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7" r:id="rId3"/>
    <p:sldId id="258" r:id="rId4"/>
    <p:sldId id="259" r:id="rId5"/>
    <p:sldId id="261" r:id="rId6"/>
    <p:sldId id="262" r:id="rId7"/>
    <p:sldId id="263" r:id="rId8"/>
    <p:sldId id="271" r:id="rId9"/>
    <p:sldId id="264" r:id="rId10"/>
    <p:sldId id="265" r:id="rId11"/>
    <p:sldId id="266" r:id="rId12"/>
    <p:sldId id="267" r:id="rId13"/>
    <p:sldId id="268" r:id="rId14"/>
    <p:sldId id="269" r:id="rId15"/>
    <p:sldId id="270"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20" autoAdjust="0"/>
    <p:restoredTop sz="94660"/>
  </p:normalViewPr>
  <p:slideViewPr>
    <p:cSldViewPr snapToGrid="0">
      <p:cViewPr>
        <p:scale>
          <a:sx n="75" d="100"/>
          <a:sy n="75" d="100"/>
        </p:scale>
        <p:origin x="3810" y="206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3230791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145130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3130959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47153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1228120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1808496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1483915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4067536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395368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2680847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63003B-508A-4129-98FC-31313C5BF5D5}" type="datetimeFigureOut">
              <a:rPr lang="zh-CN" altLang="en-US" smtClean="0"/>
              <a:t>2019/9/3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2284591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3003B-508A-4129-98FC-31313C5BF5D5}" type="datetimeFigureOut">
              <a:rPr lang="zh-CN" altLang="en-US" smtClean="0"/>
              <a:t>2019/9/3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A8347-49E7-4C9E-93CB-392EF4EE790F}" type="slidenum">
              <a:rPr lang="zh-CN" altLang="en-US" smtClean="0"/>
              <a:t>‹#›</a:t>
            </a:fld>
            <a:endParaRPr lang="zh-CN" altLang="en-US"/>
          </a:p>
        </p:txBody>
      </p:sp>
    </p:spTree>
    <p:extLst>
      <p:ext uri="{BB962C8B-B14F-4D97-AF65-F5344CB8AC3E}">
        <p14:creationId xmlns:p14="http://schemas.microsoft.com/office/powerpoint/2010/main" val="3783806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Project Step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Plan</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a:off x="9208920" y="2353327"/>
            <a:ext cx="1851378" cy="2422694"/>
            <a:chOff x="9208920" y="2353327"/>
            <a:chExt cx="1851378" cy="2422694"/>
          </a:xfrm>
        </p:grpSpPr>
        <p:sp>
          <p:nvSpPr>
            <p:cNvPr id="20" name="Can 19"/>
            <p:cNvSpPr/>
            <p:nvPr/>
          </p:nvSpPr>
          <p:spPr>
            <a:xfrm>
              <a:off x="9208920" y="2353327"/>
              <a:ext cx="1851378" cy="2422694"/>
            </a:xfrm>
            <a:prstGeom prst="ca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p:cNvSpPr txBox="1"/>
            <p:nvPr/>
          </p:nvSpPr>
          <p:spPr>
            <a:xfrm>
              <a:off x="10569293" y="3938700"/>
              <a:ext cx="482825"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rPr>
                <a:t>5</a:t>
              </a:r>
              <a:endParaRPr kumimoji="0" lang="id-ID"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endParaRPr>
            </a:p>
          </p:txBody>
        </p:sp>
      </p:grpSp>
      <p:grpSp>
        <p:nvGrpSpPr>
          <p:cNvPr id="28" name="Group 27"/>
          <p:cNvGrpSpPr/>
          <p:nvPr/>
        </p:nvGrpSpPr>
        <p:grpSpPr>
          <a:xfrm>
            <a:off x="8214087" y="3145915"/>
            <a:ext cx="1851378" cy="1989271"/>
            <a:chOff x="8214087" y="3145915"/>
            <a:chExt cx="1851378" cy="1989271"/>
          </a:xfrm>
        </p:grpSpPr>
        <p:sp>
          <p:nvSpPr>
            <p:cNvPr id="29" name="Can 28"/>
            <p:cNvSpPr/>
            <p:nvPr/>
          </p:nvSpPr>
          <p:spPr>
            <a:xfrm>
              <a:off x="8214087" y="3145915"/>
              <a:ext cx="1851378" cy="1989271"/>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p:cNvSpPr txBox="1"/>
            <p:nvPr/>
          </p:nvSpPr>
          <p:spPr>
            <a:xfrm>
              <a:off x="9566526" y="4256200"/>
              <a:ext cx="498856"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rPr>
                <a:t>4</a:t>
              </a:r>
              <a:endParaRPr kumimoji="0" lang="id-ID"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endParaRPr>
            </a:p>
          </p:txBody>
        </p:sp>
      </p:grpSp>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994" y="1160644"/>
            <a:ext cx="1982321" cy="1585857"/>
          </a:xfrm>
          <a:prstGeom prst="rect">
            <a:avLst/>
          </a:prstGeom>
        </p:spPr>
      </p:pic>
      <p:sp>
        <p:nvSpPr>
          <p:cNvPr id="75" name="Shape 74"/>
          <p:cNvSpPr/>
          <p:nvPr/>
        </p:nvSpPr>
        <p:spPr>
          <a:xfrm>
            <a:off x="7150107" y="4406024"/>
            <a:ext cx="4802324" cy="3001452"/>
          </a:xfrm>
          <a:prstGeom prst="swooshArrow">
            <a:avLst>
              <a:gd name="adj1" fmla="val 25000"/>
              <a:gd name="adj2" fmla="val 25000"/>
            </a:avLst>
          </a:prstGeom>
          <a:solidFill>
            <a:srgbClr val="00BBD6">
              <a:alpha val="20000"/>
            </a:srgb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76" name="Group 75"/>
          <p:cNvGrpSpPr/>
          <p:nvPr/>
        </p:nvGrpSpPr>
        <p:grpSpPr>
          <a:xfrm>
            <a:off x="7219253" y="3899604"/>
            <a:ext cx="1851378" cy="1618367"/>
            <a:chOff x="7219253" y="3899604"/>
            <a:chExt cx="1851378" cy="1618367"/>
          </a:xfrm>
        </p:grpSpPr>
        <p:sp>
          <p:nvSpPr>
            <p:cNvPr id="77" name="Can 76"/>
            <p:cNvSpPr/>
            <p:nvPr/>
          </p:nvSpPr>
          <p:spPr>
            <a:xfrm>
              <a:off x="7219253" y="3899604"/>
              <a:ext cx="1851378" cy="1618367"/>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8" name="TextBox 77"/>
            <p:cNvSpPr txBox="1"/>
            <p:nvPr/>
          </p:nvSpPr>
          <p:spPr>
            <a:xfrm>
              <a:off x="8577603" y="4586400"/>
              <a:ext cx="48603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rPr>
                <a:t>3</a:t>
              </a:r>
              <a:endParaRPr kumimoji="0" lang="id-ID"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endParaRPr>
            </a:p>
          </p:txBody>
        </p:sp>
      </p:grpSp>
      <p:grpSp>
        <p:nvGrpSpPr>
          <p:cNvPr id="79" name="Group 78"/>
          <p:cNvGrpSpPr/>
          <p:nvPr/>
        </p:nvGrpSpPr>
        <p:grpSpPr>
          <a:xfrm>
            <a:off x="6224418" y="4559082"/>
            <a:ext cx="1851378" cy="1219404"/>
            <a:chOff x="6224418" y="4559082"/>
            <a:chExt cx="1851378" cy="1219404"/>
          </a:xfrm>
        </p:grpSpPr>
        <p:sp>
          <p:nvSpPr>
            <p:cNvPr id="80" name="Can 79"/>
            <p:cNvSpPr/>
            <p:nvPr/>
          </p:nvSpPr>
          <p:spPr>
            <a:xfrm>
              <a:off x="6224418" y="4559082"/>
              <a:ext cx="1851378" cy="1219404"/>
            </a:xfrm>
            <a:prstGeom prst="can">
              <a:avLst/>
            </a:prstGeom>
            <a:solidFill>
              <a:srgbClr val="9BC3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1" name="TextBox 80"/>
            <p:cNvSpPr txBox="1"/>
            <p:nvPr/>
          </p:nvSpPr>
          <p:spPr>
            <a:xfrm>
              <a:off x="7589558" y="4870792"/>
              <a:ext cx="482825"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rPr>
                <a:t>2</a:t>
              </a:r>
              <a:endParaRPr kumimoji="0" lang="id-ID"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endParaRPr>
            </a:p>
          </p:txBody>
        </p:sp>
      </p:grpSp>
      <p:grpSp>
        <p:nvGrpSpPr>
          <p:cNvPr id="83" name="Group 82"/>
          <p:cNvGrpSpPr/>
          <p:nvPr/>
        </p:nvGrpSpPr>
        <p:grpSpPr>
          <a:xfrm>
            <a:off x="5229584" y="5055054"/>
            <a:ext cx="1851378" cy="927896"/>
            <a:chOff x="5229584" y="5135186"/>
            <a:chExt cx="1851378" cy="847764"/>
          </a:xfrm>
        </p:grpSpPr>
        <p:sp>
          <p:nvSpPr>
            <p:cNvPr id="139" name="Can 138"/>
            <p:cNvSpPr/>
            <p:nvPr/>
          </p:nvSpPr>
          <p:spPr>
            <a:xfrm>
              <a:off x="5229584" y="5135186"/>
              <a:ext cx="1851378" cy="847764"/>
            </a:xfrm>
            <a:prstGeom prst="can">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0" name="TextBox 139"/>
            <p:cNvSpPr txBox="1"/>
            <p:nvPr/>
          </p:nvSpPr>
          <p:spPr>
            <a:xfrm>
              <a:off x="6581315" y="5198864"/>
              <a:ext cx="482825"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rPr>
                <a:t>1</a:t>
              </a:r>
              <a:endParaRPr kumimoji="0" lang="id-ID" sz="4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Medium" panose="020B0603030202020304" pitchFamily="34" charset="0"/>
              </a:endParaRPr>
            </a:p>
          </p:txBody>
        </p:sp>
      </p:grpSp>
      <p:grpSp>
        <p:nvGrpSpPr>
          <p:cNvPr id="2" name="Group 1"/>
          <p:cNvGrpSpPr/>
          <p:nvPr/>
        </p:nvGrpSpPr>
        <p:grpSpPr>
          <a:xfrm>
            <a:off x="1146549" y="1867750"/>
            <a:ext cx="3092366" cy="4115200"/>
            <a:chOff x="1146549" y="1867750"/>
            <a:chExt cx="3092366" cy="4115200"/>
          </a:xfrm>
        </p:grpSpPr>
        <p:sp>
          <p:nvSpPr>
            <p:cNvPr id="158" name="Rounded Rectangle 157"/>
            <p:cNvSpPr/>
            <p:nvPr/>
          </p:nvSpPr>
          <p:spPr>
            <a:xfrm>
              <a:off x="1146549" y="1867750"/>
              <a:ext cx="3092366" cy="4115200"/>
            </a:xfrm>
            <a:prstGeom prst="roundRect">
              <a:avLst>
                <a:gd name="adj" fmla="val 11180"/>
              </a:avLst>
            </a:prstGeom>
            <a:solidFill>
              <a:schemeClr val="bg1">
                <a:lumMod val="85000"/>
                <a:alpha val="5000"/>
              </a:scheme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8" name="Group 87"/>
            <p:cNvGrpSpPr/>
            <p:nvPr/>
          </p:nvGrpSpPr>
          <p:grpSpPr>
            <a:xfrm>
              <a:off x="1386988" y="2934213"/>
              <a:ext cx="453320" cy="453318"/>
              <a:chOff x="8229267" y="2257313"/>
              <a:chExt cx="453320" cy="453318"/>
            </a:xfrm>
          </p:grpSpPr>
          <p:sp>
            <p:nvSpPr>
              <p:cNvPr id="89" name="Rounded Rectangle 88"/>
              <p:cNvSpPr/>
              <p:nvPr/>
            </p:nvSpPr>
            <p:spPr>
              <a:xfrm>
                <a:off x="8229267" y="2257313"/>
                <a:ext cx="453320" cy="453318"/>
              </a:xfrm>
              <a:prstGeom prst="roundRect">
                <a:avLst>
                  <a:gd name="adj" fmla="val 50000"/>
                </a:avLst>
              </a:prstGeom>
              <a:solidFill>
                <a:srgbClr val="00BBD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Freeform 5"/>
              <p:cNvSpPr>
                <a:spLocks noEditPoints="1"/>
              </p:cNvSpPr>
              <p:nvPr/>
            </p:nvSpPr>
            <p:spPr bwMode="auto">
              <a:xfrm>
                <a:off x="8326775" y="2325705"/>
                <a:ext cx="264775" cy="267539"/>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1" name="Group 90"/>
            <p:cNvGrpSpPr/>
            <p:nvPr/>
          </p:nvGrpSpPr>
          <p:grpSpPr>
            <a:xfrm>
              <a:off x="1386988" y="3537186"/>
              <a:ext cx="453320" cy="453318"/>
              <a:chOff x="8229267" y="2860286"/>
              <a:chExt cx="453320" cy="453318"/>
            </a:xfrm>
          </p:grpSpPr>
          <p:sp>
            <p:nvSpPr>
              <p:cNvPr id="92" name="Rounded Rectangle 91"/>
              <p:cNvSpPr/>
              <p:nvPr/>
            </p:nvSpPr>
            <p:spPr>
              <a:xfrm>
                <a:off x="8229267" y="2860286"/>
                <a:ext cx="453320" cy="453318"/>
              </a:xfrm>
              <a:prstGeom prst="roundRect">
                <a:avLst>
                  <a:gd name="adj"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93" name="Group 92"/>
              <p:cNvGrpSpPr/>
              <p:nvPr/>
            </p:nvGrpSpPr>
            <p:grpSpPr>
              <a:xfrm>
                <a:off x="8326775" y="2971628"/>
                <a:ext cx="247313" cy="222255"/>
                <a:chOff x="5583238" y="3892551"/>
                <a:chExt cx="360363" cy="323850"/>
              </a:xfrm>
              <a:solidFill>
                <a:schemeClr val="bg1"/>
              </a:solidFill>
            </p:grpSpPr>
            <p:sp>
              <p:nvSpPr>
                <p:cNvPr id="94"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97" name="Group 96"/>
            <p:cNvGrpSpPr/>
            <p:nvPr/>
          </p:nvGrpSpPr>
          <p:grpSpPr>
            <a:xfrm>
              <a:off x="1386988" y="4140160"/>
              <a:ext cx="453320" cy="453318"/>
              <a:chOff x="8229267" y="3463260"/>
              <a:chExt cx="453320" cy="453318"/>
            </a:xfrm>
          </p:grpSpPr>
          <p:sp>
            <p:nvSpPr>
              <p:cNvPr id="98" name="Rounded Rectangle 97"/>
              <p:cNvSpPr/>
              <p:nvPr/>
            </p:nvSpPr>
            <p:spPr>
              <a:xfrm>
                <a:off x="8229267" y="3463260"/>
                <a:ext cx="453320" cy="453318"/>
              </a:xfrm>
              <a:prstGeom prst="roundRect">
                <a:avLst>
                  <a:gd name="adj" fmla="val 50000"/>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9" name="Freeform 16"/>
              <p:cNvSpPr>
                <a:spLocks noEditPoints="1"/>
              </p:cNvSpPr>
              <p:nvPr/>
            </p:nvSpPr>
            <p:spPr bwMode="auto">
              <a:xfrm>
                <a:off x="8360017" y="3584075"/>
                <a:ext cx="214071" cy="238338"/>
              </a:xfrm>
              <a:custGeom>
                <a:avLst/>
                <a:gdLst>
                  <a:gd name="T0" fmla="*/ 1146 w 1181"/>
                  <a:gd name="T1" fmla="*/ 102 h 1315"/>
                  <a:gd name="T2" fmla="*/ 591 w 1181"/>
                  <a:gd name="T3" fmla="*/ 0 h 1315"/>
                  <a:gd name="T4" fmla="*/ 35 w 1181"/>
                  <a:gd name="T5" fmla="*/ 102 h 1315"/>
                  <a:gd name="T6" fmla="*/ 1 w 1181"/>
                  <a:gd name="T7" fmla="*/ 165 h 1315"/>
                  <a:gd name="T8" fmla="*/ 80 w 1181"/>
                  <a:gd name="T9" fmla="*/ 582 h 1315"/>
                  <a:gd name="T10" fmla="*/ 243 w 1181"/>
                  <a:gd name="T11" fmla="*/ 952 h 1315"/>
                  <a:gd name="T12" fmla="*/ 547 w 1181"/>
                  <a:gd name="T13" fmla="*/ 1300 h 1315"/>
                  <a:gd name="T14" fmla="*/ 591 w 1181"/>
                  <a:gd name="T15" fmla="*/ 1315 h 1315"/>
                  <a:gd name="T16" fmla="*/ 634 w 1181"/>
                  <a:gd name="T17" fmla="*/ 1300 h 1315"/>
                  <a:gd name="T18" fmla="*/ 938 w 1181"/>
                  <a:gd name="T19" fmla="*/ 952 h 1315"/>
                  <a:gd name="T20" fmla="*/ 1101 w 1181"/>
                  <a:gd name="T21" fmla="*/ 582 h 1315"/>
                  <a:gd name="T22" fmla="*/ 1180 w 1181"/>
                  <a:gd name="T23" fmla="*/ 165 h 1315"/>
                  <a:gd name="T24" fmla="*/ 1146 w 1181"/>
                  <a:gd name="T25" fmla="*/ 102 h 1315"/>
                  <a:gd name="T26" fmla="*/ 852 w 1181"/>
                  <a:gd name="T27" fmla="*/ 443 h 1315"/>
                  <a:gd name="T28" fmla="*/ 541 w 1181"/>
                  <a:gd name="T29" fmla="*/ 754 h 1315"/>
                  <a:gd name="T30" fmla="*/ 507 w 1181"/>
                  <a:gd name="T31" fmla="*/ 768 h 1315"/>
                  <a:gd name="T32" fmla="*/ 473 w 1181"/>
                  <a:gd name="T33" fmla="*/ 754 h 1315"/>
                  <a:gd name="T34" fmla="*/ 329 w 1181"/>
                  <a:gd name="T35" fmla="*/ 610 h 1315"/>
                  <a:gd name="T36" fmla="*/ 329 w 1181"/>
                  <a:gd name="T37" fmla="*/ 543 h 1315"/>
                  <a:gd name="T38" fmla="*/ 357 w 1181"/>
                  <a:gd name="T39" fmla="*/ 515 h 1315"/>
                  <a:gd name="T40" fmla="*/ 391 w 1181"/>
                  <a:gd name="T41" fmla="*/ 501 h 1315"/>
                  <a:gd name="T42" fmla="*/ 424 w 1181"/>
                  <a:gd name="T43" fmla="*/ 515 h 1315"/>
                  <a:gd name="T44" fmla="*/ 507 w 1181"/>
                  <a:gd name="T45" fmla="*/ 597 h 1315"/>
                  <a:gd name="T46" fmla="*/ 756 w 1181"/>
                  <a:gd name="T47" fmla="*/ 348 h 1315"/>
                  <a:gd name="T48" fmla="*/ 790 w 1181"/>
                  <a:gd name="T49" fmla="*/ 334 h 1315"/>
                  <a:gd name="T50" fmla="*/ 824 w 1181"/>
                  <a:gd name="T51" fmla="*/ 348 h 1315"/>
                  <a:gd name="T52" fmla="*/ 852 w 1181"/>
                  <a:gd name="T53" fmla="*/ 376 h 1315"/>
                  <a:gd name="T54" fmla="*/ 852 w 1181"/>
                  <a:gd name="T55" fmla="*/ 443 h 1315"/>
                  <a:gd name="T56" fmla="*/ 852 w 1181"/>
                  <a:gd name="T57" fmla="*/ 443 h 1315"/>
                  <a:gd name="T58" fmla="*/ 852 w 1181"/>
                  <a:gd name="T59" fmla="*/ 443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81" h="1315">
                    <a:moveTo>
                      <a:pt x="1146" y="102"/>
                    </a:moveTo>
                    <a:cubicBezTo>
                      <a:pt x="1139" y="98"/>
                      <a:pt x="974" y="0"/>
                      <a:pt x="591" y="0"/>
                    </a:cubicBezTo>
                    <a:cubicBezTo>
                      <a:pt x="207" y="0"/>
                      <a:pt x="42" y="98"/>
                      <a:pt x="35" y="102"/>
                    </a:cubicBezTo>
                    <a:cubicBezTo>
                      <a:pt x="13" y="116"/>
                      <a:pt x="0" y="140"/>
                      <a:pt x="1" y="165"/>
                    </a:cubicBezTo>
                    <a:cubicBezTo>
                      <a:pt x="1" y="173"/>
                      <a:pt x="10" y="353"/>
                      <a:pt x="80" y="582"/>
                    </a:cubicBezTo>
                    <a:cubicBezTo>
                      <a:pt x="122" y="717"/>
                      <a:pt x="176" y="841"/>
                      <a:pt x="243" y="952"/>
                    </a:cubicBezTo>
                    <a:cubicBezTo>
                      <a:pt x="326" y="1091"/>
                      <a:pt x="429" y="1208"/>
                      <a:pt x="547" y="1300"/>
                    </a:cubicBezTo>
                    <a:cubicBezTo>
                      <a:pt x="560" y="1310"/>
                      <a:pt x="575" y="1315"/>
                      <a:pt x="591" y="1315"/>
                    </a:cubicBezTo>
                    <a:cubicBezTo>
                      <a:pt x="606" y="1315"/>
                      <a:pt x="621" y="1310"/>
                      <a:pt x="634" y="1300"/>
                    </a:cubicBezTo>
                    <a:cubicBezTo>
                      <a:pt x="752" y="1208"/>
                      <a:pt x="855" y="1091"/>
                      <a:pt x="938" y="952"/>
                    </a:cubicBezTo>
                    <a:cubicBezTo>
                      <a:pt x="1005" y="841"/>
                      <a:pt x="1059" y="717"/>
                      <a:pt x="1101" y="582"/>
                    </a:cubicBezTo>
                    <a:cubicBezTo>
                      <a:pt x="1171" y="353"/>
                      <a:pt x="1180" y="173"/>
                      <a:pt x="1180" y="165"/>
                    </a:cubicBezTo>
                    <a:cubicBezTo>
                      <a:pt x="1181" y="140"/>
                      <a:pt x="1168" y="116"/>
                      <a:pt x="1146" y="102"/>
                    </a:cubicBezTo>
                    <a:close/>
                    <a:moveTo>
                      <a:pt x="852" y="443"/>
                    </a:moveTo>
                    <a:cubicBezTo>
                      <a:pt x="541" y="754"/>
                      <a:pt x="541" y="754"/>
                      <a:pt x="541" y="754"/>
                    </a:cubicBezTo>
                    <a:cubicBezTo>
                      <a:pt x="532" y="763"/>
                      <a:pt x="520" y="768"/>
                      <a:pt x="507" y="768"/>
                    </a:cubicBezTo>
                    <a:cubicBezTo>
                      <a:pt x="494" y="768"/>
                      <a:pt x="482" y="763"/>
                      <a:pt x="473" y="754"/>
                    </a:cubicBezTo>
                    <a:cubicBezTo>
                      <a:pt x="329" y="610"/>
                      <a:pt x="329" y="610"/>
                      <a:pt x="329" y="610"/>
                    </a:cubicBezTo>
                    <a:cubicBezTo>
                      <a:pt x="311" y="591"/>
                      <a:pt x="311" y="561"/>
                      <a:pt x="329" y="543"/>
                    </a:cubicBezTo>
                    <a:cubicBezTo>
                      <a:pt x="357" y="515"/>
                      <a:pt x="357" y="515"/>
                      <a:pt x="357" y="515"/>
                    </a:cubicBezTo>
                    <a:cubicBezTo>
                      <a:pt x="366" y="506"/>
                      <a:pt x="378" y="501"/>
                      <a:pt x="391" y="501"/>
                    </a:cubicBezTo>
                    <a:cubicBezTo>
                      <a:pt x="403" y="501"/>
                      <a:pt x="415" y="506"/>
                      <a:pt x="424" y="515"/>
                    </a:cubicBezTo>
                    <a:cubicBezTo>
                      <a:pt x="507" y="597"/>
                      <a:pt x="507" y="597"/>
                      <a:pt x="507" y="597"/>
                    </a:cubicBezTo>
                    <a:cubicBezTo>
                      <a:pt x="756" y="348"/>
                      <a:pt x="756" y="348"/>
                      <a:pt x="756" y="348"/>
                    </a:cubicBezTo>
                    <a:cubicBezTo>
                      <a:pt x="765" y="339"/>
                      <a:pt x="777" y="334"/>
                      <a:pt x="790" y="334"/>
                    </a:cubicBezTo>
                    <a:cubicBezTo>
                      <a:pt x="803" y="334"/>
                      <a:pt x="815" y="339"/>
                      <a:pt x="824" y="348"/>
                    </a:cubicBezTo>
                    <a:cubicBezTo>
                      <a:pt x="852" y="376"/>
                      <a:pt x="852" y="376"/>
                      <a:pt x="852" y="376"/>
                    </a:cubicBezTo>
                    <a:cubicBezTo>
                      <a:pt x="870" y="395"/>
                      <a:pt x="870" y="425"/>
                      <a:pt x="852" y="443"/>
                    </a:cubicBezTo>
                    <a:close/>
                    <a:moveTo>
                      <a:pt x="852" y="443"/>
                    </a:moveTo>
                    <a:cubicBezTo>
                      <a:pt x="852" y="443"/>
                      <a:pt x="852" y="443"/>
                      <a:pt x="852" y="443"/>
                    </a:cubicBezTo>
                  </a:path>
                </a:pathLst>
              </a:custGeom>
              <a:solidFill>
                <a:schemeClr val="bg1"/>
              </a:solidFill>
              <a:ln>
                <a:noFill/>
              </a:ln>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0" name="Group 99"/>
            <p:cNvGrpSpPr/>
            <p:nvPr/>
          </p:nvGrpSpPr>
          <p:grpSpPr>
            <a:xfrm>
              <a:off x="1386988" y="4727093"/>
              <a:ext cx="453320" cy="453318"/>
              <a:chOff x="8229267" y="4050193"/>
              <a:chExt cx="453320" cy="453318"/>
            </a:xfrm>
          </p:grpSpPr>
          <p:sp>
            <p:nvSpPr>
              <p:cNvPr id="101" name="Rounded Rectangle 100"/>
              <p:cNvSpPr/>
              <p:nvPr/>
            </p:nvSpPr>
            <p:spPr>
              <a:xfrm>
                <a:off x="8229267" y="4050193"/>
                <a:ext cx="453320" cy="453318"/>
              </a:xfrm>
              <a:prstGeom prst="roundRect">
                <a:avLst>
                  <a:gd name="adj" fmla="val 50000"/>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2" name="Freeform 263"/>
              <p:cNvSpPr>
                <a:spLocks noEditPoints="1"/>
              </p:cNvSpPr>
              <p:nvPr/>
            </p:nvSpPr>
            <p:spPr bwMode="auto">
              <a:xfrm>
                <a:off x="8311175" y="4125448"/>
                <a:ext cx="299389" cy="312548"/>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3" name="Group 102"/>
            <p:cNvGrpSpPr/>
            <p:nvPr/>
          </p:nvGrpSpPr>
          <p:grpSpPr>
            <a:xfrm>
              <a:off x="1386988" y="5324279"/>
              <a:ext cx="453320" cy="453318"/>
              <a:chOff x="8229267" y="4647379"/>
              <a:chExt cx="453320" cy="453318"/>
            </a:xfrm>
          </p:grpSpPr>
          <p:sp>
            <p:nvSpPr>
              <p:cNvPr id="104" name="Rounded Rectangle 103"/>
              <p:cNvSpPr/>
              <p:nvPr/>
            </p:nvSpPr>
            <p:spPr>
              <a:xfrm>
                <a:off x="8229267" y="4647379"/>
                <a:ext cx="453320" cy="453318"/>
              </a:xfrm>
              <a:prstGeom prst="roundRect">
                <a:avLst>
                  <a:gd name="adj" fmla="val 50000"/>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5" name="Group 104"/>
              <p:cNvGrpSpPr/>
              <p:nvPr/>
            </p:nvGrpSpPr>
            <p:grpSpPr>
              <a:xfrm>
                <a:off x="8313556" y="4731964"/>
                <a:ext cx="285914" cy="240726"/>
                <a:chOff x="6413500" y="4905375"/>
                <a:chExt cx="552451" cy="465138"/>
              </a:xfrm>
              <a:solidFill>
                <a:schemeClr val="bg1"/>
              </a:solidFill>
              <a:effectLst/>
            </p:grpSpPr>
            <p:sp>
              <p:nvSpPr>
                <p:cNvPr id="106" name="Freeform 105"/>
                <p:cNvSpPr>
                  <a:spLocks noEditPoints="1"/>
                </p:cNvSpPr>
                <p:nvPr/>
              </p:nvSpPr>
              <p:spPr bwMode="auto">
                <a:xfrm>
                  <a:off x="6413500" y="5106988"/>
                  <a:ext cx="173038" cy="192088"/>
                </a:xfrm>
                <a:custGeom>
                  <a:avLst/>
                  <a:gdLst>
                    <a:gd name="T0" fmla="*/ 46 w 46"/>
                    <a:gd name="T1" fmla="*/ 28 h 51"/>
                    <a:gd name="T2" fmla="*/ 46 w 46"/>
                    <a:gd name="T3" fmla="*/ 28 h 51"/>
                    <a:gd name="T4" fmla="*/ 46 w 46"/>
                    <a:gd name="T5" fmla="*/ 28 h 51"/>
                    <a:gd name="T6" fmla="*/ 26 w 46"/>
                    <a:gd name="T7" fmla="*/ 8 h 51"/>
                    <a:gd name="T8" fmla="*/ 27 w 46"/>
                    <a:gd name="T9" fmla="*/ 6 h 51"/>
                    <a:gd name="T10" fmla="*/ 23 w 46"/>
                    <a:gd name="T11" fmla="*/ 0 h 51"/>
                    <a:gd name="T12" fmla="*/ 19 w 46"/>
                    <a:gd name="T13" fmla="*/ 6 h 51"/>
                    <a:gd name="T14" fmla="*/ 20 w 46"/>
                    <a:gd name="T15" fmla="*/ 8 h 51"/>
                    <a:gd name="T16" fmla="*/ 0 w 46"/>
                    <a:gd name="T17" fmla="*/ 28 h 51"/>
                    <a:gd name="T18" fmla="*/ 0 w 46"/>
                    <a:gd name="T19" fmla="*/ 28 h 51"/>
                    <a:gd name="T20" fmla="*/ 23 w 46"/>
                    <a:gd name="T21" fmla="*/ 51 h 51"/>
                    <a:gd name="T22" fmla="*/ 46 w 46"/>
                    <a:gd name="T23" fmla="*/ 28 h 51"/>
                    <a:gd name="T24" fmla="*/ 23 w 46"/>
                    <a:gd name="T25" fmla="*/ 28 h 51"/>
                    <a:gd name="T26" fmla="*/ 2 w 46"/>
                    <a:gd name="T27" fmla="*/ 28 h 51"/>
                    <a:gd name="T28" fmla="*/ 21 w 46"/>
                    <a:gd name="T29" fmla="*/ 9 h 51"/>
                    <a:gd name="T30" fmla="*/ 23 w 46"/>
                    <a:gd name="T31" fmla="*/ 9 h 51"/>
                    <a:gd name="T32" fmla="*/ 23 w 46"/>
                    <a:gd name="T33" fmla="*/ 28 h 51"/>
                    <a:gd name="T34" fmla="*/ 23 w 46"/>
                    <a:gd name="T35" fmla="*/ 9 h 51"/>
                    <a:gd name="T36" fmla="*/ 25 w 46"/>
                    <a:gd name="T37" fmla="*/ 9 h 51"/>
                    <a:gd name="T38" fmla="*/ 43 w 46"/>
                    <a:gd name="T39" fmla="*/ 28 h 51"/>
                    <a:gd name="T40" fmla="*/ 23 w 46"/>
                    <a:gd name="T41" fmla="*/ 28 h 51"/>
                    <a:gd name="T42" fmla="*/ 23 w 46"/>
                    <a:gd name="T43" fmla="*/ 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51">
                      <a:moveTo>
                        <a:pt x="46" y="28"/>
                      </a:moveTo>
                      <a:cubicBezTo>
                        <a:pt x="46" y="28"/>
                        <a:pt x="46" y="28"/>
                        <a:pt x="46" y="28"/>
                      </a:cubicBezTo>
                      <a:cubicBezTo>
                        <a:pt x="46" y="28"/>
                        <a:pt x="46" y="28"/>
                        <a:pt x="46" y="28"/>
                      </a:cubicBezTo>
                      <a:cubicBezTo>
                        <a:pt x="26" y="8"/>
                        <a:pt x="26" y="8"/>
                        <a:pt x="26" y="8"/>
                      </a:cubicBezTo>
                      <a:cubicBezTo>
                        <a:pt x="26" y="7"/>
                        <a:pt x="27" y="6"/>
                        <a:pt x="27" y="6"/>
                      </a:cubicBezTo>
                      <a:cubicBezTo>
                        <a:pt x="27" y="4"/>
                        <a:pt x="23" y="0"/>
                        <a:pt x="23" y="0"/>
                      </a:cubicBezTo>
                      <a:cubicBezTo>
                        <a:pt x="23" y="0"/>
                        <a:pt x="19" y="4"/>
                        <a:pt x="19" y="6"/>
                      </a:cubicBezTo>
                      <a:cubicBezTo>
                        <a:pt x="19" y="6"/>
                        <a:pt x="20" y="7"/>
                        <a:pt x="20" y="8"/>
                      </a:cubicBezTo>
                      <a:cubicBezTo>
                        <a:pt x="0" y="28"/>
                        <a:pt x="0" y="28"/>
                        <a:pt x="0" y="28"/>
                      </a:cubicBezTo>
                      <a:cubicBezTo>
                        <a:pt x="0" y="28"/>
                        <a:pt x="0" y="28"/>
                        <a:pt x="0" y="28"/>
                      </a:cubicBezTo>
                      <a:cubicBezTo>
                        <a:pt x="0" y="40"/>
                        <a:pt x="10" y="51"/>
                        <a:pt x="23" y="51"/>
                      </a:cubicBezTo>
                      <a:cubicBezTo>
                        <a:pt x="36" y="51"/>
                        <a:pt x="46" y="40"/>
                        <a:pt x="46" y="28"/>
                      </a:cubicBezTo>
                      <a:close/>
                      <a:moveTo>
                        <a:pt x="23" y="28"/>
                      </a:moveTo>
                      <a:cubicBezTo>
                        <a:pt x="2" y="28"/>
                        <a:pt x="2" y="28"/>
                        <a:pt x="2" y="28"/>
                      </a:cubicBezTo>
                      <a:cubicBezTo>
                        <a:pt x="21" y="9"/>
                        <a:pt x="21" y="9"/>
                        <a:pt x="21" y="9"/>
                      </a:cubicBezTo>
                      <a:cubicBezTo>
                        <a:pt x="22" y="9"/>
                        <a:pt x="22" y="9"/>
                        <a:pt x="23" y="9"/>
                      </a:cubicBezTo>
                      <a:lnTo>
                        <a:pt x="23" y="28"/>
                      </a:lnTo>
                      <a:close/>
                      <a:moveTo>
                        <a:pt x="23" y="9"/>
                      </a:moveTo>
                      <a:cubicBezTo>
                        <a:pt x="24" y="9"/>
                        <a:pt x="24" y="9"/>
                        <a:pt x="25" y="9"/>
                      </a:cubicBezTo>
                      <a:cubicBezTo>
                        <a:pt x="43" y="28"/>
                        <a:pt x="43" y="28"/>
                        <a:pt x="43" y="28"/>
                      </a:cubicBezTo>
                      <a:cubicBezTo>
                        <a:pt x="23" y="28"/>
                        <a:pt x="23" y="28"/>
                        <a:pt x="23" y="28"/>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06"/>
                <p:cNvSpPr>
                  <a:spLocks noEditPoints="1"/>
                </p:cNvSpPr>
                <p:nvPr/>
              </p:nvSpPr>
              <p:spPr bwMode="auto">
                <a:xfrm>
                  <a:off x="6792913" y="5106988"/>
                  <a:ext cx="173038" cy="192088"/>
                </a:xfrm>
                <a:custGeom>
                  <a:avLst/>
                  <a:gdLst>
                    <a:gd name="T0" fmla="*/ 46 w 46"/>
                    <a:gd name="T1" fmla="*/ 28 h 51"/>
                    <a:gd name="T2" fmla="*/ 46 w 46"/>
                    <a:gd name="T3" fmla="*/ 28 h 51"/>
                    <a:gd name="T4" fmla="*/ 26 w 46"/>
                    <a:gd name="T5" fmla="*/ 8 h 51"/>
                    <a:gd name="T6" fmla="*/ 27 w 46"/>
                    <a:gd name="T7" fmla="*/ 6 h 51"/>
                    <a:gd name="T8" fmla="*/ 23 w 46"/>
                    <a:gd name="T9" fmla="*/ 0 h 51"/>
                    <a:gd name="T10" fmla="*/ 19 w 46"/>
                    <a:gd name="T11" fmla="*/ 6 h 51"/>
                    <a:gd name="T12" fmla="*/ 20 w 46"/>
                    <a:gd name="T13" fmla="*/ 8 h 51"/>
                    <a:gd name="T14" fmla="*/ 0 w 46"/>
                    <a:gd name="T15" fmla="*/ 28 h 51"/>
                    <a:gd name="T16" fmla="*/ 0 w 46"/>
                    <a:gd name="T17" fmla="*/ 28 h 51"/>
                    <a:gd name="T18" fmla="*/ 23 w 46"/>
                    <a:gd name="T19" fmla="*/ 51 h 51"/>
                    <a:gd name="T20" fmla="*/ 46 w 46"/>
                    <a:gd name="T21" fmla="*/ 28 h 51"/>
                    <a:gd name="T22" fmla="*/ 22 w 46"/>
                    <a:gd name="T23" fmla="*/ 28 h 51"/>
                    <a:gd name="T24" fmla="*/ 2 w 46"/>
                    <a:gd name="T25" fmla="*/ 28 h 51"/>
                    <a:gd name="T26" fmla="*/ 21 w 46"/>
                    <a:gd name="T27" fmla="*/ 9 h 51"/>
                    <a:gd name="T28" fmla="*/ 22 w 46"/>
                    <a:gd name="T29" fmla="*/ 9 h 51"/>
                    <a:gd name="T30" fmla="*/ 22 w 46"/>
                    <a:gd name="T31" fmla="*/ 28 h 51"/>
                    <a:gd name="T32" fmla="*/ 23 w 46"/>
                    <a:gd name="T33" fmla="*/ 28 h 51"/>
                    <a:gd name="T34" fmla="*/ 23 w 46"/>
                    <a:gd name="T35" fmla="*/ 9 h 51"/>
                    <a:gd name="T36" fmla="*/ 25 w 46"/>
                    <a:gd name="T37" fmla="*/ 9 h 51"/>
                    <a:gd name="T38" fmla="*/ 43 w 46"/>
                    <a:gd name="T39" fmla="*/ 28 h 51"/>
                    <a:gd name="T40" fmla="*/ 23 w 46"/>
                    <a:gd name="T41"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51">
                      <a:moveTo>
                        <a:pt x="46" y="28"/>
                      </a:moveTo>
                      <a:cubicBezTo>
                        <a:pt x="46" y="28"/>
                        <a:pt x="46" y="28"/>
                        <a:pt x="46" y="28"/>
                      </a:cubicBezTo>
                      <a:cubicBezTo>
                        <a:pt x="26" y="8"/>
                        <a:pt x="26" y="8"/>
                        <a:pt x="26" y="8"/>
                      </a:cubicBezTo>
                      <a:cubicBezTo>
                        <a:pt x="26" y="7"/>
                        <a:pt x="27" y="6"/>
                        <a:pt x="27" y="6"/>
                      </a:cubicBezTo>
                      <a:cubicBezTo>
                        <a:pt x="27" y="4"/>
                        <a:pt x="23" y="0"/>
                        <a:pt x="23" y="0"/>
                      </a:cubicBezTo>
                      <a:cubicBezTo>
                        <a:pt x="23" y="0"/>
                        <a:pt x="19" y="4"/>
                        <a:pt x="19" y="6"/>
                      </a:cubicBezTo>
                      <a:cubicBezTo>
                        <a:pt x="19" y="6"/>
                        <a:pt x="19" y="7"/>
                        <a:pt x="20" y="8"/>
                      </a:cubicBezTo>
                      <a:cubicBezTo>
                        <a:pt x="0" y="28"/>
                        <a:pt x="0" y="28"/>
                        <a:pt x="0" y="28"/>
                      </a:cubicBezTo>
                      <a:cubicBezTo>
                        <a:pt x="0" y="28"/>
                        <a:pt x="0" y="28"/>
                        <a:pt x="0" y="28"/>
                      </a:cubicBezTo>
                      <a:cubicBezTo>
                        <a:pt x="0" y="40"/>
                        <a:pt x="10" y="51"/>
                        <a:pt x="23" y="51"/>
                      </a:cubicBezTo>
                      <a:cubicBezTo>
                        <a:pt x="36" y="51"/>
                        <a:pt x="46" y="40"/>
                        <a:pt x="46" y="28"/>
                      </a:cubicBezTo>
                      <a:close/>
                      <a:moveTo>
                        <a:pt x="22" y="28"/>
                      </a:moveTo>
                      <a:cubicBezTo>
                        <a:pt x="2" y="28"/>
                        <a:pt x="2" y="28"/>
                        <a:pt x="2" y="28"/>
                      </a:cubicBezTo>
                      <a:cubicBezTo>
                        <a:pt x="21" y="9"/>
                        <a:pt x="21" y="9"/>
                        <a:pt x="21" y="9"/>
                      </a:cubicBezTo>
                      <a:cubicBezTo>
                        <a:pt x="21" y="9"/>
                        <a:pt x="22" y="9"/>
                        <a:pt x="22" y="9"/>
                      </a:cubicBezTo>
                      <a:lnTo>
                        <a:pt x="22" y="28"/>
                      </a:lnTo>
                      <a:close/>
                      <a:moveTo>
                        <a:pt x="23" y="28"/>
                      </a:moveTo>
                      <a:cubicBezTo>
                        <a:pt x="23" y="9"/>
                        <a:pt x="23" y="9"/>
                        <a:pt x="23" y="9"/>
                      </a:cubicBezTo>
                      <a:cubicBezTo>
                        <a:pt x="24" y="9"/>
                        <a:pt x="24" y="9"/>
                        <a:pt x="25" y="9"/>
                      </a:cubicBezTo>
                      <a:cubicBezTo>
                        <a:pt x="43" y="28"/>
                        <a:pt x="43" y="28"/>
                        <a:pt x="43" y="28"/>
                      </a:cubicBezTo>
                      <a:lnTo>
                        <a:pt x="23"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07"/>
                <p:cNvSpPr>
                  <a:spLocks/>
                </p:cNvSpPr>
                <p:nvPr/>
              </p:nvSpPr>
              <p:spPr bwMode="auto">
                <a:xfrm>
                  <a:off x="6477000" y="4905375"/>
                  <a:ext cx="425449" cy="465138"/>
                </a:xfrm>
                <a:custGeom>
                  <a:avLst/>
                  <a:gdLst>
                    <a:gd name="T0" fmla="*/ 87 w 113"/>
                    <a:gd name="T1" fmla="*/ 109 h 124"/>
                    <a:gd name="T2" fmla="*/ 80 w 113"/>
                    <a:gd name="T3" fmla="*/ 109 h 124"/>
                    <a:gd name="T4" fmla="*/ 80 w 113"/>
                    <a:gd name="T5" fmla="*/ 107 h 124"/>
                    <a:gd name="T6" fmla="*/ 74 w 113"/>
                    <a:gd name="T7" fmla="*/ 101 h 124"/>
                    <a:gd name="T8" fmla="*/ 64 w 113"/>
                    <a:gd name="T9" fmla="*/ 101 h 124"/>
                    <a:gd name="T10" fmla="*/ 65 w 113"/>
                    <a:gd name="T11" fmla="*/ 96 h 124"/>
                    <a:gd name="T12" fmla="*/ 61 w 113"/>
                    <a:gd name="T13" fmla="*/ 85 h 124"/>
                    <a:gd name="T14" fmla="*/ 61 w 113"/>
                    <a:gd name="T15" fmla="*/ 30 h 124"/>
                    <a:gd name="T16" fmla="*/ 101 w 113"/>
                    <a:gd name="T17" fmla="*/ 49 h 124"/>
                    <a:gd name="T18" fmla="*/ 107 w 113"/>
                    <a:gd name="T19" fmla="*/ 52 h 124"/>
                    <a:gd name="T20" fmla="*/ 113 w 113"/>
                    <a:gd name="T21" fmla="*/ 46 h 124"/>
                    <a:gd name="T22" fmla="*/ 107 w 113"/>
                    <a:gd name="T23" fmla="*/ 39 h 124"/>
                    <a:gd name="T24" fmla="*/ 102 w 113"/>
                    <a:gd name="T25" fmla="*/ 42 h 124"/>
                    <a:gd name="T26" fmla="*/ 61 w 113"/>
                    <a:gd name="T27" fmla="*/ 24 h 124"/>
                    <a:gd name="T28" fmla="*/ 61 w 113"/>
                    <a:gd name="T29" fmla="*/ 20 h 124"/>
                    <a:gd name="T30" fmla="*/ 66 w 113"/>
                    <a:gd name="T31" fmla="*/ 12 h 124"/>
                    <a:gd name="T32" fmla="*/ 56 w 113"/>
                    <a:gd name="T33" fmla="*/ 0 h 124"/>
                    <a:gd name="T34" fmla="*/ 47 w 113"/>
                    <a:gd name="T35" fmla="*/ 12 h 124"/>
                    <a:gd name="T36" fmla="*/ 52 w 113"/>
                    <a:gd name="T37" fmla="*/ 20 h 124"/>
                    <a:gd name="T38" fmla="*/ 52 w 113"/>
                    <a:gd name="T39" fmla="*/ 24 h 124"/>
                    <a:gd name="T40" fmla="*/ 12 w 113"/>
                    <a:gd name="T41" fmla="*/ 42 h 124"/>
                    <a:gd name="T42" fmla="*/ 6 w 113"/>
                    <a:gd name="T43" fmla="*/ 39 h 124"/>
                    <a:gd name="T44" fmla="*/ 0 w 113"/>
                    <a:gd name="T45" fmla="*/ 46 h 124"/>
                    <a:gd name="T46" fmla="*/ 6 w 113"/>
                    <a:gd name="T47" fmla="*/ 52 h 124"/>
                    <a:gd name="T48" fmla="*/ 12 w 113"/>
                    <a:gd name="T49" fmla="*/ 49 h 124"/>
                    <a:gd name="T50" fmla="*/ 52 w 113"/>
                    <a:gd name="T51" fmla="*/ 30 h 124"/>
                    <a:gd name="T52" fmla="*/ 52 w 113"/>
                    <a:gd name="T53" fmla="*/ 85 h 124"/>
                    <a:gd name="T54" fmla="*/ 48 w 113"/>
                    <a:gd name="T55" fmla="*/ 96 h 124"/>
                    <a:gd name="T56" fmla="*/ 49 w 113"/>
                    <a:gd name="T57" fmla="*/ 101 h 124"/>
                    <a:gd name="T58" fmla="*/ 39 w 113"/>
                    <a:gd name="T59" fmla="*/ 101 h 124"/>
                    <a:gd name="T60" fmla="*/ 33 w 113"/>
                    <a:gd name="T61" fmla="*/ 107 h 124"/>
                    <a:gd name="T62" fmla="*/ 33 w 113"/>
                    <a:gd name="T63" fmla="*/ 109 h 124"/>
                    <a:gd name="T64" fmla="*/ 26 w 113"/>
                    <a:gd name="T65" fmla="*/ 109 h 124"/>
                    <a:gd name="T66" fmla="*/ 15 w 113"/>
                    <a:gd name="T67" fmla="*/ 119 h 124"/>
                    <a:gd name="T68" fmla="*/ 15 w 113"/>
                    <a:gd name="T69" fmla="*/ 124 h 124"/>
                    <a:gd name="T70" fmla="*/ 97 w 113"/>
                    <a:gd name="T71" fmla="*/ 124 h 124"/>
                    <a:gd name="T72" fmla="*/ 97 w 113"/>
                    <a:gd name="T73" fmla="*/ 119 h 124"/>
                    <a:gd name="T74" fmla="*/ 87 w 113"/>
                    <a:gd name="T75" fmla="*/ 10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 h="124">
                      <a:moveTo>
                        <a:pt x="87" y="109"/>
                      </a:moveTo>
                      <a:cubicBezTo>
                        <a:pt x="80" y="109"/>
                        <a:pt x="80" y="109"/>
                        <a:pt x="80" y="109"/>
                      </a:cubicBezTo>
                      <a:cubicBezTo>
                        <a:pt x="80" y="107"/>
                        <a:pt x="80" y="107"/>
                        <a:pt x="80" y="107"/>
                      </a:cubicBezTo>
                      <a:cubicBezTo>
                        <a:pt x="80" y="103"/>
                        <a:pt x="77" y="101"/>
                        <a:pt x="74" y="101"/>
                      </a:cubicBezTo>
                      <a:cubicBezTo>
                        <a:pt x="64" y="101"/>
                        <a:pt x="64" y="101"/>
                        <a:pt x="64" y="101"/>
                      </a:cubicBezTo>
                      <a:cubicBezTo>
                        <a:pt x="65" y="99"/>
                        <a:pt x="65" y="98"/>
                        <a:pt x="65" y="96"/>
                      </a:cubicBezTo>
                      <a:cubicBezTo>
                        <a:pt x="65" y="91"/>
                        <a:pt x="63" y="87"/>
                        <a:pt x="61" y="85"/>
                      </a:cubicBezTo>
                      <a:cubicBezTo>
                        <a:pt x="61" y="30"/>
                        <a:pt x="61" y="30"/>
                        <a:pt x="61" y="30"/>
                      </a:cubicBezTo>
                      <a:cubicBezTo>
                        <a:pt x="76" y="32"/>
                        <a:pt x="90" y="39"/>
                        <a:pt x="101" y="49"/>
                      </a:cubicBezTo>
                      <a:cubicBezTo>
                        <a:pt x="102" y="51"/>
                        <a:pt x="105" y="52"/>
                        <a:pt x="107" y="52"/>
                      </a:cubicBezTo>
                      <a:cubicBezTo>
                        <a:pt x="110" y="52"/>
                        <a:pt x="113" y="49"/>
                        <a:pt x="113" y="46"/>
                      </a:cubicBezTo>
                      <a:cubicBezTo>
                        <a:pt x="113" y="42"/>
                        <a:pt x="110" y="39"/>
                        <a:pt x="107" y="39"/>
                      </a:cubicBezTo>
                      <a:cubicBezTo>
                        <a:pt x="105" y="39"/>
                        <a:pt x="103" y="40"/>
                        <a:pt x="102" y="42"/>
                      </a:cubicBezTo>
                      <a:cubicBezTo>
                        <a:pt x="90" y="32"/>
                        <a:pt x="76" y="26"/>
                        <a:pt x="61" y="24"/>
                      </a:cubicBezTo>
                      <a:cubicBezTo>
                        <a:pt x="61" y="20"/>
                        <a:pt x="61" y="20"/>
                        <a:pt x="61" y="20"/>
                      </a:cubicBezTo>
                      <a:cubicBezTo>
                        <a:pt x="64" y="18"/>
                        <a:pt x="66" y="15"/>
                        <a:pt x="66" y="12"/>
                      </a:cubicBezTo>
                      <a:cubicBezTo>
                        <a:pt x="66" y="7"/>
                        <a:pt x="56" y="0"/>
                        <a:pt x="56" y="0"/>
                      </a:cubicBezTo>
                      <a:cubicBezTo>
                        <a:pt x="56" y="0"/>
                        <a:pt x="47" y="7"/>
                        <a:pt x="47" y="12"/>
                      </a:cubicBezTo>
                      <a:cubicBezTo>
                        <a:pt x="47" y="15"/>
                        <a:pt x="49" y="18"/>
                        <a:pt x="52" y="20"/>
                      </a:cubicBezTo>
                      <a:cubicBezTo>
                        <a:pt x="52" y="24"/>
                        <a:pt x="52" y="24"/>
                        <a:pt x="52" y="24"/>
                      </a:cubicBezTo>
                      <a:cubicBezTo>
                        <a:pt x="37" y="26"/>
                        <a:pt x="23" y="32"/>
                        <a:pt x="12" y="42"/>
                      </a:cubicBezTo>
                      <a:cubicBezTo>
                        <a:pt x="10" y="40"/>
                        <a:pt x="9" y="39"/>
                        <a:pt x="6" y="39"/>
                      </a:cubicBezTo>
                      <a:cubicBezTo>
                        <a:pt x="3" y="39"/>
                        <a:pt x="0" y="42"/>
                        <a:pt x="0" y="46"/>
                      </a:cubicBezTo>
                      <a:cubicBezTo>
                        <a:pt x="0" y="49"/>
                        <a:pt x="3" y="52"/>
                        <a:pt x="6" y="52"/>
                      </a:cubicBezTo>
                      <a:cubicBezTo>
                        <a:pt x="9" y="52"/>
                        <a:pt x="11" y="51"/>
                        <a:pt x="12" y="49"/>
                      </a:cubicBezTo>
                      <a:cubicBezTo>
                        <a:pt x="23" y="39"/>
                        <a:pt x="37" y="32"/>
                        <a:pt x="52" y="30"/>
                      </a:cubicBezTo>
                      <a:cubicBezTo>
                        <a:pt x="52" y="85"/>
                        <a:pt x="52" y="85"/>
                        <a:pt x="52" y="85"/>
                      </a:cubicBezTo>
                      <a:cubicBezTo>
                        <a:pt x="49" y="87"/>
                        <a:pt x="48" y="91"/>
                        <a:pt x="48" y="96"/>
                      </a:cubicBezTo>
                      <a:cubicBezTo>
                        <a:pt x="48" y="98"/>
                        <a:pt x="48" y="99"/>
                        <a:pt x="49" y="101"/>
                      </a:cubicBezTo>
                      <a:cubicBezTo>
                        <a:pt x="39" y="101"/>
                        <a:pt x="39" y="101"/>
                        <a:pt x="39" y="101"/>
                      </a:cubicBezTo>
                      <a:cubicBezTo>
                        <a:pt x="36" y="101"/>
                        <a:pt x="33" y="103"/>
                        <a:pt x="33" y="107"/>
                      </a:cubicBezTo>
                      <a:cubicBezTo>
                        <a:pt x="33" y="109"/>
                        <a:pt x="33" y="109"/>
                        <a:pt x="33" y="109"/>
                      </a:cubicBezTo>
                      <a:cubicBezTo>
                        <a:pt x="26" y="109"/>
                        <a:pt x="26" y="109"/>
                        <a:pt x="26" y="109"/>
                      </a:cubicBezTo>
                      <a:cubicBezTo>
                        <a:pt x="20" y="109"/>
                        <a:pt x="15" y="114"/>
                        <a:pt x="15" y="119"/>
                      </a:cubicBezTo>
                      <a:cubicBezTo>
                        <a:pt x="15" y="124"/>
                        <a:pt x="15" y="124"/>
                        <a:pt x="15" y="124"/>
                      </a:cubicBezTo>
                      <a:cubicBezTo>
                        <a:pt x="97" y="124"/>
                        <a:pt x="97" y="124"/>
                        <a:pt x="97" y="124"/>
                      </a:cubicBezTo>
                      <a:cubicBezTo>
                        <a:pt x="97" y="119"/>
                        <a:pt x="97" y="119"/>
                        <a:pt x="97" y="119"/>
                      </a:cubicBezTo>
                      <a:cubicBezTo>
                        <a:pt x="97" y="114"/>
                        <a:pt x="93" y="109"/>
                        <a:pt x="87"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45" name="TextBox 144"/>
            <p:cNvSpPr txBox="1"/>
            <p:nvPr/>
          </p:nvSpPr>
          <p:spPr>
            <a:xfrm>
              <a:off x="1945522" y="2946185"/>
              <a:ext cx="2085549" cy="415498"/>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5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46" name="TextBox 145"/>
            <p:cNvSpPr txBox="1"/>
            <p:nvPr/>
          </p:nvSpPr>
          <p:spPr>
            <a:xfrm>
              <a:off x="1945522" y="3559310"/>
              <a:ext cx="2085549" cy="415498"/>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5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47" name="TextBox 146"/>
            <p:cNvSpPr txBox="1"/>
            <p:nvPr/>
          </p:nvSpPr>
          <p:spPr>
            <a:xfrm>
              <a:off x="1945522" y="4172435"/>
              <a:ext cx="2085549" cy="415498"/>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5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48" name="TextBox 147"/>
            <p:cNvSpPr txBox="1"/>
            <p:nvPr/>
          </p:nvSpPr>
          <p:spPr>
            <a:xfrm>
              <a:off x="1945522" y="4769519"/>
              <a:ext cx="2085549" cy="415498"/>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5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54" name="TextBox 153"/>
            <p:cNvSpPr txBox="1"/>
            <p:nvPr/>
          </p:nvSpPr>
          <p:spPr>
            <a:xfrm>
              <a:off x="1945522" y="5336251"/>
              <a:ext cx="2085549" cy="415498"/>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5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5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57" name="TextBox 156"/>
            <p:cNvSpPr txBox="1"/>
            <p:nvPr/>
          </p:nvSpPr>
          <p:spPr>
            <a:xfrm>
              <a:off x="1392571" y="2120624"/>
              <a:ext cx="2381143" cy="553998"/>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srgbClr val="0EBEA9"/>
                  </a:solidFill>
                  <a:effectLst/>
                  <a:uLnTx/>
                  <a:uFillTx/>
                  <a:latin typeface="Lato Black" panose="020F0A02020204030203" pitchFamily="34" charset="0"/>
                  <a:ea typeface="Montserrat" charset="0"/>
                  <a:cs typeface="Montserrat" charset="0"/>
                </a:rPr>
                <a:t>Begin</a:t>
              </a: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 with best awesome target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charset="0"/>
                  <a:cs typeface="Montserrat" charset="0"/>
                </a:rPr>
                <a:t>focus</a:t>
              </a: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a:t>
              </a:r>
              <a:endParaRPr kumimoji="0" lang="en-US" sz="15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grpSp>
      <p:grpSp>
        <p:nvGrpSpPr>
          <p:cNvPr id="159" name="Group 158"/>
          <p:cNvGrpSpPr/>
          <p:nvPr/>
        </p:nvGrpSpPr>
        <p:grpSpPr>
          <a:xfrm>
            <a:off x="5787853" y="2905662"/>
            <a:ext cx="1732559" cy="2171461"/>
            <a:chOff x="-7058025" y="4119563"/>
            <a:chExt cx="5489575" cy="6880225"/>
          </a:xfrm>
        </p:grpSpPr>
        <p:sp>
          <p:nvSpPr>
            <p:cNvPr id="160" name="Freeform 34"/>
            <p:cNvSpPr>
              <a:spLocks/>
            </p:cNvSpPr>
            <p:nvPr/>
          </p:nvSpPr>
          <p:spPr bwMode="auto">
            <a:xfrm>
              <a:off x="-4406900" y="6075363"/>
              <a:ext cx="1885950" cy="1582738"/>
            </a:xfrm>
            <a:custGeom>
              <a:avLst/>
              <a:gdLst>
                <a:gd name="T0" fmla="*/ 334 w 1188"/>
                <a:gd name="T1" fmla="*/ 997 h 997"/>
                <a:gd name="T2" fmla="*/ 334 w 1188"/>
                <a:gd name="T3" fmla="*/ 997 h 997"/>
                <a:gd name="T4" fmla="*/ 0 w 1188"/>
                <a:gd name="T5" fmla="*/ 997 h 997"/>
                <a:gd name="T6" fmla="*/ 0 w 1188"/>
                <a:gd name="T7" fmla="*/ 733 h 997"/>
                <a:gd name="T8" fmla="*/ 0 w 1188"/>
                <a:gd name="T9" fmla="*/ 733 h 997"/>
                <a:gd name="T10" fmla="*/ 442 w 1188"/>
                <a:gd name="T11" fmla="*/ 733 h 997"/>
                <a:gd name="T12" fmla="*/ 442 w 1188"/>
                <a:gd name="T13" fmla="*/ 733 h 997"/>
                <a:gd name="T14" fmla="*/ 452 w 1188"/>
                <a:gd name="T15" fmla="*/ 725 h 997"/>
                <a:gd name="T16" fmla="*/ 470 w 1188"/>
                <a:gd name="T17" fmla="*/ 709 h 997"/>
                <a:gd name="T18" fmla="*/ 496 w 1188"/>
                <a:gd name="T19" fmla="*/ 685 h 997"/>
                <a:gd name="T20" fmla="*/ 528 w 1188"/>
                <a:gd name="T21" fmla="*/ 649 h 997"/>
                <a:gd name="T22" fmla="*/ 568 w 1188"/>
                <a:gd name="T23" fmla="*/ 601 h 997"/>
                <a:gd name="T24" fmla="*/ 616 w 1188"/>
                <a:gd name="T25" fmla="*/ 537 h 997"/>
                <a:gd name="T26" fmla="*/ 674 w 1188"/>
                <a:gd name="T27" fmla="*/ 457 h 997"/>
                <a:gd name="T28" fmla="*/ 740 w 1188"/>
                <a:gd name="T29" fmla="*/ 357 h 997"/>
                <a:gd name="T30" fmla="*/ 740 w 1188"/>
                <a:gd name="T31" fmla="*/ 357 h 997"/>
                <a:gd name="T32" fmla="*/ 824 w 1188"/>
                <a:gd name="T33" fmla="*/ 225 h 997"/>
                <a:gd name="T34" fmla="*/ 892 w 1188"/>
                <a:gd name="T35" fmla="*/ 111 h 997"/>
                <a:gd name="T36" fmla="*/ 956 w 1188"/>
                <a:gd name="T37" fmla="*/ 0 h 997"/>
                <a:gd name="T38" fmla="*/ 1188 w 1188"/>
                <a:gd name="T39" fmla="*/ 127 h 997"/>
                <a:gd name="T40" fmla="*/ 1188 w 1188"/>
                <a:gd name="T41" fmla="*/ 127 h 997"/>
                <a:gd name="T42" fmla="*/ 1166 w 1188"/>
                <a:gd name="T43" fmla="*/ 167 h 997"/>
                <a:gd name="T44" fmla="*/ 1112 w 1188"/>
                <a:gd name="T45" fmla="*/ 259 h 997"/>
                <a:gd name="T46" fmla="*/ 1032 w 1188"/>
                <a:gd name="T47" fmla="*/ 389 h 997"/>
                <a:gd name="T48" fmla="*/ 988 w 1188"/>
                <a:gd name="T49" fmla="*/ 461 h 997"/>
                <a:gd name="T50" fmla="*/ 938 w 1188"/>
                <a:gd name="T51" fmla="*/ 537 h 997"/>
                <a:gd name="T52" fmla="*/ 938 w 1188"/>
                <a:gd name="T53" fmla="*/ 537 h 997"/>
                <a:gd name="T54" fmla="*/ 892 w 1188"/>
                <a:gd name="T55" fmla="*/ 605 h 997"/>
                <a:gd name="T56" fmla="*/ 850 w 1188"/>
                <a:gd name="T57" fmla="*/ 667 h 997"/>
                <a:gd name="T58" fmla="*/ 810 w 1188"/>
                <a:gd name="T59" fmla="*/ 721 h 997"/>
                <a:gd name="T60" fmla="*/ 772 w 1188"/>
                <a:gd name="T61" fmla="*/ 769 h 997"/>
                <a:gd name="T62" fmla="*/ 736 w 1188"/>
                <a:gd name="T63" fmla="*/ 813 h 997"/>
                <a:gd name="T64" fmla="*/ 704 w 1188"/>
                <a:gd name="T65" fmla="*/ 851 h 997"/>
                <a:gd name="T66" fmla="*/ 672 w 1188"/>
                <a:gd name="T67" fmla="*/ 883 h 997"/>
                <a:gd name="T68" fmla="*/ 642 w 1188"/>
                <a:gd name="T69" fmla="*/ 909 h 997"/>
                <a:gd name="T70" fmla="*/ 616 w 1188"/>
                <a:gd name="T71" fmla="*/ 933 h 997"/>
                <a:gd name="T72" fmla="*/ 590 w 1188"/>
                <a:gd name="T73" fmla="*/ 951 h 997"/>
                <a:gd name="T74" fmla="*/ 564 w 1188"/>
                <a:gd name="T75" fmla="*/ 967 h 997"/>
                <a:gd name="T76" fmla="*/ 542 w 1188"/>
                <a:gd name="T77" fmla="*/ 979 h 997"/>
                <a:gd name="T78" fmla="*/ 520 w 1188"/>
                <a:gd name="T79" fmla="*/ 987 h 997"/>
                <a:gd name="T80" fmla="*/ 498 w 1188"/>
                <a:gd name="T81" fmla="*/ 993 h 997"/>
                <a:gd name="T82" fmla="*/ 478 w 1188"/>
                <a:gd name="T83" fmla="*/ 995 h 997"/>
                <a:gd name="T84" fmla="*/ 458 w 1188"/>
                <a:gd name="T85" fmla="*/ 997 h 997"/>
                <a:gd name="T86" fmla="*/ 458 w 1188"/>
                <a:gd name="T87" fmla="*/ 997 h 997"/>
                <a:gd name="T88" fmla="*/ 334 w 1188"/>
                <a:gd name="T89" fmla="*/ 997 h 997"/>
                <a:gd name="T90" fmla="*/ 334 w 1188"/>
                <a:gd name="T91" fmla="*/ 997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8" h="997">
                  <a:moveTo>
                    <a:pt x="334" y="997"/>
                  </a:moveTo>
                  <a:lnTo>
                    <a:pt x="334" y="997"/>
                  </a:lnTo>
                  <a:lnTo>
                    <a:pt x="0" y="997"/>
                  </a:lnTo>
                  <a:lnTo>
                    <a:pt x="0" y="733"/>
                  </a:lnTo>
                  <a:lnTo>
                    <a:pt x="0" y="733"/>
                  </a:lnTo>
                  <a:lnTo>
                    <a:pt x="442" y="733"/>
                  </a:lnTo>
                  <a:lnTo>
                    <a:pt x="442" y="733"/>
                  </a:lnTo>
                  <a:lnTo>
                    <a:pt x="452" y="725"/>
                  </a:lnTo>
                  <a:lnTo>
                    <a:pt x="470" y="709"/>
                  </a:lnTo>
                  <a:lnTo>
                    <a:pt x="496" y="685"/>
                  </a:lnTo>
                  <a:lnTo>
                    <a:pt x="528" y="649"/>
                  </a:lnTo>
                  <a:lnTo>
                    <a:pt x="568" y="601"/>
                  </a:lnTo>
                  <a:lnTo>
                    <a:pt x="616" y="537"/>
                  </a:lnTo>
                  <a:lnTo>
                    <a:pt x="674" y="457"/>
                  </a:lnTo>
                  <a:lnTo>
                    <a:pt x="740" y="357"/>
                  </a:lnTo>
                  <a:lnTo>
                    <a:pt x="740" y="357"/>
                  </a:lnTo>
                  <a:lnTo>
                    <a:pt x="824" y="225"/>
                  </a:lnTo>
                  <a:lnTo>
                    <a:pt x="892" y="111"/>
                  </a:lnTo>
                  <a:lnTo>
                    <a:pt x="956" y="0"/>
                  </a:lnTo>
                  <a:lnTo>
                    <a:pt x="1188" y="127"/>
                  </a:lnTo>
                  <a:lnTo>
                    <a:pt x="1188" y="127"/>
                  </a:lnTo>
                  <a:lnTo>
                    <a:pt x="1166" y="167"/>
                  </a:lnTo>
                  <a:lnTo>
                    <a:pt x="1112" y="259"/>
                  </a:lnTo>
                  <a:lnTo>
                    <a:pt x="1032" y="389"/>
                  </a:lnTo>
                  <a:lnTo>
                    <a:pt x="988" y="461"/>
                  </a:lnTo>
                  <a:lnTo>
                    <a:pt x="938" y="537"/>
                  </a:lnTo>
                  <a:lnTo>
                    <a:pt x="938" y="537"/>
                  </a:lnTo>
                  <a:lnTo>
                    <a:pt x="892" y="605"/>
                  </a:lnTo>
                  <a:lnTo>
                    <a:pt x="850" y="667"/>
                  </a:lnTo>
                  <a:lnTo>
                    <a:pt x="810" y="721"/>
                  </a:lnTo>
                  <a:lnTo>
                    <a:pt x="772" y="769"/>
                  </a:lnTo>
                  <a:lnTo>
                    <a:pt x="736" y="813"/>
                  </a:lnTo>
                  <a:lnTo>
                    <a:pt x="704" y="851"/>
                  </a:lnTo>
                  <a:lnTo>
                    <a:pt x="672" y="883"/>
                  </a:lnTo>
                  <a:lnTo>
                    <a:pt x="642" y="909"/>
                  </a:lnTo>
                  <a:lnTo>
                    <a:pt x="616" y="933"/>
                  </a:lnTo>
                  <a:lnTo>
                    <a:pt x="590" y="951"/>
                  </a:lnTo>
                  <a:lnTo>
                    <a:pt x="564" y="967"/>
                  </a:lnTo>
                  <a:lnTo>
                    <a:pt x="542" y="979"/>
                  </a:lnTo>
                  <a:lnTo>
                    <a:pt x="520" y="987"/>
                  </a:lnTo>
                  <a:lnTo>
                    <a:pt x="498" y="993"/>
                  </a:lnTo>
                  <a:lnTo>
                    <a:pt x="478" y="995"/>
                  </a:lnTo>
                  <a:lnTo>
                    <a:pt x="458" y="997"/>
                  </a:lnTo>
                  <a:lnTo>
                    <a:pt x="458" y="997"/>
                  </a:lnTo>
                  <a:lnTo>
                    <a:pt x="334" y="997"/>
                  </a:lnTo>
                  <a:lnTo>
                    <a:pt x="334" y="997"/>
                  </a:lnTo>
                  <a:close/>
                </a:path>
              </a:pathLst>
            </a:custGeom>
            <a:solidFill>
              <a:srgbClr val="F7E5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39"/>
            <p:cNvSpPr>
              <a:spLocks/>
            </p:cNvSpPr>
            <p:nvPr/>
          </p:nvSpPr>
          <p:spPr bwMode="auto">
            <a:xfrm>
              <a:off x="-6534150" y="7067551"/>
              <a:ext cx="2501900" cy="2006600"/>
            </a:xfrm>
            <a:custGeom>
              <a:avLst/>
              <a:gdLst>
                <a:gd name="T0" fmla="*/ 1374 w 1576"/>
                <a:gd name="T1" fmla="*/ 1202 h 1264"/>
                <a:gd name="T2" fmla="*/ 1378 w 1576"/>
                <a:gd name="T3" fmla="*/ 830 h 1264"/>
                <a:gd name="T4" fmla="*/ 1388 w 1576"/>
                <a:gd name="T5" fmla="*/ 568 h 1264"/>
                <a:gd name="T6" fmla="*/ 1396 w 1576"/>
                <a:gd name="T7" fmla="*/ 476 h 1264"/>
                <a:gd name="T8" fmla="*/ 1402 w 1576"/>
                <a:gd name="T9" fmla="*/ 436 h 1264"/>
                <a:gd name="T10" fmla="*/ 1404 w 1576"/>
                <a:gd name="T11" fmla="*/ 432 h 1264"/>
                <a:gd name="T12" fmla="*/ 1416 w 1576"/>
                <a:gd name="T13" fmla="*/ 420 h 1264"/>
                <a:gd name="T14" fmla="*/ 1430 w 1576"/>
                <a:gd name="T15" fmla="*/ 414 h 1264"/>
                <a:gd name="T16" fmla="*/ 1464 w 1576"/>
                <a:gd name="T17" fmla="*/ 412 h 1264"/>
                <a:gd name="T18" fmla="*/ 1520 w 1576"/>
                <a:gd name="T19" fmla="*/ 414 h 1264"/>
                <a:gd name="T20" fmla="*/ 1538 w 1576"/>
                <a:gd name="T21" fmla="*/ 410 h 1264"/>
                <a:gd name="T22" fmla="*/ 1548 w 1576"/>
                <a:gd name="T23" fmla="*/ 396 h 1264"/>
                <a:gd name="T24" fmla="*/ 1556 w 1576"/>
                <a:gd name="T25" fmla="*/ 366 h 1264"/>
                <a:gd name="T26" fmla="*/ 1572 w 1576"/>
                <a:gd name="T27" fmla="*/ 272 h 1264"/>
                <a:gd name="T28" fmla="*/ 1576 w 1576"/>
                <a:gd name="T29" fmla="*/ 170 h 1264"/>
                <a:gd name="T30" fmla="*/ 1572 w 1576"/>
                <a:gd name="T31" fmla="*/ 126 h 1264"/>
                <a:gd name="T32" fmla="*/ 1566 w 1576"/>
                <a:gd name="T33" fmla="*/ 94 h 1264"/>
                <a:gd name="T34" fmla="*/ 1558 w 1576"/>
                <a:gd name="T35" fmla="*/ 84 h 1264"/>
                <a:gd name="T36" fmla="*/ 1538 w 1576"/>
                <a:gd name="T37" fmla="*/ 64 h 1264"/>
                <a:gd name="T38" fmla="*/ 1506 w 1576"/>
                <a:gd name="T39" fmla="*/ 50 h 1264"/>
                <a:gd name="T40" fmla="*/ 1464 w 1576"/>
                <a:gd name="T41" fmla="*/ 40 h 1264"/>
                <a:gd name="T42" fmla="*/ 1382 w 1576"/>
                <a:gd name="T43" fmla="*/ 28 h 1264"/>
                <a:gd name="T44" fmla="*/ 1152 w 1576"/>
                <a:gd name="T45" fmla="*/ 14 h 1264"/>
                <a:gd name="T46" fmla="*/ 1120 w 1576"/>
                <a:gd name="T47" fmla="*/ 16 h 1264"/>
                <a:gd name="T48" fmla="*/ 998 w 1576"/>
                <a:gd name="T49" fmla="*/ 36 h 1264"/>
                <a:gd name="T50" fmla="*/ 904 w 1576"/>
                <a:gd name="T51" fmla="*/ 52 h 1264"/>
                <a:gd name="T52" fmla="*/ 806 w 1576"/>
                <a:gd name="T53" fmla="*/ 58 h 1264"/>
                <a:gd name="T54" fmla="*/ 746 w 1576"/>
                <a:gd name="T55" fmla="*/ 56 h 1264"/>
                <a:gd name="T56" fmla="*/ 610 w 1576"/>
                <a:gd name="T57" fmla="*/ 44 h 1264"/>
                <a:gd name="T58" fmla="*/ 424 w 1576"/>
                <a:gd name="T59" fmla="*/ 18 h 1264"/>
                <a:gd name="T60" fmla="*/ 352 w 1576"/>
                <a:gd name="T61" fmla="*/ 10 h 1264"/>
                <a:gd name="T62" fmla="*/ 274 w 1576"/>
                <a:gd name="T63" fmla="*/ 8 h 1264"/>
                <a:gd name="T64" fmla="*/ 128 w 1576"/>
                <a:gd name="T65" fmla="*/ 2 h 1264"/>
                <a:gd name="T66" fmla="*/ 80 w 1576"/>
                <a:gd name="T67" fmla="*/ 2 h 1264"/>
                <a:gd name="T68" fmla="*/ 50 w 1576"/>
                <a:gd name="T69" fmla="*/ 10 h 1264"/>
                <a:gd name="T70" fmla="*/ 42 w 1576"/>
                <a:gd name="T71" fmla="*/ 16 h 1264"/>
                <a:gd name="T72" fmla="*/ 28 w 1576"/>
                <a:gd name="T73" fmla="*/ 32 h 1264"/>
                <a:gd name="T74" fmla="*/ 14 w 1576"/>
                <a:gd name="T75" fmla="*/ 56 h 1264"/>
                <a:gd name="T76" fmla="*/ 6 w 1576"/>
                <a:gd name="T77" fmla="*/ 88 h 1264"/>
                <a:gd name="T78" fmla="*/ 0 w 1576"/>
                <a:gd name="T79" fmla="*/ 132 h 1264"/>
                <a:gd name="T80" fmla="*/ 2 w 1576"/>
                <a:gd name="T81" fmla="*/ 184 h 1264"/>
                <a:gd name="T82" fmla="*/ 12 w 1576"/>
                <a:gd name="T83" fmla="*/ 248 h 1264"/>
                <a:gd name="T84" fmla="*/ 30 w 1576"/>
                <a:gd name="T85" fmla="*/ 326 h 1264"/>
                <a:gd name="T86" fmla="*/ 42 w 1576"/>
                <a:gd name="T87" fmla="*/ 368 h 1264"/>
                <a:gd name="T88" fmla="*/ 86 w 1576"/>
                <a:gd name="T89" fmla="*/ 522 h 1264"/>
                <a:gd name="T90" fmla="*/ 114 w 1576"/>
                <a:gd name="T91" fmla="*/ 672 h 1264"/>
                <a:gd name="T92" fmla="*/ 134 w 1576"/>
                <a:gd name="T93" fmla="*/ 816 h 1264"/>
                <a:gd name="T94" fmla="*/ 146 w 1576"/>
                <a:gd name="T95" fmla="*/ 946 h 1264"/>
                <a:gd name="T96" fmla="*/ 152 w 1576"/>
                <a:gd name="T97" fmla="*/ 1142 h 1264"/>
                <a:gd name="T98" fmla="*/ 152 w 1576"/>
                <a:gd name="T99" fmla="*/ 1218 h 1264"/>
                <a:gd name="T100" fmla="*/ 1374 w 1576"/>
                <a:gd name="T101" fmla="*/ 1202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6" h="1264">
                  <a:moveTo>
                    <a:pt x="1374" y="1202"/>
                  </a:moveTo>
                  <a:lnTo>
                    <a:pt x="1374" y="1202"/>
                  </a:lnTo>
                  <a:lnTo>
                    <a:pt x="1374" y="1086"/>
                  </a:lnTo>
                  <a:lnTo>
                    <a:pt x="1378" y="830"/>
                  </a:lnTo>
                  <a:lnTo>
                    <a:pt x="1382" y="692"/>
                  </a:lnTo>
                  <a:lnTo>
                    <a:pt x="1388" y="568"/>
                  </a:lnTo>
                  <a:lnTo>
                    <a:pt x="1392" y="516"/>
                  </a:lnTo>
                  <a:lnTo>
                    <a:pt x="1396" y="476"/>
                  </a:lnTo>
                  <a:lnTo>
                    <a:pt x="1400" y="446"/>
                  </a:lnTo>
                  <a:lnTo>
                    <a:pt x="1402" y="436"/>
                  </a:lnTo>
                  <a:lnTo>
                    <a:pt x="1404" y="432"/>
                  </a:lnTo>
                  <a:lnTo>
                    <a:pt x="1404" y="432"/>
                  </a:lnTo>
                  <a:lnTo>
                    <a:pt x="1410" y="424"/>
                  </a:lnTo>
                  <a:lnTo>
                    <a:pt x="1416" y="420"/>
                  </a:lnTo>
                  <a:lnTo>
                    <a:pt x="1422" y="416"/>
                  </a:lnTo>
                  <a:lnTo>
                    <a:pt x="1430" y="414"/>
                  </a:lnTo>
                  <a:lnTo>
                    <a:pt x="1446" y="412"/>
                  </a:lnTo>
                  <a:lnTo>
                    <a:pt x="1464" y="412"/>
                  </a:lnTo>
                  <a:lnTo>
                    <a:pt x="1502" y="416"/>
                  </a:lnTo>
                  <a:lnTo>
                    <a:pt x="1520" y="414"/>
                  </a:lnTo>
                  <a:lnTo>
                    <a:pt x="1538" y="410"/>
                  </a:lnTo>
                  <a:lnTo>
                    <a:pt x="1538" y="410"/>
                  </a:lnTo>
                  <a:lnTo>
                    <a:pt x="1542" y="406"/>
                  </a:lnTo>
                  <a:lnTo>
                    <a:pt x="1548" y="396"/>
                  </a:lnTo>
                  <a:lnTo>
                    <a:pt x="1552" y="382"/>
                  </a:lnTo>
                  <a:lnTo>
                    <a:pt x="1556" y="366"/>
                  </a:lnTo>
                  <a:lnTo>
                    <a:pt x="1566" y="322"/>
                  </a:lnTo>
                  <a:lnTo>
                    <a:pt x="1572" y="272"/>
                  </a:lnTo>
                  <a:lnTo>
                    <a:pt x="1576" y="220"/>
                  </a:lnTo>
                  <a:lnTo>
                    <a:pt x="1576" y="170"/>
                  </a:lnTo>
                  <a:lnTo>
                    <a:pt x="1574" y="148"/>
                  </a:lnTo>
                  <a:lnTo>
                    <a:pt x="1572" y="126"/>
                  </a:lnTo>
                  <a:lnTo>
                    <a:pt x="1570" y="108"/>
                  </a:lnTo>
                  <a:lnTo>
                    <a:pt x="1566" y="94"/>
                  </a:lnTo>
                  <a:lnTo>
                    <a:pt x="1566" y="94"/>
                  </a:lnTo>
                  <a:lnTo>
                    <a:pt x="1558" y="84"/>
                  </a:lnTo>
                  <a:lnTo>
                    <a:pt x="1550" y="74"/>
                  </a:lnTo>
                  <a:lnTo>
                    <a:pt x="1538" y="64"/>
                  </a:lnTo>
                  <a:lnTo>
                    <a:pt x="1524" y="58"/>
                  </a:lnTo>
                  <a:lnTo>
                    <a:pt x="1506" y="50"/>
                  </a:lnTo>
                  <a:lnTo>
                    <a:pt x="1486" y="44"/>
                  </a:lnTo>
                  <a:lnTo>
                    <a:pt x="1464" y="40"/>
                  </a:lnTo>
                  <a:lnTo>
                    <a:pt x="1440" y="36"/>
                  </a:lnTo>
                  <a:lnTo>
                    <a:pt x="1382" y="28"/>
                  </a:lnTo>
                  <a:lnTo>
                    <a:pt x="1316" y="24"/>
                  </a:lnTo>
                  <a:lnTo>
                    <a:pt x="1152" y="14"/>
                  </a:lnTo>
                  <a:lnTo>
                    <a:pt x="1152" y="14"/>
                  </a:lnTo>
                  <a:lnTo>
                    <a:pt x="1120" y="16"/>
                  </a:lnTo>
                  <a:lnTo>
                    <a:pt x="1082" y="20"/>
                  </a:lnTo>
                  <a:lnTo>
                    <a:pt x="998" y="36"/>
                  </a:lnTo>
                  <a:lnTo>
                    <a:pt x="952" y="44"/>
                  </a:lnTo>
                  <a:lnTo>
                    <a:pt x="904" y="52"/>
                  </a:lnTo>
                  <a:lnTo>
                    <a:pt x="854" y="58"/>
                  </a:lnTo>
                  <a:lnTo>
                    <a:pt x="806" y="58"/>
                  </a:lnTo>
                  <a:lnTo>
                    <a:pt x="806" y="58"/>
                  </a:lnTo>
                  <a:lnTo>
                    <a:pt x="746" y="56"/>
                  </a:lnTo>
                  <a:lnTo>
                    <a:pt x="680" y="52"/>
                  </a:lnTo>
                  <a:lnTo>
                    <a:pt x="610" y="44"/>
                  </a:lnTo>
                  <a:lnTo>
                    <a:pt x="542" y="34"/>
                  </a:lnTo>
                  <a:lnTo>
                    <a:pt x="424" y="18"/>
                  </a:lnTo>
                  <a:lnTo>
                    <a:pt x="380" y="12"/>
                  </a:lnTo>
                  <a:lnTo>
                    <a:pt x="352" y="10"/>
                  </a:lnTo>
                  <a:lnTo>
                    <a:pt x="352" y="10"/>
                  </a:lnTo>
                  <a:lnTo>
                    <a:pt x="274" y="8"/>
                  </a:lnTo>
                  <a:lnTo>
                    <a:pt x="212" y="6"/>
                  </a:lnTo>
                  <a:lnTo>
                    <a:pt x="128" y="2"/>
                  </a:lnTo>
                  <a:lnTo>
                    <a:pt x="102" y="0"/>
                  </a:lnTo>
                  <a:lnTo>
                    <a:pt x="80" y="2"/>
                  </a:lnTo>
                  <a:lnTo>
                    <a:pt x="64" y="4"/>
                  </a:lnTo>
                  <a:lnTo>
                    <a:pt x="50" y="10"/>
                  </a:lnTo>
                  <a:lnTo>
                    <a:pt x="50" y="10"/>
                  </a:lnTo>
                  <a:lnTo>
                    <a:pt x="42" y="16"/>
                  </a:lnTo>
                  <a:lnTo>
                    <a:pt x="34" y="22"/>
                  </a:lnTo>
                  <a:lnTo>
                    <a:pt x="28" y="32"/>
                  </a:lnTo>
                  <a:lnTo>
                    <a:pt x="20" y="42"/>
                  </a:lnTo>
                  <a:lnTo>
                    <a:pt x="14" y="56"/>
                  </a:lnTo>
                  <a:lnTo>
                    <a:pt x="10" y="70"/>
                  </a:lnTo>
                  <a:lnTo>
                    <a:pt x="6" y="88"/>
                  </a:lnTo>
                  <a:lnTo>
                    <a:pt x="2" y="108"/>
                  </a:lnTo>
                  <a:lnTo>
                    <a:pt x="0" y="132"/>
                  </a:lnTo>
                  <a:lnTo>
                    <a:pt x="0" y="156"/>
                  </a:lnTo>
                  <a:lnTo>
                    <a:pt x="2" y="184"/>
                  </a:lnTo>
                  <a:lnTo>
                    <a:pt x="6" y="216"/>
                  </a:lnTo>
                  <a:lnTo>
                    <a:pt x="12" y="248"/>
                  </a:lnTo>
                  <a:lnTo>
                    <a:pt x="20" y="286"/>
                  </a:lnTo>
                  <a:lnTo>
                    <a:pt x="30" y="326"/>
                  </a:lnTo>
                  <a:lnTo>
                    <a:pt x="42" y="368"/>
                  </a:lnTo>
                  <a:lnTo>
                    <a:pt x="42" y="368"/>
                  </a:lnTo>
                  <a:lnTo>
                    <a:pt x="66" y="444"/>
                  </a:lnTo>
                  <a:lnTo>
                    <a:pt x="86" y="522"/>
                  </a:lnTo>
                  <a:lnTo>
                    <a:pt x="102" y="598"/>
                  </a:lnTo>
                  <a:lnTo>
                    <a:pt x="114" y="672"/>
                  </a:lnTo>
                  <a:lnTo>
                    <a:pt x="126" y="746"/>
                  </a:lnTo>
                  <a:lnTo>
                    <a:pt x="134" y="816"/>
                  </a:lnTo>
                  <a:lnTo>
                    <a:pt x="142" y="882"/>
                  </a:lnTo>
                  <a:lnTo>
                    <a:pt x="146" y="946"/>
                  </a:lnTo>
                  <a:lnTo>
                    <a:pt x="152" y="1056"/>
                  </a:lnTo>
                  <a:lnTo>
                    <a:pt x="152" y="1142"/>
                  </a:lnTo>
                  <a:lnTo>
                    <a:pt x="152" y="1198"/>
                  </a:lnTo>
                  <a:lnTo>
                    <a:pt x="152" y="1218"/>
                  </a:lnTo>
                  <a:lnTo>
                    <a:pt x="782" y="1264"/>
                  </a:lnTo>
                  <a:lnTo>
                    <a:pt x="1374" y="120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40"/>
            <p:cNvSpPr>
              <a:spLocks/>
            </p:cNvSpPr>
            <p:nvPr/>
          </p:nvSpPr>
          <p:spPr bwMode="auto">
            <a:xfrm>
              <a:off x="-5159375" y="7308851"/>
              <a:ext cx="41275" cy="1720850"/>
            </a:xfrm>
            <a:custGeom>
              <a:avLst/>
              <a:gdLst>
                <a:gd name="T0" fmla="*/ 0 w 26"/>
                <a:gd name="T1" fmla="*/ 0 h 1084"/>
                <a:gd name="T2" fmla="*/ 8 w 26"/>
                <a:gd name="T3" fmla="*/ 1084 h 1084"/>
                <a:gd name="T4" fmla="*/ 26 w 26"/>
                <a:gd name="T5" fmla="*/ 1084 h 1084"/>
                <a:gd name="T6" fmla="*/ 18 w 26"/>
                <a:gd name="T7" fmla="*/ 0 h 1084"/>
                <a:gd name="T8" fmla="*/ 0 w 26"/>
                <a:gd name="T9" fmla="*/ 0 h 1084"/>
              </a:gdLst>
              <a:ahLst/>
              <a:cxnLst>
                <a:cxn ang="0">
                  <a:pos x="T0" y="T1"/>
                </a:cxn>
                <a:cxn ang="0">
                  <a:pos x="T2" y="T3"/>
                </a:cxn>
                <a:cxn ang="0">
                  <a:pos x="T4" y="T5"/>
                </a:cxn>
                <a:cxn ang="0">
                  <a:pos x="T6" y="T7"/>
                </a:cxn>
                <a:cxn ang="0">
                  <a:pos x="T8" y="T9"/>
                </a:cxn>
              </a:cxnLst>
              <a:rect l="0" t="0" r="r" b="b"/>
              <a:pathLst>
                <a:path w="26" h="1084">
                  <a:moveTo>
                    <a:pt x="0" y="0"/>
                  </a:moveTo>
                  <a:lnTo>
                    <a:pt x="8" y="1084"/>
                  </a:lnTo>
                  <a:lnTo>
                    <a:pt x="26" y="1084"/>
                  </a:lnTo>
                  <a:lnTo>
                    <a:pt x="18" y="0"/>
                  </a:lnTo>
                  <a:lnTo>
                    <a:pt x="0"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41"/>
            <p:cNvSpPr>
              <a:spLocks/>
            </p:cNvSpPr>
            <p:nvPr/>
          </p:nvSpPr>
          <p:spPr bwMode="auto">
            <a:xfrm>
              <a:off x="-5054600" y="8820151"/>
              <a:ext cx="88900" cy="88900"/>
            </a:xfrm>
            <a:custGeom>
              <a:avLst/>
              <a:gdLst>
                <a:gd name="T0" fmla="*/ 34 w 56"/>
                <a:gd name="T1" fmla="*/ 0 h 56"/>
                <a:gd name="T2" fmla="*/ 34 w 56"/>
                <a:gd name="T3" fmla="*/ 0 h 56"/>
                <a:gd name="T4" fmla="*/ 22 w 56"/>
                <a:gd name="T5" fmla="*/ 0 h 56"/>
                <a:gd name="T6" fmla="*/ 12 w 56"/>
                <a:gd name="T7" fmla="*/ 4 h 56"/>
                <a:gd name="T8" fmla="*/ 4 w 56"/>
                <a:gd name="T9" fmla="*/ 12 h 56"/>
                <a:gd name="T10" fmla="*/ 0 w 56"/>
                <a:gd name="T11" fmla="*/ 22 h 56"/>
                <a:gd name="T12" fmla="*/ 0 w 56"/>
                <a:gd name="T13" fmla="*/ 22 h 56"/>
                <a:gd name="T14" fmla="*/ 0 w 56"/>
                <a:gd name="T15" fmla="*/ 34 h 56"/>
                <a:gd name="T16" fmla="*/ 4 w 56"/>
                <a:gd name="T17" fmla="*/ 44 h 56"/>
                <a:gd name="T18" fmla="*/ 12 w 56"/>
                <a:gd name="T19" fmla="*/ 52 h 56"/>
                <a:gd name="T20" fmla="*/ 22 w 56"/>
                <a:gd name="T21" fmla="*/ 56 h 56"/>
                <a:gd name="T22" fmla="*/ 22 w 56"/>
                <a:gd name="T23" fmla="*/ 56 h 56"/>
                <a:gd name="T24" fmla="*/ 34 w 56"/>
                <a:gd name="T25" fmla="*/ 56 h 56"/>
                <a:gd name="T26" fmla="*/ 44 w 56"/>
                <a:gd name="T27" fmla="*/ 52 h 56"/>
                <a:gd name="T28" fmla="*/ 52 w 56"/>
                <a:gd name="T29" fmla="*/ 44 h 56"/>
                <a:gd name="T30" fmla="*/ 56 w 56"/>
                <a:gd name="T31" fmla="*/ 34 h 56"/>
                <a:gd name="T32" fmla="*/ 56 w 56"/>
                <a:gd name="T33" fmla="*/ 34 h 56"/>
                <a:gd name="T34" fmla="*/ 56 w 56"/>
                <a:gd name="T35" fmla="*/ 24 h 56"/>
                <a:gd name="T36" fmla="*/ 52 w 56"/>
                <a:gd name="T37" fmla="*/ 14 h 56"/>
                <a:gd name="T38" fmla="*/ 44 w 56"/>
                <a:gd name="T39" fmla="*/ 6 h 56"/>
                <a:gd name="T40" fmla="*/ 34 w 56"/>
                <a:gd name="T41" fmla="*/ 0 h 56"/>
                <a:gd name="T42" fmla="*/ 34 w 56"/>
                <a:gd name="T4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4" y="0"/>
                  </a:moveTo>
                  <a:lnTo>
                    <a:pt x="34" y="0"/>
                  </a:lnTo>
                  <a:lnTo>
                    <a:pt x="22" y="0"/>
                  </a:lnTo>
                  <a:lnTo>
                    <a:pt x="12" y="4"/>
                  </a:lnTo>
                  <a:lnTo>
                    <a:pt x="4" y="12"/>
                  </a:lnTo>
                  <a:lnTo>
                    <a:pt x="0" y="22"/>
                  </a:lnTo>
                  <a:lnTo>
                    <a:pt x="0" y="22"/>
                  </a:lnTo>
                  <a:lnTo>
                    <a:pt x="0" y="34"/>
                  </a:lnTo>
                  <a:lnTo>
                    <a:pt x="4" y="44"/>
                  </a:lnTo>
                  <a:lnTo>
                    <a:pt x="12" y="52"/>
                  </a:lnTo>
                  <a:lnTo>
                    <a:pt x="22" y="56"/>
                  </a:lnTo>
                  <a:lnTo>
                    <a:pt x="22" y="56"/>
                  </a:lnTo>
                  <a:lnTo>
                    <a:pt x="34" y="56"/>
                  </a:lnTo>
                  <a:lnTo>
                    <a:pt x="44" y="52"/>
                  </a:lnTo>
                  <a:lnTo>
                    <a:pt x="52" y="44"/>
                  </a:lnTo>
                  <a:lnTo>
                    <a:pt x="56" y="34"/>
                  </a:lnTo>
                  <a:lnTo>
                    <a:pt x="56" y="34"/>
                  </a:lnTo>
                  <a:lnTo>
                    <a:pt x="56" y="24"/>
                  </a:lnTo>
                  <a:lnTo>
                    <a:pt x="52" y="14"/>
                  </a:lnTo>
                  <a:lnTo>
                    <a:pt x="44" y="6"/>
                  </a:lnTo>
                  <a:lnTo>
                    <a:pt x="34" y="0"/>
                  </a:lnTo>
                  <a:lnTo>
                    <a:pt x="34"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42"/>
            <p:cNvSpPr>
              <a:spLocks/>
            </p:cNvSpPr>
            <p:nvPr/>
          </p:nvSpPr>
          <p:spPr bwMode="auto">
            <a:xfrm>
              <a:off x="-5070475" y="8493126"/>
              <a:ext cx="88900" cy="88900"/>
            </a:xfrm>
            <a:custGeom>
              <a:avLst/>
              <a:gdLst>
                <a:gd name="T0" fmla="*/ 56 w 56"/>
                <a:gd name="T1" fmla="*/ 34 h 56"/>
                <a:gd name="T2" fmla="*/ 56 w 56"/>
                <a:gd name="T3" fmla="*/ 34 h 56"/>
                <a:gd name="T4" fmla="*/ 56 w 56"/>
                <a:gd name="T5" fmla="*/ 22 h 56"/>
                <a:gd name="T6" fmla="*/ 52 w 56"/>
                <a:gd name="T7" fmla="*/ 12 h 56"/>
                <a:gd name="T8" fmla="*/ 44 w 56"/>
                <a:gd name="T9" fmla="*/ 4 h 56"/>
                <a:gd name="T10" fmla="*/ 34 w 56"/>
                <a:gd name="T11" fmla="*/ 0 h 56"/>
                <a:gd name="T12" fmla="*/ 34 w 56"/>
                <a:gd name="T13" fmla="*/ 0 h 56"/>
                <a:gd name="T14" fmla="*/ 22 w 56"/>
                <a:gd name="T15" fmla="*/ 0 h 56"/>
                <a:gd name="T16" fmla="*/ 12 w 56"/>
                <a:gd name="T17" fmla="*/ 4 h 56"/>
                <a:gd name="T18" fmla="*/ 4 w 56"/>
                <a:gd name="T19" fmla="*/ 12 h 56"/>
                <a:gd name="T20" fmla="*/ 0 w 56"/>
                <a:gd name="T21" fmla="*/ 22 h 56"/>
                <a:gd name="T22" fmla="*/ 0 w 56"/>
                <a:gd name="T23" fmla="*/ 22 h 56"/>
                <a:gd name="T24" fmla="*/ 0 w 56"/>
                <a:gd name="T25" fmla="*/ 34 h 56"/>
                <a:gd name="T26" fmla="*/ 4 w 56"/>
                <a:gd name="T27" fmla="*/ 44 h 56"/>
                <a:gd name="T28" fmla="*/ 12 w 56"/>
                <a:gd name="T29" fmla="*/ 52 h 56"/>
                <a:gd name="T30" fmla="*/ 22 w 56"/>
                <a:gd name="T31" fmla="*/ 56 h 56"/>
                <a:gd name="T32" fmla="*/ 22 w 56"/>
                <a:gd name="T33" fmla="*/ 56 h 56"/>
                <a:gd name="T34" fmla="*/ 34 w 56"/>
                <a:gd name="T35" fmla="*/ 56 h 56"/>
                <a:gd name="T36" fmla="*/ 44 w 56"/>
                <a:gd name="T37" fmla="*/ 52 h 56"/>
                <a:gd name="T38" fmla="*/ 52 w 56"/>
                <a:gd name="T39" fmla="*/ 44 h 56"/>
                <a:gd name="T40" fmla="*/ 56 w 56"/>
                <a:gd name="T41" fmla="*/ 34 h 56"/>
                <a:gd name="T42" fmla="*/ 56 w 56"/>
                <a:gd name="T43"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56" y="34"/>
                  </a:moveTo>
                  <a:lnTo>
                    <a:pt x="56" y="34"/>
                  </a:lnTo>
                  <a:lnTo>
                    <a:pt x="56" y="22"/>
                  </a:lnTo>
                  <a:lnTo>
                    <a:pt x="52" y="12"/>
                  </a:lnTo>
                  <a:lnTo>
                    <a:pt x="44" y="4"/>
                  </a:lnTo>
                  <a:lnTo>
                    <a:pt x="34" y="0"/>
                  </a:lnTo>
                  <a:lnTo>
                    <a:pt x="34" y="0"/>
                  </a:lnTo>
                  <a:lnTo>
                    <a:pt x="22" y="0"/>
                  </a:lnTo>
                  <a:lnTo>
                    <a:pt x="12" y="4"/>
                  </a:lnTo>
                  <a:lnTo>
                    <a:pt x="4" y="12"/>
                  </a:lnTo>
                  <a:lnTo>
                    <a:pt x="0" y="22"/>
                  </a:lnTo>
                  <a:lnTo>
                    <a:pt x="0" y="22"/>
                  </a:lnTo>
                  <a:lnTo>
                    <a:pt x="0" y="34"/>
                  </a:lnTo>
                  <a:lnTo>
                    <a:pt x="4" y="44"/>
                  </a:lnTo>
                  <a:lnTo>
                    <a:pt x="12" y="52"/>
                  </a:lnTo>
                  <a:lnTo>
                    <a:pt x="22" y="56"/>
                  </a:lnTo>
                  <a:lnTo>
                    <a:pt x="22" y="56"/>
                  </a:lnTo>
                  <a:lnTo>
                    <a:pt x="34" y="56"/>
                  </a:lnTo>
                  <a:lnTo>
                    <a:pt x="44" y="52"/>
                  </a:lnTo>
                  <a:lnTo>
                    <a:pt x="52" y="44"/>
                  </a:lnTo>
                  <a:lnTo>
                    <a:pt x="56" y="34"/>
                  </a:lnTo>
                  <a:lnTo>
                    <a:pt x="56" y="34"/>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43"/>
            <p:cNvSpPr>
              <a:spLocks/>
            </p:cNvSpPr>
            <p:nvPr/>
          </p:nvSpPr>
          <p:spPr bwMode="auto">
            <a:xfrm>
              <a:off x="-5076825" y="8194676"/>
              <a:ext cx="88900" cy="88900"/>
            </a:xfrm>
            <a:custGeom>
              <a:avLst/>
              <a:gdLst>
                <a:gd name="T0" fmla="*/ 22 w 56"/>
                <a:gd name="T1" fmla="*/ 56 h 56"/>
                <a:gd name="T2" fmla="*/ 22 w 56"/>
                <a:gd name="T3" fmla="*/ 56 h 56"/>
                <a:gd name="T4" fmla="*/ 32 w 56"/>
                <a:gd name="T5" fmla="*/ 56 h 56"/>
                <a:gd name="T6" fmla="*/ 42 w 56"/>
                <a:gd name="T7" fmla="*/ 52 h 56"/>
                <a:gd name="T8" fmla="*/ 50 w 56"/>
                <a:gd name="T9" fmla="*/ 44 h 56"/>
                <a:gd name="T10" fmla="*/ 54 w 56"/>
                <a:gd name="T11" fmla="*/ 34 h 56"/>
                <a:gd name="T12" fmla="*/ 54 w 56"/>
                <a:gd name="T13" fmla="*/ 34 h 56"/>
                <a:gd name="T14" fmla="*/ 56 w 56"/>
                <a:gd name="T15" fmla="*/ 22 h 56"/>
                <a:gd name="T16" fmla="*/ 52 w 56"/>
                <a:gd name="T17" fmla="*/ 12 h 56"/>
                <a:gd name="T18" fmla="*/ 44 w 56"/>
                <a:gd name="T19" fmla="*/ 4 h 56"/>
                <a:gd name="T20" fmla="*/ 34 w 56"/>
                <a:gd name="T21" fmla="*/ 0 h 56"/>
                <a:gd name="T22" fmla="*/ 34 w 56"/>
                <a:gd name="T23" fmla="*/ 0 h 56"/>
                <a:gd name="T24" fmla="*/ 22 w 56"/>
                <a:gd name="T25" fmla="*/ 0 h 56"/>
                <a:gd name="T26" fmla="*/ 12 w 56"/>
                <a:gd name="T27" fmla="*/ 4 h 56"/>
                <a:gd name="T28" fmla="*/ 4 w 56"/>
                <a:gd name="T29" fmla="*/ 12 h 56"/>
                <a:gd name="T30" fmla="*/ 0 w 56"/>
                <a:gd name="T31" fmla="*/ 22 h 56"/>
                <a:gd name="T32" fmla="*/ 0 w 56"/>
                <a:gd name="T33" fmla="*/ 22 h 56"/>
                <a:gd name="T34" fmla="*/ 0 w 56"/>
                <a:gd name="T35" fmla="*/ 32 h 56"/>
                <a:gd name="T36" fmla="*/ 4 w 56"/>
                <a:gd name="T37" fmla="*/ 42 h 56"/>
                <a:gd name="T38" fmla="*/ 10 w 56"/>
                <a:gd name="T39" fmla="*/ 50 h 56"/>
                <a:gd name="T40" fmla="*/ 22 w 56"/>
                <a:gd name="T41" fmla="*/ 56 h 56"/>
                <a:gd name="T42" fmla="*/ 22 w 56"/>
                <a:gd name="T4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22" y="56"/>
                  </a:moveTo>
                  <a:lnTo>
                    <a:pt x="22" y="56"/>
                  </a:lnTo>
                  <a:lnTo>
                    <a:pt x="32" y="56"/>
                  </a:lnTo>
                  <a:lnTo>
                    <a:pt x="42" y="52"/>
                  </a:lnTo>
                  <a:lnTo>
                    <a:pt x="50" y="44"/>
                  </a:lnTo>
                  <a:lnTo>
                    <a:pt x="54" y="34"/>
                  </a:lnTo>
                  <a:lnTo>
                    <a:pt x="54" y="34"/>
                  </a:lnTo>
                  <a:lnTo>
                    <a:pt x="56" y="22"/>
                  </a:lnTo>
                  <a:lnTo>
                    <a:pt x="52" y="12"/>
                  </a:lnTo>
                  <a:lnTo>
                    <a:pt x="44" y="4"/>
                  </a:lnTo>
                  <a:lnTo>
                    <a:pt x="34" y="0"/>
                  </a:lnTo>
                  <a:lnTo>
                    <a:pt x="34" y="0"/>
                  </a:lnTo>
                  <a:lnTo>
                    <a:pt x="22" y="0"/>
                  </a:lnTo>
                  <a:lnTo>
                    <a:pt x="12" y="4"/>
                  </a:lnTo>
                  <a:lnTo>
                    <a:pt x="4" y="12"/>
                  </a:lnTo>
                  <a:lnTo>
                    <a:pt x="0" y="22"/>
                  </a:lnTo>
                  <a:lnTo>
                    <a:pt x="0" y="22"/>
                  </a:lnTo>
                  <a:lnTo>
                    <a:pt x="0" y="32"/>
                  </a:lnTo>
                  <a:lnTo>
                    <a:pt x="4" y="42"/>
                  </a:lnTo>
                  <a:lnTo>
                    <a:pt x="10" y="50"/>
                  </a:lnTo>
                  <a:lnTo>
                    <a:pt x="22" y="56"/>
                  </a:lnTo>
                  <a:lnTo>
                    <a:pt x="22" y="56"/>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44"/>
            <p:cNvSpPr>
              <a:spLocks/>
            </p:cNvSpPr>
            <p:nvPr/>
          </p:nvSpPr>
          <p:spPr bwMode="auto">
            <a:xfrm>
              <a:off x="-5257800" y="7213601"/>
              <a:ext cx="387350" cy="234950"/>
            </a:xfrm>
            <a:custGeom>
              <a:avLst/>
              <a:gdLst>
                <a:gd name="T0" fmla="*/ 244 w 244"/>
                <a:gd name="T1" fmla="*/ 66 h 148"/>
                <a:gd name="T2" fmla="*/ 244 w 244"/>
                <a:gd name="T3" fmla="*/ 66 h 148"/>
                <a:gd name="T4" fmla="*/ 244 w 244"/>
                <a:gd name="T5" fmla="*/ 74 h 148"/>
                <a:gd name="T6" fmla="*/ 242 w 244"/>
                <a:gd name="T7" fmla="*/ 82 h 148"/>
                <a:gd name="T8" fmla="*/ 236 w 244"/>
                <a:gd name="T9" fmla="*/ 96 h 148"/>
                <a:gd name="T10" fmla="*/ 224 w 244"/>
                <a:gd name="T11" fmla="*/ 110 h 148"/>
                <a:gd name="T12" fmla="*/ 210 w 244"/>
                <a:gd name="T13" fmla="*/ 122 h 148"/>
                <a:gd name="T14" fmla="*/ 194 w 244"/>
                <a:gd name="T15" fmla="*/ 132 h 148"/>
                <a:gd name="T16" fmla="*/ 172 w 244"/>
                <a:gd name="T17" fmla="*/ 140 h 148"/>
                <a:gd name="T18" fmla="*/ 150 w 244"/>
                <a:gd name="T19" fmla="*/ 144 h 148"/>
                <a:gd name="T20" fmla="*/ 126 w 244"/>
                <a:gd name="T21" fmla="*/ 148 h 148"/>
                <a:gd name="T22" fmla="*/ 126 w 244"/>
                <a:gd name="T23" fmla="*/ 148 h 148"/>
                <a:gd name="T24" fmla="*/ 102 w 244"/>
                <a:gd name="T25" fmla="*/ 148 h 148"/>
                <a:gd name="T26" fmla="*/ 78 w 244"/>
                <a:gd name="T27" fmla="*/ 144 h 148"/>
                <a:gd name="T28" fmla="*/ 58 w 244"/>
                <a:gd name="T29" fmla="*/ 138 h 148"/>
                <a:gd name="T30" fmla="*/ 38 w 244"/>
                <a:gd name="T31" fmla="*/ 130 h 148"/>
                <a:gd name="T32" fmla="*/ 24 w 244"/>
                <a:gd name="T33" fmla="*/ 120 h 148"/>
                <a:gd name="T34" fmla="*/ 12 w 244"/>
                <a:gd name="T35" fmla="*/ 108 h 148"/>
                <a:gd name="T36" fmla="*/ 4 w 244"/>
                <a:gd name="T37" fmla="*/ 94 h 148"/>
                <a:gd name="T38" fmla="*/ 2 w 244"/>
                <a:gd name="T39" fmla="*/ 88 h 148"/>
                <a:gd name="T40" fmla="*/ 0 w 244"/>
                <a:gd name="T41" fmla="*/ 80 h 148"/>
                <a:gd name="T42" fmla="*/ 0 w 244"/>
                <a:gd name="T43" fmla="*/ 80 h 148"/>
                <a:gd name="T44" fmla="*/ 0 w 244"/>
                <a:gd name="T45" fmla="*/ 72 h 148"/>
                <a:gd name="T46" fmla="*/ 2 w 244"/>
                <a:gd name="T47" fmla="*/ 64 h 148"/>
                <a:gd name="T48" fmla="*/ 8 w 244"/>
                <a:gd name="T49" fmla="*/ 50 h 148"/>
                <a:gd name="T50" fmla="*/ 20 w 244"/>
                <a:gd name="T51" fmla="*/ 38 h 148"/>
                <a:gd name="T52" fmla="*/ 34 w 244"/>
                <a:gd name="T53" fmla="*/ 26 h 148"/>
                <a:gd name="T54" fmla="*/ 50 w 244"/>
                <a:gd name="T55" fmla="*/ 16 h 148"/>
                <a:gd name="T56" fmla="*/ 72 w 244"/>
                <a:gd name="T57" fmla="*/ 8 h 148"/>
                <a:gd name="T58" fmla="*/ 94 w 244"/>
                <a:gd name="T59" fmla="*/ 2 h 148"/>
                <a:gd name="T60" fmla="*/ 118 w 244"/>
                <a:gd name="T61" fmla="*/ 0 h 148"/>
                <a:gd name="T62" fmla="*/ 118 w 244"/>
                <a:gd name="T63" fmla="*/ 0 h 148"/>
                <a:gd name="T64" fmla="*/ 142 w 244"/>
                <a:gd name="T65" fmla="*/ 0 h 148"/>
                <a:gd name="T66" fmla="*/ 166 w 244"/>
                <a:gd name="T67" fmla="*/ 2 h 148"/>
                <a:gd name="T68" fmla="*/ 186 w 244"/>
                <a:gd name="T69" fmla="*/ 8 h 148"/>
                <a:gd name="T70" fmla="*/ 206 w 244"/>
                <a:gd name="T71" fmla="*/ 16 h 148"/>
                <a:gd name="T72" fmla="*/ 220 w 244"/>
                <a:gd name="T73" fmla="*/ 26 h 148"/>
                <a:gd name="T74" fmla="*/ 232 w 244"/>
                <a:gd name="T75" fmla="*/ 38 h 148"/>
                <a:gd name="T76" fmla="*/ 240 w 244"/>
                <a:gd name="T77" fmla="*/ 52 h 148"/>
                <a:gd name="T78" fmla="*/ 242 w 244"/>
                <a:gd name="T79" fmla="*/ 60 h 148"/>
                <a:gd name="T80" fmla="*/ 244 w 244"/>
                <a:gd name="T81" fmla="*/ 66 h 148"/>
                <a:gd name="T82" fmla="*/ 244 w 244"/>
                <a:gd name="T83" fmla="*/ 6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4" h="148">
                  <a:moveTo>
                    <a:pt x="244" y="66"/>
                  </a:moveTo>
                  <a:lnTo>
                    <a:pt x="244" y="66"/>
                  </a:lnTo>
                  <a:lnTo>
                    <a:pt x="244" y="74"/>
                  </a:lnTo>
                  <a:lnTo>
                    <a:pt x="242" y="82"/>
                  </a:lnTo>
                  <a:lnTo>
                    <a:pt x="236" y="96"/>
                  </a:lnTo>
                  <a:lnTo>
                    <a:pt x="224" y="110"/>
                  </a:lnTo>
                  <a:lnTo>
                    <a:pt x="210" y="122"/>
                  </a:lnTo>
                  <a:lnTo>
                    <a:pt x="194" y="132"/>
                  </a:lnTo>
                  <a:lnTo>
                    <a:pt x="172" y="140"/>
                  </a:lnTo>
                  <a:lnTo>
                    <a:pt x="150" y="144"/>
                  </a:lnTo>
                  <a:lnTo>
                    <a:pt x="126" y="148"/>
                  </a:lnTo>
                  <a:lnTo>
                    <a:pt x="126" y="148"/>
                  </a:lnTo>
                  <a:lnTo>
                    <a:pt x="102" y="148"/>
                  </a:lnTo>
                  <a:lnTo>
                    <a:pt x="78" y="144"/>
                  </a:lnTo>
                  <a:lnTo>
                    <a:pt x="58" y="138"/>
                  </a:lnTo>
                  <a:lnTo>
                    <a:pt x="38" y="130"/>
                  </a:lnTo>
                  <a:lnTo>
                    <a:pt x="24" y="120"/>
                  </a:lnTo>
                  <a:lnTo>
                    <a:pt x="12" y="108"/>
                  </a:lnTo>
                  <a:lnTo>
                    <a:pt x="4" y="94"/>
                  </a:lnTo>
                  <a:lnTo>
                    <a:pt x="2" y="88"/>
                  </a:lnTo>
                  <a:lnTo>
                    <a:pt x="0" y="80"/>
                  </a:lnTo>
                  <a:lnTo>
                    <a:pt x="0" y="80"/>
                  </a:lnTo>
                  <a:lnTo>
                    <a:pt x="0" y="72"/>
                  </a:lnTo>
                  <a:lnTo>
                    <a:pt x="2" y="64"/>
                  </a:lnTo>
                  <a:lnTo>
                    <a:pt x="8" y="50"/>
                  </a:lnTo>
                  <a:lnTo>
                    <a:pt x="20" y="38"/>
                  </a:lnTo>
                  <a:lnTo>
                    <a:pt x="34" y="26"/>
                  </a:lnTo>
                  <a:lnTo>
                    <a:pt x="50" y="16"/>
                  </a:lnTo>
                  <a:lnTo>
                    <a:pt x="72" y="8"/>
                  </a:lnTo>
                  <a:lnTo>
                    <a:pt x="94" y="2"/>
                  </a:lnTo>
                  <a:lnTo>
                    <a:pt x="118" y="0"/>
                  </a:lnTo>
                  <a:lnTo>
                    <a:pt x="118" y="0"/>
                  </a:lnTo>
                  <a:lnTo>
                    <a:pt x="142" y="0"/>
                  </a:lnTo>
                  <a:lnTo>
                    <a:pt x="166" y="2"/>
                  </a:lnTo>
                  <a:lnTo>
                    <a:pt x="186" y="8"/>
                  </a:lnTo>
                  <a:lnTo>
                    <a:pt x="206" y="16"/>
                  </a:lnTo>
                  <a:lnTo>
                    <a:pt x="220" y="26"/>
                  </a:lnTo>
                  <a:lnTo>
                    <a:pt x="232" y="38"/>
                  </a:lnTo>
                  <a:lnTo>
                    <a:pt x="240" y="52"/>
                  </a:lnTo>
                  <a:lnTo>
                    <a:pt x="242" y="60"/>
                  </a:lnTo>
                  <a:lnTo>
                    <a:pt x="244" y="66"/>
                  </a:lnTo>
                  <a:lnTo>
                    <a:pt x="244" y="66"/>
                  </a:lnTo>
                  <a:close/>
                </a:path>
              </a:pathLst>
            </a:custGeom>
            <a:solidFill>
              <a:srgbClr val="002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45"/>
            <p:cNvSpPr>
              <a:spLocks/>
            </p:cNvSpPr>
            <p:nvPr/>
          </p:nvSpPr>
          <p:spPr bwMode="auto">
            <a:xfrm>
              <a:off x="-5397500" y="7331076"/>
              <a:ext cx="406400" cy="1425575"/>
            </a:xfrm>
            <a:custGeom>
              <a:avLst/>
              <a:gdLst>
                <a:gd name="T0" fmla="*/ 182 w 256"/>
                <a:gd name="T1" fmla="*/ 16 h 898"/>
                <a:gd name="T2" fmla="*/ 182 w 256"/>
                <a:gd name="T3" fmla="*/ 16 h 898"/>
                <a:gd name="T4" fmla="*/ 176 w 256"/>
                <a:gd name="T5" fmla="*/ 72 h 898"/>
                <a:gd name="T6" fmla="*/ 160 w 256"/>
                <a:gd name="T7" fmla="*/ 202 h 898"/>
                <a:gd name="T8" fmla="*/ 138 w 256"/>
                <a:gd name="T9" fmla="*/ 348 h 898"/>
                <a:gd name="T10" fmla="*/ 128 w 256"/>
                <a:gd name="T11" fmla="*/ 410 h 898"/>
                <a:gd name="T12" fmla="*/ 118 w 256"/>
                <a:gd name="T13" fmla="*/ 452 h 898"/>
                <a:gd name="T14" fmla="*/ 118 w 256"/>
                <a:gd name="T15" fmla="*/ 452 h 898"/>
                <a:gd name="T16" fmla="*/ 110 w 256"/>
                <a:gd name="T17" fmla="*/ 478 h 898"/>
                <a:gd name="T18" fmla="*/ 94 w 256"/>
                <a:gd name="T19" fmla="*/ 514 h 898"/>
                <a:gd name="T20" fmla="*/ 58 w 256"/>
                <a:gd name="T21" fmla="*/ 594 h 898"/>
                <a:gd name="T22" fmla="*/ 22 w 256"/>
                <a:gd name="T23" fmla="*/ 672 h 898"/>
                <a:gd name="T24" fmla="*/ 10 w 256"/>
                <a:gd name="T25" fmla="*/ 700 h 898"/>
                <a:gd name="T26" fmla="*/ 2 w 256"/>
                <a:gd name="T27" fmla="*/ 718 h 898"/>
                <a:gd name="T28" fmla="*/ 2 w 256"/>
                <a:gd name="T29" fmla="*/ 718 h 898"/>
                <a:gd name="T30" fmla="*/ 0 w 256"/>
                <a:gd name="T31" fmla="*/ 726 h 898"/>
                <a:gd name="T32" fmla="*/ 0 w 256"/>
                <a:gd name="T33" fmla="*/ 736 h 898"/>
                <a:gd name="T34" fmla="*/ 4 w 256"/>
                <a:gd name="T35" fmla="*/ 760 h 898"/>
                <a:gd name="T36" fmla="*/ 10 w 256"/>
                <a:gd name="T37" fmla="*/ 788 h 898"/>
                <a:gd name="T38" fmla="*/ 18 w 256"/>
                <a:gd name="T39" fmla="*/ 818 h 898"/>
                <a:gd name="T40" fmla="*/ 28 w 256"/>
                <a:gd name="T41" fmla="*/ 846 h 898"/>
                <a:gd name="T42" fmla="*/ 38 w 256"/>
                <a:gd name="T43" fmla="*/ 870 h 898"/>
                <a:gd name="T44" fmla="*/ 48 w 256"/>
                <a:gd name="T45" fmla="*/ 890 h 898"/>
                <a:gd name="T46" fmla="*/ 52 w 256"/>
                <a:gd name="T47" fmla="*/ 894 h 898"/>
                <a:gd name="T48" fmla="*/ 56 w 256"/>
                <a:gd name="T49" fmla="*/ 898 h 898"/>
                <a:gd name="T50" fmla="*/ 56 w 256"/>
                <a:gd name="T51" fmla="*/ 898 h 898"/>
                <a:gd name="T52" fmla="*/ 62 w 256"/>
                <a:gd name="T53" fmla="*/ 898 h 898"/>
                <a:gd name="T54" fmla="*/ 68 w 256"/>
                <a:gd name="T55" fmla="*/ 896 h 898"/>
                <a:gd name="T56" fmla="*/ 86 w 256"/>
                <a:gd name="T57" fmla="*/ 888 h 898"/>
                <a:gd name="T58" fmla="*/ 110 w 256"/>
                <a:gd name="T59" fmla="*/ 874 h 898"/>
                <a:gd name="T60" fmla="*/ 134 w 256"/>
                <a:gd name="T61" fmla="*/ 856 h 898"/>
                <a:gd name="T62" fmla="*/ 180 w 256"/>
                <a:gd name="T63" fmla="*/ 822 h 898"/>
                <a:gd name="T64" fmla="*/ 198 w 256"/>
                <a:gd name="T65" fmla="*/ 806 h 898"/>
                <a:gd name="T66" fmla="*/ 206 w 256"/>
                <a:gd name="T67" fmla="*/ 798 h 898"/>
                <a:gd name="T68" fmla="*/ 206 w 256"/>
                <a:gd name="T69" fmla="*/ 798 h 898"/>
                <a:gd name="T70" fmla="*/ 208 w 256"/>
                <a:gd name="T71" fmla="*/ 788 h 898"/>
                <a:gd name="T72" fmla="*/ 210 w 256"/>
                <a:gd name="T73" fmla="*/ 770 h 898"/>
                <a:gd name="T74" fmla="*/ 208 w 256"/>
                <a:gd name="T75" fmla="*/ 712 h 898"/>
                <a:gd name="T76" fmla="*/ 210 w 256"/>
                <a:gd name="T77" fmla="*/ 626 h 898"/>
                <a:gd name="T78" fmla="*/ 212 w 256"/>
                <a:gd name="T79" fmla="*/ 572 h 898"/>
                <a:gd name="T80" fmla="*/ 216 w 256"/>
                <a:gd name="T81" fmla="*/ 510 h 898"/>
                <a:gd name="T82" fmla="*/ 216 w 256"/>
                <a:gd name="T83" fmla="*/ 510 h 898"/>
                <a:gd name="T84" fmla="*/ 220 w 256"/>
                <a:gd name="T85" fmla="*/ 462 h 898"/>
                <a:gd name="T86" fmla="*/ 226 w 256"/>
                <a:gd name="T87" fmla="*/ 422 h 898"/>
                <a:gd name="T88" fmla="*/ 236 w 256"/>
                <a:gd name="T89" fmla="*/ 336 h 898"/>
                <a:gd name="T90" fmla="*/ 242 w 256"/>
                <a:gd name="T91" fmla="*/ 282 h 898"/>
                <a:gd name="T92" fmla="*/ 246 w 256"/>
                <a:gd name="T93" fmla="*/ 210 h 898"/>
                <a:gd name="T94" fmla="*/ 252 w 256"/>
                <a:gd name="T95" fmla="*/ 118 h 898"/>
                <a:gd name="T96" fmla="*/ 256 w 256"/>
                <a:gd name="T97" fmla="*/ 0 h 898"/>
                <a:gd name="T98" fmla="*/ 182 w 256"/>
                <a:gd name="T99" fmla="*/ 16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6" h="898">
                  <a:moveTo>
                    <a:pt x="182" y="16"/>
                  </a:moveTo>
                  <a:lnTo>
                    <a:pt x="182" y="16"/>
                  </a:lnTo>
                  <a:lnTo>
                    <a:pt x="176" y="72"/>
                  </a:lnTo>
                  <a:lnTo>
                    <a:pt x="160" y="202"/>
                  </a:lnTo>
                  <a:lnTo>
                    <a:pt x="138" y="348"/>
                  </a:lnTo>
                  <a:lnTo>
                    <a:pt x="128" y="410"/>
                  </a:lnTo>
                  <a:lnTo>
                    <a:pt x="118" y="452"/>
                  </a:lnTo>
                  <a:lnTo>
                    <a:pt x="118" y="452"/>
                  </a:lnTo>
                  <a:lnTo>
                    <a:pt x="110" y="478"/>
                  </a:lnTo>
                  <a:lnTo>
                    <a:pt x="94" y="514"/>
                  </a:lnTo>
                  <a:lnTo>
                    <a:pt x="58" y="594"/>
                  </a:lnTo>
                  <a:lnTo>
                    <a:pt x="22" y="672"/>
                  </a:lnTo>
                  <a:lnTo>
                    <a:pt x="10" y="700"/>
                  </a:lnTo>
                  <a:lnTo>
                    <a:pt x="2" y="718"/>
                  </a:lnTo>
                  <a:lnTo>
                    <a:pt x="2" y="718"/>
                  </a:lnTo>
                  <a:lnTo>
                    <a:pt x="0" y="726"/>
                  </a:lnTo>
                  <a:lnTo>
                    <a:pt x="0" y="736"/>
                  </a:lnTo>
                  <a:lnTo>
                    <a:pt x="4" y="760"/>
                  </a:lnTo>
                  <a:lnTo>
                    <a:pt x="10" y="788"/>
                  </a:lnTo>
                  <a:lnTo>
                    <a:pt x="18" y="818"/>
                  </a:lnTo>
                  <a:lnTo>
                    <a:pt x="28" y="846"/>
                  </a:lnTo>
                  <a:lnTo>
                    <a:pt x="38" y="870"/>
                  </a:lnTo>
                  <a:lnTo>
                    <a:pt x="48" y="890"/>
                  </a:lnTo>
                  <a:lnTo>
                    <a:pt x="52" y="894"/>
                  </a:lnTo>
                  <a:lnTo>
                    <a:pt x="56" y="898"/>
                  </a:lnTo>
                  <a:lnTo>
                    <a:pt x="56" y="898"/>
                  </a:lnTo>
                  <a:lnTo>
                    <a:pt x="62" y="898"/>
                  </a:lnTo>
                  <a:lnTo>
                    <a:pt x="68" y="896"/>
                  </a:lnTo>
                  <a:lnTo>
                    <a:pt x="86" y="888"/>
                  </a:lnTo>
                  <a:lnTo>
                    <a:pt x="110" y="874"/>
                  </a:lnTo>
                  <a:lnTo>
                    <a:pt x="134" y="856"/>
                  </a:lnTo>
                  <a:lnTo>
                    <a:pt x="180" y="822"/>
                  </a:lnTo>
                  <a:lnTo>
                    <a:pt x="198" y="806"/>
                  </a:lnTo>
                  <a:lnTo>
                    <a:pt x="206" y="798"/>
                  </a:lnTo>
                  <a:lnTo>
                    <a:pt x="206" y="798"/>
                  </a:lnTo>
                  <a:lnTo>
                    <a:pt x="208" y="788"/>
                  </a:lnTo>
                  <a:lnTo>
                    <a:pt x="210" y="770"/>
                  </a:lnTo>
                  <a:lnTo>
                    <a:pt x="208" y="712"/>
                  </a:lnTo>
                  <a:lnTo>
                    <a:pt x="210" y="626"/>
                  </a:lnTo>
                  <a:lnTo>
                    <a:pt x="212" y="572"/>
                  </a:lnTo>
                  <a:lnTo>
                    <a:pt x="216" y="510"/>
                  </a:lnTo>
                  <a:lnTo>
                    <a:pt x="216" y="510"/>
                  </a:lnTo>
                  <a:lnTo>
                    <a:pt x="220" y="462"/>
                  </a:lnTo>
                  <a:lnTo>
                    <a:pt x="226" y="422"/>
                  </a:lnTo>
                  <a:lnTo>
                    <a:pt x="236" y="336"/>
                  </a:lnTo>
                  <a:lnTo>
                    <a:pt x="242" y="282"/>
                  </a:lnTo>
                  <a:lnTo>
                    <a:pt x="246" y="210"/>
                  </a:lnTo>
                  <a:lnTo>
                    <a:pt x="252" y="118"/>
                  </a:lnTo>
                  <a:lnTo>
                    <a:pt x="256" y="0"/>
                  </a:lnTo>
                  <a:lnTo>
                    <a:pt x="182" y="16"/>
                  </a:lnTo>
                  <a:close/>
                </a:path>
              </a:pathLst>
            </a:custGeom>
            <a:solidFill>
              <a:srgbClr val="002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46"/>
            <p:cNvSpPr>
              <a:spLocks/>
            </p:cNvSpPr>
            <p:nvPr/>
          </p:nvSpPr>
          <p:spPr bwMode="auto">
            <a:xfrm>
              <a:off x="-6534150" y="4662488"/>
              <a:ext cx="2374900" cy="2547938"/>
            </a:xfrm>
            <a:custGeom>
              <a:avLst/>
              <a:gdLst>
                <a:gd name="T0" fmla="*/ 182 w 1496"/>
                <a:gd name="T1" fmla="*/ 1497 h 1605"/>
                <a:gd name="T2" fmla="*/ 200 w 1496"/>
                <a:gd name="T3" fmla="*/ 1517 h 1605"/>
                <a:gd name="T4" fmla="*/ 228 w 1496"/>
                <a:gd name="T5" fmla="*/ 1535 h 1605"/>
                <a:gd name="T6" fmla="*/ 262 w 1496"/>
                <a:gd name="T7" fmla="*/ 1549 h 1605"/>
                <a:gd name="T8" fmla="*/ 352 w 1496"/>
                <a:gd name="T9" fmla="*/ 1573 h 1605"/>
                <a:gd name="T10" fmla="*/ 464 w 1496"/>
                <a:gd name="T11" fmla="*/ 1589 h 1605"/>
                <a:gd name="T12" fmla="*/ 590 w 1496"/>
                <a:gd name="T13" fmla="*/ 1599 h 1605"/>
                <a:gd name="T14" fmla="*/ 798 w 1496"/>
                <a:gd name="T15" fmla="*/ 1605 h 1605"/>
                <a:gd name="T16" fmla="*/ 1076 w 1496"/>
                <a:gd name="T17" fmla="*/ 1605 h 1605"/>
                <a:gd name="T18" fmla="*/ 1114 w 1496"/>
                <a:gd name="T19" fmla="*/ 1603 h 1605"/>
                <a:gd name="T20" fmla="*/ 1184 w 1496"/>
                <a:gd name="T21" fmla="*/ 1595 h 1605"/>
                <a:gd name="T22" fmla="*/ 1246 w 1496"/>
                <a:gd name="T23" fmla="*/ 1577 h 1605"/>
                <a:gd name="T24" fmla="*/ 1298 w 1496"/>
                <a:gd name="T25" fmla="*/ 1553 h 1605"/>
                <a:gd name="T26" fmla="*/ 1342 w 1496"/>
                <a:gd name="T27" fmla="*/ 1523 h 1605"/>
                <a:gd name="T28" fmla="*/ 1380 w 1496"/>
                <a:gd name="T29" fmla="*/ 1489 h 1605"/>
                <a:gd name="T30" fmla="*/ 1410 w 1496"/>
                <a:gd name="T31" fmla="*/ 1449 h 1605"/>
                <a:gd name="T32" fmla="*/ 1436 w 1496"/>
                <a:gd name="T33" fmla="*/ 1407 h 1605"/>
                <a:gd name="T34" fmla="*/ 1454 w 1496"/>
                <a:gd name="T35" fmla="*/ 1363 h 1605"/>
                <a:gd name="T36" fmla="*/ 1476 w 1496"/>
                <a:gd name="T37" fmla="*/ 1293 h 1605"/>
                <a:gd name="T38" fmla="*/ 1490 w 1496"/>
                <a:gd name="T39" fmla="*/ 1201 h 1605"/>
                <a:gd name="T40" fmla="*/ 1496 w 1496"/>
                <a:gd name="T41" fmla="*/ 1115 h 1605"/>
                <a:gd name="T42" fmla="*/ 1496 w 1496"/>
                <a:gd name="T43" fmla="*/ 1045 h 1605"/>
                <a:gd name="T44" fmla="*/ 1494 w 1496"/>
                <a:gd name="T45" fmla="*/ 936 h 1605"/>
                <a:gd name="T46" fmla="*/ 1478 w 1496"/>
                <a:gd name="T47" fmla="*/ 744 h 1605"/>
                <a:gd name="T48" fmla="*/ 1448 w 1496"/>
                <a:gd name="T49" fmla="*/ 584 h 1605"/>
                <a:gd name="T50" fmla="*/ 1406 w 1496"/>
                <a:gd name="T51" fmla="*/ 452 h 1605"/>
                <a:gd name="T52" fmla="*/ 1360 w 1496"/>
                <a:gd name="T53" fmla="*/ 344 h 1605"/>
                <a:gd name="T54" fmla="*/ 1310 w 1496"/>
                <a:gd name="T55" fmla="*/ 254 h 1605"/>
                <a:gd name="T56" fmla="*/ 1236 w 1496"/>
                <a:gd name="T57" fmla="*/ 142 h 1605"/>
                <a:gd name="T58" fmla="*/ 1194 w 1496"/>
                <a:gd name="T59" fmla="*/ 78 h 1605"/>
                <a:gd name="T60" fmla="*/ 1182 w 1496"/>
                <a:gd name="T61" fmla="*/ 62 h 1605"/>
                <a:gd name="T62" fmla="*/ 1152 w 1496"/>
                <a:gd name="T63" fmla="*/ 38 h 1605"/>
                <a:gd name="T64" fmla="*/ 1108 w 1496"/>
                <a:gd name="T65" fmla="*/ 20 h 1605"/>
                <a:gd name="T66" fmla="*/ 1056 w 1496"/>
                <a:gd name="T67" fmla="*/ 8 h 1605"/>
                <a:gd name="T68" fmla="*/ 994 w 1496"/>
                <a:gd name="T69" fmla="*/ 0 h 1605"/>
                <a:gd name="T70" fmla="*/ 926 w 1496"/>
                <a:gd name="T71" fmla="*/ 0 h 1605"/>
                <a:gd name="T72" fmla="*/ 818 w 1496"/>
                <a:gd name="T73" fmla="*/ 6 h 1605"/>
                <a:gd name="T74" fmla="*/ 666 w 1496"/>
                <a:gd name="T75" fmla="*/ 32 h 1605"/>
                <a:gd name="T76" fmla="*/ 520 w 1496"/>
                <a:gd name="T77" fmla="*/ 70 h 1605"/>
                <a:gd name="T78" fmla="*/ 420 w 1496"/>
                <a:gd name="T79" fmla="*/ 108 h 1605"/>
                <a:gd name="T80" fmla="*/ 362 w 1496"/>
                <a:gd name="T81" fmla="*/ 136 h 1605"/>
                <a:gd name="T82" fmla="*/ 314 w 1496"/>
                <a:gd name="T83" fmla="*/ 166 h 1605"/>
                <a:gd name="T84" fmla="*/ 276 w 1496"/>
                <a:gd name="T85" fmla="*/ 198 h 1605"/>
                <a:gd name="T86" fmla="*/ 262 w 1496"/>
                <a:gd name="T87" fmla="*/ 214 h 1605"/>
                <a:gd name="T88" fmla="*/ 212 w 1496"/>
                <a:gd name="T89" fmla="*/ 282 h 1605"/>
                <a:gd name="T90" fmla="*/ 168 w 1496"/>
                <a:gd name="T91" fmla="*/ 350 h 1605"/>
                <a:gd name="T92" fmla="*/ 128 w 1496"/>
                <a:gd name="T93" fmla="*/ 420 h 1605"/>
                <a:gd name="T94" fmla="*/ 94 w 1496"/>
                <a:gd name="T95" fmla="*/ 494 h 1605"/>
                <a:gd name="T96" fmla="*/ 66 w 1496"/>
                <a:gd name="T97" fmla="*/ 572 h 1605"/>
                <a:gd name="T98" fmla="*/ 40 w 1496"/>
                <a:gd name="T99" fmla="*/ 654 h 1605"/>
                <a:gd name="T100" fmla="*/ 20 w 1496"/>
                <a:gd name="T101" fmla="*/ 744 h 1605"/>
                <a:gd name="T102" fmla="*/ 6 w 1496"/>
                <a:gd name="T103" fmla="*/ 840 h 1605"/>
                <a:gd name="T104" fmla="*/ 0 w 1496"/>
                <a:gd name="T105" fmla="*/ 890 h 1605"/>
                <a:gd name="T106" fmla="*/ 0 w 1496"/>
                <a:gd name="T107" fmla="*/ 989 h 1605"/>
                <a:gd name="T108" fmla="*/ 12 w 1496"/>
                <a:gd name="T109" fmla="*/ 1085 h 1605"/>
                <a:gd name="T110" fmla="*/ 34 w 1496"/>
                <a:gd name="T111" fmla="*/ 1179 h 1605"/>
                <a:gd name="T112" fmla="*/ 62 w 1496"/>
                <a:gd name="T113" fmla="*/ 1265 h 1605"/>
                <a:gd name="T114" fmla="*/ 94 w 1496"/>
                <a:gd name="T115" fmla="*/ 1343 h 1605"/>
                <a:gd name="T116" fmla="*/ 130 w 1496"/>
                <a:gd name="T117" fmla="*/ 1413 h 1605"/>
                <a:gd name="T118" fmla="*/ 182 w 1496"/>
                <a:gd name="T119" fmla="*/ 1497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96" h="1605">
                  <a:moveTo>
                    <a:pt x="182" y="1497"/>
                  </a:moveTo>
                  <a:lnTo>
                    <a:pt x="182" y="1497"/>
                  </a:lnTo>
                  <a:lnTo>
                    <a:pt x="190" y="1507"/>
                  </a:lnTo>
                  <a:lnTo>
                    <a:pt x="200" y="1517"/>
                  </a:lnTo>
                  <a:lnTo>
                    <a:pt x="214" y="1527"/>
                  </a:lnTo>
                  <a:lnTo>
                    <a:pt x="228" y="1535"/>
                  </a:lnTo>
                  <a:lnTo>
                    <a:pt x="244" y="1543"/>
                  </a:lnTo>
                  <a:lnTo>
                    <a:pt x="262" y="1549"/>
                  </a:lnTo>
                  <a:lnTo>
                    <a:pt x="304" y="1563"/>
                  </a:lnTo>
                  <a:lnTo>
                    <a:pt x="352" y="1573"/>
                  </a:lnTo>
                  <a:lnTo>
                    <a:pt x="406" y="1581"/>
                  </a:lnTo>
                  <a:lnTo>
                    <a:pt x="464" y="1589"/>
                  </a:lnTo>
                  <a:lnTo>
                    <a:pt x="526" y="1595"/>
                  </a:lnTo>
                  <a:lnTo>
                    <a:pt x="590" y="1599"/>
                  </a:lnTo>
                  <a:lnTo>
                    <a:pt x="658" y="1601"/>
                  </a:lnTo>
                  <a:lnTo>
                    <a:pt x="798" y="1605"/>
                  </a:lnTo>
                  <a:lnTo>
                    <a:pt x="938" y="1605"/>
                  </a:lnTo>
                  <a:lnTo>
                    <a:pt x="1076" y="1605"/>
                  </a:lnTo>
                  <a:lnTo>
                    <a:pt x="1076" y="1605"/>
                  </a:lnTo>
                  <a:lnTo>
                    <a:pt x="1114" y="1603"/>
                  </a:lnTo>
                  <a:lnTo>
                    <a:pt x="1150" y="1599"/>
                  </a:lnTo>
                  <a:lnTo>
                    <a:pt x="1184" y="1595"/>
                  </a:lnTo>
                  <a:lnTo>
                    <a:pt x="1216" y="1587"/>
                  </a:lnTo>
                  <a:lnTo>
                    <a:pt x="1246" y="1577"/>
                  </a:lnTo>
                  <a:lnTo>
                    <a:pt x="1272" y="1567"/>
                  </a:lnTo>
                  <a:lnTo>
                    <a:pt x="1298" y="1553"/>
                  </a:lnTo>
                  <a:lnTo>
                    <a:pt x="1320" y="1539"/>
                  </a:lnTo>
                  <a:lnTo>
                    <a:pt x="1342" y="1523"/>
                  </a:lnTo>
                  <a:lnTo>
                    <a:pt x="1362" y="1507"/>
                  </a:lnTo>
                  <a:lnTo>
                    <a:pt x="1380" y="1489"/>
                  </a:lnTo>
                  <a:lnTo>
                    <a:pt x="1396" y="1469"/>
                  </a:lnTo>
                  <a:lnTo>
                    <a:pt x="1410" y="1449"/>
                  </a:lnTo>
                  <a:lnTo>
                    <a:pt x="1424" y="1429"/>
                  </a:lnTo>
                  <a:lnTo>
                    <a:pt x="1436" y="1407"/>
                  </a:lnTo>
                  <a:lnTo>
                    <a:pt x="1446" y="1385"/>
                  </a:lnTo>
                  <a:lnTo>
                    <a:pt x="1454" y="1363"/>
                  </a:lnTo>
                  <a:lnTo>
                    <a:pt x="1462" y="1341"/>
                  </a:lnTo>
                  <a:lnTo>
                    <a:pt x="1476" y="1293"/>
                  </a:lnTo>
                  <a:lnTo>
                    <a:pt x="1484" y="1247"/>
                  </a:lnTo>
                  <a:lnTo>
                    <a:pt x="1490" y="1201"/>
                  </a:lnTo>
                  <a:lnTo>
                    <a:pt x="1494" y="1157"/>
                  </a:lnTo>
                  <a:lnTo>
                    <a:pt x="1496" y="1115"/>
                  </a:lnTo>
                  <a:lnTo>
                    <a:pt x="1496" y="1045"/>
                  </a:lnTo>
                  <a:lnTo>
                    <a:pt x="1496" y="1045"/>
                  </a:lnTo>
                  <a:lnTo>
                    <a:pt x="1496" y="989"/>
                  </a:lnTo>
                  <a:lnTo>
                    <a:pt x="1494" y="936"/>
                  </a:lnTo>
                  <a:lnTo>
                    <a:pt x="1488" y="834"/>
                  </a:lnTo>
                  <a:lnTo>
                    <a:pt x="1478" y="744"/>
                  </a:lnTo>
                  <a:lnTo>
                    <a:pt x="1464" y="660"/>
                  </a:lnTo>
                  <a:lnTo>
                    <a:pt x="1448" y="584"/>
                  </a:lnTo>
                  <a:lnTo>
                    <a:pt x="1428" y="514"/>
                  </a:lnTo>
                  <a:lnTo>
                    <a:pt x="1406" y="452"/>
                  </a:lnTo>
                  <a:lnTo>
                    <a:pt x="1384" y="394"/>
                  </a:lnTo>
                  <a:lnTo>
                    <a:pt x="1360" y="344"/>
                  </a:lnTo>
                  <a:lnTo>
                    <a:pt x="1334" y="296"/>
                  </a:lnTo>
                  <a:lnTo>
                    <a:pt x="1310" y="254"/>
                  </a:lnTo>
                  <a:lnTo>
                    <a:pt x="1284" y="214"/>
                  </a:lnTo>
                  <a:lnTo>
                    <a:pt x="1236" y="142"/>
                  </a:lnTo>
                  <a:lnTo>
                    <a:pt x="1214" y="110"/>
                  </a:lnTo>
                  <a:lnTo>
                    <a:pt x="1194" y="78"/>
                  </a:lnTo>
                  <a:lnTo>
                    <a:pt x="1194" y="78"/>
                  </a:lnTo>
                  <a:lnTo>
                    <a:pt x="1182" y="62"/>
                  </a:lnTo>
                  <a:lnTo>
                    <a:pt x="1168" y="50"/>
                  </a:lnTo>
                  <a:lnTo>
                    <a:pt x="1152" y="38"/>
                  </a:lnTo>
                  <a:lnTo>
                    <a:pt x="1130" y="28"/>
                  </a:lnTo>
                  <a:lnTo>
                    <a:pt x="1108" y="20"/>
                  </a:lnTo>
                  <a:lnTo>
                    <a:pt x="1082" y="12"/>
                  </a:lnTo>
                  <a:lnTo>
                    <a:pt x="1056" y="8"/>
                  </a:lnTo>
                  <a:lnTo>
                    <a:pt x="1026" y="4"/>
                  </a:lnTo>
                  <a:lnTo>
                    <a:pt x="994" y="0"/>
                  </a:lnTo>
                  <a:lnTo>
                    <a:pt x="962" y="0"/>
                  </a:lnTo>
                  <a:lnTo>
                    <a:pt x="926" y="0"/>
                  </a:lnTo>
                  <a:lnTo>
                    <a:pt x="892" y="0"/>
                  </a:lnTo>
                  <a:lnTo>
                    <a:pt x="818" y="6"/>
                  </a:lnTo>
                  <a:lnTo>
                    <a:pt x="742" y="16"/>
                  </a:lnTo>
                  <a:lnTo>
                    <a:pt x="666" y="32"/>
                  </a:lnTo>
                  <a:lnTo>
                    <a:pt x="592" y="50"/>
                  </a:lnTo>
                  <a:lnTo>
                    <a:pt x="520" y="70"/>
                  </a:lnTo>
                  <a:lnTo>
                    <a:pt x="452" y="94"/>
                  </a:lnTo>
                  <a:lnTo>
                    <a:pt x="420" y="108"/>
                  </a:lnTo>
                  <a:lnTo>
                    <a:pt x="390" y="122"/>
                  </a:lnTo>
                  <a:lnTo>
                    <a:pt x="362" y="136"/>
                  </a:lnTo>
                  <a:lnTo>
                    <a:pt x="338" y="150"/>
                  </a:lnTo>
                  <a:lnTo>
                    <a:pt x="314" y="166"/>
                  </a:lnTo>
                  <a:lnTo>
                    <a:pt x="294" y="182"/>
                  </a:lnTo>
                  <a:lnTo>
                    <a:pt x="276" y="198"/>
                  </a:lnTo>
                  <a:lnTo>
                    <a:pt x="262" y="214"/>
                  </a:lnTo>
                  <a:lnTo>
                    <a:pt x="262" y="214"/>
                  </a:lnTo>
                  <a:lnTo>
                    <a:pt x="236" y="248"/>
                  </a:lnTo>
                  <a:lnTo>
                    <a:pt x="212" y="282"/>
                  </a:lnTo>
                  <a:lnTo>
                    <a:pt x="188" y="314"/>
                  </a:lnTo>
                  <a:lnTo>
                    <a:pt x="168" y="350"/>
                  </a:lnTo>
                  <a:lnTo>
                    <a:pt x="146" y="384"/>
                  </a:lnTo>
                  <a:lnTo>
                    <a:pt x="128" y="420"/>
                  </a:lnTo>
                  <a:lnTo>
                    <a:pt x="110" y="456"/>
                  </a:lnTo>
                  <a:lnTo>
                    <a:pt x="94" y="494"/>
                  </a:lnTo>
                  <a:lnTo>
                    <a:pt x="78" y="532"/>
                  </a:lnTo>
                  <a:lnTo>
                    <a:pt x="66" y="572"/>
                  </a:lnTo>
                  <a:lnTo>
                    <a:pt x="52" y="612"/>
                  </a:lnTo>
                  <a:lnTo>
                    <a:pt x="40" y="654"/>
                  </a:lnTo>
                  <a:lnTo>
                    <a:pt x="30" y="698"/>
                  </a:lnTo>
                  <a:lnTo>
                    <a:pt x="20" y="744"/>
                  </a:lnTo>
                  <a:lnTo>
                    <a:pt x="12" y="792"/>
                  </a:lnTo>
                  <a:lnTo>
                    <a:pt x="6" y="840"/>
                  </a:lnTo>
                  <a:lnTo>
                    <a:pt x="6" y="840"/>
                  </a:lnTo>
                  <a:lnTo>
                    <a:pt x="0" y="890"/>
                  </a:lnTo>
                  <a:lnTo>
                    <a:pt x="0" y="940"/>
                  </a:lnTo>
                  <a:lnTo>
                    <a:pt x="0" y="989"/>
                  </a:lnTo>
                  <a:lnTo>
                    <a:pt x="6" y="1037"/>
                  </a:lnTo>
                  <a:lnTo>
                    <a:pt x="12" y="1085"/>
                  </a:lnTo>
                  <a:lnTo>
                    <a:pt x="22" y="1133"/>
                  </a:lnTo>
                  <a:lnTo>
                    <a:pt x="34" y="1179"/>
                  </a:lnTo>
                  <a:lnTo>
                    <a:pt x="48" y="1223"/>
                  </a:lnTo>
                  <a:lnTo>
                    <a:pt x="62" y="1265"/>
                  </a:lnTo>
                  <a:lnTo>
                    <a:pt x="78" y="1305"/>
                  </a:lnTo>
                  <a:lnTo>
                    <a:pt x="94" y="1343"/>
                  </a:lnTo>
                  <a:lnTo>
                    <a:pt x="112" y="1379"/>
                  </a:lnTo>
                  <a:lnTo>
                    <a:pt x="130" y="1413"/>
                  </a:lnTo>
                  <a:lnTo>
                    <a:pt x="148" y="1443"/>
                  </a:lnTo>
                  <a:lnTo>
                    <a:pt x="182" y="1497"/>
                  </a:lnTo>
                  <a:lnTo>
                    <a:pt x="182" y="1497"/>
                  </a:lnTo>
                  <a:close/>
                </a:path>
              </a:pathLst>
            </a:custGeom>
            <a:solidFill>
              <a:srgbClr val="F4DD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47"/>
            <p:cNvSpPr>
              <a:spLocks/>
            </p:cNvSpPr>
            <p:nvPr/>
          </p:nvSpPr>
          <p:spPr bwMode="auto">
            <a:xfrm>
              <a:off x="-7058025" y="4119563"/>
              <a:ext cx="2768600" cy="2963863"/>
            </a:xfrm>
            <a:custGeom>
              <a:avLst/>
              <a:gdLst>
                <a:gd name="T0" fmla="*/ 970 w 1744"/>
                <a:gd name="T1" fmla="*/ 732 h 1867"/>
                <a:gd name="T2" fmla="*/ 1188 w 1744"/>
                <a:gd name="T3" fmla="*/ 716 h 1867"/>
                <a:gd name="T4" fmla="*/ 1362 w 1744"/>
                <a:gd name="T5" fmla="*/ 686 h 1867"/>
                <a:gd name="T6" fmla="*/ 1498 w 1744"/>
                <a:gd name="T7" fmla="*/ 642 h 1867"/>
                <a:gd name="T8" fmla="*/ 1598 w 1744"/>
                <a:gd name="T9" fmla="*/ 588 h 1867"/>
                <a:gd name="T10" fmla="*/ 1670 w 1744"/>
                <a:gd name="T11" fmla="*/ 526 h 1867"/>
                <a:gd name="T12" fmla="*/ 1716 w 1744"/>
                <a:gd name="T13" fmla="*/ 460 h 1867"/>
                <a:gd name="T14" fmla="*/ 1744 w 1744"/>
                <a:gd name="T15" fmla="*/ 352 h 1867"/>
                <a:gd name="T16" fmla="*/ 1728 w 1744"/>
                <a:gd name="T17" fmla="*/ 214 h 1867"/>
                <a:gd name="T18" fmla="*/ 1668 w 1744"/>
                <a:gd name="T19" fmla="*/ 72 h 1867"/>
                <a:gd name="T20" fmla="*/ 1620 w 1744"/>
                <a:gd name="T21" fmla="*/ 0 h 1867"/>
                <a:gd name="T22" fmla="*/ 1554 w 1744"/>
                <a:gd name="T23" fmla="*/ 80 h 1867"/>
                <a:gd name="T24" fmla="*/ 1450 w 1744"/>
                <a:gd name="T25" fmla="*/ 156 h 1867"/>
                <a:gd name="T26" fmla="*/ 1356 w 1744"/>
                <a:gd name="T27" fmla="*/ 190 h 1867"/>
                <a:gd name="T28" fmla="*/ 1240 w 1744"/>
                <a:gd name="T29" fmla="*/ 196 h 1867"/>
                <a:gd name="T30" fmla="*/ 1106 w 1744"/>
                <a:gd name="T31" fmla="*/ 160 h 1867"/>
                <a:gd name="T32" fmla="*/ 950 w 1744"/>
                <a:gd name="T33" fmla="*/ 72 h 1867"/>
                <a:gd name="T34" fmla="*/ 884 w 1744"/>
                <a:gd name="T35" fmla="*/ 40 h 1867"/>
                <a:gd name="T36" fmla="*/ 774 w 1744"/>
                <a:gd name="T37" fmla="*/ 22 h 1867"/>
                <a:gd name="T38" fmla="*/ 650 w 1744"/>
                <a:gd name="T39" fmla="*/ 36 h 1867"/>
                <a:gd name="T40" fmla="*/ 522 w 1744"/>
                <a:gd name="T41" fmla="*/ 76 h 1867"/>
                <a:gd name="T42" fmla="*/ 404 w 1744"/>
                <a:gd name="T43" fmla="*/ 146 h 1867"/>
                <a:gd name="T44" fmla="*/ 308 w 1744"/>
                <a:gd name="T45" fmla="*/ 242 h 1867"/>
                <a:gd name="T46" fmla="*/ 244 w 1744"/>
                <a:gd name="T47" fmla="*/ 364 h 1867"/>
                <a:gd name="T48" fmla="*/ 222 w 1744"/>
                <a:gd name="T49" fmla="*/ 510 h 1867"/>
                <a:gd name="T50" fmla="*/ 172 w 1744"/>
                <a:gd name="T51" fmla="*/ 618 h 1867"/>
                <a:gd name="T52" fmla="*/ 86 w 1744"/>
                <a:gd name="T53" fmla="*/ 750 h 1867"/>
                <a:gd name="T54" fmla="*/ 32 w 1744"/>
                <a:gd name="T55" fmla="*/ 874 h 1867"/>
                <a:gd name="T56" fmla="*/ 6 w 1744"/>
                <a:gd name="T57" fmla="*/ 996 h 1867"/>
                <a:gd name="T58" fmla="*/ 2 w 1744"/>
                <a:gd name="T59" fmla="*/ 1110 h 1867"/>
                <a:gd name="T60" fmla="*/ 32 w 1744"/>
                <a:gd name="T61" fmla="*/ 1270 h 1867"/>
                <a:gd name="T62" fmla="*/ 124 w 1744"/>
                <a:gd name="T63" fmla="*/ 1457 h 1867"/>
                <a:gd name="T64" fmla="*/ 248 w 1744"/>
                <a:gd name="T65" fmla="*/ 1615 h 1867"/>
                <a:gd name="T66" fmla="*/ 434 w 1744"/>
                <a:gd name="T67" fmla="*/ 1787 h 1867"/>
                <a:gd name="T68" fmla="*/ 556 w 1744"/>
                <a:gd name="T69" fmla="*/ 1819 h 1867"/>
                <a:gd name="T70" fmla="*/ 566 w 1744"/>
                <a:gd name="T71" fmla="*/ 1683 h 1867"/>
                <a:gd name="T72" fmla="*/ 564 w 1744"/>
                <a:gd name="T73" fmla="*/ 1629 h 1867"/>
                <a:gd name="T74" fmla="*/ 538 w 1744"/>
                <a:gd name="T75" fmla="*/ 1567 h 1867"/>
                <a:gd name="T76" fmla="*/ 492 w 1744"/>
                <a:gd name="T77" fmla="*/ 1515 h 1867"/>
                <a:gd name="T78" fmla="*/ 418 w 1744"/>
                <a:gd name="T79" fmla="*/ 1413 h 1867"/>
                <a:gd name="T80" fmla="*/ 380 w 1744"/>
                <a:gd name="T81" fmla="*/ 1311 h 1867"/>
                <a:gd name="T82" fmla="*/ 388 w 1744"/>
                <a:gd name="T83" fmla="*/ 1224 h 1867"/>
                <a:gd name="T84" fmla="*/ 428 w 1744"/>
                <a:gd name="T85" fmla="*/ 1172 h 1867"/>
                <a:gd name="T86" fmla="*/ 468 w 1744"/>
                <a:gd name="T87" fmla="*/ 1152 h 1867"/>
                <a:gd name="T88" fmla="*/ 540 w 1744"/>
                <a:gd name="T89" fmla="*/ 1164 h 1867"/>
                <a:gd name="T90" fmla="*/ 620 w 1744"/>
                <a:gd name="T91" fmla="*/ 1226 h 1867"/>
                <a:gd name="T92" fmla="*/ 650 w 1744"/>
                <a:gd name="T93" fmla="*/ 1228 h 1867"/>
                <a:gd name="T94" fmla="*/ 694 w 1744"/>
                <a:gd name="T95" fmla="*/ 1130 h 1867"/>
                <a:gd name="T96" fmla="*/ 722 w 1744"/>
                <a:gd name="T97" fmla="*/ 1010 h 1867"/>
                <a:gd name="T98" fmla="*/ 722 w 1744"/>
                <a:gd name="T99" fmla="*/ 860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44" h="1867">
                  <a:moveTo>
                    <a:pt x="708" y="730"/>
                  </a:moveTo>
                  <a:lnTo>
                    <a:pt x="708" y="730"/>
                  </a:lnTo>
                  <a:lnTo>
                    <a:pt x="846" y="734"/>
                  </a:lnTo>
                  <a:lnTo>
                    <a:pt x="970" y="732"/>
                  </a:lnTo>
                  <a:lnTo>
                    <a:pt x="1028" y="730"/>
                  </a:lnTo>
                  <a:lnTo>
                    <a:pt x="1084" y="726"/>
                  </a:lnTo>
                  <a:lnTo>
                    <a:pt x="1138" y="722"/>
                  </a:lnTo>
                  <a:lnTo>
                    <a:pt x="1188" y="716"/>
                  </a:lnTo>
                  <a:lnTo>
                    <a:pt x="1234" y="710"/>
                  </a:lnTo>
                  <a:lnTo>
                    <a:pt x="1280" y="704"/>
                  </a:lnTo>
                  <a:lnTo>
                    <a:pt x="1322" y="696"/>
                  </a:lnTo>
                  <a:lnTo>
                    <a:pt x="1362" y="686"/>
                  </a:lnTo>
                  <a:lnTo>
                    <a:pt x="1398" y="676"/>
                  </a:lnTo>
                  <a:lnTo>
                    <a:pt x="1434" y="666"/>
                  </a:lnTo>
                  <a:lnTo>
                    <a:pt x="1466" y="654"/>
                  </a:lnTo>
                  <a:lnTo>
                    <a:pt x="1498" y="642"/>
                  </a:lnTo>
                  <a:lnTo>
                    <a:pt x="1526" y="630"/>
                  </a:lnTo>
                  <a:lnTo>
                    <a:pt x="1552" y="616"/>
                  </a:lnTo>
                  <a:lnTo>
                    <a:pt x="1576" y="602"/>
                  </a:lnTo>
                  <a:lnTo>
                    <a:pt x="1598" y="588"/>
                  </a:lnTo>
                  <a:lnTo>
                    <a:pt x="1620" y="574"/>
                  </a:lnTo>
                  <a:lnTo>
                    <a:pt x="1638" y="558"/>
                  </a:lnTo>
                  <a:lnTo>
                    <a:pt x="1654" y="542"/>
                  </a:lnTo>
                  <a:lnTo>
                    <a:pt x="1670" y="526"/>
                  </a:lnTo>
                  <a:lnTo>
                    <a:pt x="1684" y="510"/>
                  </a:lnTo>
                  <a:lnTo>
                    <a:pt x="1696" y="494"/>
                  </a:lnTo>
                  <a:lnTo>
                    <a:pt x="1706" y="476"/>
                  </a:lnTo>
                  <a:lnTo>
                    <a:pt x="1716" y="460"/>
                  </a:lnTo>
                  <a:lnTo>
                    <a:pt x="1724" y="442"/>
                  </a:lnTo>
                  <a:lnTo>
                    <a:pt x="1730" y="424"/>
                  </a:lnTo>
                  <a:lnTo>
                    <a:pt x="1738" y="388"/>
                  </a:lnTo>
                  <a:lnTo>
                    <a:pt x="1744" y="352"/>
                  </a:lnTo>
                  <a:lnTo>
                    <a:pt x="1744" y="318"/>
                  </a:lnTo>
                  <a:lnTo>
                    <a:pt x="1742" y="282"/>
                  </a:lnTo>
                  <a:lnTo>
                    <a:pt x="1736" y="248"/>
                  </a:lnTo>
                  <a:lnTo>
                    <a:pt x="1728" y="214"/>
                  </a:lnTo>
                  <a:lnTo>
                    <a:pt x="1718" y="182"/>
                  </a:lnTo>
                  <a:lnTo>
                    <a:pt x="1706" y="152"/>
                  </a:lnTo>
                  <a:lnTo>
                    <a:pt x="1694" y="122"/>
                  </a:lnTo>
                  <a:lnTo>
                    <a:pt x="1668" y="72"/>
                  </a:lnTo>
                  <a:lnTo>
                    <a:pt x="1644" y="34"/>
                  </a:lnTo>
                  <a:lnTo>
                    <a:pt x="1626" y="8"/>
                  </a:lnTo>
                  <a:lnTo>
                    <a:pt x="1620" y="0"/>
                  </a:lnTo>
                  <a:lnTo>
                    <a:pt x="1620" y="0"/>
                  </a:lnTo>
                  <a:lnTo>
                    <a:pt x="1610" y="16"/>
                  </a:lnTo>
                  <a:lnTo>
                    <a:pt x="1596" y="34"/>
                  </a:lnTo>
                  <a:lnTo>
                    <a:pt x="1578" y="56"/>
                  </a:lnTo>
                  <a:lnTo>
                    <a:pt x="1554" y="80"/>
                  </a:lnTo>
                  <a:lnTo>
                    <a:pt x="1524" y="106"/>
                  </a:lnTo>
                  <a:lnTo>
                    <a:pt x="1490" y="132"/>
                  </a:lnTo>
                  <a:lnTo>
                    <a:pt x="1470" y="144"/>
                  </a:lnTo>
                  <a:lnTo>
                    <a:pt x="1450" y="156"/>
                  </a:lnTo>
                  <a:lnTo>
                    <a:pt x="1428" y="166"/>
                  </a:lnTo>
                  <a:lnTo>
                    <a:pt x="1406" y="174"/>
                  </a:lnTo>
                  <a:lnTo>
                    <a:pt x="1382" y="182"/>
                  </a:lnTo>
                  <a:lnTo>
                    <a:pt x="1356" y="190"/>
                  </a:lnTo>
                  <a:lnTo>
                    <a:pt x="1328" y="194"/>
                  </a:lnTo>
                  <a:lnTo>
                    <a:pt x="1300" y="196"/>
                  </a:lnTo>
                  <a:lnTo>
                    <a:pt x="1272" y="198"/>
                  </a:lnTo>
                  <a:lnTo>
                    <a:pt x="1240" y="196"/>
                  </a:lnTo>
                  <a:lnTo>
                    <a:pt x="1208" y="190"/>
                  </a:lnTo>
                  <a:lnTo>
                    <a:pt x="1176" y="184"/>
                  </a:lnTo>
                  <a:lnTo>
                    <a:pt x="1142" y="174"/>
                  </a:lnTo>
                  <a:lnTo>
                    <a:pt x="1106" y="160"/>
                  </a:lnTo>
                  <a:lnTo>
                    <a:pt x="1068" y="144"/>
                  </a:lnTo>
                  <a:lnTo>
                    <a:pt x="1030" y="124"/>
                  </a:lnTo>
                  <a:lnTo>
                    <a:pt x="990" y="100"/>
                  </a:lnTo>
                  <a:lnTo>
                    <a:pt x="950" y="72"/>
                  </a:lnTo>
                  <a:lnTo>
                    <a:pt x="950" y="72"/>
                  </a:lnTo>
                  <a:lnTo>
                    <a:pt x="930" y="60"/>
                  </a:lnTo>
                  <a:lnTo>
                    <a:pt x="908" y="48"/>
                  </a:lnTo>
                  <a:lnTo>
                    <a:pt x="884" y="40"/>
                  </a:lnTo>
                  <a:lnTo>
                    <a:pt x="858" y="32"/>
                  </a:lnTo>
                  <a:lnTo>
                    <a:pt x="832" y="28"/>
                  </a:lnTo>
                  <a:lnTo>
                    <a:pt x="802" y="24"/>
                  </a:lnTo>
                  <a:lnTo>
                    <a:pt x="774" y="22"/>
                  </a:lnTo>
                  <a:lnTo>
                    <a:pt x="744" y="22"/>
                  </a:lnTo>
                  <a:lnTo>
                    <a:pt x="712" y="26"/>
                  </a:lnTo>
                  <a:lnTo>
                    <a:pt x="680" y="30"/>
                  </a:lnTo>
                  <a:lnTo>
                    <a:pt x="650" y="36"/>
                  </a:lnTo>
                  <a:lnTo>
                    <a:pt x="618" y="42"/>
                  </a:lnTo>
                  <a:lnTo>
                    <a:pt x="586" y="52"/>
                  </a:lnTo>
                  <a:lnTo>
                    <a:pt x="554" y="64"/>
                  </a:lnTo>
                  <a:lnTo>
                    <a:pt x="522" y="76"/>
                  </a:lnTo>
                  <a:lnTo>
                    <a:pt x="492" y="92"/>
                  </a:lnTo>
                  <a:lnTo>
                    <a:pt x="462" y="108"/>
                  </a:lnTo>
                  <a:lnTo>
                    <a:pt x="432" y="126"/>
                  </a:lnTo>
                  <a:lnTo>
                    <a:pt x="404" y="146"/>
                  </a:lnTo>
                  <a:lnTo>
                    <a:pt x="378" y="168"/>
                  </a:lnTo>
                  <a:lnTo>
                    <a:pt x="352" y="192"/>
                  </a:lnTo>
                  <a:lnTo>
                    <a:pt x="330" y="216"/>
                  </a:lnTo>
                  <a:lnTo>
                    <a:pt x="308" y="242"/>
                  </a:lnTo>
                  <a:lnTo>
                    <a:pt x="288" y="270"/>
                  </a:lnTo>
                  <a:lnTo>
                    <a:pt x="270" y="300"/>
                  </a:lnTo>
                  <a:lnTo>
                    <a:pt x="256" y="332"/>
                  </a:lnTo>
                  <a:lnTo>
                    <a:pt x="244" y="364"/>
                  </a:lnTo>
                  <a:lnTo>
                    <a:pt x="234" y="398"/>
                  </a:lnTo>
                  <a:lnTo>
                    <a:pt x="226" y="434"/>
                  </a:lnTo>
                  <a:lnTo>
                    <a:pt x="224" y="472"/>
                  </a:lnTo>
                  <a:lnTo>
                    <a:pt x="222" y="510"/>
                  </a:lnTo>
                  <a:lnTo>
                    <a:pt x="226" y="552"/>
                  </a:lnTo>
                  <a:lnTo>
                    <a:pt x="226" y="552"/>
                  </a:lnTo>
                  <a:lnTo>
                    <a:pt x="198" y="584"/>
                  </a:lnTo>
                  <a:lnTo>
                    <a:pt x="172" y="618"/>
                  </a:lnTo>
                  <a:lnTo>
                    <a:pt x="148" y="652"/>
                  </a:lnTo>
                  <a:lnTo>
                    <a:pt x="126" y="684"/>
                  </a:lnTo>
                  <a:lnTo>
                    <a:pt x="104" y="716"/>
                  </a:lnTo>
                  <a:lnTo>
                    <a:pt x="86" y="750"/>
                  </a:lnTo>
                  <a:lnTo>
                    <a:pt x="70" y="780"/>
                  </a:lnTo>
                  <a:lnTo>
                    <a:pt x="56" y="812"/>
                  </a:lnTo>
                  <a:lnTo>
                    <a:pt x="44" y="844"/>
                  </a:lnTo>
                  <a:lnTo>
                    <a:pt x="32" y="874"/>
                  </a:lnTo>
                  <a:lnTo>
                    <a:pt x="24" y="906"/>
                  </a:lnTo>
                  <a:lnTo>
                    <a:pt x="16" y="936"/>
                  </a:lnTo>
                  <a:lnTo>
                    <a:pt x="10" y="966"/>
                  </a:lnTo>
                  <a:lnTo>
                    <a:pt x="6" y="996"/>
                  </a:lnTo>
                  <a:lnTo>
                    <a:pt x="2" y="1024"/>
                  </a:lnTo>
                  <a:lnTo>
                    <a:pt x="0" y="1054"/>
                  </a:lnTo>
                  <a:lnTo>
                    <a:pt x="0" y="1082"/>
                  </a:lnTo>
                  <a:lnTo>
                    <a:pt x="2" y="1110"/>
                  </a:lnTo>
                  <a:lnTo>
                    <a:pt x="4" y="1138"/>
                  </a:lnTo>
                  <a:lnTo>
                    <a:pt x="6" y="1164"/>
                  </a:lnTo>
                  <a:lnTo>
                    <a:pt x="18" y="1218"/>
                  </a:lnTo>
                  <a:lnTo>
                    <a:pt x="32" y="1270"/>
                  </a:lnTo>
                  <a:lnTo>
                    <a:pt x="50" y="1319"/>
                  </a:lnTo>
                  <a:lnTo>
                    <a:pt x="72" y="1367"/>
                  </a:lnTo>
                  <a:lnTo>
                    <a:pt x="96" y="1413"/>
                  </a:lnTo>
                  <a:lnTo>
                    <a:pt x="124" y="1457"/>
                  </a:lnTo>
                  <a:lnTo>
                    <a:pt x="152" y="1501"/>
                  </a:lnTo>
                  <a:lnTo>
                    <a:pt x="182" y="1541"/>
                  </a:lnTo>
                  <a:lnTo>
                    <a:pt x="214" y="1579"/>
                  </a:lnTo>
                  <a:lnTo>
                    <a:pt x="248" y="1615"/>
                  </a:lnTo>
                  <a:lnTo>
                    <a:pt x="280" y="1649"/>
                  </a:lnTo>
                  <a:lnTo>
                    <a:pt x="312" y="1681"/>
                  </a:lnTo>
                  <a:lnTo>
                    <a:pt x="376" y="1739"/>
                  </a:lnTo>
                  <a:lnTo>
                    <a:pt x="434" y="1787"/>
                  </a:lnTo>
                  <a:lnTo>
                    <a:pt x="484" y="1825"/>
                  </a:lnTo>
                  <a:lnTo>
                    <a:pt x="544" y="1867"/>
                  </a:lnTo>
                  <a:lnTo>
                    <a:pt x="544" y="1867"/>
                  </a:lnTo>
                  <a:lnTo>
                    <a:pt x="556" y="1819"/>
                  </a:lnTo>
                  <a:lnTo>
                    <a:pt x="562" y="1779"/>
                  </a:lnTo>
                  <a:lnTo>
                    <a:pt x="566" y="1747"/>
                  </a:lnTo>
                  <a:lnTo>
                    <a:pt x="568" y="1721"/>
                  </a:lnTo>
                  <a:lnTo>
                    <a:pt x="566" y="1683"/>
                  </a:lnTo>
                  <a:lnTo>
                    <a:pt x="564" y="1665"/>
                  </a:lnTo>
                  <a:lnTo>
                    <a:pt x="566" y="1647"/>
                  </a:lnTo>
                  <a:lnTo>
                    <a:pt x="566" y="1647"/>
                  </a:lnTo>
                  <a:lnTo>
                    <a:pt x="564" y="1629"/>
                  </a:lnTo>
                  <a:lnTo>
                    <a:pt x="560" y="1613"/>
                  </a:lnTo>
                  <a:lnTo>
                    <a:pt x="554" y="1595"/>
                  </a:lnTo>
                  <a:lnTo>
                    <a:pt x="546" y="1581"/>
                  </a:lnTo>
                  <a:lnTo>
                    <a:pt x="538" y="1567"/>
                  </a:lnTo>
                  <a:lnTo>
                    <a:pt x="528" y="1555"/>
                  </a:lnTo>
                  <a:lnTo>
                    <a:pt x="516" y="1539"/>
                  </a:lnTo>
                  <a:lnTo>
                    <a:pt x="516" y="1539"/>
                  </a:lnTo>
                  <a:lnTo>
                    <a:pt x="492" y="1515"/>
                  </a:lnTo>
                  <a:lnTo>
                    <a:pt x="470" y="1491"/>
                  </a:lnTo>
                  <a:lnTo>
                    <a:pt x="450" y="1465"/>
                  </a:lnTo>
                  <a:lnTo>
                    <a:pt x="432" y="1439"/>
                  </a:lnTo>
                  <a:lnTo>
                    <a:pt x="418" y="1413"/>
                  </a:lnTo>
                  <a:lnTo>
                    <a:pt x="404" y="1387"/>
                  </a:lnTo>
                  <a:lnTo>
                    <a:pt x="394" y="1361"/>
                  </a:lnTo>
                  <a:lnTo>
                    <a:pt x="386" y="1337"/>
                  </a:lnTo>
                  <a:lnTo>
                    <a:pt x="380" y="1311"/>
                  </a:lnTo>
                  <a:lnTo>
                    <a:pt x="378" y="1290"/>
                  </a:lnTo>
                  <a:lnTo>
                    <a:pt x="378" y="1266"/>
                  </a:lnTo>
                  <a:lnTo>
                    <a:pt x="380" y="1244"/>
                  </a:lnTo>
                  <a:lnTo>
                    <a:pt x="388" y="1224"/>
                  </a:lnTo>
                  <a:lnTo>
                    <a:pt x="398" y="1204"/>
                  </a:lnTo>
                  <a:lnTo>
                    <a:pt x="410" y="1188"/>
                  </a:lnTo>
                  <a:lnTo>
                    <a:pt x="428" y="1172"/>
                  </a:lnTo>
                  <a:lnTo>
                    <a:pt x="428" y="1172"/>
                  </a:lnTo>
                  <a:lnTo>
                    <a:pt x="438" y="1164"/>
                  </a:lnTo>
                  <a:lnTo>
                    <a:pt x="448" y="1160"/>
                  </a:lnTo>
                  <a:lnTo>
                    <a:pt x="458" y="1154"/>
                  </a:lnTo>
                  <a:lnTo>
                    <a:pt x="468" y="1152"/>
                  </a:lnTo>
                  <a:lnTo>
                    <a:pt x="486" y="1150"/>
                  </a:lnTo>
                  <a:lnTo>
                    <a:pt x="504" y="1152"/>
                  </a:lnTo>
                  <a:lnTo>
                    <a:pt x="522" y="1156"/>
                  </a:lnTo>
                  <a:lnTo>
                    <a:pt x="540" y="1164"/>
                  </a:lnTo>
                  <a:lnTo>
                    <a:pt x="556" y="1174"/>
                  </a:lnTo>
                  <a:lnTo>
                    <a:pt x="570" y="1186"/>
                  </a:lnTo>
                  <a:lnTo>
                    <a:pt x="598" y="1208"/>
                  </a:lnTo>
                  <a:lnTo>
                    <a:pt x="620" y="1226"/>
                  </a:lnTo>
                  <a:lnTo>
                    <a:pt x="628" y="1232"/>
                  </a:lnTo>
                  <a:lnTo>
                    <a:pt x="638" y="1236"/>
                  </a:lnTo>
                  <a:lnTo>
                    <a:pt x="644" y="1234"/>
                  </a:lnTo>
                  <a:lnTo>
                    <a:pt x="650" y="1228"/>
                  </a:lnTo>
                  <a:lnTo>
                    <a:pt x="650" y="1228"/>
                  </a:lnTo>
                  <a:lnTo>
                    <a:pt x="666" y="1194"/>
                  </a:lnTo>
                  <a:lnTo>
                    <a:pt x="682" y="1162"/>
                  </a:lnTo>
                  <a:lnTo>
                    <a:pt x="694" y="1130"/>
                  </a:lnTo>
                  <a:lnTo>
                    <a:pt x="704" y="1100"/>
                  </a:lnTo>
                  <a:lnTo>
                    <a:pt x="712" y="1070"/>
                  </a:lnTo>
                  <a:lnTo>
                    <a:pt x="718" y="1040"/>
                  </a:lnTo>
                  <a:lnTo>
                    <a:pt x="722" y="1010"/>
                  </a:lnTo>
                  <a:lnTo>
                    <a:pt x="724" y="980"/>
                  </a:lnTo>
                  <a:lnTo>
                    <a:pt x="726" y="950"/>
                  </a:lnTo>
                  <a:lnTo>
                    <a:pt x="726" y="922"/>
                  </a:lnTo>
                  <a:lnTo>
                    <a:pt x="722" y="860"/>
                  </a:lnTo>
                  <a:lnTo>
                    <a:pt x="716" y="798"/>
                  </a:lnTo>
                  <a:lnTo>
                    <a:pt x="708" y="730"/>
                  </a:lnTo>
                  <a:lnTo>
                    <a:pt x="708" y="730"/>
                  </a:lnTo>
                  <a:close/>
                </a:path>
              </a:pathLst>
            </a:custGeom>
            <a:solidFill>
              <a:srgbClr val="26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48"/>
            <p:cNvSpPr>
              <a:spLocks/>
            </p:cNvSpPr>
            <p:nvPr/>
          </p:nvSpPr>
          <p:spPr bwMode="auto">
            <a:xfrm>
              <a:off x="-4651375" y="5627688"/>
              <a:ext cx="152400" cy="292100"/>
            </a:xfrm>
            <a:custGeom>
              <a:avLst/>
              <a:gdLst>
                <a:gd name="T0" fmla="*/ 96 w 96"/>
                <a:gd name="T1" fmla="*/ 88 h 184"/>
                <a:gd name="T2" fmla="*/ 96 w 96"/>
                <a:gd name="T3" fmla="*/ 88 h 184"/>
                <a:gd name="T4" fmla="*/ 96 w 96"/>
                <a:gd name="T5" fmla="*/ 108 h 184"/>
                <a:gd name="T6" fmla="*/ 94 w 96"/>
                <a:gd name="T7" fmla="*/ 124 h 184"/>
                <a:gd name="T8" fmla="*/ 90 w 96"/>
                <a:gd name="T9" fmla="*/ 140 h 184"/>
                <a:gd name="T10" fmla="*/ 84 w 96"/>
                <a:gd name="T11" fmla="*/ 154 h 184"/>
                <a:gd name="T12" fmla="*/ 78 w 96"/>
                <a:gd name="T13" fmla="*/ 166 h 184"/>
                <a:gd name="T14" fmla="*/ 70 w 96"/>
                <a:gd name="T15" fmla="*/ 176 h 184"/>
                <a:gd name="T16" fmla="*/ 62 w 96"/>
                <a:gd name="T17" fmla="*/ 182 h 184"/>
                <a:gd name="T18" fmla="*/ 52 w 96"/>
                <a:gd name="T19" fmla="*/ 184 h 184"/>
                <a:gd name="T20" fmla="*/ 52 w 96"/>
                <a:gd name="T21" fmla="*/ 184 h 184"/>
                <a:gd name="T22" fmla="*/ 42 w 96"/>
                <a:gd name="T23" fmla="*/ 182 h 184"/>
                <a:gd name="T24" fmla="*/ 34 w 96"/>
                <a:gd name="T25" fmla="*/ 178 h 184"/>
                <a:gd name="T26" fmla="*/ 24 w 96"/>
                <a:gd name="T27" fmla="*/ 170 h 184"/>
                <a:gd name="T28" fmla="*/ 16 w 96"/>
                <a:gd name="T29" fmla="*/ 158 h 184"/>
                <a:gd name="T30" fmla="*/ 10 w 96"/>
                <a:gd name="T31" fmla="*/ 146 h 184"/>
                <a:gd name="T32" fmla="*/ 4 w 96"/>
                <a:gd name="T33" fmla="*/ 130 h 184"/>
                <a:gd name="T34" fmla="*/ 2 w 96"/>
                <a:gd name="T35" fmla="*/ 112 h 184"/>
                <a:gd name="T36" fmla="*/ 0 w 96"/>
                <a:gd name="T37" fmla="*/ 94 h 184"/>
                <a:gd name="T38" fmla="*/ 0 w 96"/>
                <a:gd name="T39" fmla="*/ 94 h 184"/>
                <a:gd name="T40" fmla="*/ 0 w 96"/>
                <a:gd name="T41" fmla="*/ 76 h 184"/>
                <a:gd name="T42" fmla="*/ 0 w 96"/>
                <a:gd name="T43" fmla="*/ 58 h 184"/>
                <a:gd name="T44" fmla="*/ 4 w 96"/>
                <a:gd name="T45" fmla="*/ 42 h 184"/>
                <a:gd name="T46" fmla="*/ 10 w 96"/>
                <a:gd name="T47" fmla="*/ 28 h 184"/>
                <a:gd name="T48" fmla="*/ 16 w 96"/>
                <a:gd name="T49" fmla="*/ 16 h 184"/>
                <a:gd name="T50" fmla="*/ 24 w 96"/>
                <a:gd name="T51" fmla="*/ 8 h 184"/>
                <a:gd name="T52" fmla="*/ 32 w 96"/>
                <a:gd name="T53" fmla="*/ 2 h 184"/>
                <a:gd name="T54" fmla="*/ 42 w 96"/>
                <a:gd name="T55" fmla="*/ 0 h 184"/>
                <a:gd name="T56" fmla="*/ 42 w 96"/>
                <a:gd name="T57" fmla="*/ 0 h 184"/>
                <a:gd name="T58" fmla="*/ 52 w 96"/>
                <a:gd name="T59" fmla="*/ 0 h 184"/>
                <a:gd name="T60" fmla="*/ 62 w 96"/>
                <a:gd name="T61" fmla="*/ 6 h 184"/>
                <a:gd name="T62" fmla="*/ 70 w 96"/>
                <a:gd name="T63" fmla="*/ 14 h 184"/>
                <a:gd name="T64" fmla="*/ 78 w 96"/>
                <a:gd name="T65" fmla="*/ 24 h 184"/>
                <a:gd name="T66" fmla="*/ 84 w 96"/>
                <a:gd name="T67" fmla="*/ 38 h 184"/>
                <a:gd name="T68" fmla="*/ 90 w 96"/>
                <a:gd name="T69" fmla="*/ 54 h 184"/>
                <a:gd name="T70" fmla="*/ 94 w 96"/>
                <a:gd name="T71" fmla="*/ 70 h 184"/>
                <a:gd name="T72" fmla="*/ 96 w 96"/>
                <a:gd name="T73" fmla="*/ 88 h 184"/>
                <a:gd name="T74" fmla="*/ 96 w 96"/>
                <a:gd name="T75" fmla="*/ 8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184">
                  <a:moveTo>
                    <a:pt x="96" y="88"/>
                  </a:moveTo>
                  <a:lnTo>
                    <a:pt x="96" y="88"/>
                  </a:lnTo>
                  <a:lnTo>
                    <a:pt x="96" y="108"/>
                  </a:lnTo>
                  <a:lnTo>
                    <a:pt x="94" y="124"/>
                  </a:lnTo>
                  <a:lnTo>
                    <a:pt x="90" y="140"/>
                  </a:lnTo>
                  <a:lnTo>
                    <a:pt x="84" y="154"/>
                  </a:lnTo>
                  <a:lnTo>
                    <a:pt x="78" y="166"/>
                  </a:lnTo>
                  <a:lnTo>
                    <a:pt x="70" y="176"/>
                  </a:lnTo>
                  <a:lnTo>
                    <a:pt x="62" y="182"/>
                  </a:lnTo>
                  <a:lnTo>
                    <a:pt x="52" y="184"/>
                  </a:lnTo>
                  <a:lnTo>
                    <a:pt x="52" y="184"/>
                  </a:lnTo>
                  <a:lnTo>
                    <a:pt x="42" y="182"/>
                  </a:lnTo>
                  <a:lnTo>
                    <a:pt x="34" y="178"/>
                  </a:lnTo>
                  <a:lnTo>
                    <a:pt x="24" y="170"/>
                  </a:lnTo>
                  <a:lnTo>
                    <a:pt x="16" y="158"/>
                  </a:lnTo>
                  <a:lnTo>
                    <a:pt x="10" y="146"/>
                  </a:lnTo>
                  <a:lnTo>
                    <a:pt x="4" y="130"/>
                  </a:lnTo>
                  <a:lnTo>
                    <a:pt x="2" y="112"/>
                  </a:lnTo>
                  <a:lnTo>
                    <a:pt x="0" y="94"/>
                  </a:lnTo>
                  <a:lnTo>
                    <a:pt x="0" y="94"/>
                  </a:lnTo>
                  <a:lnTo>
                    <a:pt x="0" y="76"/>
                  </a:lnTo>
                  <a:lnTo>
                    <a:pt x="0" y="58"/>
                  </a:lnTo>
                  <a:lnTo>
                    <a:pt x="4" y="42"/>
                  </a:lnTo>
                  <a:lnTo>
                    <a:pt x="10" y="28"/>
                  </a:lnTo>
                  <a:lnTo>
                    <a:pt x="16" y="16"/>
                  </a:lnTo>
                  <a:lnTo>
                    <a:pt x="24" y="8"/>
                  </a:lnTo>
                  <a:lnTo>
                    <a:pt x="32" y="2"/>
                  </a:lnTo>
                  <a:lnTo>
                    <a:pt x="42" y="0"/>
                  </a:lnTo>
                  <a:lnTo>
                    <a:pt x="42" y="0"/>
                  </a:lnTo>
                  <a:lnTo>
                    <a:pt x="52" y="0"/>
                  </a:lnTo>
                  <a:lnTo>
                    <a:pt x="62" y="6"/>
                  </a:lnTo>
                  <a:lnTo>
                    <a:pt x="70" y="14"/>
                  </a:lnTo>
                  <a:lnTo>
                    <a:pt x="78" y="24"/>
                  </a:lnTo>
                  <a:lnTo>
                    <a:pt x="84" y="38"/>
                  </a:lnTo>
                  <a:lnTo>
                    <a:pt x="90" y="54"/>
                  </a:lnTo>
                  <a:lnTo>
                    <a:pt x="94" y="70"/>
                  </a:lnTo>
                  <a:lnTo>
                    <a:pt x="96" y="88"/>
                  </a:lnTo>
                  <a:lnTo>
                    <a:pt x="96" y="88"/>
                  </a:lnTo>
                  <a:close/>
                </a:path>
              </a:pathLst>
            </a:custGeom>
            <a:solidFill>
              <a:srgbClr val="26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49"/>
            <p:cNvSpPr>
              <a:spLocks/>
            </p:cNvSpPr>
            <p:nvPr/>
          </p:nvSpPr>
          <p:spPr bwMode="auto">
            <a:xfrm>
              <a:off x="-5245100" y="6423026"/>
              <a:ext cx="746125" cy="327025"/>
            </a:xfrm>
            <a:custGeom>
              <a:avLst/>
              <a:gdLst>
                <a:gd name="T0" fmla="*/ 2 w 470"/>
                <a:gd name="T1" fmla="*/ 50 h 206"/>
                <a:gd name="T2" fmla="*/ 2 w 470"/>
                <a:gd name="T3" fmla="*/ 50 h 206"/>
                <a:gd name="T4" fmla="*/ 0 w 470"/>
                <a:gd name="T5" fmla="*/ 62 h 206"/>
                <a:gd name="T6" fmla="*/ 2 w 470"/>
                <a:gd name="T7" fmla="*/ 82 h 206"/>
                <a:gd name="T8" fmla="*/ 6 w 470"/>
                <a:gd name="T9" fmla="*/ 92 h 206"/>
                <a:gd name="T10" fmla="*/ 10 w 470"/>
                <a:gd name="T11" fmla="*/ 104 h 206"/>
                <a:gd name="T12" fmla="*/ 18 w 470"/>
                <a:gd name="T13" fmla="*/ 116 h 206"/>
                <a:gd name="T14" fmla="*/ 28 w 470"/>
                <a:gd name="T15" fmla="*/ 130 h 206"/>
                <a:gd name="T16" fmla="*/ 40 w 470"/>
                <a:gd name="T17" fmla="*/ 142 h 206"/>
                <a:gd name="T18" fmla="*/ 54 w 470"/>
                <a:gd name="T19" fmla="*/ 154 h 206"/>
                <a:gd name="T20" fmla="*/ 72 w 470"/>
                <a:gd name="T21" fmla="*/ 166 h 206"/>
                <a:gd name="T22" fmla="*/ 94 w 470"/>
                <a:gd name="T23" fmla="*/ 176 h 206"/>
                <a:gd name="T24" fmla="*/ 118 w 470"/>
                <a:gd name="T25" fmla="*/ 186 h 206"/>
                <a:gd name="T26" fmla="*/ 148 w 470"/>
                <a:gd name="T27" fmla="*/ 194 h 206"/>
                <a:gd name="T28" fmla="*/ 182 w 470"/>
                <a:gd name="T29" fmla="*/ 200 h 206"/>
                <a:gd name="T30" fmla="*/ 220 w 470"/>
                <a:gd name="T31" fmla="*/ 204 h 206"/>
                <a:gd name="T32" fmla="*/ 220 w 470"/>
                <a:gd name="T33" fmla="*/ 204 h 206"/>
                <a:gd name="T34" fmla="*/ 260 w 470"/>
                <a:gd name="T35" fmla="*/ 206 h 206"/>
                <a:gd name="T36" fmla="*/ 296 w 470"/>
                <a:gd name="T37" fmla="*/ 202 h 206"/>
                <a:gd name="T38" fmla="*/ 328 w 470"/>
                <a:gd name="T39" fmla="*/ 196 h 206"/>
                <a:gd name="T40" fmla="*/ 358 w 470"/>
                <a:gd name="T41" fmla="*/ 186 h 206"/>
                <a:gd name="T42" fmla="*/ 382 w 470"/>
                <a:gd name="T43" fmla="*/ 172 h 206"/>
                <a:gd name="T44" fmla="*/ 404 w 470"/>
                <a:gd name="T45" fmla="*/ 158 h 206"/>
                <a:gd name="T46" fmla="*/ 420 w 470"/>
                <a:gd name="T47" fmla="*/ 142 h 206"/>
                <a:gd name="T48" fmla="*/ 436 w 470"/>
                <a:gd name="T49" fmla="*/ 124 h 206"/>
                <a:gd name="T50" fmla="*/ 448 w 470"/>
                <a:gd name="T51" fmla="*/ 106 h 206"/>
                <a:gd name="T52" fmla="*/ 456 w 470"/>
                <a:gd name="T53" fmla="*/ 90 h 206"/>
                <a:gd name="T54" fmla="*/ 464 w 470"/>
                <a:gd name="T55" fmla="*/ 72 h 206"/>
                <a:gd name="T56" fmla="*/ 468 w 470"/>
                <a:gd name="T57" fmla="*/ 56 h 206"/>
                <a:gd name="T58" fmla="*/ 470 w 470"/>
                <a:gd name="T59" fmla="*/ 40 h 206"/>
                <a:gd name="T60" fmla="*/ 470 w 470"/>
                <a:gd name="T61" fmla="*/ 28 h 206"/>
                <a:gd name="T62" fmla="*/ 470 w 470"/>
                <a:gd name="T63" fmla="*/ 18 h 206"/>
                <a:gd name="T64" fmla="*/ 466 w 470"/>
                <a:gd name="T65" fmla="*/ 10 h 206"/>
                <a:gd name="T66" fmla="*/ 466 w 470"/>
                <a:gd name="T67" fmla="*/ 10 h 206"/>
                <a:gd name="T68" fmla="*/ 464 w 470"/>
                <a:gd name="T69" fmla="*/ 8 h 206"/>
                <a:gd name="T70" fmla="*/ 458 w 470"/>
                <a:gd name="T71" fmla="*/ 6 h 206"/>
                <a:gd name="T72" fmla="*/ 442 w 470"/>
                <a:gd name="T73" fmla="*/ 2 h 206"/>
                <a:gd name="T74" fmla="*/ 416 w 470"/>
                <a:gd name="T75" fmla="*/ 0 h 206"/>
                <a:gd name="T76" fmla="*/ 386 w 470"/>
                <a:gd name="T77" fmla="*/ 0 h 206"/>
                <a:gd name="T78" fmla="*/ 310 w 470"/>
                <a:gd name="T79" fmla="*/ 2 h 206"/>
                <a:gd name="T80" fmla="*/ 224 w 470"/>
                <a:gd name="T81" fmla="*/ 8 h 206"/>
                <a:gd name="T82" fmla="*/ 140 w 470"/>
                <a:gd name="T83" fmla="*/ 16 h 206"/>
                <a:gd name="T84" fmla="*/ 68 w 470"/>
                <a:gd name="T85" fmla="*/ 26 h 206"/>
                <a:gd name="T86" fmla="*/ 40 w 470"/>
                <a:gd name="T87" fmla="*/ 32 h 206"/>
                <a:gd name="T88" fmla="*/ 18 w 470"/>
                <a:gd name="T89" fmla="*/ 38 h 206"/>
                <a:gd name="T90" fmla="*/ 6 w 470"/>
                <a:gd name="T91" fmla="*/ 44 h 206"/>
                <a:gd name="T92" fmla="*/ 2 w 470"/>
                <a:gd name="T93" fmla="*/ 48 h 206"/>
                <a:gd name="T94" fmla="*/ 2 w 470"/>
                <a:gd name="T95"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0" h="206">
                  <a:moveTo>
                    <a:pt x="2" y="50"/>
                  </a:moveTo>
                  <a:lnTo>
                    <a:pt x="2" y="50"/>
                  </a:lnTo>
                  <a:lnTo>
                    <a:pt x="0" y="62"/>
                  </a:lnTo>
                  <a:lnTo>
                    <a:pt x="2" y="82"/>
                  </a:lnTo>
                  <a:lnTo>
                    <a:pt x="6" y="92"/>
                  </a:lnTo>
                  <a:lnTo>
                    <a:pt x="10" y="104"/>
                  </a:lnTo>
                  <a:lnTo>
                    <a:pt x="18" y="116"/>
                  </a:lnTo>
                  <a:lnTo>
                    <a:pt x="28" y="130"/>
                  </a:lnTo>
                  <a:lnTo>
                    <a:pt x="40" y="142"/>
                  </a:lnTo>
                  <a:lnTo>
                    <a:pt x="54" y="154"/>
                  </a:lnTo>
                  <a:lnTo>
                    <a:pt x="72" y="166"/>
                  </a:lnTo>
                  <a:lnTo>
                    <a:pt x="94" y="176"/>
                  </a:lnTo>
                  <a:lnTo>
                    <a:pt x="118" y="186"/>
                  </a:lnTo>
                  <a:lnTo>
                    <a:pt x="148" y="194"/>
                  </a:lnTo>
                  <a:lnTo>
                    <a:pt x="182" y="200"/>
                  </a:lnTo>
                  <a:lnTo>
                    <a:pt x="220" y="204"/>
                  </a:lnTo>
                  <a:lnTo>
                    <a:pt x="220" y="204"/>
                  </a:lnTo>
                  <a:lnTo>
                    <a:pt x="260" y="206"/>
                  </a:lnTo>
                  <a:lnTo>
                    <a:pt x="296" y="202"/>
                  </a:lnTo>
                  <a:lnTo>
                    <a:pt x="328" y="196"/>
                  </a:lnTo>
                  <a:lnTo>
                    <a:pt x="358" y="186"/>
                  </a:lnTo>
                  <a:lnTo>
                    <a:pt x="382" y="172"/>
                  </a:lnTo>
                  <a:lnTo>
                    <a:pt x="404" y="158"/>
                  </a:lnTo>
                  <a:lnTo>
                    <a:pt x="420" y="142"/>
                  </a:lnTo>
                  <a:lnTo>
                    <a:pt x="436" y="124"/>
                  </a:lnTo>
                  <a:lnTo>
                    <a:pt x="448" y="106"/>
                  </a:lnTo>
                  <a:lnTo>
                    <a:pt x="456" y="90"/>
                  </a:lnTo>
                  <a:lnTo>
                    <a:pt x="464" y="72"/>
                  </a:lnTo>
                  <a:lnTo>
                    <a:pt x="468" y="56"/>
                  </a:lnTo>
                  <a:lnTo>
                    <a:pt x="470" y="40"/>
                  </a:lnTo>
                  <a:lnTo>
                    <a:pt x="470" y="28"/>
                  </a:lnTo>
                  <a:lnTo>
                    <a:pt x="470" y="18"/>
                  </a:lnTo>
                  <a:lnTo>
                    <a:pt x="466" y="10"/>
                  </a:lnTo>
                  <a:lnTo>
                    <a:pt x="466" y="10"/>
                  </a:lnTo>
                  <a:lnTo>
                    <a:pt x="464" y="8"/>
                  </a:lnTo>
                  <a:lnTo>
                    <a:pt x="458" y="6"/>
                  </a:lnTo>
                  <a:lnTo>
                    <a:pt x="442" y="2"/>
                  </a:lnTo>
                  <a:lnTo>
                    <a:pt x="416" y="0"/>
                  </a:lnTo>
                  <a:lnTo>
                    <a:pt x="386" y="0"/>
                  </a:lnTo>
                  <a:lnTo>
                    <a:pt x="310" y="2"/>
                  </a:lnTo>
                  <a:lnTo>
                    <a:pt x="224" y="8"/>
                  </a:lnTo>
                  <a:lnTo>
                    <a:pt x="140" y="16"/>
                  </a:lnTo>
                  <a:lnTo>
                    <a:pt x="68" y="26"/>
                  </a:lnTo>
                  <a:lnTo>
                    <a:pt x="40" y="32"/>
                  </a:lnTo>
                  <a:lnTo>
                    <a:pt x="18" y="38"/>
                  </a:lnTo>
                  <a:lnTo>
                    <a:pt x="6" y="44"/>
                  </a:lnTo>
                  <a:lnTo>
                    <a:pt x="2" y="48"/>
                  </a:lnTo>
                  <a:lnTo>
                    <a:pt x="2" y="50"/>
                  </a:lnTo>
                  <a:close/>
                </a:path>
              </a:pathLst>
            </a:custGeom>
            <a:solidFill>
              <a:srgbClr val="EF5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50"/>
            <p:cNvSpPr>
              <a:spLocks/>
            </p:cNvSpPr>
            <p:nvPr/>
          </p:nvSpPr>
          <p:spPr bwMode="auto">
            <a:xfrm>
              <a:off x="-5245100" y="6423026"/>
              <a:ext cx="746125" cy="327025"/>
            </a:xfrm>
            <a:custGeom>
              <a:avLst/>
              <a:gdLst>
                <a:gd name="T0" fmla="*/ 2 w 470"/>
                <a:gd name="T1" fmla="*/ 50 h 206"/>
                <a:gd name="T2" fmla="*/ 2 w 470"/>
                <a:gd name="T3" fmla="*/ 50 h 206"/>
                <a:gd name="T4" fmla="*/ 0 w 470"/>
                <a:gd name="T5" fmla="*/ 62 h 206"/>
                <a:gd name="T6" fmla="*/ 2 w 470"/>
                <a:gd name="T7" fmla="*/ 82 h 206"/>
                <a:gd name="T8" fmla="*/ 6 w 470"/>
                <a:gd name="T9" fmla="*/ 92 h 206"/>
                <a:gd name="T10" fmla="*/ 10 w 470"/>
                <a:gd name="T11" fmla="*/ 104 h 206"/>
                <a:gd name="T12" fmla="*/ 18 w 470"/>
                <a:gd name="T13" fmla="*/ 116 h 206"/>
                <a:gd name="T14" fmla="*/ 28 w 470"/>
                <a:gd name="T15" fmla="*/ 130 h 206"/>
                <a:gd name="T16" fmla="*/ 40 w 470"/>
                <a:gd name="T17" fmla="*/ 142 h 206"/>
                <a:gd name="T18" fmla="*/ 54 w 470"/>
                <a:gd name="T19" fmla="*/ 154 h 206"/>
                <a:gd name="T20" fmla="*/ 72 w 470"/>
                <a:gd name="T21" fmla="*/ 166 h 206"/>
                <a:gd name="T22" fmla="*/ 94 w 470"/>
                <a:gd name="T23" fmla="*/ 176 h 206"/>
                <a:gd name="T24" fmla="*/ 118 w 470"/>
                <a:gd name="T25" fmla="*/ 186 h 206"/>
                <a:gd name="T26" fmla="*/ 148 w 470"/>
                <a:gd name="T27" fmla="*/ 194 h 206"/>
                <a:gd name="T28" fmla="*/ 182 w 470"/>
                <a:gd name="T29" fmla="*/ 200 h 206"/>
                <a:gd name="T30" fmla="*/ 220 w 470"/>
                <a:gd name="T31" fmla="*/ 204 h 206"/>
                <a:gd name="T32" fmla="*/ 220 w 470"/>
                <a:gd name="T33" fmla="*/ 204 h 206"/>
                <a:gd name="T34" fmla="*/ 260 w 470"/>
                <a:gd name="T35" fmla="*/ 206 h 206"/>
                <a:gd name="T36" fmla="*/ 296 w 470"/>
                <a:gd name="T37" fmla="*/ 202 h 206"/>
                <a:gd name="T38" fmla="*/ 328 w 470"/>
                <a:gd name="T39" fmla="*/ 196 h 206"/>
                <a:gd name="T40" fmla="*/ 358 w 470"/>
                <a:gd name="T41" fmla="*/ 186 h 206"/>
                <a:gd name="T42" fmla="*/ 382 w 470"/>
                <a:gd name="T43" fmla="*/ 172 h 206"/>
                <a:gd name="T44" fmla="*/ 404 w 470"/>
                <a:gd name="T45" fmla="*/ 158 h 206"/>
                <a:gd name="T46" fmla="*/ 420 w 470"/>
                <a:gd name="T47" fmla="*/ 142 h 206"/>
                <a:gd name="T48" fmla="*/ 436 w 470"/>
                <a:gd name="T49" fmla="*/ 124 h 206"/>
                <a:gd name="T50" fmla="*/ 448 w 470"/>
                <a:gd name="T51" fmla="*/ 106 h 206"/>
                <a:gd name="T52" fmla="*/ 456 w 470"/>
                <a:gd name="T53" fmla="*/ 90 h 206"/>
                <a:gd name="T54" fmla="*/ 464 w 470"/>
                <a:gd name="T55" fmla="*/ 72 h 206"/>
                <a:gd name="T56" fmla="*/ 468 w 470"/>
                <a:gd name="T57" fmla="*/ 56 h 206"/>
                <a:gd name="T58" fmla="*/ 470 w 470"/>
                <a:gd name="T59" fmla="*/ 40 h 206"/>
                <a:gd name="T60" fmla="*/ 470 w 470"/>
                <a:gd name="T61" fmla="*/ 28 h 206"/>
                <a:gd name="T62" fmla="*/ 470 w 470"/>
                <a:gd name="T63" fmla="*/ 18 h 206"/>
                <a:gd name="T64" fmla="*/ 466 w 470"/>
                <a:gd name="T65" fmla="*/ 10 h 206"/>
                <a:gd name="T66" fmla="*/ 466 w 470"/>
                <a:gd name="T67" fmla="*/ 10 h 206"/>
                <a:gd name="T68" fmla="*/ 464 w 470"/>
                <a:gd name="T69" fmla="*/ 8 h 206"/>
                <a:gd name="T70" fmla="*/ 458 w 470"/>
                <a:gd name="T71" fmla="*/ 6 h 206"/>
                <a:gd name="T72" fmla="*/ 442 w 470"/>
                <a:gd name="T73" fmla="*/ 2 h 206"/>
                <a:gd name="T74" fmla="*/ 416 w 470"/>
                <a:gd name="T75" fmla="*/ 0 h 206"/>
                <a:gd name="T76" fmla="*/ 386 w 470"/>
                <a:gd name="T77" fmla="*/ 0 h 206"/>
                <a:gd name="T78" fmla="*/ 310 w 470"/>
                <a:gd name="T79" fmla="*/ 2 h 206"/>
                <a:gd name="T80" fmla="*/ 224 w 470"/>
                <a:gd name="T81" fmla="*/ 8 h 206"/>
                <a:gd name="T82" fmla="*/ 140 w 470"/>
                <a:gd name="T83" fmla="*/ 16 h 206"/>
                <a:gd name="T84" fmla="*/ 68 w 470"/>
                <a:gd name="T85" fmla="*/ 26 h 206"/>
                <a:gd name="T86" fmla="*/ 40 w 470"/>
                <a:gd name="T87" fmla="*/ 32 h 206"/>
                <a:gd name="T88" fmla="*/ 18 w 470"/>
                <a:gd name="T89" fmla="*/ 38 h 206"/>
                <a:gd name="T90" fmla="*/ 6 w 470"/>
                <a:gd name="T91" fmla="*/ 44 h 206"/>
                <a:gd name="T92" fmla="*/ 2 w 470"/>
                <a:gd name="T93" fmla="*/ 48 h 206"/>
                <a:gd name="T94" fmla="*/ 2 w 470"/>
                <a:gd name="T95" fmla="*/ 5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0" h="206">
                  <a:moveTo>
                    <a:pt x="2" y="50"/>
                  </a:moveTo>
                  <a:lnTo>
                    <a:pt x="2" y="50"/>
                  </a:lnTo>
                  <a:lnTo>
                    <a:pt x="0" y="62"/>
                  </a:lnTo>
                  <a:lnTo>
                    <a:pt x="2" y="82"/>
                  </a:lnTo>
                  <a:lnTo>
                    <a:pt x="6" y="92"/>
                  </a:lnTo>
                  <a:lnTo>
                    <a:pt x="10" y="104"/>
                  </a:lnTo>
                  <a:lnTo>
                    <a:pt x="18" y="116"/>
                  </a:lnTo>
                  <a:lnTo>
                    <a:pt x="28" y="130"/>
                  </a:lnTo>
                  <a:lnTo>
                    <a:pt x="40" y="142"/>
                  </a:lnTo>
                  <a:lnTo>
                    <a:pt x="54" y="154"/>
                  </a:lnTo>
                  <a:lnTo>
                    <a:pt x="72" y="166"/>
                  </a:lnTo>
                  <a:lnTo>
                    <a:pt x="94" y="176"/>
                  </a:lnTo>
                  <a:lnTo>
                    <a:pt x="118" y="186"/>
                  </a:lnTo>
                  <a:lnTo>
                    <a:pt x="148" y="194"/>
                  </a:lnTo>
                  <a:lnTo>
                    <a:pt x="182" y="200"/>
                  </a:lnTo>
                  <a:lnTo>
                    <a:pt x="220" y="204"/>
                  </a:lnTo>
                  <a:lnTo>
                    <a:pt x="220" y="204"/>
                  </a:lnTo>
                  <a:lnTo>
                    <a:pt x="260" y="206"/>
                  </a:lnTo>
                  <a:lnTo>
                    <a:pt x="296" y="202"/>
                  </a:lnTo>
                  <a:lnTo>
                    <a:pt x="328" y="196"/>
                  </a:lnTo>
                  <a:lnTo>
                    <a:pt x="358" y="186"/>
                  </a:lnTo>
                  <a:lnTo>
                    <a:pt x="382" y="172"/>
                  </a:lnTo>
                  <a:lnTo>
                    <a:pt x="404" y="158"/>
                  </a:lnTo>
                  <a:lnTo>
                    <a:pt x="420" y="142"/>
                  </a:lnTo>
                  <a:lnTo>
                    <a:pt x="436" y="124"/>
                  </a:lnTo>
                  <a:lnTo>
                    <a:pt x="448" y="106"/>
                  </a:lnTo>
                  <a:lnTo>
                    <a:pt x="456" y="90"/>
                  </a:lnTo>
                  <a:lnTo>
                    <a:pt x="464" y="72"/>
                  </a:lnTo>
                  <a:lnTo>
                    <a:pt x="468" y="56"/>
                  </a:lnTo>
                  <a:lnTo>
                    <a:pt x="470" y="40"/>
                  </a:lnTo>
                  <a:lnTo>
                    <a:pt x="470" y="28"/>
                  </a:lnTo>
                  <a:lnTo>
                    <a:pt x="470" y="18"/>
                  </a:lnTo>
                  <a:lnTo>
                    <a:pt x="466" y="10"/>
                  </a:lnTo>
                  <a:lnTo>
                    <a:pt x="466" y="10"/>
                  </a:lnTo>
                  <a:lnTo>
                    <a:pt x="464" y="8"/>
                  </a:lnTo>
                  <a:lnTo>
                    <a:pt x="458" y="6"/>
                  </a:lnTo>
                  <a:lnTo>
                    <a:pt x="442" y="2"/>
                  </a:lnTo>
                  <a:lnTo>
                    <a:pt x="416" y="0"/>
                  </a:lnTo>
                  <a:lnTo>
                    <a:pt x="386" y="0"/>
                  </a:lnTo>
                  <a:lnTo>
                    <a:pt x="310" y="2"/>
                  </a:lnTo>
                  <a:lnTo>
                    <a:pt x="224" y="8"/>
                  </a:lnTo>
                  <a:lnTo>
                    <a:pt x="140" y="16"/>
                  </a:lnTo>
                  <a:lnTo>
                    <a:pt x="68" y="26"/>
                  </a:lnTo>
                  <a:lnTo>
                    <a:pt x="40" y="32"/>
                  </a:lnTo>
                  <a:lnTo>
                    <a:pt x="18" y="38"/>
                  </a:lnTo>
                  <a:lnTo>
                    <a:pt x="6" y="44"/>
                  </a:lnTo>
                  <a:lnTo>
                    <a:pt x="2" y="48"/>
                  </a:lnTo>
                  <a:lnTo>
                    <a:pt x="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51"/>
            <p:cNvSpPr>
              <a:spLocks/>
            </p:cNvSpPr>
            <p:nvPr/>
          </p:nvSpPr>
          <p:spPr bwMode="auto">
            <a:xfrm>
              <a:off x="-5022850" y="5805488"/>
              <a:ext cx="1073150" cy="471488"/>
            </a:xfrm>
            <a:custGeom>
              <a:avLst/>
              <a:gdLst>
                <a:gd name="T0" fmla="*/ 0 w 676"/>
                <a:gd name="T1" fmla="*/ 297 h 297"/>
                <a:gd name="T2" fmla="*/ 0 w 676"/>
                <a:gd name="T3" fmla="*/ 297 h 297"/>
                <a:gd name="T4" fmla="*/ 68 w 676"/>
                <a:gd name="T5" fmla="*/ 293 h 297"/>
                <a:gd name="T6" fmla="*/ 228 w 676"/>
                <a:gd name="T7" fmla="*/ 279 h 297"/>
                <a:gd name="T8" fmla="*/ 322 w 676"/>
                <a:gd name="T9" fmla="*/ 269 h 297"/>
                <a:gd name="T10" fmla="*/ 414 w 676"/>
                <a:gd name="T11" fmla="*/ 259 h 297"/>
                <a:gd name="T12" fmla="*/ 496 w 676"/>
                <a:gd name="T13" fmla="*/ 249 h 297"/>
                <a:gd name="T14" fmla="*/ 560 w 676"/>
                <a:gd name="T15" fmla="*/ 238 h 297"/>
                <a:gd name="T16" fmla="*/ 560 w 676"/>
                <a:gd name="T17" fmla="*/ 238 h 297"/>
                <a:gd name="T18" fmla="*/ 572 w 676"/>
                <a:gd name="T19" fmla="*/ 236 h 297"/>
                <a:gd name="T20" fmla="*/ 584 w 676"/>
                <a:gd name="T21" fmla="*/ 230 h 297"/>
                <a:gd name="T22" fmla="*/ 606 w 676"/>
                <a:gd name="T23" fmla="*/ 220 h 297"/>
                <a:gd name="T24" fmla="*/ 626 w 676"/>
                <a:gd name="T25" fmla="*/ 204 h 297"/>
                <a:gd name="T26" fmla="*/ 642 w 676"/>
                <a:gd name="T27" fmla="*/ 188 h 297"/>
                <a:gd name="T28" fmla="*/ 654 w 676"/>
                <a:gd name="T29" fmla="*/ 168 h 297"/>
                <a:gd name="T30" fmla="*/ 664 w 676"/>
                <a:gd name="T31" fmla="*/ 148 h 297"/>
                <a:gd name="T32" fmla="*/ 672 w 676"/>
                <a:gd name="T33" fmla="*/ 126 h 297"/>
                <a:gd name="T34" fmla="*/ 676 w 676"/>
                <a:gd name="T35" fmla="*/ 104 h 297"/>
                <a:gd name="T36" fmla="*/ 676 w 676"/>
                <a:gd name="T37" fmla="*/ 84 h 297"/>
                <a:gd name="T38" fmla="*/ 672 w 676"/>
                <a:gd name="T39" fmla="*/ 64 h 297"/>
                <a:gd name="T40" fmla="*/ 666 w 676"/>
                <a:gd name="T41" fmla="*/ 46 h 297"/>
                <a:gd name="T42" fmla="*/ 656 w 676"/>
                <a:gd name="T43" fmla="*/ 30 h 297"/>
                <a:gd name="T44" fmla="*/ 650 w 676"/>
                <a:gd name="T45" fmla="*/ 22 h 297"/>
                <a:gd name="T46" fmla="*/ 642 w 676"/>
                <a:gd name="T47" fmla="*/ 16 h 297"/>
                <a:gd name="T48" fmla="*/ 634 w 676"/>
                <a:gd name="T49" fmla="*/ 10 h 297"/>
                <a:gd name="T50" fmla="*/ 626 w 676"/>
                <a:gd name="T51" fmla="*/ 6 h 297"/>
                <a:gd name="T52" fmla="*/ 616 w 676"/>
                <a:gd name="T53" fmla="*/ 4 h 297"/>
                <a:gd name="T54" fmla="*/ 606 w 676"/>
                <a:gd name="T55" fmla="*/ 2 h 297"/>
                <a:gd name="T56" fmla="*/ 594 w 676"/>
                <a:gd name="T57" fmla="*/ 0 h 297"/>
                <a:gd name="T58" fmla="*/ 580 w 676"/>
                <a:gd name="T59" fmla="*/ 2 h 297"/>
                <a:gd name="T60" fmla="*/ 580 w 676"/>
                <a:gd name="T61" fmla="*/ 2 h 297"/>
                <a:gd name="T62" fmla="*/ 486 w 676"/>
                <a:gd name="T63" fmla="*/ 10 h 297"/>
                <a:gd name="T64" fmla="*/ 412 w 676"/>
                <a:gd name="T65" fmla="*/ 20 h 297"/>
                <a:gd name="T66" fmla="*/ 350 w 676"/>
                <a:gd name="T67" fmla="*/ 30 h 297"/>
                <a:gd name="T68" fmla="*/ 0 w 676"/>
                <a:gd name="T69"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6" h="297">
                  <a:moveTo>
                    <a:pt x="0" y="297"/>
                  </a:moveTo>
                  <a:lnTo>
                    <a:pt x="0" y="297"/>
                  </a:lnTo>
                  <a:lnTo>
                    <a:pt x="68" y="293"/>
                  </a:lnTo>
                  <a:lnTo>
                    <a:pt x="228" y="279"/>
                  </a:lnTo>
                  <a:lnTo>
                    <a:pt x="322" y="269"/>
                  </a:lnTo>
                  <a:lnTo>
                    <a:pt x="414" y="259"/>
                  </a:lnTo>
                  <a:lnTo>
                    <a:pt x="496" y="249"/>
                  </a:lnTo>
                  <a:lnTo>
                    <a:pt x="560" y="238"/>
                  </a:lnTo>
                  <a:lnTo>
                    <a:pt x="560" y="238"/>
                  </a:lnTo>
                  <a:lnTo>
                    <a:pt x="572" y="236"/>
                  </a:lnTo>
                  <a:lnTo>
                    <a:pt x="584" y="230"/>
                  </a:lnTo>
                  <a:lnTo>
                    <a:pt x="606" y="220"/>
                  </a:lnTo>
                  <a:lnTo>
                    <a:pt x="626" y="204"/>
                  </a:lnTo>
                  <a:lnTo>
                    <a:pt x="642" y="188"/>
                  </a:lnTo>
                  <a:lnTo>
                    <a:pt x="654" y="168"/>
                  </a:lnTo>
                  <a:lnTo>
                    <a:pt x="664" y="148"/>
                  </a:lnTo>
                  <a:lnTo>
                    <a:pt x="672" y="126"/>
                  </a:lnTo>
                  <a:lnTo>
                    <a:pt x="676" y="104"/>
                  </a:lnTo>
                  <a:lnTo>
                    <a:pt x="676" y="84"/>
                  </a:lnTo>
                  <a:lnTo>
                    <a:pt x="672" y="64"/>
                  </a:lnTo>
                  <a:lnTo>
                    <a:pt x="666" y="46"/>
                  </a:lnTo>
                  <a:lnTo>
                    <a:pt x="656" y="30"/>
                  </a:lnTo>
                  <a:lnTo>
                    <a:pt x="650" y="22"/>
                  </a:lnTo>
                  <a:lnTo>
                    <a:pt x="642" y="16"/>
                  </a:lnTo>
                  <a:lnTo>
                    <a:pt x="634" y="10"/>
                  </a:lnTo>
                  <a:lnTo>
                    <a:pt x="626" y="6"/>
                  </a:lnTo>
                  <a:lnTo>
                    <a:pt x="616" y="4"/>
                  </a:lnTo>
                  <a:lnTo>
                    <a:pt x="606" y="2"/>
                  </a:lnTo>
                  <a:lnTo>
                    <a:pt x="594" y="0"/>
                  </a:lnTo>
                  <a:lnTo>
                    <a:pt x="580" y="2"/>
                  </a:lnTo>
                  <a:lnTo>
                    <a:pt x="580" y="2"/>
                  </a:lnTo>
                  <a:lnTo>
                    <a:pt x="486" y="10"/>
                  </a:lnTo>
                  <a:lnTo>
                    <a:pt x="412" y="20"/>
                  </a:lnTo>
                  <a:lnTo>
                    <a:pt x="350" y="30"/>
                  </a:lnTo>
                  <a:lnTo>
                    <a:pt x="0" y="297"/>
                  </a:lnTo>
                  <a:close/>
                </a:path>
              </a:pathLst>
            </a:custGeom>
            <a:solidFill>
              <a:srgbClr val="F4DD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52"/>
            <p:cNvSpPr>
              <a:spLocks/>
            </p:cNvSpPr>
            <p:nvPr/>
          </p:nvSpPr>
          <p:spPr bwMode="auto">
            <a:xfrm>
              <a:off x="-6292850" y="8966201"/>
              <a:ext cx="2765425" cy="1804988"/>
            </a:xfrm>
            <a:custGeom>
              <a:avLst/>
              <a:gdLst>
                <a:gd name="T0" fmla="*/ 0 w 1742"/>
                <a:gd name="T1" fmla="*/ 20 h 1137"/>
                <a:gd name="T2" fmla="*/ 4 w 1742"/>
                <a:gd name="T3" fmla="*/ 168 h 1137"/>
                <a:gd name="T4" fmla="*/ 18 w 1742"/>
                <a:gd name="T5" fmla="*/ 486 h 1137"/>
                <a:gd name="T6" fmla="*/ 20 w 1742"/>
                <a:gd name="T7" fmla="*/ 582 h 1137"/>
                <a:gd name="T8" fmla="*/ 8 w 1742"/>
                <a:gd name="T9" fmla="*/ 878 h 1137"/>
                <a:gd name="T10" fmla="*/ 234 w 1742"/>
                <a:gd name="T11" fmla="*/ 1137 h 1137"/>
                <a:gd name="T12" fmla="*/ 240 w 1742"/>
                <a:gd name="T13" fmla="*/ 907 h 1137"/>
                <a:gd name="T14" fmla="*/ 248 w 1742"/>
                <a:gd name="T15" fmla="*/ 632 h 1137"/>
                <a:gd name="T16" fmla="*/ 252 w 1742"/>
                <a:gd name="T17" fmla="*/ 514 h 1137"/>
                <a:gd name="T18" fmla="*/ 264 w 1742"/>
                <a:gd name="T19" fmla="*/ 412 h 1137"/>
                <a:gd name="T20" fmla="*/ 280 w 1742"/>
                <a:gd name="T21" fmla="*/ 344 h 1137"/>
                <a:gd name="T22" fmla="*/ 296 w 1742"/>
                <a:gd name="T23" fmla="*/ 308 h 1137"/>
                <a:gd name="T24" fmla="*/ 306 w 1742"/>
                <a:gd name="T25" fmla="*/ 294 h 1137"/>
                <a:gd name="T26" fmla="*/ 326 w 1742"/>
                <a:gd name="T27" fmla="*/ 284 h 1137"/>
                <a:gd name="T28" fmla="*/ 362 w 1742"/>
                <a:gd name="T29" fmla="*/ 276 h 1137"/>
                <a:gd name="T30" fmla="*/ 480 w 1742"/>
                <a:gd name="T31" fmla="*/ 264 h 1137"/>
                <a:gd name="T32" fmla="*/ 636 w 1742"/>
                <a:gd name="T33" fmla="*/ 260 h 1137"/>
                <a:gd name="T34" fmla="*/ 812 w 1742"/>
                <a:gd name="T35" fmla="*/ 260 h 1137"/>
                <a:gd name="T36" fmla="*/ 1144 w 1742"/>
                <a:gd name="T37" fmla="*/ 274 h 1137"/>
                <a:gd name="T38" fmla="*/ 1258 w 1742"/>
                <a:gd name="T39" fmla="*/ 284 h 1137"/>
                <a:gd name="T40" fmla="*/ 1306 w 1742"/>
                <a:gd name="T41" fmla="*/ 292 h 1137"/>
                <a:gd name="T42" fmla="*/ 1312 w 1742"/>
                <a:gd name="T43" fmla="*/ 294 h 1137"/>
                <a:gd name="T44" fmla="*/ 1326 w 1742"/>
                <a:gd name="T45" fmla="*/ 314 h 1137"/>
                <a:gd name="T46" fmla="*/ 1366 w 1742"/>
                <a:gd name="T47" fmla="*/ 418 h 1137"/>
                <a:gd name="T48" fmla="*/ 1428 w 1742"/>
                <a:gd name="T49" fmla="*/ 606 h 1137"/>
                <a:gd name="T50" fmla="*/ 1742 w 1742"/>
                <a:gd name="T51" fmla="*/ 682 h 1137"/>
                <a:gd name="T52" fmla="*/ 1736 w 1742"/>
                <a:gd name="T53" fmla="*/ 656 h 1137"/>
                <a:gd name="T54" fmla="*/ 1694 w 1742"/>
                <a:gd name="T55" fmla="*/ 484 h 1137"/>
                <a:gd name="T56" fmla="*/ 1656 w 1742"/>
                <a:gd name="T57" fmla="*/ 368 h 1137"/>
                <a:gd name="T58" fmla="*/ 1610 w 1742"/>
                <a:gd name="T59" fmla="*/ 248 h 1137"/>
                <a:gd name="T60" fmla="*/ 1568 w 1742"/>
                <a:gd name="T61" fmla="*/ 166 h 1137"/>
                <a:gd name="T62" fmla="*/ 1538 w 1742"/>
                <a:gd name="T63" fmla="*/ 116 h 1137"/>
                <a:gd name="T64" fmla="*/ 1506 w 1742"/>
                <a:gd name="T65" fmla="*/ 76 h 1137"/>
                <a:gd name="T66" fmla="*/ 1470 w 1742"/>
                <a:gd name="T67" fmla="*/ 42 h 1137"/>
                <a:gd name="T68" fmla="*/ 1432 w 1742"/>
                <a:gd name="T69" fmla="*/ 22 h 1137"/>
                <a:gd name="T70" fmla="*/ 1412 w 1742"/>
                <a:gd name="T71" fmla="*/ 14 h 1137"/>
                <a:gd name="T72" fmla="*/ 1322 w 1742"/>
                <a:gd name="T73" fmla="*/ 2 h 1137"/>
                <a:gd name="T74" fmla="*/ 1206 w 1742"/>
                <a:gd name="T75" fmla="*/ 0 h 1137"/>
                <a:gd name="T76" fmla="*/ 1068 w 1742"/>
                <a:gd name="T77" fmla="*/ 4 h 1137"/>
                <a:gd name="T78" fmla="*/ 716 w 1742"/>
                <a:gd name="T79" fmla="*/ 22 h 1137"/>
                <a:gd name="T80" fmla="*/ 502 w 1742"/>
                <a:gd name="T81" fmla="*/ 28 h 1137"/>
                <a:gd name="T82" fmla="*/ 264 w 1742"/>
                <a:gd name="T83" fmla="*/ 28 h 1137"/>
                <a:gd name="T84" fmla="*/ 0 w 1742"/>
                <a:gd name="T85" fmla="*/ 20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42" h="1137">
                  <a:moveTo>
                    <a:pt x="0" y="20"/>
                  </a:moveTo>
                  <a:lnTo>
                    <a:pt x="0" y="20"/>
                  </a:lnTo>
                  <a:lnTo>
                    <a:pt x="0" y="90"/>
                  </a:lnTo>
                  <a:lnTo>
                    <a:pt x="4" y="168"/>
                  </a:lnTo>
                  <a:lnTo>
                    <a:pt x="12" y="336"/>
                  </a:lnTo>
                  <a:lnTo>
                    <a:pt x="18" y="486"/>
                  </a:lnTo>
                  <a:lnTo>
                    <a:pt x="20" y="544"/>
                  </a:lnTo>
                  <a:lnTo>
                    <a:pt x="20" y="582"/>
                  </a:lnTo>
                  <a:lnTo>
                    <a:pt x="20" y="582"/>
                  </a:lnTo>
                  <a:lnTo>
                    <a:pt x="8" y="878"/>
                  </a:lnTo>
                  <a:lnTo>
                    <a:pt x="0" y="1119"/>
                  </a:lnTo>
                  <a:lnTo>
                    <a:pt x="234" y="1137"/>
                  </a:lnTo>
                  <a:lnTo>
                    <a:pt x="234" y="1137"/>
                  </a:lnTo>
                  <a:lnTo>
                    <a:pt x="240" y="907"/>
                  </a:lnTo>
                  <a:lnTo>
                    <a:pt x="248" y="632"/>
                  </a:lnTo>
                  <a:lnTo>
                    <a:pt x="248" y="632"/>
                  </a:lnTo>
                  <a:lnTo>
                    <a:pt x="250" y="562"/>
                  </a:lnTo>
                  <a:lnTo>
                    <a:pt x="252" y="514"/>
                  </a:lnTo>
                  <a:lnTo>
                    <a:pt x="258" y="462"/>
                  </a:lnTo>
                  <a:lnTo>
                    <a:pt x="264" y="412"/>
                  </a:lnTo>
                  <a:lnTo>
                    <a:pt x="274" y="364"/>
                  </a:lnTo>
                  <a:lnTo>
                    <a:pt x="280" y="344"/>
                  </a:lnTo>
                  <a:lnTo>
                    <a:pt x="288" y="324"/>
                  </a:lnTo>
                  <a:lnTo>
                    <a:pt x="296" y="308"/>
                  </a:lnTo>
                  <a:lnTo>
                    <a:pt x="306" y="294"/>
                  </a:lnTo>
                  <a:lnTo>
                    <a:pt x="306" y="294"/>
                  </a:lnTo>
                  <a:lnTo>
                    <a:pt x="314" y="290"/>
                  </a:lnTo>
                  <a:lnTo>
                    <a:pt x="326" y="284"/>
                  </a:lnTo>
                  <a:lnTo>
                    <a:pt x="342" y="280"/>
                  </a:lnTo>
                  <a:lnTo>
                    <a:pt x="362" y="276"/>
                  </a:lnTo>
                  <a:lnTo>
                    <a:pt x="414" y="270"/>
                  </a:lnTo>
                  <a:lnTo>
                    <a:pt x="480" y="264"/>
                  </a:lnTo>
                  <a:lnTo>
                    <a:pt x="554" y="262"/>
                  </a:lnTo>
                  <a:lnTo>
                    <a:pt x="636" y="260"/>
                  </a:lnTo>
                  <a:lnTo>
                    <a:pt x="722" y="260"/>
                  </a:lnTo>
                  <a:lnTo>
                    <a:pt x="812" y="260"/>
                  </a:lnTo>
                  <a:lnTo>
                    <a:pt x="988" y="266"/>
                  </a:lnTo>
                  <a:lnTo>
                    <a:pt x="1144" y="274"/>
                  </a:lnTo>
                  <a:lnTo>
                    <a:pt x="1206" y="278"/>
                  </a:lnTo>
                  <a:lnTo>
                    <a:pt x="1258" y="284"/>
                  </a:lnTo>
                  <a:lnTo>
                    <a:pt x="1294" y="290"/>
                  </a:lnTo>
                  <a:lnTo>
                    <a:pt x="1306" y="292"/>
                  </a:lnTo>
                  <a:lnTo>
                    <a:pt x="1312" y="294"/>
                  </a:lnTo>
                  <a:lnTo>
                    <a:pt x="1312" y="294"/>
                  </a:lnTo>
                  <a:lnTo>
                    <a:pt x="1318" y="302"/>
                  </a:lnTo>
                  <a:lnTo>
                    <a:pt x="1326" y="314"/>
                  </a:lnTo>
                  <a:lnTo>
                    <a:pt x="1344" y="358"/>
                  </a:lnTo>
                  <a:lnTo>
                    <a:pt x="1366" y="418"/>
                  </a:lnTo>
                  <a:lnTo>
                    <a:pt x="1388" y="484"/>
                  </a:lnTo>
                  <a:lnTo>
                    <a:pt x="1428" y="606"/>
                  </a:lnTo>
                  <a:lnTo>
                    <a:pt x="1444" y="660"/>
                  </a:lnTo>
                  <a:lnTo>
                    <a:pt x="1742" y="682"/>
                  </a:lnTo>
                  <a:lnTo>
                    <a:pt x="1742" y="682"/>
                  </a:lnTo>
                  <a:lnTo>
                    <a:pt x="1736" y="656"/>
                  </a:lnTo>
                  <a:lnTo>
                    <a:pt x="1720" y="586"/>
                  </a:lnTo>
                  <a:lnTo>
                    <a:pt x="1694" y="484"/>
                  </a:lnTo>
                  <a:lnTo>
                    <a:pt x="1676" y="428"/>
                  </a:lnTo>
                  <a:lnTo>
                    <a:pt x="1656" y="368"/>
                  </a:lnTo>
                  <a:lnTo>
                    <a:pt x="1634" y="308"/>
                  </a:lnTo>
                  <a:lnTo>
                    <a:pt x="1610" y="248"/>
                  </a:lnTo>
                  <a:lnTo>
                    <a:pt x="1584" y="192"/>
                  </a:lnTo>
                  <a:lnTo>
                    <a:pt x="1568" y="166"/>
                  </a:lnTo>
                  <a:lnTo>
                    <a:pt x="1554" y="140"/>
                  </a:lnTo>
                  <a:lnTo>
                    <a:pt x="1538" y="116"/>
                  </a:lnTo>
                  <a:lnTo>
                    <a:pt x="1522" y="96"/>
                  </a:lnTo>
                  <a:lnTo>
                    <a:pt x="1506" y="76"/>
                  </a:lnTo>
                  <a:lnTo>
                    <a:pt x="1488" y="58"/>
                  </a:lnTo>
                  <a:lnTo>
                    <a:pt x="1470" y="42"/>
                  </a:lnTo>
                  <a:lnTo>
                    <a:pt x="1450" y="30"/>
                  </a:lnTo>
                  <a:lnTo>
                    <a:pt x="1432" y="22"/>
                  </a:lnTo>
                  <a:lnTo>
                    <a:pt x="1412" y="14"/>
                  </a:lnTo>
                  <a:lnTo>
                    <a:pt x="1412" y="14"/>
                  </a:lnTo>
                  <a:lnTo>
                    <a:pt x="1370" y="6"/>
                  </a:lnTo>
                  <a:lnTo>
                    <a:pt x="1322" y="2"/>
                  </a:lnTo>
                  <a:lnTo>
                    <a:pt x="1266" y="0"/>
                  </a:lnTo>
                  <a:lnTo>
                    <a:pt x="1206" y="0"/>
                  </a:lnTo>
                  <a:lnTo>
                    <a:pt x="1140" y="2"/>
                  </a:lnTo>
                  <a:lnTo>
                    <a:pt x="1068" y="4"/>
                  </a:lnTo>
                  <a:lnTo>
                    <a:pt x="904" y="14"/>
                  </a:lnTo>
                  <a:lnTo>
                    <a:pt x="716" y="22"/>
                  </a:lnTo>
                  <a:lnTo>
                    <a:pt x="612" y="26"/>
                  </a:lnTo>
                  <a:lnTo>
                    <a:pt x="502" y="28"/>
                  </a:lnTo>
                  <a:lnTo>
                    <a:pt x="386" y="30"/>
                  </a:lnTo>
                  <a:lnTo>
                    <a:pt x="264" y="28"/>
                  </a:lnTo>
                  <a:lnTo>
                    <a:pt x="134" y="26"/>
                  </a:lnTo>
                  <a:lnTo>
                    <a:pt x="0" y="20"/>
                  </a:lnTo>
                  <a:lnTo>
                    <a:pt x="0" y="20"/>
                  </a:lnTo>
                  <a:close/>
                </a:path>
              </a:pathLst>
            </a:custGeom>
            <a:solidFill>
              <a:srgbClr val="002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53"/>
            <p:cNvSpPr>
              <a:spLocks/>
            </p:cNvSpPr>
            <p:nvPr/>
          </p:nvSpPr>
          <p:spPr bwMode="auto">
            <a:xfrm>
              <a:off x="-4076700" y="9867901"/>
              <a:ext cx="612775" cy="304800"/>
            </a:xfrm>
            <a:custGeom>
              <a:avLst/>
              <a:gdLst>
                <a:gd name="T0" fmla="*/ 198 w 386"/>
                <a:gd name="T1" fmla="*/ 188 h 192"/>
                <a:gd name="T2" fmla="*/ 198 w 386"/>
                <a:gd name="T3" fmla="*/ 188 h 192"/>
                <a:gd name="T4" fmla="*/ 158 w 386"/>
                <a:gd name="T5" fmla="*/ 190 h 192"/>
                <a:gd name="T6" fmla="*/ 118 w 386"/>
                <a:gd name="T7" fmla="*/ 192 h 192"/>
                <a:gd name="T8" fmla="*/ 82 w 386"/>
                <a:gd name="T9" fmla="*/ 190 h 192"/>
                <a:gd name="T10" fmla="*/ 66 w 386"/>
                <a:gd name="T11" fmla="*/ 190 h 192"/>
                <a:gd name="T12" fmla="*/ 50 w 386"/>
                <a:gd name="T13" fmla="*/ 186 h 192"/>
                <a:gd name="T14" fmla="*/ 36 w 386"/>
                <a:gd name="T15" fmla="*/ 182 h 192"/>
                <a:gd name="T16" fmla="*/ 24 w 386"/>
                <a:gd name="T17" fmla="*/ 176 h 192"/>
                <a:gd name="T18" fmla="*/ 14 w 386"/>
                <a:gd name="T19" fmla="*/ 168 h 192"/>
                <a:gd name="T20" fmla="*/ 6 w 386"/>
                <a:gd name="T21" fmla="*/ 160 h 192"/>
                <a:gd name="T22" fmla="*/ 2 w 386"/>
                <a:gd name="T23" fmla="*/ 148 h 192"/>
                <a:gd name="T24" fmla="*/ 0 w 386"/>
                <a:gd name="T25" fmla="*/ 134 h 192"/>
                <a:gd name="T26" fmla="*/ 0 w 386"/>
                <a:gd name="T27" fmla="*/ 120 h 192"/>
                <a:gd name="T28" fmla="*/ 4 w 386"/>
                <a:gd name="T29" fmla="*/ 100 h 192"/>
                <a:gd name="T30" fmla="*/ 4 w 386"/>
                <a:gd name="T31" fmla="*/ 100 h 192"/>
                <a:gd name="T32" fmla="*/ 8 w 386"/>
                <a:gd name="T33" fmla="*/ 90 h 192"/>
                <a:gd name="T34" fmla="*/ 14 w 386"/>
                <a:gd name="T35" fmla="*/ 80 h 192"/>
                <a:gd name="T36" fmla="*/ 20 w 386"/>
                <a:gd name="T37" fmla="*/ 70 h 192"/>
                <a:gd name="T38" fmla="*/ 28 w 386"/>
                <a:gd name="T39" fmla="*/ 60 h 192"/>
                <a:gd name="T40" fmla="*/ 48 w 386"/>
                <a:gd name="T41" fmla="*/ 42 h 192"/>
                <a:gd name="T42" fmla="*/ 70 w 386"/>
                <a:gd name="T43" fmla="*/ 26 h 192"/>
                <a:gd name="T44" fmla="*/ 98 w 386"/>
                <a:gd name="T45" fmla="*/ 14 h 192"/>
                <a:gd name="T46" fmla="*/ 128 w 386"/>
                <a:gd name="T47" fmla="*/ 4 h 192"/>
                <a:gd name="T48" fmla="*/ 146 w 386"/>
                <a:gd name="T49" fmla="*/ 2 h 192"/>
                <a:gd name="T50" fmla="*/ 164 w 386"/>
                <a:gd name="T51" fmla="*/ 0 h 192"/>
                <a:gd name="T52" fmla="*/ 182 w 386"/>
                <a:gd name="T53" fmla="*/ 0 h 192"/>
                <a:gd name="T54" fmla="*/ 202 w 386"/>
                <a:gd name="T55" fmla="*/ 0 h 192"/>
                <a:gd name="T56" fmla="*/ 202 w 386"/>
                <a:gd name="T57" fmla="*/ 0 h 192"/>
                <a:gd name="T58" fmla="*/ 240 w 386"/>
                <a:gd name="T59" fmla="*/ 4 h 192"/>
                <a:gd name="T60" fmla="*/ 274 w 386"/>
                <a:gd name="T61" fmla="*/ 14 h 192"/>
                <a:gd name="T62" fmla="*/ 306 w 386"/>
                <a:gd name="T63" fmla="*/ 26 h 192"/>
                <a:gd name="T64" fmla="*/ 320 w 386"/>
                <a:gd name="T65" fmla="*/ 32 h 192"/>
                <a:gd name="T66" fmla="*/ 334 w 386"/>
                <a:gd name="T67" fmla="*/ 40 h 192"/>
                <a:gd name="T68" fmla="*/ 346 w 386"/>
                <a:gd name="T69" fmla="*/ 50 h 192"/>
                <a:gd name="T70" fmla="*/ 356 w 386"/>
                <a:gd name="T71" fmla="*/ 58 h 192"/>
                <a:gd name="T72" fmla="*/ 366 w 386"/>
                <a:gd name="T73" fmla="*/ 68 h 192"/>
                <a:gd name="T74" fmla="*/ 372 w 386"/>
                <a:gd name="T75" fmla="*/ 78 h 192"/>
                <a:gd name="T76" fmla="*/ 378 w 386"/>
                <a:gd name="T77" fmla="*/ 90 h 192"/>
                <a:gd name="T78" fmla="*/ 382 w 386"/>
                <a:gd name="T79" fmla="*/ 100 h 192"/>
                <a:gd name="T80" fmla="*/ 384 w 386"/>
                <a:gd name="T81" fmla="*/ 112 h 192"/>
                <a:gd name="T82" fmla="*/ 386 w 386"/>
                <a:gd name="T83" fmla="*/ 124 h 192"/>
                <a:gd name="T84" fmla="*/ 386 w 386"/>
                <a:gd name="T85" fmla="*/ 124 h 192"/>
                <a:gd name="T86" fmla="*/ 384 w 386"/>
                <a:gd name="T87" fmla="*/ 134 h 192"/>
                <a:gd name="T88" fmla="*/ 382 w 386"/>
                <a:gd name="T89" fmla="*/ 144 h 192"/>
                <a:gd name="T90" fmla="*/ 378 w 386"/>
                <a:gd name="T91" fmla="*/ 152 h 192"/>
                <a:gd name="T92" fmla="*/ 374 w 386"/>
                <a:gd name="T93" fmla="*/ 158 h 192"/>
                <a:gd name="T94" fmla="*/ 368 w 386"/>
                <a:gd name="T95" fmla="*/ 164 h 192"/>
                <a:gd name="T96" fmla="*/ 360 w 386"/>
                <a:gd name="T97" fmla="*/ 168 h 192"/>
                <a:gd name="T98" fmla="*/ 350 w 386"/>
                <a:gd name="T99" fmla="*/ 172 h 192"/>
                <a:gd name="T100" fmla="*/ 340 w 386"/>
                <a:gd name="T101" fmla="*/ 176 h 192"/>
                <a:gd name="T102" fmla="*/ 316 w 386"/>
                <a:gd name="T103" fmla="*/ 180 h 192"/>
                <a:gd name="T104" fmla="*/ 284 w 386"/>
                <a:gd name="T105" fmla="*/ 184 h 192"/>
                <a:gd name="T106" fmla="*/ 198 w 386"/>
                <a:gd name="T107" fmla="*/ 188 h 192"/>
                <a:gd name="T108" fmla="*/ 198 w 386"/>
                <a:gd name="T109" fmla="*/ 1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 h="192">
                  <a:moveTo>
                    <a:pt x="198" y="188"/>
                  </a:moveTo>
                  <a:lnTo>
                    <a:pt x="198" y="188"/>
                  </a:lnTo>
                  <a:lnTo>
                    <a:pt x="158" y="190"/>
                  </a:lnTo>
                  <a:lnTo>
                    <a:pt x="118" y="192"/>
                  </a:lnTo>
                  <a:lnTo>
                    <a:pt x="82" y="190"/>
                  </a:lnTo>
                  <a:lnTo>
                    <a:pt x="66" y="190"/>
                  </a:lnTo>
                  <a:lnTo>
                    <a:pt x="50" y="186"/>
                  </a:lnTo>
                  <a:lnTo>
                    <a:pt x="36" y="182"/>
                  </a:lnTo>
                  <a:lnTo>
                    <a:pt x="24" y="176"/>
                  </a:lnTo>
                  <a:lnTo>
                    <a:pt x="14" y="168"/>
                  </a:lnTo>
                  <a:lnTo>
                    <a:pt x="6" y="160"/>
                  </a:lnTo>
                  <a:lnTo>
                    <a:pt x="2" y="148"/>
                  </a:lnTo>
                  <a:lnTo>
                    <a:pt x="0" y="134"/>
                  </a:lnTo>
                  <a:lnTo>
                    <a:pt x="0" y="120"/>
                  </a:lnTo>
                  <a:lnTo>
                    <a:pt x="4" y="100"/>
                  </a:lnTo>
                  <a:lnTo>
                    <a:pt x="4" y="100"/>
                  </a:lnTo>
                  <a:lnTo>
                    <a:pt x="8" y="90"/>
                  </a:lnTo>
                  <a:lnTo>
                    <a:pt x="14" y="80"/>
                  </a:lnTo>
                  <a:lnTo>
                    <a:pt x="20" y="70"/>
                  </a:lnTo>
                  <a:lnTo>
                    <a:pt x="28" y="60"/>
                  </a:lnTo>
                  <a:lnTo>
                    <a:pt x="48" y="42"/>
                  </a:lnTo>
                  <a:lnTo>
                    <a:pt x="70" y="26"/>
                  </a:lnTo>
                  <a:lnTo>
                    <a:pt x="98" y="14"/>
                  </a:lnTo>
                  <a:lnTo>
                    <a:pt x="128" y="4"/>
                  </a:lnTo>
                  <a:lnTo>
                    <a:pt x="146" y="2"/>
                  </a:lnTo>
                  <a:lnTo>
                    <a:pt x="164" y="0"/>
                  </a:lnTo>
                  <a:lnTo>
                    <a:pt x="182" y="0"/>
                  </a:lnTo>
                  <a:lnTo>
                    <a:pt x="202" y="0"/>
                  </a:lnTo>
                  <a:lnTo>
                    <a:pt x="202" y="0"/>
                  </a:lnTo>
                  <a:lnTo>
                    <a:pt x="240" y="4"/>
                  </a:lnTo>
                  <a:lnTo>
                    <a:pt x="274" y="14"/>
                  </a:lnTo>
                  <a:lnTo>
                    <a:pt x="306" y="26"/>
                  </a:lnTo>
                  <a:lnTo>
                    <a:pt x="320" y="32"/>
                  </a:lnTo>
                  <a:lnTo>
                    <a:pt x="334" y="40"/>
                  </a:lnTo>
                  <a:lnTo>
                    <a:pt x="346" y="50"/>
                  </a:lnTo>
                  <a:lnTo>
                    <a:pt x="356" y="58"/>
                  </a:lnTo>
                  <a:lnTo>
                    <a:pt x="366" y="68"/>
                  </a:lnTo>
                  <a:lnTo>
                    <a:pt x="372" y="78"/>
                  </a:lnTo>
                  <a:lnTo>
                    <a:pt x="378" y="90"/>
                  </a:lnTo>
                  <a:lnTo>
                    <a:pt x="382" y="100"/>
                  </a:lnTo>
                  <a:lnTo>
                    <a:pt x="384" y="112"/>
                  </a:lnTo>
                  <a:lnTo>
                    <a:pt x="386" y="124"/>
                  </a:lnTo>
                  <a:lnTo>
                    <a:pt x="386" y="124"/>
                  </a:lnTo>
                  <a:lnTo>
                    <a:pt x="384" y="134"/>
                  </a:lnTo>
                  <a:lnTo>
                    <a:pt x="382" y="144"/>
                  </a:lnTo>
                  <a:lnTo>
                    <a:pt x="378" y="152"/>
                  </a:lnTo>
                  <a:lnTo>
                    <a:pt x="374" y="158"/>
                  </a:lnTo>
                  <a:lnTo>
                    <a:pt x="368" y="164"/>
                  </a:lnTo>
                  <a:lnTo>
                    <a:pt x="360" y="168"/>
                  </a:lnTo>
                  <a:lnTo>
                    <a:pt x="350" y="172"/>
                  </a:lnTo>
                  <a:lnTo>
                    <a:pt x="340" y="176"/>
                  </a:lnTo>
                  <a:lnTo>
                    <a:pt x="316" y="180"/>
                  </a:lnTo>
                  <a:lnTo>
                    <a:pt x="284" y="184"/>
                  </a:lnTo>
                  <a:lnTo>
                    <a:pt x="198" y="188"/>
                  </a:lnTo>
                  <a:lnTo>
                    <a:pt x="198" y="188"/>
                  </a:lnTo>
                  <a:close/>
                </a:path>
              </a:pathLst>
            </a:custGeom>
            <a:solidFill>
              <a:srgbClr val="26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54"/>
            <p:cNvSpPr>
              <a:spLocks/>
            </p:cNvSpPr>
            <p:nvPr/>
          </p:nvSpPr>
          <p:spPr bwMode="auto">
            <a:xfrm>
              <a:off x="-4095750" y="10093326"/>
              <a:ext cx="663575" cy="101600"/>
            </a:xfrm>
            <a:custGeom>
              <a:avLst/>
              <a:gdLst>
                <a:gd name="T0" fmla="*/ 418 w 418"/>
                <a:gd name="T1" fmla="*/ 28 h 64"/>
                <a:gd name="T2" fmla="*/ 418 w 418"/>
                <a:gd name="T3" fmla="*/ 28 h 64"/>
                <a:gd name="T4" fmla="*/ 416 w 418"/>
                <a:gd name="T5" fmla="*/ 38 h 64"/>
                <a:gd name="T6" fmla="*/ 410 w 418"/>
                <a:gd name="T7" fmla="*/ 48 h 64"/>
                <a:gd name="T8" fmla="*/ 402 w 418"/>
                <a:gd name="T9" fmla="*/ 54 h 64"/>
                <a:gd name="T10" fmla="*/ 390 w 418"/>
                <a:gd name="T11" fmla="*/ 56 h 64"/>
                <a:gd name="T12" fmla="*/ 28 w 418"/>
                <a:gd name="T13" fmla="*/ 64 h 64"/>
                <a:gd name="T14" fmla="*/ 28 w 418"/>
                <a:gd name="T15" fmla="*/ 64 h 64"/>
                <a:gd name="T16" fmla="*/ 16 w 418"/>
                <a:gd name="T17" fmla="*/ 62 h 64"/>
                <a:gd name="T18" fmla="*/ 8 w 418"/>
                <a:gd name="T19" fmla="*/ 58 h 64"/>
                <a:gd name="T20" fmla="*/ 2 w 418"/>
                <a:gd name="T21" fmla="*/ 48 h 64"/>
                <a:gd name="T22" fmla="*/ 0 w 418"/>
                <a:gd name="T23" fmla="*/ 38 h 64"/>
                <a:gd name="T24" fmla="*/ 0 w 418"/>
                <a:gd name="T25" fmla="*/ 38 h 64"/>
                <a:gd name="T26" fmla="*/ 2 w 418"/>
                <a:gd name="T27" fmla="*/ 28 h 64"/>
                <a:gd name="T28" fmla="*/ 8 w 418"/>
                <a:gd name="T29" fmla="*/ 18 h 64"/>
                <a:gd name="T30" fmla="*/ 16 w 418"/>
                <a:gd name="T31" fmla="*/ 12 h 64"/>
                <a:gd name="T32" fmla="*/ 26 w 418"/>
                <a:gd name="T33" fmla="*/ 10 h 64"/>
                <a:gd name="T34" fmla="*/ 390 w 418"/>
                <a:gd name="T35" fmla="*/ 0 h 64"/>
                <a:gd name="T36" fmla="*/ 390 w 418"/>
                <a:gd name="T37" fmla="*/ 0 h 64"/>
                <a:gd name="T38" fmla="*/ 400 w 418"/>
                <a:gd name="T39" fmla="*/ 2 h 64"/>
                <a:gd name="T40" fmla="*/ 410 w 418"/>
                <a:gd name="T41" fmla="*/ 8 h 64"/>
                <a:gd name="T42" fmla="*/ 416 w 418"/>
                <a:gd name="T43" fmla="*/ 18 h 64"/>
                <a:gd name="T44" fmla="*/ 418 w 418"/>
                <a:gd name="T45" fmla="*/ 28 h 64"/>
                <a:gd name="T46" fmla="*/ 418 w 418"/>
                <a:gd name="T47"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8" h="64">
                  <a:moveTo>
                    <a:pt x="418" y="28"/>
                  </a:moveTo>
                  <a:lnTo>
                    <a:pt x="418" y="28"/>
                  </a:lnTo>
                  <a:lnTo>
                    <a:pt x="416" y="38"/>
                  </a:lnTo>
                  <a:lnTo>
                    <a:pt x="410" y="48"/>
                  </a:lnTo>
                  <a:lnTo>
                    <a:pt x="402" y="54"/>
                  </a:lnTo>
                  <a:lnTo>
                    <a:pt x="390" y="56"/>
                  </a:lnTo>
                  <a:lnTo>
                    <a:pt x="28" y="64"/>
                  </a:lnTo>
                  <a:lnTo>
                    <a:pt x="28" y="64"/>
                  </a:lnTo>
                  <a:lnTo>
                    <a:pt x="16" y="62"/>
                  </a:lnTo>
                  <a:lnTo>
                    <a:pt x="8" y="58"/>
                  </a:lnTo>
                  <a:lnTo>
                    <a:pt x="2" y="48"/>
                  </a:lnTo>
                  <a:lnTo>
                    <a:pt x="0" y="38"/>
                  </a:lnTo>
                  <a:lnTo>
                    <a:pt x="0" y="38"/>
                  </a:lnTo>
                  <a:lnTo>
                    <a:pt x="2" y="28"/>
                  </a:lnTo>
                  <a:lnTo>
                    <a:pt x="8" y="18"/>
                  </a:lnTo>
                  <a:lnTo>
                    <a:pt x="16" y="12"/>
                  </a:lnTo>
                  <a:lnTo>
                    <a:pt x="26" y="10"/>
                  </a:lnTo>
                  <a:lnTo>
                    <a:pt x="390" y="0"/>
                  </a:lnTo>
                  <a:lnTo>
                    <a:pt x="390" y="0"/>
                  </a:lnTo>
                  <a:lnTo>
                    <a:pt x="400" y="2"/>
                  </a:lnTo>
                  <a:lnTo>
                    <a:pt x="410" y="8"/>
                  </a:lnTo>
                  <a:lnTo>
                    <a:pt x="416" y="18"/>
                  </a:lnTo>
                  <a:lnTo>
                    <a:pt x="418" y="28"/>
                  </a:lnTo>
                  <a:lnTo>
                    <a:pt x="418" y="28"/>
                  </a:lnTo>
                  <a:close/>
                </a:path>
              </a:pathLst>
            </a:custGeom>
            <a:solidFill>
              <a:srgbClr val="04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55"/>
            <p:cNvSpPr>
              <a:spLocks/>
            </p:cNvSpPr>
            <p:nvPr/>
          </p:nvSpPr>
          <p:spPr bwMode="auto">
            <a:xfrm>
              <a:off x="-6419850" y="10669588"/>
              <a:ext cx="612775" cy="307975"/>
            </a:xfrm>
            <a:custGeom>
              <a:avLst/>
              <a:gdLst>
                <a:gd name="T0" fmla="*/ 198 w 386"/>
                <a:gd name="T1" fmla="*/ 190 h 194"/>
                <a:gd name="T2" fmla="*/ 198 w 386"/>
                <a:gd name="T3" fmla="*/ 190 h 194"/>
                <a:gd name="T4" fmla="*/ 160 w 386"/>
                <a:gd name="T5" fmla="*/ 192 h 194"/>
                <a:gd name="T6" fmla="*/ 120 w 386"/>
                <a:gd name="T7" fmla="*/ 194 h 194"/>
                <a:gd name="T8" fmla="*/ 82 w 386"/>
                <a:gd name="T9" fmla="*/ 192 h 194"/>
                <a:gd name="T10" fmla="*/ 66 w 386"/>
                <a:gd name="T11" fmla="*/ 190 h 194"/>
                <a:gd name="T12" fmla="*/ 50 w 386"/>
                <a:gd name="T13" fmla="*/ 188 h 194"/>
                <a:gd name="T14" fmla="*/ 36 w 386"/>
                <a:gd name="T15" fmla="*/ 182 h 194"/>
                <a:gd name="T16" fmla="*/ 24 w 386"/>
                <a:gd name="T17" fmla="*/ 178 h 194"/>
                <a:gd name="T18" fmla="*/ 14 w 386"/>
                <a:gd name="T19" fmla="*/ 170 h 194"/>
                <a:gd name="T20" fmla="*/ 6 w 386"/>
                <a:gd name="T21" fmla="*/ 160 h 194"/>
                <a:gd name="T22" fmla="*/ 2 w 386"/>
                <a:gd name="T23" fmla="*/ 150 h 194"/>
                <a:gd name="T24" fmla="*/ 0 w 386"/>
                <a:gd name="T25" fmla="*/ 136 h 194"/>
                <a:gd name="T26" fmla="*/ 0 w 386"/>
                <a:gd name="T27" fmla="*/ 120 h 194"/>
                <a:gd name="T28" fmla="*/ 6 w 386"/>
                <a:gd name="T29" fmla="*/ 102 h 194"/>
                <a:gd name="T30" fmla="*/ 6 w 386"/>
                <a:gd name="T31" fmla="*/ 102 h 194"/>
                <a:gd name="T32" fmla="*/ 10 w 386"/>
                <a:gd name="T33" fmla="*/ 90 h 194"/>
                <a:gd name="T34" fmla="*/ 14 w 386"/>
                <a:gd name="T35" fmla="*/ 80 h 194"/>
                <a:gd name="T36" fmla="*/ 22 w 386"/>
                <a:gd name="T37" fmla="*/ 70 h 194"/>
                <a:gd name="T38" fmla="*/ 28 w 386"/>
                <a:gd name="T39" fmla="*/ 60 h 194"/>
                <a:gd name="T40" fmla="*/ 48 w 386"/>
                <a:gd name="T41" fmla="*/ 42 h 194"/>
                <a:gd name="T42" fmla="*/ 72 w 386"/>
                <a:gd name="T43" fmla="*/ 28 h 194"/>
                <a:gd name="T44" fmla="*/ 98 w 386"/>
                <a:gd name="T45" fmla="*/ 14 h 194"/>
                <a:gd name="T46" fmla="*/ 130 w 386"/>
                <a:gd name="T47" fmla="*/ 6 h 194"/>
                <a:gd name="T48" fmla="*/ 146 w 386"/>
                <a:gd name="T49" fmla="*/ 4 h 194"/>
                <a:gd name="T50" fmla="*/ 164 w 386"/>
                <a:gd name="T51" fmla="*/ 2 h 194"/>
                <a:gd name="T52" fmla="*/ 182 w 386"/>
                <a:gd name="T53" fmla="*/ 0 h 194"/>
                <a:gd name="T54" fmla="*/ 202 w 386"/>
                <a:gd name="T55" fmla="*/ 2 h 194"/>
                <a:gd name="T56" fmla="*/ 202 w 386"/>
                <a:gd name="T57" fmla="*/ 2 h 194"/>
                <a:gd name="T58" fmla="*/ 240 w 386"/>
                <a:gd name="T59" fmla="*/ 6 h 194"/>
                <a:gd name="T60" fmla="*/ 276 w 386"/>
                <a:gd name="T61" fmla="*/ 14 h 194"/>
                <a:gd name="T62" fmla="*/ 308 w 386"/>
                <a:gd name="T63" fmla="*/ 26 h 194"/>
                <a:gd name="T64" fmla="*/ 322 w 386"/>
                <a:gd name="T65" fmla="*/ 34 h 194"/>
                <a:gd name="T66" fmla="*/ 334 w 386"/>
                <a:gd name="T67" fmla="*/ 42 h 194"/>
                <a:gd name="T68" fmla="*/ 346 w 386"/>
                <a:gd name="T69" fmla="*/ 50 h 194"/>
                <a:gd name="T70" fmla="*/ 358 w 386"/>
                <a:gd name="T71" fmla="*/ 60 h 194"/>
                <a:gd name="T72" fmla="*/ 366 w 386"/>
                <a:gd name="T73" fmla="*/ 70 h 194"/>
                <a:gd name="T74" fmla="*/ 374 w 386"/>
                <a:gd name="T75" fmla="*/ 80 h 194"/>
                <a:gd name="T76" fmla="*/ 380 w 386"/>
                <a:gd name="T77" fmla="*/ 90 h 194"/>
                <a:gd name="T78" fmla="*/ 384 w 386"/>
                <a:gd name="T79" fmla="*/ 102 h 194"/>
                <a:gd name="T80" fmla="*/ 386 w 386"/>
                <a:gd name="T81" fmla="*/ 112 h 194"/>
                <a:gd name="T82" fmla="*/ 386 w 386"/>
                <a:gd name="T83" fmla="*/ 124 h 194"/>
                <a:gd name="T84" fmla="*/ 386 w 386"/>
                <a:gd name="T85" fmla="*/ 124 h 194"/>
                <a:gd name="T86" fmla="*/ 384 w 386"/>
                <a:gd name="T87" fmla="*/ 136 h 194"/>
                <a:gd name="T88" fmla="*/ 382 w 386"/>
                <a:gd name="T89" fmla="*/ 144 h 194"/>
                <a:gd name="T90" fmla="*/ 378 w 386"/>
                <a:gd name="T91" fmla="*/ 152 h 194"/>
                <a:gd name="T92" fmla="*/ 374 w 386"/>
                <a:gd name="T93" fmla="*/ 160 h 194"/>
                <a:gd name="T94" fmla="*/ 368 w 386"/>
                <a:gd name="T95" fmla="*/ 166 h 194"/>
                <a:gd name="T96" fmla="*/ 360 w 386"/>
                <a:gd name="T97" fmla="*/ 170 h 194"/>
                <a:gd name="T98" fmla="*/ 352 w 386"/>
                <a:gd name="T99" fmla="*/ 174 h 194"/>
                <a:gd name="T100" fmla="*/ 342 w 386"/>
                <a:gd name="T101" fmla="*/ 178 h 194"/>
                <a:gd name="T102" fmla="*/ 316 w 386"/>
                <a:gd name="T103" fmla="*/ 182 h 194"/>
                <a:gd name="T104" fmla="*/ 284 w 386"/>
                <a:gd name="T105" fmla="*/ 184 h 194"/>
                <a:gd name="T106" fmla="*/ 198 w 386"/>
                <a:gd name="T107" fmla="*/ 190 h 194"/>
                <a:gd name="T108" fmla="*/ 198 w 386"/>
                <a:gd name="T109" fmla="*/ 19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 h="194">
                  <a:moveTo>
                    <a:pt x="198" y="190"/>
                  </a:moveTo>
                  <a:lnTo>
                    <a:pt x="198" y="190"/>
                  </a:lnTo>
                  <a:lnTo>
                    <a:pt x="160" y="192"/>
                  </a:lnTo>
                  <a:lnTo>
                    <a:pt x="120" y="194"/>
                  </a:lnTo>
                  <a:lnTo>
                    <a:pt x="82" y="192"/>
                  </a:lnTo>
                  <a:lnTo>
                    <a:pt x="66" y="190"/>
                  </a:lnTo>
                  <a:lnTo>
                    <a:pt x="50" y="188"/>
                  </a:lnTo>
                  <a:lnTo>
                    <a:pt x="36" y="182"/>
                  </a:lnTo>
                  <a:lnTo>
                    <a:pt x="24" y="178"/>
                  </a:lnTo>
                  <a:lnTo>
                    <a:pt x="14" y="170"/>
                  </a:lnTo>
                  <a:lnTo>
                    <a:pt x="6" y="160"/>
                  </a:lnTo>
                  <a:lnTo>
                    <a:pt x="2" y="150"/>
                  </a:lnTo>
                  <a:lnTo>
                    <a:pt x="0" y="136"/>
                  </a:lnTo>
                  <a:lnTo>
                    <a:pt x="0" y="120"/>
                  </a:lnTo>
                  <a:lnTo>
                    <a:pt x="6" y="102"/>
                  </a:lnTo>
                  <a:lnTo>
                    <a:pt x="6" y="102"/>
                  </a:lnTo>
                  <a:lnTo>
                    <a:pt x="10" y="90"/>
                  </a:lnTo>
                  <a:lnTo>
                    <a:pt x="14" y="80"/>
                  </a:lnTo>
                  <a:lnTo>
                    <a:pt x="22" y="70"/>
                  </a:lnTo>
                  <a:lnTo>
                    <a:pt x="28" y="60"/>
                  </a:lnTo>
                  <a:lnTo>
                    <a:pt x="48" y="42"/>
                  </a:lnTo>
                  <a:lnTo>
                    <a:pt x="72" y="28"/>
                  </a:lnTo>
                  <a:lnTo>
                    <a:pt x="98" y="14"/>
                  </a:lnTo>
                  <a:lnTo>
                    <a:pt x="130" y="6"/>
                  </a:lnTo>
                  <a:lnTo>
                    <a:pt x="146" y="4"/>
                  </a:lnTo>
                  <a:lnTo>
                    <a:pt x="164" y="2"/>
                  </a:lnTo>
                  <a:lnTo>
                    <a:pt x="182" y="0"/>
                  </a:lnTo>
                  <a:lnTo>
                    <a:pt x="202" y="2"/>
                  </a:lnTo>
                  <a:lnTo>
                    <a:pt x="202" y="2"/>
                  </a:lnTo>
                  <a:lnTo>
                    <a:pt x="240" y="6"/>
                  </a:lnTo>
                  <a:lnTo>
                    <a:pt x="276" y="14"/>
                  </a:lnTo>
                  <a:lnTo>
                    <a:pt x="308" y="26"/>
                  </a:lnTo>
                  <a:lnTo>
                    <a:pt x="322" y="34"/>
                  </a:lnTo>
                  <a:lnTo>
                    <a:pt x="334" y="42"/>
                  </a:lnTo>
                  <a:lnTo>
                    <a:pt x="346" y="50"/>
                  </a:lnTo>
                  <a:lnTo>
                    <a:pt x="358" y="60"/>
                  </a:lnTo>
                  <a:lnTo>
                    <a:pt x="366" y="70"/>
                  </a:lnTo>
                  <a:lnTo>
                    <a:pt x="374" y="80"/>
                  </a:lnTo>
                  <a:lnTo>
                    <a:pt x="380" y="90"/>
                  </a:lnTo>
                  <a:lnTo>
                    <a:pt x="384" y="102"/>
                  </a:lnTo>
                  <a:lnTo>
                    <a:pt x="386" y="112"/>
                  </a:lnTo>
                  <a:lnTo>
                    <a:pt x="386" y="124"/>
                  </a:lnTo>
                  <a:lnTo>
                    <a:pt x="386" y="124"/>
                  </a:lnTo>
                  <a:lnTo>
                    <a:pt x="384" y="136"/>
                  </a:lnTo>
                  <a:lnTo>
                    <a:pt x="382" y="144"/>
                  </a:lnTo>
                  <a:lnTo>
                    <a:pt x="378" y="152"/>
                  </a:lnTo>
                  <a:lnTo>
                    <a:pt x="374" y="160"/>
                  </a:lnTo>
                  <a:lnTo>
                    <a:pt x="368" y="166"/>
                  </a:lnTo>
                  <a:lnTo>
                    <a:pt x="360" y="170"/>
                  </a:lnTo>
                  <a:lnTo>
                    <a:pt x="352" y="174"/>
                  </a:lnTo>
                  <a:lnTo>
                    <a:pt x="342" y="178"/>
                  </a:lnTo>
                  <a:lnTo>
                    <a:pt x="316" y="182"/>
                  </a:lnTo>
                  <a:lnTo>
                    <a:pt x="284" y="184"/>
                  </a:lnTo>
                  <a:lnTo>
                    <a:pt x="198" y="190"/>
                  </a:lnTo>
                  <a:lnTo>
                    <a:pt x="198" y="190"/>
                  </a:lnTo>
                  <a:close/>
                </a:path>
              </a:pathLst>
            </a:custGeom>
            <a:solidFill>
              <a:srgbClr val="26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56"/>
            <p:cNvSpPr>
              <a:spLocks/>
            </p:cNvSpPr>
            <p:nvPr/>
          </p:nvSpPr>
          <p:spPr bwMode="auto">
            <a:xfrm>
              <a:off x="-6438900" y="10898188"/>
              <a:ext cx="663575" cy="101600"/>
            </a:xfrm>
            <a:custGeom>
              <a:avLst/>
              <a:gdLst>
                <a:gd name="T0" fmla="*/ 418 w 418"/>
                <a:gd name="T1" fmla="*/ 26 h 64"/>
                <a:gd name="T2" fmla="*/ 418 w 418"/>
                <a:gd name="T3" fmla="*/ 26 h 64"/>
                <a:gd name="T4" fmla="*/ 416 w 418"/>
                <a:gd name="T5" fmla="*/ 38 h 64"/>
                <a:gd name="T6" fmla="*/ 410 w 418"/>
                <a:gd name="T7" fmla="*/ 46 h 64"/>
                <a:gd name="T8" fmla="*/ 402 w 418"/>
                <a:gd name="T9" fmla="*/ 52 h 64"/>
                <a:gd name="T10" fmla="*/ 392 w 418"/>
                <a:gd name="T11" fmla="*/ 54 h 64"/>
                <a:gd name="T12" fmla="*/ 28 w 418"/>
                <a:gd name="T13" fmla="*/ 64 h 64"/>
                <a:gd name="T14" fmla="*/ 28 w 418"/>
                <a:gd name="T15" fmla="*/ 64 h 64"/>
                <a:gd name="T16" fmla="*/ 18 w 418"/>
                <a:gd name="T17" fmla="*/ 62 h 64"/>
                <a:gd name="T18" fmla="*/ 8 w 418"/>
                <a:gd name="T19" fmla="*/ 56 h 64"/>
                <a:gd name="T20" fmla="*/ 2 w 418"/>
                <a:gd name="T21" fmla="*/ 48 h 64"/>
                <a:gd name="T22" fmla="*/ 0 w 418"/>
                <a:gd name="T23" fmla="*/ 38 h 64"/>
                <a:gd name="T24" fmla="*/ 0 w 418"/>
                <a:gd name="T25" fmla="*/ 38 h 64"/>
                <a:gd name="T26" fmla="*/ 2 w 418"/>
                <a:gd name="T27" fmla="*/ 26 h 64"/>
                <a:gd name="T28" fmla="*/ 8 w 418"/>
                <a:gd name="T29" fmla="*/ 18 h 64"/>
                <a:gd name="T30" fmla="*/ 16 w 418"/>
                <a:gd name="T31" fmla="*/ 12 h 64"/>
                <a:gd name="T32" fmla="*/ 28 w 418"/>
                <a:gd name="T33" fmla="*/ 10 h 64"/>
                <a:gd name="T34" fmla="*/ 390 w 418"/>
                <a:gd name="T35" fmla="*/ 0 h 64"/>
                <a:gd name="T36" fmla="*/ 390 w 418"/>
                <a:gd name="T37" fmla="*/ 0 h 64"/>
                <a:gd name="T38" fmla="*/ 402 w 418"/>
                <a:gd name="T39" fmla="*/ 2 h 64"/>
                <a:gd name="T40" fmla="*/ 410 w 418"/>
                <a:gd name="T41" fmla="*/ 8 h 64"/>
                <a:gd name="T42" fmla="*/ 416 w 418"/>
                <a:gd name="T43" fmla="*/ 16 h 64"/>
                <a:gd name="T44" fmla="*/ 418 w 418"/>
                <a:gd name="T45" fmla="*/ 26 h 64"/>
                <a:gd name="T46" fmla="*/ 418 w 418"/>
                <a:gd name="T47" fmla="*/ 2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8" h="64">
                  <a:moveTo>
                    <a:pt x="418" y="26"/>
                  </a:moveTo>
                  <a:lnTo>
                    <a:pt x="418" y="26"/>
                  </a:lnTo>
                  <a:lnTo>
                    <a:pt x="416" y="38"/>
                  </a:lnTo>
                  <a:lnTo>
                    <a:pt x="410" y="46"/>
                  </a:lnTo>
                  <a:lnTo>
                    <a:pt x="402" y="52"/>
                  </a:lnTo>
                  <a:lnTo>
                    <a:pt x="392" y="54"/>
                  </a:lnTo>
                  <a:lnTo>
                    <a:pt x="28" y="64"/>
                  </a:lnTo>
                  <a:lnTo>
                    <a:pt x="28" y="64"/>
                  </a:lnTo>
                  <a:lnTo>
                    <a:pt x="18" y="62"/>
                  </a:lnTo>
                  <a:lnTo>
                    <a:pt x="8" y="56"/>
                  </a:lnTo>
                  <a:lnTo>
                    <a:pt x="2" y="48"/>
                  </a:lnTo>
                  <a:lnTo>
                    <a:pt x="0" y="38"/>
                  </a:lnTo>
                  <a:lnTo>
                    <a:pt x="0" y="38"/>
                  </a:lnTo>
                  <a:lnTo>
                    <a:pt x="2" y="26"/>
                  </a:lnTo>
                  <a:lnTo>
                    <a:pt x="8" y="18"/>
                  </a:lnTo>
                  <a:lnTo>
                    <a:pt x="16" y="12"/>
                  </a:lnTo>
                  <a:lnTo>
                    <a:pt x="28" y="10"/>
                  </a:lnTo>
                  <a:lnTo>
                    <a:pt x="390" y="0"/>
                  </a:lnTo>
                  <a:lnTo>
                    <a:pt x="390" y="0"/>
                  </a:lnTo>
                  <a:lnTo>
                    <a:pt x="402" y="2"/>
                  </a:lnTo>
                  <a:lnTo>
                    <a:pt x="410" y="8"/>
                  </a:lnTo>
                  <a:lnTo>
                    <a:pt x="416" y="16"/>
                  </a:lnTo>
                  <a:lnTo>
                    <a:pt x="418" y="26"/>
                  </a:lnTo>
                  <a:lnTo>
                    <a:pt x="418" y="26"/>
                  </a:lnTo>
                  <a:close/>
                </a:path>
              </a:pathLst>
            </a:custGeom>
            <a:solidFill>
              <a:srgbClr val="04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57"/>
            <p:cNvSpPr>
              <a:spLocks/>
            </p:cNvSpPr>
            <p:nvPr/>
          </p:nvSpPr>
          <p:spPr bwMode="auto">
            <a:xfrm>
              <a:off x="-4727575" y="5627688"/>
              <a:ext cx="241300" cy="450850"/>
            </a:xfrm>
            <a:custGeom>
              <a:avLst/>
              <a:gdLst>
                <a:gd name="T0" fmla="*/ 0 w 152"/>
                <a:gd name="T1" fmla="*/ 138 h 284"/>
                <a:gd name="T2" fmla="*/ 0 w 152"/>
                <a:gd name="T3" fmla="*/ 138 h 284"/>
                <a:gd name="T4" fmla="*/ 2 w 152"/>
                <a:gd name="T5" fmla="*/ 166 h 284"/>
                <a:gd name="T6" fmla="*/ 6 w 152"/>
                <a:gd name="T7" fmla="*/ 194 h 284"/>
                <a:gd name="T8" fmla="*/ 14 w 152"/>
                <a:gd name="T9" fmla="*/ 218 h 284"/>
                <a:gd name="T10" fmla="*/ 22 w 152"/>
                <a:gd name="T11" fmla="*/ 240 h 284"/>
                <a:gd name="T12" fmla="*/ 36 w 152"/>
                <a:gd name="T13" fmla="*/ 256 h 284"/>
                <a:gd name="T14" fmla="*/ 50 w 152"/>
                <a:gd name="T15" fmla="*/ 270 h 284"/>
                <a:gd name="T16" fmla="*/ 58 w 152"/>
                <a:gd name="T17" fmla="*/ 276 h 284"/>
                <a:gd name="T18" fmla="*/ 66 w 152"/>
                <a:gd name="T19" fmla="*/ 280 h 284"/>
                <a:gd name="T20" fmla="*/ 74 w 152"/>
                <a:gd name="T21" fmla="*/ 282 h 284"/>
                <a:gd name="T22" fmla="*/ 84 w 152"/>
                <a:gd name="T23" fmla="*/ 282 h 284"/>
                <a:gd name="T24" fmla="*/ 84 w 152"/>
                <a:gd name="T25" fmla="*/ 282 h 284"/>
                <a:gd name="T26" fmla="*/ 142 w 152"/>
                <a:gd name="T27" fmla="*/ 284 h 284"/>
                <a:gd name="T28" fmla="*/ 152 w 152"/>
                <a:gd name="T29" fmla="*/ 2 h 284"/>
                <a:gd name="T30" fmla="*/ 152 w 152"/>
                <a:gd name="T31" fmla="*/ 2 h 284"/>
                <a:gd name="T32" fmla="*/ 94 w 152"/>
                <a:gd name="T33" fmla="*/ 0 h 284"/>
                <a:gd name="T34" fmla="*/ 94 w 152"/>
                <a:gd name="T35" fmla="*/ 0 h 284"/>
                <a:gd name="T36" fmla="*/ 86 w 152"/>
                <a:gd name="T37" fmla="*/ 0 h 284"/>
                <a:gd name="T38" fmla="*/ 76 w 152"/>
                <a:gd name="T39" fmla="*/ 2 h 284"/>
                <a:gd name="T40" fmla="*/ 68 w 152"/>
                <a:gd name="T41" fmla="*/ 6 h 284"/>
                <a:gd name="T42" fmla="*/ 60 w 152"/>
                <a:gd name="T43" fmla="*/ 10 h 284"/>
                <a:gd name="T44" fmla="*/ 44 w 152"/>
                <a:gd name="T45" fmla="*/ 22 h 284"/>
                <a:gd name="T46" fmla="*/ 30 w 152"/>
                <a:gd name="T47" fmla="*/ 40 h 284"/>
                <a:gd name="T48" fmla="*/ 18 w 152"/>
                <a:gd name="T49" fmla="*/ 60 h 284"/>
                <a:gd name="T50" fmla="*/ 10 w 152"/>
                <a:gd name="T51" fmla="*/ 84 h 284"/>
                <a:gd name="T52" fmla="*/ 4 w 152"/>
                <a:gd name="T53" fmla="*/ 110 h 284"/>
                <a:gd name="T54" fmla="*/ 0 w 152"/>
                <a:gd name="T55" fmla="*/ 138 h 284"/>
                <a:gd name="T56" fmla="*/ 0 w 152"/>
                <a:gd name="T57" fmla="*/ 13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284">
                  <a:moveTo>
                    <a:pt x="0" y="138"/>
                  </a:moveTo>
                  <a:lnTo>
                    <a:pt x="0" y="138"/>
                  </a:lnTo>
                  <a:lnTo>
                    <a:pt x="2" y="166"/>
                  </a:lnTo>
                  <a:lnTo>
                    <a:pt x="6" y="194"/>
                  </a:lnTo>
                  <a:lnTo>
                    <a:pt x="14" y="218"/>
                  </a:lnTo>
                  <a:lnTo>
                    <a:pt x="22" y="240"/>
                  </a:lnTo>
                  <a:lnTo>
                    <a:pt x="36" y="256"/>
                  </a:lnTo>
                  <a:lnTo>
                    <a:pt x="50" y="270"/>
                  </a:lnTo>
                  <a:lnTo>
                    <a:pt x="58" y="276"/>
                  </a:lnTo>
                  <a:lnTo>
                    <a:pt x="66" y="280"/>
                  </a:lnTo>
                  <a:lnTo>
                    <a:pt x="74" y="282"/>
                  </a:lnTo>
                  <a:lnTo>
                    <a:pt x="84" y="282"/>
                  </a:lnTo>
                  <a:lnTo>
                    <a:pt x="84" y="282"/>
                  </a:lnTo>
                  <a:lnTo>
                    <a:pt x="142" y="284"/>
                  </a:lnTo>
                  <a:lnTo>
                    <a:pt x="152" y="2"/>
                  </a:lnTo>
                  <a:lnTo>
                    <a:pt x="152" y="2"/>
                  </a:lnTo>
                  <a:lnTo>
                    <a:pt x="94" y="0"/>
                  </a:lnTo>
                  <a:lnTo>
                    <a:pt x="94" y="0"/>
                  </a:lnTo>
                  <a:lnTo>
                    <a:pt x="86" y="0"/>
                  </a:lnTo>
                  <a:lnTo>
                    <a:pt x="76" y="2"/>
                  </a:lnTo>
                  <a:lnTo>
                    <a:pt x="68" y="6"/>
                  </a:lnTo>
                  <a:lnTo>
                    <a:pt x="60" y="10"/>
                  </a:lnTo>
                  <a:lnTo>
                    <a:pt x="44" y="22"/>
                  </a:lnTo>
                  <a:lnTo>
                    <a:pt x="30" y="40"/>
                  </a:lnTo>
                  <a:lnTo>
                    <a:pt x="18" y="60"/>
                  </a:lnTo>
                  <a:lnTo>
                    <a:pt x="10" y="84"/>
                  </a:lnTo>
                  <a:lnTo>
                    <a:pt x="4" y="110"/>
                  </a:lnTo>
                  <a:lnTo>
                    <a:pt x="0" y="138"/>
                  </a:lnTo>
                  <a:lnTo>
                    <a:pt x="0" y="138"/>
                  </a:lnTo>
                  <a:close/>
                </a:path>
              </a:pathLst>
            </a:custGeom>
            <a:solidFill>
              <a:srgbClr val="016F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58"/>
            <p:cNvSpPr>
              <a:spLocks/>
            </p:cNvSpPr>
            <p:nvPr/>
          </p:nvSpPr>
          <p:spPr bwMode="auto">
            <a:xfrm>
              <a:off x="-4632325" y="5630863"/>
              <a:ext cx="279400" cy="447675"/>
            </a:xfrm>
            <a:custGeom>
              <a:avLst/>
              <a:gdLst>
                <a:gd name="T0" fmla="*/ 0 w 176"/>
                <a:gd name="T1" fmla="*/ 138 h 282"/>
                <a:gd name="T2" fmla="*/ 0 w 176"/>
                <a:gd name="T3" fmla="*/ 138 h 282"/>
                <a:gd name="T4" fmla="*/ 0 w 176"/>
                <a:gd name="T5" fmla="*/ 168 h 282"/>
                <a:gd name="T6" fmla="*/ 4 w 176"/>
                <a:gd name="T7" fmla="*/ 194 h 282"/>
                <a:gd name="T8" fmla="*/ 12 w 176"/>
                <a:gd name="T9" fmla="*/ 218 h 282"/>
                <a:gd name="T10" fmla="*/ 22 w 176"/>
                <a:gd name="T11" fmla="*/ 240 h 282"/>
                <a:gd name="T12" fmla="*/ 34 w 176"/>
                <a:gd name="T13" fmla="*/ 258 h 282"/>
                <a:gd name="T14" fmla="*/ 48 w 176"/>
                <a:gd name="T15" fmla="*/ 270 h 282"/>
                <a:gd name="T16" fmla="*/ 56 w 176"/>
                <a:gd name="T17" fmla="*/ 276 h 282"/>
                <a:gd name="T18" fmla="*/ 64 w 176"/>
                <a:gd name="T19" fmla="*/ 280 h 282"/>
                <a:gd name="T20" fmla="*/ 74 w 176"/>
                <a:gd name="T21" fmla="*/ 282 h 282"/>
                <a:gd name="T22" fmla="*/ 82 w 176"/>
                <a:gd name="T23" fmla="*/ 282 h 282"/>
                <a:gd name="T24" fmla="*/ 82 w 176"/>
                <a:gd name="T25" fmla="*/ 282 h 282"/>
                <a:gd name="T26" fmla="*/ 92 w 176"/>
                <a:gd name="T27" fmla="*/ 282 h 282"/>
                <a:gd name="T28" fmla="*/ 100 w 176"/>
                <a:gd name="T29" fmla="*/ 280 h 282"/>
                <a:gd name="T30" fmla="*/ 108 w 176"/>
                <a:gd name="T31" fmla="*/ 278 h 282"/>
                <a:gd name="T32" fmla="*/ 116 w 176"/>
                <a:gd name="T33" fmla="*/ 274 h 282"/>
                <a:gd name="T34" fmla="*/ 132 w 176"/>
                <a:gd name="T35" fmla="*/ 260 h 282"/>
                <a:gd name="T36" fmla="*/ 146 w 176"/>
                <a:gd name="T37" fmla="*/ 244 h 282"/>
                <a:gd name="T38" fmla="*/ 158 w 176"/>
                <a:gd name="T39" fmla="*/ 224 h 282"/>
                <a:gd name="T40" fmla="*/ 166 w 176"/>
                <a:gd name="T41" fmla="*/ 200 h 282"/>
                <a:gd name="T42" fmla="*/ 172 w 176"/>
                <a:gd name="T43" fmla="*/ 174 h 282"/>
                <a:gd name="T44" fmla="*/ 176 w 176"/>
                <a:gd name="T45" fmla="*/ 146 h 282"/>
                <a:gd name="T46" fmla="*/ 176 w 176"/>
                <a:gd name="T47" fmla="*/ 146 h 282"/>
                <a:gd name="T48" fmla="*/ 174 w 176"/>
                <a:gd name="T49" fmla="*/ 116 h 282"/>
                <a:gd name="T50" fmla="*/ 170 w 176"/>
                <a:gd name="T51" fmla="*/ 90 h 282"/>
                <a:gd name="T52" fmla="*/ 164 w 176"/>
                <a:gd name="T53" fmla="*/ 66 h 282"/>
                <a:gd name="T54" fmla="*/ 154 w 176"/>
                <a:gd name="T55" fmla="*/ 44 h 282"/>
                <a:gd name="T56" fmla="*/ 142 w 176"/>
                <a:gd name="T57" fmla="*/ 26 h 282"/>
                <a:gd name="T58" fmla="*/ 126 w 176"/>
                <a:gd name="T59" fmla="*/ 12 h 282"/>
                <a:gd name="T60" fmla="*/ 118 w 176"/>
                <a:gd name="T61" fmla="*/ 8 h 282"/>
                <a:gd name="T62" fmla="*/ 110 w 176"/>
                <a:gd name="T63" fmla="*/ 4 h 282"/>
                <a:gd name="T64" fmla="*/ 102 w 176"/>
                <a:gd name="T65" fmla="*/ 2 h 282"/>
                <a:gd name="T66" fmla="*/ 92 w 176"/>
                <a:gd name="T67" fmla="*/ 0 h 282"/>
                <a:gd name="T68" fmla="*/ 92 w 176"/>
                <a:gd name="T69" fmla="*/ 0 h 282"/>
                <a:gd name="T70" fmla="*/ 84 w 176"/>
                <a:gd name="T71" fmla="*/ 0 h 282"/>
                <a:gd name="T72" fmla="*/ 74 w 176"/>
                <a:gd name="T73" fmla="*/ 2 h 282"/>
                <a:gd name="T74" fmla="*/ 66 w 176"/>
                <a:gd name="T75" fmla="*/ 6 h 282"/>
                <a:gd name="T76" fmla="*/ 58 w 176"/>
                <a:gd name="T77" fmla="*/ 10 h 282"/>
                <a:gd name="T78" fmla="*/ 42 w 176"/>
                <a:gd name="T79" fmla="*/ 22 h 282"/>
                <a:gd name="T80" fmla="*/ 30 w 176"/>
                <a:gd name="T81" fmla="*/ 40 h 282"/>
                <a:gd name="T82" fmla="*/ 18 w 176"/>
                <a:gd name="T83" fmla="*/ 60 h 282"/>
                <a:gd name="T84" fmla="*/ 8 w 176"/>
                <a:gd name="T85" fmla="*/ 84 h 282"/>
                <a:gd name="T86" fmla="*/ 2 w 176"/>
                <a:gd name="T87" fmla="*/ 110 h 282"/>
                <a:gd name="T88" fmla="*/ 0 w 176"/>
                <a:gd name="T89" fmla="*/ 138 h 282"/>
                <a:gd name="T90" fmla="*/ 0 w 176"/>
                <a:gd name="T91" fmla="*/ 1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 h="282">
                  <a:moveTo>
                    <a:pt x="0" y="138"/>
                  </a:moveTo>
                  <a:lnTo>
                    <a:pt x="0" y="138"/>
                  </a:lnTo>
                  <a:lnTo>
                    <a:pt x="0" y="168"/>
                  </a:lnTo>
                  <a:lnTo>
                    <a:pt x="4" y="194"/>
                  </a:lnTo>
                  <a:lnTo>
                    <a:pt x="12" y="218"/>
                  </a:lnTo>
                  <a:lnTo>
                    <a:pt x="22" y="240"/>
                  </a:lnTo>
                  <a:lnTo>
                    <a:pt x="34" y="258"/>
                  </a:lnTo>
                  <a:lnTo>
                    <a:pt x="48" y="270"/>
                  </a:lnTo>
                  <a:lnTo>
                    <a:pt x="56" y="276"/>
                  </a:lnTo>
                  <a:lnTo>
                    <a:pt x="64" y="280"/>
                  </a:lnTo>
                  <a:lnTo>
                    <a:pt x="74" y="282"/>
                  </a:lnTo>
                  <a:lnTo>
                    <a:pt x="82" y="282"/>
                  </a:lnTo>
                  <a:lnTo>
                    <a:pt x="82" y="282"/>
                  </a:lnTo>
                  <a:lnTo>
                    <a:pt x="92" y="282"/>
                  </a:lnTo>
                  <a:lnTo>
                    <a:pt x="100" y="280"/>
                  </a:lnTo>
                  <a:lnTo>
                    <a:pt x="108" y="278"/>
                  </a:lnTo>
                  <a:lnTo>
                    <a:pt x="116" y="274"/>
                  </a:lnTo>
                  <a:lnTo>
                    <a:pt x="132" y="260"/>
                  </a:lnTo>
                  <a:lnTo>
                    <a:pt x="146" y="244"/>
                  </a:lnTo>
                  <a:lnTo>
                    <a:pt x="158" y="224"/>
                  </a:lnTo>
                  <a:lnTo>
                    <a:pt x="166" y="200"/>
                  </a:lnTo>
                  <a:lnTo>
                    <a:pt x="172" y="174"/>
                  </a:lnTo>
                  <a:lnTo>
                    <a:pt x="176" y="146"/>
                  </a:lnTo>
                  <a:lnTo>
                    <a:pt x="176" y="146"/>
                  </a:lnTo>
                  <a:lnTo>
                    <a:pt x="174" y="116"/>
                  </a:lnTo>
                  <a:lnTo>
                    <a:pt x="170" y="90"/>
                  </a:lnTo>
                  <a:lnTo>
                    <a:pt x="164" y="66"/>
                  </a:lnTo>
                  <a:lnTo>
                    <a:pt x="154" y="44"/>
                  </a:lnTo>
                  <a:lnTo>
                    <a:pt x="142" y="26"/>
                  </a:lnTo>
                  <a:lnTo>
                    <a:pt x="126" y="12"/>
                  </a:lnTo>
                  <a:lnTo>
                    <a:pt x="118" y="8"/>
                  </a:lnTo>
                  <a:lnTo>
                    <a:pt x="110" y="4"/>
                  </a:lnTo>
                  <a:lnTo>
                    <a:pt x="102" y="2"/>
                  </a:lnTo>
                  <a:lnTo>
                    <a:pt x="92" y="0"/>
                  </a:lnTo>
                  <a:lnTo>
                    <a:pt x="92" y="0"/>
                  </a:lnTo>
                  <a:lnTo>
                    <a:pt x="84" y="0"/>
                  </a:lnTo>
                  <a:lnTo>
                    <a:pt x="74" y="2"/>
                  </a:lnTo>
                  <a:lnTo>
                    <a:pt x="66" y="6"/>
                  </a:lnTo>
                  <a:lnTo>
                    <a:pt x="58" y="10"/>
                  </a:lnTo>
                  <a:lnTo>
                    <a:pt x="42" y="22"/>
                  </a:lnTo>
                  <a:lnTo>
                    <a:pt x="30" y="40"/>
                  </a:lnTo>
                  <a:lnTo>
                    <a:pt x="18" y="60"/>
                  </a:lnTo>
                  <a:lnTo>
                    <a:pt x="8" y="84"/>
                  </a:lnTo>
                  <a:lnTo>
                    <a:pt x="2" y="110"/>
                  </a:lnTo>
                  <a:lnTo>
                    <a:pt x="0" y="138"/>
                  </a:lnTo>
                  <a:lnTo>
                    <a:pt x="0" y="138"/>
                  </a:lnTo>
                  <a:close/>
                </a:path>
              </a:pathLst>
            </a:custGeom>
            <a:solidFill>
              <a:srgbClr val="0584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59"/>
            <p:cNvSpPr>
              <a:spLocks/>
            </p:cNvSpPr>
            <p:nvPr/>
          </p:nvSpPr>
          <p:spPr bwMode="auto">
            <a:xfrm>
              <a:off x="-4546600" y="5640388"/>
              <a:ext cx="542925" cy="361950"/>
            </a:xfrm>
            <a:custGeom>
              <a:avLst/>
              <a:gdLst>
                <a:gd name="T0" fmla="*/ 22 w 342"/>
                <a:gd name="T1" fmla="*/ 72 h 228"/>
                <a:gd name="T2" fmla="*/ 342 w 342"/>
                <a:gd name="T3" fmla="*/ 0 h 228"/>
                <a:gd name="T4" fmla="*/ 334 w 342"/>
                <a:gd name="T5" fmla="*/ 228 h 228"/>
                <a:gd name="T6" fmla="*/ 18 w 342"/>
                <a:gd name="T7" fmla="*/ 198 h 228"/>
                <a:gd name="T8" fmla="*/ 18 w 342"/>
                <a:gd name="T9" fmla="*/ 198 h 228"/>
                <a:gd name="T10" fmla="*/ 16 w 342"/>
                <a:gd name="T11" fmla="*/ 194 h 228"/>
                <a:gd name="T12" fmla="*/ 8 w 342"/>
                <a:gd name="T13" fmla="*/ 182 h 228"/>
                <a:gd name="T14" fmla="*/ 2 w 342"/>
                <a:gd name="T15" fmla="*/ 162 h 228"/>
                <a:gd name="T16" fmla="*/ 0 w 342"/>
                <a:gd name="T17" fmla="*/ 148 h 228"/>
                <a:gd name="T18" fmla="*/ 0 w 342"/>
                <a:gd name="T19" fmla="*/ 134 h 228"/>
                <a:gd name="T20" fmla="*/ 0 w 342"/>
                <a:gd name="T21" fmla="*/ 134 h 228"/>
                <a:gd name="T22" fmla="*/ 2 w 342"/>
                <a:gd name="T23" fmla="*/ 118 h 228"/>
                <a:gd name="T24" fmla="*/ 4 w 342"/>
                <a:gd name="T25" fmla="*/ 106 h 228"/>
                <a:gd name="T26" fmla="*/ 8 w 342"/>
                <a:gd name="T27" fmla="*/ 94 h 228"/>
                <a:gd name="T28" fmla="*/ 12 w 342"/>
                <a:gd name="T29" fmla="*/ 86 h 228"/>
                <a:gd name="T30" fmla="*/ 20 w 342"/>
                <a:gd name="T31" fmla="*/ 76 h 228"/>
                <a:gd name="T32" fmla="*/ 22 w 342"/>
                <a:gd name="T33" fmla="*/ 72 h 228"/>
                <a:gd name="T34" fmla="*/ 22 w 342"/>
                <a:gd name="T35" fmla="*/ 7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2" h="228">
                  <a:moveTo>
                    <a:pt x="22" y="72"/>
                  </a:moveTo>
                  <a:lnTo>
                    <a:pt x="342" y="0"/>
                  </a:lnTo>
                  <a:lnTo>
                    <a:pt x="334" y="228"/>
                  </a:lnTo>
                  <a:lnTo>
                    <a:pt x="18" y="198"/>
                  </a:lnTo>
                  <a:lnTo>
                    <a:pt x="18" y="198"/>
                  </a:lnTo>
                  <a:lnTo>
                    <a:pt x="16" y="194"/>
                  </a:lnTo>
                  <a:lnTo>
                    <a:pt x="8" y="182"/>
                  </a:lnTo>
                  <a:lnTo>
                    <a:pt x="2" y="162"/>
                  </a:lnTo>
                  <a:lnTo>
                    <a:pt x="0" y="148"/>
                  </a:lnTo>
                  <a:lnTo>
                    <a:pt x="0" y="134"/>
                  </a:lnTo>
                  <a:lnTo>
                    <a:pt x="0" y="134"/>
                  </a:lnTo>
                  <a:lnTo>
                    <a:pt x="2" y="118"/>
                  </a:lnTo>
                  <a:lnTo>
                    <a:pt x="4" y="106"/>
                  </a:lnTo>
                  <a:lnTo>
                    <a:pt x="8" y="94"/>
                  </a:lnTo>
                  <a:lnTo>
                    <a:pt x="12" y="86"/>
                  </a:lnTo>
                  <a:lnTo>
                    <a:pt x="20" y="76"/>
                  </a:lnTo>
                  <a:lnTo>
                    <a:pt x="22" y="72"/>
                  </a:lnTo>
                  <a:lnTo>
                    <a:pt x="22" y="72"/>
                  </a:lnTo>
                  <a:close/>
                </a:path>
              </a:pathLst>
            </a:custGeom>
            <a:solidFill>
              <a:srgbClr val="102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60"/>
            <p:cNvSpPr>
              <a:spLocks/>
            </p:cNvSpPr>
            <p:nvPr/>
          </p:nvSpPr>
          <p:spPr bwMode="auto">
            <a:xfrm>
              <a:off x="-4057650" y="5272088"/>
              <a:ext cx="666750" cy="979488"/>
            </a:xfrm>
            <a:custGeom>
              <a:avLst/>
              <a:gdLst>
                <a:gd name="T0" fmla="*/ 40 w 420"/>
                <a:gd name="T1" fmla="*/ 92 h 617"/>
                <a:gd name="T2" fmla="*/ 40 w 420"/>
                <a:gd name="T3" fmla="*/ 92 h 617"/>
                <a:gd name="T4" fmla="*/ 36 w 420"/>
                <a:gd name="T5" fmla="*/ 94 h 617"/>
                <a:gd name="T6" fmla="*/ 30 w 420"/>
                <a:gd name="T7" fmla="*/ 100 h 617"/>
                <a:gd name="T8" fmla="*/ 22 w 420"/>
                <a:gd name="T9" fmla="*/ 118 h 617"/>
                <a:gd name="T10" fmla="*/ 16 w 420"/>
                <a:gd name="T11" fmla="*/ 144 h 617"/>
                <a:gd name="T12" fmla="*/ 10 w 420"/>
                <a:gd name="T13" fmla="*/ 174 h 617"/>
                <a:gd name="T14" fmla="*/ 4 w 420"/>
                <a:gd name="T15" fmla="*/ 210 h 617"/>
                <a:gd name="T16" fmla="*/ 2 w 420"/>
                <a:gd name="T17" fmla="*/ 248 h 617"/>
                <a:gd name="T18" fmla="*/ 0 w 420"/>
                <a:gd name="T19" fmla="*/ 290 h 617"/>
                <a:gd name="T20" fmla="*/ 0 w 420"/>
                <a:gd name="T21" fmla="*/ 334 h 617"/>
                <a:gd name="T22" fmla="*/ 0 w 420"/>
                <a:gd name="T23" fmla="*/ 376 h 617"/>
                <a:gd name="T24" fmla="*/ 4 w 420"/>
                <a:gd name="T25" fmla="*/ 418 h 617"/>
                <a:gd name="T26" fmla="*/ 8 w 420"/>
                <a:gd name="T27" fmla="*/ 460 h 617"/>
                <a:gd name="T28" fmla="*/ 16 w 420"/>
                <a:gd name="T29" fmla="*/ 496 h 617"/>
                <a:gd name="T30" fmla="*/ 24 w 420"/>
                <a:gd name="T31" fmla="*/ 530 h 617"/>
                <a:gd name="T32" fmla="*/ 36 w 420"/>
                <a:gd name="T33" fmla="*/ 556 h 617"/>
                <a:gd name="T34" fmla="*/ 42 w 420"/>
                <a:gd name="T35" fmla="*/ 568 h 617"/>
                <a:gd name="T36" fmla="*/ 48 w 420"/>
                <a:gd name="T37" fmla="*/ 576 h 617"/>
                <a:gd name="T38" fmla="*/ 56 w 420"/>
                <a:gd name="T39" fmla="*/ 584 h 617"/>
                <a:gd name="T40" fmla="*/ 64 w 420"/>
                <a:gd name="T41" fmla="*/ 589 h 617"/>
                <a:gd name="T42" fmla="*/ 64 w 420"/>
                <a:gd name="T43" fmla="*/ 589 h 617"/>
                <a:gd name="T44" fmla="*/ 140 w 420"/>
                <a:gd name="T45" fmla="*/ 593 h 617"/>
                <a:gd name="T46" fmla="*/ 260 w 420"/>
                <a:gd name="T47" fmla="*/ 603 h 617"/>
                <a:gd name="T48" fmla="*/ 420 w 420"/>
                <a:gd name="T49" fmla="*/ 617 h 617"/>
                <a:gd name="T50" fmla="*/ 388 w 420"/>
                <a:gd name="T51" fmla="*/ 0 h 617"/>
                <a:gd name="T52" fmla="*/ 388 w 420"/>
                <a:gd name="T53" fmla="*/ 0 h 617"/>
                <a:gd name="T54" fmla="*/ 344 w 420"/>
                <a:gd name="T55" fmla="*/ 10 h 617"/>
                <a:gd name="T56" fmla="*/ 242 w 420"/>
                <a:gd name="T57" fmla="*/ 32 h 617"/>
                <a:gd name="T58" fmla="*/ 182 w 420"/>
                <a:gd name="T59" fmla="*/ 46 h 617"/>
                <a:gd name="T60" fmla="*/ 126 w 420"/>
                <a:gd name="T61" fmla="*/ 60 h 617"/>
                <a:gd name="T62" fmla="*/ 76 w 420"/>
                <a:gd name="T63" fmla="*/ 76 h 617"/>
                <a:gd name="T64" fmla="*/ 56 w 420"/>
                <a:gd name="T65" fmla="*/ 84 h 617"/>
                <a:gd name="T66" fmla="*/ 40 w 420"/>
                <a:gd name="T67" fmla="*/ 92 h 617"/>
                <a:gd name="T68" fmla="*/ 40 w 420"/>
                <a:gd name="T69" fmla="*/ 9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0" h="617">
                  <a:moveTo>
                    <a:pt x="40" y="92"/>
                  </a:moveTo>
                  <a:lnTo>
                    <a:pt x="40" y="92"/>
                  </a:lnTo>
                  <a:lnTo>
                    <a:pt x="36" y="94"/>
                  </a:lnTo>
                  <a:lnTo>
                    <a:pt x="30" y="100"/>
                  </a:lnTo>
                  <a:lnTo>
                    <a:pt x="22" y="118"/>
                  </a:lnTo>
                  <a:lnTo>
                    <a:pt x="16" y="144"/>
                  </a:lnTo>
                  <a:lnTo>
                    <a:pt x="10" y="174"/>
                  </a:lnTo>
                  <a:lnTo>
                    <a:pt x="4" y="210"/>
                  </a:lnTo>
                  <a:lnTo>
                    <a:pt x="2" y="248"/>
                  </a:lnTo>
                  <a:lnTo>
                    <a:pt x="0" y="290"/>
                  </a:lnTo>
                  <a:lnTo>
                    <a:pt x="0" y="334"/>
                  </a:lnTo>
                  <a:lnTo>
                    <a:pt x="0" y="376"/>
                  </a:lnTo>
                  <a:lnTo>
                    <a:pt x="4" y="418"/>
                  </a:lnTo>
                  <a:lnTo>
                    <a:pt x="8" y="460"/>
                  </a:lnTo>
                  <a:lnTo>
                    <a:pt x="16" y="496"/>
                  </a:lnTo>
                  <a:lnTo>
                    <a:pt x="24" y="530"/>
                  </a:lnTo>
                  <a:lnTo>
                    <a:pt x="36" y="556"/>
                  </a:lnTo>
                  <a:lnTo>
                    <a:pt x="42" y="568"/>
                  </a:lnTo>
                  <a:lnTo>
                    <a:pt x="48" y="576"/>
                  </a:lnTo>
                  <a:lnTo>
                    <a:pt x="56" y="584"/>
                  </a:lnTo>
                  <a:lnTo>
                    <a:pt x="64" y="589"/>
                  </a:lnTo>
                  <a:lnTo>
                    <a:pt x="64" y="589"/>
                  </a:lnTo>
                  <a:lnTo>
                    <a:pt x="140" y="593"/>
                  </a:lnTo>
                  <a:lnTo>
                    <a:pt x="260" y="603"/>
                  </a:lnTo>
                  <a:lnTo>
                    <a:pt x="420" y="617"/>
                  </a:lnTo>
                  <a:lnTo>
                    <a:pt x="388" y="0"/>
                  </a:lnTo>
                  <a:lnTo>
                    <a:pt x="388" y="0"/>
                  </a:lnTo>
                  <a:lnTo>
                    <a:pt x="344" y="10"/>
                  </a:lnTo>
                  <a:lnTo>
                    <a:pt x="242" y="32"/>
                  </a:lnTo>
                  <a:lnTo>
                    <a:pt x="182" y="46"/>
                  </a:lnTo>
                  <a:lnTo>
                    <a:pt x="126" y="60"/>
                  </a:lnTo>
                  <a:lnTo>
                    <a:pt x="76" y="76"/>
                  </a:lnTo>
                  <a:lnTo>
                    <a:pt x="56" y="84"/>
                  </a:lnTo>
                  <a:lnTo>
                    <a:pt x="40" y="92"/>
                  </a:lnTo>
                  <a:lnTo>
                    <a:pt x="40" y="92"/>
                  </a:lnTo>
                  <a:close/>
                </a:path>
              </a:pathLst>
            </a:custGeom>
            <a:solidFill>
              <a:srgbClr val="0584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61"/>
            <p:cNvSpPr>
              <a:spLocks/>
            </p:cNvSpPr>
            <p:nvPr/>
          </p:nvSpPr>
          <p:spPr bwMode="auto">
            <a:xfrm>
              <a:off x="-3629025" y="4710113"/>
              <a:ext cx="1339850" cy="1830388"/>
            </a:xfrm>
            <a:custGeom>
              <a:avLst/>
              <a:gdLst>
                <a:gd name="T0" fmla="*/ 836 w 844"/>
                <a:gd name="T1" fmla="*/ 0 h 1153"/>
                <a:gd name="T2" fmla="*/ 158 w 844"/>
                <a:gd name="T3" fmla="*/ 174 h 1153"/>
                <a:gd name="T4" fmla="*/ 158 w 844"/>
                <a:gd name="T5" fmla="*/ 174 h 1153"/>
                <a:gd name="T6" fmla="*/ 152 w 844"/>
                <a:gd name="T7" fmla="*/ 180 h 1153"/>
                <a:gd name="T8" fmla="*/ 132 w 844"/>
                <a:gd name="T9" fmla="*/ 200 h 1153"/>
                <a:gd name="T10" fmla="*/ 120 w 844"/>
                <a:gd name="T11" fmla="*/ 214 h 1153"/>
                <a:gd name="T12" fmla="*/ 104 w 844"/>
                <a:gd name="T13" fmla="*/ 232 h 1153"/>
                <a:gd name="T14" fmla="*/ 90 w 844"/>
                <a:gd name="T15" fmla="*/ 256 h 1153"/>
                <a:gd name="T16" fmla="*/ 74 w 844"/>
                <a:gd name="T17" fmla="*/ 282 h 1153"/>
                <a:gd name="T18" fmla="*/ 58 w 844"/>
                <a:gd name="T19" fmla="*/ 314 h 1153"/>
                <a:gd name="T20" fmla="*/ 44 w 844"/>
                <a:gd name="T21" fmla="*/ 350 h 1153"/>
                <a:gd name="T22" fmla="*/ 30 w 844"/>
                <a:gd name="T23" fmla="*/ 392 h 1153"/>
                <a:gd name="T24" fmla="*/ 18 w 844"/>
                <a:gd name="T25" fmla="*/ 438 h 1153"/>
                <a:gd name="T26" fmla="*/ 10 w 844"/>
                <a:gd name="T27" fmla="*/ 490 h 1153"/>
                <a:gd name="T28" fmla="*/ 2 w 844"/>
                <a:gd name="T29" fmla="*/ 548 h 1153"/>
                <a:gd name="T30" fmla="*/ 0 w 844"/>
                <a:gd name="T31" fmla="*/ 610 h 1153"/>
                <a:gd name="T32" fmla="*/ 0 w 844"/>
                <a:gd name="T33" fmla="*/ 680 h 1153"/>
                <a:gd name="T34" fmla="*/ 0 w 844"/>
                <a:gd name="T35" fmla="*/ 680 h 1153"/>
                <a:gd name="T36" fmla="*/ 2 w 844"/>
                <a:gd name="T37" fmla="*/ 714 h 1153"/>
                <a:gd name="T38" fmla="*/ 6 w 844"/>
                <a:gd name="T39" fmla="*/ 748 h 1153"/>
                <a:gd name="T40" fmla="*/ 10 w 844"/>
                <a:gd name="T41" fmla="*/ 778 h 1153"/>
                <a:gd name="T42" fmla="*/ 14 w 844"/>
                <a:gd name="T43" fmla="*/ 808 h 1153"/>
                <a:gd name="T44" fmla="*/ 26 w 844"/>
                <a:gd name="T45" fmla="*/ 862 h 1153"/>
                <a:gd name="T46" fmla="*/ 42 w 844"/>
                <a:gd name="T47" fmla="*/ 910 h 1153"/>
                <a:gd name="T48" fmla="*/ 60 w 844"/>
                <a:gd name="T49" fmla="*/ 949 h 1153"/>
                <a:gd name="T50" fmla="*/ 78 w 844"/>
                <a:gd name="T51" fmla="*/ 985 h 1153"/>
                <a:gd name="T52" fmla="*/ 98 w 844"/>
                <a:gd name="T53" fmla="*/ 1015 h 1153"/>
                <a:gd name="T54" fmla="*/ 118 w 844"/>
                <a:gd name="T55" fmla="*/ 1039 h 1153"/>
                <a:gd name="T56" fmla="*/ 138 w 844"/>
                <a:gd name="T57" fmla="*/ 1059 h 1153"/>
                <a:gd name="T58" fmla="*/ 158 w 844"/>
                <a:gd name="T59" fmla="*/ 1075 h 1153"/>
                <a:gd name="T60" fmla="*/ 176 w 844"/>
                <a:gd name="T61" fmla="*/ 1089 h 1153"/>
                <a:gd name="T62" fmla="*/ 192 w 844"/>
                <a:gd name="T63" fmla="*/ 1097 h 1153"/>
                <a:gd name="T64" fmla="*/ 216 w 844"/>
                <a:gd name="T65" fmla="*/ 1109 h 1153"/>
                <a:gd name="T66" fmla="*/ 226 w 844"/>
                <a:gd name="T67" fmla="*/ 1111 h 1153"/>
                <a:gd name="T68" fmla="*/ 844 w 844"/>
                <a:gd name="T69" fmla="*/ 1153 h 1153"/>
                <a:gd name="T70" fmla="*/ 836 w 844"/>
                <a:gd name="T71" fmla="*/ 0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44" h="1153">
                  <a:moveTo>
                    <a:pt x="836" y="0"/>
                  </a:moveTo>
                  <a:lnTo>
                    <a:pt x="158" y="174"/>
                  </a:lnTo>
                  <a:lnTo>
                    <a:pt x="158" y="174"/>
                  </a:lnTo>
                  <a:lnTo>
                    <a:pt x="152" y="180"/>
                  </a:lnTo>
                  <a:lnTo>
                    <a:pt x="132" y="200"/>
                  </a:lnTo>
                  <a:lnTo>
                    <a:pt x="120" y="214"/>
                  </a:lnTo>
                  <a:lnTo>
                    <a:pt x="104" y="232"/>
                  </a:lnTo>
                  <a:lnTo>
                    <a:pt x="90" y="256"/>
                  </a:lnTo>
                  <a:lnTo>
                    <a:pt x="74" y="282"/>
                  </a:lnTo>
                  <a:lnTo>
                    <a:pt x="58" y="314"/>
                  </a:lnTo>
                  <a:lnTo>
                    <a:pt x="44" y="350"/>
                  </a:lnTo>
                  <a:lnTo>
                    <a:pt x="30" y="392"/>
                  </a:lnTo>
                  <a:lnTo>
                    <a:pt x="18" y="438"/>
                  </a:lnTo>
                  <a:lnTo>
                    <a:pt x="10" y="490"/>
                  </a:lnTo>
                  <a:lnTo>
                    <a:pt x="2" y="548"/>
                  </a:lnTo>
                  <a:lnTo>
                    <a:pt x="0" y="610"/>
                  </a:lnTo>
                  <a:lnTo>
                    <a:pt x="0" y="680"/>
                  </a:lnTo>
                  <a:lnTo>
                    <a:pt x="0" y="680"/>
                  </a:lnTo>
                  <a:lnTo>
                    <a:pt x="2" y="714"/>
                  </a:lnTo>
                  <a:lnTo>
                    <a:pt x="6" y="748"/>
                  </a:lnTo>
                  <a:lnTo>
                    <a:pt x="10" y="778"/>
                  </a:lnTo>
                  <a:lnTo>
                    <a:pt x="14" y="808"/>
                  </a:lnTo>
                  <a:lnTo>
                    <a:pt x="26" y="862"/>
                  </a:lnTo>
                  <a:lnTo>
                    <a:pt x="42" y="910"/>
                  </a:lnTo>
                  <a:lnTo>
                    <a:pt x="60" y="949"/>
                  </a:lnTo>
                  <a:lnTo>
                    <a:pt x="78" y="985"/>
                  </a:lnTo>
                  <a:lnTo>
                    <a:pt x="98" y="1015"/>
                  </a:lnTo>
                  <a:lnTo>
                    <a:pt x="118" y="1039"/>
                  </a:lnTo>
                  <a:lnTo>
                    <a:pt x="138" y="1059"/>
                  </a:lnTo>
                  <a:lnTo>
                    <a:pt x="158" y="1075"/>
                  </a:lnTo>
                  <a:lnTo>
                    <a:pt x="176" y="1089"/>
                  </a:lnTo>
                  <a:lnTo>
                    <a:pt x="192" y="1097"/>
                  </a:lnTo>
                  <a:lnTo>
                    <a:pt x="216" y="1109"/>
                  </a:lnTo>
                  <a:lnTo>
                    <a:pt x="226" y="1111"/>
                  </a:lnTo>
                  <a:lnTo>
                    <a:pt x="844" y="1153"/>
                  </a:lnTo>
                  <a:lnTo>
                    <a:pt x="836" y="0"/>
                  </a:lnTo>
                  <a:close/>
                </a:path>
              </a:pathLst>
            </a:custGeom>
            <a:solidFill>
              <a:srgbClr val="102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62"/>
            <p:cNvSpPr>
              <a:spLocks/>
            </p:cNvSpPr>
            <p:nvPr/>
          </p:nvSpPr>
          <p:spPr bwMode="auto">
            <a:xfrm>
              <a:off x="-3022600" y="4713288"/>
              <a:ext cx="1454150" cy="1824038"/>
            </a:xfrm>
            <a:custGeom>
              <a:avLst/>
              <a:gdLst>
                <a:gd name="T0" fmla="*/ 0 w 916"/>
                <a:gd name="T1" fmla="*/ 558 h 1149"/>
                <a:gd name="T2" fmla="*/ 6 w 916"/>
                <a:gd name="T3" fmla="*/ 674 h 1149"/>
                <a:gd name="T4" fmla="*/ 28 w 916"/>
                <a:gd name="T5" fmla="*/ 784 h 1149"/>
                <a:gd name="T6" fmla="*/ 66 w 916"/>
                <a:gd name="T7" fmla="*/ 882 h 1149"/>
                <a:gd name="T8" fmla="*/ 120 w 916"/>
                <a:gd name="T9" fmla="*/ 969 h 1149"/>
                <a:gd name="T10" fmla="*/ 168 w 916"/>
                <a:gd name="T11" fmla="*/ 1025 h 1149"/>
                <a:gd name="T12" fmla="*/ 202 w 916"/>
                <a:gd name="T13" fmla="*/ 1057 h 1149"/>
                <a:gd name="T14" fmla="*/ 240 w 916"/>
                <a:gd name="T15" fmla="*/ 1085 h 1149"/>
                <a:gd name="T16" fmla="*/ 280 w 916"/>
                <a:gd name="T17" fmla="*/ 1109 h 1149"/>
                <a:gd name="T18" fmla="*/ 324 w 916"/>
                <a:gd name="T19" fmla="*/ 1127 h 1149"/>
                <a:gd name="T20" fmla="*/ 368 w 916"/>
                <a:gd name="T21" fmla="*/ 1141 h 1149"/>
                <a:gd name="T22" fmla="*/ 414 w 916"/>
                <a:gd name="T23" fmla="*/ 1149 h 1149"/>
                <a:gd name="T24" fmla="*/ 438 w 916"/>
                <a:gd name="T25" fmla="*/ 1149 h 1149"/>
                <a:gd name="T26" fmla="*/ 484 w 916"/>
                <a:gd name="T27" fmla="*/ 1149 h 1149"/>
                <a:gd name="T28" fmla="*/ 530 w 916"/>
                <a:gd name="T29" fmla="*/ 1141 h 1149"/>
                <a:gd name="T30" fmla="*/ 574 w 916"/>
                <a:gd name="T31" fmla="*/ 1129 h 1149"/>
                <a:gd name="T32" fmla="*/ 618 w 916"/>
                <a:gd name="T33" fmla="*/ 1111 h 1149"/>
                <a:gd name="T34" fmla="*/ 658 w 916"/>
                <a:gd name="T35" fmla="*/ 1089 h 1149"/>
                <a:gd name="T36" fmla="*/ 698 w 916"/>
                <a:gd name="T37" fmla="*/ 1061 h 1149"/>
                <a:gd name="T38" fmla="*/ 734 w 916"/>
                <a:gd name="T39" fmla="*/ 1029 h 1149"/>
                <a:gd name="T40" fmla="*/ 798 w 916"/>
                <a:gd name="T41" fmla="*/ 953 h 1149"/>
                <a:gd name="T42" fmla="*/ 852 w 916"/>
                <a:gd name="T43" fmla="*/ 864 h 1149"/>
                <a:gd name="T44" fmla="*/ 890 w 916"/>
                <a:gd name="T45" fmla="*/ 762 h 1149"/>
                <a:gd name="T46" fmla="*/ 912 w 916"/>
                <a:gd name="T47" fmla="*/ 652 h 1149"/>
                <a:gd name="T48" fmla="*/ 916 w 916"/>
                <a:gd name="T49" fmla="*/ 592 h 1149"/>
                <a:gd name="T50" fmla="*/ 912 w 916"/>
                <a:gd name="T51" fmla="*/ 476 h 1149"/>
                <a:gd name="T52" fmla="*/ 890 w 916"/>
                <a:gd name="T53" fmla="*/ 366 h 1149"/>
                <a:gd name="T54" fmla="*/ 850 w 916"/>
                <a:gd name="T55" fmla="*/ 268 h 1149"/>
                <a:gd name="T56" fmla="*/ 798 w 916"/>
                <a:gd name="T57" fmla="*/ 180 h 1149"/>
                <a:gd name="T58" fmla="*/ 750 w 916"/>
                <a:gd name="T59" fmla="*/ 124 h 1149"/>
                <a:gd name="T60" fmla="*/ 714 w 916"/>
                <a:gd name="T61" fmla="*/ 92 h 1149"/>
                <a:gd name="T62" fmla="*/ 676 w 916"/>
                <a:gd name="T63" fmla="*/ 64 h 1149"/>
                <a:gd name="T64" fmla="*/ 636 w 916"/>
                <a:gd name="T65" fmla="*/ 40 h 1149"/>
                <a:gd name="T66" fmla="*/ 594 w 916"/>
                <a:gd name="T67" fmla="*/ 22 h 1149"/>
                <a:gd name="T68" fmla="*/ 550 w 916"/>
                <a:gd name="T69" fmla="*/ 8 h 1149"/>
                <a:gd name="T70" fmla="*/ 504 w 916"/>
                <a:gd name="T71" fmla="*/ 2 h 1149"/>
                <a:gd name="T72" fmla="*/ 480 w 916"/>
                <a:gd name="T73" fmla="*/ 0 h 1149"/>
                <a:gd name="T74" fmla="*/ 434 w 916"/>
                <a:gd name="T75" fmla="*/ 0 h 1149"/>
                <a:gd name="T76" fmla="*/ 388 w 916"/>
                <a:gd name="T77" fmla="*/ 8 h 1149"/>
                <a:gd name="T78" fmla="*/ 342 w 916"/>
                <a:gd name="T79" fmla="*/ 20 h 1149"/>
                <a:gd name="T80" fmla="*/ 300 w 916"/>
                <a:gd name="T81" fmla="*/ 38 h 1149"/>
                <a:gd name="T82" fmla="*/ 258 w 916"/>
                <a:gd name="T83" fmla="*/ 60 h 1149"/>
                <a:gd name="T84" fmla="*/ 220 w 916"/>
                <a:gd name="T85" fmla="*/ 88 h 1149"/>
                <a:gd name="T86" fmla="*/ 184 w 916"/>
                <a:gd name="T87" fmla="*/ 120 h 1149"/>
                <a:gd name="T88" fmla="*/ 118 w 916"/>
                <a:gd name="T89" fmla="*/ 196 h 1149"/>
                <a:gd name="T90" fmla="*/ 66 w 916"/>
                <a:gd name="T91" fmla="*/ 286 h 1149"/>
                <a:gd name="T92" fmla="*/ 28 w 916"/>
                <a:gd name="T93" fmla="*/ 388 h 1149"/>
                <a:gd name="T94" fmla="*/ 4 w 916"/>
                <a:gd name="T95" fmla="*/ 500 h 1149"/>
                <a:gd name="T96" fmla="*/ 0 w 916"/>
                <a:gd name="T97" fmla="*/ 558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6" h="1149">
                  <a:moveTo>
                    <a:pt x="0" y="558"/>
                  </a:moveTo>
                  <a:lnTo>
                    <a:pt x="0" y="558"/>
                  </a:lnTo>
                  <a:lnTo>
                    <a:pt x="0" y="618"/>
                  </a:lnTo>
                  <a:lnTo>
                    <a:pt x="6" y="674"/>
                  </a:lnTo>
                  <a:lnTo>
                    <a:pt x="14" y="730"/>
                  </a:lnTo>
                  <a:lnTo>
                    <a:pt x="28" y="784"/>
                  </a:lnTo>
                  <a:lnTo>
                    <a:pt x="46" y="834"/>
                  </a:lnTo>
                  <a:lnTo>
                    <a:pt x="66" y="882"/>
                  </a:lnTo>
                  <a:lnTo>
                    <a:pt x="92" y="928"/>
                  </a:lnTo>
                  <a:lnTo>
                    <a:pt x="120" y="969"/>
                  </a:lnTo>
                  <a:lnTo>
                    <a:pt x="150" y="1007"/>
                  </a:lnTo>
                  <a:lnTo>
                    <a:pt x="168" y="1025"/>
                  </a:lnTo>
                  <a:lnTo>
                    <a:pt x="184" y="1041"/>
                  </a:lnTo>
                  <a:lnTo>
                    <a:pt x="202" y="1057"/>
                  </a:lnTo>
                  <a:lnTo>
                    <a:pt x="222" y="1073"/>
                  </a:lnTo>
                  <a:lnTo>
                    <a:pt x="240" y="1085"/>
                  </a:lnTo>
                  <a:lnTo>
                    <a:pt x="260" y="1097"/>
                  </a:lnTo>
                  <a:lnTo>
                    <a:pt x="280" y="1109"/>
                  </a:lnTo>
                  <a:lnTo>
                    <a:pt x="302" y="1119"/>
                  </a:lnTo>
                  <a:lnTo>
                    <a:pt x="324" y="1127"/>
                  </a:lnTo>
                  <a:lnTo>
                    <a:pt x="346" y="1135"/>
                  </a:lnTo>
                  <a:lnTo>
                    <a:pt x="368" y="1141"/>
                  </a:lnTo>
                  <a:lnTo>
                    <a:pt x="390" y="1145"/>
                  </a:lnTo>
                  <a:lnTo>
                    <a:pt x="414" y="1149"/>
                  </a:lnTo>
                  <a:lnTo>
                    <a:pt x="438" y="1149"/>
                  </a:lnTo>
                  <a:lnTo>
                    <a:pt x="438" y="1149"/>
                  </a:lnTo>
                  <a:lnTo>
                    <a:pt x="460" y="1149"/>
                  </a:lnTo>
                  <a:lnTo>
                    <a:pt x="484" y="1149"/>
                  </a:lnTo>
                  <a:lnTo>
                    <a:pt x="508" y="1145"/>
                  </a:lnTo>
                  <a:lnTo>
                    <a:pt x="530" y="1141"/>
                  </a:lnTo>
                  <a:lnTo>
                    <a:pt x="552" y="1135"/>
                  </a:lnTo>
                  <a:lnTo>
                    <a:pt x="574" y="1129"/>
                  </a:lnTo>
                  <a:lnTo>
                    <a:pt x="596" y="1121"/>
                  </a:lnTo>
                  <a:lnTo>
                    <a:pt x="618" y="1111"/>
                  </a:lnTo>
                  <a:lnTo>
                    <a:pt x="638" y="1101"/>
                  </a:lnTo>
                  <a:lnTo>
                    <a:pt x="658" y="1089"/>
                  </a:lnTo>
                  <a:lnTo>
                    <a:pt x="678" y="1075"/>
                  </a:lnTo>
                  <a:lnTo>
                    <a:pt x="698" y="1061"/>
                  </a:lnTo>
                  <a:lnTo>
                    <a:pt x="716" y="1045"/>
                  </a:lnTo>
                  <a:lnTo>
                    <a:pt x="734" y="1029"/>
                  </a:lnTo>
                  <a:lnTo>
                    <a:pt x="768" y="993"/>
                  </a:lnTo>
                  <a:lnTo>
                    <a:pt x="798" y="953"/>
                  </a:lnTo>
                  <a:lnTo>
                    <a:pt x="826" y="912"/>
                  </a:lnTo>
                  <a:lnTo>
                    <a:pt x="852" y="864"/>
                  </a:lnTo>
                  <a:lnTo>
                    <a:pt x="872" y="816"/>
                  </a:lnTo>
                  <a:lnTo>
                    <a:pt x="890" y="762"/>
                  </a:lnTo>
                  <a:lnTo>
                    <a:pt x="904" y="708"/>
                  </a:lnTo>
                  <a:lnTo>
                    <a:pt x="912" y="652"/>
                  </a:lnTo>
                  <a:lnTo>
                    <a:pt x="916" y="592"/>
                  </a:lnTo>
                  <a:lnTo>
                    <a:pt x="916" y="592"/>
                  </a:lnTo>
                  <a:lnTo>
                    <a:pt x="916" y="534"/>
                  </a:lnTo>
                  <a:lnTo>
                    <a:pt x="912" y="476"/>
                  </a:lnTo>
                  <a:lnTo>
                    <a:pt x="902" y="420"/>
                  </a:lnTo>
                  <a:lnTo>
                    <a:pt x="890" y="366"/>
                  </a:lnTo>
                  <a:lnTo>
                    <a:pt x="872" y="316"/>
                  </a:lnTo>
                  <a:lnTo>
                    <a:pt x="850" y="268"/>
                  </a:lnTo>
                  <a:lnTo>
                    <a:pt x="826" y="222"/>
                  </a:lnTo>
                  <a:lnTo>
                    <a:pt x="798" y="180"/>
                  </a:lnTo>
                  <a:lnTo>
                    <a:pt x="766" y="142"/>
                  </a:lnTo>
                  <a:lnTo>
                    <a:pt x="750" y="124"/>
                  </a:lnTo>
                  <a:lnTo>
                    <a:pt x="732" y="108"/>
                  </a:lnTo>
                  <a:lnTo>
                    <a:pt x="714" y="92"/>
                  </a:lnTo>
                  <a:lnTo>
                    <a:pt x="696" y="78"/>
                  </a:lnTo>
                  <a:lnTo>
                    <a:pt x="676" y="64"/>
                  </a:lnTo>
                  <a:lnTo>
                    <a:pt x="656" y="52"/>
                  </a:lnTo>
                  <a:lnTo>
                    <a:pt x="636" y="40"/>
                  </a:lnTo>
                  <a:lnTo>
                    <a:pt x="616" y="30"/>
                  </a:lnTo>
                  <a:lnTo>
                    <a:pt x="594" y="22"/>
                  </a:lnTo>
                  <a:lnTo>
                    <a:pt x="572" y="14"/>
                  </a:lnTo>
                  <a:lnTo>
                    <a:pt x="550" y="8"/>
                  </a:lnTo>
                  <a:lnTo>
                    <a:pt x="526" y="4"/>
                  </a:lnTo>
                  <a:lnTo>
                    <a:pt x="504" y="2"/>
                  </a:lnTo>
                  <a:lnTo>
                    <a:pt x="480" y="0"/>
                  </a:lnTo>
                  <a:lnTo>
                    <a:pt x="480" y="0"/>
                  </a:lnTo>
                  <a:lnTo>
                    <a:pt x="456" y="0"/>
                  </a:lnTo>
                  <a:lnTo>
                    <a:pt x="434" y="0"/>
                  </a:lnTo>
                  <a:lnTo>
                    <a:pt x="410" y="4"/>
                  </a:lnTo>
                  <a:lnTo>
                    <a:pt x="388" y="8"/>
                  </a:lnTo>
                  <a:lnTo>
                    <a:pt x="364" y="14"/>
                  </a:lnTo>
                  <a:lnTo>
                    <a:pt x="342" y="20"/>
                  </a:lnTo>
                  <a:lnTo>
                    <a:pt x="322" y="28"/>
                  </a:lnTo>
                  <a:lnTo>
                    <a:pt x="300" y="38"/>
                  </a:lnTo>
                  <a:lnTo>
                    <a:pt x="280" y="48"/>
                  </a:lnTo>
                  <a:lnTo>
                    <a:pt x="258" y="60"/>
                  </a:lnTo>
                  <a:lnTo>
                    <a:pt x="240" y="74"/>
                  </a:lnTo>
                  <a:lnTo>
                    <a:pt x="220" y="88"/>
                  </a:lnTo>
                  <a:lnTo>
                    <a:pt x="202" y="104"/>
                  </a:lnTo>
                  <a:lnTo>
                    <a:pt x="184" y="120"/>
                  </a:lnTo>
                  <a:lnTo>
                    <a:pt x="150" y="156"/>
                  </a:lnTo>
                  <a:lnTo>
                    <a:pt x="118" y="196"/>
                  </a:lnTo>
                  <a:lnTo>
                    <a:pt x="90" y="240"/>
                  </a:lnTo>
                  <a:lnTo>
                    <a:pt x="66" y="286"/>
                  </a:lnTo>
                  <a:lnTo>
                    <a:pt x="44" y="336"/>
                  </a:lnTo>
                  <a:lnTo>
                    <a:pt x="28" y="388"/>
                  </a:lnTo>
                  <a:lnTo>
                    <a:pt x="14" y="442"/>
                  </a:lnTo>
                  <a:lnTo>
                    <a:pt x="4" y="500"/>
                  </a:lnTo>
                  <a:lnTo>
                    <a:pt x="0" y="558"/>
                  </a:lnTo>
                  <a:lnTo>
                    <a:pt x="0" y="558"/>
                  </a:lnTo>
                  <a:close/>
                </a:path>
              </a:pathLst>
            </a:custGeom>
            <a:solidFill>
              <a:srgbClr val="0584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63"/>
            <p:cNvSpPr>
              <a:spLocks/>
            </p:cNvSpPr>
            <p:nvPr/>
          </p:nvSpPr>
          <p:spPr bwMode="auto">
            <a:xfrm>
              <a:off x="-2946400" y="4808538"/>
              <a:ext cx="1301750" cy="1633538"/>
            </a:xfrm>
            <a:custGeom>
              <a:avLst/>
              <a:gdLst>
                <a:gd name="T0" fmla="*/ 0 w 820"/>
                <a:gd name="T1" fmla="*/ 500 h 1029"/>
                <a:gd name="T2" fmla="*/ 6 w 820"/>
                <a:gd name="T3" fmla="*/ 604 h 1029"/>
                <a:gd name="T4" fmla="*/ 26 w 820"/>
                <a:gd name="T5" fmla="*/ 702 h 1029"/>
                <a:gd name="T6" fmla="*/ 60 w 820"/>
                <a:gd name="T7" fmla="*/ 790 h 1029"/>
                <a:gd name="T8" fmla="*/ 108 w 820"/>
                <a:gd name="T9" fmla="*/ 868 h 1029"/>
                <a:gd name="T10" fmla="*/ 166 w 820"/>
                <a:gd name="T11" fmla="*/ 933 h 1029"/>
                <a:gd name="T12" fmla="*/ 234 w 820"/>
                <a:gd name="T13" fmla="*/ 983 h 1029"/>
                <a:gd name="T14" fmla="*/ 270 w 820"/>
                <a:gd name="T15" fmla="*/ 1001 h 1029"/>
                <a:gd name="T16" fmla="*/ 310 w 820"/>
                <a:gd name="T17" fmla="*/ 1015 h 1029"/>
                <a:gd name="T18" fmla="*/ 350 w 820"/>
                <a:gd name="T19" fmla="*/ 1025 h 1029"/>
                <a:gd name="T20" fmla="*/ 392 w 820"/>
                <a:gd name="T21" fmla="*/ 1029 h 1029"/>
                <a:gd name="T22" fmla="*/ 412 w 820"/>
                <a:gd name="T23" fmla="*/ 1029 h 1029"/>
                <a:gd name="T24" fmla="*/ 454 w 820"/>
                <a:gd name="T25" fmla="*/ 1025 h 1029"/>
                <a:gd name="T26" fmla="*/ 494 w 820"/>
                <a:gd name="T27" fmla="*/ 1017 h 1029"/>
                <a:gd name="T28" fmla="*/ 534 w 820"/>
                <a:gd name="T29" fmla="*/ 1003 h 1029"/>
                <a:gd name="T30" fmla="*/ 588 w 820"/>
                <a:gd name="T31" fmla="*/ 973 h 1029"/>
                <a:gd name="T32" fmla="*/ 656 w 820"/>
                <a:gd name="T33" fmla="*/ 921 h 1029"/>
                <a:gd name="T34" fmla="*/ 714 w 820"/>
                <a:gd name="T35" fmla="*/ 854 h 1029"/>
                <a:gd name="T36" fmla="*/ 762 w 820"/>
                <a:gd name="T37" fmla="*/ 774 h 1029"/>
                <a:gd name="T38" fmla="*/ 796 w 820"/>
                <a:gd name="T39" fmla="*/ 682 h 1029"/>
                <a:gd name="T40" fmla="*/ 816 w 820"/>
                <a:gd name="T41" fmla="*/ 584 h 1029"/>
                <a:gd name="T42" fmla="*/ 820 w 820"/>
                <a:gd name="T43" fmla="*/ 530 h 1029"/>
                <a:gd name="T44" fmla="*/ 816 w 820"/>
                <a:gd name="T45" fmla="*/ 426 h 1029"/>
                <a:gd name="T46" fmla="*/ 796 w 820"/>
                <a:gd name="T47" fmla="*/ 330 h 1029"/>
                <a:gd name="T48" fmla="*/ 760 w 820"/>
                <a:gd name="T49" fmla="*/ 240 h 1029"/>
                <a:gd name="T50" fmla="*/ 714 w 820"/>
                <a:gd name="T51" fmla="*/ 162 h 1029"/>
                <a:gd name="T52" fmla="*/ 656 w 820"/>
                <a:gd name="T53" fmla="*/ 98 h 1029"/>
                <a:gd name="T54" fmla="*/ 588 w 820"/>
                <a:gd name="T55" fmla="*/ 48 h 1029"/>
                <a:gd name="T56" fmla="*/ 550 w 820"/>
                <a:gd name="T57" fmla="*/ 28 h 1029"/>
                <a:gd name="T58" fmla="*/ 512 w 820"/>
                <a:gd name="T59" fmla="*/ 14 h 1029"/>
                <a:gd name="T60" fmla="*/ 472 w 820"/>
                <a:gd name="T61" fmla="*/ 6 h 1029"/>
                <a:gd name="T62" fmla="*/ 430 w 820"/>
                <a:gd name="T63" fmla="*/ 0 h 1029"/>
                <a:gd name="T64" fmla="*/ 408 w 820"/>
                <a:gd name="T65" fmla="*/ 0 h 1029"/>
                <a:gd name="T66" fmla="*/ 368 w 820"/>
                <a:gd name="T67" fmla="*/ 4 h 1029"/>
                <a:gd name="T68" fmla="*/ 326 w 820"/>
                <a:gd name="T69" fmla="*/ 14 h 1029"/>
                <a:gd name="T70" fmla="*/ 288 w 820"/>
                <a:gd name="T71" fmla="*/ 26 h 1029"/>
                <a:gd name="T72" fmla="*/ 232 w 820"/>
                <a:gd name="T73" fmla="*/ 56 h 1029"/>
                <a:gd name="T74" fmla="*/ 164 w 820"/>
                <a:gd name="T75" fmla="*/ 108 h 1029"/>
                <a:gd name="T76" fmla="*/ 106 w 820"/>
                <a:gd name="T77" fmla="*/ 176 h 1029"/>
                <a:gd name="T78" fmla="*/ 60 w 820"/>
                <a:gd name="T79" fmla="*/ 256 h 1029"/>
                <a:gd name="T80" fmla="*/ 26 w 820"/>
                <a:gd name="T81" fmla="*/ 348 h 1029"/>
                <a:gd name="T82" fmla="*/ 6 w 820"/>
                <a:gd name="T83" fmla="*/ 448 h 1029"/>
                <a:gd name="T84" fmla="*/ 0 w 820"/>
                <a:gd name="T85" fmla="*/ 500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0" h="1029">
                  <a:moveTo>
                    <a:pt x="0" y="500"/>
                  </a:moveTo>
                  <a:lnTo>
                    <a:pt x="0" y="500"/>
                  </a:lnTo>
                  <a:lnTo>
                    <a:pt x="2" y="552"/>
                  </a:lnTo>
                  <a:lnTo>
                    <a:pt x="6" y="604"/>
                  </a:lnTo>
                  <a:lnTo>
                    <a:pt x="14" y="654"/>
                  </a:lnTo>
                  <a:lnTo>
                    <a:pt x="26" y="702"/>
                  </a:lnTo>
                  <a:lnTo>
                    <a:pt x="42" y="746"/>
                  </a:lnTo>
                  <a:lnTo>
                    <a:pt x="60" y="790"/>
                  </a:lnTo>
                  <a:lnTo>
                    <a:pt x="82" y="830"/>
                  </a:lnTo>
                  <a:lnTo>
                    <a:pt x="108" y="868"/>
                  </a:lnTo>
                  <a:lnTo>
                    <a:pt x="136" y="901"/>
                  </a:lnTo>
                  <a:lnTo>
                    <a:pt x="166" y="933"/>
                  </a:lnTo>
                  <a:lnTo>
                    <a:pt x="198" y="959"/>
                  </a:lnTo>
                  <a:lnTo>
                    <a:pt x="234" y="983"/>
                  </a:lnTo>
                  <a:lnTo>
                    <a:pt x="252" y="993"/>
                  </a:lnTo>
                  <a:lnTo>
                    <a:pt x="270" y="1001"/>
                  </a:lnTo>
                  <a:lnTo>
                    <a:pt x="290" y="1009"/>
                  </a:lnTo>
                  <a:lnTo>
                    <a:pt x="310" y="1015"/>
                  </a:lnTo>
                  <a:lnTo>
                    <a:pt x="330" y="1021"/>
                  </a:lnTo>
                  <a:lnTo>
                    <a:pt x="350" y="1025"/>
                  </a:lnTo>
                  <a:lnTo>
                    <a:pt x="370" y="1027"/>
                  </a:lnTo>
                  <a:lnTo>
                    <a:pt x="392" y="1029"/>
                  </a:lnTo>
                  <a:lnTo>
                    <a:pt x="392" y="1029"/>
                  </a:lnTo>
                  <a:lnTo>
                    <a:pt x="412" y="1029"/>
                  </a:lnTo>
                  <a:lnTo>
                    <a:pt x="434" y="1027"/>
                  </a:lnTo>
                  <a:lnTo>
                    <a:pt x="454" y="1025"/>
                  </a:lnTo>
                  <a:lnTo>
                    <a:pt x="474" y="1021"/>
                  </a:lnTo>
                  <a:lnTo>
                    <a:pt x="494" y="1017"/>
                  </a:lnTo>
                  <a:lnTo>
                    <a:pt x="514" y="1009"/>
                  </a:lnTo>
                  <a:lnTo>
                    <a:pt x="534" y="1003"/>
                  </a:lnTo>
                  <a:lnTo>
                    <a:pt x="552" y="995"/>
                  </a:lnTo>
                  <a:lnTo>
                    <a:pt x="588" y="973"/>
                  </a:lnTo>
                  <a:lnTo>
                    <a:pt x="624" y="949"/>
                  </a:lnTo>
                  <a:lnTo>
                    <a:pt x="656" y="921"/>
                  </a:lnTo>
                  <a:lnTo>
                    <a:pt x="686" y="889"/>
                  </a:lnTo>
                  <a:lnTo>
                    <a:pt x="714" y="854"/>
                  </a:lnTo>
                  <a:lnTo>
                    <a:pt x="740" y="816"/>
                  </a:lnTo>
                  <a:lnTo>
                    <a:pt x="762" y="774"/>
                  </a:lnTo>
                  <a:lnTo>
                    <a:pt x="780" y="730"/>
                  </a:lnTo>
                  <a:lnTo>
                    <a:pt x="796" y="682"/>
                  </a:lnTo>
                  <a:lnTo>
                    <a:pt x="808" y="634"/>
                  </a:lnTo>
                  <a:lnTo>
                    <a:pt x="816" y="584"/>
                  </a:lnTo>
                  <a:lnTo>
                    <a:pt x="820" y="530"/>
                  </a:lnTo>
                  <a:lnTo>
                    <a:pt x="820" y="530"/>
                  </a:lnTo>
                  <a:lnTo>
                    <a:pt x="820" y="478"/>
                  </a:lnTo>
                  <a:lnTo>
                    <a:pt x="816" y="426"/>
                  </a:lnTo>
                  <a:lnTo>
                    <a:pt x="808" y="376"/>
                  </a:lnTo>
                  <a:lnTo>
                    <a:pt x="796" y="330"/>
                  </a:lnTo>
                  <a:lnTo>
                    <a:pt x="780" y="284"/>
                  </a:lnTo>
                  <a:lnTo>
                    <a:pt x="760" y="240"/>
                  </a:lnTo>
                  <a:lnTo>
                    <a:pt x="738" y="200"/>
                  </a:lnTo>
                  <a:lnTo>
                    <a:pt x="714" y="162"/>
                  </a:lnTo>
                  <a:lnTo>
                    <a:pt x="686" y="128"/>
                  </a:lnTo>
                  <a:lnTo>
                    <a:pt x="656" y="98"/>
                  </a:lnTo>
                  <a:lnTo>
                    <a:pt x="622" y="70"/>
                  </a:lnTo>
                  <a:lnTo>
                    <a:pt x="588" y="48"/>
                  </a:lnTo>
                  <a:lnTo>
                    <a:pt x="570" y="38"/>
                  </a:lnTo>
                  <a:lnTo>
                    <a:pt x="550" y="28"/>
                  </a:lnTo>
                  <a:lnTo>
                    <a:pt x="532" y="20"/>
                  </a:lnTo>
                  <a:lnTo>
                    <a:pt x="512" y="14"/>
                  </a:lnTo>
                  <a:lnTo>
                    <a:pt x="492" y="10"/>
                  </a:lnTo>
                  <a:lnTo>
                    <a:pt x="472" y="6"/>
                  </a:lnTo>
                  <a:lnTo>
                    <a:pt x="450" y="2"/>
                  </a:lnTo>
                  <a:lnTo>
                    <a:pt x="430" y="0"/>
                  </a:lnTo>
                  <a:lnTo>
                    <a:pt x="430" y="0"/>
                  </a:lnTo>
                  <a:lnTo>
                    <a:pt x="408" y="0"/>
                  </a:lnTo>
                  <a:lnTo>
                    <a:pt x="388" y="2"/>
                  </a:lnTo>
                  <a:lnTo>
                    <a:pt x="368" y="4"/>
                  </a:lnTo>
                  <a:lnTo>
                    <a:pt x="346" y="8"/>
                  </a:lnTo>
                  <a:lnTo>
                    <a:pt x="326" y="14"/>
                  </a:lnTo>
                  <a:lnTo>
                    <a:pt x="308" y="20"/>
                  </a:lnTo>
                  <a:lnTo>
                    <a:pt x="288" y="26"/>
                  </a:lnTo>
                  <a:lnTo>
                    <a:pt x="268" y="36"/>
                  </a:lnTo>
                  <a:lnTo>
                    <a:pt x="232" y="56"/>
                  </a:lnTo>
                  <a:lnTo>
                    <a:pt x="198" y="80"/>
                  </a:lnTo>
                  <a:lnTo>
                    <a:pt x="164" y="108"/>
                  </a:lnTo>
                  <a:lnTo>
                    <a:pt x="134" y="140"/>
                  </a:lnTo>
                  <a:lnTo>
                    <a:pt x="106" y="176"/>
                  </a:lnTo>
                  <a:lnTo>
                    <a:pt x="82" y="216"/>
                  </a:lnTo>
                  <a:lnTo>
                    <a:pt x="60" y="256"/>
                  </a:lnTo>
                  <a:lnTo>
                    <a:pt x="40" y="300"/>
                  </a:lnTo>
                  <a:lnTo>
                    <a:pt x="26" y="348"/>
                  </a:lnTo>
                  <a:lnTo>
                    <a:pt x="14" y="396"/>
                  </a:lnTo>
                  <a:lnTo>
                    <a:pt x="6" y="448"/>
                  </a:lnTo>
                  <a:lnTo>
                    <a:pt x="0" y="500"/>
                  </a:lnTo>
                  <a:lnTo>
                    <a:pt x="0" y="5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64"/>
            <p:cNvSpPr>
              <a:spLocks/>
            </p:cNvSpPr>
            <p:nvPr/>
          </p:nvSpPr>
          <p:spPr bwMode="auto">
            <a:xfrm>
              <a:off x="-2168525" y="5468938"/>
              <a:ext cx="190500" cy="539750"/>
            </a:xfrm>
            <a:custGeom>
              <a:avLst/>
              <a:gdLst>
                <a:gd name="T0" fmla="*/ 0 w 120"/>
                <a:gd name="T1" fmla="*/ 336 h 340"/>
                <a:gd name="T2" fmla="*/ 108 w 120"/>
                <a:gd name="T3" fmla="*/ 340 h 340"/>
                <a:gd name="T4" fmla="*/ 120 w 120"/>
                <a:gd name="T5" fmla="*/ 4 h 340"/>
                <a:gd name="T6" fmla="*/ 12 w 120"/>
                <a:gd name="T7" fmla="*/ 0 h 340"/>
                <a:gd name="T8" fmla="*/ 0 w 120"/>
                <a:gd name="T9" fmla="*/ 336 h 340"/>
              </a:gdLst>
              <a:ahLst/>
              <a:cxnLst>
                <a:cxn ang="0">
                  <a:pos x="T0" y="T1"/>
                </a:cxn>
                <a:cxn ang="0">
                  <a:pos x="T2" y="T3"/>
                </a:cxn>
                <a:cxn ang="0">
                  <a:pos x="T4" y="T5"/>
                </a:cxn>
                <a:cxn ang="0">
                  <a:pos x="T6" y="T7"/>
                </a:cxn>
                <a:cxn ang="0">
                  <a:pos x="T8" y="T9"/>
                </a:cxn>
              </a:cxnLst>
              <a:rect l="0" t="0" r="r" b="b"/>
              <a:pathLst>
                <a:path w="120" h="340">
                  <a:moveTo>
                    <a:pt x="0" y="336"/>
                  </a:moveTo>
                  <a:lnTo>
                    <a:pt x="108" y="340"/>
                  </a:lnTo>
                  <a:lnTo>
                    <a:pt x="120" y="4"/>
                  </a:lnTo>
                  <a:lnTo>
                    <a:pt x="12" y="0"/>
                  </a:lnTo>
                  <a:lnTo>
                    <a:pt x="0" y="336"/>
                  </a:lnTo>
                  <a:close/>
                </a:path>
              </a:pathLst>
            </a:custGeom>
            <a:solidFill>
              <a:srgbClr val="6DA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65"/>
            <p:cNvSpPr>
              <a:spLocks/>
            </p:cNvSpPr>
            <p:nvPr/>
          </p:nvSpPr>
          <p:spPr bwMode="auto">
            <a:xfrm>
              <a:off x="-2406650" y="5634038"/>
              <a:ext cx="184150" cy="365125"/>
            </a:xfrm>
            <a:custGeom>
              <a:avLst/>
              <a:gdLst>
                <a:gd name="T0" fmla="*/ 0 w 116"/>
                <a:gd name="T1" fmla="*/ 226 h 230"/>
                <a:gd name="T2" fmla="*/ 108 w 116"/>
                <a:gd name="T3" fmla="*/ 230 h 230"/>
                <a:gd name="T4" fmla="*/ 116 w 116"/>
                <a:gd name="T5" fmla="*/ 4 h 230"/>
                <a:gd name="T6" fmla="*/ 8 w 116"/>
                <a:gd name="T7" fmla="*/ 0 h 230"/>
                <a:gd name="T8" fmla="*/ 0 w 116"/>
                <a:gd name="T9" fmla="*/ 226 h 230"/>
              </a:gdLst>
              <a:ahLst/>
              <a:cxnLst>
                <a:cxn ang="0">
                  <a:pos x="T0" y="T1"/>
                </a:cxn>
                <a:cxn ang="0">
                  <a:pos x="T2" y="T3"/>
                </a:cxn>
                <a:cxn ang="0">
                  <a:pos x="T4" y="T5"/>
                </a:cxn>
                <a:cxn ang="0">
                  <a:pos x="T6" y="T7"/>
                </a:cxn>
                <a:cxn ang="0">
                  <a:pos x="T8" y="T9"/>
                </a:cxn>
              </a:cxnLst>
              <a:rect l="0" t="0" r="r" b="b"/>
              <a:pathLst>
                <a:path w="116" h="230">
                  <a:moveTo>
                    <a:pt x="0" y="226"/>
                  </a:moveTo>
                  <a:lnTo>
                    <a:pt x="108" y="230"/>
                  </a:lnTo>
                  <a:lnTo>
                    <a:pt x="116" y="4"/>
                  </a:lnTo>
                  <a:lnTo>
                    <a:pt x="8" y="0"/>
                  </a:lnTo>
                  <a:lnTo>
                    <a:pt x="0" y="226"/>
                  </a:lnTo>
                  <a:close/>
                </a:path>
              </a:pathLst>
            </a:custGeom>
            <a:solidFill>
              <a:srgbClr val="FAA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66"/>
            <p:cNvSpPr>
              <a:spLocks/>
            </p:cNvSpPr>
            <p:nvPr/>
          </p:nvSpPr>
          <p:spPr bwMode="auto">
            <a:xfrm>
              <a:off x="-2644775" y="5792788"/>
              <a:ext cx="177800" cy="196850"/>
            </a:xfrm>
            <a:custGeom>
              <a:avLst/>
              <a:gdLst>
                <a:gd name="T0" fmla="*/ 0 w 112"/>
                <a:gd name="T1" fmla="*/ 120 h 124"/>
                <a:gd name="T2" fmla="*/ 108 w 112"/>
                <a:gd name="T3" fmla="*/ 124 h 124"/>
                <a:gd name="T4" fmla="*/ 112 w 112"/>
                <a:gd name="T5" fmla="*/ 4 h 124"/>
                <a:gd name="T6" fmla="*/ 4 w 112"/>
                <a:gd name="T7" fmla="*/ 0 h 124"/>
                <a:gd name="T8" fmla="*/ 0 w 112"/>
                <a:gd name="T9" fmla="*/ 120 h 124"/>
              </a:gdLst>
              <a:ahLst/>
              <a:cxnLst>
                <a:cxn ang="0">
                  <a:pos x="T0" y="T1"/>
                </a:cxn>
                <a:cxn ang="0">
                  <a:pos x="T2" y="T3"/>
                </a:cxn>
                <a:cxn ang="0">
                  <a:pos x="T4" y="T5"/>
                </a:cxn>
                <a:cxn ang="0">
                  <a:pos x="T6" y="T7"/>
                </a:cxn>
                <a:cxn ang="0">
                  <a:pos x="T8" y="T9"/>
                </a:cxn>
              </a:cxnLst>
              <a:rect l="0" t="0" r="r" b="b"/>
              <a:pathLst>
                <a:path w="112" h="124">
                  <a:moveTo>
                    <a:pt x="0" y="120"/>
                  </a:moveTo>
                  <a:lnTo>
                    <a:pt x="108" y="124"/>
                  </a:lnTo>
                  <a:lnTo>
                    <a:pt x="112" y="4"/>
                  </a:lnTo>
                  <a:lnTo>
                    <a:pt x="4" y="0"/>
                  </a:lnTo>
                  <a:lnTo>
                    <a:pt x="0" y="120"/>
                  </a:lnTo>
                  <a:close/>
                </a:path>
              </a:pathLst>
            </a:custGeom>
            <a:solidFill>
              <a:srgbClr val="F05C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67"/>
            <p:cNvSpPr>
              <a:spLocks/>
            </p:cNvSpPr>
            <p:nvPr/>
          </p:nvSpPr>
          <p:spPr bwMode="auto">
            <a:xfrm>
              <a:off x="-2768600" y="5319713"/>
              <a:ext cx="911225" cy="704850"/>
            </a:xfrm>
            <a:custGeom>
              <a:avLst/>
              <a:gdLst>
                <a:gd name="T0" fmla="*/ 8 w 574"/>
                <a:gd name="T1" fmla="*/ 424 h 444"/>
                <a:gd name="T2" fmla="*/ 550 w 574"/>
                <a:gd name="T3" fmla="*/ 444 h 444"/>
                <a:gd name="T4" fmla="*/ 550 w 574"/>
                <a:gd name="T5" fmla="*/ 444 h 444"/>
                <a:gd name="T6" fmla="*/ 554 w 574"/>
                <a:gd name="T7" fmla="*/ 444 h 444"/>
                <a:gd name="T8" fmla="*/ 556 w 574"/>
                <a:gd name="T9" fmla="*/ 442 h 444"/>
                <a:gd name="T10" fmla="*/ 558 w 574"/>
                <a:gd name="T11" fmla="*/ 440 h 444"/>
                <a:gd name="T12" fmla="*/ 558 w 574"/>
                <a:gd name="T13" fmla="*/ 436 h 444"/>
                <a:gd name="T14" fmla="*/ 574 w 574"/>
                <a:gd name="T15" fmla="*/ 8 h 444"/>
                <a:gd name="T16" fmla="*/ 574 w 574"/>
                <a:gd name="T17" fmla="*/ 8 h 444"/>
                <a:gd name="T18" fmla="*/ 574 w 574"/>
                <a:gd name="T19" fmla="*/ 4 h 444"/>
                <a:gd name="T20" fmla="*/ 572 w 574"/>
                <a:gd name="T21" fmla="*/ 2 h 444"/>
                <a:gd name="T22" fmla="*/ 570 w 574"/>
                <a:gd name="T23" fmla="*/ 0 h 444"/>
                <a:gd name="T24" fmla="*/ 568 w 574"/>
                <a:gd name="T25" fmla="*/ 0 h 444"/>
                <a:gd name="T26" fmla="*/ 568 w 574"/>
                <a:gd name="T27" fmla="*/ 0 h 444"/>
                <a:gd name="T28" fmla="*/ 564 w 574"/>
                <a:gd name="T29" fmla="*/ 0 h 444"/>
                <a:gd name="T30" fmla="*/ 562 w 574"/>
                <a:gd name="T31" fmla="*/ 2 h 444"/>
                <a:gd name="T32" fmla="*/ 560 w 574"/>
                <a:gd name="T33" fmla="*/ 4 h 444"/>
                <a:gd name="T34" fmla="*/ 558 w 574"/>
                <a:gd name="T35" fmla="*/ 6 h 444"/>
                <a:gd name="T36" fmla="*/ 544 w 574"/>
                <a:gd name="T37" fmla="*/ 428 h 444"/>
                <a:gd name="T38" fmla="*/ 8 w 574"/>
                <a:gd name="T39" fmla="*/ 408 h 444"/>
                <a:gd name="T40" fmla="*/ 8 w 574"/>
                <a:gd name="T41" fmla="*/ 408 h 444"/>
                <a:gd name="T42" fmla="*/ 4 w 574"/>
                <a:gd name="T43" fmla="*/ 408 h 444"/>
                <a:gd name="T44" fmla="*/ 2 w 574"/>
                <a:gd name="T45" fmla="*/ 410 h 444"/>
                <a:gd name="T46" fmla="*/ 0 w 574"/>
                <a:gd name="T47" fmla="*/ 412 h 444"/>
                <a:gd name="T48" fmla="*/ 0 w 574"/>
                <a:gd name="T49" fmla="*/ 416 h 444"/>
                <a:gd name="T50" fmla="*/ 0 w 574"/>
                <a:gd name="T51" fmla="*/ 416 h 444"/>
                <a:gd name="T52" fmla="*/ 0 w 574"/>
                <a:gd name="T53" fmla="*/ 418 h 444"/>
                <a:gd name="T54" fmla="*/ 2 w 574"/>
                <a:gd name="T55" fmla="*/ 422 h 444"/>
                <a:gd name="T56" fmla="*/ 4 w 574"/>
                <a:gd name="T57" fmla="*/ 424 h 444"/>
                <a:gd name="T58" fmla="*/ 8 w 574"/>
                <a:gd name="T59" fmla="*/ 424 h 444"/>
                <a:gd name="T60" fmla="*/ 8 w 574"/>
                <a:gd name="T61" fmla="*/ 42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4" h="444">
                  <a:moveTo>
                    <a:pt x="8" y="424"/>
                  </a:moveTo>
                  <a:lnTo>
                    <a:pt x="550" y="444"/>
                  </a:lnTo>
                  <a:lnTo>
                    <a:pt x="550" y="444"/>
                  </a:lnTo>
                  <a:lnTo>
                    <a:pt x="554" y="444"/>
                  </a:lnTo>
                  <a:lnTo>
                    <a:pt x="556" y="442"/>
                  </a:lnTo>
                  <a:lnTo>
                    <a:pt x="558" y="440"/>
                  </a:lnTo>
                  <a:lnTo>
                    <a:pt x="558" y="436"/>
                  </a:lnTo>
                  <a:lnTo>
                    <a:pt x="574" y="8"/>
                  </a:lnTo>
                  <a:lnTo>
                    <a:pt x="574" y="8"/>
                  </a:lnTo>
                  <a:lnTo>
                    <a:pt x="574" y="4"/>
                  </a:lnTo>
                  <a:lnTo>
                    <a:pt x="572" y="2"/>
                  </a:lnTo>
                  <a:lnTo>
                    <a:pt x="570" y="0"/>
                  </a:lnTo>
                  <a:lnTo>
                    <a:pt x="568" y="0"/>
                  </a:lnTo>
                  <a:lnTo>
                    <a:pt x="568" y="0"/>
                  </a:lnTo>
                  <a:lnTo>
                    <a:pt x="564" y="0"/>
                  </a:lnTo>
                  <a:lnTo>
                    <a:pt x="562" y="2"/>
                  </a:lnTo>
                  <a:lnTo>
                    <a:pt x="560" y="4"/>
                  </a:lnTo>
                  <a:lnTo>
                    <a:pt x="558" y="6"/>
                  </a:lnTo>
                  <a:lnTo>
                    <a:pt x="544" y="428"/>
                  </a:lnTo>
                  <a:lnTo>
                    <a:pt x="8" y="408"/>
                  </a:lnTo>
                  <a:lnTo>
                    <a:pt x="8" y="408"/>
                  </a:lnTo>
                  <a:lnTo>
                    <a:pt x="4" y="408"/>
                  </a:lnTo>
                  <a:lnTo>
                    <a:pt x="2" y="410"/>
                  </a:lnTo>
                  <a:lnTo>
                    <a:pt x="0" y="412"/>
                  </a:lnTo>
                  <a:lnTo>
                    <a:pt x="0" y="416"/>
                  </a:lnTo>
                  <a:lnTo>
                    <a:pt x="0" y="416"/>
                  </a:lnTo>
                  <a:lnTo>
                    <a:pt x="0" y="418"/>
                  </a:lnTo>
                  <a:lnTo>
                    <a:pt x="2" y="422"/>
                  </a:lnTo>
                  <a:lnTo>
                    <a:pt x="4" y="424"/>
                  </a:lnTo>
                  <a:lnTo>
                    <a:pt x="8" y="424"/>
                  </a:lnTo>
                  <a:lnTo>
                    <a:pt x="8" y="424"/>
                  </a:lnTo>
                  <a:close/>
                </a:path>
              </a:pathLst>
            </a:custGeom>
            <a:solidFill>
              <a:srgbClr val="26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68"/>
            <p:cNvSpPr>
              <a:spLocks/>
            </p:cNvSpPr>
            <p:nvPr/>
          </p:nvSpPr>
          <p:spPr bwMode="auto">
            <a:xfrm>
              <a:off x="-5483225" y="5891213"/>
              <a:ext cx="342900" cy="88900"/>
            </a:xfrm>
            <a:custGeom>
              <a:avLst/>
              <a:gdLst>
                <a:gd name="T0" fmla="*/ 20 w 216"/>
                <a:gd name="T1" fmla="*/ 56 h 56"/>
                <a:gd name="T2" fmla="*/ 20 w 216"/>
                <a:gd name="T3" fmla="*/ 56 h 56"/>
                <a:gd name="T4" fmla="*/ 12 w 216"/>
                <a:gd name="T5" fmla="*/ 56 h 56"/>
                <a:gd name="T6" fmla="*/ 6 w 216"/>
                <a:gd name="T7" fmla="*/ 52 h 56"/>
                <a:gd name="T8" fmla="*/ 2 w 216"/>
                <a:gd name="T9" fmla="*/ 46 h 56"/>
                <a:gd name="T10" fmla="*/ 0 w 216"/>
                <a:gd name="T11" fmla="*/ 38 h 56"/>
                <a:gd name="T12" fmla="*/ 0 w 216"/>
                <a:gd name="T13" fmla="*/ 38 h 56"/>
                <a:gd name="T14" fmla="*/ 2 w 216"/>
                <a:gd name="T15" fmla="*/ 30 h 56"/>
                <a:gd name="T16" fmla="*/ 4 w 216"/>
                <a:gd name="T17" fmla="*/ 24 h 56"/>
                <a:gd name="T18" fmla="*/ 10 w 216"/>
                <a:gd name="T19" fmla="*/ 20 h 56"/>
                <a:gd name="T20" fmla="*/ 18 w 216"/>
                <a:gd name="T21" fmla="*/ 16 h 56"/>
                <a:gd name="T22" fmla="*/ 194 w 216"/>
                <a:gd name="T23" fmla="*/ 0 h 56"/>
                <a:gd name="T24" fmla="*/ 194 w 216"/>
                <a:gd name="T25" fmla="*/ 0 h 56"/>
                <a:gd name="T26" fmla="*/ 202 w 216"/>
                <a:gd name="T27" fmla="*/ 2 h 56"/>
                <a:gd name="T28" fmla="*/ 210 w 216"/>
                <a:gd name="T29" fmla="*/ 6 h 56"/>
                <a:gd name="T30" fmla="*/ 214 w 216"/>
                <a:gd name="T31" fmla="*/ 12 h 56"/>
                <a:gd name="T32" fmla="*/ 216 w 216"/>
                <a:gd name="T33" fmla="*/ 18 h 56"/>
                <a:gd name="T34" fmla="*/ 216 w 216"/>
                <a:gd name="T35" fmla="*/ 18 h 56"/>
                <a:gd name="T36" fmla="*/ 216 w 216"/>
                <a:gd name="T37" fmla="*/ 26 h 56"/>
                <a:gd name="T38" fmla="*/ 212 w 216"/>
                <a:gd name="T39" fmla="*/ 34 h 56"/>
                <a:gd name="T40" fmla="*/ 206 w 216"/>
                <a:gd name="T41" fmla="*/ 38 h 56"/>
                <a:gd name="T42" fmla="*/ 198 w 216"/>
                <a:gd name="T43" fmla="*/ 40 h 56"/>
                <a:gd name="T44" fmla="*/ 22 w 216"/>
                <a:gd name="T45" fmla="*/ 56 h 56"/>
                <a:gd name="T46" fmla="*/ 20 w 216"/>
                <a:gd name="T4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6" h="56">
                  <a:moveTo>
                    <a:pt x="20" y="56"/>
                  </a:moveTo>
                  <a:lnTo>
                    <a:pt x="20" y="56"/>
                  </a:lnTo>
                  <a:lnTo>
                    <a:pt x="12" y="56"/>
                  </a:lnTo>
                  <a:lnTo>
                    <a:pt x="6" y="52"/>
                  </a:lnTo>
                  <a:lnTo>
                    <a:pt x="2" y="46"/>
                  </a:lnTo>
                  <a:lnTo>
                    <a:pt x="0" y="38"/>
                  </a:lnTo>
                  <a:lnTo>
                    <a:pt x="0" y="38"/>
                  </a:lnTo>
                  <a:lnTo>
                    <a:pt x="2" y="30"/>
                  </a:lnTo>
                  <a:lnTo>
                    <a:pt x="4" y="24"/>
                  </a:lnTo>
                  <a:lnTo>
                    <a:pt x="10" y="20"/>
                  </a:lnTo>
                  <a:lnTo>
                    <a:pt x="18" y="16"/>
                  </a:lnTo>
                  <a:lnTo>
                    <a:pt x="194" y="0"/>
                  </a:lnTo>
                  <a:lnTo>
                    <a:pt x="194" y="0"/>
                  </a:lnTo>
                  <a:lnTo>
                    <a:pt x="202" y="2"/>
                  </a:lnTo>
                  <a:lnTo>
                    <a:pt x="210" y="6"/>
                  </a:lnTo>
                  <a:lnTo>
                    <a:pt x="214" y="12"/>
                  </a:lnTo>
                  <a:lnTo>
                    <a:pt x="216" y="18"/>
                  </a:lnTo>
                  <a:lnTo>
                    <a:pt x="216" y="18"/>
                  </a:lnTo>
                  <a:lnTo>
                    <a:pt x="216" y="26"/>
                  </a:lnTo>
                  <a:lnTo>
                    <a:pt x="212" y="34"/>
                  </a:lnTo>
                  <a:lnTo>
                    <a:pt x="206" y="38"/>
                  </a:lnTo>
                  <a:lnTo>
                    <a:pt x="198" y="40"/>
                  </a:lnTo>
                  <a:lnTo>
                    <a:pt x="22" y="56"/>
                  </a:lnTo>
                  <a:lnTo>
                    <a:pt x="20" y="56"/>
                  </a:lnTo>
                  <a:close/>
                </a:path>
              </a:pathLst>
            </a:custGeom>
            <a:solidFill>
              <a:srgbClr val="26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69"/>
            <p:cNvSpPr>
              <a:spLocks/>
            </p:cNvSpPr>
            <p:nvPr/>
          </p:nvSpPr>
          <p:spPr bwMode="auto">
            <a:xfrm>
              <a:off x="-6470650" y="5957888"/>
              <a:ext cx="2730500" cy="2078038"/>
            </a:xfrm>
            <a:custGeom>
              <a:avLst/>
              <a:gdLst>
                <a:gd name="T0" fmla="*/ 546 w 1720"/>
                <a:gd name="T1" fmla="*/ 1309 h 1309"/>
                <a:gd name="T2" fmla="*/ 496 w 1720"/>
                <a:gd name="T3" fmla="*/ 1305 h 1309"/>
                <a:gd name="T4" fmla="*/ 446 w 1720"/>
                <a:gd name="T5" fmla="*/ 1297 h 1309"/>
                <a:gd name="T6" fmla="*/ 352 w 1720"/>
                <a:gd name="T7" fmla="*/ 1265 h 1309"/>
                <a:gd name="T8" fmla="*/ 262 w 1720"/>
                <a:gd name="T9" fmla="*/ 1221 h 1309"/>
                <a:gd name="T10" fmla="*/ 184 w 1720"/>
                <a:gd name="T11" fmla="*/ 1171 h 1309"/>
                <a:gd name="T12" fmla="*/ 114 w 1720"/>
                <a:gd name="T13" fmla="*/ 1117 h 1309"/>
                <a:gd name="T14" fmla="*/ 20 w 1720"/>
                <a:gd name="T15" fmla="*/ 1031 h 1309"/>
                <a:gd name="T16" fmla="*/ 194 w 1720"/>
                <a:gd name="T17" fmla="*/ 831 h 1309"/>
                <a:gd name="T18" fmla="*/ 226 w 1720"/>
                <a:gd name="T19" fmla="*/ 863 h 1309"/>
                <a:gd name="T20" fmla="*/ 308 w 1720"/>
                <a:gd name="T21" fmla="*/ 935 h 1309"/>
                <a:gd name="T22" fmla="*/ 402 w 1720"/>
                <a:gd name="T23" fmla="*/ 997 h 1309"/>
                <a:gd name="T24" fmla="*/ 452 w 1720"/>
                <a:gd name="T25" fmla="*/ 1021 h 1309"/>
                <a:gd name="T26" fmla="*/ 498 w 1720"/>
                <a:gd name="T27" fmla="*/ 1037 h 1309"/>
                <a:gd name="T28" fmla="*/ 542 w 1720"/>
                <a:gd name="T29" fmla="*/ 1045 h 1309"/>
                <a:gd name="T30" fmla="*/ 556 w 1720"/>
                <a:gd name="T31" fmla="*/ 1041 h 1309"/>
                <a:gd name="T32" fmla="*/ 598 w 1720"/>
                <a:gd name="T33" fmla="*/ 1017 h 1309"/>
                <a:gd name="T34" fmla="*/ 644 w 1720"/>
                <a:gd name="T35" fmla="*/ 983 h 1309"/>
                <a:gd name="T36" fmla="*/ 708 w 1720"/>
                <a:gd name="T37" fmla="*/ 929 h 1309"/>
                <a:gd name="T38" fmla="*/ 790 w 1720"/>
                <a:gd name="T39" fmla="*/ 853 h 1309"/>
                <a:gd name="T40" fmla="*/ 894 w 1720"/>
                <a:gd name="T41" fmla="*/ 745 h 1309"/>
                <a:gd name="T42" fmla="*/ 1020 w 1720"/>
                <a:gd name="T43" fmla="*/ 607 h 1309"/>
                <a:gd name="T44" fmla="*/ 1092 w 1720"/>
                <a:gd name="T45" fmla="*/ 523 h 1309"/>
                <a:gd name="T46" fmla="*/ 1250 w 1720"/>
                <a:gd name="T47" fmla="*/ 331 h 1309"/>
                <a:gd name="T48" fmla="*/ 1472 w 1720"/>
                <a:gd name="T49" fmla="*/ 46 h 1309"/>
                <a:gd name="T50" fmla="*/ 1720 w 1720"/>
                <a:gd name="T51" fmla="*/ 157 h 1309"/>
                <a:gd name="T52" fmla="*/ 1680 w 1720"/>
                <a:gd name="T53" fmla="*/ 209 h 1309"/>
                <a:gd name="T54" fmla="*/ 1518 w 1720"/>
                <a:gd name="T55" fmla="*/ 419 h 1309"/>
                <a:gd name="T56" fmla="*/ 1364 w 1720"/>
                <a:gd name="T57" fmla="*/ 611 h 1309"/>
                <a:gd name="T58" fmla="*/ 1276 w 1720"/>
                <a:gd name="T59" fmla="*/ 713 h 1309"/>
                <a:gd name="T60" fmla="*/ 1122 w 1720"/>
                <a:gd name="T61" fmla="*/ 889 h 1309"/>
                <a:gd name="T62" fmla="*/ 988 w 1720"/>
                <a:gd name="T63" fmla="*/ 1027 h 1309"/>
                <a:gd name="T64" fmla="*/ 878 w 1720"/>
                <a:gd name="T65" fmla="*/ 1131 h 1309"/>
                <a:gd name="T66" fmla="*/ 784 w 1720"/>
                <a:gd name="T67" fmla="*/ 1207 h 1309"/>
                <a:gd name="T68" fmla="*/ 706 w 1720"/>
                <a:gd name="T69" fmla="*/ 1259 h 1309"/>
                <a:gd name="T70" fmla="*/ 644 w 1720"/>
                <a:gd name="T71" fmla="*/ 1289 h 1309"/>
                <a:gd name="T72" fmla="*/ 590 w 1720"/>
                <a:gd name="T73" fmla="*/ 1305 h 1309"/>
                <a:gd name="T74" fmla="*/ 546 w 1720"/>
                <a:gd name="T75" fmla="*/ 1309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20" h="1309">
                  <a:moveTo>
                    <a:pt x="546" y="1309"/>
                  </a:moveTo>
                  <a:lnTo>
                    <a:pt x="546" y="1309"/>
                  </a:lnTo>
                  <a:lnTo>
                    <a:pt x="520" y="1307"/>
                  </a:lnTo>
                  <a:lnTo>
                    <a:pt x="496" y="1305"/>
                  </a:lnTo>
                  <a:lnTo>
                    <a:pt x="470" y="1301"/>
                  </a:lnTo>
                  <a:lnTo>
                    <a:pt x="446" y="1297"/>
                  </a:lnTo>
                  <a:lnTo>
                    <a:pt x="398" y="1283"/>
                  </a:lnTo>
                  <a:lnTo>
                    <a:pt x="352" y="1265"/>
                  </a:lnTo>
                  <a:lnTo>
                    <a:pt x="306" y="1245"/>
                  </a:lnTo>
                  <a:lnTo>
                    <a:pt x="262" y="1221"/>
                  </a:lnTo>
                  <a:lnTo>
                    <a:pt x="222" y="1197"/>
                  </a:lnTo>
                  <a:lnTo>
                    <a:pt x="184" y="1171"/>
                  </a:lnTo>
                  <a:lnTo>
                    <a:pt x="148" y="1143"/>
                  </a:lnTo>
                  <a:lnTo>
                    <a:pt x="114" y="1117"/>
                  </a:lnTo>
                  <a:lnTo>
                    <a:pt x="60" y="1069"/>
                  </a:lnTo>
                  <a:lnTo>
                    <a:pt x="20" y="1031"/>
                  </a:lnTo>
                  <a:lnTo>
                    <a:pt x="0" y="1009"/>
                  </a:lnTo>
                  <a:lnTo>
                    <a:pt x="194" y="831"/>
                  </a:lnTo>
                  <a:lnTo>
                    <a:pt x="194" y="831"/>
                  </a:lnTo>
                  <a:lnTo>
                    <a:pt x="226" y="863"/>
                  </a:lnTo>
                  <a:lnTo>
                    <a:pt x="264" y="899"/>
                  </a:lnTo>
                  <a:lnTo>
                    <a:pt x="308" y="935"/>
                  </a:lnTo>
                  <a:lnTo>
                    <a:pt x="354" y="967"/>
                  </a:lnTo>
                  <a:lnTo>
                    <a:pt x="402" y="997"/>
                  </a:lnTo>
                  <a:lnTo>
                    <a:pt x="426" y="1011"/>
                  </a:lnTo>
                  <a:lnTo>
                    <a:pt x="452" y="1021"/>
                  </a:lnTo>
                  <a:lnTo>
                    <a:pt x="474" y="1031"/>
                  </a:lnTo>
                  <a:lnTo>
                    <a:pt x="498" y="1037"/>
                  </a:lnTo>
                  <a:lnTo>
                    <a:pt x="520" y="1043"/>
                  </a:lnTo>
                  <a:lnTo>
                    <a:pt x="542" y="1045"/>
                  </a:lnTo>
                  <a:lnTo>
                    <a:pt x="542" y="1045"/>
                  </a:lnTo>
                  <a:lnTo>
                    <a:pt x="556" y="1041"/>
                  </a:lnTo>
                  <a:lnTo>
                    <a:pt x="580" y="1027"/>
                  </a:lnTo>
                  <a:lnTo>
                    <a:pt x="598" y="1017"/>
                  </a:lnTo>
                  <a:lnTo>
                    <a:pt x="618" y="1003"/>
                  </a:lnTo>
                  <a:lnTo>
                    <a:pt x="644" y="983"/>
                  </a:lnTo>
                  <a:lnTo>
                    <a:pt x="674" y="959"/>
                  </a:lnTo>
                  <a:lnTo>
                    <a:pt x="708" y="929"/>
                  </a:lnTo>
                  <a:lnTo>
                    <a:pt x="746" y="895"/>
                  </a:lnTo>
                  <a:lnTo>
                    <a:pt x="790" y="853"/>
                  </a:lnTo>
                  <a:lnTo>
                    <a:pt x="840" y="803"/>
                  </a:lnTo>
                  <a:lnTo>
                    <a:pt x="894" y="745"/>
                  </a:lnTo>
                  <a:lnTo>
                    <a:pt x="954" y="681"/>
                  </a:lnTo>
                  <a:lnTo>
                    <a:pt x="1020" y="607"/>
                  </a:lnTo>
                  <a:lnTo>
                    <a:pt x="1092" y="523"/>
                  </a:lnTo>
                  <a:lnTo>
                    <a:pt x="1092" y="523"/>
                  </a:lnTo>
                  <a:lnTo>
                    <a:pt x="1174" y="425"/>
                  </a:lnTo>
                  <a:lnTo>
                    <a:pt x="1250" y="331"/>
                  </a:lnTo>
                  <a:lnTo>
                    <a:pt x="1382" y="163"/>
                  </a:lnTo>
                  <a:lnTo>
                    <a:pt x="1472" y="46"/>
                  </a:lnTo>
                  <a:lnTo>
                    <a:pt x="1508" y="0"/>
                  </a:lnTo>
                  <a:lnTo>
                    <a:pt x="1720" y="157"/>
                  </a:lnTo>
                  <a:lnTo>
                    <a:pt x="1720" y="157"/>
                  </a:lnTo>
                  <a:lnTo>
                    <a:pt x="1680" y="209"/>
                  </a:lnTo>
                  <a:lnTo>
                    <a:pt x="1584" y="335"/>
                  </a:lnTo>
                  <a:lnTo>
                    <a:pt x="1518" y="419"/>
                  </a:lnTo>
                  <a:lnTo>
                    <a:pt x="1444" y="511"/>
                  </a:lnTo>
                  <a:lnTo>
                    <a:pt x="1364" y="611"/>
                  </a:lnTo>
                  <a:lnTo>
                    <a:pt x="1276" y="713"/>
                  </a:lnTo>
                  <a:lnTo>
                    <a:pt x="1276" y="713"/>
                  </a:lnTo>
                  <a:lnTo>
                    <a:pt x="1196" y="807"/>
                  </a:lnTo>
                  <a:lnTo>
                    <a:pt x="1122" y="889"/>
                  </a:lnTo>
                  <a:lnTo>
                    <a:pt x="1052" y="963"/>
                  </a:lnTo>
                  <a:lnTo>
                    <a:pt x="988" y="1027"/>
                  </a:lnTo>
                  <a:lnTo>
                    <a:pt x="930" y="1083"/>
                  </a:lnTo>
                  <a:lnTo>
                    <a:pt x="878" y="1131"/>
                  </a:lnTo>
                  <a:lnTo>
                    <a:pt x="828" y="1173"/>
                  </a:lnTo>
                  <a:lnTo>
                    <a:pt x="784" y="1207"/>
                  </a:lnTo>
                  <a:lnTo>
                    <a:pt x="744" y="1235"/>
                  </a:lnTo>
                  <a:lnTo>
                    <a:pt x="706" y="1259"/>
                  </a:lnTo>
                  <a:lnTo>
                    <a:pt x="674" y="1275"/>
                  </a:lnTo>
                  <a:lnTo>
                    <a:pt x="644" y="1289"/>
                  </a:lnTo>
                  <a:lnTo>
                    <a:pt x="616" y="1299"/>
                  </a:lnTo>
                  <a:lnTo>
                    <a:pt x="590" y="1305"/>
                  </a:lnTo>
                  <a:lnTo>
                    <a:pt x="566" y="1307"/>
                  </a:lnTo>
                  <a:lnTo>
                    <a:pt x="546" y="1309"/>
                  </a:lnTo>
                  <a:lnTo>
                    <a:pt x="546" y="1309"/>
                  </a:lnTo>
                  <a:close/>
                </a:path>
              </a:pathLst>
            </a:custGeom>
            <a:solidFill>
              <a:srgbClr val="F7E5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70"/>
            <p:cNvSpPr>
              <a:spLocks/>
            </p:cNvSpPr>
            <p:nvPr/>
          </p:nvSpPr>
          <p:spPr bwMode="auto">
            <a:xfrm>
              <a:off x="-4219575" y="5891213"/>
              <a:ext cx="536575" cy="446088"/>
            </a:xfrm>
            <a:custGeom>
              <a:avLst/>
              <a:gdLst>
                <a:gd name="T0" fmla="*/ 332 w 338"/>
                <a:gd name="T1" fmla="*/ 199 h 281"/>
                <a:gd name="T2" fmla="*/ 320 w 338"/>
                <a:gd name="T3" fmla="*/ 225 h 281"/>
                <a:gd name="T4" fmla="*/ 302 w 338"/>
                <a:gd name="T5" fmla="*/ 245 h 281"/>
                <a:gd name="T6" fmla="*/ 278 w 338"/>
                <a:gd name="T7" fmla="*/ 261 h 281"/>
                <a:gd name="T8" fmla="*/ 252 w 338"/>
                <a:gd name="T9" fmla="*/ 273 h 281"/>
                <a:gd name="T10" fmla="*/ 222 w 338"/>
                <a:gd name="T11" fmla="*/ 279 h 281"/>
                <a:gd name="T12" fmla="*/ 190 w 338"/>
                <a:gd name="T13" fmla="*/ 281 h 281"/>
                <a:gd name="T14" fmla="*/ 156 w 338"/>
                <a:gd name="T15" fmla="*/ 277 h 281"/>
                <a:gd name="T16" fmla="*/ 124 w 338"/>
                <a:gd name="T17" fmla="*/ 269 h 281"/>
                <a:gd name="T18" fmla="*/ 106 w 338"/>
                <a:gd name="T19" fmla="*/ 261 h 281"/>
                <a:gd name="T20" fmla="*/ 76 w 338"/>
                <a:gd name="T21" fmla="*/ 245 h 281"/>
                <a:gd name="T22" fmla="*/ 52 w 338"/>
                <a:gd name="T23" fmla="*/ 225 h 281"/>
                <a:gd name="T24" fmla="*/ 30 w 338"/>
                <a:gd name="T25" fmla="*/ 201 h 281"/>
                <a:gd name="T26" fmla="*/ 14 w 338"/>
                <a:gd name="T27" fmla="*/ 178 h 281"/>
                <a:gd name="T28" fmla="*/ 4 w 338"/>
                <a:gd name="T29" fmla="*/ 150 h 281"/>
                <a:gd name="T30" fmla="*/ 0 w 338"/>
                <a:gd name="T31" fmla="*/ 122 h 281"/>
                <a:gd name="T32" fmla="*/ 4 w 338"/>
                <a:gd name="T33" fmla="*/ 96 h 281"/>
                <a:gd name="T34" fmla="*/ 8 w 338"/>
                <a:gd name="T35" fmla="*/ 82 h 281"/>
                <a:gd name="T36" fmla="*/ 20 w 338"/>
                <a:gd name="T37" fmla="*/ 58 h 281"/>
                <a:gd name="T38" fmla="*/ 38 w 338"/>
                <a:gd name="T39" fmla="*/ 38 h 281"/>
                <a:gd name="T40" fmla="*/ 62 w 338"/>
                <a:gd name="T41" fmla="*/ 20 h 281"/>
                <a:gd name="T42" fmla="*/ 88 w 338"/>
                <a:gd name="T43" fmla="*/ 10 h 281"/>
                <a:gd name="T44" fmla="*/ 118 w 338"/>
                <a:gd name="T45" fmla="*/ 2 h 281"/>
                <a:gd name="T46" fmla="*/ 150 w 338"/>
                <a:gd name="T47" fmla="*/ 0 h 281"/>
                <a:gd name="T48" fmla="*/ 182 w 338"/>
                <a:gd name="T49" fmla="*/ 4 h 281"/>
                <a:gd name="T50" fmla="*/ 216 w 338"/>
                <a:gd name="T51" fmla="*/ 14 h 281"/>
                <a:gd name="T52" fmla="*/ 232 w 338"/>
                <a:gd name="T53" fmla="*/ 20 h 281"/>
                <a:gd name="T54" fmla="*/ 262 w 338"/>
                <a:gd name="T55" fmla="*/ 38 h 281"/>
                <a:gd name="T56" fmla="*/ 288 w 338"/>
                <a:gd name="T57" fmla="*/ 58 h 281"/>
                <a:gd name="T58" fmla="*/ 310 w 338"/>
                <a:gd name="T59" fmla="*/ 80 h 281"/>
                <a:gd name="T60" fmla="*/ 324 w 338"/>
                <a:gd name="T61" fmla="*/ 106 h 281"/>
                <a:gd name="T62" fmla="*/ 334 w 338"/>
                <a:gd name="T63" fmla="*/ 132 h 281"/>
                <a:gd name="T64" fmla="*/ 338 w 338"/>
                <a:gd name="T65" fmla="*/ 160 h 281"/>
                <a:gd name="T66" fmla="*/ 336 w 338"/>
                <a:gd name="T67" fmla="*/ 188 h 281"/>
                <a:gd name="T68" fmla="*/ 332 w 338"/>
                <a:gd name="T69" fmla="*/ 19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8" h="281">
                  <a:moveTo>
                    <a:pt x="332" y="199"/>
                  </a:moveTo>
                  <a:lnTo>
                    <a:pt x="332" y="199"/>
                  </a:lnTo>
                  <a:lnTo>
                    <a:pt x="326" y="213"/>
                  </a:lnTo>
                  <a:lnTo>
                    <a:pt x="320" y="225"/>
                  </a:lnTo>
                  <a:lnTo>
                    <a:pt x="312" y="235"/>
                  </a:lnTo>
                  <a:lnTo>
                    <a:pt x="302" y="245"/>
                  </a:lnTo>
                  <a:lnTo>
                    <a:pt x="290" y="253"/>
                  </a:lnTo>
                  <a:lnTo>
                    <a:pt x="278" y="261"/>
                  </a:lnTo>
                  <a:lnTo>
                    <a:pt x="266" y="267"/>
                  </a:lnTo>
                  <a:lnTo>
                    <a:pt x="252" y="273"/>
                  </a:lnTo>
                  <a:lnTo>
                    <a:pt x="238" y="277"/>
                  </a:lnTo>
                  <a:lnTo>
                    <a:pt x="222" y="279"/>
                  </a:lnTo>
                  <a:lnTo>
                    <a:pt x="206" y="281"/>
                  </a:lnTo>
                  <a:lnTo>
                    <a:pt x="190" y="281"/>
                  </a:lnTo>
                  <a:lnTo>
                    <a:pt x="174" y="281"/>
                  </a:lnTo>
                  <a:lnTo>
                    <a:pt x="156" y="277"/>
                  </a:lnTo>
                  <a:lnTo>
                    <a:pt x="140" y="273"/>
                  </a:lnTo>
                  <a:lnTo>
                    <a:pt x="124" y="269"/>
                  </a:lnTo>
                  <a:lnTo>
                    <a:pt x="124" y="269"/>
                  </a:lnTo>
                  <a:lnTo>
                    <a:pt x="106" y="261"/>
                  </a:lnTo>
                  <a:lnTo>
                    <a:pt x="92" y="253"/>
                  </a:lnTo>
                  <a:lnTo>
                    <a:pt x="76" y="245"/>
                  </a:lnTo>
                  <a:lnTo>
                    <a:pt x="64" y="235"/>
                  </a:lnTo>
                  <a:lnTo>
                    <a:pt x="52" y="225"/>
                  </a:lnTo>
                  <a:lnTo>
                    <a:pt x="40" y="213"/>
                  </a:lnTo>
                  <a:lnTo>
                    <a:pt x="30" y="201"/>
                  </a:lnTo>
                  <a:lnTo>
                    <a:pt x="22" y="190"/>
                  </a:lnTo>
                  <a:lnTo>
                    <a:pt x="14" y="178"/>
                  </a:lnTo>
                  <a:lnTo>
                    <a:pt x="10" y="164"/>
                  </a:lnTo>
                  <a:lnTo>
                    <a:pt x="4" y="150"/>
                  </a:lnTo>
                  <a:lnTo>
                    <a:pt x="2" y="136"/>
                  </a:lnTo>
                  <a:lnTo>
                    <a:pt x="0" y="122"/>
                  </a:lnTo>
                  <a:lnTo>
                    <a:pt x="2" y="110"/>
                  </a:lnTo>
                  <a:lnTo>
                    <a:pt x="4" y="96"/>
                  </a:lnTo>
                  <a:lnTo>
                    <a:pt x="8" y="82"/>
                  </a:lnTo>
                  <a:lnTo>
                    <a:pt x="8" y="82"/>
                  </a:lnTo>
                  <a:lnTo>
                    <a:pt x="14" y="70"/>
                  </a:lnTo>
                  <a:lnTo>
                    <a:pt x="20" y="58"/>
                  </a:lnTo>
                  <a:lnTo>
                    <a:pt x="28" y="46"/>
                  </a:lnTo>
                  <a:lnTo>
                    <a:pt x="38" y="38"/>
                  </a:lnTo>
                  <a:lnTo>
                    <a:pt x="50" y="28"/>
                  </a:lnTo>
                  <a:lnTo>
                    <a:pt x="62" y="20"/>
                  </a:lnTo>
                  <a:lnTo>
                    <a:pt x="74" y="14"/>
                  </a:lnTo>
                  <a:lnTo>
                    <a:pt x="88" y="10"/>
                  </a:lnTo>
                  <a:lnTo>
                    <a:pt x="102" y="6"/>
                  </a:lnTo>
                  <a:lnTo>
                    <a:pt x="118" y="2"/>
                  </a:lnTo>
                  <a:lnTo>
                    <a:pt x="134" y="0"/>
                  </a:lnTo>
                  <a:lnTo>
                    <a:pt x="150" y="0"/>
                  </a:lnTo>
                  <a:lnTo>
                    <a:pt x="166" y="2"/>
                  </a:lnTo>
                  <a:lnTo>
                    <a:pt x="182" y="4"/>
                  </a:lnTo>
                  <a:lnTo>
                    <a:pt x="200" y="8"/>
                  </a:lnTo>
                  <a:lnTo>
                    <a:pt x="216" y="14"/>
                  </a:lnTo>
                  <a:lnTo>
                    <a:pt x="216" y="14"/>
                  </a:lnTo>
                  <a:lnTo>
                    <a:pt x="232" y="20"/>
                  </a:lnTo>
                  <a:lnTo>
                    <a:pt x="248" y="28"/>
                  </a:lnTo>
                  <a:lnTo>
                    <a:pt x="262" y="38"/>
                  </a:lnTo>
                  <a:lnTo>
                    <a:pt x="276" y="46"/>
                  </a:lnTo>
                  <a:lnTo>
                    <a:pt x="288" y="58"/>
                  </a:lnTo>
                  <a:lnTo>
                    <a:pt x="300" y="68"/>
                  </a:lnTo>
                  <a:lnTo>
                    <a:pt x="310" y="80"/>
                  </a:lnTo>
                  <a:lnTo>
                    <a:pt x="318" y="94"/>
                  </a:lnTo>
                  <a:lnTo>
                    <a:pt x="324" y="106"/>
                  </a:lnTo>
                  <a:lnTo>
                    <a:pt x="330" y="120"/>
                  </a:lnTo>
                  <a:lnTo>
                    <a:pt x="334" y="132"/>
                  </a:lnTo>
                  <a:lnTo>
                    <a:pt x="338" y="146"/>
                  </a:lnTo>
                  <a:lnTo>
                    <a:pt x="338" y="160"/>
                  </a:lnTo>
                  <a:lnTo>
                    <a:pt x="338" y="174"/>
                  </a:lnTo>
                  <a:lnTo>
                    <a:pt x="336" y="188"/>
                  </a:lnTo>
                  <a:lnTo>
                    <a:pt x="332" y="199"/>
                  </a:lnTo>
                  <a:lnTo>
                    <a:pt x="332" y="199"/>
                  </a:lnTo>
                  <a:close/>
                </a:path>
              </a:pathLst>
            </a:custGeom>
            <a:solidFill>
              <a:srgbClr val="F7E5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71"/>
            <p:cNvSpPr>
              <a:spLocks/>
            </p:cNvSpPr>
            <p:nvPr/>
          </p:nvSpPr>
          <p:spPr bwMode="auto">
            <a:xfrm>
              <a:off x="-6534150" y="7073901"/>
              <a:ext cx="641350" cy="873125"/>
            </a:xfrm>
            <a:custGeom>
              <a:avLst/>
              <a:gdLst>
                <a:gd name="T0" fmla="*/ 66 w 404"/>
                <a:gd name="T1" fmla="*/ 0 h 550"/>
                <a:gd name="T2" fmla="*/ 66 w 404"/>
                <a:gd name="T3" fmla="*/ 0 h 550"/>
                <a:gd name="T4" fmla="*/ 70 w 404"/>
                <a:gd name="T5" fmla="*/ 0 h 550"/>
                <a:gd name="T6" fmla="*/ 82 w 404"/>
                <a:gd name="T7" fmla="*/ 6 h 550"/>
                <a:gd name="T8" fmla="*/ 120 w 404"/>
                <a:gd name="T9" fmla="*/ 26 h 550"/>
                <a:gd name="T10" fmla="*/ 172 w 404"/>
                <a:gd name="T11" fmla="*/ 58 h 550"/>
                <a:gd name="T12" fmla="*/ 232 w 404"/>
                <a:gd name="T13" fmla="*/ 98 h 550"/>
                <a:gd name="T14" fmla="*/ 292 w 404"/>
                <a:gd name="T15" fmla="*/ 138 h 550"/>
                <a:gd name="T16" fmla="*/ 346 w 404"/>
                <a:gd name="T17" fmla="*/ 178 h 550"/>
                <a:gd name="T18" fmla="*/ 368 w 404"/>
                <a:gd name="T19" fmla="*/ 196 h 550"/>
                <a:gd name="T20" fmla="*/ 386 w 404"/>
                <a:gd name="T21" fmla="*/ 212 h 550"/>
                <a:gd name="T22" fmla="*/ 398 w 404"/>
                <a:gd name="T23" fmla="*/ 226 h 550"/>
                <a:gd name="T24" fmla="*/ 402 w 404"/>
                <a:gd name="T25" fmla="*/ 236 h 550"/>
                <a:gd name="T26" fmla="*/ 402 w 404"/>
                <a:gd name="T27" fmla="*/ 236 h 550"/>
                <a:gd name="T28" fmla="*/ 404 w 404"/>
                <a:gd name="T29" fmla="*/ 246 h 550"/>
                <a:gd name="T30" fmla="*/ 404 w 404"/>
                <a:gd name="T31" fmla="*/ 262 h 550"/>
                <a:gd name="T32" fmla="*/ 400 w 404"/>
                <a:gd name="T33" fmla="*/ 304 h 550"/>
                <a:gd name="T34" fmla="*/ 392 w 404"/>
                <a:gd name="T35" fmla="*/ 354 h 550"/>
                <a:gd name="T36" fmla="*/ 378 w 404"/>
                <a:gd name="T37" fmla="*/ 408 h 550"/>
                <a:gd name="T38" fmla="*/ 362 w 404"/>
                <a:gd name="T39" fmla="*/ 460 h 550"/>
                <a:gd name="T40" fmla="*/ 354 w 404"/>
                <a:gd name="T41" fmla="*/ 484 h 550"/>
                <a:gd name="T42" fmla="*/ 344 w 404"/>
                <a:gd name="T43" fmla="*/ 504 h 550"/>
                <a:gd name="T44" fmla="*/ 334 w 404"/>
                <a:gd name="T45" fmla="*/ 522 h 550"/>
                <a:gd name="T46" fmla="*/ 324 w 404"/>
                <a:gd name="T47" fmla="*/ 536 h 550"/>
                <a:gd name="T48" fmla="*/ 312 w 404"/>
                <a:gd name="T49" fmla="*/ 546 h 550"/>
                <a:gd name="T50" fmla="*/ 308 w 404"/>
                <a:gd name="T51" fmla="*/ 548 h 550"/>
                <a:gd name="T52" fmla="*/ 302 w 404"/>
                <a:gd name="T53" fmla="*/ 550 h 550"/>
                <a:gd name="T54" fmla="*/ 302 w 404"/>
                <a:gd name="T55" fmla="*/ 550 h 550"/>
                <a:gd name="T56" fmla="*/ 290 w 404"/>
                <a:gd name="T57" fmla="*/ 550 h 550"/>
                <a:gd name="T58" fmla="*/ 274 w 404"/>
                <a:gd name="T59" fmla="*/ 546 h 550"/>
                <a:gd name="T60" fmla="*/ 258 w 404"/>
                <a:gd name="T61" fmla="*/ 540 h 550"/>
                <a:gd name="T62" fmla="*/ 240 w 404"/>
                <a:gd name="T63" fmla="*/ 532 h 550"/>
                <a:gd name="T64" fmla="*/ 200 w 404"/>
                <a:gd name="T65" fmla="*/ 510 h 550"/>
                <a:gd name="T66" fmla="*/ 158 w 404"/>
                <a:gd name="T67" fmla="*/ 484 h 550"/>
                <a:gd name="T68" fmla="*/ 120 w 404"/>
                <a:gd name="T69" fmla="*/ 458 h 550"/>
                <a:gd name="T70" fmla="*/ 88 w 404"/>
                <a:gd name="T71" fmla="*/ 436 h 550"/>
                <a:gd name="T72" fmla="*/ 58 w 404"/>
                <a:gd name="T73" fmla="*/ 414 h 550"/>
                <a:gd name="T74" fmla="*/ 58 w 404"/>
                <a:gd name="T75" fmla="*/ 414 h 550"/>
                <a:gd name="T76" fmla="*/ 52 w 404"/>
                <a:gd name="T77" fmla="*/ 398 h 550"/>
                <a:gd name="T78" fmla="*/ 38 w 404"/>
                <a:gd name="T79" fmla="*/ 356 h 550"/>
                <a:gd name="T80" fmla="*/ 22 w 404"/>
                <a:gd name="T81" fmla="*/ 296 h 550"/>
                <a:gd name="T82" fmla="*/ 14 w 404"/>
                <a:gd name="T83" fmla="*/ 260 h 550"/>
                <a:gd name="T84" fmla="*/ 8 w 404"/>
                <a:gd name="T85" fmla="*/ 224 h 550"/>
                <a:gd name="T86" fmla="*/ 2 w 404"/>
                <a:gd name="T87" fmla="*/ 188 h 550"/>
                <a:gd name="T88" fmla="*/ 0 w 404"/>
                <a:gd name="T89" fmla="*/ 152 h 550"/>
                <a:gd name="T90" fmla="*/ 0 w 404"/>
                <a:gd name="T91" fmla="*/ 116 h 550"/>
                <a:gd name="T92" fmla="*/ 4 w 404"/>
                <a:gd name="T93" fmla="*/ 84 h 550"/>
                <a:gd name="T94" fmla="*/ 8 w 404"/>
                <a:gd name="T95" fmla="*/ 70 h 550"/>
                <a:gd name="T96" fmla="*/ 12 w 404"/>
                <a:gd name="T97" fmla="*/ 56 h 550"/>
                <a:gd name="T98" fmla="*/ 18 w 404"/>
                <a:gd name="T99" fmla="*/ 42 h 550"/>
                <a:gd name="T100" fmla="*/ 24 w 404"/>
                <a:gd name="T101" fmla="*/ 30 h 550"/>
                <a:gd name="T102" fmla="*/ 32 w 404"/>
                <a:gd name="T103" fmla="*/ 20 h 550"/>
                <a:gd name="T104" fmla="*/ 42 w 404"/>
                <a:gd name="T105" fmla="*/ 12 h 550"/>
                <a:gd name="T106" fmla="*/ 52 w 404"/>
                <a:gd name="T107" fmla="*/ 4 h 550"/>
                <a:gd name="T108" fmla="*/ 66 w 404"/>
                <a:gd name="T109" fmla="*/ 0 h 550"/>
                <a:gd name="T110" fmla="*/ 66 w 404"/>
                <a:gd name="T111" fmla="*/ 0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550">
                  <a:moveTo>
                    <a:pt x="66" y="0"/>
                  </a:moveTo>
                  <a:lnTo>
                    <a:pt x="66" y="0"/>
                  </a:lnTo>
                  <a:lnTo>
                    <a:pt x="70" y="0"/>
                  </a:lnTo>
                  <a:lnTo>
                    <a:pt x="82" y="6"/>
                  </a:lnTo>
                  <a:lnTo>
                    <a:pt x="120" y="26"/>
                  </a:lnTo>
                  <a:lnTo>
                    <a:pt x="172" y="58"/>
                  </a:lnTo>
                  <a:lnTo>
                    <a:pt x="232" y="98"/>
                  </a:lnTo>
                  <a:lnTo>
                    <a:pt x="292" y="138"/>
                  </a:lnTo>
                  <a:lnTo>
                    <a:pt x="346" y="178"/>
                  </a:lnTo>
                  <a:lnTo>
                    <a:pt x="368" y="196"/>
                  </a:lnTo>
                  <a:lnTo>
                    <a:pt x="386" y="212"/>
                  </a:lnTo>
                  <a:lnTo>
                    <a:pt x="398" y="226"/>
                  </a:lnTo>
                  <a:lnTo>
                    <a:pt x="402" y="236"/>
                  </a:lnTo>
                  <a:lnTo>
                    <a:pt x="402" y="236"/>
                  </a:lnTo>
                  <a:lnTo>
                    <a:pt x="404" y="246"/>
                  </a:lnTo>
                  <a:lnTo>
                    <a:pt x="404" y="262"/>
                  </a:lnTo>
                  <a:lnTo>
                    <a:pt x="400" y="304"/>
                  </a:lnTo>
                  <a:lnTo>
                    <a:pt x="392" y="354"/>
                  </a:lnTo>
                  <a:lnTo>
                    <a:pt x="378" y="408"/>
                  </a:lnTo>
                  <a:lnTo>
                    <a:pt x="362" y="460"/>
                  </a:lnTo>
                  <a:lnTo>
                    <a:pt x="354" y="484"/>
                  </a:lnTo>
                  <a:lnTo>
                    <a:pt x="344" y="504"/>
                  </a:lnTo>
                  <a:lnTo>
                    <a:pt x="334" y="522"/>
                  </a:lnTo>
                  <a:lnTo>
                    <a:pt x="324" y="536"/>
                  </a:lnTo>
                  <a:lnTo>
                    <a:pt x="312" y="546"/>
                  </a:lnTo>
                  <a:lnTo>
                    <a:pt x="308" y="548"/>
                  </a:lnTo>
                  <a:lnTo>
                    <a:pt x="302" y="550"/>
                  </a:lnTo>
                  <a:lnTo>
                    <a:pt x="302" y="550"/>
                  </a:lnTo>
                  <a:lnTo>
                    <a:pt x="290" y="550"/>
                  </a:lnTo>
                  <a:lnTo>
                    <a:pt x="274" y="546"/>
                  </a:lnTo>
                  <a:lnTo>
                    <a:pt x="258" y="540"/>
                  </a:lnTo>
                  <a:lnTo>
                    <a:pt x="240" y="532"/>
                  </a:lnTo>
                  <a:lnTo>
                    <a:pt x="200" y="510"/>
                  </a:lnTo>
                  <a:lnTo>
                    <a:pt x="158" y="484"/>
                  </a:lnTo>
                  <a:lnTo>
                    <a:pt x="120" y="458"/>
                  </a:lnTo>
                  <a:lnTo>
                    <a:pt x="88" y="436"/>
                  </a:lnTo>
                  <a:lnTo>
                    <a:pt x="58" y="414"/>
                  </a:lnTo>
                  <a:lnTo>
                    <a:pt x="58" y="414"/>
                  </a:lnTo>
                  <a:lnTo>
                    <a:pt x="52" y="398"/>
                  </a:lnTo>
                  <a:lnTo>
                    <a:pt x="38" y="356"/>
                  </a:lnTo>
                  <a:lnTo>
                    <a:pt x="22" y="296"/>
                  </a:lnTo>
                  <a:lnTo>
                    <a:pt x="14" y="260"/>
                  </a:lnTo>
                  <a:lnTo>
                    <a:pt x="8" y="224"/>
                  </a:lnTo>
                  <a:lnTo>
                    <a:pt x="2" y="188"/>
                  </a:lnTo>
                  <a:lnTo>
                    <a:pt x="0" y="152"/>
                  </a:lnTo>
                  <a:lnTo>
                    <a:pt x="0" y="116"/>
                  </a:lnTo>
                  <a:lnTo>
                    <a:pt x="4" y="84"/>
                  </a:lnTo>
                  <a:lnTo>
                    <a:pt x="8" y="70"/>
                  </a:lnTo>
                  <a:lnTo>
                    <a:pt x="12" y="56"/>
                  </a:lnTo>
                  <a:lnTo>
                    <a:pt x="18" y="42"/>
                  </a:lnTo>
                  <a:lnTo>
                    <a:pt x="24" y="30"/>
                  </a:lnTo>
                  <a:lnTo>
                    <a:pt x="32" y="20"/>
                  </a:lnTo>
                  <a:lnTo>
                    <a:pt x="42" y="12"/>
                  </a:lnTo>
                  <a:lnTo>
                    <a:pt x="52" y="4"/>
                  </a:lnTo>
                  <a:lnTo>
                    <a:pt x="66" y="0"/>
                  </a:lnTo>
                  <a:lnTo>
                    <a:pt x="66"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66677021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250"/>
                                        <p:tgtEl>
                                          <p:spTgt spid="83"/>
                                        </p:tgtEl>
                                      </p:cBhvr>
                                    </p:animEffect>
                                    <p:anim calcmode="lin" valueType="num">
                                      <p:cBhvr>
                                        <p:cTn id="16" dur="250" fill="hold"/>
                                        <p:tgtEl>
                                          <p:spTgt spid="83"/>
                                        </p:tgtEl>
                                        <p:attrNameLst>
                                          <p:attrName>ppt_x</p:attrName>
                                        </p:attrNameLst>
                                      </p:cBhvr>
                                      <p:tavLst>
                                        <p:tav tm="0">
                                          <p:val>
                                            <p:strVal val="#ppt_x"/>
                                          </p:val>
                                        </p:tav>
                                        <p:tav tm="100000">
                                          <p:val>
                                            <p:strVal val="#ppt_x"/>
                                          </p:val>
                                        </p:tav>
                                      </p:tavLst>
                                    </p:anim>
                                    <p:anim calcmode="lin" valueType="num">
                                      <p:cBhvr>
                                        <p:cTn id="17" dur="250" fill="hold"/>
                                        <p:tgtEl>
                                          <p:spTgt spid="8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250"/>
                                        <p:tgtEl>
                                          <p:spTgt spid="79"/>
                                        </p:tgtEl>
                                      </p:cBhvr>
                                    </p:animEffect>
                                    <p:anim calcmode="lin" valueType="num">
                                      <p:cBhvr>
                                        <p:cTn id="22" dur="250" fill="hold"/>
                                        <p:tgtEl>
                                          <p:spTgt spid="79"/>
                                        </p:tgtEl>
                                        <p:attrNameLst>
                                          <p:attrName>ppt_x</p:attrName>
                                        </p:attrNameLst>
                                      </p:cBhvr>
                                      <p:tavLst>
                                        <p:tav tm="0">
                                          <p:val>
                                            <p:strVal val="#ppt_x"/>
                                          </p:val>
                                        </p:tav>
                                        <p:tav tm="100000">
                                          <p:val>
                                            <p:strVal val="#ppt_x"/>
                                          </p:val>
                                        </p:tav>
                                      </p:tavLst>
                                    </p:anim>
                                    <p:anim calcmode="lin" valueType="num">
                                      <p:cBhvr>
                                        <p:cTn id="23" dur="250" fill="hold"/>
                                        <p:tgtEl>
                                          <p:spTgt spid="79"/>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2" presetClass="entr" presetSubtype="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250"/>
                                        <p:tgtEl>
                                          <p:spTgt spid="76"/>
                                        </p:tgtEl>
                                      </p:cBhvr>
                                    </p:animEffect>
                                    <p:anim calcmode="lin" valueType="num">
                                      <p:cBhvr>
                                        <p:cTn id="28" dur="250" fill="hold"/>
                                        <p:tgtEl>
                                          <p:spTgt spid="76"/>
                                        </p:tgtEl>
                                        <p:attrNameLst>
                                          <p:attrName>ppt_x</p:attrName>
                                        </p:attrNameLst>
                                      </p:cBhvr>
                                      <p:tavLst>
                                        <p:tav tm="0">
                                          <p:val>
                                            <p:strVal val="#ppt_x"/>
                                          </p:val>
                                        </p:tav>
                                        <p:tav tm="100000">
                                          <p:val>
                                            <p:strVal val="#ppt_x"/>
                                          </p:val>
                                        </p:tav>
                                      </p:tavLst>
                                    </p:anim>
                                    <p:anim calcmode="lin" valueType="num">
                                      <p:cBhvr>
                                        <p:cTn id="29" dur="250" fill="hold"/>
                                        <p:tgtEl>
                                          <p:spTgt spid="7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250"/>
                                        <p:tgtEl>
                                          <p:spTgt spid="28"/>
                                        </p:tgtEl>
                                      </p:cBhvr>
                                    </p:animEffect>
                                    <p:anim calcmode="lin" valueType="num">
                                      <p:cBhvr>
                                        <p:cTn id="34" dur="250" fill="hold"/>
                                        <p:tgtEl>
                                          <p:spTgt spid="28"/>
                                        </p:tgtEl>
                                        <p:attrNameLst>
                                          <p:attrName>ppt_x</p:attrName>
                                        </p:attrNameLst>
                                      </p:cBhvr>
                                      <p:tavLst>
                                        <p:tav tm="0">
                                          <p:val>
                                            <p:strVal val="#ppt_x"/>
                                          </p:val>
                                        </p:tav>
                                        <p:tav tm="100000">
                                          <p:val>
                                            <p:strVal val="#ppt_x"/>
                                          </p:val>
                                        </p:tav>
                                      </p:tavLst>
                                    </p:anim>
                                    <p:anim calcmode="lin" valueType="num">
                                      <p:cBhvr>
                                        <p:cTn id="35" dur="250" fill="hold"/>
                                        <p:tgtEl>
                                          <p:spTgt spid="28"/>
                                        </p:tgtEl>
                                        <p:attrNameLst>
                                          <p:attrName>ppt_y</p:attrName>
                                        </p:attrNameLst>
                                      </p:cBhvr>
                                      <p:tavLst>
                                        <p:tav tm="0">
                                          <p:val>
                                            <p:strVal val="#ppt_y+.1"/>
                                          </p:val>
                                        </p:tav>
                                        <p:tav tm="100000">
                                          <p:val>
                                            <p:strVal val="#ppt_y"/>
                                          </p:val>
                                        </p:tav>
                                      </p:tavLst>
                                    </p:anim>
                                  </p:childTnLst>
                                </p:cTn>
                              </p:par>
                            </p:childTnLst>
                          </p:cTn>
                        </p:par>
                        <p:par>
                          <p:cTn id="36" fill="hold">
                            <p:stCondLst>
                              <p:cond delay="2250"/>
                            </p:stCondLst>
                            <p:childTnLst>
                              <p:par>
                                <p:cTn id="37" presetID="42"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50"/>
                                        <p:tgtEl>
                                          <p:spTgt spid="19"/>
                                        </p:tgtEl>
                                      </p:cBhvr>
                                    </p:animEffect>
                                    <p:anim calcmode="lin" valueType="num">
                                      <p:cBhvr>
                                        <p:cTn id="40" dur="250" fill="hold"/>
                                        <p:tgtEl>
                                          <p:spTgt spid="19"/>
                                        </p:tgtEl>
                                        <p:attrNameLst>
                                          <p:attrName>ppt_x</p:attrName>
                                        </p:attrNameLst>
                                      </p:cBhvr>
                                      <p:tavLst>
                                        <p:tav tm="0">
                                          <p:val>
                                            <p:strVal val="#ppt_x"/>
                                          </p:val>
                                        </p:tav>
                                        <p:tav tm="100000">
                                          <p:val>
                                            <p:strVal val="#ppt_x"/>
                                          </p:val>
                                        </p:tav>
                                      </p:tavLst>
                                    </p:anim>
                                    <p:anim calcmode="lin" valueType="num">
                                      <p:cBhvr>
                                        <p:cTn id="41" dur="25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22" presetClass="entr" presetSubtype="8" fill="hold" nodeType="after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500"/>
                                        <p:tgtEl>
                                          <p:spTgt spid="75"/>
                                        </p:tgtEl>
                                      </p:cBhvr>
                                    </p:animEffect>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159"/>
                                        </p:tgtEl>
                                        <p:attrNameLst>
                                          <p:attrName>style.visibility</p:attrName>
                                        </p:attrNameLst>
                                      </p:cBhvr>
                                      <p:to>
                                        <p:strVal val="visible"/>
                                      </p:to>
                                    </p:set>
                                    <p:animEffect transition="in" filter="wipe(left)">
                                      <p:cBhvr>
                                        <p:cTn id="49" dur="500"/>
                                        <p:tgtEl>
                                          <p:spTgt spid="159"/>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4000"/>
                            </p:stCondLst>
                            <p:childTnLst>
                              <p:par>
                                <p:cTn id="55" presetID="42" presetClass="entr" presetSubtype="0"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500"/>
                                        <p:tgtEl>
                                          <p:spTgt spid="2"/>
                                        </p:tgtEl>
                                      </p:cBhvr>
                                    </p:animEffect>
                                    <p:anim calcmode="lin" valueType="num">
                                      <p:cBhvr>
                                        <p:cTn id="58" dur="500" fill="hold"/>
                                        <p:tgtEl>
                                          <p:spTgt spid="2"/>
                                        </p:tgtEl>
                                        <p:attrNameLst>
                                          <p:attrName>ppt_x</p:attrName>
                                        </p:attrNameLst>
                                      </p:cBhvr>
                                      <p:tavLst>
                                        <p:tav tm="0">
                                          <p:val>
                                            <p:strVal val="#ppt_x"/>
                                          </p:val>
                                        </p:tav>
                                        <p:tav tm="100000">
                                          <p:val>
                                            <p:strVal val="#ppt_x"/>
                                          </p:val>
                                        </p:tav>
                                      </p:tavLst>
                                    </p:anim>
                                    <p:anim calcmode="lin" valueType="num">
                                      <p:cBhvr>
                                        <p:cTn id="5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About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Company Secret</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00" name="Group 99"/>
          <p:cNvGrpSpPr/>
          <p:nvPr/>
        </p:nvGrpSpPr>
        <p:grpSpPr>
          <a:xfrm>
            <a:off x="6793422" y="1466735"/>
            <a:ext cx="3465003" cy="4045509"/>
            <a:chOff x="7364923" y="6033717"/>
            <a:chExt cx="3783541" cy="4417413"/>
          </a:xfrm>
        </p:grpSpPr>
        <p:grpSp>
          <p:nvGrpSpPr>
            <p:cNvPr id="101" name="Group 100"/>
            <p:cNvGrpSpPr/>
            <p:nvPr/>
          </p:nvGrpSpPr>
          <p:grpSpPr>
            <a:xfrm>
              <a:off x="7412388" y="7196307"/>
              <a:ext cx="3736076" cy="3254823"/>
              <a:chOff x="1576704" y="2373266"/>
              <a:chExt cx="4214496" cy="3671616"/>
            </a:xfrm>
          </p:grpSpPr>
          <p:sp>
            <p:nvSpPr>
              <p:cNvPr id="184" name="Freeform 133"/>
              <p:cNvSpPr>
                <a:spLocks/>
              </p:cNvSpPr>
              <p:nvPr/>
            </p:nvSpPr>
            <p:spPr bwMode="auto">
              <a:xfrm flipH="1">
                <a:off x="3570453" y="2395145"/>
                <a:ext cx="757570" cy="715179"/>
              </a:xfrm>
              <a:custGeom>
                <a:avLst/>
                <a:gdLst>
                  <a:gd name="T0" fmla="*/ 554 w 554"/>
                  <a:gd name="T1" fmla="*/ 499 h 523"/>
                  <a:gd name="T2" fmla="*/ 554 w 554"/>
                  <a:gd name="T3" fmla="*/ 499 h 523"/>
                  <a:gd name="T4" fmla="*/ 552 w 554"/>
                  <a:gd name="T5" fmla="*/ 504 h 523"/>
                  <a:gd name="T6" fmla="*/ 551 w 554"/>
                  <a:gd name="T7" fmla="*/ 508 h 523"/>
                  <a:gd name="T8" fmla="*/ 549 w 554"/>
                  <a:gd name="T9" fmla="*/ 513 h 523"/>
                  <a:gd name="T10" fmla="*/ 546 w 554"/>
                  <a:gd name="T11" fmla="*/ 516 h 523"/>
                  <a:gd name="T12" fmla="*/ 542 w 554"/>
                  <a:gd name="T13" fmla="*/ 519 h 523"/>
                  <a:gd name="T14" fmla="*/ 539 w 554"/>
                  <a:gd name="T15" fmla="*/ 522 h 523"/>
                  <a:gd name="T16" fmla="*/ 534 w 554"/>
                  <a:gd name="T17" fmla="*/ 523 h 523"/>
                  <a:gd name="T18" fmla="*/ 528 w 554"/>
                  <a:gd name="T19" fmla="*/ 523 h 523"/>
                  <a:gd name="T20" fmla="*/ 24 w 554"/>
                  <a:gd name="T21" fmla="*/ 523 h 523"/>
                  <a:gd name="T22" fmla="*/ 24 w 554"/>
                  <a:gd name="T23" fmla="*/ 523 h 523"/>
                  <a:gd name="T24" fmla="*/ 20 w 554"/>
                  <a:gd name="T25" fmla="*/ 523 h 523"/>
                  <a:gd name="T26" fmla="*/ 15 w 554"/>
                  <a:gd name="T27" fmla="*/ 522 h 523"/>
                  <a:gd name="T28" fmla="*/ 11 w 554"/>
                  <a:gd name="T29" fmla="*/ 519 h 523"/>
                  <a:gd name="T30" fmla="*/ 6 w 554"/>
                  <a:gd name="T31" fmla="*/ 516 h 523"/>
                  <a:gd name="T32" fmla="*/ 3 w 554"/>
                  <a:gd name="T33" fmla="*/ 513 h 523"/>
                  <a:gd name="T34" fmla="*/ 2 w 554"/>
                  <a:gd name="T35" fmla="*/ 508 h 523"/>
                  <a:gd name="T36" fmla="*/ 0 w 554"/>
                  <a:gd name="T37" fmla="*/ 504 h 523"/>
                  <a:gd name="T38" fmla="*/ 0 w 554"/>
                  <a:gd name="T39" fmla="*/ 499 h 523"/>
                  <a:gd name="T40" fmla="*/ 0 w 554"/>
                  <a:gd name="T41" fmla="*/ 24 h 523"/>
                  <a:gd name="T42" fmla="*/ 0 w 554"/>
                  <a:gd name="T43" fmla="*/ 24 h 523"/>
                  <a:gd name="T44" fmla="*/ 0 w 554"/>
                  <a:gd name="T45" fmla="*/ 20 h 523"/>
                  <a:gd name="T46" fmla="*/ 2 w 554"/>
                  <a:gd name="T47" fmla="*/ 15 h 523"/>
                  <a:gd name="T48" fmla="*/ 3 w 554"/>
                  <a:gd name="T49" fmla="*/ 11 h 523"/>
                  <a:gd name="T50" fmla="*/ 6 w 554"/>
                  <a:gd name="T51" fmla="*/ 8 h 523"/>
                  <a:gd name="T52" fmla="*/ 11 w 554"/>
                  <a:gd name="T53" fmla="*/ 5 h 523"/>
                  <a:gd name="T54" fmla="*/ 15 w 554"/>
                  <a:gd name="T55" fmla="*/ 2 h 523"/>
                  <a:gd name="T56" fmla="*/ 20 w 554"/>
                  <a:gd name="T57" fmla="*/ 2 h 523"/>
                  <a:gd name="T58" fmla="*/ 24 w 554"/>
                  <a:gd name="T59" fmla="*/ 0 h 523"/>
                  <a:gd name="T60" fmla="*/ 528 w 554"/>
                  <a:gd name="T61" fmla="*/ 0 h 523"/>
                  <a:gd name="T62" fmla="*/ 528 w 554"/>
                  <a:gd name="T63" fmla="*/ 0 h 523"/>
                  <a:gd name="T64" fmla="*/ 534 w 554"/>
                  <a:gd name="T65" fmla="*/ 2 h 523"/>
                  <a:gd name="T66" fmla="*/ 539 w 554"/>
                  <a:gd name="T67" fmla="*/ 2 h 523"/>
                  <a:gd name="T68" fmla="*/ 542 w 554"/>
                  <a:gd name="T69" fmla="*/ 5 h 523"/>
                  <a:gd name="T70" fmla="*/ 546 w 554"/>
                  <a:gd name="T71" fmla="*/ 8 h 523"/>
                  <a:gd name="T72" fmla="*/ 549 w 554"/>
                  <a:gd name="T73" fmla="*/ 11 h 523"/>
                  <a:gd name="T74" fmla="*/ 551 w 554"/>
                  <a:gd name="T75" fmla="*/ 15 h 523"/>
                  <a:gd name="T76" fmla="*/ 552 w 554"/>
                  <a:gd name="T77" fmla="*/ 20 h 523"/>
                  <a:gd name="T78" fmla="*/ 554 w 554"/>
                  <a:gd name="T79" fmla="*/ 24 h 523"/>
                  <a:gd name="T80" fmla="*/ 554 w 554"/>
                  <a:gd name="T81" fmla="*/ 499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4" h="523">
                    <a:moveTo>
                      <a:pt x="554" y="499"/>
                    </a:moveTo>
                    <a:lnTo>
                      <a:pt x="554" y="499"/>
                    </a:lnTo>
                    <a:lnTo>
                      <a:pt x="552" y="504"/>
                    </a:lnTo>
                    <a:lnTo>
                      <a:pt x="551" y="508"/>
                    </a:lnTo>
                    <a:lnTo>
                      <a:pt x="549" y="513"/>
                    </a:lnTo>
                    <a:lnTo>
                      <a:pt x="546" y="516"/>
                    </a:lnTo>
                    <a:lnTo>
                      <a:pt x="542" y="519"/>
                    </a:lnTo>
                    <a:lnTo>
                      <a:pt x="539" y="522"/>
                    </a:lnTo>
                    <a:lnTo>
                      <a:pt x="534" y="523"/>
                    </a:lnTo>
                    <a:lnTo>
                      <a:pt x="528" y="523"/>
                    </a:lnTo>
                    <a:lnTo>
                      <a:pt x="24" y="523"/>
                    </a:lnTo>
                    <a:lnTo>
                      <a:pt x="24" y="523"/>
                    </a:lnTo>
                    <a:lnTo>
                      <a:pt x="20" y="523"/>
                    </a:lnTo>
                    <a:lnTo>
                      <a:pt x="15" y="522"/>
                    </a:lnTo>
                    <a:lnTo>
                      <a:pt x="11" y="519"/>
                    </a:lnTo>
                    <a:lnTo>
                      <a:pt x="6" y="516"/>
                    </a:lnTo>
                    <a:lnTo>
                      <a:pt x="3" y="513"/>
                    </a:lnTo>
                    <a:lnTo>
                      <a:pt x="2" y="508"/>
                    </a:lnTo>
                    <a:lnTo>
                      <a:pt x="0" y="504"/>
                    </a:lnTo>
                    <a:lnTo>
                      <a:pt x="0" y="499"/>
                    </a:lnTo>
                    <a:lnTo>
                      <a:pt x="0" y="24"/>
                    </a:lnTo>
                    <a:lnTo>
                      <a:pt x="0" y="24"/>
                    </a:lnTo>
                    <a:lnTo>
                      <a:pt x="0" y="20"/>
                    </a:lnTo>
                    <a:lnTo>
                      <a:pt x="2" y="15"/>
                    </a:lnTo>
                    <a:lnTo>
                      <a:pt x="3" y="11"/>
                    </a:lnTo>
                    <a:lnTo>
                      <a:pt x="6" y="8"/>
                    </a:lnTo>
                    <a:lnTo>
                      <a:pt x="11" y="5"/>
                    </a:lnTo>
                    <a:lnTo>
                      <a:pt x="15" y="2"/>
                    </a:lnTo>
                    <a:lnTo>
                      <a:pt x="20" y="2"/>
                    </a:lnTo>
                    <a:lnTo>
                      <a:pt x="24" y="0"/>
                    </a:lnTo>
                    <a:lnTo>
                      <a:pt x="528" y="0"/>
                    </a:lnTo>
                    <a:lnTo>
                      <a:pt x="528" y="0"/>
                    </a:lnTo>
                    <a:lnTo>
                      <a:pt x="534" y="2"/>
                    </a:lnTo>
                    <a:lnTo>
                      <a:pt x="539" y="2"/>
                    </a:lnTo>
                    <a:lnTo>
                      <a:pt x="542" y="5"/>
                    </a:lnTo>
                    <a:lnTo>
                      <a:pt x="546" y="8"/>
                    </a:lnTo>
                    <a:lnTo>
                      <a:pt x="549" y="11"/>
                    </a:lnTo>
                    <a:lnTo>
                      <a:pt x="551" y="15"/>
                    </a:lnTo>
                    <a:lnTo>
                      <a:pt x="552" y="20"/>
                    </a:lnTo>
                    <a:lnTo>
                      <a:pt x="554" y="24"/>
                    </a:lnTo>
                    <a:lnTo>
                      <a:pt x="554" y="499"/>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134"/>
              <p:cNvSpPr>
                <a:spLocks/>
              </p:cNvSpPr>
              <p:nvPr/>
            </p:nvSpPr>
            <p:spPr bwMode="auto">
              <a:xfrm flipH="1">
                <a:off x="3570453" y="2395145"/>
                <a:ext cx="757570" cy="715179"/>
              </a:xfrm>
              <a:custGeom>
                <a:avLst/>
                <a:gdLst>
                  <a:gd name="T0" fmla="*/ 554 w 554"/>
                  <a:gd name="T1" fmla="*/ 499 h 523"/>
                  <a:gd name="T2" fmla="*/ 554 w 554"/>
                  <a:gd name="T3" fmla="*/ 499 h 523"/>
                  <a:gd name="T4" fmla="*/ 552 w 554"/>
                  <a:gd name="T5" fmla="*/ 504 h 523"/>
                  <a:gd name="T6" fmla="*/ 551 w 554"/>
                  <a:gd name="T7" fmla="*/ 508 h 523"/>
                  <a:gd name="T8" fmla="*/ 549 w 554"/>
                  <a:gd name="T9" fmla="*/ 513 h 523"/>
                  <a:gd name="T10" fmla="*/ 546 w 554"/>
                  <a:gd name="T11" fmla="*/ 516 h 523"/>
                  <a:gd name="T12" fmla="*/ 542 w 554"/>
                  <a:gd name="T13" fmla="*/ 519 h 523"/>
                  <a:gd name="T14" fmla="*/ 539 w 554"/>
                  <a:gd name="T15" fmla="*/ 522 h 523"/>
                  <a:gd name="T16" fmla="*/ 534 w 554"/>
                  <a:gd name="T17" fmla="*/ 523 h 523"/>
                  <a:gd name="T18" fmla="*/ 528 w 554"/>
                  <a:gd name="T19" fmla="*/ 523 h 523"/>
                  <a:gd name="T20" fmla="*/ 24 w 554"/>
                  <a:gd name="T21" fmla="*/ 523 h 523"/>
                  <a:gd name="T22" fmla="*/ 24 w 554"/>
                  <a:gd name="T23" fmla="*/ 523 h 523"/>
                  <a:gd name="T24" fmla="*/ 20 w 554"/>
                  <a:gd name="T25" fmla="*/ 523 h 523"/>
                  <a:gd name="T26" fmla="*/ 15 w 554"/>
                  <a:gd name="T27" fmla="*/ 522 h 523"/>
                  <a:gd name="T28" fmla="*/ 11 w 554"/>
                  <a:gd name="T29" fmla="*/ 519 h 523"/>
                  <a:gd name="T30" fmla="*/ 6 w 554"/>
                  <a:gd name="T31" fmla="*/ 516 h 523"/>
                  <a:gd name="T32" fmla="*/ 3 w 554"/>
                  <a:gd name="T33" fmla="*/ 513 h 523"/>
                  <a:gd name="T34" fmla="*/ 2 w 554"/>
                  <a:gd name="T35" fmla="*/ 508 h 523"/>
                  <a:gd name="T36" fmla="*/ 0 w 554"/>
                  <a:gd name="T37" fmla="*/ 504 h 523"/>
                  <a:gd name="T38" fmla="*/ 0 w 554"/>
                  <a:gd name="T39" fmla="*/ 499 h 523"/>
                  <a:gd name="T40" fmla="*/ 0 w 554"/>
                  <a:gd name="T41" fmla="*/ 24 h 523"/>
                  <a:gd name="T42" fmla="*/ 0 w 554"/>
                  <a:gd name="T43" fmla="*/ 24 h 523"/>
                  <a:gd name="T44" fmla="*/ 0 w 554"/>
                  <a:gd name="T45" fmla="*/ 20 h 523"/>
                  <a:gd name="T46" fmla="*/ 2 w 554"/>
                  <a:gd name="T47" fmla="*/ 15 h 523"/>
                  <a:gd name="T48" fmla="*/ 3 w 554"/>
                  <a:gd name="T49" fmla="*/ 11 h 523"/>
                  <a:gd name="T50" fmla="*/ 6 w 554"/>
                  <a:gd name="T51" fmla="*/ 8 h 523"/>
                  <a:gd name="T52" fmla="*/ 11 w 554"/>
                  <a:gd name="T53" fmla="*/ 5 h 523"/>
                  <a:gd name="T54" fmla="*/ 15 w 554"/>
                  <a:gd name="T55" fmla="*/ 2 h 523"/>
                  <a:gd name="T56" fmla="*/ 20 w 554"/>
                  <a:gd name="T57" fmla="*/ 2 h 523"/>
                  <a:gd name="T58" fmla="*/ 24 w 554"/>
                  <a:gd name="T59" fmla="*/ 0 h 523"/>
                  <a:gd name="T60" fmla="*/ 528 w 554"/>
                  <a:gd name="T61" fmla="*/ 0 h 523"/>
                  <a:gd name="T62" fmla="*/ 528 w 554"/>
                  <a:gd name="T63" fmla="*/ 0 h 523"/>
                  <a:gd name="T64" fmla="*/ 534 w 554"/>
                  <a:gd name="T65" fmla="*/ 2 h 523"/>
                  <a:gd name="T66" fmla="*/ 539 w 554"/>
                  <a:gd name="T67" fmla="*/ 2 h 523"/>
                  <a:gd name="T68" fmla="*/ 542 w 554"/>
                  <a:gd name="T69" fmla="*/ 5 h 523"/>
                  <a:gd name="T70" fmla="*/ 546 w 554"/>
                  <a:gd name="T71" fmla="*/ 8 h 523"/>
                  <a:gd name="T72" fmla="*/ 549 w 554"/>
                  <a:gd name="T73" fmla="*/ 11 h 523"/>
                  <a:gd name="T74" fmla="*/ 551 w 554"/>
                  <a:gd name="T75" fmla="*/ 15 h 523"/>
                  <a:gd name="T76" fmla="*/ 552 w 554"/>
                  <a:gd name="T77" fmla="*/ 20 h 523"/>
                  <a:gd name="T78" fmla="*/ 554 w 554"/>
                  <a:gd name="T79" fmla="*/ 24 h 523"/>
                  <a:gd name="T80" fmla="*/ 554 w 554"/>
                  <a:gd name="T81" fmla="*/ 499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4" h="523">
                    <a:moveTo>
                      <a:pt x="554" y="499"/>
                    </a:moveTo>
                    <a:lnTo>
                      <a:pt x="554" y="499"/>
                    </a:lnTo>
                    <a:lnTo>
                      <a:pt x="552" y="504"/>
                    </a:lnTo>
                    <a:lnTo>
                      <a:pt x="551" y="508"/>
                    </a:lnTo>
                    <a:lnTo>
                      <a:pt x="549" y="513"/>
                    </a:lnTo>
                    <a:lnTo>
                      <a:pt x="546" y="516"/>
                    </a:lnTo>
                    <a:lnTo>
                      <a:pt x="542" y="519"/>
                    </a:lnTo>
                    <a:lnTo>
                      <a:pt x="539" y="522"/>
                    </a:lnTo>
                    <a:lnTo>
                      <a:pt x="534" y="523"/>
                    </a:lnTo>
                    <a:lnTo>
                      <a:pt x="528" y="523"/>
                    </a:lnTo>
                    <a:lnTo>
                      <a:pt x="24" y="523"/>
                    </a:lnTo>
                    <a:lnTo>
                      <a:pt x="24" y="523"/>
                    </a:lnTo>
                    <a:lnTo>
                      <a:pt x="20" y="523"/>
                    </a:lnTo>
                    <a:lnTo>
                      <a:pt x="15" y="522"/>
                    </a:lnTo>
                    <a:lnTo>
                      <a:pt x="11" y="519"/>
                    </a:lnTo>
                    <a:lnTo>
                      <a:pt x="6" y="516"/>
                    </a:lnTo>
                    <a:lnTo>
                      <a:pt x="3" y="513"/>
                    </a:lnTo>
                    <a:lnTo>
                      <a:pt x="2" y="508"/>
                    </a:lnTo>
                    <a:lnTo>
                      <a:pt x="0" y="504"/>
                    </a:lnTo>
                    <a:lnTo>
                      <a:pt x="0" y="499"/>
                    </a:lnTo>
                    <a:lnTo>
                      <a:pt x="0" y="24"/>
                    </a:lnTo>
                    <a:lnTo>
                      <a:pt x="0" y="24"/>
                    </a:lnTo>
                    <a:lnTo>
                      <a:pt x="0" y="20"/>
                    </a:lnTo>
                    <a:lnTo>
                      <a:pt x="2" y="15"/>
                    </a:lnTo>
                    <a:lnTo>
                      <a:pt x="3" y="11"/>
                    </a:lnTo>
                    <a:lnTo>
                      <a:pt x="6" y="8"/>
                    </a:lnTo>
                    <a:lnTo>
                      <a:pt x="11" y="5"/>
                    </a:lnTo>
                    <a:lnTo>
                      <a:pt x="15" y="2"/>
                    </a:lnTo>
                    <a:lnTo>
                      <a:pt x="20" y="2"/>
                    </a:lnTo>
                    <a:lnTo>
                      <a:pt x="24" y="0"/>
                    </a:lnTo>
                    <a:lnTo>
                      <a:pt x="528" y="0"/>
                    </a:lnTo>
                    <a:lnTo>
                      <a:pt x="528" y="0"/>
                    </a:lnTo>
                    <a:lnTo>
                      <a:pt x="534" y="2"/>
                    </a:lnTo>
                    <a:lnTo>
                      <a:pt x="539" y="2"/>
                    </a:lnTo>
                    <a:lnTo>
                      <a:pt x="542" y="5"/>
                    </a:lnTo>
                    <a:lnTo>
                      <a:pt x="546" y="8"/>
                    </a:lnTo>
                    <a:lnTo>
                      <a:pt x="549" y="11"/>
                    </a:lnTo>
                    <a:lnTo>
                      <a:pt x="551" y="15"/>
                    </a:lnTo>
                    <a:lnTo>
                      <a:pt x="552" y="20"/>
                    </a:lnTo>
                    <a:lnTo>
                      <a:pt x="554" y="24"/>
                    </a:lnTo>
                    <a:lnTo>
                      <a:pt x="554" y="4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135"/>
              <p:cNvSpPr>
                <a:spLocks/>
              </p:cNvSpPr>
              <p:nvPr/>
            </p:nvSpPr>
            <p:spPr bwMode="auto">
              <a:xfrm flipH="1">
                <a:off x="3577290" y="2399247"/>
                <a:ext cx="1081657" cy="927134"/>
              </a:xfrm>
              <a:custGeom>
                <a:avLst/>
                <a:gdLst>
                  <a:gd name="T0" fmla="*/ 262 w 791"/>
                  <a:gd name="T1" fmla="*/ 0 h 678"/>
                  <a:gd name="T2" fmla="*/ 0 w 791"/>
                  <a:gd name="T3" fmla="*/ 68 h 678"/>
                  <a:gd name="T4" fmla="*/ 30 w 791"/>
                  <a:gd name="T5" fmla="*/ 136 h 678"/>
                  <a:gd name="T6" fmla="*/ 645 w 791"/>
                  <a:gd name="T7" fmla="*/ 678 h 678"/>
                  <a:gd name="T8" fmla="*/ 791 w 791"/>
                  <a:gd name="T9" fmla="*/ 511 h 678"/>
                  <a:gd name="T10" fmla="*/ 782 w 791"/>
                  <a:gd name="T11" fmla="*/ 99 h 678"/>
                  <a:gd name="T12" fmla="*/ 782 w 791"/>
                  <a:gd name="T13" fmla="*/ 99 h 678"/>
                  <a:gd name="T14" fmla="*/ 749 w 791"/>
                  <a:gd name="T15" fmla="*/ 57 h 678"/>
                  <a:gd name="T16" fmla="*/ 727 w 791"/>
                  <a:gd name="T17" fmla="*/ 27 h 678"/>
                  <a:gd name="T18" fmla="*/ 715 w 791"/>
                  <a:gd name="T19" fmla="*/ 14 h 678"/>
                  <a:gd name="T20" fmla="*/ 715 w 791"/>
                  <a:gd name="T21" fmla="*/ 14 h 678"/>
                  <a:gd name="T22" fmla="*/ 262 w 791"/>
                  <a:gd name="T23"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1" h="678">
                    <a:moveTo>
                      <a:pt x="262" y="0"/>
                    </a:moveTo>
                    <a:lnTo>
                      <a:pt x="0" y="68"/>
                    </a:lnTo>
                    <a:lnTo>
                      <a:pt x="30" y="136"/>
                    </a:lnTo>
                    <a:lnTo>
                      <a:pt x="645" y="678"/>
                    </a:lnTo>
                    <a:lnTo>
                      <a:pt x="791" y="511"/>
                    </a:lnTo>
                    <a:lnTo>
                      <a:pt x="782" y="99"/>
                    </a:lnTo>
                    <a:lnTo>
                      <a:pt x="782" y="99"/>
                    </a:lnTo>
                    <a:lnTo>
                      <a:pt x="749" y="57"/>
                    </a:lnTo>
                    <a:lnTo>
                      <a:pt x="727" y="27"/>
                    </a:lnTo>
                    <a:lnTo>
                      <a:pt x="715" y="14"/>
                    </a:lnTo>
                    <a:lnTo>
                      <a:pt x="715" y="14"/>
                    </a:lnTo>
                    <a:lnTo>
                      <a:pt x="262"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136"/>
              <p:cNvSpPr>
                <a:spLocks/>
              </p:cNvSpPr>
              <p:nvPr/>
            </p:nvSpPr>
            <p:spPr bwMode="auto">
              <a:xfrm flipH="1">
                <a:off x="3577290" y="2399247"/>
                <a:ext cx="1081657" cy="927134"/>
              </a:xfrm>
              <a:custGeom>
                <a:avLst/>
                <a:gdLst>
                  <a:gd name="T0" fmla="*/ 262 w 791"/>
                  <a:gd name="T1" fmla="*/ 0 h 678"/>
                  <a:gd name="T2" fmla="*/ 0 w 791"/>
                  <a:gd name="T3" fmla="*/ 68 h 678"/>
                  <a:gd name="T4" fmla="*/ 30 w 791"/>
                  <a:gd name="T5" fmla="*/ 136 h 678"/>
                  <a:gd name="T6" fmla="*/ 645 w 791"/>
                  <a:gd name="T7" fmla="*/ 678 h 678"/>
                  <a:gd name="T8" fmla="*/ 791 w 791"/>
                  <a:gd name="T9" fmla="*/ 511 h 678"/>
                  <a:gd name="T10" fmla="*/ 782 w 791"/>
                  <a:gd name="T11" fmla="*/ 99 h 678"/>
                  <a:gd name="T12" fmla="*/ 782 w 791"/>
                  <a:gd name="T13" fmla="*/ 99 h 678"/>
                  <a:gd name="T14" fmla="*/ 749 w 791"/>
                  <a:gd name="T15" fmla="*/ 57 h 678"/>
                  <a:gd name="T16" fmla="*/ 727 w 791"/>
                  <a:gd name="T17" fmla="*/ 27 h 678"/>
                  <a:gd name="T18" fmla="*/ 715 w 791"/>
                  <a:gd name="T19" fmla="*/ 14 h 678"/>
                  <a:gd name="T20" fmla="*/ 715 w 791"/>
                  <a:gd name="T21" fmla="*/ 14 h 678"/>
                  <a:gd name="T22" fmla="*/ 262 w 791"/>
                  <a:gd name="T23"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1" h="678">
                    <a:moveTo>
                      <a:pt x="262" y="0"/>
                    </a:moveTo>
                    <a:lnTo>
                      <a:pt x="0" y="68"/>
                    </a:lnTo>
                    <a:lnTo>
                      <a:pt x="30" y="136"/>
                    </a:lnTo>
                    <a:lnTo>
                      <a:pt x="645" y="678"/>
                    </a:lnTo>
                    <a:lnTo>
                      <a:pt x="791" y="511"/>
                    </a:lnTo>
                    <a:lnTo>
                      <a:pt x="782" y="99"/>
                    </a:lnTo>
                    <a:lnTo>
                      <a:pt x="782" y="99"/>
                    </a:lnTo>
                    <a:lnTo>
                      <a:pt x="749" y="57"/>
                    </a:lnTo>
                    <a:lnTo>
                      <a:pt x="727" y="27"/>
                    </a:lnTo>
                    <a:lnTo>
                      <a:pt x="715" y="14"/>
                    </a:lnTo>
                    <a:lnTo>
                      <a:pt x="715" y="14"/>
                    </a:lnTo>
                    <a:lnTo>
                      <a:pt x="2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137"/>
              <p:cNvSpPr>
                <a:spLocks/>
              </p:cNvSpPr>
              <p:nvPr/>
            </p:nvSpPr>
            <p:spPr bwMode="auto">
              <a:xfrm flipH="1">
                <a:off x="3774204" y="2489499"/>
                <a:ext cx="913460" cy="864232"/>
              </a:xfrm>
              <a:custGeom>
                <a:avLst/>
                <a:gdLst>
                  <a:gd name="T0" fmla="*/ 668 w 668"/>
                  <a:gd name="T1" fmla="*/ 603 h 632"/>
                  <a:gd name="T2" fmla="*/ 668 w 668"/>
                  <a:gd name="T3" fmla="*/ 603 h 632"/>
                  <a:gd name="T4" fmla="*/ 666 w 668"/>
                  <a:gd name="T5" fmla="*/ 609 h 632"/>
                  <a:gd name="T6" fmla="*/ 665 w 668"/>
                  <a:gd name="T7" fmla="*/ 614 h 632"/>
                  <a:gd name="T8" fmla="*/ 662 w 668"/>
                  <a:gd name="T9" fmla="*/ 620 h 632"/>
                  <a:gd name="T10" fmla="*/ 659 w 668"/>
                  <a:gd name="T11" fmla="*/ 624 h 632"/>
                  <a:gd name="T12" fmla="*/ 654 w 668"/>
                  <a:gd name="T13" fmla="*/ 627 h 632"/>
                  <a:gd name="T14" fmla="*/ 650 w 668"/>
                  <a:gd name="T15" fmla="*/ 630 h 632"/>
                  <a:gd name="T16" fmla="*/ 644 w 668"/>
                  <a:gd name="T17" fmla="*/ 632 h 632"/>
                  <a:gd name="T18" fmla="*/ 638 w 668"/>
                  <a:gd name="T19" fmla="*/ 632 h 632"/>
                  <a:gd name="T20" fmla="*/ 29 w 668"/>
                  <a:gd name="T21" fmla="*/ 632 h 632"/>
                  <a:gd name="T22" fmla="*/ 29 w 668"/>
                  <a:gd name="T23" fmla="*/ 632 h 632"/>
                  <a:gd name="T24" fmla="*/ 23 w 668"/>
                  <a:gd name="T25" fmla="*/ 632 h 632"/>
                  <a:gd name="T26" fmla="*/ 18 w 668"/>
                  <a:gd name="T27" fmla="*/ 630 h 632"/>
                  <a:gd name="T28" fmla="*/ 12 w 668"/>
                  <a:gd name="T29" fmla="*/ 627 h 632"/>
                  <a:gd name="T30" fmla="*/ 8 w 668"/>
                  <a:gd name="T31" fmla="*/ 624 h 632"/>
                  <a:gd name="T32" fmla="*/ 5 w 668"/>
                  <a:gd name="T33" fmla="*/ 620 h 632"/>
                  <a:gd name="T34" fmla="*/ 2 w 668"/>
                  <a:gd name="T35" fmla="*/ 614 h 632"/>
                  <a:gd name="T36" fmla="*/ 0 w 668"/>
                  <a:gd name="T37" fmla="*/ 609 h 632"/>
                  <a:gd name="T38" fmla="*/ 0 w 668"/>
                  <a:gd name="T39" fmla="*/ 603 h 632"/>
                  <a:gd name="T40" fmla="*/ 0 w 668"/>
                  <a:gd name="T41" fmla="*/ 30 h 632"/>
                  <a:gd name="T42" fmla="*/ 0 w 668"/>
                  <a:gd name="T43" fmla="*/ 30 h 632"/>
                  <a:gd name="T44" fmla="*/ 0 w 668"/>
                  <a:gd name="T45" fmla="*/ 24 h 632"/>
                  <a:gd name="T46" fmla="*/ 2 w 668"/>
                  <a:gd name="T47" fmla="*/ 18 h 632"/>
                  <a:gd name="T48" fmla="*/ 5 w 668"/>
                  <a:gd name="T49" fmla="*/ 14 h 632"/>
                  <a:gd name="T50" fmla="*/ 8 w 668"/>
                  <a:gd name="T51" fmla="*/ 9 h 632"/>
                  <a:gd name="T52" fmla="*/ 12 w 668"/>
                  <a:gd name="T53" fmla="*/ 6 h 632"/>
                  <a:gd name="T54" fmla="*/ 18 w 668"/>
                  <a:gd name="T55" fmla="*/ 3 h 632"/>
                  <a:gd name="T56" fmla="*/ 23 w 668"/>
                  <a:gd name="T57" fmla="*/ 2 h 632"/>
                  <a:gd name="T58" fmla="*/ 29 w 668"/>
                  <a:gd name="T59" fmla="*/ 0 h 632"/>
                  <a:gd name="T60" fmla="*/ 638 w 668"/>
                  <a:gd name="T61" fmla="*/ 0 h 632"/>
                  <a:gd name="T62" fmla="*/ 638 w 668"/>
                  <a:gd name="T63" fmla="*/ 0 h 632"/>
                  <a:gd name="T64" fmla="*/ 644 w 668"/>
                  <a:gd name="T65" fmla="*/ 2 h 632"/>
                  <a:gd name="T66" fmla="*/ 650 w 668"/>
                  <a:gd name="T67" fmla="*/ 3 h 632"/>
                  <a:gd name="T68" fmla="*/ 654 w 668"/>
                  <a:gd name="T69" fmla="*/ 6 h 632"/>
                  <a:gd name="T70" fmla="*/ 659 w 668"/>
                  <a:gd name="T71" fmla="*/ 9 h 632"/>
                  <a:gd name="T72" fmla="*/ 662 w 668"/>
                  <a:gd name="T73" fmla="*/ 14 h 632"/>
                  <a:gd name="T74" fmla="*/ 665 w 668"/>
                  <a:gd name="T75" fmla="*/ 18 h 632"/>
                  <a:gd name="T76" fmla="*/ 666 w 668"/>
                  <a:gd name="T77" fmla="*/ 24 h 632"/>
                  <a:gd name="T78" fmla="*/ 668 w 668"/>
                  <a:gd name="T79" fmla="*/ 30 h 632"/>
                  <a:gd name="T80" fmla="*/ 668 w 668"/>
                  <a:gd name="T81" fmla="*/ 603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8" h="632">
                    <a:moveTo>
                      <a:pt x="668" y="603"/>
                    </a:moveTo>
                    <a:lnTo>
                      <a:pt x="668" y="603"/>
                    </a:lnTo>
                    <a:lnTo>
                      <a:pt x="666" y="609"/>
                    </a:lnTo>
                    <a:lnTo>
                      <a:pt x="665" y="614"/>
                    </a:lnTo>
                    <a:lnTo>
                      <a:pt x="662" y="620"/>
                    </a:lnTo>
                    <a:lnTo>
                      <a:pt x="659" y="624"/>
                    </a:lnTo>
                    <a:lnTo>
                      <a:pt x="654" y="627"/>
                    </a:lnTo>
                    <a:lnTo>
                      <a:pt x="650" y="630"/>
                    </a:lnTo>
                    <a:lnTo>
                      <a:pt x="644" y="632"/>
                    </a:lnTo>
                    <a:lnTo>
                      <a:pt x="638" y="632"/>
                    </a:lnTo>
                    <a:lnTo>
                      <a:pt x="29" y="632"/>
                    </a:lnTo>
                    <a:lnTo>
                      <a:pt x="29" y="632"/>
                    </a:lnTo>
                    <a:lnTo>
                      <a:pt x="23" y="632"/>
                    </a:lnTo>
                    <a:lnTo>
                      <a:pt x="18" y="630"/>
                    </a:lnTo>
                    <a:lnTo>
                      <a:pt x="12" y="627"/>
                    </a:lnTo>
                    <a:lnTo>
                      <a:pt x="8" y="624"/>
                    </a:lnTo>
                    <a:lnTo>
                      <a:pt x="5" y="620"/>
                    </a:lnTo>
                    <a:lnTo>
                      <a:pt x="2" y="614"/>
                    </a:lnTo>
                    <a:lnTo>
                      <a:pt x="0" y="609"/>
                    </a:lnTo>
                    <a:lnTo>
                      <a:pt x="0" y="603"/>
                    </a:lnTo>
                    <a:lnTo>
                      <a:pt x="0" y="30"/>
                    </a:lnTo>
                    <a:lnTo>
                      <a:pt x="0" y="30"/>
                    </a:lnTo>
                    <a:lnTo>
                      <a:pt x="0" y="24"/>
                    </a:lnTo>
                    <a:lnTo>
                      <a:pt x="2" y="18"/>
                    </a:lnTo>
                    <a:lnTo>
                      <a:pt x="5" y="14"/>
                    </a:lnTo>
                    <a:lnTo>
                      <a:pt x="8" y="9"/>
                    </a:lnTo>
                    <a:lnTo>
                      <a:pt x="12" y="6"/>
                    </a:lnTo>
                    <a:lnTo>
                      <a:pt x="18" y="3"/>
                    </a:lnTo>
                    <a:lnTo>
                      <a:pt x="23" y="2"/>
                    </a:lnTo>
                    <a:lnTo>
                      <a:pt x="29" y="0"/>
                    </a:lnTo>
                    <a:lnTo>
                      <a:pt x="638" y="0"/>
                    </a:lnTo>
                    <a:lnTo>
                      <a:pt x="638" y="0"/>
                    </a:lnTo>
                    <a:lnTo>
                      <a:pt x="644" y="2"/>
                    </a:lnTo>
                    <a:lnTo>
                      <a:pt x="650" y="3"/>
                    </a:lnTo>
                    <a:lnTo>
                      <a:pt x="654" y="6"/>
                    </a:lnTo>
                    <a:lnTo>
                      <a:pt x="659" y="9"/>
                    </a:lnTo>
                    <a:lnTo>
                      <a:pt x="662" y="14"/>
                    </a:lnTo>
                    <a:lnTo>
                      <a:pt x="665" y="18"/>
                    </a:lnTo>
                    <a:lnTo>
                      <a:pt x="666" y="24"/>
                    </a:lnTo>
                    <a:lnTo>
                      <a:pt x="668" y="30"/>
                    </a:lnTo>
                    <a:lnTo>
                      <a:pt x="668" y="60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138"/>
              <p:cNvSpPr>
                <a:spLocks/>
              </p:cNvSpPr>
              <p:nvPr/>
            </p:nvSpPr>
            <p:spPr bwMode="auto">
              <a:xfrm flipH="1">
                <a:off x="3774204" y="2489499"/>
                <a:ext cx="913460" cy="864232"/>
              </a:xfrm>
              <a:custGeom>
                <a:avLst/>
                <a:gdLst>
                  <a:gd name="T0" fmla="*/ 668 w 668"/>
                  <a:gd name="T1" fmla="*/ 603 h 632"/>
                  <a:gd name="T2" fmla="*/ 668 w 668"/>
                  <a:gd name="T3" fmla="*/ 603 h 632"/>
                  <a:gd name="T4" fmla="*/ 666 w 668"/>
                  <a:gd name="T5" fmla="*/ 609 h 632"/>
                  <a:gd name="T6" fmla="*/ 665 w 668"/>
                  <a:gd name="T7" fmla="*/ 614 h 632"/>
                  <a:gd name="T8" fmla="*/ 662 w 668"/>
                  <a:gd name="T9" fmla="*/ 620 h 632"/>
                  <a:gd name="T10" fmla="*/ 659 w 668"/>
                  <a:gd name="T11" fmla="*/ 624 h 632"/>
                  <a:gd name="T12" fmla="*/ 654 w 668"/>
                  <a:gd name="T13" fmla="*/ 627 h 632"/>
                  <a:gd name="T14" fmla="*/ 650 w 668"/>
                  <a:gd name="T15" fmla="*/ 630 h 632"/>
                  <a:gd name="T16" fmla="*/ 644 w 668"/>
                  <a:gd name="T17" fmla="*/ 632 h 632"/>
                  <a:gd name="T18" fmla="*/ 638 w 668"/>
                  <a:gd name="T19" fmla="*/ 632 h 632"/>
                  <a:gd name="T20" fmla="*/ 29 w 668"/>
                  <a:gd name="T21" fmla="*/ 632 h 632"/>
                  <a:gd name="T22" fmla="*/ 29 w 668"/>
                  <a:gd name="T23" fmla="*/ 632 h 632"/>
                  <a:gd name="T24" fmla="*/ 23 w 668"/>
                  <a:gd name="T25" fmla="*/ 632 h 632"/>
                  <a:gd name="T26" fmla="*/ 18 w 668"/>
                  <a:gd name="T27" fmla="*/ 630 h 632"/>
                  <a:gd name="T28" fmla="*/ 12 w 668"/>
                  <a:gd name="T29" fmla="*/ 627 h 632"/>
                  <a:gd name="T30" fmla="*/ 8 w 668"/>
                  <a:gd name="T31" fmla="*/ 624 h 632"/>
                  <a:gd name="T32" fmla="*/ 5 w 668"/>
                  <a:gd name="T33" fmla="*/ 620 h 632"/>
                  <a:gd name="T34" fmla="*/ 2 w 668"/>
                  <a:gd name="T35" fmla="*/ 614 h 632"/>
                  <a:gd name="T36" fmla="*/ 0 w 668"/>
                  <a:gd name="T37" fmla="*/ 609 h 632"/>
                  <a:gd name="T38" fmla="*/ 0 w 668"/>
                  <a:gd name="T39" fmla="*/ 603 h 632"/>
                  <a:gd name="T40" fmla="*/ 0 w 668"/>
                  <a:gd name="T41" fmla="*/ 30 h 632"/>
                  <a:gd name="T42" fmla="*/ 0 w 668"/>
                  <a:gd name="T43" fmla="*/ 30 h 632"/>
                  <a:gd name="T44" fmla="*/ 0 w 668"/>
                  <a:gd name="T45" fmla="*/ 24 h 632"/>
                  <a:gd name="T46" fmla="*/ 2 w 668"/>
                  <a:gd name="T47" fmla="*/ 18 h 632"/>
                  <a:gd name="T48" fmla="*/ 5 w 668"/>
                  <a:gd name="T49" fmla="*/ 14 h 632"/>
                  <a:gd name="T50" fmla="*/ 8 w 668"/>
                  <a:gd name="T51" fmla="*/ 9 h 632"/>
                  <a:gd name="T52" fmla="*/ 12 w 668"/>
                  <a:gd name="T53" fmla="*/ 6 h 632"/>
                  <a:gd name="T54" fmla="*/ 18 w 668"/>
                  <a:gd name="T55" fmla="*/ 3 h 632"/>
                  <a:gd name="T56" fmla="*/ 23 w 668"/>
                  <a:gd name="T57" fmla="*/ 2 h 632"/>
                  <a:gd name="T58" fmla="*/ 29 w 668"/>
                  <a:gd name="T59" fmla="*/ 0 h 632"/>
                  <a:gd name="T60" fmla="*/ 638 w 668"/>
                  <a:gd name="T61" fmla="*/ 0 h 632"/>
                  <a:gd name="T62" fmla="*/ 638 w 668"/>
                  <a:gd name="T63" fmla="*/ 0 h 632"/>
                  <a:gd name="T64" fmla="*/ 644 w 668"/>
                  <a:gd name="T65" fmla="*/ 2 h 632"/>
                  <a:gd name="T66" fmla="*/ 650 w 668"/>
                  <a:gd name="T67" fmla="*/ 3 h 632"/>
                  <a:gd name="T68" fmla="*/ 654 w 668"/>
                  <a:gd name="T69" fmla="*/ 6 h 632"/>
                  <a:gd name="T70" fmla="*/ 659 w 668"/>
                  <a:gd name="T71" fmla="*/ 9 h 632"/>
                  <a:gd name="T72" fmla="*/ 662 w 668"/>
                  <a:gd name="T73" fmla="*/ 14 h 632"/>
                  <a:gd name="T74" fmla="*/ 665 w 668"/>
                  <a:gd name="T75" fmla="*/ 18 h 632"/>
                  <a:gd name="T76" fmla="*/ 666 w 668"/>
                  <a:gd name="T77" fmla="*/ 24 h 632"/>
                  <a:gd name="T78" fmla="*/ 668 w 668"/>
                  <a:gd name="T79" fmla="*/ 30 h 632"/>
                  <a:gd name="T80" fmla="*/ 668 w 668"/>
                  <a:gd name="T81" fmla="*/ 603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8" h="632">
                    <a:moveTo>
                      <a:pt x="668" y="603"/>
                    </a:moveTo>
                    <a:lnTo>
                      <a:pt x="668" y="603"/>
                    </a:lnTo>
                    <a:lnTo>
                      <a:pt x="666" y="609"/>
                    </a:lnTo>
                    <a:lnTo>
                      <a:pt x="665" y="614"/>
                    </a:lnTo>
                    <a:lnTo>
                      <a:pt x="662" y="620"/>
                    </a:lnTo>
                    <a:lnTo>
                      <a:pt x="659" y="624"/>
                    </a:lnTo>
                    <a:lnTo>
                      <a:pt x="654" y="627"/>
                    </a:lnTo>
                    <a:lnTo>
                      <a:pt x="650" y="630"/>
                    </a:lnTo>
                    <a:lnTo>
                      <a:pt x="644" y="632"/>
                    </a:lnTo>
                    <a:lnTo>
                      <a:pt x="638" y="632"/>
                    </a:lnTo>
                    <a:lnTo>
                      <a:pt x="29" y="632"/>
                    </a:lnTo>
                    <a:lnTo>
                      <a:pt x="29" y="632"/>
                    </a:lnTo>
                    <a:lnTo>
                      <a:pt x="23" y="632"/>
                    </a:lnTo>
                    <a:lnTo>
                      <a:pt x="18" y="630"/>
                    </a:lnTo>
                    <a:lnTo>
                      <a:pt x="12" y="627"/>
                    </a:lnTo>
                    <a:lnTo>
                      <a:pt x="8" y="624"/>
                    </a:lnTo>
                    <a:lnTo>
                      <a:pt x="5" y="620"/>
                    </a:lnTo>
                    <a:lnTo>
                      <a:pt x="2" y="614"/>
                    </a:lnTo>
                    <a:lnTo>
                      <a:pt x="0" y="609"/>
                    </a:lnTo>
                    <a:lnTo>
                      <a:pt x="0" y="603"/>
                    </a:lnTo>
                    <a:lnTo>
                      <a:pt x="0" y="30"/>
                    </a:lnTo>
                    <a:lnTo>
                      <a:pt x="0" y="30"/>
                    </a:lnTo>
                    <a:lnTo>
                      <a:pt x="0" y="24"/>
                    </a:lnTo>
                    <a:lnTo>
                      <a:pt x="2" y="18"/>
                    </a:lnTo>
                    <a:lnTo>
                      <a:pt x="5" y="14"/>
                    </a:lnTo>
                    <a:lnTo>
                      <a:pt x="8" y="9"/>
                    </a:lnTo>
                    <a:lnTo>
                      <a:pt x="12" y="6"/>
                    </a:lnTo>
                    <a:lnTo>
                      <a:pt x="18" y="3"/>
                    </a:lnTo>
                    <a:lnTo>
                      <a:pt x="23" y="2"/>
                    </a:lnTo>
                    <a:lnTo>
                      <a:pt x="29" y="0"/>
                    </a:lnTo>
                    <a:lnTo>
                      <a:pt x="638" y="0"/>
                    </a:lnTo>
                    <a:lnTo>
                      <a:pt x="638" y="0"/>
                    </a:lnTo>
                    <a:lnTo>
                      <a:pt x="644" y="2"/>
                    </a:lnTo>
                    <a:lnTo>
                      <a:pt x="650" y="3"/>
                    </a:lnTo>
                    <a:lnTo>
                      <a:pt x="654" y="6"/>
                    </a:lnTo>
                    <a:lnTo>
                      <a:pt x="659" y="9"/>
                    </a:lnTo>
                    <a:lnTo>
                      <a:pt x="662" y="14"/>
                    </a:lnTo>
                    <a:lnTo>
                      <a:pt x="665" y="18"/>
                    </a:lnTo>
                    <a:lnTo>
                      <a:pt x="666" y="24"/>
                    </a:lnTo>
                    <a:lnTo>
                      <a:pt x="668" y="30"/>
                    </a:lnTo>
                    <a:lnTo>
                      <a:pt x="668" y="6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139"/>
              <p:cNvSpPr>
                <a:spLocks/>
              </p:cNvSpPr>
              <p:nvPr/>
            </p:nvSpPr>
            <p:spPr bwMode="auto">
              <a:xfrm flipH="1">
                <a:off x="3573188" y="2399247"/>
                <a:ext cx="90252" cy="56066"/>
              </a:xfrm>
              <a:custGeom>
                <a:avLst/>
                <a:gdLst>
                  <a:gd name="T0" fmla="*/ 44 w 66"/>
                  <a:gd name="T1" fmla="*/ 0 h 41"/>
                  <a:gd name="T2" fmla="*/ 44 w 66"/>
                  <a:gd name="T3" fmla="*/ 0 h 41"/>
                  <a:gd name="T4" fmla="*/ 47 w 66"/>
                  <a:gd name="T5" fmla="*/ 2 h 41"/>
                  <a:gd name="T6" fmla="*/ 48 w 66"/>
                  <a:gd name="T7" fmla="*/ 5 h 41"/>
                  <a:gd name="T8" fmla="*/ 50 w 66"/>
                  <a:gd name="T9" fmla="*/ 6 h 41"/>
                  <a:gd name="T10" fmla="*/ 48 w 66"/>
                  <a:gd name="T11" fmla="*/ 9 h 41"/>
                  <a:gd name="T12" fmla="*/ 45 w 66"/>
                  <a:gd name="T13" fmla="*/ 12 h 41"/>
                  <a:gd name="T14" fmla="*/ 39 w 66"/>
                  <a:gd name="T15" fmla="*/ 15 h 41"/>
                  <a:gd name="T16" fmla="*/ 39 w 66"/>
                  <a:gd name="T17" fmla="*/ 15 h 41"/>
                  <a:gd name="T18" fmla="*/ 0 w 66"/>
                  <a:gd name="T19" fmla="*/ 30 h 41"/>
                  <a:gd name="T20" fmla="*/ 0 w 66"/>
                  <a:gd name="T21" fmla="*/ 30 h 41"/>
                  <a:gd name="T22" fmla="*/ 9 w 66"/>
                  <a:gd name="T23" fmla="*/ 41 h 41"/>
                  <a:gd name="T24" fmla="*/ 9 w 66"/>
                  <a:gd name="T25" fmla="*/ 41 h 41"/>
                  <a:gd name="T26" fmla="*/ 57 w 66"/>
                  <a:gd name="T27" fmla="*/ 18 h 41"/>
                  <a:gd name="T28" fmla="*/ 57 w 66"/>
                  <a:gd name="T29" fmla="*/ 18 h 41"/>
                  <a:gd name="T30" fmla="*/ 59 w 66"/>
                  <a:gd name="T31" fmla="*/ 18 h 41"/>
                  <a:gd name="T32" fmla="*/ 59 w 66"/>
                  <a:gd name="T33" fmla="*/ 18 h 41"/>
                  <a:gd name="T34" fmla="*/ 60 w 66"/>
                  <a:gd name="T35" fmla="*/ 18 h 41"/>
                  <a:gd name="T36" fmla="*/ 63 w 66"/>
                  <a:gd name="T37" fmla="*/ 20 h 41"/>
                  <a:gd name="T38" fmla="*/ 65 w 66"/>
                  <a:gd name="T39" fmla="*/ 23 h 41"/>
                  <a:gd name="T40" fmla="*/ 66 w 66"/>
                  <a:gd name="T41" fmla="*/ 30 h 41"/>
                  <a:gd name="T42" fmla="*/ 66 w 66"/>
                  <a:gd name="T43" fmla="*/ 30 h 41"/>
                  <a:gd name="T44" fmla="*/ 66 w 66"/>
                  <a:gd name="T45" fmla="*/ 26 h 41"/>
                  <a:gd name="T46" fmla="*/ 65 w 66"/>
                  <a:gd name="T47" fmla="*/ 15 h 41"/>
                  <a:gd name="T48" fmla="*/ 62 w 66"/>
                  <a:gd name="T49" fmla="*/ 11 h 41"/>
                  <a:gd name="T50" fmla="*/ 59 w 66"/>
                  <a:gd name="T51" fmla="*/ 6 h 41"/>
                  <a:gd name="T52" fmla="*/ 53 w 66"/>
                  <a:gd name="T53" fmla="*/ 2 h 41"/>
                  <a:gd name="T54" fmla="*/ 44 w 66"/>
                  <a:gd name="T5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41">
                    <a:moveTo>
                      <a:pt x="44" y="0"/>
                    </a:moveTo>
                    <a:lnTo>
                      <a:pt x="44" y="0"/>
                    </a:lnTo>
                    <a:lnTo>
                      <a:pt x="47" y="2"/>
                    </a:lnTo>
                    <a:lnTo>
                      <a:pt x="48" y="5"/>
                    </a:lnTo>
                    <a:lnTo>
                      <a:pt x="50" y="6"/>
                    </a:lnTo>
                    <a:lnTo>
                      <a:pt x="48" y="9"/>
                    </a:lnTo>
                    <a:lnTo>
                      <a:pt x="45" y="12"/>
                    </a:lnTo>
                    <a:lnTo>
                      <a:pt x="39" y="15"/>
                    </a:lnTo>
                    <a:lnTo>
                      <a:pt x="39" y="15"/>
                    </a:lnTo>
                    <a:lnTo>
                      <a:pt x="0" y="30"/>
                    </a:lnTo>
                    <a:lnTo>
                      <a:pt x="0" y="30"/>
                    </a:lnTo>
                    <a:lnTo>
                      <a:pt x="9" y="41"/>
                    </a:lnTo>
                    <a:lnTo>
                      <a:pt x="9" y="41"/>
                    </a:lnTo>
                    <a:lnTo>
                      <a:pt x="57" y="18"/>
                    </a:lnTo>
                    <a:lnTo>
                      <a:pt x="57" y="18"/>
                    </a:lnTo>
                    <a:lnTo>
                      <a:pt x="59" y="18"/>
                    </a:lnTo>
                    <a:lnTo>
                      <a:pt x="59" y="18"/>
                    </a:lnTo>
                    <a:lnTo>
                      <a:pt x="60" y="18"/>
                    </a:lnTo>
                    <a:lnTo>
                      <a:pt x="63" y="20"/>
                    </a:lnTo>
                    <a:lnTo>
                      <a:pt x="65" y="23"/>
                    </a:lnTo>
                    <a:lnTo>
                      <a:pt x="66" y="30"/>
                    </a:lnTo>
                    <a:lnTo>
                      <a:pt x="66" y="30"/>
                    </a:lnTo>
                    <a:lnTo>
                      <a:pt x="66" y="26"/>
                    </a:lnTo>
                    <a:lnTo>
                      <a:pt x="65" y="15"/>
                    </a:lnTo>
                    <a:lnTo>
                      <a:pt x="62" y="11"/>
                    </a:lnTo>
                    <a:lnTo>
                      <a:pt x="59" y="6"/>
                    </a:lnTo>
                    <a:lnTo>
                      <a:pt x="53" y="2"/>
                    </a:lnTo>
                    <a:lnTo>
                      <a:pt x="44"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140"/>
              <p:cNvSpPr>
                <a:spLocks/>
              </p:cNvSpPr>
              <p:nvPr/>
            </p:nvSpPr>
            <p:spPr bwMode="auto">
              <a:xfrm flipH="1">
                <a:off x="3573188" y="2399247"/>
                <a:ext cx="90252" cy="56066"/>
              </a:xfrm>
              <a:custGeom>
                <a:avLst/>
                <a:gdLst>
                  <a:gd name="T0" fmla="*/ 44 w 66"/>
                  <a:gd name="T1" fmla="*/ 0 h 41"/>
                  <a:gd name="T2" fmla="*/ 44 w 66"/>
                  <a:gd name="T3" fmla="*/ 0 h 41"/>
                  <a:gd name="T4" fmla="*/ 47 w 66"/>
                  <a:gd name="T5" fmla="*/ 2 h 41"/>
                  <a:gd name="T6" fmla="*/ 48 w 66"/>
                  <a:gd name="T7" fmla="*/ 5 h 41"/>
                  <a:gd name="T8" fmla="*/ 50 w 66"/>
                  <a:gd name="T9" fmla="*/ 6 h 41"/>
                  <a:gd name="T10" fmla="*/ 48 w 66"/>
                  <a:gd name="T11" fmla="*/ 9 h 41"/>
                  <a:gd name="T12" fmla="*/ 45 w 66"/>
                  <a:gd name="T13" fmla="*/ 12 h 41"/>
                  <a:gd name="T14" fmla="*/ 39 w 66"/>
                  <a:gd name="T15" fmla="*/ 15 h 41"/>
                  <a:gd name="T16" fmla="*/ 39 w 66"/>
                  <a:gd name="T17" fmla="*/ 15 h 41"/>
                  <a:gd name="T18" fmla="*/ 0 w 66"/>
                  <a:gd name="T19" fmla="*/ 30 h 41"/>
                  <a:gd name="T20" fmla="*/ 0 w 66"/>
                  <a:gd name="T21" fmla="*/ 30 h 41"/>
                  <a:gd name="T22" fmla="*/ 9 w 66"/>
                  <a:gd name="T23" fmla="*/ 41 h 41"/>
                  <a:gd name="T24" fmla="*/ 9 w 66"/>
                  <a:gd name="T25" fmla="*/ 41 h 41"/>
                  <a:gd name="T26" fmla="*/ 57 w 66"/>
                  <a:gd name="T27" fmla="*/ 18 h 41"/>
                  <a:gd name="T28" fmla="*/ 57 w 66"/>
                  <a:gd name="T29" fmla="*/ 18 h 41"/>
                  <a:gd name="T30" fmla="*/ 59 w 66"/>
                  <a:gd name="T31" fmla="*/ 18 h 41"/>
                  <a:gd name="T32" fmla="*/ 59 w 66"/>
                  <a:gd name="T33" fmla="*/ 18 h 41"/>
                  <a:gd name="T34" fmla="*/ 60 w 66"/>
                  <a:gd name="T35" fmla="*/ 18 h 41"/>
                  <a:gd name="T36" fmla="*/ 63 w 66"/>
                  <a:gd name="T37" fmla="*/ 20 h 41"/>
                  <a:gd name="T38" fmla="*/ 65 w 66"/>
                  <a:gd name="T39" fmla="*/ 23 h 41"/>
                  <a:gd name="T40" fmla="*/ 66 w 66"/>
                  <a:gd name="T41" fmla="*/ 30 h 41"/>
                  <a:gd name="T42" fmla="*/ 66 w 66"/>
                  <a:gd name="T43" fmla="*/ 30 h 41"/>
                  <a:gd name="T44" fmla="*/ 66 w 66"/>
                  <a:gd name="T45" fmla="*/ 26 h 41"/>
                  <a:gd name="T46" fmla="*/ 65 w 66"/>
                  <a:gd name="T47" fmla="*/ 15 h 41"/>
                  <a:gd name="T48" fmla="*/ 62 w 66"/>
                  <a:gd name="T49" fmla="*/ 11 h 41"/>
                  <a:gd name="T50" fmla="*/ 59 w 66"/>
                  <a:gd name="T51" fmla="*/ 6 h 41"/>
                  <a:gd name="T52" fmla="*/ 53 w 66"/>
                  <a:gd name="T53" fmla="*/ 2 h 41"/>
                  <a:gd name="T54" fmla="*/ 44 w 66"/>
                  <a:gd name="T5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41">
                    <a:moveTo>
                      <a:pt x="44" y="0"/>
                    </a:moveTo>
                    <a:lnTo>
                      <a:pt x="44" y="0"/>
                    </a:lnTo>
                    <a:lnTo>
                      <a:pt x="47" y="2"/>
                    </a:lnTo>
                    <a:lnTo>
                      <a:pt x="48" y="5"/>
                    </a:lnTo>
                    <a:lnTo>
                      <a:pt x="50" y="6"/>
                    </a:lnTo>
                    <a:lnTo>
                      <a:pt x="48" y="9"/>
                    </a:lnTo>
                    <a:lnTo>
                      <a:pt x="45" y="12"/>
                    </a:lnTo>
                    <a:lnTo>
                      <a:pt x="39" y="15"/>
                    </a:lnTo>
                    <a:lnTo>
                      <a:pt x="39" y="15"/>
                    </a:lnTo>
                    <a:lnTo>
                      <a:pt x="0" y="30"/>
                    </a:lnTo>
                    <a:lnTo>
                      <a:pt x="0" y="30"/>
                    </a:lnTo>
                    <a:lnTo>
                      <a:pt x="9" y="41"/>
                    </a:lnTo>
                    <a:lnTo>
                      <a:pt x="9" y="41"/>
                    </a:lnTo>
                    <a:lnTo>
                      <a:pt x="57" y="18"/>
                    </a:lnTo>
                    <a:lnTo>
                      <a:pt x="57" y="18"/>
                    </a:lnTo>
                    <a:lnTo>
                      <a:pt x="59" y="18"/>
                    </a:lnTo>
                    <a:lnTo>
                      <a:pt x="59" y="18"/>
                    </a:lnTo>
                    <a:lnTo>
                      <a:pt x="60" y="18"/>
                    </a:lnTo>
                    <a:lnTo>
                      <a:pt x="63" y="20"/>
                    </a:lnTo>
                    <a:lnTo>
                      <a:pt x="65" y="23"/>
                    </a:lnTo>
                    <a:lnTo>
                      <a:pt x="66" y="30"/>
                    </a:lnTo>
                    <a:lnTo>
                      <a:pt x="66" y="30"/>
                    </a:lnTo>
                    <a:lnTo>
                      <a:pt x="66" y="26"/>
                    </a:lnTo>
                    <a:lnTo>
                      <a:pt x="65" y="15"/>
                    </a:lnTo>
                    <a:lnTo>
                      <a:pt x="62" y="11"/>
                    </a:lnTo>
                    <a:lnTo>
                      <a:pt x="59" y="6"/>
                    </a:lnTo>
                    <a:lnTo>
                      <a:pt x="53" y="2"/>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141"/>
              <p:cNvSpPr>
                <a:spLocks/>
              </p:cNvSpPr>
              <p:nvPr/>
            </p:nvSpPr>
            <p:spPr bwMode="auto">
              <a:xfrm flipH="1">
                <a:off x="3651134" y="2440271"/>
                <a:ext cx="191444" cy="84782"/>
              </a:xfrm>
              <a:custGeom>
                <a:avLst/>
                <a:gdLst>
                  <a:gd name="T0" fmla="*/ 131 w 140"/>
                  <a:gd name="T1" fmla="*/ 0 h 62"/>
                  <a:gd name="T2" fmla="*/ 131 w 140"/>
                  <a:gd name="T3" fmla="*/ 0 h 62"/>
                  <a:gd name="T4" fmla="*/ 47 w 140"/>
                  <a:gd name="T5" fmla="*/ 30 h 62"/>
                  <a:gd name="T6" fmla="*/ 0 w 140"/>
                  <a:gd name="T7" fmla="*/ 36 h 62"/>
                  <a:gd name="T8" fmla="*/ 0 w 140"/>
                  <a:gd name="T9" fmla="*/ 36 h 62"/>
                  <a:gd name="T10" fmla="*/ 3 w 140"/>
                  <a:gd name="T11" fmla="*/ 36 h 62"/>
                  <a:gd name="T12" fmla="*/ 20 w 140"/>
                  <a:gd name="T13" fmla="*/ 36 h 62"/>
                  <a:gd name="T14" fmla="*/ 20 w 140"/>
                  <a:gd name="T15" fmla="*/ 36 h 62"/>
                  <a:gd name="T16" fmla="*/ 29 w 140"/>
                  <a:gd name="T17" fmla="*/ 38 h 62"/>
                  <a:gd name="T18" fmla="*/ 36 w 140"/>
                  <a:gd name="T19" fmla="*/ 42 h 62"/>
                  <a:gd name="T20" fmla="*/ 42 w 140"/>
                  <a:gd name="T21" fmla="*/ 47 h 62"/>
                  <a:gd name="T22" fmla="*/ 47 w 140"/>
                  <a:gd name="T23" fmla="*/ 54 h 62"/>
                  <a:gd name="T24" fmla="*/ 47 w 140"/>
                  <a:gd name="T25" fmla="*/ 54 h 62"/>
                  <a:gd name="T26" fmla="*/ 48 w 140"/>
                  <a:gd name="T27" fmla="*/ 59 h 62"/>
                  <a:gd name="T28" fmla="*/ 50 w 140"/>
                  <a:gd name="T29" fmla="*/ 62 h 62"/>
                  <a:gd name="T30" fmla="*/ 50 w 140"/>
                  <a:gd name="T31" fmla="*/ 62 h 62"/>
                  <a:gd name="T32" fmla="*/ 50 w 140"/>
                  <a:gd name="T33" fmla="*/ 62 h 62"/>
                  <a:gd name="T34" fmla="*/ 50 w 140"/>
                  <a:gd name="T35" fmla="*/ 62 h 62"/>
                  <a:gd name="T36" fmla="*/ 50 w 140"/>
                  <a:gd name="T37" fmla="*/ 60 h 62"/>
                  <a:gd name="T38" fmla="*/ 54 w 140"/>
                  <a:gd name="T39" fmla="*/ 54 h 62"/>
                  <a:gd name="T40" fmla="*/ 65 w 140"/>
                  <a:gd name="T41" fmla="*/ 47 h 62"/>
                  <a:gd name="T42" fmla="*/ 84 w 140"/>
                  <a:gd name="T43" fmla="*/ 36 h 62"/>
                  <a:gd name="T44" fmla="*/ 84 w 140"/>
                  <a:gd name="T45" fmla="*/ 36 h 62"/>
                  <a:gd name="T46" fmla="*/ 140 w 140"/>
                  <a:gd name="T47" fmla="*/ 11 h 62"/>
                  <a:gd name="T48" fmla="*/ 140 w 140"/>
                  <a:gd name="T49" fmla="*/ 11 h 62"/>
                  <a:gd name="T50" fmla="*/ 131 w 140"/>
                  <a:gd name="T5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0" h="62">
                    <a:moveTo>
                      <a:pt x="131" y="0"/>
                    </a:moveTo>
                    <a:lnTo>
                      <a:pt x="131" y="0"/>
                    </a:lnTo>
                    <a:lnTo>
                      <a:pt x="47" y="30"/>
                    </a:lnTo>
                    <a:lnTo>
                      <a:pt x="0" y="36"/>
                    </a:lnTo>
                    <a:lnTo>
                      <a:pt x="0" y="36"/>
                    </a:lnTo>
                    <a:lnTo>
                      <a:pt x="3" y="36"/>
                    </a:lnTo>
                    <a:lnTo>
                      <a:pt x="20" y="36"/>
                    </a:lnTo>
                    <a:lnTo>
                      <a:pt x="20" y="36"/>
                    </a:lnTo>
                    <a:lnTo>
                      <a:pt x="29" y="38"/>
                    </a:lnTo>
                    <a:lnTo>
                      <a:pt x="36" y="42"/>
                    </a:lnTo>
                    <a:lnTo>
                      <a:pt x="42" y="47"/>
                    </a:lnTo>
                    <a:lnTo>
                      <a:pt x="47" y="54"/>
                    </a:lnTo>
                    <a:lnTo>
                      <a:pt x="47" y="54"/>
                    </a:lnTo>
                    <a:lnTo>
                      <a:pt x="48" y="59"/>
                    </a:lnTo>
                    <a:lnTo>
                      <a:pt x="50" y="62"/>
                    </a:lnTo>
                    <a:lnTo>
                      <a:pt x="50" y="62"/>
                    </a:lnTo>
                    <a:lnTo>
                      <a:pt x="50" y="62"/>
                    </a:lnTo>
                    <a:lnTo>
                      <a:pt x="50" y="62"/>
                    </a:lnTo>
                    <a:lnTo>
                      <a:pt x="50" y="60"/>
                    </a:lnTo>
                    <a:lnTo>
                      <a:pt x="54" y="54"/>
                    </a:lnTo>
                    <a:lnTo>
                      <a:pt x="65" y="47"/>
                    </a:lnTo>
                    <a:lnTo>
                      <a:pt x="84" y="36"/>
                    </a:lnTo>
                    <a:lnTo>
                      <a:pt x="84" y="36"/>
                    </a:lnTo>
                    <a:lnTo>
                      <a:pt x="140" y="11"/>
                    </a:lnTo>
                    <a:lnTo>
                      <a:pt x="140" y="11"/>
                    </a:lnTo>
                    <a:lnTo>
                      <a:pt x="131"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142"/>
              <p:cNvSpPr>
                <a:spLocks/>
              </p:cNvSpPr>
              <p:nvPr/>
            </p:nvSpPr>
            <p:spPr bwMode="auto">
              <a:xfrm flipH="1">
                <a:off x="3651134" y="2440271"/>
                <a:ext cx="191444" cy="84782"/>
              </a:xfrm>
              <a:custGeom>
                <a:avLst/>
                <a:gdLst>
                  <a:gd name="T0" fmla="*/ 131 w 140"/>
                  <a:gd name="T1" fmla="*/ 0 h 62"/>
                  <a:gd name="T2" fmla="*/ 131 w 140"/>
                  <a:gd name="T3" fmla="*/ 0 h 62"/>
                  <a:gd name="T4" fmla="*/ 47 w 140"/>
                  <a:gd name="T5" fmla="*/ 30 h 62"/>
                  <a:gd name="T6" fmla="*/ 0 w 140"/>
                  <a:gd name="T7" fmla="*/ 36 h 62"/>
                  <a:gd name="T8" fmla="*/ 0 w 140"/>
                  <a:gd name="T9" fmla="*/ 36 h 62"/>
                  <a:gd name="T10" fmla="*/ 3 w 140"/>
                  <a:gd name="T11" fmla="*/ 36 h 62"/>
                  <a:gd name="T12" fmla="*/ 20 w 140"/>
                  <a:gd name="T13" fmla="*/ 36 h 62"/>
                  <a:gd name="T14" fmla="*/ 20 w 140"/>
                  <a:gd name="T15" fmla="*/ 36 h 62"/>
                  <a:gd name="T16" fmla="*/ 29 w 140"/>
                  <a:gd name="T17" fmla="*/ 38 h 62"/>
                  <a:gd name="T18" fmla="*/ 36 w 140"/>
                  <a:gd name="T19" fmla="*/ 42 h 62"/>
                  <a:gd name="T20" fmla="*/ 42 w 140"/>
                  <a:gd name="T21" fmla="*/ 47 h 62"/>
                  <a:gd name="T22" fmla="*/ 47 w 140"/>
                  <a:gd name="T23" fmla="*/ 54 h 62"/>
                  <a:gd name="T24" fmla="*/ 47 w 140"/>
                  <a:gd name="T25" fmla="*/ 54 h 62"/>
                  <a:gd name="T26" fmla="*/ 48 w 140"/>
                  <a:gd name="T27" fmla="*/ 59 h 62"/>
                  <a:gd name="T28" fmla="*/ 50 w 140"/>
                  <a:gd name="T29" fmla="*/ 62 h 62"/>
                  <a:gd name="T30" fmla="*/ 50 w 140"/>
                  <a:gd name="T31" fmla="*/ 62 h 62"/>
                  <a:gd name="T32" fmla="*/ 50 w 140"/>
                  <a:gd name="T33" fmla="*/ 62 h 62"/>
                  <a:gd name="T34" fmla="*/ 50 w 140"/>
                  <a:gd name="T35" fmla="*/ 62 h 62"/>
                  <a:gd name="T36" fmla="*/ 50 w 140"/>
                  <a:gd name="T37" fmla="*/ 60 h 62"/>
                  <a:gd name="T38" fmla="*/ 54 w 140"/>
                  <a:gd name="T39" fmla="*/ 54 h 62"/>
                  <a:gd name="T40" fmla="*/ 65 w 140"/>
                  <a:gd name="T41" fmla="*/ 47 h 62"/>
                  <a:gd name="T42" fmla="*/ 84 w 140"/>
                  <a:gd name="T43" fmla="*/ 36 h 62"/>
                  <a:gd name="T44" fmla="*/ 84 w 140"/>
                  <a:gd name="T45" fmla="*/ 36 h 62"/>
                  <a:gd name="T46" fmla="*/ 140 w 140"/>
                  <a:gd name="T47" fmla="*/ 11 h 62"/>
                  <a:gd name="T48" fmla="*/ 140 w 140"/>
                  <a:gd name="T49" fmla="*/ 11 h 62"/>
                  <a:gd name="T50" fmla="*/ 131 w 140"/>
                  <a:gd name="T5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0" h="62">
                    <a:moveTo>
                      <a:pt x="131" y="0"/>
                    </a:moveTo>
                    <a:lnTo>
                      <a:pt x="131" y="0"/>
                    </a:lnTo>
                    <a:lnTo>
                      <a:pt x="47" y="30"/>
                    </a:lnTo>
                    <a:lnTo>
                      <a:pt x="0" y="36"/>
                    </a:lnTo>
                    <a:lnTo>
                      <a:pt x="0" y="36"/>
                    </a:lnTo>
                    <a:lnTo>
                      <a:pt x="3" y="36"/>
                    </a:lnTo>
                    <a:lnTo>
                      <a:pt x="20" y="36"/>
                    </a:lnTo>
                    <a:lnTo>
                      <a:pt x="20" y="36"/>
                    </a:lnTo>
                    <a:lnTo>
                      <a:pt x="29" y="38"/>
                    </a:lnTo>
                    <a:lnTo>
                      <a:pt x="36" y="42"/>
                    </a:lnTo>
                    <a:lnTo>
                      <a:pt x="42" y="47"/>
                    </a:lnTo>
                    <a:lnTo>
                      <a:pt x="47" y="54"/>
                    </a:lnTo>
                    <a:lnTo>
                      <a:pt x="47" y="54"/>
                    </a:lnTo>
                    <a:lnTo>
                      <a:pt x="48" y="59"/>
                    </a:lnTo>
                    <a:lnTo>
                      <a:pt x="50" y="62"/>
                    </a:lnTo>
                    <a:lnTo>
                      <a:pt x="50" y="62"/>
                    </a:lnTo>
                    <a:lnTo>
                      <a:pt x="50" y="62"/>
                    </a:lnTo>
                    <a:lnTo>
                      <a:pt x="50" y="62"/>
                    </a:lnTo>
                    <a:lnTo>
                      <a:pt x="50" y="60"/>
                    </a:lnTo>
                    <a:lnTo>
                      <a:pt x="54" y="54"/>
                    </a:lnTo>
                    <a:lnTo>
                      <a:pt x="65" y="47"/>
                    </a:lnTo>
                    <a:lnTo>
                      <a:pt x="84" y="36"/>
                    </a:lnTo>
                    <a:lnTo>
                      <a:pt x="84" y="36"/>
                    </a:lnTo>
                    <a:lnTo>
                      <a:pt x="140" y="11"/>
                    </a:lnTo>
                    <a:lnTo>
                      <a:pt x="140" y="11"/>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143"/>
              <p:cNvSpPr>
                <a:spLocks noEditPoints="1"/>
              </p:cNvSpPr>
              <p:nvPr/>
            </p:nvSpPr>
            <p:spPr bwMode="auto">
              <a:xfrm flipH="1">
                <a:off x="3774204" y="2489499"/>
                <a:ext cx="64271" cy="36922"/>
              </a:xfrm>
              <a:custGeom>
                <a:avLst/>
                <a:gdLst>
                  <a:gd name="T0" fmla="*/ 47 w 47"/>
                  <a:gd name="T1" fmla="*/ 27 h 27"/>
                  <a:gd name="T2" fmla="*/ 47 w 47"/>
                  <a:gd name="T3" fmla="*/ 27 h 27"/>
                  <a:gd name="T4" fmla="*/ 47 w 47"/>
                  <a:gd name="T5" fmla="*/ 27 h 27"/>
                  <a:gd name="T6" fmla="*/ 47 w 47"/>
                  <a:gd name="T7" fmla="*/ 26 h 27"/>
                  <a:gd name="T8" fmla="*/ 47 w 47"/>
                  <a:gd name="T9" fmla="*/ 26 h 27"/>
                  <a:gd name="T10" fmla="*/ 47 w 47"/>
                  <a:gd name="T11" fmla="*/ 27 h 27"/>
                  <a:gd name="T12" fmla="*/ 47 w 47"/>
                  <a:gd name="T13" fmla="*/ 27 h 27"/>
                  <a:gd name="T14" fmla="*/ 47 w 47"/>
                  <a:gd name="T15" fmla="*/ 26 h 27"/>
                  <a:gd name="T16" fmla="*/ 47 w 47"/>
                  <a:gd name="T17" fmla="*/ 26 h 27"/>
                  <a:gd name="T18" fmla="*/ 47 w 47"/>
                  <a:gd name="T19" fmla="*/ 26 h 27"/>
                  <a:gd name="T20" fmla="*/ 17 w 47"/>
                  <a:gd name="T21" fmla="*/ 0 h 27"/>
                  <a:gd name="T22" fmla="*/ 0 w 47"/>
                  <a:gd name="T23" fmla="*/ 0 h 27"/>
                  <a:gd name="T24" fmla="*/ 0 w 47"/>
                  <a:gd name="T25" fmla="*/ 0 h 27"/>
                  <a:gd name="T26" fmla="*/ 9 w 47"/>
                  <a:gd name="T27" fmla="*/ 2 h 27"/>
                  <a:gd name="T28" fmla="*/ 23 w 47"/>
                  <a:gd name="T29" fmla="*/ 6 h 27"/>
                  <a:gd name="T30" fmla="*/ 35 w 47"/>
                  <a:gd name="T31" fmla="*/ 11 h 27"/>
                  <a:gd name="T32" fmla="*/ 41 w 47"/>
                  <a:gd name="T33" fmla="*/ 14 h 27"/>
                  <a:gd name="T34" fmla="*/ 44 w 47"/>
                  <a:gd name="T35" fmla="*/ 18 h 27"/>
                  <a:gd name="T36" fmla="*/ 44 w 47"/>
                  <a:gd name="T37" fmla="*/ 18 h 27"/>
                  <a:gd name="T38" fmla="*/ 39 w 47"/>
                  <a:gd name="T39" fmla="*/ 11 h 27"/>
                  <a:gd name="T40" fmla="*/ 33 w 47"/>
                  <a:gd name="T41" fmla="*/ 6 h 27"/>
                  <a:gd name="T42" fmla="*/ 26 w 47"/>
                  <a:gd name="T43" fmla="*/ 2 h 27"/>
                  <a:gd name="T44" fmla="*/ 17 w 47"/>
                  <a:gd name="T4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27">
                    <a:moveTo>
                      <a:pt x="47" y="27"/>
                    </a:moveTo>
                    <a:lnTo>
                      <a:pt x="47" y="27"/>
                    </a:lnTo>
                    <a:lnTo>
                      <a:pt x="47" y="27"/>
                    </a:lnTo>
                    <a:close/>
                    <a:moveTo>
                      <a:pt x="47" y="26"/>
                    </a:moveTo>
                    <a:lnTo>
                      <a:pt x="47" y="26"/>
                    </a:lnTo>
                    <a:lnTo>
                      <a:pt x="47" y="27"/>
                    </a:lnTo>
                    <a:lnTo>
                      <a:pt x="47" y="27"/>
                    </a:lnTo>
                    <a:lnTo>
                      <a:pt x="47" y="26"/>
                    </a:lnTo>
                    <a:lnTo>
                      <a:pt x="47" y="26"/>
                    </a:lnTo>
                    <a:lnTo>
                      <a:pt x="47" y="26"/>
                    </a:lnTo>
                    <a:close/>
                    <a:moveTo>
                      <a:pt x="17" y="0"/>
                    </a:moveTo>
                    <a:lnTo>
                      <a:pt x="0" y="0"/>
                    </a:lnTo>
                    <a:lnTo>
                      <a:pt x="0" y="0"/>
                    </a:lnTo>
                    <a:lnTo>
                      <a:pt x="9" y="2"/>
                    </a:lnTo>
                    <a:lnTo>
                      <a:pt x="23" y="6"/>
                    </a:lnTo>
                    <a:lnTo>
                      <a:pt x="35" y="11"/>
                    </a:lnTo>
                    <a:lnTo>
                      <a:pt x="41" y="14"/>
                    </a:lnTo>
                    <a:lnTo>
                      <a:pt x="44" y="18"/>
                    </a:lnTo>
                    <a:lnTo>
                      <a:pt x="44" y="18"/>
                    </a:lnTo>
                    <a:lnTo>
                      <a:pt x="39" y="11"/>
                    </a:lnTo>
                    <a:lnTo>
                      <a:pt x="33" y="6"/>
                    </a:lnTo>
                    <a:lnTo>
                      <a:pt x="26" y="2"/>
                    </a:lnTo>
                    <a:lnTo>
                      <a:pt x="17" y="0"/>
                    </a:lnTo>
                    <a:close/>
                  </a:path>
                </a:pathLst>
              </a:custGeom>
              <a:solidFill>
                <a:srgbClr val="F4D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144"/>
              <p:cNvSpPr>
                <a:spLocks/>
              </p:cNvSpPr>
              <p:nvPr/>
            </p:nvSpPr>
            <p:spPr bwMode="auto">
              <a:xfrm flipH="1">
                <a:off x="3774204" y="252642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145"/>
              <p:cNvSpPr>
                <a:spLocks/>
              </p:cNvSpPr>
              <p:nvPr/>
            </p:nvSpPr>
            <p:spPr bwMode="auto">
              <a:xfrm flipH="1">
                <a:off x="3774204" y="2525053"/>
                <a:ext cx="0" cy="1368"/>
              </a:xfrm>
              <a:custGeom>
                <a:avLst/>
                <a:gdLst>
                  <a:gd name="T0" fmla="*/ 0 h 1"/>
                  <a:gd name="T1" fmla="*/ 0 h 1"/>
                  <a:gd name="T2" fmla="*/ 1 h 1"/>
                  <a:gd name="T3" fmla="*/ 1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lnTo>
                      <a:pt x="0" y="0"/>
                    </a:lnTo>
                    <a:lnTo>
                      <a:pt x="0" y="1"/>
                    </a:lnTo>
                    <a:lnTo>
                      <a:pt x="0" y="1"/>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146"/>
              <p:cNvSpPr>
                <a:spLocks/>
              </p:cNvSpPr>
              <p:nvPr/>
            </p:nvSpPr>
            <p:spPr bwMode="auto">
              <a:xfrm flipH="1">
                <a:off x="3778306" y="2489499"/>
                <a:ext cx="60168" cy="24614"/>
              </a:xfrm>
              <a:custGeom>
                <a:avLst/>
                <a:gdLst>
                  <a:gd name="T0" fmla="*/ 17 w 44"/>
                  <a:gd name="T1" fmla="*/ 0 h 18"/>
                  <a:gd name="T2" fmla="*/ 0 w 44"/>
                  <a:gd name="T3" fmla="*/ 0 h 18"/>
                  <a:gd name="T4" fmla="*/ 0 w 44"/>
                  <a:gd name="T5" fmla="*/ 0 h 18"/>
                  <a:gd name="T6" fmla="*/ 9 w 44"/>
                  <a:gd name="T7" fmla="*/ 2 h 18"/>
                  <a:gd name="T8" fmla="*/ 23 w 44"/>
                  <a:gd name="T9" fmla="*/ 6 h 18"/>
                  <a:gd name="T10" fmla="*/ 35 w 44"/>
                  <a:gd name="T11" fmla="*/ 11 h 18"/>
                  <a:gd name="T12" fmla="*/ 41 w 44"/>
                  <a:gd name="T13" fmla="*/ 14 h 18"/>
                  <a:gd name="T14" fmla="*/ 44 w 44"/>
                  <a:gd name="T15" fmla="*/ 18 h 18"/>
                  <a:gd name="T16" fmla="*/ 44 w 44"/>
                  <a:gd name="T17" fmla="*/ 18 h 18"/>
                  <a:gd name="T18" fmla="*/ 39 w 44"/>
                  <a:gd name="T19" fmla="*/ 11 h 18"/>
                  <a:gd name="T20" fmla="*/ 33 w 44"/>
                  <a:gd name="T21" fmla="*/ 6 h 18"/>
                  <a:gd name="T22" fmla="*/ 26 w 44"/>
                  <a:gd name="T23" fmla="*/ 2 h 18"/>
                  <a:gd name="T24" fmla="*/ 17 w 44"/>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8">
                    <a:moveTo>
                      <a:pt x="17" y="0"/>
                    </a:moveTo>
                    <a:lnTo>
                      <a:pt x="0" y="0"/>
                    </a:lnTo>
                    <a:lnTo>
                      <a:pt x="0" y="0"/>
                    </a:lnTo>
                    <a:lnTo>
                      <a:pt x="9" y="2"/>
                    </a:lnTo>
                    <a:lnTo>
                      <a:pt x="23" y="6"/>
                    </a:lnTo>
                    <a:lnTo>
                      <a:pt x="35" y="11"/>
                    </a:lnTo>
                    <a:lnTo>
                      <a:pt x="41" y="14"/>
                    </a:lnTo>
                    <a:lnTo>
                      <a:pt x="44" y="18"/>
                    </a:lnTo>
                    <a:lnTo>
                      <a:pt x="44" y="18"/>
                    </a:lnTo>
                    <a:lnTo>
                      <a:pt x="39" y="11"/>
                    </a:lnTo>
                    <a:lnTo>
                      <a:pt x="33" y="6"/>
                    </a:lnTo>
                    <a:lnTo>
                      <a:pt x="26" y="2"/>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147"/>
              <p:cNvSpPr>
                <a:spLocks/>
              </p:cNvSpPr>
              <p:nvPr/>
            </p:nvSpPr>
            <p:spPr bwMode="auto">
              <a:xfrm flipH="1">
                <a:off x="3876763" y="2512746"/>
                <a:ext cx="802696" cy="711077"/>
              </a:xfrm>
              <a:custGeom>
                <a:avLst/>
                <a:gdLst>
                  <a:gd name="T0" fmla="*/ 30 w 587"/>
                  <a:gd name="T1" fmla="*/ 0 h 520"/>
                  <a:gd name="T2" fmla="*/ 30 w 587"/>
                  <a:gd name="T3" fmla="*/ 0 h 520"/>
                  <a:gd name="T4" fmla="*/ 26 w 587"/>
                  <a:gd name="T5" fmla="*/ 0 h 520"/>
                  <a:gd name="T6" fmla="*/ 23 w 587"/>
                  <a:gd name="T7" fmla="*/ 1 h 520"/>
                  <a:gd name="T8" fmla="*/ 18 w 587"/>
                  <a:gd name="T9" fmla="*/ 4 h 520"/>
                  <a:gd name="T10" fmla="*/ 14 w 587"/>
                  <a:gd name="T11" fmla="*/ 9 h 520"/>
                  <a:gd name="T12" fmla="*/ 11 w 587"/>
                  <a:gd name="T13" fmla="*/ 15 h 520"/>
                  <a:gd name="T14" fmla="*/ 6 w 587"/>
                  <a:gd name="T15" fmla="*/ 24 h 520"/>
                  <a:gd name="T16" fmla="*/ 5 w 587"/>
                  <a:gd name="T17" fmla="*/ 37 h 520"/>
                  <a:gd name="T18" fmla="*/ 3 w 587"/>
                  <a:gd name="T19" fmla="*/ 54 h 520"/>
                  <a:gd name="T20" fmla="*/ 3 w 587"/>
                  <a:gd name="T21" fmla="*/ 54 h 520"/>
                  <a:gd name="T22" fmla="*/ 2 w 587"/>
                  <a:gd name="T23" fmla="*/ 152 h 520"/>
                  <a:gd name="T24" fmla="*/ 0 w 587"/>
                  <a:gd name="T25" fmla="*/ 307 h 520"/>
                  <a:gd name="T26" fmla="*/ 2 w 587"/>
                  <a:gd name="T27" fmla="*/ 452 h 520"/>
                  <a:gd name="T28" fmla="*/ 3 w 587"/>
                  <a:gd name="T29" fmla="*/ 499 h 520"/>
                  <a:gd name="T30" fmla="*/ 5 w 587"/>
                  <a:gd name="T31" fmla="*/ 514 h 520"/>
                  <a:gd name="T32" fmla="*/ 5 w 587"/>
                  <a:gd name="T33" fmla="*/ 520 h 520"/>
                  <a:gd name="T34" fmla="*/ 5 w 587"/>
                  <a:gd name="T35" fmla="*/ 520 h 520"/>
                  <a:gd name="T36" fmla="*/ 6 w 587"/>
                  <a:gd name="T37" fmla="*/ 520 h 520"/>
                  <a:gd name="T38" fmla="*/ 6 w 587"/>
                  <a:gd name="T39" fmla="*/ 520 h 520"/>
                  <a:gd name="T40" fmla="*/ 6 w 587"/>
                  <a:gd name="T41" fmla="*/ 514 h 520"/>
                  <a:gd name="T42" fmla="*/ 9 w 587"/>
                  <a:gd name="T43" fmla="*/ 499 h 520"/>
                  <a:gd name="T44" fmla="*/ 12 w 587"/>
                  <a:gd name="T45" fmla="*/ 475 h 520"/>
                  <a:gd name="T46" fmla="*/ 18 w 587"/>
                  <a:gd name="T47" fmla="*/ 443 h 520"/>
                  <a:gd name="T48" fmla="*/ 29 w 587"/>
                  <a:gd name="T49" fmla="*/ 406 h 520"/>
                  <a:gd name="T50" fmla="*/ 42 w 587"/>
                  <a:gd name="T51" fmla="*/ 365 h 520"/>
                  <a:gd name="T52" fmla="*/ 50 w 587"/>
                  <a:gd name="T53" fmla="*/ 343 h 520"/>
                  <a:gd name="T54" fmla="*/ 60 w 587"/>
                  <a:gd name="T55" fmla="*/ 320 h 520"/>
                  <a:gd name="T56" fmla="*/ 71 w 587"/>
                  <a:gd name="T57" fmla="*/ 296 h 520"/>
                  <a:gd name="T58" fmla="*/ 85 w 587"/>
                  <a:gd name="T59" fmla="*/ 274 h 520"/>
                  <a:gd name="T60" fmla="*/ 100 w 587"/>
                  <a:gd name="T61" fmla="*/ 249 h 520"/>
                  <a:gd name="T62" fmla="*/ 116 w 587"/>
                  <a:gd name="T63" fmla="*/ 227 h 520"/>
                  <a:gd name="T64" fmla="*/ 134 w 587"/>
                  <a:gd name="T65" fmla="*/ 203 h 520"/>
                  <a:gd name="T66" fmla="*/ 154 w 587"/>
                  <a:gd name="T67" fmla="*/ 180 h 520"/>
                  <a:gd name="T68" fmla="*/ 176 w 587"/>
                  <a:gd name="T69" fmla="*/ 158 h 520"/>
                  <a:gd name="T70" fmla="*/ 200 w 587"/>
                  <a:gd name="T71" fmla="*/ 137 h 520"/>
                  <a:gd name="T72" fmla="*/ 227 w 587"/>
                  <a:gd name="T73" fmla="*/ 116 h 520"/>
                  <a:gd name="T74" fmla="*/ 256 w 587"/>
                  <a:gd name="T75" fmla="*/ 96 h 520"/>
                  <a:gd name="T76" fmla="*/ 287 w 587"/>
                  <a:gd name="T77" fmla="*/ 78 h 520"/>
                  <a:gd name="T78" fmla="*/ 322 w 587"/>
                  <a:gd name="T79" fmla="*/ 62 h 520"/>
                  <a:gd name="T80" fmla="*/ 358 w 587"/>
                  <a:gd name="T81" fmla="*/ 46 h 520"/>
                  <a:gd name="T82" fmla="*/ 399 w 587"/>
                  <a:gd name="T83" fmla="*/ 33 h 520"/>
                  <a:gd name="T84" fmla="*/ 441 w 587"/>
                  <a:gd name="T85" fmla="*/ 21 h 520"/>
                  <a:gd name="T86" fmla="*/ 486 w 587"/>
                  <a:gd name="T87" fmla="*/ 12 h 520"/>
                  <a:gd name="T88" fmla="*/ 536 w 587"/>
                  <a:gd name="T89" fmla="*/ 4 h 520"/>
                  <a:gd name="T90" fmla="*/ 587 w 587"/>
                  <a:gd name="T91" fmla="*/ 0 h 520"/>
                  <a:gd name="T92" fmla="*/ 35 w 587"/>
                  <a:gd name="T93" fmla="*/ 0 h 520"/>
                  <a:gd name="T94" fmla="*/ 35 w 587"/>
                  <a:gd name="T95" fmla="*/ 0 h 520"/>
                  <a:gd name="T96" fmla="*/ 30 w 587"/>
                  <a:gd name="T97"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7" h="520">
                    <a:moveTo>
                      <a:pt x="30" y="0"/>
                    </a:moveTo>
                    <a:lnTo>
                      <a:pt x="30" y="0"/>
                    </a:lnTo>
                    <a:lnTo>
                      <a:pt x="26" y="0"/>
                    </a:lnTo>
                    <a:lnTo>
                      <a:pt x="23" y="1"/>
                    </a:lnTo>
                    <a:lnTo>
                      <a:pt x="18" y="4"/>
                    </a:lnTo>
                    <a:lnTo>
                      <a:pt x="14" y="9"/>
                    </a:lnTo>
                    <a:lnTo>
                      <a:pt x="11" y="15"/>
                    </a:lnTo>
                    <a:lnTo>
                      <a:pt x="6" y="24"/>
                    </a:lnTo>
                    <a:lnTo>
                      <a:pt x="5" y="37"/>
                    </a:lnTo>
                    <a:lnTo>
                      <a:pt x="3" y="54"/>
                    </a:lnTo>
                    <a:lnTo>
                      <a:pt x="3" y="54"/>
                    </a:lnTo>
                    <a:lnTo>
                      <a:pt x="2" y="152"/>
                    </a:lnTo>
                    <a:lnTo>
                      <a:pt x="0" y="307"/>
                    </a:lnTo>
                    <a:lnTo>
                      <a:pt x="2" y="452"/>
                    </a:lnTo>
                    <a:lnTo>
                      <a:pt x="3" y="499"/>
                    </a:lnTo>
                    <a:lnTo>
                      <a:pt x="5" y="514"/>
                    </a:lnTo>
                    <a:lnTo>
                      <a:pt x="5" y="520"/>
                    </a:lnTo>
                    <a:lnTo>
                      <a:pt x="5" y="520"/>
                    </a:lnTo>
                    <a:lnTo>
                      <a:pt x="6" y="520"/>
                    </a:lnTo>
                    <a:lnTo>
                      <a:pt x="6" y="520"/>
                    </a:lnTo>
                    <a:lnTo>
                      <a:pt x="6" y="514"/>
                    </a:lnTo>
                    <a:lnTo>
                      <a:pt x="9" y="499"/>
                    </a:lnTo>
                    <a:lnTo>
                      <a:pt x="12" y="475"/>
                    </a:lnTo>
                    <a:lnTo>
                      <a:pt x="18" y="443"/>
                    </a:lnTo>
                    <a:lnTo>
                      <a:pt x="29" y="406"/>
                    </a:lnTo>
                    <a:lnTo>
                      <a:pt x="42" y="365"/>
                    </a:lnTo>
                    <a:lnTo>
                      <a:pt x="50" y="343"/>
                    </a:lnTo>
                    <a:lnTo>
                      <a:pt x="60" y="320"/>
                    </a:lnTo>
                    <a:lnTo>
                      <a:pt x="71" y="296"/>
                    </a:lnTo>
                    <a:lnTo>
                      <a:pt x="85" y="274"/>
                    </a:lnTo>
                    <a:lnTo>
                      <a:pt x="100" y="249"/>
                    </a:lnTo>
                    <a:lnTo>
                      <a:pt x="116" y="227"/>
                    </a:lnTo>
                    <a:lnTo>
                      <a:pt x="134" y="203"/>
                    </a:lnTo>
                    <a:lnTo>
                      <a:pt x="154" y="180"/>
                    </a:lnTo>
                    <a:lnTo>
                      <a:pt x="176" y="158"/>
                    </a:lnTo>
                    <a:lnTo>
                      <a:pt x="200" y="137"/>
                    </a:lnTo>
                    <a:lnTo>
                      <a:pt x="227" y="116"/>
                    </a:lnTo>
                    <a:lnTo>
                      <a:pt x="256" y="96"/>
                    </a:lnTo>
                    <a:lnTo>
                      <a:pt x="287" y="78"/>
                    </a:lnTo>
                    <a:lnTo>
                      <a:pt x="322" y="62"/>
                    </a:lnTo>
                    <a:lnTo>
                      <a:pt x="358" y="46"/>
                    </a:lnTo>
                    <a:lnTo>
                      <a:pt x="399" y="33"/>
                    </a:lnTo>
                    <a:lnTo>
                      <a:pt x="441" y="21"/>
                    </a:lnTo>
                    <a:lnTo>
                      <a:pt x="486" y="12"/>
                    </a:lnTo>
                    <a:lnTo>
                      <a:pt x="536" y="4"/>
                    </a:lnTo>
                    <a:lnTo>
                      <a:pt x="587" y="0"/>
                    </a:lnTo>
                    <a:lnTo>
                      <a:pt x="35" y="0"/>
                    </a:lnTo>
                    <a:lnTo>
                      <a:pt x="35" y="0"/>
                    </a:lnTo>
                    <a:lnTo>
                      <a:pt x="30"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148"/>
              <p:cNvSpPr>
                <a:spLocks/>
              </p:cNvSpPr>
              <p:nvPr/>
            </p:nvSpPr>
            <p:spPr bwMode="auto">
              <a:xfrm flipH="1">
                <a:off x="3876763" y="2512746"/>
                <a:ext cx="802696" cy="711077"/>
              </a:xfrm>
              <a:custGeom>
                <a:avLst/>
                <a:gdLst>
                  <a:gd name="T0" fmla="*/ 30 w 587"/>
                  <a:gd name="T1" fmla="*/ 0 h 520"/>
                  <a:gd name="T2" fmla="*/ 30 w 587"/>
                  <a:gd name="T3" fmla="*/ 0 h 520"/>
                  <a:gd name="T4" fmla="*/ 26 w 587"/>
                  <a:gd name="T5" fmla="*/ 0 h 520"/>
                  <a:gd name="T6" fmla="*/ 23 w 587"/>
                  <a:gd name="T7" fmla="*/ 1 h 520"/>
                  <a:gd name="T8" fmla="*/ 18 w 587"/>
                  <a:gd name="T9" fmla="*/ 4 h 520"/>
                  <a:gd name="T10" fmla="*/ 14 w 587"/>
                  <a:gd name="T11" fmla="*/ 9 h 520"/>
                  <a:gd name="T12" fmla="*/ 11 w 587"/>
                  <a:gd name="T13" fmla="*/ 15 h 520"/>
                  <a:gd name="T14" fmla="*/ 6 w 587"/>
                  <a:gd name="T15" fmla="*/ 24 h 520"/>
                  <a:gd name="T16" fmla="*/ 5 w 587"/>
                  <a:gd name="T17" fmla="*/ 37 h 520"/>
                  <a:gd name="T18" fmla="*/ 3 w 587"/>
                  <a:gd name="T19" fmla="*/ 54 h 520"/>
                  <a:gd name="T20" fmla="*/ 3 w 587"/>
                  <a:gd name="T21" fmla="*/ 54 h 520"/>
                  <a:gd name="T22" fmla="*/ 2 w 587"/>
                  <a:gd name="T23" fmla="*/ 152 h 520"/>
                  <a:gd name="T24" fmla="*/ 0 w 587"/>
                  <a:gd name="T25" fmla="*/ 307 h 520"/>
                  <a:gd name="T26" fmla="*/ 2 w 587"/>
                  <a:gd name="T27" fmla="*/ 452 h 520"/>
                  <a:gd name="T28" fmla="*/ 3 w 587"/>
                  <a:gd name="T29" fmla="*/ 499 h 520"/>
                  <a:gd name="T30" fmla="*/ 5 w 587"/>
                  <a:gd name="T31" fmla="*/ 514 h 520"/>
                  <a:gd name="T32" fmla="*/ 5 w 587"/>
                  <a:gd name="T33" fmla="*/ 520 h 520"/>
                  <a:gd name="T34" fmla="*/ 5 w 587"/>
                  <a:gd name="T35" fmla="*/ 520 h 520"/>
                  <a:gd name="T36" fmla="*/ 6 w 587"/>
                  <a:gd name="T37" fmla="*/ 520 h 520"/>
                  <a:gd name="T38" fmla="*/ 6 w 587"/>
                  <a:gd name="T39" fmla="*/ 520 h 520"/>
                  <a:gd name="T40" fmla="*/ 6 w 587"/>
                  <a:gd name="T41" fmla="*/ 514 h 520"/>
                  <a:gd name="T42" fmla="*/ 9 w 587"/>
                  <a:gd name="T43" fmla="*/ 499 h 520"/>
                  <a:gd name="T44" fmla="*/ 12 w 587"/>
                  <a:gd name="T45" fmla="*/ 475 h 520"/>
                  <a:gd name="T46" fmla="*/ 18 w 587"/>
                  <a:gd name="T47" fmla="*/ 443 h 520"/>
                  <a:gd name="T48" fmla="*/ 29 w 587"/>
                  <a:gd name="T49" fmla="*/ 406 h 520"/>
                  <a:gd name="T50" fmla="*/ 42 w 587"/>
                  <a:gd name="T51" fmla="*/ 365 h 520"/>
                  <a:gd name="T52" fmla="*/ 50 w 587"/>
                  <a:gd name="T53" fmla="*/ 343 h 520"/>
                  <a:gd name="T54" fmla="*/ 60 w 587"/>
                  <a:gd name="T55" fmla="*/ 320 h 520"/>
                  <a:gd name="T56" fmla="*/ 71 w 587"/>
                  <a:gd name="T57" fmla="*/ 296 h 520"/>
                  <a:gd name="T58" fmla="*/ 85 w 587"/>
                  <a:gd name="T59" fmla="*/ 274 h 520"/>
                  <a:gd name="T60" fmla="*/ 100 w 587"/>
                  <a:gd name="T61" fmla="*/ 249 h 520"/>
                  <a:gd name="T62" fmla="*/ 116 w 587"/>
                  <a:gd name="T63" fmla="*/ 227 h 520"/>
                  <a:gd name="T64" fmla="*/ 134 w 587"/>
                  <a:gd name="T65" fmla="*/ 203 h 520"/>
                  <a:gd name="T66" fmla="*/ 154 w 587"/>
                  <a:gd name="T67" fmla="*/ 180 h 520"/>
                  <a:gd name="T68" fmla="*/ 176 w 587"/>
                  <a:gd name="T69" fmla="*/ 158 h 520"/>
                  <a:gd name="T70" fmla="*/ 200 w 587"/>
                  <a:gd name="T71" fmla="*/ 137 h 520"/>
                  <a:gd name="T72" fmla="*/ 227 w 587"/>
                  <a:gd name="T73" fmla="*/ 116 h 520"/>
                  <a:gd name="T74" fmla="*/ 256 w 587"/>
                  <a:gd name="T75" fmla="*/ 96 h 520"/>
                  <a:gd name="T76" fmla="*/ 287 w 587"/>
                  <a:gd name="T77" fmla="*/ 78 h 520"/>
                  <a:gd name="T78" fmla="*/ 322 w 587"/>
                  <a:gd name="T79" fmla="*/ 62 h 520"/>
                  <a:gd name="T80" fmla="*/ 358 w 587"/>
                  <a:gd name="T81" fmla="*/ 46 h 520"/>
                  <a:gd name="T82" fmla="*/ 399 w 587"/>
                  <a:gd name="T83" fmla="*/ 33 h 520"/>
                  <a:gd name="T84" fmla="*/ 441 w 587"/>
                  <a:gd name="T85" fmla="*/ 21 h 520"/>
                  <a:gd name="T86" fmla="*/ 486 w 587"/>
                  <a:gd name="T87" fmla="*/ 12 h 520"/>
                  <a:gd name="T88" fmla="*/ 536 w 587"/>
                  <a:gd name="T89" fmla="*/ 4 h 520"/>
                  <a:gd name="T90" fmla="*/ 587 w 587"/>
                  <a:gd name="T91" fmla="*/ 0 h 520"/>
                  <a:gd name="T92" fmla="*/ 35 w 587"/>
                  <a:gd name="T93" fmla="*/ 0 h 520"/>
                  <a:gd name="T94" fmla="*/ 35 w 587"/>
                  <a:gd name="T95" fmla="*/ 0 h 520"/>
                  <a:gd name="T96" fmla="*/ 30 w 587"/>
                  <a:gd name="T97"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7" h="520">
                    <a:moveTo>
                      <a:pt x="30" y="0"/>
                    </a:moveTo>
                    <a:lnTo>
                      <a:pt x="30" y="0"/>
                    </a:lnTo>
                    <a:lnTo>
                      <a:pt x="26" y="0"/>
                    </a:lnTo>
                    <a:lnTo>
                      <a:pt x="23" y="1"/>
                    </a:lnTo>
                    <a:lnTo>
                      <a:pt x="18" y="4"/>
                    </a:lnTo>
                    <a:lnTo>
                      <a:pt x="14" y="9"/>
                    </a:lnTo>
                    <a:lnTo>
                      <a:pt x="11" y="15"/>
                    </a:lnTo>
                    <a:lnTo>
                      <a:pt x="6" y="24"/>
                    </a:lnTo>
                    <a:lnTo>
                      <a:pt x="5" y="37"/>
                    </a:lnTo>
                    <a:lnTo>
                      <a:pt x="3" y="54"/>
                    </a:lnTo>
                    <a:lnTo>
                      <a:pt x="3" y="54"/>
                    </a:lnTo>
                    <a:lnTo>
                      <a:pt x="2" y="152"/>
                    </a:lnTo>
                    <a:lnTo>
                      <a:pt x="0" y="307"/>
                    </a:lnTo>
                    <a:lnTo>
                      <a:pt x="2" y="452"/>
                    </a:lnTo>
                    <a:lnTo>
                      <a:pt x="3" y="499"/>
                    </a:lnTo>
                    <a:lnTo>
                      <a:pt x="5" y="514"/>
                    </a:lnTo>
                    <a:lnTo>
                      <a:pt x="5" y="520"/>
                    </a:lnTo>
                    <a:lnTo>
                      <a:pt x="5" y="520"/>
                    </a:lnTo>
                    <a:lnTo>
                      <a:pt x="6" y="520"/>
                    </a:lnTo>
                    <a:lnTo>
                      <a:pt x="6" y="520"/>
                    </a:lnTo>
                    <a:lnTo>
                      <a:pt x="6" y="514"/>
                    </a:lnTo>
                    <a:lnTo>
                      <a:pt x="9" y="499"/>
                    </a:lnTo>
                    <a:lnTo>
                      <a:pt x="12" y="475"/>
                    </a:lnTo>
                    <a:lnTo>
                      <a:pt x="18" y="443"/>
                    </a:lnTo>
                    <a:lnTo>
                      <a:pt x="29" y="406"/>
                    </a:lnTo>
                    <a:lnTo>
                      <a:pt x="42" y="365"/>
                    </a:lnTo>
                    <a:lnTo>
                      <a:pt x="50" y="343"/>
                    </a:lnTo>
                    <a:lnTo>
                      <a:pt x="60" y="320"/>
                    </a:lnTo>
                    <a:lnTo>
                      <a:pt x="71" y="296"/>
                    </a:lnTo>
                    <a:lnTo>
                      <a:pt x="85" y="274"/>
                    </a:lnTo>
                    <a:lnTo>
                      <a:pt x="100" y="249"/>
                    </a:lnTo>
                    <a:lnTo>
                      <a:pt x="116" y="227"/>
                    </a:lnTo>
                    <a:lnTo>
                      <a:pt x="134" y="203"/>
                    </a:lnTo>
                    <a:lnTo>
                      <a:pt x="154" y="180"/>
                    </a:lnTo>
                    <a:lnTo>
                      <a:pt x="176" y="158"/>
                    </a:lnTo>
                    <a:lnTo>
                      <a:pt x="200" y="137"/>
                    </a:lnTo>
                    <a:lnTo>
                      <a:pt x="227" y="116"/>
                    </a:lnTo>
                    <a:lnTo>
                      <a:pt x="256" y="96"/>
                    </a:lnTo>
                    <a:lnTo>
                      <a:pt x="287" y="78"/>
                    </a:lnTo>
                    <a:lnTo>
                      <a:pt x="322" y="62"/>
                    </a:lnTo>
                    <a:lnTo>
                      <a:pt x="358" y="46"/>
                    </a:lnTo>
                    <a:lnTo>
                      <a:pt x="399" y="33"/>
                    </a:lnTo>
                    <a:lnTo>
                      <a:pt x="441" y="21"/>
                    </a:lnTo>
                    <a:lnTo>
                      <a:pt x="486" y="12"/>
                    </a:lnTo>
                    <a:lnTo>
                      <a:pt x="536" y="4"/>
                    </a:lnTo>
                    <a:lnTo>
                      <a:pt x="587" y="0"/>
                    </a:lnTo>
                    <a:lnTo>
                      <a:pt x="35" y="0"/>
                    </a:lnTo>
                    <a:lnTo>
                      <a:pt x="35"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149"/>
              <p:cNvSpPr>
                <a:spLocks noEditPoints="1"/>
              </p:cNvSpPr>
              <p:nvPr/>
            </p:nvSpPr>
            <p:spPr bwMode="auto">
              <a:xfrm flipH="1">
                <a:off x="3830270" y="2406085"/>
                <a:ext cx="760305" cy="79312"/>
              </a:xfrm>
              <a:custGeom>
                <a:avLst/>
                <a:gdLst>
                  <a:gd name="T0" fmla="*/ 522 w 556"/>
                  <a:gd name="T1" fmla="*/ 58 h 58"/>
                  <a:gd name="T2" fmla="*/ 522 w 556"/>
                  <a:gd name="T3" fmla="*/ 58 h 58"/>
                  <a:gd name="T4" fmla="*/ 549 w 556"/>
                  <a:gd name="T5" fmla="*/ 58 h 58"/>
                  <a:gd name="T6" fmla="*/ 549 w 556"/>
                  <a:gd name="T7" fmla="*/ 58 h 58"/>
                  <a:gd name="T8" fmla="*/ 556 w 556"/>
                  <a:gd name="T9" fmla="*/ 58 h 58"/>
                  <a:gd name="T10" fmla="*/ 522 w 556"/>
                  <a:gd name="T11" fmla="*/ 58 h 58"/>
                  <a:gd name="T12" fmla="*/ 216 w 556"/>
                  <a:gd name="T13" fmla="*/ 0 h 58"/>
                  <a:gd name="T14" fmla="*/ 0 w 556"/>
                  <a:gd name="T15" fmla="*/ 55 h 58"/>
                  <a:gd name="T16" fmla="*/ 522 w 556"/>
                  <a:gd name="T17" fmla="*/ 58 h 58"/>
                  <a:gd name="T18" fmla="*/ 522 w 556"/>
                  <a:gd name="T19" fmla="*/ 58 h 58"/>
                  <a:gd name="T20" fmla="*/ 484 w 556"/>
                  <a:gd name="T21" fmla="*/ 57 h 58"/>
                  <a:gd name="T22" fmla="*/ 437 w 556"/>
                  <a:gd name="T23" fmla="*/ 55 h 58"/>
                  <a:gd name="T24" fmla="*/ 388 w 556"/>
                  <a:gd name="T25" fmla="*/ 52 h 58"/>
                  <a:gd name="T26" fmla="*/ 337 w 556"/>
                  <a:gd name="T27" fmla="*/ 46 h 58"/>
                  <a:gd name="T28" fmla="*/ 290 w 556"/>
                  <a:gd name="T29" fmla="*/ 40 h 58"/>
                  <a:gd name="T30" fmla="*/ 269 w 556"/>
                  <a:gd name="T31" fmla="*/ 34 h 58"/>
                  <a:gd name="T32" fmla="*/ 251 w 556"/>
                  <a:gd name="T33" fmla="*/ 30 h 58"/>
                  <a:gd name="T34" fmla="*/ 238 w 556"/>
                  <a:gd name="T35" fmla="*/ 24 h 58"/>
                  <a:gd name="T36" fmla="*/ 226 w 556"/>
                  <a:gd name="T37" fmla="*/ 16 h 58"/>
                  <a:gd name="T38" fmla="*/ 221 w 556"/>
                  <a:gd name="T39" fmla="*/ 13 h 58"/>
                  <a:gd name="T40" fmla="*/ 218 w 556"/>
                  <a:gd name="T41" fmla="*/ 9 h 58"/>
                  <a:gd name="T42" fmla="*/ 216 w 556"/>
                  <a:gd name="T43" fmla="*/ 4 h 58"/>
                  <a:gd name="T44" fmla="*/ 216 w 556"/>
                  <a:gd name="T4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6" h="58">
                    <a:moveTo>
                      <a:pt x="522" y="58"/>
                    </a:moveTo>
                    <a:lnTo>
                      <a:pt x="522" y="58"/>
                    </a:lnTo>
                    <a:lnTo>
                      <a:pt x="549" y="58"/>
                    </a:lnTo>
                    <a:lnTo>
                      <a:pt x="549" y="58"/>
                    </a:lnTo>
                    <a:lnTo>
                      <a:pt x="556" y="58"/>
                    </a:lnTo>
                    <a:lnTo>
                      <a:pt x="522" y="58"/>
                    </a:lnTo>
                    <a:close/>
                    <a:moveTo>
                      <a:pt x="216" y="0"/>
                    </a:moveTo>
                    <a:lnTo>
                      <a:pt x="0" y="55"/>
                    </a:lnTo>
                    <a:lnTo>
                      <a:pt x="522" y="58"/>
                    </a:lnTo>
                    <a:lnTo>
                      <a:pt x="522" y="58"/>
                    </a:lnTo>
                    <a:lnTo>
                      <a:pt x="484" y="57"/>
                    </a:lnTo>
                    <a:lnTo>
                      <a:pt x="437" y="55"/>
                    </a:lnTo>
                    <a:lnTo>
                      <a:pt x="388" y="52"/>
                    </a:lnTo>
                    <a:lnTo>
                      <a:pt x="337" y="46"/>
                    </a:lnTo>
                    <a:lnTo>
                      <a:pt x="290" y="40"/>
                    </a:lnTo>
                    <a:lnTo>
                      <a:pt x="269" y="34"/>
                    </a:lnTo>
                    <a:lnTo>
                      <a:pt x="251" y="30"/>
                    </a:lnTo>
                    <a:lnTo>
                      <a:pt x="238" y="24"/>
                    </a:lnTo>
                    <a:lnTo>
                      <a:pt x="226" y="16"/>
                    </a:lnTo>
                    <a:lnTo>
                      <a:pt x="221" y="13"/>
                    </a:lnTo>
                    <a:lnTo>
                      <a:pt x="218" y="9"/>
                    </a:lnTo>
                    <a:lnTo>
                      <a:pt x="216" y="4"/>
                    </a:lnTo>
                    <a:lnTo>
                      <a:pt x="216" y="0"/>
                    </a:ln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150"/>
              <p:cNvSpPr>
                <a:spLocks/>
              </p:cNvSpPr>
              <p:nvPr/>
            </p:nvSpPr>
            <p:spPr bwMode="auto">
              <a:xfrm flipH="1">
                <a:off x="3830270" y="2485397"/>
                <a:ext cx="46493" cy="0"/>
              </a:xfrm>
              <a:custGeom>
                <a:avLst/>
                <a:gdLst>
                  <a:gd name="T0" fmla="*/ 0 w 34"/>
                  <a:gd name="T1" fmla="*/ 0 w 34"/>
                  <a:gd name="T2" fmla="*/ 27 w 34"/>
                  <a:gd name="T3" fmla="*/ 27 w 34"/>
                  <a:gd name="T4" fmla="*/ 34 w 34"/>
                  <a:gd name="T5" fmla="*/ 0 w 34"/>
                </a:gdLst>
                <a:ahLst/>
                <a:cxnLst>
                  <a:cxn ang="0">
                    <a:pos x="T0" y="0"/>
                  </a:cxn>
                  <a:cxn ang="0">
                    <a:pos x="T1" y="0"/>
                  </a:cxn>
                  <a:cxn ang="0">
                    <a:pos x="T2" y="0"/>
                  </a:cxn>
                  <a:cxn ang="0">
                    <a:pos x="T3" y="0"/>
                  </a:cxn>
                  <a:cxn ang="0">
                    <a:pos x="T4" y="0"/>
                  </a:cxn>
                  <a:cxn ang="0">
                    <a:pos x="T5" y="0"/>
                  </a:cxn>
                </a:cxnLst>
                <a:rect l="0" t="0" r="r" b="b"/>
                <a:pathLst>
                  <a:path w="34">
                    <a:moveTo>
                      <a:pt x="0" y="0"/>
                    </a:moveTo>
                    <a:lnTo>
                      <a:pt x="0" y="0"/>
                    </a:lnTo>
                    <a:lnTo>
                      <a:pt x="27" y="0"/>
                    </a:lnTo>
                    <a:lnTo>
                      <a:pt x="27" y="0"/>
                    </a:lnTo>
                    <a:lnTo>
                      <a:pt x="3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151"/>
              <p:cNvSpPr>
                <a:spLocks/>
              </p:cNvSpPr>
              <p:nvPr/>
            </p:nvSpPr>
            <p:spPr bwMode="auto">
              <a:xfrm flipH="1">
                <a:off x="3876763" y="2406085"/>
                <a:ext cx="713811" cy="79312"/>
              </a:xfrm>
              <a:custGeom>
                <a:avLst/>
                <a:gdLst>
                  <a:gd name="T0" fmla="*/ 216 w 522"/>
                  <a:gd name="T1" fmla="*/ 0 h 58"/>
                  <a:gd name="T2" fmla="*/ 0 w 522"/>
                  <a:gd name="T3" fmla="*/ 55 h 58"/>
                  <a:gd name="T4" fmla="*/ 522 w 522"/>
                  <a:gd name="T5" fmla="*/ 58 h 58"/>
                  <a:gd name="T6" fmla="*/ 522 w 522"/>
                  <a:gd name="T7" fmla="*/ 58 h 58"/>
                  <a:gd name="T8" fmla="*/ 484 w 522"/>
                  <a:gd name="T9" fmla="*/ 57 h 58"/>
                  <a:gd name="T10" fmla="*/ 437 w 522"/>
                  <a:gd name="T11" fmla="*/ 55 h 58"/>
                  <a:gd name="T12" fmla="*/ 388 w 522"/>
                  <a:gd name="T13" fmla="*/ 52 h 58"/>
                  <a:gd name="T14" fmla="*/ 337 w 522"/>
                  <a:gd name="T15" fmla="*/ 46 h 58"/>
                  <a:gd name="T16" fmla="*/ 290 w 522"/>
                  <a:gd name="T17" fmla="*/ 40 h 58"/>
                  <a:gd name="T18" fmla="*/ 269 w 522"/>
                  <a:gd name="T19" fmla="*/ 34 h 58"/>
                  <a:gd name="T20" fmla="*/ 251 w 522"/>
                  <a:gd name="T21" fmla="*/ 30 h 58"/>
                  <a:gd name="T22" fmla="*/ 238 w 522"/>
                  <a:gd name="T23" fmla="*/ 24 h 58"/>
                  <a:gd name="T24" fmla="*/ 226 w 522"/>
                  <a:gd name="T25" fmla="*/ 16 h 58"/>
                  <a:gd name="T26" fmla="*/ 221 w 522"/>
                  <a:gd name="T27" fmla="*/ 13 h 58"/>
                  <a:gd name="T28" fmla="*/ 218 w 522"/>
                  <a:gd name="T29" fmla="*/ 9 h 58"/>
                  <a:gd name="T30" fmla="*/ 216 w 522"/>
                  <a:gd name="T31" fmla="*/ 4 h 58"/>
                  <a:gd name="T32" fmla="*/ 216 w 522"/>
                  <a:gd name="T3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2" h="58">
                    <a:moveTo>
                      <a:pt x="216" y="0"/>
                    </a:moveTo>
                    <a:lnTo>
                      <a:pt x="0" y="55"/>
                    </a:lnTo>
                    <a:lnTo>
                      <a:pt x="522" y="58"/>
                    </a:lnTo>
                    <a:lnTo>
                      <a:pt x="522" y="58"/>
                    </a:lnTo>
                    <a:lnTo>
                      <a:pt x="484" y="57"/>
                    </a:lnTo>
                    <a:lnTo>
                      <a:pt x="437" y="55"/>
                    </a:lnTo>
                    <a:lnTo>
                      <a:pt x="388" y="52"/>
                    </a:lnTo>
                    <a:lnTo>
                      <a:pt x="337" y="46"/>
                    </a:lnTo>
                    <a:lnTo>
                      <a:pt x="290" y="40"/>
                    </a:lnTo>
                    <a:lnTo>
                      <a:pt x="269" y="34"/>
                    </a:lnTo>
                    <a:lnTo>
                      <a:pt x="251" y="30"/>
                    </a:lnTo>
                    <a:lnTo>
                      <a:pt x="238" y="24"/>
                    </a:lnTo>
                    <a:lnTo>
                      <a:pt x="226" y="16"/>
                    </a:lnTo>
                    <a:lnTo>
                      <a:pt x="221" y="13"/>
                    </a:lnTo>
                    <a:lnTo>
                      <a:pt x="218" y="9"/>
                    </a:lnTo>
                    <a:lnTo>
                      <a:pt x="216" y="4"/>
                    </a:lnTo>
                    <a:lnTo>
                      <a:pt x="2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152"/>
              <p:cNvSpPr>
                <a:spLocks/>
              </p:cNvSpPr>
              <p:nvPr/>
            </p:nvSpPr>
            <p:spPr bwMode="auto">
              <a:xfrm flipH="1">
                <a:off x="4328022" y="4040193"/>
                <a:ext cx="990037" cy="935339"/>
              </a:xfrm>
              <a:custGeom>
                <a:avLst/>
                <a:gdLst>
                  <a:gd name="T0" fmla="*/ 724 w 724"/>
                  <a:gd name="T1" fmla="*/ 653 h 684"/>
                  <a:gd name="T2" fmla="*/ 724 w 724"/>
                  <a:gd name="T3" fmla="*/ 653 h 684"/>
                  <a:gd name="T4" fmla="*/ 724 w 724"/>
                  <a:gd name="T5" fmla="*/ 659 h 684"/>
                  <a:gd name="T6" fmla="*/ 721 w 724"/>
                  <a:gd name="T7" fmla="*/ 665 h 684"/>
                  <a:gd name="T8" fmla="*/ 718 w 724"/>
                  <a:gd name="T9" fmla="*/ 671 h 684"/>
                  <a:gd name="T10" fmla="*/ 715 w 724"/>
                  <a:gd name="T11" fmla="*/ 675 h 684"/>
                  <a:gd name="T12" fmla="*/ 711 w 724"/>
                  <a:gd name="T13" fmla="*/ 680 h 684"/>
                  <a:gd name="T14" fmla="*/ 705 w 724"/>
                  <a:gd name="T15" fmla="*/ 683 h 684"/>
                  <a:gd name="T16" fmla="*/ 699 w 724"/>
                  <a:gd name="T17" fmla="*/ 684 h 684"/>
                  <a:gd name="T18" fmla="*/ 693 w 724"/>
                  <a:gd name="T19" fmla="*/ 684 h 684"/>
                  <a:gd name="T20" fmla="*/ 31 w 724"/>
                  <a:gd name="T21" fmla="*/ 684 h 684"/>
                  <a:gd name="T22" fmla="*/ 31 w 724"/>
                  <a:gd name="T23" fmla="*/ 684 h 684"/>
                  <a:gd name="T24" fmla="*/ 25 w 724"/>
                  <a:gd name="T25" fmla="*/ 684 h 684"/>
                  <a:gd name="T26" fmla="*/ 19 w 724"/>
                  <a:gd name="T27" fmla="*/ 683 h 684"/>
                  <a:gd name="T28" fmla="*/ 13 w 724"/>
                  <a:gd name="T29" fmla="*/ 680 h 684"/>
                  <a:gd name="T30" fmla="*/ 9 w 724"/>
                  <a:gd name="T31" fmla="*/ 675 h 684"/>
                  <a:gd name="T32" fmla="*/ 6 w 724"/>
                  <a:gd name="T33" fmla="*/ 671 h 684"/>
                  <a:gd name="T34" fmla="*/ 3 w 724"/>
                  <a:gd name="T35" fmla="*/ 665 h 684"/>
                  <a:gd name="T36" fmla="*/ 0 w 724"/>
                  <a:gd name="T37" fmla="*/ 659 h 684"/>
                  <a:gd name="T38" fmla="*/ 0 w 724"/>
                  <a:gd name="T39" fmla="*/ 653 h 684"/>
                  <a:gd name="T40" fmla="*/ 0 w 724"/>
                  <a:gd name="T41" fmla="*/ 32 h 684"/>
                  <a:gd name="T42" fmla="*/ 0 w 724"/>
                  <a:gd name="T43" fmla="*/ 32 h 684"/>
                  <a:gd name="T44" fmla="*/ 0 w 724"/>
                  <a:gd name="T45" fmla="*/ 26 h 684"/>
                  <a:gd name="T46" fmla="*/ 3 w 724"/>
                  <a:gd name="T47" fmla="*/ 20 h 684"/>
                  <a:gd name="T48" fmla="*/ 6 w 724"/>
                  <a:gd name="T49" fmla="*/ 14 h 684"/>
                  <a:gd name="T50" fmla="*/ 9 w 724"/>
                  <a:gd name="T51" fmla="*/ 9 h 684"/>
                  <a:gd name="T52" fmla="*/ 13 w 724"/>
                  <a:gd name="T53" fmla="*/ 5 h 684"/>
                  <a:gd name="T54" fmla="*/ 19 w 724"/>
                  <a:gd name="T55" fmla="*/ 2 h 684"/>
                  <a:gd name="T56" fmla="*/ 25 w 724"/>
                  <a:gd name="T57" fmla="*/ 0 h 684"/>
                  <a:gd name="T58" fmla="*/ 31 w 724"/>
                  <a:gd name="T59" fmla="*/ 0 h 684"/>
                  <a:gd name="T60" fmla="*/ 693 w 724"/>
                  <a:gd name="T61" fmla="*/ 0 h 684"/>
                  <a:gd name="T62" fmla="*/ 693 w 724"/>
                  <a:gd name="T63" fmla="*/ 0 h 684"/>
                  <a:gd name="T64" fmla="*/ 699 w 724"/>
                  <a:gd name="T65" fmla="*/ 0 h 684"/>
                  <a:gd name="T66" fmla="*/ 705 w 724"/>
                  <a:gd name="T67" fmla="*/ 2 h 684"/>
                  <a:gd name="T68" fmla="*/ 711 w 724"/>
                  <a:gd name="T69" fmla="*/ 5 h 684"/>
                  <a:gd name="T70" fmla="*/ 715 w 724"/>
                  <a:gd name="T71" fmla="*/ 9 h 684"/>
                  <a:gd name="T72" fmla="*/ 718 w 724"/>
                  <a:gd name="T73" fmla="*/ 14 h 684"/>
                  <a:gd name="T74" fmla="*/ 721 w 724"/>
                  <a:gd name="T75" fmla="*/ 20 h 684"/>
                  <a:gd name="T76" fmla="*/ 724 w 724"/>
                  <a:gd name="T77" fmla="*/ 26 h 684"/>
                  <a:gd name="T78" fmla="*/ 724 w 724"/>
                  <a:gd name="T79" fmla="*/ 32 h 684"/>
                  <a:gd name="T80" fmla="*/ 724 w 724"/>
                  <a:gd name="T81" fmla="*/ 65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4" h="684">
                    <a:moveTo>
                      <a:pt x="724" y="653"/>
                    </a:moveTo>
                    <a:lnTo>
                      <a:pt x="724" y="653"/>
                    </a:lnTo>
                    <a:lnTo>
                      <a:pt x="724" y="659"/>
                    </a:lnTo>
                    <a:lnTo>
                      <a:pt x="721" y="665"/>
                    </a:lnTo>
                    <a:lnTo>
                      <a:pt x="718" y="671"/>
                    </a:lnTo>
                    <a:lnTo>
                      <a:pt x="715" y="675"/>
                    </a:lnTo>
                    <a:lnTo>
                      <a:pt x="711" y="680"/>
                    </a:lnTo>
                    <a:lnTo>
                      <a:pt x="705" y="683"/>
                    </a:lnTo>
                    <a:lnTo>
                      <a:pt x="699" y="684"/>
                    </a:lnTo>
                    <a:lnTo>
                      <a:pt x="693" y="684"/>
                    </a:lnTo>
                    <a:lnTo>
                      <a:pt x="31" y="684"/>
                    </a:lnTo>
                    <a:lnTo>
                      <a:pt x="31" y="684"/>
                    </a:lnTo>
                    <a:lnTo>
                      <a:pt x="25" y="684"/>
                    </a:lnTo>
                    <a:lnTo>
                      <a:pt x="19" y="683"/>
                    </a:lnTo>
                    <a:lnTo>
                      <a:pt x="13" y="680"/>
                    </a:lnTo>
                    <a:lnTo>
                      <a:pt x="9" y="675"/>
                    </a:lnTo>
                    <a:lnTo>
                      <a:pt x="6" y="671"/>
                    </a:lnTo>
                    <a:lnTo>
                      <a:pt x="3" y="665"/>
                    </a:lnTo>
                    <a:lnTo>
                      <a:pt x="0" y="659"/>
                    </a:lnTo>
                    <a:lnTo>
                      <a:pt x="0" y="653"/>
                    </a:lnTo>
                    <a:lnTo>
                      <a:pt x="0" y="32"/>
                    </a:lnTo>
                    <a:lnTo>
                      <a:pt x="0" y="32"/>
                    </a:lnTo>
                    <a:lnTo>
                      <a:pt x="0" y="26"/>
                    </a:lnTo>
                    <a:lnTo>
                      <a:pt x="3" y="20"/>
                    </a:lnTo>
                    <a:lnTo>
                      <a:pt x="6" y="14"/>
                    </a:lnTo>
                    <a:lnTo>
                      <a:pt x="9" y="9"/>
                    </a:lnTo>
                    <a:lnTo>
                      <a:pt x="13" y="5"/>
                    </a:lnTo>
                    <a:lnTo>
                      <a:pt x="19" y="2"/>
                    </a:lnTo>
                    <a:lnTo>
                      <a:pt x="25" y="0"/>
                    </a:lnTo>
                    <a:lnTo>
                      <a:pt x="31" y="0"/>
                    </a:lnTo>
                    <a:lnTo>
                      <a:pt x="693" y="0"/>
                    </a:lnTo>
                    <a:lnTo>
                      <a:pt x="693" y="0"/>
                    </a:lnTo>
                    <a:lnTo>
                      <a:pt x="699" y="0"/>
                    </a:lnTo>
                    <a:lnTo>
                      <a:pt x="705" y="2"/>
                    </a:lnTo>
                    <a:lnTo>
                      <a:pt x="711" y="5"/>
                    </a:lnTo>
                    <a:lnTo>
                      <a:pt x="715" y="9"/>
                    </a:lnTo>
                    <a:lnTo>
                      <a:pt x="718" y="14"/>
                    </a:lnTo>
                    <a:lnTo>
                      <a:pt x="721" y="20"/>
                    </a:lnTo>
                    <a:lnTo>
                      <a:pt x="724" y="26"/>
                    </a:lnTo>
                    <a:lnTo>
                      <a:pt x="724" y="32"/>
                    </a:lnTo>
                    <a:lnTo>
                      <a:pt x="724" y="653"/>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153"/>
              <p:cNvSpPr>
                <a:spLocks/>
              </p:cNvSpPr>
              <p:nvPr/>
            </p:nvSpPr>
            <p:spPr bwMode="auto">
              <a:xfrm flipH="1">
                <a:off x="4328023" y="4040193"/>
                <a:ext cx="990037" cy="935339"/>
              </a:xfrm>
              <a:custGeom>
                <a:avLst/>
                <a:gdLst>
                  <a:gd name="T0" fmla="*/ 724 w 724"/>
                  <a:gd name="T1" fmla="*/ 653 h 684"/>
                  <a:gd name="T2" fmla="*/ 724 w 724"/>
                  <a:gd name="T3" fmla="*/ 653 h 684"/>
                  <a:gd name="T4" fmla="*/ 724 w 724"/>
                  <a:gd name="T5" fmla="*/ 659 h 684"/>
                  <a:gd name="T6" fmla="*/ 721 w 724"/>
                  <a:gd name="T7" fmla="*/ 665 h 684"/>
                  <a:gd name="T8" fmla="*/ 718 w 724"/>
                  <a:gd name="T9" fmla="*/ 671 h 684"/>
                  <a:gd name="T10" fmla="*/ 715 w 724"/>
                  <a:gd name="T11" fmla="*/ 675 h 684"/>
                  <a:gd name="T12" fmla="*/ 711 w 724"/>
                  <a:gd name="T13" fmla="*/ 680 h 684"/>
                  <a:gd name="T14" fmla="*/ 705 w 724"/>
                  <a:gd name="T15" fmla="*/ 683 h 684"/>
                  <a:gd name="T16" fmla="*/ 699 w 724"/>
                  <a:gd name="T17" fmla="*/ 684 h 684"/>
                  <a:gd name="T18" fmla="*/ 693 w 724"/>
                  <a:gd name="T19" fmla="*/ 684 h 684"/>
                  <a:gd name="T20" fmla="*/ 31 w 724"/>
                  <a:gd name="T21" fmla="*/ 684 h 684"/>
                  <a:gd name="T22" fmla="*/ 31 w 724"/>
                  <a:gd name="T23" fmla="*/ 684 h 684"/>
                  <a:gd name="T24" fmla="*/ 25 w 724"/>
                  <a:gd name="T25" fmla="*/ 684 h 684"/>
                  <a:gd name="T26" fmla="*/ 19 w 724"/>
                  <a:gd name="T27" fmla="*/ 683 h 684"/>
                  <a:gd name="T28" fmla="*/ 13 w 724"/>
                  <a:gd name="T29" fmla="*/ 680 h 684"/>
                  <a:gd name="T30" fmla="*/ 9 w 724"/>
                  <a:gd name="T31" fmla="*/ 675 h 684"/>
                  <a:gd name="T32" fmla="*/ 6 w 724"/>
                  <a:gd name="T33" fmla="*/ 671 h 684"/>
                  <a:gd name="T34" fmla="*/ 3 w 724"/>
                  <a:gd name="T35" fmla="*/ 665 h 684"/>
                  <a:gd name="T36" fmla="*/ 0 w 724"/>
                  <a:gd name="T37" fmla="*/ 659 h 684"/>
                  <a:gd name="T38" fmla="*/ 0 w 724"/>
                  <a:gd name="T39" fmla="*/ 653 h 684"/>
                  <a:gd name="T40" fmla="*/ 0 w 724"/>
                  <a:gd name="T41" fmla="*/ 32 h 684"/>
                  <a:gd name="T42" fmla="*/ 0 w 724"/>
                  <a:gd name="T43" fmla="*/ 32 h 684"/>
                  <a:gd name="T44" fmla="*/ 0 w 724"/>
                  <a:gd name="T45" fmla="*/ 26 h 684"/>
                  <a:gd name="T46" fmla="*/ 3 w 724"/>
                  <a:gd name="T47" fmla="*/ 20 h 684"/>
                  <a:gd name="T48" fmla="*/ 6 w 724"/>
                  <a:gd name="T49" fmla="*/ 14 h 684"/>
                  <a:gd name="T50" fmla="*/ 9 w 724"/>
                  <a:gd name="T51" fmla="*/ 9 h 684"/>
                  <a:gd name="T52" fmla="*/ 13 w 724"/>
                  <a:gd name="T53" fmla="*/ 5 h 684"/>
                  <a:gd name="T54" fmla="*/ 19 w 724"/>
                  <a:gd name="T55" fmla="*/ 2 h 684"/>
                  <a:gd name="T56" fmla="*/ 25 w 724"/>
                  <a:gd name="T57" fmla="*/ 0 h 684"/>
                  <a:gd name="T58" fmla="*/ 31 w 724"/>
                  <a:gd name="T59" fmla="*/ 0 h 684"/>
                  <a:gd name="T60" fmla="*/ 693 w 724"/>
                  <a:gd name="T61" fmla="*/ 0 h 684"/>
                  <a:gd name="T62" fmla="*/ 693 w 724"/>
                  <a:gd name="T63" fmla="*/ 0 h 684"/>
                  <a:gd name="T64" fmla="*/ 699 w 724"/>
                  <a:gd name="T65" fmla="*/ 0 h 684"/>
                  <a:gd name="T66" fmla="*/ 705 w 724"/>
                  <a:gd name="T67" fmla="*/ 2 h 684"/>
                  <a:gd name="T68" fmla="*/ 711 w 724"/>
                  <a:gd name="T69" fmla="*/ 5 h 684"/>
                  <a:gd name="T70" fmla="*/ 715 w 724"/>
                  <a:gd name="T71" fmla="*/ 9 h 684"/>
                  <a:gd name="T72" fmla="*/ 718 w 724"/>
                  <a:gd name="T73" fmla="*/ 14 h 684"/>
                  <a:gd name="T74" fmla="*/ 721 w 724"/>
                  <a:gd name="T75" fmla="*/ 20 h 684"/>
                  <a:gd name="T76" fmla="*/ 724 w 724"/>
                  <a:gd name="T77" fmla="*/ 26 h 684"/>
                  <a:gd name="T78" fmla="*/ 724 w 724"/>
                  <a:gd name="T79" fmla="*/ 32 h 684"/>
                  <a:gd name="T80" fmla="*/ 724 w 724"/>
                  <a:gd name="T81" fmla="*/ 65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4" h="684">
                    <a:moveTo>
                      <a:pt x="724" y="653"/>
                    </a:moveTo>
                    <a:lnTo>
                      <a:pt x="724" y="653"/>
                    </a:lnTo>
                    <a:lnTo>
                      <a:pt x="724" y="659"/>
                    </a:lnTo>
                    <a:lnTo>
                      <a:pt x="721" y="665"/>
                    </a:lnTo>
                    <a:lnTo>
                      <a:pt x="718" y="671"/>
                    </a:lnTo>
                    <a:lnTo>
                      <a:pt x="715" y="675"/>
                    </a:lnTo>
                    <a:lnTo>
                      <a:pt x="711" y="680"/>
                    </a:lnTo>
                    <a:lnTo>
                      <a:pt x="705" y="683"/>
                    </a:lnTo>
                    <a:lnTo>
                      <a:pt x="699" y="684"/>
                    </a:lnTo>
                    <a:lnTo>
                      <a:pt x="693" y="684"/>
                    </a:lnTo>
                    <a:lnTo>
                      <a:pt x="31" y="684"/>
                    </a:lnTo>
                    <a:lnTo>
                      <a:pt x="31" y="684"/>
                    </a:lnTo>
                    <a:lnTo>
                      <a:pt x="25" y="684"/>
                    </a:lnTo>
                    <a:lnTo>
                      <a:pt x="19" y="683"/>
                    </a:lnTo>
                    <a:lnTo>
                      <a:pt x="13" y="680"/>
                    </a:lnTo>
                    <a:lnTo>
                      <a:pt x="9" y="675"/>
                    </a:lnTo>
                    <a:lnTo>
                      <a:pt x="6" y="671"/>
                    </a:lnTo>
                    <a:lnTo>
                      <a:pt x="3" y="665"/>
                    </a:lnTo>
                    <a:lnTo>
                      <a:pt x="0" y="659"/>
                    </a:lnTo>
                    <a:lnTo>
                      <a:pt x="0" y="653"/>
                    </a:lnTo>
                    <a:lnTo>
                      <a:pt x="0" y="32"/>
                    </a:lnTo>
                    <a:lnTo>
                      <a:pt x="0" y="32"/>
                    </a:lnTo>
                    <a:lnTo>
                      <a:pt x="0" y="26"/>
                    </a:lnTo>
                    <a:lnTo>
                      <a:pt x="3" y="20"/>
                    </a:lnTo>
                    <a:lnTo>
                      <a:pt x="6" y="14"/>
                    </a:lnTo>
                    <a:lnTo>
                      <a:pt x="9" y="9"/>
                    </a:lnTo>
                    <a:lnTo>
                      <a:pt x="13" y="5"/>
                    </a:lnTo>
                    <a:lnTo>
                      <a:pt x="19" y="2"/>
                    </a:lnTo>
                    <a:lnTo>
                      <a:pt x="25" y="0"/>
                    </a:lnTo>
                    <a:lnTo>
                      <a:pt x="31" y="0"/>
                    </a:lnTo>
                    <a:lnTo>
                      <a:pt x="693" y="0"/>
                    </a:lnTo>
                    <a:lnTo>
                      <a:pt x="693" y="0"/>
                    </a:lnTo>
                    <a:lnTo>
                      <a:pt x="699" y="0"/>
                    </a:lnTo>
                    <a:lnTo>
                      <a:pt x="705" y="2"/>
                    </a:lnTo>
                    <a:lnTo>
                      <a:pt x="711" y="5"/>
                    </a:lnTo>
                    <a:lnTo>
                      <a:pt x="715" y="9"/>
                    </a:lnTo>
                    <a:lnTo>
                      <a:pt x="718" y="14"/>
                    </a:lnTo>
                    <a:lnTo>
                      <a:pt x="721" y="20"/>
                    </a:lnTo>
                    <a:lnTo>
                      <a:pt x="724" y="26"/>
                    </a:lnTo>
                    <a:lnTo>
                      <a:pt x="724" y="32"/>
                    </a:lnTo>
                    <a:lnTo>
                      <a:pt x="724" y="6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154"/>
              <p:cNvSpPr>
                <a:spLocks/>
              </p:cNvSpPr>
              <p:nvPr/>
            </p:nvSpPr>
            <p:spPr bwMode="auto">
              <a:xfrm flipH="1">
                <a:off x="4336228" y="4044296"/>
                <a:ext cx="1415316" cy="1217035"/>
              </a:xfrm>
              <a:custGeom>
                <a:avLst/>
                <a:gdLst>
                  <a:gd name="T0" fmla="*/ 342 w 1035"/>
                  <a:gd name="T1" fmla="*/ 0 h 890"/>
                  <a:gd name="T2" fmla="*/ 0 w 1035"/>
                  <a:gd name="T3" fmla="*/ 89 h 890"/>
                  <a:gd name="T4" fmla="*/ 39 w 1035"/>
                  <a:gd name="T5" fmla="*/ 178 h 890"/>
                  <a:gd name="T6" fmla="*/ 844 w 1035"/>
                  <a:gd name="T7" fmla="*/ 890 h 890"/>
                  <a:gd name="T8" fmla="*/ 1035 w 1035"/>
                  <a:gd name="T9" fmla="*/ 669 h 890"/>
                  <a:gd name="T10" fmla="*/ 1025 w 1035"/>
                  <a:gd name="T11" fmla="*/ 131 h 890"/>
                  <a:gd name="T12" fmla="*/ 1025 w 1035"/>
                  <a:gd name="T13" fmla="*/ 131 h 890"/>
                  <a:gd name="T14" fmla="*/ 981 w 1035"/>
                  <a:gd name="T15" fmla="*/ 74 h 890"/>
                  <a:gd name="T16" fmla="*/ 951 w 1035"/>
                  <a:gd name="T17" fmla="*/ 36 h 890"/>
                  <a:gd name="T18" fmla="*/ 941 w 1035"/>
                  <a:gd name="T19" fmla="*/ 23 h 890"/>
                  <a:gd name="T20" fmla="*/ 935 w 1035"/>
                  <a:gd name="T21" fmla="*/ 18 h 890"/>
                  <a:gd name="T22" fmla="*/ 935 w 1035"/>
                  <a:gd name="T23" fmla="*/ 18 h 890"/>
                  <a:gd name="T24" fmla="*/ 342 w 1035"/>
                  <a:gd name="T25" fmla="*/ 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5" h="890">
                    <a:moveTo>
                      <a:pt x="342" y="0"/>
                    </a:moveTo>
                    <a:lnTo>
                      <a:pt x="0" y="89"/>
                    </a:lnTo>
                    <a:lnTo>
                      <a:pt x="39" y="178"/>
                    </a:lnTo>
                    <a:lnTo>
                      <a:pt x="844" y="890"/>
                    </a:lnTo>
                    <a:lnTo>
                      <a:pt x="1035" y="669"/>
                    </a:lnTo>
                    <a:lnTo>
                      <a:pt x="1025" y="131"/>
                    </a:lnTo>
                    <a:lnTo>
                      <a:pt x="1025" y="131"/>
                    </a:lnTo>
                    <a:lnTo>
                      <a:pt x="981" y="74"/>
                    </a:lnTo>
                    <a:lnTo>
                      <a:pt x="951" y="36"/>
                    </a:lnTo>
                    <a:lnTo>
                      <a:pt x="941" y="23"/>
                    </a:lnTo>
                    <a:lnTo>
                      <a:pt x="935" y="18"/>
                    </a:lnTo>
                    <a:lnTo>
                      <a:pt x="935" y="18"/>
                    </a:lnTo>
                    <a:lnTo>
                      <a:pt x="342"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155"/>
              <p:cNvSpPr>
                <a:spLocks/>
              </p:cNvSpPr>
              <p:nvPr/>
            </p:nvSpPr>
            <p:spPr bwMode="auto">
              <a:xfrm flipH="1">
                <a:off x="4336228" y="4044296"/>
                <a:ext cx="1415316" cy="1217035"/>
              </a:xfrm>
              <a:custGeom>
                <a:avLst/>
                <a:gdLst>
                  <a:gd name="T0" fmla="*/ 342 w 1035"/>
                  <a:gd name="T1" fmla="*/ 0 h 890"/>
                  <a:gd name="T2" fmla="*/ 0 w 1035"/>
                  <a:gd name="T3" fmla="*/ 89 h 890"/>
                  <a:gd name="T4" fmla="*/ 39 w 1035"/>
                  <a:gd name="T5" fmla="*/ 178 h 890"/>
                  <a:gd name="T6" fmla="*/ 844 w 1035"/>
                  <a:gd name="T7" fmla="*/ 890 h 890"/>
                  <a:gd name="T8" fmla="*/ 1035 w 1035"/>
                  <a:gd name="T9" fmla="*/ 669 h 890"/>
                  <a:gd name="T10" fmla="*/ 1025 w 1035"/>
                  <a:gd name="T11" fmla="*/ 131 h 890"/>
                  <a:gd name="T12" fmla="*/ 1025 w 1035"/>
                  <a:gd name="T13" fmla="*/ 131 h 890"/>
                  <a:gd name="T14" fmla="*/ 981 w 1035"/>
                  <a:gd name="T15" fmla="*/ 74 h 890"/>
                  <a:gd name="T16" fmla="*/ 951 w 1035"/>
                  <a:gd name="T17" fmla="*/ 36 h 890"/>
                  <a:gd name="T18" fmla="*/ 941 w 1035"/>
                  <a:gd name="T19" fmla="*/ 23 h 890"/>
                  <a:gd name="T20" fmla="*/ 935 w 1035"/>
                  <a:gd name="T21" fmla="*/ 18 h 890"/>
                  <a:gd name="T22" fmla="*/ 935 w 1035"/>
                  <a:gd name="T23" fmla="*/ 18 h 890"/>
                  <a:gd name="T24" fmla="*/ 342 w 1035"/>
                  <a:gd name="T25" fmla="*/ 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5" h="890">
                    <a:moveTo>
                      <a:pt x="342" y="0"/>
                    </a:moveTo>
                    <a:lnTo>
                      <a:pt x="0" y="89"/>
                    </a:lnTo>
                    <a:lnTo>
                      <a:pt x="39" y="178"/>
                    </a:lnTo>
                    <a:lnTo>
                      <a:pt x="844" y="890"/>
                    </a:lnTo>
                    <a:lnTo>
                      <a:pt x="1035" y="669"/>
                    </a:lnTo>
                    <a:lnTo>
                      <a:pt x="1025" y="131"/>
                    </a:lnTo>
                    <a:lnTo>
                      <a:pt x="1025" y="131"/>
                    </a:lnTo>
                    <a:lnTo>
                      <a:pt x="981" y="74"/>
                    </a:lnTo>
                    <a:lnTo>
                      <a:pt x="951" y="36"/>
                    </a:lnTo>
                    <a:lnTo>
                      <a:pt x="941" y="23"/>
                    </a:lnTo>
                    <a:lnTo>
                      <a:pt x="935" y="18"/>
                    </a:lnTo>
                    <a:lnTo>
                      <a:pt x="935" y="18"/>
                    </a:lnTo>
                    <a:lnTo>
                      <a:pt x="3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156"/>
              <p:cNvSpPr>
                <a:spLocks/>
              </p:cNvSpPr>
              <p:nvPr/>
            </p:nvSpPr>
            <p:spPr bwMode="auto">
              <a:xfrm flipH="1">
                <a:off x="4593310" y="4163264"/>
                <a:ext cx="1197890" cy="1130886"/>
              </a:xfrm>
              <a:custGeom>
                <a:avLst/>
                <a:gdLst>
                  <a:gd name="T0" fmla="*/ 876 w 876"/>
                  <a:gd name="T1" fmla="*/ 790 h 827"/>
                  <a:gd name="T2" fmla="*/ 876 w 876"/>
                  <a:gd name="T3" fmla="*/ 790 h 827"/>
                  <a:gd name="T4" fmla="*/ 875 w 876"/>
                  <a:gd name="T5" fmla="*/ 797 h 827"/>
                  <a:gd name="T6" fmla="*/ 873 w 876"/>
                  <a:gd name="T7" fmla="*/ 805 h 827"/>
                  <a:gd name="T8" fmla="*/ 869 w 876"/>
                  <a:gd name="T9" fmla="*/ 811 h 827"/>
                  <a:gd name="T10" fmla="*/ 864 w 876"/>
                  <a:gd name="T11" fmla="*/ 817 h 827"/>
                  <a:gd name="T12" fmla="*/ 858 w 876"/>
                  <a:gd name="T13" fmla="*/ 821 h 827"/>
                  <a:gd name="T14" fmla="*/ 852 w 876"/>
                  <a:gd name="T15" fmla="*/ 824 h 827"/>
                  <a:gd name="T16" fmla="*/ 845 w 876"/>
                  <a:gd name="T17" fmla="*/ 827 h 827"/>
                  <a:gd name="T18" fmla="*/ 837 w 876"/>
                  <a:gd name="T19" fmla="*/ 827 h 827"/>
                  <a:gd name="T20" fmla="*/ 39 w 876"/>
                  <a:gd name="T21" fmla="*/ 827 h 827"/>
                  <a:gd name="T22" fmla="*/ 39 w 876"/>
                  <a:gd name="T23" fmla="*/ 827 h 827"/>
                  <a:gd name="T24" fmla="*/ 32 w 876"/>
                  <a:gd name="T25" fmla="*/ 827 h 827"/>
                  <a:gd name="T26" fmla="*/ 24 w 876"/>
                  <a:gd name="T27" fmla="*/ 824 h 827"/>
                  <a:gd name="T28" fmla="*/ 18 w 876"/>
                  <a:gd name="T29" fmla="*/ 821 h 827"/>
                  <a:gd name="T30" fmla="*/ 12 w 876"/>
                  <a:gd name="T31" fmla="*/ 817 h 827"/>
                  <a:gd name="T32" fmla="*/ 8 w 876"/>
                  <a:gd name="T33" fmla="*/ 811 h 827"/>
                  <a:gd name="T34" fmla="*/ 3 w 876"/>
                  <a:gd name="T35" fmla="*/ 805 h 827"/>
                  <a:gd name="T36" fmla="*/ 2 w 876"/>
                  <a:gd name="T37" fmla="*/ 797 h 827"/>
                  <a:gd name="T38" fmla="*/ 0 w 876"/>
                  <a:gd name="T39" fmla="*/ 790 h 827"/>
                  <a:gd name="T40" fmla="*/ 0 w 876"/>
                  <a:gd name="T41" fmla="*/ 39 h 827"/>
                  <a:gd name="T42" fmla="*/ 0 w 876"/>
                  <a:gd name="T43" fmla="*/ 39 h 827"/>
                  <a:gd name="T44" fmla="*/ 2 w 876"/>
                  <a:gd name="T45" fmla="*/ 32 h 827"/>
                  <a:gd name="T46" fmla="*/ 3 w 876"/>
                  <a:gd name="T47" fmla="*/ 24 h 827"/>
                  <a:gd name="T48" fmla="*/ 8 w 876"/>
                  <a:gd name="T49" fmla="*/ 18 h 827"/>
                  <a:gd name="T50" fmla="*/ 12 w 876"/>
                  <a:gd name="T51" fmla="*/ 12 h 827"/>
                  <a:gd name="T52" fmla="*/ 18 w 876"/>
                  <a:gd name="T53" fmla="*/ 8 h 827"/>
                  <a:gd name="T54" fmla="*/ 24 w 876"/>
                  <a:gd name="T55" fmla="*/ 3 h 827"/>
                  <a:gd name="T56" fmla="*/ 32 w 876"/>
                  <a:gd name="T57" fmla="*/ 2 h 827"/>
                  <a:gd name="T58" fmla="*/ 39 w 876"/>
                  <a:gd name="T59" fmla="*/ 0 h 827"/>
                  <a:gd name="T60" fmla="*/ 837 w 876"/>
                  <a:gd name="T61" fmla="*/ 0 h 827"/>
                  <a:gd name="T62" fmla="*/ 837 w 876"/>
                  <a:gd name="T63" fmla="*/ 0 h 827"/>
                  <a:gd name="T64" fmla="*/ 845 w 876"/>
                  <a:gd name="T65" fmla="*/ 2 h 827"/>
                  <a:gd name="T66" fmla="*/ 852 w 876"/>
                  <a:gd name="T67" fmla="*/ 3 h 827"/>
                  <a:gd name="T68" fmla="*/ 858 w 876"/>
                  <a:gd name="T69" fmla="*/ 8 h 827"/>
                  <a:gd name="T70" fmla="*/ 864 w 876"/>
                  <a:gd name="T71" fmla="*/ 12 h 827"/>
                  <a:gd name="T72" fmla="*/ 869 w 876"/>
                  <a:gd name="T73" fmla="*/ 18 h 827"/>
                  <a:gd name="T74" fmla="*/ 873 w 876"/>
                  <a:gd name="T75" fmla="*/ 24 h 827"/>
                  <a:gd name="T76" fmla="*/ 875 w 876"/>
                  <a:gd name="T77" fmla="*/ 32 h 827"/>
                  <a:gd name="T78" fmla="*/ 876 w 876"/>
                  <a:gd name="T79" fmla="*/ 39 h 827"/>
                  <a:gd name="T80" fmla="*/ 876 w 876"/>
                  <a:gd name="T81" fmla="*/ 79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6" h="827">
                    <a:moveTo>
                      <a:pt x="876" y="790"/>
                    </a:moveTo>
                    <a:lnTo>
                      <a:pt x="876" y="790"/>
                    </a:lnTo>
                    <a:lnTo>
                      <a:pt x="875" y="797"/>
                    </a:lnTo>
                    <a:lnTo>
                      <a:pt x="873" y="805"/>
                    </a:lnTo>
                    <a:lnTo>
                      <a:pt x="869" y="811"/>
                    </a:lnTo>
                    <a:lnTo>
                      <a:pt x="864" y="817"/>
                    </a:lnTo>
                    <a:lnTo>
                      <a:pt x="858" y="821"/>
                    </a:lnTo>
                    <a:lnTo>
                      <a:pt x="852" y="824"/>
                    </a:lnTo>
                    <a:lnTo>
                      <a:pt x="845" y="827"/>
                    </a:lnTo>
                    <a:lnTo>
                      <a:pt x="837" y="827"/>
                    </a:lnTo>
                    <a:lnTo>
                      <a:pt x="39" y="827"/>
                    </a:lnTo>
                    <a:lnTo>
                      <a:pt x="39" y="827"/>
                    </a:lnTo>
                    <a:lnTo>
                      <a:pt x="32" y="827"/>
                    </a:lnTo>
                    <a:lnTo>
                      <a:pt x="24" y="824"/>
                    </a:lnTo>
                    <a:lnTo>
                      <a:pt x="18" y="821"/>
                    </a:lnTo>
                    <a:lnTo>
                      <a:pt x="12" y="817"/>
                    </a:lnTo>
                    <a:lnTo>
                      <a:pt x="8" y="811"/>
                    </a:lnTo>
                    <a:lnTo>
                      <a:pt x="3" y="805"/>
                    </a:lnTo>
                    <a:lnTo>
                      <a:pt x="2" y="797"/>
                    </a:lnTo>
                    <a:lnTo>
                      <a:pt x="0" y="790"/>
                    </a:lnTo>
                    <a:lnTo>
                      <a:pt x="0" y="39"/>
                    </a:lnTo>
                    <a:lnTo>
                      <a:pt x="0" y="39"/>
                    </a:lnTo>
                    <a:lnTo>
                      <a:pt x="2" y="32"/>
                    </a:lnTo>
                    <a:lnTo>
                      <a:pt x="3" y="24"/>
                    </a:lnTo>
                    <a:lnTo>
                      <a:pt x="8" y="18"/>
                    </a:lnTo>
                    <a:lnTo>
                      <a:pt x="12" y="12"/>
                    </a:lnTo>
                    <a:lnTo>
                      <a:pt x="18" y="8"/>
                    </a:lnTo>
                    <a:lnTo>
                      <a:pt x="24" y="3"/>
                    </a:lnTo>
                    <a:lnTo>
                      <a:pt x="32" y="2"/>
                    </a:lnTo>
                    <a:lnTo>
                      <a:pt x="39" y="0"/>
                    </a:lnTo>
                    <a:lnTo>
                      <a:pt x="837" y="0"/>
                    </a:lnTo>
                    <a:lnTo>
                      <a:pt x="837" y="0"/>
                    </a:lnTo>
                    <a:lnTo>
                      <a:pt x="845" y="2"/>
                    </a:lnTo>
                    <a:lnTo>
                      <a:pt x="852" y="3"/>
                    </a:lnTo>
                    <a:lnTo>
                      <a:pt x="858" y="8"/>
                    </a:lnTo>
                    <a:lnTo>
                      <a:pt x="864" y="12"/>
                    </a:lnTo>
                    <a:lnTo>
                      <a:pt x="869" y="18"/>
                    </a:lnTo>
                    <a:lnTo>
                      <a:pt x="873" y="24"/>
                    </a:lnTo>
                    <a:lnTo>
                      <a:pt x="875" y="32"/>
                    </a:lnTo>
                    <a:lnTo>
                      <a:pt x="876" y="39"/>
                    </a:lnTo>
                    <a:lnTo>
                      <a:pt x="876" y="79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157"/>
              <p:cNvSpPr>
                <a:spLocks/>
              </p:cNvSpPr>
              <p:nvPr/>
            </p:nvSpPr>
            <p:spPr bwMode="auto">
              <a:xfrm flipH="1">
                <a:off x="4593310" y="4163264"/>
                <a:ext cx="1197890" cy="1130886"/>
              </a:xfrm>
              <a:custGeom>
                <a:avLst/>
                <a:gdLst>
                  <a:gd name="T0" fmla="*/ 876 w 876"/>
                  <a:gd name="T1" fmla="*/ 790 h 827"/>
                  <a:gd name="T2" fmla="*/ 876 w 876"/>
                  <a:gd name="T3" fmla="*/ 790 h 827"/>
                  <a:gd name="T4" fmla="*/ 875 w 876"/>
                  <a:gd name="T5" fmla="*/ 797 h 827"/>
                  <a:gd name="T6" fmla="*/ 873 w 876"/>
                  <a:gd name="T7" fmla="*/ 805 h 827"/>
                  <a:gd name="T8" fmla="*/ 869 w 876"/>
                  <a:gd name="T9" fmla="*/ 811 h 827"/>
                  <a:gd name="T10" fmla="*/ 864 w 876"/>
                  <a:gd name="T11" fmla="*/ 817 h 827"/>
                  <a:gd name="T12" fmla="*/ 858 w 876"/>
                  <a:gd name="T13" fmla="*/ 821 h 827"/>
                  <a:gd name="T14" fmla="*/ 852 w 876"/>
                  <a:gd name="T15" fmla="*/ 824 h 827"/>
                  <a:gd name="T16" fmla="*/ 845 w 876"/>
                  <a:gd name="T17" fmla="*/ 827 h 827"/>
                  <a:gd name="T18" fmla="*/ 837 w 876"/>
                  <a:gd name="T19" fmla="*/ 827 h 827"/>
                  <a:gd name="T20" fmla="*/ 39 w 876"/>
                  <a:gd name="T21" fmla="*/ 827 h 827"/>
                  <a:gd name="T22" fmla="*/ 39 w 876"/>
                  <a:gd name="T23" fmla="*/ 827 h 827"/>
                  <a:gd name="T24" fmla="*/ 32 w 876"/>
                  <a:gd name="T25" fmla="*/ 827 h 827"/>
                  <a:gd name="T26" fmla="*/ 24 w 876"/>
                  <a:gd name="T27" fmla="*/ 824 h 827"/>
                  <a:gd name="T28" fmla="*/ 18 w 876"/>
                  <a:gd name="T29" fmla="*/ 821 h 827"/>
                  <a:gd name="T30" fmla="*/ 12 w 876"/>
                  <a:gd name="T31" fmla="*/ 817 h 827"/>
                  <a:gd name="T32" fmla="*/ 8 w 876"/>
                  <a:gd name="T33" fmla="*/ 811 h 827"/>
                  <a:gd name="T34" fmla="*/ 3 w 876"/>
                  <a:gd name="T35" fmla="*/ 805 h 827"/>
                  <a:gd name="T36" fmla="*/ 2 w 876"/>
                  <a:gd name="T37" fmla="*/ 797 h 827"/>
                  <a:gd name="T38" fmla="*/ 0 w 876"/>
                  <a:gd name="T39" fmla="*/ 790 h 827"/>
                  <a:gd name="T40" fmla="*/ 0 w 876"/>
                  <a:gd name="T41" fmla="*/ 39 h 827"/>
                  <a:gd name="T42" fmla="*/ 0 w 876"/>
                  <a:gd name="T43" fmla="*/ 39 h 827"/>
                  <a:gd name="T44" fmla="*/ 2 w 876"/>
                  <a:gd name="T45" fmla="*/ 32 h 827"/>
                  <a:gd name="T46" fmla="*/ 3 w 876"/>
                  <a:gd name="T47" fmla="*/ 24 h 827"/>
                  <a:gd name="T48" fmla="*/ 8 w 876"/>
                  <a:gd name="T49" fmla="*/ 18 h 827"/>
                  <a:gd name="T50" fmla="*/ 12 w 876"/>
                  <a:gd name="T51" fmla="*/ 12 h 827"/>
                  <a:gd name="T52" fmla="*/ 18 w 876"/>
                  <a:gd name="T53" fmla="*/ 8 h 827"/>
                  <a:gd name="T54" fmla="*/ 24 w 876"/>
                  <a:gd name="T55" fmla="*/ 3 h 827"/>
                  <a:gd name="T56" fmla="*/ 32 w 876"/>
                  <a:gd name="T57" fmla="*/ 2 h 827"/>
                  <a:gd name="T58" fmla="*/ 39 w 876"/>
                  <a:gd name="T59" fmla="*/ 0 h 827"/>
                  <a:gd name="T60" fmla="*/ 837 w 876"/>
                  <a:gd name="T61" fmla="*/ 0 h 827"/>
                  <a:gd name="T62" fmla="*/ 837 w 876"/>
                  <a:gd name="T63" fmla="*/ 0 h 827"/>
                  <a:gd name="T64" fmla="*/ 845 w 876"/>
                  <a:gd name="T65" fmla="*/ 2 h 827"/>
                  <a:gd name="T66" fmla="*/ 852 w 876"/>
                  <a:gd name="T67" fmla="*/ 3 h 827"/>
                  <a:gd name="T68" fmla="*/ 858 w 876"/>
                  <a:gd name="T69" fmla="*/ 8 h 827"/>
                  <a:gd name="T70" fmla="*/ 864 w 876"/>
                  <a:gd name="T71" fmla="*/ 12 h 827"/>
                  <a:gd name="T72" fmla="*/ 869 w 876"/>
                  <a:gd name="T73" fmla="*/ 18 h 827"/>
                  <a:gd name="T74" fmla="*/ 873 w 876"/>
                  <a:gd name="T75" fmla="*/ 24 h 827"/>
                  <a:gd name="T76" fmla="*/ 875 w 876"/>
                  <a:gd name="T77" fmla="*/ 32 h 827"/>
                  <a:gd name="T78" fmla="*/ 876 w 876"/>
                  <a:gd name="T79" fmla="*/ 39 h 827"/>
                  <a:gd name="T80" fmla="*/ 876 w 876"/>
                  <a:gd name="T81" fmla="*/ 79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6" h="827">
                    <a:moveTo>
                      <a:pt x="876" y="790"/>
                    </a:moveTo>
                    <a:lnTo>
                      <a:pt x="876" y="790"/>
                    </a:lnTo>
                    <a:lnTo>
                      <a:pt x="875" y="797"/>
                    </a:lnTo>
                    <a:lnTo>
                      <a:pt x="873" y="805"/>
                    </a:lnTo>
                    <a:lnTo>
                      <a:pt x="869" y="811"/>
                    </a:lnTo>
                    <a:lnTo>
                      <a:pt x="864" y="817"/>
                    </a:lnTo>
                    <a:lnTo>
                      <a:pt x="858" y="821"/>
                    </a:lnTo>
                    <a:lnTo>
                      <a:pt x="852" y="824"/>
                    </a:lnTo>
                    <a:lnTo>
                      <a:pt x="845" y="827"/>
                    </a:lnTo>
                    <a:lnTo>
                      <a:pt x="837" y="827"/>
                    </a:lnTo>
                    <a:lnTo>
                      <a:pt x="39" y="827"/>
                    </a:lnTo>
                    <a:lnTo>
                      <a:pt x="39" y="827"/>
                    </a:lnTo>
                    <a:lnTo>
                      <a:pt x="32" y="827"/>
                    </a:lnTo>
                    <a:lnTo>
                      <a:pt x="24" y="824"/>
                    </a:lnTo>
                    <a:lnTo>
                      <a:pt x="18" y="821"/>
                    </a:lnTo>
                    <a:lnTo>
                      <a:pt x="12" y="817"/>
                    </a:lnTo>
                    <a:lnTo>
                      <a:pt x="8" y="811"/>
                    </a:lnTo>
                    <a:lnTo>
                      <a:pt x="3" y="805"/>
                    </a:lnTo>
                    <a:lnTo>
                      <a:pt x="2" y="797"/>
                    </a:lnTo>
                    <a:lnTo>
                      <a:pt x="0" y="790"/>
                    </a:lnTo>
                    <a:lnTo>
                      <a:pt x="0" y="39"/>
                    </a:lnTo>
                    <a:lnTo>
                      <a:pt x="0" y="39"/>
                    </a:lnTo>
                    <a:lnTo>
                      <a:pt x="2" y="32"/>
                    </a:lnTo>
                    <a:lnTo>
                      <a:pt x="3" y="24"/>
                    </a:lnTo>
                    <a:lnTo>
                      <a:pt x="8" y="18"/>
                    </a:lnTo>
                    <a:lnTo>
                      <a:pt x="12" y="12"/>
                    </a:lnTo>
                    <a:lnTo>
                      <a:pt x="18" y="8"/>
                    </a:lnTo>
                    <a:lnTo>
                      <a:pt x="24" y="3"/>
                    </a:lnTo>
                    <a:lnTo>
                      <a:pt x="32" y="2"/>
                    </a:lnTo>
                    <a:lnTo>
                      <a:pt x="39" y="0"/>
                    </a:lnTo>
                    <a:lnTo>
                      <a:pt x="837" y="0"/>
                    </a:lnTo>
                    <a:lnTo>
                      <a:pt x="837" y="0"/>
                    </a:lnTo>
                    <a:lnTo>
                      <a:pt x="845" y="2"/>
                    </a:lnTo>
                    <a:lnTo>
                      <a:pt x="852" y="3"/>
                    </a:lnTo>
                    <a:lnTo>
                      <a:pt x="858" y="8"/>
                    </a:lnTo>
                    <a:lnTo>
                      <a:pt x="864" y="12"/>
                    </a:lnTo>
                    <a:lnTo>
                      <a:pt x="869" y="18"/>
                    </a:lnTo>
                    <a:lnTo>
                      <a:pt x="873" y="24"/>
                    </a:lnTo>
                    <a:lnTo>
                      <a:pt x="875" y="32"/>
                    </a:lnTo>
                    <a:lnTo>
                      <a:pt x="876" y="39"/>
                    </a:lnTo>
                    <a:lnTo>
                      <a:pt x="876" y="7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158"/>
              <p:cNvSpPr>
                <a:spLocks/>
              </p:cNvSpPr>
              <p:nvPr/>
            </p:nvSpPr>
            <p:spPr bwMode="auto">
              <a:xfrm flipH="1">
                <a:off x="4329390" y="4047031"/>
                <a:ext cx="351436" cy="164095"/>
              </a:xfrm>
              <a:custGeom>
                <a:avLst/>
                <a:gdLst>
                  <a:gd name="T0" fmla="*/ 63 w 257"/>
                  <a:gd name="T1" fmla="*/ 120 h 120"/>
                  <a:gd name="T2" fmla="*/ 63 w 257"/>
                  <a:gd name="T3" fmla="*/ 120 h 120"/>
                  <a:gd name="T4" fmla="*/ 64 w 257"/>
                  <a:gd name="T5" fmla="*/ 117 h 120"/>
                  <a:gd name="T6" fmla="*/ 69 w 257"/>
                  <a:gd name="T7" fmla="*/ 111 h 120"/>
                  <a:gd name="T8" fmla="*/ 75 w 257"/>
                  <a:gd name="T9" fmla="*/ 105 h 120"/>
                  <a:gd name="T10" fmla="*/ 84 w 257"/>
                  <a:gd name="T11" fmla="*/ 99 h 120"/>
                  <a:gd name="T12" fmla="*/ 95 w 257"/>
                  <a:gd name="T13" fmla="*/ 93 h 120"/>
                  <a:gd name="T14" fmla="*/ 110 w 257"/>
                  <a:gd name="T15" fmla="*/ 85 h 120"/>
                  <a:gd name="T16" fmla="*/ 110 w 257"/>
                  <a:gd name="T17" fmla="*/ 85 h 120"/>
                  <a:gd name="T18" fmla="*/ 245 w 257"/>
                  <a:gd name="T19" fmla="*/ 21 h 120"/>
                  <a:gd name="T20" fmla="*/ 245 w 257"/>
                  <a:gd name="T21" fmla="*/ 21 h 120"/>
                  <a:gd name="T22" fmla="*/ 246 w 257"/>
                  <a:gd name="T23" fmla="*/ 21 h 120"/>
                  <a:gd name="T24" fmla="*/ 251 w 257"/>
                  <a:gd name="T25" fmla="*/ 22 h 120"/>
                  <a:gd name="T26" fmla="*/ 254 w 257"/>
                  <a:gd name="T27" fmla="*/ 24 h 120"/>
                  <a:gd name="T28" fmla="*/ 255 w 257"/>
                  <a:gd name="T29" fmla="*/ 27 h 120"/>
                  <a:gd name="T30" fmla="*/ 257 w 257"/>
                  <a:gd name="T31" fmla="*/ 31 h 120"/>
                  <a:gd name="T32" fmla="*/ 257 w 257"/>
                  <a:gd name="T33" fmla="*/ 37 h 120"/>
                  <a:gd name="T34" fmla="*/ 257 w 257"/>
                  <a:gd name="T35" fmla="*/ 37 h 120"/>
                  <a:gd name="T36" fmla="*/ 257 w 257"/>
                  <a:gd name="T37" fmla="*/ 31 h 120"/>
                  <a:gd name="T38" fmla="*/ 257 w 257"/>
                  <a:gd name="T39" fmla="*/ 25 h 120"/>
                  <a:gd name="T40" fmla="*/ 255 w 257"/>
                  <a:gd name="T41" fmla="*/ 19 h 120"/>
                  <a:gd name="T42" fmla="*/ 252 w 257"/>
                  <a:gd name="T43" fmla="*/ 12 h 120"/>
                  <a:gd name="T44" fmla="*/ 246 w 257"/>
                  <a:gd name="T45" fmla="*/ 6 h 120"/>
                  <a:gd name="T46" fmla="*/ 239 w 257"/>
                  <a:gd name="T47" fmla="*/ 1 h 120"/>
                  <a:gd name="T48" fmla="*/ 228 w 257"/>
                  <a:gd name="T49" fmla="*/ 0 h 120"/>
                  <a:gd name="T50" fmla="*/ 228 w 257"/>
                  <a:gd name="T51" fmla="*/ 0 h 120"/>
                  <a:gd name="T52" fmla="*/ 231 w 257"/>
                  <a:gd name="T53" fmla="*/ 0 h 120"/>
                  <a:gd name="T54" fmla="*/ 234 w 257"/>
                  <a:gd name="T55" fmla="*/ 4 h 120"/>
                  <a:gd name="T56" fmla="*/ 234 w 257"/>
                  <a:gd name="T57" fmla="*/ 6 h 120"/>
                  <a:gd name="T58" fmla="*/ 233 w 257"/>
                  <a:gd name="T59" fmla="*/ 10 h 120"/>
                  <a:gd name="T60" fmla="*/ 228 w 257"/>
                  <a:gd name="T61" fmla="*/ 13 h 120"/>
                  <a:gd name="T62" fmla="*/ 222 w 257"/>
                  <a:gd name="T63" fmla="*/ 18 h 120"/>
                  <a:gd name="T64" fmla="*/ 222 w 257"/>
                  <a:gd name="T65" fmla="*/ 18 h 120"/>
                  <a:gd name="T66" fmla="*/ 186 w 257"/>
                  <a:gd name="T67" fmla="*/ 31 h 120"/>
                  <a:gd name="T68" fmla="*/ 131 w 257"/>
                  <a:gd name="T69" fmla="*/ 51 h 120"/>
                  <a:gd name="T70" fmla="*/ 60 w 257"/>
                  <a:gd name="T71" fmla="*/ 76 h 120"/>
                  <a:gd name="T72" fmla="*/ 0 w 257"/>
                  <a:gd name="T73" fmla="*/ 85 h 120"/>
                  <a:gd name="T74" fmla="*/ 0 w 257"/>
                  <a:gd name="T75" fmla="*/ 85 h 120"/>
                  <a:gd name="T76" fmla="*/ 10 w 257"/>
                  <a:gd name="T77" fmla="*/ 87 h 120"/>
                  <a:gd name="T78" fmla="*/ 21 w 257"/>
                  <a:gd name="T79" fmla="*/ 88 h 120"/>
                  <a:gd name="T80" fmla="*/ 33 w 257"/>
                  <a:gd name="T81" fmla="*/ 91 h 120"/>
                  <a:gd name="T82" fmla="*/ 45 w 257"/>
                  <a:gd name="T83" fmla="*/ 96 h 120"/>
                  <a:gd name="T84" fmla="*/ 54 w 257"/>
                  <a:gd name="T85" fmla="*/ 102 h 120"/>
                  <a:gd name="T86" fmla="*/ 58 w 257"/>
                  <a:gd name="T87" fmla="*/ 106 h 120"/>
                  <a:gd name="T88" fmla="*/ 61 w 257"/>
                  <a:gd name="T89" fmla="*/ 109 h 120"/>
                  <a:gd name="T90" fmla="*/ 63 w 257"/>
                  <a:gd name="T91" fmla="*/ 114 h 120"/>
                  <a:gd name="T92" fmla="*/ 63 w 257"/>
                  <a:gd name="T93"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7" h="120">
                    <a:moveTo>
                      <a:pt x="63" y="120"/>
                    </a:moveTo>
                    <a:lnTo>
                      <a:pt x="63" y="120"/>
                    </a:lnTo>
                    <a:lnTo>
                      <a:pt x="64" y="117"/>
                    </a:lnTo>
                    <a:lnTo>
                      <a:pt x="69" y="111"/>
                    </a:lnTo>
                    <a:lnTo>
                      <a:pt x="75" y="105"/>
                    </a:lnTo>
                    <a:lnTo>
                      <a:pt x="84" y="99"/>
                    </a:lnTo>
                    <a:lnTo>
                      <a:pt x="95" y="93"/>
                    </a:lnTo>
                    <a:lnTo>
                      <a:pt x="110" y="85"/>
                    </a:lnTo>
                    <a:lnTo>
                      <a:pt x="110" y="85"/>
                    </a:lnTo>
                    <a:lnTo>
                      <a:pt x="245" y="21"/>
                    </a:lnTo>
                    <a:lnTo>
                      <a:pt x="245" y="21"/>
                    </a:lnTo>
                    <a:lnTo>
                      <a:pt x="246" y="21"/>
                    </a:lnTo>
                    <a:lnTo>
                      <a:pt x="251" y="22"/>
                    </a:lnTo>
                    <a:lnTo>
                      <a:pt x="254" y="24"/>
                    </a:lnTo>
                    <a:lnTo>
                      <a:pt x="255" y="27"/>
                    </a:lnTo>
                    <a:lnTo>
                      <a:pt x="257" y="31"/>
                    </a:lnTo>
                    <a:lnTo>
                      <a:pt x="257" y="37"/>
                    </a:lnTo>
                    <a:lnTo>
                      <a:pt x="257" y="37"/>
                    </a:lnTo>
                    <a:lnTo>
                      <a:pt x="257" y="31"/>
                    </a:lnTo>
                    <a:lnTo>
                      <a:pt x="257" y="25"/>
                    </a:lnTo>
                    <a:lnTo>
                      <a:pt x="255" y="19"/>
                    </a:lnTo>
                    <a:lnTo>
                      <a:pt x="252" y="12"/>
                    </a:lnTo>
                    <a:lnTo>
                      <a:pt x="246" y="6"/>
                    </a:lnTo>
                    <a:lnTo>
                      <a:pt x="239" y="1"/>
                    </a:lnTo>
                    <a:lnTo>
                      <a:pt x="228" y="0"/>
                    </a:lnTo>
                    <a:lnTo>
                      <a:pt x="228" y="0"/>
                    </a:lnTo>
                    <a:lnTo>
                      <a:pt x="231" y="0"/>
                    </a:lnTo>
                    <a:lnTo>
                      <a:pt x="234" y="4"/>
                    </a:lnTo>
                    <a:lnTo>
                      <a:pt x="234" y="6"/>
                    </a:lnTo>
                    <a:lnTo>
                      <a:pt x="233" y="10"/>
                    </a:lnTo>
                    <a:lnTo>
                      <a:pt x="228" y="13"/>
                    </a:lnTo>
                    <a:lnTo>
                      <a:pt x="222" y="18"/>
                    </a:lnTo>
                    <a:lnTo>
                      <a:pt x="222" y="18"/>
                    </a:lnTo>
                    <a:lnTo>
                      <a:pt x="186" y="31"/>
                    </a:lnTo>
                    <a:lnTo>
                      <a:pt x="131" y="51"/>
                    </a:lnTo>
                    <a:lnTo>
                      <a:pt x="60" y="76"/>
                    </a:lnTo>
                    <a:lnTo>
                      <a:pt x="0" y="85"/>
                    </a:lnTo>
                    <a:lnTo>
                      <a:pt x="0" y="85"/>
                    </a:lnTo>
                    <a:lnTo>
                      <a:pt x="10" y="87"/>
                    </a:lnTo>
                    <a:lnTo>
                      <a:pt x="21" y="88"/>
                    </a:lnTo>
                    <a:lnTo>
                      <a:pt x="33" y="91"/>
                    </a:lnTo>
                    <a:lnTo>
                      <a:pt x="45" y="96"/>
                    </a:lnTo>
                    <a:lnTo>
                      <a:pt x="54" y="102"/>
                    </a:lnTo>
                    <a:lnTo>
                      <a:pt x="58" y="106"/>
                    </a:lnTo>
                    <a:lnTo>
                      <a:pt x="61" y="109"/>
                    </a:lnTo>
                    <a:lnTo>
                      <a:pt x="63" y="114"/>
                    </a:lnTo>
                    <a:lnTo>
                      <a:pt x="63" y="12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159"/>
              <p:cNvSpPr>
                <a:spLocks/>
              </p:cNvSpPr>
              <p:nvPr/>
            </p:nvSpPr>
            <p:spPr bwMode="auto">
              <a:xfrm flipH="1">
                <a:off x="4329390" y="4047031"/>
                <a:ext cx="351436" cy="164095"/>
              </a:xfrm>
              <a:custGeom>
                <a:avLst/>
                <a:gdLst>
                  <a:gd name="T0" fmla="*/ 63 w 257"/>
                  <a:gd name="T1" fmla="*/ 120 h 120"/>
                  <a:gd name="T2" fmla="*/ 63 w 257"/>
                  <a:gd name="T3" fmla="*/ 120 h 120"/>
                  <a:gd name="T4" fmla="*/ 64 w 257"/>
                  <a:gd name="T5" fmla="*/ 117 h 120"/>
                  <a:gd name="T6" fmla="*/ 69 w 257"/>
                  <a:gd name="T7" fmla="*/ 111 h 120"/>
                  <a:gd name="T8" fmla="*/ 75 w 257"/>
                  <a:gd name="T9" fmla="*/ 105 h 120"/>
                  <a:gd name="T10" fmla="*/ 84 w 257"/>
                  <a:gd name="T11" fmla="*/ 99 h 120"/>
                  <a:gd name="T12" fmla="*/ 95 w 257"/>
                  <a:gd name="T13" fmla="*/ 93 h 120"/>
                  <a:gd name="T14" fmla="*/ 110 w 257"/>
                  <a:gd name="T15" fmla="*/ 85 h 120"/>
                  <a:gd name="T16" fmla="*/ 110 w 257"/>
                  <a:gd name="T17" fmla="*/ 85 h 120"/>
                  <a:gd name="T18" fmla="*/ 245 w 257"/>
                  <a:gd name="T19" fmla="*/ 21 h 120"/>
                  <a:gd name="T20" fmla="*/ 245 w 257"/>
                  <a:gd name="T21" fmla="*/ 21 h 120"/>
                  <a:gd name="T22" fmla="*/ 246 w 257"/>
                  <a:gd name="T23" fmla="*/ 21 h 120"/>
                  <a:gd name="T24" fmla="*/ 251 w 257"/>
                  <a:gd name="T25" fmla="*/ 22 h 120"/>
                  <a:gd name="T26" fmla="*/ 254 w 257"/>
                  <a:gd name="T27" fmla="*/ 24 h 120"/>
                  <a:gd name="T28" fmla="*/ 255 w 257"/>
                  <a:gd name="T29" fmla="*/ 27 h 120"/>
                  <a:gd name="T30" fmla="*/ 257 w 257"/>
                  <a:gd name="T31" fmla="*/ 31 h 120"/>
                  <a:gd name="T32" fmla="*/ 257 w 257"/>
                  <a:gd name="T33" fmla="*/ 37 h 120"/>
                  <a:gd name="T34" fmla="*/ 257 w 257"/>
                  <a:gd name="T35" fmla="*/ 37 h 120"/>
                  <a:gd name="T36" fmla="*/ 257 w 257"/>
                  <a:gd name="T37" fmla="*/ 31 h 120"/>
                  <a:gd name="T38" fmla="*/ 257 w 257"/>
                  <a:gd name="T39" fmla="*/ 25 h 120"/>
                  <a:gd name="T40" fmla="*/ 255 w 257"/>
                  <a:gd name="T41" fmla="*/ 19 h 120"/>
                  <a:gd name="T42" fmla="*/ 252 w 257"/>
                  <a:gd name="T43" fmla="*/ 12 h 120"/>
                  <a:gd name="T44" fmla="*/ 246 w 257"/>
                  <a:gd name="T45" fmla="*/ 6 h 120"/>
                  <a:gd name="T46" fmla="*/ 239 w 257"/>
                  <a:gd name="T47" fmla="*/ 1 h 120"/>
                  <a:gd name="T48" fmla="*/ 228 w 257"/>
                  <a:gd name="T49" fmla="*/ 0 h 120"/>
                  <a:gd name="T50" fmla="*/ 228 w 257"/>
                  <a:gd name="T51" fmla="*/ 0 h 120"/>
                  <a:gd name="T52" fmla="*/ 231 w 257"/>
                  <a:gd name="T53" fmla="*/ 0 h 120"/>
                  <a:gd name="T54" fmla="*/ 234 w 257"/>
                  <a:gd name="T55" fmla="*/ 4 h 120"/>
                  <a:gd name="T56" fmla="*/ 234 w 257"/>
                  <a:gd name="T57" fmla="*/ 6 h 120"/>
                  <a:gd name="T58" fmla="*/ 233 w 257"/>
                  <a:gd name="T59" fmla="*/ 10 h 120"/>
                  <a:gd name="T60" fmla="*/ 228 w 257"/>
                  <a:gd name="T61" fmla="*/ 13 h 120"/>
                  <a:gd name="T62" fmla="*/ 222 w 257"/>
                  <a:gd name="T63" fmla="*/ 18 h 120"/>
                  <a:gd name="T64" fmla="*/ 222 w 257"/>
                  <a:gd name="T65" fmla="*/ 18 h 120"/>
                  <a:gd name="T66" fmla="*/ 186 w 257"/>
                  <a:gd name="T67" fmla="*/ 31 h 120"/>
                  <a:gd name="T68" fmla="*/ 131 w 257"/>
                  <a:gd name="T69" fmla="*/ 51 h 120"/>
                  <a:gd name="T70" fmla="*/ 60 w 257"/>
                  <a:gd name="T71" fmla="*/ 76 h 120"/>
                  <a:gd name="T72" fmla="*/ 0 w 257"/>
                  <a:gd name="T73" fmla="*/ 85 h 120"/>
                  <a:gd name="T74" fmla="*/ 0 w 257"/>
                  <a:gd name="T75" fmla="*/ 85 h 120"/>
                  <a:gd name="T76" fmla="*/ 10 w 257"/>
                  <a:gd name="T77" fmla="*/ 87 h 120"/>
                  <a:gd name="T78" fmla="*/ 21 w 257"/>
                  <a:gd name="T79" fmla="*/ 88 h 120"/>
                  <a:gd name="T80" fmla="*/ 33 w 257"/>
                  <a:gd name="T81" fmla="*/ 91 h 120"/>
                  <a:gd name="T82" fmla="*/ 45 w 257"/>
                  <a:gd name="T83" fmla="*/ 96 h 120"/>
                  <a:gd name="T84" fmla="*/ 54 w 257"/>
                  <a:gd name="T85" fmla="*/ 102 h 120"/>
                  <a:gd name="T86" fmla="*/ 58 w 257"/>
                  <a:gd name="T87" fmla="*/ 106 h 120"/>
                  <a:gd name="T88" fmla="*/ 61 w 257"/>
                  <a:gd name="T89" fmla="*/ 109 h 120"/>
                  <a:gd name="T90" fmla="*/ 63 w 257"/>
                  <a:gd name="T91" fmla="*/ 114 h 120"/>
                  <a:gd name="T92" fmla="*/ 63 w 257"/>
                  <a:gd name="T93"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7" h="120">
                    <a:moveTo>
                      <a:pt x="63" y="120"/>
                    </a:moveTo>
                    <a:lnTo>
                      <a:pt x="63" y="120"/>
                    </a:lnTo>
                    <a:lnTo>
                      <a:pt x="64" y="117"/>
                    </a:lnTo>
                    <a:lnTo>
                      <a:pt x="69" y="111"/>
                    </a:lnTo>
                    <a:lnTo>
                      <a:pt x="75" y="105"/>
                    </a:lnTo>
                    <a:lnTo>
                      <a:pt x="84" y="99"/>
                    </a:lnTo>
                    <a:lnTo>
                      <a:pt x="95" y="93"/>
                    </a:lnTo>
                    <a:lnTo>
                      <a:pt x="110" y="85"/>
                    </a:lnTo>
                    <a:lnTo>
                      <a:pt x="110" y="85"/>
                    </a:lnTo>
                    <a:lnTo>
                      <a:pt x="245" y="21"/>
                    </a:lnTo>
                    <a:lnTo>
                      <a:pt x="245" y="21"/>
                    </a:lnTo>
                    <a:lnTo>
                      <a:pt x="246" y="21"/>
                    </a:lnTo>
                    <a:lnTo>
                      <a:pt x="251" y="22"/>
                    </a:lnTo>
                    <a:lnTo>
                      <a:pt x="254" y="24"/>
                    </a:lnTo>
                    <a:lnTo>
                      <a:pt x="255" y="27"/>
                    </a:lnTo>
                    <a:lnTo>
                      <a:pt x="257" y="31"/>
                    </a:lnTo>
                    <a:lnTo>
                      <a:pt x="257" y="37"/>
                    </a:lnTo>
                    <a:lnTo>
                      <a:pt x="257" y="37"/>
                    </a:lnTo>
                    <a:lnTo>
                      <a:pt x="257" y="31"/>
                    </a:lnTo>
                    <a:lnTo>
                      <a:pt x="257" y="25"/>
                    </a:lnTo>
                    <a:lnTo>
                      <a:pt x="255" y="19"/>
                    </a:lnTo>
                    <a:lnTo>
                      <a:pt x="252" y="12"/>
                    </a:lnTo>
                    <a:lnTo>
                      <a:pt x="246" y="6"/>
                    </a:lnTo>
                    <a:lnTo>
                      <a:pt x="239" y="1"/>
                    </a:lnTo>
                    <a:lnTo>
                      <a:pt x="228" y="0"/>
                    </a:lnTo>
                    <a:lnTo>
                      <a:pt x="228" y="0"/>
                    </a:lnTo>
                    <a:lnTo>
                      <a:pt x="231" y="0"/>
                    </a:lnTo>
                    <a:lnTo>
                      <a:pt x="234" y="4"/>
                    </a:lnTo>
                    <a:lnTo>
                      <a:pt x="234" y="6"/>
                    </a:lnTo>
                    <a:lnTo>
                      <a:pt x="233" y="10"/>
                    </a:lnTo>
                    <a:lnTo>
                      <a:pt x="228" y="13"/>
                    </a:lnTo>
                    <a:lnTo>
                      <a:pt x="222" y="18"/>
                    </a:lnTo>
                    <a:lnTo>
                      <a:pt x="222" y="18"/>
                    </a:lnTo>
                    <a:lnTo>
                      <a:pt x="186" y="31"/>
                    </a:lnTo>
                    <a:lnTo>
                      <a:pt x="131" y="51"/>
                    </a:lnTo>
                    <a:lnTo>
                      <a:pt x="60" y="76"/>
                    </a:lnTo>
                    <a:lnTo>
                      <a:pt x="0" y="85"/>
                    </a:lnTo>
                    <a:lnTo>
                      <a:pt x="0" y="85"/>
                    </a:lnTo>
                    <a:lnTo>
                      <a:pt x="10" y="87"/>
                    </a:lnTo>
                    <a:lnTo>
                      <a:pt x="21" y="88"/>
                    </a:lnTo>
                    <a:lnTo>
                      <a:pt x="33" y="91"/>
                    </a:lnTo>
                    <a:lnTo>
                      <a:pt x="45" y="96"/>
                    </a:lnTo>
                    <a:lnTo>
                      <a:pt x="54" y="102"/>
                    </a:lnTo>
                    <a:lnTo>
                      <a:pt x="58" y="106"/>
                    </a:lnTo>
                    <a:lnTo>
                      <a:pt x="61" y="109"/>
                    </a:lnTo>
                    <a:lnTo>
                      <a:pt x="63" y="114"/>
                    </a:lnTo>
                    <a:lnTo>
                      <a:pt x="63" y="1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160"/>
              <p:cNvSpPr>
                <a:spLocks/>
              </p:cNvSpPr>
              <p:nvPr/>
            </p:nvSpPr>
            <p:spPr bwMode="auto">
              <a:xfrm flipH="1">
                <a:off x="4725953" y="4187878"/>
                <a:ext cx="1052940" cy="933972"/>
              </a:xfrm>
              <a:custGeom>
                <a:avLst/>
                <a:gdLst>
                  <a:gd name="T0" fmla="*/ 39 w 770"/>
                  <a:gd name="T1" fmla="*/ 0 h 683"/>
                  <a:gd name="T2" fmla="*/ 39 w 770"/>
                  <a:gd name="T3" fmla="*/ 0 h 683"/>
                  <a:gd name="T4" fmla="*/ 35 w 770"/>
                  <a:gd name="T5" fmla="*/ 2 h 683"/>
                  <a:gd name="T6" fmla="*/ 30 w 770"/>
                  <a:gd name="T7" fmla="*/ 3 h 683"/>
                  <a:gd name="T8" fmla="*/ 24 w 770"/>
                  <a:gd name="T9" fmla="*/ 6 h 683"/>
                  <a:gd name="T10" fmla="*/ 18 w 770"/>
                  <a:gd name="T11" fmla="*/ 12 h 683"/>
                  <a:gd name="T12" fmla="*/ 14 w 770"/>
                  <a:gd name="T13" fmla="*/ 21 h 683"/>
                  <a:gd name="T14" fmla="*/ 9 w 770"/>
                  <a:gd name="T15" fmla="*/ 35 h 683"/>
                  <a:gd name="T16" fmla="*/ 6 w 770"/>
                  <a:gd name="T17" fmla="*/ 51 h 683"/>
                  <a:gd name="T18" fmla="*/ 5 w 770"/>
                  <a:gd name="T19" fmla="*/ 73 h 683"/>
                  <a:gd name="T20" fmla="*/ 5 w 770"/>
                  <a:gd name="T21" fmla="*/ 73 h 683"/>
                  <a:gd name="T22" fmla="*/ 2 w 770"/>
                  <a:gd name="T23" fmla="*/ 202 h 683"/>
                  <a:gd name="T24" fmla="*/ 0 w 770"/>
                  <a:gd name="T25" fmla="*/ 405 h 683"/>
                  <a:gd name="T26" fmla="*/ 2 w 770"/>
                  <a:gd name="T27" fmla="*/ 507 h 683"/>
                  <a:gd name="T28" fmla="*/ 2 w 770"/>
                  <a:gd name="T29" fmla="*/ 594 h 683"/>
                  <a:gd name="T30" fmla="*/ 5 w 770"/>
                  <a:gd name="T31" fmla="*/ 657 h 683"/>
                  <a:gd name="T32" fmla="*/ 6 w 770"/>
                  <a:gd name="T33" fmla="*/ 675 h 683"/>
                  <a:gd name="T34" fmla="*/ 8 w 770"/>
                  <a:gd name="T35" fmla="*/ 683 h 683"/>
                  <a:gd name="T36" fmla="*/ 8 w 770"/>
                  <a:gd name="T37" fmla="*/ 683 h 683"/>
                  <a:gd name="T38" fmla="*/ 8 w 770"/>
                  <a:gd name="T39" fmla="*/ 683 h 683"/>
                  <a:gd name="T40" fmla="*/ 8 w 770"/>
                  <a:gd name="T41" fmla="*/ 683 h 683"/>
                  <a:gd name="T42" fmla="*/ 9 w 770"/>
                  <a:gd name="T43" fmla="*/ 677 h 683"/>
                  <a:gd name="T44" fmla="*/ 12 w 770"/>
                  <a:gd name="T45" fmla="*/ 656 h 683"/>
                  <a:gd name="T46" fmla="*/ 17 w 770"/>
                  <a:gd name="T47" fmla="*/ 624 h 683"/>
                  <a:gd name="T48" fmla="*/ 24 w 770"/>
                  <a:gd name="T49" fmla="*/ 582 h 683"/>
                  <a:gd name="T50" fmla="*/ 38 w 770"/>
                  <a:gd name="T51" fmla="*/ 534 h 683"/>
                  <a:gd name="T52" fmla="*/ 45 w 770"/>
                  <a:gd name="T53" fmla="*/ 507 h 683"/>
                  <a:gd name="T54" fmla="*/ 54 w 770"/>
                  <a:gd name="T55" fmla="*/ 479 h 683"/>
                  <a:gd name="T56" fmla="*/ 66 w 770"/>
                  <a:gd name="T57" fmla="*/ 450 h 683"/>
                  <a:gd name="T58" fmla="*/ 78 w 770"/>
                  <a:gd name="T59" fmla="*/ 420 h 683"/>
                  <a:gd name="T60" fmla="*/ 93 w 770"/>
                  <a:gd name="T61" fmla="*/ 390 h 683"/>
                  <a:gd name="T62" fmla="*/ 111 w 770"/>
                  <a:gd name="T63" fmla="*/ 358 h 683"/>
                  <a:gd name="T64" fmla="*/ 129 w 770"/>
                  <a:gd name="T65" fmla="*/ 327 h 683"/>
                  <a:gd name="T66" fmla="*/ 150 w 770"/>
                  <a:gd name="T67" fmla="*/ 297 h 683"/>
                  <a:gd name="T68" fmla="*/ 174 w 770"/>
                  <a:gd name="T69" fmla="*/ 267 h 683"/>
                  <a:gd name="T70" fmla="*/ 201 w 770"/>
                  <a:gd name="T71" fmla="*/ 236 h 683"/>
                  <a:gd name="T72" fmla="*/ 230 w 770"/>
                  <a:gd name="T73" fmla="*/ 206 h 683"/>
                  <a:gd name="T74" fmla="*/ 262 w 770"/>
                  <a:gd name="T75" fmla="*/ 178 h 683"/>
                  <a:gd name="T76" fmla="*/ 298 w 770"/>
                  <a:gd name="T77" fmla="*/ 152 h 683"/>
                  <a:gd name="T78" fmla="*/ 335 w 770"/>
                  <a:gd name="T79" fmla="*/ 127 h 683"/>
                  <a:gd name="T80" fmla="*/ 377 w 770"/>
                  <a:gd name="T81" fmla="*/ 103 h 683"/>
                  <a:gd name="T82" fmla="*/ 421 w 770"/>
                  <a:gd name="T83" fmla="*/ 80 h 683"/>
                  <a:gd name="T84" fmla="*/ 469 w 770"/>
                  <a:gd name="T85" fmla="*/ 61 h 683"/>
                  <a:gd name="T86" fmla="*/ 522 w 770"/>
                  <a:gd name="T87" fmla="*/ 42 h 683"/>
                  <a:gd name="T88" fmla="*/ 549 w 770"/>
                  <a:gd name="T89" fmla="*/ 35 h 683"/>
                  <a:gd name="T90" fmla="*/ 577 w 770"/>
                  <a:gd name="T91" fmla="*/ 29 h 683"/>
                  <a:gd name="T92" fmla="*/ 607 w 770"/>
                  <a:gd name="T93" fmla="*/ 21 h 683"/>
                  <a:gd name="T94" fmla="*/ 637 w 770"/>
                  <a:gd name="T95" fmla="*/ 17 h 683"/>
                  <a:gd name="T96" fmla="*/ 669 w 770"/>
                  <a:gd name="T97" fmla="*/ 11 h 683"/>
                  <a:gd name="T98" fmla="*/ 701 w 770"/>
                  <a:gd name="T99" fmla="*/ 8 h 683"/>
                  <a:gd name="T100" fmla="*/ 735 w 770"/>
                  <a:gd name="T101" fmla="*/ 5 h 683"/>
                  <a:gd name="T102" fmla="*/ 770 w 770"/>
                  <a:gd name="T103" fmla="*/ 2 h 683"/>
                  <a:gd name="T104" fmla="*/ 45 w 770"/>
                  <a:gd name="T105" fmla="*/ 2 h 683"/>
                  <a:gd name="T106" fmla="*/ 45 w 770"/>
                  <a:gd name="T107" fmla="*/ 2 h 683"/>
                  <a:gd name="T108" fmla="*/ 39 w 770"/>
                  <a:gd name="T109"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683">
                    <a:moveTo>
                      <a:pt x="39" y="0"/>
                    </a:moveTo>
                    <a:lnTo>
                      <a:pt x="39" y="0"/>
                    </a:lnTo>
                    <a:lnTo>
                      <a:pt x="35" y="2"/>
                    </a:lnTo>
                    <a:lnTo>
                      <a:pt x="30" y="3"/>
                    </a:lnTo>
                    <a:lnTo>
                      <a:pt x="24" y="6"/>
                    </a:lnTo>
                    <a:lnTo>
                      <a:pt x="18" y="12"/>
                    </a:lnTo>
                    <a:lnTo>
                      <a:pt x="14" y="21"/>
                    </a:lnTo>
                    <a:lnTo>
                      <a:pt x="9" y="35"/>
                    </a:lnTo>
                    <a:lnTo>
                      <a:pt x="6" y="51"/>
                    </a:lnTo>
                    <a:lnTo>
                      <a:pt x="5" y="73"/>
                    </a:lnTo>
                    <a:lnTo>
                      <a:pt x="5" y="73"/>
                    </a:lnTo>
                    <a:lnTo>
                      <a:pt x="2" y="202"/>
                    </a:lnTo>
                    <a:lnTo>
                      <a:pt x="0" y="405"/>
                    </a:lnTo>
                    <a:lnTo>
                      <a:pt x="2" y="507"/>
                    </a:lnTo>
                    <a:lnTo>
                      <a:pt x="2" y="594"/>
                    </a:lnTo>
                    <a:lnTo>
                      <a:pt x="5" y="657"/>
                    </a:lnTo>
                    <a:lnTo>
                      <a:pt x="6" y="675"/>
                    </a:lnTo>
                    <a:lnTo>
                      <a:pt x="8" y="683"/>
                    </a:lnTo>
                    <a:lnTo>
                      <a:pt x="8" y="683"/>
                    </a:lnTo>
                    <a:lnTo>
                      <a:pt x="8" y="683"/>
                    </a:lnTo>
                    <a:lnTo>
                      <a:pt x="8" y="683"/>
                    </a:lnTo>
                    <a:lnTo>
                      <a:pt x="9" y="677"/>
                    </a:lnTo>
                    <a:lnTo>
                      <a:pt x="12" y="656"/>
                    </a:lnTo>
                    <a:lnTo>
                      <a:pt x="17" y="624"/>
                    </a:lnTo>
                    <a:lnTo>
                      <a:pt x="24" y="582"/>
                    </a:lnTo>
                    <a:lnTo>
                      <a:pt x="38" y="534"/>
                    </a:lnTo>
                    <a:lnTo>
                      <a:pt x="45" y="507"/>
                    </a:lnTo>
                    <a:lnTo>
                      <a:pt x="54" y="479"/>
                    </a:lnTo>
                    <a:lnTo>
                      <a:pt x="66" y="450"/>
                    </a:lnTo>
                    <a:lnTo>
                      <a:pt x="78" y="420"/>
                    </a:lnTo>
                    <a:lnTo>
                      <a:pt x="93" y="390"/>
                    </a:lnTo>
                    <a:lnTo>
                      <a:pt x="111" y="358"/>
                    </a:lnTo>
                    <a:lnTo>
                      <a:pt x="129" y="327"/>
                    </a:lnTo>
                    <a:lnTo>
                      <a:pt x="150" y="297"/>
                    </a:lnTo>
                    <a:lnTo>
                      <a:pt x="174" y="267"/>
                    </a:lnTo>
                    <a:lnTo>
                      <a:pt x="201" y="236"/>
                    </a:lnTo>
                    <a:lnTo>
                      <a:pt x="230" y="206"/>
                    </a:lnTo>
                    <a:lnTo>
                      <a:pt x="262" y="178"/>
                    </a:lnTo>
                    <a:lnTo>
                      <a:pt x="298" y="152"/>
                    </a:lnTo>
                    <a:lnTo>
                      <a:pt x="335" y="127"/>
                    </a:lnTo>
                    <a:lnTo>
                      <a:pt x="377" y="103"/>
                    </a:lnTo>
                    <a:lnTo>
                      <a:pt x="421" y="80"/>
                    </a:lnTo>
                    <a:lnTo>
                      <a:pt x="469" y="61"/>
                    </a:lnTo>
                    <a:lnTo>
                      <a:pt x="522" y="42"/>
                    </a:lnTo>
                    <a:lnTo>
                      <a:pt x="549" y="35"/>
                    </a:lnTo>
                    <a:lnTo>
                      <a:pt x="577" y="29"/>
                    </a:lnTo>
                    <a:lnTo>
                      <a:pt x="607" y="21"/>
                    </a:lnTo>
                    <a:lnTo>
                      <a:pt x="637" y="17"/>
                    </a:lnTo>
                    <a:lnTo>
                      <a:pt x="669" y="11"/>
                    </a:lnTo>
                    <a:lnTo>
                      <a:pt x="701" y="8"/>
                    </a:lnTo>
                    <a:lnTo>
                      <a:pt x="735" y="5"/>
                    </a:lnTo>
                    <a:lnTo>
                      <a:pt x="770" y="2"/>
                    </a:lnTo>
                    <a:lnTo>
                      <a:pt x="45" y="2"/>
                    </a:lnTo>
                    <a:lnTo>
                      <a:pt x="45" y="2"/>
                    </a:lnTo>
                    <a:lnTo>
                      <a:pt x="39"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161"/>
              <p:cNvSpPr>
                <a:spLocks/>
              </p:cNvSpPr>
              <p:nvPr/>
            </p:nvSpPr>
            <p:spPr bwMode="auto">
              <a:xfrm flipH="1">
                <a:off x="4725953" y="4187878"/>
                <a:ext cx="1052940" cy="933972"/>
              </a:xfrm>
              <a:custGeom>
                <a:avLst/>
                <a:gdLst>
                  <a:gd name="T0" fmla="*/ 39 w 770"/>
                  <a:gd name="T1" fmla="*/ 0 h 683"/>
                  <a:gd name="T2" fmla="*/ 39 w 770"/>
                  <a:gd name="T3" fmla="*/ 0 h 683"/>
                  <a:gd name="T4" fmla="*/ 35 w 770"/>
                  <a:gd name="T5" fmla="*/ 2 h 683"/>
                  <a:gd name="T6" fmla="*/ 30 w 770"/>
                  <a:gd name="T7" fmla="*/ 3 h 683"/>
                  <a:gd name="T8" fmla="*/ 24 w 770"/>
                  <a:gd name="T9" fmla="*/ 6 h 683"/>
                  <a:gd name="T10" fmla="*/ 18 w 770"/>
                  <a:gd name="T11" fmla="*/ 12 h 683"/>
                  <a:gd name="T12" fmla="*/ 14 w 770"/>
                  <a:gd name="T13" fmla="*/ 21 h 683"/>
                  <a:gd name="T14" fmla="*/ 9 w 770"/>
                  <a:gd name="T15" fmla="*/ 35 h 683"/>
                  <a:gd name="T16" fmla="*/ 6 w 770"/>
                  <a:gd name="T17" fmla="*/ 51 h 683"/>
                  <a:gd name="T18" fmla="*/ 5 w 770"/>
                  <a:gd name="T19" fmla="*/ 73 h 683"/>
                  <a:gd name="T20" fmla="*/ 5 w 770"/>
                  <a:gd name="T21" fmla="*/ 73 h 683"/>
                  <a:gd name="T22" fmla="*/ 2 w 770"/>
                  <a:gd name="T23" fmla="*/ 202 h 683"/>
                  <a:gd name="T24" fmla="*/ 0 w 770"/>
                  <a:gd name="T25" fmla="*/ 405 h 683"/>
                  <a:gd name="T26" fmla="*/ 2 w 770"/>
                  <a:gd name="T27" fmla="*/ 507 h 683"/>
                  <a:gd name="T28" fmla="*/ 2 w 770"/>
                  <a:gd name="T29" fmla="*/ 594 h 683"/>
                  <a:gd name="T30" fmla="*/ 5 w 770"/>
                  <a:gd name="T31" fmla="*/ 657 h 683"/>
                  <a:gd name="T32" fmla="*/ 6 w 770"/>
                  <a:gd name="T33" fmla="*/ 675 h 683"/>
                  <a:gd name="T34" fmla="*/ 8 w 770"/>
                  <a:gd name="T35" fmla="*/ 683 h 683"/>
                  <a:gd name="T36" fmla="*/ 8 w 770"/>
                  <a:gd name="T37" fmla="*/ 683 h 683"/>
                  <a:gd name="T38" fmla="*/ 8 w 770"/>
                  <a:gd name="T39" fmla="*/ 683 h 683"/>
                  <a:gd name="T40" fmla="*/ 8 w 770"/>
                  <a:gd name="T41" fmla="*/ 683 h 683"/>
                  <a:gd name="T42" fmla="*/ 9 w 770"/>
                  <a:gd name="T43" fmla="*/ 677 h 683"/>
                  <a:gd name="T44" fmla="*/ 12 w 770"/>
                  <a:gd name="T45" fmla="*/ 656 h 683"/>
                  <a:gd name="T46" fmla="*/ 17 w 770"/>
                  <a:gd name="T47" fmla="*/ 624 h 683"/>
                  <a:gd name="T48" fmla="*/ 24 w 770"/>
                  <a:gd name="T49" fmla="*/ 582 h 683"/>
                  <a:gd name="T50" fmla="*/ 38 w 770"/>
                  <a:gd name="T51" fmla="*/ 534 h 683"/>
                  <a:gd name="T52" fmla="*/ 45 w 770"/>
                  <a:gd name="T53" fmla="*/ 507 h 683"/>
                  <a:gd name="T54" fmla="*/ 54 w 770"/>
                  <a:gd name="T55" fmla="*/ 479 h 683"/>
                  <a:gd name="T56" fmla="*/ 66 w 770"/>
                  <a:gd name="T57" fmla="*/ 450 h 683"/>
                  <a:gd name="T58" fmla="*/ 78 w 770"/>
                  <a:gd name="T59" fmla="*/ 420 h 683"/>
                  <a:gd name="T60" fmla="*/ 93 w 770"/>
                  <a:gd name="T61" fmla="*/ 390 h 683"/>
                  <a:gd name="T62" fmla="*/ 111 w 770"/>
                  <a:gd name="T63" fmla="*/ 358 h 683"/>
                  <a:gd name="T64" fmla="*/ 129 w 770"/>
                  <a:gd name="T65" fmla="*/ 327 h 683"/>
                  <a:gd name="T66" fmla="*/ 150 w 770"/>
                  <a:gd name="T67" fmla="*/ 297 h 683"/>
                  <a:gd name="T68" fmla="*/ 174 w 770"/>
                  <a:gd name="T69" fmla="*/ 267 h 683"/>
                  <a:gd name="T70" fmla="*/ 201 w 770"/>
                  <a:gd name="T71" fmla="*/ 236 h 683"/>
                  <a:gd name="T72" fmla="*/ 230 w 770"/>
                  <a:gd name="T73" fmla="*/ 206 h 683"/>
                  <a:gd name="T74" fmla="*/ 262 w 770"/>
                  <a:gd name="T75" fmla="*/ 178 h 683"/>
                  <a:gd name="T76" fmla="*/ 298 w 770"/>
                  <a:gd name="T77" fmla="*/ 152 h 683"/>
                  <a:gd name="T78" fmla="*/ 335 w 770"/>
                  <a:gd name="T79" fmla="*/ 127 h 683"/>
                  <a:gd name="T80" fmla="*/ 377 w 770"/>
                  <a:gd name="T81" fmla="*/ 103 h 683"/>
                  <a:gd name="T82" fmla="*/ 421 w 770"/>
                  <a:gd name="T83" fmla="*/ 80 h 683"/>
                  <a:gd name="T84" fmla="*/ 469 w 770"/>
                  <a:gd name="T85" fmla="*/ 61 h 683"/>
                  <a:gd name="T86" fmla="*/ 522 w 770"/>
                  <a:gd name="T87" fmla="*/ 42 h 683"/>
                  <a:gd name="T88" fmla="*/ 549 w 770"/>
                  <a:gd name="T89" fmla="*/ 35 h 683"/>
                  <a:gd name="T90" fmla="*/ 577 w 770"/>
                  <a:gd name="T91" fmla="*/ 29 h 683"/>
                  <a:gd name="T92" fmla="*/ 607 w 770"/>
                  <a:gd name="T93" fmla="*/ 21 h 683"/>
                  <a:gd name="T94" fmla="*/ 637 w 770"/>
                  <a:gd name="T95" fmla="*/ 17 h 683"/>
                  <a:gd name="T96" fmla="*/ 669 w 770"/>
                  <a:gd name="T97" fmla="*/ 11 h 683"/>
                  <a:gd name="T98" fmla="*/ 701 w 770"/>
                  <a:gd name="T99" fmla="*/ 8 h 683"/>
                  <a:gd name="T100" fmla="*/ 735 w 770"/>
                  <a:gd name="T101" fmla="*/ 5 h 683"/>
                  <a:gd name="T102" fmla="*/ 770 w 770"/>
                  <a:gd name="T103" fmla="*/ 2 h 683"/>
                  <a:gd name="T104" fmla="*/ 45 w 770"/>
                  <a:gd name="T105" fmla="*/ 2 h 683"/>
                  <a:gd name="T106" fmla="*/ 45 w 770"/>
                  <a:gd name="T107" fmla="*/ 2 h 683"/>
                  <a:gd name="T108" fmla="*/ 39 w 770"/>
                  <a:gd name="T109"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683">
                    <a:moveTo>
                      <a:pt x="39" y="0"/>
                    </a:moveTo>
                    <a:lnTo>
                      <a:pt x="39" y="0"/>
                    </a:lnTo>
                    <a:lnTo>
                      <a:pt x="35" y="2"/>
                    </a:lnTo>
                    <a:lnTo>
                      <a:pt x="30" y="3"/>
                    </a:lnTo>
                    <a:lnTo>
                      <a:pt x="24" y="6"/>
                    </a:lnTo>
                    <a:lnTo>
                      <a:pt x="18" y="12"/>
                    </a:lnTo>
                    <a:lnTo>
                      <a:pt x="14" y="21"/>
                    </a:lnTo>
                    <a:lnTo>
                      <a:pt x="9" y="35"/>
                    </a:lnTo>
                    <a:lnTo>
                      <a:pt x="6" y="51"/>
                    </a:lnTo>
                    <a:lnTo>
                      <a:pt x="5" y="73"/>
                    </a:lnTo>
                    <a:lnTo>
                      <a:pt x="5" y="73"/>
                    </a:lnTo>
                    <a:lnTo>
                      <a:pt x="2" y="202"/>
                    </a:lnTo>
                    <a:lnTo>
                      <a:pt x="0" y="405"/>
                    </a:lnTo>
                    <a:lnTo>
                      <a:pt x="2" y="507"/>
                    </a:lnTo>
                    <a:lnTo>
                      <a:pt x="2" y="594"/>
                    </a:lnTo>
                    <a:lnTo>
                      <a:pt x="5" y="657"/>
                    </a:lnTo>
                    <a:lnTo>
                      <a:pt x="6" y="675"/>
                    </a:lnTo>
                    <a:lnTo>
                      <a:pt x="8" y="683"/>
                    </a:lnTo>
                    <a:lnTo>
                      <a:pt x="8" y="683"/>
                    </a:lnTo>
                    <a:lnTo>
                      <a:pt x="8" y="683"/>
                    </a:lnTo>
                    <a:lnTo>
                      <a:pt x="8" y="683"/>
                    </a:lnTo>
                    <a:lnTo>
                      <a:pt x="9" y="677"/>
                    </a:lnTo>
                    <a:lnTo>
                      <a:pt x="12" y="656"/>
                    </a:lnTo>
                    <a:lnTo>
                      <a:pt x="17" y="624"/>
                    </a:lnTo>
                    <a:lnTo>
                      <a:pt x="24" y="582"/>
                    </a:lnTo>
                    <a:lnTo>
                      <a:pt x="38" y="534"/>
                    </a:lnTo>
                    <a:lnTo>
                      <a:pt x="45" y="507"/>
                    </a:lnTo>
                    <a:lnTo>
                      <a:pt x="54" y="479"/>
                    </a:lnTo>
                    <a:lnTo>
                      <a:pt x="66" y="450"/>
                    </a:lnTo>
                    <a:lnTo>
                      <a:pt x="78" y="420"/>
                    </a:lnTo>
                    <a:lnTo>
                      <a:pt x="93" y="390"/>
                    </a:lnTo>
                    <a:lnTo>
                      <a:pt x="111" y="358"/>
                    </a:lnTo>
                    <a:lnTo>
                      <a:pt x="129" y="327"/>
                    </a:lnTo>
                    <a:lnTo>
                      <a:pt x="150" y="297"/>
                    </a:lnTo>
                    <a:lnTo>
                      <a:pt x="174" y="267"/>
                    </a:lnTo>
                    <a:lnTo>
                      <a:pt x="201" y="236"/>
                    </a:lnTo>
                    <a:lnTo>
                      <a:pt x="230" y="206"/>
                    </a:lnTo>
                    <a:lnTo>
                      <a:pt x="262" y="178"/>
                    </a:lnTo>
                    <a:lnTo>
                      <a:pt x="298" y="152"/>
                    </a:lnTo>
                    <a:lnTo>
                      <a:pt x="335" y="127"/>
                    </a:lnTo>
                    <a:lnTo>
                      <a:pt x="377" y="103"/>
                    </a:lnTo>
                    <a:lnTo>
                      <a:pt x="421" y="80"/>
                    </a:lnTo>
                    <a:lnTo>
                      <a:pt x="469" y="61"/>
                    </a:lnTo>
                    <a:lnTo>
                      <a:pt x="522" y="42"/>
                    </a:lnTo>
                    <a:lnTo>
                      <a:pt x="549" y="35"/>
                    </a:lnTo>
                    <a:lnTo>
                      <a:pt x="577" y="29"/>
                    </a:lnTo>
                    <a:lnTo>
                      <a:pt x="607" y="21"/>
                    </a:lnTo>
                    <a:lnTo>
                      <a:pt x="637" y="17"/>
                    </a:lnTo>
                    <a:lnTo>
                      <a:pt x="669" y="11"/>
                    </a:lnTo>
                    <a:lnTo>
                      <a:pt x="701" y="8"/>
                    </a:lnTo>
                    <a:lnTo>
                      <a:pt x="735" y="5"/>
                    </a:lnTo>
                    <a:lnTo>
                      <a:pt x="770" y="2"/>
                    </a:lnTo>
                    <a:lnTo>
                      <a:pt x="45" y="2"/>
                    </a:lnTo>
                    <a:lnTo>
                      <a:pt x="45" y="2"/>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162"/>
              <p:cNvSpPr>
                <a:spLocks noEditPoints="1"/>
              </p:cNvSpPr>
              <p:nvPr/>
            </p:nvSpPr>
            <p:spPr bwMode="auto">
              <a:xfrm flipH="1">
                <a:off x="4667152" y="4055236"/>
                <a:ext cx="994140" cy="102560"/>
              </a:xfrm>
              <a:custGeom>
                <a:avLst/>
                <a:gdLst>
                  <a:gd name="T0" fmla="*/ 684 w 727"/>
                  <a:gd name="T1" fmla="*/ 75 h 75"/>
                  <a:gd name="T2" fmla="*/ 684 w 727"/>
                  <a:gd name="T3" fmla="*/ 75 h 75"/>
                  <a:gd name="T4" fmla="*/ 718 w 727"/>
                  <a:gd name="T5" fmla="*/ 75 h 75"/>
                  <a:gd name="T6" fmla="*/ 718 w 727"/>
                  <a:gd name="T7" fmla="*/ 75 h 75"/>
                  <a:gd name="T8" fmla="*/ 727 w 727"/>
                  <a:gd name="T9" fmla="*/ 75 h 75"/>
                  <a:gd name="T10" fmla="*/ 684 w 727"/>
                  <a:gd name="T11" fmla="*/ 75 h 75"/>
                  <a:gd name="T12" fmla="*/ 282 w 727"/>
                  <a:gd name="T13" fmla="*/ 0 h 75"/>
                  <a:gd name="T14" fmla="*/ 0 w 727"/>
                  <a:gd name="T15" fmla="*/ 70 h 75"/>
                  <a:gd name="T16" fmla="*/ 684 w 727"/>
                  <a:gd name="T17" fmla="*/ 75 h 75"/>
                  <a:gd name="T18" fmla="*/ 684 w 727"/>
                  <a:gd name="T19" fmla="*/ 75 h 75"/>
                  <a:gd name="T20" fmla="*/ 634 w 727"/>
                  <a:gd name="T21" fmla="*/ 73 h 75"/>
                  <a:gd name="T22" fmla="*/ 573 w 727"/>
                  <a:gd name="T23" fmla="*/ 70 h 75"/>
                  <a:gd name="T24" fmla="*/ 506 w 727"/>
                  <a:gd name="T25" fmla="*/ 67 h 75"/>
                  <a:gd name="T26" fmla="*/ 440 w 727"/>
                  <a:gd name="T27" fmla="*/ 60 h 75"/>
                  <a:gd name="T28" fmla="*/ 409 w 727"/>
                  <a:gd name="T29" fmla="*/ 55 h 75"/>
                  <a:gd name="T30" fmla="*/ 379 w 727"/>
                  <a:gd name="T31" fmla="*/ 51 h 75"/>
                  <a:gd name="T32" fmla="*/ 353 w 727"/>
                  <a:gd name="T33" fmla="*/ 45 h 75"/>
                  <a:gd name="T34" fmla="*/ 329 w 727"/>
                  <a:gd name="T35" fmla="*/ 37 h 75"/>
                  <a:gd name="T36" fmla="*/ 309 w 727"/>
                  <a:gd name="T37" fmla="*/ 30 h 75"/>
                  <a:gd name="T38" fmla="*/ 302 w 727"/>
                  <a:gd name="T39" fmla="*/ 25 h 75"/>
                  <a:gd name="T40" fmla="*/ 294 w 727"/>
                  <a:gd name="T41" fmla="*/ 21 h 75"/>
                  <a:gd name="T42" fmla="*/ 290 w 727"/>
                  <a:gd name="T43" fmla="*/ 16 h 75"/>
                  <a:gd name="T44" fmla="*/ 285 w 727"/>
                  <a:gd name="T45" fmla="*/ 10 h 75"/>
                  <a:gd name="T46" fmla="*/ 282 w 727"/>
                  <a:gd name="T47" fmla="*/ 4 h 75"/>
                  <a:gd name="T48" fmla="*/ 282 w 727"/>
                  <a:gd name="T4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7" h="75">
                    <a:moveTo>
                      <a:pt x="684" y="75"/>
                    </a:moveTo>
                    <a:lnTo>
                      <a:pt x="684" y="75"/>
                    </a:lnTo>
                    <a:lnTo>
                      <a:pt x="718" y="75"/>
                    </a:lnTo>
                    <a:lnTo>
                      <a:pt x="718" y="75"/>
                    </a:lnTo>
                    <a:lnTo>
                      <a:pt x="727" y="75"/>
                    </a:lnTo>
                    <a:lnTo>
                      <a:pt x="684" y="75"/>
                    </a:lnTo>
                    <a:close/>
                    <a:moveTo>
                      <a:pt x="282" y="0"/>
                    </a:moveTo>
                    <a:lnTo>
                      <a:pt x="0" y="70"/>
                    </a:lnTo>
                    <a:lnTo>
                      <a:pt x="684" y="75"/>
                    </a:lnTo>
                    <a:lnTo>
                      <a:pt x="684" y="75"/>
                    </a:lnTo>
                    <a:lnTo>
                      <a:pt x="634" y="73"/>
                    </a:lnTo>
                    <a:lnTo>
                      <a:pt x="573" y="70"/>
                    </a:lnTo>
                    <a:lnTo>
                      <a:pt x="506" y="67"/>
                    </a:lnTo>
                    <a:lnTo>
                      <a:pt x="440" y="60"/>
                    </a:lnTo>
                    <a:lnTo>
                      <a:pt x="409" y="55"/>
                    </a:lnTo>
                    <a:lnTo>
                      <a:pt x="379" y="51"/>
                    </a:lnTo>
                    <a:lnTo>
                      <a:pt x="353" y="45"/>
                    </a:lnTo>
                    <a:lnTo>
                      <a:pt x="329" y="37"/>
                    </a:lnTo>
                    <a:lnTo>
                      <a:pt x="309" y="30"/>
                    </a:lnTo>
                    <a:lnTo>
                      <a:pt x="302" y="25"/>
                    </a:lnTo>
                    <a:lnTo>
                      <a:pt x="294" y="21"/>
                    </a:lnTo>
                    <a:lnTo>
                      <a:pt x="290" y="16"/>
                    </a:lnTo>
                    <a:lnTo>
                      <a:pt x="285" y="10"/>
                    </a:lnTo>
                    <a:lnTo>
                      <a:pt x="282" y="4"/>
                    </a:lnTo>
                    <a:lnTo>
                      <a:pt x="282"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163"/>
              <p:cNvSpPr>
                <a:spLocks/>
              </p:cNvSpPr>
              <p:nvPr/>
            </p:nvSpPr>
            <p:spPr bwMode="auto">
              <a:xfrm flipH="1">
                <a:off x="4667152" y="4157794"/>
                <a:ext cx="58801" cy="0"/>
              </a:xfrm>
              <a:custGeom>
                <a:avLst/>
                <a:gdLst>
                  <a:gd name="T0" fmla="*/ 0 w 43"/>
                  <a:gd name="T1" fmla="*/ 0 w 43"/>
                  <a:gd name="T2" fmla="*/ 34 w 43"/>
                  <a:gd name="T3" fmla="*/ 34 w 43"/>
                  <a:gd name="T4" fmla="*/ 43 w 43"/>
                  <a:gd name="T5" fmla="*/ 0 w 43"/>
                </a:gdLst>
                <a:ahLst/>
                <a:cxnLst>
                  <a:cxn ang="0">
                    <a:pos x="T0" y="0"/>
                  </a:cxn>
                  <a:cxn ang="0">
                    <a:pos x="T1" y="0"/>
                  </a:cxn>
                  <a:cxn ang="0">
                    <a:pos x="T2" y="0"/>
                  </a:cxn>
                  <a:cxn ang="0">
                    <a:pos x="T3" y="0"/>
                  </a:cxn>
                  <a:cxn ang="0">
                    <a:pos x="T4" y="0"/>
                  </a:cxn>
                  <a:cxn ang="0">
                    <a:pos x="T5" y="0"/>
                  </a:cxn>
                </a:cxnLst>
                <a:rect l="0" t="0" r="r" b="b"/>
                <a:pathLst>
                  <a:path w="43">
                    <a:moveTo>
                      <a:pt x="0" y="0"/>
                    </a:moveTo>
                    <a:lnTo>
                      <a:pt x="0" y="0"/>
                    </a:lnTo>
                    <a:lnTo>
                      <a:pt x="34" y="0"/>
                    </a:lnTo>
                    <a:lnTo>
                      <a:pt x="34" y="0"/>
                    </a:lnTo>
                    <a:lnTo>
                      <a:pt x="4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164"/>
              <p:cNvSpPr>
                <a:spLocks/>
              </p:cNvSpPr>
              <p:nvPr/>
            </p:nvSpPr>
            <p:spPr bwMode="auto">
              <a:xfrm flipH="1">
                <a:off x="4725953" y="4055236"/>
                <a:ext cx="935339" cy="102560"/>
              </a:xfrm>
              <a:custGeom>
                <a:avLst/>
                <a:gdLst>
                  <a:gd name="T0" fmla="*/ 282 w 684"/>
                  <a:gd name="T1" fmla="*/ 0 h 75"/>
                  <a:gd name="T2" fmla="*/ 0 w 684"/>
                  <a:gd name="T3" fmla="*/ 70 h 75"/>
                  <a:gd name="T4" fmla="*/ 684 w 684"/>
                  <a:gd name="T5" fmla="*/ 75 h 75"/>
                  <a:gd name="T6" fmla="*/ 684 w 684"/>
                  <a:gd name="T7" fmla="*/ 75 h 75"/>
                  <a:gd name="T8" fmla="*/ 634 w 684"/>
                  <a:gd name="T9" fmla="*/ 73 h 75"/>
                  <a:gd name="T10" fmla="*/ 573 w 684"/>
                  <a:gd name="T11" fmla="*/ 70 h 75"/>
                  <a:gd name="T12" fmla="*/ 506 w 684"/>
                  <a:gd name="T13" fmla="*/ 67 h 75"/>
                  <a:gd name="T14" fmla="*/ 440 w 684"/>
                  <a:gd name="T15" fmla="*/ 60 h 75"/>
                  <a:gd name="T16" fmla="*/ 409 w 684"/>
                  <a:gd name="T17" fmla="*/ 55 h 75"/>
                  <a:gd name="T18" fmla="*/ 379 w 684"/>
                  <a:gd name="T19" fmla="*/ 51 h 75"/>
                  <a:gd name="T20" fmla="*/ 353 w 684"/>
                  <a:gd name="T21" fmla="*/ 45 h 75"/>
                  <a:gd name="T22" fmla="*/ 329 w 684"/>
                  <a:gd name="T23" fmla="*/ 37 h 75"/>
                  <a:gd name="T24" fmla="*/ 309 w 684"/>
                  <a:gd name="T25" fmla="*/ 30 h 75"/>
                  <a:gd name="T26" fmla="*/ 302 w 684"/>
                  <a:gd name="T27" fmla="*/ 25 h 75"/>
                  <a:gd name="T28" fmla="*/ 294 w 684"/>
                  <a:gd name="T29" fmla="*/ 21 h 75"/>
                  <a:gd name="T30" fmla="*/ 290 w 684"/>
                  <a:gd name="T31" fmla="*/ 16 h 75"/>
                  <a:gd name="T32" fmla="*/ 285 w 684"/>
                  <a:gd name="T33" fmla="*/ 10 h 75"/>
                  <a:gd name="T34" fmla="*/ 282 w 684"/>
                  <a:gd name="T35" fmla="*/ 4 h 75"/>
                  <a:gd name="T36" fmla="*/ 282 w 684"/>
                  <a:gd name="T3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4" h="75">
                    <a:moveTo>
                      <a:pt x="282" y="0"/>
                    </a:moveTo>
                    <a:lnTo>
                      <a:pt x="0" y="70"/>
                    </a:lnTo>
                    <a:lnTo>
                      <a:pt x="684" y="75"/>
                    </a:lnTo>
                    <a:lnTo>
                      <a:pt x="684" y="75"/>
                    </a:lnTo>
                    <a:lnTo>
                      <a:pt x="634" y="73"/>
                    </a:lnTo>
                    <a:lnTo>
                      <a:pt x="573" y="70"/>
                    </a:lnTo>
                    <a:lnTo>
                      <a:pt x="506" y="67"/>
                    </a:lnTo>
                    <a:lnTo>
                      <a:pt x="440" y="60"/>
                    </a:lnTo>
                    <a:lnTo>
                      <a:pt x="409" y="55"/>
                    </a:lnTo>
                    <a:lnTo>
                      <a:pt x="379" y="51"/>
                    </a:lnTo>
                    <a:lnTo>
                      <a:pt x="353" y="45"/>
                    </a:lnTo>
                    <a:lnTo>
                      <a:pt x="329" y="37"/>
                    </a:lnTo>
                    <a:lnTo>
                      <a:pt x="309" y="30"/>
                    </a:lnTo>
                    <a:lnTo>
                      <a:pt x="302" y="25"/>
                    </a:lnTo>
                    <a:lnTo>
                      <a:pt x="294" y="21"/>
                    </a:lnTo>
                    <a:lnTo>
                      <a:pt x="290" y="16"/>
                    </a:lnTo>
                    <a:lnTo>
                      <a:pt x="285" y="10"/>
                    </a:lnTo>
                    <a:lnTo>
                      <a:pt x="282" y="4"/>
                    </a:lnTo>
                    <a:lnTo>
                      <a:pt x="2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169"/>
              <p:cNvSpPr>
                <a:spLocks/>
              </p:cNvSpPr>
              <p:nvPr/>
            </p:nvSpPr>
            <p:spPr bwMode="auto">
              <a:xfrm flipH="1">
                <a:off x="2431364" y="3530133"/>
                <a:ext cx="1176011" cy="1113108"/>
              </a:xfrm>
              <a:custGeom>
                <a:avLst/>
                <a:gdLst>
                  <a:gd name="T0" fmla="*/ 860 w 860"/>
                  <a:gd name="T1" fmla="*/ 776 h 814"/>
                  <a:gd name="T2" fmla="*/ 860 w 860"/>
                  <a:gd name="T3" fmla="*/ 776 h 814"/>
                  <a:gd name="T4" fmla="*/ 860 w 860"/>
                  <a:gd name="T5" fmla="*/ 784 h 814"/>
                  <a:gd name="T6" fmla="*/ 857 w 860"/>
                  <a:gd name="T7" fmla="*/ 791 h 814"/>
                  <a:gd name="T8" fmla="*/ 854 w 860"/>
                  <a:gd name="T9" fmla="*/ 797 h 814"/>
                  <a:gd name="T10" fmla="*/ 849 w 860"/>
                  <a:gd name="T11" fmla="*/ 803 h 814"/>
                  <a:gd name="T12" fmla="*/ 843 w 860"/>
                  <a:gd name="T13" fmla="*/ 808 h 814"/>
                  <a:gd name="T14" fmla="*/ 837 w 860"/>
                  <a:gd name="T15" fmla="*/ 811 h 814"/>
                  <a:gd name="T16" fmla="*/ 830 w 860"/>
                  <a:gd name="T17" fmla="*/ 812 h 814"/>
                  <a:gd name="T18" fmla="*/ 822 w 860"/>
                  <a:gd name="T19" fmla="*/ 814 h 814"/>
                  <a:gd name="T20" fmla="*/ 37 w 860"/>
                  <a:gd name="T21" fmla="*/ 814 h 814"/>
                  <a:gd name="T22" fmla="*/ 37 w 860"/>
                  <a:gd name="T23" fmla="*/ 814 h 814"/>
                  <a:gd name="T24" fmla="*/ 30 w 860"/>
                  <a:gd name="T25" fmla="*/ 812 h 814"/>
                  <a:gd name="T26" fmla="*/ 22 w 860"/>
                  <a:gd name="T27" fmla="*/ 811 h 814"/>
                  <a:gd name="T28" fmla="*/ 16 w 860"/>
                  <a:gd name="T29" fmla="*/ 808 h 814"/>
                  <a:gd name="T30" fmla="*/ 10 w 860"/>
                  <a:gd name="T31" fmla="*/ 803 h 814"/>
                  <a:gd name="T32" fmla="*/ 6 w 860"/>
                  <a:gd name="T33" fmla="*/ 797 h 814"/>
                  <a:gd name="T34" fmla="*/ 3 w 860"/>
                  <a:gd name="T35" fmla="*/ 791 h 814"/>
                  <a:gd name="T36" fmla="*/ 1 w 860"/>
                  <a:gd name="T37" fmla="*/ 784 h 814"/>
                  <a:gd name="T38" fmla="*/ 0 w 860"/>
                  <a:gd name="T39" fmla="*/ 776 h 814"/>
                  <a:gd name="T40" fmla="*/ 0 w 860"/>
                  <a:gd name="T41" fmla="*/ 38 h 814"/>
                  <a:gd name="T42" fmla="*/ 0 w 860"/>
                  <a:gd name="T43" fmla="*/ 38 h 814"/>
                  <a:gd name="T44" fmla="*/ 1 w 860"/>
                  <a:gd name="T45" fmla="*/ 30 h 814"/>
                  <a:gd name="T46" fmla="*/ 3 w 860"/>
                  <a:gd name="T47" fmla="*/ 23 h 814"/>
                  <a:gd name="T48" fmla="*/ 6 w 860"/>
                  <a:gd name="T49" fmla="*/ 17 h 814"/>
                  <a:gd name="T50" fmla="*/ 10 w 860"/>
                  <a:gd name="T51" fmla="*/ 11 h 814"/>
                  <a:gd name="T52" fmla="*/ 16 w 860"/>
                  <a:gd name="T53" fmla="*/ 6 h 814"/>
                  <a:gd name="T54" fmla="*/ 22 w 860"/>
                  <a:gd name="T55" fmla="*/ 3 h 814"/>
                  <a:gd name="T56" fmla="*/ 30 w 860"/>
                  <a:gd name="T57" fmla="*/ 0 h 814"/>
                  <a:gd name="T58" fmla="*/ 37 w 860"/>
                  <a:gd name="T59" fmla="*/ 0 h 814"/>
                  <a:gd name="T60" fmla="*/ 822 w 860"/>
                  <a:gd name="T61" fmla="*/ 0 h 814"/>
                  <a:gd name="T62" fmla="*/ 822 w 860"/>
                  <a:gd name="T63" fmla="*/ 0 h 814"/>
                  <a:gd name="T64" fmla="*/ 830 w 860"/>
                  <a:gd name="T65" fmla="*/ 0 h 814"/>
                  <a:gd name="T66" fmla="*/ 837 w 860"/>
                  <a:gd name="T67" fmla="*/ 3 h 814"/>
                  <a:gd name="T68" fmla="*/ 843 w 860"/>
                  <a:gd name="T69" fmla="*/ 6 h 814"/>
                  <a:gd name="T70" fmla="*/ 849 w 860"/>
                  <a:gd name="T71" fmla="*/ 11 h 814"/>
                  <a:gd name="T72" fmla="*/ 854 w 860"/>
                  <a:gd name="T73" fmla="*/ 17 h 814"/>
                  <a:gd name="T74" fmla="*/ 857 w 860"/>
                  <a:gd name="T75" fmla="*/ 23 h 814"/>
                  <a:gd name="T76" fmla="*/ 860 w 860"/>
                  <a:gd name="T77" fmla="*/ 30 h 814"/>
                  <a:gd name="T78" fmla="*/ 860 w 860"/>
                  <a:gd name="T79" fmla="*/ 38 h 814"/>
                  <a:gd name="T80" fmla="*/ 860 w 860"/>
                  <a:gd name="T81" fmla="*/ 776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0" h="814">
                    <a:moveTo>
                      <a:pt x="860" y="776"/>
                    </a:moveTo>
                    <a:lnTo>
                      <a:pt x="860" y="776"/>
                    </a:lnTo>
                    <a:lnTo>
                      <a:pt x="860" y="784"/>
                    </a:lnTo>
                    <a:lnTo>
                      <a:pt x="857" y="791"/>
                    </a:lnTo>
                    <a:lnTo>
                      <a:pt x="854" y="797"/>
                    </a:lnTo>
                    <a:lnTo>
                      <a:pt x="849" y="803"/>
                    </a:lnTo>
                    <a:lnTo>
                      <a:pt x="843" y="808"/>
                    </a:lnTo>
                    <a:lnTo>
                      <a:pt x="837" y="811"/>
                    </a:lnTo>
                    <a:lnTo>
                      <a:pt x="830" y="812"/>
                    </a:lnTo>
                    <a:lnTo>
                      <a:pt x="822" y="814"/>
                    </a:lnTo>
                    <a:lnTo>
                      <a:pt x="37" y="814"/>
                    </a:lnTo>
                    <a:lnTo>
                      <a:pt x="37" y="814"/>
                    </a:lnTo>
                    <a:lnTo>
                      <a:pt x="30" y="812"/>
                    </a:lnTo>
                    <a:lnTo>
                      <a:pt x="22" y="811"/>
                    </a:lnTo>
                    <a:lnTo>
                      <a:pt x="16" y="808"/>
                    </a:lnTo>
                    <a:lnTo>
                      <a:pt x="10" y="803"/>
                    </a:lnTo>
                    <a:lnTo>
                      <a:pt x="6" y="797"/>
                    </a:lnTo>
                    <a:lnTo>
                      <a:pt x="3" y="791"/>
                    </a:lnTo>
                    <a:lnTo>
                      <a:pt x="1" y="784"/>
                    </a:lnTo>
                    <a:lnTo>
                      <a:pt x="0" y="776"/>
                    </a:lnTo>
                    <a:lnTo>
                      <a:pt x="0" y="38"/>
                    </a:lnTo>
                    <a:lnTo>
                      <a:pt x="0" y="38"/>
                    </a:lnTo>
                    <a:lnTo>
                      <a:pt x="1" y="30"/>
                    </a:lnTo>
                    <a:lnTo>
                      <a:pt x="3" y="23"/>
                    </a:lnTo>
                    <a:lnTo>
                      <a:pt x="6" y="17"/>
                    </a:lnTo>
                    <a:lnTo>
                      <a:pt x="10" y="11"/>
                    </a:lnTo>
                    <a:lnTo>
                      <a:pt x="16" y="6"/>
                    </a:lnTo>
                    <a:lnTo>
                      <a:pt x="22" y="3"/>
                    </a:lnTo>
                    <a:lnTo>
                      <a:pt x="30" y="0"/>
                    </a:lnTo>
                    <a:lnTo>
                      <a:pt x="37" y="0"/>
                    </a:lnTo>
                    <a:lnTo>
                      <a:pt x="822" y="0"/>
                    </a:lnTo>
                    <a:lnTo>
                      <a:pt x="822" y="0"/>
                    </a:lnTo>
                    <a:lnTo>
                      <a:pt x="830" y="0"/>
                    </a:lnTo>
                    <a:lnTo>
                      <a:pt x="837" y="3"/>
                    </a:lnTo>
                    <a:lnTo>
                      <a:pt x="843" y="6"/>
                    </a:lnTo>
                    <a:lnTo>
                      <a:pt x="849" y="11"/>
                    </a:lnTo>
                    <a:lnTo>
                      <a:pt x="854" y="17"/>
                    </a:lnTo>
                    <a:lnTo>
                      <a:pt x="857" y="23"/>
                    </a:lnTo>
                    <a:lnTo>
                      <a:pt x="860" y="30"/>
                    </a:lnTo>
                    <a:lnTo>
                      <a:pt x="860" y="38"/>
                    </a:lnTo>
                    <a:lnTo>
                      <a:pt x="860" y="776"/>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170"/>
              <p:cNvSpPr>
                <a:spLocks/>
              </p:cNvSpPr>
              <p:nvPr/>
            </p:nvSpPr>
            <p:spPr bwMode="auto">
              <a:xfrm flipH="1">
                <a:off x="2431364" y="3530133"/>
                <a:ext cx="1176011" cy="1113108"/>
              </a:xfrm>
              <a:custGeom>
                <a:avLst/>
                <a:gdLst>
                  <a:gd name="T0" fmla="*/ 860 w 860"/>
                  <a:gd name="T1" fmla="*/ 776 h 814"/>
                  <a:gd name="T2" fmla="*/ 860 w 860"/>
                  <a:gd name="T3" fmla="*/ 776 h 814"/>
                  <a:gd name="T4" fmla="*/ 860 w 860"/>
                  <a:gd name="T5" fmla="*/ 784 h 814"/>
                  <a:gd name="T6" fmla="*/ 857 w 860"/>
                  <a:gd name="T7" fmla="*/ 791 h 814"/>
                  <a:gd name="T8" fmla="*/ 854 w 860"/>
                  <a:gd name="T9" fmla="*/ 797 h 814"/>
                  <a:gd name="T10" fmla="*/ 849 w 860"/>
                  <a:gd name="T11" fmla="*/ 803 h 814"/>
                  <a:gd name="T12" fmla="*/ 843 w 860"/>
                  <a:gd name="T13" fmla="*/ 808 h 814"/>
                  <a:gd name="T14" fmla="*/ 837 w 860"/>
                  <a:gd name="T15" fmla="*/ 811 h 814"/>
                  <a:gd name="T16" fmla="*/ 830 w 860"/>
                  <a:gd name="T17" fmla="*/ 812 h 814"/>
                  <a:gd name="T18" fmla="*/ 822 w 860"/>
                  <a:gd name="T19" fmla="*/ 814 h 814"/>
                  <a:gd name="T20" fmla="*/ 37 w 860"/>
                  <a:gd name="T21" fmla="*/ 814 h 814"/>
                  <a:gd name="T22" fmla="*/ 37 w 860"/>
                  <a:gd name="T23" fmla="*/ 814 h 814"/>
                  <a:gd name="T24" fmla="*/ 30 w 860"/>
                  <a:gd name="T25" fmla="*/ 812 h 814"/>
                  <a:gd name="T26" fmla="*/ 22 w 860"/>
                  <a:gd name="T27" fmla="*/ 811 h 814"/>
                  <a:gd name="T28" fmla="*/ 16 w 860"/>
                  <a:gd name="T29" fmla="*/ 808 h 814"/>
                  <a:gd name="T30" fmla="*/ 10 w 860"/>
                  <a:gd name="T31" fmla="*/ 803 h 814"/>
                  <a:gd name="T32" fmla="*/ 6 w 860"/>
                  <a:gd name="T33" fmla="*/ 797 h 814"/>
                  <a:gd name="T34" fmla="*/ 3 w 860"/>
                  <a:gd name="T35" fmla="*/ 791 h 814"/>
                  <a:gd name="T36" fmla="*/ 1 w 860"/>
                  <a:gd name="T37" fmla="*/ 784 h 814"/>
                  <a:gd name="T38" fmla="*/ 0 w 860"/>
                  <a:gd name="T39" fmla="*/ 776 h 814"/>
                  <a:gd name="T40" fmla="*/ 0 w 860"/>
                  <a:gd name="T41" fmla="*/ 38 h 814"/>
                  <a:gd name="T42" fmla="*/ 0 w 860"/>
                  <a:gd name="T43" fmla="*/ 38 h 814"/>
                  <a:gd name="T44" fmla="*/ 1 w 860"/>
                  <a:gd name="T45" fmla="*/ 30 h 814"/>
                  <a:gd name="T46" fmla="*/ 3 w 860"/>
                  <a:gd name="T47" fmla="*/ 23 h 814"/>
                  <a:gd name="T48" fmla="*/ 6 w 860"/>
                  <a:gd name="T49" fmla="*/ 17 h 814"/>
                  <a:gd name="T50" fmla="*/ 10 w 860"/>
                  <a:gd name="T51" fmla="*/ 11 h 814"/>
                  <a:gd name="T52" fmla="*/ 16 w 860"/>
                  <a:gd name="T53" fmla="*/ 6 h 814"/>
                  <a:gd name="T54" fmla="*/ 22 w 860"/>
                  <a:gd name="T55" fmla="*/ 3 h 814"/>
                  <a:gd name="T56" fmla="*/ 30 w 860"/>
                  <a:gd name="T57" fmla="*/ 0 h 814"/>
                  <a:gd name="T58" fmla="*/ 37 w 860"/>
                  <a:gd name="T59" fmla="*/ 0 h 814"/>
                  <a:gd name="T60" fmla="*/ 822 w 860"/>
                  <a:gd name="T61" fmla="*/ 0 h 814"/>
                  <a:gd name="T62" fmla="*/ 822 w 860"/>
                  <a:gd name="T63" fmla="*/ 0 h 814"/>
                  <a:gd name="T64" fmla="*/ 830 w 860"/>
                  <a:gd name="T65" fmla="*/ 0 h 814"/>
                  <a:gd name="T66" fmla="*/ 837 w 860"/>
                  <a:gd name="T67" fmla="*/ 3 h 814"/>
                  <a:gd name="T68" fmla="*/ 843 w 860"/>
                  <a:gd name="T69" fmla="*/ 6 h 814"/>
                  <a:gd name="T70" fmla="*/ 849 w 860"/>
                  <a:gd name="T71" fmla="*/ 11 h 814"/>
                  <a:gd name="T72" fmla="*/ 854 w 860"/>
                  <a:gd name="T73" fmla="*/ 17 h 814"/>
                  <a:gd name="T74" fmla="*/ 857 w 860"/>
                  <a:gd name="T75" fmla="*/ 23 h 814"/>
                  <a:gd name="T76" fmla="*/ 860 w 860"/>
                  <a:gd name="T77" fmla="*/ 30 h 814"/>
                  <a:gd name="T78" fmla="*/ 860 w 860"/>
                  <a:gd name="T79" fmla="*/ 38 h 814"/>
                  <a:gd name="T80" fmla="*/ 860 w 860"/>
                  <a:gd name="T81" fmla="*/ 776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0" h="814">
                    <a:moveTo>
                      <a:pt x="860" y="776"/>
                    </a:moveTo>
                    <a:lnTo>
                      <a:pt x="860" y="776"/>
                    </a:lnTo>
                    <a:lnTo>
                      <a:pt x="860" y="784"/>
                    </a:lnTo>
                    <a:lnTo>
                      <a:pt x="857" y="791"/>
                    </a:lnTo>
                    <a:lnTo>
                      <a:pt x="854" y="797"/>
                    </a:lnTo>
                    <a:lnTo>
                      <a:pt x="849" y="803"/>
                    </a:lnTo>
                    <a:lnTo>
                      <a:pt x="843" y="808"/>
                    </a:lnTo>
                    <a:lnTo>
                      <a:pt x="837" y="811"/>
                    </a:lnTo>
                    <a:lnTo>
                      <a:pt x="830" y="812"/>
                    </a:lnTo>
                    <a:lnTo>
                      <a:pt x="822" y="814"/>
                    </a:lnTo>
                    <a:lnTo>
                      <a:pt x="37" y="814"/>
                    </a:lnTo>
                    <a:lnTo>
                      <a:pt x="37" y="814"/>
                    </a:lnTo>
                    <a:lnTo>
                      <a:pt x="30" y="812"/>
                    </a:lnTo>
                    <a:lnTo>
                      <a:pt x="22" y="811"/>
                    </a:lnTo>
                    <a:lnTo>
                      <a:pt x="16" y="808"/>
                    </a:lnTo>
                    <a:lnTo>
                      <a:pt x="10" y="803"/>
                    </a:lnTo>
                    <a:lnTo>
                      <a:pt x="6" y="797"/>
                    </a:lnTo>
                    <a:lnTo>
                      <a:pt x="3" y="791"/>
                    </a:lnTo>
                    <a:lnTo>
                      <a:pt x="1" y="784"/>
                    </a:lnTo>
                    <a:lnTo>
                      <a:pt x="0" y="776"/>
                    </a:lnTo>
                    <a:lnTo>
                      <a:pt x="0" y="38"/>
                    </a:lnTo>
                    <a:lnTo>
                      <a:pt x="0" y="38"/>
                    </a:lnTo>
                    <a:lnTo>
                      <a:pt x="1" y="30"/>
                    </a:lnTo>
                    <a:lnTo>
                      <a:pt x="3" y="23"/>
                    </a:lnTo>
                    <a:lnTo>
                      <a:pt x="6" y="17"/>
                    </a:lnTo>
                    <a:lnTo>
                      <a:pt x="10" y="11"/>
                    </a:lnTo>
                    <a:lnTo>
                      <a:pt x="16" y="6"/>
                    </a:lnTo>
                    <a:lnTo>
                      <a:pt x="22" y="3"/>
                    </a:lnTo>
                    <a:lnTo>
                      <a:pt x="30" y="0"/>
                    </a:lnTo>
                    <a:lnTo>
                      <a:pt x="37" y="0"/>
                    </a:lnTo>
                    <a:lnTo>
                      <a:pt x="822" y="0"/>
                    </a:lnTo>
                    <a:lnTo>
                      <a:pt x="822" y="0"/>
                    </a:lnTo>
                    <a:lnTo>
                      <a:pt x="830" y="0"/>
                    </a:lnTo>
                    <a:lnTo>
                      <a:pt x="837" y="3"/>
                    </a:lnTo>
                    <a:lnTo>
                      <a:pt x="843" y="6"/>
                    </a:lnTo>
                    <a:lnTo>
                      <a:pt x="849" y="11"/>
                    </a:lnTo>
                    <a:lnTo>
                      <a:pt x="854" y="17"/>
                    </a:lnTo>
                    <a:lnTo>
                      <a:pt x="857" y="23"/>
                    </a:lnTo>
                    <a:lnTo>
                      <a:pt x="860" y="30"/>
                    </a:lnTo>
                    <a:lnTo>
                      <a:pt x="860" y="38"/>
                    </a:lnTo>
                    <a:lnTo>
                      <a:pt x="860" y="7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171"/>
              <p:cNvSpPr>
                <a:spLocks/>
              </p:cNvSpPr>
              <p:nvPr/>
            </p:nvSpPr>
            <p:spPr bwMode="auto">
              <a:xfrm flipH="1">
                <a:off x="2439568" y="3536970"/>
                <a:ext cx="1681970" cy="1442665"/>
              </a:xfrm>
              <a:custGeom>
                <a:avLst/>
                <a:gdLst>
                  <a:gd name="T0" fmla="*/ 406 w 1230"/>
                  <a:gd name="T1" fmla="*/ 0 h 1055"/>
                  <a:gd name="T2" fmla="*/ 0 w 1230"/>
                  <a:gd name="T3" fmla="*/ 103 h 1055"/>
                  <a:gd name="T4" fmla="*/ 46 w 1230"/>
                  <a:gd name="T5" fmla="*/ 210 h 1055"/>
                  <a:gd name="T6" fmla="*/ 1003 w 1230"/>
                  <a:gd name="T7" fmla="*/ 1055 h 1055"/>
                  <a:gd name="T8" fmla="*/ 1230 w 1230"/>
                  <a:gd name="T9" fmla="*/ 794 h 1055"/>
                  <a:gd name="T10" fmla="*/ 1216 w 1230"/>
                  <a:gd name="T11" fmla="*/ 155 h 1055"/>
                  <a:gd name="T12" fmla="*/ 1216 w 1230"/>
                  <a:gd name="T13" fmla="*/ 155 h 1055"/>
                  <a:gd name="T14" fmla="*/ 1165 w 1230"/>
                  <a:gd name="T15" fmla="*/ 87 h 1055"/>
                  <a:gd name="T16" fmla="*/ 1129 w 1230"/>
                  <a:gd name="T17" fmla="*/ 42 h 1055"/>
                  <a:gd name="T18" fmla="*/ 1117 w 1230"/>
                  <a:gd name="T19" fmla="*/ 27 h 1055"/>
                  <a:gd name="T20" fmla="*/ 1111 w 1230"/>
                  <a:gd name="T21" fmla="*/ 21 h 1055"/>
                  <a:gd name="T22" fmla="*/ 1111 w 1230"/>
                  <a:gd name="T23" fmla="*/ 21 h 1055"/>
                  <a:gd name="T24" fmla="*/ 406 w 1230"/>
                  <a:gd name="T25"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0" h="1055">
                    <a:moveTo>
                      <a:pt x="406" y="0"/>
                    </a:moveTo>
                    <a:lnTo>
                      <a:pt x="0" y="103"/>
                    </a:lnTo>
                    <a:lnTo>
                      <a:pt x="46" y="210"/>
                    </a:lnTo>
                    <a:lnTo>
                      <a:pt x="1003" y="1055"/>
                    </a:lnTo>
                    <a:lnTo>
                      <a:pt x="1230" y="794"/>
                    </a:lnTo>
                    <a:lnTo>
                      <a:pt x="1216" y="155"/>
                    </a:lnTo>
                    <a:lnTo>
                      <a:pt x="1216" y="155"/>
                    </a:lnTo>
                    <a:lnTo>
                      <a:pt x="1165" y="87"/>
                    </a:lnTo>
                    <a:lnTo>
                      <a:pt x="1129" y="42"/>
                    </a:lnTo>
                    <a:lnTo>
                      <a:pt x="1117" y="27"/>
                    </a:lnTo>
                    <a:lnTo>
                      <a:pt x="1111" y="21"/>
                    </a:lnTo>
                    <a:lnTo>
                      <a:pt x="1111" y="21"/>
                    </a:lnTo>
                    <a:lnTo>
                      <a:pt x="406"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172"/>
              <p:cNvSpPr>
                <a:spLocks/>
              </p:cNvSpPr>
              <p:nvPr/>
            </p:nvSpPr>
            <p:spPr bwMode="auto">
              <a:xfrm flipH="1">
                <a:off x="2439568" y="3536970"/>
                <a:ext cx="1681970" cy="1442665"/>
              </a:xfrm>
              <a:custGeom>
                <a:avLst/>
                <a:gdLst>
                  <a:gd name="T0" fmla="*/ 406 w 1230"/>
                  <a:gd name="T1" fmla="*/ 0 h 1055"/>
                  <a:gd name="T2" fmla="*/ 0 w 1230"/>
                  <a:gd name="T3" fmla="*/ 103 h 1055"/>
                  <a:gd name="T4" fmla="*/ 46 w 1230"/>
                  <a:gd name="T5" fmla="*/ 210 h 1055"/>
                  <a:gd name="T6" fmla="*/ 1003 w 1230"/>
                  <a:gd name="T7" fmla="*/ 1055 h 1055"/>
                  <a:gd name="T8" fmla="*/ 1230 w 1230"/>
                  <a:gd name="T9" fmla="*/ 794 h 1055"/>
                  <a:gd name="T10" fmla="*/ 1216 w 1230"/>
                  <a:gd name="T11" fmla="*/ 155 h 1055"/>
                  <a:gd name="T12" fmla="*/ 1216 w 1230"/>
                  <a:gd name="T13" fmla="*/ 155 h 1055"/>
                  <a:gd name="T14" fmla="*/ 1165 w 1230"/>
                  <a:gd name="T15" fmla="*/ 87 h 1055"/>
                  <a:gd name="T16" fmla="*/ 1129 w 1230"/>
                  <a:gd name="T17" fmla="*/ 42 h 1055"/>
                  <a:gd name="T18" fmla="*/ 1117 w 1230"/>
                  <a:gd name="T19" fmla="*/ 27 h 1055"/>
                  <a:gd name="T20" fmla="*/ 1111 w 1230"/>
                  <a:gd name="T21" fmla="*/ 21 h 1055"/>
                  <a:gd name="T22" fmla="*/ 1111 w 1230"/>
                  <a:gd name="T23" fmla="*/ 21 h 1055"/>
                  <a:gd name="T24" fmla="*/ 406 w 1230"/>
                  <a:gd name="T25" fmla="*/ 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0" h="1055">
                    <a:moveTo>
                      <a:pt x="406" y="0"/>
                    </a:moveTo>
                    <a:lnTo>
                      <a:pt x="0" y="103"/>
                    </a:lnTo>
                    <a:lnTo>
                      <a:pt x="46" y="210"/>
                    </a:lnTo>
                    <a:lnTo>
                      <a:pt x="1003" y="1055"/>
                    </a:lnTo>
                    <a:lnTo>
                      <a:pt x="1230" y="794"/>
                    </a:lnTo>
                    <a:lnTo>
                      <a:pt x="1216" y="155"/>
                    </a:lnTo>
                    <a:lnTo>
                      <a:pt x="1216" y="155"/>
                    </a:lnTo>
                    <a:lnTo>
                      <a:pt x="1165" y="87"/>
                    </a:lnTo>
                    <a:lnTo>
                      <a:pt x="1129" y="42"/>
                    </a:lnTo>
                    <a:lnTo>
                      <a:pt x="1117" y="27"/>
                    </a:lnTo>
                    <a:lnTo>
                      <a:pt x="1111" y="21"/>
                    </a:lnTo>
                    <a:lnTo>
                      <a:pt x="1111" y="21"/>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173"/>
              <p:cNvSpPr>
                <a:spLocks/>
              </p:cNvSpPr>
              <p:nvPr/>
            </p:nvSpPr>
            <p:spPr bwMode="auto">
              <a:xfrm flipH="1">
                <a:off x="2745878" y="3677818"/>
                <a:ext cx="1420786" cy="1342841"/>
              </a:xfrm>
              <a:custGeom>
                <a:avLst/>
                <a:gdLst>
                  <a:gd name="T0" fmla="*/ 1039 w 1039"/>
                  <a:gd name="T1" fmla="*/ 937 h 982"/>
                  <a:gd name="T2" fmla="*/ 1039 w 1039"/>
                  <a:gd name="T3" fmla="*/ 937 h 982"/>
                  <a:gd name="T4" fmla="*/ 1037 w 1039"/>
                  <a:gd name="T5" fmla="*/ 946 h 982"/>
                  <a:gd name="T6" fmla="*/ 1034 w 1039"/>
                  <a:gd name="T7" fmla="*/ 955 h 982"/>
                  <a:gd name="T8" fmla="*/ 1030 w 1039"/>
                  <a:gd name="T9" fmla="*/ 963 h 982"/>
                  <a:gd name="T10" fmla="*/ 1025 w 1039"/>
                  <a:gd name="T11" fmla="*/ 969 h 982"/>
                  <a:gd name="T12" fmla="*/ 1018 w 1039"/>
                  <a:gd name="T13" fmla="*/ 975 h 982"/>
                  <a:gd name="T14" fmla="*/ 1010 w 1039"/>
                  <a:gd name="T15" fmla="*/ 979 h 982"/>
                  <a:gd name="T16" fmla="*/ 1001 w 1039"/>
                  <a:gd name="T17" fmla="*/ 982 h 982"/>
                  <a:gd name="T18" fmla="*/ 992 w 1039"/>
                  <a:gd name="T19" fmla="*/ 982 h 982"/>
                  <a:gd name="T20" fmla="*/ 45 w 1039"/>
                  <a:gd name="T21" fmla="*/ 982 h 982"/>
                  <a:gd name="T22" fmla="*/ 45 w 1039"/>
                  <a:gd name="T23" fmla="*/ 982 h 982"/>
                  <a:gd name="T24" fmla="*/ 36 w 1039"/>
                  <a:gd name="T25" fmla="*/ 982 h 982"/>
                  <a:gd name="T26" fmla="*/ 27 w 1039"/>
                  <a:gd name="T27" fmla="*/ 979 h 982"/>
                  <a:gd name="T28" fmla="*/ 19 w 1039"/>
                  <a:gd name="T29" fmla="*/ 975 h 982"/>
                  <a:gd name="T30" fmla="*/ 12 w 1039"/>
                  <a:gd name="T31" fmla="*/ 969 h 982"/>
                  <a:gd name="T32" fmla="*/ 7 w 1039"/>
                  <a:gd name="T33" fmla="*/ 963 h 982"/>
                  <a:gd name="T34" fmla="*/ 3 w 1039"/>
                  <a:gd name="T35" fmla="*/ 955 h 982"/>
                  <a:gd name="T36" fmla="*/ 0 w 1039"/>
                  <a:gd name="T37" fmla="*/ 946 h 982"/>
                  <a:gd name="T38" fmla="*/ 0 w 1039"/>
                  <a:gd name="T39" fmla="*/ 937 h 982"/>
                  <a:gd name="T40" fmla="*/ 0 w 1039"/>
                  <a:gd name="T41" fmla="*/ 46 h 982"/>
                  <a:gd name="T42" fmla="*/ 0 w 1039"/>
                  <a:gd name="T43" fmla="*/ 46 h 982"/>
                  <a:gd name="T44" fmla="*/ 0 w 1039"/>
                  <a:gd name="T45" fmla="*/ 37 h 982"/>
                  <a:gd name="T46" fmla="*/ 3 w 1039"/>
                  <a:gd name="T47" fmla="*/ 28 h 982"/>
                  <a:gd name="T48" fmla="*/ 7 w 1039"/>
                  <a:gd name="T49" fmla="*/ 20 h 982"/>
                  <a:gd name="T50" fmla="*/ 12 w 1039"/>
                  <a:gd name="T51" fmla="*/ 14 h 982"/>
                  <a:gd name="T52" fmla="*/ 19 w 1039"/>
                  <a:gd name="T53" fmla="*/ 8 h 982"/>
                  <a:gd name="T54" fmla="*/ 27 w 1039"/>
                  <a:gd name="T55" fmla="*/ 3 h 982"/>
                  <a:gd name="T56" fmla="*/ 36 w 1039"/>
                  <a:gd name="T57" fmla="*/ 0 h 982"/>
                  <a:gd name="T58" fmla="*/ 45 w 1039"/>
                  <a:gd name="T59" fmla="*/ 0 h 982"/>
                  <a:gd name="T60" fmla="*/ 992 w 1039"/>
                  <a:gd name="T61" fmla="*/ 0 h 982"/>
                  <a:gd name="T62" fmla="*/ 992 w 1039"/>
                  <a:gd name="T63" fmla="*/ 0 h 982"/>
                  <a:gd name="T64" fmla="*/ 1001 w 1039"/>
                  <a:gd name="T65" fmla="*/ 0 h 982"/>
                  <a:gd name="T66" fmla="*/ 1010 w 1039"/>
                  <a:gd name="T67" fmla="*/ 3 h 982"/>
                  <a:gd name="T68" fmla="*/ 1018 w 1039"/>
                  <a:gd name="T69" fmla="*/ 8 h 982"/>
                  <a:gd name="T70" fmla="*/ 1025 w 1039"/>
                  <a:gd name="T71" fmla="*/ 14 h 982"/>
                  <a:gd name="T72" fmla="*/ 1030 w 1039"/>
                  <a:gd name="T73" fmla="*/ 20 h 982"/>
                  <a:gd name="T74" fmla="*/ 1034 w 1039"/>
                  <a:gd name="T75" fmla="*/ 28 h 982"/>
                  <a:gd name="T76" fmla="*/ 1037 w 1039"/>
                  <a:gd name="T77" fmla="*/ 37 h 982"/>
                  <a:gd name="T78" fmla="*/ 1039 w 1039"/>
                  <a:gd name="T79" fmla="*/ 46 h 982"/>
                  <a:gd name="T80" fmla="*/ 1039 w 1039"/>
                  <a:gd name="T81" fmla="*/ 937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9" h="982">
                    <a:moveTo>
                      <a:pt x="1039" y="937"/>
                    </a:moveTo>
                    <a:lnTo>
                      <a:pt x="1039" y="937"/>
                    </a:lnTo>
                    <a:lnTo>
                      <a:pt x="1037" y="946"/>
                    </a:lnTo>
                    <a:lnTo>
                      <a:pt x="1034" y="955"/>
                    </a:lnTo>
                    <a:lnTo>
                      <a:pt x="1030" y="963"/>
                    </a:lnTo>
                    <a:lnTo>
                      <a:pt x="1025" y="969"/>
                    </a:lnTo>
                    <a:lnTo>
                      <a:pt x="1018" y="975"/>
                    </a:lnTo>
                    <a:lnTo>
                      <a:pt x="1010" y="979"/>
                    </a:lnTo>
                    <a:lnTo>
                      <a:pt x="1001" y="982"/>
                    </a:lnTo>
                    <a:lnTo>
                      <a:pt x="992" y="982"/>
                    </a:lnTo>
                    <a:lnTo>
                      <a:pt x="45" y="982"/>
                    </a:lnTo>
                    <a:lnTo>
                      <a:pt x="45" y="982"/>
                    </a:lnTo>
                    <a:lnTo>
                      <a:pt x="36" y="982"/>
                    </a:lnTo>
                    <a:lnTo>
                      <a:pt x="27" y="979"/>
                    </a:lnTo>
                    <a:lnTo>
                      <a:pt x="19" y="975"/>
                    </a:lnTo>
                    <a:lnTo>
                      <a:pt x="12" y="969"/>
                    </a:lnTo>
                    <a:lnTo>
                      <a:pt x="7" y="963"/>
                    </a:lnTo>
                    <a:lnTo>
                      <a:pt x="3" y="955"/>
                    </a:lnTo>
                    <a:lnTo>
                      <a:pt x="0" y="946"/>
                    </a:lnTo>
                    <a:lnTo>
                      <a:pt x="0" y="937"/>
                    </a:lnTo>
                    <a:lnTo>
                      <a:pt x="0" y="46"/>
                    </a:lnTo>
                    <a:lnTo>
                      <a:pt x="0" y="46"/>
                    </a:lnTo>
                    <a:lnTo>
                      <a:pt x="0" y="37"/>
                    </a:lnTo>
                    <a:lnTo>
                      <a:pt x="3" y="28"/>
                    </a:lnTo>
                    <a:lnTo>
                      <a:pt x="7" y="20"/>
                    </a:lnTo>
                    <a:lnTo>
                      <a:pt x="12" y="14"/>
                    </a:lnTo>
                    <a:lnTo>
                      <a:pt x="19" y="8"/>
                    </a:lnTo>
                    <a:lnTo>
                      <a:pt x="27" y="3"/>
                    </a:lnTo>
                    <a:lnTo>
                      <a:pt x="36" y="0"/>
                    </a:lnTo>
                    <a:lnTo>
                      <a:pt x="45" y="0"/>
                    </a:lnTo>
                    <a:lnTo>
                      <a:pt x="992" y="0"/>
                    </a:lnTo>
                    <a:lnTo>
                      <a:pt x="992" y="0"/>
                    </a:lnTo>
                    <a:lnTo>
                      <a:pt x="1001" y="0"/>
                    </a:lnTo>
                    <a:lnTo>
                      <a:pt x="1010" y="3"/>
                    </a:lnTo>
                    <a:lnTo>
                      <a:pt x="1018" y="8"/>
                    </a:lnTo>
                    <a:lnTo>
                      <a:pt x="1025" y="14"/>
                    </a:lnTo>
                    <a:lnTo>
                      <a:pt x="1030" y="20"/>
                    </a:lnTo>
                    <a:lnTo>
                      <a:pt x="1034" y="28"/>
                    </a:lnTo>
                    <a:lnTo>
                      <a:pt x="1037" y="37"/>
                    </a:lnTo>
                    <a:lnTo>
                      <a:pt x="1039" y="46"/>
                    </a:lnTo>
                    <a:lnTo>
                      <a:pt x="1039" y="93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174"/>
              <p:cNvSpPr>
                <a:spLocks/>
              </p:cNvSpPr>
              <p:nvPr/>
            </p:nvSpPr>
            <p:spPr bwMode="auto">
              <a:xfrm flipH="1">
                <a:off x="2745878" y="3677818"/>
                <a:ext cx="1420786" cy="1342841"/>
              </a:xfrm>
              <a:custGeom>
                <a:avLst/>
                <a:gdLst>
                  <a:gd name="T0" fmla="*/ 1039 w 1039"/>
                  <a:gd name="T1" fmla="*/ 937 h 982"/>
                  <a:gd name="T2" fmla="*/ 1039 w 1039"/>
                  <a:gd name="T3" fmla="*/ 937 h 982"/>
                  <a:gd name="T4" fmla="*/ 1037 w 1039"/>
                  <a:gd name="T5" fmla="*/ 946 h 982"/>
                  <a:gd name="T6" fmla="*/ 1034 w 1039"/>
                  <a:gd name="T7" fmla="*/ 955 h 982"/>
                  <a:gd name="T8" fmla="*/ 1030 w 1039"/>
                  <a:gd name="T9" fmla="*/ 963 h 982"/>
                  <a:gd name="T10" fmla="*/ 1025 w 1039"/>
                  <a:gd name="T11" fmla="*/ 969 h 982"/>
                  <a:gd name="T12" fmla="*/ 1018 w 1039"/>
                  <a:gd name="T13" fmla="*/ 975 h 982"/>
                  <a:gd name="T14" fmla="*/ 1010 w 1039"/>
                  <a:gd name="T15" fmla="*/ 979 h 982"/>
                  <a:gd name="T16" fmla="*/ 1001 w 1039"/>
                  <a:gd name="T17" fmla="*/ 982 h 982"/>
                  <a:gd name="T18" fmla="*/ 992 w 1039"/>
                  <a:gd name="T19" fmla="*/ 982 h 982"/>
                  <a:gd name="T20" fmla="*/ 45 w 1039"/>
                  <a:gd name="T21" fmla="*/ 982 h 982"/>
                  <a:gd name="T22" fmla="*/ 45 w 1039"/>
                  <a:gd name="T23" fmla="*/ 982 h 982"/>
                  <a:gd name="T24" fmla="*/ 36 w 1039"/>
                  <a:gd name="T25" fmla="*/ 982 h 982"/>
                  <a:gd name="T26" fmla="*/ 27 w 1039"/>
                  <a:gd name="T27" fmla="*/ 979 h 982"/>
                  <a:gd name="T28" fmla="*/ 19 w 1039"/>
                  <a:gd name="T29" fmla="*/ 975 h 982"/>
                  <a:gd name="T30" fmla="*/ 12 w 1039"/>
                  <a:gd name="T31" fmla="*/ 969 h 982"/>
                  <a:gd name="T32" fmla="*/ 7 w 1039"/>
                  <a:gd name="T33" fmla="*/ 963 h 982"/>
                  <a:gd name="T34" fmla="*/ 3 w 1039"/>
                  <a:gd name="T35" fmla="*/ 955 h 982"/>
                  <a:gd name="T36" fmla="*/ 0 w 1039"/>
                  <a:gd name="T37" fmla="*/ 946 h 982"/>
                  <a:gd name="T38" fmla="*/ 0 w 1039"/>
                  <a:gd name="T39" fmla="*/ 937 h 982"/>
                  <a:gd name="T40" fmla="*/ 0 w 1039"/>
                  <a:gd name="T41" fmla="*/ 46 h 982"/>
                  <a:gd name="T42" fmla="*/ 0 w 1039"/>
                  <a:gd name="T43" fmla="*/ 46 h 982"/>
                  <a:gd name="T44" fmla="*/ 0 w 1039"/>
                  <a:gd name="T45" fmla="*/ 37 h 982"/>
                  <a:gd name="T46" fmla="*/ 3 w 1039"/>
                  <a:gd name="T47" fmla="*/ 28 h 982"/>
                  <a:gd name="T48" fmla="*/ 7 w 1039"/>
                  <a:gd name="T49" fmla="*/ 20 h 982"/>
                  <a:gd name="T50" fmla="*/ 12 w 1039"/>
                  <a:gd name="T51" fmla="*/ 14 h 982"/>
                  <a:gd name="T52" fmla="*/ 19 w 1039"/>
                  <a:gd name="T53" fmla="*/ 8 h 982"/>
                  <a:gd name="T54" fmla="*/ 27 w 1039"/>
                  <a:gd name="T55" fmla="*/ 3 h 982"/>
                  <a:gd name="T56" fmla="*/ 36 w 1039"/>
                  <a:gd name="T57" fmla="*/ 0 h 982"/>
                  <a:gd name="T58" fmla="*/ 45 w 1039"/>
                  <a:gd name="T59" fmla="*/ 0 h 982"/>
                  <a:gd name="T60" fmla="*/ 992 w 1039"/>
                  <a:gd name="T61" fmla="*/ 0 h 982"/>
                  <a:gd name="T62" fmla="*/ 992 w 1039"/>
                  <a:gd name="T63" fmla="*/ 0 h 982"/>
                  <a:gd name="T64" fmla="*/ 1001 w 1039"/>
                  <a:gd name="T65" fmla="*/ 0 h 982"/>
                  <a:gd name="T66" fmla="*/ 1010 w 1039"/>
                  <a:gd name="T67" fmla="*/ 3 h 982"/>
                  <a:gd name="T68" fmla="*/ 1018 w 1039"/>
                  <a:gd name="T69" fmla="*/ 8 h 982"/>
                  <a:gd name="T70" fmla="*/ 1025 w 1039"/>
                  <a:gd name="T71" fmla="*/ 14 h 982"/>
                  <a:gd name="T72" fmla="*/ 1030 w 1039"/>
                  <a:gd name="T73" fmla="*/ 20 h 982"/>
                  <a:gd name="T74" fmla="*/ 1034 w 1039"/>
                  <a:gd name="T75" fmla="*/ 28 h 982"/>
                  <a:gd name="T76" fmla="*/ 1037 w 1039"/>
                  <a:gd name="T77" fmla="*/ 37 h 982"/>
                  <a:gd name="T78" fmla="*/ 1039 w 1039"/>
                  <a:gd name="T79" fmla="*/ 46 h 982"/>
                  <a:gd name="T80" fmla="*/ 1039 w 1039"/>
                  <a:gd name="T81" fmla="*/ 937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9" h="982">
                    <a:moveTo>
                      <a:pt x="1039" y="937"/>
                    </a:moveTo>
                    <a:lnTo>
                      <a:pt x="1039" y="937"/>
                    </a:lnTo>
                    <a:lnTo>
                      <a:pt x="1037" y="946"/>
                    </a:lnTo>
                    <a:lnTo>
                      <a:pt x="1034" y="955"/>
                    </a:lnTo>
                    <a:lnTo>
                      <a:pt x="1030" y="963"/>
                    </a:lnTo>
                    <a:lnTo>
                      <a:pt x="1025" y="969"/>
                    </a:lnTo>
                    <a:lnTo>
                      <a:pt x="1018" y="975"/>
                    </a:lnTo>
                    <a:lnTo>
                      <a:pt x="1010" y="979"/>
                    </a:lnTo>
                    <a:lnTo>
                      <a:pt x="1001" y="982"/>
                    </a:lnTo>
                    <a:lnTo>
                      <a:pt x="992" y="982"/>
                    </a:lnTo>
                    <a:lnTo>
                      <a:pt x="45" y="982"/>
                    </a:lnTo>
                    <a:lnTo>
                      <a:pt x="45" y="982"/>
                    </a:lnTo>
                    <a:lnTo>
                      <a:pt x="36" y="982"/>
                    </a:lnTo>
                    <a:lnTo>
                      <a:pt x="27" y="979"/>
                    </a:lnTo>
                    <a:lnTo>
                      <a:pt x="19" y="975"/>
                    </a:lnTo>
                    <a:lnTo>
                      <a:pt x="12" y="969"/>
                    </a:lnTo>
                    <a:lnTo>
                      <a:pt x="7" y="963"/>
                    </a:lnTo>
                    <a:lnTo>
                      <a:pt x="3" y="955"/>
                    </a:lnTo>
                    <a:lnTo>
                      <a:pt x="0" y="946"/>
                    </a:lnTo>
                    <a:lnTo>
                      <a:pt x="0" y="937"/>
                    </a:lnTo>
                    <a:lnTo>
                      <a:pt x="0" y="46"/>
                    </a:lnTo>
                    <a:lnTo>
                      <a:pt x="0" y="46"/>
                    </a:lnTo>
                    <a:lnTo>
                      <a:pt x="0" y="37"/>
                    </a:lnTo>
                    <a:lnTo>
                      <a:pt x="3" y="28"/>
                    </a:lnTo>
                    <a:lnTo>
                      <a:pt x="7" y="20"/>
                    </a:lnTo>
                    <a:lnTo>
                      <a:pt x="12" y="14"/>
                    </a:lnTo>
                    <a:lnTo>
                      <a:pt x="19" y="8"/>
                    </a:lnTo>
                    <a:lnTo>
                      <a:pt x="27" y="3"/>
                    </a:lnTo>
                    <a:lnTo>
                      <a:pt x="36" y="0"/>
                    </a:lnTo>
                    <a:lnTo>
                      <a:pt x="45" y="0"/>
                    </a:lnTo>
                    <a:lnTo>
                      <a:pt x="992" y="0"/>
                    </a:lnTo>
                    <a:lnTo>
                      <a:pt x="992" y="0"/>
                    </a:lnTo>
                    <a:lnTo>
                      <a:pt x="1001" y="0"/>
                    </a:lnTo>
                    <a:lnTo>
                      <a:pt x="1010" y="3"/>
                    </a:lnTo>
                    <a:lnTo>
                      <a:pt x="1018" y="8"/>
                    </a:lnTo>
                    <a:lnTo>
                      <a:pt x="1025" y="14"/>
                    </a:lnTo>
                    <a:lnTo>
                      <a:pt x="1030" y="20"/>
                    </a:lnTo>
                    <a:lnTo>
                      <a:pt x="1034" y="28"/>
                    </a:lnTo>
                    <a:lnTo>
                      <a:pt x="1037" y="37"/>
                    </a:lnTo>
                    <a:lnTo>
                      <a:pt x="1039" y="46"/>
                    </a:lnTo>
                    <a:lnTo>
                      <a:pt x="1039" y="9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175"/>
              <p:cNvSpPr>
                <a:spLocks/>
              </p:cNvSpPr>
              <p:nvPr/>
            </p:nvSpPr>
            <p:spPr bwMode="auto">
              <a:xfrm flipH="1">
                <a:off x="2434099" y="3536970"/>
                <a:ext cx="139480" cy="83415"/>
              </a:xfrm>
              <a:custGeom>
                <a:avLst/>
                <a:gdLst>
                  <a:gd name="T0" fmla="*/ 69 w 102"/>
                  <a:gd name="T1" fmla="*/ 0 h 61"/>
                  <a:gd name="T2" fmla="*/ 69 w 102"/>
                  <a:gd name="T3" fmla="*/ 0 h 61"/>
                  <a:gd name="T4" fmla="*/ 72 w 102"/>
                  <a:gd name="T5" fmla="*/ 1 h 61"/>
                  <a:gd name="T6" fmla="*/ 74 w 102"/>
                  <a:gd name="T7" fmla="*/ 3 h 61"/>
                  <a:gd name="T8" fmla="*/ 75 w 102"/>
                  <a:gd name="T9" fmla="*/ 6 h 61"/>
                  <a:gd name="T10" fmla="*/ 77 w 102"/>
                  <a:gd name="T11" fmla="*/ 9 h 61"/>
                  <a:gd name="T12" fmla="*/ 74 w 102"/>
                  <a:gd name="T13" fmla="*/ 13 h 61"/>
                  <a:gd name="T14" fmla="*/ 69 w 102"/>
                  <a:gd name="T15" fmla="*/ 18 h 61"/>
                  <a:gd name="T16" fmla="*/ 60 w 102"/>
                  <a:gd name="T17" fmla="*/ 22 h 61"/>
                  <a:gd name="T18" fmla="*/ 60 w 102"/>
                  <a:gd name="T19" fmla="*/ 22 h 61"/>
                  <a:gd name="T20" fmla="*/ 37 w 102"/>
                  <a:gd name="T21" fmla="*/ 31 h 61"/>
                  <a:gd name="T22" fmla="*/ 0 w 102"/>
                  <a:gd name="T23" fmla="*/ 45 h 61"/>
                  <a:gd name="T24" fmla="*/ 0 w 102"/>
                  <a:gd name="T25" fmla="*/ 45 h 61"/>
                  <a:gd name="T26" fmla="*/ 13 w 102"/>
                  <a:gd name="T27" fmla="*/ 61 h 61"/>
                  <a:gd name="T28" fmla="*/ 13 w 102"/>
                  <a:gd name="T29" fmla="*/ 61 h 61"/>
                  <a:gd name="T30" fmla="*/ 89 w 102"/>
                  <a:gd name="T31" fmla="*/ 27 h 61"/>
                  <a:gd name="T32" fmla="*/ 89 w 102"/>
                  <a:gd name="T33" fmla="*/ 27 h 61"/>
                  <a:gd name="T34" fmla="*/ 90 w 102"/>
                  <a:gd name="T35" fmla="*/ 27 h 61"/>
                  <a:gd name="T36" fmla="*/ 90 w 102"/>
                  <a:gd name="T37" fmla="*/ 27 h 61"/>
                  <a:gd name="T38" fmla="*/ 93 w 102"/>
                  <a:gd name="T39" fmla="*/ 27 h 61"/>
                  <a:gd name="T40" fmla="*/ 98 w 102"/>
                  <a:gd name="T41" fmla="*/ 30 h 61"/>
                  <a:gd name="T42" fmla="*/ 101 w 102"/>
                  <a:gd name="T43" fmla="*/ 36 h 61"/>
                  <a:gd name="T44" fmla="*/ 102 w 102"/>
                  <a:gd name="T45" fmla="*/ 45 h 61"/>
                  <a:gd name="T46" fmla="*/ 102 w 102"/>
                  <a:gd name="T47" fmla="*/ 45 h 61"/>
                  <a:gd name="T48" fmla="*/ 102 w 102"/>
                  <a:gd name="T49" fmla="*/ 39 h 61"/>
                  <a:gd name="T50" fmla="*/ 102 w 102"/>
                  <a:gd name="T51" fmla="*/ 31 h 61"/>
                  <a:gd name="T52" fmla="*/ 101 w 102"/>
                  <a:gd name="T53" fmla="*/ 24 h 61"/>
                  <a:gd name="T54" fmla="*/ 96 w 102"/>
                  <a:gd name="T55" fmla="*/ 15 h 61"/>
                  <a:gd name="T56" fmla="*/ 90 w 102"/>
                  <a:gd name="T57" fmla="*/ 7 h 61"/>
                  <a:gd name="T58" fmla="*/ 86 w 102"/>
                  <a:gd name="T59" fmla="*/ 6 h 61"/>
                  <a:gd name="T60" fmla="*/ 81 w 102"/>
                  <a:gd name="T61" fmla="*/ 3 h 61"/>
                  <a:gd name="T62" fmla="*/ 75 w 102"/>
                  <a:gd name="T63" fmla="*/ 1 h 61"/>
                  <a:gd name="T64" fmla="*/ 69 w 102"/>
                  <a:gd name="T6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61">
                    <a:moveTo>
                      <a:pt x="69" y="0"/>
                    </a:moveTo>
                    <a:lnTo>
                      <a:pt x="69" y="0"/>
                    </a:lnTo>
                    <a:lnTo>
                      <a:pt x="72" y="1"/>
                    </a:lnTo>
                    <a:lnTo>
                      <a:pt x="74" y="3"/>
                    </a:lnTo>
                    <a:lnTo>
                      <a:pt x="75" y="6"/>
                    </a:lnTo>
                    <a:lnTo>
                      <a:pt x="77" y="9"/>
                    </a:lnTo>
                    <a:lnTo>
                      <a:pt x="74" y="13"/>
                    </a:lnTo>
                    <a:lnTo>
                      <a:pt x="69" y="18"/>
                    </a:lnTo>
                    <a:lnTo>
                      <a:pt x="60" y="22"/>
                    </a:lnTo>
                    <a:lnTo>
                      <a:pt x="60" y="22"/>
                    </a:lnTo>
                    <a:lnTo>
                      <a:pt x="37" y="31"/>
                    </a:lnTo>
                    <a:lnTo>
                      <a:pt x="0" y="45"/>
                    </a:lnTo>
                    <a:lnTo>
                      <a:pt x="0" y="45"/>
                    </a:lnTo>
                    <a:lnTo>
                      <a:pt x="13" y="61"/>
                    </a:lnTo>
                    <a:lnTo>
                      <a:pt x="13" y="61"/>
                    </a:lnTo>
                    <a:lnTo>
                      <a:pt x="89" y="27"/>
                    </a:lnTo>
                    <a:lnTo>
                      <a:pt x="89" y="27"/>
                    </a:lnTo>
                    <a:lnTo>
                      <a:pt x="90" y="27"/>
                    </a:lnTo>
                    <a:lnTo>
                      <a:pt x="90" y="27"/>
                    </a:lnTo>
                    <a:lnTo>
                      <a:pt x="93" y="27"/>
                    </a:lnTo>
                    <a:lnTo>
                      <a:pt x="98" y="30"/>
                    </a:lnTo>
                    <a:lnTo>
                      <a:pt x="101" y="36"/>
                    </a:lnTo>
                    <a:lnTo>
                      <a:pt x="102" y="45"/>
                    </a:lnTo>
                    <a:lnTo>
                      <a:pt x="102" y="45"/>
                    </a:lnTo>
                    <a:lnTo>
                      <a:pt x="102" y="39"/>
                    </a:lnTo>
                    <a:lnTo>
                      <a:pt x="102" y="31"/>
                    </a:lnTo>
                    <a:lnTo>
                      <a:pt x="101" y="24"/>
                    </a:lnTo>
                    <a:lnTo>
                      <a:pt x="96" y="15"/>
                    </a:lnTo>
                    <a:lnTo>
                      <a:pt x="90" y="7"/>
                    </a:lnTo>
                    <a:lnTo>
                      <a:pt x="86" y="6"/>
                    </a:lnTo>
                    <a:lnTo>
                      <a:pt x="81" y="3"/>
                    </a:lnTo>
                    <a:lnTo>
                      <a:pt x="75" y="1"/>
                    </a:lnTo>
                    <a:lnTo>
                      <a:pt x="69"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176"/>
              <p:cNvSpPr>
                <a:spLocks/>
              </p:cNvSpPr>
              <p:nvPr/>
            </p:nvSpPr>
            <p:spPr bwMode="auto">
              <a:xfrm flipH="1">
                <a:off x="2434099" y="3536970"/>
                <a:ext cx="139480" cy="83415"/>
              </a:xfrm>
              <a:custGeom>
                <a:avLst/>
                <a:gdLst>
                  <a:gd name="T0" fmla="*/ 69 w 102"/>
                  <a:gd name="T1" fmla="*/ 0 h 61"/>
                  <a:gd name="T2" fmla="*/ 69 w 102"/>
                  <a:gd name="T3" fmla="*/ 0 h 61"/>
                  <a:gd name="T4" fmla="*/ 72 w 102"/>
                  <a:gd name="T5" fmla="*/ 1 h 61"/>
                  <a:gd name="T6" fmla="*/ 74 w 102"/>
                  <a:gd name="T7" fmla="*/ 3 h 61"/>
                  <a:gd name="T8" fmla="*/ 75 w 102"/>
                  <a:gd name="T9" fmla="*/ 6 h 61"/>
                  <a:gd name="T10" fmla="*/ 77 w 102"/>
                  <a:gd name="T11" fmla="*/ 9 h 61"/>
                  <a:gd name="T12" fmla="*/ 74 w 102"/>
                  <a:gd name="T13" fmla="*/ 13 h 61"/>
                  <a:gd name="T14" fmla="*/ 69 w 102"/>
                  <a:gd name="T15" fmla="*/ 18 h 61"/>
                  <a:gd name="T16" fmla="*/ 60 w 102"/>
                  <a:gd name="T17" fmla="*/ 22 h 61"/>
                  <a:gd name="T18" fmla="*/ 60 w 102"/>
                  <a:gd name="T19" fmla="*/ 22 h 61"/>
                  <a:gd name="T20" fmla="*/ 37 w 102"/>
                  <a:gd name="T21" fmla="*/ 31 h 61"/>
                  <a:gd name="T22" fmla="*/ 0 w 102"/>
                  <a:gd name="T23" fmla="*/ 45 h 61"/>
                  <a:gd name="T24" fmla="*/ 0 w 102"/>
                  <a:gd name="T25" fmla="*/ 45 h 61"/>
                  <a:gd name="T26" fmla="*/ 13 w 102"/>
                  <a:gd name="T27" fmla="*/ 61 h 61"/>
                  <a:gd name="T28" fmla="*/ 13 w 102"/>
                  <a:gd name="T29" fmla="*/ 61 h 61"/>
                  <a:gd name="T30" fmla="*/ 89 w 102"/>
                  <a:gd name="T31" fmla="*/ 27 h 61"/>
                  <a:gd name="T32" fmla="*/ 89 w 102"/>
                  <a:gd name="T33" fmla="*/ 27 h 61"/>
                  <a:gd name="T34" fmla="*/ 90 w 102"/>
                  <a:gd name="T35" fmla="*/ 27 h 61"/>
                  <a:gd name="T36" fmla="*/ 90 w 102"/>
                  <a:gd name="T37" fmla="*/ 27 h 61"/>
                  <a:gd name="T38" fmla="*/ 93 w 102"/>
                  <a:gd name="T39" fmla="*/ 27 h 61"/>
                  <a:gd name="T40" fmla="*/ 98 w 102"/>
                  <a:gd name="T41" fmla="*/ 30 h 61"/>
                  <a:gd name="T42" fmla="*/ 101 w 102"/>
                  <a:gd name="T43" fmla="*/ 36 h 61"/>
                  <a:gd name="T44" fmla="*/ 102 w 102"/>
                  <a:gd name="T45" fmla="*/ 45 h 61"/>
                  <a:gd name="T46" fmla="*/ 102 w 102"/>
                  <a:gd name="T47" fmla="*/ 45 h 61"/>
                  <a:gd name="T48" fmla="*/ 102 w 102"/>
                  <a:gd name="T49" fmla="*/ 39 h 61"/>
                  <a:gd name="T50" fmla="*/ 102 w 102"/>
                  <a:gd name="T51" fmla="*/ 31 h 61"/>
                  <a:gd name="T52" fmla="*/ 101 w 102"/>
                  <a:gd name="T53" fmla="*/ 24 h 61"/>
                  <a:gd name="T54" fmla="*/ 96 w 102"/>
                  <a:gd name="T55" fmla="*/ 15 h 61"/>
                  <a:gd name="T56" fmla="*/ 90 w 102"/>
                  <a:gd name="T57" fmla="*/ 7 h 61"/>
                  <a:gd name="T58" fmla="*/ 86 w 102"/>
                  <a:gd name="T59" fmla="*/ 6 h 61"/>
                  <a:gd name="T60" fmla="*/ 81 w 102"/>
                  <a:gd name="T61" fmla="*/ 3 h 61"/>
                  <a:gd name="T62" fmla="*/ 75 w 102"/>
                  <a:gd name="T63" fmla="*/ 1 h 61"/>
                  <a:gd name="T64" fmla="*/ 69 w 102"/>
                  <a:gd name="T6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61">
                    <a:moveTo>
                      <a:pt x="69" y="0"/>
                    </a:moveTo>
                    <a:lnTo>
                      <a:pt x="69" y="0"/>
                    </a:lnTo>
                    <a:lnTo>
                      <a:pt x="72" y="1"/>
                    </a:lnTo>
                    <a:lnTo>
                      <a:pt x="74" y="3"/>
                    </a:lnTo>
                    <a:lnTo>
                      <a:pt x="75" y="6"/>
                    </a:lnTo>
                    <a:lnTo>
                      <a:pt x="77" y="9"/>
                    </a:lnTo>
                    <a:lnTo>
                      <a:pt x="74" y="13"/>
                    </a:lnTo>
                    <a:lnTo>
                      <a:pt x="69" y="18"/>
                    </a:lnTo>
                    <a:lnTo>
                      <a:pt x="60" y="22"/>
                    </a:lnTo>
                    <a:lnTo>
                      <a:pt x="60" y="22"/>
                    </a:lnTo>
                    <a:lnTo>
                      <a:pt x="37" y="31"/>
                    </a:lnTo>
                    <a:lnTo>
                      <a:pt x="0" y="45"/>
                    </a:lnTo>
                    <a:lnTo>
                      <a:pt x="0" y="45"/>
                    </a:lnTo>
                    <a:lnTo>
                      <a:pt x="13" y="61"/>
                    </a:lnTo>
                    <a:lnTo>
                      <a:pt x="13" y="61"/>
                    </a:lnTo>
                    <a:lnTo>
                      <a:pt x="89" y="27"/>
                    </a:lnTo>
                    <a:lnTo>
                      <a:pt x="89" y="27"/>
                    </a:lnTo>
                    <a:lnTo>
                      <a:pt x="90" y="27"/>
                    </a:lnTo>
                    <a:lnTo>
                      <a:pt x="90" y="27"/>
                    </a:lnTo>
                    <a:lnTo>
                      <a:pt x="93" y="27"/>
                    </a:lnTo>
                    <a:lnTo>
                      <a:pt x="98" y="30"/>
                    </a:lnTo>
                    <a:lnTo>
                      <a:pt x="101" y="36"/>
                    </a:lnTo>
                    <a:lnTo>
                      <a:pt x="102" y="45"/>
                    </a:lnTo>
                    <a:lnTo>
                      <a:pt x="102" y="45"/>
                    </a:lnTo>
                    <a:lnTo>
                      <a:pt x="102" y="39"/>
                    </a:lnTo>
                    <a:lnTo>
                      <a:pt x="102" y="31"/>
                    </a:lnTo>
                    <a:lnTo>
                      <a:pt x="101" y="24"/>
                    </a:lnTo>
                    <a:lnTo>
                      <a:pt x="96" y="15"/>
                    </a:lnTo>
                    <a:lnTo>
                      <a:pt x="90" y="7"/>
                    </a:lnTo>
                    <a:lnTo>
                      <a:pt x="86" y="6"/>
                    </a:lnTo>
                    <a:lnTo>
                      <a:pt x="81" y="3"/>
                    </a:lnTo>
                    <a:lnTo>
                      <a:pt x="75" y="1"/>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177"/>
              <p:cNvSpPr>
                <a:spLocks/>
              </p:cNvSpPr>
              <p:nvPr/>
            </p:nvSpPr>
            <p:spPr bwMode="auto">
              <a:xfrm flipH="1">
                <a:off x="2555802" y="3598506"/>
                <a:ext cx="295370" cy="134011"/>
              </a:xfrm>
              <a:custGeom>
                <a:avLst/>
                <a:gdLst>
                  <a:gd name="T0" fmla="*/ 203 w 216"/>
                  <a:gd name="T1" fmla="*/ 0 h 98"/>
                  <a:gd name="T2" fmla="*/ 203 w 216"/>
                  <a:gd name="T3" fmla="*/ 0 h 98"/>
                  <a:gd name="T4" fmla="*/ 116 w 216"/>
                  <a:gd name="T5" fmla="*/ 31 h 98"/>
                  <a:gd name="T6" fmla="*/ 71 w 216"/>
                  <a:gd name="T7" fmla="*/ 46 h 98"/>
                  <a:gd name="T8" fmla="*/ 0 w 216"/>
                  <a:gd name="T9" fmla="*/ 58 h 98"/>
                  <a:gd name="T10" fmla="*/ 0 w 216"/>
                  <a:gd name="T11" fmla="*/ 58 h 98"/>
                  <a:gd name="T12" fmla="*/ 3 w 216"/>
                  <a:gd name="T13" fmla="*/ 58 h 98"/>
                  <a:gd name="T14" fmla="*/ 30 w 216"/>
                  <a:gd name="T15" fmla="*/ 58 h 98"/>
                  <a:gd name="T16" fmla="*/ 30 w 216"/>
                  <a:gd name="T17" fmla="*/ 58 h 98"/>
                  <a:gd name="T18" fmla="*/ 37 w 216"/>
                  <a:gd name="T19" fmla="*/ 58 h 98"/>
                  <a:gd name="T20" fmla="*/ 43 w 216"/>
                  <a:gd name="T21" fmla="*/ 60 h 98"/>
                  <a:gd name="T22" fmla="*/ 49 w 216"/>
                  <a:gd name="T23" fmla="*/ 63 h 98"/>
                  <a:gd name="T24" fmla="*/ 56 w 216"/>
                  <a:gd name="T25" fmla="*/ 66 h 98"/>
                  <a:gd name="T26" fmla="*/ 60 w 216"/>
                  <a:gd name="T27" fmla="*/ 69 h 98"/>
                  <a:gd name="T28" fmla="*/ 65 w 216"/>
                  <a:gd name="T29" fmla="*/ 75 h 98"/>
                  <a:gd name="T30" fmla="*/ 69 w 216"/>
                  <a:gd name="T31" fmla="*/ 80 h 98"/>
                  <a:gd name="T32" fmla="*/ 72 w 216"/>
                  <a:gd name="T33" fmla="*/ 86 h 98"/>
                  <a:gd name="T34" fmla="*/ 72 w 216"/>
                  <a:gd name="T35" fmla="*/ 86 h 98"/>
                  <a:gd name="T36" fmla="*/ 75 w 216"/>
                  <a:gd name="T37" fmla="*/ 92 h 98"/>
                  <a:gd name="T38" fmla="*/ 75 w 216"/>
                  <a:gd name="T39" fmla="*/ 98 h 98"/>
                  <a:gd name="T40" fmla="*/ 75 w 216"/>
                  <a:gd name="T41" fmla="*/ 98 h 98"/>
                  <a:gd name="T42" fmla="*/ 75 w 216"/>
                  <a:gd name="T43" fmla="*/ 98 h 98"/>
                  <a:gd name="T44" fmla="*/ 75 w 216"/>
                  <a:gd name="T45" fmla="*/ 98 h 98"/>
                  <a:gd name="T46" fmla="*/ 78 w 216"/>
                  <a:gd name="T47" fmla="*/ 95 h 98"/>
                  <a:gd name="T48" fmla="*/ 84 w 216"/>
                  <a:gd name="T49" fmla="*/ 86 h 98"/>
                  <a:gd name="T50" fmla="*/ 92 w 216"/>
                  <a:gd name="T51" fmla="*/ 81 h 98"/>
                  <a:gd name="T52" fmla="*/ 101 w 216"/>
                  <a:gd name="T53" fmla="*/ 73 h 98"/>
                  <a:gd name="T54" fmla="*/ 114 w 216"/>
                  <a:gd name="T55" fmla="*/ 66 h 98"/>
                  <a:gd name="T56" fmla="*/ 131 w 216"/>
                  <a:gd name="T57" fmla="*/ 58 h 98"/>
                  <a:gd name="T58" fmla="*/ 131 w 216"/>
                  <a:gd name="T59" fmla="*/ 58 h 98"/>
                  <a:gd name="T60" fmla="*/ 216 w 216"/>
                  <a:gd name="T61" fmla="*/ 16 h 98"/>
                  <a:gd name="T62" fmla="*/ 216 w 216"/>
                  <a:gd name="T63" fmla="*/ 16 h 98"/>
                  <a:gd name="T64" fmla="*/ 203 w 216"/>
                  <a:gd name="T65"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6" h="98">
                    <a:moveTo>
                      <a:pt x="203" y="0"/>
                    </a:moveTo>
                    <a:lnTo>
                      <a:pt x="203" y="0"/>
                    </a:lnTo>
                    <a:lnTo>
                      <a:pt x="116" y="31"/>
                    </a:lnTo>
                    <a:lnTo>
                      <a:pt x="71" y="46"/>
                    </a:lnTo>
                    <a:lnTo>
                      <a:pt x="0" y="58"/>
                    </a:lnTo>
                    <a:lnTo>
                      <a:pt x="0" y="58"/>
                    </a:lnTo>
                    <a:lnTo>
                      <a:pt x="3" y="58"/>
                    </a:lnTo>
                    <a:lnTo>
                      <a:pt x="30" y="58"/>
                    </a:lnTo>
                    <a:lnTo>
                      <a:pt x="30" y="58"/>
                    </a:lnTo>
                    <a:lnTo>
                      <a:pt x="37" y="58"/>
                    </a:lnTo>
                    <a:lnTo>
                      <a:pt x="43" y="60"/>
                    </a:lnTo>
                    <a:lnTo>
                      <a:pt x="49" y="63"/>
                    </a:lnTo>
                    <a:lnTo>
                      <a:pt x="56" y="66"/>
                    </a:lnTo>
                    <a:lnTo>
                      <a:pt x="60" y="69"/>
                    </a:lnTo>
                    <a:lnTo>
                      <a:pt x="65" y="75"/>
                    </a:lnTo>
                    <a:lnTo>
                      <a:pt x="69" y="80"/>
                    </a:lnTo>
                    <a:lnTo>
                      <a:pt x="72" y="86"/>
                    </a:lnTo>
                    <a:lnTo>
                      <a:pt x="72" y="86"/>
                    </a:lnTo>
                    <a:lnTo>
                      <a:pt x="75" y="92"/>
                    </a:lnTo>
                    <a:lnTo>
                      <a:pt x="75" y="98"/>
                    </a:lnTo>
                    <a:lnTo>
                      <a:pt x="75" y="98"/>
                    </a:lnTo>
                    <a:lnTo>
                      <a:pt x="75" y="98"/>
                    </a:lnTo>
                    <a:lnTo>
                      <a:pt x="75" y="98"/>
                    </a:lnTo>
                    <a:lnTo>
                      <a:pt x="78" y="95"/>
                    </a:lnTo>
                    <a:lnTo>
                      <a:pt x="84" y="86"/>
                    </a:lnTo>
                    <a:lnTo>
                      <a:pt x="92" y="81"/>
                    </a:lnTo>
                    <a:lnTo>
                      <a:pt x="101" y="73"/>
                    </a:lnTo>
                    <a:lnTo>
                      <a:pt x="114" y="66"/>
                    </a:lnTo>
                    <a:lnTo>
                      <a:pt x="131" y="58"/>
                    </a:lnTo>
                    <a:lnTo>
                      <a:pt x="131" y="58"/>
                    </a:lnTo>
                    <a:lnTo>
                      <a:pt x="216" y="16"/>
                    </a:lnTo>
                    <a:lnTo>
                      <a:pt x="216" y="16"/>
                    </a:lnTo>
                    <a:lnTo>
                      <a:pt x="203"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178"/>
              <p:cNvSpPr>
                <a:spLocks/>
              </p:cNvSpPr>
              <p:nvPr/>
            </p:nvSpPr>
            <p:spPr bwMode="auto">
              <a:xfrm flipH="1">
                <a:off x="2555802" y="3598506"/>
                <a:ext cx="295370" cy="134011"/>
              </a:xfrm>
              <a:custGeom>
                <a:avLst/>
                <a:gdLst>
                  <a:gd name="T0" fmla="*/ 203 w 216"/>
                  <a:gd name="T1" fmla="*/ 0 h 98"/>
                  <a:gd name="T2" fmla="*/ 203 w 216"/>
                  <a:gd name="T3" fmla="*/ 0 h 98"/>
                  <a:gd name="T4" fmla="*/ 116 w 216"/>
                  <a:gd name="T5" fmla="*/ 31 h 98"/>
                  <a:gd name="T6" fmla="*/ 71 w 216"/>
                  <a:gd name="T7" fmla="*/ 46 h 98"/>
                  <a:gd name="T8" fmla="*/ 0 w 216"/>
                  <a:gd name="T9" fmla="*/ 58 h 98"/>
                  <a:gd name="T10" fmla="*/ 0 w 216"/>
                  <a:gd name="T11" fmla="*/ 58 h 98"/>
                  <a:gd name="T12" fmla="*/ 3 w 216"/>
                  <a:gd name="T13" fmla="*/ 58 h 98"/>
                  <a:gd name="T14" fmla="*/ 30 w 216"/>
                  <a:gd name="T15" fmla="*/ 58 h 98"/>
                  <a:gd name="T16" fmla="*/ 30 w 216"/>
                  <a:gd name="T17" fmla="*/ 58 h 98"/>
                  <a:gd name="T18" fmla="*/ 37 w 216"/>
                  <a:gd name="T19" fmla="*/ 58 h 98"/>
                  <a:gd name="T20" fmla="*/ 43 w 216"/>
                  <a:gd name="T21" fmla="*/ 60 h 98"/>
                  <a:gd name="T22" fmla="*/ 49 w 216"/>
                  <a:gd name="T23" fmla="*/ 63 h 98"/>
                  <a:gd name="T24" fmla="*/ 56 w 216"/>
                  <a:gd name="T25" fmla="*/ 66 h 98"/>
                  <a:gd name="T26" fmla="*/ 60 w 216"/>
                  <a:gd name="T27" fmla="*/ 69 h 98"/>
                  <a:gd name="T28" fmla="*/ 65 w 216"/>
                  <a:gd name="T29" fmla="*/ 75 h 98"/>
                  <a:gd name="T30" fmla="*/ 69 w 216"/>
                  <a:gd name="T31" fmla="*/ 80 h 98"/>
                  <a:gd name="T32" fmla="*/ 72 w 216"/>
                  <a:gd name="T33" fmla="*/ 86 h 98"/>
                  <a:gd name="T34" fmla="*/ 72 w 216"/>
                  <a:gd name="T35" fmla="*/ 86 h 98"/>
                  <a:gd name="T36" fmla="*/ 75 w 216"/>
                  <a:gd name="T37" fmla="*/ 92 h 98"/>
                  <a:gd name="T38" fmla="*/ 75 w 216"/>
                  <a:gd name="T39" fmla="*/ 98 h 98"/>
                  <a:gd name="T40" fmla="*/ 75 w 216"/>
                  <a:gd name="T41" fmla="*/ 98 h 98"/>
                  <a:gd name="T42" fmla="*/ 75 w 216"/>
                  <a:gd name="T43" fmla="*/ 98 h 98"/>
                  <a:gd name="T44" fmla="*/ 75 w 216"/>
                  <a:gd name="T45" fmla="*/ 98 h 98"/>
                  <a:gd name="T46" fmla="*/ 78 w 216"/>
                  <a:gd name="T47" fmla="*/ 95 h 98"/>
                  <a:gd name="T48" fmla="*/ 84 w 216"/>
                  <a:gd name="T49" fmla="*/ 86 h 98"/>
                  <a:gd name="T50" fmla="*/ 92 w 216"/>
                  <a:gd name="T51" fmla="*/ 81 h 98"/>
                  <a:gd name="T52" fmla="*/ 101 w 216"/>
                  <a:gd name="T53" fmla="*/ 73 h 98"/>
                  <a:gd name="T54" fmla="*/ 114 w 216"/>
                  <a:gd name="T55" fmla="*/ 66 h 98"/>
                  <a:gd name="T56" fmla="*/ 131 w 216"/>
                  <a:gd name="T57" fmla="*/ 58 h 98"/>
                  <a:gd name="T58" fmla="*/ 131 w 216"/>
                  <a:gd name="T59" fmla="*/ 58 h 98"/>
                  <a:gd name="T60" fmla="*/ 216 w 216"/>
                  <a:gd name="T61" fmla="*/ 16 h 98"/>
                  <a:gd name="T62" fmla="*/ 216 w 216"/>
                  <a:gd name="T63" fmla="*/ 16 h 98"/>
                  <a:gd name="T64" fmla="*/ 203 w 216"/>
                  <a:gd name="T65"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6" h="98">
                    <a:moveTo>
                      <a:pt x="203" y="0"/>
                    </a:moveTo>
                    <a:lnTo>
                      <a:pt x="203" y="0"/>
                    </a:lnTo>
                    <a:lnTo>
                      <a:pt x="116" y="31"/>
                    </a:lnTo>
                    <a:lnTo>
                      <a:pt x="71" y="46"/>
                    </a:lnTo>
                    <a:lnTo>
                      <a:pt x="0" y="58"/>
                    </a:lnTo>
                    <a:lnTo>
                      <a:pt x="0" y="58"/>
                    </a:lnTo>
                    <a:lnTo>
                      <a:pt x="3" y="58"/>
                    </a:lnTo>
                    <a:lnTo>
                      <a:pt x="30" y="58"/>
                    </a:lnTo>
                    <a:lnTo>
                      <a:pt x="30" y="58"/>
                    </a:lnTo>
                    <a:lnTo>
                      <a:pt x="37" y="58"/>
                    </a:lnTo>
                    <a:lnTo>
                      <a:pt x="43" y="60"/>
                    </a:lnTo>
                    <a:lnTo>
                      <a:pt x="49" y="63"/>
                    </a:lnTo>
                    <a:lnTo>
                      <a:pt x="56" y="66"/>
                    </a:lnTo>
                    <a:lnTo>
                      <a:pt x="60" y="69"/>
                    </a:lnTo>
                    <a:lnTo>
                      <a:pt x="65" y="75"/>
                    </a:lnTo>
                    <a:lnTo>
                      <a:pt x="69" y="80"/>
                    </a:lnTo>
                    <a:lnTo>
                      <a:pt x="72" y="86"/>
                    </a:lnTo>
                    <a:lnTo>
                      <a:pt x="72" y="86"/>
                    </a:lnTo>
                    <a:lnTo>
                      <a:pt x="75" y="92"/>
                    </a:lnTo>
                    <a:lnTo>
                      <a:pt x="75" y="98"/>
                    </a:lnTo>
                    <a:lnTo>
                      <a:pt x="75" y="98"/>
                    </a:lnTo>
                    <a:lnTo>
                      <a:pt x="75" y="98"/>
                    </a:lnTo>
                    <a:lnTo>
                      <a:pt x="75" y="98"/>
                    </a:lnTo>
                    <a:lnTo>
                      <a:pt x="78" y="95"/>
                    </a:lnTo>
                    <a:lnTo>
                      <a:pt x="84" y="86"/>
                    </a:lnTo>
                    <a:lnTo>
                      <a:pt x="92" y="81"/>
                    </a:lnTo>
                    <a:lnTo>
                      <a:pt x="101" y="73"/>
                    </a:lnTo>
                    <a:lnTo>
                      <a:pt x="114" y="66"/>
                    </a:lnTo>
                    <a:lnTo>
                      <a:pt x="131" y="58"/>
                    </a:lnTo>
                    <a:lnTo>
                      <a:pt x="131" y="58"/>
                    </a:lnTo>
                    <a:lnTo>
                      <a:pt x="216" y="16"/>
                    </a:lnTo>
                    <a:lnTo>
                      <a:pt x="216" y="16"/>
                    </a:lnTo>
                    <a:lnTo>
                      <a:pt x="2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179"/>
              <p:cNvSpPr>
                <a:spLocks noEditPoints="1"/>
              </p:cNvSpPr>
              <p:nvPr/>
            </p:nvSpPr>
            <p:spPr bwMode="auto">
              <a:xfrm flipH="1">
                <a:off x="2748613" y="3677818"/>
                <a:ext cx="98457" cy="54698"/>
              </a:xfrm>
              <a:custGeom>
                <a:avLst/>
                <a:gdLst>
                  <a:gd name="T0" fmla="*/ 72 w 72"/>
                  <a:gd name="T1" fmla="*/ 40 h 40"/>
                  <a:gd name="T2" fmla="*/ 72 w 72"/>
                  <a:gd name="T3" fmla="*/ 40 h 40"/>
                  <a:gd name="T4" fmla="*/ 72 w 72"/>
                  <a:gd name="T5" fmla="*/ 40 h 40"/>
                  <a:gd name="T6" fmla="*/ 72 w 72"/>
                  <a:gd name="T7" fmla="*/ 40 h 40"/>
                  <a:gd name="T8" fmla="*/ 72 w 72"/>
                  <a:gd name="T9" fmla="*/ 40 h 40"/>
                  <a:gd name="T10" fmla="*/ 72 w 72"/>
                  <a:gd name="T11" fmla="*/ 40 h 40"/>
                  <a:gd name="T12" fmla="*/ 72 w 72"/>
                  <a:gd name="T13" fmla="*/ 40 h 40"/>
                  <a:gd name="T14" fmla="*/ 72 w 72"/>
                  <a:gd name="T15" fmla="*/ 40 h 40"/>
                  <a:gd name="T16" fmla="*/ 72 w 72"/>
                  <a:gd name="T17" fmla="*/ 40 h 40"/>
                  <a:gd name="T18" fmla="*/ 72 w 72"/>
                  <a:gd name="T19" fmla="*/ 40 h 40"/>
                  <a:gd name="T20" fmla="*/ 27 w 72"/>
                  <a:gd name="T21" fmla="*/ 0 h 40"/>
                  <a:gd name="T22" fmla="*/ 0 w 72"/>
                  <a:gd name="T23" fmla="*/ 0 h 40"/>
                  <a:gd name="T24" fmla="*/ 0 w 72"/>
                  <a:gd name="T25" fmla="*/ 0 h 40"/>
                  <a:gd name="T26" fmla="*/ 15 w 72"/>
                  <a:gd name="T27" fmla="*/ 2 h 40"/>
                  <a:gd name="T28" fmla="*/ 34 w 72"/>
                  <a:gd name="T29" fmla="*/ 8 h 40"/>
                  <a:gd name="T30" fmla="*/ 45 w 72"/>
                  <a:gd name="T31" fmla="*/ 11 h 40"/>
                  <a:gd name="T32" fmla="*/ 56 w 72"/>
                  <a:gd name="T33" fmla="*/ 15 h 40"/>
                  <a:gd name="T34" fmla="*/ 63 w 72"/>
                  <a:gd name="T35" fmla="*/ 22 h 40"/>
                  <a:gd name="T36" fmla="*/ 69 w 72"/>
                  <a:gd name="T37" fmla="*/ 28 h 40"/>
                  <a:gd name="T38" fmla="*/ 69 w 72"/>
                  <a:gd name="T39" fmla="*/ 28 h 40"/>
                  <a:gd name="T40" fmla="*/ 66 w 72"/>
                  <a:gd name="T41" fmla="*/ 22 h 40"/>
                  <a:gd name="T42" fmla="*/ 62 w 72"/>
                  <a:gd name="T43" fmla="*/ 17 h 40"/>
                  <a:gd name="T44" fmla="*/ 57 w 72"/>
                  <a:gd name="T45" fmla="*/ 11 h 40"/>
                  <a:gd name="T46" fmla="*/ 53 w 72"/>
                  <a:gd name="T47" fmla="*/ 8 h 40"/>
                  <a:gd name="T48" fmla="*/ 46 w 72"/>
                  <a:gd name="T49" fmla="*/ 5 h 40"/>
                  <a:gd name="T50" fmla="*/ 40 w 72"/>
                  <a:gd name="T51" fmla="*/ 2 h 40"/>
                  <a:gd name="T52" fmla="*/ 34 w 72"/>
                  <a:gd name="T53" fmla="*/ 0 h 40"/>
                  <a:gd name="T54" fmla="*/ 27 w 72"/>
                  <a:gd name="T5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40">
                    <a:moveTo>
                      <a:pt x="72" y="40"/>
                    </a:moveTo>
                    <a:lnTo>
                      <a:pt x="72" y="40"/>
                    </a:lnTo>
                    <a:lnTo>
                      <a:pt x="72" y="40"/>
                    </a:lnTo>
                    <a:close/>
                    <a:moveTo>
                      <a:pt x="72" y="40"/>
                    </a:moveTo>
                    <a:lnTo>
                      <a:pt x="72" y="40"/>
                    </a:lnTo>
                    <a:lnTo>
                      <a:pt x="72" y="40"/>
                    </a:lnTo>
                    <a:lnTo>
                      <a:pt x="72" y="40"/>
                    </a:lnTo>
                    <a:lnTo>
                      <a:pt x="72" y="40"/>
                    </a:lnTo>
                    <a:lnTo>
                      <a:pt x="72" y="40"/>
                    </a:lnTo>
                    <a:lnTo>
                      <a:pt x="72" y="40"/>
                    </a:lnTo>
                    <a:close/>
                    <a:moveTo>
                      <a:pt x="27" y="0"/>
                    </a:moveTo>
                    <a:lnTo>
                      <a:pt x="0" y="0"/>
                    </a:lnTo>
                    <a:lnTo>
                      <a:pt x="0" y="0"/>
                    </a:lnTo>
                    <a:lnTo>
                      <a:pt x="15" y="2"/>
                    </a:lnTo>
                    <a:lnTo>
                      <a:pt x="34" y="8"/>
                    </a:lnTo>
                    <a:lnTo>
                      <a:pt x="45" y="11"/>
                    </a:lnTo>
                    <a:lnTo>
                      <a:pt x="56" y="15"/>
                    </a:lnTo>
                    <a:lnTo>
                      <a:pt x="63" y="22"/>
                    </a:lnTo>
                    <a:lnTo>
                      <a:pt x="69" y="28"/>
                    </a:lnTo>
                    <a:lnTo>
                      <a:pt x="69" y="28"/>
                    </a:lnTo>
                    <a:lnTo>
                      <a:pt x="66" y="22"/>
                    </a:lnTo>
                    <a:lnTo>
                      <a:pt x="62" y="17"/>
                    </a:lnTo>
                    <a:lnTo>
                      <a:pt x="57" y="11"/>
                    </a:lnTo>
                    <a:lnTo>
                      <a:pt x="53" y="8"/>
                    </a:lnTo>
                    <a:lnTo>
                      <a:pt x="46" y="5"/>
                    </a:lnTo>
                    <a:lnTo>
                      <a:pt x="40" y="2"/>
                    </a:lnTo>
                    <a:lnTo>
                      <a:pt x="34" y="0"/>
                    </a:lnTo>
                    <a:lnTo>
                      <a:pt x="27" y="0"/>
                    </a:lnTo>
                    <a:close/>
                  </a:path>
                </a:pathLst>
              </a:custGeom>
              <a:solidFill>
                <a:srgbClr val="B4DA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180"/>
              <p:cNvSpPr>
                <a:spLocks/>
              </p:cNvSpPr>
              <p:nvPr/>
            </p:nvSpPr>
            <p:spPr bwMode="auto">
              <a:xfrm flipH="1">
                <a:off x="2748613" y="373251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181"/>
              <p:cNvSpPr>
                <a:spLocks/>
              </p:cNvSpPr>
              <p:nvPr/>
            </p:nvSpPr>
            <p:spPr bwMode="auto">
              <a:xfrm flipH="1">
                <a:off x="2748613" y="3732516"/>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182"/>
              <p:cNvSpPr>
                <a:spLocks/>
              </p:cNvSpPr>
              <p:nvPr/>
            </p:nvSpPr>
            <p:spPr bwMode="auto">
              <a:xfrm flipH="1">
                <a:off x="2752715" y="3677818"/>
                <a:ext cx="94355" cy="38289"/>
              </a:xfrm>
              <a:custGeom>
                <a:avLst/>
                <a:gdLst>
                  <a:gd name="T0" fmla="*/ 27 w 69"/>
                  <a:gd name="T1" fmla="*/ 0 h 28"/>
                  <a:gd name="T2" fmla="*/ 0 w 69"/>
                  <a:gd name="T3" fmla="*/ 0 h 28"/>
                  <a:gd name="T4" fmla="*/ 0 w 69"/>
                  <a:gd name="T5" fmla="*/ 0 h 28"/>
                  <a:gd name="T6" fmla="*/ 15 w 69"/>
                  <a:gd name="T7" fmla="*/ 2 h 28"/>
                  <a:gd name="T8" fmla="*/ 34 w 69"/>
                  <a:gd name="T9" fmla="*/ 8 h 28"/>
                  <a:gd name="T10" fmla="*/ 45 w 69"/>
                  <a:gd name="T11" fmla="*/ 11 h 28"/>
                  <a:gd name="T12" fmla="*/ 56 w 69"/>
                  <a:gd name="T13" fmla="*/ 15 h 28"/>
                  <a:gd name="T14" fmla="*/ 63 w 69"/>
                  <a:gd name="T15" fmla="*/ 22 h 28"/>
                  <a:gd name="T16" fmla="*/ 69 w 69"/>
                  <a:gd name="T17" fmla="*/ 28 h 28"/>
                  <a:gd name="T18" fmla="*/ 69 w 69"/>
                  <a:gd name="T19" fmla="*/ 28 h 28"/>
                  <a:gd name="T20" fmla="*/ 66 w 69"/>
                  <a:gd name="T21" fmla="*/ 22 h 28"/>
                  <a:gd name="T22" fmla="*/ 62 w 69"/>
                  <a:gd name="T23" fmla="*/ 17 h 28"/>
                  <a:gd name="T24" fmla="*/ 57 w 69"/>
                  <a:gd name="T25" fmla="*/ 11 h 28"/>
                  <a:gd name="T26" fmla="*/ 53 w 69"/>
                  <a:gd name="T27" fmla="*/ 8 h 28"/>
                  <a:gd name="T28" fmla="*/ 46 w 69"/>
                  <a:gd name="T29" fmla="*/ 5 h 28"/>
                  <a:gd name="T30" fmla="*/ 40 w 69"/>
                  <a:gd name="T31" fmla="*/ 2 h 28"/>
                  <a:gd name="T32" fmla="*/ 34 w 69"/>
                  <a:gd name="T33" fmla="*/ 0 h 28"/>
                  <a:gd name="T34" fmla="*/ 27 w 69"/>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28">
                    <a:moveTo>
                      <a:pt x="27" y="0"/>
                    </a:moveTo>
                    <a:lnTo>
                      <a:pt x="0" y="0"/>
                    </a:lnTo>
                    <a:lnTo>
                      <a:pt x="0" y="0"/>
                    </a:lnTo>
                    <a:lnTo>
                      <a:pt x="15" y="2"/>
                    </a:lnTo>
                    <a:lnTo>
                      <a:pt x="34" y="8"/>
                    </a:lnTo>
                    <a:lnTo>
                      <a:pt x="45" y="11"/>
                    </a:lnTo>
                    <a:lnTo>
                      <a:pt x="56" y="15"/>
                    </a:lnTo>
                    <a:lnTo>
                      <a:pt x="63" y="22"/>
                    </a:lnTo>
                    <a:lnTo>
                      <a:pt x="69" y="28"/>
                    </a:lnTo>
                    <a:lnTo>
                      <a:pt x="69" y="28"/>
                    </a:lnTo>
                    <a:lnTo>
                      <a:pt x="66" y="22"/>
                    </a:lnTo>
                    <a:lnTo>
                      <a:pt x="62" y="17"/>
                    </a:lnTo>
                    <a:lnTo>
                      <a:pt x="57" y="11"/>
                    </a:lnTo>
                    <a:lnTo>
                      <a:pt x="53" y="8"/>
                    </a:lnTo>
                    <a:lnTo>
                      <a:pt x="46" y="5"/>
                    </a:lnTo>
                    <a:lnTo>
                      <a:pt x="40" y="2"/>
                    </a:lnTo>
                    <a:lnTo>
                      <a:pt x="34" y="0"/>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183"/>
              <p:cNvSpPr>
                <a:spLocks/>
              </p:cNvSpPr>
              <p:nvPr/>
            </p:nvSpPr>
            <p:spPr bwMode="auto">
              <a:xfrm flipH="1">
                <a:off x="2904502" y="3712004"/>
                <a:ext cx="1248487" cy="1107638"/>
              </a:xfrm>
              <a:custGeom>
                <a:avLst/>
                <a:gdLst>
                  <a:gd name="T0" fmla="*/ 45 w 913"/>
                  <a:gd name="T1" fmla="*/ 0 h 810"/>
                  <a:gd name="T2" fmla="*/ 45 w 913"/>
                  <a:gd name="T3" fmla="*/ 0 h 810"/>
                  <a:gd name="T4" fmla="*/ 39 w 913"/>
                  <a:gd name="T5" fmla="*/ 1 h 810"/>
                  <a:gd name="T6" fmla="*/ 33 w 913"/>
                  <a:gd name="T7" fmla="*/ 3 h 810"/>
                  <a:gd name="T8" fmla="*/ 27 w 913"/>
                  <a:gd name="T9" fmla="*/ 7 h 810"/>
                  <a:gd name="T10" fmla="*/ 20 w 913"/>
                  <a:gd name="T11" fmla="*/ 15 h 810"/>
                  <a:gd name="T12" fmla="*/ 14 w 913"/>
                  <a:gd name="T13" fmla="*/ 25 h 810"/>
                  <a:gd name="T14" fmla="*/ 9 w 913"/>
                  <a:gd name="T15" fmla="*/ 39 h 810"/>
                  <a:gd name="T16" fmla="*/ 6 w 913"/>
                  <a:gd name="T17" fmla="*/ 58 h 810"/>
                  <a:gd name="T18" fmla="*/ 3 w 913"/>
                  <a:gd name="T19" fmla="*/ 84 h 810"/>
                  <a:gd name="T20" fmla="*/ 3 w 913"/>
                  <a:gd name="T21" fmla="*/ 84 h 810"/>
                  <a:gd name="T22" fmla="*/ 0 w 913"/>
                  <a:gd name="T23" fmla="*/ 237 h 810"/>
                  <a:gd name="T24" fmla="*/ 0 w 913"/>
                  <a:gd name="T25" fmla="*/ 479 h 810"/>
                  <a:gd name="T26" fmla="*/ 0 w 913"/>
                  <a:gd name="T27" fmla="*/ 599 h 810"/>
                  <a:gd name="T28" fmla="*/ 2 w 913"/>
                  <a:gd name="T29" fmla="*/ 703 h 810"/>
                  <a:gd name="T30" fmla="*/ 3 w 913"/>
                  <a:gd name="T31" fmla="*/ 778 h 810"/>
                  <a:gd name="T32" fmla="*/ 5 w 913"/>
                  <a:gd name="T33" fmla="*/ 799 h 810"/>
                  <a:gd name="T34" fmla="*/ 8 w 913"/>
                  <a:gd name="T35" fmla="*/ 810 h 810"/>
                  <a:gd name="T36" fmla="*/ 8 w 913"/>
                  <a:gd name="T37" fmla="*/ 810 h 810"/>
                  <a:gd name="T38" fmla="*/ 8 w 913"/>
                  <a:gd name="T39" fmla="*/ 810 h 810"/>
                  <a:gd name="T40" fmla="*/ 8 w 913"/>
                  <a:gd name="T41" fmla="*/ 810 h 810"/>
                  <a:gd name="T42" fmla="*/ 9 w 913"/>
                  <a:gd name="T43" fmla="*/ 807 h 810"/>
                  <a:gd name="T44" fmla="*/ 9 w 913"/>
                  <a:gd name="T45" fmla="*/ 801 h 810"/>
                  <a:gd name="T46" fmla="*/ 12 w 913"/>
                  <a:gd name="T47" fmla="*/ 777 h 810"/>
                  <a:gd name="T48" fmla="*/ 18 w 913"/>
                  <a:gd name="T49" fmla="*/ 739 h 810"/>
                  <a:gd name="T50" fmla="*/ 29 w 913"/>
                  <a:gd name="T51" fmla="*/ 691 h 810"/>
                  <a:gd name="T52" fmla="*/ 35 w 913"/>
                  <a:gd name="T53" fmla="*/ 663 h 810"/>
                  <a:gd name="T54" fmla="*/ 42 w 913"/>
                  <a:gd name="T55" fmla="*/ 633 h 810"/>
                  <a:gd name="T56" fmla="*/ 53 w 913"/>
                  <a:gd name="T57" fmla="*/ 601 h 810"/>
                  <a:gd name="T58" fmla="*/ 63 w 913"/>
                  <a:gd name="T59" fmla="*/ 568 h 810"/>
                  <a:gd name="T60" fmla="*/ 77 w 913"/>
                  <a:gd name="T61" fmla="*/ 533 h 810"/>
                  <a:gd name="T62" fmla="*/ 92 w 913"/>
                  <a:gd name="T63" fmla="*/ 499 h 810"/>
                  <a:gd name="T64" fmla="*/ 110 w 913"/>
                  <a:gd name="T65" fmla="*/ 463 h 810"/>
                  <a:gd name="T66" fmla="*/ 131 w 913"/>
                  <a:gd name="T67" fmla="*/ 425 h 810"/>
                  <a:gd name="T68" fmla="*/ 154 w 913"/>
                  <a:gd name="T69" fmla="*/ 389 h 810"/>
                  <a:gd name="T70" fmla="*/ 178 w 913"/>
                  <a:gd name="T71" fmla="*/ 353 h 810"/>
                  <a:gd name="T72" fmla="*/ 206 w 913"/>
                  <a:gd name="T73" fmla="*/ 315 h 810"/>
                  <a:gd name="T74" fmla="*/ 238 w 913"/>
                  <a:gd name="T75" fmla="*/ 281 h 810"/>
                  <a:gd name="T76" fmla="*/ 272 w 913"/>
                  <a:gd name="T77" fmla="*/ 246 h 810"/>
                  <a:gd name="T78" fmla="*/ 310 w 913"/>
                  <a:gd name="T79" fmla="*/ 213 h 810"/>
                  <a:gd name="T80" fmla="*/ 352 w 913"/>
                  <a:gd name="T81" fmla="*/ 180 h 810"/>
                  <a:gd name="T82" fmla="*/ 375 w 913"/>
                  <a:gd name="T83" fmla="*/ 165 h 810"/>
                  <a:gd name="T84" fmla="*/ 397 w 913"/>
                  <a:gd name="T85" fmla="*/ 150 h 810"/>
                  <a:gd name="T86" fmla="*/ 421 w 913"/>
                  <a:gd name="T87" fmla="*/ 135 h 810"/>
                  <a:gd name="T88" fmla="*/ 447 w 913"/>
                  <a:gd name="T89" fmla="*/ 121 h 810"/>
                  <a:gd name="T90" fmla="*/ 472 w 913"/>
                  <a:gd name="T91" fmla="*/ 108 h 810"/>
                  <a:gd name="T92" fmla="*/ 499 w 913"/>
                  <a:gd name="T93" fmla="*/ 96 h 810"/>
                  <a:gd name="T94" fmla="*/ 528 w 913"/>
                  <a:gd name="T95" fmla="*/ 84 h 810"/>
                  <a:gd name="T96" fmla="*/ 556 w 913"/>
                  <a:gd name="T97" fmla="*/ 72 h 810"/>
                  <a:gd name="T98" fmla="*/ 587 w 913"/>
                  <a:gd name="T99" fmla="*/ 61 h 810"/>
                  <a:gd name="T100" fmla="*/ 618 w 913"/>
                  <a:gd name="T101" fmla="*/ 51 h 810"/>
                  <a:gd name="T102" fmla="*/ 651 w 913"/>
                  <a:gd name="T103" fmla="*/ 42 h 810"/>
                  <a:gd name="T104" fmla="*/ 684 w 913"/>
                  <a:gd name="T105" fmla="*/ 34 h 810"/>
                  <a:gd name="T106" fmla="*/ 719 w 913"/>
                  <a:gd name="T107" fmla="*/ 25 h 810"/>
                  <a:gd name="T108" fmla="*/ 756 w 913"/>
                  <a:gd name="T109" fmla="*/ 19 h 810"/>
                  <a:gd name="T110" fmla="*/ 793 w 913"/>
                  <a:gd name="T111" fmla="*/ 13 h 810"/>
                  <a:gd name="T112" fmla="*/ 832 w 913"/>
                  <a:gd name="T113" fmla="*/ 9 h 810"/>
                  <a:gd name="T114" fmla="*/ 871 w 913"/>
                  <a:gd name="T115" fmla="*/ 4 h 810"/>
                  <a:gd name="T116" fmla="*/ 913 w 913"/>
                  <a:gd name="T117" fmla="*/ 1 h 810"/>
                  <a:gd name="T118" fmla="*/ 53 w 913"/>
                  <a:gd name="T119" fmla="*/ 1 h 810"/>
                  <a:gd name="T120" fmla="*/ 53 w 913"/>
                  <a:gd name="T121" fmla="*/ 1 h 810"/>
                  <a:gd name="T122" fmla="*/ 51 w 913"/>
                  <a:gd name="T123" fmla="*/ 1 h 810"/>
                  <a:gd name="T124" fmla="*/ 45 w 913"/>
                  <a:gd name="T125"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3" h="810">
                    <a:moveTo>
                      <a:pt x="45" y="0"/>
                    </a:moveTo>
                    <a:lnTo>
                      <a:pt x="45" y="0"/>
                    </a:lnTo>
                    <a:lnTo>
                      <a:pt x="39" y="1"/>
                    </a:lnTo>
                    <a:lnTo>
                      <a:pt x="33" y="3"/>
                    </a:lnTo>
                    <a:lnTo>
                      <a:pt x="27" y="7"/>
                    </a:lnTo>
                    <a:lnTo>
                      <a:pt x="20" y="15"/>
                    </a:lnTo>
                    <a:lnTo>
                      <a:pt x="14" y="25"/>
                    </a:lnTo>
                    <a:lnTo>
                      <a:pt x="9" y="39"/>
                    </a:lnTo>
                    <a:lnTo>
                      <a:pt x="6" y="58"/>
                    </a:lnTo>
                    <a:lnTo>
                      <a:pt x="3" y="84"/>
                    </a:lnTo>
                    <a:lnTo>
                      <a:pt x="3" y="84"/>
                    </a:lnTo>
                    <a:lnTo>
                      <a:pt x="0" y="237"/>
                    </a:lnTo>
                    <a:lnTo>
                      <a:pt x="0" y="479"/>
                    </a:lnTo>
                    <a:lnTo>
                      <a:pt x="0" y="599"/>
                    </a:lnTo>
                    <a:lnTo>
                      <a:pt x="2" y="703"/>
                    </a:lnTo>
                    <a:lnTo>
                      <a:pt x="3" y="778"/>
                    </a:lnTo>
                    <a:lnTo>
                      <a:pt x="5" y="799"/>
                    </a:lnTo>
                    <a:lnTo>
                      <a:pt x="8" y="810"/>
                    </a:lnTo>
                    <a:lnTo>
                      <a:pt x="8" y="810"/>
                    </a:lnTo>
                    <a:lnTo>
                      <a:pt x="8" y="810"/>
                    </a:lnTo>
                    <a:lnTo>
                      <a:pt x="8" y="810"/>
                    </a:lnTo>
                    <a:lnTo>
                      <a:pt x="9" y="807"/>
                    </a:lnTo>
                    <a:lnTo>
                      <a:pt x="9" y="801"/>
                    </a:lnTo>
                    <a:lnTo>
                      <a:pt x="12" y="777"/>
                    </a:lnTo>
                    <a:lnTo>
                      <a:pt x="18" y="739"/>
                    </a:lnTo>
                    <a:lnTo>
                      <a:pt x="29" y="691"/>
                    </a:lnTo>
                    <a:lnTo>
                      <a:pt x="35" y="663"/>
                    </a:lnTo>
                    <a:lnTo>
                      <a:pt x="42" y="633"/>
                    </a:lnTo>
                    <a:lnTo>
                      <a:pt x="53" y="601"/>
                    </a:lnTo>
                    <a:lnTo>
                      <a:pt x="63" y="568"/>
                    </a:lnTo>
                    <a:lnTo>
                      <a:pt x="77" y="533"/>
                    </a:lnTo>
                    <a:lnTo>
                      <a:pt x="92" y="499"/>
                    </a:lnTo>
                    <a:lnTo>
                      <a:pt x="110" y="463"/>
                    </a:lnTo>
                    <a:lnTo>
                      <a:pt x="131" y="425"/>
                    </a:lnTo>
                    <a:lnTo>
                      <a:pt x="154" y="389"/>
                    </a:lnTo>
                    <a:lnTo>
                      <a:pt x="178" y="353"/>
                    </a:lnTo>
                    <a:lnTo>
                      <a:pt x="206" y="315"/>
                    </a:lnTo>
                    <a:lnTo>
                      <a:pt x="238" y="281"/>
                    </a:lnTo>
                    <a:lnTo>
                      <a:pt x="272" y="246"/>
                    </a:lnTo>
                    <a:lnTo>
                      <a:pt x="310" y="213"/>
                    </a:lnTo>
                    <a:lnTo>
                      <a:pt x="352" y="180"/>
                    </a:lnTo>
                    <a:lnTo>
                      <a:pt x="375" y="165"/>
                    </a:lnTo>
                    <a:lnTo>
                      <a:pt x="397" y="150"/>
                    </a:lnTo>
                    <a:lnTo>
                      <a:pt x="421" y="135"/>
                    </a:lnTo>
                    <a:lnTo>
                      <a:pt x="447" y="121"/>
                    </a:lnTo>
                    <a:lnTo>
                      <a:pt x="472" y="108"/>
                    </a:lnTo>
                    <a:lnTo>
                      <a:pt x="499" y="96"/>
                    </a:lnTo>
                    <a:lnTo>
                      <a:pt x="528" y="84"/>
                    </a:lnTo>
                    <a:lnTo>
                      <a:pt x="556" y="72"/>
                    </a:lnTo>
                    <a:lnTo>
                      <a:pt x="587" y="61"/>
                    </a:lnTo>
                    <a:lnTo>
                      <a:pt x="618" y="51"/>
                    </a:lnTo>
                    <a:lnTo>
                      <a:pt x="651" y="42"/>
                    </a:lnTo>
                    <a:lnTo>
                      <a:pt x="684" y="34"/>
                    </a:lnTo>
                    <a:lnTo>
                      <a:pt x="719" y="25"/>
                    </a:lnTo>
                    <a:lnTo>
                      <a:pt x="756" y="19"/>
                    </a:lnTo>
                    <a:lnTo>
                      <a:pt x="793" y="13"/>
                    </a:lnTo>
                    <a:lnTo>
                      <a:pt x="832" y="9"/>
                    </a:lnTo>
                    <a:lnTo>
                      <a:pt x="871" y="4"/>
                    </a:lnTo>
                    <a:lnTo>
                      <a:pt x="913" y="1"/>
                    </a:lnTo>
                    <a:lnTo>
                      <a:pt x="53" y="1"/>
                    </a:lnTo>
                    <a:lnTo>
                      <a:pt x="53" y="1"/>
                    </a:lnTo>
                    <a:lnTo>
                      <a:pt x="51" y="1"/>
                    </a:lnTo>
                    <a:lnTo>
                      <a:pt x="45"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184"/>
              <p:cNvSpPr>
                <a:spLocks/>
              </p:cNvSpPr>
              <p:nvPr/>
            </p:nvSpPr>
            <p:spPr bwMode="auto">
              <a:xfrm flipH="1">
                <a:off x="2904502" y="3712004"/>
                <a:ext cx="1248487" cy="1107638"/>
              </a:xfrm>
              <a:custGeom>
                <a:avLst/>
                <a:gdLst>
                  <a:gd name="T0" fmla="*/ 45 w 913"/>
                  <a:gd name="T1" fmla="*/ 0 h 810"/>
                  <a:gd name="T2" fmla="*/ 45 w 913"/>
                  <a:gd name="T3" fmla="*/ 0 h 810"/>
                  <a:gd name="T4" fmla="*/ 39 w 913"/>
                  <a:gd name="T5" fmla="*/ 1 h 810"/>
                  <a:gd name="T6" fmla="*/ 33 w 913"/>
                  <a:gd name="T7" fmla="*/ 3 h 810"/>
                  <a:gd name="T8" fmla="*/ 27 w 913"/>
                  <a:gd name="T9" fmla="*/ 7 h 810"/>
                  <a:gd name="T10" fmla="*/ 20 w 913"/>
                  <a:gd name="T11" fmla="*/ 15 h 810"/>
                  <a:gd name="T12" fmla="*/ 14 w 913"/>
                  <a:gd name="T13" fmla="*/ 25 h 810"/>
                  <a:gd name="T14" fmla="*/ 9 w 913"/>
                  <a:gd name="T15" fmla="*/ 39 h 810"/>
                  <a:gd name="T16" fmla="*/ 6 w 913"/>
                  <a:gd name="T17" fmla="*/ 58 h 810"/>
                  <a:gd name="T18" fmla="*/ 3 w 913"/>
                  <a:gd name="T19" fmla="*/ 84 h 810"/>
                  <a:gd name="T20" fmla="*/ 3 w 913"/>
                  <a:gd name="T21" fmla="*/ 84 h 810"/>
                  <a:gd name="T22" fmla="*/ 0 w 913"/>
                  <a:gd name="T23" fmla="*/ 237 h 810"/>
                  <a:gd name="T24" fmla="*/ 0 w 913"/>
                  <a:gd name="T25" fmla="*/ 479 h 810"/>
                  <a:gd name="T26" fmla="*/ 0 w 913"/>
                  <a:gd name="T27" fmla="*/ 599 h 810"/>
                  <a:gd name="T28" fmla="*/ 2 w 913"/>
                  <a:gd name="T29" fmla="*/ 703 h 810"/>
                  <a:gd name="T30" fmla="*/ 3 w 913"/>
                  <a:gd name="T31" fmla="*/ 778 h 810"/>
                  <a:gd name="T32" fmla="*/ 5 w 913"/>
                  <a:gd name="T33" fmla="*/ 799 h 810"/>
                  <a:gd name="T34" fmla="*/ 8 w 913"/>
                  <a:gd name="T35" fmla="*/ 810 h 810"/>
                  <a:gd name="T36" fmla="*/ 8 w 913"/>
                  <a:gd name="T37" fmla="*/ 810 h 810"/>
                  <a:gd name="T38" fmla="*/ 8 w 913"/>
                  <a:gd name="T39" fmla="*/ 810 h 810"/>
                  <a:gd name="T40" fmla="*/ 8 w 913"/>
                  <a:gd name="T41" fmla="*/ 810 h 810"/>
                  <a:gd name="T42" fmla="*/ 9 w 913"/>
                  <a:gd name="T43" fmla="*/ 807 h 810"/>
                  <a:gd name="T44" fmla="*/ 9 w 913"/>
                  <a:gd name="T45" fmla="*/ 801 h 810"/>
                  <a:gd name="T46" fmla="*/ 12 w 913"/>
                  <a:gd name="T47" fmla="*/ 777 h 810"/>
                  <a:gd name="T48" fmla="*/ 18 w 913"/>
                  <a:gd name="T49" fmla="*/ 739 h 810"/>
                  <a:gd name="T50" fmla="*/ 29 w 913"/>
                  <a:gd name="T51" fmla="*/ 691 h 810"/>
                  <a:gd name="T52" fmla="*/ 35 w 913"/>
                  <a:gd name="T53" fmla="*/ 663 h 810"/>
                  <a:gd name="T54" fmla="*/ 42 w 913"/>
                  <a:gd name="T55" fmla="*/ 633 h 810"/>
                  <a:gd name="T56" fmla="*/ 53 w 913"/>
                  <a:gd name="T57" fmla="*/ 601 h 810"/>
                  <a:gd name="T58" fmla="*/ 63 w 913"/>
                  <a:gd name="T59" fmla="*/ 568 h 810"/>
                  <a:gd name="T60" fmla="*/ 77 w 913"/>
                  <a:gd name="T61" fmla="*/ 533 h 810"/>
                  <a:gd name="T62" fmla="*/ 92 w 913"/>
                  <a:gd name="T63" fmla="*/ 499 h 810"/>
                  <a:gd name="T64" fmla="*/ 110 w 913"/>
                  <a:gd name="T65" fmla="*/ 463 h 810"/>
                  <a:gd name="T66" fmla="*/ 131 w 913"/>
                  <a:gd name="T67" fmla="*/ 425 h 810"/>
                  <a:gd name="T68" fmla="*/ 154 w 913"/>
                  <a:gd name="T69" fmla="*/ 389 h 810"/>
                  <a:gd name="T70" fmla="*/ 178 w 913"/>
                  <a:gd name="T71" fmla="*/ 353 h 810"/>
                  <a:gd name="T72" fmla="*/ 206 w 913"/>
                  <a:gd name="T73" fmla="*/ 315 h 810"/>
                  <a:gd name="T74" fmla="*/ 238 w 913"/>
                  <a:gd name="T75" fmla="*/ 281 h 810"/>
                  <a:gd name="T76" fmla="*/ 272 w 913"/>
                  <a:gd name="T77" fmla="*/ 246 h 810"/>
                  <a:gd name="T78" fmla="*/ 310 w 913"/>
                  <a:gd name="T79" fmla="*/ 213 h 810"/>
                  <a:gd name="T80" fmla="*/ 352 w 913"/>
                  <a:gd name="T81" fmla="*/ 180 h 810"/>
                  <a:gd name="T82" fmla="*/ 375 w 913"/>
                  <a:gd name="T83" fmla="*/ 165 h 810"/>
                  <a:gd name="T84" fmla="*/ 397 w 913"/>
                  <a:gd name="T85" fmla="*/ 150 h 810"/>
                  <a:gd name="T86" fmla="*/ 421 w 913"/>
                  <a:gd name="T87" fmla="*/ 135 h 810"/>
                  <a:gd name="T88" fmla="*/ 447 w 913"/>
                  <a:gd name="T89" fmla="*/ 121 h 810"/>
                  <a:gd name="T90" fmla="*/ 472 w 913"/>
                  <a:gd name="T91" fmla="*/ 108 h 810"/>
                  <a:gd name="T92" fmla="*/ 499 w 913"/>
                  <a:gd name="T93" fmla="*/ 96 h 810"/>
                  <a:gd name="T94" fmla="*/ 528 w 913"/>
                  <a:gd name="T95" fmla="*/ 84 h 810"/>
                  <a:gd name="T96" fmla="*/ 556 w 913"/>
                  <a:gd name="T97" fmla="*/ 72 h 810"/>
                  <a:gd name="T98" fmla="*/ 587 w 913"/>
                  <a:gd name="T99" fmla="*/ 61 h 810"/>
                  <a:gd name="T100" fmla="*/ 618 w 913"/>
                  <a:gd name="T101" fmla="*/ 51 h 810"/>
                  <a:gd name="T102" fmla="*/ 651 w 913"/>
                  <a:gd name="T103" fmla="*/ 42 h 810"/>
                  <a:gd name="T104" fmla="*/ 684 w 913"/>
                  <a:gd name="T105" fmla="*/ 34 h 810"/>
                  <a:gd name="T106" fmla="*/ 719 w 913"/>
                  <a:gd name="T107" fmla="*/ 25 h 810"/>
                  <a:gd name="T108" fmla="*/ 756 w 913"/>
                  <a:gd name="T109" fmla="*/ 19 h 810"/>
                  <a:gd name="T110" fmla="*/ 793 w 913"/>
                  <a:gd name="T111" fmla="*/ 13 h 810"/>
                  <a:gd name="T112" fmla="*/ 832 w 913"/>
                  <a:gd name="T113" fmla="*/ 9 h 810"/>
                  <a:gd name="T114" fmla="*/ 871 w 913"/>
                  <a:gd name="T115" fmla="*/ 4 h 810"/>
                  <a:gd name="T116" fmla="*/ 913 w 913"/>
                  <a:gd name="T117" fmla="*/ 1 h 810"/>
                  <a:gd name="T118" fmla="*/ 53 w 913"/>
                  <a:gd name="T119" fmla="*/ 1 h 810"/>
                  <a:gd name="T120" fmla="*/ 53 w 913"/>
                  <a:gd name="T121" fmla="*/ 1 h 810"/>
                  <a:gd name="T122" fmla="*/ 51 w 913"/>
                  <a:gd name="T123" fmla="*/ 1 h 810"/>
                  <a:gd name="T124" fmla="*/ 45 w 913"/>
                  <a:gd name="T125"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3" h="810">
                    <a:moveTo>
                      <a:pt x="45" y="0"/>
                    </a:moveTo>
                    <a:lnTo>
                      <a:pt x="45" y="0"/>
                    </a:lnTo>
                    <a:lnTo>
                      <a:pt x="39" y="1"/>
                    </a:lnTo>
                    <a:lnTo>
                      <a:pt x="33" y="3"/>
                    </a:lnTo>
                    <a:lnTo>
                      <a:pt x="27" y="7"/>
                    </a:lnTo>
                    <a:lnTo>
                      <a:pt x="20" y="15"/>
                    </a:lnTo>
                    <a:lnTo>
                      <a:pt x="14" y="25"/>
                    </a:lnTo>
                    <a:lnTo>
                      <a:pt x="9" y="39"/>
                    </a:lnTo>
                    <a:lnTo>
                      <a:pt x="6" y="58"/>
                    </a:lnTo>
                    <a:lnTo>
                      <a:pt x="3" y="84"/>
                    </a:lnTo>
                    <a:lnTo>
                      <a:pt x="3" y="84"/>
                    </a:lnTo>
                    <a:lnTo>
                      <a:pt x="0" y="237"/>
                    </a:lnTo>
                    <a:lnTo>
                      <a:pt x="0" y="479"/>
                    </a:lnTo>
                    <a:lnTo>
                      <a:pt x="0" y="599"/>
                    </a:lnTo>
                    <a:lnTo>
                      <a:pt x="2" y="703"/>
                    </a:lnTo>
                    <a:lnTo>
                      <a:pt x="3" y="778"/>
                    </a:lnTo>
                    <a:lnTo>
                      <a:pt x="5" y="799"/>
                    </a:lnTo>
                    <a:lnTo>
                      <a:pt x="8" y="810"/>
                    </a:lnTo>
                    <a:lnTo>
                      <a:pt x="8" y="810"/>
                    </a:lnTo>
                    <a:lnTo>
                      <a:pt x="8" y="810"/>
                    </a:lnTo>
                    <a:lnTo>
                      <a:pt x="8" y="810"/>
                    </a:lnTo>
                    <a:lnTo>
                      <a:pt x="9" y="807"/>
                    </a:lnTo>
                    <a:lnTo>
                      <a:pt x="9" y="801"/>
                    </a:lnTo>
                    <a:lnTo>
                      <a:pt x="12" y="777"/>
                    </a:lnTo>
                    <a:lnTo>
                      <a:pt x="18" y="739"/>
                    </a:lnTo>
                    <a:lnTo>
                      <a:pt x="29" y="691"/>
                    </a:lnTo>
                    <a:lnTo>
                      <a:pt x="35" y="663"/>
                    </a:lnTo>
                    <a:lnTo>
                      <a:pt x="42" y="633"/>
                    </a:lnTo>
                    <a:lnTo>
                      <a:pt x="53" y="601"/>
                    </a:lnTo>
                    <a:lnTo>
                      <a:pt x="63" y="568"/>
                    </a:lnTo>
                    <a:lnTo>
                      <a:pt x="77" y="533"/>
                    </a:lnTo>
                    <a:lnTo>
                      <a:pt x="92" y="499"/>
                    </a:lnTo>
                    <a:lnTo>
                      <a:pt x="110" y="463"/>
                    </a:lnTo>
                    <a:lnTo>
                      <a:pt x="131" y="425"/>
                    </a:lnTo>
                    <a:lnTo>
                      <a:pt x="154" y="389"/>
                    </a:lnTo>
                    <a:lnTo>
                      <a:pt x="178" y="353"/>
                    </a:lnTo>
                    <a:lnTo>
                      <a:pt x="206" y="315"/>
                    </a:lnTo>
                    <a:lnTo>
                      <a:pt x="238" y="281"/>
                    </a:lnTo>
                    <a:lnTo>
                      <a:pt x="272" y="246"/>
                    </a:lnTo>
                    <a:lnTo>
                      <a:pt x="310" y="213"/>
                    </a:lnTo>
                    <a:lnTo>
                      <a:pt x="352" y="180"/>
                    </a:lnTo>
                    <a:lnTo>
                      <a:pt x="375" y="165"/>
                    </a:lnTo>
                    <a:lnTo>
                      <a:pt x="397" y="150"/>
                    </a:lnTo>
                    <a:lnTo>
                      <a:pt x="421" y="135"/>
                    </a:lnTo>
                    <a:lnTo>
                      <a:pt x="447" y="121"/>
                    </a:lnTo>
                    <a:lnTo>
                      <a:pt x="472" y="108"/>
                    </a:lnTo>
                    <a:lnTo>
                      <a:pt x="499" y="96"/>
                    </a:lnTo>
                    <a:lnTo>
                      <a:pt x="528" y="84"/>
                    </a:lnTo>
                    <a:lnTo>
                      <a:pt x="556" y="72"/>
                    </a:lnTo>
                    <a:lnTo>
                      <a:pt x="587" y="61"/>
                    </a:lnTo>
                    <a:lnTo>
                      <a:pt x="618" y="51"/>
                    </a:lnTo>
                    <a:lnTo>
                      <a:pt x="651" y="42"/>
                    </a:lnTo>
                    <a:lnTo>
                      <a:pt x="684" y="34"/>
                    </a:lnTo>
                    <a:lnTo>
                      <a:pt x="719" y="25"/>
                    </a:lnTo>
                    <a:lnTo>
                      <a:pt x="756" y="19"/>
                    </a:lnTo>
                    <a:lnTo>
                      <a:pt x="793" y="13"/>
                    </a:lnTo>
                    <a:lnTo>
                      <a:pt x="832" y="9"/>
                    </a:lnTo>
                    <a:lnTo>
                      <a:pt x="871" y="4"/>
                    </a:lnTo>
                    <a:lnTo>
                      <a:pt x="913" y="1"/>
                    </a:lnTo>
                    <a:lnTo>
                      <a:pt x="53" y="1"/>
                    </a:lnTo>
                    <a:lnTo>
                      <a:pt x="53" y="1"/>
                    </a:lnTo>
                    <a:lnTo>
                      <a:pt x="51" y="1"/>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85"/>
              <p:cNvSpPr>
                <a:spLocks noEditPoints="1"/>
              </p:cNvSpPr>
              <p:nvPr/>
            </p:nvSpPr>
            <p:spPr bwMode="auto">
              <a:xfrm flipH="1">
                <a:off x="2833395" y="3546542"/>
                <a:ext cx="1181481" cy="123071"/>
              </a:xfrm>
              <a:custGeom>
                <a:avLst/>
                <a:gdLst>
                  <a:gd name="T0" fmla="*/ 812 w 864"/>
                  <a:gd name="T1" fmla="*/ 90 h 90"/>
                  <a:gd name="T2" fmla="*/ 812 w 864"/>
                  <a:gd name="T3" fmla="*/ 90 h 90"/>
                  <a:gd name="T4" fmla="*/ 854 w 864"/>
                  <a:gd name="T5" fmla="*/ 90 h 90"/>
                  <a:gd name="T6" fmla="*/ 854 w 864"/>
                  <a:gd name="T7" fmla="*/ 90 h 90"/>
                  <a:gd name="T8" fmla="*/ 864 w 864"/>
                  <a:gd name="T9" fmla="*/ 90 h 90"/>
                  <a:gd name="T10" fmla="*/ 812 w 864"/>
                  <a:gd name="T11" fmla="*/ 90 h 90"/>
                  <a:gd name="T12" fmla="*/ 335 w 864"/>
                  <a:gd name="T13" fmla="*/ 0 h 90"/>
                  <a:gd name="T14" fmla="*/ 0 w 864"/>
                  <a:gd name="T15" fmla="*/ 86 h 90"/>
                  <a:gd name="T16" fmla="*/ 812 w 864"/>
                  <a:gd name="T17" fmla="*/ 90 h 90"/>
                  <a:gd name="T18" fmla="*/ 812 w 864"/>
                  <a:gd name="T19" fmla="*/ 90 h 90"/>
                  <a:gd name="T20" fmla="*/ 753 w 864"/>
                  <a:gd name="T21" fmla="*/ 89 h 90"/>
                  <a:gd name="T22" fmla="*/ 681 w 864"/>
                  <a:gd name="T23" fmla="*/ 86 h 90"/>
                  <a:gd name="T24" fmla="*/ 601 w 864"/>
                  <a:gd name="T25" fmla="*/ 80 h 90"/>
                  <a:gd name="T26" fmla="*/ 562 w 864"/>
                  <a:gd name="T27" fmla="*/ 77 h 90"/>
                  <a:gd name="T28" fmla="*/ 523 w 864"/>
                  <a:gd name="T29" fmla="*/ 72 h 90"/>
                  <a:gd name="T30" fmla="*/ 486 w 864"/>
                  <a:gd name="T31" fmla="*/ 68 h 90"/>
                  <a:gd name="T32" fmla="*/ 451 w 864"/>
                  <a:gd name="T33" fmla="*/ 62 h 90"/>
                  <a:gd name="T34" fmla="*/ 418 w 864"/>
                  <a:gd name="T35" fmla="*/ 54 h 90"/>
                  <a:gd name="T36" fmla="*/ 391 w 864"/>
                  <a:gd name="T37" fmla="*/ 45 h 90"/>
                  <a:gd name="T38" fmla="*/ 367 w 864"/>
                  <a:gd name="T39" fmla="*/ 36 h 90"/>
                  <a:gd name="T40" fmla="*/ 358 w 864"/>
                  <a:gd name="T41" fmla="*/ 32 h 90"/>
                  <a:gd name="T42" fmla="*/ 350 w 864"/>
                  <a:gd name="T43" fmla="*/ 26 h 90"/>
                  <a:gd name="T44" fmla="*/ 343 w 864"/>
                  <a:gd name="T45" fmla="*/ 20 h 90"/>
                  <a:gd name="T46" fmla="*/ 338 w 864"/>
                  <a:gd name="T47" fmla="*/ 14 h 90"/>
                  <a:gd name="T48" fmla="*/ 335 w 864"/>
                  <a:gd name="T49" fmla="*/ 8 h 90"/>
                  <a:gd name="T50" fmla="*/ 335 w 864"/>
                  <a:gd name="T5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4" h="90">
                    <a:moveTo>
                      <a:pt x="812" y="90"/>
                    </a:moveTo>
                    <a:lnTo>
                      <a:pt x="812" y="90"/>
                    </a:lnTo>
                    <a:lnTo>
                      <a:pt x="854" y="90"/>
                    </a:lnTo>
                    <a:lnTo>
                      <a:pt x="854" y="90"/>
                    </a:lnTo>
                    <a:lnTo>
                      <a:pt x="864" y="90"/>
                    </a:lnTo>
                    <a:lnTo>
                      <a:pt x="812" y="90"/>
                    </a:lnTo>
                    <a:close/>
                    <a:moveTo>
                      <a:pt x="335" y="0"/>
                    </a:moveTo>
                    <a:lnTo>
                      <a:pt x="0" y="86"/>
                    </a:lnTo>
                    <a:lnTo>
                      <a:pt x="812" y="90"/>
                    </a:lnTo>
                    <a:lnTo>
                      <a:pt x="812" y="90"/>
                    </a:lnTo>
                    <a:lnTo>
                      <a:pt x="753" y="89"/>
                    </a:lnTo>
                    <a:lnTo>
                      <a:pt x="681" y="86"/>
                    </a:lnTo>
                    <a:lnTo>
                      <a:pt x="601" y="80"/>
                    </a:lnTo>
                    <a:lnTo>
                      <a:pt x="562" y="77"/>
                    </a:lnTo>
                    <a:lnTo>
                      <a:pt x="523" y="72"/>
                    </a:lnTo>
                    <a:lnTo>
                      <a:pt x="486" y="68"/>
                    </a:lnTo>
                    <a:lnTo>
                      <a:pt x="451" y="62"/>
                    </a:lnTo>
                    <a:lnTo>
                      <a:pt x="418" y="54"/>
                    </a:lnTo>
                    <a:lnTo>
                      <a:pt x="391" y="45"/>
                    </a:lnTo>
                    <a:lnTo>
                      <a:pt x="367" y="36"/>
                    </a:lnTo>
                    <a:lnTo>
                      <a:pt x="358" y="32"/>
                    </a:lnTo>
                    <a:lnTo>
                      <a:pt x="350" y="26"/>
                    </a:lnTo>
                    <a:lnTo>
                      <a:pt x="343" y="20"/>
                    </a:lnTo>
                    <a:lnTo>
                      <a:pt x="338" y="14"/>
                    </a:lnTo>
                    <a:lnTo>
                      <a:pt x="335" y="8"/>
                    </a:lnTo>
                    <a:lnTo>
                      <a:pt x="335"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86"/>
              <p:cNvSpPr>
                <a:spLocks/>
              </p:cNvSpPr>
              <p:nvPr/>
            </p:nvSpPr>
            <p:spPr bwMode="auto">
              <a:xfrm flipH="1">
                <a:off x="2833395" y="3669613"/>
                <a:ext cx="71108" cy="0"/>
              </a:xfrm>
              <a:custGeom>
                <a:avLst/>
                <a:gdLst>
                  <a:gd name="T0" fmla="*/ 0 w 52"/>
                  <a:gd name="T1" fmla="*/ 0 w 52"/>
                  <a:gd name="T2" fmla="*/ 42 w 52"/>
                  <a:gd name="T3" fmla="*/ 42 w 52"/>
                  <a:gd name="T4" fmla="*/ 52 w 52"/>
                  <a:gd name="T5" fmla="*/ 0 w 52"/>
                </a:gdLst>
                <a:ahLst/>
                <a:cxnLst>
                  <a:cxn ang="0">
                    <a:pos x="T0" y="0"/>
                  </a:cxn>
                  <a:cxn ang="0">
                    <a:pos x="T1" y="0"/>
                  </a:cxn>
                  <a:cxn ang="0">
                    <a:pos x="T2" y="0"/>
                  </a:cxn>
                  <a:cxn ang="0">
                    <a:pos x="T3" y="0"/>
                  </a:cxn>
                  <a:cxn ang="0">
                    <a:pos x="T4" y="0"/>
                  </a:cxn>
                  <a:cxn ang="0">
                    <a:pos x="T5" y="0"/>
                  </a:cxn>
                </a:cxnLst>
                <a:rect l="0" t="0" r="r" b="b"/>
                <a:pathLst>
                  <a:path w="52">
                    <a:moveTo>
                      <a:pt x="0" y="0"/>
                    </a:moveTo>
                    <a:lnTo>
                      <a:pt x="0" y="0"/>
                    </a:lnTo>
                    <a:lnTo>
                      <a:pt x="42" y="0"/>
                    </a:lnTo>
                    <a:lnTo>
                      <a:pt x="42" y="0"/>
                    </a:lnTo>
                    <a:lnTo>
                      <a:pt x="5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87"/>
              <p:cNvSpPr>
                <a:spLocks/>
              </p:cNvSpPr>
              <p:nvPr/>
            </p:nvSpPr>
            <p:spPr bwMode="auto">
              <a:xfrm flipH="1">
                <a:off x="2904503" y="3546542"/>
                <a:ext cx="1110373" cy="123071"/>
              </a:xfrm>
              <a:custGeom>
                <a:avLst/>
                <a:gdLst>
                  <a:gd name="T0" fmla="*/ 335 w 812"/>
                  <a:gd name="T1" fmla="*/ 0 h 90"/>
                  <a:gd name="T2" fmla="*/ 0 w 812"/>
                  <a:gd name="T3" fmla="*/ 86 h 90"/>
                  <a:gd name="T4" fmla="*/ 812 w 812"/>
                  <a:gd name="T5" fmla="*/ 90 h 90"/>
                  <a:gd name="T6" fmla="*/ 812 w 812"/>
                  <a:gd name="T7" fmla="*/ 90 h 90"/>
                  <a:gd name="T8" fmla="*/ 753 w 812"/>
                  <a:gd name="T9" fmla="*/ 89 h 90"/>
                  <a:gd name="T10" fmla="*/ 681 w 812"/>
                  <a:gd name="T11" fmla="*/ 86 h 90"/>
                  <a:gd name="T12" fmla="*/ 601 w 812"/>
                  <a:gd name="T13" fmla="*/ 80 h 90"/>
                  <a:gd name="T14" fmla="*/ 562 w 812"/>
                  <a:gd name="T15" fmla="*/ 77 h 90"/>
                  <a:gd name="T16" fmla="*/ 523 w 812"/>
                  <a:gd name="T17" fmla="*/ 72 h 90"/>
                  <a:gd name="T18" fmla="*/ 486 w 812"/>
                  <a:gd name="T19" fmla="*/ 68 h 90"/>
                  <a:gd name="T20" fmla="*/ 451 w 812"/>
                  <a:gd name="T21" fmla="*/ 62 h 90"/>
                  <a:gd name="T22" fmla="*/ 418 w 812"/>
                  <a:gd name="T23" fmla="*/ 54 h 90"/>
                  <a:gd name="T24" fmla="*/ 391 w 812"/>
                  <a:gd name="T25" fmla="*/ 45 h 90"/>
                  <a:gd name="T26" fmla="*/ 367 w 812"/>
                  <a:gd name="T27" fmla="*/ 36 h 90"/>
                  <a:gd name="T28" fmla="*/ 358 w 812"/>
                  <a:gd name="T29" fmla="*/ 32 h 90"/>
                  <a:gd name="T30" fmla="*/ 350 w 812"/>
                  <a:gd name="T31" fmla="*/ 26 h 90"/>
                  <a:gd name="T32" fmla="*/ 343 w 812"/>
                  <a:gd name="T33" fmla="*/ 20 h 90"/>
                  <a:gd name="T34" fmla="*/ 338 w 812"/>
                  <a:gd name="T35" fmla="*/ 14 h 90"/>
                  <a:gd name="T36" fmla="*/ 335 w 812"/>
                  <a:gd name="T37" fmla="*/ 8 h 90"/>
                  <a:gd name="T38" fmla="*/ 335 w 812"/>
                  <a:gd name="T3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2" h="90">
                    <a:moveTo>
                      <a:pt x="335" y="0"/>
                    </a:moveTo>
                    <a:lnTo>
                      <a:pt x="0" y="86"/>
                    </a:lnTo>
                    <a:lnTo>
                      <a:pt x="812" y="90"/>
                    </a:lnTo>
                    <a:lnTo>
                      <a:pt x="812" y="90"/>
                    </a:lnTo>
                    <a:lnTo>
                      <a:pt x="753" y="89"/>
                    </a:lnTo>
                    <a:lnTo>
                      <a:pt x="681" y="86"/>
                    </a:lnTo>
                    <a:lnTo>
                      <a:pt x="601" y="80"/>
                    </a:lnTo>
                    <a:lnTo>
                      <a:pt x="562" y="77"/>
                    </a:lnTo>
                    <a:lnTo>
                      <a:pt x="523" y="72"/>
                    </a:lnTo>
                    <a:lnTo>
                      <a:pt x="486" y="68"/>
                    </a:lnTo>
                    <a:lnTo>
                      <a:pt x="451" y="62"/>
                    </a:lnTo>
                    <a:lnTo>
                      <a:pt x="418" y="54"/>
                    </a:lnTo>
                    <a:lnTo>
                      <a:pt x="391" y="45"/>
                    </a:lnTo>
                    <a:lnTo>
                      <a:pt x="367" y="36"/>
                    </a:lnTo>
                    <a:lnTo>
                      <a:pt x="358" y="32"/>
                    </a:lnTo>
                    <a:lnTo>
                      <a:pt x="350" y="26"/>
                    </a:lnTo>
                    <a:lnTo>
                      <a:pt x="343" y="20"/>
                    </a:lnTo>
                    <a:lnTo>
                      <a:pt x="338" y="14"/>
                    </a:lnTo>
                    <a:lnTo>
                      <a:pt x="335" y="8"/>
                    </a:lnTo>
                    <a:lnTo>
                      <a:pt x="3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95"/>
              <p:cNvSpPr>
                <a:spLocks/>
              </p:cNvSpPr>
              <p:nvPr/>
            </p:nvSpPr>
            <p:spPr bwMode="auto">
              <a:xfrm flipH="1">
                <a:off x="4597412" y="3811829"/>
                <a:ext cx="519633" cy="73843"/>
              </a:xfrm>
              <a:custGeom>
                <a:avLst/>
                <a:gdLst>
                  <a:gd name="T0" fmla="*/ 0 w 380"/>
                  <a:gd name="T1" fmla="*/ 54 h 54"/>
                  <a:gd name="T2" fmla="*/ 21 w 380"/>
                  <a:gd name="T3" fmla="*/ 0 h 54"/>
                  <a:gd name="T4" fmla="*/ 380 w 380"/>
                  <a:gd name="T5" fmla="*/ 0 h 54"/>
                  <a:gd name="T6" fmla="*/ 359 w 380"/>
                  <a:gd name="T7" fmla="*/ 54 h 54"/>
                  <a:gd name="T8" fmla="*/ 0 w 380"/>
                  <a:gd name="T9" fmla="*/ 54 h 54"/>
                </a:gdLst>
                <a:ahLst/>
                <a:cxnLst>
                  <a:cxn ang="0">
                    <a:pos x="T0" y="T1"/>
                  </a:cxn>
                  <a:cxn ang="0">
                    <a:pos x="T2" y="T3"/>
                  </a:cxn>
                  <a:cxn ang="0">
                    <a:pos x="T4" y="T5"/>
                  </a:cxn>
                  <a:cxn ang="0">
                    <a:pos x="T6" y="T7"/>
                  </a:cxn>
                  <a:cxn ang="0">
                    <a:pos x="T8" y="T9"/>
                  </a:cxn>
                </a:cxnLst>
                <a:rect l="0" t="0" r="r" b="b"/>
                <a:pathLst>
                  <a:path w="380" h="54">
                    <a:moveTo>
                      <a:pt x="0" y="54"/>
                    </a:moveTo>
                    <a:lnTo>
                      <a:pt x="21" y="0"/>
                    </a:lnTo>
                    <a:lnTo>
                      <a:pt x="380" y="0"/>
                    </a:lnTo>
                    <a:lnTo>
                      <a:pt x="359" y="54"/>
                    </a:lnTo>
                    <a:lnTo>
                      <a:pt x="0" y="54"/>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96"/>
              <p:cNvSpPr>
                <a:spLocks/>
              </p:cNvSpPr>
              <p:nvPr/>
            </p:nvSpPr>
            <p:spPr bwMode="auto">
              <a:xfrm flipH="1">
                <a:off x="4442889" y="2373266"/>
                <a:ext cx="797227" cy="1735301"/>
              </a:xfrm>
              <a:custGeom>
                <a:avLst/>
                <a:gdLst>
                  <a:gd name="T0" fmla="*/ 50 w 583"/>
                  <a:gd name="T1" fmla="*/ 1269 h 1269"/>
                  <a:gd name="T2" fmla="*/ 0 w 583"/>
                  <a:gd name="T3" fmla="*/ 1269 h 1269"/>
                  <a:gd name="T4" fmla="*/ 532 w 583"/>
                  <a:gd name="T5" fmla="*/ 0 h 1269"/>
                  <a:gd name="T6" fmla="*/ 583 w 583"/>
                  <a:gd name="T7" fmla="*/ 0 h 1269"/>
                  <a:gd name="T8" fmla="*/ 50 w 583"/>
                  <a:gd name="T9" fmla="*/ 1269 h 1269"/>
                </a:gdLst>
                <a:ahLst/>
                <a:cxnLst>
                  <a:cxn ang="0">
                    <a:pos x="T0" y="T1"/>
                  </a:cxn>
                  <a:cxn ang="0">
                    <a:pos x="T2" y="T3"/>
                  </a:cxn>
                  <a:cxn ang="0">
                    <a:pos x="T4" y="T5"/>
                  </a:cxn>
                  <a:cxn ang="0">
                    <a:pos x="T6" y="T7"/>
                  </a:cxn>
                  <a:cxn ang="0">
                    <a:pos x="T8" y="T9"/>
                  </a:cxn>
                </a:cxnLst>
                <a:rect l="0" t="0" r="r" b="b"/>
                <a:pathLst>
                  <a:path w="583" h="1269">
                    <a:moveTo>
                      <a:pt x="50" y="1269"/>
                    </a:moveTo>
                    <a:lnTo>
                      <a:pt x="0" y="1269"/>
                    </a:lnTo>
                    <a:lnTo>
                      <a:pt x="532" y="0"/>
                    </a:lnTo>
                    <a:lnTo>
                      <a:pt x="583" y="0"/>
                    </a:lnTo>
                    <a:lnTo>
                      <a:pt x="50" y="1269"/>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197"/>
              <p:cNvSpPr>
                <a:spLocks/>
              </p:cNvSpPr>
              <p:nvPr/>
            </p:nvSpPr>
            <p:spPr bwMode="auto">
              <a:xfrm flipH="1">
                <a:off x="4096923" y="2627613"/>
                <a:ext cx="521001" cy="65638"/>
              </a:xfrm>
              <a:custGeom>
                <a:avLst/>
                <a:gdLst>
                  <a:gd name="T0" fmla="*/ 0 w 381"/>
                  <a:gd name="T1" fmla="*/ 48 h 48"/>
                  <a:gd name="T2" fmla="*/ 21 w 381"/>
                  <a:gd name="T3" fmla="*/ 0 h 48"/>
                  <a:gd name="T4" fmla="*/ 381 w 381"/>
                  <a:gd name="T5" fmla="*/ 0 h 48"/>
                  <a:gd name="T6" fmla="*/ 360 w 381"/>
                  <a:gd name="T7" fmla="*/ 48 h 48"/>
                  <a:gd name="T8" fmla="*/ 0 w 381"/>
                  <a:gd name="T9" fmla="*/ 48 h 48"/>
                </a:gdLst>
                <a:ahLst/>
                <a:cxnLst>
                  <a:cxn ang="0">
                    <a:pos x="T0" y="T1"/>
                  </a:cxn>
                  <a:cxn ang="0">
                    <a:pos x="T2" y="T3"/>
                  </a:cxn>
                  <a:cxn ang="0">
                    <a:pos x="T4" y="T5"/>
                  </a:cxn>
                  <a:cxn ang="0">
                    <a:pos x="T6" y="T7"/>
                  </a:cxn>
                  <a:cxn ang="0">
                    <a:pos x="T8" y="T9"/>
                  </a:cxn>
                </a:cxnLst>
                <a:rect l="0" t="0" r="r" b="b"/>
                <a:pathLst>
                  <a:path w="381" h="48">
                    <a:moveTo>
                      <a:pt x="0" y="48"/>
                    </a:moveTo>
                    <a:lnTo>
                      <a:pt x="21" y="0"/>
                    </a:lnTo>
                    <a:lnTo>
                      <a:pt x="381" y="0"/>
                    </a:lnTo>
                    <a:lnTo>
                      <a:pt x="360" y="48"/>
                    </a:lnTo>
                    <a:lnTo>
                      <a:pt x="0" y="48"/>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198"/>
              <p:cNvSpPr>
                <a:spLocks/>
              </p:cNvSpPr>
              <p:nvPr/>
            </p:nvSpPr>
            <p:spPr bwMode="auto">
              <a:xfrm flipH="1">
                <a:off x="4195380" y="2866917"/>
                <a:ext cx="521001" cy="65638"/>
              </a:xfrm>
              <a:custGeom>
                <a:avLst/>
                <a:gdLst>
                  <a:gd name="T0" fmla="*/ 0 w 381"/>
                  <a:gd name="T1" fmla="*/ 48 h 48"/>
                  <a:gd name="T2" fmla="*/ 21 w 381"/>
                  <a:gd name="T3" fmla="*/ 0 h 48"/>
                  <a:gd name="T4" fmla="*/ 381 w 381"/>
                  <a:gd name="T5" fmla="*/ 0 h 48"/>
                  <a:gd name="T6" fmla="*/ 360 w 381"/>
                  <a:gd name="T7" fmla="*/ 48 h 48"/>
                  <a:gd name="T8" fmla="*/ 0 w 381"/>
                  <a:gd name="T9" fmla="*/ 48 h 48"/>
                </a:gdLst>
                <a:ahLst/>
                <a:cxnLst>
                  <a:cxn ang="0">
                    <a:pos x="T0" y="T1"/>
                  </a:cxn>
                  <a:cxn ang="0">
                    <a:pos x="T2" y="T3"/>
                  </a:cxn>
                  <a:cxn ang="0">
                    <a:pos x="T4" y="T5"/>
                  </a:cxn>
                  <a:cxn ang="0">
                    <a:pos x="T6" y="T7"/>
                  </a:cxn>
                  <a:cxn ang="0">
                    <a:pos x="T8" y="T9"/>
                  </a:cxn>
                </a:cxnLst>
                <a:rect l="0" t="0" r="r" b="b"/>
                <a:pathLst>
                  <a:path w="381" h="48">
                    <a:moveTo>
                      <a:pt x="0" y="48"/>
                    </a:moveTo>
                    <a:lnTo>
                      <a:pt x="21" y="0"/>
                    </a:lnTo>
                    <a:lnTo>
                      <a:pt x="381" y="0"/>
                    </a:lnTo>
                    <a:lnTo>
                      <a:pt x="360" y="48"/>
                    </a:lnTo>
                    <a:lnTo>
                      <a:pt x="0" y="48"/>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199"/>
              <p:cNvSpPr>
                <a:spLocks/>
              </p:cNvSpPr>
              <p:nvPr/>
            </p:nvSpPr>
            <p:spPr bwMode="auto">
              <a:xfrm flipH="1">
                <a:off x="4296572" y="3104854"/>
                <a:ext cx="519633" cy="65638"/>
              </a:xfrm>
              <a:custGeom>
                <a:avLst/>
                <a:gdLst>
                  <a:gd name="T0" fmla="*/ 0 w 380"/>
                  <a:gd name="T1" fmla="*/ 48 h 48"/>
                  <a:gd name="T2" fmla="*/ 21 w 380"/>
                  <a:gd name="T3" fmla="*/ 0 h 48"/>
                  <a:gd name="T4" fmla="*/ 380 w 380"/>
                  <a:gd name="T5" fmla="*/ 0 h 48"/>
                  <a:gd name="T6" fmla="*/ 359 w 380"/>
                  <a:gd name="T7" fmla="*/ 48 h 48"/>
                  <a:gd name="T8" fmla="*/ 0 w 380"/>
                  <a:gd name="T9" fmla="*/ 48 h 48"/>
                </a:gdLst>
                <a:ahLst/>
                <a:cxnLst>
                  <a:cxn ang="0">
                    <a:pos x="T0" y="T1"/>
                  </a:cxn>
                  <a:cxn ang="0">
                    <a:pos x="T2" y="T3"/>
                  </a:cxn>
                  <a:cxn ang="0">
                    <a:pos x="T4" y="T5"/>
                  </a:cxn>
                  <a:cxn ang="0">
                    <a:pos x="T6" y="T7"/>
                  </a:cxn>
                  <a:cxn ang="0">
                    <a:pos x="T8" y="T9"/>
                  </a:cxn>
                </a:cxnLst>
                <a:rect l="0" t="0" r="r" b="b"/>
                <a:pathLst>
                  <a:path w="380" h="48">
                    <a:moveTo>
                      <a:pt x="0" y="48"/>
                    </a:moveTo>
                    <a:lnTo>
                      <a:pt x="21" y="0"/>
                    </a:lnTo>
                    <a:lnTo>
                      <a:pt x="380" y="0"/>
                    </a:lnTo>
                    <a:lnTo>
                      <a:pt x="359" y="48"/>
                    </a:lnTo>
                    <a:lnTo>
                      <a:pt x="0" y="48"/>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200"/>
              <p:cNvSpPr>
                <a:spLocks/>
              </p:cNvSpPr>
              <p:nvPr/>
            </p:nvSpPr>
            <p:spPr bwMode="auto">
              <a:xfrm flipH="1">
                <a:off x="4397764" y="3342791"/>
                <a:ext cx="519633" cy="65638"/>
              </a:xfrm>
              <a:custGeom>
                <a:avLst/>
                <a:gdLst>
                  <a:gd name="T0" fmla="*/ 0 w 380"/>
                  <a:gd name="T1" fmla="*/ 48 h 48"/>
                  <a:gd name="T2" fmla="*/ 23 w 380"/>
                  <a:gd name="T3" fmla="*/ 0 h 48"/>
                  <a:gd name="T4" fmla="*/ 380 w 380"/>
                  <a:gd name="T5" fmla="*/ 0 h 48"/>
                  <a:gd name="T6" fmla="*/ 359 w 380"/>
                  <a:gd name="T7" fmla="*/ 48 h 48"/>
                  <a:gd name="T8" fmla="*/ 0 w 380"/>
                  <a:gd name="T9" fmla="*/ 48 h 48"/>
                </a:gdLst>
                <a:ahLst/>
                <a:cxnLst>
                  <a:cxn ang="0">
                    <a:pos x="T0" y="T1"/>
                  </a:cxn>
                  <a:cxn ang="0">
                    <a:pos x="T2" y="T3"/>
                  </a:cxn>
                  <a:cxn ang="0">
                    <a:pos x="T4" y="T5"/>
                  </a:cxn>
                  <a:cxn ang="0">
                    <a:pos x="T6" y="T7"/>
                  </a:cxn>
                  <a:cxn ang="0">
                    <a:pos x="T8" y="T9"/>
                  </a:cxn>
                </a:cxnLst>
                <a:rect l="0" t="0" r="r" b="b"/>
                <a:pathLst>
                  <a:path w="380" h="48">
                    <a:moveTo>
                      <a:pt x="0" y="48"/>
                    </a:moveTo>
                    <a:lnTo>
                      <a:pt x="23" y="0"/>
                    </a:lnTo>
                    <a:lnTo>
                      <a:pt x="380" y="0"/>
                    </a:lnTo>
                    <a:lnTo>
                      <a:pt x="359" y="48"/>
                    </a:lnTo>
                    <a:lnTo>
                      <a:pt x="0" y="48"/>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201"/>
              <p:cNvSpPr>
                <a:spLocks/>
              </p:cNvSpPr>
              <p:nvPr/>
            </p:nvSpPr>
            <p:spPr bwMode="auto">
              <a:xfrm flipH="1">
                <a:off x="4496221" y="3573891"/>
                <a:ext cx="519633" cy="73843"/>
              </a:xfrm>
              <a:custGeom>
                <a:avLst/>
                <a:gdLst>
                  <a:gd name="T0" fmla="*/ 0 w 380"/>
                  <a:gd name="T1" fmla="*/ 54 h 54"/>
                  <a:gd name="T2" fmla="*/ 21 w 380"/>
                  <a:gd name="T3" fmla="*/ 0 h 54"/>
                  <a:gd name="T4" fmla="*/ 380 w 380"/>
                  <a:gd name="T5" fmla="*/ 0 h 54"/>
                  <a:gd name="T6" fmla="*/ 359 w 380"/>
                  <a:gd name="T7" fmla="*/ 54 h 54"/>
                  <a:gd name="T8" fmla="*/ 0 w 380"/>
                  <a:gd name="T9" fmla="*/ 54 h 54"/>
                </a:gdLst>
                <a:ahLst/>
                <a:cxnLst>
                  <a:cxn ang="0">
                    <a:pos x="T0" y="T1"/>
                  </a:cxn>
                  <a:cxn ang="0">
                    <a:pos x="T2" y="T3"/>
                  </a:cxn>
                  <a:cxn ang="0">
                    <a:pos x="T4" y="T5"/>
                  </a:cxn>
                  <a:cxn ang="0">
                    <a:pos x="T6" y="T7"/>
                  </a:cxn>
                  <a:cxn ang="0">
                    <a:pos x="T8" y="T9"/>
                  </a:cxn>
                </a:cxnLst>
                <a:rect l="0" t="0" r="r" b="b"/>
                <a:pathLst>
                  <a:path w="380" h="54">
                    <a:moveTo>
                      <a:pt x="0" y="54"/>
                    </a:moveTo>
                    <a:lnTo>
                      <a:pt x="21" y="0"/>
                    </a:lnTo>
                    <a:lnTo>
                      <a:pt x="380" y="0"/>
                    </a:lnTo>
                    <a:lnTo>
                      <a:pt x="359" y="54"/>
                    </a:lnTo>
                    <a:lnTo>
                      <a:pt x="0" y="54"/>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03"/>
              <p:cNvSpPr>
                <a:spLocks/>
              </p:cNvSpPr>
              <p:nvPr/>
            </p:nvSpPr>
            <p:spPr bwMode="auto">
              <a:xfrm flipH="1">
                <a:off x="1902158" y="4557091"/>
                <a:ext cx="953116" cy="1009182"/>
              </a:xfrm>
              <a:custGeom>
                <a:avLst/>
                <a:gdLst>
                  <a:gd name="T0" fmla="*/ 664 w 697"/>
                  <a:gd name="T1" fmla="*/ 0 h 738"/>
                  <a:gd name="T2" fmla="*/ 664 w 697"/>
                  <a:gd name="T3" fmla="*/ 0 h 738"/>
                  <a:gd name="T4" fmla="*/ 672 w 697"/>
                  <a:gd name="T5" fmla="*/ 0 h 738"/>
                  <a:gd name="T6" fmla="*/ 678 w 697"/>
                  <a:gd name="T7" fmla="*/ 1 h 738"/>
                  <a:gd name="T8" fmla="*/ 682 w 697"/>
                  <a:gd name="T9" fmla="*/ 4 h 738"/>
                  <a:gd name="T10" fmla="*/ 687 w 697"/>
                  <a:gd name="T11" fmla="*/ 9 h 738"/>
                  <a:gd name="T12" fmla="*/ 691 w 697"/>
                  <a:gd name="T13" fmla="*/ 13 h 738"/>
                  <a:gd name="T14" fmla="*/ 694 w 697"/>
                  <a:gd name="T15" fmla="*/ 19 h 738"/>
                  <a:gd name="T16" fmla="*/ 696 w 697"/>
                  <a:gd name="T17" fmla="*/ 25 h 738"/>
                  <a:gd name="T18" fmla="*/ 697 w 697"/>
                  <a:gd name="T19" fmla="*/ 31 h 738"/>
                  <a:gd name="T20" fmla="*/ 697 w 697"/>
                  <a:gd name="T21" fmla="*/ 705 h 738"/>
                  <a:gd name="T22" fmla="*/ 697 w 697"/>
                  <a:gd name="T23" fmla="*/ 705 h 738"/>
                  <a:gd name="T24" fmla="*/ 696 w 697"/>
                  <a:gd name="T25" fmla="*/ 711 h 738"/>
                  <a:gd name="T26" fmla="*/ 694 w 697"/>
                  <a:gd name="T27" fmla="*/ 717 h 738"/>
                  <a:gd name="T28" fmla="*/ 691 w 697"/>
                  <a:gd name="T29" fmla="*/ 723 h 738"/>
                  <a:gd name="T30" fmla="*/ 687 w 697"/>
                  <a:gd name="T31" fmla="*/ 727 h 738"/>
                  <a:gd name="T32" fmla="*/ 682 w 697"/>
                  <a:gd name="T33" fmla="*/ 732 h 738"/>
                  <a:gd name="T34" fmla="*/ 678 w 697"/>
                  <a:gd name="T35" fmla="*/ 735 h 738"/>
                  <a:gd name="T36" fmla="*/ 672 w 697"/>
                  <a:gd name="T37" fmla="*/ 736 h 738"/>
                  <a:gd name="T38" fmla="*/ 664 w 697"/>
                  <a:gd name="T39" fmla="*/ 738 h 738"/>
                  <a:gd name="T40" fmla="*/ 31 w 697"/>
                  <a:gd name="T41" fmla="*/ 738 h 738"/>
                  <a:gd name="T42" fmla="*/ 31 w 697"/>
                  <a:gd name="T43" fmla="*/ 738 h 738"/>
                  <a:gd name="T44" fmla="*/ 25 w 697"/>
                  <a:gd name="T45" fmla="*/ 736 h 738"/>
                  <a:gd name="T46" fmla="*/ 19 w 697"/>
                  <a:gd name="T47" fmla="*/ 735 h 738"/>
                  <a:gd name="T48" fmla="*/ 13 w 697"/>
                  <a:gd name="T49" fmla="*/ 732 h 738"/>
                  <a:gd name="T50" fmla="*/ 9 w 697"/>
                  <a:gd name="T51" fmla="*/ 727 h 738"/>
                  <a:gd name="T52" fmla="*/ 4 w 697"/>
                  <a:gd name="T53" fmla="*/ 723 h 738"/>
                  <a:gd name="T54" fmla="*/ 1 w 697"/>
                  <a:gd name="T55" fmla="*/ 717 h 738"/>
                  <a:gd name="T56" fmla="*/ 0 w 697"/>
                  <a:gd name="T57" fmla="*/ 711 h 738"/>
                  <a:gd name="T58" fmla="*/ 0 w 697"/>
                  <a:gd name="T59" fmla="*/ 705 h 738"/>
                  <a:gd name="T60" fmla="*/ 0 w 697"/>
                  <a:gd name="T61" fmla="*/ 31 h 738"/>
                  <a:gd name="T62" fmla="*/ 0 w 697"/>
                  <a:gd name="T63" fmla="*/ 31 h 738"/>
                  <a:gd name="T64" fmla="*/ 0 w 697"/>
                  <a:gd name="T65" fmla="*/ 25 h 738"/>
                  <a:gd name="T66" fmla="*/ 1 w 697"/>
                  <a:gd name="T67" fmla="*/ 19 h 738"/>
                  <a:gd name="T68" fmla="*/ 4 w 697"/>
                  <a:gd name="T69" fmla="*/ 13 h 738"/>
                  <a:gd name="T70" fmla="*/ 9 w 697"/>
                  <a:gd name="T71" fmla="*/ 9 h 738"/>
                  <a:gd name="T72" fmla="*/ 13 w 697"/>
                  <a:gd name="T73" fmla="*/ 4 h 738"/>
                  <a:gd name="T74" fmla="*/ 19 w 697"/>
                  <a:gd name="T75" fmla="*/ 1 h 738"/>
                  <a:gd name="T76" fmla="*/ 25 w 697"/>
                  <a:gd name="T77" fmla="*/ 0 h 738"/>
                  <a:gd name="T78" fmla="*/ 31 w 697"/>
                  <a:gd name="T79" fmla="*/ 0 h 738"/>
                  <a:gd name="T80" fmla="*/ 664 w 697"/>
                  <a:gd name="T81" fmla="*/ 0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38">
                    <a:moveTo>
                      <a:pt x="664" y="0"/>
                    </a:moveTo>
                    <a:lnTo>
                      <a:pt x="664" y="0"/>
                    </a:lnTo>
                    <a:lnTo>
                      <a:pt x="672" y="0"/>
                    </a:lnTo>
                    <a:lnTo>
                      <a:pt x="678" y="1"/>
                    </a:lnTo>
                    <a:lnTo>
                      <a:pt x="682" y="4"/>
                    </a:lnTo>
                    <a:lnTo>
                      <a:pt x="687" y="9"/>
                    </a:lnTo>
                    <a:lnTo>
                      <a:pt x="691" y="13"/>
                    </a:lnTo>
                    <a:lnTo>
                      <a:pt x="694" y="19"/>
                    </a:lnTo>
                    <a:lnTo>
                      <a:pt x="696" y="25"/>
                    </a:lnTo>
                    <a:lnTo>
                      <a:pt x="697" y="31"/>
                    </a:lnTo>
                    <a:lnTo>
                      <a:pt x="697" y="705"/>
                    </a:lnTo>
                    <a:lnTo>
                      <a:pt x="697" y="705"/>
                    </a:lnTo>
                    <a:lnTo>
                      <a:pt x="696" y="711"/>
                    </a:lnTo>
                    <a:lnTo>
                      <a:pt x="694" y="717"/>
                    </a:lnTo>
                    <a:lnTo>
                      <a:pt x="691" y="723"/>
                    </a:lnTo>
                    <a:lnTo>
                      <a:pt x="687" y="727"/>
                    </a:lnTo>
                    <a:lnTo>
                      <a:pt x="682" y="732"/>
                    </a:lnTo>
                    <a:lnTo>
                      <a:pt x="678" y="735"/>
                    </a:lnTo>
                    <a:lnTo>
                      <a:pt x="672" y="736"/>
                    </a:lnTo>
                    <a:lnTo>
                      <a:pt x="664" y="738"/>
                    </a:lnTo>
                    <a:lnTo>
                      <a:pt x="31" y="738"/>
                    </a:lnTo>
                    <a:lnTo>
                      <a:pt x="31" y="738"/>
                    </a:lnTo>
                    <a:lnTo>
                      <a:pt x="25" y="736"/>
                    </a:lnTo>
                    <a:lnTo>
                      <a:pt x="19" y="735"/>
                    </a:lnTo>
                    <a:lnTo>
                      <a:pt x="13" y="732"/>
                    </a:lnTo>
                    <a:lnTo>
                      <a:pt x="9" y="727"/>
                    </a:lnTo>
                    <a:lnTo>
                      <a:pt x="4" y="723"/>
                    </a:lnTo>
                    <a:lnTo>
                      <a:pt x="1" y="717"/>
                    </a:lnTo>
                    <a:lnTo>
                      <a:pt x="0" y="711"/>
                    </a:lnTo>
                    <a:lnTo>
                      <a:pt x="0" y="705"/>
                    </a:lnTo>
                    <a:lnTo>
                      <a:pt x="0" y="31"/>
                    </a:lnTo>
                    <a:lnTo>
                      <a:pt x="0" y="31"/>
                    </a:lnTo>
                    <a:lnTo>
                      <a:pt x="0" y="25"/>
                    </a:lnTo>
                    <a:lnTo>
                      <a:pt x="1" y="19"/>
                    </a:lnTo>
                    <a:lnTo>
                      <a:pt x="4" y="13"/>
                    </a:lnTo>
                    <a:lnTo>
                      <a:pt x="9" y="9"/>
                    </a:lnTo>
                    <a:lnTo>
                      <a:pt x="13" y="4"/>
                    </a:lnTo>
                    <a:lnTo>
                      <a:pt x="19" y="1"/>
                    </a:lnTo>
                    <a:lnTo>
                      <a:pt x="25" y="0"/>
                    </a:lnTo>
                    <a:lnTo>
                      <a:pt x="31" y="0"/>
                    </a:lnTo>
                    <a:lnTo>
                      <a:pt x="664" y="0"/>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04"/>
              <p:cNvSpPr>
                <a:spLocks/>
              </p:cNvSpPr>
              <p:nvPr/>
            </p:nvSpPr>
            <p:spPr bwMode="auto">
              <a:xfrm flipH="1">
                <a:off x="1902158" y="4557091"/>
                <a:ext cx="953116" cy="1009182"/>
              </a:xfrm>
              <a:custGeom>
                <a:avLst/>
                <a:gdLst>
                  <a:gd name="T0" fmla="*/ 664 w 697"/>
                  <a:gd name="T1" fmla="*/ 0 h 738"/>
                  <a:gd name="T2" fmla="*/ 664 w 697"/>
                  <a:gd name="T3" fmla="*/ 0 h 738"/>
                  <a:gd name="T4" fmla="*/ 672 w 697"/>
                  <a:gd name="T5" fmla="*/ 0 h 738"/>
                  <a:gd name="T6" fmla="*/ 678 w 697"/>
                  <a:gd name="T7" fmla="*/ 1 h 738"/>
                  <a:gd name="T8" fmla="*/ 682 w 697"/>
                  <a:gd name="T9" fmla="*/ 4 h 738"/>
                  <a:gd name="T10" fmla="*/ 687 w 697"/>
                  <a:gd name="T11" fmla="*/ 9 h 738"/>
                  <a:gd name="T12" fmla="*/ 691 w 697"/>
                  <a:gd name="T13" fmla="*/ 13 h 738"/>
                  <a:gd name="T14" fmla="*/ 694 w 697"/>
                  <a:gd name="T15" fmla="*/ 19 h 738"/>
                  <a:gd name="T16" fmla="*/ 696 w 697"/>
                  <a:gd name="T17" fmla="*/ 25 h 738"/>
                  <a:gd name="T18" fmla="*/ 697 w 697"/>
                  <a:gd name="T19" fmla="*/ 31 h 738"/>
                  <a:gd name="T20" fmla="*/ 697 w 697"/>
                  <a:gd name="T21" fmla="*/ 705 h 738"/>
                  <a:gd name="T22" fmla="*/ 697 w 697"/>
                  <a:gd name="T23" fmla="*/ 705 h 738"/>
                  <a:gd name="T24" fmla="*/ 696 w 697"/>
                  <a:gd name="T25" fmla="*/ 711 h 738"/>
                  <a:gd name="T26" fmla="*/ 694 w 697"/>
                  <a:gd name="T27" fmla="*/ 717 h 738"/>
                  <a:gd name="T28" fmla="*/ 691 w 697"/>
                  <a:gd name="T29" fmla="*/ 723 h 738"/>
                  <a:gd name="T30" fmla="*/ 687 w 697"/>
                  <a:gd name="T31" fmla="*/ 727 h 738"/>
                  <a:gd name="T32" fmla="*/ 682 w 697"/>
                  <a:gd name="T33" fmla="*/ 732 h 738"/>
                  <a:gd name="T34" fmla="*/ 678 w 697"/>
                  <a:gd name="T35" fmla="*/ 735 h 738"/>
                  <a:gd name="T36" fmla="*/ 672 w 697"/>
                  <a:gd name="T37" fmla="*/ 736 h 738"/>
                  <a:gd name="T38" fmla="*/ 664 w 697"/>
                  <a:gd name="T39" fmla="*/ 738 h 738"/>
                  <a:gd name="T40" fmla="*/ 31 w 697"/>
                  <a:gd name="T41" fmla="*/ 738 h 738"/>
                  <a:gd name="T42" fmla="*/ 31 w 697"/>
                  <a:gd name="T43" fmla="*/ 738 h 738"/>
                  <a:gd name="T44" fmla="*/ 25 w 697"/>
                  <a:gd name="T45" fmla="*/ 736 h 738"/>
                  <a:gd name="T46" fmla="*/ 19 w 697"/>
                  <a:gd name="T47" fmla="*/ 735 h 738"/>
                  <a:gd name="T48" fmla="*/ 13 w 697"/>
                  <a:gd name="T49" fmla="*/ 732 h 738"/>
                  <a:gd name="T50" fmla="*/ 9 w 697"/>
                  <a:gd name="T51" fmla="*/ 727 h 738"/>
                  <a:gd name="T52" fmla="*/ 4 w 697"/>
                  <a:gd name="T53" fmla="*/ 723 h 738"/>
                  <a:gd name="T54" fmla="*/ 1 w 697"/>
                  <a:gd name="T55" fmla="*/ 717 h 738"/>
                  <a:gd name="T56" fmla="*/ 0 w 697"/>
                  <a:gd name="T57" fmla="*/ 711 h 738"/>
                  <a:gd name="T58" fmla="*/ 0 w 697"/>
                  <a:gd name="T59" fmla="*/ 705 h 738"/>
                  <a:gd name="T60" fmla="*/ 0 w 697"/>
                  <a:gd name="T61" fmla="*/ 31 h 738"/>
                  <a:gd name="T62" fmla="*/ 0 w 697"/>
                  <a:gd name="T63" fmla="*/ 31 h 738"/>
                  <a:gd name="T64" fmla="*/ 0 w 697"/>
                  <a:gd name="T65" fmla="*/ 25 h 738"/>
                  <a:gd name="T66" fmla="*/ 1 w 697"/>
                  <a:gd name="T67" fmla="*/ 19 h 738"/>
                  <a:gd name="T68" fmla="*/ 4 w 697"/>
                  <a:gd name="T69" fmla="*/ 13 h 738"/>
                  <a:gd name="T70" fmla="*/ 9 w 697"/>
                  <a:gd name="T71" fmla="*/ 9 h 738"/>
                  <a:gd name="T72" fmla="*/ 13 w 697"/>
                  <a:gd name="T73" fmla="*/ 4 h 738"/>
                  <a:gd name="T74" fmla="*/ 19 w 697"/>
                  <a:gd name="T75" fmla="*/ 1 h 738"/>
                  <a:gd name="T76" fmla="*/ 25 w 697"/>
                  <a:gd name="T77" fmla="*/ 0 h 738"/>
                  <a:gd name="T78" fmla="*/ 31 w 697"/>
                  <a:gd name="T79" fmla="*/ 0 h 738"/>
                  <a:gd name="T80" fmla="*/ 664 w 697"/>
                  <a:gd name="T81" fmla="*/ 0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38">
                    <a:moveTo>
                      <a:pt x="664" y="0"/>
                    </a:moveTo>
                    <a:lnTo>
                      <a:pt x="664" y="0"/>
                    </a:lnTo>
                    <a:lnTo>
                      <a:pt x="672" y="0"/>
                    </a:lnTo>
                    <a:lnTo>
                      <a:pt x="678" y="1"/>
                    </a:lnTo>
                    <a:lnTo>
                      <a:pt x="682" y="4"/>
                    </a:lnTo>
                    <a:lnTo>
                      <a:pt x="687" y="9"/>
                    </a:lnTo>
                    <a:lnTo>
                      <a:pt x="691" y="13"/>
                    </a:lnTo>
                    <a:lnTo>
                      <a:pt x="694" y="19"/>
                    </a:lnTo>
                    <a:lnTo>
                      <a:pt x="696" y="25"/>
                    </a:lnTo>
                    <a:lnTo>
                      <a:pt x="697" y="31"/>
                    </a:lnTo>
                    <a:lnTo>
                      <a:pt x="697" y="705"/>
                    </a:lnTo>
                    <a:lnTo>
                      <a:pt x="697" y="705"/>
                    </a:lnTo>
                    <a:lnTo>
                      <a:pt x="696" y="711"/>
                    </a:lnTo>
                    <a:lnTo>
                      <a:pt x="694" y="717"/>
                    </a:lnTo>
                    <a:lnTo>
                      <a:pt x="691" y="723"/>
                    </a:lnTo>
                    <a:lnTo>
                      <a:pt x="687" y="727"/>
                    </a:lnTo>
                    <a:lnTo>
                      <a:pt x="682" y="732"/>
                    </a:lnTo>
                    <a:lnTo>
                      <a:pt x="678" y="735"/>
                    </a:lnTo>
                    <a:lnTo>
                      <a:pt x="672" y="736"/>
                    </a:lnTo>
                    <a:lnTo>
                      <a:pt x="664" y="738"/>
                    </a:lnTo>
                    <a:lnTo>
                      <a:pt x="31" y="738"/>
                    </a:lnTo>
                    <a:lnTo>
                      <a:pt x="31" y="738"/>
                    </a:lnTo>
                    <a:lnTo>
                      <a:pt x="25" y="736"/>
                    </a:lnTo>
                    <a:lnTo>
                      <a:pt x="19" y="735"/>
                    </a:lnTo>
                    <a:lnTo>
                      <a:pt x="13" y="732"/>
                    </a:lnTo>
                    <a:lnTo>
                      <a:pt x="9" y="727"/>
                    </a:lnTo>
                    <a:lnTo>
                      <a:pt x="4" y="723"/>
                    </a:lnTo>
                    <a:lnTo>
                      <a:pt x="1" y="717"/>
                    </a:lnTo>
                    <a:lnTo>
                      <a:pt x="0" y="711"/>
                    </a:lnTo>
                    <a:lnTo>
                      <a:pt x="0" y="705"/>
                    </a:lnTo>
                    <a:lnTo>
                      <a:pt x="0" y="31"/>
                    </a:lnTo>
                    <a:lnTo>
                      <a:pt x="0" y="31"/>
                    </a:lnTo>
                    <a:lnTo>
                      <a:pt x="0" y="25"/>
                    </a:lnTo>
                    <a:lnTo>
                      <a:pt x="1" y="19"/>
                    </a:lnTo>
                    <a:lnTo>
                      <a:pt x="4" y="13"/>
                    </a:lnTo>
                    <a:lnTo>
                      <a:pt x="9" y="9"/>
                    </a:lnTo>
                    <a:lnTo>
                      <a:pt x="13" y="4"/>
                    </a:lnTo>
                    <a:lnTo>
                      <a:pt x="19" y="1"/>
                    </a:lnTo>
                    <a:lnTo>
                      <a:pt x="25" y="0"/>
                    </a:lnTo>
                    <a:lnTo>
                      <a:pt x="31" y="0"/>
                    </a:lnTo>
                    <a:lnTo>
                      <a:pt x="6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05"/>
              <p:cNvSpPr>
                <a:spLocks/>
              </p:cNvSpPr>
              <p:nvPr/>
            </p:nvSpPr>
            <p:spPr bwMode="auto">
              <a:xfrm flipH="1">
                <a:off x="1612258" y="4562561"/>
                <a:ext cx="1238914" cy="1444032"/>
              </a:xfrm>
              <a:custGeom>
                <a:avLst/>
                <a:gdLst>
                  <a:gd name="T0" fmla="*/ 0 w 906"/>
                  <a:gd name="T1" fmla="*/ 707 h 1056"/>
                  <a:gd name="T2" fmla="*/ 90 w 906"/>
                  <a:gd name="T3" fmla="*/ 1056 h 1056"/>
                  <a:gd name="T4" fmla="*/ 182 w 906"/>
                  <a:gd name="T5" fmla="*/ 1016 h 1056"/>
                  <a:gd name="T6" fmla="*/ 906 w 906"/>
                  <a:gd name="T7" fmla="*/ 195 h 1056"/>
                  <a:gd name="T8" fmla="*/ 682 w 906"/>
                  <a:gd name="T9" fmla="*/ 0 h 1056"/>
                  <a:gd name="T10" fmla="*/ 132 w 906"/>
                  <a:gd name="T11" fmla="*/ 12 h 1056"/>
                  <a:gd name="T12" fmla="*/ 132 w 906"/>
                  <a:gd name="T13" fmla="*/ 12 h 1056"/>
                  <a:gd name="T14" fmla="*/ 75 w 906"/>
                  <a:gd name="T15" fmla="*/ 56 h 1056"/>
                  <a:gd name="T16" fmla="*/ 36 w 906"/>
                  <a:gd name="T17" fmla="*/ 87 h 1056"/>
                  <a:gd name="T18" fmla="*/ 22 w 906"/>
                  <a:gd name="T19" fmla="*/ 98 h 1056"/>
                  <a:gd name="T20" fmla="*/ 18 w 906"/>
                  <a:gd name="T21" fmla="*/ 104 h 1056"/>
                  <a:gd name="T22" fmla="*/ 18 w 906"/>
                  <a:gd name="T23" fmla="*/ 104 h 1056"/>
                  <a:gd name="T24" fmla="*/ 0 w 906"/>
                  <a:gd name="T25" fmla="*/ 70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6" h="1056">
                    <a:moveTo>
                      <a:pt x="0" y="707"/>
                    </a:moveTo>
                    <a:lnTo>
                      <a:pt x="90" y="1056"/>
                    </a:lnTo>
                    <a:lnTo>
                      <a:pt x="182" y="1016"/>
                    </a:lnTo>
                    <a:lnTo>
                      <a:pt x="906" y="195"/>
                    </a:lnTo>
                    <a:lnTo>
                      <a:pt x="682" y="0"/>
                    </a:lnTo>
                    <a:lnTo>
                      <a:pt x="132" y="12"/>
                    </a:lnTo>
                    <a:lnTo>
                      <a:pt x="132" y="12"/>
                    </a:lnTo>
                    <a:lnTo>
                      <a:pt x="75" y="56"/>
                    </a:lnTo>
                    <a:lnTo>
                      <a:pt x="36" y="87"/>
                    </a:lnTo>
                    <a:lnTo>
                      <a:pt x="22" y="98"/>
                    </a:lnTo>
                    <a:lnTo>
                      <a:pt x="18" y="104"/>
                    </a:lnTo>
                    <a:lnTo>
                      <a:pt x="18" y="104"/>
                    </a:lnTo>
                    <a:lnTo>
                      <a:pt x="0" y="707"/>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06"/>
              <p:cNvSpPr>
                <a:spLocks/>
              </p:cNvSpPr>
              <p:nvPr/>
            </p:nvSpPr>
            <p:spPr bwMode="auto">
              <a:xfrm flipH="1">
                <a:off x="1612258" y="4562561"/>
                <a:ext cx="1238914" cy="1444032"/>
              </a:xfrm>
              <a:custGeom>
                <a:avLst/>
                <a:gdLst>
                  <a:gd name="T0" fmla="*/ 0 w 906"/>
                  <a:gd name="T1" fmla="*/ 707 h 1056"/>
                  <a:gd name="T2" fmla="*/ 90 w 906"/>
                  <a:gd name="T3" fmla="*/ 1056 h 1056"/>
                  <a:gd name="T4" fmla="*/ 182 w 906"/>
                  <a:gd name="T5" fmla="*/ 1016 h 1056"/>
                  <a:gd name="T6" fmla="*/ 906 w 906"/>
                  <a:gd name="T7" fmla="*/ 195 h 1056"/>
                  <a:gd name="T8" fmla="*/ 682 w 906"/>
                  <a:gd name="T9" fmla="*/ 0 h 1056"/>
                  <a:gd name="T10" fmla="*/ 132 w 906"/>
                  <a:gd name="T11" fmla="*/ 12 h 1056"/>
                  <a:gd name="T12" fmla="*/ 132 w 906"/>
                  <a:gd name="T13" fmla="*/ 12 h 1056"/>
                  <a:gd name="T14" fmla="*/ 75 w 906"/>
                  <a:gd name="T15" fmla="*/ 56 h 1056"/>
                  <a:gd name="T16" fmla="*/ 36 w 906"/>
                  <a:gd name="T17" fmla="*/ 87 h 1056"/>
                  <a:gd name="T18" fmla="*/ 22 w 906"/>
                  <a:gd name="T19" fmla="*/ 98 h 1056"/>
                  <a:gd name="T20" fmla="*/ 18 w 906"/>
                  <a:gd name="T21" fmla="*/ 104 h 1056"/>
                  <a:gd name="T22" fmla="*/ 18 w 906"/>
                  <a:gd name="T23" fmla="*/ 104 h 1056"/>
                  <a:gd name="T24" fmla="*/ 0 w 906"/>
                  <a:gd name="T25" fmla="*/ 70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6" h="1056">
                    <a:moveTo>
                      <a:pt x="0" y="707"/>
                    </a:moveTo>
                    <a:lnTo>
                      <a:pt x="90" y="1056"/>
                    </a:lnTo>
                    <a:lnTo>
                      <a:pt x="182" y="1016"/>
                    </a:lnTo>
                    <a:lnTo>
                      <a:pt x="906" y="195"/>
                    </a:lnTo>
                    <a:lnTo>
                      <a:pt x="682" y="0"/>
                    </a:lnTo>
                    <a:lnTo>
                      <a:pt x="132" y="12"/>
                    </a:lnTo>
                    <a:lnTo>
                      <a:pt x="132" y="12"/>
                    </a:lnTo>
                    <a:lnTo>
                      <a:pt x="75" y="56"/>
                    </a:lnTo>
                    <a:lnTo>
                      <a:pt x="36" y="87"/>
                    </a:lnTo>
                    <a:lnTo>
                      <a:pt x="22" y="98"/>
                    </a:lnTo>
                    <a:lnTo>
                      <a:pt x="18" y="104"/>
                    </a:lnTo>
                    <a:lnTo>
                      <a:pt x="18" y="104"/>
                    </a:lnTo>
                    <a:lnTo>
                      <a:pt x="0" y="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07"/>
              <p:cNvSpPr>
                <a:spLocks/>
              </p:cNvSpPr>
              <p:nvPr/>
            </p:nvSpPr>
            <p:spPr bwMode="auto">
              <a:xfrm flipH="1">
                <a:off x="1576704" y="4827847"/>
                <a:ext cx="1152765" cy="1217035"/>
              </a:xfrm>
              <a:custGeom>
                <a:avLst/>
                <a:gdLst>
                  <a:gd name="T0" fmla="*/ 804 w 843"/>
                  <a:gd name="T1" fmla="*/ 0 h 890"/>
                  <a:gd name="T2" fmla="*/ 804 w 843"/>
                  <a:gd name="T3" fmla="*/ 0 h 890"/>
                  <a:gd name="T4" fmla="*/ 811 w 843"/>
                  <a:gd name="T5" fmla="*/ 0 h 890"/>
                  <a:gd name="T6" fmla="*/ 819 w 843"/>
                  <a:gd name="T7" fmla="*/ 3 h 890"/>
                  <a:gd name="T8" fmla="*/ 825 w 843"/>
                  <a:gd name="T9" fmla="*/ 6 h 890"/>
                  <a:gd name="T10" fmla="*/ 831 w 843"/>
                  <a:gd name="T11" fmla="*/ 11 h 890"/>
                  <a:gd name="T12" fmla="*/ 835 w 843"/>
                  <a:gd name="T13" fmla="*/ 17 h 890"/>
                  <a:gd name="T14" fmla="*/ 840 w 843"/>
                  <a:gd name="T15" fmla="*/ 23 h 890"/>
                  <a:gd name="T16" fmla="*/ 841 w 843"/>
                  <a:gd name="T17" fmla="*/ 30 h 890"/>
                  <a:gd name="T18" fmla="*/ 843 w 843"/>
                  <a:gd name="T19" fmla="*/ 38 h 890"/>
                  <a:gd name="T20" fmla="*/ 843 w 843"/>
                  <a:gd name="T21" fmla="*/ 851 h 890"/>
                  <a:gd name="T22" fmla="*/ 843 w 843"/>
                  <a:gd name="T23" fmla="*/ 851 h 890"/>
                  <a:gd name="T24" fmla="*/ 841 w 843"/>
                  <a:gd name="T25" fmla="*/ 860 h 890"/>
                  <a:gd name="T26" fmla="*/ 840 w 843"/>
                  <a:gd name="T27" fmla="*/ 866 h 890"/>
                  <a:gd name="T28" fmla="*/ 835 w 843"/>
                  <a:gd name="T29" fmla="*/ 874 h 890"/>
                  <a:gd name="T30" fmla="*/ 831 w 843"/>
                  <a:gd name="T31" fmla="*/ 880 h 890"/>
                  <a:gd name="T32" fmla="*/ 825 w 843"/>
                  <a:gd name="T33" fmla="*/ 884 h 890"/>
                  <a:gd name="T34" fmla="*/ 819 w 843"/>
                  <a:gd name="T35" fmla="*/ 887 h 890"/>
                  <a:gd name="T36" fmla="*/ 811 w 843"/>
                  <a:gd name="T37" fmla="*/ 890 h 890"/>
                  <a:gd name="T38" fmla="*/ 804 w 843"/>
                  <a:gd name="T39" fmla="*/ 890 h 890"/>
                  <a:gd name="T40" fmla="*/ 39 w 843"/>
                  <a:gd name="T41" fmla="*/ 890 h 890"/>
                  <a:gd name="T42" fmla="*/ 39 w 843"/>
                  <a:gd name="T43" fmla="*/ 890 h 890"/>
                  <a:gd name="T44" fmla="*/ 31 w 843"/>
                  <a:gd name="T45" fmla="*/ 890 h 890"/>
                  <a:gd name="T46" fmla="*/ 24 w 843"/>
                  <a:gd name="T47" fmla="*/ 887 h 890"/>
                  <a:gd name="T48" fmla="*/ 18 w 843"/>
                  <a:gd name="T49" fmla="*/ 884 h 890"/>
                  <a:gd name="T50" fmla="*/ 12 w 843"/>
                  <a:gd name="T51" fmla="*/ 880 h 890"/>
                  <a:gd name="T52" fmla="*/ 7 w 843"/>
                  <a:gd name="T53" fmla="*/ 874 h 890"/>
                  <a:gd name="T54" fmla="*/ 3 w 843"/>
                  <a:gd name="T55" fmla="*/ 866 h 890"/>
                  <a:gd name="T56" fmla="*/ 1 w 843"/>
                  <a:gd name="T57" fmla="*/ 860 h 890"/>
                  <a:gd name="T58" fmla="*/ 0 w 843"/>
                  <a:gd name="T59" fmla="*/ 851 h 890"/>
                  <a:gd name="T60" fmla="*/ 0 w 843"/>
                  <a:gd name="T61" fmla="*/ 38 h 890"/>
                  <a:gd name="T62" fmla="*/ 0 w 843"/>
                  <a:gd name="T63" fmla="*/ 38 h 890"/>
                  <a:gd name="T64" fmla="*/ 1 w 843"/>
                  <a:gd name="T65" fmla="*/ 30 h 890"/>
                  <a:gd name="T66" fmla="*/ 3 w 843"/>
                  <a:gd name="T67" fmla="*/ 23 h 890"/>
                  <a:gd name="T68" fmla="*/ 7 w 843"/>
                  <a:gd name="T69" fmla="*/ 17 h 890"/>
                  <a:gd name="T70" fmla="*/ 12 w 843"/>
                  <a:gd name="T71" fmla="*/ 11 h 890"/>
                  <a:gd name="T72" fmla="*/ 18 w 843"/>
                  <a:gd name="T73" fmla="*/ 6 h 890"/>
                  <a:gd name="T74" fmla="*/ 24 w 843"/>
                  <a:gd name="T75" fmla="*/ 3 h 890"/>
                  <a:gd name="T76" fmla="*/ 31 w 843"/>
                  <a:gd name="T77" fmla="*/ 0 h 890"/>
                  <a:gd name="T78" fmla="*/ 39 w 843"/>
                  <a:gd name="T79" fmla="*/ 0 h 890"/>
                  <a:gd name="T80" fmla="*/ 804 w 843"/>
                  <a:gd name="T81" fmla="*/ 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43" h="890">
                    <a:moveTo>
                      <a:pt x="804" y="0"/>
                    </a:moveTo>
                    <a:lnTo>
                      <a:pt x="804" y="0"/>
                    </a:lnTo>
                    <a:lnTo>
                      <a:pt x="811" y="0"/>
                    </a:lnTo>
                    <a:lnTo>
                      <a:pt x="819" y="3"/>
                    </a:lnTo>
                    <a:lnTo>
                      <a:pt x="825" y="6"/>
                    </a:lnTo>
                    <a:lnTo>
                      <a:pt x="831" y="11"/>
                    </a:lnTo>
                    <a:lnTo>
                      <a:pt x="835" y="17"/>
                    </a:lnTo>
                    <a:lnTo>
                      <a:pt x="840" y="23"/>
                    </a:lnTo>
                    <a:lnTo>
                      <a:pt x="841" y="30"/>
                    </a:lnTo>
                    <a:lnTo>
                      <a:pt x="843" y="38"/>
                    </a:lnTo>
                    <a:lnTo>
                      <a:pt x="843" y="851"/>
                    </a:lnTo>
                    <a:lnTo>
                      <a:pt x="843" y="851"/>
                    </a:lnTo>
                    <a:lnTo>
                      <a:pt x="841" y="860"/>
                    </a:lnTo>
                    <a:lnTo>
                      <a:pt x="840" y="866"/>
                    </a:lnTo>
                    <a:lnTo>
                      <a:pt x="835" y="874"/>
                    </a:lnTo>
                    <a:lnTo>
                      <a:pt x="831" y="880"/>
                    </a:lnTo>
                    <a:lnTo>
                      <a:pt x="825" y="884"/>
                    </a:lnTo>
                    <a:lnTo>
                      <a:pt x="819" y="887"/>
                    </a:lnTo>
                    <a:lnTo>
                      <a:pt x="811" y="890"/>
                    </a:lnTo>
                    <a:lnTo>
                      <a:pt x="804" y="890"/>
                    </a:lnTo>
                    <a:lnTo>
                      <a:pt x="39" y="890"/>
                    </a:lnTo>
                    <a:lnTo>
                      <a:pt x="39" y="890"/>
                    </a:lnTo>
                    <a:lnTo>
                      <a:pt x="31" y="890"/>
                    </a:lnTo>
                    <a:lnTo>
                      <a:pt x="24" y="887"/>
                    </a:lnTo>
                    <a:lnTo>
                      <a:pt x="18" y="884"/>
                    </a:lnTo>
                    <a:lnTo>
                      <a:pt x="12" y="880"/>
                    </a:lnTo>
                    <a:lnTo>
                      <a:pt x="7" y="874"/>
                    </a:lnTo>
                    <a:lnTo>
                      <a:pt x="3" y="866"/>
                    </a:lnTo>
                    <a:lnTo>
                      <a:pt x="1" y="860"/>
                    </a:lnTo>
                    <a:lnTo>
                      <a:pt x="0" y="851"/>
                    </a:lnTo>
                    <a:lnTo>
                      <a:pt x="0" y="38"/>
                    </a:lnTo>
                    <a:lnTo>
                      <a:pt x="0" y="38"/>
                    </a:lnTo>
                    <a:lnTo>
                      <a:pt x="1" y="30"/>
                    </a:lnTo>
                    <a:lnTo>
                      <a:pt x="3" y="23"/>
                    </a:lnTo>
                    <a:lnTo>
                      <a:pt x="7" y="17"/>
                    </a:lnTo>
                    <a:lnTo>
                      <a:pt x="12" y="11"/>
                    </a:lnTo>
                    <a:lnTo>
                      <a:pt x="18" y="6"/>
                    </a:lnTo>
                    <a:lnTo>
                      <a:pt x="24" y="3"/>
                    </a:lnTo>
                    <a:lnTo>
                      <a:pt x="31" y="0"/>
                    </a:lnTo>
                    <a:lnTo>
                      <a:pt x="39" y="0"/>
                    </a:lnTo>
                    <a:lnTo>
                      <a:pt x="804"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08"/>
              <p:cNvSpPr>
                <a:spLocks/>
              </p:cNvSpPr>
              <p:nvPr/>
            </p:nvSpPr>
            <p:spPr bwMode="auto">
              <a:xfrm flipH="1">
                <a:off x="1576704" y="4827847"/>
                <a:ext cx="1152765" cy="1217035"/>
              </a:xfrm>
              <a:custGeom>
                <a:avLst/>
                <a:gdLst>
                  <a:gd name="T0" fmla="*/ 804 w 843"/>
                  <a:gd name="T1" fmla="*/ 0 h 890"/>
                  <a:gd name="T2" fmla="*/ 804 w 843"/>
                  <a:gd name="T3" fmla="*/ 0 h 890"/>
                  <a:gd name="T4" fmla="*/ 811 w 843"/>
                  <a:gd name="T5" fmla="*/ 0 h 890"/>
                  <a:gd name="T6" fmla="*/ 819 w 843"/>
                  <a:gd name="T7" fmla="*/ 3 h 890"/>
                  <a:gd name="T8" fmla="*/ 825 w 843"/>
                  <a:gd name="T9" fmla="*/ 6 h 890"/>
                  <a:gd name="T10" fmla="*/ 831 w 843"/>
                  <a:gd name="T11" fmla="*/ 11 h 890"/>
                  <a:gd name="T12" fmla="*/ 835 w 843"/>
                  <a:gd name="T13" fmla="*/ 17 h 890"/>
                  <a:gd name="T14" fmla="*/ 840 w 843"/>
                  <a:gd name="T15" fmla="*/ 23 h 890"/>
                  <a:gd name="T16" fmla="*/ 841 w 843"/>
                  <a:gd name="T17" fmla="*/ 30 h 890"/>
                  <a:gd name="T18" fmla="*/ 843 w 843"/>
                  <a:gd name="T19" fmla="*/ 38 h 890"/>
                  <a:gd name="T20" fmla="*/ 843 w 843"/>
                  <a:gd name="T21" fmla="*/ 851 h 890"/>
                  <a:gd name="T22" fmla="*/ 843 w 843"/>
                  <a:gd name="T23" fmla="*/ 851 h 890"/>
                  <a:gd name="T24" fmla="*/ 841 w 843"/>
                  <a:gd name="T25" fmla="*/ 860 h 890"/>
                  <a:gd name="T26" fmla="*/ 840 w 843"/>
                  <a:gd name="T27" fmla="*/ 866 h 890"/>
                  <a:gd name="T28" fmla="*/ 835 w 843"/>
                  <a:gd name="T29" fmla="*/ 874 h 890"/>
                  <a:gd name="T30" fmla="*/ 831 w 843"/>
                  <a:gd name="T31" fmla="*/ 880 h 890"/>
                  <a:gd name="T32" fmla="*/ 825 w 843"/>
                  <a:gd name="T33" fmla="*/ 884 h 890"/>
                  <a:gd name="T34" fmla="*/ 819 w 843"/>
                  <a:gd name="T35" fmla="*/ 887 h 890"/>
                  <a:gd name="T36" fmla="*/ 811 w 843"/>
                  <a:gd name="T37" fmla="*/ 890 h 890"/>
                  <a:gd name="T38" fmla="*/ 804 w 843"/>
                  <a:gd name="T39" fmla="*/ 890 h 890"/>
                  <a:gd name="T40" fmla="*/ 39 w 843"/>
                  <a:gd name="T41" fmla="*/ 890 h 890"/>
                  <a:gd name="T42" fmla="*/ 39 w 843"/>
                  <a:gd name="T43" fmla="*/ 890 h 890"/>
                  <a:gd name="T44" fmla="*/ 31 w 843"/>
                  <a:gd name="T45" fmla="*/ 890 h 890"/>
                  <a:gd name="T46" fmla="*/ 24 w 843"/>
                  <a:gd name="T47" fmla="*/ 887 h 890"/>
                  <a:gd name="T48" fmla="*/ 18 w 843"/>
                  <a:gd name="T49" fmla="*/ 884 h 890"/>
                  <a:gd name="T50" fmla="*/ 12 w 843"/>
                  <a:gd name="T51" fmla="*/ 880 h 890"/>
                  <a:gd name="T52" fmla="*/ 7 w 843"/>
                  <a:gd name="T53" fmla="*/ 874 h 890"/>
                  <a:gd name="T54" fmla="*/ 3 w 843"/>
                  <a:gd name="T55" fmla="*/ 866 h 890"/>
                  <a:gd name="T56" fmla="*/ 1 w 843"/>
                  <a:gd name="T57" fmla="*/ 860 h 890"/>
                  <a:gd name="T58" fmla="*/ 0 w 843"/>
                  <a:gd name="T59" fmla="*/ 851 h 890"/>
                  <a:gd name="T60" fmla="*/ 0 w 843"/>
                  <a:gd name="T61" fmla="*/ 38 h 890"/>
                  <a:gd name="T62" fmla="*/ 0 w 843"/>
                  <a:gd name="T63" fmla="*/ 38 h 890"/>
                  <a:gd name="T64" fmla="*/ 1 w 843"/>
                  <a:gd name="T65" fmla="*/ 30 h 890"/>
                  <a:gd name="T66" fmla="*/ 3 w 843"/>
                  <a:gd name="T67" fmla="*/ 23 h 890"/>
                  <a:gd name="T68" fmla="*/ 7 w 843"/>
                  <a:gd name="T69" fmla="*/ 17 h 890"/>
                  <a:gd name="T70" fmla="*/ 12 w 843"/>
                  <a:gd name="T71" fmla="*/ 11 h 890"/>
                  <a:gd name="T72" fmla="*/ 18 w 843"/>
                  <a:gd name="T73" fmla="*/ 6 h 890"/>
                  <a:gd name="T74" fmla="*/ 24 w 843"/>
                  <a:gd name="T75" fmla="*/ 3 h 890"/>
                  <a:gd name="T76" fmla="*/ 31 w 843"/>
                  <a:gd name="T77" fmla="*/ 0 h 890"/>
                  <a:gd name="T78" fmla="*/ 39 w 843"/>
                  <a:gd name="T79" fmla="*/ 0 h 890"/>
                  <a:gd name="T80" fmla="*/ 804 w 843"/>
                  <a:gd name="T81" fmla="*/ 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43" h="890">
                    <a:moveTo>
                      <a:pt x="804" y="0"/>
                    </a:moveTo>
                    <a:lnTo>
                      <a:pt x="804" y="0"/>
                    </a:lnTo>
                    <a:lnTo>
                      <a:pt x="811" y="0"/>
                    </a:lnTo>
                    <a:lnTo>
                      <a:pt x="819" y="3"/>
                    </a:lnTo>
                    <a:lnTo>
                      <a:pt x="825" y="6"/>
                    </a:lnTo>
                    <a:lnTo>
                      <a:pt x="831" y="11"/>
                    </a:lnTo>
                    <a:lnTo>
                      <a:pt x="835" y="17"/>
                    </a:lnTo>
                    <a:lnTo>
                      <a:pt x="840" y="23"/>
                    </a:lnTo>
                    <a:lnTo>
                      <a:pt x="841" y="30"/>
                    </a:lnTo>
                    <a:lnTo>
                      <a:pt x="843" y="38"/>
                    </a:lnTo>
                    <a:lnTo>
                      <a:pt x="843" y="851"/>
                    </a:lnTo>
                    <a:lnTo>
                      <a:pt x="843" y="851"/>
                    </a:lnTo>
                    <a:lnTo>
                      <a:pt x="841" y="860"/>
                    </a:lnTo>
                    <a:lnTo>
                      <a:pt x="840" y="866"/>
                    </a:lnTo>
                    <a:lnTo>
                      <a:pt x="835" y="874"/>
                    </a:lnTo>
                    <a:lnTo>
                      <a:pt x="831" y="880"/>
                    </a:lnTo>
                    <a:lnTo>
                      <a:pt x="825" y="884"/>
                    </a:lnTo>
                    <a:lnTo>
                      <a:pt x="819" y="887"/>
                    </a:lnTo>
                    <a:lnTo>
                      <a:pt x="811" y="890"/>
                    </a:lnTo>
                    <a:lnTo>
                      <a:pt x="804" y="890"/>
                    </a:lnTo>
                    <a:lnTo>
                      <a:pt x="39" y="890"/>
                    </a:lnTo>
                    <a:lnTo>
                      <a:pt x="39" y="890"/>
                    </a:lnTo>
                    <a:lnTo>
                      <a:pt x="31" y="890"/>
                    </a:lnTo>
                    <a:lnTo>
                      <a:pt x="24" y="887"/>
                    </a:lnTo>
                    <a:lnTo>
                      <a:pt x="18" y="884"/>
                    </a:lnTo>
                    <a:lnTo>
                      <a:pt x="12" y="880"/>
                    </a:lnTo>
                    <a:lnTo>
                      <a:pt x="7" y="874"/>
                    </a:lnTo>
                    <a:lnTo>
                      <a:pt x="3" y="866"/>
                    </a:lnTo>
                    <a:lnTo>
                      <a:pt x="1" y="860"/>
                    </a:lnTo>
                    <a:lnTo>
                      <a:pt x="0" y="851"/>
                    </a:lnTo>
                    <a:lnTo>
                      <a:pt x="0" y="38"/>
                    </a:lnTo>
                    <a:lnTo>
                      <a:pt x="0" y="38"/>
                    </a:lnTo>
                    <a:lnTo>
                      <a:pt x="1" y="30"/>
                    </a:lnTo>
                    <a:lnTo>
                      <a:pt x="3" y="23"/>
                    </a:lnTo>
                    <a:lnTo>
                      <a:pt x="7" y="17"/>
                    </a:lnTo>
                    <a:lnTo>
                      <a:pt x="12" y="11"/>
                    </a:lnTo>
                    <a:lnTo>
                      <a:pt x="18" y="6"/>
                    </a:lnTo>
                    <a:lnTo>
                      <a:pt x="24" y="3"/>
                    </a:lnTo>
                    <a:lnTo>
                      <a:pt x="31" y="0"/>
                    </a:lnTo>
                    <a:lnTo>
                      <a:pt x="39" y="0"/>
                    </a:lnTo>
                    <a:lnTo>
                      <a:pt x="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09"/>
              <p:cNvSpPr>
                <a:spLocks/>
              </p:cNvSpPr>
              <p:nvPr/>
            </p:nvSpPr>
            <p:spPr bwMode="auto">
              <a:xfrm flipH="1">
                <a:off x="2777329" y="4558459"/>
                <a:ext cx="72476" cy="118969"/>
              </a:xfrm>
              <a:custGeom>
                <a:avLst/>
                <a:gdLst>
                  <a:gd name="T0" fmla="*/ 35 w 53"/>
                  <a:gd name="T1" fmla="*/ 0 h 87"/>
                  <a:gd name="T2" fmla="*/ 35 w 53"/>
                  <a:gd name="T3" fmla="*/ 0 h 87"/>
                  <a:gd name="T4" fmla="*/ 26 w 53"/>
                  <a:gd name="T5" fmla="*/ 0 h 87"/>
                  <a:gd name="T6" fmla="*/ 20 w 53"/>
                  <a:gd name="T7" fmla="*/ 2 h 87"/>
                  <a:gd name="T8" fmla="*/ 14 w 53"/>
                  <a:gd name="T9" fmla="*/ 5 h 87"/>
                  <a:gd name="T10" fmla="*/ 9 w 53"/>
                  <a:gd name="T11" fmla="*/ 8 h 87"/>
                  <a:gd name="T12" fmla="*/ 5 w 53"/>
                  <a:gd name="T13" fmla="*/ 14 h 87"/>
                  <a:gd name="T14" fmla="*/ 2 w 53"/>
                  <a:gd name="T15" fmla="*/ 20 h 87"/>
                  <a:gd name="T16" fmla="*/ 0 w 53"/>
                  <a:gd name="T17" fmla="*/ 29 h 87"/>
                  <a:gd name="T18" fmla="*/ 0 w 53"/>
                  <a:gd name="T19" fmla="*/ 29 h 87"/>
                  <a:gd name="T20" fmla="*/ 2 w 53"/>
                  <a:gd name="T21" fmla="*/ 26 h 87"/>
                  <a:gd name="T22" fmla="*/ 3 w 53"/>
                  <a:gd name="T23" fmla="*/ 23 h 87"/>
                  <a:gd name="T24" fmla="*/ 6 w 53"/>
                  <a:gd name="T25" fmla="*/ 23 h 87"/>
                  <a:gd name="T26" fmla="*/ 6 w 53"/>
                  <a:gd name="T27" fmla="*/ 23 h 87"/>
                  <a:gd name="T28" fmla="*/ 9 w 53"/>
                  <a:gd name="T29" fmla="*/ 23 h 87"/>
                  <a:gd name="T30" fmla="*/ 12 w 53"/>
                  <a:gd name="T31" fmla="*/ 26 h 87"/>
                  <a:gd name="T32" fmla="*/ 15 w 53"/>
                  <a:gd name="T33" fmla="*/ 29 h 87"/>
                  <a:gd name="T34" fmla="*/ 18 w 53"/>
                  <a:gd name="T35" fmla="*/ 36 h 87"/>
                  <a:gd name="T36" fmla="*/ 18 w 53"/>
                  <a:gd name="T37" fmla="*/ 36 h 87"/>
                  <a:gd name="T38" fmla="*/ 27 w 53"/>
                  <a:gd name="T39" fmla="*/ 56 h 87"/>
                  <a:gd name="T40" fmla="*/ 38 w 53"/>
                  <a:gd name="T41" fmla="*/ 87 h 87"/>
                  <a:gd name="T42" fmla="*/ 38 w 53"/>
                  <a:gd name="T43" fmla="*/ 87 h 87"/>
                  <a:gd name="T44" fmla="*/ 53 w 53"/>
                  <a:gd name="T45" fmla="*/ 75 h 87"/>
                  <a:gd name="T46" fmla="*/ 53 w 53"/>
                  <a:gd name="T47" fmla="*/ 75 h 87"/>
                  <a:gd name="T48" fmla="*/ 23 w 53"/>
                  <a:gd name="T49" fmla="*/ 12 h 87"/>
                  <a:gd name="T50" fmla="*/ 23 w 53"/>
                  <a:gd name="T51" fmla="*/ 12 h 87"/>
                  <a:gd name="T52" fmla="*/ 23 w 53"/>
                  <a:gd name="T53" fmla="*/ 9 h 87"/>
                  <a:gd name="T54" fmla="*/ 23 w 53"/>
                  <a:gd name="T55" fmla="*/ 6 h 87"/>
                  <a:gd name="T56" fmla="*/ 26 w 53"/>
                  <a:gd name="T57" fmla="*/ 3 h 87"/>
                  <a:gd name="T58" fmla="*/ 29 w 53"/>
                  <a:gd name="T59" fmla="*/ 2 h 87"/>
                  <a:gd name="T60" fmla="*/ 32 w 53"/>
                  <a:gd name="T61" fmla="*/ 0 h 87"/>
                  <a:gd name="T62" fmla="*/ 38 w 53"/>
                  <a:gd name="T63" fmla="*/ 0 h 87"/>
                  <a:gd name="T64" fmla="*/ 38 w 53"/>
                  <a:gd name="T65" fmla="*/ 0 h 87"/>
                  <a:gd name="T66" fmla="*/ 35 w 53"/>
                  <a:gd name="T6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87">
                    <a:moveTo>
                      <a:pt x="35" y="0"/>
                    </a:moveTo>
                    <a:lnTo>
                      <a:pt x="35" y="0"/>
                    </a:lnTo>
                    <a:lnTo>
                      <a:pt x="26" y="0"/>
                    </a:lnTo>
                    <a:lnTo>
                      <a:pt x="20" y="2"/>
                    </a:lnTo>
                    <a:lnTo>
                      <a:pt x="14" y="5"/>
                    </a:lnTo>
                    <a:lnTo>
                      <a:pt x="9" y="8"/>
                    </a:lnTo>
                    <a:lnTo>
                      <a:pt x="5" y="14"/>
                    </a:lnTo>
                    <a:lnTo>
                      <a:pt x="2" y="20"/>
                    </a:lnTo>
                    <a:lnTo>
                      <a:pt x="0" y="29"/>
                    </a:lnTo>
                    <a:lnTo>
                      <a:pt x="0" y="29"/>
                    </a:lnTo>
                    <a:lnTo>
                      <a:pt x="2" y="26"/>
                    </a:lnTo>
                    <a:lnTo>
                      <a:pt x="3" y="23"/>
                    </a:lnTo>
                    <a:lnTo>
                      <a:pt x="6" y="23"/>
                    </a:lnTo>
                    <a:lnTo>
                      <a:pt x="6" y="23"/>
                    </a:lnTo>
                    <a:lnTo>
                      <a:pt x="9" y="23"/>
                    </a:lnTo>
                    <a:lnTo>
                      <a:pt x="12" y="26"/>
                    </a:lnTo>
                    <a:lnTo>
                      <a:pt x="15" y="29"/>
                    </a:lnTo>
                    <a:lnTo>
                      <a:pt x="18" y="36"/>
                    </a:lnTo>
                    <a:lnTo>
                      <a:pt x="18" y="36"/>
                    </a:lnTo>
                    <a:lnTo>
                      <a:pt x="27" y="56"/>
                    </a:lnTo>
                    <a:lnTo>
                      <a:pt x="38" y="87"/>
                    </a:lnTo>
                    <a:lnTo>
                      <a:pt x="38" y="87"/>
                    </a:lnTo>
                    <a:lnTo>
                      <a:pt x="53" y="75"/>
                    </a:lnTo>
                    <a:lnTo>
                      <a:pt x="53" y="75"/>
                    </a:lnTo>
                    <a:lnTo>
                      <a:pt x="23" y="12"/>
                    </a:lnTo>
                    <a:lnTo>
                      <a:pt x="23" y="12"/>
                    </a:lnTo>
                    <a:lnTo>
                      <a:pt x="23" y="9"/>
                    </a:lnTo>
                    <a:lnTo>
                      <a:pt x="23" y="6"/>
                    </a:lnTo>
                    <a:lnTo>
                      <a:pt x="26" y="3"/>
                    </a:lnTo>
                    <a:lnTo>
                      <a:pt x="29" y="2"/>
                    </a:lnTo>
                    <a:lnTo>
                      <a:pt x="32" y="0"/>
                    </a:lnTo>
                    <a:lnTo>
                      <a:pt x="38" y="0"/>
                    </a:lnTo>
                    <a:lnTo>
                      <a:pt x="38" y="0"/>
                    </a:lnTo>
                    <a:lnTo>
                      <a:pt x="35"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10"/>
              <p:cNvSpPr>
                <a:spLocks/>
              </p:cNvSpPr>
              <p:nvPr/>
            </p:nvSpPr>
            <p:spPr bwMode="auto">
              <a:xfrm flipH="1">
                <a:off x="2777329" y="4558459"/>
                <a:ext cx="72476" cy="118969"/>
              </a:xfrm>
              <a:custGeom>
                <a:avLst/>
                <a:gdLst>
                  <a:gd name="T0" fmla="*/ 35 w 53"/>
                  <a:gd name="T1" fmla="*/ 0 h 87"/>
                  <a:gd name="T2" fmla="*/ 35 w 53"/>
                  <a:gd name="T3" fmla="*/ 0 h 87"/>
                  <a:gd name="T4" fmla="*/ 26 w 53"/>
                  <a:gd name="T5" fmla="*/ 0 h 87"/>
                  <a:gd name="T6" fmla="*/ 20 w 53"/>
                  <a:gd name="T7" fmla="*/ 2 h 87"/>
                  <a:gd name="T8" fmla="*/ 14 w 53"/>
                  <a:gd name="T9" fmla="*/ 5 h 87"/>
                  <a:gd name="T10" fmla="*/ 9 w 53"/>
                  <a:gd name="T11" fmla="*/ 8 h 87"/>
                  <a:gd name="T12" fmla="*/ 5 w 53"/>
                  <a:gd name="T13" fmla="*/ 14 h 87"/>
                  <a:gd name="T14" fmla="*/ 2 w 53"/>
                  <a:gd name="T15" fmla="*/ 20 h 87"/>
                  <a:gd name="T16" fmla="*/ 0 w 53"/>
                  <a:gd name="T17" fmla="*/ 29 h 87"/>
                  <a:gd name="T18" fmla="*/ 0 w 53"/>
                  <a:gd name="T19" fmla="*/ 29 h 87"/>
                  <a:gd name="T20" fmla="*/ 2 w 53"/>
                  <a:gd name="T21" fmla="*/ 26 h 87"/>
                  <a:gd name="T22" fmla="*/ 3 w 53"/>
                  <a:gd name="T23" fmla="*/ 23 h 87"/>
                  <a:gd name="T24" fmla="*/ 6 w 53"/>
                  <a:gd name="T25" fmla="*/ 23 h 87"/>
                  <a:gd name="T26" fmla="*/ 6 w 53"/>
                  <a:gd name="T27" fmla="*/ 23 h 87"/>
                  <a:gd name="T28" fmla="*/ 9 w 53"/>
                  <a:gd name="T29" fmla="*/ 23 h 87"/>
                  <a:gd name="T30" fmla="*/ 12 w 53"/>
                  <a:gd name="T31" fmla="*/ 26 h 87"/>
                  <a:gd name="T32" fmla="*/ 15 w 53"/>
                  <a:gd name="T33" fmla="*/ 29 h 87"/>
                  <a:gd name="T34" fmla="*/ 18 w 53"/>
                  <a:gd name="T35" fmla="*/ 36 h 87"/>
                  <a:gd name="T36" fmla="*/ 18 w 53"/>
                  <a:gd name="T37" fmla="*/ 36 h 87"/>
                  <a:gd name="T38" fmla="*/ 27 w 53"/>
                  <a:gd name="T39" fmla="*/ 56 h 87"/>
                  <a:gd name="T40" fmla="*/ 38 w 53"/>
                  <a:gd name="T41" fmla="*/ 87 h 87"/>
                  <a:gd name="T42" fmla="*/ 38 w 53"/>
                  <a:gd name="T43" fmla="*/ 87 h 87"/>
                  <a:gd name="T44" fmla="*/ 53 w 53"/>
                  <a:gd name="T45" fmla="*/ 75 h 87"/>
                  <a:gd name="T46" fmla="*/ 53 w 53"/>
                  <a:gd name="T47" fmla="*/ 75 h 87"/>
                  <a:gd name="T48" fmla="*/ 23 w 53"/>
                  <a:gd name="T49" fmla="*/ 12 h 87"/>
                  <a:gd name="T50" fmla="*/ 23 w 53"/>
                  <a:gd name="T51" fmla="*/ 12 h 87"/>
                  <a:gd name="T52" fmla="*/ 23 w 53"/>
                  <a:gd name="T53" fmla="*/ 9 h 87"/>
                  <a:gd name="T54" fmla="*/ 23 w 53"/>
                  <a:gd name="T55" fmla="*/ 6 h 87"/>
                  <a:gd name="T56" fmla="*/ 26 w 53"/>
                  <a:gd name="T57" fmla="*/ 3 h 87"/>
                  <a:gd name="T58" fmla="*/ 29 w 53"/>
                  <a:gd name="T59" fmla="*/ 2 h 87"/>
                  <a:gd name="T60" fmla="*/ 32 w 53"/>
                  <a:gd name="T61" fmla="*/ 0 h 87"/>
                  <a:gd name="T62" fmla="*/ 38 w 53"/>
                  <a:gd name="T63" fmla="*/ 0 h 87"/>
                  <a:gd name="T64" fmla="*/ 38 w 53"/>
                  <a:gd name="T65" fmla="*/ 0 h 87"/>
                  <a:gd name="T66" fmla="*/ 35 w 53"/>
                  <a:gd name="T6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87">
                    <a:moveTo>
                      <a:pt x="35" y="0"/>
                    </a:moveTo>
                    <a:lnTo>
                      <a:pt x="35" y="0"/>
                    </a:lnTo>
                    <a:lnTo>
                      <a:pt x="26" y="0"/>
                    </a:lnTo>
                    <a:lnTo>
                      <a:pt x="20" y="2"/>
                    </a:lnTo>
                    <a:lnTo>
                      <a:pt x="14" y="5"/>
                    </a:lnTo>
                    <a:lnTo>
                      <a:pt x="9" y="8"/>
                    </a:lnTo>
                    <a:lnTo>
                      <a:pt x="5" y="14"/>
                    </a:lnTo>
                    <a:lnTo>
                      <a:pt x="2" y="20"/>
                    </a:lnTo>
                    <a:lnTo>
                      <a:pt x="0" y="29"/>
                    </a:lnTo>
                    <a:lnTo>
                      <a:pt x="0" y="29"/>
                    </a:lnTo>
                    <a:lnTo>
                      <a:pt x="2" y="26"/>
                    </a:lnTo>
                    <a:lnTo>
                      <a:pt x="3" y="23"/>
                    </a:lnTo>
                    <a:lnTo>
                      <a:pt x="6" y="23"/>
                    </a:lnTo>
                    <a:lnTo>
                      <a:pt x="6" y="23"/>
                    </a:lnTo>
                    <a:lnTo>
                      <a:pt x="9" y="23"/>
                    </a:lnTo>
                    <a:lnTo>
                      <a:pt x="12" y="26"/>
                    </a:lnTo>
                    <a:lnTo>
                      <a:pt x="15" y="29"/>
                    </a:lnTo>
                    <a:lnTo>
                      <a:pt x="18" y="36"/>
                    </a:lnTo>
                    <a:lnTo>
                      <a:pt x="18" y="36"/>
                    </a:lnTo>
                    <a:lnTo>
                      <a:pt x="27" y="56"/>
                    </a:lnTo>
                    <a:lnTo>
                      <a:pt x="38" y="87"/>
                    </a:lnTo>
                    <a:lnTo>
                      <a:pt x="38" y="87"/>
                    </a:lnTo>
                    <a:lnTo>
                      <a:pt x="53" y="75"/>
                    </a:lnTo>
                    <a:lnTo>
                      <a:pt x="53" y="75"/>
                    </a:lnTo>
                    <a:lnTo>
                      <a:pt x="23" y="12"/>
                    </a:lnTo>
                    <a:lnTo>
                      <a:pt x="23" y="12"/>
                    </a:lnTo>
                    <a:lnTo>
                      <a:pt x="23" y="9"/>
                    </a:lnTo>
                    <a:lnTo>
                      <a:pt x="23" y="6"/>
                    </a:lnTo>
                    <a:lnTo>
                      <a:pt x="26" y="3"/>
                    </a:lnTo>
                    <a:lnTo>
                      <a:pt x="29" y="2"/>
                    </a:lnTo>
                    <a:lnTo>
                      <a:pt x="32" y="0"/>
                    </a:lnTo>
                    <a:lnTo>
                      <a:pt x="38" y="0"/>
                    </a:lnTo>
                    <a:lnTo>
                      <a:pt x="38" y="0"/>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11"/>
              <p:cNvSpPr>
                <a:spLocks/>
              </p:cNvSpPr>
              <p:nvPr/>
            </p:nvSpPr>
            <p:spPr bwMode="auto">
              <a:xfrm flipH="1">
                <a:off x="2682975" y="4661018"/>
                <a:ext cx="114866" cy="255714"/>
              </a:xfrm>
              <a:custGeom>
                <a:avLst/>
                <a:gdLst>
                  <a:gd name="T0" fmla="*/ 15 w 84"/>
                  <a:gd name="T1" fmla="*/ 0 h 187"/>
                  <a:gd name="T2" fmla="*/ 15 w 84"/>
                  <a:gd name="T3" fmla="*/ 0 h 187"/>
                  <a:gd name="T4" fmla="*/ 0 w 84"/>
                  <a:gd name="T5" fmla="*/ 12 h 187"/>
                  <a:gd name="T6" fmla="*/ 0 w 84"/>
                  <a:gd name="T7" fmla="*/ 12 h 187"/>
                  <a:gd name="T8" fmla="*/ 41 w 84"/>
                  <a:gd name="T9" fmla="*/ 125 h 187"/>
                  <a:gd name="T10" fmla="*/ 50 w 84"/>
                  <a:gd name="T11" fmla="*/ 187 h 187"/>
                  <a:gd name="T12" fmla="*/ 50 w 84"/>
                  <a:gd name="T13" fmla="*/ 187 h 187"/>
                  <a:gd name="T14" fmla="*/ 50 w 84"/>
                  <a:gd name="T15" fmla="*/ 184 h 187"/>
                  <a:gd name="T16" fmla="*/ 50 w 84"/>
                  <a:gd name="T17" fmla="*/ 160 h 187"/>
                  <a:gd name="T18" fmla="*/ 50 w 84"/>
                  <a:gd name="T19" fmla="*/ 160 h 187"/>
                  <a:gd name="T20" fmla="*/ 53 w 84"/>
                  <a:gd name="T21" fmla="*/ 149 h 187"/>
                  <a:gd name="T22" fmla="*/ 57 w 84"/>
                  <a:gd name="T23" fmla="*/ 139 h 187"/>
                  <a:gd name="T24" fmla="*/ 65 w 84"/>
                  <a:gd name="T25" fmla="*/ 131 h 187"/>
                  <a:gd name="T26" fmla="*/ 74 w 84"/>
                  <a:gd name="T27" fmla="*/ 125 h 187"/>
                  <a:gd name="T28" fmla="*/ 74 w 84"/>
                  <a:gd name="T29" fmla="*/ 125 h 187"/>
                  <a:gd name="T30" fmla="*/ 78 w 84"/>
                  <a:gd name="T31" fmla="*/ 122 h 187"/>
                  <a:gd name="T32" fmla="*/ 83 w 84"/>
                  <a:gd name="T33" fmla="*/ 122 h 187"/>
                  <a:gd name="T34" fmla="*/ 83 w 84"/>
                  <a:gd name="T35" fmla="*/ 122 h 187"/>
                  <a:gd name="T36" fmla="*/ 84 w 84"/>
                  <a:gd name="T37" fmla="*/ 122 h 187"/>
                  <a:gd name="T38" fmla="*/ 84 w 84"/>
                  <a:gd name="T39" fmla="*/ 122 h 187"/>
                  <a:gd name="T40" fmla="*/ 84 w 84"/>
                  <a:gd name="T41" fmla="*/ 122 h 187"/>
                  <a:gd name="T42" fmla="*/ 84 w 84"/>
                  <a:gd name="T43" fmla="*/ 122 h 187"/>
                  <a:gd name="T44" fmla="*/ 81 w 84"/>
                  <a:gd name="T45" fmla="*/ 120 h 187"/>
                  <a:gd name="T46" fmla="*/ 74 w 84"/>
                  <a:gd name="T47" fmla="*/ 114 h 187"/>
                  <a:gd name="T48" fmla="*/ 63 w 84"/>
                  <a:gd name="T49" fmla="*/ 99 h 187"/>
                  <a:gd name="T50" fmla="*/ 57 w 84"/>
                  <a:gd name="T51" fmla="*/ 89 h 187"/>
                  <a:gd name="T52" fmla="*/ 50 w 84"/>
                  <a:gd name="T53" fmla="*/ 75 h 187"/>
                  <a:gd name="T54" fmla="*/ 50 w 84"/>
                  <a:gd name="T55" fmla="*/ 75 h 187"/>
                  <a:gd name="T56" fmla="*/ 15 w 84"/>
                  <a:gd name="T5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 h="187">
                    <a:moveTo>
                      <a:pt x="15" y="0"/>
                    </a:moveTo>
                    <a:lnTo>
                      <a:pt x="15" y="0"/>
                    </a:lnTo>
                    <a:lnTo>
                      <a:pt x="0" y="12"/>
                    </a:lnTo>
                    <a:lnTo>
                      <a:pt x="0" y="12"/>
                    </a:lnTo>
                    <a:lnTo>
                      <a:pt x="41" y="125"/>
                    </a:lnTo>
                    <a:lnTo>
                      <a:pt x="50" y="187"/>
                    </a:lnTo>
                    <a:lnTo>
                      <a:pt x="50" y="187"/>
                    </a:lnTo>
                    <a:lnTo>
                      <a:pt x="50" y="184"/>
                    </a:lnTo>
                    <a:lnTo>
                      <a:pt x="50" y="160"/>
                    </a:lnTo>
                    <a:lnTo>
                      <a:pt x="50" y="160"/>
                    </a:lnTo>
                    <a:lnTo>
                      <a:pt x="53" y="149"/>
                    </a:lnTo>
                    <a:lnTo>
                      <a:pt x="57" y="139"/>
                    </a:lnTo>
                    <a:lnTo>
                      <a:pt x="65" y="131"/>
                    </a:lnTo>
                    <a:lnTo>
                      <a:pt x="74" y="125"/>
                    </a:lnTo>
                    <a:lnTo>
                      <a:pt x="74" y="125"/>
                    </a:lnTo>
                    <a:lnTo>
                      <a:pt x="78" y="122"/>
                    </a:lnTo>
                    <a:lnTo>
                      <a:pt x="83" y="122"/>
                    </a:lnTo>
                    <a:lnTo>
                      <a:pt x="83" y="122"/>
                    </a:lnTo>
                    <a:lnTo>
                      <a:pt x="84" y="122"/>
                    </a:lnTo>
                    <a:lnTo>
                      <a:pt x="84" y="122"/>
                    </a:lnTo>
                    <a:lnTo>
                      <a:pt x="84" y="122"/>
                    </a:lnTo>
                    <a:lnTo>
                      <a:pt x="84" y="122"/>
                    </a:lnTo>
                    <a:lnTo>
                      <a:pt x="81" y="120"/>
                    </a:lnTo>
                    <a:lnTo>
                      <a:pt x="74" y="114"/>
                    </a:lnTo>
                    <a:lnTo>
                      <a:pt x="63" y="99"/>
                    </a:lnTo>
                    <a:lnTo>
                      <a:pt x="57" y="89"/>
                    </a:lnTo>
                    <a:lnTo>
                      <a:pt x="50" y="75"/>
                    </a:lnTo>
                    <a:lnTo>
                      <a:pt x="50" y="75"/>
                    </a:lnTo>
                    <a:lnTo>
                      <a:pt x="15"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12"/>
              <p:cNvSpPr>
                <a:spLocks/>
              </p:cNvSpPr>
              <p:nvPr/>
            </p:nvSpPr>
            <p:spPr bwMode="auto">
              <a:xfrm flipH="1">
                <a:off x="2682975" y="4661018"/>
                <a:ext cx="114866" cy="255714"/>
              </a:xfrm>
              <a:custGeom>
                <a:avLst/>
                <a:gdLst>
                  <a:gd name="T0" fmla="*/ 15 w 84"/>
                  <a:gd name="T1" fmla="*/ 0 h 187"/>
                  <a:gd name="T2" fmla="*/ 15 w 84"/>
                  <a:gd name="T3" fmla="*/ 0 h 187"/>
                  <a:gd name="T4" fmla="*/ 0 w 84"/>
                  <a:gd name="T5" fmla="*/ 12 h 187"/>
                  <a:gd name="T6" fmla="*/ 0 w 84"/>
                  <a:gd name="T7" fmla="*/ 12 h 187"/>
                  <a:gd name="T8" fmla="*/ 41 w 84"/>
                  <a:gd name="T9" fmla="*/ 125 h 187"/>
                  <a:gd name="T10" fmla="*/ 50 w 84"/>
                  <a:gd name="T11" fmla="*/ 187 h 187"/>
                  <a:gd name="T12" fmla="*/ 50 w 84"/>
                  <a:gd name="T13" fmla="*/ 187 h 187"/>
                  <a:gd name="T14" fmla="*/ 50 w 84"/>
                  <a:gd name="T15" fmla="*/ 184 h 187"/>
                  <a:gd name="T16" fmla="*/ 50 w 84"/>
                  <a:gd name="T17" fmla="*/ 160 h 187"/>
                  <a:gd name="T18" fmla="*/ 50 w 84"/>
                  <a:gd name="T19" fmla="*/ 160 h 187"/>
                  <a:gd name="T20" fmla="*/ 53 w 84"/>
                  <a:gd name="T21" fmla="*/ 149 h 187"/>
                  <a:gd name="T22" fmla="*/ 57 w 84"/>
                  <a:gd name="T23" fmla="*/ 139 h 187"/>
                  <a:gd name="T24" fmla="*/ 65 w 84"/>
                  <a:gd name="T25" fmla="*/ 131 h 187"/>
                  <a:gd name="T26" fmla="*/ 74 w 84"/>
                  <a:gd name="T27" fmla="*/ 125 h 187"/>
                  <a:gd name="T28" fmla="*/ 74 w 84"/>
                  <a:gd name="T29" fmla="*/ 125 h 187"/>
                  <a:gd name="T30" fmla="*/ 78 w 84"/>
                  <a:gd name="T31" fmla="*/ 122 h 187"/>
                  <a:gd name="T32" fmla="*/ 83 w 84"/>
                  <a:gd name="T33" fmla="*/ 122 h 187"/>
                  <a:gd name="T34" fmla="*/ 83 w 84"/>
                  <a:gd name="T35" fmla="*/ 122 h 187"/>
                  <a:gd name="T36" fmla="*/ 84 w 84"/>
                  <a:gd name="T37" fmla="*/ 122 h 187"/>
                  <a:gd name="T38" fmla="*/ 84 w 84"/>
                  <a:gd name="T39" fmla="*/ 122 h 187"/>
                  <a:gd name="T40" fmla="*/ 84 w 84"/>
                  <a:gd name="T41" fmla="*/ 122 h 187"/>
                  <a:gd name="T42" fmla="*/ 84 w 84"/>
                  <a:gd name="T43" fmla="*/ 122 h 187"/>
                  <a:gd name="T44" fmla="*/ 81 w 84"/>
                  <a:gd name="T45" fmla="*/ 120 h 187"/>
                  <a:gd name="T46" fmla="*/ 74 w 84"/>
                  <a:gd name="T47" fmla="*/ 114 h 187"/>
                  <a:gd name="T48" fmla="*/ 63 w 84"/>
                  <a:gd name="T49" fmla="*/ 99 h 187"/>
                  <a:gd name="T50" fmla="*/ 57 w 84"/>
                  <a:gd name="T51" fmla="*/ 89 h 187"/>
                  <a:gd name="T52" fmla="*/ 50 w 84"/>
                  <a:gd name="T53" fmla="*/ 75 h 187"/>
                  <a:gd name="T54" fmla="*/ 50 w 84"/>
                  <a:gd name="T55" fmla="*/ 75 h 187"/>
                  <a:gd name="T56" fmla="*/ 15 w 84"/>
                  <a:gd name="T5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 h="187">
                    <a:moveTo>
                      <a:pt x="15" y="0"/>
                    </a:moveTo>
                    <a:lnTo>
                      <a:pt x="15" y="0"/>
                    </a:lnTo>
                    <a:lnTo>
                      <a:pt x="0" y="12"/>
                    </a:lnTo>
                    <a:lnTo>
                      <a:pt x="0" y="12"/>
                    </a:lnTo>
                    <a:lnTo>
                      <a:pt x="41" y="125"/>
                    </a:lnTo>
                    <a:lnTo>
                      <a:pt x="50" y="187"/>
                    </a:lnTo>
                    <a:lnTo>
                      <a:pt x="50" y="187"/>
                    </a:lnTo>
                    <a:lnTo>
                      <a:pt x="50" y="184"/>
                    </a:lnTo>
                    <a:lnTo>
                      <a:pt x="50" y="160"/>
                    </a:lnTo>
                    <a:lnTo>
                      <a:pt x="50" y="160"/>
                    </a:lnTo>
                    <a:lnTo>
                      <a:pt x="53" y="149"/>
                    </a:lnTo>
                    <a:lnTo>
                      <a:pt x="57" y="139"/>
                    </a:lnTo>
                    <a:lnTo>
                      <a:pt x="65" y="131"/>
                    </a:lnTo>
                    <a:lnTo>
                      <a:pt x="74" y="125"/>
                    </a:lnTo>
                    <a:lnTo>
                      <a:pt x="74" y="125"/>
                    </a:lnTo>
                    <a:lnTo>
                      <a:pt x="78" y="122"/>
                    </a:lnTo>
                    <a:lnTo>
                      <a:pt x="83" y="122"/>
                    </a:lnTo>
                    <a:lnTo>
                      <a:pt x="83" y="122"/>
                    </a:lnTo>
                    <a:lnTo>
                      <a:pt x="84" y="122"/>
                    </a:lnTo>
                    <a:lnTo>
                      <a:pt x="84" y="122"/>
                    </a:lnTo>
                    <a:lnTo>
                      <a:pt x="84" y="122"/>
                    </a:lnTo>
                    <a:lnTo>
                      <a:pt x="84" y="122"/>
                    </a:lnTo>
                    <a:lnTo>
                      <a:pt x="81" y="120"/>
                    </a:lnTo>
                    <a:lnTo>
                      <a:pt x="74" y="114"/>
                    </a:lnTo>
                    <a:lnTo>
                      <a:pt x="63" y="99"/>
                    </a:lnTo>
                    <a:lnTo>
                      <a:pt x="57" y="89"/>
                    </a:lnTo>
                    <a:lnTo>
                      <a:pt x="50" y="75"/>
                    </a:lnTo>
                    <a:lnTo>
                      <a:pt x="50" y="75"/>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213"/>
              <p:cNvSpPr>
                <a:spLocks noEditPoints="1"/>
              </p:cNvSpPr>
              <p:nvPr/>
            </p:nvSpPr>
            <p:spPr bwMode="auto">
              <a:xfrm flipH="1">
                <a:off x="2682975" y="4827847"/>
                <a:ext cx="46493" cy="84782"/>
              </a:xfrm>
              <a:custGeom>
                <a:avLst/>
                <a:gdLst>
                  <a:gd name="T0" fmla="*/ 24 w 34"/>
                  <a:gd name="T1" fmla="*/ 3 h 62"/>
                  <a:gd name="T2" fmla="*/ 24 w 34"/>
                  <a:gd name="T3" fmla="*/ 3 h 62"/>
                  <a:gd name="T4" fmla="*/ 15 w 34"/>
                  <a:gd name="T5" fmla="*/ 9 h 62"/>
                  <a:gd name="T6" fmla="*/ 7 w 34"/>
                  <a:gd name="T7" fmla="*/ 17 h 62"/>
                  <a:gd name="T8" fmla="*/ 3 w 34"/>
                  <a:gd name="T9" fmla="*/ 27 h 62"/>
                  <a:gd name="T10" fmla="*/ 0 w 34"/>
                  <a:gd name="T11" fmla="*/ 38 h 62"/>
                  <a:gd name="T12" fmla="*/ 0 w 34"/>
                  <a:gd name="T13" fmla="*/ 62 h 62"/>
                  <a:gd name="T14" fmla="*/ 0 w 34"/>
                  <a:gd name="T15" fmla="*/ 62 h 62"/>
                  <a:gd name="T16" fmla="*/ 3 w 34"/>
                  <a:gd name="T17" fmla="*/ 50 h 62"/>
                  <a:gd name="T18" fmla="*/ 7 w 34"/>
                  <a:gd name="T19" fmla="*/ 32 h 62"/>
                  <a:gd name="T20" fmla="*/ 10 w 34"/>
                  <a:gd name="T21" fmla="*/ 23 h 62"/>
                  <a:gd name="T22" fmla="*/ 13 w 34"/>
                  <a:gd name="T23" fmla="*/ 15 h 62"/>
                  <a:gd name="T24" fmla="*/ 18 w 34"/>
                  <a:gd name="T25" fmla="*/ 8 h 62"/>
                  <a:gd name="T26" fmla="*/ 24 w 34"/>
                  <a:gd name="T27" fmla="*/ 3 h 62"/>
                  <a:gd name="T28" fmla="*/ 34 w 34"/>
                  <a:gd name="T29" fmla="*/ 0 h 62"/>
                  <a:gd name="T30" fmla="*/ 34 w 34"/>
                  <a:gd name="T31" fmla="*/ 0 h 62"/>
                  <a:gd name="T32" fmla="*/ 34 w 34"/>
                  <a:gd name="T33" fmla="*/ 0 h 62"/>
                  <a:gd name="T34" fmla="*/ 34 w 34"/>
                  <a:gd name="T35" fmla="*/ 0 h 62"/>
                  <a:gd name="T36" fmla="*/ 34 w 34"/>
                  <a:gd name="T37" fmla="*/ 0 h 62"/>
                  <a:gd name="T38" fmla="*/ 34 w 34"/>
                  <a:gd name="T39" fmla="*/ 0 h 62"/>
                  <a:gd name="T40" fmla="*/ 34 w 34"/>
                  <a:gd name="T4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62">
                    <a:moveTo>
                      <a:pt x="24" y="3"/>
                    </a:moveTo>
                    <a:lnTo>
                      <a:pt x="24" y="3"/>
                    </a:lnTo>
                    <a:lnTo>
                      <a:pt x="15" y="9"/>
                    </a:lnTo>
                    <a:lnTo>
                      <a:pt x="7" y="17"/>
                    </a:lnTo>
                    <a:lnTo>
                      <a:pt x="3" y="27"/>
                    </a:lnTo>
                    <a:lnTo>
                      <a:pt x="0" y="38"/>
                    </a:lnTo>
                    <a:lnTo>
                      <a:pt x="0" y="62"/>
                    </a:lnTo>
                    <a:lnTo>
                      <a:pt x="0" y="62"/>
                    </a:lnTo>
                    <a:lnTo>
                      <a:pt x="3" y="50"/>
                    </a:lnTo>
                    <a:lnTo>
                      <a:pt x="7" y="32"/>
                    </a:lnTo>
                    <a:lnTo>
                      <a:pt x="10" y="23"/>
                    </a:lnTo>
                    <a:lnTo>
                      <a:pt x="13" y="15"/>
                    </a:lnTo>
                    <a:lnTo>
                      <a:pt x="18" y="8"/>
                    </a:lnTo>
                    <a:lnTo>
                      <a:pt x="24" y="3"/>
                    </a:lnTo>
                    <a:close/>
                    <a:moveTo>
                      <a:pt x="34" y="0"/>
                    </a:moveTo>
                    <a:lnTo>
                      <a:pt x="34" y="0"/>
                    </a:lnTo>
                    <a:lnTo>
                      <a:pt x="34" y="0"/>
                    </a:lnTo>
                    <a:lnTo>
                      <a:pt x="34" y="0"/>
                    </a:lnTo>
                    <a:lnTo>
                      <a:pt x="34" y="0"/>
                    </a:lnTo>
                    <a:lnTo>
                      <a:pt x="34" y="0"/>
                    </a:lnTo>
                    <a:lnTo>
                      <a:pt x="34" y="0"/>
                    </a:lnTo>
                    <a:close/>
                  </a:path>
                </a:pathLst>
              </a:custGeom>
              <a:solidFill>
                <a:srgbClr val="C9D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214"/>
              <p:cNvSpPr>
                <a:spLocks/>
              </p:cNvSpPr>
              <p:nvPr/>
            </p:nvSpPr>
            <p:spPr bwMode="auto">
              <a:xfrm flipH="1">
                <a:off x="2696650" y="4831950"/>
                <a:ext cx="32819" cy="80680"/>
              </a:xfrm>
              <a:custGeom>
                <a:avLst/>
                <a:gdLst>
                  <a:gd name="T0" fmla="*/ 24 w 24"/>
                  <a:gd name="T1" fmla="*/ 0 h 59"/>
                  <a:gd name="T2" fmla="*/ 24 w 24"/>
                  <a:gd name="T3" fmla="*/ 0 h 59"/>
                  <a:gd name="T4" fmla="*/ 15 w 24"/>
                  <a:gd name="T5" fmla="*/ 6 h 59"/>
                  <a:gd name="T6" fmla="*/ 7 w 24"/>
                  <a:gd name="T7" fmla="*/ 14 h 59"/>
                  <a:gd name="T8" fmla="*/ 3 w 24"/>
                  <a:gd name="T9" fmla="*/ 24 h 59"/>
                  <a:gd name="T10" fmla="*/ 0 w 24"/>
                  <a:gd name="T11" fmla="*/ 35 h 59"/>
                  <a:gd name="T12" fmla="*/ 0 w 24"/>
                  <a:gd name="T13" fmla="*/ 59 h 59"/>
                  <a:gd name="T14" fmla="*/ 0 w 24"/>
                  <a:gd name="T15" fmla="*/ 59 h 59"/>
                  <a:gd name="T16" fmla="*/ 3 w 24"/>
                  <a:gd name="T17" fmla="*/ 47 h 59"/>
                  <a:gd name="T18" fmla="*/ 7 w 24"/>
                  <a:gd name="T19" fmla="*/ 29 h 59"/>
                  <a:gd name="T20" fmla="*/ 10 w 24"/>
                  <a:gd name="T21" fmla="*/ 20 h 59"/>
                  <a:gd name="T22" fmla="*/ 13 w 24"/>
                  <a:gd name="T23" fmla="*/ 12 h 59"/>
                  <a:gd name="T24" fmla="*/ 18 w 24"/>
                  <a:gd name="T25" fmla="*/ 5 h 59"/>
                  <a:gd name="T26" fmla="*/ 24 w 24"/>
                  <a:gd name="T2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59">
                    <a:moveTo>
                      <a:pt x="24" y="0"/>
                    </a:moveTo>
                    <a:lnTo>
                      <a:pt x="24" y="0"/>
                    </a:lnTo>
                    <a:lnTo>
                      <a:pt x="15" y="6"/>
                    </a:lnTo>
                    <a:lnTo>
                      <a:pt x="7" y="14"/>
                    </a:lnTo>
                    <a:lnTo>
                      <a:pt x="3" y="24"/>
                    </a:lnTo>
                    <a:lnTo>
                      <a:pt x="0" y="35"/>
                    </a:lnTo>
                    <a:lnTo>
                      <a:pt x="0" y="59"/>
                    </a:lnTo>
                    <a:lnTo>
                      <a:pt x="0" y="59"/>
                    </a:lnTo>
                    <a:lnTo>
                      <a:pt x="3" y="47"/>
                    </a:lnTo>
                    <a:lnTo>
                      <a:pt x="7" y="29"/>
                    </a:lnTo>
                    <a:lnTo>
                      <a:pt x="10" y="20"/>
                    </a:lnTo>
                    <a:lnTo>
                      <a:pt x="13" y="12"/>
                    </a:lnTo>
                    <a:lnTo>
                      <a:pt x="18" y="5"/>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215"/>
              <p:cNvSpPr>
                <a:spLocks/>
              </p:cNvSpPr>
              <p:nvPr/>
            </p:nvSpPr>
            <p:spPr bwMode="auto">
              <a:xfrm flipH="1">
                <a:off x="2682975" y="4827847"/>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216"/>
              <p:cNvSpPr>
                <a:spLocks/>
              </p:cNvSpPr>
              <p:nvPr/>
            </p:nvSpPr>
            <p:spPr bwMode="auto">
              <a:xfrm flipH="1">
                <a:off x="1757208" y="4851094"/>
                <a:ext cx="950382" cy="1070718"/>
              </a:xfrm>
              <a:custGeom>
                <a:avLst/>
                <a:gdLst>
                  <a:gd name="T0" fmla="*/ 411 w 695"/>
                  <a:gd name="T1" fmla="*/ 0 h 783"/>
                  <a:gd name="T2" fmla="*/ 411 w 695"/>
                  <a:gd name="T3" fmla="*/ 0 h 783"/>
                  <a:gd name="T4" fmla="*/ 203 w 695"/>
                  <a:gd name="T5" fmla="*/ 1 h 783"/>
                  <a:gd name="T6" fmla="*/ 72 w 695"/>
                  <a:gd name="T7" fmla="*/ 3 h 783"/>
                  <a:gd name="T8" fmla="*/ 72 w 695"/>
                  <a:gd name="T9" fmla="*/ 3 h 783"/>
                  <a:gd name="T10" fmla="*/ 57 w 695"/>
                  <a:gd name="T11" fmla="*/ 4 h 783"/>
                  <a:gd name="T12" fmla="*/ 44 w 695"/>
                  <a:gd name="T13" fmla="*/ 6 h 783"/>
                  <a:gd name="T14" fmla="*/ 33 w 695"/>
                  <a:gd name="T15" fmla="*/ 9 h 783"/>
                  <a:gd name="T16" fmla="*/ 24 w 695"/>
                  <a:gd name="T17" fmla="*/ 12 h 783"/>
                  <a:gd name="T18" fmla="*/ 18 w 695"/>
                  <a:gd name="T19" fmla="*/ 15 h 783"/>
                  <a:gd name="T20" fmla="*/ 12 w 695"/>
                  <a:gd name="T21" fmla="*/ 18 h 783"/>
                  <a:gd name="T22" fmla="*/ 8 w 695"/>
                  <a:gd name="T23" fmla="*/ 22 h 783"/>
                  <a:gd name="T24" fmla="*/ 5 w 695"/>
                  <a:gd name="T25" fmla="*/ 25 h 783"/>
                  <a:gd name="T26" fmla="*/ 2 w 695"/>
                  <a:gd name="T27" fmla="*/ 33 h 783"/>
                  <a:gd name="T28" fmla="*/ 0 w 695"/>
                  <a:gd name="T29" fmla="*/ 39 h 783"/>
                  <a:gd name="T30" fmla="*/ 2 w 695"/>
                  <a:gd name="T31" fmla="*/ 45 h 783"/>
                  <a:gd name="T32" fmla="*/ 2 w 695"/>
                  <a:gd name="T33" fmla="*/ 783 h 783"/>
                  <a:gd name="T34" fmla="*/ 2 w 695"/>
                  <a:gd name="T35" fmla="*/ 783 h 783"/>
                  <a:gd name="T36" fmla="*/ 5 w 695"/>
                  <a:gd name="T37" fmla="*/ 747 h 783"/>
                  <a:gd name="T38" fmla="*/ 9 w 695"/>
                  <a:gd name="T39" fmla="*/ 712 h 783"/>
                  <a:gd name="T40" fmla="*/ 14 w 695"/>
                  <a:gd name="T41" fmla="*/ 679 h 783"/>
                  <a:gd name="T42" fmla="*/ 20 w 695"/>
                  <a:gd name="T43" fmla="*/ 648 h 783"/>
                  <a:gd name="T44" fmla="*/ 26 w 695"/>
                  <a:gd name="T45" fmla="*/ 616 h 783"/>
                  <a:gd name="T46" fmla="*/ 33 w 695"/>
                  <a:gd name="T47" fmla="*/ 586 h 783"/>
                  <a:gd name="T48" fmla="*/ 41 w 695"/>
                  <a:gd name="T49" fmla="*/ 557 h 783"/>
                  <a:gd name="T50" fmla="*/ 50 w 695"/>
                  <a:gd name="T51" fmla="*/ 529 h 783"/>
                  <a:gd name="T52" fmla="*/ 68 w 695"/>
                  <a:gd name="T53" fmla="*/ 475 h 783"/>
                  <a:gd name="T54" fmla="*/ 89 w 695"/>
                  <a:gd name="T55" fmla="*/ 425 h 783"/>
                  <a:gd name="T56" fmla="*/ 113 w 695"/>
                  <a:gd name="T57" fmla="*/ 380 h 783"/>
                  <a:gd name="T58" fmla="*/ 137 w 695"/>
                  <a:gd name="T59" fmla="*/ 338 h 783"/>
                  <a:gd name="T60" fmla="*/ 164 w 695"/>
                  <a:gd name="T61" fmla="*/ 299 h 783"/>
                  <a:gd name="T62" fmla="*/ 191 w 695"/>
                  <a:gd name="T63" fmla="*/ 263 h 783"/>
                  <a:gd name="T64" fmla="*/ 221 w 695"/>
                  <a:gd name="T65" fmla="*/ 231 h 783"/>
                  <a:gd name="T66" fmla="*/ 251 w 695"/>
                  <a:gd name="T67" fmla="*/ 201 h 783"/>
                  <a:gd name="T68" fmla="*/ 281 w 695"/>
                  <a:gd name="T69" fmla="*/ 174 h 783"/>
                  <a:gd name="T70" fmla="*/ 313 w 695"/>
                  <a:gd name="T71" fmla="*/ 150 h 783"/>
                  <a:gd name="T72" fmla="*/ 344 w 695"/>
                  <a:gd name="T73" fmla="*/ 129 h 783"/>
                  <a:gd name="T74" fmla="*/ 376 w 695"/>
                  <a:gd name="T75" fmla="*/ 109 h 783"/>
                  <a:gd name="T76" fmla="*/ 406 w 695"/>
                  <a:gd name="T77" fmla="*/ 93 h 783"/>
                  <a:gd name="T78" fmla="*/ 438 w 695"/>
                  <a:gd name="T79" fmla="*/ 78 h 783"/>
                  <a:gd name="T80" fmla="*/ 468 w 695"/>
                  <a:gd name="T81" fmla="*/ 64 h 783"/>
                  <a:gd name="T82" fmla="*/ 496 w 695"/>
                  <a:gd name="T83" fmla="*/ 54 h 783"/>
                  <a:gd name="T84" fmla="*/ 525 w 695"/>
                  <a:gd name="T85" fmla="*/ 43 h 783"/>
                  <a:gd name="T86" fmla="*/ 552 w 695"/>
                  <a:gd name="T87" fmla="*/ 36 h 783"/>
                  <a:gd name="T88" fmla="*/ 600 w 695"/>
                  <a:gd name="T89" fmla="*/ 24 h 783"/>
                  <a:gd name="T90" fmla="*/ 641 w 695"/>
                  <a:gd name="T91" fmla="*/ 16 h 783"/>
                  <a:gd name="T92" fmla="*/ 671 w 695"/>
                  <a:gd name="T93" fmla="*/ 10 h 783"/>
                  <a:gd name="T94" fmla="*/ 690 w 695"/>
                  <a:gd name="T95" fmla="*/ 9 h 783"/>
                  <a:gd name="T96" fmla="*/ 695 w 695"/>
                  <a:gd name="T97" fmla="*/ 7 h 783"/>
                  <a:gd name="T98" fmla="*/ 695 w 695"/>
                  <a:gd name="T99" fmla="*/ 7 h 783"/>
                  <a:gd name="T100" fmla="*/ 695 w 695"/>
                  <a:gd name="T101" fmla="*/ 7 h 783"/>
                  <a:gd name="T102" fmla="*/ 687 w 695"/>
                  <a:gd name="T103" fmla="*/ 4 h 783"/>
                  <a:gd name="T104" fmla="*/ 668 w 695"/>
                  <a:gd name="T105" fmla="*/ 3 h 783"/>
                  <a:gd name="T106" fmla="*/ 604 w 695"/>
                  <a:gd name="T107" fmla="*/ 1 h 783"/>
                  <a:gd name="T108" fmla="*/ 514 w 695"/>
                  <a:gd name="T109" fmla="*/ 0 h 783"/>
                  <a:gd name="T110" fmla="*/ 411 w 695"/>
                  <a:gd name="T111" fmla="*/ 0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5" h="783">
                    <a:moveTo>
                      <a:pt x="411" y="0"/>
                    </a:moveTo>
                    <a:lnTo>
                      <a:pt x="411" y="0"/>
                    </a:lnTo>
                    <a:lnTo>
                      <a:pt x="203" y="1"/>
                    </a:lnTo>
                    <a:lnTo>
                      <a:pt x="72" y="3"/>
                    </a:lnTo>
                    <a:lnTo>
                      <a:pt x="72" y="3"/>
                    </a:lnTo>
                    <a:lnTo>
                      <a:pt x="57" y="4"/>
                    </a:lnTo>
                    <a:lnTo>
                      <a:pt x="44" y="6"/>
                    </a:lnTo>
                    <a:lnTo>
                      <a:pt x="33" y="9"/>
                    </a:lnTo>
                    <a:lnTo>
                      <a:pt x="24" y="12"/>
                    </a:lnTo>
                    <a:lnTo>
                      <a:pt x="18" y="15"/>
                    </a:lnTo>
                    <a:lnTo>
                      <a:pt x="12" y="18"/>
                    </a:lnTo>
                    <a:lnTo>
                      <a:pt x="8" y="22"/>
                    </a:lnTo>
                    <a:lnTo>
                      <a:pt x="5" y="25"/>
                    </a:lnTo>
                    <a:lnTo>
                      <a:pt x="2" y="33"/>
                    </a:lnTo>
                    <a:lnTo>
                      <a:pt x="0" y="39"/>
                    </a:lnTo>
                    <a:lnTo>
                      <a:pt x="2" y="45"/>
                    </a:lnTo>
                    <a:lnTo>
                      <a:pt x="2" y="783"/>
                    </a:lnTo>
                    <a:lnTo>
                      <a:pt x="2" y="783"/>
                    </a:lnTo>
                    <a:lnTo>
                      <a:pt x="5" y="747"/>
                    </a:lnTo>
                    <a:lnTo>
                      <a:pt x="9" y="712"/>
                    </a:lnTo>
                    <a:lnTo>
                      <a:pt x="14" y="679"/>
                    </a:lnTo>
                    <a:lnTo>
                      <a:pt x="20" y="648"/>
                    </a:lnTo>
                    <a:lnTo>
                      <a:pt x="26" y="616"/>
                    </a:lnTo>
                    <a:lnTo>
                      <a:pt x="33" y="586"/>
                    </a:lnTo>
                    <a:lnTo>
                      <a:pt x="41" y="557"/>
                    </a:lnTo>
                    <a:lnTo>
                      <a:pt x="50" y="529"/>
                    </a:lnTo>
                    <a:lnTo>
                      <a:pt x="68" y="475"/>
                    </a:lnTo>
                    <a:lnTo>
                      <a:pt x="89" y="425"/>
                    </a:lnTo>
                    <a:lnTo>
                      <a:pt x="113" y="380"/>
                    </a:lnTo>
                    <a:lnTo>
                      <a:pt x="137" y="338"/>
                    </a:lnTo>
                    <a:lnTo>
                      <a:pt x="164" y="299"/>
                    </a:lnTo>
                    <a:lnTo>
                      <a:pt x="191" y="263"/>
                    </a:lnTo>
                    <a:lnTo>
                      <a:pt x="221" y="231"/>
                    </a:lnTo>
                    <a:lnTo>
                      <a:pt x="251" y="201"/>
                    </a:lnTo>
                    <a:lnTo>
                      <a:pt x="281" y="174"/>
                    </a:lnTo>
                    <a:lnTo>
                      <a:pt x="313" y="150"/>
                    </a:lnTo>
                    <a:lnTo>
                      <a:pt x="344" y="129"/>
                    </a:lnTo>
                    <a:lnTo>
                      <a:pt x="376" y="109"/>
                    </a:lnTo>
                    <a:lnTo>
                      <a:pt x="406" y="93"/>
                    </a:lnTo>
                    <a:lnTo>
                      <a:pt x="438" y="78"/>
                    </a:lnTo>
                    <a:lnTo>
                      <a:pt x="468" y="64"/>
                    </a:lnTo>
                    <a:lnTo>
                      <a:pt x="496" y="54"/>
                    </a:lnTo>
                    <a:lnTo>
                      <a:pt x="525" y="43"/>
                    </a:lnTo>
                    <a:lnTo>
                      <a:pt x="552" y="36"/>
                    </a:lnTo>
                    <a:lnTo>
                      <a:pt x="600" y="24"/>
                    </a:lnTo>
                    <a:lnTo>
                      <a:pt x="641" y="16"/>
                    </a:lnTo>
                    <a:lnTo>
                      <a:pt x="671" y="10"/>
                    </a:lnTo>
                    <a:lnTo>
                      <a:pt x="690" y="9"/>
                    </a:lnTo>
                    <a:lnTo>
                      <a:pt x="695" y="7"/>
                    </a:lnTo>
                    <a:lnTo>
                      <a:pt x="695" y="7"/>
                    </a:lnTo>
                    <a:lnTo>
                      <a:pt x="695" y="7"/>
                    </a:lnTo>
                    <a:lnTo>
                      <a:pt x="687" y="4"/>
                    </a:lnTo>
                    <a:lnTo>
                      <a:pt x="668" y="3"/>
                    </a:lnTo>
                    <a:lnTo>
                      <a:pt x="604" y="1"/>
                    </a:lnTo>
                    <a:lnTo>
                      <a:pt x="514" y="0"/>
                    </a:lnTo>
                    <a:lnTo>
                      <a:pt x="411"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217"/>
              <p:cNvSpPr>
                <a:spLocks/>
              </p:cNvSpPr>
              <p:nvPr/>
            </p:nvSpPr>
            <p:spPr bwMode="auto">
              <a:xfrm flipH="1">
                <a:off x="1757208" y="4851094"/>
                <a:ext cx="950382" cy="1070718"/>
              </a:xfrm>
              <a:custGeom>
                <a:avLst/>
                <a:gdLst>
                  <a:gd name="T0" fmla="*/ 411 w 695"/>
                  <a:gd name="T1" fmla="*/ 0 h 783"/>
                  <a:gd name="T2" fmla="*/ 411 w 695"/>
                  <a:gd name="T3" fmla="*/ 0 h 783"/>
                  <a:gd name="T4" fmla="*/ 203 w 695"/>
                  <a:gd name="T5" fmla="*/ 1 h 783"/>
                  <a:gd name="T6" fmla="*/ 72 w 695"/>
                  <a:gd name="T7" fmla="*/ 3 h 783"/>
                  <a:gd name="T8" fmla="*/ 72 w 695"/>
                  <a:gd name="T9" fmla="*/ 3 h 783"/>
                  <a:gd name="T10" fmla="*/ 57 w 695"/>
                  <a:gd name="T11" fmla="*/ 4 h 783"/>
                  <a:gd name="T12" fmla="*/ 44 w 695"/>
                  <a:gd name="T13" fmla="*/ 6 h 783"/>
                  <a:gd name="T14" fmla="*/ 33 w 695"/>
                  <a:gd name="T15" fmla="*/ 9 h 783"/>
                  <a:gd name="T16" fmla="*/ 24 w 695"/>
                  <a:gd name="T17" fmla="*/ 12 h 783"/>
                  <a:gd name="T18" fmla="*/ 18 w 695"/>
                  <a:gd name="T19" fmla="*/ 15 h 783"/>
                  <a:gd name="T20" fmla="*/ 12 w 695"/>
                  <a:gd name="T21" fmla="*/ 18 h 783"/>
                  <a:gd name="T22" fmla="*/ 8 w 695"/>
                  <a:gd name="T23" fmla="*/ 22 h 783"/>
                  <a:gd name="T24" fmla="*/ 5 w 695"/>
                  <a:gd name="T25" fmla="*/ 25 h 783"/>
                  <a:gd name="T26" fmla="*/ 2 w 695"/>
                  <a:gd name="T27" fmla="*/ 33 h 783"/>
                  <a:gd name="T28" fmla="*/ 0 w 695"/>
                  <a:gd name="T29" fmla="*/ 39 h 783"/>
                  <a:gd name="T30" fmla="*/ 2 w 695"/>
                  <a:gd name="T31" fmla="*/ 45 h 783"/>
                  <a:gd name="T32" fmla="*/ 2 w 695"/>
                  <a:gd name="T33" fmla="*/ 783 h 783"/>
                  <a:gd name="T34" fmla="*/ 2 w 695"/>
                  <a:gd name="T35" fmla="*/ 783 h 783"/>
                  <a:gd name="T36" fmla="*/ 5 w 695"/>
                  <a:gd name="T37" fmla="*/ 747 h 783"/>
                  <a:gd name="T38" fmla="*/ 9 w 695"/>
                  <a:gd name="T39" fmla="*/ 712 h 783"/>
                  <a:gd name="T40" fmla="*/ 14 w 695"/>
                  <a:gd name="T41" fmla="*/ 679 h 783"/>
                  <a:gd name="T42" fmla="*/ 20 w 695"/>
                  <a:gd name="T43" fmla="*/ 648 h 783"/>
                  <a:gd name="T44" fmla="*/ 26 w 695"/>
                  <a:gd name="T45" fmla="*/ 616 h 783"/>
                  <a:gd name="T46" fmla="*/ 33 w 695"/>
                  <a:gd name="T47" fmla="*/ 586 h 783"/>
                  <a:gd name="T48" fmla="*/ 41 w 695"/>
                  <a:gd name="T49" fmla="*/ 557 h 783"/>
                  <a:gd name="T50" fmla="*/ 50 w 695"/>
                  <a:gd name="T51" fmla="*/ 529 h 783"/>
                  <a:gd name="T52" fmla="*/ 68 w 695"/>
                  <a:gd name="T53" fmla="*/ 475 h 783"/>
                  <a:gd name="T54" fmla="*/ 89 w 695"/>
                  <a:gd name="T55" fmla="*/ 425 h 783"/>
                  <a:gd name="T56" fmla="*/ 113 w 695"/>
                  <a:gd name="T57" fmla="*/ 380 h 783"/>
                  <a:gd name="T58" fmla="*/ 137 w 695"/>
                  <a:gd name="T59" fmla="*/ 338 h 783"/>
                  <a:gd name="T60" fmla="*/ 164 w 695"/>
                  <a:gd name="T61" fmla="*/ 299 h 783"/>
                  <a:gd name="T62" fmla="*/ 191 w 695"/>
                  <a:gd name="T63" fmla="*/ 263 h 783"/>
                  <a:gd name="T64" fmla="*/ 221 w 695"/>
                  <a:gd name="T65" fmla="*/ 231 h 783"/>
                  <a:gd name="T66" fmla="*/ 251 w 695"/>
                  <a:gd name="T67" fmla="*/ 201 h 783"/>
                  <a:gd name="T68" fmla="*/ 281 w 695"/>
                  <a:gd name="T69" fmla="*/ 174 h 783"/>
                  <a:gd name="T70" fmla="*/ 313 w 695"/>
                  <a:gd name="T71" fmla="*/ 150 h 783"/>
                  <a:gd name="T72" fmla="*/ 344 w 695"/>
                  <a:gd name="T73" fmla="*/ 129 h 783"/>
                  <a:gd name="T74" fmla="*/ 376 w 695"/>
                  <a:gd name="T75" fmla="*/ 109 h 783"/>
                  <a:gd name="T76" fmla="*/ 406 w 695"/>
                  <a:gd name="T77" fmla="*/ 93 h 783"/>
                  <a:gd name="T78" fmla="*/ 438 w 695"/>
                  <a:gd name="T79" fmla="*/ 78 h 783"/>
                  <a:gd name="T80" fmla="*/ 468 w 695"/>
                  <a:gd name="T81" fmla="*/ 64 h 783"/>
                  <a:gd name="T82" fmla="*/ 496 w 695"/>
                  <a:gd name="T83" fmla="*/ 54 h 783"/>
                  <a:gd name="T84" fmla="*/ 525 w 695"/>
                  <a:gd name="T85" fmla="*/ 43 h 783"/>
                  <a:gd name="T86" fmla="*/ 552 w 695"/>
                  <a:gd name="T87" fmla="*/ 36 h 783"/>
                  <a:gd name="T88" fmla="*/ 600 w 695"/>
                  <a:gd name="T89" fmla="*/ 24 h 783"/>
                  <a:gd name="T90" fmla="*/ 641 w 695"/>
                  <a:gd name="T91" fmla="*/ 16 h 783"/>
                  <a:gd name="T92" fmla="*/ 671 w 695"/>
                  <a:gd name="T93" fmla="*/ 10 h 783"/>
                  <a:gd name="T94" fmla="*/ 690 w 695"/>
                  <a:gd name="T95" fmla="*/ 9 h 783"/>
                  <a:gd name="T96" fmla="*/ 695 w 695"/>
                  <a:gd name="T97" fmla="*/ 7 h 783"/>
                  <a:gd name="T98" fmla="*/ 695 w 695"/>
                  <a:gd name="T99" fmla="*/ 7 h 783"/>
                  <a:gd name="T100" fmla="*/ 695 w 695"/>
                  <a:gd name="T101" fmla="*/ 7 h 783"/>
                  <a:gd name="T102" fmla="*/ 687 w 695"/>
                  <a:gd name="T103" fmla="*/ 4 h 783"/>
                  <a:gd name="T104" fmla="*/ 668 w 695"/>
                  <a:gd name="T105" fmla="*/ 3 h 783"/>
                  <a:gd name="T106" fmla="*/ 604 w 695"/>
                  <a:gd name="T107" fmla="*/ 1 h 783"/>
                  <a:gd name="T108" fmla="*/ 514 w 695"/>
                  <a:gd name="T109" fmla="*/ 0 h 783"/>
                  <a:gd name="T110" fmla="*/ 411 w 695"/>
                  <a:gd name="T111" fmla="*/ 0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5" h="783">
                    <a:moveTo>
                      <a:pt x="411" y="0"/>
                    </a:moveTo>
                    <a:lnTo>
                      <a:pt x="411" y="0"/>
                    </a:lnTo>
                    <a:lnTo>
                      <a:pt x="203" y="1"/>
                    </a:lnTo>
                    <a:lnTo>
                      <a:pt x="72" y="3"/>
                    </a:lnTo>
                    <a:lnTo>
                      <a:pt x="72" y="3"/>
                    </a:lnTo>
                    <a:lnTo>
                      <a:pt x="57" y="4"/>
                    </a:lnTo>
                    <a:lnTo>
                      <a:pt x="44" y="6"/>
                    </a:lnTo>
                    <a:lnTo>
                      <a:pt x="33" y="9"/>
                    </a:lnTo>
                    <a:lnTo>
                      <a:pt x="24" y="12"/>
                    </a:lnTo>
                    <a:lnTo>
                      <a:pt x="18" y="15"/>
                    </a:lnTo>
                    <a:lnTo>
                      <a:pt x="12" y="18"/>
                    </a:lnTo>
                    <a:lnTo>
                      <a:pt x="8" y="22"/>
                    </a:lnTo>
                    <a:lnTo>
                      <a:pt x="5" y="25"/>
                    </a:lnTo>
                    <a:lnTo>
                      <a:pt x="2" y="33"/>
                    </a:lnTo>
                    <a:lnTo>
                      <a:pt x="0" y="39"/>
                    </a:lnTo>
                    <a:lnTo>
                      <a:pt x="2" y="45"/>
                    </a:lnTo>
                    <a:lnTo>
                      <a:pt x="2" y="783"/>
                    </a:lnTo>
                    <a:lnTo>
                      <a:pt x="2" y="783"/>
                    </a:lnTo>
                    <a:lnTo>
                      <a:pt x="5" y="747"/>
                    </a:lnTo>
                    <a:lnTo>
                      <a:pt x="9" y="712"/>
                    </a:lnTo>
                    <a:lnTo>
                      <a:pt x="14" y="679"/>
                    </a:lnTo>
                    <a:lnTo>
                      <a:pt x="20" y="648"/>
                    </a:lnTo>
                    <a:lnTo>
                      <a:pt x="26" y="616"/>
                    </a:lnTo>
                    <a:lnTo>
                      <a:pt x="33" y="586"/>
                    </a:lnTo>
                    <a:lnTo>
                      <a:pt x="41" y="557"/>
                    </a:lnTo>
                    <a:lnTo>
                      <a:pt x="50" y="529"/>
                    </a:lnTo>
                    <a:lnTo>
                      <a:pt x="68" y="475"/>
                    </a:lnTo>
                    <a:lnTo>
                      <a:pt x="89" y="425"/>
                    </a:lnTo>
                    <a:lnTo>
                      <a:pt x="113" y="380"/>
                    </a:lnTo>
                    <a:lnTo>
                      <a:pt x="137" y="338"/>
                    </a:lnTo>
                    <a:lnTo>
                      <a:pt x="164" y="299"/>
                    </a:lnTo>
                    <a:lnTo>
                      <a:pt x="191" y="263"/>
                    </a:lnTo>
                    <a:lnTo>
                      <a:pt x="221" y="231"/>
                    </a:lnTo>
                    <a:lnTo>
                      <a:pt x="251" y="201"/>
                    </a:lnTo>
                    <a:lnTo>
                      <a:pt x="281" y="174"/>
                    </a:lnTo>
                    <a:lnTo>
                      <a:pt x="313" y="150"/>
                    </a:lnTo>
                    <a:lnTo>
                      <a:pt x="344" y="129"/>
                    </a:lnTo>
                    <a:lnTo>
                      <a:pt x="376" y="109"/>
                    </a:lnTo>
                    <a:lnTo>
                      <a:pt x="406" y="93"/>
                    </a:lnTo>
                    <a:lnTo>
                      <a:pt x="438" y="78"/>
                    </a:lnTo>
                    <a:lnTo>
                      <a:pt x="468" y="64"/>
                    </a:lnTo>
                    <a:lnTo>
                      <a:pt x="496" y="54"/>
                    </a:lnTo>
                    <a:lnTo>
                      <a:pt x="525" y="43"/>
                    </a:lnTo>
                    <a:lnTo>
                      <a:pt x="552" y="36"/>
                    </a:lnTo>
                    <a:lnTo>
                      <a:pt x="600" y="24"/>
                    </a:lnTo>
                    <a:lnTo>
                      <a:pt x="641" y="16"/>
                    </a:lnTo>
                    <a:lnTo>
                      <a:pt x="671" y="10"/>
                    </a:lnTo>
                    <a:lnTo>
                      <a:pt x="690" y="9"/>
                    </a:lnTo>
                    <a:lnTo>
                      <a:pt x="695" y="7"/>
                    </a:lnTo>
                    <a:lnTo>
                      <a:pt x="695" y="7"/>
                    </a:lnTo>
                    <a:lnTo>
                      <a:pt x="695" y="7"/>
                    </a:lnTo>
                    <a:lnTo>
                      <a:pt x="687" y="4"/>
                    </a:lnTo>
                    <a:lnTo>
                      <a:pt x="668" y="3"/>
                    </a:lnTo>
                    <a:lnTo>
                      <a:pt x="604" y="1"/>
                    </a:lnTo>
                    <a:lnTo>
                      <a:pt x="514" y="0"/>
                    </a:lnTo>
                    <a:lnTo>
                      <a:pt x="4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57" name="Group 256"/>
              <p:cNvGrpSpPr/>
              <p:nvPr/>
            </p:nvGrpSpPr>
            <p:grpSpPr>
              <a:xfrm>
                <a:off x="1842138" y="4990276"/>
                <a:ext cx="614363" cy="892175"/>
                <a:chOff x="-1455738" y="4352925"/>
                <a:chExt cx="614363" cy="892175"/>
              </a:xfrm>
              <a:solidFill>
                <a:schemeClr val="bg1"/>
              </a:solidFill>
            </p:grpSpPr>
            <p:sp>
              <p:nvSpPr>
                <p:cNvPr id="272" name="Freeform 218"/>
                <p:cNvSpPr>
                  <a:spLocks noEditPoints="1"/>
                </p:cNvSpPr>
                <p:nvPr/>
              </p:nvSpPr>
              <p:spPr bwMode="auto">
                <a:xfrm>
                  <a:off x="-1455738" y="4352925"/>
                  <a:ext cx="614363" cy="738188"/>
                </a:xfrm>
                <a:custGeom>
                  <a:avLst/>
                  <a:gdLst>
                    <a:gd name="T0" fmla="*/ 174 w 387"/>
                    <a:gd name="T1" fmla="*/ 0 h 465"/>
                    <a:gd name="T2" fmla="*/ 118 w 387"/>
                    <a:gd name="T3" fmla="*/ 15 h 465"/>
                    <a:gd name="T4" fmla="*/ 70 w 387"/>
                    <a:gd name="T5" fmla="*/ 44 h 465"/>
                    <a:gd name="T6" fmla="*/ 33 w 387"/>
                    <a:gd name="T7" fmla="*/ 84 h 465"/>
                    <a:gd name="T8" fmla="*/ 9 w 387"/>
                    <a:gd name="T9" fmla="*/ 135 h 465"/>
                    <a:gd name="T10" fmla="*/ 0 w 387"/>
                    <a:gd name="T11" fmla="*/ 192 h 465"/>
                    <a:gd name="T12" fmla="*/ 4 w 387"/>
                    <a:gd name="T13" fmla="*/ 228 h 465"/>
                    <a:gd name="T14" fmla="*/ 21 w 387"/>
                    <a:gd name="T15" fmla="*/ 280 h 465"/>
                    <a:gd name="T16" fmla="*/ 49 w 387"/>
                    <a:gd name="T17" fmla="*/ 322 h 465"/>
                    <a:gd name="T18" fmla="*/ 51 w 387"/>
                    <a:gd name="T19" fmla="*/ 323 h 465"/>
                    <a:gd name="T20" fmla="*/ 81 w 387"/>
                    <a:gd name="T21" fmla="*/ 356 h 465"/>
                    <a:gd name="T22" fmla="*/ 103 w 387"/>
                    <a:gd name="T23" fmla="*/ 388 h 465"/>
                    <a:gd name="T24" fmla="*/ 121 w 387"/>
                    <a:gd name="T25" fmla="*/ 437 h 465"/>
                    <a:gd name="T26" fmla="*/ 133 w 387"/>
                    <a:gd name="T27" fmla="*/ 457 h 465"/>
                    <a:gd name="T28" fmla="*/ 151 w 387"/>
                    <a:gd name="T29" fmla="*/ 465 h 465"/>
                    <a:gd name="T30" fmla="*/ 198 w 387"/>
                    <a:gd name="T31" fmla="*/ 465 h 465"/>
                    <a:gd name="T32" fmla="*/ 236 w 387"/>
                    <a:gd name="T33" fmla="*/ 465 h 465"/>
                    <a:gd name="T34" fmla="*/ 254 w 387"/>
                    <a:gd name="T35" fmla="*/ 457 h 465"/>
                    <a:gd name="T36" fmla="*/ 266 w 387"/>
                    <a:gd name="T37" fmla="*/ 437 h 465"/>
                    <a:gd name="T38" fmla="*/ 284 w 387"/>
                    <a:gd name="T39" fmla="*/ 388 h 465"/>
                    <a:gd name="T40" fmla="*/ 306 w 387"/>
                    <a:gd name="T41" fmla="*/ 358 h 465"/>
                    <a:gd name="T42" fmla="*/ 339 w 387"/>
                    <a:gd name="T43" fmla="*/ 319 h 465"/>
                    <a:gd name="T44" fmla="*/ 371 w 387"/>
                    <a:gd name="T45" fmla="*/ 271 h 465"/>
                    <a:gd name="T46" fmla="*/ 386 w 387"/>
                    <a:gd name="T47" fmla="*/ 213 h 465"/>
                    <a:gd name="T48" fmla="*/ 386 w 387"/>
                    <a:gd name="T49" fmla="*/ 173 h 465"/>
                    <a:gd name="T50" fmla="*/ 372 w 387"/>
                    <a:gd name="T51" fmla="*/ 117 h 465"/>
                    <a:gd name="T52" fmla="*/ 342 w 387"/>
                    <a:gd name="T53" fmla="*/ 69 h 465"/>
                    <a:gd name="T54" fmla="*/ 302 w 387"/>
                    <a:gd name="T55" fmla="*/ 33 h 465"/>
                    <a:gd name="T56" fmla="*/ 251 w 387"/>
                    <a:gd name="T57" fmla="*/ 7 h 465"/>
                    <a:gd name="T58" fmla="*/ 193 w 387"/>
                    <a:gd name="T59" fmla="*/ 0 h 465"/>
                    <a:gd name="T60" fmla="*/ 266 w 387"/>
                    <a:gd name="T61" fmla="*/ 280 h 465"/>
                    <a:gd name="T62" fmla="*/ 242 w 387"/>
                    <a:gd name="T63" fmla="*/ 311 h 465"/>
                    <a:gd name="T64" fmla="*/ 233 w 387"/>
                    <a:gd name="T65" fmla="*/ 340 h 465"/>
                    <a:gd name="T66" fmla="*/ 221 w 387"/>
                    <a:gd name="T67" fmla="*/ 353 h 465"/>
                    <a:gd name="T68" fmla="*/ 190 w 387"/>
                    <a:gd name="T69" fmla="*/ 355 h 465"/>
                    <a:gd name="T70" fmla="*/ 166 w 387"/>
                    <a:gd name="T71" fmla="*/ 353 h 465"/>
                    <a:gd name="T72" fmla="*/ 154 w 387"/>
                    <a:gd name="T73" fmla="*/ 340 h 465"/>
                    <a:gd name="T74" fmla="*/ 145 w 387"/>
                    <a:gd name="T75" fmla="*/ 311 h 465"/>
                    <a:gd name="T76" fmla="*/ 120 w 387"/>
                    <a:gd name="T77" fmla="*/ 278 h 465"/>
                    <a:gd name="T78" fmla="*/ 115 w 387"/>
                    <a:gd name="T79" fmla="*/ 272 h 465"/>
                    <a:gd name="T80" fmla="*/ 105 w 387"/>
                    <a:gd name="T81" fmla="*/ 257 h 465"/>
                    <a:gd name="T82" fmla="*/ 90 w 387"/>
                    <a:gd name="T83" fmla="*/ 209 h 465"/>
                    <a:gd name="T84" fmla="*/ 90 w 387"/>
                    <a:gd name="T85" fmla="*/ 186 h 465"/>
                    <a:gd name="T86" fmla="*/ 97 w 387"/>
                    <a:gd name="T87" fmla="*/ 155 h 465"/>
                    <a:gd name="T88" fmla="*/ 112 w 387"/>
                    <a:gd name="T89" fmla="*/ 128 h 465"/>
                    <a:gd name="T90" fmla="*/ 135 w 387"/>
                    <a:gd name="T91" fmla="*/ 107 h 465"/>
                    <a:gd name="T92" fmla="*/ 162 w 387"/>
                    <a:gd name="T93" fmla="*/ 92 h 465"/>
                    <a:gd name="T94" fmla="*/ 193 w 387"/>
                    <a:gd name="T95" fmla="*/ 87 h 465"/>
                    <a:gd name="T96" fmla="*/ 215 w 387"/>
                    <a:gd name="T97" fmla="*/ 89 h 465"/>
                    <a:gd name="T98" fmla="*/ 243 w 387"/>
                    <a:gd name="T99" fmla="*/ 101 h 465"/>
                    <a:gd name="T100" fmla="*/ 267 w 387"/>
                    <a:gd name="T101" fmla="*/ 120 h 465"/>
                    <a:gd name="T102" fmla="*/ 285 w 387"/>
                    <a:gd name="T103" fmla="*/ 146 h 465"/>
                    <a:gd name="T104" fmla="*/ 296 w 387"/>
                    <a:gd name="T105" fmla="*/ 176 h 465"/>
                    <a:gd name="T106" fmla="*/ 299 w 387"/>
                    <a:gd name="T107" fmla="*/ 198 h 465"/>
                    <a:gd name="T108" fmla="*/ 293 w 387"/>
                    <a:gd name="T109" fmla="*/ 233 h 465"/>
                    <a:gd name="T110" fmla="*/ 279 w 387"/>
                    <a:gd name="T111" fmla="*/ 263 h 465"/>
                    <a:gd name="T112" fmla="*/ 266 w 387"/>
                    <a:gd name="T113" fmla="*/ 28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 h="465">
                      <a:moveTo>
                        <a:pt x="193" y="0"/>
                      </a:moveTo>
                      <a:lnTo>
                        <a:pt x="193" y="0"/>
                      </a:lnTo>
                      <a:lnTo>
                        <a:pt x="174" y="0"/>
                      </a:lnTo>
                      <a:lnTo>
                        <a:pt x="154" y="3"/>
                      </a:lnTo>
                      <a:lnTo>
                        <a:pt x="136" y="7"/>
                      </a:lnTo>
                      <a:lnTo>
                        <a:pt x="118" y="15"/>
                      </a:lnTo>
                      <a:lnTo>
                        <a:pt x="102" y="22"/>
                      </a:lnTo>
                      <a:lnTo>
                        <a:pt x="85" y="33"/>
                      </a:lnTo>
                      <a:lnTo>
                        <a:pt x="70" y="44"/>
                      </a:lnTo>
                      <a:lnTo>
                        <a:pt x="57" y="56"/>
                      </a:lnTo>
                      <a:lnTo>
                        <a:pt x="45" y="69"/>
                      </a:lnTo>
                      <a:lnTo>
                        <a:pt x="33" y="84"/>
                      </a:lnTo>
                      <a:lnTo>
                        <a:pt x="24" y="101"/>
                      </a:lnTo>
                      <a:lnTo>
                        <a:pt x="15" y="117"/>
                      </a:lnTo>
                      <a:lnTo>
                        <a:pt x="9" y="135"/>
                      </a:lnTo>
                      <a:lnTo>
                        <a:pt x="4" y="153"/>
                      </a:lnTo>
                      <a:lnTo>
                        <a:pt x="1" y="173"/>
                      </a:lnTo>
                      <a:lnTo>
                        <a:pt x="0" y="192"/>
                      </a:lnTo>
                      <a:lnTo>
                        <a:pt x="0" y="192"/>
                      </a:lnTo>
                      <a:lnTo>
                        <a:pt x="1" y="212"/>
                      </a:lnTo>
                      <a:lnTo>
                        <a:pt x="4" y="228"/>
                      </a:lnTo>
                      <a:lnTo>
                        <a:pt x="7" y="247"/>
                      </a:lnTo>
                      <a:lnTo>
                        <a:pt x="13" y="263"/>
                      </a:lnTo>
                      <a:lnTo>
                        <a:pt x="21" y="280"/>
                      </a:lnTo>
                      <a:lnTo>
                        <a:pt x="28" y="295"/>
                      </a:lnTo>
                      <a:lnTo>
                        <a:pt x="39" y="308"/>
                      </a:lnTo>
                      <a:lnTo>
                        <a:pt x="49" y="322"/>
                      </a:lnTo>
                      <a:lnTo>
                        <a:pt x="49" y="322"/>
                      </a:lnTo>
                      <a:lnTo>
                        <a:pt x="51" y="323"/>
                      </a:lnTo>
                      <a:lnTo>
                        <a:pt x="51" y="323"/>
                      </a:lnTo>
                      <a:lnTo>
                        <a:pt x="58" y="332"/>
                      </a:lnTo>
                      <a:lnTo>
                        <a:pt x="58" y="332"/>
                      </a:lnTo>
                      <a:lnTo>
                        <a:pt x="81" y="356"/>
                      </a:lnTo>
                      <a:lnTo>
                        <a:pt x="93" y="371"/>
                      </a:lnTo>
                      <a:lnTo>
                        <a:pt x="103" y="388"/>
                      </a:lnTo>
                      <a:lnTo>
                        <a:pt x="103" y="388"/>
                      </a:lnTo>
                      <a:lnTo>
                        <a:pt x="109" y="400"/>
                      </a:lnTo>
                      <a:lnTo>
                        <a:pt x="114" y="413"/>
                      </a:lnTo>
                      <a:lnTo>
                        <a:pt x="121" y="437"/>
                      </a:lnTo>
                      <a:lnTo>
                        <a:pt x="127" y="448"/>
                      </a:lnTo>
                      <a:lnTo>
                        <a:pt x="130" y="453"/>
                      </a:lnTo>
                      <a:lnTo>
                        <a:pt x="133" y="457"/>
                      </a:lnTo>
                      <a:lnTo>
                        <a:pt x="139" y="460"/>
                      </a:lnTo>
                      <a:lnTo>
                        <a:pt x="144" y="463"/>
                      </a:lnTo>
                      <a:lnTo>
                        <a:pt x="151" y="465"/>
                      </a:lnTo>
                      <a:lnTo>
                        <a:pt x="159" y="465"/>
                      </a:lnTo>
                      <a:lnTo>
                        <a:pt x="189" y="465"/>
                      </a:lnTo>
                      <a:lnTo>
                        <a:pt x="198" y="465"/>
                      </a:lnTo>
                      <a:lnTo>
                        <a:pt x="228" y="465"/>
                      </a:lnTo>
                      <a:lnTo>
                        <a:pt x="228" y="465"/>
                      </a:lnTo>
                      <a:lnTo>
                        <a:pt x="236" y="465"/>
                      </a:lnTo>
                      <a:lnTo>
                        <a:pt x="242" y="463"/>
                      </a:lnTo>
                      <a:lnTo>
                        <a:pt x="248" y="460"/>
                      </a:lnTo>
                      <a:lnTo>
                        <a:pt x="254" y="457"/>
                      </a:lnTo>
                      <a:lnTo>
                        <a:pt x="257" y="453"/>
                      </a:lnTo>
                      <a:lnTo>
                        <a:pt x="260" y="448"/>
                      </a:lnTo>
                      <a:lnTo>
                        <a:pt x="266" y="437"/>
                      </a:lnTo>
                      <a:lnTo>
                        <a:pt x="273" y="413"/>
                      </a:lnTo>
                      <a:lnTo>
                        <a:pt x="278" y="400"/>
                      </a:lnTo>
                      <a:lnTo>
                        <a:pt x="284" y="388"/>
                      </a:lnTo>
                      <a:lnTo>
                        <a:pt x="284" y="388"/>
                      </a:lnTo>
                      <a:lnTo>
                        <a:pt x="294" y="371"/>
                      </a:lnTo>
                      <a:lnTo>
                        <a:pt x="306" y="358"/>
                      </a:lnTo>
                      <a:lnTo>
                        <a:pt x="327" y="334"/>
                      </a:lnTo>
                      <a:lnTo>
                        <a:pt x="327" y="334"/>
                      </a:lnTo>
                      <a:lnTo>
                        <a:pt x="339" y="319"/>
                      </a:lnTo>
                      <a:lnTo>
                        <a:pt x="351" y="304"/>
                      </a:lnTo>
                      <a:lnTo>
                        <a:pt x="362" y="287"/>
                      </a:lnTo>
                      <a:lnTo>
                        <a:pt x="371" y="271"/>
                      </a:lnTo>
                      <a:lnTo>
                        <a:pt x="378" y="253"/>
                      </a:lnTo>
                      <a:lnTo>
                        <a:pt x="383" y="233"/>
                      </a:lnTo>
                      <a:lnTo>
                        <a:pt x="386" y="213"/>
                      </a:lnTo>
                      <a:lnTo>
                        <a:pt x="387" y="192"/>
                      </a:lnTo>
                      <a:lnTo>
                        <a:pt x="387" y="192"/>
                      </a:lnTo>
                      <a:lnTo>
                        <a:pt x="386" y="173"/>
                      </a:lnTo>
                      <a:lnTo>
                        <a:pt x="383" y="153"/>
                      </a:lnTo>
                      <a:lnTo>
                        <a:pt x="378" y="135"/>
                      </a:lnTo>
                      <a:lnTo>
                        <a:pt x="372" y="117"/>
                      </a:lnTo>
                      <a:lnTo>
                        <a:pt x="363" y="101"/>
                      </a:lnTo>
                      <a:lnTo>
                        <a:pt x="354" y="84"/>
                      </a:lnTo>
                      <a:lnTo>
                        <a:pt x="342" y="69"/>
                      </a:lnTo>
                      <a:lnTo>
                        <a:pt x="330" y="56"/>
                      </a:lnTo>
                      <a:lnTo>
                        <a:pt x="317" y="44"/>
                      </a:lnTo>
                      <a:lnTo>
                        <a:pt x="302" y="33"/>
                      </a:lnTo>
                      <a:lnTo>
                        <a:pt x="285" y="22"/>
                      </a:lnTo>
                      <a:lnTo>
                        <a:pt x="269" y="15"/>
                      </a:lnTo>
                      <a:lnTo>
                        <a:pt x="251" y="7"/>
                      </a:lnTo>
                      <a:lnTo>
                        <a:pt x="233" y="3"/>
                      </a:lnTo>
                      <a:lnTo>
                        <a:pt x="213" y="0"/>
                      </a:lnTo>
                      <a:lnTo>
                        <a:pt x="193" y="0"/>
                      </a:lnTo>
                      <a:lnTo>
                        <a:pt x="193" y="0"/>
                      </a:lnTo>
                      <a:close/>
                      <a:moveTo>
                        <a:pt x="266" y="280"/>
                      </a:moveTo>
                      <a:lnTo>
                        <a:pt x="266" y="280"/>
                      </a:lnTo>
                      <a:lnTo>
                        <a:pt x="254" y="293"/>
                      </a:lnTo>
                      <a:lnTo>
                        <a:pt x="242" y="311"/>
                      </a:lnTo>
                      <a:lnTo>
                        <a:pt x="242" y="311"/>
                      </a:lnTo>
                      <a:lnTo>
                        <a:pt x="239" y="317"/>
                      </a:lnTo>
                      <a:lnTo>
                        <a:pt x="237" y="325"/>
                      </a:lnTo>
                      <a:lnTo>
                        <a:pt x="233" y="340"/>
                      </a:lnTo>
                      <a:lnTo>
                        <a:pt x="230" y="346"/>
                      </a:lnTo>
                      <a:lnTo>
                        <a:pt x="225" y="350"/>
                      </a:lnTo>
                      <a:lnTo>
                        <a:pt x="221" y="353"/>
                      </a:lnTo>
                      <a:lnTo>
                        <a:pt x="212" y="355"/>
                      </a:lnTo>
                      <a:lnTo>
                        <a:pt x="197" y="355"/>
                      </a:lnTo>
                      <a:lnTo>
                        <a:pt x="190" y="355"/>
                      </a:lnTo>
                      <a:lnTo>
                        <a:pt x="175" y="355"/>
                      </a:lnTo>
                      <a:lnTo>
                        <a:pt x="175" y="355"/>
                      </a:lnTo>
                      <a:lnTo>
                        <a:pt x="166" y="353"/>
                      </a:lnTo>
                      <a:lnTo>
                        <a:pt x="162" y="350"/>
                      </a:lnTo>
                      <a:lnTo>
                        <a:pt x="157" y="346"/>
                      </a:lnTo>
                      <a:lnTo>
                        <a:pt x="154" y="340"/>
                      </a:lnTo>
                      <a:lnTo>
                        <a:pt x="150" y="325"/>
                      </a:lnTo>
                      <a:lnTo>
                        <a:pt x="148" y="317"/>
                      </a:lnTo>
                      <a:lnTo>
                        <a:pt x="145" y="311"/>
                      </a:lnTo>
                      <a:lnTo>
                        <a:pt x="145" y="311"/>
                      </a:lnTo>
                      <a:lnTo>
                        <a:pt x="132" y="293"/>
                      </a:lnTo>
                      <a:lnTo>
                        <a:pt x="120" y="278"/>
                      </a:lnTo>
                      <a:lnTo>
                        <a:pt x="120" y="278"/>
                      </a:lnTo>
                      <a:lnTo>
                        <a:pt x="115" y="274"/>
                      </a:lnTo>
                      <a:lnTo>
                        <a:pt x="115" y="272"/>
                      </a:lnTo>
                      <a:lnTo>
                        <a:pt x="115" y="272"/>
                      </a:lnTo>
                      <a:lnTo>
                        <a:pt x="115" y="272"/>
                      </a:lnTo>
                      <a:lnTo>
                        <a:pt x="105" y="257"/>
                      </a:lnTo>
                      <a:lnTo>
                        <a:pt x="96" y="239"/>
                      </a:lnTo>
                      <a:lnTo>
                        <a:pt x="91" y="219"/>
                      </a:lnTo>
                      <a:lnTo>
                        <a:pt x="90" y="209"/>
                      </a:lnTo>
                      <a:lnTo>
                        <a:pt x="88" y="198"/>
                      </a:lnTo>
                      <a:lnTo>
                        <a:pt x="88" y="198"/>
                      </a:lnTo>
                      <a:lnTo>
                        <a:pt x="90" y="186"/>
                      </a:lnTo>
                      <a:lnTo>
                        <a:pt x="91" y="176"/>
                      </a:lnTo>
                      <a:lnTo>
                        <a:pt x="94" y="165"/>
                      </a:lnTo>
                      <a:lnTo>
                        <a:pt x="97" y="155"/>
                      </a:lnTo>
                      <a:lnTo>
                        <a:pt x="102" y="146"/>
                      </a:lnTo>
                      <a:lnTo>
                        <a:pt x="106" y="137"/>
                      </a:lnTo>
                      <a:lnTo>
                        <a:pt x="112" y="128"/>
                      </a:lnTo>
                      <a:lnTo>
                        <a:pt x="120" y="120"/>
                      </a:lnTo>
                      <a:lnTo>
                        <a:pt x="127" y="113"/>
                      </a:lnTo>
                      <a:lnTo>
                        <a:pt x="135" y="107"/>
                      </a:lnTo>
                      <a:lnTo>
                        <a:pt x="144" y="101"/>
                      </a:lnTo>
                      <a:lnTo>
                        <a:pt x="153" y="96"/>
                      </a:lnTo>
                      <a:lnTo>
                        <a:pt x="162" y="92"/>
                      </a:lnTo>
                      <a:lnTo>
                        <a:pt x="172" y="89"/>
                      </a:lnTo>
                      <a:lnTo>
                        <a:pt x="183" y="87"/>
                      </a:lnTo>
                      <a:lnTo>
                        <a:pt x="193" y="87"/>
                      </a:lnTo>
                      <a:lnTo>
                        <a:pt x="193" y="87"/>
                      </a:lnTo>
                      <a:lnTo>
                        <a:pt x="204" y="87"/>
                      </a:lnTo>
                      <a:lnTo>
                        <a:pt x="215" y="89"/>
                      </a:lnTo>
                      <a:lnTo>
                        <a:pt x="225" y="92"/>
                      </a:lnTo>
                      <a:lnTo>
                        <a:pt x="234" y="96"/>
                      </a:lnTo>
                      <a:lnTo>
                        <a:pt x="243" y="101"/>
                      </a:lnTo>
                      <a:lnTo>
                        <a:pt x="252" y="107"/>
                      </a:lnTo>
                      <a:lnTo>
                        <a:pt x="260" y="113"/>
                      </a:lnTo>
                      <a:lnTo>
                        <a:pt x="267" y="120"/>
                      </a:lnTo>
                      <a:lnTo>
                        <a:pt x="275" y="128"/>
                      </a:lnTo>
                      <a:lnTo>
                        <a:pt x="281" y="137"/>
                      </a:lnTo>
                      <a:lnTo>
                        <a:pt x="285" y="146"/>
                      </a:lnTo>
                      <a:lnTo>
                        <a:pt x="290" y="155"/>
                      </a:lnTo>
                      <a:lnTo>
                        <a:pt x="294" y="165"/>
                      </a:lnTo>
                      <a:lnTo>
                        <a:pt x="296" y="176"/>
                      </a:lnTo>
                      <a:lnTo>
                        <a:pt x="297" y="186"/>
                      </a:lnTo>
                      <a:lnTo>
                        <a:pt x="299" y="198"/>
                      </a:lnTo>
                      <a:lnTo>
                        <a:pt x="299" y="198"/>
                      </a:lnTo>
                      <a:lnTo>
                        <a:pt x="297" y="210"/>
                      </a:lnTo>
                      <a:lnTo>
                        <a:pt x="296" y="221"/>
                      </a:lnTo>
                      <a:lnTo>
                        <a:pt x="293" y="233"/>
                      </a:lnTo>
                      <a:lnTo>
                        <a:pt x="290" y="244"/>
                      </a:lnTo>
                      <a:lnTo>
                        <a:pt x="285" y="253"/>
                      </a:lnTo>
                      <a:lnTo>
                        <a:pt x="279" y="263"/>
                      </a:lnTo>
                      <a:lnTo>
                        <a:pt x="273" y="271"/>
                      </a:lnTo>
                      <a:lnTo>
                        <a:pt x="266" y="280"/>
                      </a:lnTo>
                      <a:lnTo>
                        <a:pt x="266"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219"/>
                <p:cNvSpPr>
                  <a:spLocks/>
                </p:cNvSpPr>
                <p:nvPr/>
              </p:nvSpPr>
              <p:spPr bwMode="auto">
                <a:xfrm>
                  <a:off x="-1250951" y="5097463"/>
                  <a:ext cx="204788" cy="47625"/>
                </a:xfrm>
                <a:custGeom>
                  <a:avLst/>
                  <a:gdLst>
                    <a:gd name="T0" fmla="*/ 129 w 129"/>
                    <a:gd name="T1" fmla="*/ 15 h 30"/>
                    <a:gd name="T2" fmla="*/ 129 w 129"/>
                    <a:gd name="T3" fmla="*/ 15 h 30"/>
                    <a:gd name="T4" fmla="*/ 128 w 129"/>
                    <a:gd name="T5" fmla="*/ 21 h 30"/>
                    <a:gd name="T6" fmla="*/ 125 w 129"/>
                    <a:gd name="T7" fmla="*/ 26 h 30"/>
                    <a:gd name="T8" fmla="*/ 120 w 129"/>
                    <a:gd name="T9" fmla="*/ 29 h 30"/>
                    <a:gd name="T10" fmla="*/ 114 w 129"/>
                    <a:gd name="T11" fmla="*/ 30 h 30"/>
                    <a:gd name="T12" fmla="*/ 13 w 129"/>
                    <a:gd name="T13" fmla="*/ 30 h 30"/>
                    <a:gd name="T14" fmla="*/ 13 w 129"/>
                    <a:gd name="T15" fmla="*/ 30 h 30"/>
                    <a:gd name="T16" fmla="*/ 7 w 129"/>
                    <a:gd name="T17" fmla="*/ 29 h 30"/>
                    <a:gd name="T18" fmla="*/ 3 w 129"/>
                    <a:gd name="T19" fmla="*/ 26 h 30"/>
                    <a:gd name="T20" fmla="*/ 0 w 129"/>
                    <a:gd name="T21" fmla="*/ 21 h 30"/>
                    <a:gd name="T22" fmla="*/ 0 w 129"/>
                    <a:gd name="T23" fmla="*/ 15 h 30"/>
                    <a:gd name="T24" fmla="*/ 0 w 129"/>
                    <a:gd name="T25" fmla="*/ 15 h 30"/>
                    <a:gd name="T26" fmla="*/ 0 w 129"/>
                    <a:gd name="T27" fmla="*/ 15 h 30"/>
                    <a:gd name="T28" fmla="*/ 0 w 129"/>
                    <a:gd name="T29" fmla="*/ 9 h 30"/>
                    <a:gd name="T30" fmla="*/ 3 w 129"/>
                    <a:gd name="T31" fmla="*/ 5 h 30"/>
                    <a:gd name="T32" fmla="*/ 7 w 129"/>
                    <a:gd name="T33" fmla="*/ 0 h 30"/>
                    <a:gd name="T34" fmla="*/ 13 w 129"/>
                    <a:gd name="T35" fmla="*/ 0 h 30"/>
                    <a:gd name="T36" fmla="*/ 114 w 129"/>
                    <a:gd name="T37" fmla="*/ 0 h 30"/>
                    <a:gd name="T38" fmla="*/ 114 w 129"/>
                    <a:gd name="T39" fmla="*/ 0 h 30"/>
                    <a:gd name="T40" fmla="*/ 120 w 129"/>
                    <a:gd name="T41" fmla="*/ 0 h 30"/>
                    <a:gd name="T42" fmla="*/ 125 w 129"/>
                    <a:gd name="T43" fmla="*/ 5 h 30"/>
                    <a:gd name="T44" fmla="*/ 128 w 129"/>
                    <a:gd name="T45" fmla="*/ 9 h 30"/>
                    <a:gd name="T46" fmla="*/ 129 w 129"/>
                    <a:gd name="T47" fmla="*/ 15 h 30"/>
                    <a:gd name="T48" fmla="*/ 129 w 129"/>
                    <a:gd name="T49"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30">
                      <a:moveTo>
                        <a:pt x="129" y="15"/>
                      </a:moveTo>
                      <a:lnTo>
                        <a:pt x="129" y="15"/>
                      </a:lnTo>
                      <a:lnTo>
                        <a:pt x="128" y="21"/>
                      </a:lnTo>
                      <a:lnTo>
                        <a:pt x="125" y="26"/>
                      </a:lnTo>
                      <a:lnTo>
                        <a:pt x="120" y="29"/>
                      </a:lnTo>
                      <a:lnTo>
                        <a:pt x="114" y="30"/>
                      </a:lnTo>
                      <a:lnTo>
                        <a:pt x="13" y="30"/>
                      </a:lnTo>
                      <a:lnTo>
                        <a:pt x="13" y="30"/>
                      </a:lnTo>
                      <a:lnTo>
                        <a:pt x="7" y="29"/>
                      </a:lnTo>
                      <a:lnTo>
                        <a:pt x="3" y="26"/>
                      </a:lnTo>
                      <a:lnTo>
                        <a:pt x="0" y="21"/>
                      </a:lnTo>
                      <a:lnTo>
                        <a:pt x="0" y="15"/>
                      </a:lnTo>
                      <a:lnTo>
                        <a:pt x="0" y="15"/>
                      </a:lnTo>
                      <a:lnTo>
                        <a:pt x="0" y="15"/>
                      </a:lnTo>
                      <a:lnTo>
                        <a:pt x="0" y="9"/>
                      </a:lnTo>
                      <a:lnTo>
                        <a:pt x="3" y="5"/>
                      </a:lnTo>
                      <a:lnTo>
                        <a:pt x="7" y="0"/>
                      </a:lnTo>
                      <a:lnTo>
                        <a:pt x="13" y="0"/>
                      </a:lnTo>
                      <a:lnTo>
                        <a:pt x="114" y="0"/>
                      </a:lnTo>
                      <a:lnTo>
                        <a:pt x="114" y="0"/>
                      </a:lnTo>
                      <a:lnTo>
                        <a:pt x="120" y="0"/>
                      </a:lnTo>
                      <a:lnTo>
                        <a:pt x="125" y="5"/>
                      </a:lnTo>
                      <a:lnTo>
                        <a:pt x="128" y="9"/>
                      </a:lnTo>
                      <a:lnTo>
                        <a:pt x="129" y="15"/>
                      </a:lnTo>
                      <a:lnTo>
                        <a:pt x="129"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220"/>
                <p:cNvSpPr>
                  <a:spLocks/>
                </p:cNvSpPr>
                <p:nvPr/>
              </p:nvSpPr>
              <p:spPr bwMode="auto">
                <a:xfrm>
                  <a:off x="-1250951" y="5154613"/>
                  <a:ext cx="204788" cy="46038"/>
                </a:xfrm>
                <a:custGeom>
                  <a:avLst/>
                  <a:gdLst>
                    <a:gd name="T0" fmla="*/ 129 w 129"/>
                    <a:gd name="T1" fmla="*/ 15 h 29"/>
                    <a:gd name="T2" fmla="*/ 129 w 129"/>
                    <a:gd name="T3" fmla="*/ 15 h 29"/>
                    <a:gd name="T4" fmla="*/ 128 w 129"/>
                    <a:gd name="T5" fmla="*/ 21 h 29"/>
                    <a:gd name="T6" fmla="*/ 125 w 129"/>
                    <a:gd name="T7" fmla="*/ 24 h 29"/>
                    <a:gd name="T8" fmla="*/ 120 w 129"/>
                    <a:gd name="T9" fmla="*/ 27 h 29"/>
                    <a:gd name="T10" fmla="*/ 114 w 129"/>
                    <a:gd name="T11" fmla="*/ 29 h 29"/>
                    <a:gd name="T12" fmla="*/ 13 w 129"/>
                    <a:gd name="T13" fmla="*/ 29 h 29"/>
                    <a:gd name="T14" fmla="*/ 13 w 129"/>
                    <a:gd name="T15" fmla="*/ 29 h 29"/>
                    <a:gd name="T16" fmla="*/ 7 w 129"/>
                    <a:gd name="T17" fmla="*/ 27 h 29"/>
                    <a:gd name="T18" fmla="*/ 3 w 129"/>
                    <a:gd name="T19" fmla="*/ 24 h 29"/>
                    <a:gd name="T20" fmla="*/ 0 w 129"/>
                    <a:gd name="T21" fmla="*/ 21 h 29"/>
                    <a:gd name="T22" fmla="*/ 0 w 129"/>
                    <a:gd name="T23" fmla="*/ 15 h 29"/>
                    <a:gd name="T24" fmla="*/ 0 w 129"/>
                    <a:gd name="T25" fmla="*/ 15 h 29"/>
                    <a:gd name="T26" fmla="*/ 0 w 129"/>
                    <a:gd name="T27" fmla="*/ 15 h 29"/>
                    <a:gd name="T28" fmla="*/ 0 w 129"/>
                    <a:gd name="T29" fmla="*/ 9 h 29"/>
                    <a:gd name="T30" fmla="*/ 3 w 129"/>
                    <a:gd name="T31" fmla="*/ 5 h 29"/>
                    <a:gd name="T32" fmla="*/ 7 w 129"/>
                    <a:gd name="T33" fmla="*/ 2 h 29"/>
                    <a:gd name="T34" fmla="*/ 13 w 129"/>
                    <a:gd name="T35" fmla="*/ 0 h 29"/>
                    <a:gd name="T36" fmla="*/ 114 w 129"/>
                    <a:gd name="T37" fmla="*/ 0 h 29"/>
                    <a:gd name="T38" fmla="*/ 114 w 129"/>
                    <a:gd name="T39" fmla="*/ 0 h 29"/>
                    <a:gd name="T40" fmla="*/ 120 w 129"/>
                    <a:gd name="T41" fmla="*/ 2 h 29"/>
                    <a:gd name="T42" fmla="*/ 125 w 129"/>
                    <a:gd name="T43" fmla="*/ 5 h 29"/>
                    <a:gd name="T44" fmla="*/ 128 w 129"/>
                    <a:gd name="T45" fmla="*/ 9 h 29"/>
                    <a:gd name="T46" fmla="*/ 129 w 129"/>
                    <a:gd name="T47" fmla="*/ 15 h 29"/>
                    <a:gd name="T48" fmla="*/ 129 w 129"/>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29">
                      <a:moveTo>
                        <a:pt x="129" y="15"/>
                      </a:moveTo>
                      <a:lnTo>
                        <a:pt x="129" y="15"/>
                      </a:lnTo>
                      <a:lnTo>
                        <a:pt x="128" y="21"/>
                      </a:lnTo>
                      <a:lnTo>
                        <a:pt x="125" y="24"/>
                      </a:lnTo>
                      <a:lnTo>
                        <a:pt x="120" y="27"/>
                      </a:lnTo>
                      <a:lnTo>
                        <a:pt x="114" y="29"/>
                      </a:lnTo>
                      <a:lnTo>
                        <a:pt x="13" y="29"/>
                      </a:lnTo>
                      <a:lnTo>
                        <a:pt x="13" y="29"/>
                      </a:lnTo>
                      <a:lnTo>
                        <a:pt x="7" y="27"/>
                      </a:lnTo>
                      <a:lnTo>
                        <a:pt x="3" y="24"/>
                      </a:lnTo>
                      <a:lnTo>
                        <a:pt x="0" y="21"/>
                      </a:lnTo>
                      <a:lnTo>
                        <a:pt x="0" y="15"/>
                      </a:lnTo>
                      <a:lnTo>
                        <a:pt x="0" y="15"/>
                      </a:lnTo>
                      <a:lnTo>
                        <a:pt x="0" y="15"/>
                      </a:lnTo>
                      <a:lnTo>
                        <a:pt x="0" y="9"/>
                      </a:lnTo>
                      <a:lnTo>
                        <a:pt x="3" y="5"/>
                      </a:lnTo>
                      <a:lnTo>
                        <a:pt x="7" y="2"/>
                      </a:lnTo>
                      <a:lnTo>
                        <a:pt x="13" y="0"/>
                      </a:lnTo>
                      <a:lnTo>
                        <a:pt x="114" y="0"/>
                      </a:lnTo>
                      <a:lnTo>
                        <a:pt x="114" y="0"/>
                      </a:lnTo>
                      <a:lnTo>
                        <a:pt x="120" y="2"/>
                      </a:lnTo>
                      <a:lnTo>
                        <a:pt x="125" y="5"/>
                      </a:lnTo>
                      <a:lnTo>
                        <a:pt x="128" y="9"/>
                      </a:lnTo>
                      <a:lnTo>
                        <a:pt x="129" y="15"/>
                      </a:lnTo>
                      <a:lnTo>
                        <a:pt x="129"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221"/>
                <p:cNvSpPr>
                  <a:spLocks/>
                </p:cNvSpPr>
                <p:nvPr/>
              </p:nvSpPr>
              <p:spPr bwMode="auto">
                <a:xfrm>
                  <a:off x="-1201738" y="5162550"/>
                  <a:ext cx="103188" cy="82550"/>
                </a:xfrm>
                <a:custGeom>
                  <a:avLst/>
                  <a:gdLst>
                    <a:gd name="T0" fmla="*/ 65 w 65"/>
                    <a:gd name="T1" fmla="*/ 27 h 52"/>
                    <a:gd name="T2" fmla="*/ 65 w 65"/>
                    <a:gd name="T3" fmla="*/ 27 h 52"/>
                    <a:gd name="T4" fmla="*/ 64 w 65"/>
                    <a:gd name="T5" fmla="*/ 31 h 52"/>
                    <a:gd name="T6" fmla="*/ 62 w 65"/>
                    <a:gd name="T7" fmla="*/ 37 h 52"/>
                    <a:gd name="T8" fmla="*/ 59 w 65"/>
                    <a:gd name="T9" fmla="*/ 42 h 52"/>
                    <a:gd name="T10" fmla="*/ 56 w 65"/>
                    <a:gd name="T11" fmla="*/ 45 h 52"/>
                    <a:gd name="T12" fmla="*/ 50 w 65"/>
                    <a:gd name="T13" fmla="*/ 48 h 52"/>
                    <a:gd name="T14" fmla="*/ 46 w 65"/>
                    <a:gd name="T15" fmla="*/ 51 h 52"/>
                    <a:gd name="T16" fmla="*/ 40 w 65"/>
                    <a:gd name="T17" fmla="*/ 52 h 52"/>
                    <a:gd name="T18" fmla="*/ 33 w 65"/>
                    <a:gd name="T19" fmla="*/ 52 h 52"/>
                    <a:gd name="T20" fmla="*/ 33 w 65"/>
                    <a:gd name="T21" fmla="*/ 52 h 52"/>
                    <a:gd name="T22" fmla="*/ 26 w 65"/>
                    <a:gd name="T23" fmla="*/ 52 h 52"/>
                    <a:gd name="T24" fmla="*/ 20 w 65"/>
                    <a:gd name="T25" fmla="*/ 51 h 52"/>
                    <a:gd name="T26" fmla="*/ 15 w 65"/>
                    <a:gd name="T27" fmla="*/ 48 h 52"/>
                    <a:gd name="T28" fmla="*/ 11 w 65"/>
                    <a:gd name="T29" fmla="*/ 45 h 52"/>
                    <a:gd name="T30" fmla="*/ 6 w 65"/>
                    <a:gd name="T31" fmla="*/ 42 h 52"/>
                    <a:gd name="T32" fmla="*/ 3 w 65"/>
                    <a:gd name="T33" fmla="*/ 37 h 52"/>
                    <a:gd name="T34" fmla="*/ 2 w 65"/>
                    <a:gd name="T35" fmla="*/ 31 h 52"/>
                    <a:gd name="T36" fmla="*/ 0 w 65"/>
                    <a:gd name="T37" fmla="*/ 27 h 52"/>
                    <a:gd name="T38" fmla="*/ 0 w 65"/>
                    <a:gd name="T39" fmla="*/ 27 h 52"/>
                    <a:gd name="T40" fmla="*/ 2 w 65"/>
                    <a:gd name="T41" fmla="*/ 21 h 52"/>
                    <a:gd name="T42" fmla="*/ 3 w 65"/>
                    <a:gd name="T43" fmla="*/ 16 h 52"/>
                    <a:gd name="T44" fmla="*/ 6 w 65"/>
                    <a:gd name="T45" fmla="*/ 12 h 52"/>
                    <a:gd name="T46" fmla="*/ 11 w 65"/>
                    <a:gd name="T47" fmla="*/ 7 h 52"/>
                    <a:gd name="T48" fmla="*/ 15 w 65"/>
                    <a:gd name="T49" fmla="*/ 4 h 52"/>
                    <a:gd name="T50" fmla="*/ 20 w 65"/>
                    <a:gd name="T51" fmla="*/ 1 h 52"/>
                    <a:gd name="T52" fmla="*/ 26 w 65"/>
                    <a:gd name="T53" fmla="*/ 0 h 52"/>
                    <a:gd name="T54" fmla="*/ 33 w 65"/>
                    <a:gd name="T55" fmla="*/ 0 h 52"/>
                    <a:gd name="T56" fmla="*/ 33 w 65"/>
                    <a:gd name="T57" fmla="*/ 0 h 52"/>
                    <a:gd name="T58" fmla="*/ 40 w 65"/>
                    <a:gd name="T59" fmla="*/ 0 h 52"/>
                    <a:gd name="T60" fmla="*/ 46 w 65"/>
                    <a:gd name="T61" fmla="*/ 1 h 52"/>
                    <a:gd name="T62" fmla="*/ 50 w 65"/>
                    <a:gd name="T63" fmla="*/ 4 h 52"/>
                    <a:gd name="T64" fmla="*/ 56 w 65"/>
                    <a:gd name="T65" fmla="*/ 7 h 52"/>
                    <a:gd name="T66" fmla="*/ 59 w 65"/>
                    <a:gd name="T67" fmla="*/ 12 h 52"/>
                    <a:gd name="T68" fmla="*/ 62 w 65"/>
                    <a:gd name="T69" fmla="*/ 16 h 52"/>
                    <a:gd name="T70" fmla="*/ 64 w 65"/>
                    <a:gd name="T71" fmla="*/ 21 h 52"/>
                    <a:gd name="T72" fmla="*/ 65 w 65"/>
                    <a:gd name="T73" fmla="*/ 27 h 52"/>
                    <a:gd name="T74" fmla="*/ 65 w 65"/>
                    <a:gd name="T75"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 h="52">
                      <a:moveTo>
                        <a:pt x="65" y="27"/>
                      </a:moveTo>
                      <a:lnTo>
                        <a:pt x="65" y="27"/>
                      </a:lnTo>
                      <a:lnTo>
                        <a:pt x="64" y="31"/>
                      </a:lnTo>
                      <a:lnTo>
                        <a:pt x="62" y="37"/>
                      </a:lnTo>
                      <a:lnTo>
                        <a:pt x="59" y="42"/>
                      </a:lnTo>
                      <a:lnTo>
                        <a:pt x="56" y="45"/>
                      </a:lnTo>
                      <a:lnTo>
                        <a:pt x="50" y="48"/>
                      </a:lnTo>
                      <a:lnTo>
                        <a:pt x="46" y="51"/>
                      </a:lnTo>
                      <a:lnTo>
                        <a:pt x="40" y="52"/>
                      </a:lnTo>
                      <a:lnTo>
                        <a:pt x="33" y="52"/>
                      </a:lnTo>
                      <a:lnTo>
                        <a:pt x="33" y="52"/>
                      </a:lnTo>
                      <a:lnTo>
                        <a:pt x="26" y="52"/>
                      </a:lnTo>
                      <a:lnTo>
                        <a:pt x="20" y="51"/>
                      </a:lnTo>
                      <a:lnTo>
                        <a:pt x="15" y="48"/>
                      </a:lnTo>
                      <a:lnTo>
                        <a:pt x="11" y="45"/>
                      </a:lnTo>
                      <a:lnTo>
                        <a:pt x="6" y="42"/>
                      </a:lnTo>
                      <a:lnTo>
                        <a:pt x="3" y="37"/>
                      </a:lnTo>
                      <a:lnTo>
                        <a:pt x="2" y="31"/>
                      </a:lnTo>
                      <a:lnTo>
                        <a:pt x="0" y="27"/>
                      </a:lnTo>
                      <a:lnTo>
                        <a:pt x="0" y="27"/>
                      </a:lnTo>
                      <a:lnTo>
                        <a:pt x="2" y="21"/>
                      </a:lnTo>
                      <a:lnTo>
                        <a:pt x="3" y="16"/>
                      </a:lnTo>
                      <a:lnTo>
                        <a:pt x="6" y="12"/>
                      </a:lnTo>
                      <a:lnTo>
                        <a:pt x="11" y="7"/>
                      </a:lnTo>
                      <a:lnTo>
                        <a:pt x="15" y="4"/>
                      </a:lnTo>
                      <a:lnTo>
                        <a:pt x="20" y="1"/>
                      </a:lnTo>
                      <a:lnTo>
                        <a:pt x="26" y="0"/>
                      </a:lnTo>
                      <a:lnTo>
                        <a:pt x="33" y="0"/>
                      </a:lnTo>
                      <a:lnTo>
                        <a:pt x="33" y="0"/>
                      </a:lnTo>
                      <a:lnTo>
                        <a:pt x="40" y="0"/>
                      </a:lnTo>
                      <a:lnTo>
                        <a:pt x="46" y="1"/>
                      </a:lnTo>
                      <a:lnTo>
                        <a:pt x="50" y="4"/>
                      </a:lnTo>
                      <a:lnTo>
                        <a:pt x="56" y="7"/>
                      </a:lnTo>
                      <a:lnTo>
                        <a:pt x="59" y="12"/>
                      </a:lnTo>
                      <a:lnTo>
                        <a:pt x="62" y="16"/>
                      </a:lnTo>
                      <a:lnTo>
                        <a:pt x="64" y="21"/>
                      </a:lnTo>
                      <a:lnTo>
                        <a:pt x="65" y="27"/>
                      </a:lnTo>
                      <a:lnTo>
                        <a:pt x="65"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58" name="Group 257"/>
              <p:cNvGrpSpPr/>
              <p:nvPr/>
            </p:nvGrpSpPr>
            <p:grpSpPr>
              <a:xfrm>
                <a:off x="4802391" y="4489123"/>
                <a:ext cx="800101" cy="468312"/>
                <a:chOff x="-5070476" y="3627438"/>
                <a:chExt cx="800101" cy="468312"/>
              </a:xfrm>
              <a:solidFill>
                <a:schemeClr val="bg1"/>
              </a:solidFill>
            </p:grpSpPr>
            <p:sp>
              <p:nvSpPr>
                <p:cNvPr id="268" name="Freeform 165"/>
                <p:cNvSpPr>
                  <a:spLocks/>
                </p:cNvSpPr>
                <p:nvPr/>
              </p:nvSpPr>
              <p:spPr bwMode="auto">
                <a:xfrm>
                  <a:off x="-4862513" y="3627438"/>
                  <a:ext cx="398463" cy="465138"/>
                </a:xfrm>
                <a:custGeom>
                  <a:avLst/>
                  <a:gdLst>
                    <a:gd name="T0" fmla="*/ 0 w 251"/>
                    <a:gd name="T1" fmla="*/ 293 h 293"/>
                    <a:gd name="T2" fmla="*/ 251 w 251"/>
                    <a:gd name="T3" fmla="*/ 293 h 293"/>
                    <a:gd name="T4" fmla="*/ 251 w 251"/>
                    <a:gd name="T5" fmla="*/ 293 h 293"/>
                    <a:gd name="T6" fmla="*/ 250 w 251"/>
                    <a:gd name="T7" fmla="*/ 267 h 293"/>
                    <a:gd name="T8" fmla="*/ 245 w 251"/>
                    <a:gd name="T9" fmla="*/ 243 h 293"/>
                    <a:gd name="T10" fmla="*/ 239 w 251"/>
                    <a:gd name="T11" fmla="*/ 219 h 293"/>
                    <a:gd name="T12" fmla="*/ 229 w 251"/>
                    <a:gd name="T13" fmla="*/ 197 h 293"/>
                    <a:gd name="T14" fmla="*/ 218 w 251"/>
                    <a:gd name="T15" fmla="*/ 177 h 293"/>
                    <a:gd name="T16" fmla="*/ 203 w 251"/>
                    <a:gd name="T17" fmla="*/ 159 h 293"/>
                    <a:gd name="T18" fmla="*/ 188 w 251"/>
                    <a:gd name="T19" fmla="*/ 144 h 293"/>
                    <a:gd name="T20" fmla="*/ 179 w 251"/>
                    <a:gd name="T21" fmla="*/ 138 h 293"/>
                    <a:gd name="T22" fmla="*/ 172 w 251"/>
                    <a:gd name="T23" fmla="*/ 132 h 293"/>
                    <a:gd name="T24" fmla="*/ 172 w 251"/>
                    <a:gd name="T25" fmla="*/ 132 h 293"/>
                    <a:gd name="T26" fmla="*/ 184 w 251"/>
                    <a:gd name="T27" fmla="*/ 122 h 293"/>
                    <a:gd name="T28" fmla="*/ 188 w 251"/>
                    <a:gd name="T29" fmla="*/ 114 h 293"/>
                    <a:gd name="T30" fmla="*/ 193 w 251"/>
                    <a:gd name="T31" fmla="*/ 107 h 293"/>
                    <a:gd name="T32" fmla="*/ 196 w 251"/>
                    <a:gd name="T33" fmla="*/ 99 h 293"/>
                    <a:gd name="T34" fmla="*/ 199 w 251"/>
                    <a:gd name="T35" fmla="*/ 92 h 293"/>
                    <a:gd name="T36" fmla="*/ 200 w 251"/>
                    <a:gd name="T37" fmla="*/ 83 h 293"/>
                    <a:gd name="T38" fmla="*/ 202 w 251"/>
                    <a:gd name="T39" fmla="*/ 73 h 293"/>
                    <a:gd name="T40" fmla="*/ 202 w 251"/>
                    <a:gd name="T41" fmla="*/ 73 h 293"/>
                    <a:gd name="T42" fmla="*/ 200 w 251"/>
                    <a:gd name="T43" fmla="*/ 58 h 293"/>
                    <a:gd name="T44" fmla="*/ 196 w 251"/>
                    <a:gd name="T45" fmla="*/ 45 h 293"/>
                    <a:gd name="T46" fmla="*/ 188 w 251"/>
                    <a:gd name="T47" fmla="*/ 31 h 293"/>
                    <a:gd name="T48" fmla="*/ 179 w 251"/>
                    <a:gd name="T49" fmla="*/ 21 h 293"/>
                    <a:gd name="T50" fmla="*/ 169 w 251"/>
                    <a:gd name="T51" fmla="*/ 12 h 293"/>
                    <a:gd name="T52" fmla="*/ 155 w 251"/>
                    <a:gd name="T53" fmla="*/ 6 h 293"/>
                    <a:gd name="T54" fmla="*/ 142 w 251"/>
                    <a:gd name="T55" fmla="*/ 1 h 293"/>
                    <a:gd name="T56" fmla="*/ 126 w 251"/>
                    <a:gd name="T57" fmla="*/ 0 h 293"/>
                    <a:gd name="T58" fmla="*/ 126 w 251"/>
                    <a:gd name="T59" fmla="*/ 0 h 293"/>
                    <a:gd name="T60" fmla="*/ 111 w 251"/>
                    <a:gd name="T61" fmla="*/ 1 h 293"/>
                    <a:gd name="T62" fmla="*/ 96 w 251"/>
                    <a:gd name="T63" fmla="*/ 6 h 293"/>
                    <a:gd name="T64" fmla="*/ 84 w 251"/>
                    <a:gd name="T65" fmla="*/ 12 h 293"/>
                    <a:gd name="T66" fmla="*/ 72 w 251"/>
                    <a:gd name="T67" fmla="*/ 21 h 293"/>
                    <a:gd name="T68" fmla="*/ 63 w 251"/>
                    <a:gd name="T69" fmla="*/ 33 h 293"/>
                    <a:gd name="T70" fmla="*/ 57 w 251"/>
                    <a:gd name="T71" fmla="*/ 45 h 293"/>
                    <a:gd name="T72" fmla="*/ 53 w 251"/>
                    <a:gd name="T73" fmla="*/ 60 h 293"/>
                    <a:gd name="T74" fmla="*/ 51 w 251"/>
                    <a:gd name="T75" fmla="*/ 75 h 293"/>
                    <a:gd name="T76" fmla="*/ 51 w 251"/>
                    <a:gd name="T77" fmla="*/ 75 h 293"/>
                    <a:gd name="T78" fmla="*/ 51 w 251"/>
                    <a:gd name="T79" fmla="*/ 84 h 293"/>
                    <a:gd name="T80" fmla="*/ 53 w 251"/>
                    <a:gd name="T81" fmla="*/ 92 h 293"/>
                    <a:gd name="T82" fmla="*/ 56 w 251"/>
                    <a:gd name="T83" fmla="*/ 101 h 293"/>
                    <a:gd name="T84" fmla="*/ 59 w 251"/>
                    <a:gd name="T85" fmla="*/ 108 h 293"/>
                    <a:gd name="T86" fmla="*/ 63 w 251"/>
                    <a:gd name="T87" fmla="*/ 114 h 293"/>
                    <a:gd name="T88" fmla="*/ 68 w 251"/>
                    <a:gd name="T89" fmla="*/ 122 h 293"/>
                    <a:gd name="T90" fmla="*/ 81 w 251"/>
                    <a:gd name="T91" fmla="*/ 132 h 293"/>
                    <a:gd name="T92" fmla="*/ 81 w 251"/>
                    <a:gd name="T93" fmla="*/ 132 h 293"/>
                    <a:gd name="T94" fmla="*/ 72 w 251"/>
                    <a:gd name="T95" fmla="*/ 138 h 293"/>
                    <a:gd name="T96" fmla="*/ 63 w 251"/>
                    <a:gd name="T97" fmla="*/ 144 h 293"/>
                    <a:gd name="T98" fmla="*/ 48 w 251"/>
                    <a:gd name="T99" fmla="*/ 159 h 293"/>
                    <a:gd name="T100" fmla="*/ 35 w 251"/>
                    <a:gd name="T101" fmla="*/ 177 h 293"/>
                    <a:gd name="T102" fmla="*/ 23 w 251"/>
                    <a:gd name="T103" fmla="*/ 197 h 293"/>
                    <a:gd name="T104" fmla="*/ 12 w 251"/>
                    <a:gd name="T105" fmla="*/ 219 h 293"/>
                    <a:gd name="T106" fmla="*/ 6 w 251"/>
                    <a:gd name="T107" fmla="*/ 243 h 293"/>
                    <a:gd name="T108" fmla="*/ 2 w 251"/>
                    <a:gd name="T109" fmla="*/ 267 h 293"/>
                    <a:gd name="T110" fmla="*/ 0 w 251"/>
                    <a:gd name="T111" fmla="*/ 293 h 293"/>
                    <a:gd name="T112" fmla="*/ 0 w 251"/>
                    <a:gd name="T113"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1" h="293">
                      <a:moveTo>
                        <a:pt x="0" y="293"/>
                      </a:moveTo>
                      <a:lnTo>
                        <a:pt x="251" y="293"/>
                      </a:lnTo>
                      <a:lnTo>
                        <a:pt x="251" y="293"/>
                      </a:lnTo>
                      <a:lnTo>
                        <a:pt x="250" y="267"/>
                      </a:lnTo>
                      <a:lnTo>
                        <a:pt x="245" y="243"/>
                      </a:lnTo>
                      <a:lnTo>
                        <a:pt x="239" y="219"/>
                      </a:lnTo>
                      <a:lnTo>
                        <a:pt x="229" y="197"/>
                      </a:lnTo>
                      <a:lnTo>
                        <a:pt x="218" y="177"/>
                      </a:lnTo>
                      <a:lnTo>
                        <a:pt x="203" y="159"/>
                      </a:lnTo>
                      <a:lnTo>
                        <a:pt x="188" y="144"/>
                      </a:lnTo>
                      <a:lnTo>
                        <a:pt x="179" y="138"/>
                      </a:lnTo>
                      <a:lnTo>
                        <a:pt x="172" y="132"/>
                      </a:lnTo>
                      <a:lnTo>
                        <a:pt x="172" y="132"/>
                      </a:lnTo>
                      <a:lnTo>
                        <a:pt x="184" y="122"/>
                      </a:lnTo>
                      <a:lnTo>
                        <a:pt x="188" y="114"/>
                      </a:lnTo>
                      <a:lnTo>
                        <a:pt x="193" y="107"/>
                      </a:lnTo>
                      <a:lnTo>
                        <a:pt x="196" y="99"/>
                      </a:lnTo>
                      <a:lnTo>
                        <a:pt x="199" y="92"/>
                      </a:lnTo>
                      <a:lnTo>
                        <a:pt x="200" y="83"/>
                      </a:lnTo>
                      <a:lnTo>
                        <a:pt x="202" y="73"/>
                      </a:lnTo>
                      <a:lnTo>
                        <a:pt x="202" y="73"/>
                      </a:lnTo>
                      <a:lnTo>
                        <a:pt x="200" y="58"/>
                      </a:lnTo>
                      <a:lnTo>
                        <a:pt x="196" y="45"/>
                      </a:lnTo>
                      <a:lnTo>
                        <a:pt x="188" y="31"/>
                      </a:lnTo>
                      <a:lnTo>
                        <a:pt x="179" y="21"/>
                      </a:lnTo>
                      <a:lnTo>
                        <a:pt x="169" y="12"/>
                      </a:lnTo>
                      <a:lnTo>
                        <a:pt x="155" y="6"/>
                      </a:lnTo>
                      <a:lnTo>
                        <a:pt x="142" y="1"/>
                      </a:lnTo>
                      <a:lnTo>
                        <a:pt x="126" y="0"/>
                      </a:lnTo>
                      <a:lnTo>
                        <a:pt x="126" y="0"/>
                      </a:lnTo>
                      <a:lnTo>
                        <a:pt x="111" y="1"/>
                      </a:lnTo>
                      <a:lnTo>
                        <a:pt x="96" y="6"/>
                      </a:lnTo>
                      <a:lnTo>
                        <a:pt x="84" y="12"/>
                      </a:lnTo>
                      <a:lnTo>
                        <a:pt x="72" y="21"/>
                      </a:lnTo>
                      <a:lnTo>
                        <a:pt x="63" y="33"/>
                      </a:lnTo>
                      <a:lnTo>
                        <a:pt x="57" y="45"/>
                      </a:lnTo>
                      <a:lnTo>
                        <a:pt x="53" y="60"/>
                      </a:lnTo>
                      <a:lnTo>
                        <a:pt x="51" y="75"/>
                      </a:lnTo>
                      <a:lnTo>
                        <a:pt x="51" y="75"/>
                      </a:lnTo>
                      <a:lnTo>
                        <a:pt x="51" y="84"/>
                      </a:lnTo>
                      <a:lnTo>
                        <a:pt x="53" y="92"/>
                      </a:lnTo>
                      <a:lnTo>
                        <a:pt x="56" y="101"/>
                      </a:lnTo>
                      <a:lnTo>
                        <a:pt x="59" y="108"/>
                      </a:lnTo>
                      <a:lnTo>
                        <a:pt x="63" y="114"/>
                      </a:lnTo>
                      <a:lnTo>
                        <a:pt x="68" y="122"/>
                      </a:lnTo>
                      <a:lnTo>
                        <a:pt x="81" y="132"/>
                      </a:lnTo>
                      <a:lnTo>
                        <a:pt x="81" y="132"/>
                      </a:lnTo>
                      <a:lnTo>
                        <a:pt x="72" y="138"/>
                      </a:lnTo>
                      <a:lnTo>
                        <a:pt x="63" y="144"/>
                      </a:lnTo>
                      <a:lnTo>
                        <a:pt x="48" y="159"/>
                      </a:lnTo>
                      <a:lnTo>
                        <a:pt x="35" y="177"/>
                      </a:lnTo>
                      <a:lnTo>
                        <a:pt x="23" y="197"/>
                      </a:lnTo>
                      <a:lnTo>
                        <a:pt x="12" y="219"/>
                      </a:lnTo>
                      <a:lnTo>
                        <a:pt x="6" y="243"/>
                      </a:lnTo>
                      <a:lnTo>
                        <a:pt x="2" y="267"/>
                      </a:lnTo>
                      <a:lnTo>
                        <a:pt x="0" y="293"/>
                      </a:lnTo>
                      <a:lnTo>
                        <a:pt x="0"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166"/>
                <p:cNvSpPr>
                  <a:spLocks/>
                </p:cNvSpPr>
                <p:nvPr/>
              </p:nvSpPr>
              <p:spPr bwMode="auto">
                <a:xfrm>
                  <a:off x="-4862513" y="3627438"/>
                  <a:ext cx="398463" cy="465138"/>
                </a:xfrm>
                <a:custGeom>
                  <a:avLst/>
                  <a:gdLst>
                    <a:gd name="T0" fmla="*/ 0 w 251"/>
                    <a:gd name="T1" fmla="*/ 293 h 293"/>
                    <a:gd name="T2" fmla="*/ 251 w 251"/>
                    <a:gd name="T3" fmla="*/ 293 h 293"/>
                    <a:gd name="T4" fmla="*/ 251 w 251"/>
                    <a:gd name="T5" fmla="*/ 293 h 293"/>
                    <a:gd name="T6" fmla="*/ 250 w 251"/>
                    <a:gd name="T7" fmla="*/ 267 h 293"/>
                    <a:gd name="T8" fmla="*/ 245 w 251"/>
                    <a:gd name="T9" fmla="*/ 243 h 293"/>
                    <a:gd name="T10" fmla="*/ 239 w 251"/>
                    <a:gd name="T11" fmla="*/ 219 h 293"/>
                    <a:gd name="T12" fmla="*/ 229 w 251"/>
                    <a:gd name="T13" fmla="*/ 197 h 293"/>
                    <a:gd name="T14" fmla="*/ 218 w 251"/>
                    <a:gd name="T15" fmla="*/ 177 h 293"/>
                    <a:gd name="T16" fmla="*/ 203 w 251"/>
                    <a:gd name="T17" fmla="*/ 159 h 293"/>
                    <a:gd name="T18" fmla="*/ 188 w 251"/>
                    <a:gd name="T19" fmla="*/ 144 h 293"/>
                    <a:gd name="T20" fmla="*/ 179 w 251"/>
                    <a:gd name="T21" fmla="*/ 138 h 293"/>
                    <a:gd name="T22" fmla="*/ 172 w 251"/>
                    <a:gd name="T23" fmla="*/ 132 h 293"/>
                    <a:gd name="T24" fmla="*/ 172 w 251"/>
                    <a:gd name="T25" fmla="*/ 132 h 293"/>
                    <a:gd name="T26" fmla="*/ 184 w 251"/>
                    <a:gd name="T27" fmla="*/ 122 h 293"/>
                    <a:gd name="T28" fmla="*/ 188 w 251"/>
                    <a:gd name="T29" fmla="*/ 114 h 293"/>
                    <a:gd name="T30" fmla="*/ 193 w 251"/>
                    <a:gd name="T31" fmla="*/ 107 h 293"/>
                    <a:gd name="T32" fmla="*/ 196 w 251"/>
                    <a:gd name="T33" fmla="*/ 99 h 293"/>
                    <a:gd name="T34" fmla="*/ 199 w 251"/>
                    <a:gd name="T35" fmla="*/ 92 h 293"/>
                    <a:gd name="T36" fmla="*/ 200 w 251"/>
                    <a:gd name="T37" fmla="*/ 83 h 293"/>
                    <a:gd name="T38" fmla="*/ 202 w 251"/>
                    <a:gd name="T39" fmla="*/ 73 h 293"/>
                    <a:gd name="T40" fmla="*/ 202 w 251"/>
                    <a:gd name="T41" fmla="*/ 73 h 293"/>
                    <a:gd name="T42" fmla="*/ 200 w 251"/>
                    <a:gd name="T43" fmla="*/ 58 h 293"/>
                    <a:gd name="T44" fmla="*/ 196 w 251"/>
                    <a:gd name="T45" fmla="*/ 45 h 293"/>
                    <a:gd name="T46" fmla="*/ 188 w 251"/>
                    <a:gd name="T47" fmla="*/ 31 h 293"/>
                    <a:gd name="T48" fmla="*/ 179 w 251"/>
                    <a:gd name="T49" fmla="*/ 21 h 293"/>
                    <a:gd name="T50" fmla="*/ 169 w 251"/>
                    <a:gd name="T51" fmla="*/ 12 h 293"/>
                    <a:gd name="T52" fmla="*/ 155 w 251"/>
                    <a:gd name="T53" fmla="*/ 6 h 293"/>
                    <a:gd name="T54" fmla="*/ 142 w 251"/>
                    <a:gd name="T55" fmla="*/ 1 h 293"/>
                    <a:gd name="T56" fmla="*/ 126 w 251"/>
                    <a:gd name="T57" fmla="*/ 0 h 293"/>
                    <a:gd name="T58" fmla="*/ 126 w 251"/>
                    <a:gd name="T59" fmla="*/ 0 h 293"/>
                    <a:gd name="T60" fmla="*/ 111 w 251"/>
                    <a:gd name="T61" fmla="*/ 1 h 293"/>
                    <a:gd name="T62" fmla="*/ 96 w 251"/>
                    <a:gd name="T63" fmla="*/ 6 h 293"/>
                    <a:gd name="T64" fmla="*/ 84 w 251"/>
                    <a:gd name="T65" fmla="*/ 12 h 293"/>
                    <a:gd name="T66" fmla="*/ 72 w 251"/>
                    <a:gd name="T67" fmla="*/ 21 h 293"/>
                    <a:gd name="T68" fmla="*/ 63 w 251"/>
                    <a:gd name="T69" fmla="*/ 33 h 293"/>
                    <a:gd name="T70" fmla="*/ 57 w 251"/>
                    <a:gd name="T71" fmla="*/ 45 h 293"/>
                    <a:gd name="T72" fmla="*/ 53 w 251"/>
                    <a:gd name="T73" fmla="*/ 60 h 293"/>
                    <a:gd name="T74" fmla="*/ 51 w 251"/>
                    <a:gd name="T75" fmla="*/ 75 h 293"/>
                    <a:gd name="T76" fmla="*/ 51 w 251"/>
                    <a:gd name="T77" fmla="*/ 75 h 293"/>
                    <a:gd name="T78" fmla="*/ 51 w 251"/>
                    <a:gd name="T79" fmla="*/ 84 h 293"/>
                    <a:gd name="T80" fmla="*/ 53 w 251"/>
                    <a:gd name="T81" fmla="*/ 92 h 293"/>
                    <a:gd name="T82" fmla="*/ 56 w 251"/>
                    <a:gd name="T83" fmla="*/ 101 h 293"/>
                    <a:gd name="T84" fmla="*/ 59 w 251"/>
                    <a:gd name="T85" fmla="*/ 108 h 293"/>
                    <a:gd name="T86" fmla="*/ 63 w 251"/>
                    <a:gd name="T87" fmla="*/ 114 h 293"/>
                    <a:gd name="T88" fmla="*/ 68 w 251"/>
                    <a:gd name="T89" fmla="*/ 122 h 293"/>
                    <a:gd name="T90" fmla="*/ 81 w 251"/>
                    <a:gd name="T91" fmla="*/ 132 h 293"/>
                    <a:gd name="T92" fmla="*/ 81 w 251"/>
                    <a:gd name="T93" fmla="*/ 132 h 293"/>
                    <a:gd name="T94" fmla="*/ 72 w 251"/>
                    <a:gd name="T95" fmla="*/ 138 h 293"/>
                    <a:gd name="T96" fmla="*/ 63 w 251"/>
                    <a:gd name="T97" fmla="*/ 144 h 293"/>
                    <a:gd name="T98" fmla="*/ 48 w 251"/>
                    <a:gd name="T99" fmla="*/ 159 h 293"/>
                    <a:gd name="T100" fmla="*/ 35 w 251"/>
                    <a:gd name="T101" fmla="*/ 177 h 293"/>
                    <a:gd name="T102" fmla="*/ 23 w 251"/>
                    <a:gd name="T103" fmla="*/ 197 h 293"/>
                    <a:gd name="T104" fmla="*/ 12 w 251"/>
                    <a:gd name="T105" fmla="*/ 219 h 293"/>
                    <a:gd name="T106" fmla="*/ 6 w 251"/>
                    <a:gd name="T107" fmla="*/ 243 h 293"/>
                    <a:gd name="T108" fmla="*/ 2 w 251"/>
                    <a:gd name="T109" fmla="*/ 267 h 293"/>
                    <a:gd name="T110" fmla="*/ 0 w 251"/>
                    <a:gd name="T111" fmla="*/ 293 h 293"/>
                    <a:gd name="T112" fmla="*/ 0 w 251"/>
                    <a:gd name="T113"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1" h="293">
                      <a:moveTo>
                        <a:pt x="0" y="293"/>
                      </a:moveTo>
                      <a:lnTo>
                        <a:pt x="251" y="293"/>
                      </a:lnTo>
                      <a:lnTo>
                        <a:pt x="251" y="293"/>
                      </a:lnTo>
                      <a:lnTo>
                        <a:pt x="250" y="267"/>
                      </a:lnTo>
                      <a:lnTo>
                        <a:pt x="245" y="243"/>
                      </a:lnTo>
                      <a:lnTo>
                        <a:pt x="239" y="219"/>
                      </a:lnTo>
                      <a:lnTo>
                        <a:pt x="229" y="197"/>
                      </a:lnTo>
                      <a:lnTo>
                        <a:pt x="218" y="177"/>
                      </a:lnTo>
                      <a:lnTo>
                        <a:pt x="203" y="159"/>
                      </a:lnTo>
                      <a:lnTo>
                        <a:pt x="188" y="144"/>
                      </a:lnTo>
                      <a:lnTo>
                        <a:pt x="179" y="138"/>
                      </a:lnTo>
                      <a:lnTo>
                        <a:pt x="172" y="132"/>
                      </a:lnTo>
                      <a:lnTo>
                        <a:pt x="172" y="132"/>
                      </a:lnTo>
                      <a:lnTo>
                        <a:pt x="184" y="122"/>
                      </a:lnTo>
                      <a:lnTo>
                        <a:pt x="188" y="114"/>
                      </a:lnTo>
                      <a:lnTo>
                        <a:pt x="193" y="107"/>
                      </a:lnTo>
                      <a:lnTo>
                        <a:pt x="196" y="99"/>
                      </a:lnTo>
                      <a:lnTo>
                        <a:pt x="199" y="92"/>
                      </a:lnTo>
                      <a:lnTo>
                        <a:pt x="200" y="83"/>
                      </a:lnTo>
                      <a:lnTo>
                        <a:pt x="202" y="73"/>
                      </a:lnTo>
                      <a:lnTo>
                        <a:pt x="202" y="73"/>
                      </a:lnTo>
                      <a:lnTo>
                        <a:pt x="200" y="58"/>
                      </a:lnTo>
                      <a:lnTo>
                        <a:pt x="196" y="45"/>
                      </a:lnTo>
                      <a:lnTo>
                        <a:pt x="188" y="31"/>
                      </a:lnTo>
                      <a:lnTo>
                        <a:pt x="179" y="21"/>
                      </a:lnTo>
                      <a:lnTo>
                        <a:pt x="169" y="12"/>
                      </a:lnTo>
                      <a:lnTo>
                        <a:pt x="155" y="6"/>
                      </a:lnTo>
                      <a:lnTo>
                        <a:pt x="142" y="1"/>
                      </a:lnTo>
                      <a:lnTo>
                        <a:pt x="126" y="0"/>
                      </a:lnTo>
                      <a:lnTo>
                        <a:pt x="126" y="0"/>
                      </a:lnTo>
                      <a:lnTo>
                        <a:pt x="111" y="1"/>
                      </a:lnTo>
                      <a:lnTo>
                        <a:pt x="96" y="6"/>
                      </a:lnTo>
                      <a:lnTo>
                        <a:pt x="84" y="12"/>
                      </a:lnTo>
                      <a:lnTo>
                        <a:pt x="72" y="21"/>
                      </a:lnTo>
                      <a:lnTo>
                        <a:pt x="63" y="33"/>
                      </a:lnTo>
                      <a:lnTo>
                        <a:pt x="57" y="45"/>
                      </a:lnTo>
                      <a:lnTo>
                        <a:pt x="53" y="60"/>
                      </a:lnTo>
                      <a:lnTo>
                        <a:pt x="51" y="75"/>
                      </a:lnTo>
                      <a:lnTo>
                        <a:pt x="51" y="75"/>
                      </a:lnTo>
                      <a:lnTo>
                        <a:pt x="51" y="84"/>
                      </a:lnTo>
                      <a:lnTo>
                        <a:pt x="53" y="92"/>
                      </a:lnTo>
                      <a:lnTo>
                        <a:pt x="56" y="101"/>
                      </a:lnTo>
                      <a:lnTo>
                        <a:pt x="59" y="108"/>
                      </a:lnTo>
                      <a:lnTo>
                        <a:pt x="63" y="114"/>
                      </a:lnTo>
                      <a:lnTo>
                        <a:pt x="68" y="122"/>
                      </a:lnTo>
                      <a:lnTo>
                        <a:pt x="81" y="132"/>
                      </a:lnTo>
                      <a:lnTo>
                        <a:pt x="81" y="132"/>
                      </a:lnTo>
                      <a:lnTo>
                        <a:pt x="72" y="138"/>
                      </a:lnTo>
                      <a:lnTo>
                        <a:pt x="63" y="144"/>
                      </a:lnTo>
                      <a:lnTo>
                        <a:pt x="48" y="159"/>
                      </a:lnTo>
                      <a:lnTo>
                        <a:pt x="35" y="177"/>
                      </a:lnTo>
                      <a:lnTo>
                        <a:pt x="23" y="197"/>
                      </a:lnTo>
                      <a:lnTo>
                        <a:pt x="12" y="219"/>
                      </a:lnTo>
                      <a:lnTo>
                        <a:pt x="6" y="243"/>
                      </a:lnTo>
                      <a:lnTo>
                        <a:pt x="2" y="267"/>
                      </a:lnTo>
                      <a:lnTo>
                        <a:pt x="0" y="293"/>
                      </a:lnTo>
                      <a:lnTo>
                        <a:pt x="0"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167"/>
                <p:cNvSpPr>
                  <a:spLocks/>
                </p:cNvSpPr>
                <p:nvPr/>
              </p:nvSpPr>
              <p:spPr bwMode="auto">
                <a:xfrm>
                  <a:off x="-4497388" y="3759200"/>
                  <a:ext cx="227013" cy="336550"/>
                </a:xfrm>
                <a:custGeom>
                  <a:avLst/>
                  <a:gdLst>
                    <a:gd name="T0" fmla="*/ 86 w 143"/>
                    <a:gd name="T1" fmla="*/ 96 h 212"/>
                    <a:gd name="T2" fmla="*/ 86 w 143"/>
                    <a:gd name="T3" fmla="*/ 96 h 212"/>
                    <a:gd name="T4" fmla="*/ 95 w 143"/>
                    <a:gd name="T5" fmla="*/ 88 h 212"/>
                    <a:gd name="T6" fmla="*/ 101 w 143"/>
                    <a:gd name="T7" fmla="*/ 78 h 212"/>
                    <a:gd name="T8" fmla="*/ 105 w 143"/>
                    <a:gd name="T9" fmla="*/ 66 h 212"/>
                    <a:gd name="T10" fmla="*/ 107 w 143"/>
                    <a:gd name="T11" fmla="*/ 54 h 212"/>
                    <a:gd name="T12" fmla="*/ 107 w 143"/>
                    <a:gd name="T13" fmla="*/ 54 h 212"/>
                    <a:gd name="T14" fmla="*/ 107 w 143"/>
                    <a:gd name="T15" fmla="*/ 43 h 212"/>
                    <a:gd name="T16" fmla="*/ 102 w 143"/>
                    <a:gd name="T17" fmla="*/ 33 h 212"/>
                    <a:gd name="T18" fmla="*/ 98 w 143"/>
                    <a:gd name="T19" fmla="*/ 24 h 212"/>
                    <a:gd name="T20" fmla="*/ 92 w 143"/>
                    <a:gd name="T21" fmla="*/ 16 h 212"/>
                    <a:gd name="T22" fmla="*/ 84 w 143"/>
                    <a:gd name="T23" fmla="*/ 9 h 212"/>
                    <a:gd name="T24" fmla="*/ 75 w 143"/>
                    <a:gd name="T25" fmla="*/ 4 h 212"/>
                    <a:gd name="T26" fmla="*/ 65 w 143"/>
                    <a:gd name="T27" fmla="*/ 1 h 212"/>
                    <a:gd name="T28" fmla="*/ 54 w 143"/>
                    <a:gd name="T29" fmla="*/ 0 h 212"/>
                    <a:gd name="T30" fmla="*/ 54 w 143"/>
                    <a:gd name="T31" fmla="*/ 0 h 212"/>
                    <a:gd name="T32" fmla="*/ 44 w 143"/>
                    <a:gd name="T33" fmla="*/ 1 h 212"/>
                    <a:gd name="T34" fmla="*/ 33 w 143"/>
                    <a:gd name="T35" fmla="*/ 4 h 212"/>
                    <a:gd name="T36" fmla="*/ 24 w 143"/>
                    <a:gd name="T37" fmla="*/ 9 h 212"/>
                    <a:gd name="T38" fmla="*/ 17 w 143"/>
                    <a:gd name="T39" fmla="*/ 16 h 212"/>
                    <a:gd name="T40" fmla="*/ 9 w 143"/>
                    <a:gd name="T41" fmla="*/ 24 h 212"/>
                    <a:gd name="T42" fmla="*/ 5 w 143"/>
                    <a:gd name="T43" fmla="*/ 33 h 212"/>
                    <a:gd name="T44" fmla="*/ 2 w 143"/>
                    <a:gd name="T45" fmla="*/ 42 h 212"/>
                    <a:gd name="T46" fmla="*/ 0 w 143"/>
                    <a:gd name="T47" fmla="*/ 54 h 212"/>
                    <a:gd name="T48" fmla="*/ 0 w 143"/>
                    <a:gd name="T49" fmla="*/ 54 h 212"/>
                    <a:gd name="T50" fmla="*/ 2 w 143"/>
                    <a:gd name="T51" fmla="*/ 66 h 212"/>
                    <a:gd name="T52" fmla="*/ 6 w 143"/>
                    <a:gd name="T53" fmla="*/ 76 h 212"/>
                    <a:gd name="T54" fmla="*/ 14 w 143"/>
                    <a:gd name="T55" fmla="*/ 85 h 212"/>
                    <a:gd name="T56" fmla="*/ 21 w 143"/>
                    <a:gd name="T57" fmla="*/ 94 h 212"/>
                    <a:gd name="T58" fmla="*/ 21 w 143"/>
                    <a:gd name="T59" fmla="*/ 94 h 212"/>
                    <a:gd name="T60" fmla="*/ 15 w 143"/>
                    <a:gd name="T61" fmla="*/ 99 h 212"/>
                    <a:gd name="T62" fmla="*/ 9 w 143"/>
                    <a:gd name="T63" fmla="*/ 105 h 212"/>
                    <a:gd name="T64" fmla="*/ 9 w 143"/>
                    <a:gd name="T65" fmla="*/ 105 h 212"/>
                    <a:gd name="T66" fmla="*/ 17 w 143"/>
                    <a:gd name="T67" fmla="*/ 117 h 212"/>
                    <a:gd name="T68" fmla="*/ 21 w 143"/>
                    <a:gd name="T69" fmla="*/ 129 h 212"/>
                    <a:gd name="T70" fmla="*/ 30 w 143"/>
                    <a:gd name="T71" fmla="*/ 157 h 212"/>
                    <a:gd name="T72" fmla="*/ 36 w 143"/>
                    <a:gd name="T73" fmla="*/ 186 h 212"/>
                    <a:gd name="T74" fmla="*/ 38 w 143"/>
                    <a:gd name="T75" fmla="*/ 212 h 212"/>
                    <a:gd name="T76" fmla="*/ 143 w 143"/>
                    <a:gd name="T77" fmla="*/ 212 h 212"/>
                    <a:gd name="T78" fmla="*/ 143 w 143"/>
                    <a:gd name="T79" fmla="*/ 212 h 212"/>
                    <a:gd name="T80" fmla="*/ 143 w 143"/>
                    <a:gd name="T81" fmla="*/ 193 h 212"/>
                    <a:gd name="T82" fmla="*/ 140 w 143"/>
                    <a:gd name="T83" fmla="*/ 175 h 212"/>
                    <a:gd name="T84" fmla="*/ 134 w 143"/>
                    <a:gd name="T85" fmla="*/ 157 h 212"/>
                    <a:gd name="T86" fmla="*/ 128 w 143"/>
                    <a:gd name="T87" fmla="*/ 141 h 212"/>
                    <a:gd name="T88" fmla="*/ 119 w 143"/>
                    <a:gd name="T89" fmla="*/ 127 h 212"/>
                    <a:gd name="T90" fmla="*/ 110 w 143"/>
                    <a:gd name="T91" fmla="*/ 114 h 212"/>
                    <a:gd name="T92" fmla="*/ 98 w 143"/>
                    <a:gd name="T93" fmla="*/ 105 h 212"/>
                    <a:gd name="T94" fmla="*/ 86 w 143"/>
                    <a:gd name="T95" fmla="*/ 96 h 212"/>
                    <a:gd name="T96" fmla="*/ 86 w 143"/>
                    <a:gd name="T97" fmla="*/ 9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3" h="212">
                      <a:moveTo>
                        <a:pt x="86" y="96"/>
                      </a:moveTo>
                      <a:lnTo>
                        <a:pt x="86" y="96"/>
                      </a:lnTo>
                      <a:lnTo>
                        <a:pt x="95" y="88"/>
                      </a:lnTo>
                      <a:lnTo>
                        <a:pt x="101" y="78"/>
                      </a:lnTo>
                      <a:lnTo>
                        <a:pt x="105" y="66"/>
                      </a:lnTo>
                      <a:lnTo>
                        <a:pt x="107" y="54"/>
                      </a:lnTo>
                      <a:lnTo>
                        <a:pt x="107" y="54"/>
                      </a:lnTo>
                      <a:lnTo>
                        <a:pt x="107" y="43"/>
                      </a:lnTo>
                      <a:lnTo>
                        <a:pt x="102" y="33"/>
                      </a:lnTo>
                      <a:lnTo>
                        <a:pt x="98" y="24"/>
                      </a:lnTo>
                      <a:lnTo>
                        <a:pt x="92" y="16"/>
                      </a:lnTo>
                      <a:lnTo>
                        <a:pt x="84" y="9"/>
                      </a:lnTo>
                      <a:lnTo>
                        <a:pt x="75" y="4"/>
                      </a:lnTo>
                      <a:lnTo>
                        <a:pt x="65" y="1"/>
                      </a:lnTo>
                      <a:lnTo>
                        <a:pt x="54" y="0"/>
                      </a:lnTo>
                      <a:lnTo>
                        <a:pt x="54" y="0"/>
                      </a:lnTo>
                      <a:lnTo>
                        <a:pt x="44" y="1"/>
                      </a:lnTo>
                      <a:lnTo>
                        <a:pt x="33" y="4"/>
                      </a:lnTo>
                      <a:lnTo>
                        <a:pt x="24" y="9"/>
                      </a:lnTo>
                      <a:lnTo>
                        <a:pt x="17" y="16"/>
                      </a:lnTo>
                      <a:lnTo>
                        <a:pt x="9" y="24"/>
                      </a:lnTo>
                      <a:lnTo>
                        <a:pt x="5" y="33"/>
                      </a:lnTo>
                      <a:lnTo>
                        <a:pt x="2" y="42"/>
                      </a:lnTo>
                      <a:lnTo>
                        <a:pt x="0" y="54"/>
                      </a:lnTo>
                      <a:lnTo>
                        <a:pt x="0" y="54"/>
                      </a:lnTo>
                      <a:lnTo>
                        <a:pt x="2" y="66"/>
                      </a:lnTo>
                      <a:lnTo>
                        <a:pt x="6" y="76"/>
                      </a:lnTo>
                      <a:lnTo>
                        <a:pt x="14" y="85"/>
                      </a:lnTo>
                      <a:lnTo>
                        <a:pt x="21" y="94"/>
                      </a:lnTo>
                      <a:lnTo>
                        <a:pt x="21" y="94"/>
                      </a:lnTo>
                      <a:lnTo>
                        <a:pt x="15" y="99"/>
                      </a:lnTo>
                      <a:lnTo>
                        <a:pt x="9" y="105"/>
                      </a:lnTo>
                      <a:lnTo>
                        <a:pt x="9" y="105"/>
                      </a:lnTo>
                      <a:lnTo>
                        <a:pt x="17" y="117"/>
                      </a:lnTo>
                      <a:lnTo>
                        <a:pt x="21" y="129"/>
                      </a:lnTo>
                      <a:lnTo>
                        <a:pt x="30" y="157"/>
                      </a:lnTo>
                      <a:lnTo>
                        <a:pt x="36" y="186"/>
                      </a:lnTo>
                      <a:lnTo>
                        <a:pt x="38" y="212"/>
                      </a:lnTo>
                      <a:lnTo>
                        <a:pt x="143" y="212"/>
                      </a:lnTo>
                      <a:lnTo>
                        <a:pt x="143" y="212"/>
                      </a:lnTo>
                      <a:lnTo>
                        <a:pt x="143" y="193"/>
                      </a:lnTo>
                      <a:lnTo>
                        <a:pt x="140" y="175"/>
                      </a:lnTo>
                      <a:lnTo>
                        <a:pt x="134" y="157"/>
                      </a:lnTo>
                      <a:lnTo>
                        <a:pt x="128" y="141"/>
                      </a:lnTo>
                      <a:lnTo>
                        <a:pt x="119" y="127"/>
                      </a:lnTo>
                      <a:lnTo>
                        <a:pt x="110" y="114"/>
                      </a:lnTo>
                      <a:lnTo>
                        <a:pt x="98" y="105"/>
                      </a:lnTo>
                      <a:lnTo>
                        <a:pt x="86" y="96"/>
                      </a:lnTo>
                      <a:lnTo>
                        <a:pt x="8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168"/>
                <p:cNvSpPr>
                  <a:spLocks/>
                </p:cNvSpPr>
                <p:nvPr/>
              </p:nvSpPr>
              <p:spPr bwMode="auto">
                <a:xfrm>
                  <a:off x="-5070476" y="3759200"/>
                  <a:ext cx="227013" cy="336550"/>
                </a:xfrm>
                <a:custGeom>
                  <a:avLst/>
                  <a:gdLst>
                    <a:gd name="T0" fmla="*/ 122 w 143"/>
                    <a:gd name="T1" fmla="*/ 94 h 212"/>
                    <a:gd name="T2" fmla="*/ 122 w 143"/>
                    <a:gd name="T3" fmla="*/ 94 h 212"/>
                    <a:gd name="T4" fmla="*/ 131 w 143"/>
                    <a:gd name="T5" fmla="*/ 85 h 212"/>
                    <a:gd name="T6" fmla="*/ 137 w 143"/>
                    <a:gd name="T7" fmla="*/ 76 h 212"/>
                    <a:gd name="T8" fmla="*/ 142 w 143"/>
                    <a:gd name="T9" fmla="*/ 64 h 212"/>
                    <a:gd name="T10" fmla="*/ 143 w 143"/>
                    <a:gd name="T11" fmla="*/ 52 h 212"/>
                    <a:gd name="T12" fmla="*/ 143 w 143"/>
                    <a:gd name="T13" fmla="*/ 52 h 212"/>
                    <a:gd name="T14" fmla="*/ 142 w 143"/>
                    <a:gd name="T15" fmla="*/ 42 h 212"/>
                    <a:gd name="T16" fmla="*/ 139 w 143"/>
                    <a:gd name="T17" fmla="*/ 31 h 212"/>
                    <a:gd name="T18" fmla="*/ 134 w 143"/>
                    <a:gd name="T19" fmla="*/ 22 h 212"/>
                    <a:gd name="T20" fmla="*/ 128 w 143"/>
                    <a:gd name="T21" fmla="*/ 15 h 212"/>
                    <a:gd name="T22" fmla="*/ 119 w 143"/>
                    <a:gd name="T23" fmla="*/ 9 h 212"/>
                    <a:gd name="T24" fmla="*/ 110 w 143"/>
                    <a:gd name="T25" fmla="*/ 4 h 212"/>
                    <a:gd name="T26" fmla="*/ 101 w 143"/>
                    <a:gd name="T27" fmla="*/ 0 h 212"/>
                    <a:gd name="T28" fmla="*/ 91 w 143"/>
                    <a:gd name="T29" fmla="*/ 0 h 212"/>
                    <a:gd name="T30" fmla="*/ 91 w 143"/>
                    <a:gd name="T31" fmla="*/ 0 h 212"/>
                    <a:gd name="T32" fmla="*/ 79 w 143"/>
                    <a:gd name="T33" fmla="*/ 1 h 212"/>
                    <a:gd name="T34" fmla="*/ 70 w 143"/>
                    <a:gd name="T35" fmla="*/ 4 h 212"/>
                    <a:gd name="T36" fmla="*/ 61 w 143"/>
                    <a:gd name="T37" fmla="*/ 9 h 212"/>
                    <a:gd name="T38" fmla="*/ 52 w 143"/>
                    <a:gd name="T39" fmla="*/ 15 h 212"/>
                    <a:gd name="T40" fmla="*/ 45 w 143"/>
                    <a:gd name="T41" fmla="*/ 24 h 212"/>
                    <a:gd name="T42" fmla="*/ 41 w 143"/>
                    <a:gd name="T43" fmla="*/ 33 h 212"/>
                    <a:gd name="T44" fmla="*/ 38 w 143"/>
                    <a:gd name="T45" fmla="*/ 42 h 212"/>
                    <a:gd name="T46" fmla="*/ 36 w 143"/>
                    <a:gd name="T47" fmla="*/ 52 h 212"/>
                    <a:gd name="T48" fmla="*/ 36 w 143"/>
                    <a:gd name="T49" fmla="*/ 52 h 212"/>
                    <a:gd name="T50" fmla="*/ 38 w 143"/>
                    <a:gd name="T51" fmla="*/ 66 h 212"/>
                    <a:gd name="T52" fmla="*/ 42 w 143"/>
                    <a:gd name="T53" fmla="*/ 78 h 212"/>
                    <a:gd name="T54" fmla="*/ 48 w 143"/>
                    <a:gd name="T55" fmla="*/ 88 h 212"/>
                    <a:gd name="T56" fmla="*/ 58 w 143"/>
                    <a:gd name="T57" fmla="*/ 96 h 212"/>
                    <a:gd name="T58" fmla="*/ 58 w 143"/>
                    <a:gd name="T59" fmla="*/ 96 h 212"/>
                    <a:gd name="T60" fmla="*/ 45 w 143"/>
                    <a:gd name="T61" fmla="*/ 103 h 212"/>
                    <a:gd name="T62" fmla="*/ 35 w 143"/>
                    <a:gd name="T63" fmla="*/ 114 h 212"/>
                    <a:gd name="T64" fmla="*/ 24 w 143"/>
                    <a:gd name="T65" fmla="*/ 127 h 212"/>
                    <a:gd name="T66" fmla="*/ 17 w 143"/>
                    <a:gd name="T67" fmla="*/ 141 h 212"/>
                    <a:gd name="T68" fmla="*/ 9 w 143"/>
                    <a:gd name="T69" fmla="*/ 157 h 212"/>
                    <a:gd name="T70" fmla="*/ 5 w 143"/>
                    <a:gd name="T71" fmla="*/ 175 h 212"/>
                    <a:gd name="T72" fmla="*/ 2 w 143"/>
                    <a:gd name="T73" fmla="*/ 193 h 212"/>
                    <a:gd name="T74" fmla="*/ 0 w 143"/>
                    <a:gd name="T75" fmla="*/ 212 h 212"/>
                    <a:gd name="T76" fmla="*/ 115 w 143"/>
                    <a:gd name="T77" fmla="*/ 212 h 212"/>
                    <a:gd name="T78" fmla="*/ 115 w 143"/>
                    <a:gd name="T79" fmla="*/ 212 h 212"/>
                    <a:gd name="T80" fmla="*/ 116 w 143"/>
                    <a:gd name="T81" fmla="*/ 187 h 212"/>
                    <a:gd name="T82" fmla="*/ 121 w 143"/>
                    <a:gd name="T83" fmla="*/ 160 h 212"/>
                    <a:gd name="T84" fmla="*/ 130 w 143"/>
                    <a:gd name="T85" fmla="*/ 133 h 212"/>
                    <a:gd name="T86" fmla="*/ 134 w 143"/>
                    <a:gd name="T87" fmla="*/ 121 h 212"/>
                    <a:gd name="T88" fmla="*/ 140 w 143"/>
                    <a:gd name="T89" fmla="*/ 109 h 212"/>
                    <a:gd name="T90" fmla="*/ 140 w 143"/>
                    <a:gd name="T91" fmla="*/ 109 h 212"/>
                    <a:gd name="T92" fmla="*/ 131 w 143"/>
                    <a:gd name="T93" fmla="*/ 100 h 212"/>
                    <a:gd name="T94" fmla="*/ 122 w 143"/>
                    <a:gd name="T95" fmla="*/ 94 h 212"/>
                    <a:gd name="T96" fmla="*/ 122 w 143"/>
                    <a:gd name="T97" fmla="*/ 9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3" h="212">
                      <a:moveTo>
                        <a:pt x="122" y="94"/>
                      </a:moveTo>
                      <a:lnTo>
                        <a:pt x="122" y="94"/>
                      </a:lnTo>
                      <a:lnTo>
                        <a:pt x="131" y="85"/>
                      </a:lnTo>
                      <a:lnTo>
                        <a:pt x="137" y="76"/>
                      </a:lnTo>
                      <a:lnTo>
                        <a:pt x="142" y="64"/>
                      </a:lnTo>
                      <a:lnTo>
                        <a:pt x="143" y="52"/>
                      </a:lnTo>
                      <a:lnTo>
                        <a:pt x="143" y="52"/>
                      </a:lnTo>
                      <a:lnTo>
                        <a:pt x="142" y="42"/>
                      </a:lnTo>
                      <a:lnTo>
                        <a:pt x="139" y="31"/>
                      </a:lnTo>
                      <a:lnTo>
                        <a:pt x="134" y="22"/>
                      </a:lnTo>
                      <a:lnTo>
                        <a:pt x="128" y="15"/>
                      </a:lnTo>
                      <a:lnTo>
                        <a:pt x="119" y="9"/>
                      </a:lnTo>
                      <a:lnTo>
                        <a:pt x="110" y="4"/>
                      </a:lnTo>
                      <a:lnTo>
                        <a:pt x="101" y="0"/>
                      </a:lnTo>
                      <a:lnTo>
                        <a:pt x="91" y="0"/>
                      </a:lnTo>
                      <a:lnTo>
                        <a:pt x="91" y="0"/>
                      </a:lnTo>
                      <a:lnTo>
                        <a:pt x="79" y="1"/>
                      </a:lnTo>
                      <a:lnTo>
                        <a:pt x="70" y="4"/>
                      </a:lnTo>
                      <a:lnTo>
                        <a:pt x="61" y="9"/>
                      </a:lnTo>
                      <a:lnTo>
                        <a:pt x="52" y="15"/>
                      </a:lnTo>
                      <a:lnTo>
                        <a:pt x="45" y="24"/>
                      </a:lnTo>
                      <a:lnTo>
                        <a:pt x="41" y="33"/>
                      </a:lnTo>
                      <a:lnTo>
                        <a:pt x="38" y="42"/>
                      </a:lnTo>
                      <a:lnTo>
                        <a:pt x="36" y="52"/>
                      </a:lnTo>
                      <a:lnTo>
                        <a:pt x="36" y="52"/>
                      </a:lnTo>
                      <a:lnTo>
                        <a:pt x="38" y="66"/>
                      </a:lnTo>
                      <a:lnTo>
                        <a:pt x="42" y="78"/>
                      </a:lnTo>
                      <a:lnTo>
                        <a:pt x="48" y="88"/>
                      </a:lnTo>
                      <a:lnTo>
                        <a:pt x="58" y="96"/>
                      </a:lnTo>
                      <a:lnTo>
                        <a:pt x="58" y="96"/>
                      </a:lnTo>
                      <a:lnTo>
                        <a:pt x="45" y="103"/>
                      </a:lnTo>
                      <a:lnTo>
                        <a:pt x="35" y="114"/>
                      </a:lnTo>
                      <a:lnTo>
                        <a:pt x="24" y="127"/>
                      </a:lnTo>
                      <a:lnTo>
                        <a:pt x="17" y="141"/>
                      </a:lnTo>
                      <a:lnTo>
                        <a:pt x="9" y="157"/>
                      </a:lnTo>
                      <a:lnTo>
                        <a:pt x="5" y="175"/>
                      </a:lnTo>
                      <a:lnTo>
                        <a:pt x="2" y="193"/>
                      </a:lnTo>
                      <a:lnTo>
                        <a:pt x="0" y="212"/>
                      </a:lnTo>
                      <a:lnTo>
                        <a:pt x="115" y="212"/>
                      </a:lnTo>
                      <a:lnTo>
                        <a:pt x="115" y="212"/>
                      </a:lnTo>
                      <a:lnTo>
                        <a:pt x="116" y="187"/>
                      </a:lnTo>
                      <a:lnTo>
                        <a:pt x="121" y="160"/>
                      </a:lnTo>
                      <a:lnTo>
                        <a:pt x="130" y="133"/>
                      </a:lnTo>
                      <a:lnTo>
                        <a:pt x="134" y="121"/>
                      </a:lnTo>
                      <a:lnTo>
                        <a:pt x="140" y="109"/>
                      </a:lnTo>
                      <a:lnTo>
                        <a:pt x="140" y="109"/>
                      </a:lnTo>
                      <a:lnTo>
                        <a:pt x="131" y="100"/>
                      </a:lnTo>
                      <a:lnTo>
                        <a:pt x="122" y="94"/>
                      </a:lnTo>
                      <a:lnTo>
                        <a:pt x="122"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59" name="Group 258"/>
              <p:cNvGrpSpPr/>
              <p:nvPr/>
            </p:nvGrpSpPr>
            <p:grpSpPr>
              <a:xfrm>
                <a:off x="3097105" y="3871268"/>
                <a:ext cx="708025" cy="919163"/>
                <a:chOff x="-3052763" y="2921000"/>
                <a:chExt cx="708025" cy="919163"/>
              </a:xfrm>
              <a:solidFill>
                <a:schemeClr val="bg1"/>
              </a:solidFill>
            </p:grpSpPr>
            <p:sp>
              <p:nvSpPr>
                <p:cNvPr id="262" name="Freeform 188"/>
                <p:cNvSpPr>
                  <a:spLocks/>
                </p:cNvSpPr>
                <p:nvPr/>
              </p:nvSpPr>
              <p:spPr bwMode="auto">
                <a:xfrm>
                  <a:off x="-3038476" y="3733800"/>
                  <a:ext cx="134938" cy="106363"/>
                </a:xfrm>
                <a:custGeom>
                  <a:avLst/>
                  <a:gdLst>
                    <a:gd name="T0" fmla="*/ 49 w 85"/>
                    <a:gd name="T1" fmla="*/ 0 h 67"/>
                    <a:gd name="T2" fmla="*/ 39 w 85"/>
                    <a:gd name="T3" fmla="*/ 0 h 67"/>
                    <a:gd name="T4" fmla="*/ 39 w 85"/>
                    <a:gd name="T5" fmla="*/ 0 h 67"/>
                    <a:gd name="T6" fmla="*/ 24 w 85"/>
                    <a:gd name="T7" fmla="*/ 0 h 67"/>
                    <a:gd name="T8" fmla="*/ 18 w 85"/>
                    <a:gd name="T9" fmla="*/ 3 h 67"/>
                    <a:gd name="T10" fmla="*/ 12 w 85"/>
                    <a:gd name="T11" fmla="*/ 5 h 67"/>
                    <a:gd name="T12" fmla="*/ 7 w 85"/>
                    <a:gd name="T13" fmla="*/ 9 h 67"/>
                    <a:gd name="T14" fmla="*/ 3 w 85"/>
                    <a:gd name="T15" fmla="*/ 13 h 67"/>
                    <a:gd name="T16" fmla="*/ 0 w 85"/>
                    <a:gd name="T17" fmla="*/ 19 h 67"/>
                    <a:gd name="T18" fmla="*/ 0 w 85"/>
                    <a:gd name="T19" fmla="*/ 25 h 67"/>
                    <a:gd name="T20" fmla="*/ 0 w 85"/>
                    <a:gd name="T21" fmla="*/ 37 h 67"/>
                    <a:gd name="T22" fmla="*/ 0 w 85"/>
                    <a:gd name="T23" fmla="*/ 37 h 67"/>
                    <a:gd name="T24" fmla="*/ 0 w 85"/>
                    <a:gd name="T25" fmla="*/ 43 h 67"/>
                    <a:gd name="T26" fmla="*/ 3 w 85"/>
                    <a:gd name="T27" fmla="*/ 49 h 67"/>
                    <a:gd name="T28" fmla="*/ 7 w 85"/>
                    <a:gd name="T29" fmla="*/ 53 h 67"/>
                    <a:gd name="T30" fmla="*/ 12 w 85"/>
                    <a:gd name="T31" fmla="*/ 58 h 67"/>
                    <a:gd name="T32" fmla="*/ 18 w 85"/>
                    <a:gd name="T33" fmla="*/ 62 h 67"/>
                    <a:gd name="T34" fmla="*/ 24 w 85"/>
                    <a:gd name="T35" fmla="*/ 64 h 67"/>
                    <a:gd name="T36" fmla="*/ 31 w 85"/>
                    <a:gd name="T37" fmla="*/ 65 h 67"/>
                    <a:gd name="T38" fmla="*/ 39 w 85"/>
                    <a:gd name="T39" fmla="*/ 67 h 67"/>
                    <a:gd name="T40" fmla="*/ 49 w 85"/>
                    <a:gd name="T41" fmla="*/ 67 h 67"/>
                    <a:gd name="T42" fmla="*/ 49 w 85"/>
                    <a:gd name="T43" fmla="*/ 67 h 67"/>
                    <a:gd name="T44" fmla="*/ 57 w 85"/>
                    <a:gd name="T45" fmla="*/ 65 h 67"/>
                    <a:gd name="T46" fmla="*/ 63 w 85"/>
                    <a:gd name="T47" fmla="*/ 64 h 67"/>
                    <a:gd name="T48" fmla="*/ 69 w 85"/>
                    <a:gd name="T49" fmla="*/ 62 h 67"/>
                    <a:gd name="T50" fmla="*/ 75 w 85"/>
                    <a:gd name="T51" fmla="*/ 58 h 67"/>
                    <a:gd name="T52" fmla="*/ 79 w 85"/>
                    <a:gd name="T53" fmla="*/ 53 h 67"/>
                    <a:gd name="T54" fmla="*/ 82 w 85"/>
                    <a:gd name="T55" fmla="*/ 49 h 67"/>
                    <a:gd name="T56" fmla="*/ 84 w 85"/>
                    <a:gd name="T57" fmla="*/ 43 h 67"/>
                    <a:gd name="T58" fmla="*/ 85 w 85"/>
                    <a:gd name="T59" fmla="*/ 37 h 67"/>
                    <a:gd name="T60" fmla="*/ 85 w 85"/>
                    <a:gd name="T61" fmla="*/ 25 h 67"/>
                    <a:gd name="T62" fmla="*/ 85 w 85"/>
                    <a:gd name="T63" fmla="*/ 25 h 67"/>
                    <a:gd name="T64" fmla="*/ 84 w 85"/>
                    <a:gd name="T65" fmla="*/ 19 h 67"/>
                    <a:gd name="T66" fmla="*/ 82 w 85"/>
                    <a:gd name="T67" fmla="*/ 13 h 67"/>
                    <a:gd name="T68" fmla="*/ 79 w 85"/>
                    <a:gd name="T69" fmla="*/ 9 h 67"/>
                    <a:gd name="T70" fmla="*/ 75 w 85"/>
                    <a:gd name="T71" fmla="*/ 5 h 67"/>
                    <a:gd name="T72" fmla="*/ 69 w 85"/>
                    <a:gd name="T73" fmla="*/ 3 h 67"/>
                    <a:gd name="T74" fmla="*/ 63 w 85"/>
                    <a:gd name="T75" fmla="*/ 0 h 67"/>
                    <a:gd name="T76" fmla="*/ 49 w 85"/>
                    <a:gd name="T77" fmla="*/ 0 h 67"/>
                    <a:gd name="T78" fmla="*/ 49 w 85"/>
                    <a:gd name="T7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5" h="67">
                      <a:moveTo>
                        <a:pt x="49" y="0"/>
                      </a:moveTo>
                      <a:lnTo>
                        <a:pt x="39" y="0"/>
                      </a:lnTo>
                      <a:lnTo>
                        <a:pt x="39" y="0"/>
                      </a:lnTo>
                      <a:lnTo>
                        <a:pt x="24" y="0"/>
                      </a:lnTo>
                      <a:lnTo>
                        <a:pt x="18" y="3"/>
                      </a:lnTo>
                      <a:lnTo>
                        <a:pt x="12" y="5"/>
                      </a:lnTo>
                      <a:lnTo>
                        <a:pt x="7" y="9"/>
                      </a:lnTo>
                      <a:lnTo>
                        <a:pt x="3" y="13"/>
                      </a:lnTo>
                      <a:lnTo>
                        <a:pt x="0" y="19"/>
                      </a:lnTo>
                      <a:lnTo>
                        <a:pt x="0" y="25"/>
                      </a:lnTo>
                      <a:lnTo>
                        <a:pt x="0" y="37"/>
                      </a:lnTo>
                      <a:lnTo>
                        <a:pt x="0" y="37"/>
                      </a:lnTo>
                      <a:lnTo>
                        <a:pt x="0" y="43"/>
                      </a:lnTo>
                      <a:lnTo>
                        <a:pt x="3" y="49"/>
                      </a:lnTo>
                      <a:lnTo>
                        <a:pt x="7" y="53"/>
                      </a:lnTo>
                      <a:lnTo>
                        <a:pt x="12" y="58"/>
                      </a:lnTo>
                      <a:lnTo>
                        <a:pt x="18" y="62"/>
                      </a:lnTo>
                      <a:lnTo>
                        <a:pt x="24" y="64"/>
                      </a:lnTo>
                      <a:lnTo>
                        <a:pt x="31" y="65"/>
                      </a:lnTo>
                      <a:lnTo>
                        <a:pt x="39" y="67"/>
                      </a:lnTo>
                      <a:lnTo>
                        <a:pt x="49" y="67"/>
                      </a:lnTo>
                      <a:lnTo>
                        <a:pt x="49" y="67"/>
                      </a:lnTo>
                      <a:lnTo>
                        <a:pt x="57" y="65"/>
                      </a:lnTo>
                      <a:lnTo>
                        <a:pt x="63" y="64"/>
                      </a:lnTo>
                      <a:lnTo>
                        <a:pt x="69" y="62"/>
                      </a:lnTo>
                      <a:lnTo>
                        <a:pt x="75" y="58"/>
                      </a:lnTo>
                      <a:lnTo>
                        <a:pt x="79" y="53"/>
                      </a:lnTo>
                      <a:lnTo>
                        <a:pt x="82" y="49"/>
                      </a:lnTo>
                      <a:lnTo>
                        <a:pt x="84" y="43"/>
                      </a:lnTo>
                      <a:lnTo>
                        <a:pt x="85" y="37"/>
                      </a:lnTo>
                      <a:lnTo>
                        <a:pt x="85" y="25"/>
                      </a:lnTo>
                      <a:lnTo>
                        <a:pt x="85" y="25"/>
                      </a:lnTo>
                      <a:lnTo>
                        <a:pt x="84" y="19"/>
                      </a:lnTo>
                      <a:lnTo>
                        <a:pt x="82" y="13"/>
                      </a:lnTo>
                      <a:lnTo>
                        <a:pt x="79" y="9"/>
                      </a:lnTo>
                      <a:lnTo>
                        <a:pt x="75" y="5"/>
                      </a:lnTo>
                      <a:lnTo>
                        <a:pt x="69" y="3"/>
                      </a:lnTo>
                      <a:lnTo>
                        <a:pt x="63"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189"/>
                <p:cNvSpPr>
                  <a:spLocks/>
                </p:cNvSpPr>
                <p:nvPr/>
              </p:nvSpPr>
              <p:spPr bwMode="auto">
                <a:xfrm>
                  <a:off x="-2892426" y="3608388"/>
                  <a:ext cx="125413" cy="231775"/>
                </a:xfrm>
                <a:custGeom>
                  <a:avLst/>
                  <a:gdLst>
                    <a:gd name="T0" fmla="*/ 42 w 79"/>
                    <a:gd name="T1" fmla="*/ 0 h 146"/>
                    <a:gd name="T2" fmla="*/ 31 w 79"/>
                    <a:gd name="T3" fmla="*/ 0 h 146"/>
                    <a:gd name="T4" fmla="*/ 31 w 79"/>
                    <a:gd name="T5" fmla="*/ 0 h 146"/>
                    <a:gd name="T6" fmla="*/ 25 w 79"/>
                    <a:gd name="T7" fmla="*/ 0 h 146"/>
                    <a:gd name="T8" fmla="*/ 19 w 79"/>
                    <a:gd name="T9" fmla="*/ 1 h 146"/>
                    <a:gd name="T10" fmla="*/ 13 w 79"/>
                    <a:gd name="T11" fmla="*/ 3 h 146"/>
                    <a:gd name="T12" fmla="*/ 9 w 79"/>
                    <a:gd name="T13" fmla="*/ 6 h 146"/>
                    <a:gd name="T14" fmla="*/ 6 w 79"/>
                    <a:gd name="T15" fmla="*/ 10 h 146"/>
                    <a:gd name="T16" fmla="*/ 3 w 79"/>
                    <a:gd name="T17" fmla="*/ 15 h 146"/>
                    <a:gd name="T18" fmla="*/ 1 w 79"/>
                    <a:gd name="T19" fmla="*/ 19 h 146"/>
                    <a:gd name="T20" fmla="*/ 0 w 79"/>
                    <a:gd name="T21" fmla="*/ 27 h 146"/>
                    <a:gd name="T22" fmla="*/ 0 w 79"/>
                    <a:gd name="T23" fmla="*/ 116 h 146"/>
                    <a:gd name="T24" fmla="*/ 0 w 79"/>
                    <a:gd name="T25" fmla="*/ 116 h 146"/>
                    <a:gd name="T26" fmla="*/ 1 w 79"/>
                    <a:gd name="T27" fmla="*/ 122 h 146"/>
                    <a:gd name="T28" fmla="*/ 3 w 79"/>
                    <a:gd name="T29" fmla="*/ 128 h 146"/>
                    <a:gd name="T30" fmla="*/ 6 w 79"/>
                    <a:gd name="T31" fmla="*/ 132 h 146"/>
                    <a:gd name="T32" fmla="*/ 9 w 79"/>
                    <a:gd name="T33" fmla="*/ 137 h 146"/>
                    <a:gd name="T34" fmla="*/ 13 w 79"/>
                    <a:gd name="T35" fmla="*/ 141 h 146"/>
                    <a:gd name="T36" fmla="*/ 19 w 79"/>
                    <a:gd name="T37" fmla="*/ 143 h 146"/>
                    <a:gd name="T38" fmla="*/ 25 w 79"/>
                    <a:gd name="T39" fmla="*/ 144 h 146"/>
                    <a:gd name="T40" fmla="*/ 31 w 79"/>
                    <a:gd name="T41" fmla="*/ 146 h 146"/>
                    <a:gd name="T42" fmla="*/ 42 w 79"/>
                    <a:gd name="T43" fmla="*/ 146 h 146"/>
                    <a:gd name="T44" fmla="*/ 42 w 79"/>
                    <a:gd name="T45" fmla="*/ 146 h 146"/>
                    <a:gd name="T46" fmla="*/ 49 w 79"/>
                    <a:gd name="T47" fmla="*/ 144 h 146"/>
                    <a:gd name="T48" fmla="*/ 55 w 79"/>
                    <a:gd name="T49" fmla="*/ 143 h 146"/>
                    <a:gd name="T50" fmla="*/ 63 w 79"/>
                    <a:gd name="T51" fmla="*/ 141 h 146"/>
                    <a:gd name="T52" fmla="*/ 67 w 79"/>
                    <a:gd name="T53" fmla="*/ 137 h 146"/>
                    <a:gd name="T54" fmla="*/ 73 w 79"/>
                    <a:gd name="T55" fmla="*/ 132 h 146"/>
                    <a:gd name="T56" fmla="*/ 76 w 79"/>
                    <a:gd name="T57" fmla="*/ 128 h 146"/>
                    <a:gd name="T58" fmla="*/ 79 w 79"/>
                    <a:gd name="T59" fmla="*/ 122 h 146"/>
                    <a:gd name="T60" fmla="*/ 79 w 79"/>
                    <a:gd name="T61" fmla="*/ 116 h 146"/>
                    <a:gd name="T62" fmla="*/ 79 w 79"/>
                    <a:gd name="T63" fmla="*/ 27 h 146"/>
                    <a:gd name="T64" fmla="*/ 79 w 79"/>
                    <a:gd name="T65" fmla="*/ 27 h 146"/>
                    <a:gd name="T66" fmla="*/ 79 w 79"/>
                    <a:gd name="T67" fmla="*/ 19 h 146"/>
                    <a:gd name="T68" fmla="*/ 76 w 79"/>
                    <a:gd name="T69" fmla="*/ 15 h 146"/>
                    <a:gd name="T70" fmla="*/ 73 w 79"/>
                    <a:gd name="T71" fmla="*/ 10 h 146"/>
                    <a:gd name="T72" fmla="*/ 67 w 79"/>
                    <a:gd name="T73" fmla="*/ 6 h 146"/>
                    <a:gd name="T74" fmla="*/ 63 w 79"/>
                    <a:gd name="T75" fmla="*/ 3 h 146"/>
                    <a:gd name="T76" fmla="*/ 55 w 79"/>
                    <a:gd name="T77" fmla="*/ 1 h 146"/>
                    <a:gd name="T78" fmla="*/ 42 w 79"/>
                    <a:gd name="T79" fmla="*/ 0 h 146"/>
                    <a:gd name="T80" fmla="*/ 42 w 79"/>
                    <a:gd name="T8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146">
                      <a:moveTo>
                        <a:pt x="42" y="0"/>
                      </a:moveTo>
                      <a:lnTo>
                        <a:pt x="31" y="0"/>
                      </a:lnTo>
                      <a:lnTo>
                        <a:pt x="31" y="0"/>
                      </a:lnTo>
                      <a:lnTo>
                        <a:pt x="25" y="0"/>
                      </a:lnTo>
                      <a:lnTo>
                        <a:pt x="19" y="1"/>
                      </a:lnTo>
                      <a:lnTo>
                        <a:pt x="13" y="3"/>
                      </a:lnTo>
                      <a:lnTo>
                        <a:pt x="9" y="6"/>
                      </a:lnTo>
                      <a:lnTo>
                        <a:pt x="6" y="10"/>
                      </a:lnTo>
                      <a:lnTo>
                        <a:pt x="3" y="15"/>
                      </a:lnTo>
                      <a:lnTo>
                        <a:pt x="1" y="19"/>
                      </a:lnTo>
                      <a:lnTo>
                        <a:pt x="0" y="27"/>
                      </a:lnTo>
                      <a:lnTo>
                        <a:pt x="0" y="116"/>
                      </a:lnTo>
                      <a:lnTo>
                        <a:pt x="0" y="116"/>
                      </a:lnTo>
                      <a:lnTo>
                        <a:pt x="1" y="122"/>
                      </a:lnTo>
                      <a:lnTo>
                        <a:pt x="3" y="128"/>
                      </a:lnTo>
                      <a:lnTo>
                        <a:pt x="6" y="132"/>
                      </a:lnTo>
                      <a:lnTo>
                        <a:pt x="9" y="137"/>
                      </a:lnTo>
                      <a:lnTo>
                        <a:pt x="13" y="141"/>
                      </a:lnTo>
                      <a:lnTo>
                        <a:pt x="19" y="143"/>
                      </a:lnTo>
                      <a:lnTo>
                        <a:pt x="25" y="144"/>
                      </a:lnTo>
                      <a:lnTo>
                        <a:pt x="31" y="146"/>
                      </a:lnTo>
                      <a:lnTo>
                        <a:pt x="42" y="146"/>
                      </a:lnTo>
                      <a:lnTo>
                        <a:pt x="42" y="146"/>
                      </a:lnTo>
                      <a:lnTo>
                        <a:pt x="49" y="144"/>
                      </a:lnTo>
                      <a:lnTo>
                        <a:pt x="55" y="143"/>
                      </a:lnTo>
                      <a:lnTo>
                        <a:pt x="63" y="141"/>
                      </a:lnTo>
                      <a:lnTo>
                        <a:pt x="67" y="137"/>
                      </a:lnTo>
                      <a:lnTo>
                        <a:pt x="73" y="132"/>
                      </a:lnTo>
                      <a:lnTo>
                        <a:pt x="76" y="128"/>
                      </a:lnTo>
                      <a:lnTo>
                        <a:pt x="79" y="122"/>
                      </a:lnTo>
                      <a:lnTo>
                        <a:pt x="79" y="116"/>
                      </a:lnTo>
                      <a:lnTo>
                        <a:pt x="79" y="27"/>
                      </a:lnTo>
                      <a:lnTo>
                        <a:pt x="79" y="27"/>
                      </a:lnTo>
                      <a:lnTo>
                        <a:pt x="79" y="19"/>
                      </a:lnTo>
                      <a:lnTo>
                        <a:pt x="76" y="15"/>
                      </a:lnTo>
                      <a:lnTo>
                        <a:pt x="73" y="10"/>
                      </a:lnTo>
                      <a:lnTo>
                        <a:pt x="67" y="6"/>
                      </a:lnTo>
                      <a:lnTo>
                        <a:pt x="63" y="3"/>
                      </a:lnTo>
                      <a:lnTo>
                        <a:pt x="55" y="1"/>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190"/>
                <p:cNvSpPr>
                  <a:spLocks/>
                </p:cNvSpPr>
                <p:nvPr/>
              </p:nvSpPr>
              <p:spPr bwMode="auto">
                <a:xfrm>
                  <a:off x="-2744788" y="3503613"/>
                  <a:ext cx="115888" cy="336550"/>
                </a:xfrm>
                <a:custGeom>
                  <a:avLst/>
                  <a:gdLst>
                    <a:gd name="T0" fmla="*/ 43 w 73"/>
                    <a:gd name="T1" fmla="*/ 0 h 212"/>
                    <a:gd name="T2" fmla="*/ 34 w 73"/>
                    <a:gd name="T3" fmla="*/ 0 h 212"/>
                    <a:gd name="T4" fmla="*/ 34 w 73"/>
                    <a:gd name="T5" fmla="*/ 0 h 212"/>
                    <a:gd name="T6" fmla="*/ 28 w 73"/>
                    <a:gd name="T7" fmla="*/ 0 h 212"/>
                    <a:gd name="T8" fmla="*/ 22 w 73"/>
                    <a:gd name="T9" fmla="*/ 3 h 212"/>
                    <a:gd name="T10" fmla="*/ 16 w 73"/>
                    <a:gd name="T11" fmla="*/ 6 h 212"/>
                    <a:gd name="T12" fmla="*/ 10 w 73"/>
                    <a:gd name="T13" fmla="*/ 10 h 212"/>
                    <a:gd name="T14" fmla="*/ 6 w 73"/>
                    <a:gd name="T15" fmla="*/ 16 h 212"/>
                    <a:gd name="T16" fmla="*/ 3 w 73"/>
                    <a:gd name="T17" fmla="*/ 22 h 212"/>
                    <a:gd name="T18" fmla="*/ 1 w 73"/>
                    <a:gd name="T19" fmla="*/ 28 h 212"/>
                    <a:gd name="T20" fmla="*/ 0 w 73"/>
                    <a:gd name="T21" fmla="*/ 34 h 212"/>
                    <a:gd name="T22" fmla="*/ 0 w 73"/>
                    <a:gd name="T23" fmla="*/ 180 h 212"/>
                    <a:gd name="T24" fmla="*/ 0 w 73"/>
                    <a:gd name="T25" fmla="*/ 180 h 212"/>
                    <a:gd name="T26" fmla="*/ 1 w 73"/>
                    <a:gd name="T27" fmla="*/ 186 h 212"/>
                    <a:gd name="T28" fmla="*/ 3 w 73"/>
                    <a:gd name="T29" fmla="*/ 192 h 212"/>
                    <a:gd name="T30" fmla="*/ 6 w 73"/>
                    <a:gd name="T31" fmla="*/ 198 h 212"/>
                    <a:gd name="T32" fmla="*/ 10 w 73"/>
                    <a:gd name="T33" fmla="*/ 203 h 212"/>
                    <a:gd name="T34" fmla="*/ 16 w 73"/>
                    <a:gd name="T35" fmla="*/ 206 h 212"/>
                    <a:gd name="T36" fmla="*/ 22 w 73"/>
                    <a:gd name="T37" fmla="*/ 209 h 212"/>
                    <a:gd name="T38" fmla="*/ 28 w 73"/>
                    <a:gd name="T39" fmla="*/ 210 h 212"/>
                    <a:gd name="T40" fmla="*/ 34 w 73"/>
                    <a:gd name="T41" fmla="*/ 212 h 212"/>
                    <a:gd name="T42" fmla="*/ 43 w 73"/>
                    <a:gd name="T43" fmla="*/ 212 h 212"/>
                    <a:gd name="T44" fmla="*/ 43 w 73"/>
                    <a:gd name="T45" fmla="*/ 212 h 212"/>
                    <a:gd name="T46" fmla="*/ 49 w 73"/>
                    <a:gd name="T47" fmla="*/ 210 h 212"/>
                    <a:gd name="T48" fmla="*/ 55 w 73"/>
                    <a:gd name="T49" fmla="*/ 209 h 212"/>
                    <a:gd name="T50" fmla="*/ 61 w 73"/>
                    <a:gd name="T51" fmla="*/ 206 h 212"/>
                    <a:gd name="T52" fmla="*/ 64 w 73"/>
                    <a:gd name="T53" fmla="*/ 203 h 212"/>
                    <a:gd name="T54" fmla="*/ 69 w 73"/>
                    <a:gd name="T55" fmla="*/ 198 h 212"/>
                    <a:gd name="T56" fmla="*/ 70 w 73"/>
                    <a:gd name="T57" fmla="*/ 192 h 212"/>
                    <a:gd name="T58" fmla="*/ 72 w 73"/>
                    <a:gd name="T59" fmla="*/ 186 h 212"/>
                    <a:gd name="T60" fmla="*/ 73 w 73"/>
                    <a:gd name="T61" fmla="*/ 180 h 212"/>
                    <a:gd name="T62" fmla="*/ 73 w 73"/>
                    <a:gd name="T63" fmla="*/ 34 h 212"/>
                    <a:gd name="T64" fmla="*/ 73 w 73"/>
                    <a:gd name="T65" fmla="*/ 34 h 212"/>
                    <a:gd name="T66" fmla="*/ 72 w 73"/>
                    <a:gd name="T67" fmla="*/ 28 h 212"/>
                    <a:gd name="T68" fmla="*/ 70 w 73"/>
                    <a:gd name="T69" fmla="*/ 22 h 212"/>
                    <a:gd name="T70" fmla="*/ 69 w 73"/>
                    <a:gd name="T71" fmla="*/ 16 h 212"/>
                    <a:gd name="T72" fmla="*/ 64 w 73"/>
                    <a:gd name="T73" fmla="*/ 10 h 212"/>
                    <a:gd name="T74" fmla="*/ 61 w 73"/>
                    <a:gd name="T75" fmla="*/ 6 h 212"/>
                    <a:gd name="T76" fmla="*/ 55 w 73"/>
                    <a:gd name="T77" fmla="*/ 3 h 212"/>
                    <a:gd name="T78" fmla="*/ 49 w 73"/>
                    <a:gd name="T79" fmla="*/ 0 h 212"/>
                    <a:gd name="T80" fmla="*/ 43 w 73"/>
                    <a:gd name="T81" fmla="*/ 0 h 212"/>
                    <a:gd name="T82" fmla="*/ 43 w 73"/>
                    <a:gd name="T8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212">
                      <a:moveTo>
                        <a:pt x="43" y="0"/>
                      </a:moveTo>
                      <a:lnTo>
                        <a:pt x="34" y="0"/>
                      </a:lnTo>
                      <a:lnTo>
                        <a:pt x="34" y="0"/>
                      </a:lnTo>
                      <a:lnTo>
                        <a:pt x="28" y="0"/>
                      </a:lnTo>
                      <a:lnTo>
                        <a:pt x="22" y="3"/>
                      </a:lnTo>
                      <a:lnTo>
                        <a:pt x="16" y="6"/>
                      </a:lnTo>
                      <a:lnTo>
                        <a:pt x="10" y="10"/>
                      </a:lnTo>
                      <a:lnTo>
                        <a:pt x="6" y="16"/>
                      </a:lnTo>
                      <a:lnTo>
                        <a:pt x="3" y="22"/>
                      </a:lnTo>
                      <a:lnTo>
                        <a:pt x="1" y="28"/>
                      </a:lnTo>
                      <a:lnTo>
                        <a:pt x="0" y="34"/>
                      </a:lnTo>
                      <a:lnTo>
                        <a:pt x="0" y="180"/>
                      </a:lnTo>
                      <a:lnTo>
                        <a:pt x="0" y="180"/>
                      </a:lnTo>
                      <a:lnTo>
                        <a:pt x="1" y="186"/>
                      </a:lnTo>
                      <a:lnTo>
                        <a:pt x="3" y="192"/>
                      </a:lnTo>
                      <a:lnTo>
                        <a:pt x="6" y="198"/>
                      </a:lnTo>
                      <a:lnTo>
                        <a:pt x="10" y="203"/>
                      </a:lnTo>
                      <a:lnTo>
                        <a:pt x="16" y="206"/>
                      </a:lnTo>
                      <a:lnTo>
                        <a:pt x="22" y="209"/>
                      </a:lnTo>
                      <a:lnTo>
                        <a:pt x="28" y="210"/>
                      </a:lnTo>
                      <a:lnTo>
                        <a:pt x="34" y="212"/>
                      </a:lnTo>
                      <a:lnTo>
                        <a:pt x="43" y="212"/>
                      </a:lnTo>
                      <a:lnTo>
                        <a:pt x="43" y="212"/>
                      </a:lnTo>
                      <a:lnTo>
                        <a:pt x="49" y="210"/>
                      </a:lnTo>
                      <a:lnTo>
                        <a:pt x="55" y="209"/>
                      </a:lnTo>
                      <a:lnTo>
                        <a:pt x="61" y="206"/>
                      </a:lnTo>
                      <a:lnTo>
                        <a:pt x="64" y="203"/>
                      </a:lnTo>
                      <a:lnTo>
                        <a:pt x="69" y="198"/>
                      </a:lnTo>
                      <a:lnTo>
                        <a:pt x="70" y="192"/>
                      </a:lnTo>
                      <a:lnTo>
                        <a:pt x="72" y="186"/>
                      </a:lnTo>
                      <a:lnTo>
                        <a:pt x="73" y="180"/>
                      </a:lnTo>
                      <a:lnTo>
                        <a:pt x="73" y="34"/>
                      </a:lnTo>
                      <a:lnTo>
                        <a:pt x="73" y="34"/>
                      </a:lnTo>
                      <a:lnTo>
                        <a:pt x="72" y="28"/>
                      </a:lnTo>
                      <a:lnTo>
                        <a:pt x="70" y="22"/>
                      </a:lnTo>
                      <a:lnTo>
                        <a:pt x="69" y="16"/>
                      </a:lnTo>
                      <a:lnTo>
                        <a:pt x="64" y="10"/>
                      </a:lnTo>
                      <a:lnTo>
                        <a:pt x="61" y="6"/>
                      </a:lnTo>
                      <a:lnTo>
                        <a:pt x="55" y="3"/>
                      </a:lnTo>
                      <a:lnTo>
                        <a:pt x="49" y="0"/>
                      </a:lnTo>
                      <a:lnTo>
                        <a:pt x="43" y="0"/>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191"/>
                <p:cNvSpPr>
                  <a:spLocks/>
                </p:cNvSpPr>
                <p:nvPr/>
              </p:nvSpPr>
              <p:spPr bwMode="auto">
                <a:xfrm>
                  <a:off x="-2606676" y="3386138"/>
                  <a:ext cx="114300" cy="454025"/>
                </a:xfrm>
                <a:custGeom>
                  <a:avLst/>
                  <a:gdLst>
                    <a:gd name="T0" fmla="*/ 72 w 72"/>
                    <a:gd name="T1" fmla="*/ 33 h 286"/>
                    <a:gd name="T2" fmla="*/ 72 w 72"/>
                    <a:gd name="T3" fmla="*/ 33 h 286"/>
                    <a:gd name="T4" fmla="*/ 72 w 72"/>
                    <a:gd name="T5" fmla="*/ 26 h 286"/>
                    <a:gd name="T6" fmla="*/ 69 w 72"/>
                    <a:gd name="T7" fmla="*/ 19 h 286"/>
                    <a:gd name="T8" fmla="*/ 66 w 72"/>
                    <a:gd name="T9" fmla="*/ 15 h 286"/>
                    <a:gd name="T10" fmla="*/ 63 w 72"/>
                    <a:gd name="T11" fmla="*/ 9 h 286"/>
                    <a:gd name="T12" fmla="*/ 59 w 72"/>
                    <a:gd name="T13" fmla="*/ 6 h 286"/>
                    <a:gd name="T14" fmla="*/ 53 w 72"/>
                    <a:gd name="T15" fmla="*/ 3 h 286"/>
                    <a:gd name="T16" fmla="*/ 47 w 72"/>
                    <a:gd name="T17" fmla="*/ 0 h 286"/>
                    <a:gd name="T18" fmla="*/ 39 w 72"/>
                    <a:gd name="T19" fmla="*/ 0 h 286"/>
                    <a:gd name="T20" fmla="*/ 31 w 72"/>
                    <a:gd name="T21" fmla="*/ 0 h 286"/>
                    <a:gd name="T22" fmla="*/ 31 w 72"/>
                    <a:gd name="T23" fmla="*/ 0 h 286"/>
                    <a:gd name="T24" fmla="*/ 25 w 72"/>
                    <a:gd name="T25" fmla="*/ 0 h 286"/>
                    <a:gd name="T26" fmla="*/ 19 w 72"/>
                    <a:gd name="T27" fmla="*/ 3 h 286"/>
                    <a:gd name="T28" fmla="*/ 13 w 72"/>
                    <a:gd name="T29" fmla="*/ 6 h 286"/>
                    <a:gd name="T30" fmla="*/ 9 w 72"/>
                    <a:gd name="T31" fmla="*/ 9 h 286"/>
                    <a:gd name="T32" fmla="*/ 4 w 72"/>
                    <a:gd name="T33" fmla="*/ 15 h 286"/>
                    <a:gd name="T34" fmla="*/ 1 w 72"/>
                    <a:gd name="T35" fmla="*/ 19 h 286"/>
                    <a:gd name="T36" fmla="*/ 0 w 72"/>
                    <a:gd name="T37" fmla="*/ 26 h 286"/>
                    <a:gd name="T38" fmla="*/ 0 w 72"/>
                    <a:gd name="T39" fmla="*/ 33 h 286"/>
                    <a:gd name="T40" fmla="*/ 0 w 72"/>
                    <a:gd name="T41" fmla="*/ 253 h 286"/>
                    <a:gd name="T42" fmla="*/ 0 w 72"/>
                    <a:gd name="T43" fmla="*/ 253 h 286"/>
                    <a:gd name="T44" fmla="*/ 0 w 72"/>
                    <a:gd name="T45" fmla="*/ 259 h 286"/>
                    <a:gd name="T46" fmla="*/ 1 w 72"/>
                    <a:gd name="T47" fmla="*/ 265 h 286"/>
                    <a:gd name="T48" fmla="*/ 4 w 72"/>
                    <a:gd name="T49" fmla="*/ 271 h 286"/>
                    <a:gd name="T50" fmla="*/ 9 w 72"/>
                    <a:gd name="T51" fmla="*/ 275 h 286"/>
                    <a:gd name="T52" fmla="*/ 13 w 72"/>
                    <a:gd name="T53" fmla="*/ 280 h 286"/>
                    <a:gd name="T54" fmla="*/ 19 w 72"/>
                    <a:gd name="T55" fmla="*/ 283 h 286"/>
                    <a:gd name="T56" fmla="*/ 25 w 72"/>
                    <a:gd name="T57" fmla="*/ 284 h 286"/>
                    <a:gd name="T58" fmla="*/ 31 w 72"/>
                    <a:gd name="T59" fmla="*/ 286 h 286"/>
                    <a:gd name="T60" fmla="*/ 39 w 72"/>
                    <a:gd name="T61" fmla="*/ 286 h 286"/>
                    <a:gd name="T62" fmla="*/ 39 w 72"/>
                    <a:gd name="T63" fmla="*/ 286 h 286"/>
                    <a:gd name="T64" fmla="*/ 47 w 72"/>
                    <a:gd name="T65" fmla="*/ 284 h 286"/>
                    <a:gd name="T66" fmla="*/ 53 w 72"/>
                    <a:gd name="T67" fmla="*/ 283 h 286"/>
                    <a:gd name="T68" fmla="*/ 59 w 72"/>
                    <a:gd name="T69" fmla="*/ 280 h 286"/>
                    <a:gd name="T70" fmla="*/ 63 w 72"/>
                    <a:gd name="T71" fmla="*/ 275 h 286"/>
                    <a:gd name="T72" fmla="*/ 66 w 72"/>
                    <a:gd name="T73" fmla="*/ 271 h 286"/>
                    <a:gd name="T74" fmla="*/ 69 w 72"/>
                    <a:gd name="T75" fmla="*/ 265 h 286"/>
                    <a:gd name="T76" fmla="*/ 72 w 72"/>
                    <a:gd name="T77" fmla="*/ 259 h 286"/>
                    <a:gd name="T78" fmla="*/ 72 w 72"/>
                    <a:gd name="T79" fmla="*/ 253 h 286"/>
                    <a:gd name="T80" fmla="*/ 72 w 72"/>
                    <a:gd name="T81" fmla="*/ 3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286">
                      <a:moveTo>
                        <a:pt x="72" y="33"/>
                      </a:moveTo>
                      <a:lnTo>
                        <a:pt x="72" y="33"/>
                      </a:lnTo>
                      <a:lnTo>
                        <a:pt x="72" y="26"/>
                      </a:lnTo>
                      <a:lnTo>
                        <a:pt x="69" y="19"/>
                      </a:lnTo>
                      <a:lnTo>
                        <a:pt x="66" y="15"/>
                      </a:lnTo>
                      <a:lnTo>
                        <a:pt x="63" y="9"/>
                      </a:lnTo>
                      <a:lnTo>
                        <a:pt x="59" y="6"/>
                      </a:lnTo>
                      <a:lnTo>
                        <a:pt x="53" y="3"/>
                      </a:lnTo>
                      <a:lnTo>
                        <a:pt x="47" y="0"/>
                      </a:lnTo>
                      <a:lnTo>
                        <a:pt x="39" y="0"/>
                      </a:lnTo>
                      <a:lnTo>
                        <a:pt x="31" y="0"/>
                      </a:lnTo>
                      <a:lnTo>
                        <a:pt x="31" y="0"/>
                      </a:lnTo>
                      <a:lnTo>
                        <a:pt x="25" y="0"/>
                      </a:lnTo>
                      <a:lnTo>
                        <a:pt x="19" y="3"/>
                      </a:lnTo>
                      <a:lnTo>
                        <a:pt x="13" y="6"/>
                      </a:lnTo>
                      <a:lnTo>
                        <a:pt x="9" y="9"/>
                      </a:lnTo>
                      <a:lnTo>
                        <a:pt x="4" y="15"/>
                      </a:lnTo>
                      <a:lnTo>
                        <a:pt x="1" y="19"/>
                      </a:lnTo>
                      <a:lnTo>
                        <a:pt x="0" y="26"/>
                      </a:lnTo>
                      <a:lnTo>
                        <a:pt x="0" y="33"/>
                      </a:lnTo>
                      <a:lnTo>
                        <a:pt x="0" y="253"/>
                      </a:lnTo>
                      <a:lnTo>
                        <a:pt x="0" y="253"/>
                      </a:lnTo>
                      <a:lnTo>
                        <a:pt x="0" y="259"/>
                      </a:lnTo>
                      <a:lnTo>
                        <a:pt x="1" y="265"/>
                      </a:lnTo>
                      <a:lnTo>
                        <a:pt x="4" y="271"/>
                      </a:lnTo>
                      <a:lnTo>
                        <a:pt x="9" y="275"/>
                      </a:lnTo>
                      <a:lnTo>
                        <a:pt x="13" y="280"/>
                      </a:lnTo>
                      <a:lnTo>
                        <a:pt x="19" y="283"/>
                      </a:lnTo>
                      <a:lnTo>
                        <a:pt x="25" y="284"/>
                      </a:lnTo>
                      <a:lnTo>
                        <a:pt x="31" y="286"/>
                      </a:lnTo>
                      <a:lnTo>
                        <a:pt x="39" y="286"/>
                      </a:lnTo>
                      <a:lnTo>
                        <a:pt x="39" y="286"/>
                      </a:lnTo>
                      <a:lnTo>
                        <a:pt x="47" y="284"/>
                      </a:lnTo>
                      <a:lnTo>
                        <a:pt x="53" y="283"/>
                      </a:lnTo>
                      <a:lnTo>
                        <a:pt x="59" y="280"/>
                      </a:lnTo>
                      <a:lnTo>
                        <a:pt x="63" y="275"/>
                      </a:lnTo>
                      <a:lnTo>
                        <a:pt x="66" y="271"/>
                      </a:lnTo>
                      <a:lnTo>
                        <a:pt x="69" y="265"/>
                      </a:lnTo>
                      <a:lnTo>
                        <a:pt x="72" y="259"/>
                      </a:lnTo>
                      <a:lnTo>
                        <a:pt x="72" y="253"/>
                      </a:lnTo>
                      <a:lnTo>
                        <a:pt x="7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192"/>
                <p:cNvSpPr>
                  <a:spLocks/>
                </p:cNvSpPr>
                <p:nvPr/>
              </p:nvSpPr>
              <p:spPr bwMode="auto">
                <a:xfrm>
                  <a:off x="-2460626" y="3259138"/>
                  <a:ext cx="115888" cy="581025"/>
                </a:xfrm>
                <a:custGeom>
                  <a:avLst/>
                  <a:gdLst>
                    <a:gd name="T0" fmla="*/ 39 w 73"/>
                    <a:gd name="T1" fmla="*/ 0 h 366"/>
                    <a:gd name="T2" fmla="*/ 33 w 73"/>
                    <a:gd name="T3" fmla="*/ 0 h 366"/>
                    <a:gd name="T4" fmla="*/ 33 w 73"/>
                    <a:gd name="T5" fmla="*/ 0 h 366"/>
                    <a:gd name="T6" fmla="*/ 25 w 73"/>
                    <a:gd name="T7" fmla="*/ 0 h 366"/>
                    <a:gd name="T8" fmla="*/ 19 w 73"/>
                    <a:gd name="T9" fmla="*/ 3 h 366"/>
                    <a:gd name="T10" fmla="*/ 15 w 73"/>
                    <a:gd name="T11" fmla="*/ 6 h 366"/>
                    <a:gd name="T12" fmla="*/ 10 w 73"/>
                    <a:gd name="T13" fmla="*/ 11 h 366"/>
                    <a:gd name="T14" fmla="*/ 6 w 73"/>
                    <a:gd name="T15" fmla="*/ 15 h 366"/>
                    <a:gd name="T16" fmla="*/ 3 w 73"/>
                    <a:gd name="T17" fmla="*/ 21 h 366"/>
                    <a:gd name="T18" fmla="*/ 1 w 73"/>
                    <a:gd name="T19" fmla="*/ 27 h 366"/>
                    <a:gd name="T20" fmla="*/ 0 w 73"/>
                    <a:gd name="T21" fmla="*/ 35 h 366"/>
                    <a:gd name="T22" fmla="*/ 0 w 73"/>
                    <a:gd name="T23" fmla="*/ 331 h 366"/>
                    <a:gd name="T24" fmla="*/ 0 w 73"/>
                    <a:gd name="T25" fmla="*/ 331 h 366"/>
                    <a:gd name="T26" fmla="*/ 1 w 73"/>
                    <a:gd name="T27" fmla="*/ 339 h 366"/>
                    <a:gd name="T28" fmla="*/ 3 w 73"/>
                    <a:gd name="T29" fmla="*/ 345 h 366"/>
                    <a:gd name="T30" fmla="*/ 6 w 73"/>
                    <a:gd name="T31" fmla="*/ 351 h 366"/>
                    <a:gd name="T32" fmla="*/ 10 w 73"/>
                    <a:gd name="T33" fmla="*/ 355 h 366"/>
                    <a:gd name="T34" fmla="*/ 15 w 73"/>
                    <a:gd name="T35" fmla="*/ 360 h 366"/>
                    <a:gd name="T36" fmla="*/ 19 w 73"/>
                    <a:gd name="T37" fmla="*/ 363 h 366"/>
                    <a:gd name="T38" fmla="*/ 25 w 73"/>
                    <a:gd name="T39" fmla="*/ 364 h 366"/>
                    <a:gd name="T40" fmla="*/ 33 w 73"/>
                    <a:gd name="T41" fmla="*/ 366 h 366"/>
                    <a:gd name="T42" fmla="*/ 39 w 73"/>
                    <a:gd name="T43" fmla="*/ 366 h 366"/>
                    <a:gd name="T44" fmla="*/ 39 w 73"/>
                    <a:gd name="T45" fmla="*/ 366 h 366"/>
                    <a:gd name="T46" fmla="*/ 46 w 73"/>
                    <a:gd name="T47" fmla="*/ 364 h 366"/>
                    <a:gd name="T48" fmla="*/ 52 w 73"/>
                    <a:gd name="T49" fmla="*/ 363 h 366"/>
                    <a:gd name="T50" fmla="*/ 58 w 73"/>
                    <a:gd name="T51" fmla="*/ 360 h 366"/>
                    <a:gd name="T52" fmla="*/ 63 w 73"/>
                    <a:gd name="T53" fmla="*/ 355 h 366"/>
                    <a:gd name="T54" fmla="*/ 67 w 73"/>
                    <a:gd name="T55" fmla="*/ 351 h 366"/>
                    <a:gd name="T56" fmla="*/ 70 w 73"/>
                    <a:gd name="T57" fmla="*/ 345 h 366"/>
                    <a:gd name="T58" fmla="*/ 73 w 73"/>
                    <a:gd name="T59" fmla="*/ 339 h 366"/>
                    <a:gd name="T60" fmla="*/ 73 w 73"/>
                    <a:gd name="T61" fmla="*/ 331 h 366"/>
                    <a:gd name="T62" fmla="*/ 73 w 73"/>
                    <a:gd name="T63" fmla="*/ 35 h 366"/>
                    <a:gd name="T64" fmla="*/ 73 w 73"/>
                    <a:gd name="T65" fmla="*/ 35 h 366"/>
                    <a:gd name="T66" fmla="*/ 73 w 73"/>
                    <a:gd name="T67" fmla="*/ 27 h 366"/>
                    <a:gd name="T68" fmla="*/ 70 w 73"/>
                    <a:gd name="T69" fmla="*/ 21 h 366"/>
                    <a:gd name="T70" fmla="*/ 67 w 73"/>
                    <a:gd name="T71" fmla="*/ 15 h 366"/>
                    <a:gd name="T72" fmla="*/ 63 w 73"/>
                    <a:gd name="T73" fmla="*/ 11 h 366"/>
                    <a:gd name="T74" fmla="*/ 58 w 73"/>
                    <a:gd name="T75" fmla="*/ 6 h 366"/>
                    <a:gd name="T76" fmla="*/ 52 w 73"/>
                    <a:gd name="T77" fmla="*/ 3 h 366"/>
                    <a:gd name="T78" fmla="*/ 46 w 73"/>
                    <a:gd name="T79" fmla="*/ 0 h 366"/>
                    <a:gd name="T80" fmla="*/ 39 w 73"/>
                    <a:gd name="T81" fmla="*/ 0 h 366"/>
                    <a:gd name="T82" fmla="*/ 39 w 73"/>
                    <a:gd name="T8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366">
                      <a:moveTo>
                        <a:pt x="39" y="0"/>
                      </a:moveTo>
                      <a:lnTo>
                        <a:pt x="33" y="0"/>
                      </a:lnTo>
                      <a:lnTo>
                        <a:pt x="33" y="0"/>
                      </a:lnTo>
                      <a:lnTo>
                        <a:pt x="25" y="0"/>
                      </a:lnTo>
                      <a:lnTo>
                        <a:pt x="19" y="3"/>
                      </a:lnTo>
                      <a:lnTo>
                        <a:pt x="15" y="6"/>
                      </a:lnTo>
                      <a:lnTo>
                        <a:pt x="10" y="11"/>
                      </a:lnTo>
                      <a:lnTo>
                        <a:pt x="6" y="15"/>
                      </a:lnTo>
                      <a:lnTo>
                        <a:pt x="3" y="21"/>
                      </a:lnTo>
                      <a:lnTo>
                        <a:pt x="1" y="27"/>
                      </a:lnTo>
                      <a:lnTo>
                        <a:pt x="0" y="35"/>
                      </a:lnTo>
                      <a:lnTo>
                        <a:pt x="0" y="331"/>
                      </a:lnTo>
                      <a:lnTo>
                        <a:pt x="0" y="331"/>
                      </a:lnTo>
                      <a:lnTo>
                        <a:pt x="1" y="339"/>
                      </a:lnTo>
                      <a:lnTo>
                        <a:pt x="3" y="345"/>
                      </a:lnTo>
                      <a:lnTo>
                        <a:pt x="6" y="351"/>
                      </a:lnTo>
                      <a:lnTo>
                        <a:pt x="10" y="355"/>
                      </a:lnTo>
                      <a:lnTo>
                        <a:pt x="15" y="360"/>
                      </a:lnTo>
                      <a:lnTo>
                        <a:pt x="19" y="363"/>
                      </a:lnTo>
                      <a:lnTo>
                        <a:pt x="25" y="364"/>
                      </a:lnTo>
                      <a:lnTo>
                        <a:pt x="33" y="366"/>
                      </a:lnTo>
                      <a:lnTo>
                        <a:pt x="39" y="366"/>
                      </a:lnTo>
                      <a:lnTo>
                        <a:pt x="39" y="366"/>
                      </a:lnTo>
                      <a:lnTo>
                        <a:pt x="46" y="364"/>
                      </a:lnTo>
                      <a:lnTo>
                        <a:pt x="52" y="363"/>
                      </a:lnTo>
                      <a:lnTo>
                        <a:pt x="58" y="360"/>
                      </a:lnTo>
                      <a:lnTo>
                        <a:pt x="63" y="355"/>
                      </a:lnTo>
                      <a:lnTo>
                        <a:pt x="67" y="351"/>
                      </a:lnTo>
                      <a:lnTo>
                        <a:pt x="70" y="345"/>
                      </a:lnTo>
                      <a:lnTo>
                        <a:pt x="73" y="339"/>
                      </a:lnTo>
                      <a:lnTo>
                        <a:pt x="73" y="331"/>
                      </a:lnTo>
                      <a:lnTo>
                        <a:pt x="73" y="35"/>
                      </a:lnTo>
                      <a:lnTo>
                        <a:pt x="73" y="35"/>
                      </a:lnTo>
                      <a:lnTo>
                        <a:pt x="73" y="27"/>
                      </a:lnTo>
                      <a:lnTo>
                        <a:pt x="70" y="21"/>
                      </a:lnTo>
                      <a:lnTo>
                        <a:pt x="67" y="15"/>
                      </a:lnTo>
                      <a:lnTo>
                        <a:pt x="63" y="11"/>
                      </a:lnTo>
                      <a:lnTo>
                        <a:pt x="58" y="6"/>
                      </a:lnTo>
                      <a:lnTo>
                        <a:pt x="52" y="3"/>
                      </a:lnTo>
                      <a:lnTo>
                        <a:pt x="46"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193"/>
                <p:cNvSpPr>
                  <a:spLocks/>
                </p:cNvSpPr>
                <p:nvPr/>
              </p:nvSpPr>
              <p:spPr bwMode="auto">
                <a:xfrm>
                  <a:off x="-3052763" y="2921000"/>
                  <a:ext cx="708025" cy="617538"/>
                </a:xfrm>
                <a:custGeom>
                  <a:avLst/>
                  <a:gdLst>
                    <a:gd name="T0" fmla="*/ 442 w 446"/>
                    <a:gd name="T1" fmla="*/ 13 h 389"/>
                    <a:gd name="T2" fmla="*/ 436 w 446"/>
                    <a:gd name="T3" fmla="*/ 6 h 389"/>
                    <a:gd name="T4" fmla="*/ 418 w 446"/>
                    <a:gd name="T5" fmla="*/ 0 h 389"/>
                    <a:gd name="T6" fmla="*/ 409 w 446"/>
                    <a:gd name="T7" fmla="*/ 1 h 389"/>
                    <a:gd name="T8" fmla="*/ 296 w 446"/>
                    <a:gd name="T9" fmla="*/ 45 h 389"/>
                    <a:gd name="T10" fmla="*/ 287 w 446"/>
                    <a:gd name="T11" fmla="*/ 51 h 389"/>
                    <a:gd name="T12" fmla="*/ 281 w 446"/>
                    <a:gd name="T13" fmla="*/ 58 h 389"/>
                    <a:gd name="T14" fmla="*/ 278 w 446"/>
                    <a:gd name="T15" fmla="*/ 67 h 389"/>
                    <a:gd name="T16" fmla="*/ 281 w 446"/>
                    <a:gd name="T17" fmla="*/ 78 h 389"/>
                    <a:gd name="T18" fmla="*/ 284 w 446"/>
                    <a:gd name="T19" fmla="*/ 85 h 389"/>
                    <a:gd name="T20" fmla="*/ 297 w 446"/>
                    <a:gd name="T21" fmla="*/ 94 h 389"/>
                    <a:gd name="T22" fmla="*/ 305 w 446"/>
                    <a:gd name="T23" fmla="*/ 94 h 389"/>
                    <a:gd name="T24" fmla="*/ 314 w 446"/>
                    <a:gd name="T25" fmla="*/ 93 h 389"/>
                    <a:gd name="T26" fmla="*/ 358 w 446"/>
                    <a:gd name="T27" fmla="*/ 76 h 389"/>
                    <a:gd name="T28" fmla="*/ 305 w 446"/>
                    <a:gd name="T29" fmla="*/ 141 h 389"/>
                    <a:gd name="T30" fmla="*/ 248 w 446"/>
                    <a:gd name="T31" fmla="*/ 195 h 389"/>
                    <a:gd name="T32" fmla="*/ 192 w 446"/>
                    <a:gd name="T33" fmla="*/ 240 h 389"/>
                    <a:gd name="T34" fmla="*/ 138 w 446"/>
                    <a:gd name="T35" fmla="*/ 276 h 389"/>
                    <a:gd name="T36" fmla="*/ 90 w 446"/>
                    <a:gd name="T37" fmla="*/ 303 h 389"/>
                    <a:gd name="T38" fmla="*/ 27 w 446"/>
                    <a:gd name="T39" fmla="*/ 335 h 389"/>
                    <a:gd name="T40" fmla="*/ 16 w 446"/>
                    <a:gd name="T41" fmla="*/ 338 h 389"/>
                    <a:gd name="T42" fmla="*/ 7 w 446"/>
                    <a:gd name="T43" fmla="*/ 344 h 389"/>
                    <a:gd name="T44" fmla="*/ 1 w 446"/>
                    <a:gd name="T45" fmla="*/ 352 h 389"/>
                    <a:gd name="T46" fmla="*/ 0 w 446"/>
                    <a:gd name="T47" fmla="*/ 362 h 389"/>
                    <a:gd name="T48" fmla="*/ 1 w 446"/>
                    <a:gd name="T49" fmla="*/ 373 h 389"/>
                    <a:gd name="T50" fmla="*/ 6 w 446"/>
                    <a:gd name="T51" fmla="*/ 379 h 389"/>
                    <a:gd name="T52" fmla="*/ 18 w 446"/>
                    <a:gd name="T53" fmla="*/ 388 h 389"/>
                    <a:gd name="T54" fmla="*/ 25 w 446"/>
                    <a:gd name="T55" fmla="*/ 389 h 389"/>
                    <a:gd name="T56" fmla="*/ 36 w 446"/>
                    <a:gd name="T57" fmla="*/ 388 h 389"/>
                    <a:gd name="T58" fmla="*/ 73 w 446"/>
                    <a:gd name="T59" fmla="*/ 371 h 389"/>
                    <a:gd name="T60" fmla="*/ 159 w 446"/>
                    <a:gd name="T61" fmla="*/ 325 h 389"/>
                    <a:gd name="T62" fmla="*/ 213 w 446"/>
                    <a:gd name="T63" fmla="*/ 288 h 389"/>
                    <a:gd name="T64" fmla="*/ 272 w 446"/>
                    <a:gd name="T65" fmla="*/ 243 h 389"/>
                    <a:gd name="T66" fmla="*/ 331 w 446"/>
                    <a:gd name="T67" fmla="*/ 191 h 389"/>
                    <a:gd name="T68" fmla="*/ 386 w 446"/>
                    <a:gd name="T69" fmla="*/ 128 h 389"/>
                    <a:gd name="T70" fmla="*/ 386 w 446"/>
                    <a:gd name="T71" fmla="*/ 152 h 389"/>
                    <a:gd name="T72" fmla="*/ 389 w 446"/>
                    <a:gd name="T73" fmla="*/ 161 h 389"/>
                    <a:gd name="T74" fmla="*/ 397 w 446"/>
                    <a:gd name="T75" fmla="*/ 170 h 389"/>
                    <a:gd name="T76" fmla="*/ 406 w 446"/>
                    <a:gd name="T77" fmla="*/ 176 h 389"/>
                    <a:gd name="T78" fmla="*/ 416 w 446"/>
                    <a:gd name="T79" fmla="*/ 177 h 389"/>
                    <a:gd name="T80" fmla="*/ 422 w 446"/>
                    <a:gd name="T81" fmla="*/ 177 h 389"/>
                    <a:gd name="T82" fmla="*/ 433 w 446"/>
                    <a:gd name="T83" fmla="*/ 173 h 389"/>
                    <a:gd name="T84" fmla="*/ 440 w 446"/>
                    <a:gd name="T85" fmla="*/ 165 h 389"/>
                    <a:gd name="T86" fmla="*/ 446 w 446"/>
                    <a:gd name="T87" fmla="*/ 156 h 389"/>
                    <a:gd name="T88" fmla="*/ 446 w 446"/>
                    <a:gd name="T89" fmla="*/ 30 h 389"/>
                    <a:gd name="T90" fmla="*/ 446 w 446"/>
                    <a:gd name="T91" fmla="*/ 30 h 389"/>
                    <a:gd name="T92" fmla="*/ 442 w 446"/>
                    <a:gd name="T93" fmla="*/ 1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9">
                      <a:moveTo>
                        <a:pt x="442" y="13"/>
                      </a:moveTo>
                      <a:lnTo>
                        <a:pt x="442" y="13"/>
                      </a:lnTo>
                      <a:lnTo>
                        <a:pt x="439" y="9"/>
                      </a:lnTo>
                      <a:lnTo>
                        <a:pt x="436" y="6"/>
                      </a:lnTo>
                      <a:lnTo>
                        <a:pt x="428" y="1"/>
                      </a:lnTo>
                      <a:lnTo>
                        <a:pt x="418" y="0"/>
                      </a:lnTo>
                      <a:lnTo>
                        <a:pt x="413" y="0"/>
                      </a:lnTo>
                      <a:lnTo>
                        <a:pt x="409" y="1"/>
                      </a:lnTo>
                      <a:lnTo>
                        <a:pt x="296" y="45"/>
                      </a:lnTo>
                      <a:lnTo>
                        <a:pt x="296" y="45"/>
                      </a:lnTo>
                      <a:lnTo>
                        <a:pt x="290" y="46"/>
                      </a:lnTo>
                      <a:lnTo>
                        <a:pt x="287" y="51"/>
                      </a:lnTo>
                      <a:lnTo>
                        <a:pt x="284" y="54"/>
                      </a:lnTo>
                      <a:lnTo>
                        <a:pt x="281" y="58"/>
                      </a:lnTo>
                      <a:lnTo>
                        <a:pt x="279" y="63"/>
                      </a:lnTo>
                      <a:lnTo>
                        <a:pt x="278" y="67"/>
                      </a:lnTo>
                      <a:lnTo>
                        <a:pt x="279" y="73"/>
                      </a:lnTo>
                      <a:lnTo>
                        <a:pt x="281" y="78"/>
                      </a:lnTo>
                      <a:lnTo>
                        <a:pt x="281" y="78"/>
                      </a:lnTo>
                      <a:lnTo>
                        <a:pt x="284" y="85"/>
                      </a:lnTo>
                      <a:lnTo>
                        <a:pt x="290" y="90"/>
                      </a:lnTo>
                      <a:lnTo>
                        <a:pt x="297" y="94"/>
                      </a:lnTo>
                      <a:lnTo>
                        <a:pt x="305" y="94"/>
                      </a:lnTo>
                      <a:lnTo>
                        <a:pt x="305" y="94"/>
                      </a:lnTo>
                      <a:lnTo>
                        <a:pt x="309" y="94"/>
                      </a:lnTo>
                      <a:lnTo>
                        <a:pt x="314" y="93"/>
                      </a:lnTo>
                      <a:lnTo>
                        <a:pt x="358" y="76"/>
                      </a:lnTo>
                      <a:lnTo>
                        <a:pt x="358" y="76"/>
                      </a:lnTo>
                      <a:lnTo>
                        <a:pt x="332" y="109"/>
                      </a:lnTo>
                      <a:lnTo>
                        <a:pt x="305" y="141"/>
                      </a:lnTo>
                      <a:lnTo>
                        <a:pt x="276" y="168"/>
                      </a:lnTo>
                      <a:lnTo>
                        <a:pt x="248" y="195"/>
                      </a:lnTo>
                      <a:lnTo>
                        <a:pt x="219" y="218"/>
                      </a:lnTo>
                      <a:lnTo>
                        <a:pt x="192" y="240"/>
                      </a:lnTo>
                      <a:lnTo>
                        <a:pt x="164" y="258"/>
                      </a:lnTo>
                      <a:lnTo>
                        <a:pt x="138" y="276"/>
                      </a:lnTo>
                      <a:lnTo>
                        <a:pt x="114" y="291"/>
                      </a:lnTo>
                      <a:lnTo>
                        <a:pt x="90" y="303"/>
                      </a:lnTo>
                      <a:lnTo>
                        <a:pt x="52" y="323"/>
                      </a:lnTo>
                      <a:lnTo>
                        <a:pt x="27" y="335"/>
                      </a:lnTo>
                      <a:lnTo>
                        <a:pt x="16" y="338"/>
                      </a:lnTo>
                      <a:lnTo>
                        <a:pt x="16" y="338"/>
                      </a:lnTo>
                      <a:lnTo>
                        <a:pt x="12" y="341"/>
                      </a:lnTo>
                      <a:lnTo>
                        <a:pt x="7" y="344"/>
                      </a:lnTo>
                      <a:lnTo>
                        <a:pt x="4" y="347"/>
                      </a:lnTo>
                      <a:lnTo>
                        <a:pt x="1" y="352"/>
                      </a:lnTo>
                      <a:lnTo>
                        <a:pt x="0" y="356"/>
                      </a:lnTo>
                      <a:lnTo>
                        <a:pt x="0" y="362"/>
                      </a:lnTo>
                      <a:lnTo>
                        <a:pt x="0" y="367"/>
                      </a:lnTo>
                      <a:lnTo>
                        <a:pt x="1" y="373"/>
                      </a:lnTo>
                      <a:lnTo>
                        <a:pt x="1" y="373"/>
                      </a:lnTo>
                      <a:lnTo>
                        <a:pt x="6" y="379"/>
                      </a:lnTo>
                      <a:lnTo>
                        <a:pt x="10" y="385"/>
                      </a:lnTo>
                      <a:lnTo>
                        <a:pt x="18" y="388"/>
                      </a:lnTo>
                      <a:lnTo>
                        <a:pt x="25" y="389"/>
                      </a:lnTo>
                      <a:lnTo>
                        <a:pt x="25" y="389"/>
                      </a:lnTo>
                      <a:lnTo>
                        <a:pt x="36" y="388"/>
                      </a:lnTo>
                      <a:lnTo>
                        <a:pt x="36" y="388"/>
                      </a:lnTo>
                      <a:lnTo>
                        <a:pt x="48" y="383"/>
                      </a:lnTo>
                      <a:lnTo>
                        <a:pt x="73" y="371"/>
                      </a:lnTo>
                      <a:lnTo>
                        <a:pt x="113" y="352"/>
                      </a:lnTo>
                      <a:lnTo>
                        <a:pt x="159" y="325"/>
                      </a:lnTo>
                      <a:lnTo>
                        <a:pt x="186" y="308"/>
                      </a:lnTo>
                      <a:lnTo>
                        <a:pt x="213" y="288"/>
                      </a:lnTo>
                      <a:lnTo>
                        <a:pt x="242" y="267"/>
                      </a:lnTo>
                      <a:lnTo>
                        <a:pt x="272" y="243"/>
                      </a:lnTo>
                      <a:lnTo>
                        <a:pt x="300" y="218"/>
                      </a:lnTo>
                      <a:lnTo>
                        <a:pt x="331" y="191"/>
                      </a:lnTo>
                      <a:lnTo>
                        <a:pt x="359" y="159"/>
                      </a:lnTo>
                      <a:lnTo>
                        <a:pt x="386" y="128"/>
                      </a:lnTo>
                      <a:lnTo>
                        <a:pt x="386" y="152"/>
                      </a:lnTo>
                      <a:lnTo>
                        <a:pt x="386" y="152"/>
                      </a:lnTo>
                      <a:lnTo>
                        <a:pt x="388" y="156"/>
                      </a:lnTo>
                      <a:lnTo>
                        <a:pt x="389" y="161"/>
                      </a:lnTo>
                      <a:lnTo>
                        <a:pt x="392" y="165"/>
                      </a:lnTo>
                      <a:lnTo>
                        <a:pt x="397" y="170"/>
                      </a:lnTo>
                      <a:lnTo>
                        <a:pt x="401" y="173"/>
                      </a:lnTo>
                      <a:lnTo>
                        <a:pt x="406" y="176"/>
                      </a:lnTo>
                      <a:lnTo>
                        <a:pt x="412" y="177"/>
                      </a:lnTo>
                      <a:lnTo>
                        <a:pt x="416" y="177"/>
                      </a:lnTo>
                      <a:lnTo>
                        <a:pt x="416" y="177"/>
                      </a:lnTo>
                      <a:lnTo>
                        <a:pt x="422" y="177"/>
                      </a:lnTo>
                      <a:lnTo>
                        <a:pt x="427" y="176"/>
                      </a:lnTo>
                      <a:lnTo>
                        <a:pt x="433" y="173"/>
                      </a:lnTo>
                      <a:lnTo>
                        <a:pt x="437" y="170"/>
                      </a:lnTo>
                      <a:lnTo>
                        <a:pt x="440" y="165"/>
                      </a:lnTo>
                      <a:lnTo>
                        <a:pt x="443" y="161"/>
                      </a:lnTo>
                      <a:lnTo>
                        <a:pt x="446" y="156"/>
                      </a:lnTo>
                      <a:lnTo>
                        <a:pt x="446" y="152"/>
                      </a:lnTo>
                      <a:lnTo>
                        <a:pt x="446" y="30"/>
                      </a:lnTo>
                      <a:lnTo>
                        <a:pt x="446" y="30"/>
                      </a:lnTo>
                      <a:lnTo>
                        <a:pt x="446" y="30"/>
                      </a:lnTo>
                      <a:lnTo>
                        <a:pt x="445" y="21"/>
                      </a:lnTo>
                      <a:lnTo>
                        <a:pt x="442" y="13"/>
                      </a:lnTo>
                      <a:lnTo>
                        <a:pt x="44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60" name="Freeform 194"/>
              <p:cNvSpPr>
                <a:spLocks noEditPoints="1"/>
              </p:cNvSpPr>
              <p:nvPr/>
            </p:nvSpPr>
            <p:spPr bwMode="auto">
              <a:xfrm>
                <a:off x="4065471" y="2652485"/>
                <a:ext cx="317934" cy="594214"/>
              </a:xfrm>
              <a:custGeom>
                <a:avLst/>
                <a:gdLst>
                  <a:gd name="T0" fmla="*/ 373 w 374"/>
                  <a:gd name="T1" fmla="*/ 478 h 699"/>
                  <a:gd name="T2" fmla="*/ 364 w 374"/>
                  <a:gd name="T3" fmla="*/ 519 h 699"/>
                  <a:gd name="T4" fmla="*/ 350 w 374"/>
                  <a:gd name="T5" fmla="*/ 544 h 699"/>
                  <a:gd name="T6" fmla="*/ 332 w 374"/>
                  <a:gd name="T7" fmla="*/ 568 h 699"/>
                  <a:gd name="T8" fmla="*/ 298 w 374"/>
                  <a:gd name="T9" fmla="*/ 598 h 699"/>
                  <a:gd name="T10" fmla="*/ 269 w 374"/>
                  <a:gd name="T11" fmla="*/ 616 h 699"/>
                  <a:gd name="T12" fmla="*/ 218 w 374"/>
                  <a:gd name="T13" fmla="*/ 633 h 699"/>
                  <a:gd name="T14" fmla="*/ 171 w 374"/>
                  <a:gd name="T15" fmla="*/ 639 h 699"/>
                  <a:gd name="T16" fmla="*/ 167 w 374"/>
                  <a:gd name="T17" fmla="*/ 639 h 699"/>
                  <a:gd name="T18" fmla="*/ 137 w 374"/>
                  <a:gd name="T19" fmla="*/ 639 h 699"/>
                  <a:gd name="T20" fmla="*/ 93 w 374"/>
                  <a:gd name="T21" fmla="*/ 633 h 699"/>
                  <a:gd name="T22" fmla="*/ 54 w 374"/>
                  <a:gd name="T23" fmla="*/ 623 h 699"/>
                  <a:gd name="T24" fmla="*/ 0 w 374"/>
                  <a:gd name="T25" fmla="*/ 598 h 699"/>
                  <a:gd name="T26" fmla="*/ 54 w 374"/>
                  <a:gd name="T27" fmla="*/ 531 h 699"/>
                  <a:gd name="T28" fmla="*/ 92 w 374"/>
                  <a:gd name="T29" fmla="*/ 547 h 699"/>
                  <a:gd name="T30" fmla="*/ 132 w 374"/>
                  <a:gd name="T31" fmla="*/ 561 h 699"/>
                  <a:gd name="T32" fmla="*/ 171 w 374"/>
                  <a:gd name="T33" fmla="*/ 567 h 699"/>
                  <a:gd name="T34" fmla="*/ 144 w 374"/>
                  <a:gd name="T35" fmla="*/ 380 h 699"/>
                  <a:gd name="T36" fmla="*/ 104 w 374"/>
                  <a:gd name="T37" fmla="*/ 361 h 699"/>
                  <a:gd name="T38" fmla="*/ 68 w 374"/>
                  <a:gd name="T39" fmla="*/ 335 h 699"/>
                  <a:gd name="T40" fmla="*/ 48 w 374"/>
                  <a:gd name="T41" fmla="*/ 313 h 699"/>
                  <a:gd name="T42" fmla="*/ 33 w 374"/>
                  <a:gd name="T43" fmla="*/ 286 h 699"/>
                  <a:gd name="T44" fmla="*/ 19 w 374"/>
                  <a:gd name="T45" fmla="*/ 233 h 699"/>
                  <a:gd name="T46" fmla="*/ 19 w 374"/>
                  <a:gd name="T47" fmla="*/ 201 h 699"/>
                  <a:gd name="T48" fmla="*/ 28 w 374"/>
                  <a:gd name="T49" fmla="*/ 167 h 699"/>
                  <a:gd name="T50" fmla="*/ 42 w 374"/>
                  <a:gd name="T51" fmla="*/ 144 h 699"/>
                  <a:gd name="T52" fmla="*/ 59 w 374"/>
                  <a:gd name="T53" fmla="*/ 122 h 699"/>
                  <a:gd name="T54" fmla="*/ 93 w 374"/>
                  <a:gd name="T55" fmla="*/ 93 h 699"/>
                  <a:gd name="T56" fmla="*/ 122 w 374"/>
                  <a:gd name="T57" fmla="*/ 77 h 699"/>
                  <a:gd name="T58" fmla="*/ 171 w 374"/>
                  <a:gd name="T59" fmla="*/ 62 h 699"/>
                  <a:gd name="T60" fmla="*/ 218 w 374"/>
                  <a:gd name="T61" fmla="*/ 57 h 699"/>
                  <a:gd name="T62" fmla="*/ 254 w 374"/>
                  <a:gd name="T63" fmla="*/ 59 h 699"/>
                  <a:gd name="T64" fmla="*/ 317 w 374"/>
                  <a:gd name="T65" fmla="*/ 66 h 699"/>
                  <a:gd name="T66" fmla="*/ 332 w 374"/>
                  <a:gd name="T67" fmla="*/ 155 h 699"/>
                  <a:gd name="T68" fmla="*/ 275 w 374"/>
                  <a:gd name="T69" fmla="*/ 138 h 699"/>
                  <a:gd name="T70" fmla="*/ 218 w 374"/>
                  <a:gd name="T71" fmla="*/ 284 h 699"/>
                  <a:gd name="T72" fmla="*/ 272 w 374"/>
                  <a:gd name="T73" fmla="*/ 308 h 699"/>
                  <a:gd name="T74" fmla="*/ 299 w 374"/>
                  <a:gd name="T75" fmla="*/ 322 h 699"/>
                  <a:gd name="T76" fmla="*/ 323 w 374"/>
                  <a:gd name="T77" fmla="*/ 341 h 699"/>
                  <a:gd name="T78" fmla="*/ 352 w 374"/>
                  <a:gd name="T79" fmla="*/ 376 h 699"/>
                  <a:gd name="T80" fmla="*/ 367 w 374"/>
                  <a:gd name="T81" fmla="*/ 406 h 699"/>
                  <a:gd name="T82" fmla="*/ 374 w 374"/>
                  <a:gd name="T83" fmla="*/ 466 h 699"/>
                  <a:gd name="T84" fmla="*/ 116 w 374"/>
                  <a:gd name="T85" fmla="*/ 195 h 699"/>
                  <a:gd name="T86" fmla="*/ 125 w 374"/>
                  <a:gd name="T87" fmla="*/ 229 h 699"/>
                  <a:gd name="T88" fmla="*/ 140 w 374"/>
                  <a:gd name="T89" fmla="*/ 244 h 699"/>
                  <a:gd name="T90" fmla="*/ 171 w 374"/>
                  <a:gd name="T91" fmla="*/ 265 h 699"/>
                  <a:gd name="T92" fmla="*/ 152 w 374"/>
                  <a:gd name="T93" fmla="*/ 134 h 699"/>
                  <a:gd name="T94" fmla="*/ 137 w 374"/>
                  <a:gd name="T95" fmla="*/ 140 h 699"/>
                  <a:gd name="T96" fmla="*/ 123 w 374"/>
                  <a:gd name="T97" fmla="*/ 153 h 699"/>
                  <a:gd name="T98" fmla="*/ 117 w 374"/>
                  <a:gd name="T99" fmla="*/ 176 h 699"/>
                  <a:gd name="T100" fmla="*/ 277 w 374"/>
                  <a:gd name="T101" fmla="*/ 481 h 699"/>
                  <a:gd name="T102" fmla="*/ 272 w 374"/>
                  <a:gd name="T103" fmla="*/ 457 h 699"/>
                  <a:gd name="T104" fmla="*/ 260 w 374"/>
                  <a:gd name="T105" fmla="*/ 439 h 699"/>
                  <a:gd name="T106" fmla="*/ 230 w 374"/>
                  <a:gd name="T107" fmla="*/ 417 h 699"/>
                  <a:gd name="T108" fmla="*/ 218 w 374"/>
                  <a:gd name="T109" fmla="*/ 564 h 699"/>
                  <a:gd name="T110" fmla="*/ 248 w 374"/>
                  <a:gd name="T111" fmla="*/ 555 h 699"/>
                  <a:gd name="T112" fmla="*/ 260 w 374"/>
                  <a:gd name="T113" fmla="*/ 546 h 699"/>
                  <a:gd name="T114" fmla="*/ 269 w 374"/>
                  <a:gd name="T115" fmla="*/ 531 h 699"/>
                  <a:gd name="T116" fmla="*/ 275 w 374"/>
                  <a:gd name="T117" fmla="*/ 496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4" h="699">
                    <a:moveTo>
                      <a:pt x="374" y="466"/>
                    </a:moveTo>
                    <a:lnTo>
                      <a:pt x="374" y="466"/>
                    </a:lnTo>
                    <a:lnTo>
                      <a:pt x="373" y="478"/>
                    </a:lnTo>
                    <a:lnTo>
                      <a:pt x="371" y="492"/>
                    </a:lnTo>
                    <a:lnTo>
                      <a:pt x="368" y="505"/>
                    </a:lnTo>
                    <a:lnTo>
                      <a:pt x="364" y="519"/>
                    </a:lnTo>
                    <a:lnTo>
                      <a:pt x="364" y="519"/>
                    </a:lnTo>
                    <a:lnTo>
                      <a:pt x="358" y="531"/>
                    </a:lnTo>
                    <a:lnTo>
                      <a:pt x="350" y="544"/>
                    </a:lnTo>
                    <a:lnTo>
                      <a:pt x="341" y="556"/>
                    </a:lnTo>
                    <a:lnTo>
                      <a:pt x="332" y="568"/>
                    </a:lnTo>
                    <a:lnTo>
                      <a:pt x="332" y="568"/>
                    </a:lnTo>
                    <a:lnTo>
                      <a:pt x="322" y="579"/>
                    </a:lnTo>
                    <a:lnTo>
                      <a:pt x="310" y="589"/>
                    </a:lnTo>
                    <a:lnTo>
                      <a:pt x="298" y="598"/>
                    </a:lnTo>
                    <a:lnTo>
                      <a:pt x="284" y="607"/>
                    </a:lnTo>
                    <a:lnTo>
                      <a:pt x="284" y="607"/>
                    </a:lnTo>
                    <a:lnTo>
                      <a:pt x="269" y="616"/>
                    </a:lnTo>
                    <a:lnTo>
                      <a:pt x="253" y="623"/>
                    </a:lnTo>
                    <a:lnTo>
                      <a:pt x="236" y="629"/>
                    </a:lnTo>
                    <a:lnTo>
                      <a:pt x="218" y="633"/>
                    </a:lnTo>
                    <a:lnTo>
                      <a:pt x="218" y="699"/>
                    </a:lnTo>
                    <a:lnTo>
                      <a:pt x="171" y="699"/>
                    </a:lnTo>
                    <a:lnTo>
                      <a:pt x="171" y="639"/>
                    </a:lnTo>
                    <a:lnTo>
                      <a:pt x="171" y="639"/>
                    </a:lnTo>
                    <a:lnTo>
                      <a:pt x="167" y="639"/>
                    </a:lnTo>
                    <a:lnTo>
                      <a:pt x="167" y="639"/>
                    </a:lnTo>
                    <a:lnTo>
                      <a:pt x="162" y="639"/>
                    </a:lnTo>
                    <a:lnTo>
                      <a:pt x="162" y="639"/>
                    </a:lnTo>
                    <a:lnTo>
                      <a:pt x="137" y="639"/>
                    </a:lnTo>
                    <a:lnTo>
                      <a:pt x="114" y="636"/>
                    </a:lnTo>
                    <a:lnTo>
                      <a:pt x="114" y="636"/>
                    </a:lnTo>
                    <a:lnTo>
                      <a:pt x="93" y="633"/>
                    </a:lnTo>
                    <a:lnTo>
                      <a:pt x="72" y="629"/>
                    </a:lnTo>
                    <a:lnTo>
                      <a:pt x="72" y="629"/>
                    </a:lnTo>
                    <a:lnTo>
                      <a:pt x="54" y="623"/>
                    </a:lnTo>
                    <a:lnTo>
                      <a:pt x="35" y="615"/>
                    </a:lnTo>
                    <a:lnTo>
                      <a:pt x="35" y="615"/>
                    </a:lnTo>
                    <a:lnTo>
                      <a:pt x="0" y="598"/>
                    </a:lnTo>
                    <a:lnTo>
                      <a:pt x="27" y="514"/>
                    </a:lnTo>
                    <a:lnTo>
                      <a:pt x="27" y="514"/>
                    </a:lnTo>
                    <a:lnTo>
                      <a:pt x="54" y="531"/>
                    </a:lnTo>
                    <a:lnTo>
                      <a:pt x="54" y="531"/>
                    </a:lnTo>
                    <a:lnTo>
                      <a:pt x="72" y="538"/>
                    </a:lnTo>
                    <a:lnTo>
                      <a:pt x="92" y="547"/>
                    </a:lnTo>
                    <a:lnTo>
                      <a:pt x="92" y="547"/>
                    </a:lnTo>
                    <a:lnTo>
                      <a:pt x="111" y="555"/>
                    </a:lnTo>
                    <a:lnTo>
                      <a:pt x="132" y="561"/>
                    </a:lnTo>
                    <a:lnTo>
                      <a:pt x="132" y="561"/>
                    </a:lnTo>
                    <a:lnTo>
                      <a:pt x="152" y="565"/>
                    </a:lnTo>
                    <a:lnTo>
                      <a:pt x="171" y="567"/>
                    </a:lnTo>
                    <a:lnTo>
                      <a:pt x="171" y="391"/>
                    </a:lnTo>
                    <a:lnTo>
                      <a:pt x="171" y="391"/>
                    </a:lnTo>
                    <a:lnTo>
                      <a:pt x="144" y="380"/>
                    </a:lnTo>
                    <a:lnTo>
                      <a:pt x="117" y="367"/>
                    </a:lnTo>
                    <a:lnTo>
                      <a:pt x="117" y="367"/>
                    </a:lnTo>
                    <a:lnTo>
                      <a:pt x="104" y="361"/>
                    </a:lnTo>
                    <a:lnTo>
                      <a:pt x="92" y="353"/>
                    </a:lnTo>
                    <a:lnTo>
                      <a:pt x="80" y="344"/>
                    </a:lnTo>
                    <a:lnTo>
                      <a:pt x="68" y="335"/>
                    </a:lnTo>
                    <a:lnTo>
                      <a:pt x="68" y="335"/>
                    </a:lnTo>
                    <a:lnTo>
                      <a:pt x="57" y="325"/>
                    </a:lnTo>
                    <a:lnTo>
                      <a:pt x="48" y="313"/>
                    </a:lnTo>
                    <a:lnTo>
                      <a:pt x="41" y="299"/>
                    </a:lnTo>
                    <a:lnTo>
                      <a:pt x="33" y="286"/>
                    </a:lnTo>
                    <a:lnTo>
                      <a:pt x="33" y="286"/>
                    </a:lnTo>
                    <a:lnTo>
                      <a:pt x="27" y="271"/>
                    </a:lnTo>
                    <a:lnTo>
                      <a:pt x="22" y="253"/>
                    </a:lnTo>
                    <a:lnTo>
                      <a:pt x="19" y="233"/>
                    </a:lnTo>
                    <a:lnTo>
                      <a:pt x="18" y="214"/>
                    </a:lnTo>
                    <a:lnTo>
                      <a:pt x="18" y="214"/>
                    </a:lnTo>
                    <a:lnTo>
                      <a:pt x="19" y="201"/>
                    </a:lnTo>
                    <a:lnTo>
                      <a:pt x="21" y="191"/>
                    </a:lnTo>
                    <a:lnTo>
                      <a:pt x="24" y="179"/>
                    </a:lnTo>
                    <a:lnTo>
                      <a:pt x="28" y="167"/>
                    </a:lnTo>
                    <a:lnTo>
                      <a:pt x="28" y="167"/>
                    </a:lnTo>
                    <a:lnTo>
                      <a:pt x="35" y="156"/>
                    </a:lnTo>
                    <a:lnTo>
                      <a:pt x="42" y="144"/>
                    </a:lnTo>
                    <a:lnTo>
                      <a:pt x="50" y="134"/>
                    </a:lnTo>
                    <a:lnTo>
                      <a:pt x="59" y="122"/>
                    </a:lnTo>
                    <a:lnTo>
                      <a:pt x="59" y="122"/>
                    </a:lnTo>
                    <a:lnTo>
                      <a:pt x="69" y="113"/>
                    </a:lnTo>
                    <a:lnTo>
                      <a:pt x="81" y="102"/>
                    </a:lnTo>
                    <a:lnTo>
                      <a:pt x="93" y="93"/>
                    </a:lnTo>
                    <a:lnTo>
                      <a:pt x="107" y="84"/>
                    </a:lnTo>
                    <a:lnTo>
                      <a:pt x="107" y="84"/>
                    </a:lnTo>
                    <a:lnTo>
                      <a:pt x="122" y="77"/>
                    </a:lnTo>
                    <a:lnTo>
                      <a:pt x="137" y="71"/>
                    </a:lnTo>
                    <a:lnTo>
                      <a:pt x="153" y="66"/>
                    </a:lnTo>
                    <a:lnTo>
                      <a:pt x="171" y="62"/>
                    </a:lnTo>
                    <a:lnTo>
                      <a:pt x="171" y="0"/>
                    </a:lnTo>
                    <a:lnTo>
                      <a:pt x="218" y="0"/>
                    </a:lnTo>
                    <a:lnTo>
                      <a:pt x="218" y="57"/>
                    </a:lnTo>
                    <a:lnTo>
                      <a:pt x="219" y="57"/>
                    </a:lnTo>
                    <a:lnTo>
                      <a:pt x="219" y="57"/>
                    </a:lnTo>
                    <a:lnTo>
                      <a:pt x="254" y="59"/>
                    </a:lnTo>
                    <a:lnTo>
                      <a:pt x="287" y="62"/>
                    </a:lnTo>
                    <a:lnTo>
                      <a:pt x="287" y="62"/>
                    </a:lnTo>
                    <a:lnTo>
                      <a:pt x="317" y="66"/>
                    </a:lnTo>
                    <a:lnTo>
                      <a:pt x="349" y="71"/>
                    </a:lnTo>
                    <a:lnTo>
                      <a:pt x="332" y="155"/>
                    </a:lnTo>
                    <a:lnTo>
                      <a:pt x="332" y="155"/>
                    </a:lnTo>
                    <a:lnTo>
                      <a:pt x="305" y="146"/>
                    </a:lnTo>
                    <a:lnTo>
                      <a:pt x="275" y="138"/>
                    </a:lnTo>
                    <a:lnTo>
                      <a:pt x="275" y="138"/>
                    </a:lnTo>
                    <a:lnTo>
                      <a:pt x="246" y="132"/>
                    </a:lnTo>
                    <a:lnTo>
                      <a:pt x="218" y="129"/>
                    </a:lnTo>
                    <a:lnTo>
                      <a:pt x="218" y="284"/>
                    </a:lnTo>
                    <a:lnTo>
                      <a:pt x="218" y="284"/>
                    </a:lnTo>
                    <a:lnTo>
                      <a:pt x="245" y="295"/>
                    </a:lnTo>
                    <a:lnTo>
                      <a:pt x="272" y="308"/>
                    </a:lnTo>
                    <a:lnTo>
                      <a:pt x="272" y="308"/>
                    </a:lnTo>
                    <a:lnTo>
                      <a:pt x="286" y="314"/>
                    </a:lnTo>
                    <a:lnTo>
                      <a:pt x="299" y="322"/>
                    </a:lnTo>
                    <a:lnTo>
                      <a:pt x="311" y="331"/>
                    </a:lnTo>
                    <a:lnTo>
                      <a:pt x="323" y="341"/>
                    </a:lnTo>
                    <a:lnTo>
                      <a:pt x="323" y="341"/>
                    </a:lnTo>
                    <a:lnTo>
                      <a:pt x="334" y="352"/>
                    </a:lnTo>
                    <a:lnTo>
                      <a:pt x="344" y="364"/>
                    </a:lnTo>
                    <a:lnTo>
                      <a:pt x="352" y="376"/>
                    </a:lnTo>
                    <a:lnTo>
                      <a:pt x="359" y="391"/>
                    </a:lnTo>
                    <a:lnTo>
                      <a:pt x="359" y="391"/>
                    </a:lnTo>
                    <a:lnTo>
                      <a:pt x="367" y="406"/>
                    </a:lnTo>
                    <a:lnTo>
                      <a:pt x="370" y="424"/>
                    </a:lnTo>
                    <a:lnTo>
                      <a:pt x="373" y="444"/>
                    </a:lnTo>
                    <a:lnTo>
                      <a:pt x="374" y="466"/>
                    </a:lnTo>
                    <a:lnTo>
                      <a:pt x="374" y="466"/>
                    </a:lnTo>
                    <a:close/>
                    <a:moveTo>
                      <a:pt x="116" y="195"/>
                    </a:moveTo>
                    <a:lnTo>
                      <a:pt x="116" y="195"/>
                    </a:lnTo>
                    <a:lnTo>
                      <a:pt x="117" y="208"/>
                    </a:lnTo>
                    <a:lnTo>
                      <a:pt x="120" y="220"/>
                    </a:lnTo>
                    <a:lnTo>
                      <a:pt x="125" y="229"/>
                    </a:lnTo>
                    <a:lnTo>
                      <a:pt x="131" y="236"/>
                    </a:lnTo>
                    <a:lnTo>
                      <a:pt x="131" y="236"/>
                    </a:lnTo>
                    <a:lnTo>
                      <a:pt x="140" y="244"/>
                    </a:lnTo>
                    <a:lnTo>
                      <a:pt x="149" y="251"/>
                    </a:lnTo>
                    <a:lnTo>
                      <a:pt x="159" y="259"/>
                    </a:lnTo>
                    <a:lnTo>
                      <a:pt x="171" y="265"/>
                    </a:lnTo>
                    <a:lnTo>
                      <a:pt x="171" y="129"/>
                    </a:lnTo>
                    <a:lnTo>
                      <a:pt x="171" y="129"/>
                    </a:lnTo>
                    <a:lnTo>
                      <a:pt x="152" y="134"/>
                    </a:lnTo>
                    <a:lnTo>
                      <a:pt x="144" y="137"/>
                    </a:lnTo>
                    <a:lnTo>
                      <a:pt x="137" y="140"/>
                    </a:lnTo>
                    <a:lnTo>
                      <a:pt x="137" y="140"/>
                    </a:lnTo>
                    <a:lnTo>
                      <a:pt x="131" y="144"/>
                    </a:lnTo>
                    <a:lnTo>
                      <a:pt x="128" y="149"/>
                    </a:lnTo>
                    <a:lnTo>
                      <a:pt x="123" y="153"/>
                    </a:lnTo>
                    <a:lnTo>
                      <a:pt x="120" y="161"/>
                    </a:lnTo>
                    <a:lnTo>
                      <a:pt x="120" y="161"/>
                    </a:lnTo>
                    <a:lnTo>
                      <a:pt x="117" y="176"/>
                    </a:lnTo>
                    <a:lnTo>
                      <a:pt x="116" y="195"/>
                    </a:lnTo>
                    <a:lnTo>
                      <a:pt x="116" y="195"/>
                    </a:lnTo>
                    <a:close/>
                    <a:moveTo>
                      <a:pt x="277" y="481"/>
                    </a:moveTo>
                    <a:lnTo>
                      <a:pt x="277" y="481"/>
                    </a:lnTo>
                    <a:lnTo>
                      <a:pt x="275" y="468"/>
                    </a:lnTo>
                    <a:lnTo>
                      <a:pt x="272" y="457"/>
                    </a:lnTo>
                    <a:lnTo>
                      <a:pt x="268" y="447"/>
                    </a:lnTo>
                    <a:lnTo>
                      <a:pt x="260" y="439"/>
                    </a:lnTo>
                    <a:lnTo>
                      <a:pt x="260" y="439"/>
                    </a:lnTo>
                    <a:lnTo>
                      <a:pt x="251" y="432"/>
                    </a:lnTo>
                    <a:lnTo>
                      <a:pt x="242" y="424"/>
                    </a:lnTo>
                    <a:lnTo>
                      <a:pt x="230" y="417"/>
                    </a:lnTo>
                    <a:lnTo>
                      <a:pt x="218" y="410"/>
                    </a:lnTo>
                    <a:lnTo>
                      <a:pt x="218" y="564"/>
                    </a:lnTo>
                    <a:lnTo>
                      <a:pt x="218" y="564"/>
                    </a:lnTo>
                    <a:lnTo>
                      <a:pt x="234" y="561"/>
                    </a:lnTo>
                    <a:lnTo>
                      <a:pt x="234" y="561"/>
                    </a:lnTo>
                    <a:lnTo>
                      <a:pt x="248" y="555"/>
                    </a:lnTo>
                    <a:lnTo>
                      <a:pt x="248" y="555"/>
                    </a:lnTo>
                    <a:lnTo>
                      <a:pt x="254" y="552"/>
                    </a:lnTo>
                    <a:lnTo>
                      <a:pt x="260" y="546"/>
                    </a:lnTo>
                    <a:lnTo>
                      <a:pt x="265" y="540"/>
                    </a:lnTo>
                    <a:lnTo>
                      <a:pt x="269" y="531"/>
                    </a:lnTo>
                    <a:lnTo>
                      <a:pt x="269" y="531"/>
                    </a:lnTo>
                    <a:lnTo>
                      <a:pt x="272" y="520"/>
                    </a:lnTo>
                    <a:lnTo>
                      <a:pt x="274" y="510"/>
                    </a:lnTo>
                    <a:lnTo>
                      <a:pt x="275" y="496"/>
                    </a:lnTo>
                    <a:lnTo>
                      <a:pt x="277" y="481"/>
                    </a:lnTo>
                    <a:lnTo>
                      <a:pt x="277" y="4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202"/>
              <p:cNvSpPr>
                <a:spLocks/>
              </p:cNvSpPr>
              <p:nvPr/>
            </p:nvSpPr>
            <p:spPr bwMode="auto">
              <a:xfrm flipH="1">
                <a:off x="3990261" y="2373266"/>
                <a:ext cx="797227" cy="1735301"/>
              </a:xfrm>
              <a:custGeom>
                <a:avLst/>
                <a:gdLst>
                  <a:gd name="T0" fmla="*/ 49 w 583"/>
                  <a:gd name="T1" fmla="*/ 1269 h 1269"/>
                  <a:gd name="T2" fmla="*/ 0 w 583"/>
                  <a:gd name="T3" fmla="*/ 1269 h 1269"/>
                  <a:gd name="T4" fmla="*/ 533 w 583"/>
                  <a:gd name="T5" fmla="*/ 0 h 1269"/>
                  <a:gd name="T6" fmla="*/ 583 w 583"/>
                  <a:gd name="T7" fmla="*/ 0 h 1269"/>
                  <a:gd name="T8" fmla="*/ 49 w 583"/>
                  <a:gd name="T9" fmla="*/ 1269 h 1269"/>
                </a:gdLst>
                <a:ahLst/>
                <a:cxnLst>
                  <a:cxn ang="0">
                    <a:pos x="T0" y="T1"/>
                  </a:cxn>
                  <a:cxn ang="0">
                    <a:pos x="T2" y="T3"/>
                  </a:cxn>
                  <a:cxn ang="0">
                    <a:pos x="T4" y="T5"/>
                  </a:cxn>
                  <a:cxn ang="0">
                    <a:pos x="T6" y="T7"/>
                  </a:cxn>
                  <a:cxn ang="0">
                    <a:pos x="T8" y="T9"/>
                  </a:cxn>
                </a:cxnLst>
                <a:rect l="0" t="0" r="r" b="b"/>
                <a:pathLst>
                  <a:path w="583" h="1269">
                    <a:moveTo>
                      <a:pt x="49" y="1269"/>
                    </a:moveTo>
                    <a:lnTo>
                      <a:pt x="0" y="1269"/>
                    </a:lnTo>
                    <a:lnTo>
                      <a:pt x="533" y="0"/>
                    </a:lnTo>
                    <a:lnTo>
                      <a:pt x="583" y="0"/>
                    </a:lnTo>
                    <a:lnTo>
                      <a:pt x="49" y="1269"/>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roup 103"/>
            <p:cNvGrpSpPr/>
            <p:nvPr/>
          </p:nvGrpSpPr>
          <p:grpSpPr>
            <a:xfrm>
              <a:off x="9105865" y="6033717"/>
              <a:ext cx="935837" cy="1105594"/>
              <a:chOff x="6502167" y="1870041"/>
              <a:chExt cx="4054074" cy="4789464"/>
            </a:xfrm>
          </p:grpSpPr>
          <p:sp>
            <p:nvSpPr>
              <p:cNvPr id="155" name="Freeform 130"/>
              <p:cNvSpPr>
                <a:spLocks noEditPoints="1"/>
              </p:cNvSpPr>
              <p:nvPr/>
            </p:nvSpPr>
            <p:spPr bwMode="auto">
              <a:xfrm rot="1517723">
                <a:off x="6502167" y="1870041"/>
                <a:ext cx="4054074" cy="4789464"/>
              </a:xfrm>
              <a:custGeom>
                <a:avLst/>
                <a:gdLst>
                  <a:gd name="T0" fmla="*/ 2114 w 3010"/>
                  <a:gd name="T1" fmla="*/ 273 h 3556"/>
                  <a:gd name="T2" fmla="*/ 2089 w 3010"/>
                  <a:gd name="T3" fmla="*/ 339 h 3556"/>
                  <a:gd name="T4" fmla="*/ 550 w 3010"/>
                  <a:gd name="T5" fmla="*/ 1095 h 3556"/>
                  <a:gd name="T6" fmla="*/ 410 w 3010"/>
                  <a:gd name="T7" fmla="*/ 1152 h 3556"/>
                  <a:gd name="T8" fmla="*/ 306 w 3010"/>
                  <a:gd name="T9" fmla="*/ 1009 h 3556"/>
                  <a:gd name="T10" fmla="*/ 100 w 3010"/>
                  <a:gd name="T11" fmla="*/ 1413 h 3556"/>
                  <a:gd name="T12" fmla="*/ 298 w 3010"/>
                  <a:gd name="T13" fmla="*/ 1726 h 3556"/>
                  <a:gd name="T14" fmla="*/ 545 w 3010"/>
                  <a:gd name="T15" fmla="*/ 1945 h 3556"/>
                  <a:gd name="T16" fmla="*/ 789 w 3010"/>
                  <a:gd name="T17" fmla="*/ 2042 h 3556"/>
                  <a:gd name="T18" fmla="*/ 1091 w 3010"/>
                  <a:gd name="T19" fmla="*/ 2036 h 3556"/>
                  <a:gd name="T20" fmla="*/ 1338 w 3010"/>
                  <a:gd name="T21" fmla="*/ 2018 h 3556"/>
                  <a:gd name="T22" fmla="*/ 1582 w 3010"/>
                  <a:gd name="T23" fmla="*/ 2052 h 3556"/>
                  <a:gd name="T24" fmla="*/ 1823 w 3010"/>
                  <a:gd name="T25" fmla="*/ 2248 h 3556"/>
                  <a:gd name="T26" fmla="*/ 1866 w 3010"/>
                  <a:gd name="T27" fmla="*/ 2445 h 3556"/>
                  <a:gd name="T28" fmla="*/ 1953 w 3010"/>
                  <a:gd name="T29" fmla="*/ 2511 h 3556"/>
                  <a:gd name="T30" fmla="*/ 2044 w 3010"/>
                  <a:gd name="T31" fmla="*/ 2784 h 3556"/>
                  <a:gd name="T32" fmla="*/ 2129 w 3010"/>
                  <a:gd name="T33" fmla="*/ 2960 h 3556"/>
                  <a:gd name="T34" fmla="*/ 2234 w 3010"/>
                  <a:gd name="T35" fmla="*/ 3079 h 3556"/>
                  <a:gd name="T36" fmla="*/ 2208 w 3010"/>
                  <a:gd name="T37" fmla="*/ 3249 h 3556"/>
                  <a:gd name="T38" fmla="*/ 2073 w 3010"/>
                  <a:gd name="T39" fmla="*/ 3369 h 3556"/>
                  <a:gd name="T40" fmla="*/ 2015 w 3010"/>
                  <a:gd name="T41" fmla="*/ 3473 h 3556"/>
                  <a:gd name="T42" fmla="*/ 2998 w 3010"/>
                  <a:gd name="T43" fmla="*/ 3056 h 3556"/>
                  <a:gd name="T44" fmla="*/ 2884 w 3010"/>
                  <a:gd name="T45" fmla="*/ 2989 h 3556"/>
                  <a:gd name="T46" fmla="*/ 2741 w 3010"/>
                  <a:gd name="T47" fmla="*/ 3027 h 3556"/>
                  <a:gd name="T48" fmla="*/ 2557 w 3010"/>
                  <a:gd name="T49" fmla="*/ 2983 h 3556"/>
                  <a:gd name="T50" fmla="*/ 2474 w 3010"/>
                  <a:gd name="T51" fmla="*/ 2835 h 3556"/>
                  <a:gd name="T52" fmla="*/ 2427 w 3010"/>
                  <a:gd name="T53" fmla="*/ 2651 h 3556"/>
                  <a:gd name="T54" fmla="*/ 2323 w 3010"/>
                  <a:gd name="T55" fmla="*/ 2583 h 3556"/>
                  <a:gd name="T56" fmla="*/ 2247 w 3010"/>
                  <a:gd name="T57" fmla="*/ 2295 h 3556"/>
                  <a:gd name="T58" fmla="*/ 2149 w 3010"/>
                  <a:gd name="T59" fmla="*/ 2128 h 3556"/>
                  <a:gd name="T60" fmla="*/ 2038 w 3010"/>
                  <a:gd name="T61" fmla="*/ 1865 h 3556"/>
                  <a:gd name="T62" fmla="*/ 2187 w 3010"/>
                  <a:gd name="T63" fmla="*/ 1671 h 3556"/>
                  <a:gd name="T64" fmla="*/ 2292 w 3010"/>
                  <a:gd name="T65" fmla="*/ 1472 h 3556"/>
                  <a:gd name="T66" fmla="*/ 2522 w 3010"/>
                  <a:gd name="T67" fmla="*/ 1260 h 3556"/>
                  <a:gd name="T68" fmla="*/ 2633 w 3010"/>
                  <a:gd name="T69" fmla="*/ 1026 h 3556"/>
                  <a:gd name="T70" fmla="*/ 2649 w 3010"/>
                  <a:gd name="T71" fmla="*/ 684 h 3556"/>
                  <a:gd name="T72" fmla="*/ 2567 w 3010"/>
                  <a:gd name="T73" fmla="*/ 374 h 3556"/>
                  <a:gd name="T74" fmla="*/ 2402 w 3010"/>
                  <a:gd name="T75" fmla="*/ 50 h 3556"/>
                  <a:gd name="T76" fmla="*/ 505 w 3010"/>
                  <a:gd name="T77" fmla="*/ 1744 h 3556"/>
                  <a:gd name="T78" fmla="*/ 318 w 3010"/>
                  <a:gd name="T79" fmla="*/ 1520 h 3556"/>
                  <a:gd name="T80" fmla="*/ 245 w 3010"/>
                  <a:gd name="T81" fmla="*/ 1191 h 3556"/>
                  <a:gd name="T82" fmla="*/ 324 w 3010"/>
                  <a:gd name="T83" fmla="*/ 1266 h 3556"/>
                  <a:gd name="T84" fmla="*/ 455 w 3010"/>
                  <a:gd name="T85" fmla="*/ 1285 h 3556"/>
                  <a:gd name="T86" fmla="*/ 780 w 3010"/>
                  <a:gd name="T87" fmla="*/ 1561 h 3556"/>
                  <a:gd name="T88" fmla="*/ 1041 w 3010"/>
                  <a:gd name="T89" fmla="*/ 1863 h 3556"/>
                  <a:gd name="T90" fmla="*/ 935 w 3010"/>
                  <a:gd name="T91" fmla="*/ 1918 h 3556"/>
                  <a:gd name="T92" fmla="*/ 745 w 3010"/>
                  <a:gd name="T93" fmla="*/ 1888 h 3556"/>
                  <a:gd name="T94" fmla="*/ 2478 w 3010"/>
                  <a:gd name="T95" fmla="*/ 539 h 3556"/>
                  <a:gd name="T96" fmla="*/ 2520 w 3010"/>
                  <a:gd name="T97" fmla="*/ 836 h 3556"/>
                  <a:gd name="T98" fmla="*/ 2478 w 3010"/>
                  <a:gd name="T99" fmla="*/ 1060 h 3556"/>
                  <a:gd name="T100" fmla="*/ 2377 w 3010"/>
                  <a:gd name="T101" fmla="*/ 1222 h 3556"/>
                  <a:gd name="T102" fmla="*/ 2285 w 3010"/>
                  <a:gd name="T103" fmla="*/ 1201 h 3556"/>
                  <a:gd name="T104" fmla="*/ 2153 w 3010"/>
                  <a:gd name="T105" fmla="*/ 751 h 3556"/>
                  <a:gd name="T106" fmla="*/ 2202 w 3010"/>
                  <a:gd name="T107" fmla="*/ 425 h 3556"/>
                  <a:gd name="T108" fmla="*/ 2254 w 3010"/>
                  <a:gd name="T109" fmla="*/ 310 h 3556"/>
                  <a:gd name="T110" fmla="*/ 2319 w 3010"/>
                  <a:gd name="T111" fmla="*/ 177 h 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10" h="3556">
                    <a:moveTo>
                      <a:pt x="2402" y="50"/>
                    </a:moveTo>
                    <a:lnTo>
                      <a:pt x="2368" y="0"/>
                    </a:lnTo>
                    <a:lnTo>
                      <a:pt x="2061" y="151"/>
                    </a:lnTo>
                    <a:lnTo>
                      <a:pt x="2091" y="212"/>
                    </a:lnTo>
                    <a:lnTo>
                      <a:pt x="2091" y="212"/>
                    </a:lnTo>
                    <a:lnTo>
                      <a:pt x="2104" y="241"/>
                    </a:lnTo>
                    <a:lnTo>
                      <a:pt x="2110" y="257"/>
                    </a:lnTo>
                    <a:lnTo>
                      <a:pt x="2114" y="273"/>
                    </a:lnTo>
                    <a:lnTo>
                      <a:pt x="2115" y="288"/>
                    </a:lnTo>
                    <a:lnTo>
                      <a:pt x="2115" y="303"/>
                    </a:lnTo>
                    <a:lnTo>
                      <a:pt x="2113" y="316"/>
                    </a:lnTo>
                    <a:lnTo>
                      <a:pt x="2110" y="322"/>
                    </a:lnTo>
                    <a:lnTo>
                      <a:pt x="2105" y="326"/>
                    </a:lnTo>
                    <a:lnTo>
                      <a:pt x="2105" y="326"/>
                    </a:lnTo>
                    <a:lnTo>
                      <a:pt x="2099" y="332"/>
                    </a:lnTo>
                    <a:lnTo>
                      <a:pt x="2089" y="339"/>
                    </a:lnTo>
                    <a:lnTo>
                      <a:pt x="2061" y="355"/>
                    </a:lnTo>
                    <a:lnTo>
                      <a:pt x="2025" y="374"/>
                    </a:lnTo>
                    <a:lnTo>
                      <a:pt x="1981" y="395"/>
                    </a:lnTo>
                    <a:lnTo>
                      <a:pt x="1981" y="395"/>
                    </a:lnTo>
                    <a:lnTo>
                      <a:pt x="1898" y="222"/>
                    </a:lnTo>
                    <a:lnTo>
                      <a:pt x="466" y="922"/>
                    </a:lnTo>
                    <a:lnTo>
                      <a:pt x="466" y="922"/>
                    </a:lnTo>
                    <a:lnTo>
                      <a:pt x="550" y="1095"/>
                    </a:lnTo>
                    <a:lnTo>
                      <a:pt x="550" y="1095"/>
                    </a:lnTo>
                    <a:lnTo>
                      <a:pt x="507" y="1117"/>
                    </a:lnTo>
                    <a:lnTo>
                      <a:pt x="469" y="1134"/>
                    </a:lnTo>
                    <a:lnTo>
                      <a:pt x="438" y="1147"/>
                    </a:lnTo>
                    <a:lnTo>
                      <a:pt x="426" y="1150"/>
                    </a:lnTo>
                    <a:lnTo>
                      <a:pt x="417" y="1152"/>
                    </a:lnTo>
                    <a:lnTo>
                      <a:pt x="417" y="1152"/>
                    </a:lnTo>
                    <a:lnTo>
                      <a:pt x="410" y="1152"/>
                    </a:lnTo>
                    <a:lnTo>
                      <a:pt x="404" y="1150"/>
                    </a:lnTo>
                    <a:lnTo>
                      <a:pt x="393" y="1144"/>
                    </a:lnTo>
                    <a:lnTo>
                      <a:pt x="381" y="1136"/>
                    </a:lnTo>
                    <a:lnTo>
                      <a:pt x="371" y="1125"/>
                    </a:lnTo>
                    <a:lnTo>
                      <a:pt x="360" y="1112"/>
                    </a:lnTo>
                    <a:lnTo>
                      <a:pt x="352" y="1099"/>
                    </a:lnTo>
                    <a:lnTo>
                      <a:pt x="336" y="1070"/>
                    </a:lnTo>
                    <a:lnTo>
                      <a:pt x="306" y="1009"/>
                    </a:lnTo>
                    <a:lnTo>
                      <a:pt x="0" y="1159"/>
                    </a:lnTo>
                    <a:lnTo>
                      <a:pt x="17" y="1215"/>
                    </a:lnTo>
                    <a:lnTo>
                      <a:pt x="17" y="1215"/>
                    </a:lnTo>
                    <a:lnTo>
                      <a:pt x="27" y="1244"/>
                    </a:lnTo>
                    <a:lnTo>
                      <a:pt x="39" y="1275"/>
                    </a:lnTo>
                    <a:lnTo>
                      <a:pt x="54" y="1314"/>
                    </a:lnTo>
                    <a:lnTo>
                      <a:pt x="74" y="1361"/>
                    </a:lnTo>
                    <a:lnTo>
                      <a:pt x="100" y="1413"/>
                    </a:lnTo>
                    <a:lnTo>
                      <a:pt x="130" y="1472"/>
                    </a:lnTo>
                    <a:lnTo>
                      <a:pt x="165" y="1533"/>
                    </a:lnTo>
                    <a:lnTo>
                      <a:pt x="165" y="1533"/>
                    </a:lnTo>
                    <a:lnTo>
                      <a:pt x="189" y="1576"/>
                    </a:lnTo>
                    <a:lnTo>
                      <a:pt x="216" y="1615"/>
                    </a:lnTo>
                    <a:lnTo>
                      <a:pt x="242" y="1653"/>
                    </a:lnTo>
                    <a:lnTo>
                      <a:pt x="270" y="1691"/>
                    </a:lnTo>
                    <a:lnTo>
                      <a:pt x="298" y="1726"/>
                    </a:lnTo>
                    <a:lnTo>
                      <a:pt x="327" y="1760"/>
                    </a:lnTo>
                    <a:lnTo>
                      <a:pt x="356" y="1792"/>
                    </a:lnTo>
                    <a:lnTo>
                      <a:pt x="387" y="1821"/>
                    </a:lnTo>
                    <a:lnTo>
                      <a:pt x="417" y="1850"/>
                    </a:lnTo>
                    <a:lnTo>
                      <a:pt x="448" y="1877"/>
                    </a:lnTo>
                    <a:lnTo>
                      <a:pt x="480" y="1901"/>
                    </a:lnTo>
                    <a:lnTo>
                      <a:pt x="512" y="1925"/>
                    </a:lnTo>
                    <a:lnTo>
                      <a:pt x="545" y="1945"/>
                    </a:lnTo>
                    <a:lnTo>
                      <a:pt x="578" y="1964"/>
                    </a:lnTo>
                    <a:lnTo>
                      <a:pt x="612" y="1982"/>
                    </a:lnTo>
                    <a:lnTo>
                      <a:pt x="645" y="1998"/>
                    </a:lnTo>
                    <a:lnTo>
                      <a:pt x="645" y="1998"/>
                    </a:lnTo>
                    <a:lnTo>
                      <a:pt x="680" y="2013"/>
                    </a:lnTo>
                    <a:lnTo>
                      <a:pt x="716" y="2024"/>
                    </a:lnTo>
                    <a:lnTo>
                      <a:pt x="752" y="2034"/>
                    </a:lnTo>
                    <a:lnTo>
                      <a:pt x="789" y="2042"/>
                    </a:lnTo>
                    <a:lnTo>
                      <a:pt x="825" y="2048"/>
                    </a:lnTo>
                    <a:lnTo>
                      <a:pt x="862" y="2052"/>
                    </a:lnTo>
                    <a:lnTo>
                      <a:pt x="900" y="2055"/>
                    </a:lnTo>
                    <a:lnTo>
                      <a:pt x="938" y="2055"/>
                    </a:lnTo>
                    <a:lnTo>
                      <a:pt x="976" y="2053"/>
                    </a:lnTo>
                    <a:lnTo>
                      <a:pt x="1014" y="2049"/>
                    </a:lnTo>
                    <a:lnTo>
                      <a:pt x="1052" y="2043"/>
                    </a:lnTo>
                    <a:lnTo>
                      <a:pt x="1091" y="2036"/>
                    </a:lnTo>
                    <a:lnTo>
                      <a:pt x="1131" y="2027"/>
                    </a:lnTo>
                    <a:lnTo>
                      <a:pt x="1170" y="2015"/>
                    </a:lnTo>
                    <a:lnTo>
                      <a:pt x="1209" y="2002"/>
                    </a:lnTo>
                    <a:lnTo>
                      <a:pt x="1249" y="1986"/>
                    </a:lnTo>
                    <a:lnTo>
                      <a:pt x="1249" y="1986"/>
                    </a:lnTo>
                    <a:lnTo>
                      <a:pt x="1278" y="1998"/>
                    </a:lnTo>
                    <a:lnTo>
                      <a:pt x="1309" y="2008"/>
                    </a:lnTo>
                    <a:lnTo>
                      <a:pt x="1338" y="2018"/>
                    </a:lnTo>
                    <a:lnTo>
                      <a:pt x="1369" y="2027"/>
                    </a:lnTo>
                    <a:lnTo>
                      <a:pt x="1398" y="2034"/>
                    </a:lnTo>
                    <a:lnTo>
                      <a:pt x="1429" y="2040"/>
                    </a:lnTo>
                    <a:lnTo>
                      <a:pt x="1459" y="2045"/>
                    </a:lnTo>
                    <a:lnTo>
                      <a:pt x="1490" y="2048"/>
                    </a:lnTo>
                    <a:lnTo>
                      <a:pt x="1521" y="2051"/>
                    </a:lnTo>
                    <a:lnTo>
                      <a:pt x="1551" y="2052"/>
                    </a:lnTo>
                    <a:lnTo>
                      <a:pt x="1582" y="2052"/>
                    </a:lnTo>
                    <a:lnTo>
                      <a:pt x="1613" y="2051"/>
                    </a:lnTo>
                    <a:lnTo>
                      <a:pt x="1642" y="2048"/>
                    </a:lnTo>
                    <a:lnTo>
                      <a:pt x="1673" y="2043"/>
                    </a:lnTo>
                    <a:lnTo>
                      <a:pt x="1703" y="2037"/>
                    </a:lnTo>
                    <a:lnTo>
                      <a:pt x="1733" y="2032"/>
                    </a:lnTo>
                    <a:lnTo>
                      <a:pt x="1832" y="2233"/>
                    </a:lnTo>
                    <a:lnTo>
                      <a:pt x="1832" y="2233"/>
                    </a:lnTo>
                    <a:lnTo>
                      <a:pt x="1823" y="2248"/>
                    </a:lnTo>
                    <a:lnTo>
                      <a:pt x="1817" y="2261"/>
                    </a:lnTo>
                    <a:lnTo>
                      <a:pt x="1814" y="2277"/>
                    </a:lnTo>
                    <a:lnTo>
                      <a:pt x="1812" y="2293"/>
                    </a:lnTo>
                    <a:lnTo>
                      <a:pt x="1810" y="2309"/>
                    </a:lnTo>
                    <a:lnTo>
                      <a:pt x="1813" y="2325"/>
                    </a:lnTo>
                    <a:lnTo>
                      <a:pt x="1816" y="2341"/>
                    </a:lnTo>
                    <a:lnTo>
                      <a:pt x="1823" y="2357"/>
                    </a:lnTo>
                    <a:lnTo>
                      <a:pt x="1866" y="2445"/>
                    </a:lnTo>
                    <a:lnTo>
                      <a:pt x="1866" y="2445"/>
                    </a:lnTo>
                    <a:lnTo>
                      <a:pt x="1874" y="2460"/>
                    </a:lnTo>
                    <a:lnTo>
                      <a:pt x="1885" y="2473"/>
                    </a:lnTo>
                    <a:lnTo>
                      <a:pt x="1896" y="2483"/>
                    </a:lnTo>
                    <a:lnTo>
                      <a:pt x="1909" y="2493"/>
                    </a:lnTo>
                    <a:lnTo>
                      <a:pt x="1923" y="2501"/>
                    </a:lnTo>
                    <a:lnTo>
                      <a:pt x="1937" y="2507"/>
                    </a:lnTo>
                    <a:lnTo>
                      <a:pt x="1953" y="2511"/>
                    </a:lnTo>
                    <a:lnTo>
                      <a:pt x="1968" y="2514"/>
                    </a:lnTo>
                    <a:lnTo>
                      <a:pt x="2064" y="2710"/>
                    </a:lnTo>
                    <a:lnTo>
                      <a:pt x="2064" y="2710"/>
                    </a:lnTo>
                    <a:lnTo>
                      <a:pt x="2057" y="2723"/>
                    </a:lnTo>
                    <a:lnTo>
                      <a:pt x="2051" y="2737"/>
                    </a:lnTo>
                    <a:lnTo>
                      <a:pt x="2047" y="2753"/>
                    </a:lnTo>
                    <a:lnTo>
                      <a:pt x="2044" y="2768"/>
                    </a:lnTo>
                    <a:lnTo>
                      <a:pt x="2044" y="2784"/>
                    </a:lnTo>
                    <a:lnTo>
                      <a:pt x="2045" y="2802"/>
                    </a:lnTo>
                    <a:lnTo>
                      <a:pt x="2048" y="2818"/>
                    </a:lnTo>
                    <a:lnTo>
                      <a:pt x="2056" y="2832"/>
                    </a:lnTo>
                    <a:lnTo>
                      <a:pt x="2098" y="2920"/>
                    </a:lnTo>
                    <a:lnTo>
                      <a:pt x="2098" y="2920"/>
                    </a:lnTo>
                    <a:lnTo>
                      <a:pt x="2107" y="2935"/>
                    </a:lnTo>
                    <a:lnTo>
                      <a:pt x="2117" y="2948"/>
                    </a:lnTo>
                    <a:lnTo>
                      <a:pt x="2129" y="2960"/>
                    </a:lnTo>
                    <a:lnTo>
                      <a:pt x="2142" y="2968"/>
                    </a:lnTo>
                    <a:lnTo>
                      <a:pt x="2156" y="2977"/>
                    </a:lnTo>
                    <a:lnTo>
                      <a:pt x="2171" y="2983"/>
                    </a:lnTo>
                    <a:lnTo>
                      <a:pt x="2186" y="2987"/>
                    </a:lnTo>
                    <a:lnTo>
                      <a:pt x="2200" y="2989"/>
                    </a:lnTo>
                    <a:lnTo>
                      <a:pt x="2228" y="3046"/>
                    </a:lnTo>
                    <a:lnTo>
                      <a:pt x="2228" y="3046"/>
                    </a:lnTo>
                    <a:lnTo>
                      <a:pt x="2234" y="3079"/>
                    </a:lnTo>
                    <a:lnTo>
                      <a:pt x="2235" y="3098"/>
                    </a:lnTo>
                    <a:lnTo>
                      <a:pt x="2237" y="3119"/>
                    </a:lnTo>
                    <a:lnTo>
                      <a:pt x="2237" y="3139"/>
                    </a:lnTo>
                    <a:lnTo>
                      <a:pt x="2234" y="3161"/>
                    </a:lnTo>
                    <a:lnTo>
                      <a:pt x="2231" y="3183"/>
                    </a:lnTo>
                    <a:lnTo>
                      <a:pt x="2225" y="3205"/>
                    </a:lnTo>
                    <a:lnTo>
                      <a:pt x="2218" y="3227"/>
                    </a:lnTo>
                    <a:lnTo>
                      <a:pt x="2208" y="3249"/>
                    </a:lnTo>
                    <a:lnTo>
                      <a:pt x="2194" y="3271"/>
                    </a:lnTo>
                    <a:lnTo>
                      <a:pt x="2178" y="3291"/>
                    </a:lnTo>
                    <a:lnTo>
                      <a:pt x="2158" y="3312"/>
                    </a:lnTo>
                    <a:lnTo>
                      <a:pt x="2136" y="3331"/>
                    </a:lnTo>
                    <a:lnTo>
                      <a:pt x="2108" y="3348"/>
                    </a:lnTo>
                    <a:lnTo>
                      <a:pt x="2079" y="3366"/>
                    </a:lnTo>
                    <a:lnTo>
                      <a:pt x="2079" y="3366"/>
                    </a:lnTo>
                    <a:lnTo>
                      <a:pt x="2073" y="3369"/>
                    </a:lnTo>
                    <a:lnTo>
                      <a:pt x="2063" y="3378"/>
                    </a:lnTo>
                    <a:lnTo>
                      <a:pt x="2047" y="3392"/>
                    </a:lnTo>
                    <a:lnTo>
                      <a:pt x="2039" y="3401"/>
                    </a:lnTo>
                    <a:lnTo>
                      <a:pt x="2032" y="3413"/>
                    </a:lnTo>
                    <a:lnTo>
                      <a:pt x="2025" y="3424"/>
                    </a:lnTo>
                    <a:lnTo>
                      <a:pt x="2020" y="3439"/>
                    </a:lnTo>
                    <a:lnTo>
                      <a:pt x="2016" y="3455"/>
                    </a:lnTo>
                    <a:lnTo>
                      <a:pt x="2015" y="3473"/>
                    </a:lnTo>
                    <a:lnTo>
                      <a:pt x="2015" y="3490"/>
                    </a:lnTo>
                    <a:lnTo>
                      <a:pt x="2018" y="3511"/>
                    </a:lnTo>
                    <a:lnTo>
                      <a:pt x="2023" y="3532"/>
                    </a:lnTo>
                    <a:lnTo>
                      <a:pt x="2034" y="3556"/>
                    </a:lnTo>
                    <a:lnTo>
                      <a:pt x="2522" y="3318"/>
                    </a:lnTo>
                    <a:lnTo>
                      <a:pt x="3010" y="3079"/>
                    </a:lnTo>
                    <a:lnTo>
                      <a:pt x="3010" y="3079"/>
                    </a:lnTo>
                    <a:lnTo>
                      <a:pt x="2998" y="3056"/>
                    </a:lnTo>
                    <a:lnTo>
                      <a:pt x="2985" y="3038"/>
                    </a:lnTo>
                    <a:lnTo>
                      <a:pt x="2970" y="3024"/>
                    </a:lnTo>
                    <a:lnTo>
                      <a:pt x="2956" y="3011"/>
                    </a:lnTo>
                    <a:lnTo>
                      <a:pt x="2941" y="3002"/>
                    </a:lnTo>
                    <a:lnTo>
                      <a:pt x="2927" y="2996"/>
                    </a:lnTo>
                    <a:lnTo>
                      <a:pt x="2912" y="2992"/>
                    </a:lnTo>
                    <a:lnTo>
                      <a:pt x="2897" y="2989"/>
                    </a:lnTo>
                    <a:lnTo>
                      <a:pt x="2884" y="2989"/>
                    </a:lnTo>
                    <a:lnTo>
                      <a:pt x="2872" y="2989"/>
                    </a:lnTo>
                    <a:lnTo>
                      <a:pt x="2851" y="2992"/>
                    </a:lnTo>
                    <a:lnTo>
                      <a:pt x="2837" y="2995"/>
                    </a:lnTo>
                    <a:lnTo>
                      <a:pt x="2833" y="2998"/>
                    </a:lnTo>
                    <a:lnTo>
                      <a:pt x="2833" y="2998"/>
                    </a:lnTo>
                    <a:lnTo>
                      <a:pt x="2801" y="3011"/>
                    </a:lnTo>
                    <a:lnTo>
                      <a:pt x="2770" y="3021"/>
                    </a:lnTo>
                    <a:lnTo>
                      <a:pt x="2741" y="3027"/>
                    </a:lnTo>
                    <a:lnTo>
                      <a:pt x="2713" y="3030"/>
                    </a:lnTo>
                    <a:lnTo>
                      <a:pt x="2687" y="3030"/>
                    </a:lnTo>
                    <a:lnTo>
                      <a:pt x="2661" y="3027"/>
                    </a:lnTo>
                    <a:lnTo>
                      <a:pt x="2637" y="3021"/>
                    </a:lnTo>
                    <a:lnTo>
                      <a:pt x="2615" y="3014"/>
                    </a:lnTo>
                    <a:lnTo>
                      <a:pt x="2595" y="3005"/>
                    </a:lnTo>
                    <a:lnTo>
                      <a:pt x="2574" y="2995"/>
                    </a:lnTo>
                    <a:lnTo>
                      <a:pt x="2557" y="2983"/>
                    </a:lnTo>
                    <a:lnTo>
                      <a:pt x="2541" y="2970"/>
                    </a:lnTo>
                    <a:lnTo>
                      <a:pt x="2525" y="2958"/>
                    </a:lnTo>
                    <a:lnTo>
                      <a:pt x="2511" y="2945"/>
                    </a:lnTo>
                    <a:lnTo>
                      <a:pt x="2488" y="2919"/>
                    </a:lnTo>
                    <a:lnTo>
                      <a:pt x="2460" y="2863"/>
                    </a:lnTo>
                    <a:lnTo>
                      <a:pt x="2460" y="2863"/>
                    </a:lnTo>
                    <a:lnTo>
                      <a:pt x="2468" y="2848"/>
                    </a:lnTo>
                    <a:lnTo>
                      <a:pt x="2474" y="2835"/>
                    </a:lnTo>
                    <a:lnTo>
                      <a:pt x="2478" y="2819"/>
                    </a:lnTo>
                    <a:lnTo>
                      <a:pt x="2481" y="2803"/>
                    </a:lnTo>
                    <a:lnTo>
                      <a:pt x="2481" y="2787"/>
                    </a:lnTo>
                    <a:lnTo>
                      <a:pt x="2479" y="2771"/>
                    </a:lnTo>
                    <a:lnTo>
                      <a:pt x="2475" y="2755"/>
                    </a:lnTo>
                    <a:lnTo>
                      <a:pt x="2469" y="2739"/>
                    </a:lnTo>
                    <a:lnTo>
                      <a:pt x="2427" y="2651"/>
                    </a:lnTo>
                    <a:lnTo>
                      <a:pt x="2427" y="2651"/>
                    </a:lnTo>
                    <a:lnTo>
                      <a:pt x="2418" y="2637"/>
                    </a:lnTo>
                    <a:lnTo>
                      <a:pt x="2408" y="2623"/>
                    </a:lnTo>
                    <a:lnTo>
                      <a:pt x="2396" y="2613"/>
                    </a:lnTo>
                    <a:lnTo>
                      <a:pt x="2383" y="2603"/>
                    </a:lnTo>
                    <a:lnTo>
                      <a:pt x="2368" y="2596"/>
                    </a:lnTo>
                    <a:lnTo>
                      <a:pt x="2354" y="2590"/>
                    </a:lnTo>
                    <a:lnTo>
                      <a:pt x="2339" y="2585"/>
                    </a:lnTo>
                    <a:lnTo>
                      <a:pt x="2323" y="2583"/>
                    </a:lnTo>
                    <a:lnTo>
                      <a:pt x="2228" y="2387"/>
                    </a:lnTo>
                    <a:lnTo>
                      <a:pt x="2228" y="2387"/>
                    </a:lnTo>
                    <a:lnTo>
                      <a:pt x="2235" y="2374"/>
                    </a:lnTo>
                    <a:lnTo>
                      <a:pt x="2241" y="2359"/>
                    </a:lnTo>
                    <a:lnTo>
                      <a:pt x="2246" y="2343"/>
                    </a:lnTo>
                    <a:lnTo>
                      <a:pt x="2247" y="2328"/>
                    </a:lnTo>
                    <a:lnTo>
                      <a:pt x="2248" y="2312"/>
                    </a:lnTo>
                    <a:lnTo>
                      <a:pt x="2247" y="2295"/>
                    </a:lnTo>
                    <a:lnTo>
                      <a:pt x="2243" y="2279"/>
                    </a:lnTo>
                    <a:lnTo>
                      <a:pt x="2237" y="2264"/>
                    </a:lnTo>
                    <a:lnTo>
                      <a:pt x="2193" y="2176"/>
                    </a:lnTo>
                    <a:lnTo>
                      <a:pt x="2193" y="2176"/>
                    </a:lnTo>
                    <a:lnTo>
                      <a:pt x="2184" y="2162"/>
                    </a:lnTo>
                    <a:lnTo>
                      <a:pt x="2174" y="2148"/>
                    </a:lnTo>
                    <a:lnTo>
                      <a:pt x="2162" y="2137"/>
                    </a:lnTo>
                    <a:lnTo>
                      <a:pt x="2149" y="2128"/>
                    </a:lnTo>
                    <a:lnTo>
                      <a:pt x="2136" y="2119"/>
                    </a:lnTo>
                    <a:lnTo>
                      <a:pt x="2121" y="2113"/>
                    </a:lnTo>
                    <a:lnTo>
                      <a:pt x="2107" y="2109"/>
                    </a:lnTo>
                    <a:lnTo>
                      <a:pt x="2091" y="2108"/>
                    </a:lnTo>
                    <a:lnTo>
                      <a:pt x="1993" y="1904"/>
                    </a:lnTo>
                    <a:lnTo>
                      <a:pt x="1993" y="1904"/>
                    </a:lnTo>
                    <a:lnTo>
                      <a:pt x="2016" y="1885"/>
                    </a:lnTo>
                    <a:lnTo>
                      <a:pt x="2038" y="1865"/>
                    </a:lnTo>
                    <a:lnTo>
                      <a:pt x="2060" y="1844"/>
                    </a:lnTo>
                    <a:lnTo>
                      <a:pt x="2080" y="1821"/>
                    </a:lnTo>
                    <a:lnTo>
                      <a:pt x="2101" y="1799"/>
                    </a:lnTo>
                    <a:lnTo>
                      <a:pt x="2120" y="1774"/>
                    </a:lnTo>
                    <a:lnTo>
                      <a:pt x="2137" y="1749"/>
                    </a:lnTo>
                    <a:lnTo>
                      <a:pt x="2155" y="1723"/>
                    </a:lnTo>
                    <a:lnTo>
                      <a:pt x="2171" y="1697"/>
                    </a:lnTo>
                    <a:lnTo>
                      <a:pt x="2187" y="1671"/>
                    </a:lnTo>
                    <a:lnTo>
                      <a:pt x="2200" y="1643"/>
                    </a:lnTo>
                    <a:lnTo>
                      <a:pt x="2213" y="1614"/>
                    </a:lnTo>
                    <a:lnTo>
                      <a:pt x="2225" y="1584"/>
                    </a:lnTo>
                    <a:lnTo>
                      <a:pt x="2237" y="1555"/>
                    </a:lnTo>
                    <a:lnTo>
                      <a:pt x="2247" y="1524"/>
                    </a:lnTo>
                    <a:lnTo>
                      <a:pt x="2256" y="1494"/>
                    </a:lnTo>
                    <a:lnTo>
                      <a:pt x="2256" y="1494"/>
                    </a:lnTo>
                    <a:lnTo>
                      <a:pt x="2292" y="1472"/>
                    </a:lnTo>
                    <a:lnTo>
                      <a:pt x="2327" y="1448"/>
                    </a:lnTo>
                    <a:lnTo>
                      <a:pt x="2360" y="1425"/>
                    </a:lnTo>
                    <a:lnTo>
                      <a:pt x="2392" y="1400"/>
                    </a:lnTo>
                    <a:lnTo>
                      <a:pt x="2421" y="1374"/>
                    </a:lnTo>
                    <a:lnTo>
                      <a:pt x="2449" y="1348"/>
                    </a:lnTo>
                    <a:lnTo>
                      <a:pt x="2475" y="1320"/>
                    </a:lnTo>
                    <a:lnTo>
                      <a:pt x="2500" y="1291"/>
                    </a:lnTo>
                    <a:lnTo>
                      <a:pt x="2522" y="1260"/>
                    </a:lnTo>
                    <a:lnTo>
                      <a:pt x="2544" y="1229"/>
                    </a:lnTo>
                    <a:lnTo>
                      <a:pt x="2563" y="1199"/>
                    </a:lnTo>
                    <a:lnTo>
                      <a:pt x="2580" y="1165"/>
                    </a:lnTo>
                    <a:lnTo>
                      <a:pt x="2596" y="1131"/>
                    </a:lnTo>
                    <a:lnTo>
                      <a:pt x="2611" y="1098"/>
                    </a:lnTo>
                    <a:lnTo>
                      <a:pt x="2623" y="1063"/>
                    </a:lnTo>
                    <a:lnTo>
                      <a:pt x="2633" y="1026"/>
                    </a:lnTo>
                    <a:lnTo>
                      <a:pt x="2633" y="1026"/>
                    </a:lnTo>
                    <a:lnTo>
                      <a:pt x="2643" y="982"/>
                    </a:lnTo>
                    <a:lnTo>
                      <a:pt x="2650" y="940"/>
                    </a:lnTo>
                    <a:lnTo>
                      <a:pt x="2655" y="896"/>
                    </a:lnTo>
                    <a:lnTo>
                      <a:pt x="2658" y="854"/>
                    </a:lnTo>
                    <a:lnTo>
                      <a:pt x="2659" y="811"/>
                    </a:lnTo>
                    <a:lnTo>
                      <a:pt x="2658" y="767"/>
                    </a:lnTo>
                    <a:lnTo>
                      <a:pt x="2655" y="725"/>
                    </a:lnTo>
                    <a:lnTo>
                      <a:pt x="2649" y="684"/>
                    </a:lnTo>
                    <a:lnTo>
                      <a:pt x="2643" y="642"/>
                    </a:lnTo>
                    <a:lnTo>
                      <a:pt x="2636" y="601"/>
                    </a:lnTo>
                    <a:lnTo>
                      <a:pt x="2627" y="561"/>
                    </a:lnTo>
                    <a:lnTo>
                      <a:pt x="2617" y="522"/>
                    </a:lnTo>
                    <a:lnTo>
                      <a:pt x="2605" y="482"/>
                    </a:lnTo>
                    <a:lnTo>
                      <a:pt x="2593" y="446"/>
                    </a:lnTo>
                    <a:lnTo>
                      <a:pt x="2580" y="409"/>
                    </a:lnTo>
                    <a:lnTo>
                      <a:pt x="2567" y="374"/>
                    </a:lnTo>
                    <a:lnTo>
                      <a:pt x="2541" y="307"/>
                    </a:lnTo>
                    <a:lnTo>
                      <a:pt x="2513" y="247"/>
                    </a:lnTo>
                    <a:lnTo>
                      <a:pt x="2485" y="193"/>
                    </a:lnTo>
                    <a:lnTo>
                      <a:pt x="2460" y="146"/>
                    </a:lnTo>
                    <a:lnTo>
                      <a:pt x="2438" y="108"/>
                    </a:lnTo>
                    <a:lnTo>
                      <a:pt x="2421" y="79"/>
                    </a:lnTo>
                    <a:lnTo>
                      <a:pt x="2402" y="50"/>
                    </a:lnTo>
                    <a:lnTo>
                      <a:pt x="2402" y="50"/>
                    </a:lnTo>
                    <a:close/>
                    <a:moveTo>
                      <a:pt x="699" y="1872"/>
                    </a:moveTo>
                    <a:lnTo>
                      <a:pt x="699" y="1872"/>
                    </a:lnTo>
                    <a:lnTo>
                      <a:pt x="664" y="1855"/>
                    </a:lnTo>
                    <a:lnTo>
                      <a:pt x="629" y="1836"/>
                    </a:lnTo>
                    <a:lnTo>
                      <a:pt x="596" y="1815"/>
                    </a:lnTo>
                    <a:lnTo>
                      <a:pt x="565" y="1793"/>
                    </a:lnTo>
                    <a:lnTo>
                      <a:pt x="534" y="1768"/>
                    </a:lnTo>
                    <a:lnTo>
                      <a:pt x="505" y="1744"/>
                    </a:lnTo>
                    <a:lnTo>
                      <a:pt x="477" y="1717"/>
                    </a:lnTo>
                    <a:lnTo>
                      <a:pt x="450" y="1690"/>
                    </a:lnTo>
                    <a:lnTo>
                      <a:pt x="425" y="1662"/>
                    </a:lnTo>
                    <a:lnTo>
                      <a:pt x="401" y="1634"/>
                    </a:lnTo>
                    <a:lnTo>
                      <a:pt x="378" y="1605"/>
                    </a:lnTo>
                    <a:lnTo>
                      <a:pt x="356" y="1577"/>
                    </a:lnTo>
                    <a:lnTo>
                      <a:pt x="337" y="1548"/>
                    </a:lnTo>
                    <a:lnTo>
                      <a:pt x="318" y="1520"/>
                    </a:lnTo>
                    <a:lnTo>
                      <a:pt x="284" y="1466"/>
                    </a:lnTo>
                    <a:lnTo>
                      <a:pt x="284" y="1466"/>
                    </a:lnTo>
                    <a:lnTo>
                      <a:pt x="264" y="1431"/>
                    </a:lnTo>
                    <a:lnTo>
                      <a:pt x="245" y="1397"/>
                    </a:lnTo>
                    <a:lnTo>
                      <a:pt x="213" y="1333"/>
                    </a:lnTo>
                    <a:lnTo>
                      <a:pt x="188" y="1276"/>
                    </a:lnTo>
                    <a:lnTo>
                      <a:pt x="169" y="1229"/>
                    </a:lnTo>
                    <a:lnTo>
                      <a:pt x="245" y="1191"/>
                    </a:lnTo>
                    <a:lnTo>
                      <a:pt x="245" y="1191"/>
                    </a:lnTo>
                    <a:lnTo>
                      <a:pt x="257" y="1206"/>
                    </a:lnTo>
                    <a:lnTo>
                      <a:pt x="267" y="1219"/>
                    </a:lnTo>
                    <a:lnTo>
                      <a:pt x="279" y="1231"/>
                    </a:lnTo>
                    <a:lnTo>
                      <a:pt x="290" y="1241"/>
                    </a:lnTo>
                    <a:lnTo>
                      <a:pt x="301" y="1251"/>
                    </a:lnTo>
                    <a:lnTo>
                      <a:pt x="312" y="1258"/>
                    </a:lnTo>
                    <a:lnTo>
                      <a:pt x="324" y="1266"/>
                    </a:lnTo>
                    <a:lnTo>
                      <a:pt x="336" y="1272"/>
                    </a:lnTo>
                    <a:lnTo>
                      <a:pt x="358" y="1280"/>
                    </a:lnTo>
                    <a:lnTo>
                      <a:pt x="379" y="1286"/>
                    </a:lnTo>
                    <a:lnTo>
                      <a:pt x="400" y="1289"/>
                    </a:lnTo>
                    <a:lnTo>
                      <a:pt x="419" y="1291"/>
                    </a:lnTo>
                    <a:lnTo>
                      <a:pt x="419" y="1291"/>
                    </a:lnTo>
                    <a:lnTo>
                      <a:pt x="436" y="1289"/>
                    </a:lnTo>
                    <a:lnTo>
                      <a:pt x="455" y="1285"/>
                    </a:lnTo>
                    <a:lnTo>
                      <a:pt x="477" y="1277"/>
                    </a:lnTo>
                    <a:lnTo>
                      <a:pt x="502" y="1269"/>
                    </a:lnTo>
                    <a:lnTo>
                      <a:pt x="529" y="1258"/>
                    </a:lnTo>
                    <a:lnTo>
                      <a:pt x="555" y="1245"/>
                    </a:lnTo>
                    <a:lnTo>
                      <a:pt x="610" y="1218"/>
                    </a:lnTo>
                    <a:lnTo>
                      <a:pt x="610" y="1218"/>
                    </a:lnTo>
                    <a:lnTo>
                      <a:pt x="723" y="1446"/>
                    </a:lnTo>
                    <a:lnTo>
                      <a:pt x="780" y="1561"/>
                    </a:lnTo>
                    <a:lnTo>
                      <a:pt x="780" y="1561"/>
                    </a:lnTo>
                    <a:lnTo>
                      <a:pt x="811" y="1611"/>
                    </a:lnTo>
                    <a:lnTo>
                      <a:pt x="844" y="1660"/>
                    </a:lnTo>
                    <a:lnTo>
                      <a:pt x="881" y="1706"/>
                    </a:lnTo>
                    <a:lnTo>
                      <a:pt x="917" y="1749"/>
                    </a:lnTo>
                    <a:lnTo>
                      <a:pt x="957" y="1790"/>
                    </a:lnTo>
                    <a:lnTo>
                      <a:pt x="999" y="1828"/>
                    </a:lnTo>
                    <a:lnTo>
                      <a:pt x="1041" y="1863"/>
                    </a:lnTo>
                    <a:lnTo>
                      <a:pt x="1085" y="1896"/>
                    </a:lnTo>
                    <a:lnTo>
                      <a:pt x="1085" y="1896"/>
                    </a:lnTo>
                    <a:lnTo>
                      <a:pt x="1060" y="1901"/>
                    </a:lnTo>
                    <a:lnTo>
                      <a:pt x="1034" y="1907"/>
                    </a:lnTo>
                    <a:lnTo>
                      <a:pt x="1009" y="1910"/>
                    </a:lnTo>
                    <a:lnTo>
                      <a:pt x="984" y="1913"/>
                    </a:lnTo>
                    <a:lnTo>
                      <a:pt x="960" y="1916"/>
                    </a:lnTo>
                    <a:lnTo>
                      <a:pt x="935" y="1918"/>
                    </a:lnTo>
                    <a:lnTo>
                      <a:pt x="910" y="1918"/>
                    </a:lnTo>
                    <a:lnTo>
                      <a:pt x="887" y="1916"/>
                    </a:lnTo>
                    <a:lnTo>
                      <a:pt x="862" y="1913"/>
                    </a:lnTo>
                    <a:lnTo>
                      <a:pt x="838" y="1910"/>
                    </a:lnTo>
                    <a:lnTo>
                      <a:pt x="815" y="1907"/>
                    </a:lnTo>
                    <a:lnTo>
                      <a:pt x="792" y="1901"/>
                    </a:lnTo>
                    <a:lnTo>
                      <a:pt x="768" y="1896"/>
                    </a:lnTo>
                    <a:lnTo>
                      <a:pt x="745" y="1888"/>
                    </a:lnTo>
                    <a:lnTo>
                      <a:pt x="723" y="1881"/>
                    </a:lnTo>
                    <a:lnTo>
                      <a:pt x="699" y="1872"/>
                    </a:lnTo>
                    <a:lnTo>
                      <a:pt x="699" y="1872"/>
                    </a:lnTo>
                    <a:close/>
                    <a:moveTo>
                      <a:pt x="2436" y="415"/>
                    </a:moveTo>
                    <a:lnTo>
                      <a:pt x="2436" y="415"/>
                    </a:lnTo>
                    <a:lnTo>
                      <a:pt x="2457" y="474"/>
                    </a:lnTo>
                    <a:lnTo>
                      <a:pt x="2468" y="506"/>
                    </a:lnTo>
                    <a:lnTo>
                      <a:pt x="2478" y="539"/>
                    </a:lnTo>
                    <a:lnTo>
                      <a:pt x="2487" y="574"/>
                    </a:lnTo>
                    <a:lnTo>
                      <a:pt x="2495" y="610"/>
                    </a:lnTo>
                    <a:lnTo>
                      <a:pt x="2504" y="646"/>
                    </a:lnTo>
                    <a:lnTo>
                      <a:pt x="2510" y="683"/>
                    </a:lnTo>
                    <a:lnTo>
                      <a:pt x="2514" y="721"/>
                    </a:lnTo>
                    <a:lnTo>
                      <a:pt x="2519" y="759"/>
                    </a:lnTo>
                    <a:lnTo>
                      <a:pt x="2520" y="798"/>
                    </a:lnTo>
                    <a:lnTo>
                      <a:pt x="2520" y="836"/>
                    </a:lnTo>
                    <a:lnTo>
                      <a:pt x="2519" y="876"/>
                    </a:lnTo>
                    <a:lnTo>
                      <a:pt x="2514" y="914"/>
                    </a:lnTo>
                    <a:lnTo>
                      <a:pt x="2509" y="953"/>
                    </a:lnTo>
                    <a:lnTo>
                      <a:pt x="2500" y="991"/>
                    </a:lnTo>
                    <a:lnTo>
                      <a:pt x="2500" y="991"/>
                    </a:lnTo>
                    <a:lnTo>
                      <a:pt x="2493" y="1014"/>
                    </a:lnTo>
                    <a:lnTo>
                      <a:pt x="2485" y="1038"/>
                    </a:lnTo>
                    <a:lnTo>
                      <a:pt x="2478" y="1060"/>
                    </a:lnTo>
                    <a:lnTo>
                      <a:pt x="2468" y="1082"/>
                    </a:lnTo>
                    <a:lnTo>
                      <a:pt x="2457" y="1104"/>
                    </a:lnTo>
                    <a:lnTo>
                      <a:pt x="2446" y="1124"/>
                    </a:lnTo>
                    <a:lnTo>
                      <a:pt x="2434" y="1144"/>
                    </a:lnTo>
                    <a:lnTo>
                      <a:pt x="2421" y="1165"/>
                    </a:lnTo>
                    <a:lnTo>
                      <a:pt x="2408" y="1184"/>
                    </a:lnTo>
                    <a:lnTo>
                      <a:pt x="2392" y="1203"/>
                    </a:lnTo>
                    <a:lnTo>
                      <a:pt x="2377" y="1222"/>
                    </a:lnTo>
                    <a:lnTo>
                      <a:pt x="2360" y="1241"/>
                    </a:lnTo>
                    <a:lnTo>
                      <a:pt x="2342" y="1258"/>
                    </a:lnTo>
                    <a:lnTo>
                      <a:pt x="2324" y="1276"/>
                    </a:lnTo>
                    <a:lnTo>
                      <a:pt x="2304" y="1292"/>
                    </a:lnTo>
                    <a:lnTo>
                      <a:pt x="2285" y="1310"/>
                    </a:lnTo>
                    <a:lnTo>
                      <a:pt x="2285" y="1310"/>
                    </a:lnTo>
                    <a:lnTo>
                      <a:pt x="2286" y="1256"/>
                    </a:lnTo>
                    <a:lnTo>
                      <a:pt x="2285" y="1201"/>
                    </a:lnTo>
                    <a:lnTo>
                      <a:pt x="2281" y="1146"/>
                    </a:lnTo>
                    <a:lnTo>
                      <a:pt x="2272" y="1092"/>
                    </a:lnTo>
                    <a:lnTo>
                      <a:pt x="2262" y="1036"/>
                    </a:lnTo>
                    <a:lnTo>
                      <a:pt x="2248" y="981"/>
                    </a:lnTo>
                    <a:lnTo>
                      <a:pt x="2231" y="925"/>
                    </a:lnTo>
                    <a:lnTo>
                      <a:pt x="2210" y="871"/>
                    </a:lnTo>
                    <a:lnTo>
                      <a:pt x="2210" y="871"/>
                    </a:lnTo>
                    <a:lnTo>
                      <a:pt x="2153" y="751"/>
                    </a:lnTo>
                    <a:lnTo>
                      <a:pt x="2041" y="519"/>
                    </a:lnTo>
                    <a:lnTo>
                      <a:pt x="2041" y="519"/>
                    </a:lnTo>
                    <a:lnTo>
                      <a:pt x="2096" y="491"/>
                    </a:lnTo>
                    <a:lnTo>
                      <a:pt x="2123" y="478"/>
                    </a:lnTo>
                    <a:lnTo>
                      <a:pt x="2146" y="465"/>
                    </a:lnTo>
                    <a:lnTo>
                      <a:pt x="2168" y="452"/>
                    </a:lnTo>
                    <a:lnTo>
                      <a:pt x="2187" y="439"/>
                    </a:lnTo>
                    <a:lnTo>
                      <a:pt x="2202" y="425"/>
                    </a:lnTo>
                    <a:lnTo>
                      <a:pt x="2213" y="412"/>
                    </a:lnTo>
                    <a:lnTo>
                      <a:pt x="2213" y="412"/>
                    </a:lnTo>
                    <a:lnTo>
                      <a:pt x="2225" y="396"/>
                    </a:lnTo>
                    <a:lnTo>
                      <a:pt x="2235" y="379"/>
                    </a:lnTo>
                    <a:lnTo>
                      <a:pt x="2244" y="358"/>
                    </a:lnTo>
                    <a:lnTo>
                      <a:pt x="2250" y="335"/>
                    </a:lnTo>
                    <a:lnTo>
                      <a:pt x="2253" y="323"/>
                    </a:lnTo>
                    <a:lnTo>
                      <a:pt x="2254" y="310"/>
                    </a:lnTo>
                    <a:lnTo>
                      <a:pt x="2254" y="295"/>
                    </a:lnTo>
                    <a:lnTo>
                      <a:pt x="2254" y="281"/>
                    </a:lnTo>
                    <a:lnTo>
                      <a:pt x="2253" y="265"/>
                    </a:lnTo>
                    <a:lnTo>
                      <a:pt x="2250" y="249"/>
                    </a:lnTo>
                    <a:lnTo>
                      <a:pt x="2247" y="233"/>
                    </a:lnTo>
                    <a:lnTo>
                      <a:pt x="2243" y="215"/>
                    </a:lnTo>
                    <a:lnTo>
                      <a:pt x="2319" y="177"/>
                    </a:lnTo>
                    <a:lnTo>
                      <a:pt x="2319" y="177"/>
                    </a:lnTo>
                    <a:lnTo>
                      <a:pt x="2343" y="221"/>
                    </a:lnTo>
                    <a:lnTo>
                      <a:pt x="2373" y="276"/>
                    </a:lnTo>
                    <a:lnTo>
                      <a:pt x="2405" y="341"/>
                    </a:lnTo>
                    <a:lnTo>
                      <a:pt x="2419" y="377"/>
                    </a:lnTo>
                    <a:lnTo>
                      <a:pt x="2436" y="415"/>
                    </a:lnTo>
                    <a:lnTo>
                      <a:pt x="2436" y="415"/>
                    </a:lnTo>
                    <a:close/>
                  </a:path>
                </a:pathLst>
              </a:custGeom>
              <a:solidFill>
                <a:srgbClr val="FFC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31"/>
              <p:cNvSpPr>
                <a:spLocks/>
              </p:cNvSpPr>
              <p:nvPr/>
            </p:nvSpPr>
            <p:spPr bwMode="auto">
              <a:xfrm rot="1517723">
                <a:off x="9612035" y="3502238"/>
                <a:ext cx="126607" cy="211459"/>
              </a:xfrm>
              <a:custGeom>
                <a:avLst/>
                <a:gdLst>
                  <a:gd name="T0" fmla="*/ 1 w 94"/>
                  <a:gd name="T1" fmla="*/ 87 h 157"/>
                  <a:gd name="T2" fmla="*/ 1 w 94"/>
                  <a:gd name="T3" fmla="*/ 87 h 157"/>
                  <a:gd name="T4" fmla="*/ 0 w 94"/>
                  <a:gd name="T5" fmla="*/ 100 h 157"/>
                  <a:gd name="T6" fmla="*/ 1 w 94"/>
                  <a:gd name="T7" fmla="*/ 112 h 157"/>
                  <a:gd name="T8" fmla="*/ 3 w 94"/>
                  <a:gd name="T9" fmla="*/ 124 h 157"/>
                  <a:gd name="T10" fmla="*/ 6 w 94"/>
                  <a:gd name="T11" fmla="*/ 133 h 157"/>
                  <a:gd name="T12" fmla="*/ 12 w 94"/>
                  <a:gd name="T13" fmla="*/ 140 h 157"/>
                  <a:gd name="T14" fmla="*/ 16 w 94"/>
                  <a:gd name="T15" fmla="*/ 147 h 157"/>
                  <a:gd name="T16" fmla="*/ 23 w 94"/>
                  <a:gd name="T17" fmla="*/ 152 h 157"/>
                  <a:gd name="T18" fmla="*/ 31 w 94"/>
                  <a:gd name="T19" fmla="*/ 156 h 157"/>
                  <a:gd name="T20" fmla="*/ 31 w 94"/>
                  <a:gd name="T21" fmla="*/ 156 h 157"/>
                  <a:gd name="T22" fmla="*/ 42 w 94"/>
                  <a:gd name="T23" fmla="*/ 108 h 157"/>
                  <a:gd name="T24" fmla="*/ 51 w 94"/>
                  <a:gd name="T25" fmla="*/ 78 h 157"/>
                  <a:gd name="T26" fmla="*/ 41 w 94"/>
                  <a:gd name="T27" fmla="*/ 157 h 157"/>
                  <a:gd name="T28" fmla="*/ 41 w 94"/>
                  <a:gd name="T29" fmla="*/ 157 h 157"/>
                  <a:gd name="T30" fmla="*/ 48 w 94"/>
                  <a:gd name="T31" fmla="*/ 157 h 157"/>
                  <a:gd name="T32" fmla="*/ 57 w 94"/>
                  <a:gd name="T33" fmla="*/ 156 h 157"/>
                  <a:gd name="T34" fmla="*/ 66 w 94"/>
                  <a:gd name="T35" fmla="*/ 152 h 157"/>
                  <a:gd name="T36" fmla="*/ 73 w 94"/>
                  <a:gd name="T37" fmla="*/ 146 h 157"/>
                  <a:gd name="T38" fmla="*/ 79 w 94"/>
                  <a:gd name="T39" fmla="*/ 138 h 157"/>
                  <a:gd name="T40" fmla="*/ 85 w 94"/>
                  <a:gd name="T41" fmla="*/ 128 h 157"/>
                  <a:gd name="T42" fmla="*/ 91 w 94"/>
                  <a:gd name="T43" fmla="*/ 116 h 157"/>
                  <a:gd name="T44" fmla="*/ 94 w 94"/>
                  <a:gd name="T45" fmla="*/ 102 h 157"/>
                  <a:gd name="T46" fmla="*/ 94 w 94"/>
                  <a:gd name="T47" fmla="*/ 102 h 157"/>
                  <a:gd name="T48" fmla="*/ 94 w 94"/>
                  <a:gd name="T49" fmla="*/ 95 h 157"/>
                  <a:gd name="T50" fmla="*/ 94 w 94"/>
                  <a:gd name="T51" fmla="*/ 86 h 157"/>
                  <a:gd name="T52" fmla="*/ 91 w 94"/>
                  <a:gd name="T53" fmla="*/ 70 h 157"/>
                  <a:gd name="T54" fmla="*/ 86 w 94"/>
                  <a:gd name="T55" fmla="*/ 52 h 157"/>
                  <a:gd name="T56" fmla="*/ 80 w 94"/>
                  <a:gd name="T57" fmla="*/ 36 h 157"/>
                  <a:gd name="T58" fmla="*/ 69 w 94"/>
                  <a:gd name="T59" fmla="*/ 10 h 157"/>
                  <a:gd name="T60" fmla="*/ 63 w 94"/>
                  <a:gd name="T61" fmla="*/ 0 h 157"/>
                  <a:gd name="T62" fmla="*/ 63 w 94"/>
                  <a:gd name="T63" fmla="*/ 0 h 157"/>
                  <a:gd name="T64" fmla="*/ 54 w 94"/>
                  <a:gd name="T65" fmla="*/ 7 h 157"/>
                  <a:gd name="T66" fmla="*/ 35 w 94"/>
                  <a:gd name="T67" fmla="*/ 29 h 157"/>
                  <a:gd name="T68" fmla="*/ 25 w 94"/>
                  <a:gd name="T69" fmla="*/ 42 h 157"/>
                  <a:gd name="T70" fmla="*/ 15 w 94"/>
                  <a:gd name="T71" fmla="*/ 57 h 157"/>
                  <a:gd name="T72" fmla="*/ 6 w 94"/>
                  <a:gd name="T73" fmla="*/ 73 h 157"/>
                  <a:gd name="T74" fmla="*/ 3 w 94"/>
                  <a:gd name="T75" fmla="*/ 80 h 157"/>
                  <a:gd name="T76" fmla="*/ 1 w 94"/>
                  <a:gd name="T77" fmla="*/ 87 h 157"/>
                  <a:gd name="T78" fmla="*/ 1 w 94"/>
                  <a:gd name="T79" fmla="*/ 8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 h="157">
                    <a:moveTo>
                      <a:pt x="1" y="87"/>
                    </a:moveTo>
                    <a:lnTo>
                      <a:pt x="1" y="87"/>
                    </a:lnTo>
                    <a:lnTo>
                      <a:pt x="0" y="100"/>
                    </a:lnTo>
                    <a:lnTo>
                      <a:pt x="1" y="112"/>
                    </a:lnTo>
                    <a:lnTo>
                      <a:pt x="3" y="124"/>
                    </a:lnTo>
                    <a:lnTo>
                      <a:pt x="6" y="133"/>
                    </a:lnTo>
                    <a:lnTo>
                      <a:pt x="12" y="140"/>
                    </a:lnTo>
                    <a:lnTo>
                      <a:pt x="16" y="147"/>
                    </a:lnTo>
                    <a:lnTo>
                      <a:pt x="23" y="152"/>
                    </a:lnTo>
                    <a:lnTo>
                      <a:pt x="31" y="156"/>
                    </a:lnTo>
                    <a:lnTo>
                      <a:pt x="31" y="156"/>
                    </a:lnTo>
                    <a:lnTo>
                      <a:pt x="42" y="108"/>
                    </a:lnTo>
                    <a:lnTo>
                      <a:pt x="51" y="78"/>
                    </a:lnTo>
                    <a:lnTo>
                      <a:pt x="41" y="157"/>
                    </a:lnTo>
                    <a:lnTo>
                      <a:pt x="41" y="157"/>
                    </a:lnTo>
                    <a:lnTo>
                      <a:pt x="48" y="157"/>
                    </a:lnTo>
                    <a:lnTo>
                      <a:pt x="57" y="156"/>
                    </a:lnTo>
                    <a:lnTo>
                      <a:pt x="66" y="152"/>
                    </a:lnTo>
                    <a:lnTo>
                      <a:pt x="73" y="146"/>
                    </a:lnTo>
                    <a:lnTo>
                      <a:pt x="79" y="138"/>
                    </a:lnTo>
                    <a:lnTo>
                      <a:pt x="85" y="128"/>
                    </a:lnTo>
                    <a:lnTo>
                      <a:pt x="91" y="116"/>
                    </a:lnTo>
                    <a:lnTo>
                      <a:pt x="94" y="102"/>
                    </a:lnTo>
                    <a:lnTo>
                      <a:pt x="94" y="102"/>
                    </a:lnTo>
                    <a:lnTo>
                      <a:pt x="94" y="95"/>
                    </a:lnTo>
                    <a:lnTo>
                      <a:pt x="94" y="86"/>
                    </a:lnTo>
                    <a:lnTo>
                      <a:pt x="91" y="70"/>
                    </a:lnTo>
                    <a:lnTo>
                      <a:pt x="86" y="52"/>
                    </a:lnTo>
                    <a:lnTo>
                      <a:pt x="80" y="36"/>
                    </a:lnTo>
                    <a:lnTo>
                      <a:pt x="69" y="10"/>
                    </a:lnTo>
                    <a:lnTo>
                      <a:pt x="63" y="0"/>
                    </a:lnTo>
                    <a:lnTo>
                      <a:pt x="63" y="0"/>
                    </a:lnTo>
                    <a:lnTo>
                      <a:pt x="54" y="7"/>
                    </a:lnTo>
                    <a:lnTo>
                      <a:pt x="35" y="29"/>
                    </a:lnTo>
                    <a:lnTo>
                      <a:pt x="25" y="42"/>
                    </a:lnTo>
                    <a:lnTo>
                      <a:pt x="15" y="57"/>
                    </a:lnTo>
                    <a:lnTo>
                      <a:pt x="6" y="73"/>
                    </a:lnTo>
                    <a:lnTo>
                      <a:pt x="3" y="80"/>
                    </a:lnTo>
                    <a:lnTo>
                      <a:pt x="1" y="87"/>
                    </a:lnTo>
                    <a:lnTo>
                      <a:pt x="1" y="87"/>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32"/>
              <p:cNvSpPr>
                <a:spLocks/>
              </p:cNvSpPr>
              <p:nvPr/>
            </p:nvSpPr>
            <p:spPr bwMode="auto">
              <a:xfrm rot="1517723">
                <a:off x="9323954" y="3573998"/>
                <a:ext cx="204724" cy="131993"/>
              </a:xfrm>
              <a:custGeom>
                <a:avLst/>
                <a:gdLst>
                  <a:gd name="T0" fmla="*/ 107 w 152"/>
                  <a:gd name="T1" fmla="*/ 4 h 98"/>
                  <a:gd name="T2" fmla="*/ 107 w 152"/>
                  <a:gd name="T3" fmla="*/ 4 h 98"/>
                  <a:gd name="T4" fmla="*/ 100 w 152"/>
                  <a:gd name="T5" fmla="*/ 3 h 98"/>
                  <a:gd name="T6" fmla="*/ 93 w 152"/>
                  <a:gd name="T7" fmla="*/ 1 h 98"/>
                  <a:gd name="T8" fmla="*/ 75 w 152"/>
                  <a:gd name="T9" fmla="*/ 0 h 98"/>
                  <a:gd name="T10" fmla="*/ 56 w 152"/>
                  <a:gd name="T11" fmla="*/ 1 h 98"/>
                  <a:gd name="T12" fmla="*/ 40 w 152"/>
                  <a:gd name="T13" fmla="*/ 4 h 98"/>
                  <a:gd name="T14" fmla="*/ 11 w 152"/>
                  <a:gd name="T15" fmla="*/ 10 h 98"/>
                  <a:gd name="T16" fmla="*/ 0 w 152"/>
                  <a:gd name="T17" fmla="*/ 14 h 98"/>
                  <a:gd name="T18" fmla="*/ 0 w 152"/>
                  <a:gd name="T19" fmla="*/ 14 h 98"/>
                  <a:gd name="T20" fmla="*/ 6 w 152"/>
                  <a:gd name="T21" fmla="*/ 24 h 98"/>
                  <a:gd name="T22" fmla="*/ 22 w 152"/>
                  <a:gd name="T23" fmla="*/ 46 h 98"/>
                  <a:gd name="T24" fmla="*/ 34 w 152"/>
                  <a:gd name="T25" fmla="*/ 60 h 98"/>
                  <a:gd name="T26" fmla="*/ 47 w 152"/>
                  <a:gd name="T27" fmla="*/ 73 h 98"/>
                  <a:gd name="T28" fmla="*/ 60 w 152"/>
                  <a:gd name="T29" fmla="*/ 83 h 98"/>
                  <a:gd name="T30" fmla="*/ 68 w 152"/>
                  <a:gd name="T31" fmla="*/ 87 h 98"/>
                  <a:gd name="T32" fmla="*/ 75 w 152"/>
                  <a:gd name="T33" fmla="*/ 90 h 98"/>
                  <a:gd name="T34" fmla="*/ 75 w 152"/>
                  <a:gd name="T35" fmla="*/ 90 h 98"/>
                  <a:gd name="T36" fmla="*/ 88 w 152"/>
                  <a:gd name="T37" fmla="*/ 95 h 98"/>
                  <a:gd name="T38" fmla="*/ 101 w 152"/>
                  <a:gd name="T39" fmla="*/ 98 h 98"/>
                  <a:gd name="T40" fmla="*/ 113 w 152"/>
                  <a:gd name="T41" fmla="*/ 96 h 98"/>
                  <a:gd name="T42" fmla="*/ 123 w 152"/>
                  <a:gd name="T43" fmla="*/ 95 h 98"/>
                  <a:gd name="T44" fmla="*/ 132 w 152"/>
                  <a:gd name="T45" fmla="*/ 92 h 98"/>
                  <a:gd name="T46" fmla="*/ 139 w 152"/>
                  <a:gd name="T47" fmla="*/ 86 h 98"/>
                  <a:gd name="T48" fmla="*/ 145 w 152"/>
                  <a:gd name="T49" fmla="*/ 80 h 98"/>
                  <a:gd name="T50" fmla="*/ 150 w 152"/>
                  <a:gd name="T51" fmla="*/ 73 h 98"/>
                  <a:gd name="T52" fmla="*/ 75 w 152"/>
                  <a:gd name="T53" fmla="*/ 42 h 98"/>
                  <a:gd name="T54" fmla="*/ 75 w 152"/>
                  <a:gd name="T55" fmla="*/ 42 h 98"/>
                  <a:gd name="T56" fmla="*/ 104 w 152"/>
                  <a:gd name="T57" fmla="*/ 49 h 98"/>
                  <a:gd name="T58" fmla="*/ 152 w 152"/>
                  <a:gd name="T59" fmla="*/ 62 h 98"/>
                  <a:gd name="T60" fmla="*/ 152 w 152"/>
                  <a:gd name="T61" fmla="*/ 62 h 98"/>
                  <a:gd name="T62" fmla="*/ 152 w 152"/>
                  <a:gd name="T63" fmla="*/ 55 h 98"/>
                  <a:gd name="T64" fmla="*/ 151 w 152"/>
                  <a:gd name="T65" fmla="*/ 46 h 98"/>
                  <a:gd name="T66" fmla="*/ 148 w 152"/>
                  <a:gd name="T67" fmla="*/ 39 h 98"/>
                  <a:gd name="T68" fmla="*/ 144 w 152"/>
                  <a:gd name="T69" fmla="*/ 30 h 98"/>
                  <a:gd name="T70" fmla="*/ 138 w 152"/>
                  <a:gd name="T71" fmla="*/ 23 h 98"/>
                  <a:gd name="T72" fmla="*/ 129 w 152"/>
                  <a:gd name="T73" fmla="*/ 16 h 98"/>
                  <a:gd name="T74" fmla="*/ 119 w 152"/>
                  <a:gd name="T75" fmla="*/ 10 h 98"/>
                  <a:gd name="T76" fmla="*/ 107 w 152"/>
                  <a:gd name="T77" fmla="*/ 4 h 98"/>
                  <a:gd name="T78" fmla="*/ 107 w 152"/>
                  <a:gd name="T7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98">
                    <a:moveTo>
                      <a:pt x="107" y="4"/>
                    </a:moveTo>
                    <a:lnTo>
                      <a:pt x="107" y="4"/>
                    </a:lnTo>
                    <a:lnTo>
                      <a:pt x="100" y="3"/>
                    </a:lnTo>
                    <a:lnTo>
                      <a:pt x="93" y="1"/>
                    </a:lnTo>
                    <a:lnTo>
                      <a:pt x="75" y="0"/>
                    </a:lnTo>
                    <a:lnTo>
                      <a:pt x="56" y="1"/>
                    </a:lnTo>
                    <a:lnTo>
                      <a:pt x="40" y="4"/>
                    </a:lnTo>
                    <a:lnTo>
                      <a:pt x="11" y="10"/>
                    </a:lnTo>
                    <a:lnTo>
                      <a:pt x="0" y="14"/>
                    </a:lnTo>
                    <a:lnTo>
                      <a:pt x="0" y="14"/>
                    </a:lnTo>
                    <a:lnTo>
                      <a:pt x="6" y="24"/>
                    </a:lnTo>
                    <a:lnTo>
                      <a:pt x="22" y="46"/>
                    </a:lnTo>
                    <a:lnTo>
                      <a:pt x="34" y="60"/>
                    </a:lnTo>
                    <a:lnTo>
                      <a:pt x="47" y="73"/>
                    </a:lnTo>
                    <a:lnTo>
                      <a:pt x="60" y="83"/>
                    </a:lnTo>
                    <a:lnTo>
                      <a:pt x="68" y="87"/>
                    </a:lnTo>
                    <a:lnTo>
                      <a:pt x="75" y="90"/>
                    </a:lnTo>
                    <a:lnTo>
                      <a:pt x="75" y="90"/>
                    </a:lnTo>
                    <a:lnTo>
                      <a:pt x="88" y="95"/>
                    </a:lnTo>
                    <a:lnTo>
                      <a:pt x="101" y="98"/>
                    </a:lnTo>
                    <a:lnTo>
                      <a:pt x="113" y="96"/>
                    </a:lnTo>
                    <a:lnTo>
                      <a:pt x="123" y="95"/>
                    </a:lnTo>
                    <a:lnTo>
                      <a:pt x="132" y="92"/>
                    </a:lnTo>
                    <a:lnTo>
                      <a:pt x="139" y="86"/>
                    </a:lnTo>
                    <a:lnTo>
                      <a:pt x="145" y="80"/>
                    </a:lnTo>
                    <a:lnTo>
                      <a:pt x="150" y="73"/>
                    </a:lnTo>
                    <a:lnTo>
                      <a:pt x="75" y="42"/>
                    </a:lnTo>
                    <a:lnTo>
                      <a:pt x="75" y="42"/>
                    </a:lnTo>
                    <a:lnTo>
                      <a:pt x="104" y="49"/>
                    </a:lnTo>
                    <a:lnTo>
                      <a:pt x="152" y="62"/>
                    </a:lnTo>
                    <a:lnTo>
                      <a:pt x="152" y="62"/>
                    </a:lnTo>
                    <a:lnTo>
                      <a:pt x="152" y="55"/>
                    </a:lnTo>
                    <a:lnTo>
                      <a:pt x="151" y="46"/>
                    </a:lnTo>
                    <a:lnTo>
                      <a:pt x="148" y="39"/>
                    </a:lnTo>
                    <a:lnTo>
                      <a:pt x="144" y="30"/>
                    </a:lnTo>
                    <a:lnTo>
                      <a:pt x="138" y="23"/>
                    </a:lnTo>
                    <a:lnTo>
                      <a:pt x="129" y="16"/>
                    </a:lnTo>
                    <a:lnTo>
                      <a:pt x="119" y="10"/>
                    </a:lnTo>
                    <a:lnTo>
                      <a:pt x="107" y="4"/>
                    </a:lnTo>
                    <a:lnTo>
                      <a:pt x="107" y="4"/>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33"/>
              <p:cNvSpPr>
                <a:spLocks/>
              </p:cNvSpPr>
              <p:nvPr/>
            </p:nvSpPr>
            <p:spPr bwMode="auto">
              <a:xfrm rot="1517723">
                <a:off x="9342491" y="3385122"/>
                <a:ext cx="207418" cy="129299"/>
              </a:xfrm>
              <a:custGeom>
                <a:avLst/>
                <a:gdLst>
                  <a:gd name="T0" fmla="*/ 108 w 154"/>
                  <a:gd name="T1" fmla="*/ 4 h 96"/>
                  <a:gd name="T2" fmla="*/ 108 w 154"/>
                  <a:gd name="T3" fmla="*/ 4 h 96"/>
                  <a:gd name="T4" fmla="*/ 101 w 154"/>
                  <a:gd name="T5" fmla="*/ 3 h 96"/>
                  <a:gd name="T6" fmla="*/ 92 w 154"/>
                  <a:gd name="T7" fmla="*/ 1 h 96"/>
                  <a:gd name="T8" fmla="*/ 76 w 154"/>
                  <a:gd name="T9" fmla="*/ 0 h 96"/>
                  <a:gd name="T10" fmla="*/ 57 w 154"/>
                  <a:gd name="T11" fmla="*/ 1 h 96"/>
                  <a:gd name="T12" fmla="*/ 40 w 154"/>
                  <a:gd name="T13" fmla="*/ 4 h 96"/>
                  <a:gd name="T14" fmla="*/ 12 w 154"/>
                  <a:gd name="T15" fmla="*/ 10 h 96"/>
                  <a:gd name="T16" fmla="*/ 0 w 154"/>
                  <a:gd name="T17" fmla="*/ 14 h 96"/>
                  <a:gd name="T18" fmla="*/ 0 w 154"/>
                  <a:gd name="T19" fmla="*/ 14 h 96"/>
                  <a:gd name="T20" fmla="*/ 8 w 154"/>
                  <a:gd name="T21" fmla="*/ 24 h 96"/>
                  <a:gd name="T22" fmla="*/ 24 w 154"/>
                  <a:gd name="T23" fmla="*/ 46 h 96"/>
                  <a:gd name="T24" fmla="*/ 35 w 154"/>
                  <a:gd name="T25" fmla="*/ 60 h 96"/>
                  <a:gd name="T26" fmla="*/ 48 w 154"/>
                  <a:gd name="T27" fmla="*/ 73 h 96"/>
                  <a:gd name="T28" fmla="*/ 62 w 154"/>
                  <a:gd name="T29" fmla="*/ 83 h 96"/>
                  <a:gd name="T30" fmla="*/ 69 w 154"/>
                  <a:gd name="T31" fmla="*/ 87 h 96"/>
                  <a:gd name="T32" fmla="*/ 76 w 154"/>
                  <a:gd name="T33" fmla="*/ 90 h 96"/>
                  <a:gd name="T34" fmla="*/ 76 w 154"/>
                  <a:gd name="T35" fmla="*/ 90 h 96"/>
                  <a:gd name="T36" fmla="*/ 89 w 154"/>
                  <a:gd name="T37" fmla="*/ 95 h 96"/>
                  <a:gd name="T38" fmla="*/ 103 w 154"/>
                  <a:gd name="T39" fmla="*/ 96 h 96"/>
                  <a:gd name="T40" fmla="*/ 113 w 154"/>
                  <a:gd name="T41" fmla="*/ 96 h 96"/>
                  <a:gd name="T42" fmla="*/ 123 w 154"/>
                  <a:gd name="T43" fmla="*/ 95 h 96"/>
                  <a:gd name="T44" fmla="*/ 133 w 154"/>
                  <a:gd name="T45" fmla="*/ 92 h 96"/>
                  <a:gd name="T46" fmla="*/ 141 w 154"/>
                  <a:gd name="T47" fmla="*/ 86 h 96"/>
                  <a:gd name="T48" fmla="*/ 146 w 154"/>
                  <a:gd name="T49" fmla="*/ 80 h 96"/>
                  <a:gd name="T50" fmla="*/ 151 w 154"/>
                  <a:gd name="T51" fmla="*/ 73 h 96"/>
                  <a:gd name="T52" fmla="*/ 76 w 154"/>
                  <a:gd name="T53" fmla="*/ 42 h 96"/>
                  <a:gd name="T54" fmla="*/ 76 w 154"/>
                  <a:gd name="T55" fmla="*/ 42 h 96"/>
                  <a:gd name="T56" fmla="*/ 105 w 154"/>
                  <a:gd name="T57" fmla="*/ 49 h 96"/>
                  <a:gd name="T58" fmla="*/ 154 w 154"/>
                  <a:gd name="T59" fmla="*/ 62 h 96"/>
                  <a:gd name="T60" fmla="*/ 154 w 154"/>
                  <a:gd name="T61" fmla="*/ 62 h 96"/>
                  <a:gd name="T62" fmla="*/ 154 w 154"/>
                  <a:gd name="T63" fmla="*/ 55 h 96"/>
                  <a:gd name="T64" fmla="*/ 152 w 154"/>
                  <a:gd name="T65" fmla="*/ 46 h 96"/>
                  <a:gd name="T66" fmla="*/ 149 w 154"/>
                  <a:gd name="T67" fmla="*/ 39 h 96"/>
                  <a:gd name="T68" fmla="*/ 145 w 154"/>
                  <a:gd name="T69" fmla="*/ 30 h 96"/>
                  <a:gd name="T70" fmla="*/ 139 w 154"/>
                  <a:gd name="T71" fmla="*/ 23 h 96"/>
                  <a:gd name="T72" fmla="*/ 130 w 154"/>
                  <a:gd name="T73" fmla="*/ 16 h 96"/>
                  <a:gd name="T74" fmla="*/ 120 w 154"/>
                  <a:gd name="T75" fmla="*/ 10 h 96"/>
                  <a:gd name="T76" fmla="*/ 108 w 154"/>
                  <a:gd name="T77" fmla="*/ 4 h 96"/>
                  <a:gd name="T78" fmla="*/ 108 w 154"/>
                  <a:gd name="T79"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96">
                    <a:moveTo>
                      <a:pt x="108" y="4"/>
                    </a:moveTo>
                    <a:lnTo>
                      <a:pt x="108" y="4"/>
                    </a:lnTo>
                    <a:lnTo>
                      <a:pt x="101" y="3"/>
                    </a:lnTo>
                    <a:lnTo>
                      <a:pt x="92" y="1"/>
                    </a:lnTo>
                    <a:lnTo>
                      <a:pt x="76" y="0"/>
                    </a:lnTo>
                    <a:lnTo>
                      <a:pt x="57" y="1"/>
                    </a:lnTo>
                    <a:lnTo>
                      <a:pt x="40" y="4"/>
                    </a:lnTo>
                    <a:lnTo>
                      <a:pt x="12" y="10"/>
                    </a:lnTo>
                    <a:lnTo>
                      <a:pt x="0" y="14"/>
                    </a:lnTo>
                    <a:lnTo>
                      <a:pt x="0" y="14"/>
                    </a:lnTo>
                    <a:lnTo>
                      <a:pt x="8" y="24"/>
                    </a:lnTo>
                    <a:lnTo>
                      <a:pt x="24" y="46"/>
                    </a:lnTo>
                    <a:lnTo>
                      <a:pt x="35" y="60"/>
                    </a:lnTo>
                    <a:lnTo>
                      <a:pt x="48" y="73"/>
                    </a:lnTo>
                    <a:lnTo>
                      <a:pt x="62" y="83"/>
                    </a:lnTo>
                    <a:lnTo>
                      <a:pt x="69" y="87"/>
                    </a:lnTo>
                    <a:lnTo>
                      <a:pt x="76" y="90"/>
                    </a:lnTo>
                    <a:lnTo>
                      <a:pt x="76" y="90"/>
                    </a:lnTo>
                    <a:lnTo>
                      <a:pt x="89" y="95"/>
                    </a:lnTo>
                    <a:lnTo>
                      <a:pt x="103" y="96"/>
                    </a:lnTo>
                    <a:lnTo>
                      <a:pt x="113" y="96"/>
                    </a:lnTo>
                    <a:lnTo>
                      <a:pt x="123" y="95"/>
                    </a:lnTo>
                    <a:lnTo>
                      <a:pt x="133" y="92"/>
                    </a:lnTo>
                    <a:lnTo>
                      <a:pt x="141" y="86"/>
                    </a:lnTo>
                    <a:lnTo>
                      <a:pt x="146" y="80"/>
                    </a:lnTo>
                    <a:lnTo>
                      <a:pt x="151" y="73"/>
                    </a:lnTo>
                    <a:lnTo>
                      <a:pt x="76" y="42"/>
                    </a:lnTo>
                    <a:lnTo>
                      <a:pt x="76" y="42"/>
                    </a:lnTo>
                    <a:lnTo>
                      <a:pt x="105" y="49"/>
                    </a:lnTo>
                    <a:lnTo>
                      <a:pt x="154" y="62"/>
                    </a:lnTo>
                    <a:lnTo>
                      <a:pt x="154" y="62"/>
                    </a:lnTo>
                    <a:lnTo>
                      <a:pt x="154" y="55"/>
                    </a:lnTo>
                    <a:lnTo>
                      <a:pt x="152" y="46"/>
                    </a:lnTo>
                    <a:lnTo>
                      <a:pt x="149" y="39"/>
                    </a:lnTo>
                    <a:lnTo>
                      <a:pt x="145" y="30"/>
                    </a:lnTo>
                    <a:lnTo>
                      <a:pt x="139" y="23"/>
                    </a:lnTo>
                    <a:lnTo>
                      <a:pt x="130" y="16"/>
                    </a:lnTo>
                    <a:lnTo>
                      <a:pt x="120" y="10"/>
                    </a:lnTo>
                    <a:lnTo>
                      <a:pt x="108" y="4"/>
                    </a:lnTo>
                    <a:lnTo>
                      <a:pt x="108" y="4"/>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34"/>
              <p:cNvSpPr>
                <a:spLocks/>
              </p:cNvSpPr>
              <p:nvPr/>
            </p:nvSpPr>
            <p:spPr bwMode="auto">
              <a:xfrm rot="1517723">
                <a:off x="9581745" y="3295399"/>
                <a:ext cx="123912" cy="216846"/>
              </a:xfrm>
              <a:custGeom>
                <a:avLst/>
                <a:gdLst>
                  <a:gd name="T0" fmla="*/ 92 w 92"/>
                  <a:gd name="T1" fmla="*/ 98 h 161"/>
                  <a:gd name="T2" fmla="*/ 92 w 92"/>
                  <a:gd name="T3" fmla="*/ 98 h 161"/>
                  <a:gd name="T4" fmla="*/ 92 w 92"/>
                  <a:gd name="T5" fmla="*/ 91 h 161"/>
                  <a:gd name="T6" fmla="*/ 91 w 92"/>
                  <a:gd name="T7" fmla="*/ 82 h 161"/>
                  <a:gd name="T8" fmla="*/ 85 w 92"/>
                  <a:gd name="T9" fmla="*/ 66 h 161"/>
                  <a:gd name="T10" fmla="*/ 78 w 92"/>
                  <a:gd name="T11" fmla="*/ 50 h 161"/>
                  <a:gd name="T12" fmla="*/ 69 w 92"/>
                  <a:gd name="T13" fmla="*/ 34 h 161"/>
                  <a:gd name="T14" fmla="*/ 53 w 92"/>
                  <a:gd name="T15" fmla="*/ 10 h 161"/>
                  <a:gd name="T16" fmla="*/ 46 w 92"/>
                  <a:gd name="T17" fmla="*/ 0 h 161"/>
                  <a:gd name="T18" fmla="*/ 46 w 92"/>
                  <a:gd name="T19" fmla="*/ 0 h 161"/>
                  <a:gd name="T20" fmla="*/ 38 w 92"/>
                  <a:gd name="T21" fmla="*/ 10 h 161"/>
                  <a:gd name="T22" fmla="*/ 22 w 92"/>
                  <a:gd name="T23" fmla="*/ 34 h 161"/>
                  <a:gd name="T24" fmla="*/ 15 w 92"/>
                  <a:gd name="T25" fmla="*/ 50 h 161"/>
                  <a:gd name="T26" fmla="*/ 8 w 92"/>
                  <a:gd name="T27" fmla="*/ 66 h 161"/>
                  <a:gd name="T28" fmla="*/ 2 w 92"/>
                  <a:gd name="T29" fmla="*/ 82 h 161"/>
                  <a:gd name="T30" fmla="*/ 0 w 92"/>
                  <a:gd name="T31" fmla="*/ 91 h 161"/>
                  <a:gd name="T32" fmla="*/ 0 w 92"/>
                  <a:gd name="T33" fmla="*/ 98 h 161"/>
                  <a:gd name="T34" fmla="*/ 0 w 92"/>
                  <a:gd name="T35" fmla="*/ 98 h 161"/>
                  <a:gd name="T36" fmla="*/ 2 w 92"/>
                  <a:gd name="T37" fmla="*/ 112 h 161"/>
                  <a:gd name="T38" fmla="*/ 5 w 92"/>
                  <a:gd name="T39" fmla="*/ 124 h 161"/>
                  <a:gd name="T40" fmla="*/ 9 w 92"/>
                  <a:gd name="T41" fmla="*/ 136 h 161"/>
                  <a:gd name="T42" fmla="*/ 13 w 92"/>
                  <a:gd name="T43" fmla="*/ 145 h 161"/>
                  <a:gd name="T44" fmla="*/ 21 w 92"/>
                  <a:gd name="T45" fmla="*/ 152 h 161"/>
                  <a:gd name="T46" fmla="*/ 28 w 92"/>
                  <a:gd name="T47" fmla="*/ 156 h 161"/>
                  <a:gd name="T48" fmla="*/ 35 w 92"/>
                  <a:gd name="T49" fmla="*/ 159 h 161"/>
                  <a:gd name="T50" fmla="*/ 44 w 92"/>
                  <a:gd name="T51" fmla="*/ 161 h 161"/>
                  <a:gd name="T52" fmla="*/ 46 w 92"/>
                  <a:gd name="T53" fmla="*/ 80 h 161"/>
                  <a:gd name="T54" fmla="*/ 46 w 92"/>
                  <a:gd name="T55" fmla="*/ 80 h 161"/>
                  <a:gd name="T56" fmla="*/ 50 w 92"/>
                  <a:gd name="T57" fmla="*/ 111 h 161"/>
                  <a:gd name="T58" fmla="*/ 54 w 92"/>
                  <a:gd name="T59" fmla="*/ 161 h 161"/>
                  <a:gd name="T60" fmla="*/ 54 w 92"/>
                  <a:gd name="T61" fmla="*/ 161 h 161"/>
                  <a:gd name="T62" fmla="*/ 62 w 92"/>
                  <a:gd name="T63" fmla="*/ 158 h 161"/>
                  <a:gd name="T64" fmla="*/ 69 w 92"/>
                  <a:gd name="T65" fmla="*/ 153 h 161"/>
                  <a:gd name="T66" fmla="*/ 76 w 92"/>
                  <a:gd name="T67" fmla="*/ 148 h 161"/>
                  <a:gd name="T68" fmla="*/ 81 w 92"/>
                  <a:gd name="T69" fmla="*/ 142 h 161"/>
                  <a:gd name="T70" fmla="*/ 86 w 92"/>
                  <a:gd name="T71" fmla="*/ 133 h 161"/>
                  <a:gd name="T72" fmla="*/ 89 w 92"/>
                  <a:gd name="T73" fmla="*/ 123 h 161"/>
                  <a:gd name="T74" fmla="*/ 92 w 92"/>
                  <a:gd name="T75" fmla="*/ 111 h 161"/>
                  <a:gd name="T76" fmla="*/ 92 w 92"/>
                  <a:gd name="T77" fmla="*/ 98 h 161"/>
                  <a:gd name="T78" fmla="*/ 92 w 92"/>
                  <a:gd name="T79" fmla="*/ 9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161">
                    <a:moveTo>
                      <a:pt x="92" y="98"/>
                    </a:moveTo>
                    <a:lnTo>
                      <a:pt x="92" y="98"/>
                    </a:lnTo>
                    <a:lnTo>
                      <a:pt x="92" y="91"/>
                    </a:lnTo>
                    <a:lnTo>
                      <a:pt x="91" y="82"/>
                    </a:lnTo>
                    <a:lnTo>
                      <a:pt x="85" y="66"/>
                    </a:lnTo>
                    <a:lnTo>
                      <a:pt x="78" y="50"/>
                    </a:lnTo>
                    <a:lnTo>
                      <a:pt x="69" y="34"/>
                    </a:lnTo>
                    <a:lnTo>
                      <a:pt x="53" y="10"/>
                    </a:lnTo>
                    <a:lnTo>
                      <a:pt x="46" y="0"/>
                    </a:lnTo>
                    <a:lnTo>
                      <a:pt x="46" y="0"/>
                    </a:lnTo>
                    <a:lnTo>
                      <a:pt x="38" y="10"/>
                    </a:lnTo>
                    <a:lnTo>
                      <a:pt x="22" y="34"/>
                    </a:lnTo>
                    <a:lnTo>
                      <a:pt x="15" y="50"/>
                    </a:lnTo>
                    <a:lnTo>
                      <a:pt x="8" y="66"/>
                    </a:lnTo>
                    <a:lnTo>
                      <a:pt x="2" y="82"/>
                    </a:lnTo>
                    <a:lnTo>
                      <a:pt x="0" y="91"/>
                    </a:lnTo>
                    <a:lnTo>
                      <a:pt x="0" y="98"/>
                    </a:lnTo>
                    <a:lnTo>
                      <a:pt x="0" y="98"/>
                    </a:lnTo>
                    <a:lnTo>
                      <a:pt x="2" y="112"/>
                    </a:lnTo>
                    <a:lnTo>
                      <a:pt x="5" y="124"/>
                    </a:lnTo>
                    <a:lnTo>
                      <a:pt x="9" y="136"/>
                    </a:lnTo>
                    <a:lnTo>
                      <a:pt x="13" y="145"/>
                    </a:lnTo>
                    <a:lnTo>
                      <a:pt x="21" y="152"/>
                    </a:lnTo>
                    <a:lnTo>
                      <a:pt x="28" y="156"/>
                    </a:lnTo>
                    <a:lnTo>
                      <a:pt x="35" y="159"/>
                    </a:lnTo>
                    <a:lnTo>
                      <a:pt x="44" y="161"/>
                    </a:lnTo>
                    <a:lnTo>
                      <a:pt x="46" y="80"/>
                    </a:lnTo>
                    <a:lnTo>
                      <a:pt x="46" y="80"/>
                    </a:lnTo>
                    <a:lnTo>
                      <a:pt x="50" y="111"/>
                    </a:lnTo>
                    <a:lnTo>
                      <a:pt x="54" y="161"/>
                    </a:lnTo>
                    <a:lnTo>
                      <a:pt x="54" y="161"/>
                    </a:lnTo>
                    <a:lnTo>
                      <a:pt x="62" y="158"/>
                    </a:lnTo>
                    <a:lnTo>
                      <a:pt x="69" y="153"/>
                    </a:lnTo>
                    <a:lnTo>
                      <a:pt x="76" y="148"/>
                    </a:lnTo>
                    <a:lnTo>
                      <a:pt x="81" y="142"/>
                    </a:lnTo>
                    <a:lnTo>
                      <a:pt x="86" y="133"/>
                    </a:lnTo>
                    <a:lnTo>
                      <a:pt x="89" y="123"/>
                    </a:lnTo>
                    <a:lnTo>
                      <a:pt x="92" y="111"/>
                    </a:lnTo>
                    <a:lnTo>
                      <a:pt x="92" y="98"/>
                    </a:lnTo>
                    <a:lnTo>
                      <a:pt x="92" y="98"/>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35"/>
              <p:cNvSpPr>
                <a:spLocks/>
              </p:cNvSpPr>
              <p:nvPr/>
            </p:nvSpPr>
            <p:spPr bwMode="auto">
              <a:xfrm rot="1517723">
                <a:off x="9566566" y="3709589"/>
                <a:ext cx="131993" cy="204724"/>
              </a:xfrm>
              <a:custGeom>
                <a:avLst/>
                <a:gdLst>
                  <a:gd name="T0" fmla="*/ 20 w 98"/>
                  <a:gd name="T1" fmla="*/ 146 h 152"/>
                  <a:gd name="T2" fmla="*/ 20 w 98"/>
                  <a:gd name="T3" fmla="*/ 146 h 152"/>
                  <a:gd name="T4" fmla="*/ 42 w 98"/>
                  <a:gd name="T5" fmla="*/ 102 h 152"/>
                  <a:gd name="T6" fmla="*/ 55 w 98"/>
                  <a:gd name="T7" fmla="*/ 75 h 152"/>
                  <a:gd name="T8" fmla="*/ 30 w 98"/>
                  <a:gd name="T9" fmla="*/ 151 h 152"/>
                  <a:gd name="T10" fmla="*/ 30 w 98"/>
                  <a:gd name="T11" fmla="*/ 151 h 152"/>
                  <a:gd name="T12" fmla="*/ 38 w 98"/>
                  <a:gd name="T13" fmla="*/ 152 h 152"/>
                  <a:gd name="T14" fmla="*/ 46 w 98"/>
                  <a:gd name="T15" fmla="*/ 152 h 152"/>
                  <a:gd name="T16" fmla="*/ 55 w 98"/>
                  <a:gd name="T17" fmla="*/ 151 h 152"/>
                  <a:gd name="T18" fmla="*/ 64 w 98"/>
                  <a:gd name="T19" fmla="*/ 146 h 152"/>
                  <a:gd name="T20" fmla="*/ 73 w 98"/>
                  <a:gd name="T21" fmla="*/ 139 h 152"/>
                  <a:gd name="T22" fmla="*/ 80 w 98"/>
                  <a:gd name="T23" fmla="*/ 130 h 152"/>
                  <a:gd name="T24" fmla="*/ 87 w 98"/>
                  <a:gd name="T25" fmla="*/ 120 h 152"/>
                  <a:gd name="T26" fmla="*/ 93 w 98"/>
                  <a:gd name="T27" fmla="*/ 107 h 152"/>
                  <a:gd name="T28" fmla="*/ 93 w 98"/>
                  <a:gd name="T29" fmla="*/ 107 h 152"/>
                  <a:gd name="T30" fmla="*/ 95 w 98"/>
                  <a:gd name="T31" fmla="*/ 99 h 152"/>
                  <a:gd name="T32" fmla="*/ 96 w 98"/>
                  <a:gd name="T33" fmla="*/ 92 h 152"/>
                  <a:gd name="T34" fmla="*/ 98 w 98"/>
                  <a:gd name="T35" fmla="*/ 75 h 152"/>
                  <a:gd name="T36" fmla="*/ 96 w 98"/>
                  <a:gd name="T37" fmla="*/ 57 h 152"/>
                  <a:gd name="T38" fmla="*/ 93 w 98"/>
                  <a:gd name="T39" fmla="*/ 39 h 152"/>
                  <a:gd name="T40" fmla="*/ 87 w 98"/>
                  <a:gd name="T41" fmla="*/ 12 h 152"/>
                  <a:gd name="T42" fmla="*/ 84 w 98"/>
                  <a:gd name="T43" fmla="*/ 0 h 152"/>
                  <a:gd name="T44" fmla="*/ 84 w 98"/>
                  <a:gd name="T45" fmla="*/ 0 h 152"/>
                  <a:gd name="T46" fmla="*/ 74 w 98"/>
                  <a:gd name="T47" fmla="*/ 6 h 152"/>
                  <a:gd name="T48" fmla="*/ 51 w 98"/>
                  <a:gd name="T49" fmla="*/ 23 h 152"/>
                  <a:gd name="T50" fmla="*/ 36 w 98"/>
                  <a:gd name="T51" fmla="*/ 34 h 152"/>
                  <a:gd name="T52" fmla="*/ 24 w 98"/>
                  <a:gd name="T53" fmla="*/ 47 h 152"/>
                  <a:gd name="T54" fmla="*/ 13 w 98"/>
                  <a:gd name="T55" fmla="*/ 60 h 152"/>
                  <a:gd name="T56" fmla="*/ 8 w 98"/>
                  <a:gd name="T57" fmla="*/ 67 h 152"/>
                  <a:gd name="T58" fmla="*/ 5 w 98"/>
                  <a:gd name="T59" fmla="*/ 75 h 152"/>
                  <a:gd name="T60" fmla="*/ 5 w 98"/>
                  <a:gd name="T61" fmla="*/ 75 h 152"/>
                  <a:gd name="T62" fmla="*/ 3 w 98"/>
                  <a:gd name="T63" fmla="*/ 88 h 152"/>
                  <a:gd name="T64" fmla="*/ 0 w 98"/>
                  <a:gd name="T65" fmla="*/ 99 h 152"/>
                  <a:gd name="T66" fmla="*/ 0 w 98"/>
                  <a:gd name="T67" fmla="*/ 110 h 152"/>
                  <a:gd name="T68" fmla="*/ 1 w 98"/>
                  <a:gd name="T69" fmla="*/ 120 h 152"/>
                  <a:gd name="T70" fmla="*/ 4 w 98"/>
                  <a:gd name="T71" fmla="*/ 129 h 152"/>
                  <a:gd name="T72" fmla="*/ 8 w 98"/>
                  <a:gd name="T73" fmla="*/ 136 h 152"/>
                  <a:gd name="T74" fmla="*/ 14 w 98"/>
                  <a:gd name="T75" fmla="*/ 142 h 152"/>
                  <a:gd name="T76" fmla="*/ 20 w 98"/>
                  <a:gd name="T77" fmla="*/ 146 h 152"/>
                  <a:gd name="T78" fmla="*/ 20 w 98"/>
                  <a:gd name="T79" fmla="*/ 14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 h="152">
                    <a:moveTo>
                      <a:pt x="20" y="146"/>
                    </a:moveTo>
                    <a:lnTo>
                      <a:pt x="20" y="146"/>
                    </a:lnTo>
                    <a:lnTo>
                      <a:pt x="42" y="102"/>
                    </a:lnTo>
                    <a:lnTo>
                      <a:pt x="55" y="75"/>
                    </a:lnTo>
                    <a:lnTo>
                      <a:pt x="30" y="151"/>
                    </a:lnTo>
                    <a:lnTo>
                      <a:pt x="30" y="151"/>
                    </a:lnTo>
                    <a:lnTo>
                      <a:pt x="38" y="152"/>
                    </a:lnTo>
                    <a:lnTo>
                      <a:pt x="46" y="152"/>
                    </a:lnTo>
                    <a:lnTo>
                      <a:pt x="55" y="151"/>
                    </a:lnTo>
                    <a:lnTo>
                      <a:pt x="64" y="146"/>
                    </a:lnTo>
                    <a:lnTo>
                      <a:pt x="73" y="139"/>
                    </a:lnTo>
                    <a:lnTo>
                      <a:pt x="80" y="130"/>
                    </a:lnTo>
                    <a:lnTo>
                      <a:pt x="87" y="120"/>
                    </a:lnTo>
                    <a:lnTo>
                      <a:pt x="93" y="107"/>
                    </a:lnTo>
                    <a:lnTo>
                      <a:pt x="93" y="107"/>
                    </a:lnTo>
                    <a:lnTo>
                      <a:pt x="95" y="99"/>
                    </a:lnTo>
                    <a:lnTo>
                      <a:pt x="96" y="92"/>
                    </a:lnTo>
                    <a:lnTo>
                      <a:pt x="98" y="75"/>
                    </a:lnTo>
                    <a:lnTo>
                      <a:pt x="96" y="57"/>
                    </a:lnTo>
                    <a:lnTo>
                      <a:pt x="93" y="39"/>
                    </a:lnTo>
                    <a:lnTo>
                      <a:pt x="87" y="12"/>
                    </a:lnTo>
                    <a:lnTo>
                      <a:pt x="84" y="0"/>
                    </a:lnTo>
                    <a:lnTo>
                      <a:pt x="84" y="0"/>
                    </a:lnTo>
                    <a:lnTo>
                      <a:pt x="74" y="6"/>
                    </a:lnTo>
                    <a:lnTo>
                      <a:pt x="51" y="23"/>
                    </a:lnTo>
                    <a:lnTo>
                      <a:pt x="36" y="34"/>
                    </a:lnTo>
                    <a:lnTo>
                      <a:pt x="24" y="47"/>
                    </a:lnTo>
                    <a:lnTo>
                      <a:pt x="13" y="60"/>
                    </a:lnTo>
                    <a:lnTo>
                      <a:pt x="8" y="67"/>
                    </a:lnTo>
                    <a:lnTo>
                      <a:pt x="5" y="75"/>
                    </a:lnTo>
                    <a:lnTo>
                      <a:pt x="5" y="75"/>
                    </a:lnTo>
                    <a:lnTo>
                      <a:pt x="3" y="88"/>
                    </a:lnTo>
                    <a:lnTo>
                      <a:pt x="0" y="99"/>
                    </a:lnTo>
                    <a:lnTo>
                      <a:pt x="0" y="110"/>
                    </a:lnTo>
                    <a:lnTo>
                      <a:pt x="1" y="120"/>
                    </a:lnTo>
                    <a:lnTo>
                      <a:pt x="4" y="129"/>
                    </a:lnTo>
                    <a:lnTo>
                      <a:pt x="8" y="136"/>
                    </a:lnTo>
                    <a:lnTo>
                      <a:pt x="14" y="142"/>
                    </a:lnTo>
                    <a:lnTo>
                      <a:pt x="20" y="146"/>
                    </a:lnTo>
                    <a:lnTo>
                      <a:pt x="20" y="146"/>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136"/>
              <p:cNvSpPr>
                <a:spLocks/>
              </p:cNvSpPr>
              <p:nvPr/>
            </p:nvSpPr>
            <p:spPr bwMode="auto">
              <a:xfrm rot="1517723">
                <a:off x="9294728" y="3727331"/>
                <a:ext cx="191256" cy="141422"/>
              </a:xfrm>
              <a:custGeom>
                <a:avLst/>
                <a:gdLst>
                  <a:gd name="T0" fmla="*/ 107 w 142"/>
                  <a:gd name="T1" fmla="*/ 14 h 105"/>
                  <a:gd name="T2" fmla="*/ 107 w 142"/>
                  <a:gd name="T3" fmla="*/ 14 h 105"/>
                  <a:gd name="T4" fmla="*/ 100 w 142"/>
                  <a:gd name="T5" fmla="*/ 10 h 105"/>
                  <a:gd name="T6" fmla="*/ 92 w 142"/>
                  <a:gd name="T7" fmla="*/ 7 h 105"/>
                  <a:gd name="T8" fmla="*/ 76 w 142"/>
                  <a:gd name="T9" fmla="*/ 3 h 105"/>
                  <a:gd name="T10" fmla="*/ 57 w 142"/>
                  <a:gd name="T11" fmla="*/ 1 h 105"/>
                  <a:gd name="T12" fmla="*/ 40 w 142"/>
                  <a:gd name="T13" fmla="*/ 0 h 105"/>
                  <a:gd name="T14" fmla="*/ 12 w 142"/>
                  <a:gd name="T15" fmla="*/ 1 h 105"/>
                  <a:gd name="T16" fmla="*/ 0 w 142"/>
                  <a:gd name="T17" fmla="*/ 1 h 105"/>
                  <a:gd name="T18" fmla="*/ 0 w 142"/>
                  <a:gd name="T19" fmla="*/ 1 h 105"/>
                  <a:gd name="T20" fmla="*/ 3 w 142"/>
                  <a:gd name="T21" fmla="*/ 13 h 105"/>
                  <a:gd name="T22" fmla="*/ 16 w 142"/>
                  <a:gd name="T23" fmla="*/ 39 h 105"/>
                  <a:gd name="T24" fmla="*/ 25 w 142"/>
                  <a:gd name="T25" fmla="*/ 54 h 105"/>
                  <a:gd name="T26" fmla="*/ 34 w 142"/>
                  <a:gd name="T27" fmla="*/ 68 h 105"/>
                  <a:gd name="T28" fmla="*/ 45 w 142"/>
                  <a:gd name="T29" fmla="*/ 81 h 105"/>
                  <a:gd name="T30" fmla="*/ 51 w 142"/>
                  <a:gd name="T31" fmla="*/ 87 h 105"/>
                  <a:gd name="T32" fmla="*/ 59 w 142"/>
                  <a:gd name="T33" fmla="*/ 92 h 105"/>
                  <a:gd name="T34" fmla="*/ 59 w 142"/>
                  <a:gd name="T35" fmla="*/ 92 h 105"/>
                  <a:gd name="T36" fmla="*/ 70 w 142"/>
                  <a:gd name="T37" fmla="*/ 99 h 105"/>
                  <a:gd name="T38" fmla="*/ 82 w 142"/>
                  <a:gd name="T39" fmla="*/ 103 h 105"/>
                  <a:gd name="T40" fmla="*/ 94 w 142"/>
                  <a:gd name="T41" fmla="*/ 105 h 105"/>
                  <a:gd name="T42" fmla="*/ 104 w 142"/>
                  <a:gd name="T43" fmla="*/ 105 h 105"/>
                  <a:gd name="T44" fmla="*/ 114 w 142"/>
                  <a:gd name="T45" fmla="*/ 103 h 105"/>
                  <a:gd name="T46" fmla="*/ 121 w 142"/>
                  <a:gd name="T47" fmla="*/ 100 h 105"/>
                  <a:gd name="T48" fmla="*/ 129 w 142"/>
                  <a:gd name="T49" fmla="*/ 95 h 105"/>
                  <a:gd name="T50" fmla="*/ 135 w 142"/>
                  <a:gd name="T51" fmla="*/ 89 h 105"/>
                  <a:gd name="T52" fmla="*/ 67 w 142"/>
                  <a:gd name="T53" fmla="*/ 43 h 105"/>
                  <a:gd name="T54" fmla="*/ 67 w 142"/>
                  <a:gd name="T55" fmla="*/ 43 h 105"/>
                  <a:gd name="T56" fmla="*/ 95 w 142"/>
                  <a:gd name="T57" fmla="*/ 57 h 105"/>
                  <a:gd name="T58" fmla="*/ 139 w 142"/>
                  <a:gd name="T59" fmla="*/ 80 h 105"/>
                  <a:gd name="T60" fmla="*/ 139 w 142"/>
                  <a:gd name="T61" fmla="*/ 80 h 105"/>
                  <a:gd name="T62" fmla="*/ 142 w 142"/>
                  <a:gd name="T63" fmla="*/ 71 h 105"/>
                  <a:gd name="T64" fmla="*/ 142 w 142"/>
                  <a:gd name="T65" fmla="*/ 64 h 105"/>
                  <a:gd name="T66" fmla="*/ 140 w 142"/>
                  <a:gd name="T67" fmla="*/ 55 h 105"/>
                  <a:gd name="T68" fmla="*/ 138 w 142"/>
                  <a:gd name="T69" fmla="*/ 46 h 105"/>
                  <a:gd name="T70" fmla="*/ 133 w 142"/>
                  <a:gd name="T71" fmla="*/ 38 h 105"/>
                  <a:gd name="T72" fmla="*/ 126 w 142"/>
                  <a:gd name="T73" fmla="*/ 29 h 105"/>
                  <a:gd name="T74" fmla="*/ 117 w 142"/>
                  <a:gd name="T75" fmla="*/ 22 h 105"/>
                  <a:gd name="T76" fmla="*/ 107 w 142"/>
                  <a:gd name="T77" fmla="*/ 14 h 105"/>
                  <a:gd name="T78" fmla="*/ 107 w 142"/>
                  <a:gd name="T79" fmla="*/ 1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05">
                    <a:moveTo>
                      <a:pt x="107" y="14"/>
                    </a:moveTo>
                    <a:lnTo>
                      <a:pt x="107" y="14"/>
                    </a:lnTo>
                    <a:lnTo>
                      <a:pt x="100" y="10"/>
                    </a:lnTo>
                    <a:lnTo>
                      <a:pt x="92" y="7"/>
                    </a:lnTo>
                    <a:lnTo>
                      <a:pt x="76" y="3"/>
                    </a:lnTo>
                    <a:lnTo>
                      <a:pt x="57" y="1"/>
                    </a:lnTo>
                    <a:lnTo>
                      <a:pt x="40" y="0"/>
                    </a:lnTo>
                    <a:lnTo>
                      <a:pt x="12" y="1"/>
                    </a:lnTo>
                    <a:lnTo>
                      <a:pt x="0" y="1"/>
                    </a:lnTo>
                    <a:lnTo>
                      <a:pt x="0" y="1"/>
                    </a:lnTo>
                    <a:lnTo>
                      <a:pt x="3" y="13"/>
                    </a:lnTo>
                    <a:lnTo>
                      <a:pt x="16" y="39"/>
                    </a:lnTo>
                    <a:lnTo>
                      <a:pt x="25" y="54"/>
                    </a:lnTo>
                    <a:lnTo>
                      <a:pt x="34" y="68"/>
                    </a:lnTo>
                    <a:lnTo>
                      <a:pt x="45" y="81"/>
                    </a:lnTo>
                    <a:lnTo>
                      <a:pt x="51" y="87"/>
                    </a:lnTo>
                    <a:lnTo>
                      <a:pt x="59" y="92"/>
                    </a:lnTo>
                    <a:lnTo>
                      <a:pt x="59" y="92"/>
                    </a:lnTo>
                    <a:lnTo>
                      <a:pt x="70" y="99"/>
                    </a:lnTo>
                    <a:lnTo>
                      <a:pt x="82" y="103"/>
                    </a:lnTo>
                    <a:lnTo>
                      <a:pt x="94" y="105"/>
                    </a:lnTo>
                    <a:lnTo>
                      <a:pt x="104" y="105"/>
                    </a:lnTo>
                    <a:lnTo>
                      <a:pt x="114" y="103"/>
                    </a:lnTo>
                    <a:lnTo>
                      <a:pt x="121" y="100"/>
                    </a:lnTo>
                    <a:lnTo>
                      <a:pt x="129" y="95"/>
                    </a:lnTo>
                    <a:lnTo>
                      <a:pt x="135" y="89"/>
                    </a:lnTo>
                    <a:lnTo>
                      <a:pt x="67" y="43"/>
                    </a:lnTo>
                    <a:lnTo>
                      <a:pt x="67" y="43"/>
                    </a:lnTo>
                    <a:lnTo>
                      <a:pt x="95" y="57"/>
                    </a:lnTo>
                    <a:lnTo>
                      <a:pt x="139" y="80"/>
                    </a:lnTo>
                    <a:lnTo>
                      <a:pt x="139" y="80"/>
                    </a:lnTo>
                    <a:lnTo>
                      <a:pt x="142" y="71"/>
                    </a:lnTo>
                    <a:lnTo>
                      <a:pt x="142" y="64"/>
                    </a:lnTo>
                    <a:lnTo>
                      <a:pt x="140" y="55"/>
                    </a:lnTo>
                    <a:lnTo>
                      <a:pt x="138" y="46"/>
                    </a:lnTo>
                    <a:lnTo>
                      <a:pt x="133" y="38"/>
                    </a:lnTo>
                    <a:lnTo>
                      <a:pt x="126" y="29"/>
                    </a:lnTo>
                    <a:lnTo>
                      <a:pt x="117" y="22"/>
                    </a:lnTo>
                    <a:lnTo>
                      <a:pt x="107" y="14"/>
                    </a:lnTo>
                    <a:lnTo>
                      <a:pt x="107" y="14"/>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37"/>
              <p:cNvSpPr>
                <a:spLocks/>
              </p:cNvSpPr>
              <p:nvPr/>
            </p:nvSpPr>
            <p:spPr bwMode="auto">
              <a:xfrm rot="1517723">
                <a:off x="9460370" y="3941856"/>
                <a:ext cx="153542" cy="181827"/>
              </a:xfrm>
              <a:custGeom>
                <a:avLst/>
                <a:gdLst>
                  <a:gd name="T0" fmla="*/ 18 w 114"/>
                  <a:gd name="T1" fmla="*/ 48 h 135"/>
                  <a:gd name="T2" fmla="*/ 18 w 114"/>
                  <a:gd name="T3" fmla="*/ 48 h 135"/>
                  <a:gd name="T4" fmla="*/ 10 w 114"/>
                  <a:gd name="T5" fmla="*/ 60 h 135"/>
                  <a:gd name="T6" fmla="*/ 6 w 114"/>
                  <a:gd name="T7" fmla="*/ 70 h 135"/>
                  <a:gd name="T8" fmla="*/ 2 w 114"/>
                  <a:gd name="T9" fmla="*/ 80 h 135"/>
                  <a:gd name="T10" fmla="*/ 0 w 114"/>
                  <a:gd name="T11" fmla="*/ 89 h 135"/>
                  <a:gd name="T12" fmla="*/ 2 w 114"/>
                  <a:gd name="T13" fmla="*/ 99 h 135"/>
                  <a:gd name="T14" fmla="*/ 3 w 114"/>
                  <a:gd name="T15" fmla="*/ 107 h 135"/>
                  <a:gd name="T16" fmla="*/ 6 w 114"/>
                  <a:gd name="T17" fmla="*/ 116 h 135"/>
                  <a:gd name="T18" fmla="*/ 10 w 114"/>
                  <a:gd name="T19" fmla="*/ 121 h 135"/>
                  <a:gd name="T20" fmla="*/ 10 w 114"/>
                  <a:gd name="T21" fmla="*/ 121 h 135"/>
                  <a:gd name="T22" fmla="*/ 44 w 114"/>
                  <a:gd name="T23" fmla="*/ 85 h 135"/>
                  <a:gd name="T24" fmla="*/ 66 w 114"/>
                  <a:gd name="T25" fmla="*/ 63 h 135"/>
                  <a:gd name="T26" fmla="*/ 18 w 114"/>
                  <a:gd name="T27" fmla="*/ 129 h 135"/>
                  <a:gd name="T28" fmla="*/ 18 w 114"/>
                  <a:gd name="T29" fmla="*/ 129 h 135"/>
                  <a:gd name="T30" fmla="*/ 26 w 114"/>
                  <a:gd name="T31" fmla="*/ 132 h 135"/>
                  <a:gd name="T32" fmla="*/ 34 w 114"/>
                  <a:gd name="T33" fmla="*/ 135 h 135"/>
                  <a:gd name="T34" fmla="*/ 43 w 114"/>
                  <a:gd name="T35" fmla="*/ 135 h 135"/>
                  <a:gd name="T36" fmla="*/ 53 w 114"/>
                  <a:gd name="T37" fmla="*/ 133 h 135"/>
                  <a:gd name="T38" fmla="*/ 63 w 114"/>
                  <a:gd name="T39" fmla="*/ 130 h 135"/>
                  <a:gd name="T40" fmla="*/ 72 w 114"/>
                  <a:gd name="T41" fmla="*/ 124 h 135"/>
                  <a:gd name="T42" fmla="*/ 82 w 114"/>
                  <a:gd name="T43" fmla="*/ 116 h 135"/>
                  <a:gd name="T44" fmla="*/ 91 w 114"/>
                  <a:gd name="T45" fmla="*/ 105 h 135"/>
                  <a:gd name="T46" fmla="*/ 91 w 114"/>
                  <a:gd name="T47" fmla="*/ 105 h 135"/>
                  <a:gd name="T48" fmla="*/ 95 w 114"/>
                  <a:gd name="T49" fmla="*/ 98 h 135"/>
                  <a:gd name="T50" fmla="*/ 100 w 114"/>
                  <a:gd name="T51" fmla="*/ 91 h 135"/>
                  <a:gd name="T52" fmla="*/ 105 w 114"/>
                  <a:gd name="T53" fmla="*/ 75 h 135"/>
                  <a:gd name="T54" fmla="*/ 110 w 114"/>
                  <a:gd name="T55" fmla="*/ 57 h 135"/>
                  <a:gd name="T56" fmla="*/ 113 w 114"/>
                  <a:gd name="T57" fmla="*/ 40 h 135"/>
                  <a:gd name="T58" fmla="*/ 114 w 114"/>
                  <a:gd name="T59" fmla="*/ 12 h 135"/>
                  <a:gd name="T60" fmla="*/ 114 w 114"/>
                  <a:gd name="T61" fmla="*/ 0 h 135"/>
                  <a:gd name="T62" fmla="*/ 114 w 114"/>
                  <a:gd name="T63" fmla="*/ 0 h 135"/>
                  <a:gd name="T64" fmla="*/ 102 w 114"/>
                  <a:gd name="T65" fmla="*/ 3 h 135"/>
                  <a:gd name="T66" fmla="*/ 76 w 114"/>
                  <a:gd name="T67" fmla="*/ 12 h 135"/>
                  <a:gd name="T68" fmla="*/ 60 w 114"/>
                  <a:gd name="T69" fmla="*/ 19 h 135"/>
                  <a:gd name="T70" fmla="*/ 44 w 114"/>
                  <a:gd name="T71" fmla="*/ 28 h 135"/>
                  <a:gd name="T72" fmla="*/ 29 w 114"/>
                  <a:gd name="T73" fmla="*/ 37 h 135"/>
                  <a:gd name="T74" fmla="*/ 24 w 114"/>
                  <a:gd name="T75" fmla="*/ 42 h 135"/>
                  <a:gd name="T76" fmla="*/ 18 w 114"/>
                  <a:gd name="T77" fmla="*/ 48 h 135"/>
                  <a:gd name="T78" fmla="*/ 18 w 114"/>
                  <a:gd name="T79"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35">
                    <a:moveTo>
                      <a:pt x="18" y="48"/>
                    </a:moveTo>
                    <a:lnTo>
                      <a:pt x="18" y="48"/>
                    </a:lnTo>
                    <a:lnTo>
                      <a:pt x="10" y="60"/>
                    </a:lnTo>
                    <a:lnTo>
                      <a:pt x="6" y="70"/>
                    </a:lnTo>
                    <a:lnTo>
                      <a:pt x="2" y="80"/>
                    </a:lnTo>
                    <a:lnTo>
                      <a:pt x="0" y="89"/>
                    </a:lnTo>
                    <a:lnTo>
                      <a:pt x="2" y="99"/>
                    </a:lnTo>
                    <a:lnTo>
                      <a:pt x="3" y="107"/>
                    </a:lnTo>
                    <a:lnTo>
                      <a:pt x="6" y="116"/>
                    </a:lnTo>
                    <a:lnTo>
                      <a:pt x="10" y="121"/>
                    </a:lnTo>
                    <a:lnTo>
                      <a:pt x="10" y="121"/>
                    </a:lnTo>
                    <a:lnTo>
                      <a:pt x="44" y="85"/>
                    </a:lnTo>
                    <a:lnTo>
                      <a:pt x="66" y="63"/>
                    </a:lnTo>
                    <a:lnTo>
                      <a:pt x="18" y="129"/>
                    </a:lnTo>
                    <a:lnTo>
                      <a:pt x="18" y="129"/>
                    </a:lnTo>
                    <a:lnTo>
                      <a:pt x="26" y="132"/>
                    </a:lnTo>
                    <a:lnTo>
                      <a:pt x="34" y="135"/>
                    </a:lnTo>
                    <a:lnTo>
                      <a:pt x="43" y="135"/>
                    </a:lnTo>
                    <a:lnTo>
                      <a:pt x="53" y="133"/>
                    </a:lnTo>
                    <a:lnTo>
                      <a:pt x="63" y="130"/>
                    </a:lnTo>
                    <a:lnTo>
                      <a:pt x="72" y="124"/>
                    </a:lnTo>
                    <a:lnTo>
                      <a:pt x="82" y="116"/>
                    </a:lnTo>
                    <a:lnTo>
                      <a:pt x="91" y="105"/>
                    </a:lnTo>
                    <a:lnTo>
                      <a:pt x="91" y="105"/>
                    </a:lnTo>
                    <a:lnTo>
                      <a:pt x="95" y="98"/>
                    </a:lnTo>
                    <a:lnTo>
                      <a:pt x="100" y="91"/>
                    </a:lnTo>
                    <a:lnTo>
                      <a:pt x="105" y="75"/>
                    </a:lnTo>
                    <a:lnTo>
                      <a:pt x="110" y="57"/>
                    </a:lnTo>
                    <a:lnTo>
                      <a:pt x="113" y="40"/>
                    </a:lnTo>
                    <a:lnTo>
                      <a:pt x="114" y="12"/>
                    </a:lnTo>
                    <a:lnTo>
                      <a:pt x="114" y="0"/>
                    </a:lnTo>
                    <a:lnTo>
                      <a:pt x="114" y="0"/>
                    </a:lnTo>
                    <a:lnTo>
                      <a:pt x="102" y="3"/>
                    </a:lnTo>
                    <a:lnTo>
                      <a:pt x="76" y="12"/>
                    </a:lnTo>
                    <a:lnTo>
                      <a:pt x="60" y="19"/>
                    </a:lnTo>
                    <a:lnTo>
                      <a:pt x="44" y="28"/>
                    </a:lnTo>
                    <a:lnTo>
                      <a:pt x="29" y="37"/>
                    </a:lnTo>
                    <a:lnTo>
                      <a:pt x="24" y="42"/>
                    </a:lnTo>
                    <a:lnTo>
                      <a:pt x="18" y="48"/>
                    </a:lnTo>
                    <a:lnTo>
                      <a:pt x="18" y="48"/>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38"/>
              <p:cNvSpPr>
                <a:spLocks/>
              </p:cNvSpPr>
              <p:nvPr/>
            </p:nvSpPr>
            <p:spPr bwMode="auto">
              <a:xfrm rot="1517723">
                <a:off x="9244999" y="3851876"/>
                <a:ext cx="160278" cy="177786"/>
              </a:xfrm>
              <a:custGeom>
                <a:avLst/>
                <a:gdLst>
                  <a:gd name="T0" fmla="*/ 100 w 119"/>
                  <a:gd name="T1" fmla="*/ 44 h 132"/>
                  <a:gd name="T2" fmla="*/ 100 w 119"/>
                  <a:gd name="T3" fmla="*/ 44 h 132"/>
                  <a:gd name="T4" fmla="*/ 94 w 119"/>
                  <a:gd name="T5" fmla="*/ 38 h 132"/>
                  <a:gd name="T6" fmla="*/ 87 w 119"/>
                  <a:gd name="T7" fmla="*/ 34 h 132"/>
                  <a:gd name="T8" fmla="*/ 72 w 119"/>
                  <a:gd name="T9" fmla="*/ 24 h 132"/>
                  <a:gd name="T10" fmla="*/ 56 w 119"/>
                  <a:gd name="T11" fmla="*/ 16 h 132"/>
                  <a:gd name="T12" fmla="*/ 40 w 119"/>
                  <a:gd name="T13" fmla="*/ 11 h 132"/>
                  <a:gd name="T14" fmla="*/ 12 w 119"/>
                  <a:gd name="T15" fmla="*/ 3 h 132"/>
                  <a:gd name="T16" fmla="*/ 0 w 119"/>
                  <a:gd name="T17" fmla="*/ 0 h 132"/>
                  <a:gd name="T18" fmla="*/ 0 w 119"/>
                  <a:gd name="T19" fmla="*/ 0 h 132"/>
                  <a:gd name="T20" fmla="*/ 0 w 119"/>
                  <a:gd name="T21" fmla="*/ 12 h 132"/>
                  <a:gd name="T22" fmla="*/ 5 w 119"/>
                  <a:gd name="T23" fmla="*/ 41 h 132"/>
                  <a:gd name="T24" fmla="*/ 8 w 119"/>
                  <a:gd name="T25" fmla="*/ 57 h 132"/>
                  <a:gd name="T26" fmla="*/ 13 w 119"/>
                  <a:gd name="T27" fmla="*/ 75 h 132"/>
                  <a:gd name="T28" fmla="*/ 21 w 119"/>
                  <a:gd name="T29" fmla="*/ 91 h 132"/>
                  <a:gd name="T30" fmla="*/ 25 w 119"/>
                  <a:gd name="T31" fmla="*/ 98 h 132"/>
                  <a:gd name="T32" fmla="*/ 30 w 119"/>
                  <a:gd name="T33" fmla="*/ 104 h 132"/>
                  <a:gd name="T34" fmla="*/ 30 w 119"/>
                  <a:gd name="T35" fmla="*/ 104 h 132"/>
                  <a:gd name="T36" fmla="*/ 40 w 119"/>
                  <a:gd name="T37" fmla="*/ 114 h 132"/>
                  <a:gd name="T38" fmla="*/ 49 w 119"/>
                  <a:gd name="T39" fmla="*/ 122 h 132"/>
                  <a:gd name="T40" fmla="*/ 59 w 119"/>
                  <a:gd name="T41" fmla="*/ 128 h 132"/>
                  <a:gd name="T42" fmla="*/ 69 w 119"/>
                  <a:gd name="T43" fmla="*/ 130 h 132"/>
                  <a:gd name="T44" fmla="*/ 79 w 119"/>
                  <a:gd name="T45" fmla="*/ 132 h 132"/>
                  <a:gd name="T46" fmla="*/ 88 w 119"/>
                  <a:gd name="T47" fmla="*/ 130 h 132"/>
                  <a:gd name="T48" fmla="*/ 95 w 119"/>
                  <a:gd name="T49" fmla="*/ 129 h 132"/>
                  <a:gd name="T50" fmla="*/ 103 w 119"/>
                  <a:gd name="T51" fmla="*/ 125 h 132"/>
                  <a:gd name="T52" fmla="*/ 53 w 119"/>
                  <a:gd name="T53" fmla="*/ 62 h 132"/>
                  <a:gd name="T54" fmla="*/ 53 w 119"/>
                  <a:gd name="T55" fmla="*/ 62 h 132"/>
                  <a:gd name="T56" fmla="*/ 75 w 119"/>
                  <a:gd name="T57" fmla="*/ 82 h 132"/>
                  <a:gd name="T58" fmla="*/ 110 w 119"/>
                  <a:gd name="T59" fmla="*/ 116 h 132"/>
                  <a:gd name="T60" fmla="*/ 110 w 119"/>
                  <a:gd name="T61" fmla="*/ 116 h 132"/>
                  <a:gd name="T62" fmla="*/ 114 w 119"/>
                  <a:gd name="T63" fmla="*/ 110 h 132"/>
                  <a:gd name="T64" fmla="*/ 117 w 119"/>
                  <a:gd name="T65" fmla="*/ 101 h 132"/>
                  <a:gd name="T66" fmla="*/ 119 w 119"/>
                  <a:gd name="T67" fmla="*/ 94 h 132"/>
                  <a:gd name="T68" fmla="*/ 119 w 119"/>
                  <a:gd name="T69" fmla="*/ 84 h 132"/>
                  <a:gd name="T70" fmla="*/ 117 w 119"/>
                  <a:gd name="T71" fmla="*/ 75 h 132"/>
                  <a:gd name="T72" fmla="*/ 113 w 119"/>
                  <a:gd name="T73" fmla="*/ 65 h 132"/>
                  <a:gd name="T74" fmla="*/ 107 w 119"/>
                  <a:gd name="T75" fmla="*/ 54 h 132"/>
                  <a:gd name="T76" fmla="*/ 100 w 119"/>
                  <a:gd name="T77" fmla="*/ 44 h 132"/>
                  <a:gd name="T78" fmla="*/ 100 w 119"/>
                  <a:gd name="T79" fmla="*/ 4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32">
                    <a:moveTo>
                      <a:pt x="100" y="44"/>
                    </a:moveTo>
                    <a:lnTo>
                      <a:pt x="100" y="44"/>
                    </a:lnTo>
                    <a:lnTo>
                      <a:pt x="94" y="38"/>
                    </a:lnTo>
                    <a:lnTo>
                      <a:pt x="87" y="34"/>
                    </a:lnTo>
                    <a:lnTo>
                      <a:pt x="72" y="24"/>
                    </a:lnTo>
                    <a:lnTo>
                      <a:pt x="56" y="16"/>
                    </a:lnTo>
                    <a:lnTo>
                      <a:pt x="40" y="11"/>
                    </a:lnTo>
                    <a:lnTo>
                      <a:pt x="12" y="3"/>
                    </a:lnTo>
                    <a:lnTo>
                      <a:pt x="0" y="0"/>
                    </a:lnTo>
                    <a:lnTo>
                      <a:pt x="0" y="0"/>
                    </a:lnTo>
                    <a:lnTo>
                      <a:pt x="0" y="12"/>
                    </a:lnTo>
                    <a:lnTo>
                      <a:pt x="5" y="41"/>
                    </a:lnTo>
                    <a:lnTo>
                      <a:pt x="8" y="57"/>
                    </a:lnTo>
                    <a:lnTo>
                      <a:pt x="13" y="75"/>
                    </a:lnTo>
                    <a:lnTo>
                      <a:pt x="21" y="91"/>
                    </a:lnTo>
                    <a:lnTo>
                      <a:pt x="25" y="98"/>
                    </a:lnTo>
                    <a:lnTo>
                      <a:pt x="30" y="104"/>
                    </a:lnTo>
                    <a:lnTo>
                      <a:pt x="30" y="104"/>
                    </a:lnTo>
                    <a:lnTo>
                      <a:pt x="40" y="114"/>
                    </a:lnTo>
                    <a:lnTo>
                      <a:pt x="49" y="122"/>
                    </a:lnTo>
                    <a:lnTo>
                      <a:pt x="59" y="128"/>
                    </a:lnTo>
                    <a:lnTo>
                      <a:pt x="69" y="130"/>
                    </a:lnTo>
                    <a:lnTo>
                      <a:pt x="79" y="132"/>
                    </a:lnTo>
                    <a:lnTo>
                      <a:pt x="88" y="130"/>
                    </a:lnTo>
                    <a:lnTo>
                      <a:pt x="95" y="129"/>
                    </a:lnTo>
                    <a:lnTo>
                      <a:pt x="103" y="125"/>
                    </a:lnTo>
                    <a:lnTo>
                      <a:pt x="53" y="62"/>
                    </a:lnTo>
                    <a:lnTo>
                      <a:pt x="53" y="62"/>
                    </a:lnTo>
                    <a:lnTo>
                      <a:pt x="75" y="82"/>
                    </a:lnTo>
                    <a:lnTo>
                      <a:pt x="110" y="116"/>
                    </a:lnTo>
                    <a:lnTo>
                      <a:pt x="110" y="116"/>
                    </a:lnTo>
                    <a:lnTo>
                      <a:pt x="114" y="110"/>
                    </a:lnTo>
                    <a:lnTo>
                      <a:pt x="117" y="101"/>
                    </a:lnTo>
                    <a:lnTo>
                      <a:pt x="119" y="94"/>
                    </a:lnTo>
                    <a:lnTo>
                      <a:pt x="119" y="84"/>
                    </a:lnTo>
                    <a:lnTo>
                      <a:pt x="117" y="75"/>
                    </a:lnTo>
                    <a:lnTo>
                      <a:pt x="113" y="65"/>
                    </a:lnTo>
                    <a:lnTo>
                      <a:pt x="107" y="54"/>
                    </a:lnTo>
                    <a:lnTo>
                      <a:pt x="100" y="44"/>
                    </a:lnTo>
                    <a:lnTo>
                      <a:pt x="100" y="44"/>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39"/>
              <p:cNvSpPr>
                <a:spLocks/>
              </p:cNvSpPr>
              <p:nvPr/>
            </p:nvSpPr>
            <p:spPr bwMode="auto">
              <a:xfrm rot="1517723">
                <a:off x="9302465" y="4133358"/>
                <a:ext cx="183174" cy="152197"/>
              </a:xfrm>
              <a:custGeom>
                <a:avLst/>
                <a:gdLst>
                  <a:gd name="T0" fmla="*/ 29 w 136"/>
                  <a:gd name="T1" fmla="*/ 22 h 113"/>
                  <a:gd name="T2" fmla="*/ 29 w 136"/>
                  <a:gd name="T3" fmla="*/ 22 h 113"/>
                  <a:gd name="T4" fmla="*/ 20 w 136"/>
                  <a:gd name="T5" fmla="*/ 31 h 113"/>
                  <a:gd name="T6" fmla="*/ 12 w 136"/>
                  <a:gd name="T7" fmla="*/ 40 h 113"/>
                  <a:gd name="T8" fmla="*/ 6 w 136"/>
                  <a:gd name="T9" fmla="*/ 50 h 113"/>
                  <a:gd name="T10" fmla="*/ 3 w 136"/>
                  <a:gd name="T11" fmla="*/ 59 h 113"/>
                  <a:gd name="T12" fmla="*/ 2 w 136"/>
                  <a:gd name="T13" fmla="*/ 68 h 113"/>
                  <a:gd name="T14" fmla="*/ 0 w 136"/>
                  <a:gd name="T15" fmla="*/ 76 h 113"/>
                  <a:gd name="T16" fmla="*/ 2 w 136"/>
                  <a:gd name="T17" fmla="*/ 84 h 113"/>
                  <a:gd name="T18" fmla="*/ 4 w 136"/>
                  <a:gd name="T19" fmla="*/ 93 h 113"/>
                  <a:gd name="T20" fmla="*/ 4 w 136"/>
                  <a:gd name="T21" fmla="*/ 93 h 113"/>
                  <a:gd name="T22" fmla="*/ 47 w 136"/>
                  <a:gd name="T23" fmla="*/ 65 h 113"/>
                  <a:gd name="T24" fmla="*/ 72 w 136"/>
                  <a:gd name="T25" fmla="*/ 49 h 113"/>
                  <a:gd name="T26" fmla="*/ 10 w 136"/>
                  <a:gd name="T27" fmla="*/ 101 h 113"/>
                  <a:gd name="T28" fmla="*/ 10 w 136"/>
                  <a:gd name="T29" fmla="*/ 101 h 113"/>
                  <a:gd name="T30" fmla="*/ 16 w 136"/>
                  <a:gd name="T31" fmla="*/ 106 h 113"/>
                  <a:gd name="T32" fmla="*/ 23 w 136"/>
                  <a:gd name="T33" fmla="*/ 110 h 113"/>
                  <a:gd name="T34" fmla="*/ 32 w 136"/>
                  <a:gd name="T35" fmla="*/ 113 h 113"/>
                  <a:gd name="T36" fmla="*/ 42 w 136"/>
                  <a:gd name="T37" fmla="*/ 113 h 113"/>
                  <a:gd name="T38" fmla="*/ 53 w 136"/>
                  <a:gd name="T39" fmla="*/ 113 h 113"/>
                  <a:gd name="T40" fmla="*/ 63 w 136"/>
                  <a:gd name="T41" fmla="*/ 109 h 113"/>
                  <a:gd name="T42" fmla="*/ 75 w 136"/>
                  <a:gd name="T43" fmla="*/ 104 h 113"/>
                  <a:gd name="T44" fmla="*/ 86 w 136"/>
                  <a:gd name="T45" fmla="*/ 95 h 113"/>
                  <a:gd name="T46" fmla="*/ 86 w 136"/>
                  <a:gd name="T47" fmla="*/ 95 h 113"/>
                  <a:gd name="T48" fmla="*/ 92 w 136"/>
                  <a:gd name="T49" fmla="*/ 91 h 113"/>
                  <a:gd name="T50" fmla="*/ 98 w 136"/>
                  <a:gd name="T51" fmla="*/ 84 h 113"/>
                  <a:gd name="T52" fmla="*/ 108 w 136"/>
                  <a:gd name="T53" fmla="*/ 71 h 113"/>
                  <a:gd name="T54" fmla="*/ 117 w 136"/>
                  <a:gd name="T55" fmla="*/ 55 h 113"/>
                  <a:gd name="T56" fmla="*/ 123 w 136"/>
                  <a:gd name="T57" fmla="*/ 38 h 113"/>
                  <a:gd name="T58" fmla="*/ 133 w 136"/>
                  <a:gd name="T59" fmla="*/ 11 h 113"/>
                  <a:gd name="T60" fmla="*/ 136 w 136"/>
                  <a:gd name="T61" fmla="*/ 0 h 113"/>
                  <a:gd name="T62" fmla="*/ 136 w 136"/>
                  <a:gd name="T63" fmla="*/ 0 h 113"/>
                  <a:gd name="T64" fmla="*/ 123 w 136"/>
                  <a:gd name="T65" fmla="*/ 0 h 113"/>
                  <a:gd name="T66" fmla="*/ 95 w 136"/>
                  <a:gd name="T67" fmla="*/ 2 h 113"/>
                  <a:gd name="T68" fmla="*/ 77 w 136"/>
                  <a:gd name="T69" fmla="*/ 5 h 113"/>
                  <a:gd name="T70" fmla="*/ 60 w 136"/>
                  <a:gd name="T71" fmla="*/ 9 h 113"/>
                  <a:gd name="T72" fmla="*/ 44 w 136"/>
                  <a:gd name="T73" fmla="*/ 15 h 113"/>
                  <a:gd name="T74" fmla="*/ 37 w 136"/>
                  <a:gd name="T75" fmla="*/ 18 h 113"/>
                  <a:gd name="T76" fmla="*/ 29 w 136"/>
                  <a:gd name="T77" fmla="*/ 22 h 113"/>
                  <a:gd name="T78" fmla="*/ 29 w 136"/>
                  <a:gd name="T79" fmla="*/ 2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13">
                    <a:moveTo>
                      <a:pt x="29" y="22"/>
                    </a:moveTo>
                    <a:lnTo>
                      <a:pt x="29" y="22"/>
                    </a:lnTo>
                    <a:lnTo>
                      <a:pt x="20" y="31"/>
                    </a:lnTo>
                    <a:lnTo>
                      <a:pt x="12" y="40"/>
                    </a:lnTo>
                    <a:lnTo>
                      <a:pt x="6" y="50"/>
                    </a:lnTo>
                    <a:lnTo>
                      <a:pt x="3" y="59"/>
                    </a:lnTo>
                    <a:lnTo>
                      <a:pt x="2" y="68"/>
                    </a:lnTo>
                    <a:lnTo>
                      <a:pt x="0" y="76"/>
                    </a:lnTo>
                    <a:lnTo>
                      <a:pt x="2" y="84"/>
                    </a:lnTo>
                    <a:lnTo>
                      <a:pt x="4" y="93"/>
                    </a:lnTo>
                    <a:lnTo>
                      <a:pt x="4" y="93"/>
                    </a:lnTo>
                    <a:lnTo>
                      <a:pt x="47" y="65"/>
                    </a:lnTo>
                    <a:lnTo>
                      <a:pt x="72" y="49"/>
                    </a:lnTo>
                    <a:lnTo>
                      <a:pt x="10" y="101"/>
                    </a:lnTo>
                    <a:lnTo>
                      <a:pt x="10" y="101"/>
                    </a:lnTo>
                    <a:lnTo>
                      <a:pt x="16" y="106"/>
                    </a:lnTo>
                    <a:lnTo>
                      <a:pt x="23" y="110"/>
                    </a:lnTo>
                    <a:lnTo>
                      <a:pt x="32" y="113"/>
                    </a:lnTo>
                    <a:lnTo>
                      <a:pt x="42" y="113"/>
                    </a:lnTo>
                    <a:lnTo>
                      <a:pt x="53" y="113"/>
                    </a:lnTo>
                    <a:lnTo>
                      <a:pt x="63" y="109"/>
                    </a:lnTo>
                    <a:lnTo>
                      <a:pt x="75" y="104"/>
                    </a:lnTo>
                    <a:lnTo>
                      <a:pt x="86" y="95"/>
                    </a:lnTo>
                    <a:lnTo>
                      <a:pt x="86" y="95"/>
                    </a:lnTo>
                    <a:lnTo>
                      <a:pt x="92" y="91"/>
                    </a:lnTo>
                    <a:lnTo>
                      <a:pt x="98" y="84"/>
                    </a:lnTo>
                    <a:lnTo>
                      <a:pt x="108" y="71"/>
                    </a:lnTo>
                    <a:lnTo>
                      <a:pt x="117" y="55"/>
                    </a:lnTo>
                    <a:lnTo>
                      <a:pt x="123" y="38"/>
                    </a:lnTo>
                    <a:lnTo>
                      <a:pt x="133" y="11"/>
                    </a:lnTo>
                    <a:lnTo>
                      <a:pt x="136" y="0"/>
                    </a:lnTo>
                    <a:lnTo>
                      <a:pt x="136" y="0"/>
                    </a:lnTo>
                    <a:lnTo>
                      <a:pt x="123" y="0"/>
                    </a:lnTo>
                    <a:lnTo>
                      <a:pt x="95" y="2"/>
                    </a:lnTo>
                    <a:lnTo>
                      <a:pt x="77" y="5"/>
                    </a:lnTo>
                    <a:lnTo>
                      <a:pt x="60" y="9"/>
                    </a:lnTo>
                    <a:lnTo>
                      <a:pt x="44" y="15"/>
                    </a:lnTo>
                    <a:lnTo>
                      <a:pt x="37" y="18"/>
                    </a:lnTo>
                    <a:lnTo>
                      <a:pt x="29" y="22"/>
                    </a:lnTo>
                    <a:lnTo>
                      <a:pt x="29" y="22"/>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140"/>
              <p:cNvSpPr>
                <a:spLocks/>
              </p:cNvSpPr>
              <p:nvPr/>
            </p:nvSpPr>
            <p:spPr bwMode="auto">
              <a:xfrm rot="1517723">
                <a:off x="9146390" y="3955617"/>
                <a:ext cx="136034" cy="199336"/>
              </a:xfrm>
              <a:custGeom>
                <a:avLst/>
                <a:gdLst>
                  <a:gd name="T0" fmla="*/ 75 w 101"/>
                  <a:gd name="T1" fmla="*/ 145 h 148"/>
                  <a:gd name="T2" fmla="*/ 42 w 101"/>
                  <a:gd name="T3" fmla="*/ 72 h 148"/>
                  <a:gd name="T4" fmla="*/ 42 w 101"/>
                  <a:gd name="T5" fmla="*/ 72 h 148"/>
                  <a:gd name="T6" fmla="*/ 59 w 101"/>
                  <a:gd name="T7" fmla="*/ 97 h 148"/>
                  <a:gd name="T8" fmla="*/ 85 w 101"/>
                  <a:gd name="T9" fmla="*/ 139 h 148"/>
                  <a:gd name="T10" fmla="*/ 85 w 101"/>
                  <a:gd name="T11" fmla="*/ 139 h 148"/>
                  <a:gd name="T12" fmla="*/ 89 w 101"/>
                  <a:gd name="T13" fmla="*/ 133 h 148"/>
                  <a:gd name="T14" fmla="*/ 95 w 101"/>
                  <a:gd name="T15" fmla="*/ 127 h 148"/>
                  <a:gd name="T16" fmla="*/ 98 w 101"/>
                  <a:gd name="T17" fmla="*/ 119 h 148"/>
                  <a:gd name="T18" fmla="*/ 99 w 101"/>
                  <a:gd name="T19" fmla="*/ 110 h 148"/>
                  <a:gd name="T20" fmla="*/ 101 w 101"/>
                  <a:gd name="T21" fmla="*/ 101 h 148"/>
                  <a:gd name="T22" fmla="*/ 99 w 101"/>
                  <a:gd name="T23" fmla="*/ 89 h 148"/>
                  <a:gd name="T24" fmla="*/ 97 w 101"/>
                  <a:gd name="T25" fmla="*/ 79 h 148"/>
                  <a:gd name="T26" fmla="*/ 91 w 101"/>
                  <a:gd name="T27" fmla="*/ 66 h 148"/>
                  <a:gd name="T28" fmla="*/ 91 w 101"/>
                  <a:gd name="T29" fmla="*/ 66 h 148"/>
                  <a:gd name="T30" fmla="*/ 88 w 101"/>
                  <a:gd name="T31" fmla="*/ 60 h 148"/>
                  <a:gd name="T32" fmla="*/ 82 w 101"/>
                  <a:gd name="T33" fmla="*/ 53 h 148"/>
                  <a:gd name="T34" fmla="*/ 70 w 101"/>
                  <a:gd name="T35" fmla="*/ 41 h 148"/>
                  <a:gd name="T36" fmla="*/ 56 w 101"/>
                  <a:gd name="T37" fmla="*/ 29 h 148"/>
                  <a:gd name="T38" fmla="*/ 41 w 101"/>
                  <a:gd name="T39" fmla="*/ 19 h 148"/>
                  <a:gd name="T40" fmla="*/ 16 w 101"/>
                  <a:gd name="T41" fmla="*/ 5 h 148"/>
                  <a:gd name="T42" fmla="*/ 6 w 101"/>
                  <a:gd name="T43" fmla="*/ 0 h 148"/>
                  <a:gd name="T44" fmla="*/ 6 w 101"/>
                  <a:gd name="T45" fmla="*/ 0 h 148"/>
                  <a:gd name="T46" fmla="*/ 3 w 101"/>
                  <a:gd name="T47" fmla="*/ 12 h 148"/>
                  <a:gd name="T48" fmla="*/ 0 w 101"/>
                  <a:gd name="T49" fmla="*/ 40 h 148"/>
                  <a:gd name="T50" fmla="*/ 0 w 101"/>
                  <a:gd name="T51" fmla="*/ 57 h 148"/>
                  <a:gd name="T52" fmla="*/ 0 w 101"/>
                  <a:gd name="T53" fmla="*/ 75 h 148"/>
                  <a:gd name="T54" fmla="*/ 3 w 101"/>
                  <a:gd name="T55" fmla="*/ 92 h 148"/>
                  <a:gd name="T56" fmla="*/ 6 w 101"/>
                  <a:gd name="T57" fmla="*/ 101 h 148"/>
                  <a:gd name="T58" fmla="*/ 9 w 101"/>
                  <a:gd name="T59" fmla="*/ 108 h 148"/>
                  <a:gd name="T60" fmla="*/ 9 w 101"/>
                  <a:gd name="T61" fmla="*/ 108 h 148"/>
                  <a:gd name="T62" fmla="*/ 16 w 101"/>
                  <a:gd name="T63" fmla="*/ 120 h 148"/>
                  <a:gd name="T64" fmla="*/ 23 w 101"/>
                  <a:gd name="T65" fmla="*/ 130 h 148"/>
                  <a:gd name="T66" fmla="*/ 32 w 101"/>
                  <a:gd name="T67" fmla="*/ 138 h 148"/>
                  <a:gd name="T68" fmla="*/ 41 w 101"/>
                  <a:gd name="T69" fmla="*/ 143 h 148"/>
                  <a:gd name="T70" fmla="*/ 50 w 101"/>
                  <a:gd name="T71" fmla="*/ 146 h 148"/>
                  <a:gd name="T72" fmla="*/ 59 w 101"/>
                  <a:gd name="T73" fmla="*/ 148 h 148"/>
                  <a:gd name="T74" fmla="*/ 67 w 101"/>
                  <a:gd name="T75" fmla="*/ 148 h 148"/>
                  <a:gd name="T76" fmla="*/ 75 w 101"/>
                  <a:gd name="T77" fmla="*/ 145 h 148"/>
                  <a:gd name="T78" fmla="*/ 75 w 101"/>
                  <a:gd name="T79" fmla="*/ 1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48">
                    <a:moveTo>
                      <a:pt x="75" y="145"/>
                    </a:moveTo>
                    <a:lnTo>
                      <a:pt x="42" y="72"/>
                    </a:lnTo>
                    <a:lnTo>
                      <a:pt x="42" y="72"/>
                    </a:lnTo>
                    <a:lnTo>
                      <a:pt x="59" y="97"/>
                    </a:lnTo>
                    <a:lnTo>
                      <a:pt x="85" y="139"/>
                    </a:lnTo>
                    <a:lnTo>
                      <a:pt x="85" y="139"/>
                    </a:lnTo>
                    <a:lnTo>
                      <a:pt x="89" y="133"/>
                    </a:lnTo>
                    <a:lnTo>
                      <a:pt x="95" y="127"/>
                    </a:lnTo>
                    <a:lnTo>
                      <a:pt x="98" y="119"/>
                    </a:lnTo>
                    <a:lnTo>
                      <a:pt x="99" y="110"/>
                    </a:lnTo>
                    <a:lnTo>
                      <a:pt x="101" y="101"/>
                    </a:lnTo>
                    <a:lnTo>
                      <a:pt x="99" y="89"/>
                    </a:lnTo>
                    <a:lnTo>
                      <a:pt x="97" y="79"/>
                    </a:lnTo>
                    <a:lnTo>
                      <a:pt x="91" y="66"/>
                    </a:lnTo>
                    <a:lnTo>
                      <a:pt x="91" y="66"/>
                    </a:lnTo>
                    <a:lnTo>
                      <a:pt x="88" y="60"/>
                    </a:lnTo>
                    <a:lnTo>
                      <a:pt x="82" y="53"/>
                    </a:lnTo>
                    <a:lnTo>
                      <a:pt x="70" y="41"/>
                    </a:lnTo>
                    <a:lnTo>
                      <a:pt x="56" y="29"/>
                    </a:lnTo>
                    <a:lnTo>
                      <a:pt x="41" y="19"/>
                    </a:lnTo>
                    <a:lnTo>
                      <a:pt x="16" y="5"/>
                    </a:lnTo>
                    <a:lnTo>
                      <a:pt x="6" y="0"/>
                    </a:lnTo>
                    <a:lnTo>
                      <a:pt x="6" y="0"/>
                    </a:lnTo>
                    <a:lnTo>
                      <a:pt x="3" y="12"/>
                    </a:lnTo>
                    <a:lnTo>
                      <a:pt x="0" y="40"/>
                    </a:lnTo>
                    <a:lnTo>
                      <a:pt x="0" y="57"/>
                    </a:lnTo>
                    <a:lnTo>
                      <a:pt x="0" y="75"/>
                    </a:lnTo>
                    <a:lnTo>
                      <a:pt x="3" y="92"/>
                    </a:lnTo>
                    <a:lnTo>
                      <a:pt x="6" y="101"/>
                    </a:lnTo>
                    <a:lnTo>
                      <a:pt x="9" y="108"/>
                    </a:lnTo>
                    <a:lnTo>
                      <a:pt x="9" y="108"/>
                    </a:lnTo>
                    <a:lnTo>
                      <a:pt x="16" y="120"/>
                    </a:lnTo>
                    <a:lnTo>
                      <a:pt x="23" y="130"/>
                    </a:lnTo>
                    <a:lnTo>
                      <a:pt x="32" y="138"/>
                    </a:lnTo>
                    <a:lnTo>
                      <a:pt x="41" y="143"/>
                    </a:lnTo>
                    <a:lnTo>
                      <a:pt x="50" y="146"/>
                    </a:lnTo>
                    <a:lnTo>
                      <a:pt x="59" y="148"/>
                    </a:lnTo>
                    <a:lnTo>
                      <a:pt x="67" y="148"/>
                    </a:lnTo>
                    <a:lnTo>
                      <a:pt x="75" y="145"/>
                    </a:lnTo>
                    <a:lnTo>
                      <a:pt x="75" y="145"/>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141"/>
              <p:cNvSpPr>
                <a:spLocks/>
              </p:cNvSpPr>
              <p:nvPr/>
            </p:nvSpPr>
            <p:spPr bwMode="auto">
              <a:xfrm rot="1517723">
                <a:off x="9097113" y="4269006"/>
                <a:ext cx="200684" cy="136034"/>
              </a:xfrm>
              <a:custGeom>
                <a:avLst/>
                <a:gdLst>
                  <a:gd name="T0" fmla="*/ 2 w 149"/>
                  <a:gd name="T1" fmla="*/ 70 h 101"/>
                  <a:gd name="T2" fmla="*/ 2 w 149"/>
                  <a:gd name="T3" fmla="*/ 70 h 101"/>
                  <a:gd name="T4" fmla="*/ 47 w 149"/>
                  <a:gd name="T5" fmla="*/ 52 h 101"/>
                  <a:gd name="T6" fmla="*/ 76 w 149"/>
                  <a:gd name="T7" fmla="*/ 42 h 101"/>
                  <a:gd name="T8" fmla="*/ 5 w 149"/>
                  <a:gd name="T9" fmla="*/ 79 h 101"/>
                  <a:gd name="T10" fmla="*/ 5 w 149"/>
                  <a:gd name="T11" fmla="*/ 79 h 101"/>
                  <a:gd name="T12" fmla="*/ 9 w 149"/>
                  <a:gd name="T13" fmla="*/ 86 h 101"/>
                  <a:gd name="T14" fmla="*/ 16 w 149"/>
                  <a:gd name="T15" fmla="*/ 92 h 101"/>
                  <a:gd name="T16" fmla="*/ 24 w 149"/>
                  <a:gd name="T17" fmla="*/ 96 h 101"/>
                  <a:gd name="T18" fmla="*/ 32 w 149"/>
                  <a:gd name="T19" fmla="*/ 99 h 101"/>
                  <a:gd name="T20" fmla="*/ 43 w 149"/>
                  <a:gd name="T21" fmla="*/ 101 h 101"/>
                  <a:gd name="T22" fmla="*/ 54 w 149"/>
                  <a:gd name="T23" fmla="*/ 99 h 101"/>
                  <a:gd name="T24" fmla="*/ 67 w 149"/>
                  <a:gd name="T25" fmla="*/ 96 h 101"/>
                  <a:gd name="T26" fmla="*/ 81 w 149"/>
                  <a:gd name="T27" fmla="*/ 92 h 101"/>
                  <a:gd name="T28" fmla="*/ 81 w 149"/>
                  <a:gd name="T29" fmla="*/ 92 h 101"/>
                  <a:gd name="T30" fmla="*/ 86 w 149"/>
                  <a:gd name="T31" fmla="*/ 88 h 101"/>
                  <a:gd name="T32" fmla="*/ 94 w 149"/>
                  <a:gd name="T33" fmla="*/ 83 h 101"/>
                  <a:gd name="T34" fmla="*/ 107 w 149"/>
                  <a:gd name="T35" fmla="*/ 71 h 101"/>
                  <a:gd name="T36" fmla="*/ 118 w 149"/>
                  <a:gd name="T37" fmla="*/ 58 h 101"/>
                  <a:gd name="T38" fmla="*/ 129 w 149"/>
                  <a:gd name="T39" fmla="*/ 44 h 101"/>
                  <a:gd name="T40" fmla="*/ 143 w 149"/>
                  <a:gd name="T41" fmla="*/ 19 h 101"/>
                  <a:gd name="T42" fmla="*/ 149 w 149"/>
                  <a:gd name="T43" fmla="*/ 9 h 101"/>
                  <a:gd name="T44" fmla="*/ 149 w 149"/>
                  <a:gd name="T45" fmla="*/ 9 h 101"/>
                  <a:gd name="T46" fmla="*/ 137 w 149"/>
                  <a:gd name="T47" fmla="*/ 6 h 101"/>
                  <a:gd name="T48" fmla="*/ 108 w 149"/>
                  <a:gd name="T49" fmla="*/ 1 h 101"/>
                  <a:gd name="T50" fmla="*/ 91 w 149"/>
                  <a:gd name="T51" fmla="*/ 0 h 101"/>
                  <a:gd name="T52" fmla="*/ 73 w 149"/>
                  <a:gd name="T53" fmla="*/ 1 h 101"/>
                  <a:gd name="T54" fmla="*/ 56 w 149"/>
                  <a:gd name="T55" fmla="*/ 3 h 101"/>
                  <a:gd name="T56" fmla="*/ 48 w 149"/>
                  <a:gd name="T57" fmla="*/ 6 h 101"/>
                  <a:gd name="T58" fmla="*/ 41 w 149"/>
                  <a:gd name="T59" fmla="*/ 7 h 101"/>
                  <a:gd name="T60" fmla="*/ 41 w 149"/>
                  <a:gd name="T61" fmla="*/ 7 h 101"/>
                  <a:gd name="T62" fmla="*/ 29 w 149"/>
                  <a:gd name="T63" fmla="*/ 14 h 101"/>
                  <a:gd name="T64" fmla="*/ 19 w 149"/>
                  <a:gd name="T65" fmla="*/ 22 h 101"/>
                  <a:gd name="T66" fmla="*/ 12 w 149"/>
                  <a:gd name="T67" fmla="*/ 29 h 101"/>
                  <a:gd name="T68" fmla="*/ 6 w 149"/>
                  <a:gd name="T69" fmla="*/ 36 h 101"/>
                  <a:gd name="T70" fmla="*/ 3 w 149"/>
                  <a:gd name="T71" fmla="*/ 45 h 101"/>
                  <a:gd name="T72" fmla="*/ 0 w 149"/>
                  <a:gd name="T73" fmla="*/ 54 h 101"/>
                  <a:gd name="T74" fmla="*/ 0 w 149"/>
                  <a:gd name="T75" fmla="*/ 61 h 101"/>
                  <a:gd name="T76" fmla="*/ 2 w 149"/>
                  <a:gd name="T77" fmla="*/ 70 h 101"/>
                  <a:gd name="T78" fmla="*/ 2 w 149"/>
                  <a:gd name="T7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9" h="101">
                    <a:moveTo>
                      <a:pt x="2" y="70"/>
                    </a:moveTo>
                    <a:lnTo>
                      <a:pt x="2" y="70"/>
                    </a:lnTo>
                    <a:lnTo>
                      <a:pt x="47" y="52"/>
                    </a:lnTo>
                    <a:lnTo>
                      <a:pt x="76" y="42"/>
                    </a:lnTo>
                    <a:lnTo>
                      <a:pt x="5" y="79"/>
                    </a:lnTo>
                    <a:lnTo>
                      <a:pt x="5" y="79"/>
                    </a:lnTo>
                    <a:lnTo>
                      <a:pt x="9" y="86"/>
                    </a:lnTo>
                    <a:lnTo>
                      <a:pt x="16" y="92"/>
                    </a:lnTo>
                    <a:lnTo>
                      <a:pt x="24" y="96"/>
                    </a:lnTo>
                    <a:lnTo>
                      <a:pt x="32" y="99"/>
                    </a:lnTo>
                    <a:lnTo>
                      <a:pt x="43" y="101"/>
                    </a:lnTo>
                    <a:lnTo>
                      <a:pt x="54" y="99"/>
                    </a:lnTo>
                    <a:lnTo>
                      <a:pt x="67" y="96"/>
                    </a:lnTo>
                    <a:lnTo>
                      <a:pt x="81" y="92"/>
                    </a:lnTo>
                    <a:lnTo>
                      <a:pt x="81" y="92"/>
                    </a:lnTo>
                    <a:lnTo>
                      <a:pt x="86" y="88"/>
                    </a:lnTo>
                    <a:lnTo>
                      <a:pt x="94" y="83"/>
                    </a:lnTo>
                    <a:lnTo>
                      <a:pt x="107" y="71"/>
                    </a:lnTo>
                    <a:lnTo>
                      <a:pt x="118" y="58"/>
                    </a:lnTo>
                    <a:lnTo>
                      <a:pt x="129" y="44"/>
                    </a:lnTo>
                    <a:lnTo>
                      <a:pt x="143" y="19"/>
                    </a:lnTo>
                    <a:lnTo>
                      <a:pt x="149" y="9"/>
                    </a:lnTo>
                    <a:lnTo>
                      <a:pt x="149" y="9"/>
                    </a:lnTo>
                    <a:lnTo>
                      <a:pt x="137" y="6"/>
                    </a:lnTo>
                    <a:lnTo>
                      <a:pt x="108" y="1"/>
                    </a:lnTo>
                    <a:lnTo>
                      <a:pt x="91" y="0"/>
                    </a:lnTo>
                    <a:lnTo>
                      <a:pt x="73" y="1"/>
                    </a:lnTo>
                    <a:lnTo>
                      <a:pt x="56" y="3"/>
                    </a:lnTo>
                    <a:lnTo>
                      <a:pt x="48" y="6"/>
                    </a:lnTo>
                    <a:lnTo>
                      <a:pt x="41" y="7"/>
                    </a:lnTo>
                    <a:lnTo>
                      <a:pt x="41" y="7"/>
                    </a:lnTo>
                    <a:lnTo>
                      <a:pt x="29" y="14"/>
                    </a:lnTo>
                    <a:lnTo>
                      <a:pt x="19" y="22"/>
                    </a:lnTo>
                    <a:lnTo>
                      <a:pt x="12" y="29"/>
                    </a:lnTo>
                    <a:lnTo>
                      <a:pt x="6" y="36"/>
                    </a:lnTo>
                    <a:lnTo>
                      <a:pt x="3" y="45"/>
                    </a:lnTo>
                    <a:lnTo>
                      <a:pt x="0" y="54"/>
                    </a:lnTo>
                    <a:lnTo>
                      <a:pt x="0" y="61"/>
                    </a:lnTo>
                    <a:lnTo>
                      <a:pt x="2" y="70"/>
                    </a:lnTo>
                    <a:lnTo>
                      <a:pt x="2" y="70"/>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42"/>
              <p:cNvSpPr>
                <a:spLocks/>
              </p:cNvSpPr>
              <p:nvPr/>
            </p:nvSpPr>
            <p:spPr bwMode="auto">
              <a:xfrm rot="1517723">
                <a:off x="8988198" y="4030902"/>
                <a:ext cx="125259" cy="211459"/>
              </a:xfrm>
              <a:custGeom>
                <a:avLst/>
                <a:gdLst>
                  <a:gd name="T0" fmla="*/ 92 w 93"/>
                  <a:gd name="T1" fmla="*/ 84 h 157"/>
                  <a:gd name="T2" fmla="*/ 92 w 93"/>
                  <a:gd name="T3" fmla="*/ 84 h 157"/>
                  <a:gd name="T4" fmla="*/ 89 w 93"/>
                  <a:gd name="T5" fmla="*/ 76 h 157"/>
                  <a:gd name="T6" fmla="*/ 86 w 93"/>
                  <a:gd name="T7" fmla="*/ 69 h 157"/>
                  <a:gd name="T8" fmla="*/ 76 w 93"/>
                  <a:gd name="T9" fmla="*/ 55 h 157"/>
                  <a:gd name="T10" fmla="*/ 65 w 93"/>
                  <a:gd name="T11" fmla="*/ 40 h 157"/>
                  <a:gd name="T12" fmla="*/ 54 w 93"/>
                  <a:gd name="T13" fmla="*/ 27 h 157"/>
                  <a:gd name="T14" fmla="*/ 32 w 93"/>
                  <a:gd name="T15" fmla="*/ 8 h 157"/>
                  <a:gd name="T16" fmla="*/ 23 w 93"/>
                  <a:gd name="T17" fmla="*/ 0 h 157"/>
                  <a:gd name="T18" fmla="*/ 23 w 93"/>
                  <a:gd name="T19" fmla="*/ 0 h 157"/>
                  <a:gd name="T20" fmla="*/ 17 w 93"/>
                  <a:gd name="T21" fmla="*/ 11 h 157"/>
                  <a:gd name="T22" fmla="*/ 8 w 93"/>
                  <a:gd name="T23" fmla="*/ 38 h 157"/>
                  <a:gd name="T24" fmla="*/ 4 w 93"/>
                  <a:gd name="T25" fmla="*/ 55 h 157"/>
                  <a:gd name="T26" fmla="*/ 1 w 93"/>
                  <a:gd name="T27" fmla="*/ 72 h 157"/>
                  <a:gd name="T28" fmla="*/ 0 w 93"/>
                  <a:gd name="T29" fmla="*/ 90 h 157"/>
                  <a:gd name="T30" fmla="*/ 0 w 93"/>
                  <a:gd name="T31" fmla="*/ 98 h 157"/>
                  <a:gd name="T32" fmla="*/ 1 w 93"/>
                  <a:gd name="T33" fmla="*/ 106 h 157"/>
                  <a:gd name="T34" fmla="*/ 1 w 93"/>
                  <a:gd name="T35" fmla="*/ 106 h 157"/>
                  <a:gd name="T36" fmla="*/ 6 w 93"/>
                  <a:gd name="T37" fmla="*/ 119 h 157"/>
                  <a:gd name="T38" fmla="*/ 11 w 93"/>
                  <a:gd name="T39" fmla="*/ 130 h 157"/>
                  <a:gd name="T40" fmla="*/ 17 w 93"/>
                  <a:gd name="T41" fmla="*/ 139 h 157"/>
                  <a:gd name="T42" fmla="*/ 25 w 93"/>
                  <a:gd name="T43" fmla="*/ 147 h 157"/>
                  <a:gd name="T44" fmla="*/ 33 w 93"/>
                  <a:gd name="T45" fmla="*/ 152 h 157"/>
                  <a:gd name="T46" fmla="*/ 41 w 93"/>
                  <a:gd name="T47" fmla="*/ 155 h 157"/>
                  <a:gd name="T48" fmla="*/ 49 w 93"/>
                  <a:gd name="T49" fmla="*/ 157 h 157"/>
                  <a:gd name="T50" fmla="*/ 58 w 93"/>
                  <a:gd name="T51" fmla="*/ 157 h 157"/>
                  <a:gd name="T52" fmla="*/ 42 w 93"/>
                  <a:gd name="T53" fmla="*/ 78 h 157"/>
                  <a:gd name="T54" fmla="*/ 42 w 93"/>
                  <a:gd name="T55" fmla="*/ 78 h 157"/>
                  <a:gd name="T56" fmla="*/ 52 w 93"/>
                  <a:gd name="T57" fmla="*/ 107 h 157"/>
                  <a:gd name="T58" fmla="*/ 68 w 93"/>
                  <a:gd name="T59" fmla="*/ 154 h 157"/>
                  <a:gd name="T60" fmla="*/ 68 w 93"/>
                  <a:gd name="T61" fmla="*/ 154 h 157"/>
                  <a:gd name="T62" fmla="*/ 74 w 93"/>
                  <a:gd name="T63" fmla="*/ 149 h 157"/>
                  <a:gd name="T64" fmla="*/ 82 w 93"/>
                  <a:gd name="T65" fmla="*/ 144 h 157"/>
                  <a:gd name="T66" fmla="*/ 86 w 93"/>
                  <a:gd name="T67" fmla="*/ 136 h 157"/>
                  <a:gd name="T68" fmla="*/ 90 w 93"/>
                  <a:gd name="T69" fmla="*/ 129 h 157"/>
                  <a:gd name="T70" fmla="*/ 93 w 93"/>
                  <a:gd name="T71" fmla="*/ 119 h 157"/>
                  <a:gd name="T72" fmla="*/ 93 w 93"/>
                  <a:gd name="T73" fmla="*/ 109 h 157"/>
                  <a:gd name="T74" fmla="*/ 93 w 93"/>
                  <a:gd name="T75" fmla="*/ 97 h 157"/>
                  <a:gd name="T76" fmla="*/ 92 w 93"/>
                  <a:gd name="T77" fmla="*/ 84 h 157"/>
                  <a:gd name="T78" fmla="*/ 92 w 93"/>
                  <a:gd name="T79" fmla="*/ 8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57">
                    <a:moveTo>
                      <a:pt x="92" y="84"/>
                    </a:moveTo>
                    <a:lnTo>
                      <a:pt x="92" y="84"/>
                    </a:lnTo>
                    <a:lnTo>
                      <a:pt x="89" y="76"/>
                    </a:lnTo>
                    <a:lnTo>
                      <a:pt x="86" y="69"/>
                    </a:lnTo>
                    <a:lnTo>
                      <a:pt x="76" y="55"/>
                    </a:lnTo>
                    <a:lnTo>
                      <a:pt x="65" y="40"/>
                    </a:lnTo>
                    <a:lnTo>
                      <a:pt x="54" y="27"/>
                    </a:lnTo>
                    <a:lnTo>
                      <a:pt x="32" y="8"/>
                    </a:lnTo>
                    <a:lnTo>
                      <a:pt x="23" y="0"/>
                    </a:lnTo>
                    <a:lnTo>
                      <a:pt x="23" y="0"/>
                    </a:lnTo>
                    <a:lnTo>
                      <a:pt x="17" y="11"/>
                    </a:lnTo>
                    <a:lnTo>
                      <a:pt x="8" y="38"/>
                    </a:lnTo>
                    <a:lnTo>
                      <a:pt x="4" y="55"/>
                    </a:lnTo>
                    <a:lnTo>
                      <a:pt x="1" y="72"/>
                    </a:lnTo>
                    <a:lnTo>
                      <a:pt x="0" y="90"/>
                    </a:lnTo>
                    <a:lnTo>
                      <a:pt x="0" y="98"/>
                    </a:lnTo>
                    <a:lnTo>
                      <a:pt x="1" y="106"/>
                    </a:lnTo>
                    <a:lnTo>
                      <a:pt x="1" y="106"/>
                    </a:lnTo>
                    <a:lnTo>
                      <a:pt x="6" y="119"/>
                    </a:lnTo>
                    <a:lnTo>
                      <a:pt x="11" y="130"/>
                    </a:lnTo>
                    <a:lnTo>
                      <a:pt x="17" y="139"/>
                    </a:lnTo>
                    <a:lnTo>
                      <a:pt x="25" y="147"/>
                    </a:lnTo>
                    <a:lnTo>
                      <a:pt x="33" y="152"/>
                    </a:lnTo>
                    <a:lnTo>
                      <a:pt x="41" y="155"/>
                    </a:lnTo>
                    <a:lnTo>
                      <a:pt x="49" y="157"/>
                    </a:lnTo>
                    <a:lnTo>
                      <a:pt x="58" y="157"/>
                    </a:lnTo>
                    <a:lnTo>
                      <a:pt x="42" y="78"/>
                    </a:lnTo>
                    <a:lnTo>
                      <a:pt x="42" y="78"/>
                    </a:lnTo>
                    <a:lnTo>
                      <a:pt x="52" y="107"/>
                    </a:lnTo>
                    <a:lnTo>
                      <a:pt x="68" y="154"/>
                    </a:lnTo>
                    <a:lnTo>
                      <a:pt x="68" y="154"/>
                    </a:lnTo>
                    <a:lnTo>
                      <a:pt x="74" y="149"/>
                    </a:lnTo>
                    <a:lnTo>
                      <a:pt x="82" y="144"/>
                    </a:lnTo>
                    <a:lnTo>
                      <a:pt x="86" y="136"/>
                    </a:lnTo>
                    <a:lnTo>
                      <a:pt x="90" y="129"/>
                    </a:lnTo>
                    <a:lnTo>
                      <a:pt x="93" y="119"/>
                    </a:lnTo>
                    <a:lnTo>
                      <a:pt x="93" y="109"/>
                    </a:lnTo>
                    <a:lnTo>
                      <a:pt x="93" y="97"/>
                    </a:lnTo>
                    <a:lnTo>
                      <a:pt x="92" y="84"/>
                    </a:lnTo>
                    <a:lnTo>
                      <a:pt x="92" y="84"/>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143"/>
              <p:cNvSpPr>
                <a:spLocks/>
              </p:cNvSpPr>
              <p:nvPr/>
            </p:nvSpPr>
            <p:spPr bwMode="auto">
              <a:xfrm rot="1517723">
                <a:off x="7945365" y="3571538"/>
                <a:ext cx="195297" cy="137380"/>
              </a:xfrm>
              <a:custGeom>
                <a:avLst/>
                <a:gdLst>
                  <a:gd name="T0" fmla="*/ 139 w 145"/>
                  <a:gd name="T1" fmla="*/ 83 h 102"/>
                  <a:gd name="T2" fmla="*/ 71 w 145"/>
                  <a:gd name="T3" fmla="*/ 42 h 102"/>
                  <a:gd name="T4" fmla="*/ 71 w 145"/>
                  <a:gd name="T5" fmla="*/ 42 h 102"/>
                  <a:gd name="T6" fmla="*/ 98 w 145"/>
                  <a:gd name="T7" fmla="*/ 54 h 102"/>
                  <a:gd name="T8" fmla="*/ 144 w 145"/>
                  <a:gd name="T9" fmla="*/ 74 h 102"/>
                  <a:gd name="T10" fmla="*/ 144 w 145"/>
                  <a:gd name="T11" fmla="*/ 74 h 102"/>
                  <a:gd name="T12" fmla="*/ 145 w 145"/>
                  <a:gd name="T13" fmla="*/ 65 h 102"/>
                  <a:gd name="T14" fmla="*/ 145 w 145"/>
                  <a:gd name="T15" fmla="*/ 58 h 102"/>
                  <a:gd name="T16" fmla="*/ 144 w 145"/>
                  <a:gd name="T17" fmla="*/ 49 h 102"/>
                  <a:gd name="T18" fmla="*/ 141 w 145"/>
                  <a:gd name="T19" fmla="*/ 41 h 102"/>
                  <a:gd name="T20" fmla="*/ 135 w 145"/>
                  <a:gd name="T21" fmla="*/ 32 h 102"/>
                  <a:gd name="T22" fmla="*/ 129 w 145"/>
                  <a:gd name="T23" fmla="*/ 24 h 102"/>
                  <a:gd name="T24" fmla="*/ 119 w 145"/>
                  <a:gd name="T25" fmla="*/ 17 h 102"/>
                  <a:gd name="T26" fmla="*/ 109 w 145"/>
                  <a:gd name="T27" fmla="*/ 10 h 102"/>
                  <a:gd name="T28" fmla="*/ 109 w 145"/>
                  <a:gd name="T29" fmla="*/ 10 h 102"/>
                  <a:gd name="T30" fmla="*/ 101 w 145"/>
                  <a:gd name="T31" fmla="*/ 7 h 102"/>
                  <a:gd name="T32" fmla="*/ 94 w 145"/>
                  <a:gd name="T33" fmla="*/ 4 h 102"/>
                  <a:gd name="T34" fmla="*/ 76 w 145"/>
                  <a:gd name="T35" fmla="*/ 0 h 102"/>
                  <a:gd name="T36" fmla="*/ 59 w 145"/>
                  <a:gd name="T37" fmla="*/ 0 h 102"/>
                  <a:gd name="T38" fmla="*/ 41 w 145"/>
                  <a:gd name="T39" fmla="*/ 0 h 102"/>
                  <a:gd name="T40" fmla="*/ 12 w 145"/>
                  <a:gd name="T41" fmla="*/ 1 h 102"/>
                  <a:gd name="T42" fmla="*/ 0 w 145"/>
                  <a:gd name="T43" fmla="*/ 4 h 102"/>
                  <a:gd name="T44" fmla="*/ 0 w 145"/>
                  <a:gd name="T45" fmla="*/ 4 h 102"/>
                  <a:gd name="T46" fmla="*/ 5 w 145"/>
                  <a:gd name="T47" fmla="*/ 14 h 102"/>
                  <a:gd name="T48" fmla="*/ 18 w 145"/>
                  <a:gd name="T49" fmla="*/ 39 h 102"/>
                  <a:gd name="T50" fmla="*/ 28 w 145"/>
                  <a:gd name="T51" fmla="*/ 54 h 102"/>
                  <a:gd name="T52" fmla="*/ 38 w 145"/>
                  <a:gd name="T53" fmla="*/ 68 h 102"/>
                  <a:gd name="T54" fmla="*/ 50 w 145"/>
                  <a:gd name="T55" fmla="*/ 81 h 102"/>
                  <a:gd name="T56" fmla="*/ 57 w 145"/>
                  <a:gd name="T57" fmla="*/ 86 h 102"/>
                  <a:gd name="T58" fmla="*/ 63 w 145"/>
                  <a:gd name="T59" fmla="*/ 90 h 102"/>
                  <a:gd name="T60" fmla="*/ 63 w 145"/>
                  <a:gd name="T61" fmla="*/ 90 h 102"/>
                  <a:gd name="T62" fmla="*/ 76 w 145"/>
                  <a:gd name="T63" fmla="*/ 96 h 102"/>
                  <a:gd name="T64" fmla="*/ 88 w 145"/>
                  <a:gd name="T65" fmla="*/ 100 h 102"/>
                  <a:gd name="T66" fmla="*/ 100 w 145"/>
                  <a:gd name="T67" fmla="*/ 102 h 102"/>
                  <a:gd name="T68" fmla="*/ 110 w 145"/>
                  <a:gd name="T69" fmla="*/ 102 h 102"/>
                  <a:gd name="T70" fmla="*/ 119 w 145"/>
                  <a:gd name="T71" fmla="*/ 99 h 102"/>
                  <a:gd name="T72" fmla="*/ 128 w 145"/>
                  <a:gd name="T73" fmla="*/ 95 h 102"/>
                  <a:gd name="T74" fmla="*/ 135 w 145"/>
                  <a:gd name="T75" fmla="*/ 90 h 102"/>
                  <a:gd name="T76" fmla="*/ 139 w 145"/>
                  <a:gd name="T77" fmla="*/ 83 h 102"/>
                  <a:gd name="T78" fmla="*/ 139 w 145"/>
                  <a:gd name="T79" fmla="*/ 8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02">
                    <a:moveTo>
                      <a:pt x="139" y="83"/>
                    </a:moveTo>
                    <a:lnTo>
                      <a:pt x="71" y="42"/>
                    </a:lnTo>
                    <a:lnTo>
                      <a:pt x="71" y="42"/>
                    </a:lnTo>
                    <a:lnTo>
                      <a:pt x="98" y="54"/>
                    </a:lnTo>
                    <a:lnTo>
                      <a:pt x="144" y="74"/>
                    </a:lnTo>
                    <a:lnTo>
                      <a:pt x="144" y="74"/>
                    </a:lnTo>
                    <a:lnTo>
                      <a:pt x="145" y="65"/>
                    </a:lnTo>
                    <a:lnTo>
                      <a:pt x="145" y="58"/>
                    </a:lnTo>
                    <a:lnTo>
                      <a:pt x="144" y="49"/>
                    </a:lnTo>
                    <a:lnTo>
                      <a:pt x="141" y="41"/>
                    </a:lnTo>
                    <a:lnTo>
                      <a:pt x="135" y="32"/>
                    </a:lnTo>
                    <a:lnTo>
                      <a:pt x="129" y="24"/>
                    </a:lnTo>
                    <a:lnTo>
                      <a:pt x="119" y="17"/>
                    </a:lnTo>
                    <a:lnTo>
                      <a:pt x="109" y="10"/>
                    </a:lnTo>
                    <a:lnTo>
                      <a:pt x="109" y="10"/>
                    </a:lnTo>
                    <a:lnTo>
                      <a:pt x="101" y="7"/>
                    </a:lnTo>
                    <a:lnTo>
                      <a:pt x="94" y="4"/>
                    </a:lnTo>
                    <a:lnTo>
                      <a:pt x="76" y="0"/>
                    </a:lnTo>
                    <a:lnTo>
                      <a:pt x="59" y="0"/>
                    </a:lnTo>
                    <a:lnTo>
                      <a:pt x="41" y="0"/>
                    </a:lnTo>
                    <a:lnTo>
                      <a:pt x="12" y="1"/>
                    </a:lnTo>
                    <a:lnTo>
                      <a:pt x="0" y="4"/>
                    </a:lnTo>
                    <a:lnTo>
                      <a:pt x="0" y="4"/>
                    </a:lnTo>
                    <a:lnTo>
                      <a:pt x="5" y="14"/>
                    </a:lnTo>
                    <a:lnTo>
                      <a:pt x="18" y="39"/>
                    </a:lnTo>
                    <a:lnTo>
                      <a:pt x="28" y="54"/>
                    </a:lnTo>
                    <a:lnTo>
                      <a:pt x="38" y="68"/>
                    </a:lnTo>
                    <a:lnTo>
                      <a:pt x="50" y="81"/>
                    </a:lnTo>
                    <a:lnTo>
                      <a:pt x="57" y="86"/>
                    </a:lnTo>
                    <a:lnTo>
                      <a:pt x="63" y="90"/>
                    </a:lnTo>
                    <a:lnTo>
                      <a:pt x="63" y="90"/>
                    </a:lnTo>
                    <a:lnTo>
                      <a:pt x="76" y="96"/>
                    </a:lnTo>
                    <a:lnTo>
                      <a:pt x="88" y="100"/>
                    </a:lnTo>
                    <a:lnTo>
                      <a:pt x="100" y="102"/>
                    </a:lnTo>
                    <a:lnTo>
                      <a:pt x="110" y="102"/>
                    </a:lnTo>
                    <a:lnTo>
                      <a:pt x="119" y="99"/>
                    </a:lnTo>
                    <a:lnTo>
                      <a:pt x="128" y="95"/>
                    </a:lnTo>
                    <a:lnTo>
                      <a:pt x="135" y="90"/>
                    </a:lnTo>
                    <a:lnTo>
                      <a:pt x="139" y="83"/>
                    </a:lnTo>
                    <a:lnTo>
                      <a:pt x="139" y="83"/>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144"/>
              <p:cNvSpPr>
                <a:spLocks/>
              </p:cNvSpPr>
              <p:nvPr/>
            </p:nvSpPr>
            <p:spPr bwMode="auto">
              <a:xfrm rot="1517723">
                <a:off x="8224564" y="3536428"/>
                <a:ext cx="127953" cy="208765"/>
              </a:xfrm>
              <a:custGeom>
                <a:avLst/>
                <a:gdLst>
                  <a:gd name="T0" fmla="*/ 92 w 95"/>
                  <a:gd name="T1" fmla="*/ 107 h 155"/>
                  <a:gd name="T2" fmla="*/ 92 w 95"/>
                  <a:gd name="T3" fmla="*/ 107 h 155"/>
                  <a:gd name="T4" fmla="*/ 94 w 95"/>
                  <a:gd name="T5" fmla="*/ 99 h 155"/>
                  <a:gd name="T6" fmla="*/ 95 w 95"/>
                  <a:gd name="T7" fmla="*/ 92 h 155"/>
                  <a:gd name="T8" fmla="*/ 95 w 95"/>
                  <a:gd name="T9" fmla="*/ 74 h 155"/>
                  <a:gd name="T10" fmla="*/ 94 w 95"/>
                  <a:gd name="T11" fmla="*/ 55 h 155"/>
                  <a:gd name="T12" fmla="*/ 90 w 95"/>
                  <a:gd name="T13" fmla="*/ 39 h 155"/>
                  <a:gd name="T14" fmla="*/ 82 w 95"/>
                  <a:gd name="T15" fmla="*/ 12 h 155"/>
                  <a:gd name="T16" fmla="*/ 78 w 95"/>
                  <a:gd name="T17" fmla="*/ 0 h 155"/>
                  <a:gd name="T18" fmla="*/ 78 w 95"/>
                  <a:gd name="T19" fmla="*/ 0 h 155"/>
                  <a:gd name="T20" fmla="*/ 69 w 95"/>
                  <a:gd name="T21" fmla="*/ 7 h 155"/>
                  <a:gd name="T22" fmla="*/ 46 w 95"/>
                  <a:gd name="T23" fmla="*/ 25 h 155"/>
                  <a:gd name="T24" fmla="*/ 34 w 95"/>
                  <a:gd name="T25" fmla="*/ 36 h 155"/>
                  <a:gd name="T26" fmla="*/ 21 w 95"/>
                  <a:gd name="T27" fmla="*/ 51 h 155"/>
                  <a:gd name="T28" fmla="*/ 11 w 95"/>
                  <a:gd name="T29" fmla="*/ 64 h 155"/>
                  <a:gd name="T30" fmla="*/ 8 w 95"/>
                  <a:gd name="T31" fmla="*/ 71 h 155"/>
                  <a:gd name="T32" fmla="*/ 5 w 95"/>
                  <a:gd name="T33" fmla="*/ 79 h 155"/>
                  <a:gd name="T34" fmla="*/ 5 w 95"/>
                  <a:gd name="T35" fmla="*/ 79 h 155"/>
                  <a:gd name="T36" fmla="*/ 2 w 95"/>
                  <a:gd name="T37" fmla="*/ 92 h 155"/>
                  <a:gd name="T38" fmla="*/ 0 w 95"/>
                  <a:gd name="T39" fmla="*/ 104 h 155"/>
                  <a:gd name="T40" fmla="*/ 0 w 95"/>
                  <a:gd name="T41" fmla="*/ 114 h 155"/>
                  <a:gd name="T42" fmla="*/ 3 w 95"/>
                  <a:gd name="T43" fmla="*/ 124 h 155"/>
                  <a:gd name="T44" fmla="*/ 6 w 95"/>
                  <a:gd name="T45" fmla="*/ 133 h 155"/>
                  <a:gd name="T46" fmla="*/ 11 w 95"/>
                  <a:gd name="T47" fmla="*/ 140 h 155"/>
                  <a:gd name="T48" fmla="*/ 16 w 95"/>
                  <a:gd name="T49" fmla="*/ 146 h 155"/>
                  <a:gd name="T50" fmla="*/ 22 w 95"/>
                  <a:gd name="T51" fmla="*/ 150 h 155"/>
                  <a:gd name="T52" fmla="*/ 22 w 95"/>
                  <a:gd name="T53" fmla="*/ 150 h 155"/>
                  <a:gd name="T54" fmla="*/ 41 w 95"/>
                  <a:gd name="T55" fmla="*/ 105 h 155"/>
                  <a:gd name="T56" fmla="*/ 54 w 95"/>
                  <a:gd name="T57" fmla="*/ 77 h 155"/>
                  <a:gd name="T58" fmla="*/ 33 w 95"/>
                  <a:gd name="T59" fmla="*/ 155 h 155"/>
                  <a:gd name="T60" fmla="*/ 33 w 95"/>
                  <a:gd name="T61" fmla="*/ 155 h 155"/>
                  <a:gd name="T62" fmla="*/ 41 w 95"/>
                  <a:gd name="T63" fmla="*/ 155 h 155"/>
                  <a:gd name="T64" fmla="*/ 50 w 95"/>
                  <a:gd name="T65" fmla="*/ 155 h 155"/>
                  <a:gd name="T66" fmla="*/ 57 w 95"/>
                  <a:gd name="T67" fmla="*/ 152 h 155"/>
                  <a:gd name="T68" fmla="*/ 66 w 95"/>
                  <a:gd name="T69" fmla="*/ 147 h 155"/>
                  <a:gd name="T70" fmla="*/ 73 w 95"/>
                  <a:gd name="T71" fmla="*/ 140 h 155"/>
                  <a:gd name="T72" fmla="*/ 81 w 95"/>
                  <a:gd name="T73" fmla="*/ 131 h 155"/>
                  <a:gd name="T74" fmla="*/ 88 w 95"/>
                  <a:gd name="T75" fmla="*/ 120 h 155"/>
                  <a:gd name="T76" fmla="*/ 92 w 95"/>
                  <a:gd name="T77" fmla="*/ 107 h 155"/>
                  <a:gd name="T78" fmla="*/ 92 w 95"/>
                  <a:gd name="T79"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155">
                    <a:moveTo>
                      <a:pt x="92" y="107"/>
                    </a:moveTo>
                    <a:lnTo>
                      <a:pt x="92" y="107"/>
                    </a:lnTo>
                    <a:lnTo>
                      <a:pt x="94" y="99"/>
                    </a:lnTo>
                    <a:lnTo>
                      <a:pt x="95" y="92"/>
                    </a:lnTo>
                    <a:lnTo>
                      <a:pt x="95" y="74"/>
                    </a:lnTo>
                    <a:lnTo>
                      <a:pt x="94" y="55"/>
                    </a:lnTo>
                    <a:lnTo>
                      <a:pt x="90" y="39"/>
                    </a:lnTo>
                    <a:lnTo>
                      <a:pt x="82" y="12"/>
                    </a:lnTo>
                    <a:lnTo>
                      <a:pt x="78" y="0"/>
                    </a:lnTo>
                    <a:lnTo>
                      <a:pt x="78" y="0"/>
                    </a:lnTo>
                    <a:lnTo>
                      <a:pt x="69" y="7"/>
                    </a:lnTo>
                    <a:lnTo>
                      <a:pt x="46" y="25"/>
                    </a:lnTo>
                    <a:lnTo>
                      <a:pt x="34" y="36"/>
                    </a:lnTo>
                    <a:lnTo>
                      <a:pt x="21" y="51"/>
                    </a:lnTo>
                    <a:lnTo>
                      <a:pt x="11" y="64"/>
                    </a:lnTo>
                    <a:lnTo>
                      <a:pt x="8" y="71"/>
                    </a:lnTo>
                    <a:lnTo>
                      <a:pt x="5" y="79"/>
                    </a:lnTo>
                    <a:lnTo>
                      <a:pt x="5" y="79"/>
                    </a:lnTo>
                    <a:lnTo>
                      <a:pt x="2" y="92"/>
                    </a:lnTo>
                    <a:lnTo>
                      <a:pt x="0" y="104"/>
                    </a:lnTo>
                    <a:lnTo>
                      <a:pt x="0" y="114"/>
                    </a:lnTo>
                    <a:lnTo>
                      <a:pt x="3" y="124"/>
                    </a:lnTo>
                    <a:lnTo>
                      <a:pt x="6" y="133"/>
                    </a:lnTo>
                    <a:lnTo>
                      <a:pt x="11" y="140"/>
                    </a:lnTo>
                    <a:lnTo>
                      <a:pt x="16" y="146"/>
                    </a:lnTo>
                    <a:lnTo>
                      <a:pt x="22" y="150"/>
                    </a:lnTo>
                    <a:lnTo>
                      <a:pt x="22" y="150"/>
                    </a:lnTo>
                    <a:lnTo>
                      <a:pt x="41" y="105"/>
                    </a:lnTo>
                    <a:lnTo>
                      <a:pt x="54" y="77"/>
                    </a:lnTo>
                    <a:lnTo>
                      <a:pt x="33" y="155"/>
                    </a:lnTo>
                    <a:lnTo>
                      <a:pt x="33" y="155"/>
                    </a:lnTo>
                    <a:lnTo>
                      <a:pt x="41" y="155"/>
                    </a:lnTo>
                    <a:lnTo>
                      <a:pt x="50" y="155"/>
                    </a:lnTo>
                    <a:lnTo>
                      <a:pt x="57" y="152"/>
                    </a:lnTo>
                    <a:lnTo>
                      <a:pt x="66" y="147"/>
                    </a:lnTo>
                    <a:lnTo>
                      <a:pt x="73" y="140"/>
                    </a:lnTo>
                    <a:lnTo>
                      <a:pt x="81" y="131"/>
                    </a:lnTo>
                    <a:lnTo>
                      <a:pt x="88" y="120"/>
                    </a:lnTo>
                    <a:lnTo>
                      <a:pt x="92" y="107"/>
                    </a:lnTo>
                    <a:lnTo>
                      <a:pt x="92" y="107"/>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145"/>
              <p:cNvSpPr>
                <a:spLocks/>
              </p:cNvSpPr>
              <p:nvPr/>
            </p:nvSpPr>
            <p:spPr bwMode="auto">
              <a:xfrm rot="1517723">
                <a:off x="8200499" y="3347781"/>
                <a:ext cx="127953" cy="208765"/>
              </a:xfrm>
              <a:custGeom>
                <a:avLst/>
                <a:gdLst>
                  <a:gd name="T0" fmla="*/ 92 w 95"/>
                  <a:gd name="T1" fmla="*/ 107 h 155"/>
                  <a:gd name="T2" fmla="*/ 92 w 95"/>
                  <a:gd name="T3" fmla="*/ 107 h 155"/>
                  <a:gd name="T4" fmla="*/ 95 w 95"/>
                  <a:gd name="T5" fmla="*/ 100 h 155"/>
                  <a:gd name="T6" fmla="*/ 95 w 95"/>
                  <a:gd name="T7" fmla="*/ 91 h 155"/>
                  <a:gd name="T8" fmla="*/ 95 w 95"/>
                  <a:gd name="T9" fmla="*/ 74 h 155"/>
                  <a:gd name="T10" fmla="*/ 94 w 95"/>
                  <a:gd name="T11" fmla="*/ 56 h 155"/>
                  <a:gd name="T12" fmla="*/ 91 w 95"/>
                  <a:gd name="T13" fmla="*/ 38 h 155"/>
                  <a:gd name="T14" fmla="*/ 82 w 95"/>
                  <a:gd name="T15" fmla="*/ 12 h 155"/>
                  <a:gd name="T16" fmla="*/ 79 w 95"/>
                  <a:gd name="T17" fmla="*/ 0 h 155"/>
                  <a:gd name="T18" fmla="*/ 79 w 95"/>
                  <a:gd name="T19" fmla="*/ 0 h 155"/>
                  <a:gd name="T20" fmla="*/ 69 w 95"/>
                  <a:gd name="T21" fmla="*/ 8 h 155"/>
                  <a:gd name="T22" fmla="*/ 46 w 95"/>
                  <a:gd name="T23" fmla="*/ 25 h 155"/>
                  <a:gd name="T24" fmla="*/ 34 w 95"/>
                  <a:gd name="T25" fmla="*/ 37 h 155"/>
                  <a:gd name="T26" fmla="*/ 21 w 95"/>
                  <a:gd name="T27" fmla="*/ 50 h 155"/>
                  <a:gd name="T28" fmla="*/ 12 w 95"/>
                  <a:gd name="T29" fmla="*/ 65 h 155"/>
                  <a:gd name="T30" fmla="*/ 8 w 95"/>
                  <a:gd name="T31" fmla="*/ 72 h 155"/>
                  <a:gd name="T32" fmla="*/ 5 w 95"/>
                  <a:gd name="T33" fmla="*/ 79 h 155"/>
                  <a:gd name="T34" fmla="*/ 5 w 95"/>
                  <a:gd name="T35" fmla="*/ 79 h 155"/>
                  <a:gd name="T36" fmla="*/ 2 w 95"/>
                  <a:gd name="T37" fmla="*/ 93 h 155"/>
                  <a:gd name="T38" fmla="*/ 0 w 95"/>
                  <a:gd name="T39" fmla="*/ 104 h 155"/>
                  <a:gd name="T40" fmla="*/ 0 w 95"/>
                  <a:gd name="T41" fmla="*/ 114 h 155"/>
                  <a:gd name="T42" fmla="*/ 3 w 95"/>
                  <a:gd name="T43" fmla="*/ 123 h 155"/>
                  <a:gd name="T44" fmla="*/ 6 w 95"/>
                  <a:gd name="T45" fmla="*/ 132 h 155"/>
                  <a:gd name="T46" fmla="*/ 11 w 95"/>
                  <a:gd name="T47" fmla="*/ 139 h 155"/>
                  <a:gd name="T48" fmla="*/ 17 w 95"/>
                  <a:gd name="T49" fmla="*/ 145 h 155"/>
                  <a:gd name="T50" fmla="*/ 22 w 95"/>
                  <a:gd name="T51" fmla="*/ 150 h 155"/>
                  <a:gd name="T52" fmla="*/ 22 w 95"/>
                  <a:gd name="T53" fmla="*/ 150 h 155"/>
                  <a:gd name="T54" fmla="*/ 43 w 95"/>
                  <a:gd name="T55" fmla="*/ 104 h 155"/>
                  <a:gd name="T56" fmla="*/ 54 w 95"/>
                  <a:gd name="T57" fmla="*/ 76 h 155"/>
                  <a:gd name="T58" fmla="*/ 33 w 95"/>
                  <a:gd name="T59" fmla="*/ 154 h 155"/>
                  <a:gd name="T60" fmla="*/ 33 w 95"/>
                  <a:gd name="T61" fmla="*/ 154 h 155"/>
                  <a:gd name="T62" fmla="*/ 41 w 95"/>
                  <a:gd name="T63" fmla="*/ 155 h 155"/>
                  <a:gd name="T64" fmla="*/ 50 w 95"/>
                  <a:gd name="T65" fmla="*/ 154 h 155"/>
                  <a:gd name="T66" fmla="*/ 59 w 95"/>
                  <a:gd name="T67" fmla="*/ 151 h 155"/>
                  <a:gd name="T68" fmla="*/ 66 w 95"/>
                  <a:gd name="T69" fmla="*/ 147 h 155"/>
                  <a:gd name="T70" fmla="*/ 75 w 95"/>
                  <a:gd name="T71" fmla="*/ 139 h 155"/>
                  <a:gd name="T72" fmla="*/ 82 w 95"/>
                  <a:gd name="T73" fmla="*/ 131 h 155"/>
                  <a:gd name="T74" fmla="*/ 88 w 95"/>
                  <a:gd name="T75" fmla="*/ 120 h 155"/>
                  <a:gd name="T76" fmla="*/ 92 w 95"/>
                  <a:gd name="T77" fmla="*/ 107 h 155"/>
                  <a:gd name="T78" fmla="*/ 92 w 95"/>
                  <a:gd name="T79"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155">
                    <a:moveTo>
                      <a:pt x="92" y="107"/>
                    </a:moveTo>
                    <a:lnTo>
                      <a:pt x="92" y="107"/>
                    </a:lnTo>
                    <a:lnTo>
                      <a:pt x="95" y="100"/>
                    </a:lnTo>
                    <a:lnTo>
                      <a:pt x="95" y="91"/>
                    </a:lnTo>
                    <a:lnTo>
                      <a:pt x="95" y="74"/>
                    </a:lnTo>
                    <a:lnTo>
                      <a:pt x="94" y="56"/>
                    </a:lnTo>
                    <a:lnTo>
                      <a:pt x="91" y="38"/>
                    </a:lnTo>
                    <a:lnTo>
                      <a:pt x="82" y="12"/>
                    </a:lnTo>
                    <a:lnTo>
                      <a:pt x="79" y="0"/>
                    </a:lnTo>
                    <a:lnTo>
                      <a:pt x="79" y="0"/>
                    </a:lnTo>
                    <a:lnTo>
                      <a:pt x="69" y="8"/>
                    </a:lnTo>
                    <a:lnTo>
                      <a:pt x="46" y="25"/>
                    </a:lnTo>
                    <a:lnTo>
                      <a:pt x="34" y="37"/>
                    </a:lnTo>
                    <a:lnTo>
                      <a:pt x="21" y="50"/>
                    </a:lnTo>
                    <a:lnTo>
                      <a:pt x="12" y="65"/>
                    </a:lnTo>
                    <a:lnTo>
                      <a:pt x="8" y="72"/>
                    </a:lnTo>
                    <a:lnTo>
                      <a:pt x="5" y="79"/>
                    </a:lnTo>
                    <a:lnTo>
                      <a:pt x="5" y="79"/>
                    </a:lnTo>
                    <a:lnTo>
                      <a:pt x="2" y="93"/>
                    </a:lnTo>
                    <a:lnTo>
                      <a:pt x="0" y="104"/>
                    </a:lnTo>
                    <a:lnTo>
                      <a:pt x="0" y="114"/>
                    </a:lnTo>
                    <a:lnTo>
                      <a:pt x="3" y="123"/>
                    </a:lnTo>
                    <a:lnTo>
                      <a:pt x="6" y="132"/>
                    </a:lnTo>
                    <a:lnTo>
                      <a:pt x="11" y="139"/>
                    </a:lnTo>
                    <a:lnTo>
                      <a:pt x="17" y="145"/>
                    </a:lnTo>
                    <a:lnTo>
                      <a:pt x="22" y="150"/>
                    </a:lnTo>
                    <a:lnTo>
                      <a:pt x="22" y="150"/>
                    </a:lnTo>
                    <a:lnTo>
                      <a:pt x="43" y="104"/>
                    </a:lnTo>
                    <a:lnTo>
                      <a:pt x="54" y="76"/>
                    </a:lnTo>
                    <a:lnTo>
                      <a:pt x="33" y="154"/>
                    </a:lnTo>
                    <a:lnTo>
                      <a:pt x="33" y="154"/>
                    </a:lnTo>
                    <a:lnTo>
                      <a:pt x="41" y="155"/>
                    </a:lnTo>
                    <a:lnTo>
                      <a:pt x="50" y="154"/>
                    </a:lnTo>
                    <a:lnTo>
                      <a:pt x="59" y="151"/>
                    </a:lnTo>
                    <a:lnTo>
                      <a:pt x="66" y="147"/>
                    </a:lnTo>
                    <a:lnTo>
                      <a:pt x="75" y="139"/>
                    </a:lnTo>
                    <a:lnTo>
                      <a:pt x="82" y="131"/>
                    </a:lnTo>
                    <a:lnTo>
                      <a:pt x="88" y="120"/>
                    </a:lnTo>
                    <a:lnTo>
                      <a:pt x="92" y="107"/>
                    </a:lnTo>
                    <a:lnTo>
                      <a:pt x="92" y="107"/>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146"/>
              <p:cNvSpPr>
                <a:spLocks/>
              </p:cNvSpPr>
              <p:nvPr/>
            </p:nvSpPr>
            <p:spPr bwMode="auto">
              <a:xfrm rot="1517723">
                <a:off x="7988562" y="3355567"/>
                <a:ext cx="180480" cy="156238"/>
              </a:xfrm>
              <a:custGeom>
                <a:avLst/>
                <a:gdLst>
                  <a:gd name="T0" fmla="*/ 105 w 134"/>
                  <a:gd name="T1" fmla="*/ 25 h 116"/>
                  <a:gd name="T2" fmla="*/ 105 w 134"/>
                  <a:gd name="T3" fmla="*/ 25 h 116"/>
                  <a:gd name="T4" fmla="*/ 98 w 134"/>
                  <a:gd name="T5" fmla="*/ 21 h 116"/>
                  <a:gd name="T6" fmla="*/ 91 w 134"/>
                  <a:gd name="T7" fmla="*/ 18 h 116"/>
                  <a:gd name="T8" fmla="*/ 74 w 134"/>
                  <a:gd name="T9" fmla="*/ 10 h 116"/>
                  <a:gd name="T10" fmla="*/ 57 w 134"/>
                  <a:gd name="T11" fmla="*/ 6 h 116"/>
                  <a:gd name="T12" fmla="*/ 41 w 134"/>
                  <a:gd name="T13" fmla="*/ 3 h 116"/>
                  <a:gd name="T14" fmla="*/ 12 w 134"/>
                  <a:gd name="T15" fmla="*/ 0 h 116"/>
                  <a:gd name="T16" fmla="*/ 0 w 134"/>
                  <a:gd name="T17" fmla="*/ 0 h 116"/>
                  <a:gd name="T18" fmla="*/ 0 w 134"/>
                  <a:gd name="T19" fmla="*/ 0 h 116"/>
                  <a:gd name="T20" fmla="*/ 3 w 134"/>
                  <a:gd name="T21" fmla="*/ 12 h 116"/>
                  <a:gd name="T22" fmla="*/ 12 w 134"/>
                  <a:gd name="T23" fmla="*/ 40 h 116"/>
                  <a:gd name="T24" fmla="*/ 17 w 134"/>
                  <a:gd name="T25" fmla="*/ 56 h 116"/>
                  <a:gd name="T26" fmla="*/ 26 w 134"/>
                  <a:gd name="T27" fmla="*/ 72 h 116"/>
                  <a:gd name="T28" fmla="*/ 36 w 134"/>
                  <a:gd name="T29" fmla="*/ 86 h 116"/>
                  <a:gd name="T30" fmla="*/ 41 w 134"/>
                  <a:gd name="T31" fmla="*/ 92 h 116"/>
                  <a:gd name="T32" fmla="*/ 47 w 134"/>
                  <a:gd name="T33" fmla="*/ 98 h 116"/>
                  <a:gd name="T34" fmla="*/ 47 w 134"/>
                  <a:gd name="T35" fmla="*/ 98 h 116"/>
                  <a:gd name="T36" fmla="*/ 58 w 134"/>
                  <a:gd name="T37" fmla="*/ 105 h 116"/>
                  <a:gd name="T38" fmla="*/ 69 w 134"/>
                  <a:gd name="T39" fmla="*/ 111 h 116"/>
                  <a:gd name="T40" fmla="*/ 79 w 134"/>
                  <a:gd name="T41" fmla="*/ 114 h 116"/>
                  <a:gd name="T42" fmla="*/ 88 w 134"/>
                  <a:gd name="T43" fmla="*/ 116 h 116"/>
                  <a:gd name="T44" fmla="*/ 98 w 134"/>
                  <a:gd name="T45" fmla="*/ 116 h 116"/>
                  <a:gd name="T46" fmla="*/ 105 w 134"/>
                  <a:gd name="T47" fmla="*/ 114 h 116"/>
                  <a:gd name="T48" fmla="*/ 114 w 134"/>
                  <a:gd name="T49" fmla="*/ 111 h 116"/>
                  <a:gd name="T50" fmla="*/ 120 w 134"/>
                  <a:gd name="T51" fmla="*/ 107 h 116"/>
                  <a:gd name="T52" fmla="*/ 120 w 134"/>
                  <a:gd name="T53" fmla="*/ 107 h 116"/>
                  <a:gd name="T54" fmla="*/ 85 w 134"/>
                  <a:gd name="T55" fmla="*/ 72 h 116"/>
                  <a:gd name="T56" fmla="*/ 63 w 134"/>
                  <a:gd name="T57" fmla="*/ 51 h 116"/>
                  <a:gd name="T58" fmla="*/ 127 w 134"/>
                  <a:gd name="T59" fmla="*/ 98 h 116"/>
                  <a:gd name="T60" fmla="*/ 127 w 134"/>
                  <a:gd name="T61" fmla="*/ 98 h 116"/>
                  <a:gd name="T62" fmla="*/ 131 w 134"/>
                  <a:gd name="T63" fmla="*/ 91 h 116"/>
                  <a:gd name="T64" fmla="*/ 133 w 134"/>
                  <a:gd name="T65" fmla="*/ 84 h 116"/>
                  <a:gd name="T66" fmla="*/ 134 w 134"/>
                  <a:gd name="T67" fmla="*/ 73 h 116"/>
                  <a:gd name="T68" fmla="*/ 133 w 134"/>
                  <a:gd name="T69" fmla="*/ 65 h 116"/>
                  <a:gd name="T70" fmla="*/ 129 w 134"/>
                  <a:gd name="T71" fmla="*/ 54 h 116"/>
                  <a:gd name="T72" fmla="*/ 123 w 134"/>
                  <a:gd name="T73" fmla="*/ 46 h 116"/>
                  <a:gd name="T74" fmla="*/ 115 w 134"/>
                  <a:gd name="T75" fmla="*/ 35 h 116"/>
                  <a:gd name="T76" fmla="*/ 105 w 134"/>
                  <a:gd name="T77" fmla="*/ 25 h 116"/>
                  <a:gd name="T78" fmla="*/ 105 w 134"/>
                  <a:gd name="T79" fmla="*/ 2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116">
                    <a:moveTo>
                      <a:pt x="105" y="25"/>
                    </a:moveTo>
                    <a:lnTo>
                      <a:pt x="105" y="25"/>
                    </a:lnTo>
                    <a:lnTo>
                      <a:pt x="98" y="21"/>
                    </a:lnTo>
                    <a:lnTo>
                      <a:pt x="91" y="18"/>
                    </a:lnTo>
                    <a:lnTo>
                      <a:pt x="74" y="10"/>
                    </a:lnTo>
                    <a:lnTo>
                      <a:pt x="57" y="6"/>
                    </a:lnTo>
                    <a:lnTo>
                      <a:pt x="41" y="3"/>
                    </a:lnTo>
                    <a:lnTo>
                      <a:pt x="12" y="0"/>
                    </a:lnTo>
                    <a:lnTo>
                      <a:pt x="0" y="0"/>
                    </a:lnTo>
                    <a:lnTo>
                      <a:pt x="0" y="0"/>
                    </a:lnTo>
                    <a:lnTo>
                      <a:pt x="3" y="12"/>
                    </a:lnTo>
                    <a:lnTo>
                      <a:pt x="12" y="40"/>
                    </a:lnTo>
                    <a:lnTo>
                      <a:pt x="17" y="56"/>
                    </a:lnTo>
                    <a:lnTo>
                      <a:pt x="26" y="72"/>
                    </a:lnTo>
                    <a:lnTo>
                      <a:pt x="36" y="86"/>
                    </a:lnTo>
                    <a:lnTo>
                      <a:pt x="41" y="92"/>
                    </a:lnTo>
                    <a:lnTo>
                      <a:pt x="47" y="98"/>
                    </a:lnTo>
                    <a:lnTo>
                      <a:pt x="47" y="98"/>
                    </a:lnTo>
                    <a:lnTo>
                      <a:pt x="58" y="105"/>
                    </a:lnTo>
                    <a:lnTo>
                      <a:pt x="69" y="111"/>
                    </a:lnTo>
                    <a:lnTo>
                      <a:pt x="79" y="114"/>
                    </a:lnTo>
                    <a:lnTo>
                      <a:pt x="88" y="116"/>
                    </a:lnTo>
                    <a:lnTo>
                      <a:pt x="98" y="116"/>
                    </a:lnTo>
                    <a:lnTo>
                      <a:pt x="105" y="114"/>
                    </a:lnTo>
                    <a:lnTo>
                      <a:pt x="114" y="111"/>
                    </a:lnTo>
                    <a:lnTo>
                      <a:pt x="120" y="107"/>
                    </a:lnTo>
                    <a:lnTo>
                      <a:pt x="120" y="107"/>
                    </a:lnTo>
                    <a:lnTo>
                      <a:pt x="85" y="72"/>
                    </a:lnTo>
                    <a:lnTo>
                      <a:pt x="63" y="51"/>
                    </a:lnTo>
                    <a:lnTo>
                      <a:pt x="127" y="98"/>
                    </a:lnTo>
                    <a:lnTo>
                      <a:pt x="127" y="98"/>
                    </a:lnTo>
                    <a:lnTo>
                      <a:pt x="131" y="91"/>
                    </a:lnTo>
                    <a:lnTo>
                      <a:pt x="133" y="84"/>
                    </a:lnTo>
                    <a:lnTo>
                      <a:pt x="134" y="73"/>
                    </a:lnTo>
                    <a:lnTo>
                      <a:pt x="133" y="65"/>
                    </a:lnTo>
                    <a:lnTo>
                      <a:pt x="129" y="54"/>
                    </a:lnTo>
                    <a:lnTo>
                      <a:pt x="123" y="46"/>
                    </a:lnTo>
                    <a:lnTo>
                      <a:pt x="115" y="35"/>
                    </a:lnTo>
                    <a:lnTo>
                      <a:pt x="105" y="25"/>
                    </a:lnTo>
                    <a:lnTo>
                      <a:pt x="105" y="25"/>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47"/>
              <p:cNvSpPr>
                <a:spLocks/>
              </p:cNvSpPr>
              <p:nvPr/>
            </p:nvSpPr>
            <p:spPr bwMode="auto">
              <a:xfrm rot="1517723">
                <a:off x="7982533" y="3776509"/>
                <a:ext cx="208765" cy="127953"/>
              </a:xfrm>
              <a:custGeom>
                <a:avLst/>
                <a:gdLst>
                  <a:gd name="T0" fmla="*/ 152 w 155"/>
                  <a:gd name="T1" fmla="*/ 68 h 95"/>
                  <a:gd name="T2" fmla="*/ 76 w 155"/>
                  <a:gd name="T3" fmla="*/ 41 h 95"/>
                  <a:gd name="T4" fmla="*/ 76 w 155"/>
                  <a:gd name="T5" fmla="*/ 41 h 95"/>
                  <a:gd name="T6" fmla="*/ 107 w 155"/>
                  <a:gd name="T7" fmla="*/ 48 h 95"/>
                  <a:gd name="T8" fmla="*/ 155 w 155"/>
                  <a:gd name="T9" fmla="*/ 58 h 95"/>
                  <a:gd name="T10" fmla="*/ 155 w 155"/>
                  <a:gd name="T11" fmla="*/ 58 h 95"/>
                  <a:gd name="T12" fmla="*/ 155 w 155"/>
                  <a:gd name="T13" fmla="*/ 49 h 95"/>
                  <a:gd name="T14" fmla="*/ 154 w 155"/>
                  <a:gd name="T15" fmla="*/ 42 h 95"/>
                  <a:gd name="T16" fmla="*/ 149 w 155"/>
                  <a:gd name="T17" fmla="*/ 33 h 95"/>
                  <a:gd name="T18" fmla="*/ 145 w 155"/>
                  <a:gd name="T19" fmla="*/ 26 h 95"/>
                  <a:gd name="T20" fmla="*/ 137 w 155"/>
                  <a:gd name="T21" fmla="*/ 19 h 95"/>
                  <a:gd name="T22" fmla="*/ 130 w 155"/>
                  <a:gd name="T23" fmla="*/ 13 h 95"/>
                  <a:gd name="T24" fmla="*/ 120 w 155"/>
                  <a:gd name="T25" fmla="*/ 7 h 95"/>
                  <a:gd name="T26" fmla="*/ 107 w 155"/>
                  <a:gd name="T27" fmla="*/ 3 h 95"/>
                  <a:gd name="T28" fmla="*/ 107 w 155"/>
                  <a:gd name="T29" fmla="*/ 3 h 95"/>
                  <a:gd name="T30" fmla="*/ 99 w 155"/>
                  <a:gd name="T31" fmla="*/ 0 h 95"/>
                  <a:gd name="T32" fmla="*/ 91 w 155"/>
                  <a:gd name="T33" fmla="*/ 0 h 95"/>
                  <a:gd name="T34" fmla="*/ 73 w 155"/>
                  <a:gd name="T35" fmla="*/ 0 h 95"/>
                  <a:gd name="T36" fmla="*/ 56 w 155"/>
                  <a:gd name="T37" fmla="*/ 1 h 95"/>
                  <a:gd name="T38" fmla="*/ 38 w 155"/>
                  <a:gd name="T39" fmla="*/ 6 h 95"/>
                  <a:gd name="T40" fmla="*/ 12 w 155"/>
                  <a:gd name="T41" fmla="*/ 13 h 95"/>
                  <a:gd name="T42" fmla="*/ 0 w 155"/>
                  <a:gd name="T43" fmla="*/ 17 h 95"/>
                  <a:gd name="T44" fmla="*/ 0 w 155"/>
                  <a:gd name="T45" fmla="*/ 17 h 95"/>
                  <a:gd name="T46" fmla="*/ 7 w 155"/>
                  <a:gd name="T47" fmla="*/ 26 h 95"/>
                  <a:gd name="T48" fmla="*/ 25 w 155"/>
                  <a:gd name="T49" fmla="*/ 49 h 95"/>
                  <a:gd name="T50" fmla="*/ 37 w 155"/>
                  <a:gd name="T51" fmla="*/ 61 h 95"/>
                  <a:gd name="T52" fmla="*/ 50 w 155"/>
                  <a:gd name="T53" fmla="*/ 73 h 95"/>
                  <a:gd name="T54" fmla="*/ 64 w 155"/>
                  <a:gd name="T55" fmla="*/ 83 h 95"/>
                  <a:gd name="T56" fmla="*/ 72 w 155"/>
                  <a:gd name="T57" fmla="*/ 87 h 95"/>
                  <a:gd name="T58" fmla="*/ 79 w 155"/>
                  <a:gd name="T59" fmla="*/ 90 h 95"/>
                  <a:gd name="T60" fmla="*/ 79 w 155"/>
                  <a:gd name="T61" fmla="*/ 90 h 95"/>
                  <a:gd name="T62" fmla="*/ 92 w 155"/>
                  <a:gd name="T63" fmla="*/ 93 h 95"/>
                  <a:gd name="T64" fmla="*/ 105 w 155"/>
                  <a:gd name="T65" fmla="*/ 95 h 95"/>
                  <a:gd name="T66" fmla="*/ 117 w 155"/>
                  <a:gd name="T67" fmla="*/ 93 h 95"/>
                  <a:gd name="T68" fmla="*/ 127 w 155"/>
                  <a:gd name="T69" fmla="*/ 92 h 95"/>
                  <a:gd name="T70" fmla="*/ 136 w 155"/>
                  <a:gd name="T71" fmla="*/ 87 h 95"/>
                  <a:gd name="T72" fmla="*/ 143 w 155"/>
                  <a:gd name="T73" fmla="*/ 82 h 95"/>
                  <a:gd name="T74" fmla="*/ 148 w 155"/>
                  <a:gd name="T75" fmla="*/ 76 h 95"/>
                  <a:gd name="T76" fmla="*/ 152 w 155"/>
                  <a:gd name="T77" fmla="*/ 68 h 95"/>
                  <a:gd name="T78" fmla="*/ 152 w 155"/>
                  <a:gd name="T79" fmla="*/ 6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5" h="95">
                    <a:moveTo>
                      <a:pt x="152" y="68"/>
                    </a:moveTo>
                    <a:lnTo>
                      <a:pt x="76" y="41"/>
                    </a:lnTo>
                    <a:lnTo>
                      <a:pt x="76" y="41"/>
                    </a:lnTo>
                    <a:lnTo>
                      <a:pt x="107" y="48"/>
                    </a:lnTo>
                    <a:lnTo>
                      <a:pt x="155" y="58"/>
                    </a:lnTo>
                    <a:lnTo>
                      <a:pt x="155" y="58"/>
                    </a:lnTo>
                    <a:lnTo>
                      <a:pt x="155" y="49"/>
                    </a:lnTo>
                    <a:lnTo>
                      <a:pt x="154" y="42"/>
                    </a:lnTo>
                    <a:lnTo>
                      <a:pt x="149" y="33"/>
                    </a:lnTo>
                    <a:lnTo>
                      <a:pt x="145" y="26"/>
                    </a:lnTo>
                    <a:lnTo>
                      <a:pt x="137" y="19"/>
                    </a:lnTo>
                    <a:lnTo>
                      <a:pt x="130" y="13"/>
                    </a:lnTo>
                    <a:lnTo>
                      <a:pt x="120" y="7"/>
                    </a:lnTo>
                    <a:lnTo>
                      <a:pt x="107" y="3"/>
                    </a:lnTo>
                    <a:lnTo>
                      <a:pt x="107" y="3"/>
                    </a:lnTo>
                    <a:lnTo>
                      <a:pt x="99" y="0"/>
                    </a:lnTo>
                    <a:lnTo>
                      <a:pt x="91" y="0"/>
                    </a:lnTo>
                    <a:lnTo>
                      <a:pt x="73" y="0"/>
                    </a:lnTo>
                    <a:lnTo>
                      <a:pt x="56" y="1"/>
                    </a:lnTo>
                    <a:lnTo>
                      <a:pt x="38" y="6"/>
                    </a:lnTo>
                    <a:lnTo>
                      <a:pt x="12" y="13"/>
                    </a:lnTo>
                    <a:lnTo>
                      <a:pt x="0" y="17"/>
                    </a:lnTo>
                    <a:lnTo>
                      <a:pt x="0" y="17"/>
                    </a:lnTo>
                    <a:lnTo>
                      <a:pt x="7" y="26"/>
                    </a:lnTo>
                    <a:lnTo>
                      <a:pt x="25" y="49"/>
                    </a:lnTo>
                    <a:lnTo>
                      <a:pt x="37" y="61"/>
                    </a:lnTo>
                    <a:lnTo>
                      <a:pt x="50" y="73"/>
                    </a:lnTo>
                    <a:lnTo>
                      <a:pt x="64" y="83"/>
                    </a:lnTo>
                    <a:lnTo>
                      <a:pt x="72" y="87"/>
                    </a:lnTo>
                    <a:lnTo>
                      <a:pt x="79" y="90"/>
                    </a:lnTo>
                    <a:lnTo>
                      <a:pt x="79" y="90"/>
                    </a:lnTo>
                    <a:lnTo>
                      <a:pt x="92" y="93"/>
                    </a:lnTo>
                    <a:lnTo>
                      <a:pt x="105" y="95"/>
                    </a:lnTo>
                    <a:lnTo>
                      <a:pt x="117" y="93"/>
                    </a:lnTo>
                    <a:lnTo>
                      <a:pt x="127" y="92"/>
                    </a:lnTo>
                    <a:lnTo>
                      <a:pt x="136" y="87"/>
                    </a:lnTo>
                    <a:lnTo>
                      <a:pt x="143" y="82"/>
                    </a:lnTo>
                    <a:lnTo>
                      <a:pt x="148" y="76"/>
                    </a:lnTo>
                    <a:lnTo>
                      <a:pt x="152" y="68"/>
                    </a:lnTo>
                    <a:lnTo>
                      <a:pt x="152" y="68"/>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48"/>
              <p:cNvSpPr>
                <a:spLocks/>
              </p:cNvSpPr>
              <p:nvPr/>
            </p:nvSpPr>
            <p:spPr bwMode="auto">
              <a:xfrm rot="1517723">
                <a:off x="8272817" y="3689659"/>
                <a:ext cx="123912" cy="214152"/>
              </a:xfrm>
              <a:custGeom>
                <a:avLst/>
                <a:gdLst>
                  <a:gd name="T0" fmla="*/ 92 w 92"/>
                  <a:gd name="T1" fmla="*/ 102 h 159"/>
                  <a:gd name="T2" fmla="*/ 92 w 92"/>
                  <a:gd name="T3" fmla="*/ 102 h 159"/>
                  <a:gd name="T4" fmla="*/ 92 w 92"/>
                  <a:gd name="T5" fmla="*/ 93 h 159"/>
                  <a:gd name="T6" fmla="*/ 92 w 92"/>
                  <a:gd name="T7" fmla="*/ 86 h 159"/>
                  <a:gd name="T8" fmla="*/ 89 w 92"/>
                  <a:gd name="T9" fmla="*/ 68 h 159"/>
                  <a:gd name="T10" fmla="*/ 84 w 92"/>
                  <a:gd name="T11" fmla="*/ 51 h 159"/>
                  <a:gd name="T12" fmla="*/ 76 w 92"/>
                  <a:gd name="T13" fmla="*/ 35 h 159"/>
                  <a:gd name="T14" fmla="*/ 65 w 92"/>
                  <a:gd name="T15" fmla="*/ 10 h 159"/>
                  <a:gd name="T16" fmla="*/ 57 w 92"/>
                  <a:gd name="T17" fmla="*/ 0 h 159"/>
                  <a:gd name="T18" fmla="*/ 57 w 92"/>
                  <a:gd name="T19" fmla="*/ 0 h 159"/>
                  <a:gd name="T20" fmla="*/ 50 w 92"/>
                  <a:gd name="T21" fmla="*/ 8 h 159"/>
                  <a:gd name="T22" fmla="*/ 31 w 92"/>
                  <a:gd name="T23" fmla="*/ 30 h 159"/>
                  <a:gd name="T24" fmla="*/ 21 w 92"/>
                  <a:gd name="T25" fmla="*/ 45 h 159"/>
                  <a:gd name="T26" fmla="*/ 12 w 92"/>
                  <a:gd name="T27" fmla="*/ 59 h 159"/>
                  <a:gd name="T28" fmla="*/ 5 w 92"/>
                  <a:gd name="T29" fmla="*/ 76 h 159"/>
                  <a:gd name="T30" fmla="*/ 2 w 92"/>
                  <a:gd name="T31" fmla="*/ 84 h 159"/>
                  <a:gd name="T32" fmla="*/ 0 w 92"/>
                  <a:gd name="T33" fmla="*/ 92 h 159"/>
                  <a:gd name="T34" fmla="*/ 0 w 92"/>
                  <a:gd name="T35" fmla="*/ 92 h 159"/>
                  <a:gd name="T36" fmla="*/ 0 w 92"/>
                  <a:gd name="T37" fmla="*/ 105 h 159"/>
                  <a:gd name="T38" fmla="*/ 2 w 92"/>
                  <a:gd name="T39" fmla="*/ 116 h 159"/>
                  <a:gd name="T40" fmla="*/ 3 w 92"/>
                  <a:gd name="T41" fmla="*/ 127 h 159"/>
                  <a:gd name="T42" fmla="*/ 8 w 92"/>
                  <a:gd name="T43" fmla="*/ 135 h 159"/>
                  <a:gd name="T44" fmla="*/ 13 w 92"/>
                  <a:gd name="T45" fmla="*/ 143 h 159"/>
                  <a:gd name="T46" fmla="*/ 19 w 92"/>
                  <a:gd name="T47" fmla="*/ 150 h 159"/>
                  <a:gd name="T48" fmla="*/ 25 w 92"/>
                  <a:gd name="T49" fmla="*/ 154 h 159"/>
                  <a:gd name="T50" fmla="*/ 32 w 92"/>
                  <a:gd name="T51" fmla="*/ 157 h 159"/>
                  <a:gd name="T52" fmla="*/ 32 w 92"/>
                  <a:gd name="T53" fmla="*/ 157 h 159"/>
                  <a:gd name="T54" fmla="*/ 43 w 92"/>
                  <a:gd name="T55" fmla="*/ 109 h 159"/>
                  <a:gd name="T56" fmla="*/ 48 w 92"/>
                  <a:gd name="T57" fmla="*/ 80 h 159"/>
                  <a:gd name="T58" fmla="*/ 43 w 92"/>
                  <a:gd name="T59" fmla="*/ 159 h 159"/>
                  <a:gd name="T60" fmla="*/ 43 w 92"/>
                  <a:gd name="T61" fmla="*/ 159 h 159"/>
                  <a:gd name="T62" fmla="*/ 51 w 92"/>
                  <a:gd name="T63" fmla="*/ 159 h 159"/>
                  <a:gd name="T64" fmla="*/ 60 w 92"/>
                  <a:gd name="T65" fmla="*/ 156 h 159"/>
                  <a:gd name="T66" fmla="*/ 67 w 92"/>
                  <a:gd name="T67" fmla="*/ 151 h 159"/>
                  <a:gd name="T68" fmla="*/ 75 w 92"/>
                  <a:gd name="T69" fmla="*/ 146 h 159"/>
                  <a:gd name="T70" fmla="*/ 81 w 92"/>
                  <a:gd name="T71" fmla="*/ 137 h 159"/>
                  <a:gd name="T72" fmla="*/ 86 w 92"/>
                  <a:gd name="T73" fmla="*/ 127 h 159"/>
                  <a:gd name="T74" fmla="*/ 91 w 92"/>
                  <a:gd name="T75" fmla="*/ 115 h 159"/>
                  <a:gd name="T76" fmla="*/ 92 w 92"/>
                  <a:gd name="T77" fmla="*/ 102 h 159"/>
                  <a:gd name="T78" fmla="*/ 92 w 92"/>
                  <a:gd name="T79" fmla="*/ 10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159">
                    <a:moveTo>
                      <a:pt x="92" y="102"/>
                    </a:moveTo>
                    <a:lnTo>
                      <a:pt x="92" y="102"/>
                    </a:lnTo>
                    <a:lnTo>
                      <a:pt x="92" y="93"/>
                    </a:lnTo>
                    <a:lnTo>
                      <a:pt x="92" y="86"/>
                    </a:lnTo>
                    <a:lnTo>
                      <a:pt x="89" y="68"/>
                    </a:lnTo>
                    <a:lnTo>
                      <a:pt x="84" y="51"/>
                    </a:lnTo>
                    <a:lnTo>
                      <a:pt x="76" y="35"/>
                    </a:lnTo>
                    <a:lnTo>
                      <a:pt x="65" y="10"/>
                    </a:lnTo>
                    <a:lnTo>
                      <a:pt x="57" y="0"/>
                    </a:lnTo>
                    <a:lnTo>
                      <a:pt x="57" y="0"/>
                    </a:lnTo>
                    <a:lnTo>
                      <a:pt x="50" y="8"/>
                    </a:lnTo>
                    <a:lnTo>
                      <a:pt x="31" y="30"/>
                    </a:lnTo>
                    <a:lnTo>
                      <a:pt x="21" y="45"/>
                    </a:lnTo>
                    <a:lnTo>
                      <a:pt x="12" y="59"/>
                    </a:lnTo>
                    <a:lnTo>
                      <a:pt x="5" y="76"/>
                    </a:lnTo>
                    <a:lnTo>
                      <a:pt x="2" y="84"/>
                    </a:lnTo>
                    <a:lnTo>
                      <a:pt x="0" y="92"/>
                    </a:lnTo>
                    <a:lnTo>
                      <a:pt x="0" y="92"/>
                    </a:lnTo>
                    <a:lnTo>
                      <a:pt x="0" y="105"/>
                    </a:lnTo>
                    <a:lnTo>
                      <a:pt x="2" y="116"/>
                    </a:lnTo>
                    <a:lnTo>
                      <a:pt x="3" y="127"/>
                    </a:lnTo>
                    <a:lnTo>
                      <a:pt x="8" y="135"/>
                    </a:lnTo>
                    <a:lnTo>
                      <a:pt x="13" y="143"/>
                    </a:lnTo>
                    <a:lnTo>
                      <a:pt x="19" y="150"/>
                    </a:lnTo>
                    <a:lnTo>
                      <a:pt x="25" y="154"/>
                    </a:lnTo>
                    <a:lnTo>
                      <a:pt x="32" y="157"/>
                    </a:lnTo>
                    <a:lnTo>
                      <a:pt x="32" y="157"/>
                    </a:lnTo>
                    <a:lnTo>
                      <a:pt x="43" y="109"/>
                    </a:lnTo>
                    <a:lnTo>
                      <a:pt x="48" y="80"/>
                    </a:lnTo>
                    <a:lnTo>
                      <a:pt x="43" y="159"/>
                    </a:lnTo>
                    <a:lnTo>
                      <a:pt x="43" y="159"/>
                    </a:lnTo>
                    <a:lnTo>
                      <a:pt x="51" y="159"/>
                    </a:lnTo>
                    <a:lnTo>
                      <a:pt x="60" y="156"/>
                    </a:lnTo>
                    <a:lnTo>
                      <a:pt x="67" y="151"/>
                    </a:lnTo>
                    <a:lnTo>
                      <a:pt x="75" y="146"/>
                    </a:lnTo>
                    <a:lnTo>
                      <a:pt x="81" y="137"/>
                    </a:lnTo>
                    <a:lnTo>
                      <a:pt x="86" y="127"/>
                    </a:lnTo>
                    <a:lnTo>
                      <a:pt x="91" y="115"/>
                    </a:lnTo>
                    <a:lnTo>
                      <a:pt x="92" y="102"/>
                    </a:lnTo>
                    <a:lnTo>
                      <a:pt x="92" y="102"/>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149"/>
              <p:cNvSpPr>
                <a:spLocks/>
              </p:cNvSpPr>
              <p:nvPr/>
            </p:nvSpPr>
            <p:spPr bwMode="auto">
              <a:xfrm rot="1517723">
                <a:off x="8077429" y="3985112"/>
                <a:ext cx="215499" cy="123912"/>
              </a:xfrm>
              <a:custGeom>
                <a:avLst/>
                <a:gdLst>
                  <a:gd name="T0" fmla="*/ 160 w 160"/>
                  <a:gd name="T1" fmla="*/ 50 h 92"/>
                  <a:gd name="T2" fmla="*/ 80 w 160"/>
                  <a:gd name="T3" fmla="*/ 46 h 92"/>
                  <a:gd name="T4" fmla="*/ 80 w 160"/>
                  <a:gd name="T5" fmla="*/ 46 h 92"/>
                  <a:gd name="T6" fmla="*/ 111 w 160"/>
                  <a:gd name="T7" fmla="*/ 43 h 92"/>
                  <a:gd name="T8" fmla="*/ 160 w 160"/>
                  <a:gd name="T9" fmla="*/ 40 h 92"/>
                  <a:gd name="T10" fmla="*/ 160 w 160"/>
                  <a:gd name="T11" fmla="*/ 40 h 92"/>
                  <a:gd name="T12" fmla="*/ 158 w 160"/>
                  <a:gd name="T13" fmla="*/ 31 h 92"/>
                  <a:gd name="T14" fmla="*/ 153 w 160"/>
                  <a:gd name="T15" fmla="*/ 24 h 92"/>
                  <a:gd name="T16" fmla="*/ 149 w 160"/>
                  <a:gd name="T17" fmla="*/ 18 h 92"/>
                  <a:gd name="T18" fmla="*/ 141 w 160"/>
                  <a:gd name="T19" fmla="*/ 12 h 92"/>
                  <a:gd name="T20" fmla="*/ 133 w 160"/>
                  <a:gd name="T21" fmla="*/ 8 h 92"/>
                  <a:gd name="T22" fmla="*/ 122 w 160"/>
                  <a:gd name="T23" fmla="*/ 3 h 92"/>
                  <a:gd name="T24" fmla="*/ 111 w 160"/>
                  <a:gd name="T25" fmla="*/ 0 h 92"/>
                  <a:gd name="T26" fmla="*/ 99 w 160"/>
                  <a:gd name="T27" fmla="*/ 0 h 92"/>
                  <a:gd name="T28" fmla="*/ 99 w 160"/>
                  <a:gd name="T29" fmla="*/ 0 h 92"/>
                  <a:gd name="T30" fmla="*/ 90 w 160"/>
                  <a:gd name="T31" fmla="*/ 0 h 92"/>
                  <a:gd name="T32" fmla="*/ 83 w 160"/>
                  <a:gd name="T33" fmla="*/ 2 h 92"/>
                  <a:gd name="T34" fmla="*/ 65 w 160"/>
                  <a:gd name="T35" fmla="*/ 8 h 92"/>
                  <a:gd name="T36" fmla="*/ 49 w 160"/>
                  <a:gd name="T37" fmla="*/ 15 h 92"/>
                  <a:gd name="T38" fmla="*/ 33 w 160"/>
                  <a:gd name="T39" fmla="*/ 22 h 92"/>
                  <a:gd name="T40" fmla="*/ 10 w 160"/>
                  <a:gd name="T41" fmla="*/ 38 h 92"/>
                  <a:gd name="T42" fmla="*/ 0 w 160"/>
                  <a:gd name="T43" fmla="*/ 46 h 92"/>
                  <a:gd name="T44" fmla="*/ 0 w 160"/>
                  <a:gd name="T45" fmla="*/ 46 h 92"/>
                  <a:gd name="T46" fmla="*/ 10 w 160"/>
                  <a:gd name="T47" fmla="*/ 53 h 92"/>
                  <a:gd name="T48" fmla="*/ 33 w 160"/>
                  <a:gd name="T49" fmla="*/ 69 h 92"/>
                  <a:gd name="T50" fmla="*/ 49 w 160"/>
                  <a:gd name="T51" fmla="*/ 78 h 92"/>
                  <a:gd name="T52" fmla="*/ 65 w 160"/>
                  <a:gd name="T53" fmla="*/ 85 h 92"/>
                  <a:gd name="T54" fmla="*/ 82 w 160"/>
                  <a:gd name="T55" fmla="*/ 91 h 92"/>
                  <a:gd name="T56" fmla="*/ 90 w 160"/>
                  <a:gd name="T57" fmla="*/ 92 h 92"/>
                  <a:gd name="T58" fmla="*/ 98 w 160"/>
                  <a:gd name="T59" fmla="*/ 92 h 92"/>
                  <a:gd name="T60" fmla="*/ 98 w 160"/>
                  <a:gd name="T61" fmla="*/ 92 h 92"/>
                  <a:gd name="T62" fmla="*/ 112 w 160"/>
                  <a:gd name="T63" fmla="*/ 91 h 92"/>
                  <a:gd name="T64" fmla="*/ 124 w 160"/>
                  <a:gd name="T65" fmla="*/ 90 h 92"/>
                  <a:gd name="T66" fmla="*/ 134 w 160"/>
                  <a:gd name="T67" fmla="*/ 85 h 92"/>
                  <a:gd name="T68" fmla="*/ 143 w 160"/>
                  <a:gd name="T69" fmla="*/ 79 h 92"/>
                  <a:gd name="T70" fmla="*/ 150 w 160"/>
                  <a:gd name="T71" fmla="*/ 73 h 92"/>
                  <a:gd name="T72" fmla="*/ 156 w 160"/>
                  <a:gd name="T73" fmla="*/ 66 h 92"/>
                  <a:gd name="T74" fmla="*/ 159 w 160"/>
                  <a:gd name="T75" fmla="*/ 57 h 92"/>
                  <a:gd name="T76" fmla="*/ 160 w 160"/>
                  <a:gd name="T77" fmla="*/ 50 h 92"/>
                  <a:gd name="T78" fmla="*/ 160 w 160"/>
                  <a:gd name="T79" fmla="*/ 5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92">
                    <a:moveTo>
                      <a:pt x="160" y="50"/>
                    </a:moveTo>
                    <a:lnTo>
                      <a:pt x="80" y="46"/>
                    </a:lnTo>
                    <a:lnTo>
                      <a:pt x="80" y="46"/>
                    </a:lnTo>
                    <a:lnTo>
                      <a:pt x="111" y="43"/>
                    </a:lnTo>
                    <a:lnTo>
                      <a:pt x="160" y="40"/>
                    </a:lnTo>
                    <a:lnTo>
                      <a:pt x="160" y="40"/>
                    </a:lnTo>
                    <a:lnTo>
                      <a:pt x="158" y="31"/>
                    </a:lnTo>
                    <a:lnTo>
                      <a:pt x="153" y="24"/>
                    </a:lnTo>
                    <a:lnTo>
                      <a:pt x="149" y="18"/>
                    </a:lnTo>
                    <a:lnTo>
                      <a:pt x="141" y="12"/>
                    </a:lnTo>
                    <a:lnTo>
                      <a:pt x="133" y="8"/>
                    </a:lnTo>
                    <a:lnTo>
                      <a:pt x="122" y="3"/>
                    </a:lnTo>
                    <a:lnTo>
                      <a:pt x="111" y="0"/>
                    </a:lnTo>
                    <a:lnTo>
                      <a:pt x="99" y="0"/>
                    </a:lnTo>
                    <a:lnTo>
                      <a:pt x="99" y="0"/>
                    </a:lnTo>
                    <a:lnTo>
                      <a:pt x="90" y="0"/>
                    </a:lnTo>
                    <a:lnTo>
                      <a:pt x="83" y="2"/>
                    </a:lnTo>
                    <a:lnTo>
                      <a:pt x="65" y="8"/>
                    </a:lnTo>
                    <a:lnTo>
                      <a:pt x="49" y="15"/>
                    </a:lnTo>
                    <a:lnTo>
                      <a:pt x="33" y="22"/>
                    </a:lnTo>
                    <a:lnTo>
                      <a:pt x="10" y="38"/>
                    </a:lnTo>
                    <a:lnTo>
                      <a:pt x="0" y="46"/>
                    </a:lnTo>
                    <a:lnTo>
                      <a:pt x="0" y="46"/>
                    </a:lnTo>
                    <a:lnTo>
                      <a:pt x="10" y="53"/>
                    </a:lnTo>
                    <a:lnTo>
                      <a:pt x="33" y="69"/>
                    </a:lnTo>
                    <a:lnTo>
                      <a:pt x="49" y="78"/>
                    </a:lnTo>
                    <a:lnTo>
                      <a:pt x="65" y="85"/>
                    </a:lnTo>
                    <a:lnTo>
                      <a:pt x="82" y="91"/>
                    </a:lnTo>
                    <a:lnTo>
                      <a:pt x="90" y="92"/>
                    </a:lnTo>
                    <a:lnTo>
                      <a:pt x="98" y="92"/>
                    </a:lnTo>
                    <a:lnTo>
                      <a:pt x="98" y="92"/>
                    </a:lnTo>
                    <a:lnTo>
                      <a:pt x="112" y="91"/>
                    </a:lnTo>
                    <a:lnTo>
                      <a:pt x="124" y="90"/>
                    </a:lnTo>
                    <a:lnTo>
                      <a:pt x="134" y="85"/>
                    </a:lnTo>
                    <a:lnTo>
                      <a:pt x="143" y="79"/>
                    </a:lnTo>
                    <a:lnTo>
                      <a:pt x="150" y="73"/>
                    </a:lnTo>
                    <a:lnTo>
                      <a:pt x="156" y="66"/>
                    </a:lnTo>
                    <a:lnTo>
                      <a:pt x="159" y="57"/>
                    </a:lnTo>
                    <a:lnTo>
                      <a:pt x="160" y="50"/>
                    </a:lnTo>
                    <a:lnTo>
                      <a:pt x="160" y="50"/>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150"/>
              <p:cNvSpPr>
                <a:spLocks/>
              </p:cNvSpPr>
              <p:nvPr/>
            </p:nvSpPr>
            <p:spPr bwMode="auto">
              <a:xfrm rot="1517723">
                <a:off x="8353665" y="3837253"/>
                <a:ext cx="126607" cy="214152"/>
              </a:xfrm>
              <a:custGeom>
                <a:avLst/>
                <a:gdLst>
                  <a:gd name="T0" fmla="*/ 92 w 94"/>
                  <a:gd name="T1" fmla="*/ 87 h 159"/>
                  <a:gd name="T2" fmla="*/ 92 w 94"/>
                  <a:gd name="T3" fmla="*/ 87 h 159"/>
                  <a:gd name="T4" fmla="*/ 91 w 94"/>
                  <a:gd name="T5" fmla="*/ 80 h 159"/>
                  <a:gd name="T6" fmla="*/ 88 w 94"/>
                  <a:gd name="T7" fmla="*/ 71 h 159"/>
                  <a:gd name="T8" fmla="*/ 79 w 94"/>
                  <a:gd name="T9" fmla="*/ 57 h 159"/>
                  <a:gd name="T10" fmla="*/ 69 w 94"/>
                  <a:gd name="T11" fmla="*/ 42 h 159"/>
                  <a:gd name="T12" fmla="*/ 57 w 94"/>
                  <a:gd name="T13" fmla="*/ 29 h 159"/>
                  <a:gd name="T14" fmla="*/ 38 w 94"/>
                  <a:gd name="T15" fmla="*/ 8 h 159"/>
                  <a:gd name="T16" fmla="*/ 29 w 94"/>
                  <a:gd name="T17" fmla="*/ 0 h 159"/>
                  <a:gd name="T18" fmla="*/ 29 w 94"/>
                  <a:gd name="T19" fmla="*/ 0 h 159"/>
                  <a:gd name="T20" fmla="*/ 23 w 94"/>
                  <a:gd name="T21" fmla="*/ 10 h 159"/>
                  <a:gd name="T22" fmla="*/ 12 w 94"/>
                  <a:gd name="T23" fmla="*/ 38 h 159"/>
                  <a:gd name="T24" fmla="*/ 7 w 94"/>
                  <a:gd name="T25" fmla="*/ 54 h 159"/>
                  <a:gd name="T26" fmla="*/ 3 w 94"/>
                  <a:gd name="T27" fmla="*/ 71 h 159"/>
                  <a:gd name="T28" fmla="*/ 0 w 94"/>
                  <a:gd name="T29" fmla="*/ 89 h 159"/>
                  <a:gd name="T30" fmla="*/ 0 w 94"/>
                  <a:gd name="T31" fmla="*/ 97 h 159"/>
                  <a:gd name="T32" fmla="*/ 2 w 94"/>
                  <a:gd name="T33" fmla="*/ 105 h 159"/>
                  <a:gd name="T34" fmla="*/ 2 w 94"/>
                  <a:gd name="T35" fmla="*/ 105 h 159"/>
                  <a:gd name="T36" fmla="*/ 4 w 94"/>
                  <a:gd name="T37" fmla="*/ 118 h 159"/>
                  <a:gd name="T38" fmla="*/ 9 w 94"/>
                  <a:gd name="T39" fmla="*/ 128 h 159"/>
                  <a:gd name="T40" fmla="*/ 15 w 94"/>
                  <a:gd name="T41" fmla="*/ 137 h 159"/>
                  <a:gd name="T42" fmla="*/ 22 w 94"/>
                  <a:gd name="T43" fmla="*/ 144 h 159"/>
                  <a:gd name="T44" fmla="*/ 28 w 94"/>
                  <a:gd name="T45" fmla="*/ 150 h 159"/>
                  <a:gd name="T46" fmla="*/ 35 w 94"/>
                  <a:gd name="T47" fmla="*/ 154 h 159"/>
                  <a:gd name="T48" fmla="*/ 44 w 94"/>
                  <a:gd name="T49" fmla="*/ 157 h 159"/>
                  <a:gd name="T50" fmla="*/ 51 w 94"/>
                  <a:gd name="T51" fmla="*/ 159 h 159"/>
                  <a:gd name="T52" fmla="*/ 51 w 94"/>
                  <a:gd name="T53" fmla="*/ 159 h 159"/>
                  <a:gd name="T54" fmla="*/ 47 w 94"/>
                  <a:gd name="T55" fmla="*/ 109 h 159"/>
                  <a:gd name="T56" fmla="*/ 44 w 94"/>
                  <a:gd name="T57" fmla="*/ 78 h 159"/>
                  <a:gd name="T58" fmla="*/ 61 w 94"/>
                  <a:gd name="T59" fmla="*/ 157 h 159"/>
                  <a:gd name="T60" fmla="*/ 61 w 94"/>
                  <a:gd name="T61" fmla="*/ 157 h 159"/>
                  <a:gd name="T62" fmla="*/ 70 w 94"/>
                  <a:gd name="T63" fmla="*/ 154 h 159"/>
                  <a:gd name="T64" fmla="*/ 78 w 94"/>
                  <a:gd name="T65" fmla="*/ 149 h 159"/>
                  <a:gd name="T66" fmla="*/ 83 w 94"/>
                  <a:gd name="T67" fmla="*/ 143 h 159"/>
                  <a:gd name="T68" fmla="*/ 88 w 94"/>
                  <a:gd name="T69" fmla="*/ 134 h 159"/>
                  <a:gd name="T70" fmla="*/ 92 w 94"/>
                  <a:gd name="T71" fmla="*/ 125 h 159"/>
                  <a:gd name="T72" fmla="*/ 94 w 94"/>
                  <a:gd name="T73" fmla="*/ 114 h 159"/>
                  <a:gd name="T74" fmla="*/ 94 w 94"/>
                  <a:gd name="T75" fmla="*/ 100 h 159"/>
                  <a:gd name="T76" fmla="*/ 92 w 94"/>
                  <a:gd name="T77" fmla="*/ 87 h 159"/>
                  <a:gd name="T78" fmla="*/ 92 w 94"/>
                  <a:gd name="T79" fmla="*/ 8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 h="159">
                    <a:moveTo>
                      <a:pt x="92" y="87"/>
                    </a:moveTo>
                    <a:lnTo>
                      <a:pt x="92" y="87"/>
                    </a:lnTo>
                    <a:lnTo>
                      <a:pt x="91" y="80"/>
                    </a:lnTo>
                    <a:lnTo>
                      <a:pt x="88" y="71"/>
                    </a:lnTo>
                    <a:lnTo>
                      <a:pt x="79" y="57"/>
                    </a:lnTo>
                    <a:lnTo>
                      <a:pt x="69" y="42"/>
                    </a:lnTo>
                    <a:lnTo>
                      <a:pt x="57" y="29"/>
                    </a:lnTo>
                    <a:lnTo>
                      <a:pt x="38" y="8"/>
                    </a:lnTo>
                    <a:lnTo>
                      <a:pt x="29" y="0"/>
                    </a:lnTo>
                    <a:lnTo>
                      <a:pt x="29" y="0"/>
                    </a:lnTo>
                    <a:lnTo>
                      <a:pt x="23" y="10"/>
                    </a:lnTo>
                    <a:lnTo>
                      <a:pt x="12" y="38"/>
                    </a:lnTo>
                    <a:lnTo>
                      <a:pt x="7" y="54"/>
                    </a:lnTo>
                    <a:lnTo>
                      <a:pt x="3" y="71"/>
                    </a:lnTo>
                    <a:lnTo>
                      <a:pt x="0" y="89"/>
                    </a:lnTo>
                    <a:lnTo>
                      <a:pt x="0" y="97"/>
                    </a:lnTo>
                    <a:lnTo>
                      <a:pt x="2" y="105"/>
                    </a:lnTo>
                    <a:lnTo>
                      <a:pt x="2" y="105"/>
                    </a:lnTo>
                    <a:lnTo>
                      <a:pt x="4" y="118"/>
                    </a:lnTo>
                    <a:lnTo>
                      <a:pt x="9" y="128"/>
                    </a:lnTo>
                    <a:lnTo>
                      <a:pt x="15" y="137"/>
                    </a:lnTo>
                    <a:lnTo>
                      <a:pt x="22" y="144"/>
                    </a:lnTo>
                    <a:lnTo>
                      <a:pt x="28" y="150"/>
                    </a:lnTo>
                    <a:lnTo>
                      <a:pt x="35" y="154"/>
                    </a:lnTo>
                    <a:lnTo>
                      <a:pt x="44" y="157"/>
                    </a:lnTo>
                    <a:lnTo>
                      <a:pt x="51" y="159"/>
                    </a:lnTo>
                    <a:lnTo>
                      <a:pt x="51" y="159"/>
                    </a:lnTo>
                    <a:lnTo>
                      <a:pt x="47" y="109"/>
                    </a:lnTo>
                    <a:lnTo>
                      <a:pt x="44" y="78"/>
                    </a:lnTo>
                    <a:lnTo>
                      <a:pt x="61" y="157"/>
                    </a:lnTo>
                    <a:lnTo>
                      <a:pt x="61" y="157"/>
                    </a:lnTo>
                    <a:lnTo>
                      <a:pt x="70" y="154"/>
                    </a:lnTo>
                    <a:lnTo>
                      <a:pt x="78" y="149"/>
                    </a:lnTo>
                    <a:lnTo>
                      <a:pt x="83" y="143"/>
                    </a:lnTo>
                    <a:lnTo>
                      <a:pt x="88" y="134"/>
                    </a:lnTo>
                    <a:lnTo>
                      <a:pt x="92" y="125"/>
                    </a:lnTo>
                    <a:lnTo>
                      <a:pt x="94" y="114"/>
                    </a:lnTo>
                    <a:lnTo>
                      <a:pt x="94" y="100"/>
                    </a:lnTo>
                    <a:lnTo>
                      <a:pt x="92" y="87"/>
                    </a:lnTo>
                    <a:lnTo>
                      <a:pt x="92" y="87"/>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151"/>
              <p:cNvSpPr>
                <a:spLocks/>
              </p:cNvSpPr>
              <p:nvPr/>
            </p:nvSpPr>
            <p:spPr bwMode="auto">
              <a:xfrm rot="1517723">
                <a:off x="8233282" y="4146096"/>
                <a:ext cx="212805" cy="125259"/>
              </a:xfrm>
              <a:custGeom>
                <a:avLst/>
                <a:gdLst>
                  <a:gd name="T0" fmla="*/ 79 w 158"/>
                  <a:gd name="T1" fmla="*/ 51 h 93"/>
                  <a:gd name="T2" fmla="*/ 79 w 158"/>
                  <a:gd name="T3" fmla="*/ 51 h 93"/>
                  <a:gd name="T4" fmla="*/ 107 w 158"/>
                  <a:gd name="T5" fmla="*/ 41 h 93"/>
                  <a:gd name="T6" fmla="*/ 154 w 158"/>
                  <a:gd name="T7" fmla="*/ 25 h 93"/>
                  <a:gd name="T8" fmla="*/ 154 w 158"/>
                  <a:gd name="T9" fmla="*/ 25 h 93"/>
                  <a:gd name="T10" fmla="*/ 149 w 158"/>
                  <a:gd name="T11" fmla="*/ 19 h 93"/>
                  <a:gd name="T12" fmla="*/ 145 w 158"/>
                  <a:gd name="T13" fmla="*/ 13 h 93"/>
                  <a:gd name="T14" fmla="*/ 137 w 158"/>
                  <a:gd name="T15" fmla="*/ 7 h 93"/>
                  <a:gd name="T16" fmla="*/ 129 w 158"/>
                  <a:gd name="T17" fmla="*/ 3 h 93"/>
                  <a:gd name="T18" fmla="*/ 120 w 158"/>
                  <a:gd name="T19" fmla="*/ 1 h 93"/>
                  <a:gd name="T20" fmla="*/ 108 w 158"/>
                  <a:gd name="T21" fmla="*/ 0 h 93"/>
                  <a:gd name="T22" fmla="*/ 97 w 158"/>
                  <a:gd name="T23" fmla="*/ 0 h 93"/>
                  <a:gd name="T24" fmla="*/ 85 w 158"/>
                  <a:gd name="T25" fmla="*/ 3 h 93"/>
                  <a:gd name="T26" fmla="*/ 85 w 158"/>
                  <a:gd name="T27" fmla="*/ 3 h 93"/>
                  <a:gd name="T28" fmla="*/ 76 w 158"/>
                  <a:gd name="T29" fmla="*/ 4 h 93"/>
                  <a:gd name="T30" fmla="*/ 69 w 158"/>
                  <a:gd name="T31" fmla="*/ 9 h 93"/>
                  <a:gd name="T32" fmla="*/ 54 w 158"/>
                  <a:gd name="T33" fmla="*/ 17 h 93"/>
                  <a:gd name="T34" fmla="*/ 40 w 158"/>
                  <a:gd name="T35" fmla="*/ 29 h 93"/>
                  <a:gd name="T36" fmla="*/ 28 w 158"/>
                  <a:gd name="T37" fmla="*/ 41 h 93"/>
                  <a:gd name="T38" fmla="*/ 9 w 158"/>
                  <a:gd name="T39" fmla="*/ 61 h 93"/>
                  <a:gd name="T40" fmla="*/ 0 w 158"/>
                  <a:gd name="T41" fmla="*/ 71 h 93"/>
                  <a:gd name="T42" fmla="*/ 0 w 158"/>
                  <a:gd name="T43" fmla="*/ 71 h 93"/>
                  <a:gd name="T44" fmla="*/ 12 w 158"/>
                  <a:gd name="T45" fmla="*/ 76 h 93"/>
                  <a:gd name="T46" fmla="*/ 38 w 158"/>
                  <a:gd name="T47" fmla="*/ 86 h 93"/>
                  <a:gd name="T48" fmla="*/ 56 w 158"/>
                  <a:gd name="T49" fmla="*/ 90 h 93"/>
                  <a:gd name="T50" fmla="*/ 73 w 158"/>
                  <a:gd name="T51" fmla="*/ 93 h 93"/>
                  <a:gd name="T52" fmla="*/ 91 w 158"/>
                  <a:gd name="T53" fmla="*/ 93 h 93"/>
                  <a:gd name="T54" fmla="*/ 98 w 158"/>
                  <a:gd name="T55" fmla="*/ 93 h 93"/>
                  <a:gd name="T56" fmla="*/ 107 w 158"/>
                  <a:gd name="T57" fmla="*/ 92 h 93"/>
                  <a:gd name="T58" fmla="*/ 107 w 158"/>
                  <a:gd name="T59" fmla="*/ 92 h 93"/>
                  <a:gd name="T60" fmla="*/ 120 w 158"/>
                  <a:gd name="T61" fmla="*/ 88 h 93"/>
                  <a:gd name="T62" fmla="*/ 132 w 158"/>
                  <a:gd name="T63" fmla="*/ 82 h 93"/>
                  <a:gd name="T64" fmla="*/ 140 w 158"/>
                  <a:gd name="T65" fmla="*/ 76 h 93"/>
                  <a:gd name="T66" fmla="*/ 148 w 158"/>
                  <a:gd name="T67" fmla="*/ 69 h 93"/>
                  <a:gd name="T68" fmla="*/ 154 w 158"/>
                  <a:gd name="T69" fmla="*/ 60 h 93"/>
                  <a:gd name="T70" fmla="*/ 156 w 158"/>
                  <a:gd name="T71" fmla="*/ 52 h 93"/>
                  <a:gd name="T72" fmla="*/ 158 w 158"/>
                  <a:gd name="T73" fmla="*/ 44 h 93"/>
                  <a:gd name="T74" fmla="*/ 158 w 158"/>
                  <a:gd name="T75" fmla="*/ 35 h 93"/>
                  <a:gd name="T76" fmla="*/ 79 w 158"/>
                  <a:gd name="T77" fmla="*/ 5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93">
                    <a:moveTo>
                      <a:pt x="79" y="51"/>
                    </a:moveTo>
                    <a:lnTo>
                      <a:pt x="79" y="51"/>
                    </a:lnTo>
                    <a:lnTo>
                      <a:pt x="107" y="41"/>
                    </a:lnTo>
                    <a:lnTo>
                      <a:pt x="154" y="25"/>
                    </a:lnTo>
                    <a:lnTo>
                      <a:pt x="154" y="25"/>
                    </a:lnTo>
                    <a:lnTo>
                      <a:pt x="149" y="19"/>
                    </a:lnTo>
                    <a:lnTo>
                      <a:pt x="145" y="13"/>
                    </a:lnTo>
                    <a:lnTo>
                      <a:pt x="137" y="7"/>
                    </a:lnTo>
                    <a:lnTo>
                      <a:pt x="129" y="3"/>
                    </a:lnTo>
                    <a:lnTo>
                      <a:pt x="120" y="1"/>
                    </a:lnTo>
                    <a:lnTo>
                      <a:pt x="108" y="0"/>
                    </a:lnTo>
                    <a:lnTo>
                      <a:pt x="97" y="0"/>
                    </a:lnTo>
                    <a:lnTo>
                      <a:pt x="85" y="3"/>
                    </a:lnTo>
                    <a:lnTo>
                      <a:pt x="85" y="3"/>
                    </a:lnTo>
                    <a:lnTo>
                      <a:pt x="76" y="4"/>
                    </a:lnTo>
                    <a:lnTo>
                      <a:pt x="69" y="9"/>
                    </a:lnTo>
                    <a:lnTo>
                      <a:pt x="54" y="17"/>
                    </a:lnTo>
                    <a:lnTo>
                      <a:pt x="40" y="29"/>
                    </a:lnTo>
                    <a:lnTo>
                      <a:pt x="28" y="41"/>
                    </a:lnTo>
                    <a:lnTo>
                      <a:pt x="9" y="61"/>
                    </a:lnTo>
                    <a:lnTo>
                      <a:pt x="0" y="71"/>
                    </a:lnTo>
                    <a:lnTo>
                      <a:pt x="0" y="71"/>
                    </a:lnTo>
                    <a:lnTo>
                      <a:pt x="12" y="76"/>
                    </a:lnTo>
                    <a:lnTo>
                      <a:pt x="38" y="86"/>
                    </a:lnTo>
                    <a:lnTo>
                      <a:pt x="56" y="90"/>
                    </a:lnTo>
                    <a:lnTo>
                      <a:pt x="73" y="93"/>
                    </a:lnTo>
                    <a:lnTo>
                      <a:pt x="91" y="93"/>
                    </a:lnTo>
                    <a:lnTo>
                      <a:pt x="98" y="93"/>
                    </a:lnTo>
                    <a:lnTo>
                      <a:pt x="107" y="92"/>
                    </a:lnTo>
                    <a:lnTo>
                      <a:pt x="107" y="92"/>
                    </a:lnTo>
                    <a:lnTo>
                      <a:pt x="120" y="88"/>
                    </a:lnTo>
                    <a:lnTo>
                      <a:pt x="132" y="82"/>
                    </a:lnTo>
                    <a:lnTo>
                      <a:pt x="140" y="76"/>
                    </a:lnTo>
                    <a:lnTo>
                      <a:pt x="148" y="69"/>
                    </a:lnTo>
                    <a:lnTo>
                      <a:pt x="154" y="60"/>
                    </a:lnTo>
                    <a:lnTo>
                      <a:pt x="156" y="52"/>
                    </a:lnTo>
                    <a:lnTo>
                      <a:pt x="158" y="44"/>
                    </a:lnTo>
                    <a:lnTo>
                      <a:pt x="158" y="35"/>
                    </a:lnTo>
                    <a:lnTo>
                      <a:pt x="79" y="51"/>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152"/>
              <p:cNvSpPr>
                <a:spLocks/>
              </p:cNvSpPr>
              <p:nvPr/>
            </p:nvSpPr>
            <p:spPr bwMode="auto">
              <a:xfrm rot="1517723">
                <a:off x="8471515" y="3961181"/>
                <a:ext cx="134687" cy="200684"/>
              </a:xfrm>
              <a:custGeom>
                <a:avLst/>
                <a:gdLst>
                  <a:gd name="T0" fmla="*/ 70 w 100"/>
                  <a:gd name="T1" fmla="*/ 147 h 149"/>
                  <a:gd name="T2" fmla="*/ 70 w 100"/>
                  <a:gd name="T3" fmla="*/ 147 h 149"/>
                  <a:gd name="T4" fmla="*/ 52 w 100"/>
                  <a:gd name="T5" fmla="*/ 102 h 149"/>
                  <a:gd name="T6" fmla="*/ 42 w 100"/>
                  <a:gd name="T7" fmla="*/ 73 h 149"/>
                  <a:gd name="T8" fmla="*/ 80 w 100"/>
                  <a:gd name="T9" fmla="*/ 145 h 149"/>
                  <a:gd name="T10" fmla="*/ 80 w 100"/>
                  <a:gd name="T11" fmla="*/ 145 h 149"/>
                  <a:gd name="T12" fmla="*/ 86 w 100"/>
                  <a:gd name="T13" fmla="*/ 139 h 149"/>
                  <a:gd name="T14" fmla="*/ 92 w 100"/>
                  <a:gd name="T15" fmla="*/ 133 h 149"/>
                  <a:gd name="T16" fmla="*/ 96 w 100"/>
                  <a:gd name="T17" fmla="*/ 126 h 149"/>
                  <a:gd name="T18" fmla="*/ 99 w 100"/>
                  <a:gd name="T19" fmla="*/ 115 h 149"/>
                  <a:gd name="T20" fmla="*/ 100 w 100"/>
                  <a:gd name="T21" fmla="*/ 105 h 149"/>
                  <a:gd name="T22" fmla="*/ 99 w 100"/>
                  <a:gd name="T23" fmla="*/ 95 h 149"/>
                  <a:gd name="T24" fmla="*/ 96 w 100"/>
                  <a:gd name="T25" fmla="*/ 82 h 149"/>
                  <a:gd name="T26" fmla="*/ 92 w 100"/>
                  <a:gd name="T27" fmla="*/ 69 h 149"/>
                  <a:gd name="T28" fmla="*/ 92 w 100"/>
                  <a:gd name="T29" fmla="*/ 69 h 149"/>
                  <a:gd name="T30" fmla="*/ 87 w 100"/>
                  <a:gd name="T31" fmla="*/ 61 h 149"/>
                  <a:gd name="T32" fmla="*/ 83 w 100"/>
                  <a:gd name="T33" fmla="*/ 55 h 149"/>
                  <a:gd name="T34" fmla="*/ 71 w 100"/>
                  <a:gd name="T35" fmla="*/ 42 h 149"/>
                  <a:gd name="T36" fmla="*/ 58 w 100"/>
                  <a:gd name="T37" fmla="*/ 31 h 149"/>
                  <a:gd name="T38" fmla="*/ 43 w 100"/>
                  <a:gd name="T39" fmla="*/ 20 h 149"/>
                  <a:gd name="T40" fmla="*/ 19 w 100"/>
                  <a:gd name="T41" fmla="*/ 6 h 149"/>
                  <a:gd name="T42" fmla="*/ 8 w 100"/>
                  <a:gd name="T43" fmla="*/ 0 h 149"/>
                  <a:gd name="T44" fmla="*/ 8 w 100"/>
                  <a:gd name="T45" fmla="*/ 0 h 149"/>
                  <a:gd name="T46" fmla="*/ 5 w 100"/>
                  <a:gd name="T47" fmla="*/ 12 h 149"/>
                  <a:gd name="T48" fmla="*/ 1 w 100"/>
                  <a:gd name="T49" fmla="*/ 41 h 149"/>
                  <a:gd name="T50" fmla="*/ 0 w 100"/>
                  <a:gd name="T51" fmla="*/ 58 h 149"/>
                  <a:gd name="T52" fmla="*/ 1 w 100"/>
                  <a:gd name="T53" fmla="*/ 76 h 149"/>
                  <a:gd name="T54" fmla="*/ 2 w 100"/>
                  <a:gd name="T55" fmla="*/ 93 h 149"/>
                  <a:gd name="T56" fmla="*/ 5 w 100"/>
                  <a:gd name="T57" fmla="*/ 101 h 149"/>
                  <a:gd name="T58" fmla="*/ 8 w 100"/>
                  <a:gd name="T59" fmla="*/ 108 h 149"/>
                  <a:gd name="T60" fmla="*/ 8 w 100"/>
                  <a:gd name="T61" fmla="*/ 108 h 149"/>
                  <a:gd name="T62" fmla="*/ 14 w 100"/>
                  <a:gd name="T63" fmla="*/ 120 h 149"/>
                  <a:gd name="T64" fmla="*/ 21 w 100"/>
                  <a:gd name="T65" fmla="*/ 130 h 149"/>
                  <a:gd name="T66" fmla="*/ 29 w 100"/>
                  <a:gd name="T67" fmla="*/ 137 h 149"/>
                  <a:gd name="T68" fmla="*/ 38 w 100"/>
                  <a:gd name="T69" fmla="*/ 143 h 149"/>
                  <a:gd name="T70" fmla="*/ 45 w 100"/>
                  <a:gd name="T71" fmla="*/ 146 h 149"/>
                  <a:gd name="T72" fmla="*/ 54 w 100"/>
                  <a:gd name="T73" fmla="*/ 149 h 149"/>
                  <a:gd name="T74" fmla="*/ 62 w 100"/>
                  <a:gd name="T75" fmla="*/ 149 h 149"/>
                  <a:gd name="T76" fmla="*/ 70 w 100"/>
                  <a:gd name="T77" fmla="*/ 147 h 149"/>
                  <a:gd name="T78" fmla="*/ 70 w 100"/>
                  <a:gd name="T79"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149">
                    <a:moveTo>
                      <a:pt x="70" y="147"/>
                    </a:moveTo>
                    <a:lnTo>
                      <a:pt x="70" y="147"/>
                    </a:lnTo>
                    <a:lnTo>
                      <a:pt x="52" y="102"/>
                    </a:lnTo>
                    <a:lnTo>
                      <a:pt x="42" y="73"/>
                    </a:lnTo>
                    <a:lnTo>
                      <a:pt x="80" y="145"/>
                    </a:lnTo>
                    <a:lnTo>
                      <a:pt x="80" y="145"/>
                    </a:lnTo>
                    <a:lnTo>
                      <a:pt x="86" y="139"/>
                    </a:lnTo>
                    <a:lnTo>
                      <a:pt x="92" y="133"/>
                    </a:lnTo>
                    <a:lnTo>
                      <a:pt x="96" y="126"/>
                    </a:lnTo>
                    <a:lnTo>
                      <a:pt x="99" y="115"/>
                    </a:lnTo>
                    <a:lnTo>
                      <a:pt x="100" y="105"/>
                    </a:lnTo>
                    <a:lnTo>
                      <a:pt x="99" y="95"/>
                    </a:lnTo>
                    <a:lnTo>
                      <a:pt x="96" y="82"/>
                    </a:lnTo>
                    <a:lnTo>
                      <a:pt x="92" y="69"/>
                    </a:lnTo>
                    <a:lnTo>
                      <a:pt x="92" y="69"/>
                    </a:lnTo>
                    <a:lnTo>
                      <a:pt x="87" y="61"/>
                    </a:lnTo>
                    <a:lnTo>
                      <a:pt x="83" y="55"/>
                    </a:lnTo>
                    <a:lnTo>
                      <a:pt x="71" y="42"/>
                    </a:lnTo>
                    <a:lnTo>
                      <a:pt x="58" y="31"/>
                    </a:lnTo>
                    <a:lnTo>
                      <a:pt x="43" y="20"/>
                    </a:lnTo>
                    <a:lnTo>
                      <a:pt x="19" y="6"/>
                    </a:lnTo>
                    <a:lnTo>
                      <a:pt x="8" y="0"/>
                    </a:lnTo>
                    <a:lnTo>
                      <a:pt x="8" y="0"/>
                    </a:lnTo>
                    <a:lnTo>
                      <a:pt x="5" y="12"/>
                    </a:lnTo>
                    <a:lnTo>
                      <a:pt x="1" y="41"/>
                    </a:lnTo>
                    <a:lnTo>
                      <a:pt x="0" y="58"/>
                    </a:lnTo>
                    <a:lnTo>
                      <a:pt x="1" y="76"/>
                    </a:lnTo>
                    <a:lnTo>
                      <a:pt x="2" y="93"/>
                    </a:lnTo>
                    <a:lnTo>
                      <a:pt x="5" y="101"/>
                    </a:lnTo>
                    <a:lnTo>
                      <a:pt x="8" y="108"/>
                    </a:lnTo>
                    <a:lnTo>
                      <a:pt x="8" y="108"/>
                    </a:lnTo>
                    <a:lnTo>
                      <a:pt x="14" y="120"/>
                    </a:lnTo>
                    <a:lnTo>
                      <a:pt x="21" y="130"/>
                    </a:lnTo>
                    <a:lnTo>
                      <a:pt x="29" y="137"/>
                    </a:lnTo>
                    <a:lnTo>
                      <a:pt x="38" y="143"/>
                    </a:lnTo>
                    <a:lnTo>
                      <a:pt x="45" y="146"/>
                    </a:lnTo>
                    <a:lnTo>
                      <a:pt x="54" y="149"/>
                    </a:lnTo>
                    <a:lnTo>
                      <a:pt x="62" y="149"/>
                    </a:lnTo>
                    <a:lnTo>
                      <a:pt x="70" y="147"/>
                    </a:lnTo>
                    <a:lnTo>
                      <a:pt x="70" y="147"/>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53"/>
              <p:cNvSpPr>
                <a:spLocks/>
              </p:cNvSpPr>
              <p:nvPr/>
            </p:nvSpPr>
            <p:spPr bwMode="auto">
              <a:xfrm rot="1517723">
                <a:off x="8446278" y="4259044"/>
                <a:ext cx="199336" cy="136034"/>
              </a:xfrm>
              <a:custGeom>
                <a:avLst/>
                <a:gdLst>
                  <a:gd name="T0" fmla="*/ 139 w 148"/>
                  <a:gd name="T1" fmla="*/ 16 h 101"/>
                  <a:gd name="T2" fmla="*/ 139 w 148"/>
                  <a:gd name="T3" fmla="*/ 16 h 101"/>
                  <a:gd name="T4" fmla="*/ 133 w 148"/>
                  <a:gd name="T5" fmla="*/ 10 h 101"/>
                  <a:gd name="T6" fmla="*/ 127 w 148"/>
                  <a:gd name="T7" fmla="*/ 6 h 101"/>
                  <a:gd name="T8" fmla="*/ 119 w 148"/>
                  <a:gd name="T9" fmla="*/ 3 h 101"/>
                  <a:gd name="T10" fmla="*/ 110 w 148"/>
                  <a:gd name="T11" fmla="*/ 0 h 101"/>
                  <a:gd name="T12" fmla="*/ 100 w 148"/>
                  <a:gd name="T13" fmla="*/ 0 h 101"/>
                  <a:gd name="T14" fmla="*/ 89 w 148"/>
                  <a:gd name="T15" fmla="*/ 2 h 101"/>
                  <a:gd name="T16" fmla="*/ 78 w 148"/>
                  <a:gd name="T17" fmla="*/ 4 h 101"/>
                  <a:gd name="T18" fmla="*/ 66 w 148"/>
                  <a:gd name="T19" fmla="*/ 10 h 101"/>
                  <a:gd name="T20" fmla="*/ 66 w 148"/>
                  <a:gd name="T21" fmla="*/ 10 h 101"/>
                  <a:gd name="T22" fmla="*/ 59 w 148"/>
                  <a:gd name="T23" fmla="*/ 13 h 101"/>
                  <a:gd name="T24" fmla="*/ 53 w 148"/>
                  <a:gd name="T25" fmla="*/ 19 h 101"/>
                  <a:gd name="T26" fmla="*/ 40 w 148"/>
                  <a:gd name="T27" fmla="*/ 31 h 101"/>
                  <a:gd name="T28" fmla="*/ 30 w 148"/>
                  <a:gd name="T29" fmla="*/ 45 h 101"/>
                  <a:gd name="T30" fmla="*/ 19 w 148"/>
                  <a:gd name="T31" fmla="*/ 60 h 101"/>
                  <a:gd name="T32" fmla="*/ 5 w 148"/>
                  <a:gd name="T33" fmla="*/ 85 h 101"/>
                  <a:gd name="T34" fmla="*/ 0 w 148"/>
                  <a:gd name="T35" fmla="*/ 95 h 101"/>
                  <a:gd name="T36" fmla="*/ 0 w 148"/>
                  <a:gd name="T37" fmla="*/ 95 h 101"/>
                  <a:gd name="T38" fmla="*/ 12 w 148"/>
                  <a:gd name="T39" fmla="*/ 98 h 101"/>
                  <a:gd name="T40" fmla="*/ 40 w 148"/>
                  <a:gd name="T41" fmla="*/ 101 h 101"/>
                  <a:gd name="T42" fmla="*/ 57 w 148"/>
                  <a:gd name="T43" fmla="*/ 101 h 101"/>
                  <a:gd name="T44" fmla="*/ 75 w 148"/>
                  <a:gd name="T45" fmla="*/ 101 h 101"/>
                  <a:gd name="T46" fmla="*/ 92 w 148"/>
                  <a:gd name="T47" fmla="*/ 98 h 101"/>
                  <a:gd name="T48" fmla="*/ 101 w 148"/>
                  <a:gd name="T49" fmla="*/ 95 h 101"/>
                  <a:gd name="T50" fmla="*/ 108 w 148"/>
                  <a:gd name="T51" fmla="*/ 92 h 101"/>
                  <a:gd name="T52" fmla="*/ 108 w 148"/>
                  <a:gd name="T53" fmla="*/ 92 h 101"/>
                  <a:gd name="T54" fmla="*/ 120 w 148"/>
                  <a:gd name="T55" fmla="*/ 85 h 101"/>
                  <a:gd name="T56" fmla="*/ 130 w 148"/>
                  <a:gd name="T57" fmla="*/ 78 h 101"/>
                  <a:gd name="T58" fmla="*/ 138 w 148"/>
                  <a:gd name="T59" fmla="*/ 69 h 101"/>
                  <a:gd name="T60" fmla="*/ 142 w 148"/>
                  <a:gd name="T61" fmla="*/ 60 h 101"/>
                  <a:gd name="T62" fmla="*/ 146 w 148"/>
                  <a:gd name="T63" fmla="*/ 51 h 101"/>
                  <a:gd name="T64" fmla="*/ 148 w 148"/>
                  <a:gd name="T65" fmla="*/ 42 h 101"/>
                  <a:gd name="T66" fmla="*/ 146 w 148"/>
                  <a:gd name="T67" fmla="*/ 34 h 101"/>
                  <a:gd name="T68" fmla="*/ 145 w 148"/>
                  <a:gd name="T69" fmla="*/ 25 h 101"/>
                  <a:gd name="T70" fmla="*/ 72 w 148"/>
                  <a:gd name="T71" fmla="*/ 59 h 101"/>
                  <a:gd name="T72" fmla="*/ 72 w 148"/>
                  <a:gd name="T73" fmla="*/ 59 h 101"/>
                  <a:gd name="T74" fmla="*/ 97 w 148"/>
                  <a:gd name="T75" fmla="*/ 42 h 101"/>
                  <a:gd name="T76" fmla="*/ 139 w 148"/>
                  <a:gd name="T77" fmla="*/ 16 h 101"/>
                  <a:gd name="T78" fmla="*/ 139 w 148"/>
                  <a:gd name="T79" fmla="*/ 1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 h="101">
                    <a:moveTo>
                      <a:pt x="139" y="16"/>
                    </a:moveTo>
                    <a:lnTo>
                      <a:pt x="139" y="16"/>
                    </a:lnTo>
                    <a:lnTo>
                      <a:pt x="133" y="10"/>
                    </a:lnTo>
                    <a:lnTo>
                      <a:pt x="127" y="6"/>
                    </a:lnTo>
                    <a:lnTo>
                      <a:pt x="119" y="3"/>
                    </a:lnTo>
                    <a:lnTo>
                      <a:pt x="110" y="0"/>
                    </a:lnTo>
                    <a:lnTo>
                      <a:pt x="100" y="0"/>
                    </a:lnTo>
                    <a:lnTo>
                      <a:pt x="89" y="2"/>
                    </a:lnTo>
                    <a:lnTo>
                      <a:pt x="78" y="4"/>
                    </a:lnTo>
                    <a:lnTo>
                      <a:pt x="66" y="10"/>
                    </a:lnTo>
                    <a:lnTo>
                      <a:pt x="66" y="10"/>
                    </a:lnTo>
                    <a:lnTo>
                      <a:pt x="59" y="13"/>
                    </a:lnTo>
                    <a:lnTo>
                      <a:pt x="53" y="19"/>
                    </a:lnTo>
                    <a:lnTo>
                      <a:pt x="40" y="31"/>
                    </a:lnTo>
                    <a:lnTo>
                      <a:pt x="30" y="45"/>
                    </a:lnTo>
                    <a:lnTo>
                      <a:pt x="19" y="60"/>
                    </a:lnTo>
                    <a:lnTo>
                      <a:pt x="5" y="85"/>
                    </a:lnTo>
                    <a:lnTo>
                      <a:pt x="0" y="95"/>
                    </a:lnTo>
                    <a:lnTo>
                      <a:pt x="0" y="95"/>
                    </a:lnTo>
                    <a:lnTo>
                      <a:pt x="12" y="98"/>
                    </a:lnTo>
                    <a:lnTo>
                      <a:pt x="40" y="101"/>
                    </a:lnTo>
                    <a:lnTo>
                      <a:pt x="57" y="101"/>
                    </a:lnTo>
                    <a:lnTo>
                      <a:pt x="75" y="101"/>
                    </a:lnTo>
                    <a:lnTo>
                      <a:pt x="92" y="98"/>
                    </a:lnTo>
                    <a:lnTo>
                      <a:pt x="101" y="95"/>
                    </a:lnTo>
                    <a:lnTo>
                      <a:pt x="108" y="92"/>
                    </a:lnTo>
                    <a:lnTo>
                      <a:pt x="108" y="92"/>
                    </a:lnTo>
                    <a:lnTo>
                      <a:pt x="120" y="85"/>
                    </a:lnTo>
                    <a:lnTo>
                      <a:pt x="130" y="78"/>
                    </a:lnTo>
                    <a:lnTo>
                      <a:pt x="138" y="69"/>
                    </a:lnTo>
                    <a:lnTo>
                      <a:pt x="142" y="60"/>
                    </a:lnTo>
                    <a:lnTo>
                      <a:pt x="146" y="51"/>
                    </a:lnTo>
                    <a:lnTo>
                      <a:pt x="148" y="42"/>
                    </a:lnTo>
                    <a:lnTo>
                      <a:pt x="146" y="34"/>
                    </a:lnTo>
                    <a:lnTo>
                      <a:pt x="145" y="25"/>
                    </a:lnTo>
                    <a:lnTo>
                      <a:pt x="72" y="59"/>
                    </a:lnTo>
                    <a:lnTo>
                      <a:pt x="72" y="59"/>
                    </a:lnTo>
                    <a:lnTo>
                      <a:pt x="97" y="42"/>
                    </a:lnTo>
                    <a:lnTo>
                      <a:pt x="139" y="16"/>
                    </a:lnTo>
                    <a:lnTo>
                      <a:pt x="139" y="16"/>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154"/>
              <p:cNvSpPr>
                <a:spLocks/>
              </p:cNvSpPr>
              <p:nvPr/>
            </p:nvSpPr>
            <p:spPr bwMode="auto">
              <a:xfrm rot="1517723">
                <a:off x="8623314" y="4055670"/>
                <a:ext cx="153542" cy="180480"/>
              </a:xfrm>
              <a:custGeom>
                <a:avLst/>
                <a:gdLst>
                  <a:gd name="T0" fmla="*/ 95 w 114"/>
                  <a:gd name="T1" fmla="*/ 48 h 134"/>
                  <a:gd name="T2" fmla="*/ 95 w 114"/>
                  <a:gd name="T3" fmla="*/ 48 h 134"/>
                  <a:gd name="T4" fmla="*/ 91 w 114"/>
                  <a:gd name="T5" fmla="*/ 42 h 134"/>
                  <a:gd name="T6" fmla="*/ 85 w 114"/>
                  <a:gd name="T7" fmla="*/ 38 h 134"/>
                  <a:gd name="T8" fmla="*/ 70 w 114"/>
                  <a:gd name="T9" fmla="*/ 28 h 134"/>
                  <a:gd name="T10" fmla="*/ 54 w 114"/>
                  <a:gd name="T11" fmla="*/ 19 h 134"/>
                  <a:gd name="T12" fmla="*/ 38 w 114"/>
                  <a:gd name="T13" fmla="*/ 13 h 134"/>
                  <a:gd name="T14" fmla="*/ 10 w 114"/>
                  <a:gd name="T15" fmla="*/ 3 h 134"/>
                  <a:gd name="T16" fmla="*/ 0 w 114"/>
                  <a:gd name="T17" fmla="*/ 0 h 134"/>
                  <a:gd name="T18" fmla="*/ 0 w 114"/>
                  <a:gd name="T19" fmla="*/ 0 h 134"/>
                  <a:gd name="T20" fmla="*/ 0 w 114"/>
                  <a:gd name="T21" fmla="*/ 12 h 134"/>
                  <a:gd name="T22" fmla="*/ 2 w 114"/>
                  <a:gd name="T23" fmla="*/ 41 h 134"/>
                  <a:gd name="T24" fmla="*/ 5 w 114"/>
                  <a:gd name="T25" fmla="*/ 58 h 134"/>
                  <a:gd name="T26" fmla="*/ 9 w 114"/>
                  <a:gd name="T27" fmla="*/ 76 h 134"/>
                  <a:gd name="T28" fmla="*/ 15 w 114"/>
                  <a:gd name="T29" fmla="*/ 92 h 134"/>
                  <a:gd name="T30" fmla="*/ 19 w 114"/>
                  <a:gd name="T31" fmla="*/ 99 h 134"/>
                  <a:gd name="T32" fmla="*/ 23 w 114"/>
                  <a:gd name="T33" fmla="*/ 107 h 134"/>
                  <a:gd name="T34" fmla="*/ 23 w 114"/>
                  <a:gd name="T35" fmla="*/ 107 h 134"/>
                  <a:gd name="T36" fmla="*/ 32 w 114"/>
                  <a:gd name="T37" fmla="*/ 115 h 134"/>
                  <a:gd name="T38" fmla="*/ 41 w 114"/>
                  <a:gd name="T39" fmla="*/ 123 h 134"/>
                  <a:gd name="T40" fmla="*/ 50 w 114"/>
                  <a:gd name="T41" fmla="*/ 129 h 134"/>
                  <a:gd name="T42" fmla="*/ 59 w 114"/>
                  <a:gd name="T43" fmla="*/ 133 h 134"/>
                  <a:gd name="T44" fmla="*/ 67 w 114"/>
                  <a:gd name="T45" fmla="*/ 134 h 134"/>
                  <a:gd name="T46" fmla="*/ 76 w 114"/>
                  <a:gd name="T47" fmla="*/ 134 h 134"/>
                  <a:gd name="T48" fmla="*/ 85 w 114"/>
                  <a:gd name="T49" fmla="*/ 133 h 134"/>
                  <a:gd name="T50" fmla="*/ 92 w 114"/>
                  <a:gd name="T51" fmla="*/ 132 h 134"/>
                  <a:gd name="T52" fmla="*/ 92 w 114"/>
                  <a:gd name="T53" fmla="*/ 132 h 134"/>
                  <a:gd name="T54" fmla="*/ 64 w 114"/>
                  <a:gd name="T55" fmla="*/ 89 h 134"/>
                  <a:gd name="T56" fmla="*/ 48 w 114"/>
                  <a:gd name="T57" fmla="*/ 64 h 134"/>
                  <a:gd name="T58" fmla="*/ 101 w 114"/>
                  <a:gd name="T59" fmla="*/ 126 h 134"/>
                  <a:gd name="T60" fmla="*/ 101 w 114"/>
                  <a:gd name="T61" fmla="*/ 126 h 134"/>
                  <a:gd name="T62" fmla="*/ 107 w 114"/>
                  <a:gd name="T63" fmla="*/ 118 h 134"/>
                  <a:gd name="T64" fmla="*/ 111 w 114"/>
                  <a:gd name="T65" fmla="*/ 111 h 134"/>
                  <a:gd name="T66" fmla="*/ 113 w 114"/>
                  <a:gd name="T67" fmla="*/ 102 h 134"/>
                  <a:gd name="T68" fmla="*/ 114 w 114"/>
                  <a:gd name="T69" fmla="*/ 94 h 134"/>
                  <a:gd name="T70" fmla="*/ 113 w 114"/>
                  <a:gd name="T71" fmla="*/ 83 h 134"/>
                  <a:gd name="T72" fmla="*/ 110 w 114"/>
                  <a:gd name="T73" fmla="*/ 72 h 134"/>
                  <a:gd name="T74" fmla="*/ 104 w 114"/>
                  <a:gd name="T75" fmla="*/ 60 h 134"/>
                  <a:gd name="T76" fmla="*/ 95 w 114"/>
                  <a:gd name="T77" fmla="*/ 48 h 134"/>
                  <a:gd name="T78" fmla="*/ 95 w 114"/>
                  <a:gd name="T79"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34">
                    <a:moveTo>
                      <a:pt x="95" y="48"/>
                    </a:moveTo>
                    <a:lnTo>
                      <a:pt x="95" y="48"/>
                    </a:lnTo>
                    <a:lnTo>
                      <a:pt x="91" y="42"/>
                    </a:lnTo>
                    <a:lnTo>
                      <a:pt x="85" y="38"/>
                    </a:lnTo>
                    <a:lnTo>
                      <a:pt x="70" y="28"/>
                    </a:lnTo>
                    <a:lnTo>
                      <a:pt x="54" y="19"/>
                    </a:lnTo>
                    <a:lnTo>
                      <a:pt x="38" y="13"/>
                    </a:lnTo>
                    <a:lnTo>
                      <a:pt x="10" y="3"/>
                    </a:lnTo>
                    <a:lnTo>
                      <a:pt x="0" y="0"/>
                    </a:lnTo>
                    <a:lnTo>
                      <a:pt x="0" y="0"/>
                    </a:lnTo>
                    <a:lnTo>
                      <a:pt x="0" y="12"/>
                    </a:lnTo>
                    <a:lnTo>
                      <a:pt x="2" y="41"/>
                    </a:lnTo>
                    <a:lnTo>
                      <a:pt x="5" y="58"/>
                    </a:lnTo>
                    <a:lnTo>
                      <a:pt x="9" y="76"/>
                    </a:lnTo>
                    <a:lnTo>
                      <a:pt x="15" y="92"/>
                    </a:lnTo>
                    <a:lnTo>
                      <a:pt x="19" y="99"/>
                    </a:lnTo>
                    <a:lnTo>
                      <a:pt x="23" y="107"/>
                    </a:lnTo>
                    <a:lnTo>
                      <a:pt x="23" y="107"/>
                    </a:lnTo>
                    <a:lnTo>
                      <a:pt x="32" y="115"/>
                    </a:lnTo>
                    <a:lnTo>
                      <a:pt x="41" y="123"/>
                    </a:lnTo>
                    <a:lnTo>
                      <a:pt x="50" y="129"/>
                    </a:lnTo>
                    <a:lnTo>
                      <a:pt x="59" y="133"/>
                    </a:lnTo>
                    <a:lnTo>
                      <a:pt x="67" y="134"/>
                    </a:lnTo>
                    <a:lnTo>
                      <a:pt x="76" y="134"/>
                    </a:lnTo>
                    <a:lnTo>
                      <a:pt x="85" y="133"/>
                    </a:lnTo>
                    <a:lnTo>
                      <a:pt x="92" y="132"/>
                    </a:lnTo>
                    <a:lnTo>
                      <a:pt x="92" y="132"/>
                    </a:lnTo>
                    <a:lnTo>
                      <a:pt x="64" y="89"/>
                    </a:lnTo>
                    <a:lnTo>
                      <a:pt x="48" y="64"/>
                    </a:lnTo>
                    <a:lnTo>
                      <a:pt x="101" y="126"/>
                    </a:lnTo>
                    <a:lnTo>
                      <a:pt x="101" y="126"/>
                    </a:lnTo>
                    <a:lnTo>
                      <a:pt x="107" y="118"/>
                    </a:lnTo>
                    <a:lnTo>
                      <a:pt x="111" y="111"/>
                    </a:lnTo>
                    <a:lnTo>
                      <a:pt x="113" y="102"/>
                    </a:lnTo>
                    <a:lnTo>
                      <a:pt x="114" y="94"/>
                    </a:lnTo>
                    <a:lnTo>
                      <a:pt x="113" y="83"/>
                    </a:lnTo>
                    <a:lnTo>
                      <a:pt x="110" y="72"/>
                    </a:lnTo>
                    <a:lnTo>
                      <a:pt x="104" y="60"/>
                    </a:lnTo>
                    <a:lnTo>
                      <a:pt x="95" y="48"/>
                    </a:lnTo>
                    <a:lnTo>
                      <a:pt x="95" y="48"/>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158"/>
              <p:cNvSpPr>
                <a:spLocks/>
              </p:cNvSpPr>
              <p:nvPr/>
            </p:nvSpPr>
            <p:spPr bwMode="auto">
              <a:xfrm rot="1517723">
                <a:off x="7520721" y="2347328"/>
                <a:ext cx="925299" cy="927993"/>
              </a:xfrm>
              <a:custGeom>
                <a:avLst/>
                <a:gdLst>
                  <a:gd name="T0" fmla="*/ 0 w 687"/>
                  <a:gd name="T1" fmla="*/ 335 h 689"/>
                  <a:gd name="T2" fmla="*/ 320 w 687"/>
                  <a:gd name="T3" fmla="*/ 321 h 689"/>
                  <a:gd name="T4" fmla="*/ 354 w 687"/>
                  <a:gd name="T5" fmla="*/ 0 h 689"/>
                  <a:gd name="T6" fmla="*/ 367 w 687"/>
                  <a:gd name="T7" fmla="*/ 322 h 689"/>
                  <a:gd name="T8" fmla="*/ 687 w 687"/>
                  <a:gd name="T9" fmla="*/ 356 h 689"/>
                  <a:gd name="T10" fmla="*/ 365 w 687"/>
                  <a:gd name="T11" fmla="*/ 369 h 689"/>
                  <a:gd name="T12" fmla="*/ 333 w 687"/>
                  <a:gd name="T13" fmla="*/ 689 h 689"/>
                  <a:gd name="T14" fmla="*/ 319 w 687"/>
                  <a:gd name="T15" fmla="*/ 367 h 689"/>
                  <a:gd name="T16" fmla="*/ 0 w 687"/>
                  <a:gd name="T17" fmla="*/ 33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9">
                    <a:moveTo>
                      <a:pt x="0" y="335"/>
                    </a:moveTo>
                    <a:lnTo>
                      <a:pt x="320" y="321"/>
                    </a:lnTo>
                    <a:lnTo>
                      <a:pt x="354" y="0"/>
                    </a:lnTo>
                    <a:lnTo>
                      <a:pt x="367" y="322"/>
                    </a:lnTo>
                    <a:lnTo>
                      <a:pt x="687" y="356"/>
                    </a:lnTo>
                    <a:lnTo>
                      <a:pt x="365" y="369"/>
                    </a:lnTo>
                    <a:lnTo>
                      <a:pt x="333" y="689"/>
                    </a:lnTo>
                    <a:lnTo>
                      <a:pt x="319" y="367"/>
                    </a:lnTo>
                    <a:lnTo>
                      <a:pt x="0" y="335"/>
                    </a:lnTo>
                    <a:close/>
                  </a:path>
                </a:pathLst>
              </a:custGeom>
              <a:solidFill>
                <a:srgbClr val="FFF8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59"/>
              <p:cNvSpPr>
                <a:spLocks/>
              </p:cNvSpPr>
              <p:nvPr/>
            </p:nvSpPr>
            <p:spPr bwMode="auto">
              <a:xfrm rot="1517723">
                <a:off x="8941614" y="3712408"/>
                <a:ext cx="212805" cy="214152"/>
              </a:xfrm>
              <a:custGeom>
                <a:avLst/>
                <a:gdLst>
                  <a:gd name="T0" fmla="*/ 0 w 158"/>
                  <a:gd name="T1" fmla="*/ 156 h 159"/>
                  <a:gd name="T2" fmla="*/ 69 w 158"/>
                  <a:gd name="T3" fmla="*/ 80 h 159"/>
                  <a:gd name="T4" fmla="*/ 2 w 158"/>
                  <a:gd name="T5" fmla="*/ 0 h 159"/>
                  <a:gd name="T6" fmla="*/ 79 w 158"/>
                  <a:gd name="T7" fmla="*/ 69 h 159"/>
                  <a:gd name="T8" fmla="*/ 158 w 158"/>
                  <a:gd name="T9" fmla="*/ 3 h 159"/>
                  <a:gd name="T10" fmla="*/ 89 w 158"/>
                  <a:gd name="T11" fmla="*/ 80 h 159"/>
                  <a:gd name="T12" fmla="*/ 155 w 158"/>
                  <a:gd name="T13" fmla="*/ 159 h 159"/>
                  <a:gd name="T14" fmla="*/ 79 w 158"/>
                  <a:gd name="T15" fmla="*/ 91 h 159"/>
                  <a:gd name="T16" fmla="*/ 0 w 158"/>
                  <a:gd name="T17" fmla="*/ 15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9">
                    <a:moveTo>
                      <a:pt x="0" y="156"/>
                    </a:moveTo>
                    <a:lnTo>
                      <a:pt x="69" y="80"/>
                    </a:lnTo>
                    <a:lnTo>
                      <a:pt x="2" y="0"/>
                    </a:lnTo>
                    <a:lnTo>
                      <a:pt x="79" y="69"/>
                    </a:lnTo>
                    <a:lnTo>
                      <a:pt x="158" y="3"/>
                    </a:lnTo>
                    <a:lnTo>
                      <a:pt x="89" y="80"/>
                    </a:lnTo>
                    <a:lnTo>
                      <a:pt x="155" y="159"/>
                    </a:lnTo>
                    <a:lnTo>
                      <a:pt x="79" y="91"/>
                    </a:lnTo>
                    <a:lnTo>
                      <a:pt x="0" y="156"/>
                    </a:lnTo>
                    <a:close/>
                  </a:path>
                </a:pathLst>
              </a:custGeom>
              <a:solidFill>
                <a:srgbClr val="FFF8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155"/>
              <p:cNvSpPr>
                <a:spLocks noEditPoints="1"/>
              </p:cNvSpPr>
              <p:nvPr/>
            </p:nvSpPr>
            <p:spPr bwMode="auto">
              <a:xfrm rot="1711231">
                <a:off x="8080515" y="3233677"/>
                <a:ext cx="1367072" cy="1279525"/>
              </a:xfrm>
              <a:custGeom>
                <a:avLst/>
                <a:gdLst>
                  <a:gd name="T0" fmla="*/ 803 w 1015"/>
                  <a:gd name="T1" fmla="*/ 669 h 950"/>
                  <a:gd name="T2" fmla="*/ 906 w 1015"/>
                  <a:gd name="T3" fmla="*/ 582 h 950"/>
                  <a:gd name="T4" fmla="*/ 979 w 1015"/>
                  <a:gd name="T5" fmla="*/ 461 h 950"/>
                  <a:gd name="T6" fmla="*/ 1014 w 1015"/>
                  <a:gd name="T7" fmla="*/ 222 h 950"/>
                  <a:gd name="T8" fmla="*/ 992 w 1015"/>
                  <a:gd name="T9" fmla="*/ 114 h 950"/>
                  <a:gd name="T10" fmla="*/ 945 w 1015"/>
                  <a:gd name="T11" fmla="*/ 7 h 950"/>
                  <a:gd name="T12" fmla="*/ 960 w 1015"/>
                  <a:gd name="T13" fmla="*/ 48 h 950"/>
                  <a:gd name="T14" fmla="*/ 998 w 1015"/>
                  <a:gd name="T15" fmla="*/ 206 h 950"/>
                  <a:gd name="T16" fmla="*/ 954 w 1015"/>
                  <a:gd name="T17" fmla="*/ 450 h 950"/>
                  <a:gd name="T18" fmla="*/ 847 w 1015"/>
                  <a:gd name="T19" fmla="*/ 610 h 950"/>
                  <a:gd name="T20" fmla="*/ 776 w 1015"/>
                  <a:gd name="T21" fmla="*/ 675 h 950"/>
                  <a:gd name="T22" fmla="*/ 720 w 1015"/>
                  <a:gd name="T23" fmla="*/ 713 h 950"/>
                  <a:gd name="T24" fmla="*/ 686 w 1015"/>
                  <a:gd name="T25" fmla="*/ 724 h 950"/>
                  <a:gd name="T26" fmla="*/ 625 w 1015"/>
                  <a:gd name="T27" fmla="*/ 747 h 950"/>
                  <a:gd name="T28" fmla="*/ 508 w 1015"/>
                  <a:gd name="T29" fmla="*/ 762 h 950"/>
                  <a:gd name="T30" fmla="*/ 309 w 1015"/>
                  <a:gd name="T31" fmla="*/ 737 h 950"/>
                  <a:gd name="T32" fmla="*/ 103 w 1015"/>
                  <a:gd name="T33" fmla="*/ 608 h 950"/>
                  <a:gd name="T34" fmla="*/ 26 w 1015"/>
                  <a:gd name="T35" fmla="*/ 503 h 950"/>
                  <a:gd name="T36" fmla="*/ 3 w 1015"/>
                  <a:gd name="T37" fmla="*/ 466 h 950"/>
                  <a:gd name="T38" fmla="*/ 57 w 1015"/>
                  <a:gd name="T39" fmla="*/ 569 h 950"/>
                  <a:gd name="T40" fmla="*/ 141 w 1015"/>
                  <a:gd name="T41" fmla="*/ 665 h 950"/>
                  <a:gd name="T42" fmla="*/ 339 w 1015"/>
                  <a:gd name="T43" fmla="*/ 772 h 950"/>
                  <a:gd name="T44" fmla="*/ 479 w 1015"/>
                  <a:gd name="T45" fmla="*/ 789 h 950"/>
                  <a:gd name="T46" fmla="*/ 619 w 1015"/>
                  <a:gd name="T47" fmla="*/ 760 h 950"/>
                  <a:gd name="T48" fmla="*/ 603 w 1015"/>
                  <a:gd name="T49" fmla="*/ 816 h 950"/>
                  <a:gd name="T50" fmla="*/ 628 w 1015"/>
                  <a:gd name="T51" fmla="*/ 848 h 950"/>
                  <a:gd name="T52" fmla="*/ 689 w 1015"/>
                  <a:gd name="T53" fmla="*/ 824 h 950"/>
                  <a:gd name="T54" fmla="*/ 716 w 1015"/>
                  <a:gd name="T55" fmla="*/ 783 h 950"/>
                  <a:gd name="T56" fmla="*/ 726 w 1015"/>
                  <a:gd name="T57" fmla="*/ 824 h 950"/>
                  <a:gd name="T58" fmla="*/ 757 w 1015"/>
                  <a:gd name="T59" fmla="*/ 895 h 950"/>
                  <a:gd name="T60" fmla="*/ 762 w 1015"/>
                  <a:gd name="T61" fmla="*/ 935 h 950"/>
                  <a:gd name="T62" fmla="*/ 749 w 1015"/>
                  <a:gd name="T63" fmla="*/ 949 h 950"/>
                  <a:gd name="T64" fmla="*/ 767 w 1015"/>
                  <a:gd name="T65" fmla="*/ 949 h 950"/>
                  <a:gd name="T66" fmla="*/ 789 w 1015"/>
                  <a:gd name="T67" fmla="*/ 916 h 950"/>
                  <a:gd name="T68" fmla="*/ 765 w 1015"/>
                  <a:gd name="T69" fmla="*/ 854 h 950"/>
                  <a:gd name="T70" fmla="*/ 733 w 1015"/>
                  <a:gd name="T71" fmla="*/ 800 h 950"/>
                  <a:gd name="T72" fmla="*/ 720 w 1015"/>
                  <a:gd name="T73" fmla="*/ 744 h 950"/>
                  <a:gd name="T74" fmla="*/ 749 w 1015"/>
                  <a:gd name="T75" fmla="*/ 781 h 950"/>
                  <a:gd name="T76" fmla="*/ 777 w 1015"/>
                  <a:gd name="T77" fmla="*/ 848 h 950"/>
                  <a:gd name="T78" fmla="*/ 803 w 1015"/>
                  <a:gd name="T79" fmla="*/ 899 h 950"/>
                  <a:gd name="T80" fmla="*/ 849 w 1015"/>
                  <a:gd name="T81" fmla="*/ 909 h 950"/>
                  <a:gd name="T82" fmla="*/ 862 w 1015"/>
                  <a:gd name="T83" fmla="*/ 893 h 950"/>
                  <a:gd name="T84" fmla="*/ 846 w 1015"/>
                  <a:gd name="T85" fmla="*/ 896 h 950"/>
                  <a:gd name="T86" fmla="*/ 824 w 1015"/>
                  <a:gd name="T87" fmla="*/ 881 h 950"/>
                  <a:gd name="T88" fmla="*/ 784 w 1015"/>
                  <a:gd name="T89" fmla="*/ 808 h 950"/>
                  <a:gd name="T90" fmla="*/ 760 w 1015"/>
                  <a:gd name="T91" fmla="*/ 773 h 950"/>
                  <a:gd name="T92" fmla="*/ 776 w 1015"/>
                  <a:gd name="T93" fmla="*/ 764 h 950"/>
                  <a:gd name="T94" fmla="*/ 850 w 1015"/>
                  <a:gd name="T95" fmla="*/ 753 h 950"/>
                  <a:gd name="T96" fmla="*/ 859 w 1015"/>
                  <a:gd name="T97" fmla="*/ 713 h 950"/>
                  <a:gd name="T98" fmla="*/ 686 w 1015"/>
                  <a:gd name="T99" fmla="*/ 805 h 950"/>
                  <a:gd name="T100" fmla="*/ 641 w 1015"/>
                  <a:gd name="T101" fmla="*/ 832 h 950"/>
                  <a:gd name="T102" fmla="*/ 627 w 1015"/>
                  <a:gd name="T103" fmla="*/ 807 h 950"/>
                  <a:gd name="T104" fmla="*/ 673 w 1015"/>
                  <a:gd name="T105" fmla="*/ 748 h 950"/>
                  <a:gd name="T106" fmla="*/ 716 w 1015"/>
                  <a:gd name="T107" fmla="*/ 738 h 950"/>
                  <a:gd name="T108" fmla="*/ 838 w 1015"/>
                  <a:gd name="T109" fmla="*/ 721 h 950"/>
                  <a:gd name="T110" fmla="*/ 831 w 1015"/>
                  <a:gd name="T111" fmla="*/ 744 h 950"/>
                  <a:gd name="T112" fmla="*/ 765 w 1015"/>
                  <a:gd name="T113" fmla="*/ 751 h 950"/>
                  <a:gd name="T114" fmla="*/ 720 w 1015"/>
                  <a:gd name="T115" fmla="*/ 735 h 950"/>
                  <a:gd name="T116" fmla="*/ 774 w 1015"/>
                  <a:gd name="T117" fmla="*/ 705 h 950"/>
                  <a:gd name="T118" fmla="*/ 837 w 1015"/>
                  <a:gd name="T119" fmla="*/ 716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5" h="950">
                    <a:moveTo>
                      <a:pt x="834" y="684"/>
                    </a:moveTo>
                    <a:lnTo>
                      <a:pt x="834" y="684"/>
                    </a:lnTo>
                    <a:lnTo>
                      <a:pt x="825" y="680"/>
                    </a:lnTo>
                    <a:lnTo>
                      <a:pt x="818" y="677"/>
                    </a:lnTo>
                    <a:lnTo>
                      <a:pt x="809" y="675"/>
                    </a:lnTo>
                    <a:lnTo>
                      <a:pt x="800" y="674"/>
                    </a:lnTo>
                    <a:lnTo>
                      <a:pt x="800" y="674"/>
                    </a:lnTo>
                    <a:lnTo>
                      <a:pt x="796" y="674"/>
                    </a:lnTo>
                    <a:lnTo>
                      <a:pt x="796" y="674"/>
                    </a:lnTo>
                    <a:lnTo>
                      <a:pt x="803" y="669"/>
                    </a:lnTo>
                    <a:lnTo>
                      <a:pt x="803" y="669"/>
                    </a:lnTo>
                    <a:lnTo>
                      <a:pt x="821" y="658"/>
                    </a:lnTo>
                    <a:lnTo>
                      <a:pt x="821" y="658"/>
                    </a:lnTo>
                    <a:lnTo>
                      <a:pt x="841" y="643"/>
                    </a:lnTo>
                    <a:lnTo>
                      <a:pt x="862" y="626"/>
                    </a:lnTo>
                    <a:lnTo>
                      <a:pt x="862" y="626"/>
                    </a:lnTo>
                    <a:lnTo>
                      <a:pt x="884" y="605"/>
                    </a:lnTo>
                    <a:lnTo>
                      <a:pt x="884" y="605"/>
                    </a:lnTo>
                    <a:lnTo>
                      <a:pt x="906" y="582"/>
                    </a:lnTo>
                    <a:lnTo>
                      <a:pt x="906" y="582"/>
                    </a:lnTo>
                    <a:lnTo>
                      <a:pt x="916" y="569"/>
                    </a:lnTo>
                    <a:lnTo>
                      <a:pt x="916" y="569"/>
                    </a:lnTo>
                    <a:lnTo>
                      <a:pt x="926" y="556"/>
                    </a:lnTo>
                    <a:lnTo>
                      <a:pt x="926" y="556"/>
                    </a:lnTo>
                    <a:lnTo>
                      <a:pt x="936" y="541"/>
                    </a:lnTo>
                    <a:lnTo>
                      <a:pt x="945" y="526"/>
                    </a:lnTo>
                    <a:lnTo>
                      <a:pt x="945" y="526"/>
                    </a:lnTo>
                    <a:lnTo>
                      <a:pt x="963" y="494"/>
                    </a:lnTo>
                    <a:lnTo>
                      <a:pt x="979" y="461"/>
                    </a:lnTo>
                    <a:lnTo>
                      <a:pt x="979" y="461"/>
                    </a:lnTo>
                    <a:lnTo>
                      <a:pt x="990" y="424"/>
                    </a:lnTo>
                    <a:lnTo>
                      <a:pt x="1001" y="387"/>
                    </a:lnTo>
                    <a:lnTo>
                      <a:pt x="1001" y="387"/>
                    </a:lnTo>
                    <a:lnTo>
                      <a:pt x="1009" y="351"/>
                    </a:lnTo>
                    <a:lnTo>
                      <a:pt x="1014" y="313"/>
                    </a:lnTo>
                    <a:lnTo>
                      <a:pt x="1014" y="313"/>
                    </a:lnTo>
                    <a:lnTo>
                      <a:pt x="1015" y="276"/>
                    </a:lnTo>
                    <a:lnTo>
                      <a:pt x="1015" y="240"/>
                    </a:lnTo>
                    <a:lnTo>
                      <a:pt x="1015" y="240"/>
                    </a:lnTo>
                    <a:lnTo>
                      <a:pt x="1014" y="222"/>
                    </a:lnTo>
                    <a:lnTo>
                      <a:pt x="1012" y="205"/>
                    </a:lnTo>
                    <a:lnTo>
                      <a:pt x="1012" y="205"/>
                    </a:lnTo>
                    <a:lnTo>
                      <a:pt x="1011" y="189"/>
                    </a:lnTo>
                    <a:lnTo>
                      <a:pt x="1011" y="189"/>
                    </a:lnTo>
                    <a:lnTo>
                      <a:pt x="1008" y="173"/>
                    </a:lnTo>
                    <a:lnTo>
                      <a:pt x="1008" y="173"/>
                    </a:lnTo>
                    <a:lnTo>
                      <a:pt x="1001" y="142"/>
                    </a:lnTo>
                    <a:lnTo>
                      <a:pt x="1001" y="142"/>
                    </a:lnTo>
                    <a:lnTo>
                      <a:pt x="992" y="114"/>
                    </a:lnTo>
                    <a:lnTo>
                      <a:pt x="992" y="114"/>
                    </a:lnTo>
                    <a:lnTo>
                      <a:pt x="983" y="88"/>
                    </a:lnTo>
                    <a:lnTo>
                      <a:pt x="974" y="66"/>
                    </a:lnTo>
                    <a:lnTo>
                      <a:pt x="974" y="66"/>
                    </a:lnTo>
                    <a:lnTo>
                      <a:pt x="966" y="45"/>
                    </a:lnTo>
                    <a:lnTo>
                      <a:pt x="966" y="45"/>
                    </a:lnTo>
                    <a:lnTo>
                      <a:pt x="957" y="29"/>
                    </a:lnTo>
                    <a:lnTo>
                      <a:pt x="957" y="29"/>
                    </a:lnTo>
                    <a:lnTo>
                      <a:pt x="950" y="18"/>
                    </a:lnTo>
                    <a:lnTo>
                      <a:pt x="945" y="7"/>
                    </a:lnTo>
                    <a:lnTo>
                      <a:pt x="945" y="7"/>
                    </a:lnTo>
                    <a:lnTo>
                      <a:pt x="941" y="0"/>
                    </a:lnTo>
                    <a:lnTo>
                      <a:pt x="938" y="2"/>
                    </a:lnTo>
                    <a:lnTo>
                      <a:pt x="938" y="2"/>
                    </a:lnTo>
                    <a:lnTo>
                      <a:pt x="942" y="9"/>
                    </a:lnTo>
                    <a:lnTo>
                      <a:pt x="942" y="9"/>
                    </a:lnTo>
                    <a:lnTo>
                      <a:pt x="947" y="19"/>
                    </a:lnTo>
                    <a:lnTo>
                      <a:pt x="952" y="32"/>
                    </a:lnTo>
                    <a:lnTo>
                      <a:pt x="952" y="32"/>
                    </a:lnTo>
                    <a:lnTo>
                      <a:pt x="960" y="48"/>
                    </a:lnTo>
                    <a:lnTo>
                      <a:pt x="960" y="48"/>
                    </a:lnTo>
                    <a:lnTo>
                      <a:pt x="967" y="69"/>
                    </a:lnTo>
                    <a:lnTo>
                      <a:pt x="967" y="69"/>
                    </a:lnTo>
                    <a:lnTo>
                      <a:pt x="976" y="91"/>
                    </a:lnTo>
                    <a:lnTo>
                      <a:pt x="983" y="116"/>
                    </a:lnTo>
                    <a:lnTo>
                      <a:pt x="983" y="116"/>
                    </a:lnTo>
                    <a:lnTo>
                      <a:pt x="989" y="145"/>
                    </a:lnTo>
                    <a:lnTo>
                      <a:pt x="989" y="145"/>
                    </a:lnTo>
                    <a:lnTo>
                      <a:pt x="995" y="174"/>
                    </a:lnTo>
                    <a:lnTo>
                      <a:pt x="995" y="174"/>
                    </a:lnTo>
                    <a:lnTo>
                      <a:pt x="998" y="206"/>
                    </a:lnTo>
                    <a:lnTo>
                      <a:pt x="999" y="240"/>
                    </a:lnTo>
                    <a:lnTo>
                      <a:pt x="999" y="240"/>
                    </a:lnTo>
                    <a:lnTo>
                      <a:pt x="998" y="275"/>
                    </a:lnTo>
                    <a:lnTo>
                      <a:pt x="995" y="311"/>
                    </a:lnTo>
                    <a:lnTo>
                      <a:pt x="995" y="311"/>
                    </a:lnTo>
                    <a:lnTo>
                      <a:pt x="989" y="347"/>
                    </a:lnTo>
                    <a:lnTo>
                      <a:pt x="980" y="382"/>
                    </a:lnTo>
                    <a:lnTo>
                      <a:pt x="980" y="382"/>
                    </a:lnTo>
                    <a:lnTo>
                      <a:pt x="969" y="417"/>
                    </a:lnTo>
                    <a:lnTo>
                      <a:pt x="954" y="450"/>
                    </a:lnTo>
                    <a:lnTo>
                      <a:pt x="954" y="450"/>
                    </a:lnTo>
                    <a:lnTo>
                      <a:pt x="938" y="481"/>
                    </a:lnTo>
                    <a:lnTo>
                      <a:pt x="922" y="512"/>
                    </a:lnTo>
                    <a:lnTo>
                      <a:pt x="922" y="512"/>
                    </a:lnTo>
                    <a:lnTo>
                      <a:pt x="903" y="539"/>
                    </a:lnTo>
                    <a:lnTo>
                      <a:pt x="884" y="564"/>
                    </a:lnTo>
                    <a:lnTo>
                      <a:pt x="884" y="564"/>
                    </a:lnTo>
                    <a:lnTo>
                      <a:pt x="865" y="589"/>
                    </a:lnTo>
                    <a:lnTo>
                      <a:pt x="865" y="589"/>
                    </a:lnTo>
                    <a:lnTo>
                      <a:pt x="847" y="610"/>
                    </a:lnTo>
                    <a:lnTo>
                      <a:pt x="847" y="610"/>
                    </a:lnTo>
                    <a:lnTo>
                      <a:pt x="828" y="629"/>
                    </a:lnTo>
                    <a:lnTo>
                      <a:pt x="828" y="629"/>
                    </a:lnTo>
                    <a:lnTo>
                      <a:pt x="811" y="645"/>
                    </a:lnTo>
                    <a:lnTo>
                      <a:pt x="811" y="645"/>
                    </a:lnTo>
                    <a:lnTo>
                      <a:pt x="795" y="659"/>
                    </a:lnTo>
                    <a:lnTo>
                      <a:pt x="795" y="659"/>
                    </a:lnTo>
                    <a:lnTo>
                      <a:pt x="781" y="671"/>
                    </a:lnTo>
                    <a:lnTo>
                      <a:pt x="781" y="671"/>
                    </a:lnTo>
                    <a:lnTo>
                      <a:pt x="776" y="675"/>
                    </a:lnTo>
                    <a:lnTo>
                      <a:pt x="776" y="675"/>
                    </a:lnTo>
                    <a:lnTo>
                      <a:pt x="768" y="677"/>
                    </a:lnTo>
                    <a:lnTo>
                      <a:pt x="768" y="677"/>
                    </a:lnTo>
                    <a:lnTo>
                      <a:pt x="755" y="683"/>
                    </a:lnTo>
                    <a:lnTo>
                      <a:pt x="743" y="688"/>
                    </a:lnTo>
                    <a:lnTo>
                      <a:pt x="743" y="688"/>
                    </a:lnTo>
                    <a:lnTo>
                      <a:pt x="733" y="697"/>
                    </a:lnTo>
                    <a:lnTo>
                      <a:pt x="724" y="705"/>
                    </a:lnTo>
                    <a:lnTo>
                      <a:pt x="724" y="705"/>
                    </a:lnTo>
                    <a:lnTo>
                      <a:pt x="720" y="713"/>
                    </a:lnTo>
                    <a:lnTo>
                      <a:pt x="716" y="722"/>
                    </a:lnTo>
                    <a:lnTo>
                      <a:pt x="716" y="722"/>
                    </a:lnTo>
                    <a:lnTo>
                      <a:pt x="716" y="728"/>
                    </a:lnTo>
                    <a:lnTo>
                      <a:pt x="714" y="732"/>
                    </a:lnTo>
                    <a:lnTo>
                      <a:pt x="714" y="732"/>
                    </a:lnTo>
                    <a:lnTo>
                      <a:pt x="711" y="729"/>
                    </a:lnTo>
                    <a:lnTo>
                      <a:pt x="705" y="726"/>
                    </a:lnTo>
                    <a:lnTo>
                      <a:pt x="705" y="726"/>
                    </a:lnTo>
                    <a:lnTo>
                      <a:pt x="697" y="725"/>
                    </a:lnTo>
                    <a:lnTo>
                      <a:pt x="686" y="724"/>
                    </a:lnTo>
                    <a:lnTo>
                      <a:pt x="686" y="724"/>
                    </a:lnTo>
                    <a:lnTo>
                      <a:pt x="676" y="725"/>
                    </a:lnTo>
                    <a:lnTo>
                      <a:pt x="663" y="728"/>
                    </a:lnTo>
                    <a:lnTo>
                      <a:pt x="663" y="728"/>
                    </a:lnTo>
                    <a:lnTo>
                      <a:pt x="651" y="732"/>
                    </a:lnTo>
                    <a:lnTo>
                      <a:pt x="638" y="741"/>
                    </a:lnTo>
                    <a:lnTo>
                      <a:pt x="638" y="741"/>
                    </a:lnTo>
                    <a:lnTo>
                      <a:pt x="634" y="744"/>
                    </a:lnTo>
                    <a:lnTo>
                      <a:pt x="634" y="744"/>
                    </a:lnTo>
                    <a:lnTo>
                      <a:pt x="625" y="747"/>
                    </a:lnTo>
                    <a:lnTo>
                      <a:pt x="625" y="747"/>
                    </a:lnTo>
                    <a:lnTo>
                      <a:pt x="608" y="750"/>
                    </a:lnTo>
                    <a:lnTo>
                      <a:pt x="608" y="750"/>
                    </a:lnTo>
                    <a:lnTo>
                      <a:pt x="587" y="754"/>
                    </a:lnTo>
                    <a:lnTo>
                      <a:pt x="587" y="754"/>
                    </a:lnTo>
                    <a:lnTo>
                      <a:pt x="564" y="757"/>
                    </a:lnTo>
                    <a:lnTo>
                      <a:pt x="564" y="757"/>
                    </a:lnTo>
                    <a:lnTo>
                      <a:pt x="537" y="760"/>
                    </a:lnTo>
                    <a:lnTo>
                      <a:pt x="537" y="760"/>
                    </a:lnTo>
                    <a:lnTo>
                      <a:pt x="508" y="762"/>
                    </a:lnTo>
                    <a:lnTo>
                      <a:pt x="508" y="762"/>
                    </a:lnTo>
                    <a:lnTo>
                      <a:pt x="479" y="763"/>
                    </a:lnTo>
                    <a:lnTo>
                      <a:pt x="479" y="763"/>
                    </a:lnTo>
                    <a:lnTo>
                      <a:pt x="447" y="762"/>
                    </a:lnTo>
                    <a:lnTo>
                      <a:pt x="413" y="759"/>
                    </a:lnTo>
                    <a:lnTo>
                      <a:pt x="413" y="759"/>
                    </a:lnTo>
                    <a:lnTo>
                      <a:pt x="380" y="753"/>
                    </a:lnTo>
                    <a:lnTo>
                      <a:pt x="345" y="747"/>
                    </a:lnTo>
                    <a:lnTo>
                      <a:pt x="345" y="747"/>
                    </a:lnTo>
                    <a:lnTo>
                      <a:pt x="309" y="737"/>
                    </a:lnTo>
                    <a:lnTo>
                      <a:pt x="276" y="725"/>
                    </a:lnTo>
                    <a:lnTo>
                      <a:pt x="276" y="725"/>
                    </a:lnTo>
                    <a:lnTo>
                      <a:pt x="242" y="710"/>
                    </a:lnTo>
                    <a:lnTo>
                      <a:pt x="210" y="693"/>
                    </a:lnTo>
                    <a:lnTo>
                      <a:pt x="210" y="693"/>
                    </a:lnTo>
                    <a:lnTo>
                      <a:pt x="181" y="674"/>
                    </a:lnTo>
                    <a:lnTo>
                      <a:pt x="152" y="653"/>
                    </a:lnTo>
                    <a:lnTo>
                      <a:pt x="152" y="653"/>
                    </a:lnTo>
                    <a:lnTo>
                      <a:pt x="127" y="630"/>
                    </a:lnTo>
                    <a:lnTo>
                      <a:pt x="103" y="608"/>
                    </a:lnTo>
                    <a:lnTo>
                      <a:pt x="103" y="608"/>
                    </a:lnTo>
                    <a:lnTo>
                      <a:pt x="83" y="586"/>
                    </a:lnTo>
                    <a:lnTo>
                      <a:pt x="83" y="586"/>
                    </a:lnTo>
                    <a:lnTo>
                      <a:pt x="64" y="563"/>
                    </a:lnTo>
                    <a:lnTo>
                      <a:pt x="64" y="563"/>
                    </a:lnTo>
                    <a:lnTo>
                      <a:pt x="49" y="542"/>
                    </a:lnTo>
                    <a:lnTo>
                      <a:pt x="36" y="522"/>
                    </a:lnTo>
                    <a:lnTo>
                      <a:pt x="36" y="522"/>
                    </a:lnTo>
                    <a:lnTo>
                      <a:pt x="26" y="503"/>
                    </a:lnTo>
                    <a:lnTo>
                      <a:pt x="26" y="503"/>
                    </a:lnTo>
                    <a:lnTo>
                      <a:pt x="17" y="488"/>
                    </a:lnTo>
                    <a:lnTo>
                      <a:pt x="17" y="488"/>
                    </a:lnTo>
                    <a:lnTo>
                      <a:pt x="10" y="475"/>
                    </a:lnTo>
                    <a:lnTo>
                      <a:pt x="6" y="465"/>
                    </a:lnTo>
                    <a:lnTo>
                      <a:pt x="6" y="465"/>
                    </a:lnTo>
                    <a:lnTo>
                      <a:pt x="3" y="458"/>
                    </a:lnTo>
                    <a:lnTo>
                      <a:pt x="0" y="458"/>
                    </a:lnTo>
                    <a:lnTo>
                      <a:pt x="0" y="458"/>
                    </a:lnTo>
                    <a:lnTo>
                      <a:pt x="3" y="466"/>
                    </a:lnTo>
                    <a:lnTo>
                      <a:pt x="3" y="466"/>
                    </a:lnTo>
                    <a:lnTo>
                      <a:pt x="7" y="477"/>
                    </a:lnTo>
                    <a:lnTo>
                      <a:pt x="13" y="490"/>
                    </a:lnTo>
                    <a:lnTo>
                      <a:pt x="13" y="490"/>
                    </a:lnTo>
                    <a:lnTo>
                      <a:pt x="20" y="506"/>
                    </a:lnTo>
                    <a:lnTo>
                      <a:pt x="20" y="506"/>
                    </a:lnTo>
                    <a:lnTo>
                      <a:pt x="30" y="525"/>
                    </a:lnTo>
                    <a:lnTo>
                      <a:pt x="30" y="525"/>
                    </a:lnTo>
                    <a:lnTo>
                      <a:pt x="42" y="547"/>
                    </a:lnTo>
                    <a:lnTo>
                      <a:pt x="57" y="569"/>
                    </a:lnTo>
                    <a:lnTo>
                      <a:pt x="57" y="569"/>
                    </a:lnTo>
                    <a:lnTo>
                      <a:pt x="74" y="592"/>
                    </a:lnTo>
                    <a:lnTo>
                      <a:pt x="74" y="592"/>
                    </a:lnTo>
                    <a:lnTo>
                      <a:pt x="93" y="617"/>
                    </a:lnTo>
                    <a:lnTo>
                      <a:pt x="93" y="617"/>
                    </a:lnTo>
                    <a:lnTo>
                      <a:pt x="105" y="630"/>
                    </a:lnTo>
                    <a:lnTo>
                      <a:pt x="105" y="630"/>
                    </a:lnTo>
                    <a:lnTo>
                      <a:pt x="117" y="642"/>
                    </a:lnTo>
                    <a:lnTo>
                      <a:pt x="117" y="642"/>
                    </a:lnTo>
                    <a:lnTo>
                      <a:pt x="130" y="653"/>
                    </a:lnTo>
                    <a:lnTo>
                      <a:pt x="141" y="665"/>
                    </a:lnTo>
                    <a:lnTo>
                      <a:pt x="141" y="665"/>
                    </a:lnTo>
                    <a:lnTo>
                      <a:pt x="171" y="687"/>
                    </a:lnTo>
                    <a:lnTo>
                      <a:pt x="200" y="709"/>
                    </a:lnTo>
                    <a:lnTo>
                      <a:pt x="200" y="709"/>
                    </a:lnTo>
                    <a:lnTo>
                      <a:pt x="233" y="728"/>
                    </a:lnTo>
                    <a:lnTo>
                      <a:pt x="267" y="745"/>
                    </a:lnTo>
                    <a:lnTo>
                      <a:pt x="267" y="745"/>
                    </a:lnTo>
                    <a:lnTo>
                      <a:pt x="302" y="760"/>
                    </a:lnTo>
                    <a:lnTo>
                      <a:pt x="339" y="772"/>
                    </a:lnTo>
                    <a:lnTo>
                      <a:pt x="339" y="772"/>
                    </a:lnTo>
                    <a:lnTo>
                      <a:pt x="374" y="781"/>
                    </a:lnTo>
                    <a:lnTo>
                      <a:pt x="410" y="786"/>
                    </a:lnTo>
                    <a:lnTo>
                      <a:pt x="410" y="786"/>
                    </a:lnTo>
                    <a:lnTo>
                      <a:pt x="428" y="788"/>
                    </a:lnTo>
                    <a:lnTo>
                      <a:pt x="445" y="789"/>
                    </a:lnTo>
                    <a:lnTo>
                      <a:pt x="445" y="789"/>
                    </a:lnTo>
                    <a:lnTo>
                      <a:pt x="463" y="789"/>
                    </a:lnTo>
                    <a:lnTo>
                      <a:pt x="463" y="789"/>
                    </a:lnTo>
                    <a:lnTo>
                      <a:pt x="479" y="789"/>
                    </a:lnTo>
                    <a:lnTo>
                      <a:pt x="479" y="789"/>
                    </a:lnTo>
                    <a:lnTo>
                      <a:pt x="511" y="786"/>
                    </a:lnTo>
                    <a:lnTo>
                      <a:pt x="511" y="786"/>
                    </a:lnTo>
                    <a:lnTo>
                      <a:pt x="540" y="782"/>
                    </a:lnTo>
                    <a:lnTo>
                      <a:pt x="540" y="782"/>
                    </a:lnTo>
                    <a:lnTo>
                      <a:pt x="567" y="776"/>
                    </a:lnTo>
                    <a:lnTo>
                      <a:pt x="590" y="770"/>
                    </a:lnTo>
                    <a:lnTo>
                      <a:pt x="590" y="770"/>
                    </a:lnTo>
                    <a:lnTo>
                      <a:pt x="610" y="763"/>
                    </a:lnTo>
                    <a:lnTo>
                      <a:pt x="610" y="763"/>
                    </a:lnTo>
                    <a:lnTo>
                      <a:pt x="619" y="760"/>
                    </a:lnTo>
                    <a:lnTo>
                      <a:pt x="619" y="760"/>
                    </a:lnTo>
                    <a:lnTo>
                      <a:pt x="616" y="763"/>
                    </a:lnTo>
                    <a:lnTo>
                      <a:pt x="616" y="763"/>
                    </a:lnTo>
                    <a:lnTo>
                      <a:pt x="612" y="770"/>
                    </a:lnTo>
                    <a:lnTo>
                      <a:pt x="609" y="779"/>
                    </a:lnTo>
                    <a:lnTo>
                      <a:pt x="606" y="788"/>
                    </a:lnTo>
                    <a:lnTo>
                      <a:pt x="603" y="797"/>
                    </a:lnTo>
                    <a:lnTo>
                      <a:pt x="603" y="797"/>
                    </a:lnTo>
                    <a:lnTo>
                      <a:pt x="603" y="805"/>
                    </a:lnTo>
                    <a:lnTo>
                      <a:pt x="603" y="816"/>
                    </a:lnTo>
                    <a:lnTo>
                      <a:pt x="603" y="816"/>
                    </a:lnTo>
                    <a:lnTo>
                      <a:pt x="606" y="826"/>
                    </a:lnTo>
                    <a:lnTo>
                      <a:pt x="610" y="835"/>
                    </a:lnTo>
                    <a:lnTo>
                      <a:pt x="610" y="835"/>
                    </a:lnTo>
                    <a:lnTo>
                      <a:pt x="619" y="842"/>
                    </a:lnTo>
                    <a:lnTo>
                      <a:pt x="619" y="842"/>
                    </a:lnTo>
                    <a:lnTo>
                      <a:pt x="624" y="845"/>
                    </a:lnTo>
                    <a:lnTo>
                      <a:pt x="624" y="845"/>
                    </a:lnTo>
                    <a:lnTo>
                      <a:pt x="628" y="848"/>
                    </a:lnTo>
                    <a:lnTo>
                      <a:pt x="628" y="848"/>
                    </a:lnTo>
                    <a:lnTo>
                      <a:pt x="637" y="851"/>
                    </a:lnTo>
                    <a:lnTo>
                      <a:pt x="647" y="851"/>
                    </a:lnTo>
                    <a:lnTo>
                      <a:pt x="647" y="851"/>
                    </a:lnTo>
                    <a:lnTo>
                      <a:pt x="656" y="849"/>
                    </a:lnTo>
                    <a:lnTo>
                      <a:pt x="665" y="846"/>
                    </a:lnTo>
                    <a:lnTo>
                      <a:pt x="665" y="846"/>
                    </a:lnTo>
                    <a:lnTo>
                      <a:pt x="672" y="840"/>
                    </a:lnTo>
                    <a:lnTo>
                      <a:pt x="679" y="836"/>
                    </a:lnTo>
                    <a:lnTo>
                      <a:pt x="679" y="836"/>
                    </a:lnTo>
                    <a:lnTo>
                      <a:pt x="689" y="824"/>
                    </a:lnTo>
                    <a:lnTo>
                      <a:pt x="697" y="813"/>
                    </a:lnTo>
                    <a:lnTo>
                      <a:pt x="697" y="813"/>
                    </a:lnTo>
                    <a:lnTo>
                      <a:pt x="703" y="800"/>
                    </a:lnTo>
                    <a:lnTo>
                      <a:pt x="708" y="788"/>
                    </a:lnTo>
                    <a:lnTo>
                      <a:pt x="708" y="788"/>
                    </a:lnTo>
                    <a:lnTo>
                      <a:pt x="714" y="764"/>
                    </a:lnTo>
                    <a:lnTo>
                      <a:pt x="714" y="764"/>
                    </a:lnTo>
                    <a:lnTo>
                      <a:pt x="716" y="775"/>
                    </a:lnTo>
                    <a:lnTo>
                      <a:pt x="716" y="775"/>
                    </a:lnTo>
                    <a:lnTo>
                      <a:pt x="716" y="783"/>
                    </a:lnTo>
                    <a:lnTo>
                      <a:pt x="717" y="794"/>
                    </a:lnTo>
                    <a:lnTo>
                      <a:pt x="717" y="794"/>
                    </a:lnTo>
                    <a:lnTo>
                      <a:pt x="720" y="804"/>
                    </a:lnTo>
                    <a:lnTo>
                      <a:pt x="720" y="804"/>
                    </a:lnTo>
                    <a:lnTo>
                      <a:pt x="722" y="808"/>
                    </a:lnTo>
                    <a:lnTo>
                      <a:pt x="722" y="808"/>
                    </a:lnTo>
                    <a:lnTo>
                      <a:pt x="723" y="814"/>
                    </a:lnTo>
                    <a:lnTo>
                      <a:pt x="723" y="814"/>
                    </a:lnTo>
                    <a:lnTo>
                      <a:pt x="726" y="824"/>
                    </a:lnTo>
                    <a:lnTo>
                      <a:pt x="726" y="824"/>
                    </a:lnTo>
                    <a:lnTo>
                      <a:pt x="730" y="835"/>
                    </a:lnTo>
                    <a:lnTo>
                      <a:pt x="730" y="835"/>
                    </a:lnTo>
                    <a:lnTo>
                      <a:pt x="741" y="855"/>
                    </a:lnTo>
                    <a:lnTo>
                      <a:pt x="741" y="855"/>
                    </a:lnTo>
                    <a:lnTo>
                      <a:pt x="745" y="865"/>
                    </a:lnTo>
                    <a:lnTo>
                      <a:pt x="745" y="865"/>
                    </a:lnTo>
                    <a:lnTo>
                      <a:pt x="749" y="876"/>
                    </a:lnTo>
                    <a:lnTo>
                      <a:pt x="749" y="876"/>
                    </a:lnTo>
                    <a:lnTo>
                      <a:pt x="757" y="895"/>
                    </a:lnTo>
                    <a:lnTo>
                      <a:pt x="757" y="895"/>
                    </a:lnTo>
                    <a:lnTo>
                      <a:pt x="762" y="911"/>
                    </a:lnTo>
                    <a:lnTo>
                      <a:pt x="762" y="911"/>
                    </a:lnTo>
                    <a:lnTo>
                      <a:pt x="764" y="918"/>
                    </a:lnTo>
                    <a:lnTo>
                      <a:pt x="765" y="924"/>
                    </a:lnTo>
                    <a:lnTo>
                      <a:pt x="765" y="924"/>
                    </a:lnTo>
                    <a:lnTo>
                      <a:pt x="765" y="928"/>
                    </a:lnTo>
                    <a:lnTo>
                      <a:pt x="764" y="933"/>
                    </a:lnTo>
                    <a:lnTo>
                      <a:pt x="764" y="933"/>
                    </a:lnTo>
                    <a:lnTo>
                      <a:pt x="762" y="935"/>
                    </a:lnTo>
                    <a:lnTo>
                      <a:pt x="762" y="935"/>
                    </a:lnTo>
                    <a:lnTo>
                      <a:pt x="761" y="937"/>
                    </a:lnTo>
                    <a:lnTo>
                      <a:pt x="761" y="937"/>
                    </a:lnTo>
                    <a:lnTo>
                      <a:pt x="760" y="938"/>
                    </a:lnTo>
                    <a:lnTo>
                      <a:pt x="760" y="938"/>
                    </a:lnTo>
                    <a:lnTo>
                      <a:pt x="757" y="940"/>
                    </a:lnTo>
                    <a:lnTo>
                      <a:pt x="757" y="940"/>
                    </a:lnTo>
                    <a:lnTo>
                      <a:pt x="751" y="944"/>
                    </a:lnTo>
                    <a:lnTo>
                      <a:pt x="751" y="944"/>
                    </a:lnTo>
                    <a:lnTo>
                      <a:pt x="749" y="946"/>
                    </a:lnTo>
                    <a:lnTo>
                      <a:pt x="749" y="949"/>
                    </a:lnTo>
                    <a:lnTo>
                      <a:pt x="749" y="949"/>
                    </a:lnTo>
                    <a:lnTo>
                      <a:pt x="752" y="949"/>
                    </a:lnTo>
                    <a:lnTo>
                      <a:pt x="752" y="949"/>
                    </a:lnTo>
                    <a:lnTo>
                      <a:pt x="755" y="950"/>
                    </a:lnTo>
                    <a:lnTo>
                      <a:pt x="761" y="950"/>
                    </a:lnTo>
                    <a:lnTo>
                      <a:pt x="761" y="950"/>
                    </a:lnTo>
                    <a:lnTo>
                      <a:pt x="764" y="949"/>
                    </a:lnTo>
                    <a:lnTo>
                      <a:pt x="764" y="949"/>
                    </a:lnTo>
                    <a:lnTo>
                      <a:pt x="767" y="949"/>
                    </a:lnTo>
                    <a:lnTo>
                      <a:pt x="767" y="949"/>
                    </a:lnTo>
                    <a:lnTo>
                      <a:pt x="771" y="947"/>
                    </a:lnTo>
                    <a:lnTo>
                      <a:pt x="771" y="947"/>
                    </a:lnTo>
                    <a:lnTo>
                      <a:pt x="774" y="946"/>
                    </a:lnTo>
                    <a:lnTo>
                      <a:pt x="774" y="946"/>
                    </a:lnTo>
                    <a:lnTo>
                      <a:pt x="779" y="943"/>
                    </a:lnTo>
                    <a:lnTo>
                      <a:pt x="781" y="938"/>
                    </a:lnTo>
                    <a:lnTo>
                      <a:pt x="784" y="934"/>
                    </a:lnTo>
                    <a:lnTo>
                      <a:pt x="787" y="928"/>
                    </a:lnTo>
                    <a:lnTo>
                      <a:pt x="787" y="928"/>
                    </a:lnTo>
                    <a:lnTo>
                      <a:pt x="789" y="916"/>
                    </a:lnTo>
                    <a:lnTo>
                      <a:pt x="789" y="906"/>
                    </a:lnTo>
                    <a:lnTo>
                      <a:pt x="789" y="906"/>
                    </a:lnTo>
                    <a:lnTo>
                      <a:pt x="787" y="895"/>
                    </a:lnTo>
                    <a:lnTo>
                      <a:pt x="783" y="883"/>
                    </a:lnTo>
                    <a:lnTo>
                      <a:pt x="783" y="883"/>
                    </a:lnTo>
                    <a:lnTo>
                      <a:pt x="779" y="873"/>
                    </a:lnTo>
                    <a:lnTo>
                      <a:pt x="779" y="873"/>
                    </a:lnTo>
                    <a:lnTo>
                      <a:pt x="773" y="864"/>
                    </a:lnTo>
                    <a:lnTo>
                      <a:pt x="773" y="864"/>
                    </a:lnTo>
                    <a:lnTo>
                      <a:pt x="765" y="854"/>
                    </a:lnTo>
                    <a:lnTo>
                      <a:pt x="760" y="845"/>
                    </a:lnTo>
                    <a:lnTo>
                      <a:pt x="760" y="845"/>
                    </a:lnTo>
                    <a:lnTo>
                      <a:pt x="748" y="826"/>
                    </a:lnTo>
                    <a:lnTo>
                      <a:pt x="748" y="826"/>
                    </a:lnTo>
                    <a:lnTo>
                      <a:pt x="745" y="821"/>
                    </a:lnTo>
                    <a:lnTo>
                      <a:pt x="742" y="817"/>
                    </a:lnTo>
                    <a:lnTo>
                      <a:pt x="742" y="817"/>
                    </a:lnTo>
                    <a:lnTo>
                      <a:pt x="738" y="808"/>
                    </a:lnTo>
                    <a:lnTo>
                      <a:pt x="738" y="808"/>
                    </a:lnTo>
                    <a:lnTo>
                      <a:pt x="733" y="800"/>
                    </a:lnTo>
                    <a:lnTo>
                      <a:pt x="730" y="789"/>
                    </a:lnTo>
                    <a:lnTo>
                      <a:pt x="730" y="789"/>
                    </a:lnTo>
                    <a:lnTo>
                      <a:pt x="727" y="782"/>
                    </a:lnTo>
                    <a:lnTo>
                      <a:pt x="724" y="773"/>
                    </a:lnTo>
                    <a:lnTo>
                      <a:pt x="724" y="773"/>
                    </a:lnTo>
                    <a:lnTo>
                      <a:pt x="722" y="759"/>
                    </a:lnTo>
                    <a:lnTo>
                      <a:pt x="722" y="759"/>
                    </a:lnTo>
                    <a:lnTo>
                      <a:pt x="720" y="747"/>
                    </a:lnTo>
                    <a:lnTo>
                      <a:pt x="720" y="747"/>
                    </a:lnTo>
                    <a:lnTo>
                      <a:pt x="720" y="744"/>
                    </a:lnTo>
                    <a:lnTo>
                      <a:pt x="720" y="744"/>
                    </a:lnTo>
                    <a:lnTo>
                      <a:pt x="722" y="747"/>
                    </a:lnTo>
                    <a:lnTo>
                      <a:pt x="722" y="747"/>
                    </a:lnTo>
                    <a:lnTo>
                      <a:pt x="730" y="754"/>
                    </a:lnTo>
                    <a:lnTo>
                      <a:pt x="730" y="754"/>
                    </a:lnTo>
                    <a:lnTo>
                      <a:pt x="739" y="766"/>
                    </a:lnTo>
                    <a:lnTo>
                      <a:pt x="739" y="766"/>
                    </a:lnTo>
                    <a:lnTo>
                      <a:pt x="743" y="773"/>
                    </a:lnTo>
                    <a:lnTo>
                      <a:pt x="749" y="781"/>
                    </a:lnTo>
                    <a:lnTo>
                      <a:pt x="749" y="781"/>
                    </a:lnTo>
                    <a:lnTo>
                      <a:pt x="754" y="789"/>
                    </a:lnTo>
                    <a:lnTo>
                      <a:pt x="758" y="798"/>
                    </a:lnTo>
                    <a:lnTo>
                      <a:pt x="758" y="798"/>
                    </a:lnTo>
                    <a:lnTo>
                      <a:pt x="762" y="807"/>
                    </a:lnTo>
                    <a:lnTo>
                      <a:pt x="765" y="811"/>
                    </a:lnTo>
                    <a:lnTo>
                      <a:pt x="765" y="811"/>
                    </a:lnTo>
                    <a:lnTo>
                      <a:pt x="767" y="817"/>
                    </a:lnTo>
                    <a:lnTo>
                      <a:pt x="767" y="817"/>
                    </a:lnTo>
                    <a:lnTo>
                      <a:pt x="774" y="838"/>
                    </a:lnTo>
                    <a:lnTo>
                      <a:pt x="777" y="848"/>
                    </a:lnTo>
                    <a:lnTo>
                      <a:pt x="777" y="848"/>
                    </a:lnTo>
                    <a:lnTo>
                      <a:pt x="781" y="859"/>
                    </a:lnTo>
                    <a:lnTo>
                      <a:pt x="781" y="859"/>
                    </a:lnTo>
                    <a:lnTo>
                      <a:pt x="784" y="870"/>
                    </a:lnTo>
                    <a:lnTo>
                      <a:pt x="784" y="870"/>
                    </a:lnTo>
                    <a:lnTo>
                      <a:pt x="790" y="880"/>
                    </a:lnTo>
                    <a:lnTo>
                      <a:pt x="790" y="880"/>
                    </a:lnTo>
                    <a:lnTo>
                      <a:pt x="796" y="890"/>
                    </a:lnTo>
                    <a:lnTo>
                      <a:pt x="803" y="899"/>
                    </a:lnTo>
                    <a:lnTo>
                      <a:pt x="803" y="899"/>
                    </a:lnTo>
                    <a:lnTo>
                      <a:pt x="812" y="906"/>
                    </a:lnTo>
                    <a:lnTo>
                      <a:pt x="822" y="911"/>
                    </a:lnTo>
                    <a:lnTo>
                      <a:pt x="822" y="911"/>
                    </a:lnTo>
                    <a:lnTo>
                      <a:pt x="828" y="912"/>
                    </a:lnTo>
                    <a:lnTo>
                      <a:pt x="834" y="914"/>
                    </a:lnTo>
                    <a:lnTo>
                      <a:pt x="840" y="912"/>
                    </a:lnTo>
                    <a:lnTo>
                      <a:pt x="844" y="911"/>
                    </a:lnTo>
                    <a:lnTo>
                      <a:pt x="844" y="911"/>
                    </a:lnTo>
                    <a:lnTo>
                      <a:pt x="849" y="909"/>
                    </a:lnTo>
                    <a:lnTo>
                      <a:pt x="849" y="909"/>
                    </a:lnTo>
                    <a:lnTo>
                      <a:pt x="852" y="908"/>
                    </a:lnTo>
                    <a:lnTo>
                      <a:pt x="852" y="908"/>
                    </a:lnTo>
                    <a:lnTo>
                      <a:pt x="855" y="905"/>
                    </a:lnTo>
                    <a:lnTo>
                      <a:pt x="855" y="905"/>
                    </a:lnTo>
                    <a:lnTo>
                      <a:pt x="856" y="903"/>
                    </a:lnTo>
                    <a:lnTo>
                      <a:pt x="856" y="903"/>
                    </a:lnTo>
                    <a:lnTo>
                      <a:pt x="859" y="899"/>
                    </a:lnTo>
                    <a:lnTo>
                      <a:pt x="860" y="896"/>
                    </a:lnTo>
                    <a:lnTo>
                      <a:pt x="860" y="896"/>
                    </a:lnTo>
                    <a:lnTo>
                      <a:pt x="862" y="893"/>
                    </a:lnTo>
                    <a:lnTo>
                      <a:pt x="860" y="892"/>
                    </a:lnTo>
                    <a:lnTo>
                      <a:pt x="860" y="892"/>
                    </a:lnTo>
                    <a:lnTo>
                      <a:pt x="857" y="892"/>
                    </a:lnTo>
                    <a:lnTo>
                      <a:pt x="857" y="892"/>
                    </a:lnTo>
                    <a:lnTo>
                      <a:pt x="850" y="895"/>
                    </a:lnTo>
                    <a:lnTo>
                      <a:pt x="850" y="895"/>
                    </a:lnTo>
                    <a:lnTo>
                      <a:pt x="849" y="895"/>
                    </a:lnTo>
                    <a:lnTo>
                      <a:pt x="849" y="895"/>
                    </a:lnTo>
                    <a:lnTo>
                      <a:pt x="846" y="896"/>
                    </a:lnTo>
                    <a:lnTo>
                      <a:pt x="846" y="896"/>
                    </a:lnTo>
                    <a:lnTo>
                      <a:pt x="843" y="896"/>
                    </a:lnTo>
                    <a:lnTo>
                      <a:pt x="843" y="896"/>
                    </a:lnTo>
                    <a:lnTo>
                      <a:pt x="841" y="896"/>
                    </a:lnTo>
                    <a:lnTo>
                      <a:pt x="841" y="896"/>
                    </a:lnTo>
                    <a:lnTo>
                      <a:pt x="837" y="895"/>
                    </a:lnTo>
                    <a:lnTo>
                      <a:pt x="833" y="892"/>
                    </a:lnTo>
                    <a:lnTo>
                      <a:pt x="833" y="892"/>
                    </a:lnTo>
                    <a:lnTo>
                      <a:pt x="828" y="887"/>
                    </a:lnTo>
                    <a:lnTo>
                      <a:pt x="824" y="881"/>
                    </a:lnTo>
                    <a:lnTo>
                      <a:pt x="824" y="881"/>
                    </a:lnTo>
                    <a:lnTo>
                      <a:pt x="815" y="865"/>
                    </a:lnTo>
                    <a:lnTo>
                      <a:pt x="815" y="865"/>
                    </a:lnTo>
                    <a:lnTo>
                      <a:pt x="805" y="849"/>
                    </a:lnTo>
                    <a:lnTo>
                      <a:pt x="805" y="849"/>
                    </a:lnTo>
                    <a:lnTo>
                      <a:pt x="799" y="839"/>
                    </a:lnTo>
                    <a:lnTo>
                      <a:pt x="799" y="839"/>
                    </a:lnTo>
                    <a:lnTo>
                      <a:pt x="795" y="829"/>
                    </a:lnTo>
                    <a:lnTo>
                      <a:pt x="795" y="829"/>
                    </a:lnTo>
                    <a:lnTo>
                      <a:pt x="784" y="808"/>
                    </a:lnTo>
                    <a:lnTo>
                      <a:pt x="784" y="808"/>
                    </a:lnTo>
                    <a:lnTo>
                      <a:pt x="779" y="798"/>
                    </a:lnTo>
                    <a:lnTo>
                      <a:pt x="779" y="798"/>
                    </a:lnTo>
                    <a:lnTo>
                      <a:pt x="773" y="789"/>
                    </a:lnTo>
                    <a:lnTo>
                      <a:pt x="773" y="789"/>
                    </a:lnTo>
                    <a:lnTo>
                      <a:pt x="770" y="785"/>
                    </a:lnTo>
                    <a:lnTo>
                      <a:pt x="770" y="785"/>
                    </a:lnTo>
                    <a:lnTo>
                      <a:pt x="765" y="781"/>
                    </a:lnTo>
                    <a:lnTo>
                      <a:pt x="765" y="781"/>
                    </a:lnTo>
                    <a:lnTo>
                      <a:pt x="760" y="773"/>
                    </a:lnTo>
                    <a:lnTo>
                      <a:pt x="760" y="773"/>
                    </a:lnTo>
                    <a:lnTo>
                      <a:pt x="752" y="766"/>
                    </a:lnTo>
                    <a:lnTo>
                      <a:pt x="746" y="760"/>
                    </a:lnTo>
                    <a:lnTo>
                      <a:pt x="746" y="760"/>
                    </a:lnTo>
                    <a:lnTo>
                      <a:pt x="735" y="750"/>
                    </a:lnTo>
                    <a:lnTo>
                      <a:pt x="733" y="748"/>
                    </a:lnTo>
                    <a:lnTo>
                      <a:pt x="733" y="748"/>
                    </a:lnTo>
                    <a:lnTo>
                      <a:pt x="746" y="754"/>
                    </a:lnTo>
                    <a:lnTo>
                      <a:pt x="762" y="762"/>
                    </a:lnTo>
                    <a:lnTo>
                      <a:pt x="762" y="762"/>
                    </a:lnTo>
                    <a:lnTo>
                      <a:pt x="776" y="764"/>
                    </a:lnTo>
                    <a:lnTo>
                      <a:pt x="789" y="767"/>
                    </a:lnTo>
                    <a:lnTo>
                      <a:pt x="789" y="767"/>
                    </a:lnTo>
                    <a:lnTo>
                      <a:pt x="803" y="769"/>
                    </a:lnTo>
                    <a:lnTo>
                      <a:pt x="818" y="767"/>
                    </a:lnTo>
                    <a:lnTo>
                      <a:pt x="818" y="767"/>
                    </a:lnTo>
                    <a:lnTo>
                      <a:pt x="827" y="766"/>
                    </a:lnTo>
                    <a:lnTo>
                      <a:pt x="834" y="763"/>
                    </a:lnTo>
                    <a:lnTo>
                      <a:pt x="834" y="763"/>
                    </a:lnTo>
                    <a:lnTo>
                      <a:pt x="843" y="759"/>
                    </a:lnTo>
                    <a:lnTo>
                      <a:pt x="850" y="753"/>
                    </a:lnTo>
                    <a:lnTo>
                      <a:pt x="850" y="753"/>
                    </a:lnTo>
                    <a:lnTo>
                      <a:pt x="856" y="744"/>
                    </a:lnTo>
                    <a:lnTo>
                      <a:pt x="859" y="735"/>
                    </a:lnTo>
                    <a:lnTo>
                      <a:pt x="859" y="735"/>
                    </a:lnTo>
                    <a:lnTo>
                      <a:pt x="860" y="729"/>
                    </a:lnTo>
                    <a:lnTo>
                      <a:pt x="860" y="729"/>
                    </a:lnTo>
                    <a:lnTo>
                      <a:pt x="860" y="725"/>
                    </a:lnTo>
                    <a:lnTo>
                      <a:pt x="860" y="725"/>
                    </a:lnTo>
                    <a:lnTo>
                      <a:pt x="859" y="713"/>
                    </a:lnTo>
                    <a:lnTo>
                      <a:pt x="859" y="713"/>
                    </a:lnTo>
                    <a:lnTo>
                      <a:pt x="855" y="705"/>
                    </a:lnTo>
                    <a:lnTo>
                      <a:pt x="849" y="696"/>
                    </a:lnTo>
                    <a:lnTo>
                      <a:pt x="849" y="696"/>
                    </a:lnTo>
                    <a:lnTo>
                      <a:pt x="841" y="690"/>
                    </a:lnTo>
                    <a:lnTo>
                      <a:pt x="834" y="684"/>
                    </a:lnTo>
                    <a:lnTo>
                      <a:pt x="834" y="684"/>
                    </a:lnTo>
                    <a:close/>
                    <a:moveTo>
                      <a:pt x="698" y="785"/>
                    </a:moveTo>
                    <a:lnTo>
                      <a:pt x="698" y="785"/>
                    </a:lnTo>
                    <a:lnTo>
                      <a:pt x="692" y="795"/>
                    </a:lnTo>
                    <a:lnTo>
                      <a:pt x="686" y="805"/>
                    </a:lnTo>
                    <a:lnTo>
                      <a:pt x="686" y="805"/>
                    </a:lnTo>
                    <a:lnTo>
                      <a:pt x="678" y="814"/>
                    </a:lnTo>
                    <a:lnTo>
                      <a:pt x="667" y="823"/>
                    </a:lnTo>
                    <a:lnTo>
                      <a:pt x="667" y="823"/>
                    </a:lnTo>
                    <a:lnTo>
                      <a:pt x="663" y="827"/>
                    </a:lnTo>
                    <a:lnTo>
                      <a:pt x="657" y="830"/>
                    </a:lnTo>
                    <a:lnTo>
                      <a:pt x="651" y="832"/>
                    </a:lnTo>
                    <a:lnTo>
                      <a:pt x="647" y="832"/>
                    </a:lnTo>
                    <a:lnTo>
                      <a:pt x="647" y="832"/>
                    </a:lnTo>
                    <a:lnTo>
                      <a:pt x="641" y="832"/>
                    </a:lnTo>
                    <a:lnTo>
                      <a:pt x="635" y="829"/>
                    </a:lnTo>
                    <a:lnTo>
                      <a:pt x="634" y="827"/>
                    </a:lnTo>
                    <a:lnTo>
                      <a:pt x="634" y="827"/>
                    </a:lnTo>
                    <a:lnTo>
                      <a:pt x="632" y="826"/>
                    </a:lnTo>
                    <a:lnTo>
                      <a:pt x="632" y="826"/>
                    </a:lnTo>
                    <a:lnTo>
                      <a:pt x="629" y="823"/>
                    </a:lnTo>
                    <a:lnTo>
                      <a:pt x="629" y="823"/>
                    </a:lnTo>
                    <a:lnTo>
                      <a:pt x="627" y="819"/>
                    </a:lnTo>
                    <a:lnTo>
                      <a:pt x="627" y="813"/>
                    </a:lnTo>
                    <a:lnTo>
                      <a:pt x="627" y="807"/>
                    </a:lnTo>
                    <a:lnTo>
                      <a:pt x="628" y="801"/>
                    </a:lnTo>
                    <a:lnTo>
                      <a:pt x="628" y="801"/>
                    </a:lnTo>
                    <a:lnTo>
                      <a:pt x="632" y="789"/>
                    </a:lnTo>
                    <a:lnTo>
                      <a:pt x="640" y="781"/>
                    </a:lnTo>
                    <a:lnTo>
                      <a:pt x="640" y="781"/>
                    </a:lnTo>
                    <a:lnTo>
                      <a:pt x="647" y="770"/>
                    </a:lnTo>
                    <a:lnTo>
                      <a:pt x="656" y="762"/>
                    </a:lnTo>
                    <a:lnTo>
                      <a:pt x="656" y="762"/>
                    </a:lnTo>
                    <a:lnTo>
                      <a:pt x="665" y="754"/>
                    </a:lnTo>
                    <a:lnTo>
                      <a:pt x="673" y="748"/>
                    </a:lnTo>
                    <a:lnTo>
                      <a:pt x="673" y="748"/>
                    </a:lnTo>
                    <a:lnTo>
                      <a:pt x="682" y="744"/>
                    </a:lnTo>
                    <a:lnTo>
                      <a:pt x="689" y="741"/>
                    </a:lnTo>
                    <a:lnTo>
                      <a:pt x="697" y="738"/>
                    </a:lnTo>
                    <a:lnTo>
                      <a:pt x="704" y="737"/>
                    </a:lnTo>
                    <a:lnTo>
                      <a:pt x="704" y="737"/>
                    </a:lnTo>
                    <a:lnTo>
                      <a:pt x="714" y="737"/>
                    </a:lnTo>
                    <a:lnTo>
                      <a:pt x="714" y="737"/>
                    </a:lnTo>
                    <a:lnTo>
                      <a:pt x="716" y="738"/>
                    </a:lnTo>
                    <a:lnTo>
                      <a:pt x="716" y="738"/>
                    </a:lnTo>
                    <a:lnTo>
                      <a:pt x="714" y="740"/>
                    </a:lnTo>
                    <a:lnTo>
                      <a:pt x="714" y="740"/>
                    </a:lnTo>
                    <a:lnTo>
                      <a:pt x="716" y="741"/>
                    </a:lnTo>
                    <a:lnTo>
                      <a:pt x="716" y="741"/>
                    </a:lnTo>
                    <a:lnTo>
                      <a:pt x="713" y="750"/>
                    </a:lnTo>
                    <a:lnTo>
                      <a:pt x="713" y="750"/>
                    </a:lnTo>
                    <a:lnTo>
                      <a:pt x="707" y="766"/>
                    </a:lnTo>
                    <a:lnTo>
                      <a:pt x="698" y="785"/>
                    </a:lnTo>
                    <a:lnTo>
                      <a:pt x="698" y="785"/>
                    </a:lnTo>
                    <a:close/>
                    <a:moveTo>
                      <a:pt x="838" y="721"/>
                    </a:moveTo>
                    <a:lnTo>
                      <a:pt x="838" y="721"/>
                    </a:lnTo>
                    <a:lnTo>
                      <a:pt x="840" y="725"/>
                    </a:lnTo>
                    <a:lnTo>
                      <a:pt x="840" y="725"/>
                    </a:lnTo>
                    <a:lnTo>
                      <a:pt x="840" y="726"/>
                    </a:lnTo>
                    <a:lnTo>
                      <a:pt x="840" y="729"/>
                    </a:lnTo>
                    <a:lnTo>
                      <a:pt x="840" y="729"/>
                    </a:lnTo>
                    <a:lnTo>
                      <a:pt x="838" y="735"/>
                    </a:lnTo>
                    <a:lnTo>
                      <a:pt x="836" y="740"/>
                    </a:lnTo>
                    <a:lnTo>
                      <a:pt x="836" y="740"/>
                    </a:lnTo>
                    <a:lnTo>
                      <a:pt x="831" y="744"/>
                    </a:lnTo>
                    <a:lnTo>
                      <a:pt x="827" y="747"/>
                    </a:lnTo>
                    <a:lnTo>
                      <a:pt x="821" y="750"/>
                    </a:lnTo>
                    <a:lnTo>
                      <a:pt x="815" y="751"/>
                    </a:lnTo>
                    <a:lnTo>
                      <a:pt x="815" y="751"/>
                    </a:lnTo>
                    <a:lnTo>
                      <a:pt x="802" y="754"/>
                    </a:lnTo>
                    <a:lnTo>
                      <a:pt x="790" y="754"/>
                    </a:lnTo>
                    <a:lnTo>
                      <a:pt x="790" y="754"/>
                    </a:lnTo>
                    <a:lnTo>
                      <a:pt x="777" y="753"/>
                    </a:lnTo>
                    <a:lnTo>
                      <a:pt x="765" y="751"/>
                    </a:lnTo>
                    <a:lnTo>
                      <a:pt x="765" y="751"/>
                    </a:lnTo>
                    <a:lnTo>
                      <a:pt x="745" y="747"/>
                    </a:lnTo>
                    <a:lnTo>
                      <a:pt x="730" y="741"/>
                    </a:lnTo>
                    <a:lnTo>
                      <a:pt x="730" y="741"/>
                    </a:lnTo>
                    <a:lnTo>
                      <a:pt x="720" y="737"/>
                    </a:lnTo>
                    <a:lnTo>
                      <a:pt x="720" y="737"/>
                    </a:lnTo>
                    <a:lnTo>
                      <a:pt x="720" y="737"/>
                    </a:lnTo>
                    <a:lnTo>
                      <a:pt x="720" y="737"/>
                    </a:lnTo>
                    <a:lnTo>
                      <a:pt x="719" y="735"/>
                    </a:lnTo>
                    <a:lnTo>
                      <a:pt x="719" y="735"/>
                    </a:lnTo>
                    <a:lnTo>
                      <a:pt x="720" y="735"/>
                    </a:lnTo>
                    <a:lnTo>
                      <a:pt x="720" y="735"/>
                    </a:lnTo>
                    <a:lnTo>
                      <a:pt x="726" y="726"/>
                    </a:lnTo>
                    <a:lnTo>
                      <a:pt x="726" y="726"/>
                    </a:lnTo>
                    <a:lnTo>
                      <a:pt x="730" y="722"/>
                    </a:lnTo>
                    <a:lnTo>
                      <a:pt x="736" y="718"/>
                    </a:lnTo>
                    <a:lnTo>
                      <a:pt x="745" y="713"/>
                    </a:lnTo>
                    <a:lnTo>
                      <a:pt x="754" y="709"/>
                    </a:lnTo>
                    <a:lnTo>
                      <a:pt x="754" y="709"/>
                    </a:lnTo>
                    <a:lnTo>
                      <a:pt x="764" y="706"/>
                    </a:lnTo>
                    <a:lnTo>
                      <a:pt x="774" y="705"/>
                    </a:lnTo>
                    <a:lnTo>
                      <a:pt x="774" y="705"/>
                    </a:lnTo>
                    <a:lnTo>
                      <a:pt x="787" y="703"/>
                    </a:lnTo>
                    <a:lnTo>
                      <a:pt x="799" y="703"/>
                    </a:lnTo>
                    <a:lnTo>
                      <a:pt x="799" y="703"/>
                    </a:lnTo>
                    <a:lnTo>
                      <a:pt x="811" y="703"/>
                    </a:lnTo>
                    <a:lnTo>
                      <a:pt x="822" y="706"/>
                    </a:lnTo>
                    <a:lnTo>
                      <a:pt x="822" y="706"/>
                    </a:lnTo>
                    <a:lnTo>
                      <a:pt x="828" y="709"/>
                    </a:lnTo>
                    <a:lnTo>
                      <a:pt x="833" y="712"/>
                    </a:lnTo>
                    <a:lnTo>
                      <a:pt x="837" y="716"/>
                    </a:lnTo>
                    <a:lnTo>
                      <a:pt x="838" y="721"/>
                    </a:lnTo>
                    <a:lnTo>
                      <a:pt x="838" y="721"/>
                    </a:lnTo>
                    <a:close/>
                  </a:path>
                </a:pathLst>
              </a:custGeom>
              <a:solidFill>
                <a:srgbClr val="E79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Rectangle 157"/>
              <p:cNvSpPr>
                <a:spLocks noChangeArrowheads="1"/>
              </p:cNvSpPr>
              <p:nvPr/>
            </p:nvSpPr>
            <p:spPr bwMode="auto">
              <a:xfrm rot="21557723">
                <a:off x="8459147" y="2635596"/>
                <a:ext cx="581396" cy="1388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id-ID" altLang="id-ID" sz="3200" b="0" i="0" u="none" strike="noStrike" kern="1200" cap="none" spc="0" normalizeH="0" baseline="0" noProof="0" dirty="0">
                    <a:ln>
                      <a:noFill/>
                    </a:ln>
                    <a:solidFill>
                      <a:srgbClr val="E79F13"/>
                    </a:solidFill>
                    <a:effectLst/>
                    <a:uLnTx/>
                    <a:uFillTx/>
                    <a:latin typeface="Calibri Light" panose="020F0302020204030204"/>
                    <a:ea typeface="+mn-ea"/>
                    <a:cs typeface="+mn-cs"/>
                  </a:rPr>
                  <a:t>1</a:t>
                </a:r>
                <a:endParaRPr kumimoji="0" lang="id-ID" altLang="id-ID" sz="11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grpSp>
        <p:grpSp>
          <p:nvGrpSpPr>
            <p:cNvPr id="105" name="Group 104"/>
            <p:cNvGrpSpPr/>
            <p:nvPr/>
          </p:nvGrpSpPr>
          <p:grpSpPr>
            <a:xfrm>
              <a:off x="7364923" y="6279562"/>
              <a:ext cx="1193206" cy="2487181"/>
              <a:chOff x="2016581" y="2119748"/>
              <a:chExt cx="1104929" cy="2303173"/>
            </a:xfrm>
          </p:grpSpPr>
          <p:sp>
            <p:nvSpPr>
              <p:cNvPr id="106" name="Freeform 6"/>
              <p:cNvSpPr>
                <a:spLocks/>
              </p:cNvSpPr>
              <p:nvPr/>
            </p:nvSpPr>
            <p:spPr bwMode="auto">
              <a:xfrm flipH="1">
                <a:off x="2567985" y="3178020"/>
                <a:ext cx="180267" cy="241769"/>
              </a:xfrm>
              <a:custGeom>
                <a:avLst/>
                <a:gdLst>
                  <a:gd name="T0" fmla="*/ 170 w 170"/>
                  <a:gd name="T1" fmla="*/ 0 h 228"/>
                  <a:gd name="T2" fmla="*/ 170 w 170"/>
                  <a:gd name="T3" fmla="*/ 0 h 228"/>
                  <a:gd name="T4" fmla="*/ 146 w 170"/>
                  <a:gd name="T5" fmla="*/ 20 h 228"/>
                  <a:gd name="T6" fmla="*/ 92 w 170"/>
                  <a:gd name="T7" fmla="*/ 64 h 228"/>
                  <a:gd name="T8" fmla="*/ 64 w 170"/>
                  <a:gd name="T9" fmla="*/ 92 h 228"/>
                  <a:gd name="T10" fmla="*/ 36 w 170"/>
                  <a:gd name="T11" fmla="*/ 116 h 228"/>
                  <a:gd name="T12" fmla="*/ 14 w 170"/>
                  <a:gd name="T13" fmla="*/ 140 h 228"/>
                  <a:gd name="T14" fmla="*/ 0 w 170"/>
                  <a:gd name="T15" fmla="*/ 158 h 228"/>
                  <a:gd name="T16" fmla="*/ 0 w 170"/>
                  <a:gd name="T17" fmla="*/ 158 h 228"/>
                  <a:gd name="T18" fmla="*/ 2 w 170"/>
                  <a:gd name="T19" fmla="*/ 166 h 228"/>
                  <a:gd name="T20" fmla="*/ 10 w 170"/>
                  <a:gd name="T21" fmla="*/ 184 h 228"/>
                  <a:gd name="T22" fmla="*/ 14 w 170"/>
                  <a:gd name="T23" fmla="*/ 196 h 228"/>
                  <a:gd name="T24" fmla="*/ 22 w 170"/>
                  <a:gd name="T25" fmla="*/ 208 h 228"/>
                  <a:gd name="T26" fmla="*/ 32 w 170"/>
                  <a:gd name="T27" fmla="*/ 218 h 228"/>
                  <a:gd name="T28" fmla="*/ 44 w 170"/>
                  <a:gd name="T29" fmla="*/ 226 h 228"/>
                  <a:gd name="T30" fmla="*/ 44 w 170"/>
                  <a:gd name="T31" fmla="*/ 226 h 228"/>
                  <a:gd name="T32" fmla="*/ 48 w 170"/>
                  <a:gd name="T33" fmla="*/ 228 h 228"/>
                  <a:gd name="T34" fmla="*/ 52 w 170"/>
                  <a:gd name="T35" fmla="*/ 226 h 228"/>
                  <a:gd name="T36" fmla="*/ 60 w 170"/>
                  <a:gd name="T37" fmla="*/ 222 h 228"/>
                  <a:gd name="T38" fmla="*/ 70 w 170"/>
                  <a:gd name="T39" fmla="*/ 212 h 228"/>
                  <a:gd name="T40" fmla="*/ 80 w 170"/>
                  <a:gd name="T41" fmla="*/ 200 h 228"/>
                  <a:gd name="T42" fmla="*/ 100 w 170"/>
                  <a:gd name="T43" fmla="*/ 164 h 228"/>
                  <a:gd name="T44" fmla="*/ 120 w 170"/>
                  <a:gd name="T45" fmla="*/ 120 h 228"/>
                  <a:gd name="T46" fmla="*/ 140 w 170"/>
                  <a:gd name="T47" fmla="*/ 78 h 228"/>
                  <a:gd name="T48" fmla="*/ 156 w 170"/>
                  <a:gd name="T49" fmla="*/ 38 h 228"/>
                  <a:gd name="T50" fmla="*/ 170 w 170"/>
                  <a:gd name="T5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28">
                    <a:moveTo>
                      <a:pt x="170" y="0"/>
                    </a:moveTo>
                    <a:lnTo>
                      <a:pt x="170" y="0"/>
                    </a:lnTo>
                    <a:lnTo>
                      <a:pt x="146" y="20"/>
                    </a:lnTo>
                    <a:lnTo>
                      <a:pt x="92" y="64"/>
                    </a:lnTo>
                    <a:lnTo>
                      <a:pt x="64" y="92"/>
                    </a:lnTo>
                    <a:lnTo>
                      <a:pt x="36" y="116"/>
                    </a:lnTo>
                    <a:lnTo>
                      <a:pt x="14" y="140"/>
                    </a:lnTo>
                    <a:lnTo>
                      <a:pt x="0" y="158"/>
                    </a:lnTo>
                    <a:lnTo>
                      <a:pt x="0" y="158"/>
                    </a:lnTo>
                    <a:lnTo>
                      <a:pt x="2" y="166"/>
                    </a:lnTo>
                    <a:lnTo>
                      <a:pt x="10" y="184"/>
                    </a:lnTo>
                    <a:lnTo>
                      <a:pt x="14" y="196"/>
                    </a:lnTo>
                    <a:lnTo>
                      <a:pt x="22" y="208"/>
                    </a:lnTo>
                    <a:lnTo>
                      <a:pt x="32" y="218"/>
                    </a:lnTo>
                    <a:lnTo>
                      <a:pt x="44" y="226"/>
                    </a:lnTo>
                    <a:lnTo>
                      <a:pt x="44" y="226"/>
                    </a:lnTo>
                    <a:lnTo>
                      <a:pt x="48" y="228"/>
                    </a:lnTo>
                    <a:lnTo>
                      <a:pt x="52" y="226"/>
                    </a:lnTo>
                    <a:lnTo>
                      <a:pt x="60" y="222"/>
                    </a:lnTo>
                    <a:lnTo>
                      <a:pt x="70" y="212"/>
                    </a:lnTo>
                    <a:lnTo>
                      <a:pt x="80" y="200"/>
                    </a:lnTo>
                    <a:lnTo>
                      <a:pt x="100" y="164"/>
                    </a:lnTo>
                    <a:lnTo>
                      <a:pt x="120" y="120"/>
                    </a:lnTo>
                    <a:lnTo>
                      <a:pt x="140" y="78"/>
                    </a:lnTo>
                    <a:lnTo>
                      <a:pt x="156" y="38"/>
                    </a:lnTo>
                    <a:lnTo>
                      <a:pt x="170" y="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7"/>
              <p:cNvSpPr>
                <a:spLocks/>
              </p:cNvSpPr>
              <p:nvPr/>
            </p:nvSpPr>
            <p:spPr bwMode="auto">
              <a:xfrm flipH="1">
                <a:off x="2567985" y="3178020"/>
                <a:ext cx="180267" cy="241769"/>
              </a:xfrm>
              <a:custGeom>
                <a:avLst/>
                <a:gdLst>
                  <a:gd name="T0" fmla="*/ 170 w 170"/>
                  <a:gd name="T1" fmla="*/ 0 h 228"/>
                  <a:gd name="T2" fmla="*/ 170 w 170"/>
                  <a:gd name="T3" fmla="*/ 0 h 228"/>
                  <a:gd name="T4" fmla="*/ 146 w 170"/>
                  <a:gd name="T5" fmla="*/ 20 h 228"/>
                  <a:gd name="T6" fmla="*/ 92 w 170"/>
                  <a:gd name="T7" fmla="*/ 64 h 228"/>
                  <a:gd name="T8" fmla="*/ 64 w 170"/>
                  <a:gd name="T9" fmla="*/ 92 h 228"/>
                  <a:gd name="T10" fmla="*/ 36 w 170"/>
                  <a:gd name="T11" fmla="*/ 116 h 228"/>
                  <a:gd name="T12" fmla="*/ 14 w 170"/>
                  <a:gd name="T13" fmla="*/ 140 h 228"/>
                  <a:gd name="T14" fmla="*/ 0 w 170"/>
                  <a:gd name="T15" fmla="*/ 158 h 228"/>
                  <a:gd name="T16" fmla="*/ 0 w 170"/>
                  <a:gd name="T17" fmla="*/ 158 h 228"/>
                  <a:gd name="T18" fmla="*/ 2 w 170"/>
                  <a:gd name="T19" fmla="*/ 166 h 228"/>
                  <a:gd name="T20" fmla="*/ 10 w 170"/>
                  <a:gd name="T21" fmla="*/ 184 h 228"/>
                  <a:gd name="T22" fmla="*/ 14 w 170"/>
                  <a:gd name="T23" fmla="*/ 196 h 228"/>
                  <a:gd name="T24" fmla="*/ 22 w 170"/>
                  <a:gd name="T25" fmla="*/ 208 h 228"/>
                  <a:gd name="T26" fmla="*/ 32 w 170"/>
                  <a:gd name="T27" fmla="*/ 218 h 228"/>
                  <a:gd name="T28" fmla="*/ 44 w 170"/>
                  <a:gd name="T29" fmla="*/ 226 h 228"/>
                  <a:gd name="T30" fmla="*/ 44 w 170"/>
                  <a:gd name="T31" fmla="*/ 226 h 228"/>
                  <a:gd name="T32" fmla="*/ 48 w 170"/>
                  <a:gd name="T33" fmla="*/ 228 h 228"/>
                  <a:gd name="T34" fmla="*/ 52 w 170"/>
                  <a:gd name="T35" fmla="*/ 226 h 228"/>
                  <a:gd name="T36" fmla="*/ 60 w 170"/>
                  <a:gd name="T37" fmla="*/ 222 h 228"/>
                  <a:gd name="T38" fmla="*/ 70 w 170"/>
                  <a:gd name="T39" fmla="*/ 212 h 228"/>
                  <a:gd name="T40" fmla="*/ 80 w 170"/>
                  <a:gd name="T41" fmla="*/ 200 h 228"/>
                  <a:gd name="T42" fmla="*/ 100 w 170"/>
                  <a:gd name="T43" fmla="*/ 164 h 228"/>
                  <a:gd name="T44" fmla="*/ 120 w 170"/>
                  <a:gd name="T45" fmla="*/ 120 h 228"/>
                  <a:gd name="T46" fmla="*/ 140 w 170"/>
                  <a:gd name="T47" fmla="*/ 78 h 228"/>
                  <a:gd name="T48" fmla="*/ 156 w 170"/>
                  <a:gd name="T49" fmla="*/ 38 h 228"/>
                  <a:gd name="T50" fmla="*/ 170 w 170"/>
                  <a:gd name="T5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28">
                    <a:moveTo>
                      <a:pt x="170" y="0"/>
                    </a:moveTo>
                    <a:lnTo>
                      <a:pt x="170" y="0"/>
                    </a:lnTo>
                    <a:lnTo>
                      <a:pt x="146" y="20"/>
                    </a:lnTo>
                    <a:lnTo>
                      <a:pt x="92" y="64"/>
                    </a:lnTo>
                    <a:lnTo>
                      <a:pt x="64" y="92"/>
                    </a:lnTo>
                    <a:lnTo>
                      <a:pt x="36" y="116"/>
                    </a:lnTo>
                    <a:lnTo>
                      <a:pt x="14" y="140"/>
                    </a:lnTo>
                    <a:lnTo>
                      <a:pt x="0" y="158"/>
                    </a:lnTo>
                    <a:lnTo>
                      <a:pt x="0" y="158"/>
                    </a:lnTo>
                    <a:lnTo>
                      <a:pt x="2" y="166"/>
                    </a:lnTo>
                    <a:lnTo>
                      <a:pt x="10" y="184"/>
                    </a:lnTo>
                    <a:lnTo>
                      <a:pt x="14" y="196"/>
                    </a:lnTo>
                    <a:lnTo>
                      <a:pt x="22" y="208"/>
                    </a:lnTo>
                    <a:lnTo>
                      <a:pt x="32" y="218"/>
                    </a:lnTo>
                    <a:lnTo>
                      <a:pt x="44" y="226"/>
                    </a:lnTo>
                    <a:lnTo>
                      <a:pt x="44" y="226"/>
                    </a:lnTo>
                    <a:lnTo>
                      <a:pt x="48" y="228"/>
                    </a:lnTo>
                    <a:lnTo>
                      <a:pt x="52" y="226"/>
                    </a:lnTo>
                    <a:lnTo>
                      <a:pt x="60" y="222"/>
                    </a:lnTo>
                    <a:lnTo>
                      <a:pt x="70" y="212"/>
                    </a:lnTo>
                    <a:lnTo>
                      <a:pt x="80" y="200"/>
                    </a:lnTo>
                    <a:lnTo>
                      <a:pt x="100" y="164"/>
                    </a:lnTo>
                    <a:lnTo>
                      <a:pt x="120" y="120"/>
                    </a:lnTo>
                    <a:lnTo>
                      <a:pt x="140" y="78"/>
                    </a:lnTo>
                    <a:lnTo>
                      <a:pt x="156" y="3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8"/>
              <p:cNvSpPr>
                <a:spLocks/>
              </p:cNvSpPr>
              <p:nvPr/>
            </p:nvSpPr>
            <p:spPr bwMode="auto">
              <a:xfrm flipH="1">
                <a:off x="2521327" y="3184382"/>
                <a:ext cx="201475" cy="341446"/>
              </a:xfrm>
              <a:custGeom>
                <a:avLst/>
                <a:gdLst>
                  <a:gd name="T0" fmla="*/ 154 w 190"/>
                  <a:gd name="T1" fmla="*/ 0 h 322"/>
                  <a:gd name="T2" fmla="*/ 154 w 190"/>
                  <a:gd name="T3" fmla="*/ 0 h 322"/>
                  <a:gd name="T4" fmla="*/ 136 w 190"/>
                  <a:gd name="T5" fmla="*/ 18 h 322"/>
                  <a:gd name="T6" fmla="*/ 114 w 190"/>
                  <a:gd name="T7" fmla="*/ 38 h 322"/>
                  <a:gd name="T8" fmla="*/ 90 w 190"/>
                  <a:gd name="T9" fmla="*/ 64 h 322"/>
                  <a:gd name="T10" fmla="*/ 64 w 190"/>
                  <a:gd name="T11" fmla="*/ 96 h 322"/>
                  <a:gd name="T12" fmla="*/ 38 w 190"/>
                  <a:gd name="T13" fmla="*/ 132 h 322"/>
                  <a:gd name="T14" fmla="*/ 26 w 190"/>
                  <a:gd name="T15" fmla="*/ 152 h 322"/>
                  <a:gd name="T16" fmla="*/ 16 w 190"/>
                  <a:gd name="T17" fmla="*/ 172 h 322"/>
                  <a:gd name="T18" fmla="*/ 6 w 190"/>
                  <a:gd name="T19" fmla="*/ 192 h 322"/>
                  <a:gd name="T20" fmla="*/ 0 w 190"/>
                  <a:gd name="T21" fmla="*/ 212 h 322"/>
                  <a:gd name="T22" fmla="*/ 0 w 190"/>
                  <a:gd name="T23" fmla="*/ 212 h 322"/>
                  <a:gd name="T24" fmla="*/ 10 w 190"/>
                  <a:gd name="T25" fmla="*/ 228 h 322"/>
                  <a:gd name="T26" fmla="*/ 24 w 190"/>
                  <a:gd name="T27" fmla="*/ 242 h 322"/>
                  <a:gd name="T28" fmla="*/ 42 w 190"/>
                  <a:gd name="T29" fmla="*/ 260 h 322"/>
                  <a:gd name="T30" fmla="*/ 68 w 190"/>
                  <a:gd name="T31" fmla="*/ 278 h 322"/>
                  <a:gd name="T32" fmla="*/ 96 w 190"/>
                  <a:gd name="T33" fmla="*/ 296 h 322"/>
                  <a:gd name="T34" fmla="*/ 112 w 190"/>
                  <a:gd name="T35" fmla="*/ 304 h 322"/>
                  <a:gd name="T36" fmla="*/ 130 w 190"/>
                  <a:gd name="T37" fmla="*/ 312 h 322"/>
                  <a:gd name="T38" fmla="*/ 150 w 190"/>
                  <a:gd name="T39" fmla="*/ 318 h 322"/>
                  <a:gd name="T40" fmla="*/ 170 w 190"/>
                  <a:gd name="T41" fmla="*/ 322 h 322"/>
                  <a:gd name="T42" fmla="*/ 170 w 190"/>
                  <a:gd name="T43" fmla="*/ 322 h 322"/>
                  <a:gd name="T44" fmla="*/ 178 w 190"/>
                  <a:gd name="T45" fmla="*/ 278 h 322"/>
                  <a:gd name="T46" fmla="*/ 184 w 190"/>
                  <a:gd name="T47" fmla="*/ 234 h 322"/>
                  <a:gd name="T48" fmla="*/ 190 w 190"/>
                  <a:gd name="T49" fmla="*/ 180 h 322"/>
                  <a:gd name="T50" fmla="*/ 190 w 190"/>
                  <a:gd name="T51" fmla="*/ 124 h 322"/>
                  <a:gd name="T52" fmla="*/ 190 w 190"/>
                  <a:gd name="T53" fmla="*/ 96 h 322"/>
                  <a:gd name="T54" fmla="*/ 188 w 190"/>
                  <a:gd name="T55" fmla="*/ 72 h 322"/>
                  <a:gd name="T56" fmla="*/ 182 w 190"/>
                  <a:gd name="T57" fmla="*/ 48 h 322"/>
                  <a:gd name="T58" fmla="*/ 176 w 190"/>
                  <a:gd name="T59" fmla="*/ 28 h 322"/>
                  <a:gd name="T60" fmla="*/ 166 w 190"/>
                  <a:gd name="T61" fmla="*/ 12 h 322"/>
                  <a:gd name="T62" fmla="*/ 160 w 190"/>
                  <a:gd name="T63" fmla="*/ 4 h 322"/>
                  <a:gd name="T64" fmla="*/ 154 w 190"/>
                  <a:gd name="T65"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322">
                    <a:moveTo>
                      <a:pt x="154" y="0"/>
                    </a:moveTo>
                    <a:lnTo>
                      <a:pt x="154" y="0"/>
                    </a:lnTo>
                    <a:lnTo>
                      <a:pt x="136" y="18"/>
                    </a:lnTo>
                    <a:lnTo>
                      <a:pt x="114" y="38"/>
                    </a:lnTo>
                    <a:lnTo>
                      <a:pt x="90" y="64"/>
                    </a:lnTo>
                    <a:lnTo>
                      <a:pt x="64" y="96"/>
                    </a:lnTo>
                    <a:lnTo>
                      <a:pt x="38" y="132"/>
                    </a:lnTo>
                    <a:lnTo>
                      <a:pt x="26" y="152"/>
                    </a:lnTo>
                    <a:lnTo>
                      <a:pt x="16" y="172"/>
                    </a:lnTo>
                    <a:lnTo>
                      <a:pt x="6" y="192"/>
                    </a:lnTo>
                    <a:lnTo>
                      <a:pt x="0" y="212"/>
                    </a:lnTo>
                    <a:lnTo>
                      <a:pt x="0" y="212"/>
                    </a:lnTo>
                    <a:lnTo>
                      <a:pt x="10" y="228"/>
                    </a:lnTo>
                    <a:lnTo>
                      <a:pt x="24" y="242"/>
                    </a:lnTo>
                    <a:lnTo>
                      <a:pt x="42" y="260"/>
                    </a:lnTo>
                    <a:lnTo>
                      <a:pt x="68" y="278"/>
                    </a:lnTo>
                    <a:lnTo>
                      <a:pt x="96" y="296"/>
                    </a:lnTo>
                    <a:lnTo>
                      <a:pt x="112" y="304"/>
                    </a:lnTo>
                    <a:lnTo>
                      <a:pt x="130" y="312"/>
                    </a:lnTo>
                    <a:lnTo>
                      <a:pt x="150" y="318"/>
                    </a:lnTo>
                    <a:lnTo>
                      <a:pt x="170" y="322"/>
                    </a:lnTo>
                    <a:lnTo>
                      <a:pt x="170" y="322"/>
                    </a:lnTo>
                    <a:lnTo>
                      <a:pt x="178" y="278"/>
                    </a:lnTo>
                    <a:lnTo>
                      <a:pt x="184" y="234"/>
                    </a:lnTo>
                    <a:lnTo>
                      <a:pt x="190" y="180"/>
                    </a:lnTo>
                    <a:lnTo>
                      <a:pt x="190" y="124"/>
                    </a:lnTo>
                    <a:lnTo>
                      <a:pt x="190" y="96"/>
                    </a:lnTo>
                    <a:lnTo>
                      <a:pt x="188" y="72"/>
                    </a:lnTo>
                    <a:lnTo>
                      <a:pt x="182" y="48"/>
                    </a:lnTo>
                    <a:lnTo>
                      <a:pt x="176" y="28"/>
                    </a:lnTo>
                    <a:lnTo>
                      <a:pt x="166" y="12"/>
                    </a:lnTo>
                    <a:lnTo>
                      <a:pt x="160" y="4"/>
                    </a:lnTo>
                    <a:lnTo>
                      <a:pt x="15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9"/>
              <p:cNvSpPr>
                <a:spLocks/>
              </p:cNvSpPr>
              <p:nvPr/>
            </p:nvSpPr>
            <p:spPr bwMode="auto">
              <a:xfrm flipH="1">
                <a:off x="2521327" y="3184382"/>
                <a:ext cx="201475" cy="341446"/>
              </a:xfrm>
              <a:custGeom>
                <a:avLst/>
                <a:gdLst>
                  <a:gd name="T0" fmla="*/ 154 w 190"/>
                  <a:gd name="T1" fmla="*/ 0 h 322"/>
                  <a:gd name="T2" fmla="*/ 154 w 190"/>
                  <a:gd name="T3" fmla="*/ 0 h 322"/>
                  <a:gd name="T4" fmla="*/ 136 w 190"/>
                  <a:gd name="T5" fmla="*/ 18 h 322"/>
                  <a:gd name="T6" fmla="*/ 114 w 190"/>
                  <a:gd name="T7" fmla="*/ 38 h 322"/>
                  <a:gd name="T8" fmla="*/ 90 w 190"/>
                  <a:gd name="T9" fmla="*/ 64 h 322"/>
                  <a:gd name="T10" fmla="*/ 64 w 190"/>
                  <a:gd name="T11" fmla="*/ 96 h 322"/>
                  <a:gd name="T12" fmla="*/ 38 w 190"/>
                  <a:gd name="T13" fmla="*/ 132 h 322"/>
                  <a:gd name="T14" fmla="*/ 26 w 190"/>
                  <a:gd name="T15" fmla="*/ 152 h 322"/>
                  <a:gd name="T16" fmla="*/ 16 w 190"/>
                  <a:gd name="T17" fmla="*/ 172 h 322"/>
                  <a:gd name="T18" fmla="*/ 6 w 190"/>
                  <a:gd name="T19" fmla="*/ 192 h 322"/>
                  <a:gd name="T20" fmla="*/ 0 w 190"/>
                  <a:gd name="T21" fmla="*/ 212 h 322"/>
                  <a:gd name="T22" fmla="*/ 0 w 190"/>
                  <a:gd name="T23" fmla="*/ 212 h 322"/>
                  <a:gd name="T24" fmla="*/ 10 w 190"/>
                  <a:gd name="T25" fmla="*/ 228 h 322"/>
                  <a:gd name="T26" fmla="*/ 24 w 190"/>
                  <a:gd name="T27" fmla="*/ 242 h 322"/>
                  <a:gd name="T28" fmla="*/ 42 w 190"/>
                  <a:gd name="T29" fmla="*/ 260 h 322"/>
                  <a:gd name="T30" fmla="*/ 68 w 190"/>
                  <a:gd name="T31" fmla="*/ 278 h 322"/>
                  <a:gd name="T32" fmla="*/ 96 w 190"/>
                  <a:gd name="T33" fmla="*/ 296 h 322"/>
                  <a:gd name="T34" fmla="*/ 112 w 190"/>
                  <a:gd name="T35" fmla="*/ 304 h 322"/>
                  <a:gd name="T36" fmla="*/ 130 w 190"/>
                  <a:gd name="T37" fmla="*/ 312 h 322"/>
                  <a:gd name="T38" fmla="*/ 150 w 190"/>
                  <a:gd name="T39" fmla="*/ 318 h 322"/>
                  <a:gd name="T40" fmla="*/ 170 w 190"/>
                  <a:gd name="T41" fmla="*/ 322 h 322"/>
                  <a:gd name="T42" fmla="*/ 170 w 190"/>
                  <a:gd name="T43" fmla="*/ 322 h 322"/>
                  <a:gd name="T44" fmla="*/ 178 w 190"/>
                  <a:gd name="T45" fmla="*/ 278 h 322"/>
                  <a:gd name="T46" fmla="*/ 184 w 190"/>
                  <a:gd name="T47" fmla="*/ 234 h 322"/>
                  <a:gd name="T48" fmla="*/ 190 w 190"/>
                  <a:gd name="T49" fmla="*/ 180 h 322"/>
                  <a:gd name="T50" fmla="*/ 190 w 190"/>
                  <a:gd name="T51" fmla="*/ 124 h 322"/>
                  <a:gd name="T52" fmla="*/ 190 w 190"/>
                  <a:gd name="T53" fmla="*/ 96 h 322"/>
                  <a:gd name="T54" fmla="*/ 188 w 190"/>
                  <a:gd name="T55" fmla="*/ 72 h 322"/>
                  <a:gd name="T56" fmla="*/ 182 w 190"/>
                  <a:gd name="T57" fmla="*/ 48 h 322"/>
                  <a:gd name="T58" fmla="*/ 176 w 190"/>
                  <a:gd name="T59" fmla="*/ 28 h 322"/>
                  <a:gd name="T60" fmla="*/ 166 w 190"/>
                  <a:gd name="T61" fmla="*/ 12 h 322"/>
                  <a:gd name="T62" fmla="*/ 160 w 190"/>
                  <a:gd name="T63" fmla="*/ 4 h 322"/>
                  <a:gd name="T64" fmla="*/ 154 w 190"/>
                  <a:gd name="T65"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322">
                    <a:moveTo>
                      <a:pt x="154" y="0"/>
                    </a:moveTo>
                    <a:lnTo>
                      <a:pt x="154" y="0"/>
                    </a:lnTo>
                    <a:lnTo>
                      <a:pt x="136" y="18"/>
                    </a:lnTo>
                    <a:lnTo>
                      <a:pt x="114" y="38"/>
                    </a:lnTo>
                    <a:lnTo>
                      <a:pt x="90" y="64"/>
                    </a:lnTo>
                    <a:lnTo>
                      <a:pt x="64" y="96"/>
                    </a:lnTo>
                    <a:lnTo>
                      <a:pt x="38" y="132"/>
                    </a:lnTo>
                    <a:lnTo>
                      <a:pt x="26" y="152"/>
                    </a:lnTo>
                    <a:lnTo>
                      <a:pt x="16" y="172"/>
                    </a:lnTo>
                    <a:lnTo>
                      <a:pt x="6" y="192"/>
                    </a:lnTo>
                    <a:lnTo>
                      <a:pt x="0" y="212"/>
                    </a:lnTo>
                    <a:lnTo>
                      <a:pt x="0" y="212"/>
                    </a:lnTo>
                    <a:lnTo>
                      <a:pt x="10" y="228"/>
                    </a:lnTo>
                    <a:lnTo>
                      <a:pt x="24" y="242"/>
                    </a:lnTo>
                    <a:lnTo>
                      <a:pt x="42" y="260"/>
                    </a:lnTo>
                    <a:lnTo>
                      <a:pt x="68" y="278"/>
                    </a:lnTo>
                    <a:lnTo>
                      <a:pt x="96" y="296"/>
                    </a:lnTo>
                    <a:lnTo>
                      <a:pt x="112" y="304"/>
                    </a:lnTo>
                    <a:lnTo>
                      <a:pt x="130" y="312"/>
                    </a:lnTo>
                    <a:lnTo>
                      <a:pt x="150" y="318"/>
                    </a:lnTo>
                    <a:lnTo>
                      <a:pt x="170" y="322"/>
                    </a:lnTo>
                    <a:lnTo>
                      <a:pt x="170" y="322"/>
                    </a:lnTo>
                    <a:lnTo>
                      <a:pt x="178" y="278"/>
                    </a:lnTo>
                    <a:lnTo>
                      <a:pt x="184" y="234"/>
                    </a:lnTo>
                    <a:lnTo>
                      <a:pt x="190" y="180"/>
                    </a:lnTo>
                    <a:lnTo>
                      <a:pt x="190" y="124"/>
                    </a:lnTo>
                    <a:lnTo>
                      <a:pt x="190" y="96"/>
                    </a:lnTo>
                    <a:lnTo>
                      <a:pt x="188" y="72"/>
                    </a:lnTo>
                    <a:lnTo>
                      <a:pt x="182" y="48"/>
                    </a:lnTo>
                    <a:lnTo>
                      <a:pt x="176" y="28"/>
                    </a:lnTo>
                    <a:lnTo>
                      <a:pt x="166" y="12"/>
                    </a:lnTo>
                    <a:lnTo>
                      <a:pt x="160" y="4"/>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0"/>
              <p:cNvSpPr>
                <a:spLocks noEditPoints="1"/>
              </p:cNvSpPr>
              <p:nvPr/>
            </p:nvSpPr>
            <p:spPr bwMode="auto">
              <a:xfrm flipH="1">
                <a:off x="2016581" y="3426152"/>
                <a:ext cx="139972" cy="222682"/>
              </a:xfrm>
              <a:custGeom>
                <a:avLst/>
                <a:gdLst>
                  <a:gd name="T0" fmla="*/ 58 w 132"/>
                  <a:gd name="T1" fmla="*/ 20 h 210"/>
                  <a:gd name="T2" fmla="*/ 48 w 132"/>
                  <a:gd name="T3" fmla="*/ 28 h 210"/>
                  <a:gd name="T4" fmla="*/ 18 w 132"/>
                  <a:gd name="T5" fmla="*/ 58 h 210"/>
                  <a:gd name="T6" fmla="*/ 2 w 132"/>
                  <a:gd name="T7" fmla="*/ 86 h 210"/>
                  <a:gd name="T8" fmla="*/ 2 w 132"/>
                  <a:gd name="T9" fmla="*/ 98 h 210"/>
                  <a:gd name="T10" fmla="*/ 0 w 132"/>
                  <a:gd name="T11" fmla="*/ 108 h 210"/>
                  <a:gd name="T12" fmla="*/ 2 w 132"/>
                  <a:gd name="T13" fmla="*/ 138 h 210"/>
                  <a:gd name="T14" fmla="*/ 12 w 132"/>
                  <a:gd name="T15" fmla="*/ 156 h 210"/>
                  <a:gd name="T16" fmla="*/ 20 w 132"/>
                  <a:gd name="T17" fmla="*/ 160 h 210"/>
                  <a:gd name="T18" fmla="*/ 20 w 132"/>
                  <a:gd name="T19" fmla="*/ 174 h 210"/>
                  <a:gd name="T20" fmla="*/ 26 w 132"/>
                  <a:gd name="T21" fmla="*/ 200 h 210"/>
                  <a:gd name="T22" fmla="*/ 32 w 132"/>
                  <a:gd name="T23" fmla="*/ 208 h 210"/>
                  <a:gd name="T24" fmla="*/ 42 w 132"/>
                  <a:gd name="T25" fmla="*/ 210 h 210"/>
                  <a:gd name="T26" fmla="*/ 50 w 132"/>
                  <a:gd name="T27" fmla="*/ 204 h 210"/>
                  <a:gd name="T28" fmla="*/ 52 w 132"/>
                  <a:gd name="T29" fmla="*/ 200 h 210"/>
                  <a:gd name="T30" fmla="*/ 58 w 132"/>
                  <a:gd name="T31" fmla="*/ 208 h 210"/>
                  <a:gd name="T32" fmla="*/ 68 w 132"/>
                  <a:gd name="T33" fmla="*/ 208 h 210"/>
                  <a:gd name="T34" fmla="*/ 74 w 132"/>
                  <a:gd name="T35" fmla="*/ 206 h 210"/>
                  <a:gd name="T36" fmla="*/ 78 w 132"/>
                  <a:gd name="T37" fmla="*/ 196 h 210"/>
                  <a:gd name="T38" fmla="*/ 78 w 132"/>
                  <a:gd name="T39" fmla="*/ 190 h 210"/>
                  <a:gd name="T40" fmla="*/ 86 w 132"/>
                  <a:gd name="T41" fmla="*/ 198 h 210"/>
                  <a:gd name="T42" fmla="*/ 98 w 132"/>
                  <a:gd name="T43" fmla="*/ 196 h 210"/>
                  <a:gd name="T44" fmla="*/ 102 w 132"/>
                  <a:gd name="T45" fmla="*/ 192 h 210"/>
                  <a:gd name="T46" fmla="*/ 106 w 132"/>
                  <a:gd name="T47" fmla="*/ 178 h 210"/>
                  <a:gd name="T48" fmla="*/ 110 w 132"/>
                  <a:gd name="T49" fmla="*/ 180 h 210"/>
                  <a:gd name="T50" fmla="*/ 116 w 132"/>
                  <a:gd name="T51" fmla="*/ 180 h 210"/>
                  <a:gd name="T52" fmla="*/ 120 w 132"/>
                  <a:gd name="T53" fmla="*/ 176 h 210"/>
                  <a:gd name="T54" fmla="*/ 128 w 132"/>
                  <a:gd name="T55" fmla="*/ 162 h 210"/>
                  <a:gd name="T56" fmla="*/ 132 w 132"/>
                  <a:gd name="T57" fmla="*/ 136 h 210"/>
                  <a:gd name="T58" fmla="*/ 132 w 132"/>
                  <a:gd name="T59" fmla="*/ 132 h 210"/>
                  <a:gd name="T60" fmla="*/ 130 w 132"/>
                  <a:gd name="T61" fmla="*/ 106 h 210"/>
                  <a:gd name="T62" fmla="*/ 122 w 132"/>
                  <a:gd name="T63" fmla="*/ 74 h 210"/>
                  <a:gd name="T64" fmla="*/ 104 w 132"/>
                  <a:gd name="T65" fmla="*/ 34 h 210"/>
                  <a:gd name="T66" fmla="*/ 62 w 132"/>
                  <a:gd name="T67" fmla="*/ 0 h 210"/>
                  <a:gd name="T68" fmla="*/ 48 w 132"/>
                  <a:gd name="T69" fmla="*/ 188 h 210"/>
                  <a:gd name="T70" fmla="*/ 48 w 132"/>
                  <a:gd name="T71" fmla="*/ 174 h 210"/>
                  <a:gd name="T72" fmla="*/ 48 w 132"/>
                  <a:gd name="T73" fmla="*/ 18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210">
                    <a:moveTo>
                      <a:pt x="62" y="0"/>
                    </a:moveTo>
                    <a:lnTo>
                      <a:pt x="58" y="20"/>
                    </a:lnTo>
                    <a:lnTo>
                      <a:pt x="58" y="20"/>
                    </a:lnTo>
                    <a:lnTo>
                      <a:pt x="48" y="28"/>
                    </a:lnTo>
                    <a:lnTo>
                      <a:pt x="28" y="46"/>
                    </a:lnTo>
                    <a:lnTo>
                      <a:pt x="18" y="58"/>
                    </a:lnTo>
                    <a:lnTo>
                      <a:pt x="8" y="72"/>
                    </a:lnTo>
                    <a:lnTo>
                      <a:pt x="2" y="86"/>
                    </a:lnTo>
                    <a:lnTo>
                      <a:pt x="2" y="92"/>
                    </a:lnTo>
                    <a:lnTo>
                      <a:pt x="2" y="98"/>
                    </a:lnTo>
                    <a:lnTo>
                      <a:pt x="2" y="98"/>
                    </a:lnTo>
                    <a:lnTo>
                      <a:pt x="0" y="108"/>
                    </a:lnTo>
                    <a:lnTo>
                      <a:pt x="0" y="128"/>
                    </a:lnTo>
                    <a:lnTo>
                      <a:pt x="2" y="138"/>
                    </a:lnTo>
                    <a:lnTo>
                      <a:pt x="6" y="148"/>
                    </a:lnTo>
                    <a:lnTo>
                      <a:pt x="12" y="156"/>
                    </a:lnTo>
                    <a:lnTo>
                      <a:pt x="16" y="158"/>
                    </a:lnTo>
                    <a:lnTo>
                      <a:pt x="20" y="160"/>
                    </a:lnTo>
                    <a:lnTo>
                      <a:pt x="20" y="160"/>
                    </a:lnTo>
                    <a:lnTo>
                      <a:pt x="20" y="174"/>
                    </a:lnTo>
                    <a:lnTo>
                      <a:pt x="22" y="188"/>
                    </a:lnTo>
                    <a:lnTo>
                      <a:pt x="26" y="200"/>
                    </a:lnTo>
                    <a:lnTo>
                      <a:pt x="32" y="208"/>
                    </a:lnTo>
                    <a:lnTo>
                      <a:pt x="32" y="208"/>
                    </a:lnTo>
                    <a:lnTo>
                      <a:pt x="36" y="210"/>
                    </a:lnTo>
                    <a:lnTo>
                      <a:pt x="42" y="210"/>
                    </a:lnTo>
                    <a:lnTo>
                      <a:pt x="48" y="206"/>
                    </a:lnTo>
                    <a:lnTo>
                      <a:pt x="50" y="204"/>
                    </a:lnTo>
                    <a:lnTo>
                      <a:pt x="52" y="200"/>
                    </a:lnTo>
                    <a:lnTo>
                      <a:pt x="52" y="200"/>
                    </a:lnTo>
                    <a:lnTo>
                      <a:pt x="54" y="204"/>
                    </a:lnTo>
                    <a:lnTo>
                      <a:pt x="58" y="208"/>
                    </a:lnTo>
                    <a:lnTo>
                      <a:pt x="62" y="210"/>
                    </a:lnTo>
                    <a:lnTo>
                      <a:pt x="68" y="208"/>
                    </a:lnTo>
                    <a:lnTo>
                      <a:pt x="68" y="208"/>
                    </a:lnTo>
                    <a:lnTo>
                      <a:pt x="74" y="206"/>
                    </a:lnTo>
                    <a:lnTo>
                      <a:pt x="78" y="202"/>
                    </a:lnTo>
                    <a:lnTo>
                      <a:pt x="78" y="196"/>
                    </a:lnTo>
                    <a:lnTo>
                      <a:pt x="78" y="190"/>
                    </a:lnTo>
                    <a:lnTo>
                      <a:pt x="78" y="190"/>
                    </a:lnTo>
                    <a:lnTo>
                      <a:pt x="82" y="194"/>
                    </a:lnTo>
                    <a:lnTo>
                      <a:pt x="86" y="198"/>
                    </a:lnTo>
                    <a:lnTo>
                      <a:pt x="92" y="198"/>
                    </a:lnTo>
                    <a:lnTo>
                      <a:pt x="98" y="196"/>
                    </a:lnTo>
                    <a:lnTo>
                      <a:pt x="98" y="196"/>
                    </a:lnTo>
                    <a:lnTo>
                      <a:pt x="102" y="192"/>
                    </a:lnTo>
                    <a:lnTo>
                      <a:pt x="104" y="188"/>
                    </a:lnTo>
                    <a:lnTo>
                      <a:pt x="106" y="178"/>
                    </a:lnTo>
                    <a:lnTo>
                      <a:pt x="106" y="178"/>
                    </a:lnTo>
                    <a:lnTo>
                      <a:pt x="110" y="180"/>
                    </a:lnTo>
                    <a:lnTo>
                      <a:pt x="112" y="180"/>
                    </a:lnTo>
                    <a:lnTo>
                      <a:pt x="116" y="180"/>
                    </a:lnTo>
                    <a:lnTo>
                      <a:pt x="120" y="176"/>
                    </a:lnTo>
                    <a:lnTo>
                      <a:pt x="120" y="176"/>
                    </a:lnTo>
                    <a:lnTo>
                      <a:pt x="124" y="170"/>
                    </a:lnTo>
                    <a:lnTo>
                      <a:pt x="128" y="162"/>
                    </a:lnTo>
                    <a:lnTo>
                      <a:pt x="132" y="148"/>
                    </a:lnTo>
                    <a:lnTo>
                      <a:pt x="132" y="136"/>
                    </a:lnTo>
                    <a:lnTo>
                      <a:pt x="132" y="132"/>
                    </a:lnTo>
                    <a:lnTo>
                      <a:pt x="132" y="132"/>
                    </a:lnTo>
                    <a:lnTo>
                      <a:pt x="132" y="124"/>
                    </a:lnTo>
                    <a:lnTo>
                      <a:pt x="130" y="106"/>
                    </a:lnTo>
                    <a:lnTo>
                      <a:pt x="126" y="90"/>
                    </a:lnTo>
                    <a:lnTo>
                      <a:pt x="122" y="74"/>
                    </a:lnTo>
                    <a:lnTo>
                      <a:pt x="114" y="54"/>
                    </a:lnTo>
                    <a:lnTo>
                      <a:pt x="104" y="34"/>
                    </a:lnTo>
                    <a:lnTo>
                      <a:pt x="104" y="2"/>
                    </a:lnTo>
                    <a:lnTo>
                      <a:pt x="62" y="0"/>
                    </a:lnTo>
                    <a:close/>
                    <a:moveTo>
                      <a:pt x="48" y="188"/>
                    </a:moveTo>
                    <a:lnTo>
                      <a:pt x="48" y="188"/>
                    </a:lnTo>
                    <a:lnTo>
                      <a:pt x="48" y="184"/>
                    </a:lnTo>
                    <a:lnTo>
                      <a:pt x="48" y="174"/>
                    </a:lnTo>
                    <a:lnTo>
                      <a:pt x="48" y="174"/>
                    </a:lnTo>
                    <a:lnTo>
                      <a:pt x="48" y="188"/>
                    </a:lnTo>
                    <a:close/>
                  </a:path>
                </a:pathLst>
              </a:custGeom>
              <a:solidFill>
                <a:srgbClr val="FBBC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1"/>
              <p:cNvSpPr>
                <a:spLocks/>
              </p:cNvSpPr>
              <p:nvPr/>
            </p:nvSpPr>
            <p:spPr bwMode="auto">
              <a:xfrm flipH="1">
                <a:off x="2016581" y="3426152"/>
                <a:ext cx="139972" cy="222682"/>
              </a:xfrm>
              <a:custGeom>
                <a:avLst/>
                <a:gdLst>
                  <a:gd name="T0" fmla="*/ 58 w 132"/>
                  <a:gd name="T1" fmla="*/ 20 h 210"/>
                  <a:gd name="T2" fmla="*/ 48 w 132"/>
                  <a:gd name="T3" fmla="*/ 28 h 210"/>
                  <a:gd name="T4" fmla="*/ 18 w 132"/>
                  <a:gd name="T5" fmla="*/ 58 h 210"/>
                  <a:gd name="T6" fmla="*/ 2 w 132"/>
                  <a:gd name="T7" fmla="*/ 86 h 210"/>
                  <a:gd name="T8" fmla="*/ 2 w 132"/>
                  <a:gd name="T9" fmla="*/ 98 h 210"/>
                  <a:gd name="T10" fmla="*/ 0 w 132"/>
                  <a:gd name="T11" fmla="*/ 108 h 210"/>
                  <a:gd name="T12" fmla="*/ 2 w 132"/>
                  <a:gd name="T13" fmla="*/ 138 h 210"/>
                  <a:gd name="T14" fmla="*/ 12 w 132"/>
                  <a:gd name="T15" fmla="*/ 156 h 210"/>
                  <a:gd name="T16" fmla="*/ 20 w 132"/>
                  <a:gd name="T17" fmla="*/ 160 h 210"/>
                  <a:gd name="T18" fmla="*/ 20 w 132"/>
                  <a:gd name="T19" fmla="*/ 174 h 210"/>
                  <a:gd name="T20" fmla="*/ 26 w 132"/>
                  <a:gd name="T21" fmla="*/ 200 h 210"/>
                  <a:gd name="T22" fmla="*/ 32 w 132"/>
                  <a:gd name="T23" fmla="*/ 208 h 210"/>
                  <a:gd name="T24" fmla="*/ 42 w 132"/>
                  <a:gd name="T25" fmla="*/ 210 h 210"/>
                  <a:gd name="T26" fmla="*/ 50 w 132"/>
                  <a:gd name="T27" fmla="*/ 204 h 210"/>
                  <a:gd name="T28" fmla="*/ 52 w 132"/>
                  <a:gd name="T29" fmla="*/ 200 h 210"/>
                  <a:gd name="T30" fmla="*/ 58 w 132"/>
                  <a:gd name="T31" fmla="*/ 208 h 210"/>
                  <a:gd name="T32" fmla="*/ 68 w 132"/>
                  <a:gd name="T33" fmla="*/ 208 h 210"/>
                  <a:gd name="T34" fmla="*/ 74 w 132"/>
                  <a:gd name="T35" fmla="*/ 206 h 210"/>
                  <a:gd name="T36" fmla="*/ 78 w 132"/>
                  <a:gd name="T37" fmla="*/ 196 h 210"/>
                  <a:gd name="T38" fmla="*/ 78 w 132"/>
                  <a:gd name="T39" fmla="*/ 190 h 210"/>
                  <a:gd name="T40" fmla="*/ 86 w 132"/>
                  <a:gd name="T41" fmla="*/ 198 h 210"/>
                  <a:gd name="T42" fmla="*/ 98 w 132"/>
                  <a:gd name="T43" fmla="*/ 196 h 210"/>
                  <a:gd name="T44" fmla="*/ 102 w 132"/>
                  <a:gd name="T45" fmla="*/ 192 h 210"/>
                  <a:gd name="T46" fmla="*/ 106 w 132"/>
                  <a:gd name="T47" fmla="*/ 178 h 210"/>
                  <a:gd name="T48" fmla="*/ 110 w 132"/>
                  <a:gd name="T49" fmla="*/ 180 h 210"/>
                  <a:gd name="T50" fmla="*/ 116 w 132"/>
                  <a:gd name="T51" fmla="*/ 180 h 210"/>
                  <a:gd name="T52" fmla="*/ 120 w 132"/>
                  <a:gd name="T53" fmla="*/ 176 h 210"/>
                  <a:gd name="T54" fmla="*/ 128 w 132"/>
                  <a:gd name="T55" fmla="*/ 162 h 210"/>
                  <a:gd name="T56" fmla="*/ 132 w 132"/>
                  <a:gd name="T57" fmla="*/ 136 h 210"/>
                  <a:gd name="T58" fmla="*/ 132 w 132"/>
                  <a:gd name="T59" fmla="*/ 132 h 210"/>
                  <a:gd name="T60" fmla="*/ 130 w 132"/>
                  <a:gd name="T61" fmla="*/ 106 h 210"/>
                  <a:gd name="T62" fmla="*/ 122 w 132"/>
                  <a:gd name="T63" fmla="*/ 74 h 210"/>
                  <a:gd name="T64" fmla="*/ 104 w 132"/>
                  <a:gd name="T65" fmla="*/ 34 h 210"/>
                  <a:gd name="T66" fmla="*/ 62 w 132"/>
                  <a:gd name="T6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2" h="210">
                    <a:moveTo>
                      <a:pt x="62" y="0"/>
                    </a:moveTo>
                    <a:lnTo>
                      <a:pt x="58" y="20"/>
                    </a:lnTo>
                    <a:lnTo>
                      <a:pt x="58" y="20"/>
                    </a:lnTo>
                    <a:lnTo>
                      <a:pt x="48" y="28"/>
                    </a:lnTo>
                    <a:lnTo>
                      <a:pt x="28" y="46"/>
                    </a:lnTo>
                    <a:lnTo>
                      <a:pt x="18" y="58"/>
                    </a:lnTo>
                    <a:lnTo>
                      <a:pt x="8" y="72"/>
                    </a:lnTo>
                    <a:lnTo>
                      <a:pt x="2" y="86"/>
                    </a:lnTo>
                    <a:lnTo>
                      <a:pt x="2" y="92"/>
                    </a:lnTo>
                    <a:lnTo>
                      <a:pt x="2" y="98"/>
                    </a:lnTo>
                    <a:lnTo>
                      <a:pt x="2" y="98"/>
                    </a:lnTo>
                    <a:lnTo>
                      <a:pt x="0" y="108"/>
                    </a:lnTo>
                    <a:lnTo>
                      <a:pt x="0" y="128"/>
                    </a:lnTo>
                    <a:lnTo>
                      <a:pt x="2" y="138"/>
                    </a:lnTo>
                    <a:lnTo>
                      <a:pt x="6" y="148"/>
                    </a:lnTo>
                    <a:lnTo>
                      <a:pt x="12" y="156"/>
                    </a:lnTo>
                    <a:lnTo>
                      <a:pt x="16" y="158"/>
                    </a:lnTo>
                    <a:lnTo>
                      <a:pt x="20" y="160"/>
                    </a:lnTo>
                    <a:lnTo>
                      <a:pt x="20" y="160"/>
                    </a:lnTo>
                    <a:lnTo>
                      <a:pt x="20" y="174"/>
                    </a:lnTo>
                    <a:lnTo>
                      <a:pt x="22" y="188"/>
                    </a:lnTo>
                    <a:lnTo>
                      <a:pt x="26" y="200"/>
                    </a:lnTo>
                    <a:lnTo>
                      <a:pt x="32" y="208"/>
                    </a:lnTo>
                    <a:lnTo>
                      <a:pt x="32" y="208"/>
                    </a:lnTo>
                    <a:lnTo>
                      <a:pt x="36" y="210"/>
                    </a:lnTo>
                    <a:lnTo>
                      <a:pt x="42" y="210"/>
                    </a:lnTo>
                    <a:lnTo>
                      <a:pt x="48" y="206"/>
                    </a:lnTo>
                    <a:lnTo>
                      <a:pt x="50" y="204"/>
                    </a:lnTo>
                    <a:lnTo>
                      <a:pt x="52" y="200"/>
                    </a:lnTo>
                    <a:lnTo>
                      <a:pt x="52" y="200"/>
                    </a:lnTo>
                    <a:lnTo>
                      <a:pt x="54" y="204"/>
                    </a:lnTo>
                    <a:lnTo>
                      <a:pt x="58" y="208"/>
                    </a:lnTo>
                    <a:lnTo>
                      <a:pt x="62" y="210"/>
                    </a:lnTo>
                    <a:lnTo>
                      <a:pt x="68" y="208"/>
                    </a:lnTo>
                    <a:lnTo>
                      <a:pt x="68" y="208"/>
                    </a:lnTo>
                    <a:lnTo>
                      <a:pt x="74" y="206"/>
                    </a:lnTo>
                    <a:lnTo>
                      <a:pt x="78" y="202"/>
                    </a:lnTo>
                    <a:lnTo>
                      <a:pt x="78" y="196"/>
                    </a:lnTo>
                    <a:lnTo>
                      <a:pt x="78" y="190"/>
                    </a:lnTo>
                    <a:lnTo>
                      <a:pt x="78" y="190"/>
                    </a:lnTo>
                    <a:lnTo>
                      <a:pt x="82" y="194"/>
                    </a:lnTo>
                    <a:lnTo>
                      <a:pt x="86" y="198"/>
                    </a:lnTo>
                    <a:lnTo>
                      <a:pt x="92" y="198"/>
                    </a:lnTo>
                    <a:lnTo>
                      <a:pt x="98" y="196"/>
                    </a:lnTo>
                    <a:lnTo>
                      <a:pt x="98" y="196"/>
                    </a:lnTo>
                    <a:lnTo>
                      <a:pt x="102" y="192"/>
                    </a:lnTo>
                    <a:lnTo>
                      <a:pt x="104" y="188"/>
                    </a:lnTo>
                    <a:lnTo>
                      <a:pt x="106" y="178"/>
                    </a:lnTo>
                    <a:lnTo>
                      <a:pt x="106" y="178"/>
                    </a:lnTo>
                    <a:lnTo>
                      <a:pt x="110" y="180"/>
                    </a:lnTo>
                    <a:lnTo>
                      <a:pt x="112" y="180"/>
                    </a:lnTo>
                    <a:lnTo>
                      <a:pt x="116" y="180"/>
                    </a:lnTo>
                    <a:lnTo>
                      <a:pt x="120" y="176"/>
                    </a:lnTo>
                    <a:lnTo>
                      <a:pt x="120" y="176"/>
                    </a:lnTo>
                    <a:lnTo>
                      <a:pt x="124" y="170"/>
                    </a:lnTo>
                    <a:lnTo>
                      <a:pt x="128" y="162"/>
                    </a:lnTo>
                    <a:lnTo>
                      <a:pt x="132" y="148"/>
                    </a:lnTo>
                    <a:lnTo>
                      <a:pt x="132" y="136"/>
                    </a:lnTo>
                    <a:lnTo>
                      <a:pt x="132" y="132"/>
                    </a:lnTo>
                    <a:lnTo>
                      <a:pt x="132" y="132"/>
                    </a:lnTo>
                    <a:lnTo>
                      <a:pt x="132" y="124"/>
                    </a:lnTo>
                    <a:lnTo>
                      <a:pt x="130" y="106"/>
                    </a:lnTo>
                    <a:lnTo>
                      <a:pt x="126" y="90"/>
                    </a:lnTo>
                    <a:lnTo>
                      <a:pt x="122" y="74"/>
                    </a:lnTo>
                    <a:lnTo>
                      <a:pt x="114" y="54"/>
                    </a:lnTo>
                    <a:lnTo>
                      <a:pt x="104" y="34"/>
                    </a:lnTo>
                    <a:lnTo>
                      <a:pt x="104" y="2"/>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2"/>
              <p:cNvSpPr>
                <a:spLocks/>
              </p:cNvSpPr>
              <p:nvPr/>
            </p:nvSpPr>
            <p:spPr bwMode="auto">
              <a:xfrm flipH="1">
                <a:off x="2105654" y="3610660"/>
                <a:ext cx="0" cy="14845"/>
              </a:xfrm>
              <a:custGeom>
                <a:avLst/>
                <a:gdLst>
                  <a:gd name="T0" fmla="*/ 14 h 14"/>
                  <a:gd name="T1" fmla="*/ 14 h 14"/>
                  <a:gd name="T2" fmla="*/ 10 h 14"/>
                  <a:gd name="T3" fmla="*/ 0 h 14"/>
                  <a:gd name="T4" fmla="*/ 0 h 14"/>
                  <a:gd name="T5" fmla="*/ 14 h 14"/>
                </a:gdLst>
                <a:ahLst/>
                <a:cxnLst>
                  <a:cxn ang="0">
                    <a:pos x="0" y="T0"/>
                  </a:cxn>
                  <a:cxn ang="0">
                    <a:pos x="0" y="T1"/>
                  </a:cxn>
                  <a:cxn ang="0">
                    <a:pos x="0" y="T2"/>
                  </a:cxn>
                  <a:cxn ang="0">
                    <a:pos x="0" y="T3"/>
                  </a:cxn>
                  <a:cxn ang="0">
                    <a:pos x="0" y="T4"/>
                  </a:cxn>
                  <a:cxn ang="0">
                    <a:pos x="0" y="T5"/>
                  </a:cxn>
                </a:cxnLst>
                <a:rect l="0" t="0" r="r" b="b"/>
                <a:pathLst>
                  <a:path h="14">
                    <a:moveTo>
                      <a:pt x="0" y="14"/>
                    </a:moveTo>
                    <a:lnTo>
                      <a:pt x="0" y="14"/>
                    </a:lnTo>
                    <a:lnTo>
                      <a:pt x="0" y="10"/>
                    </a:lnTo>
                    <a:lnTo>
                      <a:pt x="0" y="0"/>
                    </a:lnTo>
                    <a:lnTo>
                      <a:pt x="0"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3"/>
              <p:cNvSpPr>
                <a:spLocks/>
              </p:cNvSpPr>
              <p:nvPr/>
            </p:nvSpPr>
            <p:spPr bwMode="auto">
              <a:xfrm flipH="1">
                <a:off x="2031426" y="3419790"/>
                <a:ext cx="108160" cy="50899"/>
              </a:xfrm>
              <a:custGeom>
                <a:avLst/>
                <a:gdLst>
                  <a:gd name="T0" fmla="*/ 0 w 102"/>
                  <a:gd name="T1" fmla="*/ 22 h 48"/>
                  <a:gd name="T2" fmla="*/ 0 w 102"/>
                  <a:gd name="T3" fmla="*/ 48 h 48"/>
                  <a:gd name="T4" fmla="*/ 102 w 102"/>
                  <a:gd name="T5" fmla="*/ 36 h 48"/>
                  <a:gd name="T6" fmla="*/ 96 w 102"/>
                  <a:gd name="T7" fmla="*/ 0 h 48"/>
                  <a:gd name="T8" fmla="*/ 0 w 102"/>
                  <a:gd name="T9" fmla="*/ 22 h 48"/>
                </a:gdLst>
                <a:ahLst/>
                <a:cxnLst>
                  <a:cxn ang="0">
                    <a:pos x="T0" y="T1"/>
                  </a:cxn>
                  <a:cxn ang="0">
                    <a:pos x="T2" y="T3"/>
                  </a:cxn>
                  <a:cxn ang="0">
                    <a:pos x="T4" y="T5"/>
                  </a:cxn>
                  <a:cxn ang="0">
                    <a:pos x="T6" y="T7"/>
                  </a:cxn>
                  <a:cxn ang="0">
                    <a:pos x="T8" y="T9"/>
                  </a:cxn>
                </a:cxnLst>
                <a:rect l="0" t="0" r="r" b="b"/>
                <a:pathLst>
                  <a:path w="102" h="48">
                    <a:moveTo>
                      <a:pt x="0" y="22"/>
                    </a:moveTo>
                    <a:lnTo>
                      <a:pt x="0" y="48"/>
                    </a:lnTo>
                    <a:lnTo>
                      <a:pt x="102" y="36"/>
                    </a:lnTo>
                    <a:lnTo>
                      <a:pt x="96" y="0"/>
                    </a:lnTo>
                    <a:lnTo>
                      <a:pt x="0" y="2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4"/>
              <p:cNvSpPr>
                <a:spLocks/>
              </p:cNvSpPr>
              <p:nvPr/>
            </p:nvSpPr>
            <p:spPr bwMode="auto">
              <a:xfrm flipH="1">
                <a:off x="2027185" y="3097430"/>
                <a:ext cx="551404" cy="566250"/>
              </a:xfrm>
              <a:custGeom>
                <a:avLst/>
                <a:gdLst>
                  <a:gd name="T0" fmla="*/ 500 w 520"/>
                  <a:gd name="T1" fmla="*/ 50 h 534"/>
                  <a:gd name="T2" fmla="*/ 496 w 520"/>
                  <a:gd name="T3" fmla="*/ 34 h 534"/>
                  <a:gd name="T4" fmla="*/ 484 w 520"/>
                  <a:gd name="T5" fmla="*/ 22 h 534"/>
                  <a:gd name="T6" fmla="*/ 466 w 520"/>
                  <a:gd name="T7" fmla="*/ 12 h 534"/>
                  <a:gd name="T8" fmla="*/ 418 w 520"/>
                  <a:gd name="T9" fmla="*/ 2 h 534"/>
                  <a:gd name="T10" fmla="*/ 358 w 520"/>
                  <a:gd name="T11" fmla="*/ 0 h 534"/>
                  <a:gd name="T12" fmla="*/ 260 w 520"/>
                  <a:gd name="T13" fmla="*/ 8 h 534"/>
                  <a:gd name="T14" fmla="*/ 144 w 520"/>
                  <a:gd name="T15" fmla="*/ 28 h 534"/>
                  <a:gd name="T16" fmla="*/ 110 w 520"/>
                  <a:gd name="T17" fmla="*/ 36 h 534"/>
                  <a:gd name="T18" fmla="*/ 108 w 520"/>
                  <a:gd name="T19" fmla="*/ 34 h 534"/>
                  <a:gd name="T20" fmla="*/ 108 w 520"/>
                  <a:gd name="T21" fmla="*/ 34 h 534"/>
                  <a:gd name="T22" fmla="*/ 96 w 520"/>
                  <a:gd name="T23" fmla="*/ 40 h 534"/>
                  <a:gd name="T24" fmla="*/ 70 w 520"/>
                  <a:gd name="T25" fmla="*/ 48 h 534"/>
                  <a:gd name="T26" fmla="*/ 62 w 520"/>
                  <a:gd name="T27" fmla="*/ 56 h 534"/>
                  <a:gd name="T28" fmla="*/ 46 w 520"/>
                  <a:gd name="T29" fmla="*/ 68 h 534"/>
                  <a:gd name="T30" fmla="*/ 20 w 520"/>
                  <a:gd name="T31" fmla="*/ 102 h 534"/>
                  <a:gd name="T32" fmla="*/ 6 w 520"/>
                  <a:gd name="T33" fmla="*/ 146 h 534"/>
                  <a:gd name="T34" fmla="*/ 0 w 520"/>
                  <a:gd name="T35" fmla="*/ 196 h 534"/>
                  <a:gd name="T36" fmla="*/ 2 w 520"/>
                  <a:gd name="T37" fmla="*/ 280 h 534"/>
                  <a:gd name="T38" fmla="*/ 26 w 520"/>
                  <a:gd name="T39" fmla="*/ 436 h 534"/>
                  <a:gd name="T40" fmla="*/ 30 w 520"/>
                  <a:gd name="T41" fmla="*/ 456 h 534"/>
                  <a:gd name="T42" fmla="*/ 38 w 520"/>
                  <a:gd name="T43" fmla="*/ 488 h 534"/>
                  <a:gd name="T44" fmla="*/ 52 w 520"/>
                  <a:gd name="T45" fmla="*/ 510 h 534"/>
                  <a:gd name="T46" fmla="*/ 68 w 520"/>
                  <a:gd name="T47" fmla="*/ 522 h 534"/>
                  <a:gd name="T48" fmla="*/ 90 w 520"/>
                  <a:gd name="T49" fmla="*/ 528 h 534"/>
                  <a:gd name="T50" fmla="*/ 136 w 520"/>
                  <a:gd name="T51" fmla="*/ 528 h 534"/>
                  <a:gd name="T52" fmla="*/ 220 w 520"/>
                  <a:gd name="T53" fmla="*/ 516 h 534"/>
                  <a:gd name="T54" fmla="*/ 264 w 520"/>
                  <a:gd name="T55" fmla="*/ 510 h 534"/>
                  <a:gd name="T56" fmla="*/ 332 w 520"/>
                  <a:gd name="T57" fmla="*/ 512 h 534"/>
                  <a:gd name="T58" fmla="*/ 372 w 520"/>
                  <a:gd name="T59" fmla="*/ 524 h 534"/>
                  <a:gd name="T60" fmla="*/ 390 w 520"/>
                  <a:gd name="T61" fmla="*/ 534 h 534"/>
                  <a:gd name="T62" fmla="*/ 388 w 520"/>
                  <a:gd name="T63" fmla="*/ 522 h 534"/>
                  <a:gd name="T64" fmla="*/ 370 w 520"/>
                  <a:gd name="T65" fmla="*/ 476 h 534"/>
                  <a:gd name="T66" fmla="*/ 336 w 520"/>
                  <a:gd name="T67" fmla="*/ 418 h 534"/>
                  <a:gd name="T68" fmla="*/ 298 w 520"/>
                  <a:gd name="T69" fmla="*/ 376 h 534"/>
                  <a:gd name="T70" fmla="*/ 266 w 520"/>
                  <a:gd name="T71" fmla="*/ 350 h 534"/>
                  <a:gd name="T72" fmla="*/ 250 w 520"/>
                  <a:gd name="T73" fmla="*/ 338 h 534"/>
                  <a:gd name="T74" fmla="*/ 216 w 520"/>
                  <a:gd name="T75" fmla="*/ 312 h 534"/>
                  <a:gd name="T76" fmla="*/ 188 w 520"/>
                  <a:gd name="T77" fmla="*/ 276 h 534"/>
                  <a:gd name="T78" fmla="*/ 164 w 520"/>
                  <a:gd name="T79" fmla="*/ 236 h 534"/>
                  <a:gd name="T80" fmla="*/ 134 w 520"/>
                  <a:gd name="T81" fmla="*/ 156 h 534"/>
                  <a:gd name="T82" fmla="*/ 118 w 520"/>
                  <a:gd name="T83" fmla="*/ 94 h 534"/>
                  <a:gd name="T84" fmla="*/ 120 w 520"/>
                  <a:gd name="T85" fmla="*/ 92 h 534"/>
                  <a:gd name="T86" fmla="*/ 118 w 520"/>
                  <a:gd name="T87" fmla="*/ 88 h 534"/>
                  <a:gd name="T88" fmla="*/ 136 w 520"/>
                  <a:gd name="T89" fmla="*/ 82 h 534"/>
                  <a:gd name="T90" fmla="*/ 200 w 520"/>
                  <a:gd name="T91" fmla="*/ 74 h 534"/>
                  <a:gd name="T92" fmla="*/ 300 w 520"/>
                  <a:gd name="T93" fmla="*/ 72 h 534"/>
                  <a:gd name="T94" fmla="*/ 420 w 520"/>
                  <a:gd name="T95" fmla="*/ 74 h 534"/>
                  <a:gd name="T96" fmla="*/ 420 w 520"/>
                  <a:gd name="T97" fmla="*/ 154 h 534"/>
                  <a:gd name="T98" fmla="*/ 410 w 520"/>
                  <a:gd name="T99" fmla="*/ 332 h 534"/>
                  <a:gd name="T100" fmla="*/ 518 w 520"/>
                  <a:gd name="T101" fmla="*/ 320 h 534"/>
                  <a:gd name="T102" fmla="*/ 518 w 520"/>
                  <a:gd name="T103" fmla="*/ 256 h 534"/>
                  <a:gd name="T104" fmla="*/ 514 w 520"/>
                  <a:gd name="T105" fmla="*/ 172 h 534"/>
                  <a:gd name="T106" fmla="*/ 500 w 520"/>
                  <a:gd name="T107" fmla="*/ 50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0" h="534">
                    <a:moveTo>
                      <a:pt x="500" y="50"/>
                    </a:moveTo>
                    <a:lnTo>
                      <a:pt x="500" y="50"/>
                    </a:lnTo>
                    <a:lnTo>
                      <a:pt x="498" y="42"/>
                    </a:lnTo>
                    <a:lnTo>
                      <a:pt x="496" y="34"/>
                    </a:lnTo>
                    <a:lnTo>
                      <a:pt x="490" y="28"/>
                    </a:lnTo>
                    <a:lnTo>
                      <a:pt x="484" y="22"/>
                    </a:lnTo>
                    <a:lnTo>
                      <a:pt x="476" y="16"/>
                    </a:lnTo>
                    <a:lnTo>
                      <a:pt x="466" y="12"/>
                    </a:lnTo>
                    <a:lnTo>
                      <a:pt x="444" y="6"/>
                    </a:lnTo>
                    <a:lnTo>
                      <a:pt x="418" y="2"/>
                    </a:lnTo>
                    <a:lnTo>
                      <a:pt x="390" y="0"/>
                    </a:lnTo>
                    <a:lnTo>
                      <a:pt x="358" y="0"/>
                    </a:lnTo>
                    <a:lnTo>
                      <a:pt x="326" y="2"/>
                    </a:lnTo>
                    <a:lnTo>
                      <a:pt x="260" y="8"/>
                    </a:lnTo>
                    <a:lnTo>
                      <a:pt x="196" y="18"/>
                    </a:lnTo>
                    <a:lnTo>
                      <a:pt x="144" y="28"/>
                    </a:lnTo>
                    <a:lnTo>
                      <a:pt x="110" y="36"/>
                    </a:lnTo>
                    <a:lnTo>
                      <a:pt x="110" y="36"/>
                    </a:lnTo>
                    <a:lnTo>
                      <a:pt x="110" y="36"/>
                    </a:lnTo>
                    <a:lnTo>
                      <a:pt x="108" y="34"/>
                    </a:lnTo>
                    <a:lnTo>
                      <a:pt x="108" y="34"/>
                    </a:lnTo>
                    <a:lnTo>
                      <a:pt x="108" y="34"/>
                    </a:lnTo>
                    <a:lnTo>
                      <a:pt x="96" y="40"/>
                    </a:lnTo>
                    <a:lnTo>
                      <a:pt x="96" y="40"/>
                    </a:lnTo>
                    <a:lnTo>
                      <a:pt x="84" y="44"/>
                    </a:lnTo>
                    <a:lnTo>
                      <a:pt x="70" y="48"/>
                    </a:lnTo>
                    <a:lnTo>
                      <a:pt x="70" y="48"/>
                    </a:lnTo>
                    <a:lnTo>
                      <a:pt x="62" y="56"/>
                    </a:lnTo>
                    <a:lnTo>
                      <a:pt x="62" y="56"/>
                    </a:lnTo>
                    <a:lnTo>
                      <a:pt x="46" y="68"/>
                    </a:lnTo>
                    <a:lnTo>
                      <a:pt x="32" y="84"/>
                    </a:lnTo>
                    <a:lnTo>
                      <a:pt x="20" y="102"/>
                    </a:lnTo>
                    <a:lnTo>
                      <a:pt x="12" y="122"/>
                    </a:lnTo>
                    <a:lnTo>
                      <a:pt x="6" y="146"/>
                    </a:lnTo>
                    <a:lnTo>
                      <a:pt x="2" y="170"/>
                    </a:lnTo>
                    <a:lnTo>
                      <a:pt x="0" y="196"/>
                    </a:lnTo>
                    <a:lnTo>
                      <a:pt x="0" y="224"/>
                    </a:lnTo>
                    <a:lnTo>
                      <a:pt x="2" y="280"/>
                    </a:lnTo>
                    <a:lnTo>
                      <a:pt x="10" y="336"/>
                    </a:lnTo>
                    <a:lnTo>
                      <a:pt x="26" y="436"/>
                    </a:lnTo>
                    <a:lnTo>
                      <a:pt x="26" y="436"/>
                    </a:lnTo>
                    <a:lnTo>
                      <a:pt x="30" y="456"/>
                    </a:lnTo>
                    <a:lnTo>
                      <a:pt x="34" y="474"/>
                    </a:lnTo>
                    <a:lnTo>
                      <a:pt x="38" y="488"/>
                    </a:lnTo>
                    <a:lnTo>
                      <a:pt x="44" y="500"/>
                    </a:lnTo>
                    <a:lnTo>
                      <a:pt x="52" y="510"/>
                    </a:lnTo>
                    <a:lnTo>
                      <a:pt x="60" y="518"/>
                    </a:lnTo>
                    <a:lnTo>
                      <a:pt x="68" y="522"/>
                    </a:lnTo>
                    <a:lnTo>
                      <a:pt x="80" y="526"/>
                    </a:lnTo>
                    <a:lnTo>
                      <a:pt x="90" y="528"/>
                    </a:lnTo>
                    <a:lnTo>
                      <a:pt x="104" y="530"/>
                    </a:lnTo>
                    <a:lnTo>
                      <a:pt x="136" y="528"/>
                    </a:lnTo>
                    <a:lnTo>
                      <a:pt x="174" y="522"/>
                    </a:lnTo>
                    <a:lnTo>
                      <a:pt x="220" y="516"/>
                    </a:lnTo>
                    <a:lnTo>
                      <a:pt x="220" y="516"/>
                    </a:lnTo>
                    <a:lnTo>
                      <a:pt x="264" y="510"/>
                    </a:lnTo>
                    <a:lnTo>
                      <a:pt x="302" y="510"/>
                    </a:lnTo>
                    <a:lnTo>
                      <a:pt x="332" y="512"/>
                    </a:lnTo>
                    <a:lnTo>
                      <a:pt x="354" y="518"/>
                    </a:lnTo>
                    <a:lnTo>
                      <a:pt x="372" y="524"/>
                    </a:lnTo>
                    <a:lnTo>
                      <a:pt x="382" y="530"/>
                    </a:lnTo>
                    <a:lnTo>
                      <a:pt x="390" y="534"/>
                    </a:lnTo>
                    <a:lnTo>
                      <a:pt x="390" y="534"/>
                    </a:lnTo>
                    <a:lnTo>
                      <a:pt x="388" y="522"/>
                    </a:lnTo>
                    <a:lnTo>
                      <a:pt x="382" y="502"/>
                    </a:lnTo>
                    <a:lnTo>
                      <a:pt x="370" y="476"/>
                    </a:lnTo>
                    <a:lnTo>
                      <a:pt x="356" y="448"/>
                    </a:lnTo>
                    <a:lnTo>
                      <a:pt x="336" y="418"/>
                    </a:lnTo>
                    <a:lnTo>
                      <a:pt x="312" y="390"/>
                    </a:lnTo>
                    <a:lnTo>
                      <a:pt x="298" y="376"/>
                    </a:lnTo>
                    <a:lnTo>
                      <a:pt x="284" y="362"/>
                    </a:lnTo>
                    <a:lnTo>
                      <a:pt x="266" y="350"/>
                    </a:lnTo>
                    <a:lnTo>
                      <a:pt x="250" y="338"/>
                    </a:lnTo>
                    <a:lnTo>
                      <a:pt x="250" y="338"/>
                    </a:lnTo>
                    <a:lnTo>
                      <a:pt x="232" y="326"/>
                    </a:lnTo>
                    <a:lnTo>
                      <a:pt x="216" y="312"/>
                    </a:lnTo>
                    <a:lnTo>
                      <a:pt x="200" y="294"/>
                    </a:lnTo>
                    <a:lnTo>
                      <a:pt x="188" y="276"/>
                    </a:lnTo>
                    <a:lnTo>
                      <a:pt x="176" y="256"/>
                    </a:lnTo>
                    <a:lnTo>
                      <a:pt x="164" y="236"/>
                    </a:lnTo>
                    <a:lnTo>
                      <a:pt x="146" y="194"/>
                    </a:lnTo>
                    <a:lnTo>
                      <a:pt x="134" y="156"/>
                    </a:lnTo>
                    <a:lnTo>
                      <a:pt x="124" y="124"/>
                    </a:lnTo>
                    <a:lnTo>
                      <a:pt x="118" y="94"/>
                    </a:lnTo>
                    <a:lnTo>
                      <a:pt x="118" y="94"/>
                    </a:lnTo>
                    <a:lnTo>
                      <a:pt x="120" y="92"/>
                    </a:lnTo>
                    <a:lnTo>
                      <a:pt x="120" y="92"/>
                    </a:lnTo>
                    <a:lnTo>
                      <a:pt x="118" y="88"/>
                    </a:lnTo>
                    <a:lnTo>
                      <a:pt x="118" y="88"/>
                    </a:lnTo>
                    <a:lnTo>
                      <a:pt x="136" y="82"/>
                    </a:lnTo>
                    <a:lnTo>
                      <a:pt x="154" y="80"/>
                    </a:lnTo>
                    <a:lnTo>
                      <a:pt x="200" y="74"/>
                    </a:lnTo>
                    <a:lnTo>
                      <a:pt x="250" y="72"/>
                    </a:lnTo>
                    <a:lnTo>
                      <a:pt x="300" y="72"/>
                    </a:lnTo>
                    <a:lnTo>
                      <a:pt x="384" y="72"/>
                    </a:lnTo>
                    <a:lnTo>
                      <a:pt x="420" y="74"/>
                    </a:lnTo>
                    <a:lnTo>
                      <a:pt x="420" y="74"/>
                    </a:lnTo>
                    <a:lnTo>
                      <a:pt x="420" y="154"/>
                    </a:lnTo>
                    <a:lnTo>
                      <a:pt x="418" y="212"/>
                    </a:lnTo>
                    <a:lnTo>
                      <a:pt x="410" y="332"/>
                    </a:lnTo>
                    <a:lnTo>
                      <a:pt x="518" y="320"/>
                    </a:lnTo>
                    <a:lnTo>
                      <a:pt x="518" y="320"/>
                    </a:lnTo>
                    <a:lnTo>
                      <a:pt x="520" y="304"/>
                    </a:lnTo>
                    <a:lnTo>
                      <a:pt x="518" y="256"/>
                    </a:lnTo>
                    <a:lnTo>
                      <a:pt x="518" y="218"/>
                    </a:lnTo>
                    <a:lnTo>
                      <a:pt x="514" y="172"/>
                    </a:lnTo>
                    <a:lnTo>
                      <a:pt x="508" y="116"/>
                    </a:lnTo>
                    <a:lnTo>
                      <a:pt x="500" y="5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15"/>
              <p:cNvSpPr>
                <a:spLocks/>
              </p:cNvSpPr>
              <p:nvPr/>
            </p:nvSpPr>
            <p:spPr bwMode="auto">
              <a:xfrm flipH="1">
                <a:off x="2027185" y="3097430"/>
                <a:ext cx="551404" cy="566250"/>
              </a:xfrm>
              <a:custGeom>
                <a:avLst/>
                <a:gdLst>
                  <a:gd name="T0" fmla="*/ 500 w 520"/>
                  <a:gd name="T1" fmla="*/ 50 h 534"/>
                  <a:gd name="T2" fmla="*/ 496 w 520"/>
                  <a:gd name="T3" fmla="*/ 34 h 534"/>
                  <a:gd name="T4" fmla="*/ 484 w 520"/>
                  <a:gd name="T5" fmla="*/ 22 h 534"/>
                  <a:gd name="T6" fmla="*/ 466 w 520"/>
                  <a:gd name="T7" fmla="*/ 12 h 534"/>
                  <a:gd name="T8" fmla="*/ 418 w 520"/>
                  <a:gd name="T9" fmla="*/ 2 h 534"/>
                  <a:gd name="T10" fmla="*/ 358 w 520"/>
                  <a:gd name="T11" fmla="*/ 0 h 534"/>
                  <a:gd name="T12" fmla="*/ 260 w 520"/>
                  <a:gd name="T13" fmla="*/ 8 h 534"/>
                  <a:gd name="T14" fmla="*/ 144 w 520"/>
                  <a:gd name="T15" fmla="*/ 28 h 534"/>
                  <a:gd name="T16" fmla="*/ 110 w 520"/>
                  <a:gd name="T17" fmla="*/ 36 h 534"/>
                  <a:gd name="T18" fmla="*/ 108 w 520"/>
                  <a:gd name="T19" fmla="*/ 34 h 534"/>
                  <a:gd name="T20" fmla="*/ 108 w 520"/>
                  <a:gd name="T21" fmla="*/ 34 h 534"/>
                  <a:gd name="T22" fmla="*/ 96 w 520"/>
                  <a:gd name="T23" fmla="*/ 40 h 534"/>
                  <a:gd name="T24" fmla="*/ 70 w 520"/>
                  <a:gd name="T25" fmla="*/ 48 h 534"/>
                  <a:gd name="T26" fmla="*/ 62 w 520"/>
                  <a:gd name="T27" fmla="*/ 56 h 534"/>
                  <a:gd name="T28" fmla="*/ 46 w 520"/>
                  <a:gd name="T29" fmla="*/ 68 h 534"/>
                  <a:gd name="T30" fmla="*/ 20 w 520"/>
                  <a:gd name="T31" fmla="*/ 102 h 534"/>
                  <a:gd name="T32" fmla="*/ 6 w 520"/>
                  <a:gd name="T33" fmla="*/ 146 h 534"/>
                  <a:gd name="T34" fmla="*/ 0 w 520"/>
                  <a:gd name="T35" fmla="*/ 196 h 534"/>
                  <a:gd name="T36" fmla="*/ 2 w 520"/>
                  <a:gd name="T37" fmla="*/ 280 h 534"/>
                  <a:gd name="T38" fmla="*/ 26 w 520"/>
                  <a:gd name="T39" fmla="*/ 436 h 534"/>
                  <a:gd name="T40" fmla="*/ 30 w 520"/>
                  <a:gd name="T41" fmla="*/ 456 h 534"/>
                  <a:gd name="T42" fmla="*/ 38 w 520"/>
                  <a:gd name="T43" fmla="*/ 488 h 534"/>
                  <a:gd name="T44" fmla="*/ 52 w 520"/>
                  <a:gd name="T45" fmla="*/ 510 h 534"/>
                  <a:gd name="T46" fmla="*/ 68 w 520"/>
                  <a:gd name="T47" fmla="*/ 522 h 534"/>
                  <a:gd name="T48" fmla="*/ 90 w 520"/>
                  <a:gd name="T49" fmla="*/ 528 h 534"/>
                  <a:gd name="T50" fmla="*/ 136 w 520"/>
                  <a:gd name="T51" fmla="*/ 528 h 534"/>
                  <a:gd name="T52" fmla="*/ 220 w 520"/>
                  <a:gd name="T53" fmla="*/ 516 h 534"/>
                  <a:gd name="T54" fmla="*/ 264 w 520"/>
                  <a:gd name="T55" fmla="*/ 510 h 534"/>
                  <a:gd name="T56" fmla="*/ 332 w 520"/>
                  <a:gd name="T57" fmla="*/ 512 h 534"/>
                  <a:gd name="T58" fmla="*/ 372 w 520"/>
                  <a:gd name="T59" fmla="*/ 524 h 534"/>
                  <a:gd name="T60" fmla="*/ 390 w 520"/>
                  <a:gd name="T61" fmla="*/ 534 h 534"/>
                  <a:gd name="T62" fmla="*/ 388 w 520"/>
                  <a:gd name="T63" fmla="*/ 522 h 534"/>
                  <a:gd name="T64" fmla="*/ 370 w 520"/>
                  <a:gd name="T65" fmla="*/ 476 h 534"/>
                  <a:gd name="T66" fmla="*/ 336 w 520"/>
                  <a:gd name="T67" fmla="*/ 418 h 534"/>
                  <a:gd name="T68" fmla="*/ 298 w 520"/>
                  <a:gd name="T69" fmla="*/ 376 h 534"/>
                  <a:gd name="T70" fmla="*/ 266 w 520"/>
                  <a:gd name="T71" fmla="*/ 350 h 534"/>
                  <a:gd name="T72" fmla="*/ 250 w 520"/>
                  <a:gd name="T73" fmla="*/ 338 h 534"/>
                  <a:gd name="T74" fmla="*/ 216 w 520"/>
                  <a:gd name="T75" fmla="*/ 312 h 534"/>
                  <a:gd name="T76" fmla="*/ 188 w 520"/>
                  <a:gd name="T77" fmla="*/ 276 h 534"/>
                  <a:gd name="T78" fmla="*/ 164 w 520"/>
                  <a:gd name="T79" fmla="*/ 236 h 534"/>
                  <a:gd name="T80" fmla="*/ 134 w 520"/>
                  <a:gd name="T81" fmla="*/ 156 h 534"/>
                  <a:gd name="T82" fmla="*/ 118 w 520"/>
                  <a:gd name="T83" fmla="*/ 94 h 534"/>
                  <a:gd name="T84" fmla="*/ 120 w 520"/>
                  <a:gd name="T85" fmla="*/ 92 h 534"/>
                  <a:gd name="T86" fmla="*/ 118 w 520"/>
                  <a:gd name="T87" fmla="*/ 88 h 534"/>
                  <a:gd name="T88" fmla="*/ 136 w 520"/>
                  <a:gd name="T89" fmla="*/ 82 h 534"/>
                  <a:gd name="T90" fmla="*/ 200 w 520"/>
                  <a:gd name="T91" fmla="*/ 74 h 534"/>
                  <a:gd name="T92" fmla="*/ 300 w 520"/>
                  <a:gd name="T93" fmla="*/ 72 h 534"/>
                  <a:gd name="T94" fmla="*/ 420 w 520"/>
                  <a:gd name="T95" fmla="*/ 74 h 534"/>
                  <a:gd name="T96" fmla="*/ 420 w 520"/>
                  <a:gd name="T97" fmla="*/ 154 h 534"/>
                  <a:gd name="T98" fmla="*/ 410 w 520"/>
                  <a:gd name="T99" fmla="*/ 332 h 534"/>
                  <a:gd name="T100" fmla="*/ 518 w 520"/>
                  <a:gd name="T101" fmla="*/ 320 h 534"/>
                  <a:gd name="T102" fmla="*/ 518 w 520"/>
                  <a:gd name="T103" fmla="*/ 256 h 534"/>
                  <a:gd name="T104" fmla="*/ 514 w 520"/>
                  <a:gd name="T105" fmla="*/ 172 h 534"/>
                  <a:gd name="T106" fmla="*/ 500 w 520"/>
                  <a:gd name="T107" fmla="*/ 50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0" h="534">
                    <a:moveTo>
                      <a:pt x="500" y="50"/>
                    </a:moveTo>
                    <a:lnTo>
                      <a:pt x="500" y="50"/>
                    </a:lnTo>
                    <a:lnTo>
                      <a:pt x="498" y="42"/>
                    </a:lnTo>
                    <a:lnTo>
                      <a:pt x="496" y="34"/>
                    </a:lnTo>
                    <a:lnTo>
                      <a:pt x="490" y="28"/>
                    </a:lnTo>
                    <a:lnTo>
                      <a:pt x="484" y="22"/>
                    </a:lnTo>
                    <a:lnTo>
                      <a:pt x="476" y="16"/>
                    </a:lnTo>
                    <a:lnTo>
                      <a:pt x="466" y="12"/>
                    </a:lnTo>
                    <a:lnTo>
                      <a:pt x="444" y="6"/>
                    </a:lnTo>
                    <a:lnTo>
                      <a:pt x="418" y="2"/>
                    </a:lnTo>
                    <a:lnTo>
                      <a:pt x="390" y="0"/>
                    </a:lnTo>
                    <a:lnTo>
                      <a:pt x="358" y="0"/>
                    </a:lnTo>
                    <a:lnTo>
                      <a:pt x="326" y="2"/>
                    </a:lnTo>
                    <a:lnTo>
                      <a:pt x="260" y="8"/>
                    </a:lnTo>
                    <a:lnTo>
                      <a:pt x="196" y="18"/>
                    </a:lnTo>
                    <a:lnTo>
                      <a:pt x="144" y="28"/>
                    </a:lnTo>
                    <a:lnTo>
                      <a:pt x="110" y="36"/>
                    </a:lnTo>
                    <a:lnTo>
                      <a:pt x="110" y="36"/>
                    </a:lnTo>
                    <a:lnTo>
                      <a:pt x="110" y="36"/>
                    </a:lnTo>
                    <a:lnTo>
                      <a:pt x="108" y="34"/>
                    </a:lnTo>
                    <a:lnTo>
                      <a:pt x="108" y="34"/>
                    </a:lnTo>
                    <a:lnTo>
                      <a:pt x="108" y="34"/>
                    </a:lnTo>
                    <a:lnTo>
                      <a:pt x="96" y="40"/>
                    </a:lnTo>
                    <a:lnTo>
                      <a:pt x="96" y="40"/>
                    </a:lnTo>
                    <a:lnTo>
                      <a:pt x="84" y="44"/>
                    </a:lnTo>
                    <a:lnTo>
                      <a:pt x="70" y="48"/>
                    </a:lnTo>
                    <a:lnTo>
                      <a:pt x="70" y="48"/>
                    </a:lnTo>
                    <a:lnTo>
                      <a:pt x="62" y="56"/>
                    </a:lnTo>
                    <a:lnTo>
                      <a:pt x="62" y="56"/>
                    </a:lnTo>
                    <a:lnTo>
                      <a:pt x="46" y="68"/>
                    </a:lnTo>
                    <a:lnTo>
                      <a:pt x="32" y="84"/>
                    </a:lnTo>
                    <a:lnTo>
                      <a:pt x="20" y="102"/>
                    </a:lnTo>
                    <a:lnTo>
                      <a:pt x="12" y="122"/>
                    </a:lnTo>
                    <a:lnTo>
                      <a:pt x="6" y="146"/>
                    </a:lnTo>
                    <a:lnTo>
                      <a:pt x="2" y="170"/>
                    </a:lnTo>
                    <a:lnTo>
                      <a:pt x="0" y="196"/>
                    </a:lnTo>
                    <a:lnTo>
                      <a:pt x="0" y="224"/>
                    </a:lnTo>
                    <a:lnTo>
                      <a:pt x="2" y="280"/>
                    </a:lnTo>
                    <a:lnTo>
                      <a:pt x="10" y="336"/>
                    </a:lnTo>
                    <a:lnTo>
                      <a:pt x="26" y="436"/>
                    </a:lnTo>
                    <a:lnTo>
                      <a:pt x="26" y="436"/>
                    </a:lnTo>
                    <a:lnTo>
                      <a:pt x="30" y="456"/>
                    </a:lnTo>
                    <a:lnTo>
                      <a:pt x="34" y="474"/>
                    </a:lnTo>
                    <a:lnTo>
                      <a:pt x="38" y="488"/>
                    </a:lnTo>
                    <a:lnTo>
                      <a:pt x="44" y="500"/>
                    </a:lnTo>
                    <a:lnTo>
                      <a:pt x="52" y="510"/>
                    </a:lnTo>
                    <a:lnTo>
                      <a:pt x="60" y="518"/>
                    </a:lnTo>
                    <a:lnTo>
                      <a:pt x="68" y="522"/>
                    </a:lnTo>
                    <a:lnTo>
                      <a:pt x="80" y="526"/>
                    </a:lnTo>
                    <a:lnTo>
                      <a:pt x="90" y="528"/>
                    </a:lnTo>
                    <a:lnTo>
                      <a:pt x="104" y="530"/>
                    </a:lnTo>
                    <a:lnTo>
                      <a:pt x="136" y="528"/>
                    </a:lnTo>
                    <a:lnTo>
                      <a:pt x="174" y="522"/>
                    </a:lnTo>
                    <a:lnTo>
                      <a:pt x="220" y="516"/>
                    </a:lnTo>
                    <a:lnTo>
                      <a:pt x="220" y="516"/>
                    </a:lnTo>
                    <a:lnTo>
                      <a:pt x="264" y="510"/>
                    </a:lnTo>
                    <a:lnTo>
                      <a:pt x="302" y="510"/>
                    </a:lnTo>
                    <a:lnTo>
                      <a:pt x="332" y="512"/>
                    </a:lnTo>
                    <a:lnTo>
                      <a:pt x="354" y="518"/>
                    </a:lnTo>
                    <a:lnTo>
                      <a:pt x="372" y="524"/>
                    </a:lnTo>
                    <a:lnTo>
                      <a:pt x="382" y="530"/>
                    </a:lnTo>
                    <a:lnTo>
                      <a:pt x="390" y="534"/>
                    </a:lnTo>
                    <a:lnTo>
                      <a:pt x="390" y="534"/>
                    </a:lnTo>
                    <a:lnTo>
                      <a:pt x="388" y="522"/>
                    </a:lnTo>
                    <a:lnTo>
                      <a:pt x="382" y="502"/>
                    </a:lnTo>
                    <a:lnTo>
                      <a:pt x="370" y="476"/>
                    </a:lnTo>
                    <a:lnTo>
                      <a:pt x="356" y="448"/>
                    </a:lnTo>
                    <a:lnTo>
                      <a:pt x="336" y="418"/>
                    </a:lnTo>
                    <a:lnTo>
                      <a:pt x="312" y="390"/>
                    </a:lnTo>
                    <a:lnTo>
                      <a:pt x="298" y="376"/>
                    </a:lnTo>
                    <a:lnTo>
                      <a:pt x="284" y="362"/>
                    </a:lnTo>
                    <a:lnTo>
                      <a:pt x="266" y="350"/>
                    </a:lnTo>
                    <a:lnTo>
                      <a:pt x="250" y="338"/>
                    </a:lnTo>
                    <a:lnTo>
                      <a:pt x="250" y="338"/>
                    </a:lnTo>
                    <a:lnTo>
                      <a:pt x="232" y="326"/>
                    </a:lnTo>
                    <a:lnTo>
                      <a:pt x="216" y="312"/>
                    </a:lnTo>
                    <a:lnTo>
                      <a:pt x="200" y="294"/>
                    </a:lnTo>
                    <a:lnTo>
                      <a:pt x="188" y="276"/>
                    </a:lnTo>
                    <a:lnTo>
                      <a:pt x="176" y="256"/>
                    </a:lnTo>
                    <a:lnTo>
                      <a:pt x="164" y="236"/>
                    </a:lnTo>
                    <a:lnTo>
                      <a:pt x="146" y="194"/>
                    </a:lnTo>
                    <a:lnTo>
                      <a:pt x="134" y="156"/>
                    </a:lnTo>
                    <a:lnTo>
                      <a:pt x="124" y="124"/>
                    </a:lnTo>
                    <a:lnTo>
                      <a:pt x="118" y="94"/>
                    </a:lnTo>
                    <a:lnTo>
                      <a:pt x="118" y="94"/>
                    </a:lnTo>
                    <a:lnTo>
                      <a:pt x="120" y="92"/>
                    </a:lnTo>
                    <a:lnTo>
                      <a:pt x="120" y="92"/>
                    </a:lnTo>
                    <a:lnTo>
                      <a:pt x="118" y="88"/>
                    </a:lnTo>
                    <a:lnTo>
                      <a:pt x="118" y="88"/>
                    </a:lnTo>
                    <a:lnTo>
                      <a:pt x="136" y="82"/>
                    </a:lnTo>
                    <a:lnTo>
                      <a:pt x="154" y="80"/>
                    </a:lnTo>
                    <a:lnTo>
                      <a:pt x="200" y="74"/>
                    </a:lnTo>
                    <a:lnTo>
                      <a:pt x="250" y="72"/>
                    </a:lnTo>
                    <a:lnTo>
                      <a:pt x="300" y="72"/>
                    </a:lnTo>
                    <a:lnTo>
                      <a:pt x="384" y="72"/>
                    </a:lnTo>
                    <a:lnTo>
                      <a:pt x="420" y="74"/>
                    </a:lnTo>
                    <a:lnTo>
                      <a:pt x="420" y="74"/>
                    </a:lnTo>
                    <a:lnTo>
                      <a:pt x="420" y="154"/>
                    </a:lnTo>
                    <a:lnTo>
                      <a:pt x="418" y="212"/>
                    </a:lnTo>
                    <a:lnTo>
                      <a:pt x="410" y="332"/>
                    </a:lnTo>
                    <a:lnTo>
                      <a:pt x="518" y="320"/>
                    </a:lnTo>
                    <a:lnTo>
                      <a:pt x="518" y="320"/>
                    </a:lnTo>
                    <a:lnTo>
                      <a:pt x="520" y="304"/>
                    </a:lnTo>
                    <a:lnTo>
                      <a:pt x="518" y="256"/>
                    </a:lnTo>
                    <a:lnTo>
                      <a:pt x="518" y="218"/>
                    </a:lnTo>
                    <a:lnTo>
                      <a:pt x="514" y="172"/>
                    </a:lnTo>
                    <a:lnTo>
                      <a:pt x="508" y="116"/>
                    </a:lnTo>
                    <a:lnTo>
                      <a:pt x="500"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16"/>
              <p:cNvSpPr>
                <a:spLocks noEditPoints="1"/>
              </p:cNvSpPr>
              <p:nvPr/>
            </p:nvSpPr>
            <p:spPr bwMode="auto">
              <a:xfrm flipH="1">
                <a:off x="2727044" y="2119748"/>
                <a:ext cx="173904" cy="275702"/>
              </a:xfrm>
              <a:custGeom>
                <a:avLst/>
                <a:gdLst>
                  <a:gd name="T0" fmla="*/ 106 w 164"/>
                  <a:gd name="T1" fmla="*/ 232 h 260"/>
                  <a:gd name="T2" fmla="*/ 116 w 164"/>
                  <a:gd name="T3" fmla="*/ 222 h 260"/>
                  <a:gd name="T4" fmla="*/ 138 w 164"/>
                  <a:gd name="T5" fmla="*/ 196 h 260"/>
                  <a:gd name="T6" fmla="*/ 158 w 164"/>
                  <a:gd name="T7" fmla="*/ 162 h 260"/>
                  <a:gd name="T8" fmla="*/ 164 w 164"/>
                  <a:gd name="T9" fmla="*/ 136 h 260"/>
                  <a:gd name="T10" fmla="*/ 164 w 164"/>
                  <a:gd name="T11" fmla="*/ 128 h 260"/>
                  <a:gd name="T12" fmla="*/ 160 w 164"/>
                  <a:gd name="T13" fmla="*/ 94 h 260"/>
                  <a:gd name="T14" fmla="*/ 152 w 164"/>
                  <a:gd name="T15" fmla="*/ 70 h 260"/>
                  <a:gd name="T16" fmla="*/ 144 w 164"/>
                  <a:gd name="T17" fmla="*/ 62 h 260"/>
                  <a:gd name="T18" fmla="*/ 132 w 164"/>
                  <a:gd name="T19" fmla="*/ 58 h 260"/>
                  <a:gd name="T20" fmla="*/ 130 w 164"/>
                  <a:gd name="T21" fmla="*/ 42 h 260"/>
                  <a:gd name="T22" fmla="*/ 120 w 164"/>
                  <a:gd name="T23" fmla="*/ 12 h 260"/>
                  <a:gd name="T24" fmla="*/ 112 w 164"/>
                  <a:gd name="T25" fmla="*/ 2 h 260"/>
                  <a:gd name="T26" fmla="*/ 106 w 164"/>
                  <a:gd name="T27" fmla="*/ 0 h 260"/>
                  <a:gd name="T28" fmla="*/ 92 w 164"/>
                  <a:gd name="T29" fmla="*/ 6 h 260"/>
                  <a:gd name="T30" fmla="*/ 88 w 164"/>
                  <a:gd name="T31" fmla="*/ 16 h 260"/>
                  <a:gd name="T32" fmla="*/ 84 w 164"/>
                  <a:gd name="T33" fmla="*/ 10 h 260"/>
                  <a:gd name="T34" fmla="*/ 74 w 164"/>
                  <a:gd name="T35" fmla="*/ 6 h 260"/>
                  <a:gd name="T36" fmla="*/ 68 w 164"/>
                  <a:gd name="T37" fmla="*/ 6 h 260"/>
                  <a:gd name="T38" fmla="*/ 58 w 164"/>
                  <a:gd name="T39" fmla="*/ 16 h 260"/>
                  <a:gd name="T40" fmla="*/ 58 w 164"/>
                  <a:gd name="T41" fmla="*/ 30 h 260"/>
                  <a:gd name="T42" fmla="*/ 52 w 164"/>
                  <a:gd name="T43" fmla="*/ 26 h 260"/>
                  <a:gd name="T44" fmla="*/ 40 w 164"/>
                  <a:gd name="T45" fmla="*/ 22 h 260"/>
                  <a:gd name="T46" fmla="*/ 34 w 164"/>
                  <a:gd name="T47" fmla="*/ 26 h 260"/>
                  <a:gd name="T48" fmla="*/ 26 w 164"/>
                  <a:gd name="T49" fmla="*/ 38 h 260"/>
                  <a:gd name="T50" fmla="*/ 26 w 164"/>
                  <a:gd name="T51" fmla="*/ 48 h 260"/>
                  <a:gd name="T52" fmla="*/ 22 w 164"/>
                  <a:gd name="T53" fmla="*/ 46 h 260"/>
                  <a:gd name="T54" fmla="*/ 14 w 164"/>
                  <a:gd name="T55" fmla="*/ 48 h 260"/>
                  <a:gd name="T56" fmla="*/ 10 w 164"/>
                  <a:gd name="T57" fmla="*/ 52 h 260"/>
                  <a:gd name="T58" fmla="*/ 2 w 164"/>
                  <a:gd name="T59" fmla="*/ 70 h 260"/>
                  <a:gd name="T60" fmla="*/ 0 w 164"/>
                  <a:gd name="T61" fmla="*/ 88 h 260"/>
                  <a:gd name="T62" fmla="*/ 2 w 164"/>
                  <a:gd name="T63" fmla="*/ 108 h 260"/>
                  <a:gd name="T64" fmla="*/ 4 w 164"/>
                  <a:gd name="T65" fmla="*/ 116 h 260"/>
                  <a:gd name="T66" fmla="*/ 14 w 164"/>
                  <a:gd name="T67" fmla="*/ 156 h 260"/>
                  <a:gd name="T68" fmla="*/ 34 w 164"/>
                  <a:gd name="T69" fmla="*/ 198 h 260"/>
                  <a:gd name="T70" fmla="*/ 54 w 164"/>
                  <a:gd name="T71" fmla="*/ 260 h 260"/>
                  <a:gd name="T72" fmla="*/ 94 w 164"/>
                  <a:gd name="T73" fmla="*/ 28 h 260"/>
                  <a:gd name="T74" fmla="*/ 96 w 164"/>
                  <a:gd name="T75" fmla="*/ 34 h 260"/>
                  <a:gd name="T76" fmla="*/ 98 w 164"/>
                  <a:gd name="T77" fmla="*/ 4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260">
                    <a:moveTo>
                      <a:pt x="104" y="256"/>
                    </a:moveTo>
                    <a:lnTo>
                      <a:pt x="106" y="232"/>
                    </a:lnTo>
                    <a:lnTo>
                      <a:pt x="106" y="232"/>
                    </a:lnTo>
                    <a:lnTo>
                      <a:pt x="116" y="222"/>
                    </a:lnTo>
                    <a:lnTo>
                      <a:pt x="126" y="210"/>
                    </a:lnTo>
                    <a:lnTo>
                      <a:pt x="138" y="196"/>
                    </a:lnTo>
                    <a:lnTo>
                      <a:pt x="150" y="180"/>
                    </a:lnTo>
                    <a:lnTo>
                      <a:pt x="158" y="162"/>
                    </a:lnTo>
                    <a:lnTo>
                      <a:pt x="164" y="146"/>
                    </a:lnTo>
                    <a:lnTo>
                      <a:pt x="164" y="136"/>
                    </a:lnTo>
                    <a:lnTo>
                      <a:pt x="164" y="128"/>
                    </a:lnTo>
                    <a:lnTo>
                      <a:pt x="164" y="128"/>
                    </a:lnTo>
                    <a:lnTo>
                      <a:pt x="164" y="118"/>
                    </a:lnTo>
                    <a:lnTo>
                      <a:pt x="160" y="94"/>
                    </a:lnTo>
                    <a:lnTo>
                      <a:pt x="158" y="82"/>
                    </a:lnTo>
                    <a:lnTo>
                      <a:pt x="152" y="70"/>
                    </a:lnTo>
                    <a:lnTo>
                      <a:pt x="148" y="66"/>
                    </a:lnTo>
                    <a:lnTo>
                      <a:pt x="144" y="62"/>
                    </a:lnTo>
                    <a:lnTo>
                      <a:pt x="138" y="60"/>
                    </a:lnTo>
                    <a:lnTo>
                      <a:pt x="132" y="58"/>
                    </a:lnTo>
                    <a:lnTo>
                      <a:pt x="132" y="58"/>
                    </a:lnTo>
                    <a:lnTo>
                      <a:pt x="130" y="42"/>
                    </a:lnTo>
                    <a:lnTo>
                      <a:pt x="126" y="26"/>
                    </a:lnTo>
                    <a:lnTo>
                      <a:pt x="120" y="12"/>
                    </a:lnTo>
                    <a:lnTo>
                      <a:pt x="116" y="6"/>
                    </a:lnTo>
                    <a:lnTo>
                      <a:pt x="112" y="2"/>
                    </a:lnTo>
                    <a:lnTo>
                      <a:pt x="112" y="2"/>
                    </a:lnTo>
                    <a:lnTo>
                      <a:pt x="106" y="0"/>
                    </a:lnTo>
                    <a:lnTo>
                      <a:pt x="100" y="2"/>
                    </a:lnTo>
                    <a:lnTo>
                      <a:pt x="92" y="6"/>
                    </a:lnTo>
                    <a:lnTo>
                      <a:pt x="90" y="10"/>
                    </a:lnTo>
                    <a:lnTo>
                      <a:pt x="88" y="16"/>
                    </a:lnTo>
                    <a:lnTo>
                      <a:pt x="88" y="16"/>
                    </a:lnTo>
                    <a:lnTo>
                      <a:pt x="84" y="10"/>
                    </a:lnTo>
                    <a:lnTo>
                      <a:pt x="80" y="6"/>
                    </a:lnTo>
                    <a:lnTo>
                      <a:pt x="74" y="6"/>
                    </a:lnTo>
                    <a:lnTo>
                      <a:pt x="68" y="6"/>
                    </a:lnTo>
                    <a:lnTo>
                      <a:pt x="68" y="6"/>
                    </a:lnTo>
                    <a:lnTo>
                      <a:pt x="60" y="10"/>
                    </a:lnTo>
                    <a:lnTo>
                      <a:pt x="58" y="16"/>
                    </a:lnTo>
                    <a:lnTo>
                      <a:pt x="56" y="24"/>
                    </a:lnTo>
                    <a:lnTo>
                      <a:pt x="58" y="30"/>
                    </a:lnTo>
                    <a:lnTo>
                      <a:pt x="58" y="30"/>
                    </a:lnTo>
                    <a:lnTo>
                      <a:pt x="52" y="26"/>
                    </a:lnTo>
                    <a:lnTo>
                      <a:pt x="48" y="22"/>
                    </a:lnTo>
                    <a:lnTo>
                      <a:pt x="40" y="22"/>
                    </a:lnTo>
                    <a:lnTo>
                      <a:pt x="34" y="26"/>
                    </a:lnTo>
                    <a:lnTo>
                      <a:pt x="34" y="26"/>
                    </a:lnTo>
                    <a:lnTo>
                      <a:pt x="28" y="32"/>
                    </a:lnTo>
                    <a:lnTo>
                      <a:pt x="26" y="38"/>
                    </a:lnTo>
                    <a:lnTo>
                      <a:pt x="26" y="42"/>
                    </a:lnTo>
                    <a:lnTo>
                      <a:pt x="26" y="48"/>
                    </a:lnTo>
                    <a:lnTo>
                      <a:pt x="26" y="48"/>
                    </a:lnTo>
                    <a:lnTo>
                      <a:pt x="22" y="46"/>
                    </a:lnTo>
                    <a:lnTo>
                      <a:pt x="18" y="46"/>
                    </a:lnTo>
                    <a:lnTo>
                      <a:pt x="14" y="48"/>
                    </a:lnTo>
                    <a:lnTo>
                      <a:pt x="10" y="52"/>
                    </a:lnTo>
                    <a:lnTo>
                      <a:pt x="10" y="52"/>
                    </a:lnTo>
                    <a:lnTo>
                      <a:pt x="6" y="62"/>
                    </a:lnTo>
                    <a:lnTo>
                      <a:pt x="2" y="70"/>
                    </a:lnTo>
                    <a:lnTo>
                      <a:pt x="0" y="80"/>
                    </a:lnTo>
                    <a:lnTo>
                      <a:pt x="0" y="88"/>
                    </a:lnTo>
                    <a:lnTo>
                      <a:pt x="2" y="102"/>
                    </a:lnTo>
                    <a:lnTo>
                      <a:pt x="2" y="108"/>
                    </a:lnTo>
                    <a:lnTo>
                      <a:pt x="2" y="108"/>
                    </a:lnTo>
                    <a:lnTo>
                      <a:pt x="4" y="116"/>
                    </a:lnTo>
                    <a:lnTo>
                      <a:pt x="8" y="140"/>
                    </a:lnTo>
                    <a:lnTo>
                      <a:pt x="14" y="156"/>
                    </a:lnTo>
                    <a:lnTo>
                      <a:pt x="22" y="176"/>
                    </a:lnTo>
                    <a:lnTo>
                      <a:pt x="34" y="198"/>
                    </a:lnTo>
                    <a:lnTo>
                      <a:pt x="48" y="222"/>
                    </a:lnTo>
                    <a:lnTo>
                      <a:pt x="54" y="260"/>
                    </a:lnTo>
                    <a:lnTo>
                      <a:pt x="104" y="256"/>
                    </a:lnTo>
                    <a:close/>
                    <a:moveTo>
                      <a:pt x="94" y="28"/>
                    </a:moveTo>
                    <a:lnTo>
                      <a:pt x="94" y="28"/>
                    </a:lnTo>
                    <a:lnTo>
                      <a:pt x="96" y="34"/>
                    </a:lnTo>
                    <a:lnTo>
                      <a:pt x="98" y="46"/>
                    </a:lnTo>
                    <a:lnTo>
                      <a:pt x="98" y="46"/>
                    </a:lnTo>
                    <a:lnTo>
                      <a:pt x="94" y="28"/>
                    </a:lnTo>
                    <a:close/>
                  </a:path>
                </a:pathLst>
              </a:custGeom>
              <a:solidFill>
                <a:srgbClr val="FBBC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7"/>
              <p:cNvSpPr>
                <a:spLocks/>
              </p:cNvSpPr>
              <p:nvPr/>
            </p:nvSpPr>
            <p:spPr bwMode="auto">
              <a:xfrm flipH="1">
                <a:off x="2727044" y="2119748"/>
                <a:ext cx="173904" cy="275702"/>
              </a:xfrm>
              <a:custGeom>
                <a:avLst/>
                <a:gdLst>
                  <a:gd name="T0" fmla="*/ 106 w 164"/>
                  <a:gd name="T1" fmla="*/ 232 h 260"/>
                  <a:gd name="T2" fmla="*/ 116 w 164"/>
                  <a:gd name="T3" fmla="*/ 222 h 260"/>
                  <a:gd name="T4" fmla="*/ 138 w 164"/>
                  <a:gd name="T5" fmla="*/ 196 h 260"/>
                  <a:gd name="T6" fmla="*/ 158 w 164"/>
                  <a:gd name="T7" fmla="*/ 162 h 260"/>
                  <a:gd name="T8" fmla="*/ 164 w 164"/>
                  <a:gd name="T9" fmla="*/ 136 h 260"/>
                  <a:gd name="T10" fmla="*/ 164 w 164"/>
                  <a:gd name="T11" fmla="*/ 128 h 260"/>
                  <a:gd name="T12" fmla="*/ 160 w 164"/>
                  <a:gd name="T13" fmla="*/ 94 h 260"/>
                  <a:gd name="T14" fmla="*/ 152 w 164"/>
                  <a:gd name="T15" fmla="*/ 70 h 260"/>
                  <a:gd name="T16" fmla="*/ 144 w 164"/>
                  <a:gd name="T17" fmla="*/ 62 h 260"/>
                  <a:gd name="T18" fmla="*/ 132 w 164"/>
                  <a:gd name="T19" fmla="*/ 58 h 260"/>
                  <a:gd name="T20" fmla="*/ 130 w 164"/>
                  <a:gd name="T21" fmla="*/ 42 h 260"/>
                  <a:gd name="T22" fmla="*/ 120 w 164"/>
                  <a:gd name="T23" fmla="*/ 12 h 260"/>
                  <a:gd name="T24" fmla="*/ 112 w 164"/>
                  <a:gd name="T25" fmla="*/ 2 h 260"/>
                  <a:gd name="T26" fmla="*/ 106 w 164"/>
                  <a:gd name="T27" fmla="*/ 0 h 260"/>
                  <a:gd name="T28" fmla="*/ 92 w 164"/>
                  <a:gd name="T29" fmla="*/ 6 h 260"/>
                  <a:gd name="T30" fmla="*/ 88 w 164"/>
                  <a:gd name="T31" fmla="*/ 16 h 260"/>
                  <a:gd name="T32" fmla="*/ 84 w 164"/>
                  <a:gd name="T33" fmla="*/ 10 h 260"/>
                  <a:gd name="T34" fmla="*/ 74 w 164"/>
                  <a:gd name="T35" fmla="*/ 6 h 260"/>
                  <a:gd name="T36" fmla="*/ 68 w 164"/>
                  <a:gd name="T37" fmla="*/ 6 h 260"/>
                  <a:gd name="T38" fmla="*/ 58 w 164"/>
                  <a:gd name="T39" fmla="*/ 16 h 260"/>
                  <a:gd name="T40" fmla="*/ 58 w 164"/>
                  <a:gd name="T41" fmla="*/ 30 h 260"/>
                  <a:gd name="T42" fmla="*/ 52 w 164"/>
                  <a:gd name="T43" fmla="*/ 26 h 260"/>
                  <a:gd name="T44" fmla="*/ 40 w 164"/>
                  <a:gd name="T45" fmla="*/ 22 h 260"/>
                  <a:gd name="T46" fmla="*/ 34 w 164"/>
                  <a:gd name="T47" fmla="*/ 26 h 260"/>
                  <a:gd name="T48" fmla="*/ 26 w 164"/>
                  <a:gd name="T49" fmla="*/ 38 h 260"/>
                  <a:gd name="T50" fmla="*/ 26 w 164"/>
                  <a:gd name="T51" fmla="*/ 48 h 260"/>
                  <a:gd name="T52" fmla="*/ 22 w 164"/>
                  <a:gd name="T53" fmla="*/ 46 h 260"/>
                  <a:gd name="T54" fmla="*/ 14 w 164"/>
                  <a:gd name="T55" fmla="*/ 48 h 260"/>
                  <a:gd name="T56" fmla="*/ 10 w 164"/>
                  <a:gd name="T57" fmla="*/ 52 h 260"/>
                  <a:gd name="T58" fmla="*/ 2 w 164"/>
                  <a:gd name="T59" fmla="*/ 70 h 260"/>
                  <a:gd name="T60" fmla="*/ 0 w 164"/>
                  <a:gd name="T61" fmla="*/ 88 h 260"/>
                  <a:gd name="T62" fmla="*/ 2 w 164"/>
                  <a:gd name="T63" fmla="*/ 108 h 260"/>
                  <a:gd name="T64" fmla="*/ 4 w 164"/>
                  <a:gd name="T65" fmla="*/ 116 h 260"/>
                  <a:gd name="T66" fmla="*/ 14 w 164"/>
                  <a:gd name="T67" fmla="*/ 156 h 260"/>
                  <a:gd name="T68" fmla="*/ 34 w 164"/>
                  <a:gd name="T69" fmla="*/ 198 h 260"/>
                  <a:gd name="T70" fmla="*/ 54 w 164"/>
                  <a:gd name="T71"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4" h="260">
                    <a:moveTo>
                      <a:pt x="104" y="256"/>
                    </a:moveTo>
                    <a:lnTo>
                      <a:pt x="106" y="232"/>
                    </a:lnTo>
                    <a:lnTo>
                      <a:pt x="106" y="232"/>
                    </a:lnTo>
                    <a:lnTo>
                      <a:pt x="116" y="222"/>
                    </a:lnTo>
                    <a:lnTo>
                      <a:pt x="126" y="210"/>
                    </a:lnTo>
                    <a:lnTo>
                      <a:pt x="138" y="196"/>
                    </a:lnTo>
                    <a:lnTo>
                      <a:pt x="150" y="180"/>
                    </a:lnTo>
                    <a:lnTo>
                      <a:pt x="158" y="162"/>
                    </a:lnTo>
                    <a:lnTo>
                      <a:pt x="164" y="146"/>
                    </a:lnTo>
                    <a:lnTo>
                      <a:pt x="164" y="136"/>
                    </a:lnTo>
                    <a:lnTo>
                      <a:pt x="164" y="128"/>
                    </a:lnTo>
                    <a:lnTo>
                      <a:pt x="164" y="128"/>
                    </a:lnTo>
                    <a:lnTo>
                      <a:pt x="164" y="118"/>
                    </a:lnTo>
                    <a:lnTo>
                      <a:pt x="160" y="94"/>
                    </a:lnTo>
                    <a:lnTo>
                      <a:pt x="158" y="82"/>
                    </a:lnTo>
                    <a:lnTo>
                      <a:pt x="152" y="70"/>
                    </a:lnTo>
                    <a:lnTo>
                      <a:pt x="148" y="66"/>
                    </a:lnTo>
                    <a:lnTo>
                      <a:pt x="144" y="62"/>
                    </a:lnTo>
                    <a:lnTo>
                      <a:pt x="138" y="60"/>
                    </a:lnTo>
                    <a:lnTo>
                      <a:pt x="132" y="58"/>
                    </a:lnTo>
                    <a:lnTo>
                      <a:pt x="132" y="58"/>
                    </a:lnTo>
                    <a:lnTo>
                      <a:pt x="130" y="42"/>
                    </a:lnTo>
                    <a:lnTo>
                      <a:pt x="126" y="26"/>
                    </a:lnTo>
                    <a:lnTo>
                      <a:pt x="120" y="12"/>
                    </a:lnTo>
                    <a:lnTo>
                      <a:pt x="116" y="6"/>
                    </a:lnTo>
                    <a:lnTo>
                      <a:pt x="112" y="2"/>
                    </a:lnTo>
                    <a:lnTo>
                      <a:pt x="112" y="2"/>
                    </a:lnTo>
                    <a:lnTo>
                      <a:pt x="106" y="0"/>
                    </a:lnTo>
                    <a:lnTo>
                      <a:pt x="100" y="2"/>
                    </a:lnTo>
                    <a:lnTo>
                      <a:pt x="92" y="6"/>
                    </a:lnTo>
                    <a:lnTo>
                      <a:pt x="90" y="10"/>
                    </a:lnTo>
                    <a:lnTo>
                      <a:pt x="88" y="16"/>
                    </a:lnTo>
                    <a:lnTo>
                      <a:pt x="88" y="16"/>
                    </a:lnTo>
                    <a:lnTo>
                      <a:pt x="84" y="10"/>
                    </a:lnTo>
                    <a:lnTo>
                      <a:pt x="80" y="6"/>
                    </a:lnTo>
                    <a:lnTo>
                      <a:pt x="74" y="6"/>
                    </a:lnTo>
                    <a:lnTo>
                      <a:pt x="68" y="6"/>
                    </a:lnTo>
                    <a:lnTo>
                      <a:pt x="68" y="6"/>
                    </a:lnTo>
                    <a:lnTo>
                      <a:pt x="60" y="10"/>
                    </a:lnTo>
                    <a:lnTo>
                      <a:pt x="58" y="16"/>
                    </a:lnTo>
                    <a:lnTo>
                      <a:pt x="56" y="24"/>
                    </a:lnTo>
                    <a:lnTo>
                      <a:pt x="58" y="30"/>
                    </a:lnTo>
                    <a:lnTo>
                      <a:pt x="58" y="30"/>
                    </a:lnTo>
                    <a:lnTo>
                      <a:pt x="52" y="26"/>
                    </a:lnTo>
                    <a:lnTo>
                      <a:pt x="48" y="22"/>
                    </a:lnTo>
                    <a:lnTo>
                      <a:pt x="40" y="22"/>
                    </a:lnTo>
                    <a:lnTo>
                      <a:pt x="34" y="26"/>
                    </a:lnTo>
                    <a:lnTo>
                      <a:pt x="34" y="26"/>
                    </a:lnTo>
                    <a:lnTo>
                      <a:pt x="28" y="32"/>
                    </a:lnTo>
                    <a:lnTo>
                      <a:pt x="26" y="38"/>
                    </a:lnTo>
                    <a:lnTo>
                      <a:pt x="26" y="42"/>
                    </a:lnTo>
                    <a:lnTo>
                      <a:pt x="26" y="48"/>
                    </a:lnTo>
                    <a:lnTo>
                      <a:pt x="26" y="48"/>
                    </a:lnTo>
                    <a:lnTo>
                      <a:pt x="22" y="46"/>
                    </a:lnTo>
                    <a:lnTo>
                      <a:pt x="18" y="46"/>
                    </a:lnTo>
                    <a:lnTo>
                      <a:pt x="14" y="48"/>
                    </a:lnTo>
                    <a:lnTo>
                      <a:pt x="10" y="52"/>
                    </a:lnTo>
                    <a:lnTo>
                      <a:pt x="10" y="52"/>
                    </a:lnTo>
                    <a:lnTo>
                      <a:pt x="6" y="62"/>
                    </a:lnTo>
                    <a:lnTo>
                      <a:pt x="2" y="70"/>
                    </a:lnTo>
                    <a:lnTo>
                      <a:pt x="0" y="80"/>
                    </a:lnTo>
                    <a:lnTo>
                      <a:pt x="0" y="88"/>
                    </a:lnTo>
                    <a:lnTo>
                      <a:pt x="2" y="102"/>
                    </a:lnTo>
                    <a:lnTo>
                      <a:pt x="2" y="108"/>
                    </a:lnTo>
                    <a:lnTo>
                      <a:pt x="2" y="108"/>
                    </a:lnTo>
                    <a:lnTo>
                      <a:pt x="4" y="116"/>
                    </a:lnTo>
                    <a:lnTo>
                      <a:pt x="8" y="140"/>
                    </a:lnTo>
                    <a:lnTo>
                      <a:pt x="14" y="156"/>
                    </a:lnTo>
                    <a:lnTo>
                      <a:pt x="22" y="176"/>
                    </a:lnTo>
                    <a:lnTo>
                      <a:pt x="34" y="198"/>
                    </a:lnTo>
                    <a:lnTo>
                      <a:pt x="48" y="222"/>
                    </a:lnTo>
                    <a:lnTo>
                      <a:pt x="54" y="260"/>
                    </a:lnTo>
                    <a:lnTo>
                      <a:pt x="104" y="2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8"/>
              <p:cNvSpPr>
                <a:spLocks/>
              </p:cNvSpPr>
              <p:nvPr/>
            </p:nvSpPr>
            <p:spPr bwMode="auto">
              <a:xfrm flipH="1">
                <a:off x="2797029" y="2149439"/>
                <a:ext cx="4242" cy="19087"/>
              </a:xfrm>
              <a:custGeom>
                <a:avLst/>
                <a:gdLst>
                  <a:gd name="T0" fmla="*/ 0 w 4"/>
                  <a:gd name="T1" fmla="*/ 0 h 18"/>
                  <a:gd name="T2" fmla="*/ 0 w 4"/>
                  <a:gd name="T3" fmla="*/ 0 h 18"/>
                  <a:gd name="T4" fmla="*/ 2 w 4"/>
                  <a:gd name="T5" fmla="*/ 6 h 18"/>
                  <a:gd name="T6" fmla="*/ 4 w 4"/>
                  <a:gd name="T7" fmla="*/ 18 h 18"/>
                  <a:gd name="T8" fmla="*/ 4 w 4"/>
                  <a:gd name="T9" fmla="*/ 18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lnTo>
                      <a:pt x="0" y="0"/>
                    </a:lnTo>
                    <a:lnTo>
                      <a:pt x="2" y="6"/>
                    </a:lnTo>
                    <a:lnTo>
                      <a:pt x="4" y="18"/>
                    </a:lnTo>
                    <a:lnTo>
                      <a:pt x="4"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9"/>
              <p:cNvSpPr>
                <a:spLocks/>
              </p:cNvSpPr>
              <p:nvPr/>
            </p:nvSpPr>
            <p:spPr bwMode="auto">
              <a:xfrm flipH="1">
                <a:off x="2786426" y="3661559"/>
                <a:ext cx="275702" cy="192991"/>
              </a:xfrm>
              <a:custGeom>
                <a:avLst/>
                <a:gdLst>
                  <a:gd name="T0" fmla="*/ 138 w 260"/>
                  <a:gd name="T1" fmla="*/ 22 h 182"/>
                  <a:gd name="T2" fmla="*/ 138 w 260"/>
                  <a:gd name="T3" fmla="*/ 22 h 182"/>
                  <a:gd name="T4" fmla="*/ 142 w 260"/>
                  <a:gd name="T5" fmla="*/ 28 h 182"/>
                  <a:gd name="T6" fmla="*/ 148 w 260"/>
                  <a:gd name="T7" fmla="*/ 40 h 182"/>
                  <a:gd name="T8" fmla="*/ 150 w 260"/>
                  <a:gd name="T9" fmla="*/ 46 h 182"/>
                  <a:gd name="T10" fmla="*/ 150 w 260"/>
                  <a:gd name="T11" fmla="*/ 54 h 182"/>
                  <a:gd name="T12" fmla="*/ 148 w 260"/>
                  <a:gd name="T13" fmla="*/ 60 h 182"/>
                  <a:gd name="T14" fmla="*/ 142 w 260"/>
                  <a:gd name="T15" fmla="*/ 64 h 182"/>
                  <a:gd name="T16" fmla="*/ 142 w 260"/>
                  <a:gd name="T17" fmla="*/ 64 h 182"/>
                  <a:gd name="T18" fmla="*/ 112 w 260"/>
                  <a:gd name="T19" fmla="*/ 78 h 182"/>
                  <a:gd name="T20" fmla="*/ 80 w 260"/>
                  <a:gd name="T21" fmla="*/ 96 h 182"/>
                  <a:gd name="T22" fmla="*/ 50 w 260"/>
                  <a:gd name="T23" fmla="*/ 116 h 182"/>
                  <a:gd name="T24" fmla="*/ 24 w 260"/>
                  <a:gd name="T25" fmla="*/ 138 h 182"/>
                  <a:gd name="T26" fmla="*/ 14 w 260"/>
                  <a:gd name="T27" fmla="*/ 148 h 182"/>
                  <a:gd name="T28" fmla="*/ 6 w 260"/>
                  <a:gd name="T29" fmla="*/ 156 h 182"/>
                  <a:gd name="T30" fmla="*/ 2 w 260"/>
                  <a:gd name="T31" fmla="*/ 166 h 182"/>
                  <a:gd name="T32" fmla="*/ 0 w 260"/>
                  <a:gd name="T33" fmla="*/ 172 h 182"/>
                  <a:gd name="T34" fmla="*/ 2 w 260"/>
                  <a:gd name="T35" fmla="*/ 178 h 182"/>
                  <a:gd name="T36" fmla="*/ 10 w 260"/>
                  <a:gd name="T37" fmla="*/ 182 h 182"/>
                  <a:gd name="T38" fmla="*/ 22 w 260"/>
                  <a:gd name="T39" fmla="*/ 182 h 182"/>
                  <a:gd name="T40" fmla="*/ 38 w 260"/>
                  <a:gd name="T41" fmla="*/ 182 h 182"/>
                  <a:gd name="T42" fmla="*/ 38 w 260"/>
                  <a:gd name="T43" fmla="*/ 182 h 182"/>
                  <a:gd name="T44" fmla="*/ 76 w 260"/>
                  <a:gd name="T45" fmla="*/ 176 h 182"/>
                  <a:gd name="T46" fmla="*/ 106 w 260"/>
                  <a:gd name="T47" fmla="*/ 168 h 182"/>
                  <a:gd name="T48" fmla="*/ 134 w 260"/>
                  <a:gd name="T49" fmla="*/ 158 h 182"/>
                  <a:gd name="T50" fmla="*/ 156 w 260"/>
                  <a:gd name="T51" fmla="*/ 148 h 182"/>
                  <a:gd name="T52" fmla="*/ 172 w 260"/>
                  <a:gd name="T53" fmla="*/ 136 h 182"/>
                  <a:gd name="T54" fmla="*/ 186 w 260"/>
                  <a:gd name="T55" fmla="*/ 126 h 182"/>
                  <a:gd name="T56" fmla="*/ 196 w 260"/>
                  <a:gd name="T57" fmla="*/ 118 h 182"/>
                  <a:gd name="T58" fmla="*/ 202 w 260"/>
                  <a:gd name="T59" fmla="*/ 110 h 182"/>
                  <a:gd name="T60" fmla="*/ 202 w 260"/>
                  <a:gd name="T61" fmla="*/ 110 h 182"/>
                  <a:gd name="T62" fmla="*/ 208 w 260"/>
                  <a:gd name="T63" fmla="*/ 106 h 182"/>
                  <a:gd name="T64" fmla="*/ 214 w 260"/>
                  <a:gd name="T65" fmla="*/ 102 h 182"/>
                  <a:gd name="T66" fmla="*/ 232 w 260"/>
                  <a:gd name="T67" fmla="*/ 98 h 182"/>
                  <a:gd name="T68" fmla="*/ 240 w 260"/>
                  <a:gd name="T69" fmla="*/ 98 h 182"/>
                  <a:gd name="T70" fmla="*/ 248 w 260"/>
                  <a:gd name="T71" fmla="*/ 96 h 182"/>
                  <a:gd name="T72" fmla="*/ 254 w 260"/>
                  <a:gd name="T73" fmla="*/ 92 h 182"/>
                  <a:gd name="T74" fmla="*/ 258 w 260"/>
                  <a:gd name="T75" fmla="*/ 86 h 182"/>
                  <a:gd name="T76" fmla="*/ 258 w 260"/>
                  <a:gd name="T77" fmla="*/ 86 h 182"/>
                  <a:gd name="T78" fmla="*/ 260 w 260"/>
                  <a:gd name="T79" fmla="*/ 82 h 182"/>
                  <a:gd name="T80" fmla="*/ 260 w 260"/>
                  <a:gd name="T81" fmla="*/ 76 h 182"/>
                  <a:gd name="T82" fmla="*/ 256 w 260"/>
                  <a:gd name="T83" fmla="*/ 64 h 182"/>
                  <a:gd name="T84" fmla="*/ 250 w 260"/>
                  <a:gd name="T85" fmla="*/ 50 h 182"/>
                  <a:gd name="T86" fmla="*/ 242 w 260"/>
                  <a:gd name="T87" fmla="*/ 36 h 182"/>
                  <a:gd name="T88" fmla="*/ 226 w 260"/>
                  <a:gd name="T89" fmla="*/ 10 h 182"/>
                  <a:gd name="T90" fmla="*/ 218 w 260"/>
                  <a:gd name="T91" fmla="*/ 0 h 182"/>
                  <a:gd name="T92" fmla="*/ 138 w 260"/>
                  <a:gd name="T93" fmla="*/ 2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182">
                    <a:moveTo>
                      <a:pt x="138" y="22"/>
                    </a:moveTo>
                    <a:lnTo>
                      <a:pt x="138" y="22"/>
                    </a:lnTo>
                    <a:lnTo>
                      <a:pt x="142" y="28"/>
                    </a:lnTo>
                    <a:lnTo>
                      <a:pt x="148" y="40"/>
                    </a:lnTo>
                    <a:lnTo>
                      <a:pt x="150" y="46"/>
                    </a:lnTo>
                    <a:lnTo>
                      <a:pt x="150" y="54"/>
                    </a:lnTo>
                    <a:lnTo>
                      <a:pt x="148" y="60"/>
                    </a:lnTo>
                    <a:lnTo>
                      <a:pt x="142" y="64"/>
                    </a:lnTo>
                    <a:lnTo>
                      <a:pt x="142" y="64"/>
                    </a:lnTo>
                    <a:lnTo>
                      <a:pt x="112" y="78"/>
                    </a:lnTo>
                    <a:lnTo>
                      <a:pt x="80" y="96"/>
                    </a:lnTo>
                    <a:lnTo>
                      <a:pt x="50" y="116"/>
                    </a:lnTo>
                    <a:lnTo>
                      <a:pt x="24" y="138"/>
                    </a:lnTo>
                    <a:lnTo>
                      <a:pt x="14" y="148"/>
                    </a:lnTo>
                    <a:lnTo>
                      <a:pt x="6" y="156"/>
                    </a:lnTo>
                    <a:lnTo>
                      <a:pt x="2" y="166"/>
                    </a:lnTo>
                    <a:lnTo>
                      <a:pt x="0" y="172"/>
                    </a:lnTo>
                    <a:lnTo>
                      <a:pt x="2" y="178"/>
                    </a:lnTo>
                    <a:lnTo>
                      <a:pt x="10" y="182"/>
                    </a:lnTo>
                    <a:lnTo>
                      <a:pt x="22" y="182"/>
                    </a:lnTo>
                    <a:lnTo>
                      <a:pt x="38" y="182"/>
                    </a:lnTo>
                    <a:lnTo>
                      <a:pt x="38" y="182"/>
                    </a:lnTo>
                    <a:lnTo>
                      <a:pt x="76" y="176"/>
                    </a:lnTo>
                    <a:lnTo>
                      <a:pt x="106" y="168"/>
                    </a:lnTo>
                    <a:lnTo>
                      <a:pt x="134" y="158"/>
                    </a:lnTo>
                    <a:lnTo>
                      <a:pt x="156" y="148"/>
                    </a:lnTo>
                    <a:lnTo>
                      <a:pt x="172" y="136"/>
                    </a:lnTo>
                    <a:lnTo>
                      <a:pt x="186" y="126"/>
                    </a:lnTo>
                    <a:lnTo>
                      <a:pt x="196" y="118"/>
                    </a:lnTo>
                    <a:lnTo>
                      <a:pt x="202" y="110"/>
                    </a:lnTo>
                    <a:lnTo>
                      <a:pt x="202" y="110"/>
                    </a:lnTo>
                    <a:lnTo>
                      <a:pt x="208" y="106"/>
                    </a:lnTo>
                    <a:lnTo>
                      <a:pt x="214" y="102"/>
                    </a:lnTo>
                    <a:lnTo>
                      <a:pt x="232" y="98"/>
                    </a:lnTo>
                    <a:lnTo>
                      <a:pt x="240" y="98"/>
                    </a:lnTo>
                    <a:lnTo>
                      <a:pt x="248" y="96"/>
                    </a:lnTo>
                    <a:lnTo>
                      <a:pt x="254" y="92"/>
                    </a:lnTo>
                    <a:lnTo>
                      <a:pt x="258" y="86"/>
                    </a:lnTo>
                    <a:lnTo>
                      <a:pt x="258" y="86"/>
                    </a:lnTo>
                    <a:lnTo>
                      <a:pt x="260" y="82"/>
                    </a:lnTo>
                    <a:lnTo>
                      <a:pt x="260" y="76"/>
                    </a:lnTo>
                    <a:lnTo>
                      <a:pt x="256" y="64"/>
                    </a:lnTo>
                    <a:lnTo>
                      <a:pt x="250" y="50"/>
                    </a:lnTo>
                    <a:lnTo>
                      <a:pt x="242" y="36"/>
                    </a:lnTo>
                    <a:lnTo>
                      <a:pt x="226" y="10"/>
                    </a:lnTo>
                    <a:lnTo>
                      <a:pt x="218" y="0"/>
                    </a:lnTo>
                    <a:lnTo>
                      <a:pt x="138" y="22"/>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20"/>
              <p:cNvSpPr>
                <a:spLocks/>
              </p:cNvSpPr>
              <p:nvPr/>
            </p:nvSpPr>
            <p:spPr bwMode="auto">
              <a:xfrm flipH="1">
                <a:off x="2143828" y="4212963"/>
                <a:ext cx="267219" cy="209958"/>
              </a:xfrm>
              <a:custGeom>
                <a:avLst/>
                <a:gdLst>
                  <a:gd name="T0" fmla="*/ 118 w 252"/>
                  <a:gd name="T1" fmla="*/ 46 h 198"/>
                  <a:gd name="T2" fmla="*/ 128 w 252"/>
                  <a:gd name="T3" fmla="*/ 56 h 198"/>
                  <a:gd name="T4" fmla="*/ 134 w 252"/>
                  <a:gd name="T5" fmla="*/ 68 h 198"/>
                  <a:gd name="T6" fmla="*/ 132 w 252"/>
                  <a:gd name="T7" fmla="*/ 84 h 198"/>
                  <a:gd name="T8" fmla="*/ 126 w 252"/>
                  <a:gd name="T9" fmla="*/ 96 h 198"/>
                  <a:gd name="T10" fmla="*/ 112 w 252"/>
                  <a:gd name="T11" fmla="*/ 112 h 198"/>
                  <a:gd name="T12" fmla="*/ 100 w 252"/>
                  <a:gd name="T13" fmla="*/ 118 h 198"/>
                  <a:gd name="T14" fmla="*/ 94 w 252"/>
                  <a:gd name="T15" fmla="*/ 118 h 198"/>
                  <a:gd name="T16" fmla="*/ 56 w 252"/>
                  <a:gd name="T17" fmla="*/ 120 h 198"/>
                  <a:gd name="T18" fmla="*/ 28 w 252"/>
                  <a:gd name="T19" fmla="*/ 126 h 198"/>
                  <a:gd name="T20" fmla="*/ 10 w 252"/>
                  <a:gd name="T21" fmla="*/ 136 h 198"/>
                  <a:gd name="T22" fmla="*/ 0 w 252"/>
                  <a:gd name="T23" fmla="*/ 150 h 198"/>
                  <a:gd name="T24" fmla="*/ 0 w 252"/>
                  <a:gd name="T25" fmla="*/ 164 h 198"/>
                  <a:gd name="T26" fmla="*/ 8 w 252"/>
                  <a:gd name="T27" fmla="*/ 178 h 198"/>
                  <a:gd name="T28" fmla="*/ 26 w 252"/>
                  <a:gd name="T29" fmla="*/ 188 h 198"/>
                  <a:gd name="T30" fmla="*/ 54 w 252"/>
                  <a:gd name="T31" fmla="*/ 194 h 198"/>
                  <a:gd name="T32" fmla="*/ 78 w 252"/>
                  <a:gd name="T33" fmla="*/ 196 h 198"/>
                  <a:gd name="T34" fmla="*/ 118 w 252"/>
                  <a:gd name="T35" fmla="*/ 196 h 198"/>
                  <a:gd name="T36" fmla="*/ 132 w 252"/>
                  <a:gd name="T37" fmla="*/ 190 h 198"/>
                  <a:gd name="T38" fmla="*/ 166 w 252"/>
                  <a:gd name="T39" fmla="*/ 166 h 198"/>
                  <a:gd name="T40" fmla="*/ 192 w 252"/>
                  <a:gd name="T41" fmla="*/ 142 h 198"/>
                  <a:gd name="T42" fmla="*/ 206 w 252"/>
                  <a:gd name="T43" fmla="*/ 120 h 198"/>
                  <a:gd name="T44" fmla="*/ 204 w 252"/>
                  <a:gd name="T45" fmla="*/ 108 h 198"/>
                  <a:gd name="T46" fmla="*/ 202 w 252"/>
                  <a:gd name="T47" fmla="*/ 104 h 198"/>
                  <a:gd name="T48" fmla="*/ 200 w 252"/>
                  <a:gd name="T49" fmla="*/ 100 h 198"/>
                  <a:gd name="T50" fmla="*/ 220 w 252"/>
                  <a:gd name="T51" fmla="*/ 92 h 198"/>
                  <a:gd name="T52" fmla="*/ 240 w 252"/>
                  <a:gd name="T53" fmla="*/ 84 h 198"/>
                  <a:gd name="T54" fmla="*/ 250 w 252"/>
                  <a:gd name="T55" fmla="*/ 76 h 198"/>
                  <a:gd name="T56" fmla="*/ 252 w 252"/>
                  <a:gd name="T57" fmla="*/ 74 h 198"/>
                  <a:gd name="T58" fmla="*/ 250 w 252"/>
                  <a:gd name="T59" fmla="*/ 64 h 198"/>
                  <a:gd name="T60" fmla="*/ 232 w 252"/>
                  <a:gd name="T61" fmla="*/ 42 h 198"/>
                  <a:gd name="T62" fmla="*/ 200 w 252"/>
                  <a:gd name="T63" fmla="*/ 10 h 198"/>
                  <a:gd name="T64" fmla="*/ 118 w 252"/>
                  <a:gd name="T65" fmla="*/ 4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2" h="198">
                    <a:moveTo>
                      <a:pt x="118" y="46"/>
                    </a:moveTo>
                    <a:lnTo>
                      <a:pt x="118" y="46"/>
                    </a:lnTo>
                    <a:lnTo>
                      <a:pt x="122" y="48"/>
                    </a:lnTo>
                    <a:lnTo>
                      <a:pt x="128" y="56"/>
                    </a:lnTo>
                    <a:lnTo>
                      <a:pt x="130" y="60"/>
                    </a:lnTo>
                    <a:lnTo>
                      <a:pt x="134" y="68"/>
                    </a:lnTo>
                    <a:lnTo>
                      <a:pt x="134" y="74"/>
                    </a:lnTo>
                    <a:lnTo>
                      <a:pt x="132" y="84"/>
                    </a:lnTo>
                    <a:lnTo>
                      <a:pt x="132" y="84"/>
                    </a:lnTo>
                    <a:lnTo>
                      <a:pt x="126" y="96"/>
                    </a:lnTo>
                    <a:lnTo>
                      <a:pt x="118" y="108"/>
                    </a:lnTo>
                    <a:lnTo>
                      <a:pt x="112" y="112"/>
                    </a:lnTo>
                    <a:lnTo>
                      <a:pt x="106" y="116"/>
                    </a:lnTo>
                    <a:lnTo>
                      <a:pt x="100" y="118"/>
                    </a:lnTo>
                    <a:lnTo>
                      <a:pt x="94" y="118"/>
                    </a:lnTo>
                    <a:lnTo>
                      <a:pt x="94" y="118"/>
                    </a:lnTo>
                    <a:lnTo>
                      <a:pt x="74" y="118"/>
                    </a:lnTo>
                    <a:lnTo>
                      <a:pt x="56" y="120"/>
                    </a:lnTo>
                    <a:lnTo>
                      <a:pt x="42" y="122"/>
                    </a:lnTo>
                    <a:lnTo>
                      <a:pt x="28" y="126"/>
                    </a:lnTo>
                    <a:lnTo>
                      <a:pt x="18" y="130"/>
                    </a:lnTo>
                    <a:lnTo>
                      <a:pt x="10" y="136"/>
                    </a:lnTo>
                    <a:lnTo>
                      <a:pt x="4" y="142"/>
                    </a:lnTo>
                    <a:lnTo>
                      <a:pt x="0" y="150"/>
                    </a:lnTo>
                    <a:lnTo>
                      <a:pt x="0" y="156"/>
                    </a:lnTo>
                    <a:lnTo>
                      <a:pt x="0" y="164"/>
                    </a:lnTo>
                    <a:lnTo>
                      <a:pt x="4" y="170"/>
                    </a:lnTo>
                    <a:lnTo>
                      <a:pt x="8" y="178"/>
                    </a:lnTo>
                    <a:lnTo>
                      <a:pt x="16" y="182"/>
                    </a:lnTo>
                    <a:lnTo>
                      <a:pt x="26" y="188"/>
                    </a:lnTo>
                    <a:lnTo>
                      <a:pt x="38" y="192"/>
                    </a:lnTo>
                    <a:lnTo>
                      <a:pt x="54" y="194"/>
                    </a:lnTo>
                    <a:lnTo>
                      <a:pt x="54" y="194"/>
                    </a:lnTo>
                    <a:lnTo>
                      <a:pt x="78" y="196"/>
                    </a:lnTo>
                    <a:lnTo>
                      <a:pt x="100" y="198"/>
                    </a:lnTo>
                    <a:lnTo>
                      <a:pt x="118" y="196"/>
                    </a:lnTo>
                    <a:lnTo>
                      <a:pt x="126" y="194"/>
                    </a:lnTo>
                    <a:lnTo>
                      <a:pt x="132" y="190"/>
                    </a:lnTo>
                    <a:lnTo>
                      <a:pt x="132" y="190"/>
                    </a:lnTo>
                    <a:lnTo>
                      <a:pt x="166" y="166"/>
                    </a:lnTo>
                    <a:lnTo>
                      <a:pt x="180" y="152"/>
                    </a:lnTo>
                    <a:lnTo>
                      <a:pt x="192" y="142"/>
                    </a:lnTo>
                    <a:lnTo>
                      <a:pt x="200" y="130"/>
                    </a:lnTo>
                    <a:lnTo>
                      <a:pt x="206" y="120"/>
                    </a:lnTo>
                    <a:lnTo>
                      <a:pt x="206" y="112"/>
                    </a:lnTo>
                    <a:lnTo>
                      <a:pt x="204" y="108"/>
                    </a:lnTo>
                    <a:lnTo>
                      <a:pt x="202" y="104"/>
                    </a:lnTo>
                    <a:lnTo>
                      <a:pt x="202" y="104"/>
                    </a:lnTo>
                    <a:lnTo>
                      <a:pt x="200" y="102"/>
                    </a:lnTo>
                    <a:lnTo>
                      <a:pt x="200" y="100"/>
                    </a:lnTo>
                    <a:lnTo>
                      <a:pt x="204" y="96"/>
                    </a:lnTo>
                    <a:lnTo>
                      <a:pt x="220" y="92"/>
                    </a:lnTo>
                    <a:lnTo>
                      <a:pt x="232" y="88"/>
                    </a:lnTo>
                    <a:lnTo>
                      <a:pt x="240" y="84"/>
                    </a:lnTo>
                    <a:lnTo>
                      <a:pt x="248" y="80"/>
                    </a:lnTo>
                    <a:lnTo>
                      <a:pt x="250" y="76"/>
                    </a:lnTo>
                    <a:lnTo>
                      <a:pt x="252" y="74"/>
                    </a:lnTo>
                    <a:lnTo>
                      <a:pt x="252" y="74"/>
                    </a:lnTo>
                    <a:lnTo>
                      <a:pt x="250" y="70"/>
                    </a:lnTo>
                    <a:lnTo>
                      <a:pt x="250" y="64"/>
                    </a:lnTo>
                    <a:lnTo>
                      <a:pt x="242" y="54"/>
                    </a:lnTo>
                    <a:lnTo>
                      <a:pt x="232" y="42"/>
                    </a:lnTo>
                    <a:lnTo>
                      <a:pt x="220" y="30"/>
                    </a:lnTo>
                    <a:lnTo>
                      <a:pt x="200" y="10"/>
                    </a:lnTo>
                    <a:lnTo>
                      <a:pt x="190" y="0"/>
                    </a:lnTo>
                    <a:lnTo>
                      <a:pt x="118" y="4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21"/>
              <p:cNvSpPr>
                <a:spLocks/>
              </p:cNvSpPr>
              <p:nvPr/>
            </p:nvSpPr>
            <p:spPr bwMode="auto">
              <a:xfrm flipH="1">
                <a:off x="2165036" y="3275576"/>
                <a:ext cx="956474" cy="1011615"/>
              </a:xfrm>
              <a:custGeom>
                <a:avLst/>
                <a:gdLst>
                  <a:gd name="T0" fmla="*/ 376 w 902"/>
                  <a:gd name="T1" fmla="*/ 126 h 954"/>
                  <a:gd name="T2" fmla="*/ 270 w 902"/>
                  <a:gd name="T3" fmla="*/ 80 h 954"/>
                  <a:gd name="T4" fmla="*/ 142 w 902"/>
                  <a:gd name="T5" fmla="*/ 30 h 954"/>
                  <a:gd name="T6" fmla="*/ 56 w 902"/>
                  <a:gd name="T7" fmla="*/ 4 h 954"/>
                  <a:gd name="T8" fmla="*/ 18 w 902"/>
                  <a:gd name="T9" fmla="*/ 0 h 954"/>
                  <a:gd name="T10" fmla="*/ 6 w 902"/>
                  <a:gd name="T11" fmla="*/ 4 h 954"/>
                  <a:gd name="T12" fmla="*/ 4 w 902"/>
                  <a:gd name="T13" fmla="*/ 6 h 954"/>
                  <a:gd name="T14" fmla="*/ 0 w 902"/>
                  <a:gd name="T15" fmla="*/ 16 h 954"/>
                  <a:gd name="T16" fmla="*/ 6 w 902"/>
                  <a:gd name="T17" fmla="*/ 36 h 954"/>
                  <a:gd name="T18" fmla="*/ 44 w 902"/>
                  <a:gd name="T19" fmla="*/ 94 h 954"/>
                  <a:gd name="T20" fmla="*/ 98 w 902"/>
                  <a:gd name="T21" fmla="*/ 174 h 954"/>
                  <a:gd name="T22" fmla="*/ 136 w 902"/>
                  <a:gd name="T23" fmla="*/ 236 h 954"/>
                  <a:gd name="T24" fmla="*/ 164 w 902"/>
                  <a:gd name="T25" fmla="*/ 304 h 954"/>
                  <a:gd name="T26" fmla="*/ 182 w 902"/>
                  <a:gd name="T27" fmla="*/ 374 h 954"/>
                  <a:gd name="T28" fmla="*/ 184 w 902"/>
                  <a:gd name="T29" fmla="*/ 410 h 954"/>
                  <a:gd name="T30" fmla="*/ 196 w 902"/>
                  <a:gd name="T31" fmla="*/ 410 h 954"/>
                  <a:gd name="T32" fmla="*/ 226 w 902"/>
                  <a:gd name="T33" fmla="*/ 406 h 954"/>
                  <a:gd name="T34" fmla="*/ 258 w 902"/>
                  <a:gd name="T35" fmla="*/ 390 h 954"/>
                  <a:gd name="T36" fmla="*/ 272 w 902"/>
                  <a:gd name="T37" fmla="*/ 378 h 954"/>
                  <a:gd name="T38" fmla="*/ 284 w 902"/>
                  <a:gd name="T39" fmla="*/ 358 h 954"/>
                  <a:gd name="T40" fmla="*/ 268 w 902"/>
                  <a:gd name="T41" fmla="*/ 318 h 954"/>
                  <a:gd name="T42" fmla="*/ 224 w 902"/>
                  <a:gd name="T43" fmla="*/ 226 h 954"/>
                  <a:gd name="T44" fmla="*/ 178 w 902"/>
                  <a:gd name="T45" fmla="*/ 148 h 954"/>
                  <a:gd name="T46" fmla="*/ 144 w 902"/>
                  <a:gd name="T47" fmla="*/ 104 h 954"/>
                  <a:gd name="T48" fmla="*/ 108 w 902"/>
                  <a:gd name="T49" fmla="*/ 72 h 954"/>
                  <a:gd name="T50" fmla="*/ 88 w 902"/>
                  <a:gd name="T51" fmla="*/ 62 h 954"/>
                  <a:gd name="T52" fmla="*/ 168 w 902"/>
                  <a:gd name="T53" fmla="*/ 106 h 954"/>
                  <a:gd name="T54" fmla="*/ 274 w 902"/>
                  <a:gd name="T55" fmla="*/ 178 h 954"/>
                  <a:gd name="T56" fmla="*/ 330 w 902"/>
                  <a:gd name="T57" fmla="*/ 222 h 954"/>
                  <a:gd name="T58" fmla="*/ 382 w 902"/>
                  <a:gd name="T59" fmla="*/ 274 h 954"/>
                  <a:gd name="T60" fmla="*/ 428 w 902"/>
                  <a:gd name="T61" fmla="*/ 328 h 954"/>
                  <a:gd name="T62" fmla="*/ 468 w 902"/>
                  <a:gd name="T63" fmla="*/ 388 h 954"/>
                  <a:gd name="T64" fmla="*/ 542 w 902"/>
                  <a:gd name="T65" fmla="*/ 510 h 954"/>
                  <a:gd name="T66" fmla="*/ 626 w 902"/>
                  <a:gd name="T67" fmla="*/ 656 h 954"/>
                  <a:gd name="T68" fmla="*/ 648 w 902"/>
                  <a:gd name="T69" fmla="*/ 690 h 954"/>
                  <a:gd name="T70" fmla="*/ 652 w 902"/>
                  <a:gd name="T71" fmla="*/ 694 h 954"/>
                  <a:gd name="T72" fmla="*/ 662 w 902"/>
                  <a:gd name="T73" fmla="*/ 706 h 954"/>
                  <a:gd name="T74" fmla="*/ 716 w 902"/>
                  <a:gd name="T75" fmla="*/ 824 h 954"/>
                  <a:gd name="T76" fmla="*/ 760 w 902"/>
                  <a:gd name="T77" fmla="*/ 912 h 954"/>
                  <a:gd name="T78" fmla="*/ 780 w 902"/>
                  <a:gd name="T79" fmla="*/ 942 h 954"/>
                  <a:gd name="T80" fmla="*/ 796 w 902"/>
                  <a:gd name="T81" fmla="*/ 954 h 954"/>
                  <a:gd name="T82" fmla="*/ 842 w 902"/>
                  <a:gd name="T83" fmla="*/ 938 h 954"/>
                  <a:gd name="T84" fmla="*/ 902 w 902"/>
                  <a:gd name="T85" fmla="*/ 914 h 954"/>
                  <a:gd name="T86" fmla="*/ 876 w 902"/>
                  <a:gd name="T87" fmla="*/ 876 h 954"/>
                  <a:gd name="T88" fmla="*/ 780 w 902"/>
                  <a:gd name="T89" fmla="*/ 740 h 954"/>
                  <a:gd name="T90" fmla="*/ 712 w 902"/>
                  <a:gd name="T91" fmla="*/ 650 h 954"/>
                  <a:gd name="T92" fmla="*/ 684 w 902"/>
                  <a:gd name="T93" fmla="*/ 620 h 954"/>
                  <a:gd name="T94" fmla="*/ 588 w 902"/>
                  <a:gd name="T95" fmla="*/ 448 h 954"/>
                  <a:gd name="T96" fmla="*/ 548 w 902"/>
                  <a:gd name="T97" fmla="*/ 388 h 954"/>
                  <a:gd name="T98" fmla="*/ 542 w 902"/>
                  <a:gd name="T99" fmla="*/ 376 h 954"/>
                  <a:gd name="T100" fmla="*/ 538 w 902"/>
                  <a:gd name="T101" fmla="*/ 358 h 954"/>
                  <a:gd name="T102" fmla="*/ 540 w 902"/>
                  <a:gd name="T103" fmla="*/ 340 h 954"/>
                  <a:gd name="T104" fmla="*/ 556 w 902"/>
                  <a:gd name="T105" fmla="*/ 316 h 954"/>
                  <a:gd name="T106" fmla="*/ 588 w 902"/>
                  <a:gd name="T107" fmla="*/ 280 h 954"/>
                  <a:gd name="T108" fmla="*/ 592 w 902"/>
                  <a:gd name="T109" fmla="*/ 266 h 954"/>
                  <a:gd name="T110" fmla="*/ 592 w 902"/>
                  <a:gd name="T111" fmla="*/ 260 h 954"/>
                  <a:gd name="T112" fmla="*/ 582 w 902"/>
                  <a:gd name="T113" fmla="*/ 242 h 954"/>
                  <a:gd name="T114" fmla="*/ 556 w 902"/>
                  <a:gd name="T115" fmla="*/ 222 h 954"/>
                  <a:gd name="T116" fmla="*/ 482 w 902"/>
                  <a:gd name="T117" fmla="*/ 178 h 954"/>
                  <a:gd name="T118" fmla="*/ 376 w 902"/>
                  <a:gd name="T119" fmla="*/ 126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2" h="954">
                    <a:moveTo>
                      <a:pt x="376" y="126"/>
                    </a:moveTo>
                    <a:lnTo>
                      <a:pt x="376" y="126"/>
                    </a:lnTo>
                    <a:lnTo>
                      <a:pt x="324" y="104"/>
                    </a:lnTo>
                    <a:lnTo>
                      <a:pt x="270" y="80"/>
                    </a:lnTo>
                    <a:lnTo>
                      <a:pt x="208" y="54"/>
                    </a:lnTo>
                    <a:lnTo>
                      <a:pt x="142" y="30"/>
                    </a:lnTo>
                    <a:lnTo>
                      <a:pt x="82" y="10"/>
                    </a:lnTo>
                    <a:lnTo>
                      <a:pt x="56" y="4"/>
                    </a:lnTo>
                    <a:lnTo>
                      <a:pt x="36" y="0"/>
                    </a:lnTo>
                    <a:lnTo>
                      <a:pt x="18" y="0"/>
                    </a:lnTo>
                    <a:lnTo>
                      <a:pt x="12" y="0"/>
                    </a:lnTo>
                    <a:lnTo>
                      <a:pt x="6" y="4"/>
                    </a:lnTo>
                    <a:lnTo>
                      <a:pt x="6" y="4"/>
                    </a:lnTo>
                    <a:lnTo>
                      <a:pt x="4" y="6"/>
                    </a:lnTo>
                    <a:lnTo>
                      <a:pt x="2" y="10"/>
                    </a:lnTo>
                    <a:lnTo>
                      <a:pt x="0" y="16"/>
                    </a:lnTo>
                    <a:lnTo>
                      <a:pt x="2" y="22"/>
                    </a:lnTo>
                    <a:lnTo>
                      <a:pt x="6" y="36"/>
                    </a:lnTo>
                    <a:lnTo>
                      <a:pt x="16" y="52"/>
                    </a:lnTo>
                    <a:lnTo>
                      <a:pt x="44" y="94"/>
                    </a:lnTo>
                    <a:lnTo>
                      <a:pt x="80" y="146"/>
                    </a:lnTo>
                    <a:lnTo>
                      <a:pt x="98" y="174"/>
                    </a:lnTo>
                    <a:lnTo>
                      <a:pt x="118" y="204"/>
                    </a:lnTo>
                    <a:lnTo>
                      <a:pt x="136" y="236"/>
                    </a:lnTo>
                    <a:lnTo>
                      <a:pt x="152" y="270"/>
                    </a:lnTo>
                    <a:lnTo>
                      <a:pt x="164" y="304"/>
                    </a:lnTo>
                    <a:lnTo>
                      <a:pt x="176" y="338"/>
                    </a:lnTo>
                    <a:lnTo>
                      <a:pt x="182" y="374"/>
                    </a:lnTo>
                    <a:lnTo>
                      <a:pt x="184" y="392"/>
                    </a:lnTo>
                    <a:lnTo>
                      <a:pt x="184" y="410"/>
                    </a:lnTo>
                    <a:lnTo>
                      <a:pt x="184" y="410"/>
                    </a:lnTo>
                    <a:lnTo>
                      <a:pt x="196" y="410"/>
                    </a:lnTo>
                    <a:lnTo>
                      <a:pt x="210" y="408"/>
                    </a:lnTo>
                    <a:lnTo>
                      <a:pt x="226" y="406"/>
                    </a:lnTo>
                    <a:lnTo>
                      <a:pt x="242" y="400"/>
                    </a:lnTo>
                    <a:lnTo>
                      <a:pt x="258" y="390"/>
                    </a:lnTo>
                    <a:lnTo>
                      <a:pt x="266" y="384"/>
                    </a:lnTo>
                    <a:lnTo>
                      <a:pt x="272" y="378"/>
                    </a:lnTo>
                    <a:lnTo>
                      <a:pt x="280" y="368"/>
                    </a:lnTo>
                    <a:lnTo>
                      <a:pt x="284" y="358"/>
                    </a:lnTo>
                    <a:lnTo>
                      <a:pt x="284" y="358"/>
                    </a:lnTo>
                    <a:lnTo>
                      <a:pt x="268" y="318"/>
                    </a:lnTo>
                    <a:lnTo>
                      <a:pt x="248" y="276"/>
                    </a:lnTo>
                    <a:lnTo>
                      <a:pt x="224" y="226"/>
                    </a:lnTo>
                    <a:lnTo>
                      <a:pt x="194" y="174"/>
                    </a:lnTo>
                    <a:lnTo>
                      <a:pt x="178" y="148"/>
                    </a:lnTo>
                    <a:lnTo>
                      <a:pt x="160" y="126"/>
                    </a:lnTo>
                    <a:lnTo>
                      <a:pt x="144" y="104"/>
                    </a:lnTo>
                    <a:lnTo>
                      <a:pt x="126" y="86"/>
                    </a:lnTo>
                    <a:lnTo>
                      <a:pt x="108" y="72"/>
                    </a:lnTo>
                    <a:lnTo>
                      <a:pt x="88" y="62"/>
                    </a:lnTo>
                    <a:lnTo>
                      <a:pt x="88" y="62"/>
                    </a:lnTo>
                    <a:lnTo>
                      <a:pt x="126" y="82"/>
                    </a:lnTo>
                    <a:lnTo>
                      <a:pt x="168" y="106"/>
                    </a:lnTo>
                    <a:lnTo>
                      <a:pt x="218" y="138"/>
                    </a:lnTo>
                    <a:lnTo>
                      <a:pt x="274" y="178"/>
                    </a:lnTo>
                    <a:lnTo>
                      <a:pt x="302" y="200"/>
                    </a:lnTo>
                    <a:lnTo>
                      <a:pt x="330" y="222"/>
                    </a:lnTo>
                    <a:lnTo>
                      <a:pt x="356" y="248"/>
                    </a:lnTo>
                    <a:lnTo>
                      <a:pt x="382" y="274"/>
                    </a:lnTo>
                    <a:lnTo>
                      <a:pt x="406" y="300"/>
                    </a:lnTo>
                    <a:lnTo>
                      <a:pt x="428" y="328"/>
                    </a:lnTo>
                    <a:lnTo>
                      <a:pt x="428" y="328"/>
                    </a:lnTo>
                    <a:lnTo>
                      <a:pt x="468" y="388"/>
                    </a:lnTo>
                    <a:lnTo>
                      <a:pt x="506" y="450"/>
                    </a:lnTo>
                    <a:lnTo>
                      <a:pt x="542" y="510"/>
                    </a:lnTo>
                    <a:lnTo>
                      <a:pt x="574" y="566"/>
                    </a:lnTo>
                    <a:lnTo>
                      <a:pt x="626" y="656"/>
                    </a:lnTo>
                    <a:lnTo>
                      <a:pt x="642" y="684"/>
                    </a:lnTo>
                    <a:lnTo>
                      <a:pt x="648" y="690"/>
                    </a:lnTo>
                    <a:lnTo>
                      <a:pt x="652" y="694"/>
                    </a:lnTo>
                    <a:lnTo>
                      <a:pt x="652" y="694"/>
                    </a:lnTo>
                    <a:lnTo>
                      <a:pt x="656" y="698"/>
                    </a:lnTo>
                    <a:lnTo>
                      <a:pt x="662" y="706"/>
                    </a:lnTo>
                    <a:lnTo>
                      <a:pt x="676" y="736"/>
                    </a:lnTo>
                    <a:lnTo>
                      <a:pt x="716" y="824"/>
                    </a:lnTo>
                    <a:lnTo>
                      <a:pt x="738" y="870"/>
                    </a:lnTo>
                    <a:lnTo>
                      <a:pt x="760" y="912"/>
                    </a:lnTo>
                    <a:lnTo>
                      <a:pt x="770" y="928"/>
                    </a:lnTo>
                    <a:lnTo>
                      <a:pt x="780" y="942"/>
                    </a:lnTo>
                    <a:lnTo>
                      <a:pt x="788" y="950"/>
                    </a:lnTo>
                    <a:lnTo>
                      <a:pt x="796" y="954"/>
                    </a:lnTo>
                    <a:lnTo>
                      <a:pt x="796" y="954"/>
                    </a:lnTo>
                    <a:lnTo>
                      <a:pt x="842" y="938"/>
                    </a:lnTo>
                    <a:lnTo>
                      <a:pt x="876" y="924"/>
                    </a:lnTo>
                    <a:lnTo>
                      <a:pt x="902" y="914"/>
                    </a:lnTo>
                    <a:lnTo>
                      <a:pt x="902" y="914"/>
                    </a:lnTo>
                    <a:lnTo>
                      <a:pt x="876" y="876"/>
                    </a:lnTo>
                    <a:lnTo>
                      <a:pt x="816" y="790"/>
                    </a:lnTo>
                    <a:lnTo>
                      <a:pt x="780" y="740"/>
                    </a:lnTo>
                    <a:lnTo>
                      <a:pt x="744" y="690"/>
                    </a:lnTo>
                    <a:lnTo>
                      <a:pt x="712" y="650"/>
                    </a:lnTo>
                    <a:lnTo>
                      <a:pt x="684" y="620"/>
                    </a:lnTo>
                    <a:lnTo>
                      <a:pt x="684" y="620"/>
                    </a:lnTo>
                    <a:lnTo>
                      <a:pt x="632" y="526"/>
                    </a:lnTo>
                    <a:lnTo>
                      <a:pt x="588" y="448"/>
                    </a:lnTo>
                    <a:lnTo>
                      <a:pt x="568" y="414"/>
                    </a:lnTo>
                    <a:lnTo>
                      <a:pt x="548" y="388"/>
                    </a:lnTo>
                    <a:lnTo>
                      <a:pt x="548" y="388"/>
                    </a:lnTo>
                    <a:lnTo>
                      <a:pt x="542" y="376"/>
                    </a:lnTo>
                    <a:lnTo>
                      <a:pt x="538" y="366"/>
                    </a:lnTo>
                    <a:lnTo>
                      <a:pt x="538" y="358"/>
                    </a:lnTo>
                    <a:lnTo>
                      <a:pt x="538" y="348"/>
                    </a:lnTo>
                    <a:lnTo>
                      <a:pt x="540" y="340"/>
                    </a:lnTo>
                    <a:lnTo>
                      <a:pt x="544" y="332"/>
                    </a:lnTo>
                    <a:lnTo>
                      <a:pt x="556" y="316"/>
                    </a:lnTo>
                    <a:lnTo>
                      <a:pt x="582" y="286"/>
                    </a:lnTo>
                    <a:lnTo>
                      <a:pt x="588" y="280"/>
                    </a:lnTo>
                    <a:lnTo>
                      <a:pt x="590" y="274"/>
                    </a:lnTo>
                    <a:lnTo>
                      <a:pt x="592" y="266"/>
                    </a:lnTo>
                    <a:lnTo>
                      <a:pt x="592" y="260"/>
                    </a:lnTo>
                    <a:lnTo>
                      <a:pt x="592" y="260"/>
                    </a:lnTo>
                    <a:lnTo>
                      <a:pt x="590" y="252"/>
                    </a:lnTo>
                    <a:lnTo>
                      <a:pt x="582" y="242"/>
                    </a:lnTo>
                    <a:lnTo>
                      <a:pt x="570" y="232"/>
                    </a:lnTo>
                    <a:lnTo>
                      <a:pt x="556" y="222"/>
                    </a:lnTo>
                    <a:lnTo>
                      <a:pt x="522" y="200"/>
                    </a:lnTo>
                    <a:lnTo>
                      <a:pt x="482" y="178"/>
                    </a:lnTo>
                    <a:lnTo>
                      <a:pt x="408" y="142"/>
                    </a:lnTo>
                    <a:lnTo>
                      <a:pt x="376" y="126"/>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22"/>
              <p:cNvSpPr>
                <a:spLocks/>
              </p:cNvSpPr>
              <p:nvPr/>
            </p:nvSpPr>
            <p:spPr bwMode="auto">
              <a:xfrm flipH="1">
                <a:off x="2165036" y="3275576"/>
                <a:ext cx="956474" cy="1011615"/>
              </a:xfrm>
              <a:custGeom>
                <a:avLst/>
                <a:gdLst>
                  <a:gd name="T0" fmla="*/ 376 w 902"/>
                  <a:gd name="T1" fmla="*/ 126 h 954"/>
                  <a:gd name="T2" fmla="*/ 270 w 902"/>
                  <a:gd name="T3" fmla="*/ 80 h 954"/>
                  <a:gd name="T4" fmla="*/ 142 w 902"/>
                  <a:gd name="T5" fmla="*/ 30 h 954"/>
                  <a:gd name="T6" fmla="*/ 56 w 902"/>
                  <a:gd name="T7" fmla="*/ 4 h 954"/>
                  <a:gd name="T8" fmla="*/ 18 w 902"/>
                  <a:gd name="T9" fmla="*/ 0 h 954"/>
                  <a:gd name="T10" fmla="*/ 6 w 902"/>
                  <a:gd name="T11" fmla="*/ 4 h 954"/>
                  <a:gd name="T12" fmla="*/ 4 w 902"/>
                  <a:gd name="T13" fmla="*/ 6 h 954"/>
                  <a:gd name="T14" fmla="*/ 0 w 902"/>
                  <a:gd name="T15" fmla="*/ 16 h 954"/>
                  <a:gd name="T16" fmla="*/ 6 w 902"/>
                  <a:gd name="T17" fmla="*/ 36 h 954"/>
                  <a:gd name="T18" fmla="*/ 44 w 902"/>
                  <a:gd name="T19" fmla="*/ 94 h 954"/>
                  <a:gd name="T20" fmla="*/ 98 w 902"/>
                  <a:gd name="T21" fmla="*/ 174 h 954"/>
                  <a:gd name="T22" fmla="*/ 136 w 902"/>
                  <a:gd name="T23" fmla="*/ 236 h 954"/>
                  <a:gd name="T24" fmla="*/ 164 w 902"/>
                  <a:gd name="T25" fmla="*/ 304 h 954"/>
                  <a:gd name="T26" fmla="*/ 182 w 902"/>
                  <a:gd name="T27" fmla="*/ 374 h 954"/>
                  <a:gd name="T28" fmla="*/ 184 w 902"/>
                  <a:gd name="T29" fmla="*/ 410 h 954"/>
                  <a:gd name="T30" fmla="*/ 196 w 902"/>
                  <a:gd name="T31" fmla="*/ 410 h 954"/>
                  <a:gd name="T32" fmla="*/ 226 w 902"/>
                  <a:gd name="T33" fmla="*/ 406 h 954"/>
                  <a:gd name="T34" fmla="*/ 258 w 902"/>
                  <a:gd name="T35" fmla="*/ 390 h 954"/>
                  <a:gd name="T36" fmla="*/ 272 w 902"/>
                  <a:gd name="T37" fmla="*/ 378 h 954"/>
                  <a:gd name="T38" fmla="*/ 284 w 902"/>
                  <a:gd name="T39" fmla="*/ 358 h 954"/>
                  <a:gd name="T40" fmla="*/ 268 w 902"/>
                  <a:gd name="T41" fmla="*/ 318 h 954"/>
                  <a:gd name="T42" fmla="*/ 224 w 902"/>
                  <a:gd name="T43" fmla="*/ 226 h 954"/>
                  <a:gd name="T44" fmla="*/ 178 w 902"/>
                  <a:gd name="T45" fmla="*/ 148 h 954"/>
                  <a:gd name="T46" fmla="*/ 144 w 902"/>
                  <a:gd name="T47" fmla="*/ 104 h 954"/>
                  <a:gd name="T48" fmla="*/ 108 w 902"/>
                  <a:gd name="T49" fmla="*/ 72 h 954"/>
                  <a:gd name="T50" fmla="*/ 88 w 902"/>
                  <a:gd name="T51" fmla="*/ 62 h 954"/>
                  <a:gd name="T52" fmla="*/ 168 w 902"/>
                  <a:gd name="T53" fmla="*/ 106 h 954"/>
                  <a:gd name="T54" fmla="*/ 274 w 902"/>
                  <a:gd name="T55" fmla="*/ 178 h 954"/>
                  <a:gd name="T56" fmla="*/ 330 w 902"/>
                  <a:gd name="T57" fmla="*/ 222 h 954"/>
                  <a:gd name="T58" fmla="*/ 382 w 902"/>
                  <a:gd name="T59" fmla="*/ 274 h 954"/>
                  <a:gd name="T60" fmla="*/ 428 w 902"/>
                  <a:gd name="T61" fmla="*/ 328 h 954"/>
                  <a:gd name="T62" fmla="*/ 468 w 902"/>
                  <a:gd name="T63" fmla="*/ 388 h 954"/>
                  <a:gd name="T64" fmla="*/ 542 w 902"/>
                  <a:gd name="T65" fmla="*/ 510 h 954"/>
                  <a:gd name="T66" fmla="*/ 626 w 902"/>
                  <a:gd name="T67" fmla="*/ 656 h 954"/>
                  <a:gd name="T68" fmla="*/ 648 w 902"/>
                  <a:gd name="T69" fmla="*/ 690 h 954"/>
                  <a:gd name="T70" fmla="*/ 652 w 902"/>
                  <a:gd name="T71" fmla="*/ 694 h 954"/>
                  <a:gd name="T72" fmla="*/ 662 w 902"/>
                  <a:gd name="T73" fmla="*/ 706 h 954"/>
                  <a:gd name="T74" fmla="*/ 716 w 902"/>
                  <a:gd name="T75" fmla="*/ 824 h 954"/>
                  <a:gd name="T76" fmla="*/ 760 w 902"/>
                  <a:gd name="T77" fmla="*/ 912 h 954"/>
                  <a:gd name="T78" fmla="*/ 780 w 902"/>
                  <a:gd name="T79" fmla="*/ 942 h 954"/>
                  <a:gd name="T80" fmla="*/ 796 w 902"/>
                  <a:gd name="T81" fmla="*/ 954 h 954"/>
                  <a:gd name="T82" fmla="*/ 842 w 902"/>
                  <a:gd name="T83" fmla="*/ 938 h 954"/>
                  <a:gd name="T84" fmla="*/ 902 w 902"/>
                  <a:gd name="T85" fmla="*/ 914 h 954"/>
                  <a:gd name="T86" fmla="*/ 876 w 902"/>
                  <a:gd name="T87" fmla="*/ 876 h 954"/>
                  <a:gd name="T88" fmla="*/ 780 w 902"/>
                  <a:gd name="T89" fmla="*/ 740 h 954"/>
                  <a:gd name="T90" fmla="*/ 712 w 902"/>
                  <a:gd name="T91" fmla="*/ 650 h 954"/>
                  <a:gd name="T92" fmla="*/ 684 w 902"/>
                  <a:gd name="T93" fmla="*/ 620 h 954"/>
                  <a:gd name="T94" fmla="*/ 588 w 902"/>
                  <a:gd name="T95" fmla="*/ 448 h 954"/>
                  <a:gd name="T96" fmla="*/ 548 w 902"/>
                  <a:gd name="T97" fmla="*/ 388 h 954"/>
                  <a:gd name="T98" fmla="*/ 542 w 902"/>
                  <a:gd name="T99" fmla="*/ 376 h 954"/>
                  <a:gd name="T100" fmla="*/ 538 w 902"/>
                  <a:gd name="T101" fmla="*/ 358 h 954"/>
                  <a:gd name="T102" fmla="*/ 540 w 902"/>
                  <a:gd name="T103" fmla="*/ 340 h 954"/>
                  <a:gd name="T104" fmla="*/ 556 w 902"/>
                  <a:gd name="T105" fmla="*/ 316 h 954"/>
                  <a:gd name="T106" fmla="*/ 588 w 902"/>
                  <a:gd name="T107" fmla="*/ 280 h 954"/>
                  <a:gd name="T108" fmla="*/ 592 w 902"/>
                  <a:gd name="T109" fmla="*/ 266 h 954"/>
                  <a:gd name="T110" fmla="*/ 592 w 902"/>
                  <a:gd name="T111" fmla="*/ 260 h 954"/>
                  <a:gd name="T112" fmla="*/ 582 w 902"/>
                  <a:gd name="T113" fmla="*/ 242 h 954"/>
                  <a:gd name="T114" fmla="*/ 556 w 902"/>
                  <a:gd name="T115" fmla="*/ 222 h 954"/>
                  <a:gd name="T116" fmla="*/ 482 w 902"/>
                  <a:gd name="T117" fmla="*/ 178 h 954"/>
                  <a:gd name="T118" fmla="*/ 376 w 902"/>
                  <a:gd name="T119" fmla="*/ 126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2" h="954">
                    <a:moveTo>
                      <a:pt x="376" y="126"/>
                    </a:moveTo>
                    <a:lnTo>
                      <a:pt x="376" y="126"/>
                    </a:lnTo>
                    <a:lnTo>
                      <a:pt x="324" y="104"/>
                    </a:lnTo>
                    <a:lnTo>
                      <a:pt x="270" y="80"/>
                    </a:lnTo>
                    <a:lnTo>
                      <a:pt x="208" y="54"/>
                    </a:lnTo>
                    <a:lnTo>
                      <a:pt x="142" y="30"/>
                    </a:lnTo>
                    <a:lnTo>
                      <a:pt x="82" y="10"/>
                    </a:lnTo>
                    <a:lnTo>
                      <a:pt x="56" y="4"/>
                    </a:lnTo>
                    <a:lnTo>
                      <a:pt x="36" y="0"/>
                    </a:lnTo>
                    <a:lnTo>
                      <a:pt x="18" y="0"/>
                    </a:lnTo>
                    <a:lnTo>
                      <a:pt x="12" y="0"/>
                    </a:lnTo>
                    <a:lnTo>
                      <a:pt x="6" y="4"/>
                    </a:lnTo>
                    <a:lnTo>
                      <a:pt x="6" y="4"/>
                    </a:lnTo>
                    <a:lnTo>
                      <a:pt x="4" y="6"/>
                    </a:lnTo>
                    <a:lnTo>
                      <a:pt x="2" y="10"/>
                    </a:lnTo>
                    <a:lnTo>
                      <a:pt x="0" y="16"/>
                    </a:lnTo>
                    <a:lnTo>
                      <a:pt x="2" y="22"/>
                    </a:lnTo>
                    <a:lnTo>
                      <a:pt x="6" y="36"/>
                    </a:lnTo>
                    <a:lnTo>
                      <a:pt x="16" y="52"/>
                    </a:lnTo>
                    <a:lnTo>
                      <a:pt x="44" y="94"/>
                    </a:lnTo>
                    <a:lnTo>
                      <a:pt x="80" y="146"/>
                    </a:lnTo>
                    <a:lnTo>
                      <a:pt x="98" y="174"/>
                    </a:lnTo>
                    <a:lnTo>
                      <a:pt x="118" y="204"/>
                    </a:lnTo>
                    <a:lnTo>
                      <a:pt x="136" y="236"/>
                    </a:lnTo>
                    <a:lnTo>
                      <a:pt x="152" y="270"/>
                    </a:lnTo>
                    <a:lnTo>
                      <a:pt x="164" y="304"/>
                    </a:lnTo>
                    <a:lnTo>
                      <a:pt x="176" y="338"/>
                    </a:lnTo>
                    <a:lnTo>
                      <a:pt x="182" y="374"/>
                    </a:lnTo>
                    <a:lnTo>
                      <a:pt x="184" y="392"/>
                    </a:lnTo>
                    <a:lnTo>
                      <a:pt x="184" y="410"/>
                    </a:lnTo>
                    <a:lnTo>
                      <a:pt x="184" y="410"/>
                    </a:lnTo>
                    <a:lnTo>
                      <a:pt x="196" y="410"/>
                    </a:lnTo>
                    <a:lnTo>
                      <a:pt x="210" y="408"/>
                    </a:lnTo>
                    <a:lnTo>
                      <a:pt x="226" y="406"/>
                    </a:lnTo>
                    <a:lnTo>
                      <a:pt x="242" y="400"/>
                    </a:lnTo>
                    <a:lnTo>
                      <a:pt x="258" y="390"/>
                    </a:lnTo>
                    <a:lnTo>
                      <a:pt x="266" y="384"/>
                    </a:lnTo>
                    <a:lnTo>
                      <a:pt x="272" y="378"/>
                    </a:lnTo>
                    <a:lnTo>
                      <a:pt x="280" y="368"/>
                    </a:lnTo>
                    <a:lnTo>
                      <a:pt x="284" y="358"/>
                    </a:lnTo>
                    <a:lnTo>
                      <a:pt x="284" y="358"/>
                    </a:lnTo>
                    <a:lnTo>
                      <a:pt x="268" y="318"/>
                    </a:lnTo>
                    <a:lnTo>
                      <a:pt x="248" y="276"/>
                    </a:lnTo>
                    <a:lnTo>
                      <a:pt x="224" y="226"/>
                    </a:lnTo>
                    <a:lnTo>
                      <a:pt x="194" y="174"/>
                    </a:lnTo>
                    <a:lnTo>
                      <a:pt x="178" y="148"/>
                    </a:lnTo>
                    <a:lnTo>
                      <a:pt x="160" y="126"/>
                    </a:lnTo>
                    <a:lnTo>
                      <a:pt x="144" y="104"/>
                    </a:lnTo>
                    <a:lnTo>
                      <a:pt x="126" y="86"/>
                    </a:lnTo>
                    <a:lnTo>
                      <a:pt x="108" y="72"/>
                    </a:lnTo>
                    <a:lnTo>
                      <a:pt x="88" y="62"/>
                    </a:lnTo>
                    <a:lnTo>
                      <a:pt x="88" y="62"/>
                    </a:lnTo>
                    <a:lnTo>
                      <a:pt x="126" y="82"/>
                    </a:lnTo>
                    <a:lnTo>
                      <a:pt x="168" y="106"/>
                    </a:lnTo>
                    <a:lnTo>
                      <a:pt x="218" y="138"/>
                    </a:lnTo>
                    <a:lnTo>
                      <a:pt x="274" y="178"/>
                    </a:lnTo>
                    <a:lnTo>
                      <a:pt x="302" y="200"/>
                    </a:lnTo>
                    <a:lnTo>
                      <a:pt x="330" y="222"/>
                    </a:lnTo>
                    <a:lnTo>
                      <a:pt x="356" y="248"/>
                    </a:lnTo>
                    <a:lnTo>
                      <a:pt x="382" y="274"/>
                    </a:lnTo>
                    <a:lnTo>
                      <a:pt x="406" y="300"/>
                    </a:lnTo>
                    <a:lnTo>
                      <a:pt x="428" y="328"/>
                    </a:lnTo>
                    <a:lnTo>
                      <a:pt x="428" y="328"/>
                    </a:lnTo>
                    <a:lnTo>
                      <a:pt x="468" y="388"/>
                    </a:lnTo>
                    <a:lnTo>
                      <a:pt x="506" y="450"/>
                    </a:lnTo>
                    <a:lnTo>
                      <a:pt x="542" y="510"/>
                    </a:lnTo>
                    <a:lnTo>
                      <a:pt x="574" y="566"/>
                    </a:lnTo>
                    <a:lnTo>
                      <a:pt x="626" y="656"/>
                    </a:lnTo>
                    <a:lnTo>
                      <a:pt x="642" y="684"/>
                    </a:lnTo>
                    <a:lnTo>
                      <a:pt x="648" y="690"/>
                    </a:lnTo>
                    <a:lnTo>
                      <a:pt x="652" y="694"/>
                    </a:lnTo>
                    <a:lnTo>
                      <a:pt x="652" y="694"/>
                    </a:lnTo>
                    <a:lnTo>
                      <a:pt x="656" y="698"/>
                    </a:lnTo>
                    <a:lnTo>
                      <a:pt x="662" y="706"/>
                    </a:lnTo>
                    <a:lnTo>
                      <a:pt x="676" y="736"/>
                    </a:lnTo>
                    <a:lnTo>
                      <a:pt x="716" y="824"/>
                    </a:lnTo>
                    <a:lnTo>
                      <a:pt x="738" y="870"/>
                    </a:lnTo>
                    <a:lnTo>
                      <a:pt x="760" y="912"/>
                    </a:lnTo>
                    <a:lnTo>
                      <a:pt x="770" y="928"/>
                    </a:lnTo>
                    <a:lnTo>
                      <a:pt x="780" y="942"/>
                    </a:lnTo>
                    <a:lnTo>
                      <a:pt x="788" y="950"/>
                    </a:lnTo>
                    <a:lnTo>
                      <a:pt x="796" y="954"/>
                    </a:lnTo>
                    <a:lnTo>
                      <a:pt x="796" y="954"/>
                    </a:lnTo>
                    <a:lnTo>
                      <a:pt x="842" y="938"/>
                    </a:lnTo>
                    <a:lnTo>
                      <a:pt x="876" y="924"/>
                    </a:lnTo>
                    <a:lnTo>
                      <a:pt x="902" y="914"/>
                    </a:lnTo>
                    <a:lnTo>
                      <a:pt x="902" y="914"/>
                    </a:lnTo>
                    <a:lnTo>
                      <a:pt x="876" y="876"/>
                    </a:lnTo>
                    <a:lnTo>
                      <a:pt x="816" y="790"/>
                    </a:lnTo>
                    <a:lnTo>
                      <a:pt x="780" y="740"/>
                    </a:lnTo>
                    <a:lnTo>
                      <a:pt x="744" y="690"/>
                    </a:lnTo>
                    <a:lnTo>
                      <a:pt x="712" y="650"/>
                    </a:lnTo>
                    <a:lnTo>
                      <a:pt x="684" y="620"/>
                    </a:lnTo>
                    <a:lnTo>
                      <a:pt x="684" y="620"/>
                    </a:lnTo>
                    <a:lnTo>
                      <a:pt x="632" y="526"/>
                    </a:lnTo>
                    <a:lnTo>
                      <a:pt x="588" y="448"/>
                    </a:lnTo>
                    <a:lnTo>
                      <a:pt x="568" y="414"/>
                    </a:lnTo>
                    <a:lnTo>
                      <a:pt x="548" y="388"/>
                    </a:lnTo>
                    <a:lnTo>
                      <a:pt x="548" y="388"/>
                    </a:lnTo>
                    <a:lnTo>
                      <a:pt x="542" y="376"/>
                    </a:lnTo>
                    <a:lnTo>
                      <a:pt x="538" y="366"/>
                    </a:lnTo>
                    <a:lnTo>
                      <a:pt x="538" y="358"/>
                    </a:lnTo>
                    <a:lnTo>
                      <a:pt x="538" y="348"/>
                    </a:lnTo>
                    <a:lnTo>
                      <a:pt x="540" y="340"/>
                    </a:lnTo>
                    <a:lnTo>
                      <a:pt x="544" y="332"/>
                    </a:lnTo>
                    <a:lnTo>
                      <a:pt x="556" y="316"/>
                    </a:lnTo>
                    <a:lnTo>
                      <a:pt x="582" y="286"/>
                    </a:lnTo>
                    <a:lnTo>
                      <a:pt x="588" y="280"/>
                    </a:lnTo>
                    <a:lnTo>
                      <a:pt x="590" y="274"/>
                    </a:lnTo>
                    <a:lnTo>
                      <a:pt x="592" y="266"/>
                    </a:lnTo>
                    <a:lnTo>
                      <a:pt x="592" y="260"/>
                    </a:lnTo>
                    <a:lnTo>
                      <a:pt x="592" y="260"/>
                    </a:lnTo>
                    <a:lnTo>
                      <a:pt x="590" y="252"/>
                    </a:lnTo>
                    <a:lnTo>
                      <a:pt x="582" y="242"/>
                    </a:lnTo>
                    <a:lnTo>
                      <a:pt x="570" y="232"/>
                    </a:lnTo>
                    <a:lnTo>
                      <a:pt x="556" y="222"/>
                    </a:lnTo>
                    <a:lnTo>
                      <a:pt x="522" y="200"/>
                    </a:lnTo>
                    <a:lnTo>
                      <a:pt x="482" y="178"/>
                    </a:lnTo>
                    <a:lnTo>
                      <a:pt x="408" y="142"/>
                    </a:lnTo>
                    <a:lnTo>
                      <a:pt x="37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23"/>
              <p:cNvSpPr>
                <a:spLocks/>
              </p:cNvSpPr>
              <p:nvPr/>
            </p:nvSpPr>
            <p:spPr bwMode="auto">
              <a:xfrm flipH="1">
                <a:off x="2752494" y="2372122"/>
                <a:ext cx="110281" cy="38174"/>
              </a:xfrm>
              <a:custGeom>
                <a:avLst/>
                <a:gdLst>
                  <a:gd name="T0" fmla="*/ 6 w 104"/>
                  <a:gd name="T1" fmla="*/ 36 h 36"/>
                  <a:gd name="T2" fmla="*/ 0 w 104"/>
                  <a:gd name="T3" fmla="*/ 12 h 36"/>
                  <a:gd name="T4" fmla="*/ 100 w 104"/>
                  <a:gd name="T5" fmla="*/ 0 h 36"/>
                  <a:gd name="T6" fmla="*/ 104 w 104"/>
                  <a:gd name="T7" fmla="*/ 36 h 36"/>
                  <a:gd name="T8" fmla="*/ 6 w 104"/>
                  <a:gd name="T9" fmla="*/ 36 h 36"/>
                </a:gdLst>
                <a:ahLst/>
                <a:cxnLst>
                  <a:cxn ang="0">
                    <a:pos x="T0" y="T1"/>
                  </a:cxn>
                  <a:cxn ang="0">
                    <a:pos x="T2" y="T3"/>
                  </a:cxn>
                  <a:cxn ang="0">
                    <a:pos x="T4" y="T5"/>
                  </a:cxn>
                  <a:cxn ang="0">
                    <a:pos x="T6" y="T7"/>
                  </a:cxn>
                  <a:cxn ang="0">
                    <a:pos x="T8" y="T9"/>
                  </a:cxn>
                </a:cxnLst>
                <a:rect l="0" t="0" r="r" b="b"/>
                <a:pathLst>
                  <a:path w="104" h="36">
                    <a:moveTo>
                      <a:pt x="6" y="36"/>
                    </a:moveTo>
                    <a:lnTo>
                      <a:pt x="0" y="12"/>
                    </a:lnTo>
                    <a:lnTo>
                      <a:pt x="100" y="0"/>
                    </a:lnTo>
                    <a:lnTo>
                      <a:pt x="104" y="36"/>
                    </a:lnTo>
                    <a:lnTo>
                      <a:pt x="6"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24"/>
              <p:cNvSpPr>
                <a:spLocks/>
              </p:cNvSpPr>
              <p:nvPr/>
            </p:nvSpPr>
            <p:spPr bwMode="auto">
              <a:xfrm flipH="1">
                <a:off x="2489516" y="2391209"/>
                <a:ext cx="375379" cy="795294"/>
              </a:xfrm>
              <a:custGeom>
                <a:avLst/>
                <a:gdLst>
                  <a:gd name="T0" fmla="*/ 324 w 354"/>
                  <a:gd name="T1" fmla="*/ 750 h 750"/>
                  <a:gd name="T2" fmla="*/ 324 w 354"/>
                  <a:gd name="T3" fmla="*/ 750 h 750"/>
                  <a:gd name="T4" fmla="*/ 290 w 354"/>
                  <a:gd name="T5" fmla="*/ 700 h 750"/>
                  <a:gd name="T6" fmla="*/ 244 w 354"/>
                  <a:gd name="T7" fmla="*/ 636 h 750"/>
                  <a:gd name="T8" fmla="*/ 196 w 354"/>
                  <a:gd name="T9" fmla="*/ 556 h 750"/>
                  <a:gd name="T10" fmla="*/ 170 w 354"/>
                  <a:gd name="T11" fmla="*/ 512 h 750"/>
                  <a:gd name="T12" fmla="*/ 144 w 354"/>
                  <a:gd name="T13" fmla="*/ 464 h 750"/>
                  <a:gd name="T14" fmla="*/ 120 w 354"/>
                  <a:gd name="T15" fmla="*/ 414 h 750"/>
                  <a:gd name="T16" fmla="*/ 96 w 354"/>
                  <a:gd name="T17" fmla="*/ 362 h 750"/>
                  <a:gd name="T18" fmla="*/ 74 w 354"/>
                  <a:gd name="T19" fmla="*/ 308 h 750"/>
                  <a:gd name="T20" fmla="*/ 54 w 354"/>
                  <a:gd name="T21" fmla="*/ 252 h 750"/>
                  <a:gd name="T22" fmla="*/ 36 w 354"/>
                  <a:gd name="T23" fmla="*/ 194 h 750"/>
                  <a:gd name="T24" fmla="*/ 20 w 354"/>
                  <a:gd name="T25" fmla="*/ 134 h 750"/>
                  <a:gd name="T26" fmla="*/ 8 w 354"/>
                  <a:gd name="T27" fmla="*/ 74 h 750"/>
                  <a:gd name="T28" fmla="*/ 0 w 354"/>
                  <a:gd name="T29" fmla="*/ 14 h 750"/>
                  <a:gd name="T30" fmla="*/ 110 w 354"/>
                  <a:gd name="T31" fmla="*/ 0 h 750"/>
                  <a:gd name="T32" fmla="*/ 110 w 354"/>
                  <a:gd name="T33" fmla="*/ 0 h 750"/>
                  <a:gd name="T34" fmla="*/ 112 w 354"/>
                  <a:gd name="T35" fmla="*/ 22 h 750"/>
                  <a:gd name="T36" fmla="*/ 122 w 354"/>
                  <a:gd name="T37" fmla="*/ 80 h 750"/>
                  <a:gd name="T38" fmla="*/ 138 w 354"/>
                  <a:gd name="T39" fmla="*/ 166 h 750"/>
                  <a:gd name="T40" fmla="*/ 148 w 354"/>
                  <a:gd name="T41" fmla="*/ 218 h 750"/>
                  <a:gd name="T42" fmla="*/ 162 w 354"/>
                  <a:gd name="T43" fmla="*/ 272 h 750"/>
                  <a:gd name="T44" fmla="*/ 178 w 354"/>
                  <a:gd name="T45" fmla="*/ 328 h 750"/>
                  <a:gd name="T46" fmla="*/ 194 w 354"/>
                  <a:gd name="T47" fmla="*/ 386 h 750"/>
                  <a:gd name="T48" fmla="*/ 214 w 354"/>
                  <a:gd name="T49" fmla="*/ 444 h 750"/>
                  <a:gd name="T50" fmla="*/ 236 w 354"/>
                  <a:gd name="T51" fmla="*/ 502 h 750"/>
                  <a:gd name="T52" fmla="*/ 262 w 354"/>
                  <a:gd name="T53" fmla="*/ 556 h 750"/>
                  <a:gd name="T54" fmla="*/ 290 w 354"/>
                  <a:gd name="T55" fmla="*/ 608 h 750"/>
                  <a:gd name="T56" fmla="*/ 304 w 354"/>
                  <a:gd name="T57" fmla="*/ 632 h 750"/>
                  <a:gd name="T58" fmla="*/ 320 w 354"/>
                  <a:gd name="T59" fmla="*/ 654 h 750"/>
                  <a:gd name="T60" fmla="*/ 336 w 354"/>
                  <a:gd name="T61" fmla="*/ 676 h 750"/>
                  <a:gd name="T62" fmla="*/ 354 w 354"/>
                  <a:gd name="T63" fmla="*/ 696 h 750"/>
                  <a:gd name="T64" fmla="*/ 354 w 354"/>
                  <a:gd name="T65" fmla="*/ 696 h 750"/>
                  <a:gd name="T66" fmla="*/ 338 w 354"/>
                  <a:gd name="T67" fmla="*/ 722 h 750"/>
                  <a:gd name="T68" fmla="*/ 324 w 354"/>
                  <a:gd name="T69"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750">
                    <a:moveTo>
                      <a:pt x="324" y="750"/>
                    </a:moveTo>
                    <a:lnTo>
                      <a:pt x="324" y="750"/>
                    </a:lnTo>
                    <a:lnTo>
                      <a:pt x="290" y="700"/>
                    </a:lnTo>
                    <a:lnTo>
                      <a:pt x="244" y="636"/>
                    </a:lnTo>
                    <a:lnTo>
                      <a:pt x="196" y="556"/>
                    </a:lnTo>
                    <a:lnTo>
                      <a:pt x="170" y="512"/>
                    </a:lnTo>
                    <a:lnTo>
                      <a:pt x="144" y="464"/>
                    </a:lnTo>
                    <a:lnTo>
                      <a:pt x="120" y="414"/>
                    </a:lnTo>
                    <a:lnTo>
                      <a:pt x="96" y="362"/>
                    </a:lnTo>
                    <a:lnTo>
                      <a:pt x="74" y="308"/>
                    </a:lnTo>
                    <a:lnTo>
                      <a:pt x="54" y="252"/>
                    </a:lnTo>
                    <a:lnTo>
                      <a:pt x="36" y="194"/>
                    </a:lnTo>
                    <a:lnTo>
                      <a:pt x="20" y="134"/>
                    </a:lnTo>
                    <a:lnTo>
                      <a:pt x="8" y="74"/>
                    </a:lnTo>
                    <a:lnTo>
                      <a:pt x="0" y="14"/>
                    </a:lnTo>
                    <a:lnTo>
                      <a:pt x="110" y="0"/>
                    </a:lnTo>
                    <a:lnTo>
                      <a:pt x="110" y="0"/>
                    </a:lnTo>
                    <a:lnTo>
                      <a:pt x="112" y="22"/>
                    </a:lnTo>
                    <a:lnTo>
                      <a:pt x="122" y="80"/>
                    </a:lnTo>
                    <a:lnTo>
                      <a:pt x="138" y="166"/>
                    </a:lnTo>
                    <a:lnTo>
                      <a:pt x="148" y="218"/>
                    </a:lnTo>
                    <a:lnTo>
                      <a:pt x="162" y="272"/>
                    </a:lnTo>
                    <a:lnTo>
                      <a:pt x="178" y="328"/>
                    </a:lnTo>
                    <a:lnTo>
                      <a:pt x="194" y="386"/>
                    </a:lnTo>
                    <a:lnTo>
                      <a:pt x="214" y="444"/>
                    </a:lnTo>
                    <a:lnTo>
                      <a:pt x="236" y="502"/>
                    </a:lnTo>
                    <a:lnTo>
                      <a:pt x="262" y="556"/>
                    </a:lnTo>
                    <a:lnTo>
                      <a:pt x="290" y="608"/>
                    </a:lnTo>
                    <a:lnTo>
                      <a:pt x="304" y="632"/>
                    </a:lnTo>
                    <a:lnTo>
                      <a:pt x="320" y="654"/>
                    </a:lnTo>
                    <a:lnTo>
                      <a:pt x="336" y="676"/>
                    </a:lnTo>
                    <a:lnTo>
                      <a:pt x="354" y="696"/>
                    </a:lnTo>
                    <a:lnTo>
                      <a:pt x="354" y="696"/>
                    </a:lnTo>
                    <a:lnTo>
                      <a:pt x="338" y="722"/>
                    </a:lnTo>
                    <a:lnTo>
                      <a:pt x="324" y="75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25"/>
              <p:cNvSpPr>
                <a:spLocks/>
              </p:cNvSpPr>
              <p:nvPr/>
            </p:nvSpPr>
            <p:spPr bwMode="auto">
              <a:xfrm flipH="1">
                <a:off x="2489516" y="2391209"/>
                <a:ext cx="375379" cy="795294"/>
              </a:xfrm>
              <a:custGeom>
                <a:avLst/>
                <a:gdLst>
                  <a:gd name="T0" fmla="*/ 324 w 354"/>
                  <a:gd name="T1" fmla="*/ 750 h 750"/>
                  <a:gd name="T2" fmla="*/ 324 w 354"/>
                  <a:gd name="T3" fmla="*/ 750 h 750"/>
                  <a:gd name="T4" fmla="*/ 290 w 354"/>
                  <a:gd name="T5" fmla="*/ 700 h 750"/>
                  <a:gd name="T6" fmla="*/ 244 w 354"/>
                  <a:gd name="T7" fmla="*/ 636 h 750"/>
                  <a:gd name="T8" fmla="*/ 196 w 354"/>
                  <a:gd name="T9" fmla="*/ 556 h 750"/>
                  <a:gd name="T10" fmla="*/ 170 w 354"/>
                  <a:gd name="T11" fmla="*/ 512 h 750"/>
                  <a:gd name="T12" fmla="*/ 144 w 354"/>
                  <a:gd name="T13" fmla="*/ 464 h 750"/>
                  <a:gd name="T14" fmla="*/ 120 w 354"/>
                  <a:gd name="T15" fmla="*/ 414 h 750"/>
                  <a:gd name="T16" fmla="*/ 96 w 354"/>
                  <a:gd name="T17" fmla="*/ 362 h 750"/>
                  <a:gd name="T18" fmla="*/ 74 w 354"/>
                  <a:gd name="T19" fmla="*/ 308 h 750"/>
                  <a:gd name="T20" fmla="*/ 54 w 354"/>
                  <a:gd name="T21" fmla="*/ 252 h 750"/>
                  <a:gd name="T22" fmla="*/ 36 w 354"/>
                  <a:gd name="T23" fmla="*/ 194 h 750"/>
                  <a:gd name="T24" fmla="*/ 20 w 354"/>
                  <a:gd name="T25" fmla="*/ 134 h 750"/>
                  <a:gd name="T26" fmla="*/ 8 w 354"/>
                  <a:gd name="T27" fmla="*/ 74 h 750"/>
                  <a:gd name="T28" fmla="*/ 0 w 354"/>
                  <a:gd name="T29" fmla="*/ 14 h 750"/>
                  <a:gd name="T30" fmla="*/ 110 w 354"/>
                  <a:gd name="T31" fmla="*/ 0 h 750"/>
                  <a:gd name="T32" fmla="*/ 110 w 354"/>
                  <a:gd name="T33" fmla="*/ 0 h 750"/>
                  <a:gd name="T34" fmla="*/ 112 w 354"/>
                  <a:gd name="T35" fmla="*/ 22 h 750"/>
                  <a:gd name="T36" fmla="*/ 122 w 354"/>
                  <a:gd name="T37" fmla="*/ 80 h 750"/>
                  <a:gd name="T38" fmla="*/ 138 w 354"/>
                  <a:gd name="T39" fmla="*/ 166 h 750"/>
                  <a:gd name="T40" fmla="*/ 148 w 354"/>
                  <a:gd name="T41" fmla="*/ 218 h 750"/>
                  <a:gd name="T42" fmla="*/ 162 w 354"/>
                  <a:gd name="T43" fmla="*/ 272 h 750"/>
                  <a:gd name="T44" fmla="*/ 178 w 354"/>
                  <a:gd name="T45" fmla="*/ 328 h 750"/>
                  <a:gd name="T46" fmla="*/ 194 w 354"/>
                  <a:gd name="T47" fmla="*/ 386 h 750"/>
                  <a:gd name="T48" fmla="*/ 214 w 354"/>
                  <a:gd name="T49" fmla="*/ 444 h 750"/>
                  <a:gd name="T50" fmla="*/ 236 w 354"/>
                  <a:gd name="T51" fmla="*/ 502 h 750"/>
                  <a:gd name="T52" fmla="*/ 262 w 354"/>
                  <a:gd name="T53" fmla="*/ 556 h 750"/>
                  <a:gd name="T54" fmla="*/ 290 w 354"/>
                  <a:gd name="T55" fmla="*/ 608 h 750"/>
                  <a:gd name="T56" fmla="*/ 304 w 354"/>
                  <a:gd name="T57" fmla="*/ 632 h 750"/>
                  <a:gd name="T58" fmla="*/ 320 w 354"/>
                  <a:gd name="T59" fmla="*/ 654 h 750"/>
                  <a:gd name="T60" fmla="*/ 336 w 354"/>
                  <a:gd name="T61" fmla="*/ 676 h 750"/>
                  <a:gd name="T62" fmla="*/ 354 w 354"/>
                  <a:gd name="T63" fmla="*/ 696 h 750"/>
                  <a:gd name="T64" fmla="*/ 354 w 354"/>
                  <a:gd name="T65" fmla="*/ 696 h 750"/>
                  <a:gd name="T66" fmla="*/ 338 w 354"/>
                  <a:gd name="T67" fmla="*/ 722 h 750"/>
                  <a:gd name="T68" fmla="*/ 324 w 354"/>
                  <a:gd name="T69"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750">
                    <a:moveTo>
                      <a:pt x="324" y="750"/>
                    </a:moveTo>
                    <a:lnTo>
                      <a:pt x="324" y="750"/>
                    </a:lnTo>
                    <a:lnTo>
                      <a:pt x="290" y="700"/>
                    </a:lnTo>
                    <a:lnTo>
                      <a:pt x="244" y="636"/>
                    </a:lnTo>
                    <a:lnTo>
                      <a:pt x="196" y="556"/>
                    </a:lnTo>
                    <a:lnTo>
                      <a:pt x="170" y="512"/>
                    </a:lnTo>
                    <a:lnTo>
                      <a:pt x="144" y="464"/>
                    </a:lnTo>
                    <a:lnTo>
                      <a:pt x="120" y="414"/>
                    </a:lnTo>
                    <a:lnTo>
                      <a:pt x="96" y="362"/>
                    </a:lnTo>
                    <a:lnTo>
                      <a:pt x="74" y="308"/>
                    </a:lnTo>
                    <a:lnTo>
                      <a:pt x="54" y="252"/>
                    </a:lnTo>
                    <a:lnTo>
                      <a:pt x="36" y="194"/>
                    </a:lnTo>
                    <a:lnTo>
                      <a:pt x="20" y="134"/>
                    </a:lnTo>
                    <a:lnTo>
                      <a:pt x="8" y="74"/>
                    </a:lnTo>
                    <a:lnTo>
                      <a:pt x="0" y="14"/>
                    </a:lnTo>
                    <a:lnTo>
                      <a:pt x="110" y="0"/>
                    </a:lnTo>
                    <a:lnTo>
                      <a:pt x="110" y="0"/>
                    </a:lnTo>
                    <a:lnTo>
                      <a:pt x="112" y="22"/>
                    </a:lnTo>
                    <a:lnTo>
                      <a:pt x="122" y="80"/>
                    </a:lnTo>
                    <a:lnTo>
                      <a:pt x="138" y="166"/>
                    </a:lnTo>
                    <a:lnTo>
                      <a:pt x="148" y="218"/>
                    </a:lnTo>
                    <a:lnTo>
                      <a:pt x="162" y="272"/>
                    </a:lnTo>
                    <a:lnTo>
                      <a:pt x="178" y="328"/>
                    </a:lnTo>
                    <a:lnTo>
                      <a:pt x="194" y="386"/>
                    </a:lnTo>
                    <a:lnTo>
                      <a:pt x="214" y="444"/>
                    </a:lnTo>
                    <a:lnTo>
                      <a:pt x="236" y="502"/>
                    </a:lnTo>
                    <a:lnTo>
                      <a:pt x="262" y="556"/>
                    </a:lnTo>
                    <a:lnTo>
                      <a:pt x="290" y="608"/>
                    </a:lnTo>
                    <a:lnTo>
                      <a:pt x="304" y="632"/>
                    </a:lnTo>
                    <a:lnTo>
                      <a:pt x="320" y="654"/>
                    </a:lnTo>
                    <a:lnTo>
                      <a:pt x="336" y="676"/>
                    </a:lnTo>
                    <a:lnTo>
                      <a:pt x="354" y="696"/>
                    </a:lnTo>
                    <a:lnTo>
                      <a:pt x="354" y="696"/>
                    </a:lnTo>
                    <a:lnTo>
                      <a:pt x="338" y="722"/>
                    </a:lnTo>
                    <a:lnTo>
                      <a:pt x="324" y="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26"/>
              <p:cNvSpPr>
                <a:spLocks/>
              </p:cNvSpPr>
              <p:nvPr/>
            </p:nvSpPr>
            <p:spPr bwMode="auto">
              <a:xfrm flipH="1">
                <a:off x="2266834" y="2840815"/>
                <a:ext cx="57261" cy="131489"/>
              </a:xfrm>
              <a:custGeom>
                <a:avLst/>
                <a:gdLst>
                  <a:gd name="T0" fmla="*/ 54 w 54"/>
                  <a:gd name="T1" fmla="*/ 38 h 124"/>
                  <a:gd name="T2" fmla="*/ 54 w 54"/>
                  <a:gd name="T3" fmla="*/ 38 h 124"/>
                  <a:gd name="T4" fmla="*/ 52 w 54"/>
                  <a:gd name="T5" fmla="*/ 44 h 124"/>
                  <a:gd name="T6" fmla="*/ 48 w 54"/>
                  <a:gd name="T7" fmla="*/ 60 h 124"/>
                  <a:gd name="T8" fmla="*/ 46 w 54"/>
                  <a:gd name="T9" fmla="*/ 70 h 124"/>
                  <a:gd name="T10" fmla="*/ 46 w 54"/>
                  <a:gd name="T11" fmla="*/ 80 h 124"/>
                  <a:gd name="T12" fmla="*/ 48 w 54"/>
                  <a:gd name="T13" fmla="*/ 92 h 124"/>
                  <a:gd name="T14" fmla="*/ 50 w 54"/>
                  <a:gd name="T15" fmla="*/ 102 h 124"/>
                  <a:gd name="T16" fmla="*/ 50 w 54"/>
                  <a:gd name="T17" fmla="*/ 102 h 124"/>
                  <a:gd name="T18" fmla="*/ 42 w 54"/>
                  <a:gd name="T19" fmla="*/ 98 h 124"/>
                  <a:gd name="T20" fmla="*/ 34 w 54"/>
                  <a:gd name="T21" fmla="*/ 94 h 124"/>
                  <a:gd name="T22" fmla="*/ 26 w 54"/>
                  <a:gd name="T23" fmla="*/ 86 h 124"/>
                  <a:gd name="T24" fmla="*/ 26 w 54"/>
                  <a:gd name="T25" fmla="*/ 86 h 124"/>
                  <a:gd name="T26" fmla="*/ 22 w 54"/>
                  <a:gd name="T27" fmla="*/ 88 h 124"/>
                  <a:gd name="T28" fmla="*/ 14 w 54"/>
                  <a:gd name="T29" fmla="*/ 96 h 124"/>
                  <a:gd name="T30" fmla="*/ 10 w 54"/>
                  <a:gd name="T31" fmla="*/ 102 h 124"/>
                  <a:gd name="T32" fmla="*/ 6 w 54"/>
                  <a:gd name="T33" fmla="*/ 108 h 124"/>
                  <a:gd name="T34" fmla="*/ 4 w 54"/>
                  <a:gd name="T35" fmla="*/ 116 h 124"/>
                  <a:gd name="T36" fmla="*/ 4 w 54"/>
                  <a:gd name="T37" fmla="*/ 124 h 124"/>
                  <a:gd name="T38" fmla="*/ 4 w 54"/>
                  <a:gd name="T39" fmla="*/ 124 h 124"/>
                  <a:gd name="T40" fmla="*/ 2 w 54"/>
                  <a:gd name="T41" fmla="*/ 106 h 124"/>
                  <a:gd name="T42" fmla="*/ 0 w 54"/>
                  <a:gd name="T43" fmla="*/ 90 h 124"/>
                  <a:gd name="T44" fmla="*/ 0 w 54"/>
                  <a:gd name="T45" fmla="*/ 68 h 124"/>
                  <a:gd name="T46" fmla="*/ 4 w 54"/>
                  <a:gd name="T47" fmla="*/ 48 h 124"/>
                  <a:gd name="T48" fmla="*/ 8 w 54"/>
                  <a:gd name="T49" fmla="*/ 38 h 124"/>
                  <a:gd name="T50" fmla="*/ 12 w 54"/>
                  <a:gd name="T51" fmla="*/ 28 h 124"/>
                  <a:gd name="T52" fmla="*/ 20 w 54"/>
                  <a:gd name="T53" fmla="*/ 18 h 124"/>
                  <a:gd name="T54" fmla="*/ 28 w 54"/>
                  <a:gd name="T55" fmla="*/ 12 h 124"/>
                  <a:gd name="T56" fmla="*/ 38 w 54"/>
                  <a:gd name="T57" fmla="*/ 6 h 124"/>
                  <a:gd name="T58" fmla="*/ 50 w 54"/>
                  <a:gd name="T59" fmla="*/ 0 h 124"/>
                  <a:gd name="T60" fmla="*/ 54 w 54"/>
                  <a:gd name="T61"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124">
                    <a:moveTo>
                      <a:pt x="54" y="38"/>
                    </a:moveTo>
                    <a:lnTo>
                      <a:pt x="54" y="38"/>
                    </a:lnTo>
                    <a:lnTo>
                      <a:pt x="52" y="44"/>
                    </a:lnTo>
                    <a:lnTo>
                      <a:pt x="48" y="60"/>
                    </a:lnTo>
                    <a:lnTo>
                      <a:pt x="46" y="70"/>
                    </a:lnTo>
                    <a:lnTo>
                      <a:pt x="46" y="80"/>
                    </a:lnTo>
                    <a:lnTo>
                      <a:pt x="48" y="92"/>
                    </a:lnTo>
                    <a:lnTo>
                      <a:pt x="50" y="102"/>
                    </a:lnTo>
                    <a:lnTo>
                      <a:pt x="50" y="102"/>
                    </a:lnTo>
                    <a:lnTo>
                      <a:pt x="42" y="98"/>
                    </a:lnTo>
                    <a:lnTo>
                      <a:pt x="34" y="94"/>
                    </a:lnTo>
                    <a:lnTo>
                      <a:pt x="26" y="86"/>
                    </a:lnTo>
                    <a:lnTo>
                      <a:pt x="26" y="86"/>
                    </a:lnTo>
                    <a:lnTo>
                      <a:pt x="22" y="88"/>
                    </a:lnTo>
                    <a:lnTo>
                      <a:pt x="14" y="96"/>
                    </a:lnTo>
                    <a:lnTo>
                      <a:pt x="10" y="102"/>
                    </a:lnTo>
                    <a:lnTo>
                      <a:pt x="6" y="108"/>
                    </a:lnTo>
                    <a:lnTo>
                      <a:pt x="4" y="116"/>
                    </a:lnTo>
                    <a:lnTo>
                      <a:pt x="4" y="124"/>
                    </a:lnTo>
                    <a:lnTo>
                      <a:pt x="4" y="124"/>
                    </a:lnTo>
                    <a:lnTo>
                      <a:pt x="2" y="106"/>
                    </a:lnTo>
                    <a:lnTo>
                      <a:pt x="0" y="90"/>
                    </a:lnTo>
                    <a:lnTo>
                      <a:pt x="0" y="68"/>
                    </a:lnTo>
                    <a:lnTo>
                      <a:pt x="4" y="48"/>
                    </a:lnTo>
                    <a:lnTo>
                      <a:pt x="8" y="38"/>
                    </a:lnTo>
                    <a:lnTo>
                      <a:pt x="12" y="28"/>
                    </a:lnTo>
                    <a:lnTo>
                      <a:pt x="20" y="18"/>
                    </a:lnTo>
                    <a:lnTo>
                      <a:pt x="28" y="12"/>
                    </a:lnTo>
                    <a:lnTo>
                      <a:pt x="38" y="6"/>
                    </a:lnTo>
                    <a:lnTo>
                      <a:pt x="50" y="0"/>
                    </a:lnTo>
                    <a:lnTo>
                      <a:pt x="54" y="38"/>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27"/>
              <p:cNvSpPr>
                <a:spLocks/>
              </p:cNvSpPr>
              <p:nvPr/>
            </p:nvSpPr>
            <p:spPr bwMode="auto">
              <a:xfrm flipH="1">
                <a:off x="2321974" y="2679635"/>
                <a:ext cx="269339" cy="309635"/>
              </a:xfrm>
              <a:custGeom>
                <a:avLst/>
                <a:gdLst>
                  <a:gd name="T0" fmla="*/ 0 w 254"/>
                  <a:gd name="T1" fmla="*/ 100 h 292"/>
                  <a:gd name="T2" fmla="*/ 0 w 254"/>
                  <a:gd name="T3" fmla="*/ 100 h 292"/>
                  <a:gd name="T4" fmla="*/ 4 w 254"/>
                  <a:gd name="T5" fmla="*/ 104 h 292"/>
                  <a:gd name="T6" fmla="*/ 18 w 254"/>
                  <a:gd name="T7" fmla="*/ 112 h 292"/>
                  <a:gd name="T8" fmla="*/ 34 w 254"/>
                  <a:gd name="T9" fmla="*/ 126 h 292"/>
                  <a:gd name="T10" fmla="*/ 44 w 254"/>
                  <a:gd name="T11" fmla="*/ 134 h 292"/>
                  <a:gd name="T12" fmla="*/ 52 w 254"/>
                  <a:gd name="T13" fmla="*/ 146 h 292"/>
                  <a:gd name="T14" fmla="*/ 60 w 254"/>
                  <a:gd name="T15" fmla="*/ 158 h 292"/>
                  <a:gd name="T16" fmla="*/ 66 w 254"/>
                  <a:gd name="T17" fmla="*/ 172 h 292"/>
                  <a:gd name="T18" fmla="*/ 72 w 254"/>
                  <a:gd name="T19" fmla="*/ 188 h 292"/>
                  <a:gd name="T20" fmla="*/ 76 w 254"/>
                  <a:gd name="T21" fmla="*/ 204 h 292"/>
                  <a:gd name="T22" fmla="*/ 76 w 254"/>
                  <a:gd name="T23" fmla="*/ 222 h 292"/>
                  <a:gd name="T24" fmla="*/ 74 w 254"/>
                  <a:gd name="T25" fmla="*/ 244 h 292"/>
                  <a:gd name="T26" fmla="*/ 68 w 254"/>
                  <a:gd name="T27" fmla="*/ 266 h 292"/>
                  <a:gd name="T28" fmla="*/ 60 w 254"/>
                  <a:gd name="T29" fmla="*/ 288 h 292"/>
                  <a:gd name="T30" fmla="*/ 60 w 254"/>
                  <a:gd name="T31" fmla="*/ 288 h 292"/>
                  <a:gd name="T32" fmla="*/ 78 w 254"/>
                  <a:gd name="T33" fmla="*/ 290 h 292"/>
                  <a:gd name="T34" fmla="*/ 98 w 254"/>
                  <a:gd name="T35" fmla="*/ 292 h 292"/>
                  <a:gd name="T36" fmla="*/ 124 w 254"/>
                  <a:gd name="T37" fmla="*/ 288 h 292"/>
                  <a:gd name="T38" fmla="*/ 138 w 254"/>
                  <a:gd name="T39" fmla="*/ 286 h 292"/>
                  <a:gd name="T40" fmla="*/ 152 w 254"/>
                  <a:gd name="T41" fmla="*/ 282 h 292"/>
                  <a:gd name="T42" fmla="*/ 166 w 254"/>
                  <a:gd name="T43" fmla="*/ 276 h 292"/>
                  <a:gd name="T44" fmla="*/ 180 w 254"/>
                  <a:gd name="T45" fmla="*/ 268 h 292"/>
                  <a:gd name="T46" fmla="*/ 192 w 254"/>
                  <a:gd name="T47" fmla="*/ 260 h 292"/>
                  <a:gd name="T48" fmla="*/ 206 w 254"/>
                  <a:gd name="T49" fmla="*/ 248 h 292"/>
                  <a:gd name="T50" fmla="*/ 218 w 254"/>
                  <a:gd name="T51" fmla="*/ 234 h 292"/>
                  <a:gd name="T52" fmla="*/ 228 w 254"/>
                  <a:gd name="T53" fmla="*/ 216 h 292"/>
                  <a:gd name="T54" fmla="*/ 228 w 254"/>
                  <a:gd name="T55" fmla="*/ 216 h 292"/>
                  <a:gd name="T56" fmla="*/ 236 w 254"/>
                  <a:gd name="T57" fmla="*/ 198 h 292"/>
                  <a:gd name="T58" fmla="*/ 244 w 254"/>
                  <a:gd name="T59" fmla="*/ 178 h 292"/>
                  <a:gd name="T60" fmla="*/ 248 w 254"/>
                  <a:gd name="T61" fmla="*/ 158 h 292"/>
                  <a:gd name="T62" fmla="*/ 252 w 254"/>
                  <a:gd name="T63" fmla="*/ 138 h 292"/>
                  <a:gd name="T64" fmla="*/ 254 w 254"/>
                  <a:gd name="T65" fmla="*/ 118 h 292"/>
                  <a:gd name="T66" fmla="*/ 252 w 254"/>
                  <a:gd name="T67" fmla="*/ 100 h 292"/>
                  <a:gd name="T68" fmla="*/ 250 w 254"/>
                  <a:gd name="T69" fmla="*/ 80 h 292"/>
                  <a:gd name="T70" fmla="*/ 246 w 254"/>
                  <a:gd name="T71" fmla="*/ 64 h 292"/>
                  <a:gd name="T72" fmla="*/ 238 w 254"/>
                  <a:gd name="T73" fmla="*/ 48 h 292"/>
                  <a:gd name="T74" fmla="*/ 230 w 254"/>
                  <a:gd name="T75" fmla="*/ 32 h 292"/>
                  <a:gd name="T76" fmla="*/ 220 w 254"/>
                  <a:gd name="T77" fmla="*/ 20 h 292"/>
                  <a:gd name="T78" fmla="*/ 208 w 254"/>
                  <a:gd name="T79" fmla="*/ 10 h 292"/>
                  <a:gd name="T80" fmla="*/ 194 w 254"/>
                  <a:gd name="T81" fmla="*/ 4 h 292"/>
                  <a:gd name="T82" fmla="*/ 178 w 254"/>
                  <a:gd name="T83" fmla="*/ 0 h 292"/>
                  <a:gd name="T84" fmla="*/ 162 w 254"/>
                  <a:gd name="T85" fmla="*/ 0 h 292"/>
                  <a:gd name="T86" fmla="*/ 142 w 254"/>
                  <a:gd name="T87" fmla="*/ 2 h 292"/>
                  <a:gd name="T88" fmla="*/ 142 w 254"/>
                  <a:gd name="T89" fmla="*/ 2 h 292"/>
                  <a:gd name="T90" fmla="*/ 122 w 254"/>
                  <a:gd name="T91" fmla="*/ 8 h 292"/>
                  <a:gd name="T92" fmla="*/ 104 w 254"/>
                  <a:gd name="T93" fmla="*/ 16 h 292"/>
                  <a:gd name="T94" fmla="*/ 74 w 254"/>
                  <a:gd name="T95" fmla="*/ 30 h 292"/>
                  <a:gd name="T96" fmla="*/ 48 w 254"/>
                  <a:gd name="T97" fmla="*/ 46 h 292"/>
                  <a:gd name="T98" fmla="*/ 30 w 254"/>
                  <a:gd name="T99" fmla="*/ 62 h 292"/>
                  <a:gd name="T100" fmla="*/ 16 w 254"/>
                  <a:gd name="T101" fmla="*/ 78 h 292"/>
                  <a:gd name="T102" fmla="*/ 6 w 254"/>
                  <a:gd name="T103" fmla="*/ 90 h 292"/>
                  <a:gd name="T104" fmla="*/ 0 w 254"/>
                  <a:gd name="T105" fmla="*/ 10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4" h="292">
                    <a:moveTo>
                      <a:pt x="0" y="100"/>
                    </a:moveTo>
                    <a:lnTo>
                      <a:pt x="0" y="100"/>
                    </a:lnTo>
                    <a:lnTo>
                      <a:pt x="4" y="104"/>
                    </a:lnTo>
                    <a:lnTo>
                      <a:pt x="18" y="112"/>
                    </a:lnTo>
                    <a:lnTo>
                      <a:pt x="34" y="126"/>
                    </a:lnTo>
                    <a:lnTo>
                      <a:pt x="44" y="134"/>
                    </a:lnTo>
                    <a:lnTo>
                      <a:pt x="52" y="146"/>
                    </a:lnTo>
                    <a:lnTo>
                      <a:pt x="60" y="158"/>
                    </a:lnTo>
                    <a:lnTo>
                      <a:pt x="66" y="172"/>
                    </a:lnTo>
                    <a:lnTo>
                      <a:pt x="72" y="188"/>
                    </a:lnTo>
                    <a:lnTo>
                      <a:pt x="76" y="204"/>
                    </a:lnTo>
                    <a:lnTo>
                      <a:pt x="76" y="222"/>
                    </a:lnTo>
                    <a:lnTo>
                      <a:pt x="74" y="244"/>
                    </a:lnTo>
                    <a:lnTo>
                      <a:pt x="68" y="266"/>
                    </a:lnTo>
                    <a:lnTo>
                      <a:pt x="60" y="288"/>
                    </a:lnTo>
                    <a:lnTo>
                      <a:pt x="60" y="288"/>
                    </a:lnTo>
                    <a:lnTo>
                      <a:pt x="78" y="290"/>
                    </a:lnTo>
                    <a:lnTo>
                      <a:pt x="98" y="292"/>
                    </a:lnTo>
                    <a:lnTo>
                      <a:pt x="124" y="288"/>
                    </a:lnTo>
                    <a:lnTo>
                      <a:pt x="138" y="286"/>
                    </a:lnTo>
                    <a:lnTo>
                      <a:pt x="152" y="282"/>
                    </a:lnTo>
                    <a:lnTo>
                      <a:pt x="166" y="276"/>
                    </a:lnTo>
                    <a:lnTo>
                      <a:pt x="180" y="268"/>
                    </a:lnTo>
                    <a:lnTo>
                      <a:pt x="192" y="260"/>
                    </a:lnTo>
                    <a:lnTo>
                      <a:pt x="206" y="248"/>
                    </a:lnTo>
                    <a:lnTo>
                      <a:pt x="218" y="234"/>
                    </a:lnTo>
                    <a:lnTo>
                      <a:pt x="228" y="216"/>
                    </a:lnTo>
                    <a:lnTo>
                      <a:pt x="228" y="216"/>
                    </a:lnTo>
                    <a:lnTo>
                      <a:pt x="236" y="198"/>
                    </a:lnTo>
                    <a:lnTo>
                      <a:pt x="244" y="178"/>
                    </a:lnTo>
                    <a:lnTo>
                      <a:pt x="248" y="158"/>
                    </a:lnTo>
                    <a:lnTo>
                      <a:pt x="252" y="138"/>
                    </a:lnTo>
                    <a:lnTo>
                      <a:pt x="254" y="118"/>
                    </a:lnTo>
                    <a:lnTo>
                      <a:pt x="252" y="100"/>
                    </a:lnTo>
                    <a:lnTo>
                      <a:pt x="250" y="80"/>
                    </a:lnTo>
                    <a:lnTo>
                      <a:pt x="246" y="64"/>
                    </a:lnTo>
                    <a:lnTo>
                      <a:pt x="238" y="48"/>
                    </a:lnTo>
                    <a:lnTo>
                      <a:pt x="230" y="32"/>
                    </a:lnTo>
                    <a:lnTo>
                      <a:pt x="220" y="20"/>
                    </a:lnTo>
                    <a:lnTo>
                      <a:pt x="208" y="10"/>
                    </a:lnTo>
                    <a:lnTo>
                      <a:pt x="194" y="4"/>
                    </a:lnTo>
                    <a:lnTo>
                      <a:pt x="178" y="0"/>
                    </a:lnTo>
                    <a:lnTo>
                      <a:pt x="162" y="0"/>
                    </a:lnTo>
                    <a:lnTo>
                      <a:pt x="142" y="2"/>
                    </a:lnTo>
                    <a:lnTo>
                      <a:pt x="142" y="2"/>
                    </a:lnTo>
                    <a:lnTo>
                      <a:pt x="122" y="8"/>
                    </a:lnTo>
                    <a:lnTo>
                      <a:pt x="104" y="16"/>
                    </a:lnTo>
                    <a:lnTo>
                      <a:pt x="74" y="30"/>
                    </a:lnTo>
                    <a:lnTo>
                      <a:pt x="48" y="46"/>
                    </a:lnTo>
                    <a:lnTo>
                      <a:pt x="30" y="62"/>
                    </a:lnTo>
                    <a:lnTo>
                      <a:pt x="16" y="78"/>
                    </a:lnTo>
                    <a:lnTo>
                      <a:pt x="6" y="90"/>
                    </a:lnTo>
                    <a:lnTo>
                      <a:pt x="0" y="100"/>
                    </a:lnTo>
                    <a:close/>
                  </a:path>
                </a:pathLst>
              </a:custGeom>
              <a:solidFill>
                <a:srgbClr val="AE24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28"/>
              <p:cNvSpPr>
                <a:spLocks/>
              </p:cNvSpPr>
              <p:nvPr/>
            </p:nvSpPr>
            <p:spPr bwMode="auto">
              <a:xfrm flipH="1">
                <a:off x="2321974" y="2679635"/>
                <a:ext cx="269339" cy="309635"/>
              </a:xfrm>
              <a:custGeom>
                <a:avLst/>
                <a:gdLst>
                  <a:gd name="T0" fmla="*/ 0 w 254"/>
                  <a:gd name="T1" fmla="*/ 100 h 292"/>
                  <a:gd name="T2" fmla="*/ 0 w 254"/>
                  <a:gd name="T3" fmla="*/ 100 h 292"/>
                  <a:gd name="T4" fmla="*/ 4 w 254"/>
                  <a:gd name="T5" fmla="*/ 104 h 292"/>
                  <a:gd name="T6" fmla="*/ 18 w 254"/>
                  <a:gd name="T7" fmla="*/ 112 h 292"/>
                  <a:gd name="T8" fmla="*/ 34 w 254"/>
                  <a:gd name="T9" fmla="*/ 126 h 292"/>
                  <a:gd name="T10" fmla="*/ 44 w 254"/>
                  <a:gd name="T11" fmla="*/ 134 h 292"/>
                  <a:gd name="T12" fmla="*/ 52 w 254"/>
                  <a:gd name="T13" fmla="*/ 146 h 292"/>
                  <a:gd name="T14" fmla="*/ 60 w 254"/>
                  <a:gd name="T15" fmla="*/ 158 h 292"/>
                  <a:gd name="T16" fmla="*/ 66 w 254"/>
                  <a:gd name="T17" fmla="*/ 172 h 292"/>
                  <a:gd name="T18" fmla="*/ 72 w 254"/>
                  <a:gd name="T19" fmla="*/ 188 h 292"/>
                  <a:gd name="T20" fmla="*/ 76 w 254"/>
                  <a:gd name="T21" fmla="*/ 204 h 292"/>
                  <a:gd name="T22" fmla="*/ 76 w 254"/>
                  <a:gd name="T23" fmla="*/ 222 h 292"/>
                  <a:gd name="T24" fmla="*/ 74 w 254"/>
                  <a:gd name="T25" fmla="*/ 244 h 292"/>
                  <a:gd name="T26" fmla="*/ 68 w 254"/>
                  <a:gd name="T27" fmla="*/ 266 h 292"/>
                  <a:gd name="T28" fmla="*/ 60 w 254"/>
                  <a:gd name="T29" fmla="*/ 288 h 292"/>
                  <a:gd name="T30" fmla="*/ 60 w 254"/>
                  <a:gd name="T31" fmla="*/ 288 h 292"/>
                  <a:gd name="T32" fmla="*/ 78 w 254"/>
                  <a:gd name="T33" fmla="*/ 290 h 292"/>
                  <a:gd name="T34" fmla="*/ 98 w 254"/>
                  <a:gd name="T35" fmla="*/ 292 h 292"/>
                  <a:gd name="T36" fmla="*/ 124 w 254"/>
                  <a:gd name="T37" fmla="*/ 288 h 292"/>
                  <a:gd name="T38" fmla="*/ 138 w 254"/>
                  <a:gd name="T39" fmla="*/ 286 h 292"/>
                  <a:gd name="T40" fmla="*/ 152 w 254"/>
                  <a:gd name="T41" fmla="*/ 282 h 292"/>
                  <a:gd name="T42" fmla="*/ 166 w 254"/>
                  <a:gd name="T43" fmla="*/ 276 h 292"/>
                  <a:gd name="T44" fmla="*/ 180 w 254"/>
                  <a:gd name="T45" fmla="*/ 268 h 292"/>
                  <a:gd name="T46" fmla="*/ 192 w 254"/>
                  <a:gd name="T47" fmla="*/ 260 h 292"/>
                  <a:gd name="T48" fmla="*/ 206 w 254"/>
                  <a:gd name="T49" fmla="*/ 248 h 292"/>
                  <a:gd name="T50" fmla="*/ 218 w 254"/>
                  <a:gd name="T51" fmla="*/ 234 h 292"/>
                  <a:gd name="T52" fmla="*/ 228 w 254"/>
                  <a:gd name="T53" fmla="*/ 216 h 292"/>
                  <a:gd name="T54" fmla="*/ 228 w 254"/>
                  <a:gd name="T55" fmla="*/ 216 h 292"/>
                  <a:gd name="T56" fmla="*/ 236 w 254"/>
                  <a:gd name="T57" fmla="*/ 198 h 292"/>
                  <a:gd name="T58" fmla="*/ 244 w 254"/>
                  <a:gd name="T59" fmla="*/ 178 h 292"/>
                  <a:gd name="T60" fmla="*/ 248 w 254"/>
                  <a:gd name="T61" fmla="*/ 158 h 292"/>
                  <a:gd name="T62" fmla="*/ 252 w 254"/>
                  <a:gd name="T63" fmla="*/ 138 h 292"/>
                  <a:gd name="T64" fmla="*/ 254 w 254"/>
                  <a:gd name="T65" fmla="*/ 118 h 292"/>
                  <a:gd name="T66" fmla="*/ 252 w 254"/>
                  <a:gd name="T67" fmla="*/ 100 h 292"/>
                  <a:gd name="T68" fmla="*/ 250 w 254"/>
                  <a:gd name="T69" fmla="*/ 80 h 292"/>
                  <a:gd name="T70" fmla="*/ 246 w 254"/>
                  <a:gd name="T71" fmla="*/ 64 h 292"/>
                  <a:gd name="T72" fmla="*/ 238 w 254"/>
                  <a:gd name="T73" fmla="*/ 48 h 292"/>
                  <a:gd name="T74" fmla="*/ 230 w 254"/>
                  <a:gd name="T75" fmla="*/ 32 h 292"/>
                  <a:gd name="T76" fmla="*/ 220 w 254"/>
                  <a:gd name="T77" fmla="*/ 20 h 292"/>
                  <a:gd name="T78" fmla="*/ 208 w 254"/>
                  <a:gd name="T79" fmla="*/ 10 h 292"/>
                  <a:gd name="T80" fmla="*/ 194 w 254"/>
                  <a:gd name="T81" fmla="*/ 4 h 292"/>
                  <a:gd name="T82" fmla="*/ 178 w 254"/>
                  <a:gd name="T83" fmla="*/ 0 h 292"/>
                  <a:gd name="T84" fmla="*/ 162 w 254"/>
                  <a:gd name="T85" fmla="*/ 0 h 292"/>
                  <a:gd name="T86" fmla="*/ 142 w 254"/>
                  <a:gd name="T87" fmla="*/ 2 h 292"/>
                  <a:gd name="T88" fmla="*/ 142 w 254"/>
                  <a:gd name="T89" fmla="*/ 2 h 292"/>
                  <a:gd name="T90" fmla="*/ 122 w 254"/>
                  <a:gd name="T91" fmla="*/ 8 h 292"/>
                  <a:gd name="T92" fmla="*/ 104 w 254"/>
                  <a:gd name="T93" fmla="*/ 16 h 292"/>
                  <a:gd name="T94" fmla="*/ 74 w 254"/>
                  <a:gd name="T95" fmla="*/ 30 h 292"/>
                  <a:gd name="T96" fmla="*/ 48 w 254"/>
                  <a:gd name="T97" fmla="*/ 46 h 292"/>
                  <a:gd name="T98" fmla="*/ 30 w 254"/>
                  <a:gd name="T99" fmla="*/ 62 h 292"/>
                  <a:gd name="T100" fmla="*/ 16 w 254"/>
                  <a:gd name="T101" fmla="*/ 78 h 292"/>
                  <a:gd name="T102" fmla="*/ 6 w 254"/>
                  <a:gd name="T103" fmla="*/ 90 h 292"/>
                  <a:gd name="T104" fmla="*/ 0 w 254"/>
                  <a:gd name="T105" fmla="*/ 10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4" h="292">
                    <a:moveTo>
                      <a:pt x="0" y="100"/>
                    </a:moveTo>
                    <a:lnTo>
                      <a:pt x="0" y="100"/>
                    </a:lnTo>
                    <a:lnTo>
                      <a:pt x="4" y="104"/>
                    </a:lnTo>
                    <a:lnTo>
                      <a:pt x="18" y="112"/>
                    </a:lnTo>
                    <a:lnTo>
                      <a:pt x="34" y="126"/>
                    </a:lnTo>
                    <a:lnTo>
                      <a:pt x="44" y="134"/>
                    </a:lnTo>
                    <a:lnTo>
                      <a:pt x="52" y="146"/>
                    </a:lnTo>
                    <a:lnTo>
                      <a:pt x="60" y="158"/>
                    </a:lnTo>
                    <a:lnTo>
                      <a:pt x="66" y="172"/>
                    </a:lnTo>
                    <a:lnTo>
                      <a:pt x="72" y="188"/>
                    </a:lnTo>
                    <a:lnTo>
                      <a:pt x="76" y="204"/>
                    </a:lnTo>
                    <a:lnTo>
                      <a:pt x="76" y="222"/>
                    </a:lnTo>
                    <a:lnTo>
                      <a:pt x="74" y="244"/>
                    </a:lnTo>
                    <a:lnTo>
                      <a:pt x="68" y="266"/>
                    </a:lnTo>
                    <a:lnTo>
                      <a:pt x="60" y="288"/>
                    </a:lnTo>
                    <a:lnTo>
                      <a:pt x="60" y="288"/>
                    </a:lnTo>
                    <a:lnTo>
                      <a:pt x="78" y="290"/>
                    </a:lnTo>
                    <a:lnTo>
                      <a:pt x="98" y="292"/>
                    </a:lnTo>
                    <a:lnTo>
                      <a:pt x="124" y="288"/>
                    </a:lnTo>
                    <a:lnTo>
                      <a:pt x="138" y="286"/>
                    </a:lnTo>
                    <a:lnTo>
                      <a:pt x="152" y="282"/>
                    </a:lnTo>
                    <a:lnTo>
                      <a:pt x="166" y="276"/>
                    </a:lnTo>
                    <a:lnTo>
                      <a:pt x="180" y="268"/>
                    </a:lnTo>
                    <a:lnTo>
                      <a:pt x="192" y="260"/>
                    </a:lnTo>
                    <a:lnTo>
                      <a:pt x="206" y="248"/>
                    </a:lnTo>
                    <a:lnTo>
                      <a:pt x="218" y="234"/>
                    </a:lnTo>
                    <a:lnTo>
                      <a:pt x="228" y="216"/>
                    </a:lnTo>
                    <a:lnTo>
                      <a:pt x="228" y="216"/>
                    </a:lnTo>
                    <a:lnTo>
                      <a:pt x="236" y="198"/>
                    </a:lnTo>
                    <a:lnTo>
                      <a:pt x="244" y="178"/>
                    </a:lnTo>
                    <a:lnTo>
                      <a:pt x="248" y="158"/>
                    </a:lnTo>
                    <a:lnTo>
                      <a:pt x="252" y="138"/>
                    </a:lnTo>
                    <a:lnTo>
                      <a:pt x="254" y="118"/>
                    </a:lnTo>
                    <a:lnTo>
                      <a:pt x="252" y="100"/>
                    </a:lnTo>
                    <a:lnTo>
                      <a:pt x="250" y="80"/>
                    </a:lnTo>
                    <a:lnTo>
                      <a:pt x="246" y="64"/>
                    </a:lnTo>
                    <a:lnTo>
                      <a:pt x="238" y="48"/>
                    </a:lnTo>
                    <a:lnTo>
                      <a:pt x="230" y="32"/>
                    </a:lnTo>
                    <a:lnTo>
                      <a:pt x="220" y="20"/>
                    </a:lnTo>
                    <a:lnTo>
                      <a:pt x="208" y="10"/>
                    </a:lnTo>
                    <a:lnTo>
                      <a:pt x="194" y="4"/>
                    </a:lnTo>
                    <a:lnTo>
                      <a:pt x="178" y="0"/>
                    </a:lnTo>
                    <a:lnTo>
                      <a:pt x="162" y="0"/>
                    </a:lnTo>
                    <a:lnTo>
                      <a:pt x="142" y="2"/>
                    </a:lnTo>
                    <a:lnTo>
                      <a:pt x="142" y="2"/>
                    </a:lnTo>
                    <a:lnTo>
                      <a:pt x="122" y="8"/>
                    </a:lnTo>
                    <a:lnTo>
                      <a:pt x="104" y="16"/>
                    </a:lnTo>
                    <a:lnTo>
                      <a:pt x="74" y="30"/>
                    </a:lnTo>
                    <a:lnTo>
                      <a:pt x="48" y="46"/>
                    </a:lnTo>
                    <a:lnTo>
                      <a:pt x="30" y="62"/>
                    </a:lnTo>
                    <a:lnTo>
                      <a:pt x="16" y="78"/>
                    </a:lnTo>
                    <a:lnTo>
                      <a:pt x="6" y="90"/>
                    </a:lnTo>
                    <a:lnTo>
                      <a:pt x="0"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29"/>
              <p:cNvSpPr>
                <a:spLocks/>
              </p:cNvSpPr>
              <p:nvPr/>
            </p:nvSpPr>
            <p:spPr bwMode="auto">
              <a:xfrm flipH="1">
                <a:off x="2362269" y="2862023"/>
                <a:ext cx="131489" cy="118764"/>
              </a:xfrm>
              <a:custGeom>
                <a:avLst/>
                <a:gdLst>
                  <a:gd name="T0" fmla="*/ 124 w 124"/>
                  <a:gd name="T1" fmla="*/ 34 h 112"/>
                  <a:gd name="T2" fmla="*/ 124 w 124"/>
                  <a:gd name="T3" fmla="*/ 34 h 112"/>
                  <a:gd name="T4" fmla="*/ 116 w 124"/>
                  <a:gd name="T5" fmla="*/ 28 h 112"/>
                  <a:gd name="T6" fmla="*/ 106 w 124"/>
                  <a:gd name="T7" fmla="*/ 20 h 112"/>
                  <a:gd name="T8" fmla="*/ 94 w 124"/>
                  <a:gd name="T9" fmla="*/ 14 h 112"/>
                  <a:gd name="T10" fmla="*/ 80 w 124"/>
                  <a:gd name="T11" fmla="*/ 6 h 112"/>
                  <a:gd name="T12" fmla="*/ 62 w 124"/>
                  <a:gd name="T13" fmla="*/ 2 h 112"/>
                  <a:gd name="T14" fmla="*/ 46 w 124"/>
                  <a:gd name="T15" fmla="*/ 0 h 112"/>
                  <a:gd name="T16" fmla="*/ 36 w 124"/>
                  <a:gd name="T17" fmla="*/ 2 h 112"/>
                  <a:gd name="T18" fmla="*/ 28 w 124"/>
                  <a:gd name="T19" fmla="*/ 4 h 112"/>
                  <a:gd name="T20" fmla="*/ 28 w 124"/>
                  <a:gd name="T21" fmla="*/ 4 h 112"/>
                  <a:gd name="T22" fmla="*/ 20 w 124"/>
                  <a:gd name="T23" fmla="*/ 6 h 112"/>
                  <a:gd name="T24" fmla="*/ 14 w 124"/>
                  <a:gd name="T25" fmla="*/ 10 h 112"/>
                  <a:gd name="T26" fmla="*/ 8 w 124"/>
                  <a:gd name="T27" fmla="*/ 14 h 112"/>
                  <a:gd name="T28" fmla="*/ 4 w 124"/>
                  <a:gd name="T29" fmla="*/ 20 h 112"/>
                  <a:gd name="T30" fmla="*/ 2 w 124"/>
                  <a:gd name="T31" fmla="*/ 26 h 112"/>
                  <a:gd name="T32" fmla="*/ 0 w 124"/>
                  <a:gd name="T33" fmla="*/ 32 h 112"/>
                  <a:gd name="T34" fmla="*/ 0 w 124"/>
                  <a:gd name="T35" fmla="*/ 36 h 112"/>
                  <a:gd name="T36" fmla="*/ 2 w 124"/>
                  <a:gd name="T37" fmla="*/ 42 h 112"/>
                  <a:gd name="T38" fmla="*/ 8 w 124"/>
                  <a:gd name="T39" fmla="*/ 52 h 112"/>
                  <a:gd name="T40" fmla="*/ 12 w 124"/>
                  <a:gd name="T41" fmla="*/ 56 h 112"/>
                  <a:gd name="T42" fmla="*/ 18 w 124"/>
                  <a:gd name="T43" fmla="*/ 60 h 112"/>
                  <a:gd name="T44" fmla="*/ 24 w 124"/>
                  <a:gd name="T45" fmla="*/ 62 h 112"/>
                  <a:gd name="T46" fmla="*/ 30 w 124"/>
                  <a:gd name="T47" fmla="*/ 64 h 112"/>
                  <a:gd name="T48" fmla="*/ 40 w 124"/>
                  <a:gd name="T49" fmla="*/ 62 h 112"/>
                  <a:gd name="T50" fmla="*/ 48 w 124"/>
                  <a:gd name="T51" fmla="*/ 62 h 112"/>
                  <a:gd name="T52" fmla="*/ 48 w 124"/>
                  <a:gd name="T53" fmla="*/ 62 h 112"/>
                  <a:gd name="T54" fmla="*/ 64 w 124"/>
                  <a:gd name="T55" fmla="*/ 58 h 112"/>
                  <a:gd name="T56" fmla="*/ 68 w 124"/>
                  <a:gd name="T57" fmla="*/ 60 h 112"/>
                  <a:gd name="T58" fmla="*/ 72 w 124"/>
                  <a:gd name="T59" fmla="*/ 62 h 112"/>
                  <a:gd name="T60" fmla="*/ 74 w 124"/>
                  <a:gd name="T61" fmla="*/ 64 h 112"/>
                  <a:gd name="T62" fmla="*/ 76 w 124"/>
                  <a:gd name="T63" fmla="*/ 68 h 112"/>
                  <a:gd name="T64" fmla="*/ 76 w 124"/>
                  <a:gd name="T65" fmla="*/ 76 h 112"/>
                  <a:gd name="T66" fmla="*/ 74 w 124"/>
                  <a:gd name="T67" fmla="*/ 86 h 112"/>
                  <a:gd name="T68" fmla="*/ 70 w 124"/>
                  <a:gd name="T69" fmla="*/ 96 h 112"/>
                  <a:gd name="T70" fmla="*/ 64 w 124"/>
                  <a:gd name="T71" fmla="*/ 104 h 112"/>
                  <a:gd name="T72" fmla="*/ 58 w 124"/>
                  <a:gd name="T73" fmla="*/ 110 h 112"/>
                  <a:gd name="T74" fmla="*/ 58 w 124"/>
                  <a:gd name="T75" fmla="*/ 110 h 112"/>
                  <a:gd name="T76" fmla="*/ 58 w 124"/>
                  <a:gd name="T77" fmla="*/ 112 h 112"/>
                  <a:gd name="T78" fmla="*/ 58 w 124"/>
                  <a:gd name="T79" fmla="*/ 110 h 112"/>
                  <a:gd name="T80" fmla="*/ 64 w 124"/>
                  <a:gd name="T81" fmla="*/ 104 h 112"/>
                  <a:gd name="T82" fmla="*/ 86 w 124"/>
                  <a:gd name="T83" fmla="*/ 76 h 112"/>
                  <a:gd name="T84" fmla="*/ 124 w 124"/>
                  <a:gd name="T85" fmla="*/ 3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2">
                    <a:moveTo>
                      <a:pt x="124" y="34"/>
                    </a:moveTo>
                    <a:lnTo>
                      <a:pt x="124" y="34"/>
                    </a:lnTo>
                    <a:lnTo>
                      <a:pt x="116" y="28"/>
                    </a:lnTo>
                    <a:lnTo>
                      <a:pt x="106" y="20"/>
                    </a:lnTo>
                    <a:lnTo>
                      <a:pt x="94" y="14"/>
                    </a:lnTo>
                    <a:lnTo>
                      <a:pt x="80" y="6"/>
                    </a:lnTo>
                    <a:lnTo>
                      <a:pt x="62" y="2"/>
                    </a:lnTo>
                    <a:lnTo>
                      <a:pt x="46" y="0"/>
                    </a:lnTo>
                    <a:lnTo>
                      <a:pt x="36" y="2"/>
                    </a:lnTo>
                    <a:lnTo>
                      <a:pt x="28" y="4"/>
                    </a:lnTo>
                    <a:lnTo>
                      <a:pt x="28" y="4"/>
                    </a:lnTo>
                    <a:lnTo>
                      <a:pt x="20" y="6"/>
                    </a:lnTo>
                    <a:lnTo>
                      <a:pt x="14" y="10"/>
                    </a:lnTo>
                    <a:lnTo>
                      <a:pt x="8" y="14"/>
                    </a:lnTo>
                    <a:lnTo>
                      <a:pt x="4" y="20"/>
                    </a:lnTo>
                    <a:lnTo>
                      <a:pt x="2" y="26"/>
                    </a:lnTo>
                    <a:lnTo>
                      <a:pt x="0" y="32"/>
                    </a:lnTo>
                    <a:lnTo>
                      <a:pt x="0" y="36"/>
                    </a:lnTo>
                    <a:lnTo>
                      <a:pt x="2" y="42"/>
                    </a:lnTo>
                    <a:lnTo>
                      <a:pt x="8" y="52"/>
                    </a:lnTo>
                    <a:lnTo>
                      <a:pt x="12" y="56"/>
                    </a:lnTo>
                    <a:lnTo>
                      <a:pt x="18" y="60"/>
                    </a:lnTo>
                    <a:lnTo>
                      <a:pt x="24" y="62"/>
                    </a:lnTo>
                    <a:lnTo>
                      <a:pt x="30" y="64"/>
                    </a:lnTo>
                    <a:lnTo>
                      <a:pt x="40" y="62"/>
                    </a:lnTo>
                    <a:lnTo>
                      <a:pt x="48" y="62"/>
                    </a:lnTo>
                    <a:lnTo>
                      <a:pt x="48" y="62"/>
                    </a:lnTo>
                    <a:lnTo>
                      <a:pt x="64" y="58"/>
                    </a:lnTo>
                    <a:lnTo>
                      <a:pt x="68" y="60"/>
                    </a:lnTo>
                    <a:lnTo>
                      <a:pt x="72" y="62"/>
                    </a:lnTo>
                    <a:lnTo>
                      <a:pt x="74" y="64"/>
                    </a:lnTo>
                    <a:lnTo>
                      <a:pt x="76" y="68"/>
                    </a:lnTo>
                    <a:lnTo>
                      <a:pt x="76" y="76"/>
                    </a:lnTo>
                    <a:lnTo>
                      <a:pt x="74" y="86"/>
                    </a:lnTo>
                    <a:lnTo>
                      <a:pt x="70" y="96"/>
                    </a:lnTo>
                    <a:lnTo>
                      <a:pt x="64" y="104"/>
                    </a:lnTo>
                    <a:lnTo>
                      <a:pt x="58" y="110"/>
                    </a:lnTo>
                    <a:lnTo>
                      <a:pt x="58" y="110"/>
                    </a:lnTo>
                    <a:lnTo>
                      <a:pt x="58" y="112"/>
                    </a:lnTo>
                    <a:lnTo>
                      <a:pt x="58" y="110"/>
                    </a:lnTo>
                    <a:lnTo>
                      <a:pt x="64" y="104"/>
                    </a:lnTo>
                    <a:lnTo>
                      <a:pt x="86" y="76"/>
                    </a:lnTo>
                    <a:lnTo>
                      <a:pt x="124" y="34"/>
                    </a:lnTo>
                    <a:close/>
                  </a:path>
                </a:pathLst>
              </a:custGeom>
              <a:solidFill>
                <a:srgbClr val="ED6F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30"/>
              <p:cNvSpPr>
                <a:spLocks/>
              </p:cNvSpPr>
              <p:nvPr/>
            </p:nvSpPr>
            <p:spPr bwMode="auto">
              <a:xfrm flipH="1">
                <a:off x="2362269" y="2862023"/>
                <a:ext cx="131489" cy="118764"/>
              </a:xfrm>
              <a:custGeom>
                <a:avLst/>
                <a:gdLst>
                  <a:gd name="T0" fmla="*/ 124 w 124"/>
                  <a:gd name="T1" fmla="*/ 34 h 112"/>
                  <a:gd name="T2" fmla="*/ 124 w 124"/>
                  <a:gd name="T3" fmla="*/ 34 h 112"/>
                  <a:gd name="T4" fmla="*/ 116 w 124"/>
                  <a:gd name="T5" fmla="*/ 28 h 112"/>
                  <a:gd name="T6" fmla="*/ 106 w 124"/>
                  <a:gd name="T7" fmla="*/ 20 h 112"/>
                  <a:gd name="T8" fmla="*/ 94 w 124"/>
                  <a:gd name="T9" fmla="*/ 14 h 112"/>
                  <a:gd name="T10" fmla="*/ 80 w 124"/>
                  <a:gd name="T11" fmla="*/ 6 h 112"/>
                  <a:gd name="T12" fmla="*/ 62 w 124"/>
                  <a:gd name="T13" fmla="*/ 2 h 112"/>
                  <a:gd name="T14" fmla="*/ 46 w 124"/>
                  <a:gd name="T15" fmla="*/ 0 h 112"/>
                  <a:gd name="T16" fmla="*/ 36 w 124"/>
                  <a:gd name="T17" fmla="*/ 2 h 112"/>
                  <a:gd name="T18" fmla="*/ 28 w 124"/>
                  <a:gd name="T19" fmla="*/ 4 h 112"/>
                  <a:gd name="T20" fmla="*/ 28 w 124"/>
                  <a:gd name="T21" fmla="*/ 4 h 112"/>
                  <a:gd name="T22" fmla="*/ 20 w 124"/>
                  <a:gd name="T23" fmla="*/ 6 h 112"/>
                  <a:gd name="T24" fmla="*/ 14 w 124"/>
                  <a:gd name="T25" fmla="*/ 10 h 112"/>
                  <a:gd name="T26" fmla="*/ 8 w 124"/>
                  <a:gd name="T27" fmla="*/ 14 h 112"/>
                  <a:gd name="T28" fmla="*/ 4 w 124"/>
                  <a:gd name="T29" fmla="*/ 20 h 112"/>
                  <a:gd name="T30" fmla="*/ 2 w 124"/>
                  <a:gd name="T31" fmla="*/ 26 h 112"/>
                  <a:gd name="T32" fmla="*/ 0 w 124"/>
                  <a:gd name="T33" fmla="*/ 32 h 112"/>
                  <a:gd name="T34" fmla="*/ 0 w 124"/>
                  <a:gd name="T35" fmla="*/ 36 h 112"/>
                  <a:gd name="T36" fmla="*/ 2 w 124"/>
                  <a:gd name="T37" fmla="*/ 42 h 112"/>
                  <a:gd name="T38" fmla="*/ 8 w 124"/>
                  <a:gd name="T39" fmla="*/ 52 h 112"/>
                  <a:gd name="T40" fmla="*/ 12 w 124"/>
                  <a:gd name="T41" fmla="*/ 56 h 112"/>
                  <a:gd name="T42" fmla="*/ 18 w 124"/>
                  <a:gd name="T43" fmla="*/ 60 h 112"/>
                  <a:gd name="T44" fmla="*/ 24 w 124"/>
                  <a:gd name="T45" fmla="*/ 62 h 112"/>
                  <a:gd name="T46" fmla="*/ 30 w 124"/>
                  <a:gd name="T47" fmla="*/ 64 h 112"/>
                  <a:gd name="T48" fmla="*/ 40 w 124"/>
                  <a:gd name="T49" fmla="*/ 62 h 112"/>
                  <a:gd name="T50" fmla="*/ 48 w 124"/>
                  <a:gd name="T51" fmla="*/ 62 h 112"/>
                  <a:gd name="T52" fmla="*/ 48 w 124"/>
                  <a:gd name="T53" fmla="*/ 62 h 112"/>
                  <a:gd name="T54" fmla="*/ 64 w 124"/>
                  <a:gd name="T55" fmla="*/ 58 h 112"/>
                  <a:gd name="T56" fmla="*/ 68 w 124"/>
                  <a:gd name="T57" fmla="*/ 60 h 112"/>
                  <a:gd name="T58" fmla="*/ 72 w 124"/>
                  <a:gd name="T59" fmla="*/ 62 h 112"/>
                  <a:gd name="T60" fmla="*/ 74 w 124"/>
                  <a:gd name="T61" fmla="*/ 64 h 112"/>
                  <a:gd name="T62" fmla="*/ 76 w 124"/>
                  <a:gd name="T63" fmla="*/ 68 h 112"/>
                  <a:gd name="T64" fmla="*/ 76 w 124"/>
                  <a:gd name="T65" fmla="*/ 76 h 112"/>
                  <a:gd name="T66" fmla="*/ 74 w 124"/>
                  <a:gd name="T67" fmla="*/ 86 h 112"/>
                  <a:gd name="T68" fmla="*/ 70 w 124"/>
                  <a:gd name="T69" fmla="*/ 96 h 112"/>
                  <a:gd name="T70" fmla="*/ 64 w 124"/>
                  <a:gd name="T71" fmla="*/ 104 h 112"/>
                  <a:gd name="T72" fmla="*/ 58 w 124"/>
                  <a:gd name="T73" fmla="*/ 110 h 112"/>
                  <a:gd name="T74" fmla="*/ 58 w 124"/>
                  <a:gd name="T75" fmla="*/ 110 h 112"/>
                  <a:gd name="T76" fmla="*/ 58 w 124"/>
                  <a:gd name="T77" fmla="*/ 112 h 112"/>
                  <a:gd name="T78" fmla="*/ 58 w 124"/>
                  <a:gd name="T79" fmla="*/ 110 h 112"/>
                  <a:gd name="T80" fmla="*/ 64 w 124"/>
                  <a:gd name="T81" fmla="*/ 104 h 112"/>
                  <a:gd name="T82" fmla="*/ 86 w 124"/>
                  <a:gd name="T83" fmla="*/ 76 h 112"/>
                  <a:gd name="T84" fmla="*/ 124 w 124"/>
                  <a:gd name="T85" fmla="*/ 3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2">
                    <a:moveTo>
                      <a:pt x="124" y="34"/>
                    </a:moveTo>
                    <a:lnTo>
                      <a:pt x="124" y="34"/>
                    </a:lnTo>
                    <a:lnTo>
                      <a:pt x="116" y="28"/>
                    </a:lnTo>
                    <a:lnTo>
                      <a:pt x="106" y="20"/>
                    </a:lnTo>
                    <a:lnTo>
                      <a:pt x="94" y="14"/>
                    </a:lnTo>
                    <a:lnTo>
                      <a:pt x="80" y="6"/>
                    </a:lnTo>
                    <a:lnTo>
                      <a:pt x="62" y="2"/>
                    </a:lnTo>
                    <a:lnTo>
                      <a:pt x="46" y="0"/>
                    </a:lnTo>
                    <a:lnTo>
                      <a:pt x="36" y="2"/>
                    </a:lnTo>
                    <a:lnTo>
                      <a:pt x="28" y="4"/>
                    </a:lnTo>
                    <a:lnTo>
                      <a:pt x="28" y="4"/>
                    </a:lnTo>
                    <a:lnTo>
                      <a:pt x="20" y="6"/>
                    </a:lnTo>
                    <a:lnTo>
                      <a:pt x="14" y="10"/>
                    </a:lnTo>
                    <a:lnTo>
                      <a:pt x="8" y="14"/>
                    </a:lnTo>
                    <a:lnTo>
                      <a:pt x="4" y="20"/>
                    </a:lnTo>
                    <a:lnTo>
                      <a:pt x="2" y="26"/>
                    </a:lnTo>
                    <a:lnTo>
                      <a:pt x="0" y="32"/>
                    </a:lnTo>
                    <a:lnTo>
                      <a:pt x="0" y="36"/>
                    </a:lnTo>
                    <a:lnTo>
                      <a:pt x="2" y="42"/>
                    </a:lnTo>
                    <a:lnTo>
                      <a:pt x="8" y="52"/>
                    </a:lnTo>
                    <a:lnTo>
                      <a:pt x="12" y="56"/>
                    </a:lnTo>
                    <a:lnTo>
                      <a:pt x="18" y="60"/>
                    </a:lnTo>
                    <a:lnTo>
                      <a:pt x="24" y="62"/>
                    </a:lnTo>
                    <a:lnTo>
                      <a:pt x="30" y="64"/>
                    </a:lnTo>
                    <a:lnTo>
                      <a:pt x="40" y="62"/>
                    </a:lnTo>
                    <a:lnTo>
                      <a:pt x="48" y="62"/>
                    </a:lnTo>
                    <a:lnTo>
                      <a:pt x="48" y="62"/>
                    </a:lnTo>
                    <a:lnTo>
                      <a:pt x="64" y="58"/>
                    </a:lnTo>
                    <a:lnTo>
                      <a:pt x="68" y="60"/>
                    </a:lnTo>
                    <a:lnTo>
                      <a:pt x="72" y="62"/>
                    </a:lnTo>
                    <a:lnTo>
                      <a:pt x="74" y="64"/>
                    </a:lnTo>
                    <a:lnTo>
                      <a:pt x="76" y="68"/>
                    </a:lnTo>
                    <a:lnTo>
                      <a:pt x="76" y="76"/>
                    </a:lnTo>
                    <a:lnTo>
                      <a:pt x="74" y="86"/>
                    </a:lnTo>
                    <a:lnTo>
                      <a:pt x="70" y="96"/>
                    </a:lnTo>
                    <a:lnTo>
                      <a:pt x="64" y="104"/>
                    </a:lnTo>
                    <a:lnTo>
                      <a:pt x="58" y="110"/>
                    </a:lnTo>
                    <a:lnTo>
                      <a:pt x="58" y="110"/>
                    </a:lnTo>
                    <a:lnTo>
                      <a:pt x="58" y="112"/>
                    </a:lnTo>
                    <a:lnTo>
                      <a:pt x="58" y="110"/>
                    </a:lnTo>
                    <a:lnTo>
                      <a:pt x="64" y="104"/>
                    </a:lnTo>
                    <a:lnTo>
                      <a:pt x="86" y="76"/>
                    </a:lnTo>
                    <a:lnTo>
                      <a:pt x="12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31"/>
              <p:cNvSpPr>
                <a:spLocks/>
              </p:cNvSpPr>
              <p:nvPr/>
            </p:nvSpPr>
            <p:spPr bwMode="auto">
              <a:xfrm flipH="1">
                <a:off x="2311370" y="2702964"/>
                <a:ext cx="271460" cy="120885"/>
              </a:xfrm>
              <a:custGeom>
                <a:avLst/>
                <a:gdLst>
                  <a:gd name="T0" fmla="*/ 0 w 256"/>
                  <a:gd name="T1" fmla="*/ 84 h 114"/>
                  <a:gd name="T2" fmla="*/ 8 w 256"/>
                  <a:gd name="T3" fmla="*/ 114 h 114"/>
                  <a:gd name="T4" fmla="*/ 256 w 256"/>
                  <a:gd name="T5" fmla="*/ 60 h 114"/>
                  <a:gd name="T6" fmla="*/ 236 w 256"/>
                  <a:gd name="T7" fmla="*/ 0 h 114"/>
                  <a:gd name="T8" fmla="*/ 0 w 256"/>
                  <a:gd name="T9" fmla="*/ 84 h 114"/>
                </a:gdLst>
                <a:ahLst/>
                <a:cxnLst>
                  <a:cxn ang="0">
                    <a:pos x="T0" y="T1"/>
                  </a:cxn>
                  <a:cxn ang="0">
                    <a:pos x="T2" y="T3"/>
                  </a:cxn>
                  <a:cxn ang="0">
                    <a:pos x="T4" y="T5"/>
                  </a:cxn>
                  <a:cxn ang="0">
                    <a:pos x="T6" y="T7"/>
                  </a:cxn>
                  <a:cxn ang="0">
                    <a:pos x="T8" y="T9"/>
                  </a:cxn>
                </a:cxnLst>
                <a:rect l="0" t="0" r="r" b="b"/>
                <a:pathLst>
                  <a:path w="256" h="114">
                    <a:moveTo>
                      <a:pt x="0" y="84"/>
                    </a:moveTo>
                    <a:lnTo>
                      <a:pt x="8" y="114"/>
                    </a:lnTo>
                    <a:lnTo>
                      <a:pt x="256" y="60"/>
                    </a:lnTo>
                    <a:lnTo>
                      <a:pt x="236" y="0"/>
                    </a:lnTo>
                    <a:lnTo>
                      <a:pt x="0" y="84"/>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32"/>
              <p:cNvSpPr>
                <a:spLocks/>
              </p:cNvSpPr>
              <p:nvPr/>
            </p:nvSpPr>
            <p:spPr bwMode="auto">
              <a:xfrm flipH="1">
                <a:off x="2128982" y="2433624"/>
                <a:ext cx="542921" cy="676530"/>
              </a:xfrm>
              <a:custGeom>
                <a:avLst/>
                <a:gdLst>
                  <a:gd name="T0" fmla="*/ 148 w 512"/>
                  <a:gd name="T1" fmla="*/ 80 h 638"/>
                  <a:gd name="T2" fmla="*/ 94 w 512"/>
                  <a:gd name="T3" fmla="*/ 194 h 638"/>
                  <a:gd name="T4" fmla="*/ 62 w 512"/>
                  <a:gd name="T5" fmla="*/ 218 h 638"/>
                  <a:gd name="T6" fmla="*/ 16 w 512"/>
                  <a:gd name="T7" fmla="*/ 240 h 638"/>
                  <a:gd name="T8" fmla="*/ 0 w 512"/>
                  <a:gd name="T9" fmla="*/ 256 h 638"/>
                  <a:gd name="T10" fmla="*/ 2 w 512"/>
                  <a:gd name="T11" fmla="*/ 266 h 638"/>
                  <a:gd name="T12" fmla="*/ 34 w 512"/>
                  <a:gd name="T13" fmla="*/ 284 h 638"/>
                  <a:gd name="T14" fmla="*/ 48 w 512"/>
                  <a:gd name="T15" fmla="*/ 354 h 638"/>
                  <a:gd name="T16" fmla="*/ 144 w 512"/>
                  <a:gd name="T17" fmla="*/ 338 h 638"/>
                  <a:gd name="T18" fmla="*/ 264 w 512"/>
                  <a:gd name="T19" fmla="*/ 302 h 638"/>
                  <a:gd name="T20" fmla="*/ 306 w 512"/>
                  <a:gd name="T21" fmla="*/ 284 h 638"/>
                  <a:gd name="T22" fmla="*/ 320 w 512"/>
                  <a:gd name="T23" fmla="*/ 284 h 638"/>
                  <a:gd name="T24" fmla="*/ 322 w 512"/>
                  <a:gd name="T25" fmla="*/ 306 h 638"/>
                  <a:gd name="T26" fmla="*/ 298 w 512"/>
                  <a:gd name="T27" fmla="*/ 368 h 638"/>
                  <a:gd name="T28" fmla="*/ 252 w 512"/>
                  <a:gd name="T29" fmla="*/ 440 h 638"/>
                  <a:gd name="T30" fmla="*/ 194 w 512"/>
                  <a:gd name="T31" fmla="*/ 500 h 638"/>
                  <a:gd name="T32" fmla="*/ 154 w 512"/>
                  <a:gd name="T33" fmla="*/ 520 h 638"/>
                  <a:gd name="T34" fmla="*/ 136 w 512"/>
                  <a:gd name="T35" fmla="*/ 520 h 638"/>
                  <a:gd name="T36" fmla="*/ 102 w 512"/>
                  <a:gd name="T37" fmla="*/ 504 h 638"/>
                  <a:gd name="T38" fmla="*/ 78 w 512"/>
                  <a:gd name="T39" fmla="*/ 506 h 638"/>
                  <a:gd name="T40" fmla="*/ 76 w 512"/>
                  <a:gd name="T41" fmla="*/ 518 h 638"/>
                  <a:gd name="T42" fmla="*/ 100 w 512"/>
                  <a:gd name="T43" fmla="*/ 542 h 638"/>
                  <a:gd name="T44" fmla="*/ 114 w 512"/>
                  <a:gd name="T45" fmla="*/ 548 h 638"/>
                  <a:gd name="T46" fmla="*/ 132 w 512"/>
                  <a:gd name="T47" fmla="*/ 560 h 638"/>
                  <a:gd name="T48" fmla="*/ 146 w 512"/>
                  <a:gd name="T49" fmla="*/ 592 h 638"/>
                  <a:gd name="T50" fmla="*/ 146 w 512"/>
                  <a:gd name="T51" fmla="*/ 622 h 638"/>
                  <a:gd name="T52" fmla="*/ 150 w 512"/>
                  <a:gd name="T53" fmla="*/ 636 h 638"/>
                  <a:gd name="T54" fmla="*/ 180 w 512"/>
                  <a:gd name="T55" fmla="*/ 634 h 638"/>
                  <a:gd name="T56" fmla="*/ 220 w 512"/>
                  <a:gd name="T57" fmla="*/ 614 h 638"/>
                  <a:gd name="T58" fmla="*/ 282 w 512"/>
                  <a:gd name="T59" fmla="*/ 518 h 638"/>
                  <a:gd name="T60" fmla="*/ 358 w 512"/>
                  <a:gd name="T61" fmla="*/ 418 h 638"/>
                  <a:gd name="T62" fmla="*/ 378 w 512"/>
                  <a:gd name="T63" fmla="*/ 402 h 638"/>
                  <a:gd name="T64" fmla="*/ 372 w 512"/>
                  <a:gd name="T65" fmla="*/ 420 h 638"/>
                  <a:gd name="T66" fmla="*/ 380 w 512"/>
                  <a:gd name="T67" fmla="*/ 434 h 638"/>
                  <a:gd name="T68" fmla="*/ 396 w 512"/>
                  <a:gd name="T69" fmla="*/ 432 h 638"/>
                  <a:gd name="T70" fmla="*/ 430 w 512"/>
                  <a:gd name="T71" fmla="*/ 406 h 638"/>
                  <a:gd name="T72" fmla="*/ 446 w 512"/>
                  <a:gd name="T73" fmla="*/ 396 h 638"/>
                  <a:gd name="T74" fmla="*/ 486 w 512"/>
                  <a:gd name="T75" fmla="*/ 372 h 638"/>
                  <a:gd name="T76" fmla="*/ 510 w 512"/>
                  <a:gd name="T77" fmla="*/ 340 h 638"/>
                  <a:gd name="T78" fmla="*/ 512 w 512"/>
                  <a:gd name="T79" fmla="*/ 308 h 638"/>
                  <a:gd name="T80" fmla="*/ 492 w 512"/>
                  <a:gd name="T81" fmla="*/ 272 h 638"/>
                  <a:gd name="T82" fmla="*/ 470 w 512"/>
                  <a:gd name="T83" fmla="*/ 252 h 638"/>
                  <a:gd name="T84" fmla="*/ 438 w 512"/>
                  <a:gd name="T85" fmla="*/ 248 h 638"/>
                  <a:gd name="T86" fmla="*/ 410 w 512"/>
                  <a:gd name="T87" fmla="*/ 260 h 638"/>
                  <a:gd name="T88" fmla="*/ 372 w 512"/>
                  <a:gd name="T89" fmla="*/ 302 h 638"/>
                  <a:gd name="T90" fmla="*/ 404 w 512"/>
                  <a:gd name="T91" fmla="*/ 52 h 638"/>
                  <a:gd name="T92" fmla="*/ 318 w 512"/>
                  <a:gd name="T93" fmla="*/ 12 h 638"/>
                  <a:gd name="T94" fmla="*/ 256 w 512"/>
                  <a:gd name="T95" fmla="*/ 0 h 638"/>
                  <a:gd name="T96" fmla="*/ 194 w 512"/>
                  <a:gd name="T97" fmla="*/ 1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638">
                    <a:moveTo>
                      <a:pt x="176" y="20"/>
                    </a:moveTo>
                    <a:lnTo>
                      <a:pt x="176" y="20"/>
                    </a:lnTo>
                    <a:lnTo>
                      <a:pt x="148" y="80"/>
                    </a:lnTo>
                    <a:lnTo>
                      <a:pt x="98" y="188"/>
                    </a:lnTo>
                    <a:lnTo>
                      <a:pt x="98" y="188"/>
                    </a:lnTo>
                    <a:lnTo>
                      <a:pt x="94" y="194"/>
                    </a:lnTo>
                    <a:lnTo>
                      <a:pt x="90" y="200"/>
                    </a:lnTo>
                    <a:lnTo>
                      <a:pt x="76" y="208"/>
                    </a:lnTo>
                    <a:lnTo>
                      <a:pt x="62" y="218"/>
                    </a:lnTo>
                    <a:lnTo>
                      <a:pt x="46" y="226"/>
                    </a:lnTo>
                    <a:lnTo>
                      <a:pt x="30" y="232"/>
                    </a:lnTo>
                    <a:lnTo>
                      <a:pt x="16" y="240"/>
                    </a:lnTo>
                    <a:lnTo>
                      <a:pt x="6" y="248"/>
                    </a:lnTo>
                    <a:lnTo>
                      <a:pt x="2" y="252"/>
                    </a:lnTo>
                    <a:lnTo>
                      <a:pt x="0" y="256"/>
                    </a:lnTo>
                    <a:lnTo>
                      <a:pt x="0" y="256"/>
                    </a:lnTo>
                    <a:lnTo>
                      <a:pt x="2" y="262"/>
                    </a:lnTo>
                    <a:lnTo>
                      <a:pt x="2" y="266"/>
                    </a:lnTo>
                    <a:lnTo>
                      <a:pt x="10" y="274"/>
                    </a:lnTo>
                    <a:lnTo>
                      <a:pt x="22" y="280"/>
                    </a:lnTo>
                    <a:lnTo>
                      <a:pt x="34" y="284"/>
                    </a:lnTo>
                    <a:lnTo>
                      <a:pt x="60" y="292"/>
                    </a:lnTo>
                    <a:lnTo>
                      <a:pt x="70" y="294"/>
                    </a:lnTo>
                    <a:lnTo>
                      <a:pt x="48" y="354"/>
                    </a:lnTo>
                    <a:lnTo>
                      <a:pt x="48" y="354"/>
                    </a:lnTo>
                    <a:lnTo>
                      <a:pt x="76" y="350"/>
                    </a:lnTo>
                    <a:lnTo>
                      <a:pt x="144" y="338"/>
                    </a:lnTo>
                    <a:lnTo>
                      <a:pt x="184" y="328"/>
                    </a:lnTo>
                    <a:lnTo>
                      <a:pt x="226" y="316"/>
                    </a:lnTo>
                    <a:lnTo>
                      <a:pt x="264" y="302"/>
                    </a:lnTo>
                    <a:lnTo>
                      <a:pt x="298" y="286"/>
                    </a:lnTo>
                    <a:lnTo>
                      <a:pt x="298" y="286"/>
                    </a:lnTo>
                    <a:lnTo>
                      <a:pt x="306" y="284"/>
                    </a:lnTo>
                    <a:lnTo>
                      <a:pt x="312" y="282"/>
                    </a:lnTo>
                    <a:lnTo>
                      <a:pt x="316" y="282"/>
                    </a:lnTo>
                    <a:lnTo>
                      <a:pt x="320" y="284"/>
                    </a:lnTo>
                    <a:lnTo>
                      <a:pt x="322" y="288"/>
                    </a:lnTo>
                    <a:lnTo>
                      <a:pt x="322" y="292"/>
                    </a:lnTo>
                    <a:lnTo>
                      <a:pt x="322" y="306"/>
                    </a:lnTo>
                    <a:lnTo>
                      <a:pt x="316" y="324"/>
                    </a:lnTo>
                    <a:lnTo>
                      <a:pt x="308" y="344"/>
                    </a:lnTo>
                    <a:lnTo>
                      <a:pt x="298" y="368"/>
                    </a:lnTo>
                    <a:lnTo>
                      <a:pt x="284" y="392"/>
                    </a:lnTo>
                    <a:lnTo>
                      <a:pt x="268" y="416"/>
                    </a:lnTo>
                    <a:lnTo>
                      <a:pt x="252" y="440"/>
                    </a:lnTo>
                    <a:lnTo>
                      <a:pt x="232" y="462"/>
                    </a:lnTo>
                    <a:lnTo>
                      <a:pt x="212" y="482"/>
                    </a:lnTo>
                    <a:lnTo>
                      <a:pt x="194" y="500"/>
                    </a:lnTo>
                    <a:lnTo>
                      <a:pt x="174" y="512"/>
                    </a:lnTo>
                    <a:lnTo>
                      <a:pt x="164" y="516"/>
                    </a:lnTo>
                    <a:lnTo>
                      <a:pt x="154" y="520"/>
                    </a:lnTo>
                    <a:lnTo>
                      <a:pt x="144" y="520"/>
                    </a:lnTo>
                    <a:lnTo>
                      <a:pt x="136" y="520"/>
                    </a:lnTo>
                    <a:lnTo>
                      <a:pt x="136" y="520"/>
                    </a:lnTo>
                    <a:lnTo>
                      <a:pt x="128" y="516"/>
                    </a:lnTo>
                    <a:lnTo>
                      <a:pt x="112" y="508"/>
                    </a:lnTo>
                    <a:lnTo>
                      <a:pt x="102" y="504"/>
                    </a:lnTo>
                    <a:lnTo>
                      <a:pt x="92" y="502"/>
                    </a:lnTo>
                    <a:lnTo>
                      <a:pt x="84" y="502"/>
                    </a:lnTo>
                    <a:lnTo>
                      <a:pt x="78" y="506"/>
                    </a:lnTo>
                    <a:lnTo>
                      <a:pt x="78" y="506"/>
                    </a:lnTo>
                    <a:lnTo>
                      <a:pt x="74" y="512"/>
                    </a:lnTo>
                    <a:lnTo>
                      <a:pt x="76" y="518"/>
                    </a:lnTo>
                    <a:lnTo>
                      <a:pt x="80" y="524"/>
                    </a:lnTo>
                    <a:lnTo>
                      <a:pt x="86" y="532"/>
                    </a:lnTo>
                    <a:lnTo>
                      <a:pt x="100" y="542"/>
                    </a:lnTo>
                    <a:lnTo>
                      <a:pt x="108" y="546"/>
                    </a:lnTo>
                    <a:lnTo>
                      <a:pt x="114" y="548"/>
                    </a:lnTo>
                    <a:lnTo>
                      <a:pt x="114" y="548"/>
                    </a:lnTo>
                    <a:lnTo>
                      <a:pt x="118" y="550"/>
                    </a:lnTo>
                    <a:lnTo>
                      <a:pt x="124" y="554"/>
                    </a:lnTo>
                    <a:lnTo>
                      <a:pt x="132" y="560"/>
                    </a:lnTo>
                    <a:lnTo>
                      <a:pt x="138" y="568"/>
                    </a:lnTo>
                    <a:lnTo>
                      <a:pt x="142" y="580"/>
                    </a:lnTo>
                    <a:lnTo>
                      <a:pt x="146" y="592"/>
                    </a:lnTo>
                    <a:lnTo>
                      <a:pt x="148" y="606"/>
                    </a:lnTo>
                    <a:lnTo>
                      <a:pt x="146" y="622"/>
                    </a:lnTo>
                    <a:lnTo>
                      <a:pt x="146" y="622"/>
                    </a:lnTo>
                    <a:lnTo>
                      <a:pt x="146" y="628"/>
                    </a:lnTo>
                    <a:lnTo>
                      <a:pt x="146" y="634"/>
                    </a:lnTo>
                    <a:lnTo>
                      <a:pt x="150" y="636"/>
                    </a:lnTo>
                    <a:lnTo>
                      <a:pt x="154" y="638"/>
                    </a:lnTo>
                    <a:lnTo>
                      <a:pt x="166" y="638"/>
                    </a:lnTo>
                    <a:lnTo>
                      <a:pt x="180" y="634"/>
                    </a:lnTo>
                    <a:lnTo>
                      <a:pt x="194" y="628"/>
                    </a:lnTo>
                    <a:lnTo>
                      <a:pt x="208" y="620"/>
                    </a:lnTo>
                    <a:lnTo>
                      <a:pt x="220" y="614"/>
                    </a:lnTo>
                    <a:lnTo>
                      <a:pt x="220" y="614"/>
                    </a:lnTo>
                    <a:lnTo>
                      <a:pt x="238" y="584"/>
                    </a:lnTo>
                    <a:lnTo>
                      <a:pt x="282" y="518"/>
                    </a:lnTo>
                    <a:lnTo>
                      <a:pt x="308" y="480"/>
                    </a:lnTo>
                    <a:lnTo>
                      <a:pt x="334" y="446"/>
                    </a:lnTo>
                    <a:lnTo>
                      <a:pt x="358" y="418"/>
                    </a:lnTo>
                    <a:lnTo>
                      <a:pt x="368" y="410"/>
                    </a:lnTo>
                    <a:lnTo>
                      <a:pt x="378" y="402"/>
                    </a:lnTo>
                    <a:lnTo>
                      <a:pt x="378" y="402"/>
                    </a:lnTo>
                    <a:lnTo>
                      <a:pt x="376" y="406"/>
                    </a:lnTo>
                    <a:lnTo>
                      <a:pt x="372" y="416"/>
                    </a:lnTo>
                    <a:lnTo>
                      <a:pt x="372" y="420"/>
                    </a:lnTo>
                    <a:lnTo>
                      <a:pt x="372" y="426"/>
                    </a:lnTo>
                    <a:lnTo>
                      <a:pt x="376" y="430"/>
                    </a:lnTo>
                    <a:lnTo>
                      <a:pt x="380" y="434"/>
                    </a:lnTo>
                    <a:lnTo>
                      <a:pt x="380" y="434"/>
                    </a:lnTo>
                    <a:lnTo>
                      <a:pt x="388" y="434"/>
                    </a:lnTo>
                    <a:lnTo>
                      <a:pt x="396" y="432"/>
                    </a:lnTo>
                    <a:lnTo>
                      <a:pt x="404" y="428"/>
                    </a:lnTo>
                    <a:lnTo>
                      <a:pt x="412" y="420"/>
                    </a:lnTo>
                    <a:lnTo>
                      <a:pt x="430" y="406"/>
                    </a:lnTo>
                    <a:lnTo>
                      <a:pt x="438" y="400"/>
                    </a:lnTo>
                    <a:lnTo>
                      <a:pt x="446" y="396"/>
                    </a:lnTo>
                    <a:lnTo>
                      <a:pt x="446" y="396"/>
                    </a:lnTo>
                    <a:lnTo>
                      <a:pt x="458" y="390"/>
                    </a:lnTo>
                    <a:lnTo>
                      <a:pt x="472" y="382"/>
                    </a:lnTo>
                    <a:lnTo>
                      <a:pt x="486" y="372"/>
                    </a:lnTo>
                    <a:lnTo>
                      <a:pt x="500" y="358"/>
                    </a:lnTo>
                    <a:lnTo>
                      <a:pt x="504" y="348"/>
                    </a:lnTo>
                    <a:lnTo>
                      <a:pt x="510" y="340"/>
                    </a:lnTo>
                    <a:lnTo>
                      <a:pt x="512" y="330"/>
                    </a:lnTo>
                    <a:lnTo>
                      <a:pt x="512" y="320"/>
                    </a:lnTo>
                    <a:lnTo>
                      <a:pt x="512" y="308"/>
                    </a:lnTo>
                    <a:lnTo>
                      <a:pt x="508" y="298"/>
                    </a:lnTo>
                    <a:lnTo>
                      <a:pt x="500" y="284"/>
                    </a:lnTo>
                    <a:lnTo>
                      <a:pt x="492" y="272"/>
                    </a:lnTo>
                    <a:lnTo>
                      <a:pt x="492" y="272"/>
                    </a:lnTo>
                    <a:lnTo>
                      <a:pt x="480" y="260"/>
                    </a:lnTo>
                    <a:lnTo>
                      <a:pt x="470" y="252"/>
                    </a:lnTo>
                    <a:lnTo>
                      <a:pt x="458" y="248"/>
                    </a:lnTo>
                    <a:lnTo>
                      <a:pt x="448" y="246"/>
                    </a:lnTo>
                    <a:lnTo>
                      <a:pt x="438" y="248"/>
                    </a:lnTo>
                    <a:lnTo>
                      <a:pt x="428" y="250"/>
                    </a:lnTo>
                    <a:lnTo>
                      <a:pt x="418" y="254"/>
                    </a:lnTo>
                    <a:lnTo>
                      <a:pt x="410" y="260"/>
                    </a:lnTo>
                    <a:lnTo>
                      <a:pt x="394" y="274"/>
                    </a:lnTo>
                    <a:lnTo>
                      <a:pt x="382" y="286"/>
                    </a:lnTo>
                    <a:lnTo>
                      <a:pt x="372" y="302"/>
                    </a:lnTo>
                    <a:lnTo>
                      <a:pt x="430" y="68"/>
                    </a:lnTo>
                    <a:lnTo>
                      <a:pt x="430" y="68"/>
                    </a:lnTo>
                    <a:lnTo>
                      <a:pt x="404" y="52"/>
                    </a:lnTo>
                    <a:lnTo>
                      <a:pt x="374" y="36"/>
                    </a:lnTo>
                    <a:lnTo>
                      <a:pt x="338" y="20"/>
                    </a:lnTo>
                    <a:lnTo>
                      <a:pt x="318" y="12"/>
                    </a:lnTo>
                    <a:lnTo>
                      <a:pt x="298" y="6"/>
                    </a:lnTo>
                    <a:lnTo>
                      <a:pt x="278" y="2"/>
                    </a:lnTo>
                    <a:lnTo>
                      <a:pt x="256" y="0"/>
                    </a:lnTo>
                    <a:lnTo>
                      <a:pt x="234" y="0"/>
                    </a:lnTo>
                    <a:lnTo>
                      <a:pt x="214" y="4"/>
                    </a:lnTo>
                    <a:lnTo>
                      <a:pt x="194" y="10"/>
                    </a:lnTo>
                    <a:lnTo>
                      <a:pt x="176" y="20"/>
                    </a:lnTo>
                    <a:close/>
                  </a:path>
                </a:pathLst>
              </a:custGeom>
              <a:solidFill>
                <a:srgbClr val="FBBC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33"/>
              <p:cNvSpPr>
                <a:spLocks/>
              </p:cNvSpPr>
              <p:nvPr/>
            </p:nvSpPr>
            <p:spPr bwMode="auto">
              <a:xfrm flipH="1">
                <a:off x="2128982" y="2433624"/>
                <a:ext cx="542921" cy="676530"/>
              </a:xfrm>
              <a:custGeom>
                <a:avLst/>
                <a:gdLst>
                  <a:gd name="T0" fmla="*/ 148 w 512"/>
                  <a:gd name="T1" fmla="*/ 80 h 638"/>
                  <a:gd name="T2" fmla="*/ 94 w 512"/>
                  <a:gd name="T3" fmla="*/ 194 h 638"/>
                  <a:gd name="T4" fmla="*/ 62 w 512"/>
                  <a:gd name="T5" fmla="*/ 218 h 638"/>
                  <a:gd name="T6" fmla="*/ 16 w 512"/>
                  <a:gd name="T7" fmla="*/ 240 h 638"/>
                  <a:gd name="T8" fmla="*/ 0 w 512"/>
                  <a:gd name="T9" fmla="*/ 256 h 638"/>
                  <a:gd name="T10" fmla="*/ 2 w 512"/>
                  <a:gd name="T11" fmla="*/ 266 h 638"/>
                  <a:gd name="T12" fmla="*/ 34 w 512"/>
                  <a:gd name="T13" fmla="*/ 284 h 638"/>
                  <a:gd name="T14" fmla="*/ 48 w 512"/>
                  <a:gd name="T15" fmla="*/ 354 h 638"/>
                  <a:gd name="T16" fmla="*/ 144 w 512"/>
                  <a:gd name="T17" fmla="*/ 338 h 638"/>
                  <a:gd name="T18" fmla="*/ 264 w 512"/>
                  <a:gd name="T19" fmla="*/ 302 h 638"/>
                  <a:gd name="T20" fmla="*/ 306 w 512"/>
                  <a:gd name="T21" fmla="*/ 284 h 638"/>
                  <a:gd name="T22" fmla="*/ 320 w 512"/>
                  <a:gd name="T23" fmla="*/ 284 h 638"/>
                  <a:gd name="T24" fmla="*/ 322 w 512"/>
                  <a:gd name="T25" fmla="*/ 306 h 638"/>
                  <a:gd name="T26" fmla="*/ 298 w 512"/>
                  <a:gd name="T27" fmla="*/ 368 h 638"/>
                  <a:gd name="T28" fmla="*/ 252 w 512"/>
                  <a:gd name="T29" fmla="*/ 440 h 638"/>
                  <a:gd name="T30" fmla="*/ 194 w 512"/>
                  <a:gd name="T31" fmla="*/ 500 h 638"/>
                  <a:gd name="T32" fmla="*/ 154 w 512"/>
                  <a:gd name="T33" fmla="*/ 520 h 638"/>
                  <a:gd name="T34" fmla="*/ 136 w 512"/>
                  <a:gd name="T35" fmla="*/ 520 h 638"/>
                  <a:gd name="T36" fmla="*/ 102 w 512"/>
                  <a:gd name="T37" fmla="*/ 504 h 638"/>
                  <a:gd name="T38" fmla="*/ 78 w 512"/>
                  <a:gd name="T39" fmla="*/ 506 h 638"/>
                  <a:gd name="T40" fmla="*/ 76 w 512"/>
                  <a:gd name="T41" fmla="*/ 518 h 638"/>
                  <a:gd name="T42" fmla="*/ 100 w 512"/>
                  <a:gd name="T43" fmla="*/ 542 h 638"/>
                  <a:gd name="T44" fmla="*/ 114 w 512"/>
                  <a:gd name="T45" fmla="*/ 548 h 638"/>
                  <a:gd name="T46" fmla="*/ 132 w 512"/>
                  <a:gd name="T47" fmla="*/ 560 h 638"/>
                  <a:gd name="T48" fmla="*/ 146 w 512"/>
                  <a:gd name="T49" fmla="*/ 592 h 638"/>
                  <a:gd name="T50" fmla="*/ 146 w 512"/>
                  <a:gd name="T51" fmla="*/ 622 h 638"/>
                  <a:gd name="T52" fmla="*/ 150 w 512"/>
                  <a:gd name="T53" fmla="*/ 636 h 638"/>
                  <a:gd name="T54" fmla="*/ 180 w 512"/>
                  <a:gd name="T55" fmla="*/ 634 h 638"/>
                  <a:gd name="T56" fmla="*/ 220 w 512"/>
                  <a:gd name="T57" fmla="*/ 614 h 638"/>
                  <a:gd name="T58" fmla="*/ 282 w 512"/>
                  <a:gd name="T59" fmla="*/ 518 h 638"/>
                  <a:gd name="T60" fmla="*/ 358 w 512"/>
                  <a:gd name="T61" fmla="*/ 418 h 638"/>
                  <a:gd name="T62" fmla="*/ 378 w 512"/>
                  <a:gd name="T63" fmla="*/ 402 h 638"/>
                  <a:gd name="T64" fmla="*/ 372 w 512"/>
                  <a:gd name="T65" fmla="*/ 420 h 638"/>
                  <a:gd name="T66" fmla="*/ 380 w 512"/>
                  <a:gd name="T67" fmla="*/ 434 h 638"/>
                  <a:gd name="T68" fmla="*/ 396 w 512"/>
                  <a:gd name="T69" fmla="*/ 432 h 638"/>
                  <a:gd name="T70" fmla="*/ 430 w 512"/>
                  <a:gd name="T71" fmla="*/ 406 h 638"/>
                  <a:gd name="T72" fmla="*/ 446 w 512"/>
                  <a:gd name="T73" fmla="*/ 396 h 638"/>
                  <a:gd name="T74" fmla="*/ 486 w 512"/>
                  <a:gd name="T75" fmla="*/ 372 h 638"/>
                  <a:gd name="T76" fmla="*/ 510 w 512"/>
                  <a:gd name="T77" fmla="*/ 340 h 638"/>
                  <a:gd name="T78" fmla="*/ 512 w 512"/>
                  <a:gd name="T79" fmla="*/ 308 h 638"/>
                  <a:gd name="T80" fmla="*/ 492 w 512"/>
                  <a:gd name="T81" fmla="*/ 272 h 638"/>
                  <a:gd name="T82" fmla="*/ 470 w 512"/>
                  <a:gd name="T83" fmla="*/ 252 h 638"/>
                  <a:gd name="T84" fmla="*/ 438 w 512"/>
                  <a:gd name="T85" fmla="*/ 248 h 638"/>
                  <a:gd name="T86" fmla="*/ 410 w 512"/>
                  <a:gd name="T87" fmla="*/ 260 h 638"/>
                  <a:gd name="T88" fmla="*/ 372 w 512"/>
                  <a:gd name="T89" fmla="*/ 302 h 638"/>
                  <a:gd name="T90" fmla="*/ 404 w 512"/>
                  <a:gd name="T91" fmla="*/ 52 h 638"/>
                  <a:gd name="T92" fmla="*/ 318 w 512"/>
                  <a:gd name="T93" fmla="*/ 12 h 638"/>
                  <a:gd name="T94" fmla="*/ 256 w 512"/>
                  <a:gd name="T95" fmla="*/ 0 h 638"/>
                  <a:gd name="T96" fmla="*/ 194 w 512"/>
                  <a:gd name="T97" fmla="*/ 1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638">
                    <a:moveTo>
                      <a:pt x="176" y="20"/>
                    </a:moveTo>
                    <a:lnTo>
                      <a:pt x="176" y="20"/>
                    </a:lnTo>
                    <a:lnTo>
                      <a:pt x="148" y="80"/>
                    </a:lnTo>
                    <a:lnTo>
                      <a:pt x="98" y="188"/>
                    </a:lnTo>
                    <a:lnTo>
                      <a:pt x="98" y="188"/>
                    </a:lnTo>
                    <a:lnTo>
                      <a:pt x="94" y="194"/>
                    </a:lnTo>
                    <a:lnTo>
                      <a:pt x="90" y="200"/>
                    </a:lnTo>
                    <a:lnTo>
                      <a:pt x="76" y="208"/>
                    </a:lnTo>
                    <a:lnTo>
                      <a:pt x="62" y="218"/>
                    </a:lnTo>
                    <a:lnTo>
                      <a:pt x="46" y="226"/>
                    </a:lnTo>
                    <a:lnTo>
                      <a:pt x="30" y="232"/>
                    </a:lnTo>
                    <a:lnTo>
                      <a:pt x="16" y="240"/>
                    </a:lnTo>
                    <a:lnTo>
                      <a:pt x="6" y="248"/>
                    </a:lnTo>
                    <a:lnTo>
                      <a:pt x="2" y="252"/>
                    </a:lnTo>
                    <a:lnTo>
                      <a:pt x="0" y="256"/>
                    </a:lnTo>
                    <a:lnTo>
                      <a:pt x="0" y="256"/>
                    </a:lnTo>
                    <a:lnTo>
                      <a:pt x="2" y="262"/>
                    </a:lnTo>
                    <a:lnTo>
                      <a:pt x="2" y="266"/>
                    </a:lnTo>
                    <a:lnTo>
                      <a:pt x="10" y="274"/>
                    </a:lnTo>
                    <a:lnTo>
                      <a:pt x="22" y="280"/>
                    </a:lnTo>
                    <a:lnTo>
                      <a:pt x="34" y="284"/>
                    </a:lnTo>
                    <a:lnTo>
                      <a:pt x="60" y="292"/>
                    </a:lnTo>
                    <a:lnTo>
                      <a:pt x="70" y="294"/>
                    </a:lnTo>
                    <a:lnTo>
                      <a:pt x="48" y="354"/>
                    </a:lnTo>
                    <a:lnTo>
                      <a:pt x="48" y="354"/>
                    </a:lnTo>
                    <a:lnTo>
                      <a:pt x="76" y="350"/>
                    </a:lnTo>
                    <a:lnTo>
                      <a:pt x="144" y="338"/>
                    </a:lnTo>
                    <a:lnTo>
                      <a:pt x="184" y="328"/>
                    </a:lnTo>
                    <a:lnTo>
                      <a:pt x="226" y="316"/>
                    </a:lnTo>
                    <a:lnTo>
                      <a:pt x="264" y="302"/>
                    </a:lnTo>
                    <a:lnTo>
                      <a:pt x="298" y="286"/>
                    </a:lnTo>
                    <a:lnTo>
                      <a:pt x="298" y="286"/>
                    </a:lnTo>
                    <a:lnTo>
                      <a:pt x="306" y="284"/>
                    </a:lnTo>
                    <a:lnTo>
                      <a:pt x="312" y="282"/>
                    </a:lnTo>
                    <a:lnTo>
                      <a:pt x="316" y="282"/>
                    </a:lnTo>
                    <a:lnTo>
                      <a:pt x="320" y="284"/>
                    </a:lnTo>
                    <a:lnTo>
                      <a:pt x="322" y="288"/>
                    </a:lnTo>
                    <a:lnTo>
                      <a:pt x="322" y="292"/>
                    </a:lnTo>
                    <a:lnTo>
                      <a:pt x="322" y="306"/>
                    </a:lnTo>
                    <a:lnTo>
                      <a:pt x="316" y="324"/>
                    </a:lnTo>
                    <a:lnTo>
                      <a:pt x="308" y="344"/>
                    </a:lnTo>
                    <a:lnTo>
                      <a:pt x="298" y="368"/>
                    </a:lnTo>
                    <a:lnTo>
                      <a:pt x="284" y="392"/>
                    </a:lnTo>
                    <a:lnTo>
                      <a:pt x="268" y="416"/>
                    </a:lnTo>
                    <a:lnTo>
                      <a:pt x="252" y="440"/>
                    </a:lnTo>
                    <a:lnTo>
                      <a:pt x="232" y="462"/>
                    </a:lnTo>
                    <a:lnTo>
                      <a:pt x="212" y="482"/>
                    </a:lnTo>
                    <a:lnTo>
                      <a:pt x="194" y="500"/>
                    </a:lnTo>
                    <a:lnTo>
                      <a:pt x="174" y="512"/>
                    </a:lnTo>
                    <a:lnTo>
                      <a:pt x="164" y="516"/>
                    </a:lnTo>
                    <a:lnTo>
                      <a:pt x="154" y="520"/>
                    </a:lnTo>
                    <a:lnTo>
                      <a:pt x="144" y="520"/>
                    </a:lnTo>
                    <a:lnTo>
                      <a:pt x="136" y="520"/>
                    </a:lnTo>
                    <a:lnTo>
                      <a:pt x="136" y="520"/>
                    </a:lnTo>
                    <a:lnTo>
                      <a:pt x="128" y="516"/>
                    </a:lnTo>
                    <a:lnTo>
                      <a:pt x="112" y="508"/>
                    </a:lnTo>
                    <a:lnTo>
                      <a:pt x="102" y="504"/>
                    </a:lnTo>
                    <a:lnTo>
                      <a:pt x="92" y="502"/>
                    </a:lnTo>
                    <a:lnTo>
                      <a:pt x="84" y="502"/>
                    </a:lnTo>
                    <a:lnTo>
                      <a:pt x="78" y="506"/>
                    </a:lnTo>
                    <a:lnTo>
                      <a:pt x="78" y="506"/>
                    </a:lnTo>
                    <a:lnTo>
                      <a:pt x="74" y="512"/>
                    </a:lnTo>
                    <a:lnTo>
                      <a:pt x="76" y="518"/>
                    </a:lnTo>
                    <a:lnTo>
                      <a:pt x="80" y="524"/>
                    </a:lnTo>
                    <a:lnTo>
                      <a:pt x="86" y="532"/>
                    </a:lnTo>
                    <a:lnTo>
                      <a:pt x="100" y="542"/>
                    </a:lnTo>
                    <a:lnTo>
                      <a:pt x="108" y="546"/>
                    </a:lnTo>
                    <a:lnTo>
                      <a:pt x="114" y="548"/>
                    </a:lnTo>
                    <a:lnTo>
                      <a:pt x="114" y="548"/>
                    </a:lnTo>
                    <a:lnTo>
                      <a:pt x="118" y="550"/>
                    </a:lnTo>
                    <a:lnTo>
                      <a:pt x="124" y="554"/>
                    </a:lnTo>
                    <a:lnTo>
                      <a:pt x="132" y="560"/>
                    </a:lnTo>
                    <a:lnTo>
                      <a:pt x="138" y="568"/>
                    </a:lnTo>
                    <a:lnTo>
                      <a:pt x="142" y="580"/>
                    </a:lnTo>
                    <a:lnTo>
                      <a:pt x="146" y="592"/>
                    </a:lnTo>
                    <a:lnTo>
                      <a:pt x="148" y="606"/>
                    </a:lnTo>
                    <a:lnTo>
                      <a:pt x="146" y="622"/>
                    </a:lnTo>
                    <a:lnTo>
                      <a:pt x="146" y="622"/>
                    </a:lnTo>
                    <a:lnTo>
                      <a:pt x="146" y="628"/>
                    </a:lnTo>
                    <a:lnTo>
                      <a:pt x="146" y="634"/>
                    </a:lnTo>
                    <a:lnTo>
                      <a:pt x="150" y="636"/>
                    </a:lnTo>
                    <a:lnTo>
                      <a:pt x="154" y="638"/>
                    </a:lnTo>
                    <a:lnTo>
                      <a:pt x="166" y="638"/>
                    </a:lnTo>
                    <a:lnTo>
                      <a:pt x="180" y="634"/>
                    </a:lnTo>
                    <a:lnTo>
                      <a:pt x="194" y="628"/>
                    </a:lnTo>
                    <a:lnTo>
                      <a:pt x="208" y="620"/>
                    </a:lnTo>
                    <a:lnTo>
                      <a:pt x="220" y="614"/>
                    </a:lnTo>
                    <a:lnTo>
                      <a:pt x="220" y="614"/>
                    </a:lnTo>
                    <a:lnTo>
                      <a:pt x="238" y="584"/>
                    </a:lnTo>
                    <a:lnTo>
                      <a:pt x="282" y="518"/>
                    </a:lnTo>
                    <a:lnTo>
                      <a:pt x="308" y="480"/>
                    </a:lnTo>
                    <a:lnTo>
                      <a:pt x="334" y="446"/>
                    </a:lnTo>
                    <a:lnTo>
                      <a:pt x="358" y="418"/>
                    </a:lnTo>
                    <a:lnTo>
                      <a:pt x="368" y="410"/>
                    </a:lnTo>
                    <a:lnTo>
                      <a:pt x="378" y="402"/>
                    </a:lnTo>
                    <a:lnTo>
                      <a:pt x="378" y="402"/>
                    </a:lnTo>
                    <a:lnTo>
                      <a:pt x="376" y="406"/>
                    </a:lnTo>
                    <a:lnTo>
                      <a:pt x="372" y="416"/>
                    </a:lnTo>
                    <a:lnTo>
                      <a:pt x="372" y="420"/>
                    </a:lnTo>
                    <a:lnTo>
                      <a:pt x="372" y="426"/>
                    </a:lnTo>
                    <a:lnTo>
                      <a:pt x="376" y="430"/>
                    </a:lnTo>
                    <a:lnTo>
                      <a:pt x="380" y="434"/>
                    </a:lnTo>
                    <a:lnTo>
                      <a:pt x="380" y="434"/>
                    </a:lnTo>
                    <a:lnTo>
                      <a:pt x="388" y="434"/>
                    </a:lnTo>
                    <a:lnTo>
                      <a:pt x="396" y="432"/>
                    </a:lnTo>
                    <a:lnTo>
                      <a:pt x="404" y="428"/>
                    </a:lnTo>
                    <a:lnTo>
                      <a:pt x="412" y="420"/>
                    </a:lnTo>
                    <a:lnTo>
                      <a:pt x="430" y="406"/>
                    </a:lnTo>
                    <a:lnTo>
                      <a:pt x="438" y="400"/>
                    </a:lnTo>
                    <a:lnTo>
                      <a:pt x="446" y="396"/>
                    </a:lnTo>
                    <a:lnTo>
                      <a:pt x="446" y="396"/>
                    </a:lnTo>
                    <a:lnTo>
                      <a:pt x="458" y="390"/>
                    </a:lnTo>
                    <a:lnTo>
                      <a:pt x="472" y="382"/>
                    </a:lnTo>
                    <a:lnTo>
                      <a:pt x="486" y="372"/>
                    </a:lnTo>
                    <a:lnTo>
                      <a:pt x="500" y="358"/>
                    </a:lnTo>
                    <a:lnTo>
                      <a:pt x="504" y="348"/>
                    </a:lnTo>
                    <a:lnTo>
                      <a:pt x="510" y="340"/>
                    </a:lnTo>
                    <a:lnTo>
                      <a:pt x="512" y="330"/>
                    </a:lnTo>
                    <a:lnTo>
                      <a:pt x="512" y="320"/>
                    </a:lnTo>
                    <a:lnTo>
                      <a:pt x="512" y="308"/>
                    </a:lnTo>
                    <a:lnTo>
                      <a:pt x="508" y="298"/>
                    </a:lnTo>
                    <a:lnTo>
                      <a:pt x="500" y="284"/>
                    </a:lnTo>
                    <a:lnTo>
                      <a:pt x="492" y="272"/>
                    </a:lnTo>
                    <a:lnTo>
                      <a:pt x="492" y="272"/>
                    </a:lnTo>
                    <a:lnTo>
                      <a:pt x="480" y="260"/>
                    </a:lnTo>
                    <a:lnTo>
                      <a:pt x="470" y="252"/>
                    </a:lnTo>
                    <a:lnTo>
                      <a:pt x="458" y="248"/>
                    </a:lnTo>
                    <a:lnTo>
                      <a:pt x="448" y="246"/>
                    </a:lnTo>
                    <a:lnTo>
                      <a:pt x="438" y="248"/>
                    </a:lnTo>
                    <a:lnTo>
                      <a:pt x="428" y="250"/>
                    </a:lnTo>
                    <a:lnTo>
                      <a:pt x="418" y="254"/>
                    </a:lnTo>
                    <a:lnTo>
                      <a:pt x="410" y="260"/>
                    </a:lnTo>
                    <a:lnTo>
                      <a:pt x="394" y="274"/>
                    </a:lnTo>
                    <a:lnTo>
                      <a:pt x="382" y="286"/>
                    </a:lnTo>
                    <a:lnTo>
                      <a:pt x="372" y="302"/>
                    </a:lnTo>
                    <a:lnTo>
                      <a:pt x="430" y="68"/>
                    </a:lnTo>
                    <a:lnTo>
                      <a:pt x="430" y="68"/>
                    </a:lnTo>
                    <a:lnTo>
                      <a:pt x="404" y="52"/>
                    </a:lnTo>
                    <a:lnTo>
                      <a:pt x="374" y="36"/>
                    </a:lnTo>
                    <a:lnTo>
                      <a:pt x="338" y="20"/>
                    </a:lnTo>
                    <a:lnTo>
                      <a:pt x="318" y="12"/>
                    </a:lnTo>
                    <a:lnTo>
                      <a:pt x="298" y="6"/>
                    </a:lnTo>
                    <a:lnTo>
                      <a:pt x="278" y="2"/>
                    </a:lnTo>
                    <a:lnTo>
                      <a:pt x="256" y="0"/>
                    </a:lnTo>
                    <a:lnTo>
                      <a:pt x="234" y="0"/>
                    </a:lnTo>
                    <a:lnTo>
                      <a:pt x="214" y="4"/>
                    </a:lnTo>
                    <a:lnTo>
                      <a:pt x="194" y="10"/>
                    </a:lnTo>
                    <a:lnTo>
                      <a:pt x="17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34"/>
              <p:cNvSpPr>
                <a:spLocks/>
              </p:cNvSpPr>
              <p:nvPr/>
            </p:nvSpPr>
            <p:spPr bwMode="auto">
              <a:xfrm flipH="1">
                <a:off x="2167157" y="2717810"/>
                <a:ext cx="95435" cy="125126"/>
              </a:xfrm>
              <a:custGeom>
                <a:avLst/>
                <a:gdLst>
                  <a:gd name="T0" fmla="*/ 90 w 90"/>
                  <a:gd name="T1" fmla="*/ 22 h 118"/>
                  <a:gd name="T2" fmla="*/ 70 w 90"/>
                  <a:gd name="T3" fmla="*/ 8 h 118"/>
                  <a:gd name="T4" fmla="*/ 64 w 90"/>
                  <a:gd name="T5" fmla="*/ 6 h 118"/>
                  <a:gd name="T6" fmla="*/ 56 w 90"/>
                  <a:gd name="T7" fmla="*/ 6 h 118"/>
                  <a:gd name="T8" fmla="*/ 48 w 90"/>
                  <a:gd name="T9" fmla="*/ 10 h 118"/>
                  <a:gd name="T10" fmla="*/ 44 w 90"/>
                  <a:gd name="T11" fmla="*/ 12 h 118"/>
                  <a:gd name="T12" fmla="*/ 38 w 90"/>
                  <a:gd name="T13" fmla="*/ 16 h 118"/>
                  <a:gd name="T14" fmla="*/ 30 w 90"/>
                  <a:gd name="T15" fmla="*/ 28 h 118"/>
                  <a:gd name="T16" fmla="*/ 22 w 90"/>
                  <a:gd name="T17" fmla="*/ 42 h 118"/>
                  <a:gd name="T18" fmla="*/ 14 w 90"/>
                  <a:gd name="T19" fmla="*/ 56 h 118"/>
                  <a:gd name="T20" fmla="*/ 6 w 90"/>
                  <a:gd name="T21" fmla="*/ 64 h 118"/>
                  <a:gd name="T22" fmla="*/ 14 w 90"/>
                  <a:gd name="T23" fmla="*/ 68 h 118"/>
                  <a:gd name="T24" fmla="*/ 20 w 90"/>
                  <a:gd name="T25" fmla="*/ 74 h 118"/>
                  <a:gd name="T26" fmla="*/ 26 w 90"/>
                  <a:gd name="T27" fmla="*/ 80 h 118"/>
                  <a:gd name="T28" fmla="*/ 28 w 90"/>
                  <a:gd name="T29" fmla="*/ 84 h 118"/>
                  <a:gd name="T30" fmla="*/ 30 w 90"/>
                  <a:gd name="T31" fmla="*/ 88 h 118"/>
                  <a:gd name="T32" fmla="*/ 30 w 90"/>
                  <a:gd name="T33" fmla="*/ 92 h 118"/>
                  <a:gd name="T34" fmla="*/ 30 w 90"/>
                  <a:gd name="T35" fmla="*/ 96 h 118"/>
                  <a:gd name="T36" fmla="*/ 28 w 90"/>
                  <a:gd name="T37" fmla="*/ 102 h 118"/>
                  <a:gd name="T38" fmla="*/ 26 w 90"/>
                  <a:gd name="T39" fmla="*/ 104 h 118"/>
                  <a:gd name="T40" fmla="*/ 22 w 90"/>
                  <a:gd name="T41" fmla="*/ 112 h 118"/>
                  <a:gd name="T42" fmla="*/ 20 w 90"/>
                  <a:gd name="T43" fmla="*/ 110 h 118"/>
                  <a:gd name="T44" fmla="*/ 22 w 90"/>
                  <a:gd name="T45" fmla="*/ 106 h 118"/>
                  <a:gd name="T46" fmla="*/ 24 w 90"/>
                  <a:gd name="T47" fmla="*/ 100 h 118"/>
                  <a:gd name="T48" fmla="*/ 24 w 90"/>
                  <a:gd name="T49" fmla="*/ 96 h 118"/>
                  <a:gd name="T50" fmla="*/ 24 w 90"/>
                  <a:gd name="T51" fmla="*/ 92 h 118"/>
                  <a:gd name="T52" fmla="*/ 24 w 90"/>
                  <a:gd name="T53" fmla="*/ 90 h 118"/>
                  <a:gd name="T54" fmla="*/ 22 w 90"/>
                  <a:gd name="T55" fmla="*/ 86 h 118"/>
                  <a:gd name="T56" fmla="*/ 20 w 90"/>
                  <a:gd name="T57" fmla="*/ 84 h 118"/>
                  <a:gd name="T58" fmla="*/ 16 w 90"/>
                  <a:gd name="T59" fmla="*/ 78 h 118"/>
                  <a:gd name="T60" fmla="*/ 10 w 90"/>
                  <a:gd name="T61" fmla="*/ 76 h 118"/>
                  <a:gd name="T62" fmla="*/ 4 w 90"/>
                  <a:gd name="T63" fmla="*/ 72 h 118"/>
                  <a:gd name="T64" fmla="*/ 0 w 90"/>
                  <a:gd name="T65" fmla="*/ 68 h 118"/>
                  <a:gd name="T66" fmla="*/ 6 w 90"/>
                  <a:gd name="T67" fmla="*/ 52 h 118"/>
                  <a:gd name="T68" fmla="*/ 14 w 90"/>
                  <a:gd name="T69" fmla="*/ 38 h 118"/>
                  <a:gd name="T70" fmla="*/ 32 w 90"/>
                  <a:gd name="T71" fmla="*/ 10 h 118"/>
                  <a:gd name="T72" fmla="*/ 40 w 90"/>
                  <a:gd name="T73" fmla="*/ 6 h 118"/>
                  <a:gd name="T74" fmla="*/ 44 w 90"/>
                  <a:gd name="T75" fmla="*/ 4 h 118"/>
                  <a:gd name="T76" fmla="*/ 46 w 90"/>
                  <a:gd name="T77" fmla="*/ 2 h 118"/>
                  <a:gd name="T78" fmla="*/ 48 w 90"/>
                  <a:gd name="T79" fmla="*/ 2 h 118"/>
                  <a:gd name="T80" fmla="*/ 56 w 90"/>
                  <a:gd name="T81" fmla="*/ 0 h 118"/>
                  <a:gd name="T82" fmla="*/ 64 w 90"/>
                  <a:gd name="T83" fmla="*/ 2 h 118"/>
                  <a:gd name="T84" fmla="*/ 80 w 90"/>
                  <a:gd name="T85" fmla="*/ 10 h 118"/>
                  <a:gd name="T86" fmla="*/ 86 w 90"/>
                  <a:gd name="T87"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18">
                    <a:moveTo>
                      <a:pt x="90" y="22"/>
                    </a:moveTo>
                    <a:lnTo>
                      <a:pt x="90" y="22"/>
                    </a:lnTo>
                    <a:lnTo>
                      <a:pt x="78" y="12"/>
                    </a:lnTo>
                    <a:lnTo>
                      <a:pt x="70" y="8"/>
                    </a:lnTo>
                    <a:lnTo>
                      <a:pt x="64" y="6"/>
                    </a:lnTo>
                    <a:lnTo>
                      <a:pt x="64" y="6"/>
                    </a:lnTo>
                    <a:lnTo>
                      <a:pt x="56" y="6"/>
                    </a:lnTo>
                    <a:lnTo>
                      <a:pt x="56" y="6"/>
                    </a:lnTo>
                    <a:lnTo>
                      <a:pt x="50" y="8"/>
                    </a:lnTo>
                    <a:lnTo>
                      <a:pt x="48" y="10"/>
                    </a:lnTo>
                    <a:lnTo>
                      <a:pt x="48" y="10"/>
                    </a:lnTo>
                    <a:lnTo>
                      <a:pt x="44" y="12"/>
                    </a:lnTo>
                    <a:lnTo>
                      <a:pt x="44" y="12"/>
                    </a:lnTo>
                    <a:lnTo>
                      <a:pt x="38" y="16"/>
                    </a:lnTo>
                    <a:lnTo>
                      <a:pt x="38" y="16"/>
                    </a:lnTo>
                    <a:lnTo>
                      <a:pt x="30" y="28"/>
                    </a:lnTo>
                    <a:lnTo>
                      <a:pt x="30" y="28"/>
                    </a:lnTo>
                    <a:lnTo>
                      <a:pt x="22" y="42"/>
                    </a:lnTo>
                    <a:lnTo>
                      <a:pt x="22" y="42"/>
                    </a:lnTo>
                    <a:lnTo>
                      <a:pt x="14" y="56"/>
                    </a:lnTo>
                    <a:lnTo>
                      <a:pt x="8" y="70"/>
                    </a:lnTo>
                    <a:lnTo>
                      <a:pt x="6" y="64"/>
                    </a:lnTo>
                    <a:lnTo>
                      <a:pt x="6" y="64"/>
                    </a:lnTo>
                    <a:lnTo>
                      <a:pt x="14" y="68"/>
                    </a:lnTo>
                    <a:lnTo>
                      <a:pt x="14" y="68"/>
                    </a:lnTo>
                    <a:lnTo>
                      <a:pt x="20" y="74"/>
                    </a:lnTo>
                    <a:lnTo>
                      <a:pt x="20" y="74"/>
                    </a:lnTo>
                    <a:lnTo>
                      <a:pt x="26" y="80"/>
                    </a:lnTo>
                    <a:lnTo>
                      <a:pt x="26" y="80"/>
                    </a:lnTo>
                    <a:lnTo>
                      <a:pt x="28" y="84"/>
                    </a:lnTo>
                    <a:lnTo>
                      <a:pt x="28" y="84"/>
                    </a:lnTo>
                    <a:lnTo>
                      <a:pt x="30" y="88"/>
                    </a:lnTo>
                    <a:lnTo>
                      <a:pt x="30" y="88"/>
                    </a:lnTo>
                    <a:lnTo>
                      <a:pt x="30" y="92"/>
                    </a:lnTo>
                    <a:lnTo>
                      <a:pt x="30" y="92"/>
                    </a:lnTo>
                    <a:lnTo>
                      <a:pt x="30" y="96"/>
                    </a:lnTo>
                    <a:lnTo>
                      <a:pt x="30" y="96"/>
                    </a:lnTo>
                    <a:lnTo>
                      <a:pt x="28" y="102"/>
                    </a:lnTo>
                    <a:lnTo>
                      <a:pt x="26" y="104"/>
                    </a:lnTo>
                    <a:lnTo>
                      <a:pt x="26" y="104"/>
                    </a:lnTo>
                    <a:lnTo>
                      <a:pt x="24" y="108"/>
                    </a:lnTo>
                    <a:lnTo>
                      <a:pt x="22" y="112"/>
                    </a:lnTo>
                    <a:lnTo>
                      <a:pt x="16" y="118"/>
                    </a:lnTo>
                    <a:lnTo>
                      <a:pt x="20" y="110"/>
                    </a:lnTo>
                    <a:lnTo>
                      <a:pt x="22" y="106"/>
                    </a:lnTo>
                    <a:lnTo>
                      <a:pt x="22" y="106"/>
                    </a:lnTo>
                    <a:lnTo>
                      <a:pt x="24" y="104"/>
                    </a:lnTo>
                    <a:lnTo>
                      <a:pt x="24" y="100"/>
                    </a:lnTo>
                    <a:lnTo>
                      <a:pt x="24" y="100"/>
                    </a:lnTo>
                    <a:lnTo>
                      <a:pt x="24" y="96"/>
                    </a:lnTo>
                    <a:lnTo>
                      <a:pt x="24" y="96"/>
                    </a:lnTo>
                    <a:lnTo>
                      <a:pt x="24" y="92"/>
                    </a:lnTo>
                    <a:lnTo>
                      <a:pt x="24" y="92"/>
                    </a:lnTo>
                    <a:lnTo>
                      <a:pt x="24" y="90"/>
                    </a:lnTo>
                    <a:lnTo>
                      <a:pt x="24" y="90"/>
                    </a:lnTo>
                    <a:lnTo>
                      <a:pt x="22" y="86"/>
                    </a:lnTo>
                    <a:lnTo>
                      <a:pt x="22" y="86"/>
                    </a:lnTo>
                    <a:lnTo>
                      <a:pt x="20" y="84"/>
                    </a:lnTo>
                    <a:lnTo>
                      <a:pt x="20" y="84"/>
                    </a:lnTo>
                    <a:lnTo>
                      <a:pt x="16" y="78"/>
                    </a:lnTo>
                    <a:lnTo>
                      <a:pt x="16" y="78"/>
                    </a:lnTo>
                    <a:lnTo>
                      <a:pt x="10" y="76"/>
                    </a:lnTo>
                    <a:lnTo>
                      <a:pt x="10" y="76"/>
                    </a:lnTo>
                    <a:lnTo>
                      <a:pt x="4" y="72"/>
                    </a:lnTo>
                    <a:lnTo>
                      <a:pt x="0" y="72"/>
                    </a:lnTo>
                    <a:lnTo>
                      <a:pt x="0" y="68"/>
                    </a:lnTo>
                    <a:lnTo>
                      <a:pt x="0" y="68"/>
                    </a:lnTo>
                    <a:lnTo>
                      <a:pt x="6" y="52"/>
                    </a:lnTo>
                    <a:lnTo>
                      <a:pt x="14" y="38"/>
                    </a:lnTo>
                    <a:lnTo>
                      <a:pt x="14" y="38"/>
                    </a:lnTo>
                    <a:lnTo>
                      <a:pt x="22" y="24"/>
                    </a:lnTo>
                    <a:lnTo>
                      <a:pt x="32" y="10"/>
                    </a:lnTo>
                    <a:lnTo>
                      <a:pt x="32" y="10"/>
                    </a:lnTo>
                    <a:lnTo>
                      <a:pt x="40" y="6"/>
                    </a:lnTo>
                    <a:lnTo>
                      <a:pt x="40" y="6"/>
                    </a:lnTo>
                    <a:lnTo>
                      <a:pt x="44" y="4"/>
                    </a:lnTo>
                    <a:lnTo>
                      <a:pt x="44" y="4"/>
                    </a:lnTo>
                    <a:lnTo>
                      <a:pt x="46" y="2"/>
                    </a:lnTo>
                    <a:lnTo>
                      <a:pt x="48" y="2"/>
                    </a:lnTo>
                    <a:lnTo>
                      <a:pt x="48" y="2"/>
                    </a:lnTo>
                    <a:lnTo>
                      <a:pt x="56" y="0"/>
                    </a:lnTo>
                    <a:lnTo>
                      <a:pt x="56" y="0"/>
                    </a:lnTo>
                    <a:lnTo>
                      <a:pt x="64" y="2"/>
                    </a:lnTo>
                    <a:lnTo>
                      <a:pt x="64" y="2"/>
                    </a:lnTo>
                    <a:lnTo>
                      <a:pt x="72" y="4"/>
                    </a:lnTo>
                    <a:lnTo>
                      <a:pt x="80" y="10"/>
                    </a:lnTo>
                    <a:lnTo>
                      <a:pt x="80" y="10"/>
                    </a:lnTo>
                    <a:lnTo>
                      <a:pt x="86" y="16"/>
                    </a:lnTo>
                    <a:lnTo>
                      <a:pt x="90" y="22"/>
                    </a:lnTo>
                    <a:close/>
                  </a:path>
                </a:pathLst>
              </a:custGeom>
              <a:solidFill>
                <a:srgbClr val="F68C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35"/>
              <p:cNvSpPr>
                <a:spLocks/>
              </p:cNvSpPr>
              <p:nvPr/>
            </p:nvSpPr>
            <p:spPr bwMode="auto">
              <a:xfrm flipH="1">
                <a:off x="2167157" y="2717810"/>
                <a:ext cx="95435" cy="125126"/>
              </a:xfrm>
              <a:custGeom>
                <a:avLst/>
                <a:gdLst>
                  <a:gd name="T0" fmla="*/ 90 w 90"/>
                  <a:gd name="T1" fmla="*/ 22 h 118"/>
                  <a:gd name="T2" fmla="*/ 70 w 90"/>
                  <a:gd name="T3" fmla="*/ 8 h 118"/>
                  <a:gd name="T4" fmla="*/ 64 w 90"/>
                  <a:gd name="T5" fmla="*/ 6 h 118"/>
                  <a:gd name="T6" fmla="*/ 56 w 90"/>
                  <a:gd name="T7" fmla="*/ 6 h 118"/>
                  <a:gd name="T8" fmla="*/ 48 w 90"/>
                  <a:gd name="T9" fmla="*/ 10 h 118"/>
                  <a:gd name="T10" fmla="*/ 44 w 90"/>
                  <a:gd name="T11" fmla="*/ 12 h 118"/>
                  <a:gd name="T12" fmla="*/ 38 w 90"/>
                  <a:gd name="T13" fmla="*/ 16 h 118"/>
                  <a:gd name="T14" fmla="*/ 30 w 90"/>
                  <a:gd name="T15" fmla="*/ 28 h 118"/>
                  <a:gd name="T16" fmla="*/ 22 w 90"/>
                  <a:gd name="T17" fmla="*/ 42 h 118"/>
                  <a:gd name="T18" fmla="*/ 14 w 90"/>
                  <a:gd name="T19" fmla="*/ 56 h 118"/>
                  <a:gd name="T20" fmla="*/ 6 w 90"/>
                  <a:gd name="T21" fmla="*/ 64 h 118"/>
                  <a:gd name="T22" fmla="*/ 14 w 90"/>
                  <a:gd name="T23" fmla="*/ 68 h 118"/>
                  <a:gd name="T24" fmla="*/ 20 w 90"/>
                  <a:gd name="T25" fmla="*/ 74 h 118"/>
                  <a:gd name="T26" fmla="*/ 26 w 90"/>
                  <a:gd name="T27" fmla="*/ 80 h 118"/>
                  <a:gd name="T28" fmla="*/ 28 w 90"/>
                  <a:gd name="T29" fmla="*/ 84 h 118"/>
                  <a:gd name="T30" fmla="*/ 30 w 90"/>
                  <a:gd name="T31" fmla="*/ 88 h 118"/>
                  <a:gd name="T32" fmla="*/ 30 w 90"/>
                  <a:gd name="T33" fmla="*/ 92 h 118"/>
                  <a:gd name="T34" fmla="*/ 30 w 90"/>
                  <a:gd name="T35" fmla="*/ 96 h 118"/>
                  <a:gd name="T36" fmla="*/ 28 w 90"/>
                  <a:gd name="T37" fmla="*/ 102 h 118"/>
                  <a:gd name="T38" fmla="*/ 26 w 90"/>
                  <a:gd name="T39" fmla="*/ 104 h 118"/>
                  <a:gd name="T40" fmla="*/ 22 w 90"/>
                  <a:gd name="T41" fmla="*/ 112 h 118"/>
                  <a:gd name="T42" fmla="*/ 20 w 90"/>
                  <a:gd name="T43" fmla="*/ 110 h 118"/>
                  <a:gd name="T44" fmla="*/ 22 w 90"/>
                  <a:gd name="T45" fmla="*/ 106 h 118"/>
                  <a:gd name="T46" fmla="*/ 24 w 90"/>
                  <a:gd name="T47" fmla="*/ 100 h 118"/>
                  <a:gd name="T48" fmla="*/ 24 w 90"/>
                  <a:gd name="T49" fmla="*/ 96 h 118"/>
                  <a:gd name="T50" fmla="*/ 24 w 90"/>
                  <a:gd name="T51" fmla="*/ 92 h 118"/>
                  <a:gd name="T52" fmla="*/ 24 w 90"/>
                  <a:gd name="T53" fmla="*/ 90 h 118"/>
                  <a:gd name="T54" fmla="*/ 22 w 90"/>
                  <a:gd name="T55" fmla="*/ 86 h 118"/>
                  <a:gd name="T56" fmla="*/ 20 w 90"/>
                  <a:gd name="T57" fmla="*/ 84 h 118"/>
                  <a:gd name="T58" fmla="*/ 16 w 90"/>
                  <a:gd name="T59" fmla="*/ 78 h 118"/>
                  <a:gd name="T60" fmla="*/ 10 w 90"/>
                  <a:gd name="T61" fmla="*/ 76 h 118"/>
                  <a:gd name="T62" fmla="*/ 4 w 90"/>
                  <a:gd name="T63" fmla="*/ 72 h 118"/>
                  <a:gd name="T64" fmla="*/ 0 w 90"/>
                  <a:gd name="T65" fmla="*/ 68 h 118"/>
                  <a:gd name="T66" fmla="*/ 6 w 90"/>
                  <a:gd name="T67" fmla="*/ 52 h 118"/>
                  <a:gd name="T68" fmla="*/ 14 w 90"/>
                  <a:gd name="T69" fmla="*/ 38 h 118"/>
                  <a:gd name="T70" fmla="*/ 32 w 90"/>
                  <a:gd name="T71" fmla="*/ 10 h 118"/>
                  <a:gd name="T72" fmla="*/ 40 w 90"/>
                  <a:gd name="T73" fmla="*/ 6 h 118"/>
                  <a:gd name="T74" fmla="*/ 44 w 90"/>
                  <a:gd name="T75" fmla="*/ 4 h 118"/>
                  <a:gd name="T76" fmla="*/ 46 w 90"/>
                  <a:gd name="T77" fmla="*/ 2 h 118"/>
                  <a:gd name="T78" fmla="*/ 48 w 90"/>
                  <a:gd name="T79" fmla="*/ 2 h 118"/>
                  <a:gd name="T80" fmla="*/ 56 w 90"/>
                  <a:gd name="T81" fmla="*/ 0 h 118"/>
                  <a:gd name="T82" fmla="*/ 64 w 90"/>
                  <a:gd name="T83" fmla="*/ 2 h 118"/>
                  <a:gd name="T84" fmla="*/ 80 w 90"/>
                  <a:gd name="T85" fmla="*/ 10 h 118"/>
                  <a:gd name="T86" fmla="*/ 86 w 90"/>
                  <a:gd name="T87"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18">
                    <a:moveTo>
                      <a:pt x="90" y="22"/>
                    </a:moveTo>
                    <a:lnTo>
                      <a:pt x="90" y="22"/>
                    </a:lnTo>
                    <a:lnTo>
                      <a:pt x="78" y="12"/>
                    </a:lnTo>
                    <a:lnTo>
                      <a:pt x="70" y="8"/>
                    </a:lnTo>
                    <a:lnTo>
                      <a:pt x="64" y="6"/>
                    </a:lnTo>
                    <a:lnTo>
                      <a:pt x="64" y="6"/>
                    </a:lnTo>
                    <a:lnTo>
                      <a:pt x="56" y="6"/>
                    </a:lnTo>
                    <a:lnTo>
                      <a:pt x="56" y="6"/>
                    </a:lnTo>
                    <a:lnTo>
                      <a:pt x="50" y="8"/>
                    </a:lnTo>
                    <a:lnTo>
                      <a:pt x="48" y="10"/>
                    </a:lnTo>
                    <a:lnTo>
                      <a:pt x="48" y="10"/>
                    </a:lnTo>
                    <a:lnTo>
                      <a:pt x="44" y="12"/>
                    </a:lnTo>
                    <a:lnTo>
                      <a:pt x="44" y="12"/>
                    </a:lnTo>
                    <a:lnTo>
                      <a:pt x="38" y="16"/>
                    </a:lnTo>
                    <a:lnTo>
                      <a:pt x="38" y="16"/>
                    </a:lnTo>
                    <a:lnTo>
                      <a:pt x="30" y="28"/>
                    </a:lnTo>
                    <a:lnTo>
                      <a:pt x="30" y="28"/>
                    </a:lnTo>
                    <a:lnTo>
                      <a:pt x="22" y="42"/>
                    </a:lnTo>
                    <a:lnTo>
                      <a:pt x="22" y="42"/>
                    </a:lnTo>
                    <a:lnTo>
                      <a:pt x="14" y="56"/>
                    </a:lnTo>
                    <a:lnTo>
                      <a:pt x="8" y="70"/>
                    </a:lnTo>
                    <a:lnTo>
                      <a:pt x="6" y="64"/>
                    </a:lnTo>
                    <a:lnTo>
                      <a:pt x="6" y="64"/>
                    </a:lnTo>
                    <a:lnTo>
                      <a:pt x="14" y="68"/>
                    </a:lnTo>
                    <a:lnTo>
                      <a:pt x="14" y="68"/>
                    </a:lnTo>
                    <a:lnTo>
                      <a:pt x="20" y="74"/>
                    </a:lnTo>
                    <a:lnTo>
                      <a:pt x="20" y="74"/>
                    </a:lnTo>
                    <a:lnTo>
                      <a:pt x="26" y="80"/>
                    </a:lnTo>
                    <a:lnTo>
                      <a:pt x="26" y="80"/>
                    </a:lnTo>
                    <a:lnTo>
                      <a:pt x="28" y="84"/>
                    </a:lnTo>
                    <a:lnTo>
                      <a:pt x="28" y="84"/>
                    </a:lnTo>
                    <a:lnTo>
                      <a:pt x="30" y="88"/>
                    </a:lnTo>
                    <a:lnTo>
                      <a:pt x="30" y="88"/>
                    </a:lnTo>
                    <a:lnTo>
                      <a:pt x="30" y="92"/>
                    </a:lnTo>
                    <a:lnTo>
                      <a:pt x="30" y="92"/>
                    </a:lnTo>
                    <a:lnTo>
                      <a:pt x="30" y="96"/>
                    </a:lnTo>
                    <a:lnTo>
                      <a:pt x="30" y="96"/>
                    </a:lnTo>
                    <a:lnTo>
                      <a:pt x="28" y="102"/>
                    </a:lnTo>
                    <a:lnTo>
                      <a:pt x="26" y="104"/>
                    </a:lnTo>
                    <a:lnTo>
                      <a:pt x="26" y="104"/>
                    </a:lnTo>
                    <a:lnTo>
                      <a:pt x="24" y="108"/>
                    </a:lnTo>
                    <a:lnTo>
                      <a:pt x="22" y="112"/>
                    </a:lnTo>
                    <a:lnTo>
                      <a:pt x="16" y="118"/>
                    </a:lnTo>
                    <a:lnTo>
                      <a:pt x="20" y="110"/>
                    </a:lnTo>
                    <a:lnTo>
                      <a:pt x="22" y="106"/>
                    </a:lnTo>
                    <a:lnTo>
                      <a:pt x="22" y="106"/>
                    </a:lnTo>
                    <a:lnTo>
                      <a:pt x="24" y="104"/>
                    </a:lnTo>
                    <a:lnTo>
                      <a:pt x="24" y="100"/>
                    </a:lnTo>
                    <a:lnTo>
                      <a:pt x="24" y="100"/>
                    </a:lnTo>
                    <a:lnTo>
                      <a:pt x="24" y="96"/>
                    </a:lnTo>
                    <a:lnTo>
                      <a:pt x="24" y="96"/>
                    </a:lnTo>
                    <a:lnTo>
                      <a:pt x="24" y="92"/>
                    </a:lnTo>
                    <a:lnTo>
                      <a:pt x="24" y="92"/>
                    </a:lnTo>
                    <a:lnTo>
                      <a:pt x="24" y="90"/>
                    </a:lnTo>
                    <a:lnTo>
                      <a:pt x="24" y="90"/>
                    </a:lnTo>
                    <a:lnTo>
                      <a:pt x="22" y="86"/>
                    </a:lnTo>
                    <a:lnTo>
                      <a:pt x="22" y="86"/>
                    </a:lnTo>
                    <a:lnTo>
                      <a:pt x="20" y="84"/>
                    </a:lnTo>
                    <a:lnTo>
                      <a:pt x="20" y="84"/>
                    </a:lnTo>
                    <a:lnTo>
                      <a:pt x="16" y="78"/>
                    </a:lnTo>
                    <a:lnTo>
                      <a:pt x="16" y="78"/>
                    </a:lnTo>
                    <a:lnTo>
                      <a:pt x="10" y="76"/>
                    </a:lnTo>
                    <a:lnTo>
                      <a:pt x="10" y="76"/>
                    </a:lnTo>
                    <a:lnTo>
                      <a:pt x="4" y="72"/>
                    </a:lnTo>
                    <a:lnTo>
                      <a:pt x="0" y="72"/>
                    </a:lnTo>
                    <a:lnTo>
                      <a:pt x="0" y="68"/>
                    </a:lnTo>
                    <a:lnTo>
                      <a:pt x="0" y="68"/>
                    </a:lnTo>
                    <a:lnTo>
                      <a:pt x="6" y="52"/>
                    </a:lnTo>
                    <a:lnTo>
                      <a:pt x="14" y="38"/>
                    </a:lnTo>
                    <a:lnTo>
                      <a:pt x="14" y="38"/>
                    </a:lnTo>
                    <a:lnTo>
                      <a:pt x="22" y="24"/>
                    </a:lnTo>
                    <a:lnTo>
                      <a:pt x="32" y="10"/>
                    </a:lnTo>
                    <a:lnTo>
                      <a:pt x="32" y="10"/>
                    </a:lnTo>
                    <a:lnTo>
                      <a:pt x="40" y="6"/>
                    </a:lnTo>
                    <a:lnTo>
                      <a:pt x="40" y="6"/>
                    </a:lnTo>
                    <a:lnTo>
                      <a:pt x="44" y="4"/>
                    </a:lnTo>
                    <a:lnTo>
                      <a:pt x="44" y="4"/>
                    </a:lnTo>
                    <a:lnTo>
                      <a:pt x="46" y="2"/>
                    </a:lnTo>
                    <a:lnTo>
                      <a:pt x="48" y="2"/>
                    </a:lnTo>
                    <a:lnTo>
                      <a:pt x="48" y="2"/>
                    </a:lnTo>
                    <a:lnTo>
                      <a:pt x="56" y="0"/>
                    </a:lnTo>
                    <a:lnTo>
                      <a:pt x="56" y="0"/>
                    </a:lnTo>
                    <a:lnTo>
                      <a:pt x="64" y="2"/>
                    </a:lnTo>
                    <a:lnTo>
                      <a:pt x="64" y="2"/>
                    </a:lnTo>
                    <a:lnTo>
                      <a:pt x="72" y="4"/>
                    </a:lnTo>
                    <a:lnTo>
                      <a:pt x="80" y="10"/>
                    </a:lnTo>
                    <a:lnTo>
                      <a:pt x="80" y="10"/>
                    </a:lnTo>
                    <a:lnTo>
                      <a:pt x="86" y="16"/>
                    </a:lnTo>
                    <a:lnTo>
                      <a:pt x="9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36"/>
              <p:cNvSpPr>
                <a:spLocks/>
              </p:cNvSpPr>
              <p:nvPr/>
            </p:nvSpPr>
            <p:spPr bwMode="auto">
              <a:xfrm flipH="1">
                <a:off x="2377115" y="2533301"/>
                <a:ext cx="106039" cy="27570"/>
              </a:xfrm>
              <a:custGeom>
                <a:avLst/>
                <a:gdLst>
                  <a:gd name="T0" fmla="*/ 98 w 100"/>
                  <a:gd name="T1" fmla="*/ 26 h 26"/>
                  <a:gd name="T2" fmla="*/ 98 w 100"/>
                  <a:gd name="T3" fmla="*/ 26 h 26"/>
                  <a:gd name="T4" fmla="*/ 84 w 100"/>
                  <a:gd name="T5" fmla="*/ 20 h 26"/>
                  <a:gd name="T6" fmla="*/ 84 w 100"/>
                  <a:gd name="T7" fmla="*/ 20 h 26"/>
                  <a:gd name="T8" fmla="*/ 68 w 100"/>
                  <a:gd name="T9" fmla="*/ 16 h 26"/>
                  <a:gd name="T10" fmla="*/ 50 w 100"/>
                  <a:gd name="T11" fmla="*/ 12 h 26"/>
                  <a:gd name="T12" fmla="*/ 50 w 100"/>
                  <a:gd name="T13" fmla="*/ 12 h 26"/>
                  <a:gd name="T14" fmla="*/ 42 w 100"/>
                  <a:gd name="T15" fmla="*/ 10 h 26"/>
                  <a:gd name="T16" fmla="*/ 42 w 100"/>
                  <a:gd name="T17" fmla="*/ 10 h 26"/>
                  <a:gd name="T18" fmla="*/ 32 w 100"/>
                  <a:gd name="T19" fmla="*/ 10 h 26"/>
                  <a:gd name="T20" fmla="*/ 32 w 100"/>
                  <a:gd name="T21" fmla="*/ 10 h 26"/>
                  <a:gd name="T22" fmla="*/ 24 w 100"/>
                  <a:gd name="T23" fmla="*/ 10 h 26"/>
                  <a:gd name="T24" fmla="*/ 24 w 100"/>
                  <a:gd name="T25" fmla="*/ 10 h 26"/>
                  <a:gd name="T26" fmla="*/ 16 w 100"/>
                  <a:gd name="T27" fmla="*/ 8 h 26"/>
                  <a:gd name="T28" fmla="*/ 16 w 100"/>
                  <a:gd name="T29" fmla="*/ 8 h 26"/>
                  <a:gd name="T30" fmla="*/ 10 w 100"/>
                  <a:gd name="T31" fmla="*/ 8 h 26"/>
                  <a:gd name="T32" fmla="*/ 10 w 100"/>
                  <a:gd name="T33" fmla="*/ 8 h 26"/>
                  <a:gd name="T34" fmla="*/ 4 w 100"/>
                  <a:gd name="T35" fmla="*/ 8 h 26"/>
                  <a:gd name="T36" fmla="*/ 4 w 100"/>
                  <a:gd name="T37" fmla="*/ 8 h 26"/>
                  <a:gd name="T38" fmla="*/ 0 w 100"/>
                  <a:gd name="T39" fmla="*/ 8 h 26"/>
                  <a:gd name="T40" fmla="*/ 0 w 100"/>
                  <a:gd name="T41" fmla="*/ 6 h 26"/>
                  <a:gd name="T42" fmla="*/ 0 w 100"/>
                  <a:gd name="T43" fmla="*/ 6 h 26"/>
                  <a:gd name="T44" fmla="*/ 4 w 100"/>
                  <a:gd name="T45" fmla="*/ 4 h 26"/>
                  <a:gd name="T46" fmla="*/ 4 w 100"/>
                  <a:gd name="T47" fmla="*/ 4 h 26"/>
                  <a:gd name="T48" fmla="*/ 10 w 100"/>
                  <a:gd name="T49" fmla="*/ 2 h 26"/>
                  <a:gd name="T50" fmla="*/ 10 w 100"/>
                  <a:gd name="T51" fmla="*/ 2 h 26"/>
                  <a:gd name="T52" fmla="*/ 16 w 100"/>
                  <a:gd name="T53" fmla="*/ 2 h 26"/>
                  <a:gd name="T54" fmla="*/ 16 w 100"/>
                  <a:gd name="T55" fmla="*/ 2 h 26"/>
                  <a:gd name="T56" fmla="*/ 24 w 100"/>
                  <a:gd name="T57" fmla="*/ 0 h 26"/>
                  <a:gd name="T58" fmla="*/ 24 w 100"/>
                  <a:gd name="T59" fmla="*/ 0 h 26"/>
                  <a:gd name="T60" fmla="*/ 34 w 100"/>
                  <a:gd name="T61" fmla="*/ 0 h 26"/>
                  <a:gd name="T62" fmla="*/ 34 w 100"/>
                  <a:gd name="T63" fmla="*/ 0 h 26"/>
                  <a:gd name="T64" fmla="*/ 52 w 100"/>
                  <a:gd name="T65" fmla="*/ 4 h 26"/>
                  <a:gd name="T66" fmla="*/ 52 w 100"/>
                  <a:gd name="T67" fmla="*/ 4 h 26"/>
                  <a:gd name="T68" fmla="*/ 70 w 100"/>
                  <a:gd name="T69" fmla="*/ 10 h 26"/>
                  <a:gd name="T70" fmla="*/ 86 w 100"/>
                  <a:gd name="T71" fmla="*/ 18 h 26"/>
                  <a:gd name="T72" fmla="*/ 86 w 100"/>
                  <a:gd name="T73" fmla="*/ 18 h 26"/>
                  <a:gd name="T74" fmla="*/ 100 w 100"/>
                  <a:gd name="T75" fmla="*/ 26 h 26"/>
                  <a:gd name="T76" fmla="*/ 98 w 100"/>
                  <a:gd name="T7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26">
                    <a:moveTo>
                      <a:pt x="98" y="26"/>
                    </a:moveTo>
                    <a:lnTo>
                      <a:pt x="98" y="26"/>
                    </a:lnTo>
                    <a:lnTo>
                      <a:pt x="84" y="20"/>
                    </a:lnTo>
                    <a:lnTo>
                      <a:pt x="84" y="20"/>
                    </a:lnTo>
                    <a:lnTo>
                      <a:pt x="68" y="16"/>
                    </a:lnTo>
                    <a:lnTo>
                      <a:pt x="50" y="12"/>
                    </a:lnTo>
                    <a:lnTo>
                      <a:pt x="50" y="12"/>
                    </a:lnTo>
                    <a:lnTo>
                      <a:pt x="42" y="10"/>
                    </a:lnTo>
                    <a:lnTo>
                      <a:pt x="42" y="10"/>
                    </a:lnTo>
                    <a:lnTo>
                      <a:pt x="32" y="10"/>
                    </a:lnTo>
                    <a:lnTo>
                      <a:pt x="32" y="10"/>
                    </a:lnTo>
                    <a:lnTo>
                      <a:pt x="24" y="10"/>
                    </a:lnTo>
                    <a:lnTo>
                      <a:pt x="24" y="10"/>
                    </a:lnTo>
                    <a:lnTo>
                      <a:pt x="16" y="8"/>
                    </a:lnTo>
                    <a:lnTo>
                      <a:pt x="16" y="8"/>
                    </a:lnTo>
                    <a:lnTo>
                      <a:pt x="10" y="8"/>
                    </a:lnTo>
                    <a:lnTo>
                      <a:pt x="10" y="8"/>
                    </a:lnTo>
                    <a:lnTo>
                      <a:pt x="4" y="8"/>
                    </a:lnTo>
                    <a:lnTo>
                      <a:pt x="4" y="8"/>
                    </a:lnTo>
                    <a:lnTo>
                      <a:pt x="0" y="8"/>
                    </a:lnTo>
                    <a:lnTo>
                      <a:pt x="0" y="6"/>
                    </a:lnTo>
                    <a:lnTo>
                      <a:pt x="0" y="6"/>
                    </a:lnTo>
                    <a:lnTo>
                      <a:pt x="4" y="4"/>
                    </a:lnTo>
                    <a:lnTo>
                      <a:pt x="4" y="4"/>
                    </a:lnTo>
                    <a:lnTo>
                      <a:pt x="10" y="2"/>
                    </a:lnTo>
                    <a:lnTo>
                      <a:pt x="10" y="2"/>
                    </a:lnTo>
                    <a:lnTo>
                      <a:pt x="16" y="2"/>
                    </a:lnTo>
                    <a:lnTo>
                      <a:pt x="16" y="2"/>
                    </a:lnTo>
                    <a:lnTo>
                      <a:pt x="24" y="0"/>
                    </a:lnTo>
                    <a:lnTo>
                      <a:pt x="24" y="0"/>
                    </a:lnTo>
                    <a:lnTo>
                      <a:pt x="34" y="0"/>
                    </a:lnTo>
                    <a:lnTo>
                      <a:pt x="34" y="0"/>
                    </a:lnTo>
                    <a:lnTo>
                      <a:pt x="52" y="4"/>
                    </a:lnTo>
                    <a:lnTo>
                      <a:pt x="52" y="4"/>
                    </a:lnTo>
                    <a:lnTo>
                      <a:pt x="70" y="10"/>
                    </a:lnTo>
                    <a:lnTo>
                      <a:pt x="86" y="18"/>
                    </a:lnTo>
                    <a:lnTo>
                      <a:pt x="86" y="18"/>
                    </a:lnTo>
                    <a:lnTo>
                      <a:pt x="100" y="26"/>
                    </a:lnTo>
                    <a:lnTo>
                      <a:pt x="98" y="26"/>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37"/>
              <p:cNvSpPr>
                <a:spLocks/>
              </p:cNvSpPr>
              <p:nvPr/>
            </p:nvSpPr>
            <p:spPr bwMode="auto">
              <a:xfrm flipH="1">
                <a:off x="2398323" y="3082585"/>
                <a:ext cx="159059" cy="74227"/>
              </a:xfrm>
              <a:custGeom>
                <a:avLst/>
                <a:gdLst>
                  <a:gd name="T0" fmla="*/ 150 w 150"/>
                  <a:gd name="T1" fmla="*/ 16 h 70"/>
                  <a:gd name="T2" fmla="*/ 150 w 150"/>
                  <a:gd name="T3" fmla="*/ 16 h 70"/>
                  <a:gd name="T4" fmla="*/ 122 w 150"/>
                  <a:gd name="T5" fmla="*/ 30 h 70"/>
                  <a:gd name="T6" fmla="*/ 88 w 150"/>
                  <a:gd name="T7" fmla="*/ 46 h 70"/>
                  <a:gd name="T8" fmla="*/ 42 w 150"/>
                  <a:gd name="T9" fmla="*/ 70 h 70"/>
                  <a:gd name="T10" fmla="*/ 10 w 150"/>
                  <a:gd name="T11" fmla="*/ 68 h 70"/>
                  <a:gd name="T12" fmla="*/ 10 w 150"/>
                  <a:gd name="T13" fmla="*/ 68 h 70"/>
                  <a:gd name="T14" fmla="*/ 12 w 150"/>
                  <a:gd name="T15" fmla="*/ 62 h 70"/>
                  <a:gd name="T16" fmla="*/ 12 w 150"/>
                  <a:gd name="T17" fmla="*/ 50 h 70"/>
                  <a:gd name="T18" fmla="*/ 10 w 150"/>
                  <a:gd name="T19" fmla="*/ 42 h 70"/>
                  <a:gd name="T20" fmla="*/ 8 w 150"/>
                  <a:gd name="T21" fmla="*/ 36 h 70"/>
                  <a:gd name="T22" fmla="*/ 4 w 150"/>
                  <a:gd name="T23" fmla="*/ 30 h 70"/>
                  <a:gd name="T24" fmla="*/ 0 w 150"/>
                  <a:gd name="T25" fmla="*/ 26 h 70"/>
                  <a:gd name="T26" fmla="*/ 0 w 150"/>
                  <a:gd name="T27" fmla="*/ 26 h 70"/>
                  <a:gd name="T28" fmla="*/ 6 w 150"/>
                  <a:gd name="T29" fmla="*/ 24 h 70"/>
                  <a:gd name="T30" fmla="*/ 18 w 150"/>
                  <a:gd name="T31" fmla="*/ 20 h 70"/>
                  <a:gd name="T32" fmla="*/ 26 w 150"/>
                  <a:gd name="T33" fmla="*/ 18 h 70"/>
                  <a:gd name="T34" fmla="*/ 36 w 150"/>
                  <a:gd name="T35" fmla="*/ 18 h 70"/>
                  <a:gd name="T36" fmla="*/ 44 w 150"/>
                  <a:gd name="T37" fmla="*/ 22 h 70"/>
                  <a:gd name="T38" fmla="*/ 52 w 150"/>
                  <a:gd name="T39" fmla="*/ 26 h 70"/>
                  <a:gd name="T40" fmla="*/ 52 w 150"/>
                  <a:gd name="T41" fmla="*/ 26 h 70"/>
                  <a:gd name="T42" fmla="*/ 60 w 150"/>
                  <a:gd name="T43" fmla="*/ 20 h 70"/>
                  <a:gd name="T44" fmla="*/ 72 w 150"/>
                  <a:gd name="T45" fmla="*/ 12 h 70"/>
                  <a:gd name="T46" fmla="*/ 84 w 150"/>
                  <a:gd name="T47" fmla="*/ 6 h 70"/>
                  <a:gd name="T48" fmla="*/ 100 w 150"/>
                  <a:gd name="T49" fmla="*/ 2 h 70"/>
                  <a:gd name="T50" fmla="*/ 108 w 150"/>
                  <a:gd name="T51" fmla="*/ 0 h 70"/>
                  <a:gd name="T52" fmla="*/ 116 w 150"/>
                  <a:gd name="T53" fmla="*/ 0 h 70"/>
                  <a:gd name="T54" fmla="*/ 126 w 150"/>
                  <a:gd name="T55" fmla="*/ 2 h 70"/>
                  <a:gd name="T56" fmla="*/ 134 w 150"/>
                  <a:gd name="T57" fmla="*/ 4 h 70"/>
                  <a:gd name="T58" fmla="*/ 142 w 150"/>
                  <a:gd name="T59" fmla="*/ 10 h 70"/>
                  <a:gd name="T60" fmla="*/ 150 w 150"/>
                  <a:gd name="T61"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70">
                    <a:moveTo>
                      <a:pt x="150" y="16"/>
                    </a:moveTo>
                    <a:lnTo>
                      <a:pt x="150" y="16"/>
                    </a:lnTo>
                    <a:lnTo>
                      <a:pt x="122" y="30"/>
                    </a:lnTo>
                    <a:lnTo>
                      <a:pt x="88" y="46"/>
                    </a:lnTo>
                    <a:lnTo>
                      <a:pt x="42" y="70"/>
                    </a:lnTo>
                    <a:lnTo>
                      <a:pt x="10" y="68"/>
                    </a:lnTo>
                    <a:lnTo>
                      <a:pt x="10" y="68"/>
                    </a:lnTo>
                    <a:lnTo>
                      <a:pt x="12" y="62"/>
                    </a:lnTo>
                    <a:lnTo>
                      <a:pt x="12" y="50"/>
                    </a:lnTo>
                    <a:lnTo>
                      <a:pt x="10" y="42"/>
                    </a:lnTo>
                    <a:lnTo>
                      <a:pt x="8" y="36"/>
                    </a:lnTo>
                    <a:lnTo>
                      <a:pt x="4" y="30"/>
                    </a:lnTo>
                    <a:lnTo>
                      <a:pt x="0" y="26"/>
                    </a:lnTo>
                    <a:lnTo>
                      <a:pt x="0" y="26"/>
                    </a:lnTo>
                    <a:lnTo>
                      <a:pt x="6" y="24"/>
                    </a:lnTo>
                    <a:lnTo>
                      <a:pt x="18" y="20"/>
                    </a:lnTo>
                    <a:lnTo>
                      <a:pt x="26" y="18"/>
                    </a:lnTo>
                    <a:lnTo>
                      <a:pt x="36" y="18"/>
                    </a:lnTo>
                    <a:lnTo>
                      <a:pt x="44" y="22"/>
                    </a:lnTo>
                    <a:lnTo>
                      <a:pt x="52" y="26"/>
                    </a:lnTo>
                    <a:lnTo>
                      <a:pt x="52" y="26"/>
                    </a:lnTo>
                    <a:lnTo>
                      <a:pt x="60" y="20"/>
                    </a:lnTo>
                    <a:lnTo>
                      <a:pt x="72" y="12"/>
                    </a:lnTo>
                    <a:lnTo>
                      <a:pt x="84" y="6"/>
                    </a:lnTo>
                    <a:lnTo>
                      <a:pt x="100" y="2"/>
                    </a:lnTo>
                    <a:lnTo>
                      <a:pt x="108" y="0"/>
                    </a:lnTo>
                    <a:lnTo>
                      <a:pt x="116" y="0"/>
                    </a:lnTo>
                    <a:lnTo>
                      <a:pt x="126" y="2"/>
                    </a:lnTo>
                    <a:lnTo>
                      <a:pt x="134" y="4"/>
                    </a:lnTo>
                    <a:lnTo>
                      <a:pt x="142" y="10"/>
                    </a:lnTo>
                    <a:lnTo>
                      <a:pt x="150" y="1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38"/>
              <p:cNvSpPr>
                <a:spLocks/>
              </p:cNvSpPr>
              <p:nvPr/>
            </p:nvSpPr>
            <p:spPr bwMode="auto">
              <a:xfrm flipH="1">
                <a:off x="2398323" y="3082585"/>
                <a:ext cx="159059" cy="74227"/>
              </a:xfrm>
              <a:custGeom>
                <a:avLst/>
                <a:gdLst>
                  <a:gd name="T0" fmla="*/ 150 w 150"/>
                  <a:gd name="T1" fmla="*/ 16 h 70"/>
                  <a:gd name="T2" fmla="*/ 150 w 150"/>
                  <a:gd name="T3" fmla="*/ 16 h 70"/>
                  <a:gd name="T4" fmla="*/ 122 w 150"/>
                  <a:gd name="T5" fmla="*/ 30 h 70"/>
                  <a:gd name="T6" fmla="*/ 88 w 150"/>
                  <a:gd name="T7" fmla="*/ 46 h 70"/>
                  <a:gd name="T8" fmla="*/ 42 w 150"/>
                  <a:gd name="T9" fmla="*/ 70 h 70"/>
                  <a:gd name="T10" fmla="*/ 10 w 150"/>
                  <a:gd name="T11" fmla="*/ 68 h 70"/>
                  <a:gd name="T12" fmla="*/ 10 w 150"/>
                  <a:gd name="T13" fmla="*/ 68 h 70"/>
                  <a:gd name="T14" fmla="*/ 12 w 150"/>
                  <a:gd name="T15" fmla="*/ 62 h 70"/>
                  <a:gd name="T16" fmla="*/ 12 w 150"/>
                  <a:gd name="T17" fmla="*/ 50 h 70"/>
                  <a:gd name="T18" fmla="*/ 10 w 150"/>
                  <a:gd name="T19" fmla="*/ 42 h 70"/>
                  <a:gd name="T20" fmla="*/ 8 w 150"/>
                  <a:gd name="T21" fmla="*/ 36 h 70"/>
                  <a:gd name="T22" fmla="*/ 4 w 150"/>
                  <a:gd name="T23" fmla="*/ 30 h 70"/>
                  <a:gd name="T24" fmla="*/ 0 w 150"/>
                  <a:gd name="T25" fmla="*/ 26 h 70"/>
                  <a:gd name="T26" fmla="*/ 0 w 150"/>
                  <a:gd name="T27" fmla="*/ 26 h 70"/>
                  <a:gd name="T28" fmla="*/ 6 w 150"/>
                  <a:gd name="T29" fmla="*/ 24 h 70"/>
                  <a:gd name="T30" fmla="*/ 18 w 150"/>
                  <a:gd name="T31" fmla="*/ 20 h 70"/>
                  <a:gd name="T32" fmla="*/ 26 w 150"/>
                  <a:gd name="T33" fmla="*/ 18 h 70"/>
                  <a:gd name="T34" fmla="*/ 36 w 150"/>
                  <a:gd name="T35" fmla="*/ 18 h 70"/>
                  <a:gd name="T36" fmla="*/ 44 w 150"/>
                  <a:gd name="T37" fmla="*/ 22 h 70"/>
                  <a:gd name="T38" fmla="*/ 52 w 150"/>
                  <a:gd name="T39" fmla="*/ 26 h 70"/>
                  <a:gd name="T40" fmla="*/ 52 w 150"/>
                  <a:gd name="T41" fmla="*/ 26 h 70"/>
                  <a:gd name="T42" fmla="*/ 60 w 150"/>
                  <a:gd name="T43" fmla="*/ 20 h 70"/>
                  <a:gd name="T44" fmla="*/ 72 w 150"/>
                  <a:gd name="T45" fmla="*/ 12 h 70"/>
                  <a:gd name="T46" fmla="*/ 84 w 150"/>
                  <a:gd name="T47" fmla="*/ 6 h 70"/>
                  <a:gd name="T48" fmla="*/ 100 w 150"/>
                  <a:gd name="T49" fmla="*/ 2 h 70"/>
                  <a:gd name="T50" fmla="*/ 108 w 150"/>
                  <a:gd name="T51" fmla="*/ 0 h 70"/>
                  <a:gd name="T52" fmla="*/ 116 w 150"/>
                  <a:gd name="T53" fmla="*/ 0 h 70"/>
                  <a:gd name="T54" fmla="*/ 126 w 150"/>
                  <a:gd name="T55" fmla="*/ 2 h 70"/>
                  <a:gd name="T56" fmla="*/ 134 w 150"/>
                  <a:gd name="T57" fmla="*/ 4 h 70"/>
                  <a:gd name="T58" fmla="*/ 142 w 150"/>
                  <a:gd name="T59" fmla="*/ 10 h 70"/>
                  <a:gd name="T60" fmla="*/ 150 w 150"/>
                  <a:gd name="T61"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70">
                    <a:moveTo>
                      <a:pt x="150" y="16"/>
                    </a:moveTo>
                    <a:lnTo>
                      <a:pt x="150" y="16"/>
                    </a:lnTo>
                    <a:lnTo>
                      <a:pt x="122" y="30"/>
                    </a:lnTo>
                    <a:lnTo>
                      <a:pt x="88" y="46"/>
                    </a:lnTo>
                    <a:lnTo>
                      <a:pt x="42" y="70"/>
                    </a:lnTo>
                    <a:lnTo>
                      <a:pt x="10" y="68"/>
                    </a:lnTo>
                    <a:lnTo>
                      <a:pt x="10" y="68"/>
                    </a:lnTo>
                    <a:lnTo>
                      <a:pt x="12" y="62"/>
                    </a:lnTo>
                    <a:lnTo>
                      <a:pt x="12" y="50"/>
                    </a:lnTo>
                    <a:lnTo>
                      <a:pt x="10" y="42"/>
                    </a:lnTo>
                    <a:lnTo>
                      <a:pt x="8" y="36"/>
                    </a:lnTo>
                    <a:lnTo>
                      <a:pt x="4" y="30"/>
                    </a:lnTo>
                    <a:lnTo>
                      <a:pt x="0" y="26"/>
                    </a:lnTo>
                    <a:lnTo>
                      <a:pt x="0" y="26"/>
                    </a:lnTo>
                    <a:lnTo>
                      <a:pt x="6" y="24"/>
                    </a:lnTo>
                    <a:lnTo>
                      <a:pt x="18" y="20"/>
                    </a:lnTo>
                    <a:lnTo>
                      <a:pt x="26" y="18"/>
                    </a:lnTo>
                    <a:lnTo>
                      <a:pt x="36" y="18"/>
                    </a:lnTo>
                    <a:lnTo>
                      <a:pt x="44" y="22"/>
                    </a:lnTo>
                    <a:lnTo>
                      <a:pt x="52" y="26"/>
                    </a:lnTo>
                    <a:lnTo>
                      <a:pt x="52" y="26"/>
                    </a:lnTo>
                    <a:lnTo>
                      <a:pt x="60" y="20"/>
                    </a:lnTo>
                    <a:lnTo>
                      <a:pt x="72" y="12"/>
                    </a:lnTo>
                    <a:lnTo>
                      <a:pt x="84" y="6"/>
                    </a:lnTo>
                    <a:lnTo>
                      <a:pt x="100" y="2"/>
                    </a:lnTo>
                    <a:lnTo>
                      <a:pt x="108" y="0"/>
                    </a:lnTo>
                    <a:lnTo>
                      <a:pt x="116" y="0"/>
                    </a:lnTo>
                    <a:lnTo>
                      <a:pt x="126" y="2"/>
                    </a:lnTo>
                    <a:lnTo>
                      <a:pt x="134" y="4"/>
                    </a:lnTo>
                    <a:lnTo>
                      <a:pt x="142" y="10"/>
                    </a:lnTo>
                    <a:lnTo>
                      <a:pt x="15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39"/>
              <p:cNvSpPr>
                <a:spLocks/>
              </p:cNvSpPr>
              <p:nvPr/>
            </p:nvSpPr>
            <p:spPr bwMode="auto">
              <a:xfrm flipH="1">
                <a:off x="2510724" y="3154691"/>
                <a:ext cx="69986" cy="57261"/>
              </a:xfrm>
              <a:custGeom>
                <a:avLst/>
                <a:gdLst>
                  <a:gd name="T0" fmla="*/ 64 w 66"/>
                  <a:gd name="T1" fmla="*/ 2 h 54"/>
                  <a:gd name="T2" fmla="*/ 32 w 66"/>
                  <a:gd name="T3" fmla="*/ 0 h 54"/>
                  <a:gd name="T4" fmla="*/ 0 w 66"/>
                  <a:gd name="T5" fmla="*/ 14 h 54"/>
                  <a:gd name="T6" fmla="*/ 8 w 66"/>
                  <a:gd name="T7" fmla="*/ 50 h 54"/>
                  <a:gd name="T8" fmla="*/ 26 w 66"/>
                  <a:gd name="T9" fmla="*/ 54 h 54"/>
                  <a:gd name="T10" fmla="*/ 66 w 66"/>
                  <a:gd name="T11" fmla="*/ 26 h 54"/>
                  <a:gd name="T12" fmla="*/ 64 w 66"/>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66" h="54">
                    <a:moveTo>
                      <a:pt x="64" y="2"/>
                    </a:moveTo>
                    <a:lnTo>
                      <a:pt x="32" y="0"/>
                    </a:lnTo>
                    <a:lnTo>
                      <a:pt x="0" y="14"/>
                    </a:lnTo>
                    <a:lnTo>
                      <a:pt x="8" y="50"/>
                    </a:lnTo>
                    <a:lnTo>
                      <a:pt x="26" y="54"/>
                    </a:lnTo>
                    <a:lnTo>
                      <a:pt x="66" y="26"/>
                    </a:lnTo>
                    <a:lnTo>
                      <a:pt x="64" y="2"/>
                    </a:lnTo>
                    <a:close/>
                  </a:path>
                </a:pathLst>
              </a:custGeom>
              <a:solidFill>
                <a:srgbClr val="0679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40"/>
              <p:cNvSpPr>
                <a:spLocks/>
              </p:cNvSpPr>
              <p:nvPr/>
            </p:nvSpPr>
            <p:spPr bwMode="auto">
              <a:xfrm flipH="1">
                <a:off x="2283800" y="3207711"/>
                <a:ext cx="288427" cy="254494"/>
              </a:xfrm>
              <a:custGeom>
                <a:avLst/>
                <a:gdLst>
                  <a:gd name="T0" fmla="*/ 18 w 272"/>
                  <a:gd name="T1" fmla="*/ 4 h 240"/>
                  <a:gd name="T2" fmla="*/ 18 w 272"/>
                  <a:gd name="T3" fmla="*/ 4 h 240"/>
                  <a:gd name="T4" fmla="*/ 18 w 272"/>
                  <a:gd name="T5" fmla="*/ 12 h 240"/>
                  <a:gd name="T6" fmla="*/ 24 w 272"/>
                  <a:gd name="T7" fmla="*/ 30 h 240"/>
                  <a:gd name="T8" fmla="*/ 36 w 272"/>
                  <a:gd name="T9" fmla="*/ 56 h 240"/>
                  <a:gd name="T10" fmla="*/ 44 w 272"/>
                  <a:gd name="T11" fmla="*/ 70 h 240"/>
                  <a:gd name="T12" fmla="*/ 54 w 272"/>
                  <a:gd name="T13" fmla="*/ 84 h 240"/>
                  <a:gd name="T14" fmla="*/ 66 w 272"/>
                  <a:gd name="T15" fmla="*/ 98 h 240"/>
                  <a:gd name="T16" fmla="*/ 80 w 272"/>
                  <a:gd name="T17" fmla="*/ 112 h 240"/>
                  <a:gd name="T18" fmla="*/ 98 w 272"/>
                  <a:gd name="T19" fmla="*/ 126 h 240"/>
                  <a:gd name="T20" fmla="*/ 116 w 272"/>
                  <a:gd name="T21" fmla="*/ 136 h 240"/>
                  <a:gd name="T22" fmla="*/ 140 w 272"/>
                  <a:gd name="T23" fmla="*/ 144 h 240"/>
                  <a:gd name="T24" fmla="*/ 164 w 272"/>
                  <a:gd name="T25" fmla="*/ 150 h 240"/>
                  <a:gd name="T26" fmla="*/ 194 w 272"/>
                  <a:gd name="T27" fmla="*/ 152 h 240"/>
                  <a:gd name="T28" fmla="*/ 226 w 272"/>
                  <a:gd name="T29" fmla="*/ 152 h 240"/>
                  <a:gd name="T30" fmla="*/ 272 w 272"/>
                  <a:gd name="T31" fmla="*/ 186 h 240"/>
                  <a:gd name="T32" fmla="*/ 218 w 272"/>
                  <a:gd name="T33" fmla="*/ 240 h 240"/>
                  <a:gd name="T34" fmla="*/ 218 w 272"/>
                  <a:gd name="T35" fmla="*/ 240 h 240"/>
                  <a:gd name="T36" fmla="*/ 210 w 272"/>
                  <a:gd name="T37" fmla="*/ 240 h 240"/>
                  <a:gd name="T38" fmla="*/ 184 w 272"/>
                  <a:gd name="T39" fmla="*/ 234 h 240"/>
                  <a:gd name="T40" fmla="*/ 168 w 272"/>
                  <a:gd name="T41" fmla="*/ 228 h 240"/>
                  <a:gd name="T42" fmla="*/ 148 w 272"/>
                  <a:gd name="T43" fmla="*/ 222 h 240"/>
                  <a:gd name="T44" fmla="*/ 128 w 272"/>
                  <a:gd name="T45" fmla="*/ 212 h 240"/>
                  <a:gd name="T46" fmla="*/ 108 w 272"/>
                  <a:gd name="T47" fmla="*/ 202 h 240"/>
                  <a:gd name="T48" fmla="*/ 88 w 272"/>
                  <a:gd name="T49" fmla="*/ 188 h 240"/>
                  <a:gd name="T50" fmla="*/ 68 w 272"/>
                  <a:gd name="T51" fmla="*/ 172 h 240"/>
                  <a:gd name="T52" fmla="*/ 48 w 272"/>
                  <a:gd name="T53" fmla="*/ 152 h 240"/>
                  <a:gd name="T54" fmla="*/ 32 w 272"/>
                  <a:gd name="T55" fmla="*/ 128 h 240"/>
                  <a:gd name="T56" fmla="*/ 18 w 272"/>
                  <a:gd name="T57" fmla="*/ 102 h 240"/>
                  <a:gd name="T58" fmla="*/ 12 w 272"/>
                  <a:gd name="T59" fmla="*/ 88 h 240"/>
                  <a:gd name="T60" fmla="*/ 8 w 272"/>
                  <a:gd name="T61" fmla="*/ 72 h 240"/>
                  <a:gd name="T62" fmla="*/ 4 w 272"/>
                  <a:gd name="T63" fmla="*/ 56 h 240"/>
                  <a:gd name="T64" fmla="*/ 2 w 272"/>
                  <a:gd name="T65" fmla="*/ 38 h 240"/>
                  <a:gd name="T66" fmla="*/ 0 w 272"/>
                  <a:gd name="T67" fmla="*/ 20 h 240"/>
                  <a:gd name="T68" fmla="*/ 0 w 272"/>
                  <a:gd name="T69" fmla="*/ 0 h 240"/>
                  <a:gd name="T70" fmla="*/ 18 w 272"/>
                  <a:gd name="T7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240">
                    <a:moveTo>
                      <a:pt x="18" y="4"/>
                    </a:moveTo>
                    <a:lnTo>
                      <a:pt x="18" y="4"/>
                    </a:lnTo>
                    <a:lnTo>
                      <a:pt x="18" y="12"/>
                    </a:lnTo>
                    <a:lnTo>
                      <a:pt x="24" y="30"/>
                    </a:lnTo>
                    <a:lnTo>
                      <a:pt x="36" y="56"/>
                    </a:lnTo>
                    <a:lnTo>
                      <a:pt x="44" y="70"/>
                    </a:lnTo>
                    <a:lnTo>
                      <a:pt x="54" y="84"/>
                    </a:lnTo>
                    <a:lnTo>
                      <a:pt x="66" y="98"/>
                    </a:lnTo>
                    <a:lnTo>
                      <a:pt x="80" y="112"/>
                    </a:lnTo>
                    <a:lnTo>
                      <a:pt x="98" y="126"/>
                    </a:lnTo>
                    <a:lnTo>
                      <a:pt x="116" y="136"/>
                    </a:lnTo>
                    <a:lnTo>
                      <a:pt x="140" y="144"/>
                    </a:lnTo>
                    <a:lnTo>
                      <a:pt x="164" y="150"/>
                    </a:lnTo>
                    <a:lnTo>
                      <a:pt x="194" y="152"/>
                    </a:lnTo>
                    <a:lnTo>
                      <a:pt x="226" y="152"/>
                    </a:lnTo>
                    <a:lnTo>
                      <a:pt x="272" y="186"/>
                    </a:lnTo>
                    <a:lnTo>
                      <a:pt x="218" y="240"/>
                    </a:lnTo>
                    <a:lnTo>
                      <a:pt x="218" y="240"/>
                    </a:lnTo>
                    <a:lnTo>
                      <a:pt x="210" y="240"/>
                    </a:lnTo>
                    <a:lnTo>
                      <a:pt x="184" y="234"/>
                    </a:lnTo>
                    <a:lnTo>
                      <a:pt x="168" y="228"/>
                    </a:lnTo>
                    <a:lnTo>
                      <a:pt x="148" y="222"/>
                    </a:lnTo>
                    <a:lnTo>
                      <a:pt x="128" y="212"/>
                    </a:lnTo>
                    <a:lnTo>
                      <a:pt x="108" y="202"/>
                    </a:lnTo>
                    <a:lnTo>
                      <a:pt x="88" y="188"/>
                    </a:lnTo>
                    <a:lnTo>
                      <a:pt x="68" y="172"/>
                    </a:lnTo>
                    <a:lnTo>
                      <a:pt x="48" y="152"/>
                    </a:lnTo>
                    <a:lnTo>
                      <a:pt x="32" y="128"/>
                    </a:lnTo>
                    <a:lnTo>
                      <a:pt x="18" y="102"/>
                    </a:lnTo>
                    <a:lnTo>
                      <a:pt x="12" y="88"/>
                    </a:lnTo>
                    <a:lnTo>
                      <a:pt x="8" y="72"/>
                    </a:lnTo>
                    <a:lnTo>
                      <a:pt x="4" y="56"/>
                    </a:lnTo>
                    <a:lnTo>
                      <a:pt x="2" y="38"/>
                    </a:lnTo>
                    <a:lnTo>
                      <a:pt x="0" y="20"/>
                    </a:lnTo>
                    <a:lnTo>
                      <a:pt x="0" y="0"/>
                    </a:lnTo>
                    <a:lnTo>
                      <a:pt x="18" y="4"/>
                    </a:lnTo>
                    <a:close/>
                  </a:path>
                </a:pathLst>
              </a:custGeom>
              <a:solidFill>
                <a:srgbClr val="0679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42" name="Group 141"/>
              <p:cNvGrpSpPr/>
              <p:nvPr/>
            </p:nvGrpSpPr>
            <p:grpSpPr>
              <a:xfrm rot="4354648">
                <a:off x="2419530" y="2554509"/>
                <a:ext cx="86952" cy="91194"/>
                <a:chOff x="2419530" y="2554509"/>
                <a:chExt cx="86952" cy="91194"/>
              </a:xfrm>
            </p:grpSpPr>
            <p:sp>
              <p:nvSpPr>
                <p:cNvPr id="147" name="Freeform 41"/>
                <p:cNvSpPr>
                  <a:spLocks/>
                </p:cNvSpPr>
                <p:nvPr/>
              </p:nvSpPr>
              <p:spPr bwMode="auto">
                <a:xfrm flipH="1">
                  <a:off x="2419530" y="2554509"/>
                  <a:ext cx="86952" cy="91194"/>
                </a:xfrm>
                <a:custGeom>
                  <a:avLst/>
                  <a:gdLst>
                    <a:gd name="T0" fmla="*/ 82 w 82"/>
                    <a:gd name="T1" fmla="*/ 38 h 86"/>
                    <a:gd name="T2" fmla="*/ 82 w 82"/>
                    <a:gd name="T3" fmla="*/ 38 h 86"/>
                    <a:gd name="T4" fmla="*/ 82 w 82"/>
                    <a:gd name="T5" fmla="*/ 48 h 86"/>
                    <a:gd name="T6" fmla="*/ 80 w 82"/>
                    <a:gd name="T7" fmla="*/ 56 h 86"/>
                    <a:gd name="T8" fmla="*/ 78 w 82"/>
                    <a:gd name="T9" fmla="*/ 64 h 86"/>
                    <a:gd name="T10" fmla="*/ 74 w 82"/>
                    <a:gd name="T11" fmla="*/ 70 h 86"/>
                    <a:gd name="T12" fmla="*/ 68 w 82"/>
                    <a:gd name="T13" fmla="*/ 76 h 86"/>
                    <a:gd name="T14" fmla="*/ 62 w 82"/>
                    <a:gd name="T15" fmla="*/ 82 h 86"/>
                    <a:gd name="T16" fmla="*/ 54 w 82"/>
                    <a:gd name="T17" fmla="*/ 84 h 86"/>
                    <a:gd name="T18" fmla="*/ 46 w 82"/>
                    <a:gd name="T19" fmla="*/ 86 h 86"/>
                    <a:gd name="T20" fmla="*/ 46 w 82"/>
                    <a:gd name="T21" fmla="*/ 86 h 86"/>
                    <a:gd name="T22" fmla="*/ 36 w 82"/>
                    <a:gd name="T23" fmla="*/ 86 h 86"/>
                    <a:gd name="T24" fmla="*/ 28 w 82"/>
                    <a:gd name="T25" fmla="*/ 84 h 86"/>
                    <a:gd name="T26" fmla="*/ 22 w 82"/>
                    <a:gd name="T27" fmla="*/ 82 h 86"/>
                    <a:gd name="T28" fmla="*/ 14 w 82"/>
                    <a:gd name="T29" fmla="*/ 76 h 86"/>
                    <a:gd name="T30" fmla="*/ 10 w 82"/>
                    <a:gd name="T31" fmla="*/ 72 h 86"/>
                    <a:gd name="T32" fmla="*/ 4 w 82"/>
                    <a:gd name="T33" fmla="*/ 64 h 86"/>
                    <a:gd name="T34" fmla="*/ 2 w 82"/>
                    <a:gd name="T35" fmla="*/ 56 h 86"/>
                    <a:gd name="T36" fmla="*/ 0 w 82"/>
                    <a:gd name="T37" fmla="*/ 48 h 86"/>
                    <a:gd name="T38" fmla="*/ 0 w 82"/>
                    <a:gd name="T39" fmla="*/ 48 h 86"/>
                    <a:gd name="T40" fmla="*/ 0 w 82"/>
                    <a:gd name="T41" fmla="*/ 38 h 86"/>
                    <a:gd name="T42" fmla="*/ 0 w 82"/>
                    <a:gd name="T43" fmla="*/ 30 h 86"/>
                    <a:gd name="T44" fmla="*/ 4 w 82"/>
                    <a:gd name="T45" fmla="*/ 22 h 86"/>
                    <a:gd name="T46" fmla="*/ 8 w 82"/>
                    <a:gd name="T47" fmla="*/ 16 h 86"/>
                    <a:gd name="T48" fmla="*/ 14 w 82"/>
                    <a:gd name="T49" fmla="*/ 10 h 86"/>
                    <a:gd name="T50" fmla="*/ 20 w 82"/>
                    <a:gd name="T51" fmla="*/ 6 h 86"/>
                    <a:gd name="T52" fmla="*/ 28 w 82"/>
                    <a:gd name="T53" fmla="*/ 2 h 86"/>
                    <a:gd name="T54" fmla="*/ 36 w 82"/>
                    <a:gd name="T55" fmla="*/ 0 h 86"/>
                    <a:gd name="T56" fmla="*/ 36 w 82"/>
                    <a:gd name="T57" fmla="*/ 0 h 86"/>
                    <a:gd name="T58" fmla="*/ 44 w 82"/>
                    <a:gd name="T59" fmla="*/ 0 h 86"/>
                    <a:gd name="T60" fmla="*/ 52 w 82"/>
                    <a:gd name="T61" fmla="*/ 2 h 86"/>
                    <a:gd name="T62" fmla="*/ 60 w 82"/>
                    <a:gd name="T63" fmla="*/ 6 h 86"/>
                    <a:gd name="T64" fmla="*/ 66 w 82"/>
                    <a:gd name="T65" fmla="*/ 10 h 86"/>
                    <a:gd name="T66" fmla="*/ 72 w 82"/>
                    <a:gd name="T67" fmla="*/ 16 h 86"/>
                    <a:gd name="T68" fmla="*/ 76 w 82"/>
                    <a:gd name="T69" fmla="*/ 22 h 86"/>
                    <a:gd name="T70" fmla="*/ 80 w 82"/>
                    <a:gd name="T71" fmla="*/ 30 h 86"/>
                    <a:gd name="T72" fmla="*/ 82 w 82"/>
                    <a:gd name="T73"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 h="86">
                      <a:moveTo>
                        <a:pt x="82" y="38"/>
                      </a:moveTo>
                      <a:lnTo>
                        <a:pt x="82" y="38"/>
                      </a:lnTo>
                      <a:lnTo>
                        <a:pt x="82" y="48"/>
                      </a:lnTo>
                      <a:lnTo>
                        <a:pt x="80" y="56"/>
                      </a:lnTo>
                      <a:lnTo>
                        <a:pt x="78" y="64"/>
                      </a:lnTo>
                      <a:lnTo>
                        <a:pt x="74" y="70"/>
                      </a:lnTo>
                      <a:lnTo>
                        <a:pt x="68" y="76"/>
                      </a:lnTo>
                      <a:lnTo>
                        <a:pt x="62" y="82"/>
                      </a:lnTo>
                      <a:lnTo>
                        <a:pt x="54" y="84"/>
                      </a:lnTo>
                      <a:lnTo>
                        <a:pt x="46" y="86"/>
                      </a:lnTo>
                      <a:lnTo>
                        <a:pt x="46" y="86"/>
                      </a:lnTo>
                      <a:lnTo>
                        <a:pt x="36" y="86"/>
                      </a:lnTo>
                      <a:lnTo>
                        <a:pt x="28" y="84"/>
                      </a:lnTo>
                      <a:lnTo>
                        <a:pt x="22" y="82"/>
                      </a:lnTo>
                      <a:lnTo>
                        <a:pt x="14" y="76"/>
                      </a:lnTo>
                      <a:lnTo>
                        <a:pt x="10" y="72"/>
                      </a:lnTo>
                      <a:lnTo>
                        <a:pt x="4" y="64"/>
                      </a:lnTo>
                      <a:lnTo>
                        <a:pt x="2" y="56"/>
                      </a:lnTo>
                      <a:lnTo>
                        <a:pt x="0" y="48"/>
                      </a:lnTo>
                      <a:lnTo>
                        <a:pt x="0" y="48"/>
                      </a:lnTo>
                      <a:lnTo>
                        <a:pt x="0" y="38"/>
                      </a:lnTo>
                      <a:lnTo>
                        <a:pt x="0" y="30"/>
                      </a:lnTo>
                      <a:lnTo>
                        <a:pt x="4" y="22"/>
                      </a:lnTo>
                      <a:lnTo>
                        <a:pt x="8" y="16"/>
                      </a:lnTo>
                      <a:lnTo>
                        <a:pt x="14" y="10"/>
                      </a:lnTo>
                      <a:lnTo>
                        <a:pt x="20" y="6"/>
                      </a:lnTo>
                      <a:lnTo>
                        <a:pt x="28" y="2"/>
                      </a:lnTo>
                      <a:lnTo>
                        <a:pt x="36" y="0"/>
                      </a:lnTo>
                      <a:lnTo>
                        <a:pt x="36" y="0"/>
                      </a:lnTo>
                      <a:lnTo>
                        <a:pt x="44" y="0"/>
                      </a:lnTo>
                      <a:lnTo>
                        <a:pt x="52" y="2"/>
                      </a:lnTo>
                      <a:lnTo>
                        <a:pt x="60" y="6"/>
                      </a:lnTo>
                      <a:lnTo>
                        <a:pt x="66" y="10"/>
                      </a:lnTo>
                      <a:lnTo>
                        <a:pt x="72" y="16"/>
                      </a:lnTo>
                      <a:lnTo>
                        <a:pt x="76" y="22"/>
                      </a:lnTo>
                      <a:lnTo>
                        <a:pt x="80" y="30"/>
                      </a:lnTo>
                      <a:lnTo>
                        <a:pt x="82"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42"/>
                <p:cNvSpPr>
                  <a:spLocks/>
                </p:cNvSpPr>
                <p:nvPr/>
              </p:nvSpPr>
              <p:spPr bwMode="auto">
                <a:xfrm flipH="1">
                  <a:off x="2419530" y="2554509"/>
                  <a:ext cx="86952" cy="91194"/>
                </a:xfrm>
                <a:custGeom>
                  <a:avLst/>
                  <a:gdLst>
                    <a:gd name="T0" fmla="*/ 82 w 82"/>
                    <a:gd name="T1" fmla="*/ 38 h 86"/>
                    <a:gd name="T2" fmla="*/ 82 w 82"/>
                    <a:gd name="T3" fmla="*/ 38 h 86"/>
                    <a:gd name="T4" fmla="*/ 82 w 82"/>
                    <a:gd name="T5" fmla="*/ 48 h 86"/>
                    <a:gd name="T6" fmla="*/ 80 w 82"/>
                    <a:gd name="T7" fmla="*/ 56 h 86"/>
                    <a:gd name="T8" fmla="*/ 78 w 82"/>
                    <a:gd name="T9" fmla="*/ 64 h 86"/>
                    <a:gd name="T10" fmla="*/ 74 w 82"/>
                    <a:gd name="T11" fmla="*/ 70 h 86"/>
                    <a:gd name="T12" fmla="*/ 68 w 82"/>
                    <a:gd name="T13" fmla="*/ 76 h 86"/>
                    <a:gd name="T14" fmla="*/ 62 w 82"/>
                    <a:gd name="T15" fmla="*/ 82 h 86"/>
                    <a:gd name="T16" fmla="*/ 54 w 82"/>
                    <a:gd name="T17" fmla="*/ 84 h 86"/>
                    <a:gd name="T18" fmla="*/ 46 w 82"/>
                    <a:gd name="T19" fmla="*/ 86 h 86"/>
                    <a:gd name="T20" fmla="*/ 46 w 82"/>
                    <a:gd name="T21" fmla="*/ 86 h 86"/>
                    <a:gd name="T22" fmla="*/ 36 w 82"/>
                    <a:gd name="T23" fmla="*/ 86 h 86"/>
                    <a:gd name="T24" fmla="*/ 28 w 82"/>
                    <a:gd name="T25" fmla="*/ 84 h 86"/>
                    <a:gd name="T26" fmla="*/ 22 w 82"/>
                    <a:gd name="T27" fmla="*/ 82 h 86"/>
                    <a:gd name="T28" fmla="*/ 14 w 82"/>
                    <a:gd name="T29" fmla="*/ 76 h 86"/>
                    <a:gd name="T30" fmla="*/ 10 w 82"/>
                    <a:gd name="T31" fmla="*/ 72 h 86"/>
                    <a:gd name="T32" fmla="*/ 4 w 82"/>
                    <a:gd name="T33" fmla="*/ 64 h 86"/>
                    <a:gd name="T34" fmla="*/ 2 w 82"/>
                    <a:gd name="T35" fmla="*/ 56 h 86"/>
                    <a:gd name="T36" fmla="*/ 0 w 82"/>
                    <a:gd name="T37" fmla="*/ 48 h 86"/>
                    <a:gd name="T38" fmla="*/ 0 w 82"/>
                    <a:gd name="T39" fmla="*/ 48 h 86"/>
                    <a:gd name="T40" fmla="*/ 0 w 82"/>
                    <a:gd name="T41" fmla="*/ 38 h 86"/>
                    <a:gd name="T42" fmla="*/ 0 w 82"/>
                    <a:gd name="T43" fmla="*/ 30 h 86"/>
                    <a:gd name="T44" fmla="*/ 4 w 82"/>
                    <a:gd name="T45" fmla="*/ 22 h 86"/>
                    <a:gd name="T46" fmla="*/ 8 w 82"/>
                    <a:gd name="T47" fmla="*/ 16 h 86"/>
                    <a:gd name="T48" fmla="*/ 14 w 82"/>
                    <a:gd name="T49" fmla="*/ 10 h 86"/>
                    <a:gd name="T50" fmla="*/ 20 w 82"/>
                    <a:gd name="T51" fmla="*/ 6 h 86"/>
                    <a:gd name="T52" fmla="*/ 28 w 82"/>
                    <a:gd name="T53" fmla="*/ 2 h 86"/>
                    <a:gd name="T54" fmla="*/ 36 w 82"/>
                    <a:gd name="T55" fmla="*/ 0 h 86"/>
                    <a:gd name="T56" fmla="*/ 36 w 82"/>
                    <a:gd name="T57" fmla="*/ 0 h 86"/>
                    <a:gd name="T58" fmla="*/ 44 w 82"/>
                    <a:gd name="T59" fmla="*/ 0 h 86"/>
                    <a:gd name="T60" fmla="*/ 52 w 82"/>
                    <a:gd name="T61" fmla="*/ 2 h 86"/>
                    <a:gd name="T62" fmla="*/ 60 w 82"/>
                    <a:gd name="T63" fmla="*/ 6 h 86"/>
                    <a:gd name="T64" fmla="*/ 66 w 82"/>
                    <a:gd name="T65" fmla="*/ 10 h 86"/>
                    <a:gd name="T66" fmla="*/ 72 w 82"/>
                    <a:gd name="T67" fmla="*/ 16 h 86"/>
                    <a:gd name="T68" fmla="*/ 76 w 82"/>
                    <a:gd name="T69" fmla="*/ 22 h 86"/>
                    <a:gd name="T70" fmla="*/ 80 w 82"/>
                    <a:gd name="T71" fmla="*/ 30 h 86"/>
                    <a:gd name="T72" fmla="*/ 82 w 82"/>
                    <a:gd name="T73"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 h="86">
                      <a:moveTo>
                        <a:pt x="82" y="38"/>
                      </a:moveTo>
                      <a:lnTo>
                        <a:pt x="82" y="38"/>
                      </a:lnTo>
                      <a:lnTo>
                        <a:pt x="82" y="48"/>
                      </a:lnTo>
                      <a:lnTo>
                        <a:pt x="80" y="56"/>
                      </a:lnTo>
                      <a:lnTo>
                        <a:pt x="78" y="64"/>
                      </a:lnTo>
                      <a:lnTo>
                        <a:pt x="74" y="70"/>
                      </a:lnTo>
                      <a:lnTo>
                        <a:pt x="68" y="76"/>
                      </a:lnTo>
                      <a:lnTo>
                        <a:pt x="62" y="82"/>
                      </a:lnTo>
                      <a:lnTo>
                        <a:pt x="54" y="84"/>
                      </a:lnTo>
                      <a:lnTo>
                        <a:pt x="46" y="86"/>
                      </a:lnTo>
                      <a:lnTo>
                        <a:pt x="46" y="86"/>
                      </a:lnTo>
                      <a:lnTo>
                        <a:pt x="36" y="86"/>
                      </a:lnTo>
                      <a:lnTo>
                        <a:pt x="28" y="84"/>
                      </a:lnTo>
                      <a:lnTo>
                        <a:pt x="22" y="82"/>
                      </a:lnTo>
                      <a:lnTo>
                        <a:pt x="14" y="76"/>
                      </a:lnTo>
                      <a:lnTo>
                        <a:pt x="10" y="72"/>
                      </a:lnTo>
                      <a:lnTo>
                        <a:pt x="4" y="64"/>
                      </a:lnTo>
                      <a:lnTo>
                        <a:pt x="2" y="56"/>
                      </a:lnTo>
                      <a:lnTo>
                        <a:pt x="0" y="48"/>
                      </a:lnTo>
                      <a:lnTo>
                        <a:pt x="0" y="48"/>
                      </a:lnTo>
                      <a:lnTo>
                        <a:pt x="0" y="38"/>
                      </a:lnTo>
                      <a:lnTo>
                        <a:pt x="0" y="30"/>
                      </a:lnTo>
                      <a:lnTo>
                        <a:pt x="4" y="22"/>
                      </a:lnTo>
                      <a:lnTo>
                        <a:pt x="8" y="16"/>
                      </a:lnTo>
                      <a:lnTo>
                        <a:pt x="14" y="10"/>
                      </a:lnTo>
                      <a:lnTo>
                        <a:pt x="20" y="6"/>
                      </a:lnTo>
                      <a:lnTo>
                        <a:pt x="28" y="2"/>
                      </a:lnTo>
                      <a:lnTo>
                        <a:pt x="36" y="0"/>
                      </a:lnTo>
                      <a:lnTo>
                        <a:pt x="36" y="0"/>
                      </a:lnTo>
                      <a:lnTo>
                        <a:pt x="44" y="0"/>
                      </a:lnTo>
                      <a:lnTo>
                        <a:pt x="52" y="2"/>
                      </a:lnTo>
                      <a:lnTo>
                        <a:pt x="60" y="6"/>
                      </a:lnTo>
                      <a:lnTo>
                        <a:pt x="66" y="10"/>
                      </a:lnTo>
                      <a:lnTo>
                        <a:pt x="72" y="16"/>
                      </a:lnTo>
                      <a:lnTo>
                        <a:pt x="76" y="22"/>
                      </a:lnTo>
                      <a:lnTo>
                        <a:pt x="80" y="30"/>
                      </a:lnTo>
                      <a:lnTo>
                        <a:pt x="82"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43"/>
                <p:cNvSpPr>
                  <a:spLocks/>
                </p:cNvSpPr>
                <p:nvPr/>
              </p:nvSpPr>
              <p:spPr bwMode="auto">
                <a:xfrm flipH="1">
                  <a:off x="2442859" y="2558751"/>
                  <a:ext cx="61503" cy="63624"/>
                </a:xfrm>
                <a:custGeom>
                  <a:avLst/>
                  <a:gdLst>
                    <a:gd name="T0" fmla="*/ 58 w 58"/>
                    <a:gd name="T1" fmla="*/ 28 h 60"/>
                    <a:gd name="T2" fmla="*/ 58 w 58"/>
                    <a:gd name="T3" fmla="*/ 28 h 60"/>
                    <a:gd name="T4" fmla="*/ 58 w 58"/>
                    <a:gd name="T5" fmla="*/ 40 h 60"/>
                    <a:gd name="T6" fmla="*/ 52 w 58"/>
                    <a:gd name="T7" fmla="*/ 50 h 60"/>
                    <a:gd name="T8" fmla="*/ 44 w 58"/>
                    <a:gd name="T9" fmla="*/ 56 h 60"/>
                    <a:gd name="T10" fmla="*/ 38 w 58"/>
                    <a:gd name="T11" fmla="*/ 58 h 60"/>
                    <a:gd name="T12" fmla="*/ 32 w 58"/>
                    <a:gd name="T13" fmla="*/ 60 h 60"/>
                    <a:gd name="T14" fmla="*/ 32 w 58"/>
                    <a:gd name="T15" fmla="*/ 60 h 60"/>
                    <a:gd name="T16" fmla="*/ 26 w 58"/>
                    <a:gd name="T17" fmla="*/ 60 h 60"/>
                    <a:gd name="T18" fmla="*/ 22 w 58"/>
                    <a:gd name="T19" fmla="*/ 58 h 60"/>
                    <a:gd name="T20" fmla="*/ 12 w 58"/>
                    <a:gd name="T21" fmla="*/ 54 h 60"/>
                    <a:gd name="T22" fmla="*/ 4 w 58"/>
                    <a:gd name="T23" fmla="*/ 44 h 60"/>
                    <a:gd name="T24" fmla="*/ 0 w 58"/>
                    <a:gd name="T25" fmla="*/ 34 h 60"/>
                    <a:gd name="T26" fmla="*/ 0 w 58"/>
                    <a:gd name="T27" fmla="*/ 34 h 60"/>
                    <a:gd name="T28" fmla="*/ 2 w 58"/>
                    <a:gd name="T29" fmla="*/ 22 h 60"/>
                    <a:gd name="T30" fmla="*/ 6 w 58"/>
                    <a:gd name="T31" fmla="*/ 12 h 60"/>
                    <a:gd name="T32" fmla="*/ 16 w 58"/>
                    <a:gd name="T33" fmla="*/ 4 h 60"/>
                    <a:gd name="T34" fmla="*/ 20 w 58"/>
                    <a:gd name="T35" fmla="*/ 2 h 60"/>
                    <a:gd name="T36" fmla="*/ 26 w 58"/>
                    <a:gd name="T37" fmla="*/ 0 h 60"/>
                    <a:gd name="T38" fmla="*/ 26 w 58"/>
                    <a:gd name="T39" fmla="*/ 0 h 60"/>
                    <a:gd name="T40" fmla="*/ 32 w 58"/>
                    <a:gd name="T41" fmla="*/ 0 h 60"/>
                    <a:gd name="T42" fmla="*/ 38 w 58"/>
                    <a:gd name="T43" fmla="*/ 2 h 60"/>
                    <a:gd name="T44" fmla="*/ 48 w 58"/>
                    <a:gd name="T45" fmla="*/ 6 h 60"/>
                    <a:gd name="T46" fmla="*/ 54 w 58"/>
                    <a:gd name="T47" fmla="*/ 16 h 60"/>
                    <a:gd name="T48" fmla="*/ 58 w 58"/>
                    <a:gd name="T4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58" y="28"/>
                      </a:moveTo>
                      <a:lnTo>
                        <a:pt x="58" y="28"/>
                      </a:lnTo>
                      <a:lnTo>
                        <a:pt x="58" y="40"/>
                      </a:lnTo>
                      <a:lnTo>
                        <a:pt x="52" y="50"/>
                      </a:lnTo>
                      <a:lnTo>
                        <a:pt x="44" y="56"/>
                      </a:lnTo>
                      <a:lnTo>
                        <a:pt x="38" y="58"/>
                      </a:lnTo>
                      <a:lnTo>
                        <a:pt x="32" y="60"/>
                      </a:lnTo>
                      <a:lnTo>
                        <a:pt x="32" y="60"/>
                      </a:lnTo>
                      <a:lnTo>
                        <a:pt x="26" y="60"/>
                      </a:lnTo>
                      <a:lnTo>
                        <a:pt x="22" y="58"/>
                      </a:lnTo>
                      <a:lnTo>
                        <a:pt x="12" y="54"/>
                      </a:lnTo>
                      <a:lnTo>
                        <a:pt x="4" y="44"/>
                      </a:lnTo>
                      <a:lnTo>
                        <a:pt x="0" y="34"/>
                      </a:lnTo>
                      <a:lnTo>
                        <a:pt x="0" y="34"/>
                      </a:lnTo>
                      <a:lnTo>
                        <a:pt x="2" y="22"/>
                      </a:lnTo>
                      <a:lnTo>
                        <a:pt x="6" y="12"/>
                      </a:lnTo>
                      <a:lnTo>
                        <a:pt x="16" y="4"/>
                      </a:lnTo>
                      <a:lnTo>
                        <a:pt x="20" y="2"/>
                      </a:lnTo>
                      <a:lnTo>
                        <a:pt x="26" y="0"/>
                      </a:lnTo>
                      <a:lnTo>
                        <a:pt x="26" y="0"/>
                      </a:lnTo>
                      <a:lnTo>
                        <a:pt x="32" y="0"/>
                      </a:lnTo>
                      <a:lnTo>
                        <a:pt x="38" y="2"/>
                      </a:lnTo>
                      <a:lnTo>
                        <a:pt x="48" y="6"/>
                      </a:lnTo>
                      <a:lnTo>
                        <a:pt x="54" y="16"/>
                      </a:lnTo>
                      <a:lnTo>
                        <a:pt x="58" y="28"/>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44"/>
                <p:cNvSpPr>
                  <a:spLocks/>
                </p:cNvSpPr>
                <p:nvPr/>
              </p:nvSpPr>
              <p:spPr bwMode="auto">
                <a:xfrm flipH="1">
                  <a:off x="2442859" y="2558751"/>
                  <a:ext cx="61503" cy="63624"/>
                </a:xfrm>
                <a:custGeom>
                  <a:avLst/>
                  <a:gdLst>
                    <a:gd name="T0" fmla="*/ 58 w 58"/>
                    <a:gd name="T1" fmla="*/ 28 h 60"/>
                    <a:gd name="T2" fmla="*/ 58 w 58"/>
                    <a:gd name="T3" fmla="*/ 28 h 60"/>
                    <a:gd name="T4" fmla="*/ 58 w 58"/>
                    <a:gd name="T5" fmla="*/ 40 h 60"/>
                    <a:gd name="T6" fmla="*/ 52 w 58"/>
                    <a:gd name="T7" fmla="*/ 50 h 60"/>
                    <a:gd name="T8" fmla="*/ 44 w 58"/>
                    <a:gd name="T9" fmla="*/ 56 h 60"/>
                    <a:gd name="T10" fmla="*/ 38 w 58"/>
                    <a:gd name="T11" fmla="*/ 58 h 60"/>
                    <a:gd name="T12" fmla="*/ 32 w 58"/>
                    <a:gd name="T13" fmla="*/ 60 h 60"/>
                    <a:gd name="T14" fmla="*/ 32 w 58"/>
                    <a:gd name="T15" fmla="*/ 60 h 60"/>
                    <a:gd name="T16" fmla="*/ 26 w 58"/>
                    <a:gd name="T17" fmla="*/ 60 h 60"/>
                    <a:gd name="T18" fmla="*/ 22 w 58"/>
                    <a:gd name="T19" fmla="*/ 58 h 60"/>
                    <a:gd name="T20" fmla="*/ 12 w 58"/>
                    <a:gd name="T21" fmla="*/ 54 h 60"/>
                    <a:gd name="T22" fmla="*/ 4 w 58"/>
                    <a:gd name="T23" fmla="*/ 44 h 60"/>
                    <a:gd name="T24" fmla="*/ 0 w 58"/>
                    <a:gd name="T25" fmla="*/ 34 h 60"/>
                    <a:gd name="T26" fmla="*/ 0 w 58"/>
                    <a:gd name="T27" fmla="*/ 34 h 60"/>
                    <a:gd name="T28" fmla="*/ 2 w 58"/>
                    <a:gd name="T29" fmla="*/ 22 h 60"/>
                    <a:gd name="T30" fmla="*/ 6 w 58"/>
                    <a:gd name="T31" fmla="*/ 12 h 60"/>
                    <a:gd name="T32" fmla="*/ 16 w 58"/>
                    <a:gd name="T33" fmla="*/ 4 h 60"/>
                    <a:gd name="T34" fmla="*/ 20 w 58"/>
                    <a:gd name="T35" fmla="*/ 2 h 60"/>
                    <a:gd name="T36" fmla="*/ 26 w 58"/>
                    <a:gd name="T37" fmla="*/ 0 h 60"/>
                    <a:gd name="T38" fmla="*/ 26 w 58"/>
                    <a:gd name="T39" fmla="*/ 0 h 60"/>
                    <a:gd name="T40" fmla="*/ 32 w 58"/>
                    <a:gd name="T41" fmla="*/ 0 h 60"/>
                    <a:gd name="T42" fmla="*/ 38 w 58"/>
                    <a:gd name="T43" fmla="*/ 2 h 60"/>
                    <a:gd name="T44" fmla="*/ 48 w 58"/>
                    <a:gd name="T45" fmla="*/ 6 h 60"/>
                    <a:gd name="T46" fmla="*/ 54 w 58"/>
                    <a:gd name="T47" fmla="*/ 16 h 60"/>
                    <a:gd name="T48" fmla="*/ 58 w 58"/>
                    <a:gd name="T4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58" y="28"/>
                      </a:moveTo>
                      <a:lnTo>
                        <a:pt x="58" y="28"/>
                      </a:lnTo>
                      <a:lnTo>
                        <a:pt x="58" y="40"/>
                      </a:lnTo>
                      <a:lnTo>
                        <a:pt x="52" y="50"/>
                      </a:lnTo>
                      <a:lnTo>
                        <a:pt x="44" y="56"/>
                      </a:lnTo>
                      <a:lnTo>
                        <a:pt x="38" y="58"/>
                      </a:lnTo>
                      <a:lnTo>
                        <a:pt x="32" y="60"/>
                      </a:lnTo>
                      <a:lnTo>
                        <a:pt x="32" y="60"/>
                      </a:lnTo>
                      <a:lnTo>
                        <a:pt x="26" y="60"/>
                      </a:lnTo>
                      <a:lnTo>
                        <a:pt x="22" y="58"/>
                      </a:lnTo>
                      <a:lnTo>
                        <a:pt x="12" y="54"/>
                      </a:lnTo>
                      <a:lnTo>
                        <a:pt x="4" y="44"/>
                      </a:lnTo>
                      <a:lnTo>
                        <a:pt x="0" y="34"/>
                      </a:lnTo>
                      <a:lnTo>
                        <a:pt x="0" y="34"/>
                      </a:lnTo>
                      <a:lnTo>
                        <a:pt x="2" y="22"/>
                      </a:lnTo>
                      <a:lnTo>
                        <a:pt x="6" y="12"/>
                      </a:lnTo>
                      <a:lnTo>
                        <a:pt x="16" y="4"/>
                      </a:lnTo>
                      <a:lnTo>
                        <a:pt x="20" y="2"/>
                      </a:lnTo>
                      <a:lnTo>
                        <a:pt x="26" y="0"/>
                      </a:lnTo>
                      <a:lnTo>
                        <a:pt x="26" y="0"/>
                      </a:lnTo>
                      <a:lnTo>
                        <a:pt x="32" y="0"/>
                      </a:lnTo>
                      <a:lnTo>
                        <a:pt x="38" y="2"/>
                      </a:lnTo>
                      <a:lnTo>
                        <a:pt x="48" y="6"/>
                      </a:lnTo>
                      <a:lnTo>
                        <a:pt x="54" y="16"/>
                      </a:lnTo>
                      <a:lnTo>
                        <a:pt x="58"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45"/>
                <p:cNvSpPr>
                  <a:spLocks/>
                </p:cNvSpPr>
                <p:nvPr/>
              </p:nvSpPr>
              <p:spPr bwMode="auto">
                <a:xfrm flipH="1">
                  <a:off x="2461946" y="2573596"/>
                  <a:ext cx="27570" cy="29691"/>
                </a:xfrm>
                <a:custGeom>
                  <a:avLst/>
                  <a:gdLst>
                    <a:gd name="T0" fmla="*/ 26 w 26"/>
                    <a:gd name="T1" fmla="*/ 12 h 28"/>
                    <a:gd name="T2" fmla="*/ 26 w 26"/>
                    <a:gd name="T3" fmla="*/ 12 h 28"/>
                    <a:gd name="T4" fmla="*/ 26 w 26"/>
                    <a:gd name="T5" fmla="*/ 18 h 28"/>
                    <a:gd name="T6" fmla="*/ 24 w 26"/>
                    <a:gd name="T7" fmla="*/ 24 h 28"/>
                    <a:gd name="T8" fmla="*/ 20 w 26"/>
                    <a:gd name="T9" fmla="*/ 26 h 28"/>
                    <a:gd name="T10" fmla="*/ 16 w 26"/>
                    <a:gd name="T11" fmla="*/ 28 h 28"/>
                    <a:gd name="T12" fmla="*/ 16 w 26"/>
                    <a:gd name="T13" fmla="*/ 28 h 28"/>
                    <a:gd name="T14" fmla="*/ 10 w 26"/>
                    <a:gd name="T15" fmla="*/ 28 h 28"/>
                    <a:gd name="T16" fmla="*/ 6 w 26"/>
                    <a:gd name="T17" fmla="*/ 26 h 28"/>
                    <a:gd name="T18" fmla="*/ 2 w 26"/>
                    <a:gd name="T19" fmla="*/ 20 h 28"/>
                    <a:gd name="T20" fmla="*/ 0 w 26"/>
                    <a:gd name="T21" fmla="*/ 16 h 28"/>
                    <a:gd name="T22" fmla="*/ 0 w 26"/>
                    <a:gd name="T23" fmla="*/ 16 h 28"/>
                    <a:gd name="T24" fmla="*/ 0 w 26"/>
                    <a:gd name="T25" fmla="*/ 10 h 28"/>
                    <a:gd name="T26" fmla="*/ 4 w 26"/>
                    <a:gd name="T27" fmla="*/ 6 h 28"/>
                    <a:gd name="T28" fmla="*/ 8 w 26"/>
                    <a:gd name="T29" fmla="*/ 2 h 28"/>
                    <a:gd name="T30" fmla="*/ 12 w 26"/>
                    <a:gd name="T31" fmla="*/ 0 h 28"/>
                    <a:gd name="T32" fmla="*/ 12 w 26"/>
                    <a:gd name="T33" fmla="*/ 0 h 28"/>
                    <a:gd name="T34" fmla="*/ 18 w 26"/>
                    <a:gd name="T35" fmla="*/ 2 h 28"/>
                    <a:gd name="T36" fmla="*/ 22 w 26"/>
                    <a:gd name="T37" fmla="*/ 4 h 28"/>
                    <a:gd name="T38" fmla="*/ 26 w 26"/>
                    <a:gd name="T39" fmla="*/ 8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4"/>
                      </a:lnTo>
                      <a:lnTo>
                        <a:pt x="20" y="26"/>
                      </a:lnTo>
                      <a:lnTo>
                        <a:pt x="16" y="28"/>
                      </a:lnTo>
                      <a:lnTo>
                        <a:pt x="16" y="28"/>
                      </a:lnTo>
                      <a:lnTo>
                        <a:pt x="10" y="28"/>
                      </a:lnTo>
                      <a:lnTo>
                        <a:pt x="6" y="26"/>
                      </a:lnTo>
                      <a:lnTo>
                        <a:pt x="2" y="20"/>
                      </a:lnTo>
                      <a:lnTo>
                        <a:pt x="0" y="16"/>
                      </a:lnTo>
                      <a:lnTo>
                        <a:pt x="0" y="16"/>
                      </a:lnTo>
                      <a:lnTo>
                        <a:pt x="0" y="10"/>
                      </a:lnTo>
                      <a:lnTo>
                        <a:pt x="4" y="6"/>
                      </a:lnTo>
                      <a:lnTo>
                        <a:pt x="8" y="2"/>
                      </a:lnTo>
                      <a:lnTo>
                        <a:pt x="12" y="0"/>
                      </a:lnTo>
                      <a:lnTo>
                        <a:pt x="12" y="0"/>
                      </a:lnTo>
                      <a:lnTo>
                        <a:pt x="18" y="2"/>
                      </a:lnTo>
                      <a:lnTo>
                        <a:pt x="22" y="4"/>
                      </a:lnTo>
                      <a:lnTo>
                        <a:pt x="26" y="8"/>
                      </a:lnTo>
                      <a:lnTo>
                        <a:pt x="26" y="12"/>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46"/>
                <p:cNvSpPr>
                  <a:spLocks/>
                </p:cNvSpPr>
                <p:nvPr/>
              </p:nvSpPr>
              <p:spPr bwMode="auto">
                <a:xfrm flipH="1">
                  <a:off x="2461946" y="2573596"/>
                  <a:ext cx="27570" cy="29691"/>
                </a:xfrm>
                <a:custGeom>
                  <a:avLst/>
                  <a:gdLst>
                    <a:gd name="T0" fmla="*/ 26 w 26"/>
                    <a:gd name="T1" fmla="*/ 12 h 28"/>
                    <a:gd name="T2" fmla="*/ 26 w 26"/>
                    <a:gd name="T3" fmla="*/ 12 h 28"/>
                    <a:gd name="T4" fmla="*/ 26 w 26"/>
                    <a:gd name="T5" fmla="*/ 18 h 28"/>
                    <a:gd name="T6" fmla="*/ 24 w 26"/>
                    <a:gd name="T7" fmla="*/ 24 h 28"/>
                    <a:gd name="T8" fmla="*/ 20 w 26"/>
                    <a:gd name="T9" fmla="*/ 26 h 28"/>
                    <a:gd name="T10" fmla="*/ 16 w 26"/>
                    <a:gd name="T11" fmla="*/ 28 h 28"/>
                    <a:gd name="T12" fmla="*/ 16 w 26"/>
                    <a:gd name="T13" fmla="*/ 28 h 28"/>
                    <a:gd name="T14" fmla="*/ 10 w 26"/>
                    <a:gd name="T15" fmla="*/ 28 h 28"/>
                    <a:gd name="T16" fmla="*/ 6 w 26"/>
                    <a:gd name="T17" fmla="*/ 26 h 28"/>
                    <a:gd name="T18" fmla="*/ 2 w 26"/>
                    <a:gd name="T19" fmla="*/ 20 h 28"/>
                    <a:gd name="T20" fmla="*/ 0 w 26"/>
                    <a:gd name="T21" fmla="*/ 16 h 28"/>
                    <a:gd name="T22" fmla="*/ 0 w 26"/>
                    <a:gd name="T23" fmla="*/ 16 h 28"/>
                    <a:gd name="T24" fmla="*/ 0 w 26"/>
                    <a:gd name="T25" fmla="*/ 10 h 28"/>
                    <a:gd name="T26" fmla="*/ 4 w 26"/>
                    <a:gd name="T27" fmla="*/ 6 h 28"/>
                    <a:gd name="T28" fmla="*/ 8 w 26"/>
                    <a:gd name="T29" fmla="*/ 2 h 28"/>
                    <a:gd name="T30" fmla="*/ 12 w 26"/>
                    <a:gd name="T31" fmla="*/ 0 h 28"/>
                    <a:gd name="T32" fmla="*/ 12 w 26"/>
                    <a:gd name="T33" fmla="*/ 0 h 28"/>
                    <a:gd name="T34" fmla="*/ 18 w 26"/>
                    <a:gd name="T35" fmla="*/ 2 h 28"/>
                    <a:gd name="T36" fmla="*/ 22 w 26"/>
                    <a:gd name="T37" fmla="*/ 4 h 28"/>
                    <a:gd name="T38" fmla="*/ 26 w 26"/>
                    <a:gd name="T39" fmla="*/ 8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4"/>
                      </a:lnTo>
                      <a:lnTo>
                        <a:pt x="20" y="26"/>
                      </a:lnTo>
                      <a:lnTo>
                        <a:pt x="16" y="28"/>
                      </a:lnTo>
                      <a:lnTo>
                        <a:pt x="16" y="28"/>
                      </a:lnTo>
                      <a:lnTo>
                        <a:pt x="10" y="28"/>
                      </a:lnTo>
                      <a:lnTo>
                        <a:pt x="6" y="26"/>
                      </a:lnTo>
                      <a:lnTo>
                        <a:pt x="2" y="20"/>
                      </a:lnTo>
                      <a:lnTo>
                        <a:pt x="0" y="16"/>
                      </a:lnTo>
                      <a:lnTo>
                        <a:pt x="0" y="16"/>
                      </a:lnTo>
                      <a:lnTo>
                        <a:pt x="0" y="10"/>
                      </a:lnTo>
                      <a:lnTo>
                        <a:pt x="4" y="6"/>
                      </a:lnTo>
                      <a:lnTo>
                        <a:pt x="8" y="2"/>
                      </a:lnTo>
                      <a:lnTo>
                        <a:pt x="12" y="0"/>
                      </a:lnTo>
                      <a:lnTo>
                        <a:pt x="12" y="0"/>
                      </a:lnTo>
                      <a:lnTo>
                        <a:pt x="18" y="2"/>
                      </a:lnTo>
                      <a:lnTo>
                        <a:pt x="22" y="4"/>
                      </a:lnTo>
                      <a:lnTo>
                        <a:pt x="26" y="8"/>
                      </a:lnTo>
                      <a:lnTo>
                        <a:pt x="26"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47"/>
                <p:cNvSpPr>
                  <a:spLocks/>
                </p:cNvSpPr>
                <p:nvPr/>
              </p:nvSpPr>
              <p:spPr bwMode="auto">
                <a:xfrm flipH="1">
                  <a:off x="2442859" y="2567234"/>
                  <a:ext cx="27570" cy="29691"/>
                </a:xfrm>
                <a:custGeom>
                  <a:avLst/>
                  <a:gdLst>
                    <a:gd name="T0" fmla="*/ 26 w 26"/>
                    <a:gd name="T1" fmla="*/ 12 h 28"/>
                    <a:gd name="T2" fmla="*/ 26 w 26"/>
                    <a:gd name="T3" fmla="*/ 12 h 28"/>
                    <a:gd name="T4" fmla="*/ 26 w 26"/>
                    <a:gd name="T5" fmla="*/ 18 h 28"/>
                    <a:gd name="T6" fmla="*/ 24 w 26"/>
                    <a:gd name="T7" fmla="*/ 22 h 28"/>
                    <a:gd name="T8" fmla="*/ 20 w 26"/>
                    <a:gd name="T9" fmla="*/ 26 h 28"/>
                    <a:gd name="T10" fmla="*/ 14 w 26"/>
                    <a:gd name="T11" fmla="*/ 28 h 28"/>
                    <a:gd name="T12" fmla="*/ 14 w 26"/>
                    <a:gd name="T13" fmla="*/ 28 h 28"/>
                    <a:gd name="T14" fmla="*/ 10 w 26"/>
                    <a:gd name="T15" fmla="*/ 26 h 28"/>
                    <a:gd name="T16" fmla="*/ 6 w 26"/>
                    <a:gd name="T17" fmla="*/ 24 h 28"/>
                    <a:gd name="T18" fmla="*/ 2 w 26"/>
                    <a:gd name="T19" fmla="*/ 20 h 28"/>
                    <a:gd name="T20" fmla="*/ 0 w 26"/>
                    <a:gd name="T21" fmla="*/ 14 h 28"/>
                    <a:gd name="T22" fmla="*/ 0 w 26"/>
                    <a:gd name="T23" fmla="*/ 14 h 28"/>
                    <a:gd name="T24" fmla="*/ 0 w 26"/>
                    <a:gd name="T25" fmla="*/ 10 h 28"/>
                    <a:gd name="T26" fmla="*/ 4 w 26"/>
                    <a:gd name="T27" fmla="*/ 4 h 28"/>
                    <a:gd name="T28" fmla="*/ 8 w 26"/>
                    <a:gd name="T29" fmla="*/ 2 h 28"/>
                    <a:gd name="T30" fmla="*/ 12 w 26"/>
                    <a:gd name="T31" fmla="*/ 0 h 28"/>
                    <a:gd name="T32" fmla="*/ 12 w 26"/>
                    <a:gd name="T33" fmla="*/ 0 h 28"/>
                    <a:gd name="T34" fmla="*/ 18 w 26"/>
                    <a:gd name="T35" fmla="*/ 0 h 28"/>
                    <a:gd name="T36" fmla="*/ 22 w 26"/>
                    <a:gd name="T37" fmla="*/ 2 h 28"/>
                    <a:gd name="T38" fmla="*/ 26 w 26"/>
                    <a:gd name="T39" fmla="*/ 6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2"/>
                      </a:lnTo>
                      <a:lnTo>
                        <a:pt x="20" y="26"/>
                      </a:lnTo>
                      <a:lnTo>
                        <a:pt x="14" y="28"/>
                      </a:lnTo>
                      <a:lnTo>
                        <a:pt x="14" y="28"/>
                      </a:lnTo>
                      <a:lnTo>
                        <a:pt x="10" y="26"/>
                      </a:lnTo>
                      <a:lnTo>
                        <a:pt x="6" y="24"/>
                      </a:lnTo>
                      <a:lnTo>
                        <a:pt x="2" y="20"/>
                      </a:lnTo>
                      <a:lnTo>
                        <a:pt x="0" y="14"/>
                      </a:lnTo>
                      <a:lnTo>
                        <a:pt x="0" y="14"/>
                      </a:lnTo>
                      <a:lnTo>
                        <a:pt x="0" y="10"/>
                      </a:lnTo>
                      <a:lnTo>
                        <a:pt x="4" y="4"/>
                      </a:lnTo>
                      <a:lnTo>
                        <a:pt x="8" y="2"/>
                      </a:lnTo>
                      <a:lnTo>
                        <a:pt x="12" y="0"/>
                      </a:lnTo>
                      <a:lnTo>
                        <a:pt x="12" y="0"/>
                      </a:lnTo>
                      <a:lnTo>
                        <a:pt x="18" y="0"/>
                      </a:lnTo>
                      <a:lnTo>
                        <a:pt x="22" y="2"/>
                      </a:lnTo>
                      <a:lnTo>
                        <a:pt x="26" y="6"/>
                      </a:lnTo>
                      <a:lnTo>
                        <a:pt x="2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48"/>
                <p:cNvSpPr>
                  <a:spLocks/>
                </p:cNvSpPr>
                <p:nvPr/>
              </p:nvSpPr>
              <p:spPr bwMode="auto">
                <a:xfrm flipH="1">
                  <a:off x="2442859" y="2567234"/>
                  <a:ext cx="27570" cy="29691"/>
                </a:xfrm>
                <a:custGeom>
                  <a:avLst/>
                  <a:gdLst>
                    <a:gd name="T0" fmla="*/ 26 w 26"/>
                    <a:gd name="T1" fmla="*/ 12 h 28"/>
                    <a:gd name="T2" fmla="*/ 26 w 26"/>
                    <a:gd name="T3" fmla="*/ 12 h 28"/>
                    <a:gd name="T4" fmla="*/ 26 w 26"/>
                    <a:gd name="T5" fmla="*/ 18 h 28"/>
                    <a:gd name="T6" fmla="*/ 24 w 26"/>
                    <a:gd name="T7" fmla="*/ 22 h 28"/>
                    <a:gd name="T8" fmla="*/ 20 w 26"/>
                    <a:gd name="T9" fmla="*/ 26 h 28"/>
                    <a:gd name="T10" fmla="*/ 14 w 26"/>
                    <a:gd name="T11" fmla="*/ 28 h 28"/>
                    <a:gd name="T12" fmla="*/ 14 w 26"/>
                    <a:gd name="T13" fmla="*/ 28 h 28"/>
                    <a:gd name="T14" fmla="*/ 10 w 26"/>
                    <a:gd name="T15" fmla="*/ 26 h 28"/>
                    <a:gd name="T16" fmla="*/ 6 w 26"/>
                    <a:gd name="T17" fmla="*/ 24 h 28"/>
                    <a:gd name="T18" fmla="*/ 2 w 26"/>
                    <a:gd name="T19" fmla="*/ 20 h 28"/>
                    <a:gd name="T20" fmla="*/ 0 w 26"/>
                    <a:gd name="T21" fmla="*/ 14 h 28"/>
                    <a:gd name="T22" fmla="*/ 0 w 26"/>
                    <a:gd name="T23" fmla="*/ 14 h 28"/>
                    <a:gd name="T24" fmla="*/ 0 w 26"/>
                    <a:gd name="T25" fmla="*/ 10 h 28"/>
                    <a:gd name="T26" fmla="*/ 4 w 26"/>
                    <a:gd name="T27" fmla="*/ 4 h 28"/>
                    <a:gd name="T28" fmla="*/ 8 w 26"/>
                    <a:gd name="T29" fmla="*/ 2 h 28"/>
                    <a:gd name="T30" fmla="*/ 12 w 26"/>
                    <a:gd name="T31" fmla="*/ 0 h 28"/>
                    <a:gd name="T32" fmla="*/ 12 w 26"/>
                    <a:gd name="T33" fmla="*/ 0 h 28"/>
                    <a:gd name="T34" fmla="*/ 18 w 26"/>
                    <a:gd name="T35" fmla="*/ 0 h 28"/>
                    <a:gd name="T36" fmla="*/ 22 w 26"/>
                    <a:gd name="T37" fmla="*/ 2 h 28"/>
                    <a:gd name="T38" fmla="*/ 26 w 26"/>
                    <a:gd name="T39" fmla="*/ 6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2"/>
                      </a:lnTo>
                      <a:lnTo>
                        <a:pt x="20" y="26"/>
                      </a:lnTo>
                      <a:lnTo>
                        <a:pt x="14" y="28"/>
                      </a:lnTo>
                      <a:lnTo>
                        <a:pt x="14" y="28"/>
                      </a:lnTo>
                      <a:lnTo>
                        <a:pt x="10" y="26"/>
                      </a:lnTo>
                      <a:lnTo>
                        <a:pt x="6" y="24"/>
                      </a:lnTo>
                      <a:lnTo>
                        <a:pt x="2" y="20"/>
                      </a:lnTo>
                      <a:lnTo>
                        <a:pt x="0" y="14"/>
                      </a:lnTo>
                      <a:lnTo>
                        <a:pt x="0" y="14"/>
                      </a:lnTo>
                      <a:lnTo>
                        <a:pt x="0" y="10"/>
                      </a:lnTo>
                      <a:lnTo>
                        <a:pt x="4" y="4"/>
                      </a:lnTo>
                      <a:lnTo>
                        <a:pt x="8" y="2"/>
                      </a:lnTo>
                      <a:lnTo>
                        <a:pt x="12" y="0"/>
                      </a:lnTo>
                      <a:lnTo>
                        <a:pt x="12" y="0"/>
                      </a:lnTo>
                      <a:lnTo>
                        <a:pt x="18" y="0"/>
                      </a:lnTo>
                      <a:lnTo>
                        <a:pt x="22" y="2"/>
                      </a:lnTo>
                      <a:lnTo>
                        <a:pt x="26" y="6"/>
                      </a:lnTo>
                      <a:lnTo>
                        <a:pt x="26"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43" name="Freeform 49"/>
              <p:cNvSpPr>
                <a:spLocks/>
              </p:cNvSpPr>
              <p:nvPr/>
            </p:nvSpPr>
            <p:spPr bwMode="auto">
              <a:xfrm flipH="1">
                <a:off x="2033547" y="2321223"/>
                <a:ext cx="483539" cy="432640"/>
              </a:xfrm>
              <a:custGeom>
                <a:avLst/>
                <a:gdLst>
                  <a:gd name="T0" fmla="*/ 18 w 456"/>
                  <a:gd name="T1" fmla="*/ 148 h 408"/>
                  <a:gd name="T2" fmla="*/ 8 w 456"/>
                  <a:gd name="T3" fmla="*/ 128 h 408"/>
                  <a:gd name="T4" fmla="*/ 0 w 456"/>
                  <a:gd name="T5" fmla="*/ 98 h 408"/>
                  <a:gd name="T6" fmla="*/ 4 w 456"/>
                  <a:gd name="T7" fmla="*/ 70 h 408"/>
                  <a:gd name="T8" fmla="*/ 14 w 456"/>
                  <a:gd name="T9" fmla="*/ 50 h 408"/>
                  <a:gd name="T10" fmla="*/ 22 w 456"/>
                  <a:gd name="T11" fmla="*/ 42 h 408"/>
                  <a:gd name="T12" fmla="*/ 20 w 456"/>
                  <a:gd name="T13" fmla="*/ 56 h 408"/>
                  <a:gd name="T14" fmla="*/ 24 w 456"/>
                  <a:gd name="T15" fmla="*/ 62 h 408"/>
                  <a:gd name="T16" fmla="*/ 28 w 456"/>
                  <a:gd name="T17" fmla="*/ 58 h 408"/>
                  <a:gd name="T18" fmla="*/ 56 w 456"/>
                  <a:gd name="T19" fmla="*/ 34 h 408"/>
                  <a:gd name="T20" fmla="*/ 82 w 456"/>
                  <a:gd name="T21" fmla="*/ 18 h 408"/>
                  <a:gd name="T22" fmla="*/ 114 w 456"/>
                  <a:gd name="T23" fmla="*/ 6 h 408"/>
                  <a:gd name="T24" fmla="*/ 156 w 456"/>
                  <a:gd name="T25" fmla="*/ 0 h 408"/>
                  <a:gd name="T26" fmla="*/ 206 w 456"/>
                  <a:gd name="T27" fmla="*/ 2 h 408"/>
                  <a:gd name="T28" fmla="*/ 266 w 456"/>
                  <a:gd name="T29" fmla="*/ 16 h 408"/>
                  <a:gd name="T30" fmla="*/ 288 w 456"/>
                  <a:gd name="T31" fmla="*/ 24 h 408"/>
                  <a:gd name="T32" fmla="*/ 340 w 456"/>
                  <a:gd name="T33" fmla="*/ 50 h 408"/>
                  <a:gd name="T34" fmla="*/ 364 w 456"/>
                  <a:gd name="T35" fmla="*/ 72 h 408"/>
                  <a:gd name="T36" fmla="*/ 386 w 456"/>
                  <a:gd name="T37" fmla="*/ 98 h 408"/>
                  <a:gd name="T38" fmla="*/ 398 w 456"/>
                  <a:gd name="T39" fmla="*/ 128 h 408"/>
                  <a:gd name="T40" fmla="*/ 400 w 456"/>
                  <a:gd name="T41" fmla="*/ 164 h 408"/>
                  <a:gd name="T42" fmla="*/ 406 w 456"/>
                  <a:gd name="T43" fmla="*/ 168 h 408"/>
                  <a:gd name="T44" fmla="*/ 430 w 456"/>
                  <a:gd name="T45" fmla="*/ 184 h 408"/>
                  <a:gd name="T46" fmla="*/ 446 w 456"/>
                  <a:gd name="T47" fmla="*/ 202 h 408"/>
                  <a:gd name="T48" fmla="*/ 456 w 456"/>
                  <a:gd name="T49" fmla="*/ 230 h 408"/>
                  <a:gd name="T50" fmla="*/ 454 w 456"/>
                  <a:gd name="T51" fmla="*/ 266 h 408"/>
                  <a:gd name="T52" fmla="*/ 434 w 456"/>
                  <a:gd name="T53" fmla="*/ 312 h 408"/>
                  <a:gd name="T54" fmla="*/ 392 w 456"/>
                  <a:gd name="T55" fmla="*/ 368 h 408"/>
                  <a:gd name="T56" fmla="*/ 360 w 456"/>
                  <a:gd name="T57" fmla="*/ 400 h 408"/>
                  <a:gd name="T58" fmla="*/ 350 w 456"/>
                  <a:gd name="T59" fmla="*/ 384 h 408"/>
                  <a:gd name="T60" fmla="*/ 330 w 456"/>
                  <a:gd name="T61" fmla="*/ 364 h 408"/>
                  <a:gd name="T62" fmla="*/ 312 w 456"/>
                  <a:gd name="T63" fmla="*/ 354 h 408"/>
                  <a:gd name="T64" fmla="*/ 292 w 456"/>
                  <a:gd name="T65" fmla="*/ 352 h 408"/>
                  <a:gd name="T66" fmla="*/ 268 w 456"/>
                  <a:gd name="T67" fmla="*/ 362 h 408"/>
                  <a:gd name="T68" fmla="*/ 240 w 456"/>
                  <a:gd name="T69" fmla="*/ 388 h 408"/>
                  <a:gd name="T70" fmla="*/ 202 w 456"/>
                  <a:gd name="T71" fmla="*/ 394 h 408"/>
                  <a:gd name="T72" fmla="*/ 204 w 456"/>
                  <a:gd name="T73" fmla="*/ 366 h 408"/>
                  <a:gd name="T74" fmla="*/ 218 w 456"/>
                  <a:gd name="T75" fmla="*/ 268 h 408"/>
                  <a:gd name="T76" fmla="*/ 236 w 456"/>
                  <a:gd name="T77" fmla="*/ 204 h 408"/>
                  <a:gd name="T78" fmla="*/ 246 w 456"/>
                  <a:gd name="T79" fmla="*/ 184 h 408"/>
                  <a:gd name="T80" fmla="*/ 242 w 456"/>
                  <a:gd name="T81" fmla="*/ 176 h 408"/>
                  <a:gd name="T82" fmla="*/ 226 w 456"/>
                  <a:gd name="T83" fmla="*/ 162 h 408"/>
                  <a:gd name="T84" fmla="*/ 196 w 456"/>
                  <a:gd name="T85" fmla="*/ 148 h 408"/>
                  <a:gd name="T86" fmla="*/ 152 w 456"/>
                  <a:gd name="T87" fmla="*/ 144 h 408"/>
                  <a:gd name="T88" fmla="*/ 100 w 456"/>
                  <a:gd name="T89" fmla="*/ 146 h 408"/>
                  <a:gd name="T90" fmla="*/ 18 w 456"/>
                  <a:gd name="T91" fmla="*/ 14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08">
                    <a:moveTo>
                      <a:pt x="18" y="148"/>
                    </a:moveTo>
                    <a:lnTo>
                      <a:pt x="18" y="148"/>
                    </a:lnTo>
                    <a:lnTo>
                      <a:pt x="12" y="138"/>
                    </a:lnTo>
                    <a:lnTo>
                      <a:pt x="8" y="128"/>
                    </a:lnTo>
                    <a:lnTo>
                      <a:pt x="4" y="114"/>
                    </a:lnTo>
                    <a:lnTo>
                      <a:pt x="0" y="98"/>
                    </a:lnTo>
                    <a:lnTo>
                      <a:pt x="2" y="80"/>
                    </a:lnTo>
                    <a:lnTo>
                      <a:pt x="4" y="70"/>
                    </a:lnTo>
                    <a:lnTo>
                      <a:pt x="10" y="60"/>
                    </a:lnTo>
                    <a:lnTo>
                      <a:pt x="14" y="50"/>
                    </a:lnTo>
                    <a:lnTo>
                      <a:pt x="22" y="42"/>
                    </a:lnTo>
                    <a:lnTo>
                      <a:pt x="22" y="42"/>
                    </a:lnTo>
                    <a:lnTo>
                      <a:pt x="20" y="50"/>
                    </a:lnTo>
                    <a:lnTo>
                      <a:pt x="20" y="56"/>
                    </a:lnTo>
                    <a:lnTo>
                      <a:pt x="22" y="60"/>
                    </a:lnTo>
                    <a:lnTo>
                      <a:pt x="24" y="62"/>
                    </a:lnTo>
                    <a:lnTo>
                      <a:pt x="24" y="62"/>
                    </a:lnTo>
                    <a:lnTo>
                      <a:pt x="28" y="58"/>
                    </a:lnTo>
                    <a:lnTo>
                      <a:pt x="38" y="48"/>
                    </a:lnTo>
                    <a:lnTo>
                      <a:pt x="56" y="34"/>
                    </a:lnTo>
                    <a:lnTo>
                      <a:pt x="68" y="26"/>
                    </a:lnTo>
                    <a:lnTo>
                      <a:pt x="82" y="18"/>
                    </a:lnTo>
                    <a:lnTo>
                      <a:pt x="98" y="12"/>
                    </a:lnTo>
                    <a:lnTo>
                      <a:pt x="114" y="6"/>
                    </a:lnTo>
                    <a:lnTo>
                      <a:pt x="134" y="2"/>
                    </a:lnTo>
                    <a:lnTo>
                      <a:pt x="156" y="0"/>
                    </a:lnTo>
                    <a:lnTo>
                      <a:pt x="180" y="0"/>
                    </a:lnTo>
                    <a:lnTo>
                      <a:pt x="206" y="2"/>
                    </a:lnTo>
                    <a:lnTo>
                      <a:pt x="234" y="8"/>
                    </a:lnTo>
                    <a:lnTo>
                      <a:pt x="266" y="16"/>
                    </a:lnTo>
                    <a:lnTo>
                      <a:pt x="266" y="16"/>
                    </a:lnTo>
                    <a:lnTo>
                      <a:pt x="288" y="24"/>
                    </a:lnTo>
                    <a:lnTo>
                      <a:pt x="312" y="36"/>
                    </a:lnTo>
                    <a:lnTo>
                      <a:pt x="340" y="50"/>
                    </a:lnTo>
                    <a:lnTo>
                      <a:pt x="352" y="60"/>
                    </a:lnTo>
                    <a:lnTo>
                      <a:pt x="364" y="72"/>
                    </a:lnTo>
                    <a:lnTo>
                      <a:pt x="376" y="84"/>
                    </a:lnTo>
                    <a:lnTo>
                      <a:pt x="386" y="98"/>
                    </a:lnTo>
                    <a:lnTo>
                      <a:pt x="394" y="112"/>
                    </a:lnTo>
                    <a:lnTo>
                      <a:pt x="398" y="128"/>
                    </a:lnTo>
                    <a:lnTo>
                      <a:pt x="402" y="146"/>
                    </a:lnTo>
                    <a:lnTo>
                      <a:pt x="400" y="164"/>
                    </a:lnTo>
                    <a:lnTo>
                      <a:pt x="400" y="164"/>
                    </a:lnTo>
                    <a:lnTo>
                      <a:pt x="406" y="168"/>
                    </a:lnTo>
                    <a:lnTo>
                      <a:pt x="420" y="176"/>
                    </a:lnTo>
                    <a:lnTo>
                      <a:pt x="430" y="184"/>
                    </a:lnTo>
                    <a:lnTo>
                      <a:pt x="438" y="192"/>
                    </a:lnTo>
                    <a:lnTo>
                      <a:pt x="446" y="202"/>
                    </a:lnTo>
                    <a:lnTo>
                      <a:pt x="452" y="216"/>
                    </a:lnTo>
                    <a:lnTo>
                      <a:pt x="456" y="230"/>
                    </a:lnTo>
                    <a:lnTo>
                      <a:pt x="456" y="246"/>
                    </a:lnTo>
                    <a:lnTo>
                      <a:pt x="454" y="266"/>
                    </a:lnTo>
                    <a:lnTo>
                      <a:pt x="446" y="288"/>
                    </a:lnTo>
                    <a:lnTo>
                      <a:pt x="434" y="312"/>
                    </a:lnTo>
                    <a:lnTo>
                      <a:pt x="416" y="338"/>
                    </a:lnTo>
                    <a:lnTo>
                      <a:pt x="392" y="368"/>
                    </a:lnTo>
                    <a:lnTo>
                      <a:pt x="360" y="400"/>
                    </a:lnTo>
                    <a:lnTo>
                      <a:pt x="360" y="400"/>
                    </a:lnTo>
                    <a:lnTo>
                      <a:pt x="356" y="396"/>
                    </a:lnTo>
                    <a:lnTo>
                      <a:pt x="350" y="384"/>
                    </a:lnTo>
                    <a:lnTo>
                      <a:pt x="338" y="370"/>
                    </a:lnTo>
                    <a:lnTo>
                      <a:pt x="330" y="364"/>
                    </a:lnTo>
                    <a:lnTo>
                      <a:pt x="322" y="358"/>
                    </a:lnTo>
                    <a:lnTo>
                      <a:pt x="312" y="354"/>
                    </a:lnTo>
                    <a:lnTo>
                      <a:pt x="302" y="352"/>
                    </a:lnTo>
                    <a:lnTo>
                      <a:pt x="292" y="352"/>
                    </a:lnTo>
                    <a:lnTo>
                      <a:pt x="280" y="356"/>
                    </a:lnTo>
                    <a:lnTo>
                      <a:pt x="268" y="362"/>
                    </a:lnTo>
                    <a:lnTo>
                      <a:pt x="254" y="372"/>
                    </a:lnTo>
                    <a:lnTo>
                      <a:pt x="240" y="388"/>
                    </a:lnTo>
                    <a:lnTo>
                      <a:pt x="226" y="408"/>
                    </a:lnTo>
                    <a:lnTo>
                      <a:pt x="202" y="394"/>
                    </a:lnTo>
                    <a:lnTo>
                      <a:pt x="202" y="394"/>
                    </a:lnTo>
                    <a:lnTo>
                      <a:pt x="204" y="366"/>
                    </a:lnTo>
                    <a:lnTo>
                      <a:pt x="212" y="304"/>
                    </a:lnTo>
                    <a:lnTo>
                      <a:pt x="218" y="268"/>
                    </a:lnTo>
                    <a:lnTo>
                      <a:pt x="226" y="232"/>
                    </a:lnTo>
                    <a:lnTo>
                      <a:pt x="236" y="204"/>
                    </a:lnTo>
                    <a:lnTo>
                      <a:pt x="240" y="192"/>
                    </a:lnTo>
                    <a:lnTo>
                      <a:pt x="246" y="184"/>
                    </a:lnTo>
                    <a:lnTo>
                      <a:pt x="246" y="184"/>
                    </a:lnTo>
                    <a:lnTo>
                      <a:pt x="242" y="176"/>
                    </a:lnTo>
                    <a:lnTo>
                      <a:pt x="236" y="170"/>
                    </a:lnTo>
                    <a:lnTo>
                      <a:pt x="226" y="162"/>
                    </a:lnTo>
                    <a:lnTo>
                      <a:pt x="214" y="154"/>
                    </a:lnTo>
                    <a:lnTo>
                      <a:pt x="196" y="148"/>
                    </a:lnTo>
                    <a:lnTo>
                      <a:pt x="176" y="144"/>
                    </a:lnTo>
                    <a:lnTo>
                      <a:pt x="152" y="144"/>
                    </a:lnTo>
                    <a:lnTo>
                      <a:pt x="152" y="144"/>
                    </a:lnTo>
                    <a:lnTo>
                      <a:pt x="100" y="146"/>
                    </a:lnTo>
                    <a:lnTo>
                      <a:pt x="58" y="148"/>
                    </a:lnTo>
                    <a:lnTo>
                      <a:pt x="18" y="148"/>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50"/>
              <p:cNvSpPr>
                <a:spLocks/>
              </p:cNvSpPr>
              <p:nvPr/>
            </p:nvSpPr>
            <p:spPr bwMode="auto">
              <a:xfrm flipH="1">
                <a:off x="2033547" y="2321223"/>
                <a:ext cx="483539" cy="432640"/>
              </a:xfrm>
              <a:custGeom>
                <a:avLst/>
                <a:gdLst>
                  <a:gd name="T0" fmla="*/ 18 w 456"/>
                  <a:gd name="T1" fmla="*/ 148 h 408"/>
                  <a:gd name="T2" fmla="*/ 8 w 456"/>
                  <a:gd name="T3" fmla="*/ 128 h 408"/>
                  <a:gd name="T4" fmla="*/ 0 w 456"/>
                  <a:gd name="T5" fmla="*/ 98 h 408"/>
                  <a:gd name="T6" fmla="*/ 4 w 456"/>
                  <a:gd name="T7" fmla="*/ 70 h 408"/>
                  <a:gd name="T8" fmla="*/ 14 w 456"/>
                  <a:gd name="T9" fmla="*/ 50 h 408"/>
                  <a:gd name="T10" fmla="*/ 22 w 456"/>
                  <a:gd name="T11" fmla="*/ 42 h 408"/>
                  <a:gd name="T12" fmla="*/ 20 w 456"/>
                  <a:gd name="T13" fmla="*/ 56 h 408"/>
                  <a:gd name="T14" fmla="*/ 24 w 456"/>
                  <a:gd name="T15" fmla="*/ 62 h 408"/>
                  <a:gd name="T16" fmla="*/ 28 w 456"/>
                  <a:gd name="T17" fmla="*/ 58 h 408"/>
                  <a:gd name="T18" fmla="*/ 56 w 456"/>
                  <a:gd name="T19" fmla="*/ 34 h 408"/>
                  <a:gd name="T20" fmla="*/ 82 w 456"/>
                  <a:gd name="T21" fmla="*/ 18 h 408"/>
                  <a:gd name="T22" fmla="*/ 114 w 456"/>
                  <a:gd name="T23" fmla="*/ 6 h 408"/>
                  <a:gd name="T24" fmla="*/ 156 w 456"/>
                  <a:gd name="T25" fmla="*/ 0 h 408"/>
                  <a:gd name="T26" fmla="*/ 206 w 456"/>
                  <a:gd name="T27" fmla="*/ 2 h 408"/>
                  <a:gd name="T28" fmla="*/ 266 w 456"/>
                  <a:gd name="T29" fmla="*/ 16 h 408"/>
                  <a:gd name="T30" fmla="*/ 288 w 456"/>
                  <a:gd name="T31" fmla="*/ 24 h 408"/>
                  <a:gd name="T32" fmla="*/ 340 w 456"/>
                  <a:gd name="T33" fmla="*/ 50 h 408"/>
                  <a:gd name="T34" fmla="*/ 364 w 456"/>
                  <a:gd name="T35" fmla="*/ 72 h 408"/>
                  <a:gd name="T36" fmla="*/ 386 w 456"/>
                  <a:gd name="T37" fmla="*/ 98 h 408"/>
                  <a:gd name="T38" fmla="*/ 398 w 456"/>
                  <a:gd name="T39" fmla="*/ 128 h 408"/>
                  <a:gd name="T40" fmla="*/ 400 w 456"/>
                  <a:gd name="T41" fmla="*/ 164 h 408"/>
                  <a:gd name="T42" fmla="*/ 406 w 456"/>
                  <a:gd name="T43" fmla="*/ 168 h 408"/>
                  <a:gd name="T44" fmla="*/ 430 w 456"/>
                  <a:gd name="T45" fmla="*/ 184 h 408"/>
                  <a:gd name="T46" fmla="*/ 446 w 456"/>
                  <a:gd name="T47" fmla="*/ 202 h 408"/>
                  <a:gd name="T48" fmla="*/ 456 w 456"/>
                  <a:gd name="T49" fmla="*/ 230 h 408"/>
                  <a:gd name="T50" fmla="*/ 454 w 456"/>
                  <a:gd name="T51" fmla="*/ 266 h 408"/>
                  <a:gd name="T52" fmla="*/ 434 w 456"/>
                  <a:gd name="T53" fmla="*/ 312 h 408"/>
                  <a:gd name="T54" fmla="*/ 392 w 456"/>
                  <a:gd name="T55" fmla="*/ 368 h 408"/>
                  <a:gd name="T56" fmla="*/ 360 w 456"/>
                  <a:gd name="T57" fmla="*/ 400 h 408"/>
                  <a:gd name="T58" fmla="*/ 350 w 456"/>
                  <a:gd name="T59" fmla="*/ 384 h 408"/>
                  <a:gd name="T60" fmla="*/ 330 w 456"/>
                  <a:gd name="T61" fmla="*/ 364 h 408"/>
                  <a:gd name="T62" fmla="*/ 312 w 456"/>
                  <a:gd name="T63" fmla="*/ 354 h 408"/>
                  <a:gd name="T64" fmla="*/ 292 w 456"/>
                  <a:gd name="T65" fmla="*/ 352 h 408"/>
                  <a:gd name="T66" fmla="*/ 268 w 456"/>
                  <a:gd name="T67" fmla="*/ 362 h 408"/>
                  <a:gd name="T68" fmla="*/ 240 w 456"/>
                  <a:gd name="T69" fmla="*/ 388 h 408"/>
                  <a:gd name="T70" fmla="*/ 202 w 456"/>
                  <a:gd name="T71" fmla="*/ 394 h 408"/>
                  <a:gd name="T72" fmla="*/ 204 w 456"/>
                  <a:gd name="T73" fmla="*/ 366 h 408"/>
                  <a:gd name="T74" fmla="*/ 218 w 456"/>
                  <a:gd name="T75" fmla="*/ 268 h 408"/>
                  <a:gd name="T76" fmla="*/ 236 w 456"/>
                  <a:gd name="T77" fmla="*/ 204 h 408"/>
                  <a:gd name="T78" fmla="*/ 246 w 456"/>
                  <a:gd name="T79" fmla="*/ 184 h 408"/>
                  <a:gd name="T80" fmla="*/ 242 w 456"/>
                  <a:gd name="T81" fmla="*/ 176 h 408"/>
                  <a:gd name="T82" fmla="*/ 226 w 456"/>
                  <a:gd name="T83" fmla="*/ 162 h 408"/>
                  <a:gd name="T84" fmla="*/ 196 w 456"/>
                  <a:gd name="T85" fmla="*/ 148 h 408"/>
                  <a:gd name="T86" fmla="*/ 152 w 456"/>
                  <a:gd name="T87" fmla="*/ 144 h 408"/>
                  <a:gd name="T88" fmla="*/ 100 w 456"/>
                  <a:gd name="T89" fmla="*/ 146 h 408"/>
                  <a:gd name="T90" fmla="*/ 18 w 456"/>
                  <a:gd name="T91" fmla="*/ 14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08">
                    <a:moveTo>
                      <a:pt x="18" y="148"/>
                    </a:moveTo>
                    <a:lnTo>
                      <a:pt x="18" y="148"/>
                    </a:lnTo>
                    <a:lnTo>
                      <a:pt x="12" y="138"/>
                    </a:lnTo>
                    <a:lnTo>
                      <a:pt x="8" y="128"/>
                    </a:lnTo>
                    <a:lnTo>
                      <a:pt x="4" y="114"/>
                    </a:lnTo>
                    <a:lnTo>
                      <a:pt x="0" y="98"/>
                    </a:lnTo>
                    <a:lnTo>
                      <a:pt x="2" y="80"/>
                    </a:lnTo>
                    <a:lnTo>
                      <a:pt x="4" y="70"/>
                    </a:lnTo>
                    <a:lnTo>
                      <a:pt x="10" y="60"/>
                    </a:lnTo>
                    <a:lnTo>
                      <a:pt x="14" y="50"/>
                    </a:lnTo>
                    <a:lnTo>
                      <a:pt x="22" y="42"/>
                    </a:lnTo>
                    <a:lnTo>
                      <a:pt x="22" y="42"/>
                    </a:lnTo>
                    <a:lnTo>
                      <a:pt x="20" y="50"/>
                    </a:lnTo>
                    <a:lnTo>
                      <a:pt x="20" y="56"/>
                    </a:lnTo>
                    <a:lnTo>
                      <a:pt x="22" y="60"/>
                    </a:lnTo>
                    <a:lnTo>
                      <a:pt x="24" y="62"/>
                    </a:lnTo>
                    <a:lnTo>
                      <a:pt x="24" y="62"/>
                    </a:lnTo>
                    <a:lnTo>
                      <a:pt x="28" y="58"/>
                    </a:lnTo>
                    <a:lnTo>
                      <a:pt x="38" y="48"/>
                    </a:lnTo>
                    <a:lnTo>
                      <a:pt x="56" y="34"/>
                    </a:lnTo>
                    <a:lnTo>
                      <a:pt x="68" y="26"/>
                    </a:lnTo>
                    <a:lnTo>
                      <a:pt x="82" y="18"/>
                    </a:lnTo>
                    <a:lnTo>
                      <a:pt x="98" y="12"/>
                    </a:lnTo>
                    <a:lnTo>
                      <a:pt x="114" y="6"/>
                    </a:lnTo>
                    <a:lnTo>
                      <a:pt x="134" y="2"/>
                    </a:lnTo>
                    <a:lnTo>
                      <a:pt x="156" y="0"/>
                    </a:lnTo>
                    <a:lnTo>
                      <a:pt x="180" y="0"/>
                    </a:lnTo>
                    <a:lnTo>
                      <a:pt x="206" y="2"/>
                    </a:lnTo>
                    <a:lnTo>
                      <a:pt x="234" y="8"/>
                    </a:lnTo>
                    <a:lnTo>
                      <a:pt x="266" y="16"/>
                    </a:lnTo>
                    <a:lnTo>
                      <a:pt x="266" y="16"/>
                    </a:lnTo>
                    <a:lnTo>
                      <a:pt x="288" y="24"/>
                    </a:lnTo>
                    <a:lnTo>
                      <a:pt x="312" y="36"/>
                    </a:lnTo>
                    <a:lnTo>
                      <a:pt x="340" y="50"/>
                    </a:lnTo>
                    <a:lnTo>
                      <a:pt x="352" y="60"/>
                    </a:lnTo>
                    <a:lnTo>
                      <a:pt x="364" y="72"/>
                    </a:lnTo>
                    <a:lnTo>
                      <a:pt x="376" y="84"/>
                    </a:lnTo>
                    <a:lnTo>
                      <a:pt x="386" y="98"/>
                    </a:lnTo>
                    <a:lnTo>
                      <a:pt x="394" y="112"/>
                    </a:lnTo>
                    <a:lnTo>
                      <a:pt x="398" y="128"/>
                    </a:lnTo>
                    <a:lnTo>
                      <a:pt x="402" y="146"/>
                    </a:lnTo>
                    <a:lnTo>
                      <a:pt x="400" y="164"/>
                    </a:lnTo>
                    <a:lnTo>
                      <a:pt x="400" y="164"/>
                    </a:lnTo>
                    <a:lnTo>
                      <a:pt x="406" y="168"/>
                    </a:lnTo>
                    <a:lnTo>
                      <a:pt x="420" y="176"/>
                    </a:lnTo>
                    <a:lnTo>
                      <a:pt x="430" y="184"/>
                    </a:lnTo>
                    <a:lnTo>
                      <a:pt x="438" y="192"/>
                    </a:lnTo>
                    <a:lnTo>
                      <a:pt x="446" y="202"/>
                    </a:lnTo>
                    <a:lnTo>
                      <a:pt x="452" y="216"/>
                    </a:lnTo>
                    <a:lnTo>
                      <a:pt x="456" y="230"/>
                    </a:lnTo>
                    <a:lnTo>
                      <a:pt x="456" y="246"/>
                    </a:lnTo>
                    <a:lnTo>
                      <a:pt x="454" y="266"/>
                    </a:lnTo>
                    <a:lnTo>
                      <a:pt x="446" y="288"/>
                    </a:lnTo>
                    <a:lnTo>
                      <a:pt x="434" y="312"/>
                    </a:lnTo>
                    <a:lnTo>
                      <a:pt x="416" y="338"/>
                    </a:lnTo>
                    <a:lnTo>
                      <a:pt x="392" y="368"/>
                    </a:lnTo>
                    <a:lnTo>
                      <a:pt x="360" y="400"/>
                    </a:lnTo>
                    <a:lnTo>
                      <a:pt x="360" y="400"/>
                    </a:lnTo>
                    <a:lnTo>
                      <a:pt x="356" y="396"/>
                    </a:lnTo>
                    <a:lnTo>
                      <a:pt x="350" y="384"/>
                    </a:lnTo>
                    <a:lnTo>
                      <a:pt x="338" y="370"/>
                    </a:lnTo>
                    <a:lnTo>
                      <a:pt x="330" y="364"/>
                    </a:lnTo>
                    <a:lnTo>
                      <a:pt x="322" y="358"/>
                    </a:lnTo>
                    <a:lnTo>
                      <a:pt x="312" y="354"/>
                    </a:lnTo>
                    <a:lnTo>
                      <a:pt x="302" y="352"/>
                    </a:lnTo>
                    <a:lnTo>
                      <a:pt x="292" y="352"/>
                    </a:lnTo>
                    <a:lnTo>
                      <a:pt x="280" y="356"/>
                    </a:lnTo>
                    <a:lnTo>
                      <a:pt x="268" y="362"/>
                    </a:lnTo>
                    <a:lnTo>
                      <a:pt x="254" y="372"/>
                    </a:lnTo>
                    <a:lnTo>
                      <a:pt x="240" y="388"/>
                    </a:lnTo>
                    <a:lnTo>
                      <a:pt x="226" y="408"/>
                    </a:lnTo>
                    <a:lnTo>
                      <a:pt x="202" y="394"/>
                    </a:lnTo>
                    <a:lnTo>
                      <a:pt x="202" y="394"/>
                    </a:lnTo>
                    <a:lnTo>
                      <a:pt x="204" y="366"/>
                    </a:lnTo>
                    <a:lnTo>
                      <a:pt x="212" y="304"/>
                    </a:lnTo>
                    <a:lnTo>
                      <a:pt x="218" y="268"/>
                    </a:lnTo>
                    <a:lnTo>
                      <a:pt x="226" y="232"/>
                    </a:lnTo>
                    <a:lnTo>
                      <a:pt x="236" y="204"/>
                    </a:lnTo>
                    <a:lnTo>
                      <a:pt x="240" y="192"/>
                    </a:lnTo>
                    <a:lnTo>
                      <a:pt x="246" y="184"/>
                    </a:lnTo>
                    <a:lnTo>
                      <a:pt x="246" y="184"/>
                    </a:lnTo>
                    <a:lnTo>
                      <a:pt x="242" y="176"/>
                    </a:lnTo>
                    <a:lnTo>
                      <a:pt x="236" y="170"/>
                    </a:lnTo>
                    <a:lnTo>
                      <a:pt x="226" y="162"/>
                    </a:lnTo>
                    <a:lnTo>
                      <a:pt x="214" y="154"/>
                    </a:lnTo>
                    <a:lnTo>
                      <a:pt x="196" y="148"/>
                    </a:lnTo>
                    <a:lnTo>
                      <a:pt x="176" y="144"/>
                    </a:lnTo>
                    <a:lnTo>
                      <a:pt x="152" y="144"/>
                    </a:lnTo>
                    <a:lnTo>
                      <a:pt x="152" y="144"/>
                    </a:lnTo>
                    <a:lnTo>
                      <a:pt x="100" y="146"/>
                    </a:lnTo>
                    <a:lnTo>
                      <a:pt x="58" y="148"/>
                    </a:lnTo>
                    <a:lnTo>
                      <a:pt x="18" y="1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51"/>
              <p:cNvSpPr>
                <a:spLocks/>
              </p:cNvSpPr>
              <p:nvPr/>
            </p:nvSpPr>
            <p:spPr bwMode="auto">
              <a:xfrm flipH="1">
                <a:off x="2724923" y="2181251"/>
                <a:ext cx="127247" cy="197233"/>
              </a:xfrm>
              <a:custGeom>
                <a:avLst/>
                <a:gdLst>
                  <a:gd name="T0" fmla="*/ 108 w 120"/>
                  <a:gd name="T1" fmla="*/ 12 h 186"/>
                  <a:gd name="T2" fmla="*/ 108 w 120"/>
                  <a:gd name="T3" fmla="*/ 12 h 186"/>
                  <a:gd name="T4" fmla="*/ 100 w 120"/>
                  <a:gd name="T5" fmla="*/ 6 h 186"/>
                  <a:gd name="T6" fmla="*/ 90 w 120"/>
                  <a:gd name="T7" fmla="*/ 2 h 186"/>
                  <a:gd name="T8" fmla="*/ 78 w 120"/>
                  <a:gd name="T9" fmla="*/ 0 h 186"/>
                  <a:gd name="T10" fmla="*/ 64 w 120"/>
                  <a:gd name="T11" fmla="*/ 2 h 186"/>
                  <a:gd name="T12" fmla="*/ 48 w 120"/>
                  <a:gd name="T13" fmla="*/ 4 h 186"/>
                  <a:gd name="T14" fmla="*/ 34 w 120"/>
                  <a:gd name="T15" fmla="*/ 10 h 186"/>
                  <a:gd name="T16" fmla="*/ 20 w 120"/>
                  <a:gd name="T17" fmla="*/ 18 h 186"/>
                  <a:gd name="T18" fmla="*/ 8 w 120"/>
                  <a:gd name="T19" fmla="*/ 30 h 186"/>
                  <a:gd name="T20" fmla="*/ 8 w 120"/>
                  <a:gd name="T21" fmla="*/ 30 h 186"/>
                  <a:gd name="T22" fmla="*/ 4 w 120"/>
                  <a:gd name="T23" fmla="*/ 36 h 186"/>
                  <a:gd name="T24" fmla="*/ 2 w 120"/>
                  <a:gd name="T25" fmla="*/ 40 h 186"/>
                  <a:gd name="T26" fmla="*/ 0 w 120"/>
                  <a:gd name="T27" fmla="*/ 46 h 186"/>
                  <a:gd name="T28" fmla="*/ 2 w 120"/>
                  <a:gd name="T29" fmla="*/ 50 h 186"/>
                  <a:gd name="T30" fmla="*/ 4 w 120"/>
                  <a:gd name="T31" fmla="*/ 54 h 186"/>
                  <a:gd name="T32" fmla="*/ 8 w 120"/>
                  <a:gd name="T33" fmla="*/ 56 h 186"/>
                  <a:gd name="T34" fmla="*/ 20 w 120"/>
                  <a:gd name="T35" fmla="*/ 60 h 186"/>
                  <a:gd name="T36" fmla="*/ 34 w 120"/>
                  <a:gd name="T37" fmla="*/ 62 h 186"/>
                  <a:gd name="T38" fmla="*/ 50 w 120"/>
                  <a:gd name="T39" fmla="*/ 62 h 186"/>
                  <a:gd name="T40" fmla="*/ 66 w 120"/>
                  <a:gd name="T41" fmla="*/ 58 h 186"/>
                  <a:gd name="T42" fmla="*/ 82 w 120"/>
                  <a:gd name="T43" fmla="*/ 56 h 186"/>
                  <a:gd name="T44" fmla="*/ 82 w 120"/>
                  <a:gd name="T45" fmla="*/ 56 h 186"/>
                  <a:gd name="T46" fmla="*/ 70 w 120"/>
                  <a:gd name="T47" fmla="*/ 66 h 186"/>
                  <a:gd name="T48" fmla="*/ 60 w 120"/>
                  <a:gd name="T49" fmla="*/ 76 h 186"/>
                  <a:gd name="T50" fmla="*/ 48 w 120"/>
                  <a:gd name="T51" fmla="*/ 92 h 186"/>
                  <a:gd name="T52" fmla="*/ 36 w 120"/>
                  <a:gd name="T53" fmla="*/ 112 h 186"/>
                  <a:gd name="T54" fmla="*/ 32 w 120"/>
                  <a:gd name="T55" fmla="*/ 122 h 186"/>
                  <a:gd name="T56" fmla="*/ 28 w 120"/>
                  <a:gd name="T57" fmla="*/ 134 h 186"/>
                  <a:gd name="T58" fmla="*/ 26 w 120"/>
                  <a:gd name="T59" fmla="*/ 146 h 186"/>
                  <a:gd name="T60" fmla="*/ 26 w 120"/>
                  <a:gd name="T61" fmla="*/ 158 h 186"/>
                  <a:gd name="T62" fmla="*/ 28 w 120"/>
                  <a:gd name="T63" fmla="*/ 172 h 186"/>
                  <a:gd name="T64" fmla="*/ 30 w 120"/>
                  <a:gd name="T65" fmla="*/ 186 h 186"/>
                  <a:gd name="T66" fmla="*/ 60 w 120"/>
                  <a:gd name="T67" fmla="*/ 182 h 186"/>
                  <a:gd name="T68" fmla="*/ 60 w 120"/>
                  <a:gd name="T69" fmla="*/ 174 h 186"/>
                  <a:gd name="T70" fmla="*/ 60 w 120"/>
                  <a:gd name="T71" fmla="*/ 174 h 186"/>
                  <a:gd name="T72" fmla="*/ 68 w 120"/>
                  <a:gd name="T73" fmla="*/ 166 h 186"/>
                  <a:gd name="T74" fmla="*/ 86 w 120"/>
                  <a:gd name="T75" fmla="*/ 148 h 186"/>
                  <a:gd name="T76" fmla="*/ 96 w 120"/>
                  <a:gd name="T77" fmla="*/ 136 h 186"/>
                  <a:gd name="T78" fmla="*/ 106 w 120"/>
                  <a:gd name="T79" fmla="*/ 120 h 186"/>
                  <a:gd name="T80" fmla="*/ 114 w 120"/>
                  <a:gd name="T81" fmla="*/ 102 h 186"/>
                  <a:gd name="T82" fmla="*/ 118 w 120"/>
                  <a:gd name="T83" fmla="*/ 82 h 186"/>
                  <a:gd name="T84" fmla="*/ 118 w 120"/>
                  <a:gd name="T85" fmla="*/ 82 h 186"/>
                  <a:gd name="T86" fmla="*/ 120 w 120"/>
                  <a:gd name="T87" fmla="*/ 62 h 186"/>
                  <a:gd name="T88" fmla="*/ 120 w 120"/>
                  <a:gd name="T89" fmla="*/ 48 h 186"/>
                  <a:gd name="T90" fmla="*/ 118 w 120"/>
                  <a:gd name="T91" fmla="*/ 36 h 186"/>
                  <a:gd name="T92" fmla="*/ 116 w 120"/>
                  <a:gd name="T93" fmla="*/ 26 h 186"/>
                  <a:gd name="T94" fmla="*/ 110 w 120"/>
                  <a:gd name="T95" fmla="*/ 16 h 186"/>
                  <a:gd name="T96" fmla="*/ 108 w 120"/>
                  <a:gd name="T97" fmla="*/ 1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86">
                    <a:moveTo>
                      <a:pt x="108" y="12"/>
                    </a:moveTo>
                    <a:lnTo>
                      <a:pt x="108" y="12"/>
                    </a:lnTo>
                    <a:lnTo>
                      <a:pt x="100" y="6"/>
                    </a:lnTo>
                    <a:lnTo>
                      <a:pt x="90" y="2"/>
                    </a:lnTo>
                    <a:lnTo>
                      <a:pt x="78" y="0"/>
                    </a:lnTo>
                    <a:lnTo>
                      <a:pt x="64" y="2"/>
                    </a:lnTo>
                    <a:lnTo>
                      <a:pt x="48" y="4"/>
                    </a:lnTo>
                    <a:lnTo>
                      <a:pt x="34" y="10"/>
                    </a:lnTo>
                    <a:lnTo>
                      <a:pt x="20" y="18"/>
                    </a:lnTo>
                    <a:lnTo>
                      <a:pt x="8" y="30"/>
                    </a:lnTo>
                    <a:lnTo>
                      <a:pt x="8" y="30"/>
                    </a:lnTo>
                    <a:lnTo>
                      <a:pt x="4" y="36"/>
                    </a:lnTo>
                    <a:lnTo>
                      <a:pt x="2" y="40"/>
                    </a:lnTo>
                    <a:lnTo>
                      <a:pt x="0" y="46"/>
                    </a:lnTo>
                    <a:lnTo>
                      <a:pt x="2" y="50"/>
                    </a:lnTo>
                    <a:lnTo>
                      <a:pt x="4" y="54"/>
                    </a:lnTo>
                    <a:lnTo>
                      <a:pt x="8" y="56"/>
                    </a:lnTo>
                    <a:lnTo>
                      <a:pt x="20" y="60"/>
                    </a:lnTo>
                    <a:lnTo>
                      <a:pt x="34" y="62"/>
                    </a:lnTo>
                    <a:lnTo>
                      <a:pt x="50" y="62"/>
                    </a:lnTo>
                    <a:lnTo>
                      <a:pt x="66" y="58"/>
                    </a:lnTo>
                    <a:lnTo>
                      <a:pt x="82" y="56"/>
                    </a:lnTo>
                    <a:lnTo>
                      <a:pt x="82" y="56"/>
                    </a:lnTo>
                    <a:lnTo>
                      <a:pt x="70" y="66"/>
                    </a:lnTo>
                    <a:lnTo>
                      <a:pt x="60" y="76"/>
                    </a:lnTo>
                    <a:lnTo>
                      <a:pt x="48" y="92"/>
                    </a:lnTo>
                    <a:lnTo>
                      <a:pt x="36" y="112"/>
                    </a:lnTo>
                    <a:lnTo>
                      <a:pt x="32" y="122"/>
                    </a:lnTo>
                    <a:lnTo>
                      <a:pt x="28" y="134"/>
                    </a:lnTo>
                    <a:lnTo>
                      <a:pt x="26" y="146"/>
                    </a:lnTo>
                    <a:lnTo>
                      <a:pt x="26" y="158"/>
                    </a:lnTo>
                    <a:lnTo>
                      <a:pt x="28" y="172"/>
                    </a:lnTo>
                    <a:lnTo>
                      <a:pt x="30" y="186"/>
                    </a:lnTo>
                    <a:lnTo>
                      <a:pt x="60" y="182"/>
                    </a:lnTo>
                    <a:lnTo>
                      <a:pt x="60" y="174"/>
                    </a:lnTo>
                    <a:lnTo>
                      <a:pt x="60" y="174"/>
                    </a:lnTo>
                    <a:lnTo>
                      <a:pt x="68" y="166"/>
                    </a:lnTo>
                    <a:lnTo>
                      <a:pt x="86" y="148"/>
                    </a:lnTo>
                    <a:lnTo>
                      <a:pt x="96" y="136"/>
                    </a:lnTo>
                    <a:lnTo>
                      <a:pt x="106" y="120"/>
                    </a:lnTo>
                    <a:lnTo>
                      <a:pt x="114" y="102"/>
                    </a:lnTo>
                    <a:lnTo>
                      <a:pt x="118" y="82"/>
                    </a:lnTo>
                    <a:lnTo>
                      <a:pt x="118" y="82"/>
                    </a:lnTo>
                    <a:lnTo>
                      <a:pt x="120" y="62"/>
                    </a:lnTo>
                    <a:lnTo>
                      <a:pt x="120" y="48"/>
                    </a:lnTo>
                    <a:lnTo>
                      <a:pt x="118" y="36"/>
                    </a:lnTo>
                    <a:lnTo>
                      <a:pt x="116" y="26"/>
                    </a:lnTo>
                    <a:lnTo>
                      <a:pt x="110" y="16"/>
                    </a:lnTo>
                    <a:lnTo>
                      <a:pt x="108" y="12"/>
                    </a:lnTo>
                    <a:close/>
                  </a:path>
                </a:pathLst>
              </a:custGeom>
              <a:solidFill>
                <a:srgbClr val="EFAF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52"/>
              <p:cNvSpPr>
                <a:spLocks/>
              </p:cNvSpPr>
              <p:nvPr/>
            </p:nvSpPr>
            <p:spPr bwMode="auto">
              <a:xfrm flipH="1">
                <a:off x="2724923" y="2181251"/>
                <a:ext cx="127247" cy="197233"/>
              </a:xfrm>
              <a:custGeom>
                <a:avLst/>
                <a:gdLst>
                  <a:gd name="T0" fmla="*/ 108 w 120"/>
                  <a:gd name="T1" fmla="*/ 12 h 186"/>
                  <a:gd name="T2" fmla="*/ 108 w 120"/>
                  <a:gd name="T3" fmla="*/ 12 h 186"/>
                  <a:gd name="T4" fmla="*/ 100 w 120"/>
                  <a:gd name="T5" fmla="*/ 6 h 186"/>
                  <a:gd name="T6" fmla="*/ 90 w 120"/>
                  <a:gd name="T7" fmla="*/ 2 h 186"/>
                  <a:gd name="T8" fmla="*/ 78 w 120"/>
                  <a:gd name="T9" fmla="*/ 0 h 186"/>
                  <a:gd name="T10" fmla="*/ 64 w 120"/>
                  <a:gd name="T11" fmla="*/ 2 h 186"/>
                  <a:gd name="T12" fmla="*/ 48 w 120"/>
                  <a:gd name="T13" fmla="*/ 4 h 186"/>
                  <a:gd name="T14" fmla="*/ 34 w 120"/>
                  <a:gd name="T15" fmla="*/ 10 h 186"/>
                  <a:gd name="T16" fmla="*/ 20 w 120"/>
                  <a:gd name="T17" fmla="*/ 18 h 186"/>
                  <a:gd name="T18" fmla="*/ 8 w 120"/>
                  <a:gd name="T19" fmla="*/ 30 h 186"/>
                  <a:gd name="T20" fmla="*/ 8 w 120"/>
                  <a:gd name="T21" fmla="*/ 30 h 186"/>
                  <a:gd name="T22" fmla="*/ 4 w 120"/>
                  <a:gd name="T23" fmla="*/ 36 h 186"/>
                  <a:gd name="T24" fmla="*/ 2 w 120"/>
                  <a:gd name="T25" fmla="*/ 40 h 186"/>
                  <a:gd name="T26" fmla="*/ 0 w 120"/>
                  <a:gd name="T27" fmla="*/ 46 h 186"/>
                  <a:gd name="T28" fmla="*/ 2 w 120"/>
                  <a:gd name="T29" fmla="*/ 50 h 186"/>
                  <a:gd name="T30" fmla="*/ 4 w 120"/>
                  <a:gd name="T31" fmla="*/ 54 h 186"/>
                  <a:gd name="T32" fmla="*/ 8 w 120"/>
                  <a:gd name="T33" fmla="*/ 56 h 186"/>
                  <a:gd name="T34" fmla="*/ 20 w 120"/>
                  <a:gd name="T35" fmla="*/ 60 h 186"/>
                  <a:gd name="T36" fmla="*/ 34 w 120"/>
                  <a:gd name="T37" fmla="*/ 62 h 186"/>
                  <a:gd name="T38" fmla="*/ 50 w 120"/>
                  <a:gd name="T39" fmla="*/ 62 h 186"/>
                  <a:gd name="T40" fmla="*/ 66 w 120"/>
                  <a:gd name="T41" fmla="*/ 58 h 186"/>
                  <a:gd name="T42" fmla="*/ 82 w 120"/>
                  <a:gd name="T43" fmla="*/ 56 h 186"/>
                  <a:gd name="T44" fmla="*/ 82 w 120"/>
                  <a:gd name="T45" fmla="*/ 56 h 186"/>
                  <a:gd name="T46" fmla="*/ 70 w 120"/>
                  <a:gd name="T47" fmla="*/ 66 h 186"/>
                  <a:gd name="T48" fmla="*/ 60 w 120"/>
                  <a:gd name="T49" fmla="*/ 76 h 186"/>
                  <a:gd name="T50" fmla="*/ 48 w 120"/>
                  <a:gd name="T51" fmla="*/ 92 h 186"/>
                  <a:gd name="T52" fmla="*/ 36 w 120"/>
                  <a:gd name="T53" fmla="*/ 112 h 186"/>
                  <a:gd name="T54" fmla="*/ 32 w 120"/>
                  <a:gd name="T55" fmla="*/ 122 h 186"/>
                  <a:gd name="T56" fmla="*/ 28 w 120"/>
                  <a:gd name="T57" fmla="*/ 134 h 186"/>
                  <a:gd name="T58" fmla="*/ 26 w 120"/>
                  <a:gd name="T59" fmla="*/ 146 h 186"/>
                  <a:gd name="T60" fmla="*/ 26 w 120"/>
                  <a:gd name="T61" fmla="*/ 158 h 186"/>
                  <a:gd name="T62" fmla="*/ 28 w 120"/>
                  <a:gd name="T63" fmla="*/ 172 h 186"/>
                  <a:gd name="T64" fmla="*/ 30 w 120"/>
                  <a:gd name="T65" fmla="*/ 186 h 186"/>
                  <a:gd name="T66" fmla="*/ 60 w 120"/>
                  <a:gd name="T67" fmla="*/ 182 h 186"/>
                  <a:gd name="T68" fmla="*/ 60 w 120"/>
                  <a:gd name="T69" fmla="*/ 174 h 186"/>
                  <a:gd name="T70" fmla="*/ 60 w 120"/>
                  <a:gd name="T71" fmla="*/ 174 h 186"/>
                  <a:gd name="T72" fmla="*/ 68 w 120"/>
                  <a:gd name="T73" fmla="*/ 166 h 186"/>
                  <a:gd name="T74" fmla="*/ 86 w 120"/>
                  <a:gd name="T75" fmla="*/ 148 h 186"/>
                  <a:gd name="T76" fmla="*/ 96 w 120"/>
                  <a:gd name="T77" fmla="*/ 136 h 186"/>
                  <a:gd name="T78" fmla="*/ 106 w 120"/>
                  <a:gd name="T79" fmla="*/ 120 h 186"/>
                  <a:gd name="T80" fmla="*/ 114 w 120"/>
                  <a:gd name="T81" fmla="*/ 102 h 186"/>
                  <a:gd name="T82" fmla="*/ 118 w 120"/>
                  <a:gd name="T83" fmla="*/ 82 h 186"/>
                  <a:gd name="T84" fmla="*/ 118 w 120"/>
                  <a:gd name="T85" fmla="*/ 82 h 186"/>
                  <a:gd name="T86" fmla="*/ 120 w 120"/>
                  <a:gd name="T87" fmla="*/ 62 h 186"/>
                  <a:gd name="T88" fmla="*/ 120 w 120"/>
                  <a:gd name="T89" fmla="*/ 48 h 186"/>
                  <a:gd name="T90" fmla="*/ 118 w 120"/>
                  <a:gd name="T91" fmla="*/ 36 h 186"/>
                  <a:gd name="T92" fmla="*/ 116 w 120"/>
                  <a:gd name="T93" fmla="*/ 26 h 186"/>
                  <a:gd name="T94" fmla="*/ 110 w 120"/>
                  <a:gd name="T95" fmla="*/ 16 h 186"/>
                  <a:gd name="T96" fmla="*/ 108 w 120"/>
                  <a:gd name="T97" fmla="*/ 1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86">
                    <a:moveTo>
                      <a:pt x="108" y="12"/>
                    </a:moveTo>
                    <a:lnTo>
                      <a:pt x="108" y="12"/>
                    </a:lnTo>
                    <a:lnTo>
                      <a:pt x="100" y="6"/>
                    </a:lnTo>
                    <a:lnTo>
                      <a:pt x="90" y="2"/>
                    </a:lnTo>
                    <a:lnTo>
                      <a:pt x="78" y="0"/>
                    </a:lnTo>
                    <a:lnTo>
                      <a:pt x="64" y="2"/>
                    </a:lnTo>
                    <a:lnTo>
                      <a:pt x="48" y="4"/>
                    </a:lnTo>
                    <a:lnTo>
                      <a:pt x="34" y="10"/>
                    </a:lnTo>
                    <a:lnTo>
                      <a:pt x="20" y="18"/>
                    </a:lnTo>
                    <a:lnTo>
                      <a:pt x="8" y="30"/>
                    </a:lnTo>
                    <a:lnTo>
                      <a:pt x="8" y="30"/>
                    </a:lnTo>
                    <a:lnTo>
                      <a:pt x="4" y="36"/>
                    </a:lnTo>
                    <a:lnTo>
                      <a:pt x="2" y="40"/>
                    </a:lnTo>
                    <a:lnTo>
                      <a:pt x="0" y="46"/>
                    </a:lnTo>
                    <a:lnTo>
                      <a:pt x="2" y="50"/>
                    </a:lnTo>
                    <a:lnTo>
                      <a:pt x="4" y="54"/>
                    </a:lnTo>
                    <a:lnTo>
                      <a:pt x="8" y="56"/>
                    </a:lnTo>
                    <a:lnTo>
                      <a:pt x="20" y="60"/>
                    </a:lnTo>
                    <a:lnTo>
                      <a:pt x="34" y="62"/>
                    </a:lnTo>
                    <a:lnTo>
                      <a:pt x="50" y="62"/>
                    </a:lnTo>
                    <a:lnTo>
                      <a:pt x="66" y="58"/>
                    </a:lnTo>
                    <a:lnTo>
                      <a:pt x="82" y="56"/>
                    </a:lnTo>
                    <a:lnTo>
                      <a:pt x="82" y="56"/>
                    </a:lnTo>
                    <a:lnTo>
                      <a:pt x="70" y="66"/>
                    </a:lnTo>
                    <a:lnTo>
                      <a:pt x="60" y="76"/>
                    </a:lnTo>
                    <a:lnTo>
                      <a:pt x="48" y="92"/>
                    </a:lnTo>
                    <a:lnTo>
                      <a:pt x="36" y="112"/>
                    </a:lnTo>
                    <a:lnTo>
                      <a:pt x="32" y="122"/>
                    </a:lnTo>
                    <a:lnTo>
                      <a:pt x="28" y="134"/>
                    </a:lnTo>
                    <a:lnTo>
                      <a:pt x="26" y="146"/>
                    </a:lnTo>
                    <a:lnTo>
                      <a:pt x="26" y="158"/>
                    </a:lnTo>
                    <a:lnTo>
                      <a:pt x="28" y="172"/>
                    </a:lnTo>
                    <a:lnTo>
                      <a:pt x="30" y="186"/>
                    </a:lnTo>
                    <a:lnTo>
                      <a:pt x="60" y="182"/>
                    </a:lnTo>
                    <a:lnTo>
                      <a:pt x="60" y="174"/>
                    </a:lnTo>
                    <a:lnTo>
                      <a:pt x="60" y="174"/>
                    </a:lnTo>
                    <a:lnTo>
                      <a:pt x="68" y="166"/>
                    </a:lnTo>
                    <a:lnTo>
                      <a:pt x="86" y="148"/>
                    </a:lnTo>
                    <a:lnTo>
                      <a:pt x="96" y="136"/>
                    </a:lnTo>
                    <a:lnTo>
                      <a:pt x="106" y="120"/>
                    </a:lnTo>
                    <a:lnTo>
                      <a:pt x="114" y="102"/>
                    </a:lnTo>
                    <a:lnTo>
                      <a:pt x="118" y="82"/>
                    </a:lnTo>
                    <a:lnTo>
                      <a:pt x="118" y="82"/>
                    </a:lnTo>
                    <a:lnTo>
                      <a:pt x="120" y="62"/>
                    </a:lnTo>
                    <a:lnTo>
                      <a:pt x="120" y="48"/>
                    </a:lnTo>
                    <a:lnTo>
                      <a:pt x="118" y="36"/>
                    </a:lnTo>
                    <a:lnTo>
                      <a:pt x="116" y="26"/>
                    </a:lnTo>
                    <a:lnTo>
                      <a:pt x="110" y="16"/>
                    </a:lnTo>
                    <a:lnTo>
                      <a:pt x="108"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5" name="Group 4"/>
          <p:cNvGrpSpPr/>
          <p:nvPr/>
        </p:nvGrpSpPr>
        <p:grpSpPr>
          <a:xfrm>
            <a:off x="8193872" y="5160715"/>
            <a:ext cx="2741949" cy="577081"/>
            <a:chOff x="8193872" y="5160715"/>
            <a:chExt cx="2741949" cy="577081"/>
          </a:xfrm>
        </p:grpSpPr>
        <p:sp>
          <p:nvSpPr>
            <p:cNvPr id="277" name="Freeform 222"/>
            <p:cNvSpPr>
              <a:spLocks noEditPoints="1"/>
            </p:cNvSpPr>
            <p:nvPr/>
          </p:nvSpPr>
          <p:spPr bwMode="auto">
            <a:xfrm>
              <a:off x="8193872" y="5191254"/>
              <a:ext cx="316375" cy="31776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A"/>
                </a:solidFill>
                <a:effectLst/>
                <a:uLnTx/>
                <a:uFillTx/>
                <a:latin typeface="Calibri" panose="020F0502020204030204"/>
                <a:ea typeface="+mn-ea"/>
                <a:cs typeface="+mn-cs"/>
              </a:endParaRPr>
            </a:p>
          </p:txBody>
        </p:sp>
        <p:sp>
          <p:nvSpPr>
            <p:cNvPr id="278" name="TextBox 277"/>
            <p:cNvSpPr txBox="1"/>
            <p:nvPr/>
          </p:nvSpPr>
          <p:spPr>
            <a:xfrm>
              <a:off x="8622050" y="5160715"/>
              <a:ext cx="2313771"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id-ID" sz="1050" b="0" i="1"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Begin with awesome and great  perhaps here please orend cool guys. Lorema dolora sit ame have no idea.</a:t>
              </a:r>
              <a:endParaRPr kumimoji="0" lang="en-AU" sz="1050" b="0" i="1"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grpSp>
        <p:nvGrpSpPr>
          <p:cNvPr id="2" name="Group 1"/>
          <p:cNvGrpSpPr/>
          <p:nvPr/>
        </p:nvGrpSpPr>
        <p:grpSpPr>
          <a:xfrm>
            <a:off x="1319224" y="2605749"/>
            <a:ext cx="3868711" cy="2482183"/>
            <a:chOff x="1319224" y="2605749"/>
            <a:chExt cx="3868711" cy="2482183"/>
          </a:xfrm>
        </p:grpSpPr>
        <p:sp>
          <p:nvSpPr>
            <p:cNvPr id="102" name="TextBox 101"/>
            <p:cNvSpPr txBox="1"/>
            <p:nvPr/>
          </p:nvSpPr>
          <p:spPr>
            <a:xfrm>
              <a:off x="1319224" y="2605749"/>
              <a:ext cx="3868711"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Begin with awesome and great  perhaps here please orend denim.</a:t>
              </a:r>
            </a:p>
          </p:txBody>
        </p:sp>
        <p:sp>
          <p:nvSpPr>
            <p:cNvPr id="103" name="TextBox 102"/>
            <p:cNvSpPr txBox="1"/>
            <p:nvPr/>
          </p:nvSpPr>
          <p:spPr>
            <a:xfrm>
              <a:off x="1319224" y="3272050"/>
              <a:ext cx="3868711"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The dummy sentences does not contain any meanings att all so are the other made up sentences.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spTree>
    <p:extLst>
      <p:ext uri="{BB962C8B-B14F-4D97-AF65-F5344CB8AC3E}">
        <p14:creationId xmlns:p14="http://schemas.microsoft.com/office/powerpoint/2010/main" val="149763378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Searching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Opportunity</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5" name="Group 4"/>
          <p:cNvGrpSpPr/>
          <p:nvPr/>
        </p:nvGrpSpPr>
        <p:grpSpPr>
          <a:xfrm>
            <a:off x="6489929" y="2513736"/>
            <a:ext cx="4296364" cy="3698491"/>
            <a:chOff x="2733086" y="2376128"/>
            <a:chExt cx="5234461" cy="4506044"/>
          </a:xfrm>
        </p:grpSpPr>
        <p:sp>
          <p:nvSpPr>
            <p:cNvPr id="25" name="Freeform 24"/>
            <p:cNvSpPr/>
            <p:nvPr/>
          </p:nvSpPr>
          <p:spPr>
            <a:xfrm>
              <a:off x="2892983" y="4301485"/>
              <a:ext cx="5066432" cy="2580687"/>
            </a:xfrm>
            <a:custGeom>
              <a:avLst/>
              <a:gdLst>
                <a:gd name="connsiteX0" fmla="*/ 9426 w 5533534"/>
                <a:gd name="connsiteY0" fmla="*/ 2516957 h 2818615"/>
                <a:gd name="connsiteX1" fmla="*/ 5533534 w 5533534"/>
                <a:gd name="connsiteY1" fmla="*/ 0 h 2818615"/>
                <a:gd name="connsiteX2" fmla="*/ 5533534 w 5533534"/>
                <a:gd name="connsiteY2" fmla="*/ 1564850 h 2818615"/>
                <a:gd name="connsiteX3" fmla="*/ 0 w 5533534"/>
                <a:gd name="connsiteY3" fmla="*/ 2818615 h 2818615"/>
                <a:gd name="connsiteX4" fmla="*/ 9426 w 5533534"/>
                <a:gd name="connsiteY4" fmla="*/ 2516957 h 2818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3534" h="2818615">
                  <a:moveTo>
                    <a:pt x="9426" y="2516957"/>
                  </a:moveTo>
                  <a:lnTo>
                    <a:pt x="5533534" y="0"/>
                  </a:lnTo>
                  <a:lnTo>
                    <a:pt x="5533534" y="1564850"/>
                  </a:lnTo>
                  <a:lnTo>
                    <a:pt x="0" y="2818615"/>
                  </a:lnTo>
                  <a:lnTo>
                    <a:pt x="9426" y="2516957"/>
                  </a:lnTo>
                  <a:close/>
                </a:path>
              </a:pathLst>
            </a:custGeom>
            <a:gradFill>
              <a:gsLst>
                <a:gs pos="39000">
                  <a:schemeClr val="bg1">
                    <a:alpha val="0"/>
                  </a:schemeClr>
                </a:gs>
                <a:gs pos="68000">
                  <a:schemeClr val="tx1">
                    <a:alpha val="20000"/>
                  </a:schemeClr>
                </a:gs>
              </a:gsLst>
              <a:lin ang="153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 name="Group 1"/>
            <p:cNvGrpSpPr/>
            <p:nvPr/>
          </p:nvGrpSpPr>
          <p:grpSpPr>
            <a:xfrm>
              <a:off x="2733086" y="2376128"/>
              <a:ext cx="5234461" cy="3778521"/>
              <a:chOff x="2733086" y="2376128"/>
              <a:chExt cx="5234461" cy="3778521"/>
            </a:xfrm>
          </p:grpSpPr>
          <p:sp>
            <p:nvSpPr>
              <p:cNvPr id="27" name="Freeform 26"/>
              <p:cNvSpPr/>
              <p:nvPr/>
            </p:nvSpPr>
            <p:spPr>
              <a:xfrm>
                <a:off x="5838565" y="2376128"/>
                <a:ext cx="2128982" cy="2367058"/>
              </a:xfrm>
              <a:custGeom>
                <a:avLst/>
                <a:gdLst>
                  <a:gd name="connsiteX0" fmla="*/ 1073953 w 2128982"/>
                  <a:gd name="connsiteY0" fmla="*/ 0 h 2367058"/>
                  <a:gd name="connsiteX1" fmla="*/ 2117134 w 2128982"/>
                  <a:gd name="connsiteY1" fmla="*/ 482924 h 2367058"/>
                  <a:gd name="connsiteX2" fmla="*/ 2121299 w 2128982"/>
                  <a:gd name="connsiteY2" fmla="*/ 484853 h 2367058"/>
                  <a:gd name="connsiteX3" fmla="*/ 2125733 w 2128982"/>
                  <a:gd name="connsiteY3" fmla="*/ 482835 h 2367058"/>
                  <a:gd name="connsiteX4" fmla="*/ 2125733 w 2128982"/>
                  <a:gd name="connsiteY4" fmla="*/ 486905 h 2367058"/>
                  <a:gd name="connsiteX5" fmla="*/ 2128982 w 2128982"/>
                  <a:gd name="connsiteY5" fmla="*/ 488409 h 2367058"/>
                  <a:gd name="connsiteX6" fmla="*/ 2125733 w 2128982"/>
                  <a:gd name="connsiteY6" fmla="*/ 489888 h 2367058"/>
                  <a:gd name="connsiteX7" fmla="*/ 2125733 w 2128982"/>
                  <a:gd name="connsiteY7" fmla="*/ 576678 h 2367058"/>
                  <a:gd name="connsiteX8" fmla="*/ 2125733 w 2128982"/>
                  <a:gd name="connsiteY8" fmla="*/ 581324 h 2367058"/>
                  <a:gd name="connsiteX9" fmla="*/ 2125733 w 2128982"/>
                  <a:gd name="connsiteY9" fmla="*/ 1876471 h 2367058"/>
                  <a:gd name="connsiteX10" fmla="*/ 1055049 w 2128982"/>
                  <a:gd name="connsiteY10" fmla="*/ 2363679 h 2367058"/>
                  <a:gd name="connsiteX11" fmla="*/ 1055049 w 2128982"/>
                  <a:gd name="connsiteY11" fmla="*/ 2367058 h 2367058"/>
                  <a:gd name="connsiteX12" fmla="*/ 0 w 2128982"/>
                  <a:gd name="connsiteY12" fmla="*/ 1878613 h 2367058"/>
                  <a:gd name="connsiteX13" fmla="*/ 0 w 2128982"/>
                  <a:gd name="connsiteY13" fmla="*/ 583506 h 2367058"/>
                  <a:gd name="connsiteX14" fmla="*/ 0 w 2128982"/>
                  <a:gd name="connsiteY14" fmla="*/ 578851 h 2367058"/>
                  <a:gd name="connsiteX15" fmla="*/ 0 w 2128982"/>
                  <a:gd name="connsiteY15" fmla="*/ 488680 h 2367058"/>
                  <a:gd name="connsiteX16" fmla="*/ 0 w 2128982"/>
                  <a:gd name="connsiteY16" fmla="*/ 485008 h 2367058"/>
                  <a:gd name="connsiteX17" fmla="*/ 4000 w 2128982"/>
                  <a:gd name="connsiteY17" fmla="*/ 486860 h 236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28982" h="2367058">
                    <a:moveTo>
                      <a:pt x="1073953" y="0"/>
                    </a:moveTo>
                    <a:cubicBezTo>
                      <a:pt x="1073953" y="0"/>
                      <a:pt x="2001225" y="429266"/>
                      <a:pt x="2117134" y="482924"/>
                    </a:cubicBezTo>
                    <a:lnTo>
                      <a:pt x="2121299" y="484853"/>
                    </a:lnTo>
                    <a:lnTo>
                      <a:pt x="2125733" y="482835"/>
                    </a:lnTo>
                    <a:lnTo>
                      <a:pt x="2125733" y="486905"/>
                    </a:lnTo>
                    <a:lnTo>
                      <a:pt x="2128982" y="488409"/>
                    </a:lnTo>
                    <a:lnTo>
                      <a:pt x="2125733" y="489888"/>
                    </a:lnTo>
                    <a:lnTo>
                      <a:pt x="2125733" y="576678"/>
                    </a:lnTo>
                    <a:lnTo>
                      <a:pt x="2125733" y="581324"/>
                    </a:lnTo>
                    <a:lnTo>
                      <a:pt x="2125733" y="1876471"/>
                    </a:lnTo>
                    <a:lnTo>
                      <a:pt x="1055049" y="2363679"/>
                    </a:lnTo>
                    <a:lnTo>
                      <a:pt x="1055049" y="2367058"/>
                    </a:lnTo>
                    <a:lnTo>
                      <a:pt x="0" y="1878613"/>
                    </a:lnTo>
                    <a:lnTo>
                      <a:pt x="0" y="583506"/>
                    </a:lnTo>
                    <a:lnTo>
                      <a:pt x="0" y="578851"/>
                    </a:lnTo>
                    <a:lnTo>
                      <a:pt x="0" y="488680"/>
                    </a:lnTo>
                    <a:lnTo>
                      <a:pt x="0" y="485008"/>
                    </a:lnTo>
                    <a:lnTo>
                      <a:pt x="4000" y="486860"/>
                    </a:lnTo>
                    <a:close/>
                  </a:path>
                </a:pathLst>
              </a:custGeom>
              <a:solidFill>
                <a:srgbClr val="010101">
                  <a:alpha val="10000"/>
                </a:srgbClr>
              </a:solidFill>
              <a:ln w="3175">
                <a:noFill/>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nvGrpSpPr>
              <p:cNvPr id="28" name="Group 27"/>
              <p:cNvGrpSpPr/>
              <p:nvPr/>
            </p:nvGrpSpPr>
            <p:grpSpPr>
              <a:xfrm>
                <a:off x="5792875" y="2393884"/>
                <a:ext cx="2128982" cy="2367058"/>
                <a:chOff x="5792875" y="2393884"/>
                <a:chExt cx="2128982" cy="2367058"/>
              </a:xfrm>
            </p:grpSpPr>
            <p:sp>
              <p:nvSpPr>
                <p:cNvPr id="29" name="Shape 11"/>
                <p:cNvSpPr/>
                <p:nvPr/>
              </p:nvSpPr>
              <p:spPr>
                <a:xfrm>
                  <a:off x="5792875" y="2393884"/>
                  <a:ext cx="2128982" cy="977089"/>
                </a:xfrm>
                <a:custGeom>
                  <a:avLst/>
                  <a:gdLst/>
                  <a:ahLst/>
                  <a:cxnLst>
                    <a:cxn ang="0">
                      <a:pos x="wd2" y="hd2"/>
                    </a:cxn>
                    <a:cxn ang="5400000">
                      <a:pos x="wd2" y="hd2"/>
                    </a:cxn>
                    <a:cxn ang="10800000">
                      <a:pos x="wd2" y="hd2"/>
                    </a:cxn>
                    <a:cxn ang="16200000">
                      <a:pos x="wd2" y="hd2"/>
                    </a:cxn>
                  </a:cxnLst>
                  <a:rect l="0" t="0" r="r" b="b"/>
                  <a:pathLst>
                    <a:path w="21600" h="21600" extrusionOk="0">
                      <a:moveTo>
                        <a:pt x="21600" y="10797"/>
                      </a:moveTo>
                      <a:lnTo>
                        <a:pt x="10704" y="21600"/>
                      </a:lnTo>
                      <a:lnTo>
                        <a:pt x="0" y="10803"/>
                      </a:lnTo>
                      <a:lnTo>
                        <a:pt x="10896" y="0"/>
                      </a:lnTo>
                      <a:cubicBezTo>
                        <a:pt x="10896" y="0"/>
                        <a:pt x="21600" y="10797"/>
                        <a:pt x="21600" y="10797"/>
                      </a:cubicBezTo>
                      <a:close/>
                    </a:path>
                  </a:pathLst>
                </a:custGeom>
                <a:solidFill>
                  <a:schemeClr val="accent2"/>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0" name="Shape 12"/>
                <p:cNvSpPr/>
                <p:nvPr/>
              </p:nvSpPr>
              <p:spPr>
                <a:xfrm>
                  <a:off x="6844677" y="2876719"/>
                  <a:ext cx="1073931" cy="587179"/>
                </a:xfrm>
                <a:custGeom>
                  <a:avLst/>
                  <a:gdLst/>
                  <a:ahLst/>
                  <a:cxnLst>
                    <a:cxn ang="0">
                      <a:pos x="wd2" y="hd2"/>
                    </a:cxn>
                    <a:cxn ang="5400000">
                      <a:pos x="wd2" y="hd2"/>
                    </a:cxn>
                    <a:cxn ang="10800000">
                      <a:pos x="wd2" y="hd2"/>
                    </a:cxn>
                    <a:cxn ang="16200000">
                      <a:pos x="wd2" y="hd2"/>
                    </a:cxn>
                  </a:cxnLst>
                  <a:rect l="0" t="0" r="r" b="b"/>
                  <a:pathLst>
                    <a:path w="21600" h="21600" extrusionOk="0">
                      <a:moveTo>
                        <a:pt x="0" y="17977"/>
                      </a:moveTo>
                      <a:lnTo>
                        <a:pt x="21600" y="0"/>
                      </a:lnTo>
                      <a:lnTo>
                        <a:pt x="21600" y="3623"/>
                      </a:lnTo>
                      <a:lnTo>
                        <a:pt x="0" y="21600"/>
                      </a:lnTo>
                      <a:cubicBezTo>
                        <a:pt x="0" y="21600"/>
                        <a:pt x="0" y="17977"/>
                        <a:pt x="0" y="17977"/>
                      </a:cubicBezTo>
                      <a:close/>
                    </a:path>
                  </a:pathLst>
                </a:custGeom>
                <a:solidFill>
                  <a:schemeClr val="accent2">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Shape 13"/>
                <p:cNvSpPr/>
                <p:nvPr/>
              </p:nvSpPr>
              <p:spPr>
                <a:xfrm>
                  <a:off x="6844677" y="2970562"/>
                  <a:ext cx="1073931" cy="178847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5698"/>
                      </a:lnTo>
                      <a:lnTo>
                        <a:pt x="21600" y="0"/>
                      </a:lnTo>
                      <a:lnTo>
                        <a:pt x="0" y="5902"/>
                      </a:lnTo>
                      <a:cubicBezTo>
                        <a:pt x="0" y="5902"/>
                        <a:pt x="0" y="21600"/>
                        <a:pt x="0" y="21600"/>
                      </a:cubicBezTo>
                      <a:close/>
                    </a:path>
                  </a:pathLst>
                </a:custGeom>
                <a:solidFill>
                  <a:schemeClr val="accent2">
                    <a:lumMod val="5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2" name="Shape 14"/>
                <p:cNvSpPr/>
                <p:nvPr/>
              </p:nvSpPr>
              <p:spPr>
                <a:xfrm>
                  <a:off x="5792875" y="2878892"/>
                  <a:ext cx="1055049" cy="5869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3625"/>
                      </a:lnTo>
                      <a:lnTo>
                        <a:pt x="0" y="0"/>
                      </a:lnTo>
                      <a:lnTo>
                        <a:pt x="21600" y="17975"/>
                      </a:lnTo>
                      <a:cubicBezTo>
                        <a:pt x="21600" y="17975"/>
                        <a:pt x="21600" y="21600"/>
                        <a:pt x="21600" y="21600"/>
                      </a:cubicBezTo>
                      <a:close/>
                    </a:path>
                  </a:pathLst>
                </a:custGeom>
                <a:solidFill>
                  <a:schemeClr val="accent2">
                    <a:lumMod val="60000"/>
                    <a:lumOff val="4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3" name="Shape 15"/>
                <p:cNvSpPr/>
                <p:nvPr/>
              </p:nvSpPr>
              <p:spPr>
                <a:xfrm>
                  <a:off x="5792875" y="2972735"/>
                  <a:ext cx="1055049" cy="1788207"/>
                </a:xfrm>
                <a:custGeom>
                  <a:avLst/>
                  <a:gdLst/>
                  <a:ahLst/>
                  <a:cxnLst>
                    <a:cxn ang="0">
                      <a:pos x="wd2" y="hd2"/>
                    </a:cxn>
                    <a:cxn ang="5400000">
                      <a:pos x="wd2" y="hd2"/>
                    </a:cxn>
                    <a:cxn ang="10800000">
                      <a:pos x="wd2" y="hd2"/>
                    </a:cxn>
                    <a:cxn ang="16200000">
                      <a:pos x="wd2" y="hd2"/>
                    </a:cxn>
                  </a:cxnLst>
                  <a:rect l="0" t="0" r="r" b="b"/>
                  <a:pathLst>
                    <a:path w="21600" h="21600" extrusionOk="0">
                      <a:moveTo>
                        <a:pt x="21600" y="5900"/>
                      </a:moveTo>
                      <a:lnTo>
                        <a:pt x="0" y="0"/>
                      </a:lnTo>
                      <a:lnTo>
                        <a:pt x="0" y="15700"/>
                      </a:lnTo>
                      <a:lnTo>
                        <a:pt x="21600" y="21600"/>
                      </a:lnTo>
                      <a:cubicBezTo>
                        <a:pt x="21600" y="21600"/>
                        <a:pt x="21600" y="5900"/>
                        <a:pt x="21600" y="5900"/>
                      </a:cubicBezTo>
                      <a:close/>
                    </a:path>
                  </a:pathLst>
                </a:custGeom>
                <a:solidFill>
                  <a:schemeClr val="accent2">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sp>
            <p:nvSpPr>
              <p:cNvPr id="35" name="Freeform 34"/>
              <p:cNvSpPr/>
              <p:nvPr/>
            </p:nvSpPr>
            <p:spPr>
              <a:xfrm>
                <a:off x="4835229" y="3163585"/>
                <a:ext cx="2128982" cy="2035601"/>
              </a:xfrm>
              <a:custGeom>
                <a:avLst/>
                <a:gdLst>
                  <a:gd name="connsiteX0" fmla="*/ 1073953 w 2128982"/>
                  <a:gd name="connsiteY0" fmla="*/ 0 h 2035601"/>
                  <a:gd name="connsiteX1" fmla="*/ 2117134 w 2128982"/>
                  <a:gd name="connsiteY1" fmla="*/ 482924 h 2035601"/>
                  <a:gd name="connsiteX2" fmla="*/ 2121302 w 2128982"/>
                  <a:gd name="connsiteY2" fmla="*/ 484854 h 2035601"/>
                  <a:gd name="connsiteX3" fmla="*/ 2125733 w 2128982"/>
                  <a:gd name="connsiteY3" fmla="*/ 482837 h 2035601"/>
                  <a:gd name="connsiteX4" fmla="*/ 2125733 w 2128982"/>
                  <a:gd name="connsiteY4" fmla="*/ 486905 h 2035601"/>
                  <a:gd name="connsiteX5" fmla="*/ 2128982 w 2128982"/>
                  <a:gd name="connsiteY5" fmla="*/ 488409 h 2035601"/>
                  <a:gd name="connsiteX6" fmla="*/ 2125733 w 2128982"/>
                  <a:gd name="connsiteY6" fmla="*/ 489888 h 2035601"/>
                  <a:gd name="connsiteX7" fmla="*/ 2125733 w 2128982"/>
                  <a:gd name="connsiteY7" fmla="*/ 574506 h 2035601"/>
                  <a:gd name="connsiteX8" fmla="*/ 2125733 w 2128982"/>
                  <a:gd name="connsiteY8" fmla="*/ 581326 h 2035601"/>
                  <a:gd name="connsiteX9" fmla="*/ 2125733 w 2128982"/>
                  <a:gd name="connsiteY9" fmla="*/ 1546946 h 2035601"/>
                  <a:gd name="connsiteX10" fmla="*/ 1055049 w 2128982"/>
                  <a:gd name="connsiteY10" fmla="*/ 2034124 h 2035601"/>
                  <a:gd name="connsiteX11" fmla="*/ 1055049 w 2128982"/>
                  <a:gd name="connsiteY11" fmla="*/ 2035331 h 2035601"/>
                  <a:gd name="connsiteX12" fmla="*/ 1053734 w 2128982"/>
                  <a:gd name="connsiteY12" fmla="*/ 2034722 h 2035601"/>
                  <a:gd name="connsiteX13" fmla="*/ 1051802 w 2128982"/>
                  <a:gd name="connsiteY13" fmla="*/ 2035601 h 2035601"/>
                  <a:gd name="connsiteX14" fmla="*/ 1051802 w 2128982"/>
                  <a:gd name="connsiteY14" fmla="*/ 2033828 h 2035601"/>
                  <a:gd name="connsiteX15" fmla="*/ 0 w 2128982"/>
                  <a:gd name="connsiteY15" fmla="*/ 1546902 h 2035601"/>
                  <a:gd name="connsiteX16" fmla="*/ 0 w 2128982"/>
                  <a:gd name="connsiteY16" fmla="*/ 581335 h 2035601"/>
                  <a:gd name="connsiteX17" fmla="*/ 0 w 2128982"/>
                  <a:gd name="connsiteY17" fmla="*/ 574506 h 2035601"/>
                  <a:gd name="connsiteX18" fmla="*/ 0 w 2128982"/>
                  <a:gd name="connsiteY18" fmla="*/ 488680 h 2035601"/>
                  <a:gd name="connsiteX19" fmla="*/ 0 w 2128982"/>
                  <a:gd name="connsiteY19" fmla="*/ 482837 h 2035601"/>
                  <a:gd name="connsiteX20" fmla="*/ 6365 w 2128982"/>
                  <a:gd name="connsiteY20" fmla="*/ 485784 h 203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28982" h="2035601">
                    <a:moveTo>
                      <a:pt x="1073953" y="0"/>
                    </a:moveTo>
                    <a:cubicBezTo>
                      <a:pt x="1073953" y="0"/>
                      <a:pt x="2001225" y="429266"/>
                      <a:pt x="2117134" y="482924"/>
                    </a:cubicBezTo>
                    <a:lnTo>
                      <a:pt x="2121302" y="484854"/>
                    </a:lnTo>
                    <a:lnTo>
                      <a:pt x="2125733" y="482837"/>
                    </a:lnTo>
                    <a:lnTo>
                      <a:pt x="2125733" y="486905"/>
                    </a:lnTo>
                    <a:lnTo>
                      <a:pt x="2128982" y="488409"/>
                    </a:lnTo>
                    <a:lnTo>
                      <a:pt x="2125733" y="489888"/>
                    </a:lnTo>
                    <a:lnTo>
                      <a:pt x="2125733" y="574506"/>
                    </a:lnTo>
                    <a:lnTo>
                      <a:pt x="2125733" y="581326"/>
                    </a:lnTo>
                    <a:lnTo>
                      <a:pt x="2125733" y="1546946"/>
                    </a:lnTo>
                    <a:lnTo>
                      <a:pt x="1055049" y="2034124"/>
                    </a:lnTo>
                    <a:lnTo>
                      <a:pt x="1055049" y="2035331"/>
                    </a:lnTo>
                    <a:lnTo>
                      <a:pt x="1053734" y="2034722"/>
                    </a:lnTo>
                    <a:lnTo>
                      <a:pt x="1051802" y="2035601"/>
                    </a:lnTo>
                    <a:lnTo>
                      <a:pt x="1051802" y="2033828"/>
                    </a:lnTo>
                    <a:lnTo>
                      <a:pt x="0" y="1546902"/>
                    </a:lnTo>
                    <a:lnTo>
                      <a:pt x="0" y="581335"/>
                    </a:lnTo>
                    <a:lnTo>
                      <a:pt x="0" y="574506"/>
                    </a:lnTo>
                    <a:lnTo>
                      <a:pt x="0" y="488680"/>
                    </a:lnTo>
                    <a:lnTo>
                      <a:pt x="0" y="482837"/>
                    </a:lnTo>
                    <a:lnTo>
                      <a:pt x="6365" y="485784"/>
                    </a:lnTo>
                    <a:close/>
                  </a:path>
                </a:pathLst>
              </a:custGeom>
              <a:solidFill>
                <a:srgbClr val="010101">
                  <a:alpha val="10000"/>
                </a:srgbClr>
              </a:solidFill>
              <a:ln w="3175">
                <a:noFill/>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nvGrpSpPr>
              <p:cNvPr id="36" name="Group 35"/>
              <p:cNvGrpSpPr/>
              <p:nvPr/>
            </p:nvGrpSpPr>
            <p:grpSpPr>
              <a:xfrm>
                <a:off x="4784535" y="3182735"/>
                <a:ext cx="2128982" cy="2035601"/>
                <a:chOff x="4784535" y="3182735"/>
                <a:chExt cx="2128982" cy="2035601"/>
              </a:xfrm>
            </p:grpSpPr>
            <p:sp>
              <p:nvSpPr>
                <p:cNvPr id="37" name="Shape 16"/>
                <p:cNvSpPr/>
                <p:nvPr/>
              </p:nvSpPr>
              <p:spPr>
                <a:xfrm>
                  <a:off x="4784535" y="3182735"/>
                  <a:ext cx="2128982" cy="977089"/>
                </a:xfrm>
                <a:custGeom>
                  <a:avLst/>
                  <a:gdLst/>
                  <a:ahLst/>
                  <a:cxnLst>
                    <a:cxn ang="0">
                      <a:pos x="wd2" y="hd2"/>
                    </a:cxn>
                    <a:cxn ang="5400000">
                      <a:pos x="wd2" y="hd2"/>
                    </a:cxn>
                    <a:cxn ang="10800000">
                      <a:pos x="wd2" y="hd2"/>
                    </a:cxn>
                    <a:cxn ang="16200000">
                      <a:pos x="wd2" y="hd2"/>
                    </a:cxn>
                  </a:cxnLst>
                  <a:rect l="0" t="0" r="r" b="b"/>
                  <a:pathLst>
                    <a:path w="21600" h="21600" extrusionOk="0">
                      <a:moveTo>
                        <a:pt x="21600" y="10797"/>
                      </a:moveTo>
                      <a:lnTo>
                        <a:pt x="10704" y="21600"/>
                      </a:lnTo>
                      <a:lnTo>
                        <a:pt x="0" y="10803"/>
                      </a:lnTo>
                      <a:lnTo>
                        <a:pt x="10896" y="0"/>
                      </a:lnTo>
                      <a:cubicBezTo>
                        <a:pt x="10896" y="0"/>
                        <a:pt x="21600" y="10797"/>
                        <a:pt x="21600" y="10797"/>
                      </a:cubicBezTo>
                      <a:close/>
                    </a:path>
                  </a:pathLst>
                </a:custGeom>
                <a:solidFill>
                  <a:schemeClr val="accent3"/>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8" name="Shape 17"/>
                <p:cNvSpPr/>
                <p:nvPr/>
              </p:nvSpPr>
              <p:spPr>
                <a:xfrm>
                  <a:off x="5836337" y="3665572"/>
                  <a:ext cx="1073931" cy="587179"/>
                </a:xfrm>
                <a:custGeom>
                  <a:avLst/>
                  <a:gdLst/>
                  <a:ahLst/>
                  <a:cxnLst>
                    <a:cxn ang="0">
                      <a:pos x="wd2" y="hd2"/>
                    </a:cxn>
                    <a:cxn ang="5400000">
                      <a:pos x="wd2" y="hd2"/>
                    </a:cxn>
                    <a:cxn ang="10800000">
                      <a:pos x="wd2" y="hd2"/>
                    </a:cxn>
                    <a:cxn ang="16200000">
                      <a:pos x="wd2" y="hd2"/>
                    </a:cxn>
                  </a:cxnLst>
                  <a:rect l="0" t="0" r="r" b="b"/>
                  <a:pathLst>
                    <a:path w="21600" h="21600" extrusionOk="0">
                      <a:moveTo>
                        <a:pt x="0" y="17977"/>
                      </a:moveTo>
                      <a:lnTo>
                        <a:pt x="21600" y="0"/>
                      </a:lnTo>
                      <a:lnTo>
                        <a:pt x="21600" y="3623"/>
                      </a:lnTo>
                      <a:lnTo>
                        <a:pt x="0" y="21600"/>
                      </a:lnTo>
                      <a:cubicBezTo>
                        <a:pt x="0" y="21600"/>
                        <a:pt x="0" y="17977"/>
                        <a:pt x="0" y="17977"/>
                      </a:cubicBezTo>
                      <a:close/>
                    </a:path>
                  </a:pathLst>
                </a:custGeom>
                <a:solidFill>
                  <a:schemeClr val="accent3">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9" name="Shape 18"/>
                <p:cNvSpPr/>
                <p:nvPr/>
              </p:nvSpPr>
              <p:spPr>
                <a:xfrm>
                  <a:off x="5836337" y="3757241"/>
                  <a:ext cx="1073931" cy="146109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4376"/>
                      </a:lnTo>
                      <a:lnTo>
                        <a:pt x="21600" y="0"/>
                      </a:lnTo>
                      <a:lnTo>
                        <a:pt x="0" y="7224"/>
                      </a:lnTo>
                      <a:cubicBezTo>
                        <a:pt x="0" y="7224"/>
                        <a:pt x="0" y="21600"/>
                        <a:pt x="0" y="21600"/>
                      </a:cubicBezTo>
                      <a:close/>
                    </a:path>
                  </a:pathLst>
                </a:custGeom>
                <a:solidFill>
                  <a:schemeClr val="accent3">
                    <a:lumMod val="5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0" name="Shape 19"/>
                <p:cNvSpPr/>
                <p:nvPr/>
              </p:nvSpPr>
              <p:spPr>
                <a:xfrm>
                  <a:off x="4784535" y="3665572"/>
                  <a:ext cx="1055049" cy="5869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3625"/>
                      </a:lnTo>
                      <a:lnTo>
                        <a:pt x="0" y="0"/>
                      </a:lnTo>
                      <a:lnTo>
                        <a:pt x="21600" y="17975"/>
                      </a:lnTo>
                      <a:cubicBezTo>
                        <a:pt x="21600" y="17975"/>
                        <a:pt x="21600" y="21600"/>
                        <a:pt x="21600" y="21600"/>
                      </a:cubicBezTo>
                      <a:close/>
                    </a:path>
                  </a:pathLst>
                </a:custGeom>
                <a:solidFill>
                  <a:schemeClr val="accent3">
                    <a:lumMod val="60000"/>
                    <a:lumOff val="4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1" name="Shape 20"/>
                <p:cNvSpPr/>
                <p:nvPr/>
              </p:nvSpPr>
              <p:spPr>
                <a:xfrm>
                  <a:off x="4784535" y="3757241"/>
                  <a:ext cx="1055049" cy="1460825"/>
                </a:xfrm>
                <a:custGeom>
                  <a:avLst/>
                  <a:gdLst/>
                  <a:ahLst/>
                  <a:cxnLst>
                    <a:cxn ang="0">
                      <a:pos x="wd2" y="hd2"/>
                    </a:cxn>
                    <a:cxn ang="5400000">
                      <a:pos x="wd2" y="hd2"/>
                    </a:cxn>
                    <a:cxn ang="10800000">
                      <a:pos x="wd2" y="hd2"/>
                    </a:cxn>
                    <a:cxn ang="16200000">
                      <a:pos x="wd2" y="hd2"/>
                    </a:cxn>
                  </a:cxnLst>
                  <a:rect l="0" t="0" r="r" b="b"/>
                  <a:pathLst>
                    <a:path w="21600" h="21600" extrusionOk="0">
                      <a:moveTo>
                        <a:pt x="21600" y="7222"/>
                      </a:moveTo>
                      <a:lnTo>
                        <a:pt x="0" y="0"/>
                      </a:lnTo>
                      <a:lnTo>
                        <a:pt x="0" y="14378"/>
                      </a:lnTo>
                      <a:lnTo>
                        <a:pt x="21600" y="21600"/>
                      </a:lnTo>
                      <a:cubicBezTo>
                        <a:pt x="21600" y="21600"/>
                        <a:pt x="21600" y="7222"/>
                        <a:pt x="21600" y="7222"/>
                      </a:cubicBezTo>
                      <a:close/>
                    </a:path>
                  </a:pathLst>
                </a:custGeom>
                <a:solidFill>
                  <a:schemeClr val="accent3">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sp>
            <p:nvSpPr>
              <p:cNvPr id="77" name="Freeform 76"/>
              <p:cNvSpPr/>
              <p:nvPr/>
            </p:nvSpPr>
            <p:spPr>
              <a:xfrm>
                <a:off x="3824169" y="4135005"/>
                <a:ext cx="2128982" cy="1509285"/>
              </a:xfrm>
              <a:custGeom>
                <a:avLst/>
                <a:gdLst>
                  <a:gd name="connsiteX0" fmla="*/ 0 w 2128982"/>
                  <a:gd name="connsiteY0" fmla="*/ 488958 h 1509285"/>
                  <a:gd name="connsiteX1" fmla="*/ 1054821 w 2128982"/>
                  <a:gd name="connsiteY1" fmla="*/ 977264 h 1509285"/>
                  <a:gd name="connsiteX2" fmla="*/ 2127906 w 2128982"/>
                  <a:gd name="connsiteY2" fmla="*/ 488958 h 1509285"/>
                  <a:gd name="connsiteX3" fmla="*/ 2127906 w 2128982"/>
                  <a:gd name="connsiteY3" fmla="*/ 586749 h 1509285"/>
                  <a:gd name="connsiteX4" fmla="*/ 2127906 w 2128982"/>
                  <a:gd name="connsiteY4" fmla="*/ 587447 h 1509285"/>
                  <a:gd name="connsiteX5" fmla="*/ 2127906 w 2128982"/>
                  <a:gd name="connsiteY5" fmla="*/ 1020597 h 1509285"/>
                  <a:gd name="connsiteX6" fmla="*/ 1055049 w 2128982"/>
                  <a:gd name="connsiteY6" fmla="*/ 1508797 h 1509285"/>
                  <a:gd name="connsiteX7" fmla="*/ 1055049 w 2128982"/>
                  <a:gd name="connsiteY7" fmla="*/ 1509016 h 1509285"/>
                  <a:gd name="connsiteX8" fmla="*/ 1054810 w 2128982"/>
                  <a:gd name="connsiteY8" fmla="*/ 1508905 h 1509285"/>
                  <a:gd name="connsiteX9" fmla="*/ 1053975 w 2128982"/>
                  <a:gd name="connsiteY9" fmla="*/ 1509285 h 1509285"/>
                  <a:gd name="connsiteX10" fmla="*/ 1053975 w 2128982"/>
                  <a:gd name="connsiteY10" fmla="*/ 1508519 h 1509285"/>
                  <a:gd name="connsiteX11" fmla="*/ 0 w 2128982"/>
                  <a:gd name="connsiteY11" fmla="*/ 1020599 h 1509285"/>
                  <a:gd name="connsiteX12" fmla="*/ 0 w 2128982"/>
                  <a:gd name="connsiteY12" fmla="*/ 587456 h 1509285"/>
                  <a:gd name="connsiteX13" fmla="*/ 0 w 2128982"/>
                  <a:gd name="connsiteY13" fmla="*/ 586749 h 1509285"/>
                  <a:gd name="connsiteX14" fmla="*/ 1073953 w 2128982"/>
                  <a:gd name="connsiteY14" fmla="*/ 0 h 1509285"/>
                  <a:gd name="connsiteX15" fmla="*/ 2128982 w 2128982"/>
                  <a:gd name="connsiteY15" fmla="*/ 488409 h 1509285"/>
                  <a:gd name="connsiteX16" fmla="*/ 1055029 w 2128982"/>
                  <a:gd name="connsiteY16" fmla="*/ 977089 h 1509285"/>
                  <a:gd name="connsiteX17" fmla="*/ 0 w 2128982"/>
                  <a:gd name="connsiteY17" fmla="*/ 488680 h 1509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28982" h="1509285">
                    <a:moveTo>
                      <a:pt x="0" y="488958"/>
                    </a:moveTo>
                    <a:lnTo>
                      <a:pt x="1054821" y="977264"/>
                    </a:lnTo>
                    <a:lnTo>
                      <a:pt x="2127906" y="488958"/>
                    </a:lnTo>
                    <a:lnTo>
                      <a:pt x="2127906" y="586749"/>
                    </a:lnTo>
                    <a:lnTo>
                      <a:pt x="2127906" y="587447"/>
                    </a:lnTo>
                    <a:lnTo>
                      <a:pt x="2127906" y="1020597"/>
                    </a:lnTo>
                    <a:lnTo>
                      <a:pt x="1055049" y="1508797"/>
                    </a:lnTo>
                    <a:lnTo>
                      <a:pt x="1055049" y="1509016"/>
                    </a:lnTo>
                    <a:lnTo>
                      <a:pt x="1054810" y="1508905"/>
                    </a:lnTo>
                    <a:lnTo>
                      <a:pt x="1053975" y="1509285"/>
                    </a:lnTo>
                    <a:lnTo>
                      <a:pt x="1053975" y="1508519"/>
                    </a:lnTo>
                    <a:lnTo>
                      <a:pt x="0" y="1020599"/>
                    </a:lnTo>
                    <a:lnTo>
                      <a:pt x="0" y="587456"/>
                    </a:lnTo>
                    <a:lnTo>
                      <a:pt x="0" y="586749"/>
                    </a:lnTo>
                    <a:close/>
                    <a:moveTo>
                      <a:pt x="1073953" y="0"/>
                    </a:moveTo>
                    <a:cubicBezTo>
                      <a:pt x="1073953" y="0"/>
                      <a:pt x="2128982" y="488409"/>
                      <a:pt x="2128982" y="488409"/>
                    </a:cubicBezTo>
                    <a:lnTo>
                      <a:pt x="1055029" y="977089"/>
                    </a:lnTo>
                    <a:lnTo>
                      <a:pt x="0" y="488680"/>
                    </a:lnTo>
                    <a:close/>
                  </a:path>
                </a:pathLst>
              </a:custGeom>
              <a:solidFill>
                <a:srgbClr val="010101">
                  <a:alpha val="10000"/>
                </a:srgbClr>
              </a:solidFill>
              <a:ln w="3175">
                <a:noFill/>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nvGrpSpPr>
              <p:cNvPr id="78" name="Group 77"/>
              <p:cNvGrpSpPr/>
              <p:nvPr/>
            </p:nvGrpSpPr>
            <p:grpSpPr>
              <a:xfrm>
                <a:off x="3776196" y="4167965"/>
                <a:ext cx="2128982" cy="1509285"/>
                <a:chOff x="3776196" y="4167965"/>
                <a:chExt cx="2128982" cy="1509285"/>
              </a:xfrm>
            </p:grpSpPr>
            <p:sp>
              <p:nvSpPr>
                <p:cNvPr id="79" name="Shape 21"/>
                <p:cNvSpPr/>
                <p:nvPr/>
              </p:nvSpPr>
              <p:spPr>
                <a:xfrm>
                  <a:off x="3776196" y="4167965"/>
                  <a:ext cx="2128982" cy="977089"/>
                </a:xfrm>
                <a:custGeom>
                  <a:avLst/>
                  <a:gdLst/>
                  <a:ahLst/>
                  <a:cxnLst>
                    <a:cxn ang="0">
                      <a:pos x="wd2" y="hd2"/>
                    </a:cxn>
                    <a:cxn ang="5400000">
                      <a:pos x="wd2" y="hd2"/>
                    </a:cxn>
                    <a:cxn ang="10800000">
                      <a:pos x="wd2" y="hd2"/>
                    </a:cxn>
                    <a:cxn ang="16200000">
                      <a:pos x="wd2" y="hd2"/>
                    </a:cxn>
                  </a:cxnLst>
                  <a:rect l="0" t="0" r="r" b="b"/>
                  <a:pathLst>
                    <a:path w="21600" h="21600" extrusionOk="0">
                      <a:moveTo>
                        <a:pt x="21600" y="10797"/>
                      </a:moveTo>
                      <a:lnTo>
                        <a:pt x="10704" y="21600"/>
                      </a:lnTo>
                      <a:lnTo>
                        <a:pt x="0" y="10803"/>
                      </a:lnTo>
                      <a:lnTo>
                        <a:pt x="10896" y="0"/>
                      </a:lnTo>
                      <a:cubicBezTo>
                        <a:pt x="10896" y="0"/>
                        <a:pt x="21600" y="10797"/>
                        <a:pt x="21600" y="10797"/>
                      </a:cubicBezTo>
                      <a:close/>
                    </a:path>
                  </a:pathLst>
                </a:custGeom>
                <a:solidFill>
                  <a:schemeClr val="accent4"/>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0" name="Shape 22"/>
                <p:cNvSpPr/>
                <p:nvPr/>
              </p:nvSpPr>
              <p:spPr>
                <a:xfrm>
                  <a:off x="3776196" y="4656923"/>
                  <a:ext cx="1055049" cy="5869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3625"/>
                      </a:lnTo>
                      <a:lnTo>
                        <a:pt x="0" y="0"/>
                      </a:lnTo>
                      <a:lnTo>
                        <a:pt x="21600" y="17975"/>
                      </a:lnTo>
                      <a:cubicBezTo>
                        <a:pt x="21600" y="17975"/>
                        <a:pt x="21600" y="21600"/>
                        <a:pt x="21600" y="21600"/>
                      </a:cubicBezTo>
                      <a:close/>
                    </a:path>
                  </a:pathLst>
                </a:custGeom>
                <a:solidFill>
                  <a:schemeClr val="accent4">
                    <a:lumMod val="60000"/>
                    <a:lumOff val="4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1" name="Shape 23"/>
                <p:cNvSpPr/>
                <p:nvPr/>
              </p:nvSpPr>
              <p:spPr>
                <a:xfrm>
                  <a:off x="3776196" y="4754714"/>
                  <a:ext cx="1055049" cy="922267"/>
                </a:xfrm>
                <a:custGeom>
                  <a:avLst/>
                  <a:gdLst/>
                  <a:ahLst/>
                  <a:cxnLst>
                    <a:cxn ang="0">
                      <a:pos x="wd2" y="hd2"/>
                    </a:cxn>
                    <a:cxn ang="5400000">
                      <a:pos x="wd2" y="hd2"/>
                    </a:cxn>
                    <a:cxn ang="10800000">
                      <a:pos x="wd2" y="hd2"/>
                    </a:cxn>
                    <a:cxn ang="16200000">
                      <a:pos x="wd2" y="hd2"/>
                    </a:cxn>
                  </a:cxnLst>
                  <a:rect l="0" t="0" r="r" b="b"/>
                  <a:pathLst>
                    <a:path w="21600" h="21600" extrusionOk="0">
                      <a:moveTo>
                        <a:pt x="21600" y="11439"/>
                      </a:moveTo>
                      <a:lnTo>
                        <a:pt x="0" y="0"/>
                      </a:lnTo>
                      <a:lnTo>
                        <a:pt x="0" y="10161"/>
                      </a:lnTo>
                      <a:lnTo>
                        <a:pt x="21600" y="21600"/>
                      </a:lnTo>
                      <a:cubicBezTo>
                        <a:pt x="21600" y="21600"/>
                        <a:pt x="21600" y="11439"/>
                        <a:pt x="21600" y="11439"/>
                      </a:cubicBezTo>
                      <a:close/>
                    </a:path>
                  </a:pathLst>
                </a:custGeom>
                <a:solidFill>
                  <a:schemeClr val="accent4">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2" name="Shape 24"/>
                <p:cNvSpPr/>
                <p:nvPr/>
              </p:nvSpPr>
              <p:spPr>
                <a:xfrm>
                  <a:off x="4830171" y="4656923"/>
                  <a:ext cx="1073931" cy="587179"/>
                </a:xfrm>
                <a:custGeom>
                  <a:avLst/>
                  <a:gdLst/>
                  <a:ahLst/>
                  <a:cxnLst>
                    <a:cxn ang="0">
                      <a:pos x="wd2" y="hd2"/>
                    </a:cxn>
                    <a:cxn ang="5400000">
                      <a:pos x="wd2" y="hd2"/>
                    </a:cxn>
                    <a:cxn ang="10800000">
                      <a:pos x="wd2" y="hd2"/>
                    </a:cxn>
                    <a:cxn ang="16200000">
                      <a:pos x="wd2" y="hd2"/>
                    </a:cxn>
                  </a:cxnLst>
                  <a:rect l="0" t="0" r="r" b="b"/>
                  <a:pathLst>
                    <a:path w="21600" h="21600" extrusionOk="0">
                      <a:moveTo>
                        <a:pt x="0" y="17977"/>
                      </a:moveTo>
                      <a:lnTo>
                        <a:pt x="21600" y="0"/>
                      </a:lnTo>
                      <a:lnTo>
                        <a:pt x="21600" y="3623"/>
                      </a:lnTo>
                      <a:lnTo>
                        <a:pt x="0" y="21600"/>
                      </a:lnTo>
                      <a:cubicBezTo>
                        <a:pt x="0" y="21600"/>
                        <a:pt x="0" y="17977"/>
                        <a:pt x="0" y="17977"/>
                      </a:cubicBezTo>
                      <a:close/>
                    </a:path>
                  </a:pathLst>
                </a:custGeom>
                <a:solidFill>
                  <a:schemeClr val="accent4">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3" name="Shape 25"/>
                <p:cNvSpPr/>
                <p:nvPr/>
              </p:nvSpPr>
              <p:spPr>
                <a:xfrm>
                  <a:off x="4830171" y="4754714"/>
                  <a:ext cx="1073931" cy="9225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0158"/>
                      </a:lnTo>
                      <a:lnTo>
                        <a:pt x="21600" y="0"/>
                      </a:lnTo>
                      <a:lnTo>
                        <a:pt x="0" y="11442"/>
                      </a:lnTo>
                      <a:cubicBezTo>
                        <a:pt x="0" y="11442"/>
                        <a:pt x="0" y="21600"/>
                        <a:pt x="0" y="21600"/>
                      </a:cubicBezTo>
                      <a:close/>
                    </a:path>
                  </a:pathLst>
                </a:custGeom>
                <a:solidFill>
                  <a:schemeClr val="accent4">
                    <a:lumMod val="5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sp>
            <p:nvSpPr>
              <p:cNvPr id="85" name="Freeform 84"/>
              <p:cNvSpPr/>
              <p:nvPr/>
            </p:nvSpPr>
            <p:spPr>
              <a:xfrm>
                <a:off x="2795564" y="5054848"/>
                <a:ext cx="2128982" cy="1073962"/>
              </a:xfrm>
              <a:custGeom>
                <a:avLst/>
                <a:gdLst>
                  <a:gd name="connsiteX0" fmla="*/ 1073953 w 2128982"/>
                  <a:gd name="connsiteY0" fmla="*/ 0 h 1073962"/>
                  <a:gd name="connsiteX1" fmla="*/ 2117134 w 2128982"/>
                  <a:gd name="connsiteY1" fmla="*/ 482924 h 1073962"/>
                  <a:gd name="connsiteX2" fmla="*/ 2125601 w 2128982"/>
                  <a:gd name="connsiteY2" fmla="*/ 486844 h 1073962"/>
                  <a:gd name="connsiteX3" fmla="*/ 2125734 w 2128982"/>
                  <a:gd name="connsiteY3" fmla="*/ 486783 h 1073962"/>
                  <a:gd name="connsiteX4" fmla="*/ 2125734 w 2128982"/>
                  <a:gd name="connsiteY4" fmla="*/ 486906 h 1073962"/>
                  <a:gd name="connsiteX5" fmla="*/ 2128982 w 2128982"/>
                  <a:gd name="connsiteY5" fmla="*/ 488409 h 1073962"/>
                  <a:gd name="connsiteX6" fmla="*/ 2125734 w 2128982"/>
                  <a:gd name="connsiteY6" fmla="*/ 489887 h 1073962"/>
                  <a:gd name="connsiteX7" fmla="*/ 2125734 w 2128982"/>
                  <a:gd name="connsiteY7" fmla="*/ 585272 h 1073962"/>
                  <a:gd name="connsiteX8" fmla="*/ 1055049 w 2128982"/>
                  <a:gd name="connsiteY8" fmla="*/ 1072485 h 1073962"/>
                  <a:gd name="connsiteX9" fmla="*/ 1055049 w 2128982"/>
                  <a:gd name="connsiteY9" fmla="*/ 1073692 h 1073962"/>
                  <a:gd name="connsiteX10" fmla="*/ 1053734 w 2128982"/>
                  <a:gd name="connsiteY10" fmla="*/ 1073084 h 1073962"/>
                  <a:gd name="connsiteX11" fmla="*/ 1051803 w 2128982"/>
                  <a:gd name="connsiteY11" fmla="*/ 1073962 h 1073962"/>
                  <a:gd name="connsiteX12" fmla="*/ 1051803 w 2128982"/>
                  <a:gd name="connsiteY12" fmla="*/ 1072190 h 1073962"/>
                  <a:gd name="connsiteX13" fmla="*/ 0 w 2128982"/>
                  <a:gd name="connsiteY13" fmla="*/ 585281 h 1073962"/>
                  <a:gd name="connsiteX14" fmla="*/ 0 w 2128982"/>
                  <a:gd name="connsiteY14" fmla="*/ 488680 h 1073962"/>
                  <a:gd name="connsiteX15" fmla="*/ 0 w 2128982"/>
                  <a:gd name="connsiteY15" fmla="*/ 486783 h 1073962"/>
                  <a:gd name="connsiteX16" fmla="*/ 2067 w 2128982"/>
                  <a:gd name="connsiteY16" fmla="*/ 487740 h 107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28982" h="1073962">
                    <a:moveTo>
                      <a:pt x="1073953" y="0"/>
                    </a:moveTo>
                    <a:cubicBezTo>
                      <a:pt x="1073953" y="0"/>
                      <a:pt x="2001225" y="429266"/>
                      <a:pt x="2117134" y="482924"/>
                    </a:cubicBezTo>
                    <a:lnTo>
                      <a:pt x="2125601" y="486844"/>
                    </a:lnTo>
                    <a:lnTo>
                      <a:pt x="2125734" y="486783"/>
                    </a:lnTo>
                    <a:lnTo>
                      <a:pt x="2125734" y="486906"/>
                    </a:lnTo>
                    <a:lnTo>
                      <a:pt x="2128982" y="488409"/>
                    </a:lnTo>
                    <a:lnTo>
                      <a:pt x="2125734" y="489887"/>
                    </a:lnTo>
                    <a:lnTo>
                      <a:pt x="2125734" y="585272"/>
                    </a:lnTo>
                    <a:lnTo>
                      <a:pt x="1055049" y="1072485"/>
                    </a:lnTo>
                    <a:lnTo>
                      <a:pt x="1055049" y="1073692"/>
                    </a:lnTo>
                    <a:lnTo>
                      <a:pt x="1053734" y="1073084"/>
                    </a:lnTo>
                    <a:lnTo>
                      <a:pt x="1051803" y="1073962"/>
                    </a:lnTo>
                    <a:lnTo>
                      <a:pt x="1051803" y="1072190"/>
                    </a:lnTo>
                    <a:lnTo>
                      <a:pt x="0" y="585281"/>
                    </a:lnTo>
                    <a:lnTo>
                      <a:pt x="0" y="488680"/>
                    </a:lnTo>
                    <a:lnTo>
                      <a:pt x="0" y="486783"/>
                    </a:lnTo>
                    <a:lnTo>
                      <a:pt x="2067" y="487740"/>
                    </a:lnTo>
                    <a:close/>
                  </a:path>
                </a:pathLst>
              </a:custGeom>
              <a:solidFill>
                <a:srgbClr val="010101">
                  <a:alpha val="10000"/>
                </a:srgbClr>
              </a:solidFill>
              <a:ln w="3175">
                <a:noFill/>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nvGrpSpPr>
              <p:cNvPr id="86" name="Group 85"/>
              <p:cNvGrpSpPr/>
              <p:nvPr/>
            </p:nvGrpSpPr>
            <p:grpSpPr>
              <a:xfrm>
                <a:off x="2733086" y="5080687"/>
                <a:ext cx="2128982" cy="1073962"/>
                <a:chOff x="2733086" y="5080687"/>
                <a:chExt cx="2128982" cy="1073962"/>
              </a:xfrm>
            </p:grpSpPr>
            <p:sp>
              <p:nvSpPr>
                <p:cNvPr id="87" name="Shape 26"/>
                <p:cNvSpPr/>
                <p:nvPr/>
              </p:nvSpPr>
              <p:spPr>
                <a:xfrm>
                  <a:off x="2733086" y="5080687"/>
                  <a:ext cx="2128982" cy="977089"/>
                </a:xfrm>
                <a:custGeom>
                  <a:avLst/>
                  <a:gdLst/>
                  <a:ahLst/>
                  <a:cxnLst>
                    <a:cxn ang="0">
                      <a:pos x="wd2" y="hd2"/>
                    </a:cxn>
                    <a:cxn ang="5400000">
                      <a:pos x="wd2" y="hd2"/>
                    </a:cxn>
                    <a:cxn ang="10800000">
                      <a:pos x="wd2" y="hd2"/>
                    </a:cxn>
                    <a:cxn ang="16200000">
                      <a:pos x="wd2" y="hd2"/>
                    </a:cxn>
                  </a:cxnLst>
                  <a:rect l="0" t="0" r="r" b="b"/>
                  <a:pathLst>
                    <a:path w="21600" h="21600" extrusionOk="0">
                      <a:moveTo>
                        <a:pt x="21600" y="10797"/>
                      </a:moveTo>
                      <a:lnTo>
                        <a:pt x="10704" y="21600"/>
                      </a:lnTo>
                      <a:lnTo>
                        <a:pt x="0" y="10803"/>
                      </a:lnTo>
                      <a:lnTo>
                        <a:pt x="10896" y="0"/>
                      </a:lnTo>
                      <a:cubicBezTo>
                        <a:pt x="10896" y="0"/>
                        <a:pt x="21600" y="10797"/>
                        <a:pt x="21600" y="10797"/>
                      </a:cubicBezTo>
                      <a:close/>
                    </a:path>
                  </a:pathLst>
                </a:custGeom>
                <a:solidFill>
                  <a:schemeClr val="accent1"/>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8" name="Shape 27"/>
                <p:cNvSpPr/>
                <p:nvPr/>
              </p:nvSpPr>
              <p:spPr>
                <a:xfrm>
                  <a:off x="3784889" y="5567470"/>
                  <a:ext cx="1073931" cy="587179"/>
                </a:xfrm>
                <a:custGeom>
                  <a:avLst/>
                  <a:gdLst/>
                  <a:ahLst/>
                  <a:cxnLst>
                    <a:cxn ang="0">
                      <a:pos x="wd2" y="hd2"/>
                    </a:cxn>
                    <a:cxn ang="5400000">
                      <a:pos x="wd2" y="hd2"/>
                    </a:cxn>
                    <a:cxn ang="10800000">
                      <a:pos x="wd2" y="hd2"/>
                    </a:cxn>
                    <a:cxn ang="16200000">
                      <a:pos x="wd2" y="hd2"/>
                    </a:cxn>
                  </a:cxnLst>
                  <a:rect l="0" t="0" r="r" b="b"/>
                  <a:pathLst>
                    <a:path w="21600" h="21600" extrusionOk="0">
                      <a:moveTo>
                        <a:pt x="0" y="17977"/>
                      </a:moveTo>
                      <a:lnTo>
                        <a:pt x="21600" y="0"/>
                      </a:lnTo>
                      <a:lnTo>
                        <a:pt x="21600" y="3623"/>
                      </a:lnTo>
                      <a:lnTo>
                        <a:pt x="0" y="21600"/>
                      </a:lnTo>
                      <a:cubicBezTo>
                        <a:pt x="0" y="21600"/>
                        <a:pt x="0" y="17977"/>
                        <a:pt x="0" y="17977"/>
                      </a:cubicBezTo>
                      <a:close/>
                    </a:path>
                  </a:pathLst>
                </a:custGeom>
                <a:solidFill>
                  <a:schemeClr val="accent1">
                    <a:lumMod val="75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9" name="Shape 28"/>
                <p:cNvSpPr/>
                <p:nvPr/>
              </p:nvSpPr>
              <p:spPr>
                <a:xfrm>
                  <a:off x="2733086" y="5567470"/>
                  <a:ext cx="1055049" cy="5869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3625"/>
                      </a:lnTo>
                      <a:lnTo>
                        <a:pt x="0" y="0"/>
                      </a:lnTo>
                      <a:lnTo>
                        <a:pt x="21600" y="17975"/>
                      </a:lnTo>
                      <a:cubicBezTo>
                        <a:pt x="21600" y="17975"/>
                        <a:pt x="21600" y="21600"/>
                        <a:pt x="21600" y="21600"/>
                      </a:cubicBezTo>
                      <a:close/>
                    </a:path>
                  </a:pathLst>
                </a:custGeom>
                <a:solidFill>
                  <a:schemeClr val="accent5">
                    <a:lumMod val="60000"/>
                    <a:lumOff val="40000"/>
                  </a:schemeClr>
                </a:solidFill>
                <a:ln w="3175">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grpSp>
      <p:sp>
        <p:nvSpPr>
          <p:cNvPr id="92" name="TextBox 91"/>
          <p:cNvSpPr txBox="1"/>
          <p:nvPr/>
        </p:nvSpPr>
        <p:spPr>
          <a:xfrm>
            <a:off x="1420822" y="3272050"/>
            <a:ext cx="3868711"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The dummy sentences does not contain any meanings att all so are the other made up sentences.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sp>
        <p:nvSpPr>
          <p:cNvPr id="91" name="TextBox 90"/>
          <p:cNvSpPr txBox="1"/>
          <p:nvPr/>
        </p:nvSpPr>
        <p:spPr>
          <a:xfrm>
            <a:off x="1420822" y="2605749"/>
            <a:ext cx="3868711"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Begin with awesome and great  perhaps here please orend denim.</a:t>
            </a:r>
          </a:p>
        </p:txBody>
      </p:sp>
      <p:grpSp>
        <p:nvGrpSpPr>
          <p:cNvPr id="94" name="Group 93"/>
          <p:cNvGrpSpPr/>
          <p:nvPr/>
        </p:nvGrpSpPr>
        <p:grpSpPr>
          <a:xfrm>
            <a:off x="6331970" y="3093244"/>
            <a:ext cx="1428855" cy="2119432"/>
            <a:chOff x="914298" y="2072478"/>
            <a:chExt cx="2631195" cy="3902872"/>
          </a:xfrm>
        </p:grpSpPr>
        <p:sp>
          <p:nvSpPr>
            <p:cNvPr id="95" name="Freeform 129"/>
            <p:cNvSpPr>
              <a:spLocks noEditPoints="1"/>
            </p:cNvSpPr>
            <p:nvPr/>
          </p:nvSpPr>
          <p:spPr bwMode="auto">
            <a:xfrm>
              <a:off x="1200048" y="4561842"/>
              <a:ext cx="460375" cy="257175"/>
            </a:xfrm>
            <a:custGeom>
              <a:avLst/>
              <a:gdLst>
                <a:gd name="T0" fmla="*/ 66 w 290"/>
                <a:gd name="T1" fmla="*/ 0 h 162"/>
                <a:gd name="T2" fmla="*/ 52 w 290"/>
                <a:gd name="T3" fmla="*/ 2 h 162"/>
                <a:gd name="T4" fmla="*/ 28 w 290"/>
                <a:gd name="T5" fmla="*/ 12 h 162"/>
                <a:gd name="T6" fmla="*/ 12 w 290"/>
                <a:gd name="T7" fmla="*/ 30 h 162"/>
                <a:gd name="T8" fmla="*/ 2 w 290"/>
                <a:gd name="T9" fmla="*/ 52 h 162"/>
                <a:gd name="T10" fmla="*/ 0 w 290"/>
                <a:gd name="T11" fmla="*/ 96 h 162"/>
                <a:gd name="T12" fmla="*/ 2 w 290"/>
                <a:gd name="T13" fmla="*/ 110 h 162"/>
                <a:gd name="T14" fmla="*/ 12 w 290"/>
                <a:gd name="T15" fmla="*/ 132 h 162"/>
                <a:gd name="T16" fmla="*/ 28 w 290"/>
                <a:gd name="T17" fmla="*/ 150 h 162"/>
                <a:gd name="T18" fmla="*/ 52 w 290"/>
                <a:gd name="T19" fmla="*/ 160 h 162"/>
                <a:gd name="T20" fmla="*/ 224 w 290"/>
                <a:gd name="T21" fmla="*/ 162 h 162"/>
                <a:gd name="T22" fmla="*/ 238 w 290"/>
                <a:gd name="T23" fmla="*/ 160 h 162"/>
                <a:gd name="T24" fmla="*/ 260 w 290"/>
                <a:gd name="T25" fmla="*/ 150 h 162"/>
                <a:gd name="T26" fmla="*/ 278 w 290"/>
                <a:gd name="T27" fmla="*/ 132 h 162"/>
                <a:gd name="T28" fmla="*/ 288 w 290"/>
                <a:gd name="T29" fmla="*/ 110 h 162"/>
                <a:gd name="T30" fmla="*/ 290 w 290"/>
                <a:gd name="T31" fmla="*/ 66 h 162"/>
                <a:gd name="T32" fmla="*/ 288 w 290"/>
                <a:gd name="T33" fmla="*/ 52 h 162"/>
                <a:gd name="T34" fmla="*/ 278 w 290"/>
                <a:gd name="T35" fmla="*/ 30 h 162"/>
                <a:gd name="T36" fmla="*/ 260 w 290"/>
                <a:gd name="T37" fmla="*/ 12 h 162"/>
                <a:gd name="T38" fmla="*/ 238 w 290"/>
                <a:gd name="T39" fmla="*/ 2 h 162"/>
                <a:gd name="T40" fmla="*/ 254 w 290"/>
                <a:gd name="T41" fmla="*/ 98 h 162"/>
                <a:gd name="T42" fmla="*/ 254 w 290"/>
                <a:gd name="T43" fmla="*/ 106 h 162"/>
                <a:gd name="T44" fmla="*/ 246 w 290"/>
                <a:gd name="T45" fmla="*/ 122 h 162"/>
                <a:gd name="T46" fmla="*/ 232 w 290"/>
                <a:gd name="T47" fmla="*/ 134 h 162"/>
                <a:gd name="T48" fmla="*/ 214 w 290"/>
                <a:gd name="T49" fmla="*/ 142 h 162"/>
                <a:gd name="T50" fmla="*/ 84 w 290"/>
                <a:gd name="T51" fmla="*/ 142 h 162"/>
                <a:gd name="T52" fmla="*/ 74 w 290"/>
                <a:gd name="T53" fmla="*/ 142 h 162"/>
                <a:gd name="T54" fmla="*/ 56 w 290"/>
                <a:gd name="T55" fmla="*/ 134 h 162"/>
                <a:gd name="T56" fmla="*/ 44 w 290"/>
                <a:gd name="T57" fmla="*/ 122 h 162"/>
                <a:gd name="T58" fmla="*/ 36 w 290"/>
                <a:gd name="T59" fmla="*/ 106 h 162"/>
                <a:gd name="T60" fmla="*/ 36 w 290"/>
                <a:gd name="T61" fmla="*/ 76 h 162"/>
                <a:gd name="T62" fmla="*/ 36 w 290"/>
                <a:gd name="T63" fmla="*/ 68 h 162"/>
                <a:gd name="T64" fmla="*/ 44 w 290"/>
                <a:gd name="T65" fmla="*/ 50 h 162"/>
                <a:gd name="T66" fmla="*/ 56 w 290"/>
                <a:gd name="T67" fmla="*/ 38 h 162"/>
                <a:gd name="T68" fmla="*/ 74 w 290"/>
                <a:gd name="T69" fmla="*/ 32 h 162"/>
                <a:gd name="T70" fmla="*/ 204 w 290"/>
                <a:gd name="T71" fmla="*/ 32 h 162"/>
                <a:gd name="T72" fmla="*/ 214 w 290"/>
                <a:gd name="T73" fmla="*/ 32 h 162"/>
                <a:gd name="T74" fmla="*/ 232 w 290"/>
                <a:gd name="T75" fmla="*/ 38 h 162"/>
                <a:gd name="T76" fmla="*/ 246 w 290"/>
                <a:gd name="T77" fmla="*/ 50 h 162"/>
                <a:gd name="T78" fmla="*/ 254 w 290"/>
                <a:gd name="T79" fmla="*/ 68 h 162"/>
                <a:gd name="T80" fmla="*/ 254 w 290"/>
                <a:gd name="T81"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 h="162">
                  <a:moveTo>
                    <a:pt x="224" y="0"/>
                  </a:moveTo>
                  <a:lnTo>
                    <a:pt x="66" y="0"/>
                  </a:lnTo>
                  <a:lnTo>
                    <a:pt x="66" y="0"/>
                  </a:lnTo>
                  <a:lnTo>
                    <a:pt x="52" y="2"/>
                  </a:lnTo>
                  <a:lnTo>
                    <a:pt x="40" y="6"/>
                  </a:lnTo>
                  <a:lnTo>
                    <a:pt x="28" y="12"/>
                  </a:lnTo>
                  <a:lnTo>
                    <a:pt x="18" y="20"/>
                  </a:lnTo>
                  <a:lnTo>
                    <a:pt x="12" y="30"/>
                  </a:lnTo>
                  <a:lnTo>
                    <a:pt x="6" y="40"/>
                  </a:lnTo>
                  <a:lnTo>
                    <a:pt x="2" y="52"/>
                  </a:lnTo>
                  <a:lnTo>
                    <a:pt x="0" y="66"/>
                  </a:lnTo>
                  <a:lnTo>
                    <a:pt x="0" y="96"/>
                  </a:lnTo>
                  <a:lnTo>
                    <a:pt x="0" y="96"/>
                  </a:lnTo>
                  <a:lnTo>
                    <a:pt x="2" y="110"/>
                  </a:lnTo>
                  <a:lnTo>
                    <a:pt x="6" y="122"/>
                  </a:lnTo>
                  <a:lnTo>
                    <a:pt x="12" y="132"/>
                  </a:lnTo>
                  <a:lnTo>
                    <a:pt x="18" y="142"/>
                  </a:lnTo>
                  <a:lnTo>
                    <a:pt x="28" y="150"/>
                  </a:lnTo>
                  <a:lnTo>
                    <a:pt x="40" y="156"/>
                  </a:lnTo>
                  <a:lnTo>
                    <a:pt x="52" y="160"/>
                  </a:lnTo>
                  <a:lnTo>
                    <a:pt x="66" y="162"/>
                  </a:lnTo>
                  <a:lnTo>
                    <a:pt x="224" y="162"/>
                  </a:lnTo>
                  <a:lnTo>
                    <a:pt x="224" y="162"/>
                  </a:lnTo>
                  <a:lnTo>
                    <a:pt x="238" y="160"/>
                  </a:lnTo>
                  <a:lnTo>
                    <a:pt x="250" y="156"/>
                  </a:lnTo>
                  <a:lnTo>
                    <a:pt x="260" y="150"/>
                  </a:lnTo>
                  <a:lnTo>
                    <a:pt x="270" y="142"/>
                  </a:lnTo>
                  <a:lnTo>
                    <a:pt x="278" y="132"/>
                  </a:lnTo>
                  <a:lnTo>
                    <a:pt x="284" y="122"/>
                  </a:lnTo>
                  <a:lnTo>
                    <a:pt x="288" y="110"/>
                  </a:lnTo>
                  <a:lnTo>
                    <a:pt x="290" y="96"/>
                  </a:lnTo>
                  <a:lnTo>
                    <a:pt x="290" y="66"/>
                  </a:lnTo>
                  <a:lnTo>
                    <a:pt x="290" y="66"/>
                  </a:lnTo>
                  <a:lnTo>
                    <a:pt x="288" y="52"/>
                  </a:lnTo>
                  <a:lnTo>
                    <a:pt x="284" y="40"/>
                  </a:lnTo>
                  <a:lnTo>
                    <a:pt x="278" y="30"/>
                  </a:lnTo>
                  <a:lnTo>
                    <a:pt x="270" y="20"/>
                  </a:lnTo>
                  <a:lnTo>
                    <a:pt x="260" y="12"/>
                  </a:lnTo>
                  <a:lnTo>
                    <a:pt x="250" y="6"/>
                  </a:lnTo>
                  <a:lnTo>
                    <a:pt x="238" y="2"/>
                  </a:lnTo>
                  <a:lnTo>
                    <a:pt x="224" y="0"/>
                  </a:lnTo>
                  <a:close/>
                  <a:moveTo>
                    <a:pt x="254" y="98"/>
                  </a:moveTo>
                  <a:lnTo>
                    <a:pt x="254" y="98"/>
                  </a:lnTo>
                  <a:lnTo>
                    <a:pt x="254" y="106"/>
                  </a:lnTo>
                  <a:lnTo>
                    <a:pt x="250" y="114"/>
                  </a:lnTo>
                  <a:lnTo>
                    <a:pt x="246" y="122"/>
                  </a:lnTo>
                  <a:lnTo>
                    <a:pt x="240" y="128"/>
                  </a:lnTo>
                  <a:lnTo>
                    <a:pt x="232" y="134"/>
                  </a:lnTo>
                  <a:lnTo>
                    <a:pt x="224" y="138"/>
                  </a:lnTo>
                  <a:lnTo>
                    <a:pt x="214" y="142"/>
                  </a:lnTo>
                  <a:lnTo>
                    <a:pt x="204" y="142"/>
                  </a:lnTo>
                  <a:lnTo>
                    <a:pt x="84" y="142"/>
                  </a:lnTo>
                  <a:lnTo>
                    <a:pt x="84" y="142"/>
                  </a:lnTo>
                  <a:lnTo>
                    <a:pt x="74" y="142"/>
                  </a:lnTo>
                  <a:lnTo>
                    <a:pt x="66" y="138"/>
                  </a:lnTo>
                  <a:lnTo>
                    <a:pt x="56" y="134"/>
                  </a:lnTo>
                  <a:lnTo>
                    <a:pt x="50" y="128"/>
                  </a:lnTo>
                  <a:lnTo>
                    <a:pt x="44" y="122"/>
                  </a:lnTo>
                  <a:lnTo>
                    <a:pt x="38" y="114"/>
                  </a:lnTo>
                  <a:lnTo>
                    <a:pt x="36" y="106"/>
                  </a:lnTo>
                  <a:lnTo>
                    <a:pt x="36" y="98"/>
                  </a:lnTo>
                  <a:lnTo>
                    <a:pt x="36" y="76"/>
                  </a:lnTo>
                  <a:lnTo>
                    <a:pt x="36" y="76"/>
                  </a:lnTo>
                  <a:lnTo>
                    <a:pt x="36" y="68"/>
                  </a:lnTo>
                  <a:lnTo>
                    <a:pt x="38" y="58"/>
                  </a:lnTo>
                  <a:lnTo>
                    <a:pt x="44" y="50"/>
                  </a:lnTo>
                  <a:lnTo>
                    <a:pt x="50" y="44"/>
                  </a:lnTo>
                  <a:lnTo>
                    <a:pt x="56" y="38"/>
                  </a:lnTo>
                  <a:lnTo>
                    <a:pt x="66" y="34"/>
                  </a:lnTo>
                  <a:lnTo>
                    <a:pt x="74" y="32"/>
                  </a:lnTo>
                  <a:lnTo>
                    <a:pt x="84" y="32"/>
                  </a:lnTo>
                  <a:lnTo>
                    <a:pt x="204" y="32"/>
                  </a:lnTo>
                  <a:lnTo>
                    <a:pt x="204" y="32"/>
                  </a:lnTo>
                  <a:lnTo>
                    <a:pt x="214" y="32"/>
                  </a:lnTo>
                  <a:lnTo>
                    <a:pt x="224" y="34"/>
                  </a:lnTo>
                  <a:lnTo>
                    <a:pt x="232" y="38"/>
                  </a:lnTo>
                  <a:lnTo>
                    <a:pt x="240" y="44"/>
                  </a:lnTo>
                  <a:lnTo>
                    <a:pt x="246" y="50"/>
                  </a:lnTo>
                  <a:lnTo>
                    <a:pt x="250" y="58"/>
                  </a:lnTo>
                  <a:lnTo>
                    <a:pt x="254" y="68"/>
                  </a:lnTo>
                  <a:lnTo>
                    <a:pt x="254" y="76"/>
                  </a:lnTo>
                  <a:lnTo>
                    <a:pt x="254" y="98"/>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132"/>
            <p:cNvSpPr>
              <a:spLocks/>
            </p:cNvSpPr>
            <p:nvPr/>
          </p:nvSpPr>
          <p:spPr bwMode="auto">
            <a:xfrm>
              <a:off x="914298" y="4711067"/>
              <a:ext cx="1031875" cy="682625"/>
            </a:xfrm>
            <a:custGeom>
              <a:avLst/>
              <a:gdLst>
                <a:gd name="T0" fmla="*/ 650 w 650"/>
                <a:gd name="T1" fmla="*/ 364 h 430"/>
                <a:gd name="T2" fmla="*/ 650 w 650"/>
                <a:gd name="T3" fmla="*/ 364 h 430"/>
                <a:gd name="T4" fmla="*/ 648 w 650"/>
                <a:gd name="T5" fmla="*/ 378 h 430"/>
                <a:gd name="T6" fmla="*/ 644 w 650"/>
                <a:gd name="T7" fmla="*/ 390 h 430"/>
                <a:gd name="T8" fmla="*/ 638 w 650"/>
                <a:gd name="T9" fmla="*/ 402 h 430"/>
                <a:gd name="T10" fmla="*/ 630 w 650"/>
                <a:gd name="T11" fmla="*/ 410 h 430"/>
                <a:gd name="T12" fmla="*/ 622 w 650"/>
                <a:gd name="T13" fmla="*/ 418 h 430"/>
                <a:gd name="T14" fmla="*/ 610 w 650"/>
                <a:gd name="T15" fmla="*/ 424 h 430"/>
                <a:gd name="T16" fmla="*/ 598 w 650"/>
                <a:gd name="T17" fmla="*/ 428 h 430"/>
                <a:gd name="T18" fmla="*/ 584 w 650"/>
                <a:gd name="T19" fmla="*/ 430 h 430"/>
                <a:gd name="T20" fmla="*/ 66 w 650"/>
                <a:gd name="T21" fmla="*/ 430 h 430"/>
                <a:gd name="T22" fmla="*/ 66 w 650"/>
                <a:gd name="T23" fmla="*/ 430 h 430"/>
                <a:gd name="T24" fmla="*/ 52 w 650"/>
                <a:gd name="T25" fmla="*/ 428 h 430"/>
                <a:gd name="T26" fmla="*/ 40 w 650"/>
                <a:gd name="T27" fmla="*/ 424 h 430"/>
                <a:gd name="T28" fmla="*/ 30 w 650"/>
                <a:gd name="T29" fmla="*/ 418 h 430"/>
                <a:gd name="T30" fmla="*/ 20 w 650"/>
                <a:gd name="T31" fmla="*/ 410 h 430"/>
                <a:gd name="T32" fmla="*/ 12 w 650"/>
                <a:gd name="T33" fmla="*/ 402 h 430"/>
                <a:gd name="T34" fmla="*/ 6 w 650"/>
                <a:gd name="T35" fmla="*/ 390 h 430"/>
                <a:gd name="T36" fmla="*/ 2 w 650"/>
                <a:gd name="T37" fmla="*/ 378 h 430"/>
                <a:gd name="T38" fmla="*/ 0 w 650"/>
                <a:gd name="T39" fmla="*/ 364 h 430"/>
                <a:gd name="T40" fmla="*/ 0 w 650"/>
                <a:gd name="T41" fmla="*/ 64 h 430"/>
                <a:gd name="T42" fmla="*/ 0 w 650"/>
                <a:gd name="T43" fmla="*/ 64 h 430"/>
                <a:gd name="T44" fmla="*/ 2 w 650"/>
                <a:gd name="T45" fmla="*/ 52 h 430"/>
                <a:gd name="T46" fmla="*/ 6 w 650"/>
                <a:gd name="T47" fmla="*/ 40 h 430"/>
                <a:gd name="T48" fmla="*/ 12 w 650"/>
                <a:gd name="T49" fmla="*/ 28 h 430"/>
                <a:gd name="T50" fmla="*/ 20 w 650"/>
                <a:gd name="T51" fmla="*/ 18 h 430"/>
                <a:gd name="T52" fmla="*/ 30 w 650"/>
                <a:gd name="T53" fmla="*/ 10 h 430"/>
                <a:gd name="T54" fmla="*/ 40 w 650"/>
                <a:gd name="T55" fmla="*/ 4 h 430"/>
                <a:gd name="T56" fmla="*/ 52 w 650"/>
                <a:gd name="T57" fmla="*/ 0 h 430"/>
                <a:gd name="T58" fmla="*/ 66 w 650"/>
                <a:gd name="T59" fmla="*/ 0 h 430"/>
                <a:gd name="T60" fmla="*/ 584 w 650"/>
                <a:gd name="T61" fmla="*/ 0 h 430"/>
                <a:gd name="T62" fmla="*/ 584 w 650"/>
                <a:gd name="T63" fmla="*/ 0 h 430"/>
                <a:gd name="T64" fmla="*/ 598 w 650"/>
                <a:gd name="T65" fmla="*/ 0 h 430"/>
                <a:gd name="T66" fmla="*/ 610 w 650"/>
                <a:gd name="T67" fmla="*/ 4 h 430"/>
                <a:gd name="T68" fmla="*/ 622 w 650"/>
                <a:gd name="T69" fmla="*/ 10 h 430"/>
                <a:gd name="T70" fmla="*/ 630 w 650"/>
                <a:gd name="T71" fmla="*/ 18 h 430"/>
                <a:gd name="T72" fmla="*/ 638 w 650"/>
                <a:gd name="T73" fmla="*/ 28 h 430"/>
                <a:gd name="T74" fmla="*/ 644 w 650"/>
                <a:gd name="T75" fmla="*/ 40 h 430"/>
                <a:gd name="T76" fmla="*/ 648 w 650"/>
                <a:gd name="T77" fmla="*/ 52 h 430"/>
                <a:gd name="T78" fmla="*/ 650 w 650"/>
                <a:gd name="T79" fmla="*/ 64 h 430"/>
                <a:gd name="T80" fmla="*/ 650 w 650"/>
                <a:gd name="T81" fmla="*/ 364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0" h="430">
                  <a:moveTo>
                    <a:pt x="650" y="364"/>
                  </a:moveTo>
                  <a:lnTo>
                    <a:pt x="650" y="364"/>
                  </a:lnTo>
                  <a:lnTo>
                    <a:pt x="648" y="378"/>
                  </a:lnTo>
                  <a:lnTo>
                    <a:pt x="644" y="390"/>
                  </a:lnTo>
                  <a:lnTo>
                    <a:pt x="638" y="402"/>
                  </a:lnTo>
                  <a:lnTo>
                    <a:pt x="630" y="410"/>
                  </a:lnTo>
                  <a:lnTo>
                    <a:pt x="622" y="418"/>
                  </a:lnTo>
                  <a:lnTo>
                    <a:pt x="610" y="424"/>
                  </a:lnTo>
                  <a:lnTo>
                    <a:pt x="598" y="428"/>
                  </a:lnTo>
                  <a:lnTo>
                    <a:pt x="584" y="430"/>
                  </a:lnTo>
                  <a:lnTo>
                    <a:pt x="66" y="430"/>
                  </a:lnTo>
                  <a:lnTo>
                    <a:pt x="66" y="430"/>
                  </a:lnTo>
                  <a:lnTo>
                    <a:pt x="52" y="428"/>
                  </a:lnTo>
                  <a:lnTo>
                    <a:pt x="40" y="424"/>
                  </a:lnTo>
                  <a:lnTo>
                    <a:pt x="30" y="418"/>
                  </a:lnTo>
                  <a:lnTo>
                    <a:pt x="20" y="410"/>
                  </a:lnTo>
                  <a:lnTo>
                    <a:pt x="12" y="402"/>
                  </a:lnTo>
                  <a:lnTo>
                    <a:pt x="6" y="390"/>
                  </a:lnTo>
                  <a:lnTo>
                    <a:pt x="2" y="378"/>
                  </a:lnTo>
                  <a:lnTo>
                    <a:pt x="0" y="364"/>
                  </a:lnTo>
                  <a:lnTo>
                    <a:pt x="0" y="64"/>
                  </a:lnTo>
                  <a:lnTo>
                    <a:pt x="0" y="64"/>
                  </a:lnTo>
                  <a:lnTo>
                    <a:pt x="2" y="52"/>
                  </a:lnTo>
                  <a:lnTo>
                    <a:pt x="6" y="40"/>
                  </a:lnTo>
                  <a:lnTo>
                    <a:pt x="12" y="28"/>
                  </a:lnTo>
                  <a:lnTo>
                    <a:pt x="20" y="18"/>
                  </a:lnTo>
                  <a:lnTo>
                    <a:pt x="30" y="10"/>
                  </a:lnTo>
                  <a:lnTo>
                    <a:pt x="40" y="4"/>
                  </a:lnTo>
                  <a:lnTo>
                    <a:pt x="52" y="0"/>
                  </a:lnTo>
                  <a:lnTo>
                    <a:pt x="66" y="0"/>
                  </a:lnTo>
                  <a:lnTo>
                    <a:pt x="584" y="0"/>
                  </a:lnTo>
                  <a:lnTo>
                    <a:pt x="584" y="0"/>
                  </a:lnTo>
                  <a:lnTo>
                    <a:pt x="598" y="0"/>
                  </a:lnTo>
                  <a:lnTo>
                    <a:pt x="610" y="4"/>
                  </a:lnTo>
                  <a:lnTo>
                    <a:pt x="622" y="10"/>
                  </a:lnTo>
                  <a:lnTo>
                    <a:pt x="630" y="18"/>
                  </a:lnTo>
                  <a:lnTo>
                    <a:pt x="638" y="28"/>
                  </a:lnTo>
                  <a:lnTo>
                    <a:pt x="644" y="40"/>
                  </a:lnTo>
                  <a:lnTo>
                    <a:pt x="648" y="52"/>
                  </a:lnTo>
                  <a:lnTo>
                    <a:pt x="650" y="64"/>
                  </a:lnTo>
                  <a:lnTo>
                    <a:pt x="650" y="364"/>
                  </a:lnTo>
                  <a:close/>
                </a:path>
              </a:pathLst>
            </a:custGeom>
            <a:solidFill>
              <a:srgbClr val="323535"/>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133"/>
            <p:cNvSpPr>
              <a:spLocks/>
            </p:cNvSpPr>
            <p:nvPr/>
          </p:nvSpPr>
          <p:spPr bwMode="auto">
            <a:xfrm>
              <a:off x="1246757" y="4424841"/>
              <a:ext cx="367951" cy="228600"/>
            </a:xfrm>
            <a:custGeom>
              <a:avLst/>
              <a:gdLst>
                <a:gd name="T0" fmla="*/ 8 w 186"/>
                <a:gd name="T1" fmla="*/ 12 h 144"/>
                <a:gd name="T2" fmla="*/ 0 w 186"/>
                <a:gd name="T3" fmla="*/ 116 h 144"/>
                <a:gd name="T4" fmla="*/ 4 w 186"/>
                <a:gd name="T5" fmla="*/ 142 h 144"/>
                <a:gd name="T6" fmla="*/ 176 w 186"/>
                <a:gd name="T7" fmla="*/ 144 h 144"/>
                <a:gd name="T8" fmla="*/ 186 w 186"/>
                <a:gd name="T9" fmla="*/ 124 h 144"/>
                <a:gd name="T10" fmla="*/ 168 w 186"/>
                <a:gd name="T11" fmla="*/ 0 h 144"/>
                <a:gd name="T12" fmla="*/ 8 w 186"/>
                <a:gd name="T13" fmla="*/ 12 h 144"/>
              </a:gdLst>
              <a:ahLst/>
              <a:cxnLst>
                <a:cxn ang="0">
                  <a:pos x="T0" y="T1"/>
                </a:cxn>
                <a:cxn ang="0">
                  <a:pos x="T2" y="T3"/>
                </a:cxn>
                <a:cxn ang="0">
                  <a:pos x="T4" y="T5"/>
                </a:cxn>
                <a:cxn ang="0">
                  <a:pos x="T6" y="T7"/>
                </a:cxn>
                <a:cxn ang="0">
                  <a:pos x="T8" y="T9"/>
                </a:cxn>
                <a:cxn ang="0">
                  <a:pos x="T10" y="T11"/>
                </a:cxn>
                <a:cxn ang="0">
                  <a:pos x="T12" y="T13"/>
                </a:cxn>
              </a:cxnLst>
              <a:rect l="0" t="0" r="r" b="b"/>
              <a:pathLst>
                <a:path w="186" h="144">
                  <a:moveTo>
                    <a:pt x="8" y="12"/>
                  </a:moveTo>
                  <a:lnTo>
                    <a:pt x="0" y="116"/>
                  </a:lnTo>
                  <a:lnTo>
                    <a:pt x="4" y="142"/>
                  </a:lnTo>
                  <a:lnTo>
                    <a:pt x="176" y="144"/>
                  </a:lnTo>
                  <a:lnTo>
                    <a:pt x="186" y="124"/>
                  </a:lnTo>
                  <a:lnTo>
                    <a:pt x="168" y="0"/>
                  </a:lnTo>
                  <a:lnTo>
                    <a:pt x="8" y="12"/>
                  </a:lnTo>
                  <a:close/>
                </a:path>
              </a:pathLst>
            </a:custGeom>
            <a:solidFill>
              <a:srgbClr val="FDD6BC"/>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90"/>
            <p:cNvSpPr>
              <a:spLocks/>
            </p:cNvSpPr>
            <p:nvPr/>
          </p:nvSpPr>
          <p:spPr bwMode="auto">
            <a:xfrm>
              <a:off x="1890900" y="2506775"/>
              <a:ext cx="1054297" cy="2285388"/>
            </a:xfrm>
            <a:custGeom>
              <a:avLst/>
              <a:gdLst>
                <a:gd name="T0" fmla="*/ 375 w 489"/>
                <a:gd name="T1" fmla="*/ 7 h 1060"/>
                <a:gd name="T2" fmla="*/ 363 w 489"/>
                <a:gd name="T3" fmla="*/ 8 h 1060"/>
                <a:gd name="T4" fmla="*/ 114 w 489"/>
                <a:gd name="T5" fmla="*/ 29 h 1060"/>
                <a:gd name="T6" fmla="*/ 90 w 489"/>
                <a:gd name="T7" fmla="*/ 30 h 1060"/>
                <a:gd name="T8" fmla="*/ 0 w 489"/>
                <a:gd name="T9" fmla="*/ 38 h 1060"/>
                <a:gd name="T10" fmla="*/ 0 w 489"/>
                <a:gd name="T11" fmla="*/ 122 h 1060"/>
                <a:gd name="T12" fmla="*/ 3 w 489"/>
                <a:gd name="T13" fmla="*/ 172 h 1060"/>
                <a:gd name="T14" fmla="*/ 22 w 489"/>
                <a:gd name="T15" fmla="*/ 354 h 1060"/>
                <a:gd name="T16" fmla="*/ 60 w 489"/>
                <a:gd name="T17" fmla="*/ 625 h 1060"/>
                <a:gd name="T18" fmla="*/ 107 w 489"/>
                <a:gd name="T19" fmla="*/ 943 h 1060"/>
                <a:gd name="T20" fmla="*/ 110 w 489"/>
                <a:gd name="T21" fmla="*/ 987 h 1060"/>
                <a:gd name="T22" fmla="*/ 114 w 489"/>
                <a:gd name="T23" fmla="*/ 990 h 1060"/>
                <a:gd name="T24" fmla="*/ 118 w 489"/>
                <a:gd name="T25" fmla="*/ 1008 h 1060"/>
                <a:gd name="T26" fmla="*/ 125 w 489"/>
                <a:gd name="T27" fmla="*/ 1019 h 1060"/>
                <a:gd name="T28" fmla="*/ 136 w 489"/>
                <a:gd name="T29" fmla="*/ 1028 h 1060"/>
                <a:gd name="T30" fmla="*/ 161 w 489"/>
                <a:gd name="T31" fmla="*/ 1038 h 1060"/>
                <a:gd name="T32" fmla="*/ 224 w 489"/>
                <a:gd name="T33" fmla="*/ 1053 h 1060"/>
                <a:gd name="T34" fmla="*/ 295 w 489"/>
                <a:gd name="T35" fmla="*/ 1060 h 1060"/>
                <a:gd name="T36" fmla="*/ 350 w 489"/>
                <a:gd name="T37" fmla="*/ 1058 h 1060"/>
                <a:gd name="T38" fmla="*/ 386 w 489"/>
                <a:gd name="T39" fmla="*/ 1050 h 1060"/>
                <a:gd name="T40" fmla="*/ 404 w 489"/>
                <a:gd name="T41" fmla="*/ 1045 h 1060"/>
                <a:gd name="T42" fmla="*/ 438 w 489"/>
                <a:gd name="T43" fmla="*/ 1031 h 1060"/>
                <a:gd name="T44" fmla="*/ 471 w 489"/>
                <a:gd name="T45" fmla="*/ 1011 h 1060"/>
                <a:gd name="T46" fmla="*/ 484 w 489"/>
                <a:gd name="T47" fmla="*/ 1001 h 1060"/>
                <a:gd name="T48" fmla="*/ 487 w 489"/>
                <a:gd name="T49" fmla="*/ 896 h 1060"/>
                <a:gd name="T50" fmla="*/ 489 w 489"/>
                <a:gd name="T51" fmla="*/ 645 h 1060"/>
                <a:gd name="T52" fmla="*/ 486 w 489"/>
                <a:gd name="T53" fmla="*/ 346 h 1060"/>
                <a:gd name="T54" fmla="*/ 479 w 489"/>
                <a:gd name="T55" fmla="*/ 207 h 1060"/>
                <a:gd name="T56" fmla="*/ 468 w 489"/>
                <a:gd name="T57" fmla="*/ 92 h 1060"/>
                <a:gd name="T58" fmla="*/ 463 w 489"/>
                <a:gd name="T59" fmla="*/ 64 h 1060"/>
                <a:gd name="T60" fmla="*/ 454 w 489"/>
                <a:gd name="T61" fmla="*/ 18 h 1060"/>
                <a:gd name="T62" fmla="*/ 449 w 489"/>
                <a:gd name="T63" fmla="*/ 0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9" h="1060">
                  <a:moveTo>
                    <a:pt x="375" y="7"/>
                  </a:moveTo>
                  <a:lnTo>
                    <a:pt x="375" y="7"/>
                  </a:lnTo>
                  <a:lnTo>
                    <a:pt x="363" y="8"/>
                  </a:lnTo>
                  <a:lnTo>
                    <a:pt x="363" y="8"/>
                  </a:lnTo>
                  <a:lnTo>
                    <a:pt x="114" y="29"/>
                  </a:lnTo>
                  <a:lnTo>
                    <a:pt x="114" y="29"/>
                  </a:lnTo>
                  <a:lnTo>
                    <a:pt x="90" y="30"/>
                  </a:lnTo>
                  <a:lnTo>
                    <a:pt x="90" y="30"/>
                  </a:lnTo>
                  <a:lnTo>
                    <a:pt x="0" y="38"/>
                  </a:lnTo>
                  <a:lnTo>
                    <a:pt x="0" y="38"/>
                  </a:lnTo>
                  <a:lnTo>
                    <a:pt x="0" y="73"/>
                  </a:lnTo>
                  <a:lnTo>
                    <a:pt x="0" y="122"/>
                  </a:lnTo>
                  <a:lnTo>
                    <a:pt x="0" y="122"/>
                  </a:lnTo>
                  <a:lnTo>
                    <a:pt x="3" y="172"/>
                  </a:lnTo>
                  <a:lnTo>
                    <a:pt x="8" y="227"/>
                  </a:lnTo>
                  <a:lnTo>
                    <a:pt x="22" y="354"/>
                  </a:lnTo>
                  <a:lnTo>
                    <a:pt x="41" y="489"/>
                  </a:lnTo>
                  <a:lnTo>
                    <a:pt x="60" y="625"/>
                  </a:lnTo>
                  <a:lnTo>
                    <a:pt x="96" y="863"/>
                  </a:lnTo>
                  <a:lnTo>
                    <a:pt x="107" y="943"/>
                  </a:lnTo>
                  <a:lnTo>
                    <a:pt x="110" y="970"/>
                  </a:lnTo>
                  <a:lnTo>
                    <a:pt x="110" y="987"/>
                  </a:lnTo>
                  <a:lnTo>
                    <a:pt x="110" y="987"/>
                  </a:lnTo>
                  <a:lnTo>
                    <a:pt x="114" y="990"/>
                  </a:lnTo>
                  <a:lnTo>
                    <a:pt x="115" y="995"/>
                  </a:lnTo>
                  <a:lnTo>
                    <a:pt x="118" y="1008"/>
                  </a:lnTo>
                  <a:lnTo>
                    <a:pt x="121" y="1012"/>
                  </a:lnTo>
                  <a:lnTo>
                    <a:pt x="125" y="1019"/>
                  </a:lnTo>
                  <a:lnTo>
                    <a:pt x="128" y="1023"/>
                  </a:lnTo>
                  <a:lnTo>
                    <a:pt x="136" y="1028"/>
                  </a:lnTo>
                  <a:lnTo>
                    <a:pt x="136" y="1028"/>
                  </a:lnTo>
                  <a:lnTo>
                    <a:pt x="161" y="1038"/>
                  </a:lnTo>
                  <a:lnTo>
                    <a:pt x="191" y="1045"/>
                  </a:lnTo>
                  <a:lnTo>
                    <a:pt x="224" y="1053"/>
                  </a:lnTo>
                  <a:lnTo>
                    <a:pt x="259" y="1058"/>
                  </a:lnTo>
                  <a:lnTo>
                    <a:pt x="295" y="1060"/>
                  </a:lnTo>
                  <a:lnTo>
                    <a:pt x="331" y="1060"/>
                  </a:lnTo>
                  <a:lnTo>
                    <a:pt x="350" y="1058"/>
                  </a:lnTo>
                  <a:lnTo>
                    <a:pt x="367" y="1055"/>
                  </a:lnTo>
                  <a:lnTo>
                    <a:pt x="386" y="1050"/>
                  </a:lnTo>
                  <a:lnTo>
                    <a:pt x="404" y="1045"/>
                  </a:lnTo>
                  <a:lnTo>
                    <a:pt x="404" y="1045"/>
                  </a:lnTo>
                  <a:lnTo>
                    <a:pt x="421" y="1039"/>
                  </a:lnTo>
                  <a:lnTo>
                    <a:pt x="438" y="1031"/>
                  </a:lnTo>
                  <a:lnTo>
                    <a:pt x="456" y="1022"/>
                  </a:lnTo>
                  <a:lnTo>
                    <a:pt x="471" y="1011"/>
                  </a:lnTo>
                  <a:lnTo>
                    <a:pt x="471" y="1011"/>
                  </a:lnTo>
                  <a:lnTo>
                    <a:pt x="484" y="1001"/>
                  </a:lnTo>
                  <a:lnTo>
                    <a:pt x="484" y="1001"/>
                  </a:lnTo>
                  <a:lnTo>
                    <a:pt x="487" y="896"/>
                  </a:lnTo>
                  <a:lnTo>
                    <a:pt x="489" y="782"/>
                  </a:lnTo>
                  <a:lnTo>
                    <a:pt x="489" y="645"/>
                  </a:lnTo>
                  <a:lnTo>
                    <a:pt x="489" y="495"/>
                  </a:lnTo>
                  <a:lnTo>
                    <a:pt x="486" y="346"/>
                  </a:lnTo>
                  <a:lnTo>
                    <a:pt x="482" y="273"/>
                  </a:lnTo>
                  <a:lnTo>
                    <a:pt x="479" y="207"/>
                  </a:lnTo>
                  <a:lnTo>
                    <a:pt x="475" y="145"/>
                  </a:lnTo>
                  <a:lnTo>
                    <a:pt x="468" y="92"/>
                  </a:lnTo>
                  <a:lnTo>
                    <a:pt x="468" y="92"/>
                  </a:lnTo>
                  <a:lnTo>
                    <a:pt x="463" y="64"/>
                  </a:lnTo>
                  <a:lnTo>
                    <a:pt x="459" y="38"/>
                  </a:lnTo>
                  <a:lnTo>
                    <a:pt x="454" y="18"/>
                  </a:lnTo>
                  <a:lnTo>
                    <a:pt x="449" y="0"/>
                  </a:lnTo>
                  <a:lnTo>
                    <a:pt x="449" y="0"/>
                  </a:lnTo>
                  <a:lnTo>
                    <a:pt x="375" y="7"/>
                  </a:lnTo>
                  <a:close/>
                </a:path>
              </a:pathLst>
            </a:custGeom>
            <a:solidFill>
              <a:srgbClr val="FDD6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91"/>
            <p:cNvSpPr>
              <a:spLocks/>
            </p:cNvSpPr>
            <p:nvPr/>
          </p:nvSpPr>
          <p:spPr bwMode="auto">
            <a:xfrm>
              <a:off x="1890900" y="2506775"/>
              <a:ext cx="1054297" cy="2285388"/>
            </a:xfrm>
            <a:custGeom>
              <a:avLst/>
              <a:gdLst>
                <a:gd name="T0" fmla="*/ 375 w 489"/>
                <a:gd name="T1" fmla="*/ 7 h 1060"/>
                <a:gd name="T2" fmla="*/ 363 w 489"/>
                <a:gd name="T3" fmla="*/ 8 h 1060"/>
                <a:gd name="T4" fmla="*/ 114 w 489"/>
                <a:gd name="T5" fmla="*/ 29 h 1060"/>
                <a:gd name="T6" fmla="*/ 90 w 489"/>
                <a:gd name="T7" fmla="*/ 30 h 1060"/>
                <a:gd name="T8" fmla="*/ 0 w 489"/>
                <a:gd name="T9" fmla="*/ 38 h 1060"/>
                <a:gd name="T10" fmla="*/ 0 w 489"/>
                <a:gd name="T11" fmla="*/ 122 h 1060"/>
                <a:gd name="T12" fmla="*/ 3 w 489"/>
                <a:gd name="T13" fmla="*/ 172 h 1060"/>
                <a:gd name="T14" fmla="*/ 22 w 489"/>
                <a:gd name="T15" fmla="*/ 354 h 1060"/>
                <a:gd name="T16" fmla="*/ 60 w 489"/>
                <a:gd name="T17" fmla="*/ 625 h 1060"/>
                <a:gd name="T18" fmla="*/ 107 w 489"/>
                <a:gd name="T19" fmla="*/ 943 h 1060"/>
                <a:gd name="T20" fmla="*/ 110 w 489"/>
                <a:gd name="T21" fmla="*/ 987 h 1060"/>
                <a:gd name="T22" fmla="*/ 114 w 489"/>
                <a:gd name="T23" fmla="*/ 990 h 1060"/>
                <a:gd name="T24" fmla="*/ 118 w 489"/>
                <a:gd name="T25" fmla="*/ 1008 h 1060"/>
                <a:gd name="T26" fmla="*/ 125 w 489"/>
                <a:gd name="T27" fmla="*/ 1019 h 1060"/>
                <a:gd name="T28" fmla="*/ 136 w 489"/>
                <a:gd name="T29" fmla="*/ 1028 h 1060"/>
                <a:gd name="T30" fmla="*/ 161 w 489"/>
                <a:gd name="T31" fmla="*/ 1038 h 1060"/>
                <a:gd name="T32" fmla="*/ 224 w 489"/>
                <a:gd name="T33" fmla="*/ 1053 h 1060"/>
                <a:gd name="T34" fmla="*/ 295 w 489"/>
                <a:gd name="T35" fmla="*/ 1060 h 1060"/>
                <a:gd name="T36" fmla="*/ 350 w 489"/>
                <a:gd name="T37" fmla="*/ 1058 h 1060"/>
                <a:gd name="T38" fmla="*/ 386 w 489"/>
                <a:gd name="T39" fmla="*/ 1050 h 1060"/>
                <a:gd name="T40" fmla="*/ 404 w 489"/>
                <a:gd name="T41" fmla="*/ 1045 h 1060"/>
                <a:gd name="T42" fmla="*/ 438 w 489"/>
                <a:gd name="T43" fmla="*/ 1031 h 1060"/>
                <a:gd name="T44" fmla="*/ 471 w 489"/>
                <a:gd name="T45" fmla="*/ 1011 h 1060"/>
                <a:gd name="T46" fmla="*/ 484 w 489"/>
                <a:gd name="T47" fmla="*/ 1001 h 1060"/>
                <a:gd name="T48" fmla="*/ 487 w 489"/>
                <a:gd name="T49" fmla="*/ 896 h 1060"/>
                <a:gd name="T50" fmla="*/ 489 w 489"/>
                <a:gd name="T51" fmla="*/ 645 h 1060"/>
                <a:gd name="T52" fmla="*/ 486 w 489"/>
                <a:gd name="T53" fmla="*/ 346 h 1060"/>
                <a:gd name="T54" fmla="*/ 479 w 489"/>
                <a:gd name="T55" fmla="*/ 207 h 1060"/>
                <a:gd name="T56" fmla="*/ 468 w 489"/>
                <a:gd name="T57" fmla="*/ 92 h 1060"/>
                <a:gd name="T58" fmla="*/ 463 w 489"/>
                <a:gd name="T59" fmla="*/ 64 h 1060"/>
                <a:gd name="T60" fmla="*/ 454 w 489"/>
                <a:gd name="T61" fmla="*/ 18 h 1060"/>
                <a:gd name="T62" fmla="*/ 449 w 489"/>
                <a:gd name="T63" fmla="*/ 0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9" h="1060">
                  <a:moveTo>
                    <a:pt x="375" y="7"/>
                  </a:moveTo>
                  <a:lnTo>
                    <a:pt x="375" y="7"/>
                  </a:lnTo>
                  <a:lnTo>
                    <a:pt x="363" y="8"/>
                  </a:lnTo>
                  <a:lnTo>
                    <a:pt x="363" y="8"/>
                  </a:lnTo>
                  <a:lnTo>
                    <a:pt x="114" y="29"/>
                  </a:lnTo>
                  <a:lnTo>
                    <a:pt x="114" y="29"/>
                  </a:lnTo>
                  <a:lnTo>
                    <a:pt x="90" y="30"/>
                  </a:lnTo>
                  <a:lnTo>
                    <a:pt x="90" y="30"/>
                  </a:lnTo>
                  <a:lnTo>
                    <a:pt x="0" y="38"/>
                  </a:lnTo>
                  <a:lnTo>
                    <a:pt x="0" y="38"/>
                  </a:lnTo>
                  <a:lnTo>
                    <a:pt x="0" y="73"/>
                  </a:lnTo>
                  <a:lnTo>
                    <a:pt x="0" y="122"/>
                  </a:lnTo>
                  <a:lnTo>
                    <a:pt x="0" y="122"/>
                  </a:lnTo>
                  <a:lnTo>
                    <a:pt x="3" y="172"/>
                  </a:lnTo>
                  <a:lnTo>
                    <a:pt x="8" y="227"/>
                  </a:lnTo>
                  <a:lnTo>
                    <a:pt x="22" y="354"/>
                  </a:lnTo>
                  <a:lnTo>
                    <a:pt x="41" y="489"/>
                  </a:lnTo>
                  <a:lnTo>
                    <a:pt x="60" y="625"/>
                  </a:lnTo>
                  <a:lnTo>
                    <a:pt x="96" y="863"/>
                  </a:lnTo>
                  <a:lnTo>
                    <a:pt x="107" y="943"/>
                  </a:lnTo>
                  <a:lnTo>
                    <a:pt x="110" y="970"/>
                  </a:lnTo>
                  <a:lnTo>
                    <a:pt x="110" y="987"/>
                  </a:lnTo>
                  <a:lnTo>
                    <a:pt x="110" y="987"/>
                  </a:lnTo>
                  <a:lnTo>
                    <a:pt x="114" y="990"/>
                  </a:lnTo>
                  <a:lnTo>
                    <a:pt x="115" y="995"/>
                  </a:lnTo>
                  <a:lnTo>
                    <a:pt x="118" y="1008"/>
                  </a:lnTo>
                  <a:lnTo>
                    <a:pt x="121" y="1012"/>
                  </a:lnTo>
                  <a:lnTo>
                    <a:pt x="125" y="1019"/>
                  </a:lnTo>
                  <a:lnTo>
                    <a:pt x="128" y="1023"/>
                  </a:lnTo>
                  <a:lnTo>
                    <a:pt x="136" y="1028"/>
                  </a:lnTo>
                  <a:lnTo>
                    <a:pt x="136" y="1028"/>
                  </a:lnTo>
                  <a:lnTo>
                    <a:pt x="161" y="1038"/>
                  </a:lnTo>
                  <a:lnTo>
                    <a:pt x="191" y="1045"/>
                  </a:lnTo>
                  <a:lnTo>
                    <a:pt x="224" y="1053"/>
                  </a:lnTo>
                  <a:lnTo>
                    <a:pt x="259" y="1058"/>
                  </a:lnTo>
                  <a:lnTo>
                    <a:pt x="295" y="1060"/>
                  </a:lnTo>
                  <a:lnTo>
                    <a:pt x="331" y="1060"/>
                  </a:lnTo>
                  <a:lnTo>
                    <a:pt x="350" y="1058"/>
                  </a:lnTo>
                  <a:lnTo>
                    <a:pt x="367" y="1055"/>
                  </a:lnTo>
                  <a:lnTo>
                    <a:pt x="386" y="1050"/>
                  </a:lnTo>
                  <a:lnTo>
                    <a:pt x="404" y="1045"/>
                  </a:lnTo>
                  <a:lnTo>
                    <a:pt x="404" y="1045"/>
                  </a:lnTo>
                  <a:lnTo>
                    <a:pt x="421" y="1039"/>
                  </a:lnTo>
                  <a:lnTo>
                    <a:pt x="438" y="1031"/>
                  </a:lnTo>
                  <a:lnTo>
                    <a:pt x="456" y="1022"/>
                  </a:lnTo>
                  <a:lnTo>
                    <a:pt x="471" y="1011"/>
                  </a:lnTo>
                  <a:lnTo>
                    <a:pt x="471" y="1011"/>
                  </a:lnTo>
                  <a:lnTo>
                    <a:pt x="484" y="1001"/>
                  </a:lnTo>
                  <a:lnTo>
                    <a:pt x="484" y="1001"/>
                  </a:lnTo>
                  <a:lnTo>
                    <a:pt x="487" y="896"/>
                  </a:lnTo>
                  <a:lnTo>
                    <a:pt x="489" y="782"/>
                  </a:lnTo>
                  <a:lnTo>
                    <a:pt x="489" y="645"/>
                  </a:lnTo>
                  <a:lnTo>
                    <a:pt x="489" y="495"/>
                  </a:lnTo>
                  <a:lnTo>
                    <a:pt x="486" y="346"/>
                  </a:lnTo>
                  <a:lnTo>
                    <a:pt x="482" y="273"/>
                  </a:lnTo>
                  <a:lnTo>
                    <a:pt x="479" y="207"/>
                  </a:lnTo>
                  <a:lnTo>
                    <a:pt x="475" y="145"/>
                  </a:lnTo>
                  <a:lnTo>
                    <a:pt x="468" y="92"/>
                  </a:lnTo>
                  <a:lnTo>
                    <a:pt x="468" y="92"/>
                  </a:lnTo>
                  <a:lnTo>
                    <a:pt x="463" y="64"/>
                  </a:lnTo>
                  <a:lnTo>
                    <a:pt x="459" y="38"/>
                  </a:lnTo>
                  <a:lnTo>
                    <a:pt x="454" y="18"/>
                  </a:lnTo>
                  <a:lnTo>
                    <a:pt x="449" y="0"/>
                  </a:lnTo>
                  <a:lnTo>
                    <a:pt x="449" y="0"/>
                  </a:lnTo>
                  <a:lnTo>
                    <a:pt x="375"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94"/>
            <p:cNvSpPr>
              <a:spLocks/>
            </p:cNvSpPr>
            <p:nvPr/>
          </p:nvSpPr>
          <p:spPr bwMode="auto">
            <a:xfrm>
              <a:off x="1950959" y="3367030"/>
              <a:ext cx="1024113" cy="1106042"/>
            </a:xfrm>
            <a:custGeom>
              <a:avLst/>
              <a:gdLst>
                <a:gd name="T0" fmla="*/ 252 w 475"/>
                <a:gd name="T1" fmla="*/ 90 h 513"/>
                <a:gd name="T2" fmla="*/ 0 w 475"/>
                <a:gd name="T3" fmla="*/ 35 h 513"/>
                <a:gd name="T4" fmla="*/ 0 w 475"/>
                <a:gd name="T5" fmla="*/ 35 h 513"/>
                <a:gd name="T6" fmla="*/ 3 w 475"/>
                <a:gd name="T7" fmla="*/ 78 h 513"/>
                <a:gd name="T8" fmla="*/ 10 w 475"/>
                <a:gd name="T9" fmla="*/ 142 h 513"/>
                <a:gd name="T10" fmla="*/ 25 w 475"/>
                <a:gd name="T11" fmla="*/ 301 h 513"/>
                <a:gd name="T12" fmla="*/ 43 w 475"/>
                <a:gd name="T13" fmla="*/ 445 h 513"/>
                <a:gd name="T14" fmla="*/ 51 w 475"/>
                <a:gd name="T15" fmla="*/ 509 h 513"/>
                <a:gd name="T16" fmla="*/ 475 w 475"/>
                <a:gd name="T17" fmla="*/ 513 h 513"/>
                <a:gd name="T18" fmla="*/ 475 w 475"/>
                <a:gd name="T19" fmla="*/ 513 h 513"/>
                <a:gd name="T20" fmla="*/ 473 w 475"/>
                <a:gd name="T21" fmla="*/ 429 h 513"/>
                <a:gd name="T22" fmla="*/ 472 w 475"/>
                <a:gd name="T23" fmla="*/ 260 h 513"/>
                <a:gd name="T24" fmla="*/ 467 w 475"/>
                <a:gd name="T25" fmla="*/ 89 h 513"/>
                <a:gd name="T26" fmla="*/ 465 w 475"/>
                <a:gd name="T27" fmla="*/ 29 h 513"/>
                <a:gd name="T28" fmla="*/ 464 w 475"/>
                <a:gd name="T29" fmla="*/ 10 h 513"/>
                <a:gd name="T30" fmla="*/ 461 w 475"/>
                <a:gd name="T31" fmla="*/ 0 h 513"/>
                <a:gd name="T32" fmla="*/ 252 w 475"/>
                <a:gd name="T33" fmla="*/ 9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5" h="513">
                  <a:moveTo>
                    <a:pt x="252" y="90"/>
                  </a:moveTo>
                  <a:lnTo>
                    <a:pt x="0" y="35"/>
                  </a:lnTo>
                  <a:lnTo>
                    <a:pt x="0" y="35"/>
                  </a:lnTo>
                  <a:lnTo>
                    <a:pt x="3" y="78"/>
                  </a:lnTo>
                  <a:lnTo>
                    <a:pt x="10" y="142"/>
                  </a:lnTo>
                  <a:lnTo>
                    <a:pt x="25" y="301"/>
                  </a:lnTo>
                  <a:lnTo>
                    <a:pt x="43" y="445"/>
                  </a:lnTo>
                  <a:lnTo>
                    <a:pt x="51" y="509"/>
                  </a:lnTo>
                  <a:lnTo>
                    <a:pt x="475" y="513"/>
                  </a:lnTo>
                  <a:lnTo>
                    <a:pt x="475" y="513"/>
                  </a:lnTo>
                  <a:lnTo>
                    <a:pt x="473" y="429"/>
                  </a:lnTo>
                  <a:lnTo>
                    <a:pt x="472" y="260"/>
                  </a:lnTo>
                  <a:lnTo>
                    <a:pt x="467" y="89"/>
                  </a:lnTo>
                  <a:lnTo>
                    <a:pt x="465" y="29"/>
                  </a:lnTo>
                  <a:lnTo>
                    <a:pt x="464" y="10"/>
                  </a:lnTo>
                  <a:lnTo>
                    <a:pt x="461" y="0"/>
                  </a:lnTo>
                  <a:lnTo>
                    <a:pt x="252" y="90"/>
                  </a:lnTo>
                  <a:close/>
                </a:path>
              </a:pathLst>
            </a:custGeom>
            <a:solidFill>
              <a:srgbClr val="2B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107"/>
            <p:cNvSpPr>
              <a:spLocks/>
            </p:cNvSpPr>
            <p:nvPr/>
          </p:nvSpPr>
          <p:spPr bwMode="auto">
            <a:xfrm>
              <a:off x="2054759" y="4438576"/>
              <a:ext cx="920624" cy="360056"/>
            </a:xfrm>
            <a:custGeom>
              <a:avLst/>
              <a:gdLst>
                <a:gd name="T0" fmla="*/ 0 w 427"/>
                <a:gd name="T1" fmla="*/ 4 h 167"/>
                <a:gd name="T2" fmla="*/ 0 w 427"/>
                <a:gd name="T3" fmla="*/ 4 h 167"/>
                <a:gd name="T4" fmla="*/ 3 w 427"/>
                <a:gd name="T5" fmla="*/ 20 h 167"/>
                <a:gd name="T6" fmla="*/ 6 w 427"/>
                <a:gd name="T7" fmla="*/ 39 h 167"/>
                <a:gd name="T8" fmla="*/ 12 w 427"/>
                <a:gd name="T9" fmla="*/ 60 h 167"/>
                <a:gd name="T10" fmla="*/ 19 w 427"/>
                <a:gd name="T11" fmla="*/ 82 h 167"/>
                <a:gd name="T12" fmla="*/ 28 w 427"/>
                <a:gd name="T13" fmla="*/ 102 h 167"/>
                <a:gd name="T14" fmla="*/ 33 w 427"/>
                <a:gd name="T15" fmla="*/ 112 h 167"/>
                <a:gd name="T16" fmla="*/ 39 w 427"/>
                <a:gd name="T17" fmla="*/ 119 h 167"/>
                <a:gd name="T18" fmla="*/ 45 w 427"/>
                <a:gd name="T19" fmla="*/ 127 h 167"/>
                <a:gd name="T20" fmla="*/ 52 w 427"/>
                <a:gd name="T21" fmla="*/ 132 h 167"/>
                <a:gd name="T22" fmla="*/ 52 w 427"/>
                <a:gd name="T23" fmla="*/ 132 h 167"/>
                <a:gd name="T24" fmla="*/ 61 w 427"/>
                <a:gd name="T25" fmla="*/ 137 h 167"/>
                <a:gd name="T26" fmla="*/ 74 w 427"/>
                <a:gd name="T27" fmla="*/ 143 h 167"/>
                <a:gd name="T28" fmla="*/ 91 w 427"/>
                <a:gd name="T29" fmla="*/ 148 h 167"/>
                <a:gd name="T30" fmla="*/ 110 w 427"/>
                <a:gd name="T31" fmla="*/ 153 h 167"/>
                <a:gd name="T32" fmla="*/ 131 w 427"/>
                <a:gd name="T33" fmla="*/ 157 h 167"/>
                <a:gd name="T34" fmla="*/ 154 w 427"/>
                <a:gd name="T35" fmla="*/ 162 h 167"/>
                <a:gd name="T36" fmla="*/ 179 w 427"/>
                <a:gd name="T37" fmla="*/ 165 h 167"/>
                <a:gd name="T38" fmla="*/ 205 w 427"/>
                <a:gd name="T39" fmla="*/ 167 h 167"/>
                <a:gd name="T40" fmla="*/ 231 w 427"/>
                <a:gd name="T41" fmla="*/ 167 h 167"/>
                <a:gd name="T42" fmla="*/ 258 w 427"/>
                <a:gd name="T43" fmla="*/ 167 h 167"/>
                <a:gd name="T44" fmla="*/ 285 w 427"/>
                <a:gd name="T45" fmla="*/ 164 h 167"/>
                <a:gd name="T46" fmla="*/ 312 w 427"/>
                <a:gd name="T47" fmla="*/ 157 h 167"/>
                <a:gd name="T48" fmla="*/ 339 w 427"/>
                <a:gd name="T49" fmla="*/ 149 h 167"/>
                <a:gd name="T50" fmla="*/ 362 w 427"/>
                <a:gd name="T51" fmla="*/ 140 h 167"/>
                <a:gd name="T52" fmla="*/ 386 w 427"/>
                <a:gd name="T53" fmla="*/ 126 h 167"/>
                <a:gd name="T54" fmla="*/ 395 w 427"/>
                <a:gd name="T55" fmla="*/ 118 h 167"/>
                <a:gd name="T56" fmla="*/ 406 w 427"/>
                <a:gd name="T57" fmla="*/ 110 h 167"/>
                <a:gd name="T58" fmla="*/ 406 w 427"/>
                <a:gd name="T59" fmla="*/ 110 h 167"/>
                <a:gd name="T60" fmla="*/ 414 w 427"/>
                <a:gd name="T61" fmla="*/ 99 h 167"/>
                <a:gd name="T62" fmla="*/ 419 w 427"/>
                <a:gd name="T63" fmla="*/ 86 h 167"/>
                <a:gd name="T64" fmla="*/ 424 w 427"/>
                <a:gd name="T65" fmla="*/ 72 h 167"/>
                <a:gd name="T66" fmla="*/ 425 w 427"/>
                <a:gd name="T67" fmla="*/ 56 h 167"/>
                <a:gd name="T68" fmla="*/ 427 w 427"/>
                <a:gd name="T69" fmla="*/ 41 h 167"/>
                <a:gd name="T70" fmla="*/ 427 w 427"/>
                <a:gd name="T71" fmla="*/ 26 h 167"/>
                <a:gd name="T72" fmla="*/ 427 w 427"/>
                <a:gd name="T73" fmla="*/ 12 h 167"/>
                <a:gd name="T74" fmla="*/ 424 w 427"/>
                <a:gd name="T75" fmla="*/ 0 h 167"/>
                <a:gd name="T76" fmla="*/ 0 w 427"/>
                <a:gd name="T77" fmla="*/ 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7" h="167">
                  <a:moveTo>
                    <a:pt x="0" y="4"/>
                  </a:moveTo>
                  <a:lnTo>
                    <a:pt x="0" y="4"/>
                  </a:lnTo>
                  <a:lnTo>
                    <a:pt x="3" y="20"/>
                  </a:lnTo>
                  <a:lnTo>
                    <a:pt x="6" y="39"/>
                  </a:lnTo>
                  <a:lnTo>
                    <a:pt x="12" y="60"/>
                  </a:lnTo>
                  <a:lnTo>
                    <a:pt x="19" y="82"/>
                  </a:lnTo>
                  <a:lnTo>
                    <a:pt x="28" y="102"/>
                  </a:lnTo>
                  <a:lnTo>
                    <a:pt x="33" y="112"/>
                  </a:lnTo>
                  <a:lnTo>
                    <a:pt x="39" y="119"/>
                  </a:lnTo>
                  <a:lnTo>
                    <a:pt x="45" y="127"/>
                  </a:lnTo>
                  <a:lnTo>
                    <a:pt x="52" y="132"/>
                  </a:lnTo>
                  <a:lnTo>
                    <a:pt x="52" y="132"/>
                  </a:lnTo>
                  <a:lnTo>
                    <a:pt x="61" y="137"/>
                  </a:lnTo>
                  <a:lnTo>
                    <a:pt x="74" y="143"/>
                  </a:lnTo>
                  <a:lnTo>
                    <a:pt x="91" y="148"/>
                  </a:lnTo>
                  <a:lnTo>
                    <a:pt x="110" y="153"/>
                  </a:lnTo>
                  <a:lnTo>
                    <a:pt x="131" y="157"/>
                  </a:lnTo>
                  <a:lnTo>
                    <a:pt x="154" y="162"/>
                  </a:lnTo>
                  <a:lnTo>
                    <a:pt x="179" y="165"/>
                  </a:lnTo>
                  <a:lnTo>
                    <a:pt x="205" y="167"/>
                  </a:lnTo>
                  <a:lnTo>
                    <a:pt x="231" y="167"/>
                  </a:lnTo>
                  <a:lnTo>
                    <a:pt x="258" y="167"/>
                  </a:lnTo>
                  <a:lnTo>
                    <a:pt x="285" y="164"/>
                  </a:lnTo>
                  <a:lnTo>
                    <a:pt x="312" y="157"/>
                  </a:lnTo>
                  <a:lnTo>
                    <a:pt x="339" y="149"/>
                  </a:lnTo>
                  <a:lnTo>
                    <a:pt x="362" y="140"/>
                  </a:lnTo>
                  <a:lnTo>
                    <a:pt x="386" y="126"/>
                  </a:lnTo>
                  <a:lnTo>
                    <a:pt x="395" y="118"/>
                  </a:lnTo>
                  <a:lnTo>
                    <a:pt x="406" y="110"/>
                  </a:lnTo>
                  <a:lnTo>
                    <a:pt x="406" y="110"/>
                  </a:lnTo>
                  <a:lnTo>
                    <a:pt x="414" y="99"/>
                  </a:lnTo>
                  <a:lnTo>
                    <a:pt x="419" y="86"/>
                  </a:lnTo>
                  <a:lnTo>
                    <a:pt x="424" y="72"/>
                  </a:lnTo>
                  <a:lnTo>
                    <a:pt x="425" y="56"/>
                  </a:lnTo>
                  <a:lnTo>
                    <a:pt x="427" y="41"/>
                  </a:lnTo>
                  <a:lnTo>
                    <a:pt x="427" y="26"/>
                  </a:lnTo>
                  <a:lnTo>
                    <a:pt x="427" y="12"/>
                  </a:lnTo>
                  <a:lnTo>
                    <a:pt x="424" y="0"/>
                  </a:lnTo>
                  <a:lnTo>
                    <a:pt x="0" y="4"/>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108"/>
            <p:cNvSpPr>
              <a:spLocks/>
            </p:cNvSpPr>
            <p:nvPr/>
          </p:nvSpPr>
          <p:spPr bwMode="auto">
            <a:xfrm>
              <a:off x="2054759" y="4438576"/>
              <a:ext cx="920624" cy="360056"/>
            </a:xfrm>
            <a:custGeom>
              <a:avLst/>
              <a:gdLst>
                <a:gd name="T0" fmla="*/ 0 w 427"/>
                <a:gd name="T1" fmla="*/ 4 h 167"/>
                <a:gd name="T2" fmla="*/ 0 w 427"/>
                <a:gd name="T3" fmla="*/ 4 h 167"/>
                <a:gd name="T4" fmla="*/ 3 w 427"/>
                <a:gd name="T5" fmla="*/ 20 h 167"/>
                <a:gd name="T6" fmla="*/ 6 w 427"/>
                <a:gd name="T7" fmla="*/ 39 h 167"/>
                <a:gd name="T8" fmla="*/ 12 w 427"/>
                <a:gd name="T9" fmla="*/ 60 h 167"/>
                <a:gd name="T10" fmla="*/ 19 w 427"/>
                <a:gd name="T11" fmla="*/ 82 h 167"/>
                <a:gd name="T12" fmla="*/ 28 w 427"/>
                <a:gd name="T13" fmla="*/ 102 h 167"/>
                <a:gd name="T14" fmla="*/ 33 w 427"/>
                <a:gd name="T15" fmla="*/ 112 h 167"/>
                <a:gd name="T16" fmla="*/ 39 w 427"/>
                <a:gd name="T17" fmla="*/ 119 h 167"/>
                <a:gd name="T18" fmla="*/ 45 w 427"/>
                <a:gd name="T19" fmla="*/ 127 h 167"/>
                <a:gd name="T20" fmla="*/ 52 w 427"/>
                <a:gd name="T21" fmla="*/ 132 h 167"/>
                <a:gd name="T22" fmla="*/ 52 w 427"/>
                <a:gd name="T23" fmla="*/ 132 h 167"/>
                <a:gd name="T24" fmla="*/ 61 w 427"/>
                <a:gd name="T25" fmla="*/ 137 h 167"/>
                <a:gd name="T26" fmla="*/ 74 w 427"/>
                <a:gd name="T27" fmla="*/ 143 h 167"/>
                <a:gd name="T28" fmla="*/ 91 w 427"/>
                <a:gd name="T29" fmla="*/ 148 h 167"/>
                <a:gd name="T30" fmla="*/ 110 w 427"/>
                <a:gd name="T31" fmla="*/ 153 h 167"/>
                <a:gd name="T32" fmla="*/ 131 w 427"/>
                <a:gd name="T33" fmla="*/ 157 h 167"/>
                <a:gd name="T34" fmla="*/ 154 w 427"/>
                <a:gd name="T35" fmla="*/ 162 h 167"/>
                <a:gd name="T36" fmla="*/ 179 w 427"/>
                <a:gd name="T37" fmla="*/ 165 h 167"/>
                <a:gd name="T38" fmla="*/ 205 w 427"/>
                <a:gd name="T39" fmla="*/ 167 h 167"/>
                <a:gd name="T40" fmla="*/ 231 w 427"/>
                <a:gd name="T41" fmla="*/ 167 h 167"/>
                <a:gd name="T42" fmla="*/ 258 w 427"/>
                <a:gd name="T43" fmla="*/ 167 h 167"/>
                <a:gd name="T44" fmla="*/ 285 w 427"/>
                <a:gd name="T45" fmla="*/ 164 h 167"/>
                <a:gd name="T46" fmla="*/ 312 w 427"/>
                <a:gd name="T47" fmla="*/ 157 h 167"/>
                <a:gd name="T48" fmla="*/ 339 w 427"/>
                <a:gd name="T49" fmla="*/ 149 h 167"/>
                <a:gd name="T50" fmla="*/ 362 w 427"/>
                <a:gd name="T51" fmla="*/ 140 h 167"/>
                <a:gd name="T52" fmla="*/ 386 w 427"/>
                <a:gd name="T53" fmla="*/ 126 h 167"/>
                <a:gd name="T54" fmla="*/ 395 w 427"/>
                <a:gd name="T55" fmla="*/ 118 h 167"/>
                <a:gd name="T56" fmla="*/ 406 w 427"/>
                <a:gd name="T57" fmla="*/ 110 h 167"/>
                <a:gd name="T58" fmla="*/ 406 w 427"/>
                <a:gd name="T59" fmla="*/ 110 h 167"/>
                <a:gd name="T60" fmla="*/ 414 w 427"/>
                <a:gd name="T61" fmla="*/ 99 h 167"/>
                <a:gd name="T62" fmla="*/ 419 w 427"/>
                <a:gd name="T63" fmla="*/ 86 h 167"/>
                <a:gd name="T64" fmla="*/ 424 w 427"/>
                <a:gd name="T65" fmla="*/ 72 h 167"/>
                <a:gd name="T66" fmla="*/ 425 w 427"/>
                <a:gd name="T67" fmla="*/ 56 h 167"/>
                <a:gd name="T68" fmla="*/ 427 w 427"/>
                <a:gd name="T69" fmla="*/ 41 h 167"/>
                <a:gd name="T70" fmla="*/ 427 w 427"/>
                <a:gd name="T71" fmla="*/ 26 h 167"/>
                <a:gd name="T72" fmla="*/ 427 w 427"/>
                <a:gd name="T73" fmla="*/ 12 h 167"/>
                <a:gd name="T74" fmla="*/ 424 w 427"/>
                <a:gd name="T75" fmla="*/ 0 h 167"/>
                <a:gd name="T76" fmla="*/ 0 w 427"/>
                <a:gd name="T77" fmla="*/ 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7" h="167">
                  <a:moveTo>
                    <a:pt x="0" y="4"/>
                  </a:moveTo>
                  <a:lnTo>
                    <a:pt x="0" y="4"/>
                  </a:lnTo>
                  <a:lnTo>
                    <a:pt x="3" y="20"/>
                  </a:lnTo>
                  <a:lnTo>
                    <a:pt x="6" y="39"/>
                  </a:lnTo>
                  <a:lnTo>
                    <a:pt x="12" y="60"/>
                  </a:lnTo>
                  <a:lnTo>
                    <a:pt x="19" y="82"/>
                  </a:lnTo>
                  <a:lnTo>
                    <a:pt x="28" y="102"/>
                  </a:lnTo>
                  <a:lnTo>
                    <a:pt x="33" y="112"/>
                  </a:lnTo>
                  <a:lnTo>
                    <a:pt x="39" y="119"/>
                  </a:lnTo>
                  <a:lnTo>
                    <a:pt x="45" y="127"/>
                  </a:lnTo>
                  <a:lnTo>
                    <a:pt x="52" y="132"/>
                  </a:lnTo>
                  <a:lnTo>
                    <a:pt x="52" y="132"/>
                  </a:lnTo>
                  <a:lnTo>
                    <a:pt x="61" y="137"/>
                  </a:lnTo>
                  <a:lnTo>
                    <a:pt x="74" y="143"/>
                  </a:lnTo>
                  <a:lnTo>
                    <a:pt x="91" y="148"/>
                  </a:lnTo>
                  <a:lnTo>
                    <a:pt x="110" y="153"/>
                  </a:lnTo>
                  <a:lnTo>
                    <a:pt x="131" y="157"/>
                  </a:lnTo>
                  <a:lnTo>
                    <a:pt x="154" y="162"/>
                  </a:lnTo>
                  <a:lnTo>
                    <a:pt x="179" y="165"/>
                  </a:lnTo>
                  <a:lnTo>
                    <a:pt x="205" y="167"/>
                  </a:lnTo>
                  <a:lnTo>
                    <a:pt x="231" y="167"/>
                  </a:lnTo>
                  <a:lnTo>
                    <a:pt x="258" y="167"/>
                  </a:lnTo>
                  <a:lnTo>
                    <a:pt x="285" y="164"/>
                  </a:lnTo>
                  <a:lnTo>
                    <a:pt x="312" y="157"/>
                  </a:lnTo>
                  <a:lnTo>
                    <a:pt x="339" y="149"/>
                  </a:lnTo>
                  <a:lnTo>
                    <a:pt x="362" y="140"/>
                  </a:lnTo>
                  <a:lnTo>
                    <a:pt x="386" y="126"/>
                  </a:lnTo>
                  <a:lnTo>
                    <a:pt x="395" y="118"/>
                  </a:lnTo>
                  <a:lnTo>
                    <a:pt x="406" y="110"/>
                  </a:lnTo>
                  <a:lnTo>
                    <a:pt x="406" y="110"/>
                  </a:lnTo>
                  <a:lnTo>
                    <a:pt x="414" y="99"/>
                  </a:lnTo>
                  <a:lnTo>
                    <a:pt x="419" y="86"/>
                  </a:lnTo>
                  <a:lnTo>
                    <a:pt x="424" y="72"/>
                  </a:lnTo>
                  <a:lnTo>
                    <a:pt x="425" y="56"/>
                  </a:lnTo>
                  <a:lnTo>
                    <a:pt x="427" y="41"/>
                  </a:lnTo>
                  <a:lnTo>
                    <a:pt x="427" y="26"/>
                  </a:lnTo>
                  <a:lnTo>
                    <a:pt x="427" y="12"/>
                  </a:lnTo>
                  <a:lnTo>
                    <a:pt x="424" y="0"/>
                  </a:lnTo>
                  <a:lnTo>
                    <a:pt x="0" y="4"/>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3" name="Group 102"/>
            <p:cNvGrpSpPr/>
            <p:nvPr/>
          </p:nvGrpSpPr>
          <p:grpSpPr>
            <a:xfrm rot="780651">
              <a:off x="2095845" y="3127890"/>
              <a:ext cx="552689" cy="304291"/>
              <a:chOff x="2138844" y="3108306"/>
              <a:chExt cx="599375" cy="310469"/>
            </a:xfrm>
          </p:grpSpPr>
          <p:sp>
            <p:nvSpPr>
              <p:cNvPr id="154" name="Freeform 119"/>
              <p:cNvSpPr>
                <a:spLocks/>
              </p:cNvSpPr>
              <p:nvPr/>
            </p:nvSpPr>
            <p:spPr bwMode="auto">
              <a:xfrm>
                <a:off x="2138844" y="3108306"/>
                <a:ext cx="599375" cy="310468"/>
              </a:xfrm>
              <a:custGeom>
                <a:avLst/>
                <a:gdLst>
                  <a:gd name="T0" fmla="*/ 6 w 278"/>
                  <a:gd name="T1" fmla="*/ 15 h 144"/>
                  <a:gd name="T2" fmla="*/ 6 w 278"/>
                  <a:gd name="T3" fmla="*/ 15 h 144"/>
                  <a:gd name="T4" fmla="*/ 6 w 278"/>
                  <a:gd name="T5" fmla="*/ 16 h 144"/>
                  <a:gd name="T6" fmla="*/ 6 w 278"/>
                  <a:gd name="T7" fmla="*/ 24 h 144"/>
                  <a:gd name="T8" fmla="*/ 10 w 278"/>
                  <a:gd name="T9" fmla="*/ 35 h 144"/>
                  <a:gd name="T10" fmla="*/ 13 w 278"/>
                  <a:gd name="T11" fmla="*/ 41 h 144"/>
                  <a:gd name="T12" fmla="*/ 19 w 278"/>
                  <a:gd name="T13" fmla="*/ 48 h 144"/>
                  <a:gd name="T14" fmla="*/ 25 w 278"/>
                  <a:gd name="T15" fmla="*/ 52 h 144"/>
                  <a:gd name="T16" fmla="*/ 33 w 278"/>
                  <a:gd name="T17" fmla="*/ 59 h 144"/>
                  <a:gd name="T18" fmla="*/ 44 w 278"/>
                  <a:gd name="T19" fmla="*/ 64 h 144"/>
                  <a:gd name="T20" fmla="*/ 58 w 278"/>
                  <a:gd name="T21" fmla="*/ 68 h 144"/>
                  <a:gd name="T22" fmla="*/ 74 w 278"/>
                  <a:gd name="T23" fmla="*/ 73 h 144"/>
                  <a:gd name="T24" fmla="*/ 93 w 278"/>
                  <a:gd name="T25" fmla="*/ 75 h 144"/>
                  <a:gd name="T26" fmla="*/ 117 w 278"/>
                  <a:gd name="T27" fmla="*/ 76 h 144"/>
                  <a:gd name="T28" fmla="*/ 142 w 278"/>
                  <a:gd name="T29" fmla="*/ 76 h 144"/>
                  <a:gd name="T30" fmla="*/ 142 w 278"/>
                  <a:gd name="T31" fmla="*/ 76 h 144"/>
                  <a:gd name="T32" fmla="*/ 167 w 278"/>
                  <a:gd name="T33" fmla="*/ 75 h 144"/>
                  <a:gd name="T34" fmla="*/ 188 w 278"/>
                  <a:gd name="T35" fmla="*/ 71 h 144"/>
                  <a:gd name="T36" fmla="*/ 205 w 278"/>
                  <a:gd name="T37" fmla="*/ 67 h 144"/>
                  <a:gd name="T38" fmla="*/ 221 w 278"/>
                  <a:gd name="T39" fmla="*/ 62 h 144"/>
                  <a:gd name="T40" fmla="*/ 232 w 278"/>
                  <a:gd name="T41" fmla="*/ 56 h 144"/>
                  <a:gd name="T42" fmla="*/ 243 w 278"/>
                  <a:gd name="T43" fmla="*/ 49 h 144"/>
                  <a:gd name="T44" fmla="*/ 249 w 278"/>
                  <a:gd name="T45" fmla="*/ 43 h 144"/>
                  <a:gd name="T46" fmla="*/ 255 w 278"/>
                  <a:gd name="T47" fmla="*/ 37 h 144"/>
                  <a:gd name="T48" fmla="*/ 259 w 278"/>
                  <a:gd name="T49" fmla="*/ 29 h 144"/>
                  <a:gd name="T50" fmla="*/ 262 w 278"/>
                  <a:gd name="T51" fmla="*/ 23 h 144"/>
                  <a:gd name="T52" fmla="*/ 263 w 278"/>
                  <a:gd name="T53" fmla="*/ 11 h 144"/>
                  <a:gd name="T54" fmla="*/ 263 w 278"/>
                  <a:gd name="T55" fmla="*/ 4 h 144"/>
                  <a:gd name="T56" fmla="*/ 263 w 278"/>
                  <a:gd name="T57" fmla="*/ 0 h 144"/>
                  <a:gd name="T58" fmla="*/ 263 w 278"/>
                  <a:gd name="T59" fmla="*/ 0 h 144"/>
                  <a:gd name="T60" fmla="*/ 270 w 278"/>
                  <a:gd name="T61" fmla="*/ 13 h 144"/>
                  <a:gd name="T62" fmla="*/ 274 w 278"/>
                  <a:gd name="T63" fmla="*/ 26 h 144"/>
                  <a:gd name="T64" fmla="*/ 276 w 278"/>
                  <a:gd name="T65" fmla="*/ 38 h 144"/>
                  <a:gd name="T66" fmla="*/ 278 w 278"/>
                  <a:gd name="T67" fmla="*/ 51 h 144"/>
                  <a:gd name="T68" fmla="*/ 278 w 278"/>
                  <a:gd name="T69" fmla="*/ 62 h 144"/>
                  <a:gd name="T70" fmla="*/ 274 w 278"/>
                  <a:gd name="T71" fmla="*/ 75 h 144"/>
                  <a:gd name="T72" fmla="*/ 271 w 278"/>
                  <a:gd name="T73" fmla="*/ 86 h 144"/>
                  <a:gd name="T74" fmla="*/ 265 w 278"/>
                  <a:gd name="T75" fmla="*/ 97 h 144"/>
                  <a:gd name="T76" fmla="*/ 257 w 278"/>
                  <a:gd name="T77" fmla="*/ 106 h 144"/>
                  <a:gd name="T78" fmla="*/ 248 w 278"/>
                  <a:gd name="T79" fmla="*/ 116 h 144"/>
                  <a:gd name="T80" fmla="*/ 237 w 278"/>
                  <a:gd name="T81" fmla="*/ 123 h 144"/>
                  <a:gd name="T82" fmla="*/ 222 w 278"/>
                  <a:gd name="T83" fmla="*/ 130 h 144"/>
                  <a:gd name="T84" fmla="*/ 207 w 278"/>
                  <a:gd name="T85" fmla="*/ 136 h 144"/>
                  <a:gd name="T86" fmla="*/ 189 w 278"/>
                  <a:gd name="T87" fmla="*/ 141 h 144"/>
                  <a:gd name="T88" fmla="*/ 169 w 278"/>
                  <a:gd name="T89" fmla="*/ 142 h 144"/>
                  <a:gd name="T90" fmla="*/ 147 w 278"/>
                  <a:gd name="T91" fmla="*/ 144 h 144"/>
                  <a:gd name="T92" fmla="*/ 147 w 278"/>
                  <a:gd name="T93" fmla="*/ 144 h 144"/>
                  <a:gd name="T94" fmla="*/ 125 w 278"/>
                  <a:gd name="T95" fmla="*/ 144 h 144"/>
                  <a:gd name="T96" fmla="*/ 104 w 278"/>
                  <a:gd name="T97" fmla="*/ 142 h 144"/>
                  <a:gd name="T98" fmla="*/ 87 w 278"/>
                  <a:gd name="T99" fmla="*/ 139 h 144"/>
                  <a:gd name="T100" fmla="*/ 71 w 278"/>
                  <a:gd name="T101" fmla="*/ 134 h 144"/>
                  <a:gd name="T102" fmla="*/ 55 w 278"/>
                  <a:gd name="T103" fmla="*/ 128 h 144"/>
                  <a:gd name="T104" fmla="*/ 43 w 278"/>
                  <a:gd name="T105" fmla="*/ 120 h 144"/>
                  <a:gd name="T106" fmla="*/ 32 w 278"/>
                  <a:gd name="T107" fmla="*/ 112 h 144"/>
                  <a:gd name="T108" fmla="*/ 22 w 278"/>
                  <a:gd name="T109" fmla="*/ 103 h 144"/>
                  <a:gd name="T110" fmla="*/ 16 w 278"/>
                  <a:gd name="T111" fmla="*/ 92 h 144"/>
                  <a:gd name="T112" fmla="*/ 10 w 278"/>
                  <a:gd name="T113" fmla="*/ 82 h 144"/>
                  <a:gd name="T114" fmla="*/ 5 w 278"/>
                  <a:gd name="T115" fmla="*/ 71 h 144"/>
                  <a:gd name="T116" fmla="*/ 2 w 278"/>
                  <a:gd name="T117" fmla="*/ 59 h 144"/>
                  <a:gd name="T118" fmla="*/ 0 w 278"/>
                  <a:gd name="T119" fmla="*/ 48 h 144"/>
                  <a:gd name="T120" fmla="*/ 2 w 278"/>
                  <a:gd name="T121" fmla="*/ 37 h 144"/>
                  <a:gd name="T122" fmla="*/ 3 w 278"/>
                  <a:gd name="T123" fmla="*/ 26 h 144"/>
                  <a:gd name="T124" fmla="*/ 6 w 278"/>
                  <a:gd name="T125" fmla="*/ 1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144">
                    <a:moveTo>
                      <a:pt x="6" y="15"/>
                    </a:moveTo>
                    <a:lnTo>
                      <a:pt x="6" y="15"/>
                    </a:lnTo>
                    <a:lnTo>
                      <a:pt x="6" y="16"/>
                    </a:lnTo>
                    <a:lnTo>
                      <a:pt x="6" y="24"/>
                    </a:lnTo>
                    <a:lnTo>
                      <a:pt x="10" y="35"/>
                    </a:lnTo>
                    <a:lnTo>
                      <a:pt x="13" y="41"/>
                    </a:lnTo>
                    <a:lnTo>
                      <a:pt x="19" y="48"/>
                    </a:lnTo>
                    <a:lnTo>
                      <a:pt x="25" y="52"/>
                    </a:lnTo>
                    <a:lnTo>
                      <a:pt x="33" y="59"/>
                    </a:lnTo>
                    <a:lnTo>
                      <a:pt x="44" y="64"/>
                    </a:lnTo>
                    <a:lnTo>
                      <a:pt x="58" y="68"/>
                    </a:lnTo>
                    <a:lnTo>
                      <a:pt x="74" y="73"/>
                    </a:lnTo>
                    <a:lnTo>
                      <a:pt x="93" y="75"/>
                    </a:lnTo>
                    <a:lnTo>
                      <a:pt x="117" y="76"/>
                    </a:lnTo>
                    <a:lnTo>
                      <a:pt x="142" y="76"/>
                    </a:lnTo>
                    <a:lnTo>
                      <a:pt x="142" y="76"/>
                    </a:lnTo>
                    <a:lnTo>
                      <a:pt x="167" y="75"/>
                    </a:lnTo>
                    <a:lnTo>
                      <a:pt x="188" y="71"/>
                    </a:lnTo>
                    <a:lnTo>
                      <a:pt x="205" y="67"/>
                    </a:lnTo>
                    <a:lnTo>
                      <a:pt x="221" y="62"/>
                    </a:lnTo>
                    <a:lnTo>
                      <a:pt x="232" y="56"/>
                    </a:lnTo>
                    <a:lnTo>
                      <a:pt x="243" y="49"/>
                    </a:lnTo>
                    <a:lnTo>
                      <a:pt x="249" y="43"/>
                    </a:lnTo>
                    <a:lnTo>
                      <a:pt x="255" y="37"/>
                    </a:lnTo>
                    <a:lnTo>
                      <a:pt x="259" y="29"/>
                    </a:lnTo>
                    <a:lnTo>
                      <a:pt x="262" y="23"/>
                    </a:lnTo>
                    <a:lnTo>
                      <a:pt x="263" y="11"/>
                    </a:lnTo>
                    <a:lnTo>
                      <a:pt x="263" y="4"/>
                    </a:lnTo>
                    <a:lnTo>
                      <a:pt x="263" y="0"/>
                    </a:lnTo>
                    <a:lnTo>
                      <a:pt x="263" y="0"/>
                    </a:lnTo>
                    <a:lnTo>
                      <a:pt x="270" y="13"/>
                    </a:lnTo>
                    <a:lnTo>
                      <a:pt x="274" y="26"/>
                    </a:lnTo>
                    <a:lnTo>
                      <a:pt x="276" y="38"/>
                    </a:lnTo>
                    <a:lnTo>
                      <a:pt x="278" y="51"/>
                    </a:lnTo>
                    <a:lnTo>
                      <a:pt x="278" y="62"/>
                    </a:lnTo>
                    <a:lnTo>
                      <a:pt x="274" y="75"/>
                    </a:lnTo>
                    <a:lnTo>
                      <a:pt x="271" y="86"/>
                    </a:lnTo>
                    <a:lnTo>
                      <a:pt x="265" y="97"/>
                    </a:lnTo>
                    <a:lnTo>
                      <a:pt x="257" y="106"/>
                    </a:lnTo>
                    <a:lnTo>
                      <a:pt x="248" y="116"/>
                    </a:lnTo>
                    <a:lnTo>
                      <a:pt x="237" y="123"/>
                    </a:lnTo>
                    <a:lnTo>
                      <a:pt x="222" y="130"/>
                    </a:lnTo>
                    <a:lnTo>
                      <a:pt x="207" y="136"/>
                    </a:lnTo>
                    <a:lnTo>
                      <a:pt x="189" y="141"/>
                    </a:lnTo>
                    <a:lnTo>
                      <a:pt x="169" y="142"/>
                    </a:lnTo>
                    <a:lnTo>
                      <a:pt x="147" y="144"/>
                    </a:lnTo>
                    <a:lnTo>
                      <a:pt x="147" y="144"/>
                    </a:lnTo>
                    <a:lnTo>
                      <a:pt x="125" y="144"/>
                    </a:lnTo>
                    <a:lnTo>
                      <a:pt x="104" y="142"/>
                    </a:lnTo>
                    <a:lnTo>
                      <a:pt x="87" y="139"/>
                    </a:lnTo>
                    <a:lnTo>
                      <a:pt x="71" y="134"/>
                    </a:lnTo>
                    <a:lnTo>
                      <a:pt x="55" y="128"/>
                    </a:lnTo>
                    <a:lnTo>
                      <a:pt x="43" y="120"/>
                    </a:lnTo>
                    <a:lnTo>
                      <a:pt x="32" y="112"/>
                    </a:lnTo>
                    <a:lnTo>
                      <a:pt x="22" y="103"/>
                    </a:lnTo>
                    <a:lnTo>
                      <a:pt x="16" y="92"/>
                    </a:lnTo>
                    <a:lnTo>
                      <a:pt x="10" y="82"/>
                    </a:lnTo>
                    <a:lnTo>
                      <a:pt x="5" y="71"/>
                    </a:lnTo>
                    <a:lnTo>
                      <a:pt x="2" y="59"/>
                    </a:lnTo>
                    <a:lnTo>
                      <a:pt x="0" y="48"/>
                    </a:lnTo>
                    <a:lnTo>
                      <a:pt x="2" y="37"/>
                    </a:lnTo>
                    <a:lnTo>
                      <a:pt x="3" y="26"/>
                    </a:lnTo>
                    <a:lnTo>
                      <a:pt x="6" y="15"/>
                    </a:lnTo>
                    <a:close/>
                  </a:path>
                </a:pathLst>
              </a:custGeom>
              <a:solidFill>
                <a:srgbClr val="6B321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120"/>
              <p:cNvSpPr>
                <a:spLocks/>
              </p:cNvSpPr>
              <p:nvPr/>
            </p:nvSpPr>
            <p:spPr bwMode="auto">
              <a:xfrm>
                <a:off x="2138844" y="3108306"/>
                <a:ext cx="599375" cy="310468"/>
              </a:xfrm>
              <a:custGeom>
                <a:avLst/>
                <a:gdLst>
                  <a:gd name="T0" fmla="*/ 6 w 278"/>
                  <a:gd name="T1" fmla="*/ 15 h 144"/>
                  <a:gd name="T2" fmla="*/ 6 w 278"/>
                  <a:gd name="T3" fmla="*/ 15 h 144"/>
                  <a:gd name="T4" fmla="*/ 6 w 278"/>
                  <a:gd name="T5" fmla="*/ 16 h 144"/>
                  <a:gd name="T6" fmla="*/ 6 w 278"/>
                  <a:gd name="T7" fmla="*/ 24 h 144"/>
                  <a:gd name="T8" fmla="*/ 10 w 278"/>
                  <a:gd name="T9" fmla="*/ 35 h 144"/>
                  <a:gd name="T10" fmla="*/ 13 w 278"/>
                  <a:gd name="T11" fmla="*/ 41 h 144"/>
                  <a:gd name="T12" fmla="*/ 19 w 278"/>
                  <a:gd name="T13" fmla="*/ 48 h 144"/>
                  <a:gd name="T14" fmla="*/ 25 w 278"/>
                  <a:gd name="T15" fmla="*/ 52 h 144"/>
                  <a:gd name="T16" fmla="*/ 33 w 278"/>
                  <a:gd name="T17" fmla="*/ 59 h 144"/>
                  <a:gd name="T18" fmla="*/ 44 w 278"/>
                  <a:gd name="T19" fmla="*/ 64 h 144"/>
                  <a:gd name="T20" fmla="*/ 58 w 278"/>
                  <a:gd name="T21" fmla="*/ 68 h 144"/>
                  <a:gd name="T22" fmla="*/ 74 w 278"/>
                  <a:gd name="T23" fmla="*/ 73 h 144"/>
                  <a:gd name="T24" fmla="*/ 93 w 278"/>
                  <a:gd name="T25" fmla="*/ 75 h 144"/>
                  <a:gd name="T26" fmla="*/ 117 w 278"/>
                  <a:gd name="T27" fmla="*/ 76 h 144"/>
                  <a:gd name="T28" fmla="*/ 142 w 278"/>
                  <a:gd name="T29" fmla="*/ 76 h 144"/>
                  <a:gd name="T30" fmla="*/ 142 w 278"/>
                  <a:gd name="T31" fmla="*/ 76 h 144"/>
                  <a:gd name="T32" fmla="*/ 167 w 278"/>
                  <a:gd name="T33" fmla="*/ 75 h 144"/>
                  <a:gd name="T34" fmla="*/ 188 w 278"/>
                  <a:gd name="T35" fmla="*/ 71 h 144"/>
                  <a:gd name="T36" fmla="*/ 205 w 278"/>
                  <a:gd name="T37" fmla="*/ 67 h 144"/>
                  <a:gd name="T38" fmla="*/ 221 w 278"/>
                  <a:gd name="T39" fmla="*/ 62 h 144"/>
                  <a:gd name="T40" fmla="*/ 232 w 278"/>
                  <a:gd name="T41" fmla="*/ 56 h 144"/>
                  <a:gd name="T42" fmla="*/ 243 w 278"/>
                  <a:gd name="T43" fmla="*/ 49 h 144"/>
                  <a:gd name="T44" fmla="*/ 249 w 278"/>
                  <a:gd name="T45" fmla="*/ 43 h 144"/>
                  <a:gd name="T46" fmla="*/ 255 w 278"/>
                  <a:gd name="T47" fmla="*/ 37 h 144"/>
                  <a:gd name="T48" fmla="*/ 259 w 278"/>
                  <a:gd name="T49" fmla="*/ 29 h 144"/>
                  <a:gd name="T50" fmla="*/ 262 w 278"/>
                  <a:gd name="T51" fmla="*/ 23 h 144"/>
                  <a:gd name="T52" fmla="*/ 263 w 278"/>
                  <a:gd name="T53" fmla="*/ 11 h 144"/>
                  <a:gd name="T54" fmla="*/ 263 w 278"/>
                  <a:gd name="T55" fmla="*/ 4 h 144"/>
                  <a:gd name="T56" fmla="*/ 263 w 278"/>
                  <a:gd name="T57" fmla="*/ 0 h 144"/>
                  <a:gd name="T58" fmla="*/ 263 w 278"/>
                  <a:gd name="T59" fmla="*/ 0 h 144"/>
                  <a:gd name="T60" fmla="*/ 270 w 278"/>
                  <a:gd name="T61" fmla="*/ 13 h 144"/>
                  <a:gd name="T62" fmla="*/ 274 w 278"/>
                  <a:gd name="T63" fmla="*/ 26 h 144"/>
                  <a:gd name="T64" fmla="*/ 276 w 278"/>
                  <a:gd name="T65" fmla="*/ 38 h 144"/>
                  <a:gd name="T66" fmla="*/ 278 w 278"/>
                  <a:gd name="T67" fmla="*/ 51 h 144"/>
                  <a:gd name="T68" fmla="*/ 278 w 278"/>
                  <a:gd name="T69" fmla="*/ 62 h 144"/>
                  <a:gd name="T70" fmla="*/ 274 w 278"/>
                  <a:gd name="T71" fmla="*/ 75 h 144"/>
                  <a:gd name="T72" fmla="*/ 271 w 278"/>
                  <a:gd name="T73" fmla="*/ 86 h 144"/>
                  <a:gd name="T74" fmla="*/ 265 w 278"/>
                  <a:gd name="T75" fmla="*/ 97 h 144"/>
                  <a:gd name="T76" fmla="*/ 257 w 278"/>
                  <a:gd name="T77" fmla="*/ 106 h 144"/>
                  <a:gd name="T78" fmla="*/ 248 w 278"/>
                  <a:gd name="T79" fmla="*/ 116 h 144"/>
                  <a:gd name="T80" fmla="*/ 237 w 278"/>
                  <a:gd name="T81" fmla="*/ 123 h 144"/>
                  <a:gd name="T82" fmla="*/ 222 w 278"/>
                  <a:gd name="T83" fmla="*/ 130 h 144"/>
                  <a:gd name="T84" fmla="*/ 207 w 278"/>
                  <a:gd name="T85" fmla="*/ 136 h 144"/>
                  <a:gd name="T86" fmla="*/ 189 w 278"/>
                  <a:gd name="T87" fmla="*/ 141 h 144"/>
                  <a:gd name="T88" fmla="*/ 169 w 278"/>
                  <a:gd name="T89" fmla="*/ 142 h 144"/>
                  <a:gd name="T90" fmla="*/ 147 w 278"/>
                  <a:gd name="T91" fmla="*/ 144 h 144"/>
                  <a:gd name="T92" fmla="*/ 147 w 278"/>
                  <a:gd name="T93" fmla="*/ 144 h 144"/>
                  <a:gd name="T94" fmla="*/ 125 w 278"/>
                  <a:gd name="T95" fmla="*/ 144 h 144"/>
                  <a:gd name="T96" fmla="*/ 104 w 278"/>
                  <a:gd name="T97" fmla="*/ 142 h 144"/>
                  <a:gd name="T98" fmla="*/ 87 w 278"/>
                  <a:gd name="T99" fmla="*/ 139 h 144"/>
                  <a:gd name="T100" fmla="*/ 71 w 278"/>
                  <a:gd name="T101" fmla="*/ 134 h 144"/>
                  <a:gd name="T102" fmla="*/ 55 w 278"/>
                  <a:gd name="T103" fmla="*/ 128 h 144"/>
                  <a:gd name="T104" fmla="*/ 43 w 278"/>
                  <a:gd name="T105" fmla="*/ 120 h 144"/>
                  <a:gd name="T106" fmla="*/ 32 w 278"/>
                  <a:gd name="T107" fmla="*/ 112 h 144"/>
                  <a:gd name="T108" fmla="*/ 22 w 278"/>
                  <a:gd name="T109" fmla="*/ 103 h 144"/>
                  <a:gd name="T110" fmla="*/ 16 w 278"/>
                  <a:gd name="T111" fmla="*/ 92 h 144"/>
                  <a:gd name="T112" fmla="*/ 10 w 278"/>
                  <a:gd name="T113" fmla="*/ 82 h 144"/>
                  <a:gd name="T114" fmla="*/ 5 w 278"/>
                  <a:gd name="T115" fmla="*/ 71 h 144"/>
                  <a:gd name="T116" fmla="*/ 2 w 278"/>
                  <a:gd name="T117" fmla="*/ 59 h 144"/>
                  <a:gd name="T118" fmla="*/ 0 w 278"/>
                  <a:gd name="T119" fmla="*/ 48 h 144"/>
                  <a:gd name="T120" fmla="*/ 2 w 278"/>
                  <a:gd name="T121" fmla="*/ 37 h 144"/>
                  <a:gd name="T122" fmla="*/ 3 w 278"/>
                  <a:gd name="T123" fmla="*/ 26 h 144"/>
                  <a:gd name="T124" fmla="*/ 6 w 278"/>
                  <a:gd name="T125" fmla="*/ 1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144">
                    <a:moveTo>
                      <a:pt x="6" y="15"/>
                    </a:moveTo>
                    <a:lnTo>
                      <a:pt x="6" y="15"/>
                    </a:lnTo>
                    <a:lnTo>
                      <a:pt x="6" y="16"/>
                    </a:lnTo>
                    <a:lnTo>
                      <a:pt x="6" y="24"/>
                    </a:lnTo>
                    <a:lnTo>
                      <a:pt x="10" y="35"/>
                    </a:lnTo>
                    <a:lnTo>
                      <a:pt x="13" y="41"/>
                    </a:lnTo>
                    <a:lnTo>
                      <a:pt x="19" y="48"/>
                    </a:lnTo>
                    <a:lnTo>
                      <a:pt x="25" y="52"/>
                    </a:lnTo>
                    <a:lnTo>
                      <a:pt x="33" y="59"/>
                    </a:lnTo>
                    <a:lnTo>
                      <a:pt x="44" y="64"/>
                    </a:lnTo>
                    <a:lnTo>
                      <a:pt x="58" y="68"/>
                    </a:lnTo>
                    <a:lnTo>
                      <a:pt x="74" y="73"/>
                    </a:lnTo>
                    <a:lnTo>
                      <a:pt x="93" y="75"/>
                    </a:lnTo>
                    <a:lnTo>
                      <a:pt x="117" y="76"/>
                    </a:lnTo>
                    <a:lnTo>
                      <a:pt x="142" y="76"/>
                    </a:lnTo>
                    <a:lnTo>
                      <a:pt x="142" y="76"/>
                    </a:lnTo>
                    <a:lnTo>
                      <a:pt x="167" y="75"/>
                    </a:lnTo>
                    <a:lnTo>
                      <a:pt x="188" y="71"/>
                    </a:lnTo>
                    <a:lnTo>
                      <a:pt x="205" y="67"/>
                    </a:lnTo>
                    <a:lnTo>
                      <a:pt x="221" y="62"/>
                    </a:lnTo>
                    <a:lnTo>
                      <a:pt x="232" y="56"/>
                    </a:lnTo>
                    <a:lnTo>
                      <a:pt x="243" y="49"/>
                    </a:lnTo>
                    <a:lnTo>
                      <a:pt x="249" y="43"/>
                    </a:lnTo>
                    <a:lnTo>
                      <a:pt x="255" y="37"/>
                    </a:lnTo>
                    <a:lnTo>
                      <a:pt x="259" y="29"/>
                    </a:lnTo>
                    <a:lnTo>
                      <a:pt x="262" y="23"/>
                    </a:lnTo>
                    <a:lnTo>
                      <a:pt x="263" y="11"/>
                    </a:lnTo>
                    <a:lnTo>
                      <a:pt x="263" y="4"/>
                    </a:lnTo>
                    <a:lnTo>
                      <a:pt x="263" y="0"/>
                    </a:lnTo>
                    <a:lnTo>
                      <a:pt x="263" y="0"/>
                    </a:lnTo>
                    <a:lnTo>
                      <a:pt x="270" y="13"/>
                    </a:lnTo>
                    <a:lnTo>
                      <a:pt x="274" y="26"/>
                    </a:lnTo>
                    <a:lnTo>
                      <a:pt x="276" y="38"/>
                    </a:lnTo>
                    <a:lnTo>
                      <a:pt x="278" y="51"/>
                    </a:lnTo>
                    <a:lnTo>
                      <a:pt x="278" y="62"/>
                    </a:lnTo>
                    <a:lnTo>
                      <a:pt x="274" y="75"/>
                    </a:lnTo>
                    <a:lnTo>
                      <a:pt x="271" y="86"/>
                    </a:lnTo>
                    <a:lnTo>
                      <a:pt x="265" y="97"/>
                    </a:lnTo>
                    <a:lnTo>
                      <a:pt x="257" y="106"/>
                    </a:lnTo>
                    <a:lnTo>
                      <a:pt x="248" y="116"/>
                    </a:lnTo>
                    <a:lnTo>
                      <a:pt x="237" y="123"/>
                    </a:lnTo>
                    <a:lnTo>
                      <a:pt x="222" y="130"/>
                    </a:lnTo>
                    <a:lnTo>
                      <a:pt x="207" y="136"/>
                    </a:lnTo>
                    <a:lnTo>
                      <a:pt x="189" y="141"/>
                    </a:lnTo>
                    <a:lnTo>
                      <a:pt x="169" y="142"/>
                    </a:lnTo>
                    <a:lnTo>
                      <a:pt x="147" y="144"/>
                    </a:lnTo>
                    <a:lnTo>
                      <a:pt x="147" y="144"/>
                    </a:lnTo>
                    <a:lnTo>
                      <a:pt x="125" y="144"/>
                    </a:lnTo>
                    <a:lnTo>
                      <a:pt x="104" y="142"/>
                    </a:lnTo>
                    <a:lnTo>
                      <a:pt x="87" y="139"/>
                    </a:lnTo>
                    <a:lnTo>
                      <a:pt x="71" y="134"/>
                    </a:lnTo>
                    <a:lnTo>
                      <a:pt x="55" y="128"/>
                    </a:lnTo>
                    <a:lnTo>
                      <a:pt x="43" y="120"/>
                    </a:lnTo>
                    <a:lnTo>
                      <a:pt x="32" y="112"/>
                    </a:lnTo>
                    <a:lnTo>
                      <a:pt x="22" y="103"/>
                    </a:lnTo>
                    <a:lnTo>
                      <a:pt x="16" y="92"/>
                    </a:lnTo>
                    <a:lnTo>
                      <a:pt x="10" y="82"/>
                    </a:lnTo>
                    <a:lnTo>
                      <a:pt x="5" y="71"/>
                    </a:lnTo>
                    <a:lnTo>
                      <a:pt x="2" y="59"/>
                    </a:lnTo>
                    <a:lnTo>
                      <a:pt x="0" y="48"/>
                    </a:lnTo>
                    <a:lnTo>
                      <a:pt x="2" y="37"/>
                    </a:lnTo>
                    <a:lnTo>
                      <a:pt x="3" y="26"/>
                    </a:lnTo>
                    <a:lnTo>
                      <a:pt x="6"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22"/>
              <p:cNvSpPr>
                <a:spLocks/>
              </p:cNvSpPr>
              <p:nvPr/>
            </p:nvSpPr>
            <p:spPr bwMode="auto">
              <a:xfrm>
                <a:off x="2138844" y="3108306"/>
                <a:ext cx="599375" cy="310468"/>
              </a:xfrm>
              <a:custGeom>
                <a:avLst/>
                <a:gdLst>
                  <a:gd name="T0" fmla="*/ 6 w 278"/>
                  <a:gd name="T1" fmla="*/ 15 h 144"/>
                  <a:gd name="T2" fmla="*/ 6 w 278"/>
                  <a:gd name="T3" fmla="*/ 15 h 144"/>
                  <a:gd name="T4" fmla="*/ 6 w 278"/>
                  <a:gd name="T5" fmla="*/ 16 h 144"/>
                  <a:gd name="T6" fmla="*/ 6 w 278"/>
                  <a:gd name="T7" fmla="*/ 24 h 144"/>
                  <a:gd name="T8" fmla="*/ 10 w 278"/>
                  <a:gd name="T9" fmla="*/ 35 h 144"/>
                  <a:gd name="T10" fmla="*/ 13 w 278"/>
                  <a:gd name="T11" fmla="*/ 41 h 144"/>
                  <a:gd name="T12" fmla="*/ 19 w 278"/>
                  <a:gd name="T13" fmla="*/ 48 h 144"/>
                  <a:gd name="T14" fmla="*/ 25 w 278"/>
                  <a:gd name="T15" fmla="*/ 52 h 144"/>
                  <a:gd name="T16" fmla="*/ 33 w 278"/>
                  <a:gd name="T17" fmla="*/ 59 h 144"/>
                  <a:gd name="T18" fmla="*/ 44 w 278"/>
                  <a:gd name="T19" fmla="*/ 64 h 144"/>
                  <a:gd name="T20" fmla="*/ 58 w 278"/>
                  <a:gd name="T21" fmla="*/ 68 h 144"/>
                  <a:gd name="T22" fmla="*/ 74 w 278"/>
                  <a:gd name="T23" fmla="*/ 73 h 144"/>
                  <a:gd name="T24" fmla="*/ 93 w 278"/>
                  <a:gd name="T25" fmla="*/ 75 h 144"/>
                  <a:gd name="T26" fmla="*/ 117 w 278"/>
                  <a:gd name="T27" fmla="*/ 76 h 144"/>
                  <a:gd name="T28" fmla="*/ 142 w 278"/>
                  <a:gd name="T29" fmla="*/ 76 h 144"/>
                  <a:gd name="T30" fmla="*/ 142 w 278"/>
                  <a:gd name="T31" fmla="*/ 76 h 144"/>
                  <a:gd name="T32" fmla="*/ 167 w 278"/>
                  <a:gd name="T33" fmla="*/ 75 h 144"/>
                  <a:gd name="T34" fmla="*/ 188 w 278"/>
                  <a:gd name="T35" fmla="*/ 71 h 144"/>
                  <a:gd name="T36" fmla="*/ 205 w 278"/>
                  <a:gd name="T37" fmla="*/ 67 h 144"/>
                  <a:gd name="T38" fmla="*/ 221 w 278"/>
                  <a:gd name="T39" fmla="*/ 62 h 144"/>
                  <a:gd name="T40" fmla="*/ 232 w 278"/>
                  <a:gd name="T41" fmla="*/ 56 h 144"/>
                  <a:gd name="T42" fmla="*/ 243 w 278"/>
                  <a:gd name="T43" fmla="*/ 49 h 144"/>
                  <a:gd name="T44" fmla="*/ 249 w 278"/>
                  <a:gd name="T45" fmla="*/ 43 h 144"/>
                  <a:gd name="T46" fmla="*/ 255 w 278"/>
                  <a:gd name="T47" fmla="*/ 37 h 144"/>
                  <a:gd name="T48" fmla="*/ 259 w 278"/>
                  <a:gd name="T49" fmla="*/ 29 h 144"/>
                  <a:gd name="T50" fmla="*/ 262 w 278"/>
                  <a:gd name="T51" fmla="*/ 23 h 144"/>
                  <a:gd name="T52" fmla="*/ 263 w 278"/>
                  <a:gd name="T53" fmla="*/ 11 h 144"/>
                  <a:gd name="T54" fmla="*/ 263 w 278"/>
                  <a:gd name="T55" fmla="*/ 4 h 144"/>
                  <a:gd name="T56" fmla="*/ 263 w 278"/>
                  <a:gd name="T57" fmla="*/ 0 h 144"/>
                  <a:gd name="T58" fmla="*/ 263 w 278"/>
                  <a:gd name="T59" fmla="*/ 0 h 144"/>
                  <a:gd name="T60" fmla="*/ 270 w 278"/>
                  <a:gd name="T61" fmla="*/ 13 h 144"/>
                  <a:gd name="T62" fmla="*/ 274 w 278"/>
                  <a:gd name="T63" fmla="*/ 26 h 144"/>
                  <a:gd name="T64" fmla="*/ 276 w 278"/>
                  <a:gd name="T65" fmla="*/ 38 h 144"/>
                  <a:gd name="T66" fmla="*/ 278 w 278"/>
                  <a:gd name="T67" fmla="*/ 51 h 144"/>
                  <a:gd name="T68" fmla="*/ 278 w 278"/>
                  <a:gd name="T69" fmla="*/ 62 h 144"/>
                  <a:gd name="T70" fmla="*/ 274 w 278"/>
                  <a:gd name="T71" fmla="*/ 75 h 144"/>
                  <a:gd name="T72" fmla="*/ 271 w 278"/>
                  <a:gd name="T73" fmla="*/ 86 h 144"/>
                  <a:gd name="T74" fmla="*/ 265 w 278"/>
                  <a:gd name="T75" fmla="*/ 97 h 144"/>
                  <a:gd name="T76" fmla="*/ 257 w 278"/>
                  <a:gd name="T77" fmla="*/ 106 h 144"/>
                  <a:gd name="T78" fmla="*/ 248 w 278"/>
                  <a:gd name="T79" fmla="*/ 116 h 144"/>
                  <a:gd name="T80" fmla="*/ 237 w 278"/>
                  <a:gd name="T81" fmla="*/ 123 h 144"/>
                  <a:gd name="T82" fmla="*/ 222 w 278"/>
                  <a:gd name="T83" fmla="*/ 130 h 144"/>
                  <a:gd name="T84" fmla="*/ 207 w 278"/>
                  <a:gd name="T85" fmla="*/ 136 h 144"/>
                  <a:gd name="T86" fmla="*/ 189 w 278"/>
                  <a:gd name="T87" fmla="*/ 141 h 144"/>
                  <a:gd name="T88" fmla="*/ 169 w 278"/>
                  <a:gd name="T89" fmla="*/ 142 h 144"/>
                  <a:gd name="T90" fmla="*/ 147 w 278"/>
                  <a:gd name="T91" fmla="*/ 144 h 144"/>
                  <a:gd name="T92" fmla="*/ 147 w 278"/>
                  <a:gd name="T93" fmla="*/ 144 h 144"/>
                  <a:gd name="T94" fmla="*/ 125 w 278"/>
                  <a:gd name="T95" fmla="*/ 144 h 144"/>
                  <a:gd name="T96" fmla="*/ 104 w 278"/>
                  <a:gd name="T97" fmla="*/ 142 h 144"/>
                  <a:gd name="T98" fmla="*/ 87 w 278"/>
                  <a:gd name="T99" fmla="*/ 139 h 144"/>
                  <a:gd name="T100" fmla="*/ 71 w 278"/>
                  <a:gd name="T101" fmla="*/ 134 h 144"/>
                  <a:gd name="T102" fmla="*/ 55 w 278"/>
                  <a:gd name="T103" fmla="*/ 128 h 144"/>
                  <a:gd name="T104" fmla="*/ 43 w 278"/>
                  <a:gd name="T105" fmla="*/ 120 h 144"/>
                  <a:gd name="T106" fmla="*/ 32 w 278"/>
                  <a:gd name="T107" fmla="*/ 112 h 144"/>
                  <a:gd name="T108" fmla="*/ 22 w 278"/>
                  <a:gd name="T109" fmla="*/ 103 h 144"/>
                  <a:gd name="T110" fmla="*/ 16 w 278"/>
                  <a:gd name="T111" fmla="*/ 92 h 144"/>
                  <a:gd name="T112" fmla="*/ 10 w 278"/>
                  <a:gd name="T113" fmla="*/ 82 h 144"/>
                  <a:gd name="T114" fmla="*/ 5 w 278"/>
                  <a:gd name="T115" fmla="*/ 71 h 144"/>
                  <a:gd name="T116" fmla="*/ 2 w 278"/>
                  <a:gd name="T117" fmla="*/ 59 h 144"/>
                  <a:gd name="T118" fmla="*/ 0 w 278"/>
                  <a:gd name="T119" fmla="*/ 48 h 144"/>
                  <a:gd name="T120" fmla="*/ 2 w 278"/>
                  <a:gd name="T121" fmla="*/ 37 h 144"/>
                  <a:gd name="T122" fmla="*/ 3 w 278"/>
                  <a:gd name="T123" fmla="*/ 26 h 144"/>
                  <a:gd name="T124" fmla="*/ 6 w 278"/>
                  <a:gd name="T125" fmla="*/ 1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144">
                    <a:moveTo>
                      <a:pt x="6" y="15"/>
                    </a:moveTo>
                    <a:lnTo>
                      <a:pt x="6" y="15"/>
                    </a:lnTo>
                    <a:lnTo>
                      <a:pt x="6" y="16"/>
                    </a:lnTo>
                    <a:lnTo>
                      <a:pt x="6" y="24"/>
                    </a:lnTo>
                    <a:lnTo>
                      <a:pt x="10" y="35"/>
                    </a:lnTo>
                    <a:lnTo>
                      <a:pt x="13" y="41"/>
                    </a:lnTo>
                    <a:lnTo>
                      <a:pt x="19" y="48"/>
                    </a:lnTo>
                    <a:lnTo>
                      <a:pt x="25" y="52"/>
                    </a:lnTo>
                    <a:lnTo>
                      <a:pt x="33" y="59"/>
                    </a:lnTo>
                    <a:lnTo>
                      <a:pt x="44" y="64"/>
                    </a:lnTo>
                    <a:lnTo>
                      <a:pt x="58" y="68"/>
                    </a:lnTo>
                    <a:lnTo>
                      <a:pt x="74" y="73"/>
                    </a:lnTo>
                    <a:lnTo>
                      <a:pt x="93" y="75"/>
                    </a:lnTo>
                    <a:lnTo>
                      <a:pt x="117" y="76"/>
                    </a:lnTo>
                    <a:lnTo>
                      <a:pt x="142" y="76"/>
                    </a:lnTo>
                    <a:lnTo>
                      <a:pt x="142" y="76"/>
                    </a:lnTo>
                    <a:lnTo>
                      <a:pt x="167" y="75"/>
                    </a:lnTo>
                    <a:lnTo>
                      <a:pt x="188" y="71"/>
                    </a:lnTo>
                    <a:lnTo>
                      <a:pt x="205" y="67"/>
                    </a:lnTo>
                    <a:lnTo>
                      <a:pt x="221" y="62"/>
                    </a:lnTo>
                    <a:lnTo>
                      <a:pt x="232" y="56"/>
                    </a:lnTo>
                    <a:lnTo>
                      <a:pt x="243" y="49"/>
                    </a:lnTo>
                    <a:lnTo>
                      <a:pt x="249" y="43"/>
                    </a:lnTo>
                    <a:lnTo>
                      <a:pt x="255" y="37"/>
                    </a:lnTo>
                    <a:lnTo>
                      <a:pt x="259" y="29"/>
                    </a:lnTo>
                    <a:lnTo>
                      <a:pt x="262" y="23"/>
                    </a:lnTo>
                    <a:lnTo>
                      <a:pt x="263" y="11"/>
                    </a:lnTo>
                    <a:lnTo>
                      <a:pt x="263" y="4"/>
                    </a:lnTo>
                    <a:lnTo>
                      <a:pt x="263" y="0"/>
                    </a:lnTo>
                    <a:lnTo>
                      <a:pt x="263" y="0"/>
                    </a:lnTo>
                    <a:lnTo>
                      <a:pt x="270" y="13"/>
                    </a:lnTo>
                    <a:lnTo>
                      <a:pt x="274" y="26"/>
                    </a:lnTo>
                    <a:lnTo>
                      <a:pt x="276" y="38"/>
                    </a:lnTo>
                    <a:lnTo>
                      <a:pt x="278" y="51"/>
                    </a:lnTo>
                    <a:lnTo>
                      <a:pt x="278" y="62"/>
                    </a:lnTo>
                    <a:lnTo>
                      <a:pt x="274" y="75"/>
                    </a:lnTo>
                    <a:lnTo>
                      <a:pt x="271" y="86"/>
                    </a:lnTo>
                    <a:lnTo>
                      <a:pt x="265" y="97"/>
                    </a:lnTo>
                    <a:lnTo>
                      <a:pt x="257" y="106"/>
                    </a:lnTo>
                    <a:lnTo>
                      <a:pt x="248" y="116"/>
                    </a:lnTo>
                    <a:lnTo>
                      <a:pt x="237" y="123"/>
                    </a:lnTo>
                    <a:lnTo>
                      <a:pt x="222" y="130"/>
                    </a:lnTo>
                    <a:lnTo>
                      <a:pt x="207" y="136"/>
                    </a:lnTo>
                    <a:lnTo>
                      <a:pt x="189" y="141"/>
                    </a:lnTo>
                    <a:lnTo>
                      <a:pt x="169" y="142"/>
                    </a:lnTo>
                    <a:lnTo>
                      <a:pt x="147" y="144"/>
                    </a:lnTo>
                    <a:lnTo>
                      <a:pt x="147" y="144"/>
                    </a:lnTo>
                    <a:lnTo>
                      <a:pt x="125" y="144"/>
                    </a:lnTo>
                    <a:lnTo>
                      <a:pt x="104" y="142"/>
                    </a:lnTo>
                    <a:lnTo>
                      <a:pt x="87" y="139"/>
                    </a:lnTo>
                    <a:lnTo>
                      <a:pt x="71" y="134"/>
                    </a:lnTo>
                    <a:lnTo>
                      <a:pt x="55" y="128"/>
                    </a:lnTo>
                    <a:lnTo>
                      <a:pt x="43" y="120"/>
                    </a:lnTo>
                    <a:lnTo>
                      <a:pt x="32" y="112"/>
                    </a:lnTo>
                    <a:lnTo>
                      <a:pt x="22" y="103"/>
                    </a:lnTo>
                    <a:lnTo>
                      <a:pt x="16" y="92"/>
                    </a:lnTo>
                    <a:lnTo>
                      <a:pt x="10" y="82"/>
                    </a:lnTo>
                    <a:lnTo>
                      <a:pt x="5" y="71"/>
                    </a:lnTo>
                    <a:lnTo>
                      <a:pt x="2" y="59"/>
                    </a:lnTo>
                    <a:lnTo>
                      <a:pt x="0" y="48"/>
                    </a:lnTo>
                    <a:lnTo>
                      <a:pt x="2" y="37"/>
                    </a:lnTo>
                    <a:lnTo>
                      <a:pt x="3" y="26"/>
                    </a:lnTo>
                    <a:lnTo>
                      <a:pt x="6"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23"/>
              <p:cNvSpPr>
                <a:spLocks/>
              </p:cNvSpPr>
              <p:nvPr/>
            </p:nvSpPr>
            <p:spPr bwMode="auto">
              <a:xfrm>
                <a:off x="2160405" y="3157895"/>
                <a:ext cx="567035" cy="260880"/>
              </a:xfrm>
              <a:custGeom>
                <a:avLst/>
                <a:gdLst>
                  <a:gd name="T0" fmla="*/ 137 w 263"/>
                  <a:gd name="T1" fmla="*/ 121 h 121"/>
                  <a:gd name="T2" fmla="*/ 137 w 263"/>
                  <a:gd name="T3" fmla="*/ 121 h 121"/>
                  <a:gd name="T4" fmla="*/ 162 w 263"/>
                  <a:gd name="T5" fmla="*/ 119 h 121"/>
                  <a:gd name="T6" fmla="*/ 186 w 263"/>
                  <a:gd name="T7" fmla="*/ 116 h 121"/>
                  <a:gd name="T8" fmla="*/ 204 w 263"/>
                  <a:gd name="T9" fmla="*/ 110 h 121"/>
                  <a:gd name="T10" fmla="*/ 222 w 263"/>
                  <a:gd name="T11" fmla="*/ 102 h 121"/>
                  <a:gd name="T12" fmla="*/ 236 w 263"/>
                  <a:gd name="T13" fmla="*/ 94 h 121"/>
                  <a:gd name="T14" fmla="*/ 247 w 263"/>
                  <a:gd name="T15" fmla="*/ 83 h 121"/>
                  <a:gd name="T16" fmla="*/ 256 w 263"/>
                  <a:gd name="T17" fmla="*/ 72 h 121"/>
                  <a:gd name="T18" fmla="*/ 263 w 263"/>
                  <a:gd name="T19" fmla="*/ 59 h 121"/>
                  <a:gd name="T20" fmla="*/ 263 w 263"/>
                  <a:gd name="T21" fmla="*/ 59 h 121"/>
                  <a:gd name="T22" fmla="*/ 263 w 263"/>
                  <a:gd name="T23" fmla="*/ 47 h 121"/>
                  <a:gd name="T24" fmla="*/ 261 w 263"/>
                  <a:gd name="T25" fmla="*/ 34 h 121"/>
                  <a:gd name="T26" fmla="*/ 252 w 263"/>
                  <a:gd name="T27" fmla="*/ 0 h 121"/>
                  <a:gd name="T28" fmla="*/ 252 w 263"/>
                  <a:gd name="T29" fmla="*/ 0 h 121"/>
                  <a:gd name="T30" fmla="*/ 249 w 263"/>
                  <a:gd name="T31" fmla="*/ 7 h 121"/>
                  <a:gd name="T32" fmla="*/ 242 w 263"/>
                  <a:gd name="T33" fmla="*/ 17 h 121"/>
                  <a:gd name="T34" fmla="*/ 234 w 263"/>
                  <a:gd name="T35" fmla="*/ 25 h 121"/>
                  <a:gd name="T36" fmla="*/ 222 w 263"/>
                  <a:gd name="T37" fmla="*/ 33 h 121"/>
                  <a:gd name="T38" fmla="*/ 206 w 263"/>
                  <a:gd name="T39" fmla="*/ 41 h 121"/>
                  <a:gd name="T40" fmla="*/ 187 w 263"/>
                  <a:gd name="T41" fmla="*/ 47 h 121"/>
                  <a:gd name="T42" fmla="*/ 162 w 263"/>
                  <a:gd name="T43" fmla="*/ 50 h 121"/>
                  <a:gd name="T44" fmla="*/ 132 w 263"/>
                  <a:gd name="T45" fmla="*/ 53 h 121"/>
                  <a:gd name="T46" fmla="*/ 132 w 263"/>
                  <a:gd name="T47" fmla="*/ 53 h 121"/>
                  <a:gd name="T48" fmla="*/ 100 w 263"/>
                  <a:gd name="T49" fmla="*/ 53 h 121"/>
                  <a:gd name="T50" fmla="*/ 74 w 263"/>
                  <a:gd name="T51" fmla="*/ 52 h 121"/>
                  <a:gd name="T52" fmla="*/ 52 w 263"/>
                  <a:gd name="T53" fmla="*/ 47 h 121"/>
                  <a:gd name="T54" fmla="*/ 34 w 263"/>
                  <a:gd name="T55" fmla="*/ 41 h 121"/>
                  <a:gd name="T56" fmla="*/ 22 w 263"/>
                  <a:gd name="T57" fmla="*/ 34 h 121"/>
                  <a:gd name="T58" fmla="*/ 12 w 263"/>
                  <a:gd name="T59" fmla="*/ 28 h 121"/>
                  <a:gd name="T60" fmla="*/ 4 w 263"/>
                  <a:gd name="T61" fmla="*/ 20 h 121"/>
                  <a:gd name="T62" fmla="*/ 0 w 263"/>
                  <a:gd name="T63" fmla="*/ 12 h 121"/>
                  <a:gd name="T64" fmla="*/ 0 w 263"/>
                  <a:gd name="T65" fmla="*/ 12 h 121"/>
                  <a:gd name="T66" fmla="*/ 1 w 263"/>
                  <a:gd name="T67" fmla="*/ 39 h 121"/>
                  <a:gd name="T68" fmla="*/ 4 w 263"/>
                  <a:gd name="T69" fmla="*/ 56 h 121"/>
                  <a:gd name="T70" fmla="*/ 7 w 263"/>
                  <a:gd name="T71" fmla="*/ 74 h 121"/>
                  <a:gd name="T72" fmla="*/ 7 w 263"/>
                  <a:gd name="T73" fmla="*/ 74 h 121"/>
                  <a:gd name="T74" fmla="*/ 17 w 263"/>
                  <a:gd name="T75" fmla="*/ 83 h 121"/>
                  <a:gd name="T76" fmla="*/ 28 w 263"/>
                  <a:gd name="T77" fmla="*/ 93 h 121"/>
                  <a:gd name="T78" fmla="*/ 41 w 263"/>
                  <a:gd name="T79" fmla="*/ 102 h 121"/>
                  <a:gd name="T80" fmla="*/ 56 w 263"/>
                  <a:gd name="T81" fmla="*/ 108 h 121"/>
                  <a:gd name="T82" fmla="*/ 72 w 263"/>
                  <a:gd name="T83" fmla="*/ 115 h 121"/>
                  <a:gd name="T84" fmla="*/ 93 w 263"/>
                  <a:gd name="T85" fmla="*/ 119 h 121"/>
                  <a:gd name="T86" fmla="*/ 113 w 263"/>
                  <a:gd name="T87" fmla="*/ 121 h 121"/>
                  <a:gd name="T88" fmla="*/ 137 w 263"/>
                  <a:gd name="T8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3" h="121">
                    <a:moveTo>
                      <a:pt x="137" y="121"/>
                    </a:moveTo>
                    <a:lnTo>
                      <a:pt x="137" y="121"/>
                    </a:lnTo>
                    <a:lnTo>
                      <a:pt x="162" y="119"/>
                    </a:lnTo>
                    <a:lnTo>
                      <a:pt x="186" y="116"/>
                    </a:lnTo>
                    <a:lnTo>
                      <a:pt x="204" y="110"/>
                    </a:lnTo>
                    <a:lnTo>
                      <a:pt x="222" y="102"/>
                    </a:lnTo>
                    <a:lnTo>
                      <a:pt x="236" y="94"/>
                    </a:lnTo>
                    <a:lnTo>
                      <a:pt x="247" y="83"/>
                    </a:lnTo>
                    <a:lnTo>
                      <a:pt x="256" y="72"/>
                    </a:lnTo>
                    <a:lnTo>
                      <a:pt x="263" y="59"/>
                    </a:lnTo>
                    <a:lnTo>
                      <a:pt x="263" y="59"/>
                    </a:lnTo>
                    <a:lnTo>
                      <a:pt x="263" y="47"/>
                    </a:lnTo>
                    <a:lnTo>
                      <a:pt x="261" y="34"/>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9"/>
                    </a:lnTo>
                    <a:lnTo>
                      <a:pt x="4" y="56"/>
                    </a:lnTo>
                    <a:lnTo>
                      <a:pt x="7" y="74"/>
                    </a:lnTo>
                    <a:lnTo>
                      <a:pt x="7" y="74"/>
                    </a:lnTo>
                    <a:lnTo>
                      <a:pt x="17" y="83"/>
                    </a:lnTo>
                    <a:lnTo>
                      <a:pt x="28" y="93"/>
                    </a:lnTo>
                    <a:lnTo>
                      <a:pt x="41" y="102"/>
                    </a:lnTo>
                    <a:lnTo>
                      <a:pt x="56" y="108"/>
                    </a:lnTo>
                    <a:lnTo>
                      <a:pt x="72" y="115"/>
                    </a:lnTo>
                    <a:lnTo>
                      <a:pt x="93" y="119"/>
                    </a:lnTo>
                    <a:lnTo>
                      <a:pt x="113" y="121"/>
                    </a:lnTo>
                    <a:lnTo>
                      <a:pt x="137"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24"/>
              <p:cNvSpPr>
                <a:spLocks/>
              </p:cNvSpPr>
              <p:nvPr/>
            </p:nvSpPr>
            <p:spPr bwMode="auto">
              <a:xfrm>
                <a:off x="2160405" y="3157895"/>
                <a:ext cx="567035" cy="260880"/>
              </a:xfrm>
              <a:custGeom>
                <a:avLst/>
                <a:gdLst>
                  <a:gd name="T0" fmla="*/ 137 w 263"/>
                  <a:gd name="T1" fmla="*/ 121 h 121"/>
                  <a:gd name="T2" fmla="*/ 137 w 263"/>
                  <a:gd name="T3" fmla="*/ 121 h 121"/>
                  <a:gd name="T4" fmla="*/ 162 w 263"/>
                  <a:gd name="T5" fmla="*/ 119 h 121"/>
                  <a:gd name="T6" fmla="*/ 186 w 263"/>
                  <a:gd name="T7" fmla="*/ 116 h 121"/>
                  <a:gd name="T8" fmla="*/ 204 w 263"/>
                  <a:gd name="T9" fmla="*/ 110 h 121"/>
                  <a:gd name="T10" fmla="*/ 222 w 263"/>
                  <a:gd name="T11" fmla="*/ 102 h 121"/>
                  <a:gd name="T12" fmla="*/ 236 w 263"/>
                  <a:gd name="T13" fmla="*/ 94 h 121"/>
                  <a:gd name="T14" fmla="*/ 247 w 263"/>
                  <a:gd name="T15" fmla="*/ 83 h 121"/>
                  <a:gd name="T16" fmla="*/ 256 w 263"/>
                  <a:gd name="T17" fmla="*/ 72 h 121"/>
                  <a:gd name="T18" fmla="*/ 263 w 263"/>
                  <a:gd name="T19" fmla="*/ 59 h 121"/>
                  <a:gd name="T20" fmla="*/ 263 w 263"/>
                  <a:gd name="T21" fmla="*/ 59 h 121"/>
                  <a:gd name="T22" fmla="*/ 263 w 263"/>
                  <a:gd name="T23" fmla="*/ 47 h 121"/>
                  <a:gd name="T24" fmla="*/ 261 w 263"/>
                  <a:gd name="T25" fmla="*/ 34 h 121"/>
                  <a:gd name="T26" fmla="*/ 252 w 263"/>
                  <a:gd name="T27" fmla="*/ 0 h 121"/>
                  <a:gd name="T28" fmla="*/ 252 w 263"/>
                  <a:gd name="T29" fmla="*/ 0 h 121"/>
                  <a:gd name="T30" fmla="*/ 249 w 263"/>
                  <a:gd name="T31" fmla="*/ 7 h 121"/>
                  <a:gd name="T32" fmla="*/ 242 w 263"/>
                  <a:gd name="T33" fmla="*/ 17 h 121"/>
                  <a:gd name="T34" fmla="*/ 234 w 263"/>
                  <a:gd name="T35" fmla="*/ 25 h 121"/>
                  <a:gd name="T36" fmla="*/ 222 w 263"/>
                  <a:gd name="T37" fmla="*/ 33 h 121"/>
                  <a:gd name="T38" fmla="*/ 206 w 263"/>
                  <a:gd name="T39" fmla="*/ 41 h 121"/>
                  <a:gd name="T40" fmla="*/ 187 w 263"/>
                  <a:gd name="T41" fmla="*/ 47 h 121"/>
                  <a:gd name="T42" fmla="*/ 162 w 263"/>
                  <a:gd name="T43" fmla="*/ 50 h 121"/>
                  <a:gd name="T44" fmla="*/ 132 w 263"/>
                  <a:gd name="T45" fmla="*/ 53 h 121"/>
                  <a:gd name="T46" fmla="*/ 132 w 263"/>
                  <a:gd name="T47" fmla="*/ 53 h 121"/>
                  <a:gd name="T48" fmla="*/ 100 w 263"/>
                  <a:gd name="T49" fmla="*/ 53 h 121"/>
                  <a:gd name="T50" fmla="*/ 74 w 263"/>
                  <a:gd name="T51" fmla="*/ 52 h 121"/>
                  <a:gd name="T52" fmla="*/ 52 w 263"/>
                  <a:gd name="T53" fmla="*/ 47 h 121"/>
                  <a:gd name="T54" fmla="*/ 34 w 263"/>
                  <a:gd name="T55" fmla="*/ 41 h 121"/>
                  <a:gd name="T56" fmla="*/ 22 w 263"/>
                  <a:gd name="T57" fmla="*/ 34 h 121"/>
                  <a:gd name="T58" fmla="*/ 12 w 263"/>
                  <a:gd name="T59" fmla="*/ 28 h 121"/>
                  <a:gd name="T60" fmla="*/ 4 w 263"/>
                  <a:gd name="T61" fmla="*/ 20 h 121"/>
                  <a:gd name="T62" fmla="*/ 0 w 263"/>
                  <a:gd name="T63" fmla="*/ 12 h 121"/>
                  <a:gd name="T64" fmla="*/ 0 w 263"/>
                  <a:gd name="T65" fmla="*/ 12 h 121"/>
                  <a:gd name="T66" fmla="*/ 1 w 263"/>
                  <a:gd name="T67" fmla="*/ 39 h 121"/>
                  <a:gd name="T68" fmla="*/ 4 w 263"/>
                  <a:gd name="T69" fmla="*/ 56 h 121"/>
                  <a:gd name="T70" fmla="*/ 7 w 263"/>
                  <a:gd name="T71" fmla="*/ 74 h 121"/>
                  <a:gd name="T72" fmla="*/ 7 w 263"/>
                  <a:gd name="T73" fmla="*/ 74 h 121"/>
                  <a:gd name="T74" fmla="*/ 17 w 263"/>
                  <a:gd name="T75" fmla="*/ 83 h 121"/>
                  <a:gd name="T76" fmla="*/ 28 w 263"/>
                  <a:gd name="T77" fmla="*/ 93 h 121"/>
                  <a:gd name="T78" fmla="*/ 41 w 263"/>
                  <a:gd name="T79" fmla="*/ 102 h 121"/>
                  <a:gd name="T80" fmla="*/ 56 w 263"/>
                  <a:gd name="T81" fmla="*/ 108 h 121"/>
                  <a:gd name="T82" fmla="*/ 72 w 263"/>
                  <a:gd name="T83" fmla="*/ 115 h 121"/>
                  <a:gd name="T84" fmla="*/ 93 w 263"/>
                  <a:gd name="T85" fmla="*/ 119 h 121"/>
                  <a:gd name="T86" fmla="*/ 113 w 263"/>
                  <a:gd name="T87" fmla="*/ 121 h 121"/>
                  <a:gd name="T88" fmla="*/ 137 w 263"/>
                  <a:gd name="T8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3" h="121">
                    <a:moveTo>
                      <a:pt x="137" y="121"/>
                    </a:moveTo>
                    <a:lnTo>
                      <a:pt x="137" y="121"/>
                    </a:lnTo>
                    <a:lnTo>
                      <a:pt x="162" y="119"/>
                    </a:lnTo>
                    <a:lnTo>
                      <a:pt x="186" y="116"/>
                    </a:lnTo>
                    <a:lnTo>
                      <a:pt x="204" y="110"/>
                    </a:lnTo>
                    <a:lnTo>
                      <a:pt x="222" y="102"/>
                    </a:lnTo>
                    <a:lnTo>
                      <a:pt x="236" y="94"/>
                    </a:lnTo>
                    <a:lnTo>
                      <a:pt x="247" y="83"/>
                    </a:lnTo>
                    <a:lnTo>
                      <a:pt x="256" y="72"/>
                    </a:lnTo>
                    <a:lnTo>
                      <a:pt x="263" y="59"/>
                    </a:lnTo>
                    <a:lnTo>
                      <a:pt x="263" y="59"/>
                    </a:lnTo>
                    <a:lnTo>
                      <a:pt x="263" y="47"/>
                    </a:lnTo>
                    <a:lnTo>
                      <a:pt x="261" y="34"/>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9"/>
                    </a:lnTo>
                    <a:lnTo>
                      <a:pt x="4" y="56"/>
                    </a:lnTo>
                    <a:lnTo>
                      <a:pt x="7" y="74"/>
                    </a:lnTo>
                    <a:lnTo>
                      <a:pt x="7" y="74"/>
                    </a:lnTo>
                    <a:lnTo>
                      <a:pt x="17" y="83"/>
                    </a:lnTo>
                    <a:lnTo>
                      <a:pt x="28" y="93"/>
                    </a:lnTo>
                    <a:lnTo>
                      <a:pt x="41" y="102"/>
                    </a:lnTo>
                    <a:lnTo>
                      <a:pt x="56" y="108"/>
                    </a:lnTo>
                    <a:lnTo>
                      <a:pt x="72" y="115"/>
                    </a:lnTo>
                    <a:lnTo>
                      <a:pt x="93" y="119"/>
                    </a:lnTo>
                    <a:lnTo>
                      <a:pt x="113" y="121"/>
                    </a:lnTo>
                    <a:lnTo>
                      <a:pt x="137" y="1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26"/>
              <p:cNvSpPr>
                <a:spLocks/>
              </p:cNvSpPr>
              <p:nvPr/>
            </p:nvSpPr>
            <p:spPr bwMode="auto">
              <a:xfrm>
                <a:off x="2160405" y="3157895"/>
                <a:ext cx="567035" cy="260880"/>
              </a:xfrm>
              <a:custGeom>
                <a:avLst/>
                <a:gdLst>
                  <a:gd name="T0" fmla="*/ 137 w 263"/>
                  <a:gd name="T1" fmla="*/ 121 h 121"/>
                  <a:gd name="T2" fmla="*/ 137 w 263"/>
                  <a:gd name="T3" fmla="*/ 121 h 121"/>
                  <a:gd name="T4" fmla="*/ 162 w 263"/>
                  <a:gd name="T5" fmla="*/ 119 h 121"/>
                  <a:gd name="T6" fmla="*/ 186 w 263"/>
                  <a:gd name="T7" fmla="*/ 116 h 121"/>
                  <a:gd name="T8" fmla="*/ 204 w 263"/>
                  <a:gd name="T9" fmla="*/ 110 h 121"/>
                  <a:gd name="T10" fmla="*/ 222 w 263"/>
                  <a:gd name="T11" fmla="*/ 102 h 121"/>
                  <a:gd name="T12" fmla="*/ 236 w 263"/>
                  <a:gd name="T13" fmla="*/ 94 h 121"/>
                  <a:gd name="T14" fmla="*/ 247 w 263"/>
                  <a:gd name="T15" fmla="*/ 83 h 121"/>
                  <a:gd name="T16" fmla="*/ 256 w 263"/>
                  <a:gd name="T17" fmla="*/ 72 h 121"/>
                  <a:gd name="T18" fmla="*/ 263 w 263"/>
                  <a:gd name="T19" fmla="*/ 59 h 121"/>
                  <a:gd name="T20" fmla="*/ 263 w 263"/>
                  <a:gd name="T21" fmla="*/ 59 h 121"/>
                  <a:gd name="T22" fmla="*/ 263 w 263"/>
                  <a:gd name="T23" fmla="*/ 47 h 121"/>
                  <a:gd name="T24" fmla="*/ 261 w 263"/>
                  <a:gd name="T25" fmla="*/ 34 h 121"/>
                  <a:gd name="T26" fmla="*/ 252 w 263"/>
                  <a:gd name="T27" fmla="*/ 0 h 121"/>
                  <a:gd name="T28" fmla="*/ 252 w 263"/>
                  <a:gd name="T29" fmla="*/ 0 h 121"/>
                  <a:gd name="T30" fmla="*/ 249 w 263"/>
                  <a:gd name="T31" fmla="*/ 7 h 121"/>
                  <a:gd name="T32" fmla="*/ 242 w 263"/>
                  <a:gd name="T33" fmla="*/ 17 h 121"/>
                  <a:gd name="T34" fmla="*/ 234 w 263"/>
                  <a:gd name="T35" fmla="*/ 25 h 121"/>
                  <a:gd name="T36" fmla="*/ 222 w 263"/>
                  <a:gd name="T37" fmla="*/ 33 h 121"/>
                  <a:gd name="T38" fmla="*/ 206 w 263"/>
                  <a:gd name="T39" fmla="*/ 41 h 121"/>
                  <a:gd name="T40" fmla="*/ 187 w 263"/>
                  <a:gd name="T41" fmla="*/ 47 h 121"/>
                  <a:gd name="T42" fmla="*/ 162 w 263"/>
                  <a:gd name="T43" fmla="*/ 50 h 121"/>
                  <a:gd name="T44" fmla="*/ 132 w 263"/>
                  <a:gd name="T45" fmla="*/ 53 h 121"/>
                  <a:gd name="T46" fmla="*/ 132 w 263"/>
                  <a:gd name="T47" fmla="*/ 53 h 121"/>
                  <a:gd name="T48" fmla="*/ 100 w 263"/>
                  <a:gd name="T49" fmla="*/ 53 h 121"/>
                  <a:gd name="T50" fmla="*/ 74 w 263"/>
                  <a:gd name="T51" fmla="*/ 52 h 121"/>
                  <a:gd name="T52" fmla="*/ 52 w 263"/>
                  <a:gd name="T53" fmla="*/ 47 h 121"/>
                  <a:gd name="T54" fmla="*/ 34 w 263"/>
                  <a:gd name="T55" fmla="*/ 41 h 121"/>
                  <a:gd name="T56" fmla="*/ 22 w 263"/>
                  <a:gd name="T57" fmla="*/ 34 h 121"/>
                  <a:gd name="T58" fmla="*/ 12 w 263"/>
                  <a:gd name="T59" fmla="*/ 28 h 121"/>
                  <a:gd name="T60" fmla="*/ 4 w 263"/>
                  <a:gd name="T61" fmla="*/ 20 h 121"/>
                  <a:gd name="T62" fmla="*/ 0 w 263"/>
                  <a:gd name="T63" fmla="*/ 12 h 121"/>
                  <a:gd name="T64" fmla="*/ 0 w 263"/>
                  <a:gd name="T65" fmla="*/ 12 h 121"/>
                  <a:gd name="T66" fmla="*/ 1 w 263"/>
                  <a:gd name="T67" fmla="*/ 39 h 121"/>
                  <a:gd name="T68" fmla="*/ 4 w 263"/>
                  <a:gd name="T69" fmla="*/ 56 h 121"/>
                  <a:gd name="T70" fmla="*/ 7 w 263"/>
                  <a:gd name="T71" fmla="*/ 74 h 121"/>
                  <a:gd name="T72" fmla="*/ 7 w 263"/>
                  <a:gd name="T73" fmla="*/ 74 h 121"/>
                  <a:gd name="T74" fmla="*/ 17 w 263"/>
                  <a:gd name="T75" fmla="*/ 83 h 121"/>
                  <a:gd name="T76" fmla="*/ 28 w 263"/>
                  <a:gd name="T77" fmla="*/ 93 h 121"/>
                  <a:gd name="T78" fmla="*/ 41 w 263"/>
                  <a:gd name="T79" fmla="*/ 102 h 121"/>
                  <a:gd name="T80" fmla="*/ 56 w 263"/>
                  <a:gd name="T81" fmla="*/ 108 h 121"/>
                  <a:gd name="T82" fmla="*/ 72 w 263"/>
                  <a:gd name="T83" fmla="*/ 115 h 121"/>
                  <a:gd name="T84" fmla="*/ 93 w 263"/>
                  <a:gd name="T85" fmla="*/ 119 h 121"/>
                  <a:gd name="T86" fmla="*/ 113 w 263"/>
                  <a:gd name="T87" fmla="*/ 121 h 121"/>
                  <a:gd name="T88" fmla="*/ 137 w 263"/>
                  <a:gd name="T8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3" h="121">
                    <a:moveTo>
                      <a:pt x="137" y="121"/>
                    </a:moveTo>
                    <a:lnTo>
                      <a:pt x="137" y="121"/>
                    </a:lnTo>
                    <a:lnTo>
                      <a:pt x="162" y="119"/>
                    </a:lnTo>
                    <a:lnTo>
                      <a:pt x="186" y="116"/>
                    </a:lnTo>
                    <a:lnTo>
                      <a:pt x="204" y="110"/>
                    </a:lnTo>
                    <a:lnTo>
                      <a:pt x="222" y="102"/>
                    </a:lnTo>
                    <a:lnTo>
                      <a:pt x="236" y="94"/>
                    </a:lnTo>
                    <a:lnTo>
                      <a:pt x="247" y="83"/>
                    </a:lnTo>
                    <a:lnTo>
                      <a:pt x="256" y="72"/>
                    </a:lnTo>
                    <a:lnTo>
                      <a:pt x="263" y="59"/>
                    </a:lnTo>
                    <a:lnTo>
                      <a:pt x="263" y="59"/>
                    </a:lnTo>
                    <a:lnTo>
                      <a:pt x="263" y="47"/>
                    </a:lnTo>
                    <a:lnTo>
                      <a:pt x="261" y="34"/>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9"/>
                    </a:lnTo>
                    <a:lnTo>
                      <a:pt x="4" y="56"/>
                    </a:lnTo>
                    <a:lnTo>
                      <a:pt x="7" y="74"/>
                    </a:lnTo>
                    <a:lnTo>
                      <a:pt x="7" y="74"/>
                    </a:lnTo>
                    <a:lnTo>
                      <a:pt x="17" y="83"/>
                    </a:lnTo>
                    <a:lnTo>
                      <a:pt x="28" y="93"/>
                    </a:lnTo>
                    <a:lnTo>
                      <a:pt x="41" y="102"/>
                    </a:lnTo>
                    <a:lnTo>
                      <a:pt x="56" y="108"/>
                    </a:lnTo>
                    <a:lnTo>
                      <a:pt x="72" y="115"/>
                    </a:lnTo>
                    <a:lnTo>
                      <a:pt x="93" y="119"/>
                    </a:lnTo>
                    <a:lnTo>
                      <a:pt x="113" y="121"/>
                    </a:lnTo>
                    <a:lnTo>
                      <a:pt x="137" y="1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27"/>
              <p:cNvSpPr>
                <a:spLocks/>
              </p:cNvSpPr>
              <p:nvPr/>
            </p:nvSpPr>
            <p:spPr bwMode="auto">
              <a:xfrm>
                <a:off x="2160405" y="3157895"/>
                <a:ext cx="560567" cy="142298"/>
              </a:xfrm>
              <a:custGeom>
                <a:avLst/>
                <a:gdLst>
                  <a:gd name="T0" fmla="*/ 260 w 260"/>
                  <a:gd name="T1" fmla="*/ 29 h 66"/>
                  <a:gd name="T2" fmla="*/ 260 w 260"/>
                  <a:gd name="T3" fmla="*/ 29 h 66"/>
                  <a:gd name="T4" fmla="*/ 252 w 260"/>
                  <a:gd name="T5" fmla="*/ 0 h 66"/>
                  <a:gd name="T6" fmla="*/ 252 w 260"/>
                  <a:gd name="T7" fmla="*/ 0 h 66"/>
                  <a:gd name="T8" fmla="*/ 249 w 260"/>
                  <a:gd name="T9" fmla="*/ 7 h 66"/>
                  <a:gd name="T10" fmla="*/ 242 w 260"/>
                  <a:gd name="T11" fmla="*/ 17 h 66"/>
                  <a:gd name="T12" fmla="*/ 234 w 260"/>
                  <a:gd name="T13" fmla="*/ 25 h 66"/>
                  <a:gd name="T14" fmla="*/ 222 w 260"/>
                  <a:gd name="T15" fmla="*/ 33 h 66"/>
                  <a:gd name="T16" fmla="*/ 206 w 260"/>
                  <a:gd name="T17" fmla="*/ 41 h 66"/>
                  <a:gd name="T18" fmla="*/ 187 w 260"/>
                  <a:gd name="T19" fmla="*/ 47 h 66"/>
                  <a:gd name="T20" fmla="*/ 162 w 260"/>
                  <a:gd name="T21" fmla="*/ 50 h 66"/>
                  <a:gd name="T22" fmla="*/ 132 w 260"/>
                  <a:gd name="T23" fmla="*/ 53 h 66"/>
                  <a:gd name="T24" fmla="*/ 132 w 260"/>
                  <a:gd name="T25" fmla="*/ 53 h 66"/>
                  <a:gd name="T26" fmla="*/ 100 w 260"/>
                  <a:gd name="T27" fmla="*/ 53 h 66"/>
                  <a:gd name="T28" fmla="*/ 74 w 260"/>
                  <a:gd name="T29" fmla="*/ 52 h 66"/>
                  <a:gd name="T30" fmla="*/ 52 w 260"/>
                  <a:gd name="T31" fmla="*/ 47 h 66"/>
                  <a:gd name="T32" fmla="*/ 34 w 260"/>
                  <a:gd name="T33" fmla="*/ 41 h 66"/>
                  <a:gd name="T34" fmla="*/ 22 w 260"/>
                  <a:gd name="T35" fmla="*/ 34 h 66"/>
                  <a:gd name="T36" fmla="*/ 12 w 260"/>
                  <a:gd name="T37" fmla="*/ 28 h 66"/>
                  <a:gd name="T38" fmla="*/ 4 w 260"/>
                  <a:gd name="T39" fmla="*/ 20 h 66"/>
                  <a:gd name="T40" fmla="*/ 0 w 260"/>
                  <a:gd name="T41" fmla="*/ 12 h 66"/>
                  <a:gd name="T42" fmla="*/ 0 w 260"/>
                  <a:gd name="T43" fmla="*/ 12 h 66"/>
                  <a:gd name="T44" fmla="*/ 1 w 260"/>
                  <a:gd name="T45" fmla="*/ 31 h 66"/>
                  <a:gd name="T46" fmla="*/ 3 w 260"/>
                  <a:gd name="T47" fmla="*/ 53 h 66"/>
                  <a:gd name="T48" fmla="*/ 3 w 260"/>
                  <a:gd name="T49" fmla="*/ 53 h 66"/>
                  <a:gd name="T50" fmla="*/ 9 w 260"/>
                  <a:gd name="T51" fmla="*/ 48 h 66"/>
                  <a:gd name="T52" fmla="*/ 14 w 260"/>
                  <a:gd name="T53" fmla="*/ 45 h 66"/>
                  <a:gd name="T54" fmla="*/ 17 w 260"/>
                  <a:gd name="T55" fmla="*/ 44 h 66"/>
                  <a:gd name="T56" fmla="*/ 23 w 260"/>
                  <a:gd name="T57" fmla="*/ 44 h 66"/>
                  <a:gd name="T58" fmla="*/ 30 w 260"/>
                  <a:gd name="T59" fmla="*/ 47 h 66"/>
                  <a:gd name="T60" fmla="*/ 39 w 260"/>
                  <a:gd name="T61" fmla="*/ 50 h 66"/>
                  <a:gd name="T62" fmla="*/ 39 w 260"/>
                  <a:gd name="T63" fmla="*/ 50 h 66"/>
                  <a:gd name="T64" fmla="*/ 63 w 260"/>
                  <a:gd name="T65" fmla="*/ 58 h 66"/>
                  <a:gd name="T66" fmla="*/ 86 w 260"/>
                  <a:gd name="T67" fmla="*/ 63 h 66"/>
                  <a:gd name="T68" fmla="*/ 111 w 260"/>
                  <a:gd name="T69" fmla="*/ 66 h 66"/>
                  <a:gd name="T70" fmla="*/ 135 w 260"/>
                  <a:gd name="T71" fmla="*/ 64 h 66"/>
                  <a:gd name="T72" fmla="*/ 159 w 260"/>
                  <a:gd name="T73" fmla="*/ 63 h 66"/>
                  <a:gd name="T74" fmla="*/ 181 w 260"/>
                  <a:gd name="T75" fmla="*/ 58 h 66"/>
                  <a:gd name="T76" fmla="*/ 201 w 260"/>
                  <a:gd name="T77" fmla="*/ 52 h 66"/>
                  <a:gd name="T78" fmla="*/ 217 w 260"/>
                  <a:gd name="T79" fmla="*/ 44 h 66"/>
                  <a:gd name="T80" fmla="*/ 217 w 260"/>
                  <a:gd name="T81" fmla="*/ 44 h 66"/>
                  <a:gd name="T82" fmla="*/ 233 w 260"/>
                  <a:gd name="T83" fmla="*/ 34 h 66"/>
                  <a:gd name="T84" fmla="*/ 244 w 260"/>
                  <a:gd name="T85" fmla="*/ 28 h 66"/>
                  <a:gd name="T86" fmla="*/ 247 w 260"/>
                  <a:gd name="T87" fmla="*/ 26 h 66"/>
                  <a:gd name="T88" fmla="*/ 252 w 260"/>
                  <a:gd name="T89" fmla="*/ 25 h 66"/>
                  <a:gd name="T90" fmla="*/ 255 w 260"/>
                  <a:gd name="T91" fmla="*/ 26 h 66"/>
                  <a:gd name="T92" fmla="*/ 260 w 260"/>
                  <a:gd name="T9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66">
                    <a:moveTo>
                      <a:pt x="260" y="29"/>
                    </a:moveTo>
                    <a:lnTo>
                      <a:pt x="260" y="29"/>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1"/>
                    </a:lnTo>
                    <a:lnTo>
                      <a:pt x="3" y="53"/>
                    </a:lnTo>
                    <a:lnTo>
                      <a:pt x="3" y="53"/>
                    </a:lnTo>
                    <a:lnTo>
                      <a:pt x="9" y="48"/>
                    </a:lnTo>
                    <a:lnTo>
                      <a:pt x="14" y="45"/>
                    </a:lnTo>
                    <a:lnTo>
                      <a:pt x="17" y="44"/>
                    </a:lnTo>
                    <a:lnTo>
                      <a:pt x="23" y="44"/>
                    </a:lnTo>
                    <a:lnTo>
                      <a:pt x="30" y="47"/>
                    </a:lnTo>
                    <a:lnTo>
                      <a:pt x="39" y="50"/>
                    </a:lnTo>
                    <a:lnTo>
                      <a:pt x="39" y="50"/>
                    </a:lnTo>
                    <a:lnTo>
                      <a:pt x="63" y="58"/>
                    </a:lnTo>
                    <a:lnTo>
                      <a:pt x="86" y="63"/>
                    </a:lnTo>
                    <a:lnTo>
                      <a:pt x="111" y="66"/>
                    </a:lnTo>
                    <a:lnTo>
                      <a:pt x="135" y="64"/>
                    </a:lnTo>
                    <a:lnTo>
                      <a:pt x="159" y="63"/>
                    </a:lnTo>
                    <a:lnTo>
                      <a:pt x="181" y="58"/>
                    </a:lnTo>
                    <a:lnTo>
                      <a:pt x="201" y="52"/>
                    </a:lnTo>
                    <a:lnTo>
                      <a:pt x="217" y="44"/>
                    </a:lnTo>
                    <a:lnTo>
                      <a:pt x="217" y="44"/>
                    </a:lnTo>
                    <a:lnTo>
                      <a:pt x="233" y="34"/>
                    </a:lnTo>
                    <a:lnTo>
                      <a:pt x="244" y="28"/>
                    </a:lnTo>
                    <a:lnTo>
                      <a:pt x="247" y="26"/>
                    </a:lnTo>
                    <a:lnTo>
                      <a:pt x="252" y="25"/>
                    </a:lnTo>
                    <a:lnTo>
                      <a:pt x="255" y="26"/>
                    </a:lnTo>
                    <a:lnTo>
                      <a:pt x="260" y="2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128"/>
              <p:cNvSpPr>
                <a:spLocks/>
              </p:cNvSpPr>
              <p:nvPr/>
            </p:nvSpPr>
            <p:spPr bwMode="auto">
              <a:xfrm>
                <a:off x="2160405" y="3157895"/>
                <a:ext cx="560567" cy="142298"/>
              </a:xfrm>
              <a:custGeom>
                <a:avLst/>
                <a:gdLst>
                  <a:gd name="T0" fmla="*/ 260 w 260"/>
                  <a:gd name="T1" fmla="*/ 29 h 66"/>
                  <a:gd name="T2" fmla="*/ 260 w 260"/>
                  <a:gd name="T3" fmla="*/ 29 h 66"/>
                  <a:gd name="T4" fmla="*/ 252 w 260"/>
                  <a:gd name="T5" fmla="*/ 0 h 66"/>
                  <a:gd name="T6" fmla="*/ 252 w 260"/>
                  <a:gd name="T7" fmla="*/ 0 h 66"/>
                  <a:gd name="T8" fmla="*/ 249 w 260"/>
                  <a:gd name="T9" fmla="*/ 7 h 66"/>
                  <a:gd name="T10" fmla="*/ 242 w 260"/>
                  <a:gd name="T11" fmla="*/ 17 h 66"/>
                  <a:gd name="T12" fmla="*/ 234 w 260"/>
                  <a:gd name="T13" fmla="*/ 25 h 66"/>
                  <a:gd name="T14" fmla="*/ 222 w 260"/>
                  <a:gd name="T15" fmla="*/ 33 h 66"/>
                  <a:gd name="T16" fmla="*/ 206 w 260"/>
                  <a:gd name="T17" fmla="*/ 41 h 66"/>
                  <a:gd name="T18" fmla="*/ 187 w 260"/>
                  <a:gd name="T19" fmla="*/ 47 h 66"/>
                  <a:gd name="T20" fmla="*/ 162 w 260"/>
                  <a:gd name="T21" fmla="*/ 50 h 66"/>
                  <a:gd name="T22" fmla="*/ 132 w 260"/>
                  <a:gd name="T23" fmla="*/ 53 h 66"/>
                  <a:gd name="T24" fmla="*/ 132 w 260"/>
                  <a:gd name="T25" fmla="*/ 53 h 66"/>
                  <a:gd name="T26" fmla="*/ 100 w 260"/>
                  <a:gd name="T27" fmla="*/ 53 h 66"/>
                  <a:gd name="T28" fmla="*/ 74 w 260"/>
                  <a:gd name="T29" fmla="*/ 52 h 66"/>
                  <a:gd name="T30" fmla="*/ 52 w 260"/>
                  <a:gd name="T31" fmla="*/ 47 h 66"/>
                  <a:gd name="T32" fmla="*/ 34 w 260"/>
                  <a:gd name="T33" fmla="*/ 41 h 66"/>
                  <a:gd name="T34" fmla="*/ 22 w 260"/>
                  <a:gd name="T35" fmla="*/ 34 h 66"/>
                  <a:gd name="T36" fmla="*/ 12 w 260"/>
                  <a:gd name="T37" fmla="*/ 28 h 66"/>
                  <a:gd name="T38" fmla="*/ 4 w 260"/>
                  <a:gd name="T39" fmla="*/ 20 h 66"/>
                  <a:gd name="T40" fmla="*/ 0 w 260"/>
                  <a:gd name="T41" fmla="*/ 12 h 66"/>
                  <a:gd name="T42" fmla="*/ 0 w 260"/>
                  <a:gd name="T43" fmla="*/ 12 h 66"/>
                  <a:gd name="T44" fmla="*/ 1 w 260"/>
                  <a:gd name="T45" fmla="*/ 31 h 66"/>
                  <a:gd name="T46" fmla="*/ 3 w 260"/>
                  <a:gd name="T47" fmla="*/ 53 h 66"/>
                  <a:gd name="T48" fmla="*/ 3 w 260"/>
                  <a:gd name="T49" fmla="*/ 53 h 66"/>
                  <a:gd name="T50" fmla="*/ 9 w 260"/>
                  <a:gd name="T51" fmla="*/ 48 h 66"/>
                  <a:gd name="T52" fmla="*/ 14 w 260"/>
                  <a:gd name="T53" fmla="*/ 45 h 66"/>
                  <a:gd name="T54" fmla="*/ 17 w 260"/>
                  <a:gd name="T55" fmla="*/ 44 h 66"/>
                  <a:gd name="T56" fmla="*/ 23 w 260"/>
                  <a:gd name="T57" fmla="*/ 44 h 66"/>
                  <a:gd name="T58" fmla="*/ 30 w 260"/>
                  <a:gd name="T59" fmla="*/ 47 h 66"/>
                  <a:gd name="T60" fmla="*/ 39 w 260"/>
                  <a:gd name="T61" fmla="*/ 50 h 66"/>
                  <a:gd name="T62" fmla="*/ 39 w 260"/>
                  <a:gd name="T63" fmla="*/ 50 h 66"/>
                  <a:gd name="T64" fmla="*/ 63 w 260"/>
                  <a:gd name="T65" fmla="*/ 58 h 66"/>
                  <a:gd name="T66" fmla="*/ 86 w 260"/>
                  <a:gd name="T67" fmla="*/ 63 h 66"/>
                  <a:gd name="T68" fmla="*/ 111 w 260"/>
                  <a:gd name="T69" fmla="*/ 66 h 66"/>
                  <a:gd name="T70" fmla="*/ 135 w 260"/>
                  <a:gd name="T71" fmla="*/ 64 h 66"/>
                  <a:gd name="T72" fmla="*/ 159 w 260"/>
                  <a:gd name="T73" fmla="*/ 63 h 66"/>
                  <a:gd name="T74" fmla="*/ 181 w 260"/>
                  <a:gd name="T75" fmla="*/ 58 h 66"/>
                  <a:gd name="T76" fmla="*/ 201 w 260"/>
                  <a:gd name="T77" fmla="*/ 52 h 66"/>
                  <a:gd name="T78" fmla="*/ 217 w 260"/>
                  <a:gd name="T79" fmla="*/ 44 h 66"/>
                  <a:gd name="T80" fmla="*/ 217 w 260"/>
                  <a:gd name="T81" fmla="*/ 44 h 66"/>
                  <a:gd name="T82" fmla="*/ 233 w 260"/>
                  <a:gd name="T83" fmla="*/ 34 h 66"/>
                  <a:gd name="T84" fmla="*/ 244 w 260"/>
                  <a:gd name="T85" fmla="*/ 28 h 66"/>
                  <a:gd name="T86" fmla="*/ 247 w 260"/>
                  <a:gd name="T87" fmla="*/ 26 h 66"/>
                  <a:gd name="T88" fmla="*/ 252 w 260"/>
                  <a:gd name="T89" fmla="*/ 25 h 66"/>
                  <a:gd name="T90" fmla="*/ 255 w 260"/>
                  <a:gd name="T91" fmla="*/ 26 h 66"/>
                  <a:gd name="T92" fmla="*/ 260 w 260"/>
                  <a:gd name="T9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66">
                    <a:moveTo>
                      <a:pt x="260" y="29"/>
                    </a:moveTo>
                    <a:lnTo>
                      <a:pt x="260" y="29"/>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1"/>
                    </a:lnTo>
                    <a:lnTo>
                      <a:pt x="3" y="53"/>
                    </a:lnTo>
                    <a:lnTo>
                      <a:pt x="3" y="53"/>
                    </a:lnTo>
                    <a:lnTo>
                      <a:pt x="9" y="48"/>
                    </a:lnTo>
                    <a:lnTo>
                      <a:pt x="14" y="45"/>
                    </a:lnTo>
                    <a:lnTo>
                      <a:pt x="17" y="44"/>
                    </a:lnTo>
                    <a:lnTo>
                      <a:pt x="23" y="44"/>
                    </a:lnTo>
                    <a:lnTo>
                      <a:pt x="30" y="47"/>
                    </a:lnTo>
                    <a:lnTo>
                      <a:pt x="39" y="50"/>
                    </a:lnTo>
                    <a:lnTo>
                      <a:pt x="39" y="50"/>
                    </a:lnTo>
                    <a:lnTo>
                      <a:pt x="63" y="58"/>
                    </a:lnTo>
                    <a:lnTo>
                      <a:pt x="86" y="63"/>
                    </a:lnTo>
                    <a:lnTo>
                      <a:pt x="111" y="66"/>
                    </a:lnTo>
                    <a:lnTo>
                      <a:pt x="135" y="64"/>
                    </a:lnTo>
                    <a:lnTo>
                      <a:pt x="159" y="63"/>
                    </a:lnTo>
                    <a:lnTo>
                      <a:pt x="181" y="58"/>
                    </a:lnTo>
                    <a:lnTo>
                      <a:pt x="201" y="52"/>
                    </a:lnTo>
                    <a:lnTo>
                      <a:pt x="217" y="44"/>
                    </a:lnTo>
                    <a:lnTo>
                      <a:pt x="217" y="44"/>
                    </a:lnTo>
                    <a:lnTo>
                      <a:pt x="233" y="34"/>
                    </a:lnTo>
                    <a:lnTo>
                      <a:pt x="244" y="28"/>
                    </a:lnTo>
                    <a:lnTo>
                      <a:pt x="247" y="26"/>
                    </a:lnTo>
                    <a:lnTo>
                      <a:pt x="252" y="25"/>
                    </a:lnTo>
                    <a:lnTo>
                      <a:pt x="255" y="26"/>
                    </a:lnTo>
                    <a:lnTo>
                      <a:pt x="260"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29"/>
              <p:cNvSpPr>
                <a:spLocks/>
              </p:cNvSpPr>
              <p:nvPr/>
            </p:nvSpPr>
            <p:spPr bwMode="auto">
              <a:xfrm>
                <a:off x="2160405" y="3157895"/>
                <a:ext cx="560567" cy="142298"/>
              </a:xfrm>
              <a:custGeom>
                <a:avLst/>
                <a:gdLst>
                  <a:gd name="T0" fmla="*/ 260 w 260"/>
                  <a:gd name="T1" fmla="*/ 29 h 66"/>
                  <a:gd name="T2" fmla="*/ 260 w 260"/>
                  <a:gd name="T3" fmla="*/ 29 h 66"/>
                  <a:gd name="T4" fmla="*/ 252 w 260"/>
                  <a:gd name="T5" fmla="*/ 0 h 66"/>
                  <a:gd name="T6" fmla="*/ 252 w 260"/>
                  <a:gd name="T7" fmla="*/ 0 h 66"/>
                  <a:gd name="T8" fmla="*/ 249 w 260"/>
                  <a:gd name="T9" fmla="*/ 7 h 66"/>
                  <a:gd name="T10" fmla="*/ 242 w 260"/>
                  <a:gd name="T11" fmla="*/ 17 h 66"/>
                  <a:gd name="T12" fmla="*/ 234 w 260"/>
                  <a:gd name="T13" fmla="*/ 25 h 66"/>
                  <a:gd name="T14" fmla="*/ 222 w 260"/>
                  <a:gd name="T15" fmla="*/ 33 h 66"/>
                  <a:gd name="T16" fmla="*/ 206 w 260"/>
                  <a:gd name="T17" fmla="*/ 41 h 66"/>
                  <a:gd name="T18" fmla="*/ 187 w 260"/>
                  <a:gd name="T19" fmla="*/ 47 h 66"/>
                  <a:gd name="T20" fmla="*/ 162 w 260"/>
                  <a:gd name="T21" fmla="*/ 50 h 66"/>
                  <a:gd name="T22" fmla="*/ 132 w 260"/>
                  <a:gd name="T23" fmla="*/ 53 h 66"/>
                  <a:gd name="T24" fmla="*/ 132 w 260"/>
                  <a:gd name="T25" fmla="*/ 53 h 66"/>
                  <a:gd name="T26" fmla="*/ 100 w 260"/>
                  <a:gd name="T27" fmla="*/ 53 h 66"/>
                  <a:gd name="T28" fmla="*/ 74 w 260"/>
                  <a:gd name="T29" fmla="*/ 52 h 66"/>
                  <a:gd name="T30" fmla="*/ 52 w 260"/>
                  <a:gd name="T31" fmla="*/ 47 h 66"/>
                  <a:gd name="T32" fmla="*/ 34 w 260"/>
                  <a:gd name="T33" fmla="*/ 41 h 66"/>
                  <a:gd name="T34" fmla="*/ 22 w 260"/>
                  <a:gd name="T35" fmla="*/ 34 h 66"/>
                  <a:gd name="T36" fmla="*/ 12 w 260"/>
                  <a:gd name="T37" fmla="*/ 28 h 66"/>
                  <a:gd name="T38" fmla="*/ 4 w 260"/>
                  <a:gd name="T39" fmla="*/ 20 h 66"/>
                  <a:gd name="T40" fmla="*/ 0 w 260"/>
                  <a:gd name="T41" fmla="*/ 12 h 66"/>
                  <a:gd name="T42" fmla="*/ 0 w 260"/>
                  <a:gd name="T43" fmla="*/ 12 h 66"/>
                  <a:gd name="T44" fmla="*/ 1 w 260"/>
                  <a:gd name="T45" fmla="*/ 31 h 66"/>
                  <a:gd name="T46" fmla="*/ 3 w 260"/>
                  <a:gd name="T47" fmla="*/ 53 h 66"/>
                  <a:gd name="T48" fmla="*/ 3 w 260"/>
                  <a:gd name="T49" fmla="*/ 53 h 66"/>
                  <a:gd name="T50" fmla="*/ 9 w 260"/>
                  <a:gd name="T51" fmla="*/ 48 h 66"/>
                  <a:gd name="T52" fmla="*/ 14 w 260"/>
                  <a:gd name="T53" fmla="*/ 45 h 66"/>
                  <a:gd name="T54" fmla="*/ 17 w 260"/>
                  <a:gd name="T55" fmla="*/ 44 h 66"/>
                  <a:gd name="T56" fmla="*/ 23 w 260"/>
                  <a:gd name="T57" fmla="*/ 44 h 66"/>
                  <a:gd name="T58" fmla="*/ 30 w 260"/>
                  <a:gd name="T59" fmla="*/ 47 h 66"/>
                  <a:gd name="T60" fmla="*/ 39 w 260"/>
                  <a:gd name="T61" fmla="*/ 50 h 66"/>
                  <a:gd name="T62" fmla="*/ 39 w 260"/>
                  <a:gd name="T63" fmla="*/ 50 h 66"/>
                  <a:gd name="T64" fmla="*/ 63 w 260"/>
                  <a:gd name="T65" fmla="*/ 58 h 66"/>
                  <a:gd name="T66" fmla="*/ 86 w 260"/>
                  <a:gd name="T67" fmla="*/ 63 h 66"/>
                  <a:gd name="T68" fmla="*/ 111 w 260"/>
                  <a:gd name="T69" fmla="*/ 66 h 66"/>
                  <a:gd name="T70" fmla="*/ 135 w 260"/>
                  <a:gd name="T71" fmla="*/ 64 h 66"/>
                  <a:gd name="T72" fmla="*/ 159 w 260"/>
                  <a:gd name="T73" fmla="*/ 63 h 66"/>
                  <a:gd name="T74" fmla="*/ 181 w 260"/>
                  <a:gd name="T75" fmla="*/ 58 h 66"/>
                  <a:gd name="T76" fmla="*/ 201 w 260"/>
                  <a:gd name="T77" fmla="*/ 52 h 66"/>
                  <a:gd name="T78" fmla="*/ 217 w 260"/>
                  <a:gd name="T79" fmla="*/ 44 h 66"/>
                  <a:gd name="T80" fmla="*/ 217 w 260"/>
                  <a:gd name="T81" fmla="*/ 44 h 66"/>
                  <a:gd name="T82" fmla="*/ 233 w 260"/>
                  <a:gd name="T83" fmla="*/ 34 h 66"/>
                  <a:gd name="T84" fmla="*/ 244 w 260"/>
                  <a:gd name="T85" fmla="*/ 28 h 66"/>
                  <a:gd name="T86" fmla="*/ 247 w 260"/>
                  <a:gd name="T87" fmla="*/ 26 h 66"/>
                  <a:gd name="T88" fmla="*/ 252 w 260"/>
                  <a:gd name="T89" fmla="*/ 25 h 66"/>
                  <a:gd name="T90" fmla="*/ 255 w 260"/>
                  <a:gd name="T91" fmla="*/ 26 h 66"/>
                  <a:gd name="T92" fmla="*/ 260 w 260"/>
                  <a:gd name="T9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66">
                    <a:moveTo>
                      <a:pt x="260" y="29"/>
                    </a:moveTo>
                    <a:lnTo>
                      <a:pt x="260" y="29"/>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1"/>
                    </a:lnTo>
                    <a:lnTo>
                      <a:pt x="3" y="53"/>
                    </a:lnTo>
                    <a:lnTo>
                      <a:pt x="3" y="53"/>
                    </a:lnTo>
                    <a:lnTo>
                      <a:pt x="9" y="48"/>
                    </a:lnTo>
                    <a:lnTo>
                      <a:pt x="14" y="45"/>
                    </a:lnTo>
                    <a:lnTo>
                      <a:pt x="17" y="44"/>
                    </a:lnTo>
                    <a:lnTo>
                      <a:pt x="23" y="44"/>
                    </a:lnTo>
                    <a:lnTo>
                      <a:pt x="30" y="47"/>
                    </a:lnTo>
                    <a:lnTo>
                      <a:pt x="39" y="50"/>
                    </a:lnTo>
                    <a:lnTo>
                      <a:pt x="39" y="50"/>
                    </a:lnTo>
                    <a:lnTo>
                      <a:pt x="63" y="58"/>
                    </a:lnTo>
                    <a:lnTo>
                      <a:pt x="86" y="63"/>
                    </a:lnTo>
                    <a:lnTo>
                      <a:pt x="111" y="66"/>
                    </a:lnTo>
                    <a:lnTo>
                      <a:pt x="135" y="64"/>
                    </a:lnTo>
                    <a:lnTo>
                      <a:pt x="159" y="63"/>
                    </a:lnTo>
                    <a:lnTo>
                      <a:pt x="181" y="58"/>
                    </a:lnTo>
                    <a:lnTo>
                      <a:pt x="201" y="52"/>
                    </a:lnTo>
                    <a:lnTo>
                      <a:pt x="217" y="44"/>
                    </a:lnTo>
                    <a:lnTo>
                      <a:pt x="217" y="44"/>
                    </a:lnTo>
                    <a:lnTo>
                      <a:pt x="233" y="34"/>
                    </a:lnTo>
                    <a:lnTo>
                      <a:pt x="244" y="28"/>
                    </a:lnTo>
                    <a:lnTo>
                      <a:pt x="247" y="26"/>
                    </a:lnTo>
                    <a:lnTo>
                      <a:pt x="252" y="25"/>
                    </a:lnTo>
                    <a:lnTo>
                      <a:pt x="255" y="26"/>
                    </a:lnTo>
                    <a:lnTo>
                      <a:pt x="260" y="2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30"/>
              <p:cNvSpPr>
                <a:spLocks/>
              </p:cNvSpPr>
              <p:nvPr/>
            </p:nvSpPr>
            <p:spPr bwMode="auto">
              <a:xfrm>
                <a:off x="2160405" y="3157895"/>
                <a:ext cx="560567" cy="142298"/>
              </a:xfrm>
              <a:custGeom>
                <a:avLst/>
                <a:gdLst>
                  <a:gd name="T0" fmla="*/ 260 w 260"/>
                  <a:gd name="T1" fmla="*/ 29 h 66"/>
                  <a:gd name="T2" fmla="*/ 260 w 260"/>
                  <a:gd name="T3" fmla="*/ 29 h 66"/>
                  <a:gd name="T4" fmla="*/ 252 w 260"/>
                  <a:gd name="T5" fmla="*/ 0 h 66"/>
                  <a:gd name="T6" fmla="*/ 252 w 260"/>
                  <a:gd name="T7" fmla="*/ 0 h 66"/>
                  <a:gd name="T8" fmla="*/ 249 w 260"/>
                  <a:gd name="T9" fmla="*/ 7 h 66"/>
                  <a:gd name="T10" fmla="*/ 242 w 260"/>
                  <a:gd name="T11" fmla="*/ 17 h 66"/>
                  <a:gd name="T12" fmla="*/ 234 w 260"/>
                  <a:gd name="T13" fmla="*/ 25 h 66"/>
                  <a:gd name="T14" fmla="*/ 222 w 260"/>
                  <a:gd name="T15" fmla="*/ 33 h 66"/>
                  <a:gd name="T16" fmla="*/ 206 w 260"/>
                  <a:gd name="T17" fmla="*/ 41 h 66"/>
                  <a:gd name="T18" fmla="*/ 187 w 260"/>
                  <a:gd name="T19" fmla="*/ 47 h 66"/>
                  <a:gd name="T20" fmla="*/ 162 w 260"/>
                  <a:gd name="T21" fmla="*/ 50 h 66"/>
                  <a:gd name="T22" fmla="*/ 132 w 260"/>
                  <a:gd name="T23" fmla="*/ 53 h 66"/>
                  <a:gd name="T24" fmla="*/ 132 w 260"/>
                  <a:gd name="T25" fmla="*/ 53 h 66"/>
                  <a:gd name="T26" fmla="*/ 100 w 260"/>
                  <a:gd name="T27" fmla="*/ 53 h 66"/>
                  <a:gd name="T28" fmla="*/ 74 w 260"/>
                  <a:gd name="T29" fmla="*/ 52 h 66"/>
                  <a:gd name="T30" fmla="*/ 52 w 260"/>
                  <a:gd name="T31" fmla="*/ 47 h 66"/>
                  <a:gd name="T32" fmla="*/ 34 w 260"/>
                  <a:gd name="T33" fmla="*/ 41 h 66"/>
                  <a:gd name="T34" fmla="*/ 22 w 260"/>
                  <a:gd name="T35" fmla="*/ 34 h 66"/>
                  <a:gd name="T36" fmla="*/ 12 w 260"/>
                  <a:gd name="T37" fmla="*/ 28 h 66"/>
                  <a:gd name="T38" fmla="*/ 4 w 260"/>
                  <a:gd name="T39" fmla="*/ 20 h 66"/>
                  <a:gd name="T40" fmla="*/ 0 w 260"/>
                  <a:gd name="T41" fmla="*/ 12 h 66"/>
                  <a:gd name="T42" fmla="*/ 0 w 260"/>
                  <a:gd name="T43" fmla="*/ 12 h 66"/>
                  <a:gd name="T44" fmla="*/ 1 w 260"/>
                  <a:gd name="T45" fmla="*/ 31 h 66"/>
                  <a:gd name="T46" fmla="*/ 3 w 260"/>
                  <a:gd name="T47" fmla="*/ 53 h 66"/>
                  <a:gd name="T48" fmla="*/ 3 w 260"/>
                  <a:gd name="T49" fmla="*/ 53 h 66"/>
                  <a:gd name="T50" fmla="*/ 9 w 260"/>
                  <a:gd name="T51" fmla="*/ 48 h 66"/>
                  <a:gd name="T52" fmla="*/ 14 w 260"/>
                  <a:gd name="T53" fmla="*/ 45 h 66"/>
                  <a:gd name="T54" fmla="*/ 17 w 260"/>
                  <a:gd name="T55" fmla="*/ 44 h 66"/>
                  <a:gd name="T56" fmla="*/ 23 w 260"/>
                  <a:gd name="T57" fmla="*/ 44 h 66"/>
                  <a:gd name="T58" fmla="*/ 30 w 260"/>
                  <a:gd name="T59" fmla="*/ 47 h 66"/>
                  <a:gd name="T60" fmla="*/ 39 w 260"/>
                  <a:gd name="T61" fmla="*/ 50 h 66"/>
                  <a:gd name="T62" fmla="*/ 39 w 260"/>
                  <a:gd name="T63" fmla="*/ 50 h 66"/>
                  <a:gd name="T64" fmla="*/ 63 w 260"/>
                  <a:gd name="T65" fmla="*/ 58 h 66"/>
                  <a:gd name="T66" fmla="*/ 86 w 260"/>
                  <a:gd name="T67" fmla="*/ 63 h 66"/>
                  <a:gd name="T68" fmla="*/ 111 w 260"/>
                  <a:gd name="T69" fmla="*/ 66 h 66"/>
                  <a:gd name="T70" fmla="*/ 135 w 260"/>
                  <a:gd name="T71" fmla="*/ 64 h 66"/>
                  <a:gd name="T72" fmla="*/ 159 w 260"/>
                  <a:gd name="T73" fmla="*/ 63 h 66"/>
                  <a:gd name="T74" fmla="*/ 181 w 260"/>
                  <a:gd name="T75" fmla="*/ 58 h 66"/>
                  <a:gd name="T76" fmla="*/ 201 w 260"/>
                  <a:gd name="T77" fmla="*/ 52 h 66"/>
                  <a:gd name="T78" fmla="*/ 217 w 260"/>
                  <a:gd name="T79" fmla="*/ 44 h 66"/>
                  <a:gd name="T80" fmla="*/ 217 w 260"/>
                  <a:gd name="T81" fmla="*/ 44 h 66"/>
                  <a:gd name="T82" fmla="*/ 233 w 260"/>
                  <a:gd name="T83" fmla="*/ 34 h 66"/>
                  <a:gd name="T84" fmla="*/ 244 w 260"/>
                  <a:gd name="T85" fmla="*/ 28 h 66"/>
                  <a:gd name="T86" fmla="*/ 247 w 260"/>
                  <a:gd name="T87" fmla="*/ 26 h 66"/>
                  <a:gd name="T88" fmla="*/ 252 w 260"/>
                  <a:gd name="T89" fmla="*/ 25 h 66"/>
                  <a:gd name="T90" fmla="*/ 255 w 260"/>
                  <a:gd name="T91" fmla="*/ 26 h 66"/>
                  <a:gd name="T92" fmla="*/ 260 w 260"/>
                  <a:gd name="T9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66">
                    <a:moveTo>
                      <a:pt x="260" y="29"/>
                    </a:moveTo>
                    <a:lnTo>
                      <a:pt x="260" y="29"/>
                    </a:lnTo>
                    <a:lnTo>
                      <a:pt x="252" y="0"/>
                    </a:lnTo>
                    <a:lnTo>
                      <a:pt x="252" y="0"/>
                    </a:lnTo>
                    <a:lnTo>
                      <a:pt x="249" y="7"/>
                    </a:lnTo>
                    <a:lnTo>
                      <a:pt x="242" y="17"/>
                    </a:lnTo>
                    <a:lnTo>
                      <a:pt x="234" y="25"/>
                    </a:lnTo>
                    <a:lnTo>
                      <a:pt x="222" y="33"/>
                    </a:lnTo>
                    <a:lnTo>
                      <a:pt x="206" y="41"/>
                    </a:lnTo>
                    <a:lnTo>
                      <a:pt x="187" y="47"/>
                    </a:lnTo>
                    <a:lnTo>
                      <a:pt x="162" y="50"/>
                    </a:lnTo>
                    <a:lnTo>
                      <a:pt x="132" y="53"/>
                    </a:lnTo>
                    <a:lnTo>
                      <a:pt x="132" y="53"/>
                    </a:lnTo>
                    <a:lnTo>
                      <a:pt x="100" y="53"/>
                    </a:lnTo>
                    <a:lnTo>
                      <a:pt x="74" y="52"/>
                    </a:lnTo>
                    <a:lnTo>
                      <a:pt x="52" y="47"/>
                    </a:lnTo>
                    <a:lnTo>
                      <a:pt x="34" y="41"/>
                    </a:lnTo>
                    <a:lnTo>
                      <a:pt x="22" y="34"/>
                    </a:lnTo>
                    <a:lnTo>
                      <a:pt x="12" y="28"/>
                    </a:lnTo>
                    <a:lnTo>
                      <a:pt x="4" y="20"/>
                    </a:lnTo>
                    <a:lnTo>
                      <a:pt x="0" y="12"/>
                    </a:lnTo>
                    <a:lnTo>
                      <a:pt x="0" y="12"/>
                    </a:lnTo>
                    <a:lnTo>
                      <a:pt x="1" y="31"/>
                    </a:lnTo>
                    <a:lnTo>
                      <a:pt x="3" y="53"/>
                    </a:lnTo>
                    <a:lnTo>
                      <a:pt x="3" y="53"/>
                    </a:lnTo>
                    <a:lnTo>
                      <a:pt x="9" y="48"/>
                    </a:lnTo>
                    <a:lnTo>
                      <a:pt x="14" y="45"/>
                    </a:lnTo>
                    <a:lnTo>
                      <a:pt x="17" y="44"/>
                    </a:lnTo>
                    <a:lnTo>
                      <a:pt x="23" y="44"/>
                    </a:lnTo>
                    <a:lnTo>
                      <a:pt x="30" y="47"/>
                    </a:lnTo>
                    <a:lnTo>
                      <a:pt x="39" y="50"/>
                    </a:lnTo>
                    <a:lnTo>
                      <a:pt x="39" y="50"/>
                    </a:lnTo>
                    <a:lnTo>
                      <a:pt x="63" y="58"/>
                    </a:lnTo>
                    <a:lnTo>
                      <a:pt x="86" y="63"/>
                    </a:lnTo>
                    <a:lnTo>
                      <a:pt x="111" y="66"/>
                    </a:lnTo>
                    <a:lnTo>
                      <a:pt x="135" y="64"/>
                    </a:lnTo>
                    <a:lnTo>
                      <a:pt x="159" y="63"/>
                    </a:lnTo>
                    <a:lnTo>
                      <a:pt x="181" y="58"/>
                    </a:lnTo>
                    <a:lnTo>
                      <a:pt x="201" y="52"/>
                    </a:lnTo>
                    <a:lnTo>
                      <a:pt x="217" y="44"/>
                    </a:lnTo>
                    <a:lnTo>
                      <a:pt x="217" y="44"/>
                    </a:lnTo>
                    <a:lnTo>
                      <a:pt x="233" y="34"/>
                    </a:lnTo>
                    <a:lnTo>
                      <a:pt x="244" y="28"/>
                    </a:lnTo>
                    <a:lnTo>
                      <a:pt x="247" y="26"/>
                    </a:lnTo>
                    <a:lnTo>
                      <a:pt x="252" y="25"/>
                    </a:lnTo>
                    <a:lnTo>
                      <a:pt x="255" y="26"/>
                    </a:lnTo>
                    <a:lnTo>
                      <a:pt x="260"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31"/>
              <p:cNvSpPr>
                <a:spLocks/>
              </p:cNvSpPr>
              <p:nvPr/>
            </p:nvSpPr>
            <p:spPr bwMode="auto">
              <a:xfrm>
                <a:off x="2220772" y="3313130"/>
                <a:ext cx="219916" cy="45277"/>
              </a:xfrm>
              <a:custGeom>
                <a:avLst/>
                <a:gdLst>
                  <a:gd name="T0" fmla="*/ 0 w 102"/>
                  <a:gd name="T1" fmla="*/ 0 h 21"/>
                  <a:gd name="T2" fmla="*/ 0 w 102"/>
                  <a:gd name="T3" fmla="*/ 0 h 21"/>
                  <a:gd name="T4" fmla="*/ 8 w 102"/>
                  <a:gd name="T5" fmla="*/ 3 h 21"/>
                  <a:gd name="T6" fmla="*/ 31 w 102"/>
                  <a:gd name="T7" fmla="*/ 11 h 21"/>
                  <a:gd name="T8" fmla="*/ 47 w 102"/>
                  <a:gd name="T9" fmla="*/ 14 h 21"/>
                  <a:gd name="T10" fmla="*/ 65 w 102"/>
                  <a:gd name="T11" fmla="*/ 16 h 21"/>
                  <a:gd name="T12" fmla="*/ 83 w 102"/>
                  <a:gd name="T13" fmla="*/ 16 h 21"/>
                  <a:gd name="T14" fmla="*/ 102 w 102"/>
                  <a:gd name="T15" fmla="*/ 13 h 21"/>
                  <a:gd name="T16" fmla="*/ 102 w 102"/>
                  <a:gd name="T17" fmla="*/ 13 h 21"/>
                  <a:gd name="T18" fmla="*/ 101 w 102"/>
                  <a:gd name="T19" fmla="*/ 14 h 21"/>
                  <a:gd name="T20" fmla="*/ 98 w 102"/>
                  <a:gd name="T21" fmla="*/ 17 h 21"/>
                  <a:gd name="T22" fmla="*/ 88 w 102"/>
                  <a:gd name="T23" fmla="*/ 19 h 21"/>
                  <a:gd name="T24" fmla="*/ 76 w 102"/>
                  <a:gd name="T25" fmla="*/ 21 h 21"/>
                  <a:gd name="T26" fmla="*/ 60 w 102"/>
                  <a:gd name="T27" fmla="*/ 21 h 21"/>
                  <a:gd name="T28" fmla="*/ 42 w 102"/>
                  <a:gd name="T29" fmla="*/ 19 h 21"/>
                  <a:gd name="T30" fmla="*/ 27 w 102"/>
                  <a:gd name="T31" fmla="*/ 14 h 21"/>
                  <a:gd name="T32" fmla="*/ 13 w 102"/>
                  <a:gd name="T33" fmla="*/ 8 h 21"/>
                  <a:gd name="T34" fmla="*/ 5 w 102"/>
                  <a:gd name="T35" fmla="*/ 5 h 21"/>
                  <a:gd name="T36" fmla="*/ 0 w 102"/>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21">
                    <a:moveTo>
                      <a:pt x="0" y="0"/>
                    </a:moveTo>
                    <a:lnTo>
                      <a:pt x="0" y="0"/>
                    </a:lnTo>
                    <a:lnTo>
                      <a:pt x="8" y="3"/>
                    </a:lnTo>
                    <a:lnTo>
                      <a:pt x="31" y="11"/>
                    </a:lnTo>
                    <a:lnTo>
                      <a:pt x="47" y="14"/>
                    </a:lnTo>
                    <a:lnTo>
                      <a:pt x="65" y="16"/>
                    </a:lnTo>
                    <a:lnTo>
                      <a:pt x="83" y="16"/>
                    </a:lnTo>
                    <a:lnTo>
                      <a:pt x="102" y="13"/>
                    </a:lnTo>
                    <a:lnTo>
                      <a:pt x="102" y="13"/>
                    </a:lnTo>
                    <a:lnTo>
                      <a:pt x="101" y="14"/>
                    </a:lnTo>
                    <a:lnTo>
                      <a:pt x="98" y="17"/>
                    </a:lnTo>
                    <a:lnTo>
                      <a:pt x="88" y="19"/>
                    </a:lnTo>
                    <a:lnTo>
                      <a:pt x="76" y="21"/>
                    </a:lnTo>
                    <a:lnTo>
                      <a:pt x="60" y="21"/>
                    </a:lnTo>
                    <a:lnTo>
                      <a:pt x="42" y="19"/>
                    </a:lnTo>
                    <a:lnTo>
                      <a:pt x="27" y="14"/>
                    </a:lnTo>
                    <a:lnTo>
                      <a:pt x="13" y="8"/>
                    </a:lnTo>
                    <a:lnTo>
                      <a:pt x="5" y="5"/>
                    </a:lnTo>
                    <a:lnTo>
                      <a:pt x="0"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132"/>
              <p:cNvSpPr>
                <a:spLocks/>
              </p:cNvSpPr>
              <p:nvPr/>
            </p:nvSpPr>
            <p:spPr bwMode="auto">
              <a:xfrm>
                <a:off x="2220772" y="3313130"/>
                <a:ext cx="219916" cy="45277"/>
              </a:xfrm>
              <a:custGeom>
                <a:avLst/>
                <a:gdLst>
                  <a:gd name="T0" fmla="*/ 0 w 102"/>
                  <a:gd name="T1" fmla="*/ 0 h 21"/>
                  <a:gd name="T2" fmla="*/ 0 w 102"/>
                  <a:gd name="T3" fmla="*/ 0 h 21"/>
                  <a:gd name="T4" fmla="*/ 8 w 102"/>
                  <a:gd name="T5" fmla="*/ 3 h 21"/>
                  <a:gd name="T6" fmla="*/ 31 w 102"/>
                  <a:gd name="T7" fmla="*/ 11 h 21"/>
                  <a:gd name="T8" fmla="*/ 47 w 102"/>
                  <a:gd name="T9" fmla="*/ 14 h 21"/>
                  <a:gd name="T10" fmla="*/ 65 w 102"/>
                  <a:gd name="T11" fmla="*/ 16 h 21"/>
                  <a:gd name="T12" fmla="*/ 83 w 102"/>
                  <a:gd name="T13" fmla="*/ 16 h 21"/>
                  <a:gd name="T14" fmla="*/ 102 w 102"/>
                  <a:gd name="T15" fmla="*/ 13 h 21"/>
                  <a:gd name="T16" fmla="*/ 102 w 102"/>
                  <a:gd name="T17" fmla="*/ 13 h 21"/>
                  <a:gd name="T18" fmla="*/ 101 w 102"/>
                  <a:gd name="T19" fmla="*/ 14 h 21"/>
                  <a:gd name="T20" fmla="*/ 98 w 102"/>
                  <a:gd name="T21" fmla="*/ 17 h 21"/>
                  <a:gd name="T22" fmla="*/ 88 w 102"/>
                  <a:gd name="T23" fmla="*/ 19 h 21"/>
                  <a:gd name="T24" fmla="*/ 76 w 102"/>
                  <a:gd name="T25" fmla="*/ 21 h 21"/>
                  <a:gd name="T26" fmla="*/ 60 w 102"/>
                  <a:gd name="T27" fmla="*/ 21 h 21"/>
                  <a:gd name="T28" fmla="*/ 42 w 102"/>
                  <a:gd name="T29" fmla="*/ 19 h 21"/>
                  <a:gd name="T30" fmla="*/ 27 w 102"/>
                  <a:gd name="T31" fmla="*/ 14 h 21"/>
                  <a:gd name="T32" fmla="*/ 13 w 102"/>
                  <a:gd name="T33" fmla="*/ 8 h 21"/>
                  <a:gd name="T34" fmla="*/ 5 w 102"/>
                  <a:gd name="T35" fmla="*/ 5 h 21"/>
                  <a:gd name="T36" fmla="*/ 0 w 102"/>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21">
                    <a:moveTo>
                      <a:pt x="0" y="0"/>
                    </a:moveTo>
                    <a:lnTo>
                      <a:pt x="0" y="0"/>
                    </a:lnTo>
                    <a:lnTo>
                      <a:pt x="8" y="3"/>
                    </a:lnTo>
                    <a:lnTo>
                      <a:pt x="31" y="11"/>
                    </a:lnTo>
                    <a:lnTo>
                      <a:pt x="47" y="14"/>
                    </a:lnTo>
                    <a:lnTo>
                      <a:pt x="65" y="16"/>
                    </a:lnTo>
                    <a:lnTo>
                      <a:pt x="83" y="16"/>
                    </a:lnTo>
                    <a:lnTo>
                      <a:pt x="102" y="13"/>
                    </a:lnTo>
                    <a:lnTo>
                      <a:pt x="102" y="13"/>
                    </a:lnTo>
                    <a:lnTo>
                      <a:pt x="101" y="14"/>
                    </a:lnTo>
                    <a:lnTo>
                      <a:pt x="98" y="17"/>
                    </a:lnTo>
                    <a:lnTo>
                      <a:pt x="88" y="19"/>
                    </a:lnTo>
                    <a:lnTo>
                      <a:pt x="76" y="21"/>
                    </a:lnTo>
                    <a:lnTo>
                      <a:pt x="60" y="21"/>
                    </a:lnTo>
                    <a:lnTo>
                      <a:pt x="42" y="19"/>
                    </a:lnTo>
                    <a:lnTo>
                      <a:pt x="27" y="14"/>
                    </a:lnTo>
                    <a:lnTo>
                      <a:pt x="13" y="8"/>
                    </a:lnTo>
                    <a:lnTo>
                      <a:pt x="5"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133"/>
              <p:cNvSpPr>
                <a:spLocks/>
              </p:cNvSpPr>
              <p:nvPr/>
            </p:nvSpPr>
            <p:spPr bwMode="auto">
              <a:xfrm>
                <a:off x="2220772" y="3313130"/>
                <a:ext cx="219916" cy="45277"/>
              </a:xfrm>
              <a:custGeom>
                <a:avLst/>
                <a:gdLst>
                  <a:gd name="T0" fmla="*/ 0 w 102"/>
                  <a:gd name="T1" fmla="*/ 0 h 21"/>
                  <a:gd name="T2" fmla="*/ 0 w 102"/>
                  <a:gd name="T3" fmla="*/ 0 h 21"/>
                  <a:gd name="T4" fmla="*/ 8 w 102"/>
                  <a:gd name="T5" fmla="*/ 3 h 21"/>
                  <a:gd name="T6" fmla="*/ 31 w 102"/>
                  <a:gd name="T7" fmla="*/ 11 h 21"/>
                  <a:gd name="T8" fmla="*/ 47 w 102"/>
                  <a:gd name="T9" fmla="*/ 14 h 21"/>
                  <a:gd name="T10" fmla="*/ 65 w 102"/>
                  <a:gd name="T11" fmla="*/ 16 h 21"/>
                  <a:gd name="T12" fmla="*/ 83 w 102"/>
                  <a:gd name="T13" fmla="*/ 16 h 21"/>
                  <a:gd name="T14" fmla="*/ 102 w 102"/>
                  <a:gd name="T15" fmla="*/ 13 h 21"/>
                  <a:gd name="T16" fmla="*/ 102 w 102"/>
                  <a:gd name="T17" fmla="*/ 13 h 21"/>
                  <a:gd name="T18" fmla="*/ 101 w 102"/>
                  <a:gd name="T19" fmla="*/ 14 h 21"/>
                  <a:gd name="T20" fmla="*/ 98 w 102"/>
                  <a:gd name="T21" fmla="*/ 17 h 21"/>
                  <a:gd name="T22" fmla="*/ 88 w 102"/>
                  <a:gd name="T23" fmla="*/ 19 h 21"/>
                  <a:gd name="T24" fmla="*/ 76 w 102"/>
                  <a:gd name="T25" fmla="*/ 21 h 21"/>
                  <a:gd name="T26" fmla="*/ 60 w 102"/>
                  <a:gd name="T27" fmla="*/ 21 h 21"/>
                  <a:gd name="T28" fmla="*/ 42 w 102"/>
                  <a:gd name="T29" fmla="*/ 19 h 21"/>
                  <a:gd name="T30" fmla="*/ 27 w 102"/>
                  <a:gd name="T31" fmla="*/ 14 h 21"/>
                  <a:gd name="T32" fmla="*/ 13 w 102"/>
                  <a:gd name="T33" fmla="*/ 8 h 21"/>
                  <a:gd name="T34" fmla="*/ 5 w 102"/>
                  <a:gd name="T35" fmla="*/ 5 h 21"/>
                  <a:gd name="T36" fmla="*/ 0 w 102"/>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21">
                    <a:moveTo>
                      <a:pt x="0" y="0"/>
                    </a:moveTo>
                    <a:lnTo>
                      <a:pt x="0" y="0"/>
                    </a:lnTo>
                    <a:lnTo>
                      <a:pt x="8" y="3"/>
                    </a:lnTo>
                    <a:lnTo>
                      <a:pt x="31" y="11"/>
                    </a:lnTo>
                    <a:lnTo>
                      <a:pt x="47" y="14"/>
                    </a:lnTo>
                    <a:lnTo>
                      <a:pt x="65" y="16"/>
                    </a:lnTo>
                    <a:lnTo>
                      <a:pt x="83" y="16"/>
                    </a:lnTo>
                    <a:lnTo>
                      <a:pt x="102" y="13"/>
                    </a:lnTo>
                    <a:lnTo>
                      <a:pt x="102" y="13"/>
                    </a:lnTo>
                    <a:lnTo>
                      <a:pt x="101" y="14"/>
                    </a:lnTo>
                    <a:lnTo>
                      <a:pt x="98" y="17"/>
                    </a:lnTo>
                    <a:lnTo>
                      <a:pt x="88" y="19"/>
                    </a:lnTo>
                    <a:lnTo>
                      <a:pt x="76" y="21"/>
                    </a:lnTo>
                    <a:lnTo>
                      <a:pt x="60" y="21"/>
                    </a:lnTo>
                    <a:lnTo>
                      <a:pt x="42" y="19"/>
                    </a:lnTo>
                    <a:lnTo>
                      <a:pt x="27" y="14"/>
                    </a:lnTo>
                    <a:lnTo>
                      <a:pt x="13" y="8"/>
                    </a:lnTo>
                    <a:lnTo>
                      <a:pt x="5" y="5"/>
                    </a:lnTo>
                    <a:lnTo>
                      <a:pt x="0"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34"/>
              <p:cNvSpPr>
                <a:spLocks/>
              </p:cNvSpPr>
              <p:nvPr/>
            </p:nvSpPr>
            <p:spPr bwMode="auto">
              <a:xfrm>
                <a:off x="2220772" y="3313130"/>
                <a:ext cx="219916" cy="45277"/>
              </a:xfrm>
              <a:custGeom>
                <a:avLst/>
                <a:gdLst>
                  <a:gd name="T0" fmla="*/ 0 w 102"/>
                  <a:gd name="T1" fmla="*/ 0 h 21"/>
                  <a:gd name="T2" fmla="*/ 0 w 102"/>
                  <a:gd name="T3" fmla="*/ 0 h 21"/>
                  <a:gd name="T4" fmla="*/ 8 w 102"/>
                  <a:gd name="T5" fmla="*/ 3 h 21"/>
                  <a:gd name="T6" fmla="*/ 31 w 102"/>
                  <a:gd name="T7" fmla="*/ 11 h 21"/>
                  <a:gd name="T8" fmla="*/ 47 w 102"/>
                  <a:gd name="T9" fmla="*/ 14 h 21"/>
                  <a:gd name="T10" fmla="*/ 65 w 102"/>
                  <a:gd name="T11" fmla="*/ 16 h 21"/>
                  <a:gd name="T12" fmla="*/ 83 w 102"/>
                  <a:gd name="T13" fmla="*/ 16 h 21"/>
                  <a:gd name="T14" fmla="*/ 102 w 102"/>
                  <a:gd name="T15" fmla="*/ 13 h 21"/>
                  <a:gd name="T16" fmla="*/ 102 w 102"/>
                  <a:gd name="T17" fmla="*/ 13 h 21"/>
                  <a:gd name="T18" fmla="*/ 101 w 102"/>
                  <a:gd name="T19" fmla="*/ 14 h 21"/>
                  <a:gd name="T20" fmla="*/ 98 w 102"/>
                  <a:gd name="T21" fmla="*/ 17 h 21"/>
                  <a:gd name="T22" fmla="*/ 88 w 102"/>
                  <a:gd name="T23" fmla="*/ 19 h 21"/>
                  <a:gd name="T24" fmla="*/ 76 w 102"/>
                  <a:gd name="T25" fmla="*/ 21 h 21"/>
                  <a:gd name="T26" fmla="*/ 60 w 102"/>
                  <a:gd name="T27" fmla="*/ 21 h 21"/>
                  <a:gd name="T28" fmla="*/ 42 w 102"/>
                  <a:gd name="T29" fmla="*/ 19 h 21"/>
                  <a:gd name="T30" fmla="*/ 27 w 102"/>
                  <a:gd name="T31" fmla="*/ 14 h 21"/>
                  <a:gd name="T32" fmla="*/ 13 w 102"/>
                  <a:gd name="T33" fmla="*/ 8 h 21"/>
                  <a:gd name="T34" fmla="*/ 5 w 102"/>
                  <a:gd name="T35" fmla="*/ 5 h 21"/>
                  <a:gd name="T36" fmla="*/ 0 w 102"/>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21">
                    <a:moveTo>
                      <a:pt x="0" y="0"/>
                    </a:moveTo>
                    <a:lnTo>
                      <a:pt x="0" y="0"/>
                    </a:lnTo>
                    <a:lnTo>
                      <a:pt x="8" y="3"/>
                    </a:lnTo>
                    <a:lnTo>
                      <a:pt x="31" y="11"/>
                    </a:lnTo>
                    <a:lnTo>
                      <a:pt x="47" y="14"/>
                    </a:lnTo>
                    <a:lnTo>
                      <a:pt x="65" y="16"/>
                    </a:lnTo>
                    <a:lnTo>
                      <a:pt x="83" y="16"/>
                    </a:lnTo>
                    <a:lnTo>
                      <a:pt x="102" y="13"/>
                    </a:lnTo>
                    <a:lnTo>
                      <a:pt x="102" y="13"/>
                    </a:lnTo>
                    <a:lnTo>
                      <a:pt x="101" y="14"/>
                    </a:lnTo>
                    <a:lnTo>
                      <a:pt x="98" y="17"/>
                    </a:lnTo>
                    <a:lnTo>
                      <a:pt x="88" y="19"/>
                    </a:lnTo>
                    <a:lnTo>
                      <a:pt x="76" y="21"/>
                    </a:lnTo>
                    <a:lnTo>
                      <a:pt x="60" y="21"/>
                    </a:lnTo>
                    <a:lnTo>
                      <a:pt x="42" y="19"/>
                    </a:lnTo>
                    <a:lnTo>
                      <a:pt x="27" y="14"/>
                    </a:lnTo>
                    <a:lnTo>
                      <a:pt x="13" y="8"/>
                    </a:lnTo>
                    <a:lnTo>
                      <a:pt x="5"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4" name="Freeform 137"/>
            <p:cNvSpPr>
              <a:spLocks/>
            </p:cNvSpPr>
            <p:nvPr/>
          </p:nvSpPr>
          <p:spPr bwMode="auto">
            <a:xfrm>
              <a:off x="2345822" y="3591256"/>
              <a:ext cx="351432" cy="679150"/>
            </a:xfrm>
            <a:custGeom>
              <a:avLst/>
              <a:gdLst>
                <a:gd name="T0" fmla="*/ 21 w 163"/>
                <a:gd name="T1" fmla="*/ 8 h 315"/>
                <a:gd name="T2" fmla="*/ 0 w 163"/>
                <a:gd name="T3" fmla="*/ 232 h 315"/>
                <a:gd name="T4" fmla="*/ 92 w 163"/>
                <a:gd name="T5" fmla="*/ 315 h 315"/>
                <a:gd name="T6" fmla="*/ 163 w 163"/>
                <a:gd name="T7" fmla="*/ 221 h 315"/>
                <a:gd name="T8" fmla="*/ 95 w 163"/>
                <a:gd name="T9" fmla="*/ 0 h 315"/>
                <a:gd name="T10" fmla="*/ 21 w 163"/>
                <a:gd name="T11" fmla="*/ 8 h 315"/>
              </a:gdLst>
              <a:ahLst/>
              <a:cxnLst>
                <a:cxn ang="0">
                  <a:pos x="T0" y="T1"/>
                </a:cxn>
                <a:cxn ang="0">
                  <a:pos x="T2" y="T3"/>
                </a:cxn>
                <a:cxn ang="0">
                  <a:pos x="T4" y="T5"/>
                </a:cxn>
                <a:cxn ang="0">
                  <a:pos x="T6" y="T7"/>
                </a:cxn>
                <a:cxn ang="0">
                  <a:pos x="T8" y="T9"/>
                </a:cxn>
                <a:cxn ang="0">
                  <a:pos x="T10" y="T11"/>
                </a:cxn>
              </a:cxnLst>
              <a:rect l="0" t="0" r="r" b="b"/>
              <a:pathLst>
                <a:path w="163" h="315">
                  <a:moveTo>
                    <a:pt x="21" y="8"/>
                  </a:moveTo>
                  <a:lnTo>
                    <a:pt x="0" y="232"/>
                  </a:lnTo>
                  <a:lnTo>
                    <a:pt x="92" y="315"/>
                  </a:lnTo>
                  <a:lnTo>
                    <a:pt x="163" y="221"/>
                  </a:lnTo>
                  <a:lnTo>
                    <a:pt x="95" y="0"/>
                  </a:lnTo>
                  <a:lnTo>
                    <a:pt x="21"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138"/>
            <p:cNvSpPr>
              <a:spLocks/>
            </p:cNvSpPr>
            <p:nvPr/>
          </p:nvSpPr>
          <p:spPr bwMode="auto">
            <a:xfrm>
              <a:off x="2344968" y="3574227"/>
              <a:ext cx="351432" cy="679150"/>
            </a:xfrm>
            <a:custGeom>
              <a:avLst/>
              <a:gdLst>
                <a:gd name="T0" fmla="*/ 21 w 163"/>
                <a:gd name="T1" fmla="*/ 8 h 315"/>
                <a:gd name="T2" fmla="*/ 0 w 163"/>
                <a:gd name="T3" fmla="*/ 232 h 315"/>
                <a:gd name="T4" fmla="*/ 92 w 163"/>
                <a:gd name="T5" fmla="*/ 315 h 315"/>
                <a:gd name="T6" fmla="*/ 163 w 163"/>
                <a:gd name="T7" fmla="*/ 221 h 315"/>
                <a:gd name="T8" fmla="*/ 95 w 163"/>
                <a:gd name="T9" fmla="*/ 0 h 315"/>
                <a:gd name="T10" fmla="*/ 21 w 163"/>
                <a:gd name="T11" fmla="*/ 8 h 315"/>
              </a:gdLst>
              <a:ahLst/>
              <a:cxnLst>
                <a:cxn ang="0">
                  <a:pos x="T0" y="T1"/>
                </a:cxn>
                <a:cxn ang="0">
                  <a:pos x="T2" y="T3"/>
                </a:cxn>
                <a:cxn ang="0">
                  <a:pos x="T4" y="T5"/>
                </a:cxn>
                <a:cxn ang="0">
                  <a:pos x="T6" y="T7"/>
                </a:cxn>
                <a:cxn ang="0">
                  <a:pos x="T8" y="T9"/>
                </a:cxn>
                <a:cxn ang="0">
                  <a:pos x="T10" y="T11"/>
                </a:cxn>
              </a:cxnLst>
              <a:rect l="0" t="0" r="r" b="b"/>
              <a:pathLst>
                <a:path w="163" h="315">
                  <a:moveTo>
                    <a:pt x="21" y="8"/>
                  </a:moveTo>
                  <a:lnTo>
                    <a:pt x="0" y="232"/>
                  </a:lnTo>
                  <a:lnTo>
                    <a:pt x="92" y="315"/>
                  </a:lnTo>
                  <a:lnTo>
                    <a:pt x="163" y="221"/>
                  </a:lnTo>
                  <a:lnTo>
                    <a:pt x="95" y="0"/>
                  </a:lnTo>
                  <a:lnTo>
                    <a:pt x="21" y="8"/>
                  </a:lnTo>
                  <a:close/>
                </a:path>
              </a:pathLst>
            </a:custGeom>
            <a:solidFill>
              <a:srgbClr val="3E85B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139"/>
            <p:cNvSpPr>
              <a:spLocks/>
            </p:cNvSpPr>
            <p:nvPr/>
          </p:nvSpPr>
          <p:spPr bwMode="auto">
            <a:xfrm>
              <a:off x="2345822" y="3591256"/>
              <a:ext cx="351432" cy="679150"/>
            </a:xfrm>
            <a:custGeom>
              <a:avLst/>
              <a:gdLst>
                <a:gd name="T0" fmla="*/ 21 w 163"/>
                <a:gd name="T1" fmla="*/ 8 h 315"/>
                <a:gd name="T2" fmla="*/ 0 w 163"/>
                <a:gd name="T3" fmla="*/ 232 h 315"/>
                <a:gd name="T4" fmla="*/ 92 w 163"/>
                <a:gd name="T5" fmla="*/ 315 h 315"/>
                <a:gd name="T6" fmla="*/ 163 w 163"/>
                <a:gd name="T7" fmla="*/ 221 h 315"/>
                <a:gd name="T8" fmla="*/ 95 w 163"/>
                <a:gd name="T9" fmla="*/ 0 h 315"/>
                <a:gd name="T10" fmla="*/ 21 w 163"/>
                <a:gd name="T11" fmla="*/ 8 h 315"/>
              </a:gdLst>
              <a:ahLst/>
              <a:cxnLst>
                <a:cxn ang="0">
                  <a:pos x="T0" y="T1"/>
                </a:cxn>
                <a:cxn ang="0">
                  <a:pos x="T2" y="T3"/>
                </a:cxn>
                <a:cxn ang="0">
                  <a:pos x="T4" y="T5"/>
                </a:cxn>
                <a:cxn ang="0">
                  <a:pos x="T6" y="T7"/>
                </a:cxn>
                <a:cxn ang="0">
                  <a:pos x="T8" y="T9"/>
                </a:cxn>
                <a:cxn ang="0">
                  <a:pos x="T10" y="T11"/>
                </a:cxn>
              </a:cxnLst>
              <a:rect l="0" t="0" r="r" b="b"/>
              <a:pathLst>
                <a:path w="163" h="315">
                  <a:moveTo>
                    <a:pt x="21" y="8"/>
                  </a:moveTo>
                  <a:lnTo>
                    <a:pt x="0" y="232"/>
                  </a:lnTo>
                  <a:lnTo>
                    <a:pt x="92" y="315"/>
                  </a:lnTo>
                  <a:lnTo>
                    <a:pt x="163" y="221"/>
                  </a:lnTo>
                  <a:lnTo>
                    <a:pt x="95" y="0"/>
                  </a:lnTo>
                  <a:lnTo>
                    <a:pt x="21"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40"/>
            <p:cNvSpPr>
              <a:spLocks/>
            </p:cNvSpPr>
            <p:nvPr/>
          </p:nvSpPr>
          <p:spPr bwMode="auto">
            <a:xfrm>
              <a:off x="2363070" y="3485612"/>
              <a:ext cx="206979" cy="129361"/>
            </a:xfrm>
            <a:custGeom>
              <a:avLst/>
              <a:gdLst>
                <a:gd name="T0" fmla="*/ 0 w 96"/>
                <a:gd name="T1" fmla="*/ 11 h 60"/>
                <a:gd name="T2" fmla="*/ 3 w 96"/>
                <a:gd name="T3" fmla="*/ 60 h 60"/>
                <a:gd name="T4" fmla="*/ 96 w 96"/>
                <a:gd name="T5" fmla="*/ 59 h 60"/>
                <a:gd name="T6" fmla="*/ 92 w 96"/>
                <a:gd name="T7" fmla="*/ 0 h 60"/>
                <a:gd name="T8" fmla="*/ 0 w 96"/>
                <a:gd name="T9" fmla="*/ 11 h 60"/>
              </a:gdLst>
              <a:ahLst/>
              <a:cxnLst>
                <a:cxn ang="0">
                  <a:pos x="T0" y="T1"/>
                </a:cxn>
                <a:cxn ang="0">
                  <a:pos x="T2" y="T3"/>
                </a:cxn>
                <a:cxn ang="0">
                  <a:pos x="T4" y="T5"/>
                </a:cxn>
                <a:cxn ang="0">
                  <a:pos x="T6" y="T7"/>
                </a:cxn>
                <a:cxn ang="0">
                  <a:pos x="T8" y="T9"/>
                </a:cxn>
              </a:cxnLst>
              <a:rect l="0" t="0" r="r" b="b"/>
              <a:pathLst>
                <a:path w="96" h="60">
                  <a:moveTo>
                    <a:pt x="0" y="11"/>
                  </a:moveTo>
                  <a:lnTo>
                    <a:pt x="3" y="60"/>
                  </a:lnTo>
                  <a:lnTo>
                    <a:pt x="96" y="59"/>
                  </a:lnTo>
                  <a:lnTo>
                    <a:pt x="92" y="0"/>
                  </a:lnTo>
                  <a:lnTo>
                    <a:pt x="0" y="11"/>
                  </a:lnTo>
                  <a:close/>
                </a:path>
              </a:pathLst>
            </a:custGeom>
            <a:solidFill>
              <a:srgbClr val="5D2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41"/>
            <p:cNvSpPr>
              <a:spLocks/>
            </p:cNvSpPr>
            <p:nvPr/>
          </p:nvSpPr>
          <p:spPr bwMode="auto">
            <a:xfrm>
              <a:off x="2363070" y="3485612"/>
              <a:ext cx="206979" cy="129361"/>
            </a:xfrm>
            <a:custGeom>
              <a:avLst/>
              <a:gdLst>
                <a:gd name="T0" fmla="*/ 0 w 96"/>
                <a:gd name="T1" fmla="*/ 11 h 60"/>
                <a:gd name="T2" fmla="*/ 3 w 96"/>
                <a:gd name="T3" fmla="*/ 60 h 60"/>
                <a:gd name="T4" fmla="*/ 96 w 96"/>
                <a:gd name="T5" fmla="*/ 59 h 60"/>
                <a:gd name="T6" fmla="*/ 92 w 96"/>
                <a:gd name="T7" fmla="*/ 0 h 60"/>
                <a:gd name="T8" fmla="*/ 0 w 96"/>
                <a:gd name="T9" fmla="*/ 11 h 60"/>
              </a:gdLst>
              <a:ahLst/>
              <a:cxnLst>
                <a:cxn ang="0">
                  <a:pos x="T0" y="T1"/>
                </a:cxn>
                <a:cxn ang="0">
                  <a:pos x="T2" y="T3"/>
                </a:cxn>
                <a:cxn ang="0">
                  <a:pos x="T4" y="T5"/>
                </a:cxn>
                <a:cxn ang="0">
                  <a:pos x="T6" y="T7"/>
                </a:cxn>
                <a:cxn ang="0">
                  <a:pos x="T8" y="T9"/>
                </a:cxn>
              </a:cxnLst>
              <a:rect l="0" t="0" r="r" b="b"/>
              <a:pathLst>
                <a:path w="96" h="60">
                  <a:moveTo>
                    <a:pt x="0" y="11"/>
                  </a:moveTo>
                  <a:lnTo>
                    <a:pt x="3" y="60"/>
                  </a:lnTo>
                  <a:lnTo>
                    <a:pt x="96" y="59"/>
                  </a:lnTo>
                  <a:lnTo>
                    <a:pt x="92" y="0"/>
                  </a:lnTo>
                  <a:lnTo>
                    <a:pt x="0"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42"/>
            <p:cNvSpPr>
              <a:spLocks/>
            </p:cNvSpPr>
            <p:nvPr/>
          </p:nvSpPr>
          <p:spPr bwMode="auto">
            <a:xfrm>
              <a:off x="2363070" y="3485612"/>
              <a:ext cx="206979" cy="129361"/>
            </a:xfrm>
            <a:custGeom>
              <a:avLst/>
              <a:gdLst>
                <a:gd name="T0" fmla="*/ 0 w 96"/>
                <a:gd name="T1" fmla="*/ 11 h 60"/>
                <a:gd name="T2" fmla="*/ 3 w 96"/>
                <a:gd name="T3" fmla="*/ 60 h 60"/>
                <a:gd name="T4" fmla="*/ 96 w 96"/>
                <a:gd name="T5" fmla="*/ 59 h 60"/>
                <a:gd name="T6" fmla="*/ 92 w 96"/>
                <a:gd name="T7" fmla="*/ 0 h 60"/>
                <a:gd name="T8" fmla="*/ 0 w 96"/>
                <a:gd name="T9" fmla="*/ 11 h 60"/>
              </a:gdLst>
              <a:ahLst/>
              <a:cxnLst>
                <a:cxn ang="0">
                  <a:pos x="T0" y="T1"/>
                </a:cxn>
                <a:cxn ang="0">
                  <a:pos x="T2" y="T3"/>
                </a:cxn>
                <a:cxn ang="0">
                  <a:pos x="T4" y="T5"/>
                </a:cxn>
                <a:cxn ang="0">
                  <a:pos x="T6" y="T7"/>
                </a:cxn>
                <a:cxn ang="0">
                  <a:pos x="T8" y="T9"/>
                </a:cxn>
              </a:cxnLst>
              <a:rect l="0" t="0" r="r" b="b"/>
              <a:pathLst>
                <a:path w="96" h="60">
                  <a:moveTo>
                    <a:pt x="0" y="11"/>
                  </a:moveTo>
                  <a:lnTo>
                    <a:pt x="3" y="60"/>
                  </a:lnTo>
                  <a:lnTo>
                    <a:pt x="96" y="59"/>
                  </a:lnTo>
                  <a:lnTo>
                    <a:pt x="92" y="0"/>
                  </a:lnTo>
                  <a:lnTo>
                    <a:pt x="0" y="11"/>
                  </a:lnTo>
                  <a:close/>
                </a:path>
              </a:pathLst>
            </a:custGeom>
            <a:solidFill>
              <a:srgbClr val="3E85B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43"/>
            <p:cNvSpPr>
              <a:spLocks/>
            </p:cNvSpPr>
            <p:nvPr/>
          </p:nvSpPr>
          <p:spPr bwMode="auto">
            <a:xfrm>
              <a:off x="2363070" y="3485612"/>
              <a:ext cx="206979" cy="129361"/>
            </a:xfrm>
            <a:custGeom>
              <a:avLst/>
              <a:gdLst>
                <a:gd name="T0" fmla="*/ 0 w 96"/>
                <a:gd name="T1" fmla="*/ 11 h 60"/>
                <a:gd name="T2" fmla="*/ 3 w 96"/>
                <a:gd name="T3" fmla="*/ 60 h 60"/>
                <a:gd name="T4" fmla="*/ 96 w 96"/>
                <a:gd name="T5" fmla="*/ 59 h 60"/>
                <a:gd name="T6" fmla="*/ 92 w 96"/>
                <a:gd name="T7" fmla="*/ 0 h 60"/>
                <a:gd name="T8" fmla="*/ 0 w 96"/>
                <a:gd name="T9" fmla="*/ 11 h 60"/>
              </a:gdLst>
              <a:ahLst/>
              <a:cxnLst>
                <a:cxn ang="0">
                  <a:pos x="T0" y="T1"/>
                </a:cxn>
                <a:cxn ang="0">
                  <a:pos x="T2" y="T3"/>
                </a:cxn>
                <a:cxn ang="0">
                  <a:pos x="T4" y="T5"/>
                </a:cxn>
                <a:cxn ang="0">
                  <a:pos x="T6" y="T7"/>
                </a:cxn>
                <a:cxn ang="0">
                  <a:pos x="T8" y="T9"/>
                </a:cxn>
              </a:cxnLst>
              <a:rect l="0" t="0" r="r" b="b"/>
              <a:pathLst>
                <a:path w="96" h="60">
                  <a:moveTo>
                    <a:pt x="0" y="11"/>
                  </a:moveTo>
                  <a:lnTo>
                    <a:pt x="3" y="60"/>
                  </a:lnTo>
                  <a:lnTo>
                    <a:pt x="96" y="59"/>
                  </a:lnTo>
                  <a:lnTo>
                    <a:pt x="92" y="0"/>
                  </a:lnTo>
                  <a:lnTo>
                    <a:pt x="0"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45"/>
            <p:cNvSpPr>
              <a:spLocks/>
            </p:cNvSpPr>
            <p:nvPr/>
          </p:nvSpPr>
          <p:spPr bwMode="auto">
            <a:xfrm>
              <a:off x="2350135" y="3507172"/>
              <a:ext cx="241476" cy="118582"/>
            </a:xfrm>
            <a:custGeom>
              <a:avLst/>
              <a:gdLst>
                <a:gd name="T0" fmla="*/ 0 w 112"/>
                <a:gd name="T1" fmla="*/ 11 h 55"/>
                <a:gd name="T2" fmla="*/ 3 w 112"/>
                <a:gd name="T3" fmla="*/ 55 h 55"/>
                <a:gd name="T4" fmla="*/ 112 w 112"/>
                <a:gd name="T5" fmla="*/ 52 h 55"/>
                <a:gd name="T6" fmla="*/ 107 w 112"/>
                <a:gd name="T7" fmla="*/ 0 h 55"/>
                <a:gd name="T8" fmla="*/ 0 w 112"/>
                <a:gd name="T9" fmla="*/ 11 h 55"/>
              </a:gdLst>
              <a:ahLst/>
              <a:cxnLst>
                <a:cxn ang="0">
                  <a:pos x="T0" y="T1"/>
                </a:cxn>
                <a:cxn ang="0">
                  <a:pos x="T2" y="T3"/>
                </a:cxn>
                <a:cxn ang="0">
                  <a:pos x="T4" y="T5"/>
                </a:cxn>
                <a:cxn ang="0">
                  <a:pos x="T6" y="T7"/>
                </a:cxn>
                <a:cxn ang="0">
                  <a:pos x="T8" y="T9"/>
                </a:cxn>
              </a:cxnLst>
              <a:rect l="0" t="0" r="r" b="b"/>
              <a:pathLst>
                <a:path w="112" h="55">
                  <a:moveTo>
                    <a:pt x="0" y="11"/>
                  </a:moveTo>
                  <a:lnTo>
                    <a:pt x="3" y="55"/>
                  </a:lnTo>
                  <a:lnTo>
                    <a:pt x="112" y="52"/>
                  </a:lnTo>
                  <a:lnTo>
                    <a:pt x="107" y="0"/>
                  </a:lnTo>
                  <a:lnTo>
                    <a:pt x="0" y="11"/>
                  </a:lnTo>
                  <a:close/>
                </a:path>
              </a:pathLst>
            </a:custGeom>
            <a:solidFill>
              <a:srgbClr val="5D2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46"/>
            <p:cNvSpPr>
              <a:spLocks/>
            </p:cNvSpPr>
            <p:nvPr/>
          </p:nvSpPr>
          <p:spPr bwMode="auto">
            <a:xfrm>
              <a:off x="2350135" y="3507172"/>
              <a:ext cx="241476" cy="118582"/>
            </a:xfrm>
            <a:custGeom>
              <a:avLst/>
              <a:gdLst>
                <a:gd name="T0" fmla="*/ 0 w 112"/>
                <a:gd name="T1" fmla="*/ 11 h 55"/>
                <a:gd name="T2" fmla="*/ 3 w 112"/>
                <a:gd name="T3" fmla="*/ 55 h 55"/>
                <a:gd name="T4" fmla="*/ 112 w 112"/>
                <a:gd name="T5" fmla="*/ 52 h 55"/>
                <a:gd name="T6" fmla="*/ 107 w 112"/>
                <a:gd name="T7" fmla="*/ 0 h 55"/>
                <a:gd name="T8" fmla="*/ 0 w 112"/>
                <a:gd name="T9" fmla="*/ 11 h 55"/>
              </a:gdLst>
              <a:ahLst/>
              <a:cxnLst>
                <a:cxn ang="0">
                  <a:pos x="T0" y="T1"/>
                </a:cxn>
                <a:cxn ang="0">
                  <a:pos x="T2" y="T3"/>
                </a:cxn>
                <a:cxn ang="0">
                  <a:pos x="T4" y="T5"/>
                </a:cxn>
                <a:cxn ang="0">
                  <a:pos x="T6" y="T7"/>
                </a:cxn>
                <a:cxn ang="0">
                  <a:pos x="T8" y="T9"/>
                </a:cxn>
              </a:cxnLst>
              <a:rect l="0" t="0" r="r" b="b"/>
              <a:pathLst>
                <a:path w="112" h="55">
                  <a:moveTo>
                    <a:pt x="0" y="11"/>
                  </a:moveTo>
                  <a:lnTo>
                    <a:pt x="3" y="55"/>
                  </a:lnTo>
                  <a:lnTo>
                    <a:pt x="112" y="52"/>
                  </a:lnTo>
                  <a:lnTo>
                    <a:pt x="107" y="0"/>
                  </a:lnTo>
                  <a:lnTo>
                    <a:pt x="0" y="11"/>
                  </a:lnTo>
                  <a:close/>
                </a:path>
              </a:pathLst>
            </a:custGeom>
            <a:solidFill>
              <a:srgbClr val="3E85B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50"/>
            <p:cNvSpPr>
              <a:spLocks/>
            </p:cNvSpPr>
            <p:nvPr/>
          </p:nvSpPr>
          <p:spPr bwMode="auto">
            <a:xfrm>
              <a:off x="2339354" y="3757271"/>
              <a:ext cx="241476" cy="75462"/>
            </a:xfrm>
            <a:custGeom>
              <a:avLst/>
              <a:gdLst>
                <a:gd name="T0" fmla="*/ 112 w 112"/>
                <a:gd name="T1" fmla="*/ 13 h 35"/>
                <a:gd name="T2" fmla="*/ 112 w 112"/>
                <a:gd name="T3" fmla="*/ 13 h 35"/>
                <a:gd name="T4" fmla="*/ 112 w 112"/>
                <a:gd name="T5" fmla="*/ 19 h 35"/>
                <a:gd name="T6" fmla="*/ 109 w 112"/>
                <a:gd name="T7" fmla="*/ 23 h 35"/>
                <a:gd name="T8" fmla="*/ 106 w 112"/>
                <a:gd name="T9" fmla="*/ 26 h 35"/>
                <a:gd name="T10" fmla="*/ 101 w 112"/>
                <a:gd name="T11" fmla="*/ 27 h 35"/>
                <a:gd name="T12" fmla="*/ 13 w 112"/>
                <a:gd name="T13" fmla="*/ 35 h 35"/>
                <a:gd name="T14" fmla="*/ 13 w 112"/>
                <a:gd name="T15" fmla="*/ 35 h 35"/>
                <a:gd name="T16" fmla="*/ 8 w 112"/>
                <a:gd name="T17" fmla="*/ 35 h 35"/>
                <a:gd name="T18" fmla="*/ 3 w 112"/>
                <a:gd name="T19" fmla="*/ 32 h 35"/>
                <a:gd name="T20" fmla="*/ 0 w 112"/>
                <a:gd name="T21" fmla="*/ 27 h 35"/>
                <a:gd name="T22" fmla="*/ 0 w 112"/>
                <a:gd name="T23" fmla="*/ 23 h 35"/>
                <a:gd name="T24" fmla="*/ 0 w 112"/>
                <a:gd name="T25" fmla="*/ 23 h 35"/>
                <a:gd name="T26" fmla="*/ 0 w 112"/>
                <a:gd name="T27" fmla="*/ 18 h 35"/>
                <a:gd name="T28" fmla="*/ 2 w 112"/>
                <a:gd name="T29" fmla="*/ 13 h 35"/>
                <a:gd name="T30" fmla="*/ 5 w 112"/>
                <a:gd name="T31" fmla="*/ 10 h 35"/>
                <a:gd name="T32" fmla="*/ 10 w 112"/>
                <a:gd name="T33" fmla="*/ 8 h 35"/>
                <a:gd name="T34" fmla="*/ 99 w 112"/>
                <a:gd name="T35" fmla="*/ 0 h 35"/>
                <a:gd name="T36" fmla="*/ 99 w 112"/>
                <a:gd name="T37" fmla="*/ 0 h 35"/>
                <a:gd name="T38" fmla="*/ 104 w 112"/>
                <a:gd name="T39" fmla="*/ 2 h 35"/>
                <a:gd name="T40" fmla="*/ 107 w 112"/>
                <a:gd name="T41" fmla="*/ 4 h 35"/>
                <a:gd name="T42" fmla="*/ 110 w 112"/>
                <a:gd name="T43" fmla="*/ 8 h 35"/>
                <a:gd name="T44" fmla="*/ 112 w 112"/>
                <a:gd name="T45"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35">
                  <a:moveTo>
                    <a:pt x="112" y="13"/>
                  </a:moveTo>
                  <a:lnTo>
                    <a:pt x="112" y="13"/>
                  </a:lnTo>
                  <a:lnTo>
                    <a:pt x="112" y="19"/>
                  </a:lnTo>
                  <a:lnTo>
                    <a:pt x="109" y="23"/>
                  </a:lnTo>
                  <a:lnTo>
                    <a:pt x="106" y="26"/>
                  </a:lnTo>
                  <a:lnTo>
                    <a:pt x="101" y="27"/>
                  </a:lnTo>
                  <a:lnTo>
                    <a:pt x="13" y="35"/>
                  </a:lnTo>
                  <a:lnTo>
                    <a:pt x="13" y="35"/>
                  </a:lnTo>
                  <a:lnTo>
                    <a:pt x="8" y="35"/>
                  </a:lnTo>
                  <a:lnTo>
                    <a:pt x="3" y="32"/>
                  </a:lnTo>
                  <a:lnTo>
                    <a:pt x="0" y="27"/>
                  </a:lnTo>
                  <a:lnTo>
                    <a:pt x="0" y="23"/>
                  </a:lnTo>
                  <a:lnTo>
                    <a:pt x="0" y="23"/>
                  </a:lnTo>
                  <a:lnTo>
                    <a:pt x="0" y="18"/>
                  </a:lnTo>
                  <a:lnTo>
                    <a:pt x="2" y="13"/>
                  </a:lnTo>
                  <a:lnTo>
                    <a:pt x="5" y="10"/>
                  </a:lnTo>
                  <a:lnTo>
                    <a:pt x="10" y="8"/>
                  </a:lnTo>
                  <a:lnTo>
                    <a:pt x="99" y="0"/>
                  </a:lnTo>
                  <a:lnTo>
                    <a:pt x="99" y="0"/>
                  </a:lnTo>
                  <a:lnTo>
                    <a:pt x="104" y="2"/>
                  </a:lnTo>
                  <a:lnTo>
                    <a:pt x="107" y="4"/>
                  </a:lnTo>
                  <a:lnTo>
                    <a:pt x="110" y="8"/>
                  </a:lnTo>
                  <a:lnTo>
                    <a:pt x="112"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52"/>
            <p:cNvSpPr>
              <a:spLocks/>
            </p:cNvSpPr>
            <p:nvPr/>
          </p:nvSpPr>
          <p:spPr bwMode="auto">
            <a:xfrm>
              <a:off x="2339354" y="3757271"/>
              <a:ext cx="241476" cy="75462"/>
            </a:xfrm>
            <a:custGeom>
              <a:avLst/>
              <a:gdLst>
                <a:gd name="T0" fmla="*/ 112 w 112"/>
                <a:gd name="T1" fmla="*/ 13 h 35"/>
                <a:gd name="T2" fmla="*/ 112 w 112"/>
                <a:gd name="T3" fmla="*/ 13 h 35"/>
                <a:gd name="T4" fmla="*/ 112 w 112"/>
                <a:gd name="T5" fmla="*/ 19 h 35"/>
                <a:gd name="T6" fmla="*/ 109 w 112"/>
                <a:gd name="T7" fmla="*/ 23 h 35"/>
                <a:gd name="T8" fmla="*/ 106 w 112"/>
                <a:gd name="T9" fmla="*/ 26 h 35"/>
                <a:gd name="T10" fmla="*/ 101 w 112"/>
                <a:gd name="T11" fmla="*/ 27 h 35"/>
                <a:gd name="T12" fmla="*/ 13 w 112"/>
                <a:gd name="T13" fmla="*/ 35 h 35"/>
                <a:gd name="T14" fmla="*/ 13 w 112"/>
                <a:gd name="T15" fmla="*/ 35 h 35"/>
                <a:gd name="T16" fmla="*/ 8 w 112"/>
                <a:gd name="T17" fmla="*/ 35 h 35"/>
                <a:gd name="T18" fmla="*/ 3 w 112"/>
                <a:gd name="T19" fmla="*/ 32 h 35"/>
                <a:gd name="T20" fmla="*/ 0 w 112"/>
                <a:gd name="T21" fmla="*/ 27 h 35"/>
                <a:gd name="T22" fmla="*/ 0 w 112"/>
                <a:gd name="T23" fmla="*/ 23 h 35"/>
                <a:gd name="T24" fmla="*/ 0 w 112"/>
                <a:gd name="T25" fmla="*/ 23 h 35"/>
                <a:gd name="T26" fmla="*/ 0 w 112"/>
                <a:gd name="T27" fmla="*/ 18 h 35"/>
                <a:gd name="T28" fmla="*/ 2 w 112"/>
                <a:gd name="T29" fmla="*/ 13 h 35"/>
                <a:gd name="T30" fmla="*/ 5 w 112"/>
                <a:gd name="T31" fmla="*/ 10 h 35"/>
                <a:gd name="T32" fmla="*/ 10 w 112"/>
                <a:gd name="T33" fmla="*/ 8 h 35"/>
                <a:gd name="T34" fmla="*/ 99 w 112"/>
                <a:gd name="T35" fmla="*/ 0 h 35"/>
                <a:gd name="T36" fmla="*/ 99 w 112"/>
                <a:gd name="T37" fmla="*/ 0 h 35"/>
                <a:gd name="T38" fmla="*/ 104 w 112"/>
                <a:gd name="T39" fmla="*/ 2 h 35"/>
                <a:gd name="T40" fmla="*/ 107 w 112"/>
                <a:gd name="T41" fmla="*/ 4 h 35"/>
                <a:gd name="T42" fmla="*/ 110 w 112"/>
                <a:gd name="T43" fmla="*/ 8 h 35"/>
                <a:gd name="T44" fmla="*/ 112 w 112"/>
                <a:gd name="T45"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35">
                  <a:moveTo>
                    <a:pt x="112" y="13"/>
                  </a:moveTo>
                  <a:lnTo>
                    <a:pt x="112" y="13"/>
                  </a:lnTo>
                  <a:lnTo>
                    <a:pt x="112" y="19"/>
                  </a:lnTo>
                  <a:lnTo>
                    <a:pt x="109" y="23"/>
                  </a:lnTo>
                  <a:lnTo>
                    <a:pt x="106" y="26"/>
                  </a:lnTo>
                  <a:lnTo>
                    <a:pt x="101" y="27"/>
                  </a:lnTo>
                  <a:lnTo>
                    <a:pt x="13" y="35"/>
                  </a:lnTo>
                  <a:lnTo>
                    <a:pt x="13" y="35"/>
                  </a:lnTo>
                  <a:lnTo>
                    <a:pt x="8" y="35"/>
                  </a:lnTo>
                  <a:lnTo>
                    <a:pt x="3" y="32"/>
                  </a:lnTo>
                  <a:lnTo>
                    <a:pt x="0" y="27"/>
                  </a:lnTo>
                  <a:lnTo>
                    <a:pt x="0" y="23"/>
                  </a:lnTo>
                  <a:lnTo>
                    <a:pt x="0" y="23"/>
                  </a:lnTo>
                  <a:lnTo>
                    <a:pt x="0" y="18"/>
                  </a:lnTo>
                  <a:lnTo>
                    <a:pt x="2" y="13"/>
                  </a:lnTo>
                  <a:lnTo>
                    <a:pt x="5" y="10"/>
                  </a:lnTo>
                  <a:lnTo>
                    <a:pt x="10" y="8"/>
                  </a:lnTo>
                  <a:lnTo>
                    <a:pt x="99" y="0"/>
                  </a:lnTo>
                  <a:lnTo>
                    <a:pt x="99" y="0"/>
                  </a:lnTo>
                  <a:lnTo>
                    <a:pt x="104" y="2"/>
                  </a:lnTo>
                  <a:lnTo>
                    <a:pt x="107" y="4"/>
                  </a:lnTo>
                  <a:lnTo>
                    <a:pt x="110" y="8"/>
                  </a:lnTo>
                  <a:lnTo>
                    <a:pt x="112"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154"/>
            <p:cNvSpPr>
              <a:spLocks/>
            </p:cNvSpPr>
            <p:nvPr/>
          </p:nvSpPr>
          <p:spPr bwMode="auto">
            <a:xfrm>
              <a:off x="2369538" y="3783143"/>
              <a:ext cx="75462" cy="38809"/>
            </a:xfrm>
            <a:custGeom>
              <a:avLst/>
              <a:gdLst>
                <a:gd name="T0" fmla="*/ 35 w 35"/>
                <a:gd name="T1" fmla="*/ 7 h 18"/>
                <a:gd name="T2" fmla="*/ 35 w 35"/>
                <a:gd name="T3" fmla="*/ 7 h 18"/>
                <a:gd name="T4" fmla="*/ 35 w 35"/>
                <a:gd name="T5" fmla="*/ 14 h 18"/>
                <a:gd name="T6" fmla="*/ 33 w 35"/>
                <a:gd name="T7" fmla="*/ 15 h 18"/>
                <a:gd name="T8" fmla="*/ 32 w 35"/>
                <a:gd name="T9" fmla="*/ 15 h 18"/>
                <a:gd name="T10" fmla="*/ 5 w 35"/>
                <a:gd name="T11" fmla="*/ 18 h 18"/>
                <a:gd name="T12" fmla="*/ 5 w 35"/>
                <a:gd name="T13" fmla="*/ 18 h 18"/>
                <a:gd name="T14" fmla="*/ 3 w 35"/>
                <a:gd name="T15" fmla="*/ 17 h 18"/>
                <a:gd name="T16" fmla="*/ 2 w 35"/>
                <a:gd name="T17" fmla="*/ 15 h 18"/>
                <a:gd name="T18" fmla="*/ 0 w 35"/>
                <a:gd name="T19" fmla="*/ 11 h 18"/>
                <a:gd name="T20" fmla="*/ 0 w 35"/>
                <a:gd name="T21" fmla="*/ 11 h 18"/>
                <a:gd name="T22" fmla="*/ 2 w 35"/>
                <a:gd name="T23" fmla="*/ 4 h 18"/>
                <a:gd name="T24" fmla="*/ 2 w 35"/>
                <a:gd name="T25" fmla="*/ 3 h 18"/>
                <a:gd name="T26" fmla="*/ 3 w 35"/>
                <a:gd name="T27" fmla="*/ 1 h 18"/>
                <a:gd name="T28" fmla="*/ 30 w 35"/>
                <a:gd name="T29" fmla="*/ 0 h 18"/>
                <a:gd name="T30" fmla="*/ 30 w 35"/>
                <a:gd name="T31" fmla="*/ 0 h 18"/>
                <a:gd name="T32" fmla="*/ 32 w 35"/>
                <a:gd name="T33" fmla="*/ 0 h 18"/>
                <a:gd name="T34" fmla="*/ 33 w 35"/>
                <a:gd name="T35" fmla="*/ 1 h 18"/>
                <a:gd name="T36" fmla="*/ 35 w 35"/>
                <a:gd name="T3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8">
                  <a:moveTo>
                    <a:pt x="35" y="7"/>
                  </a:moveTo>
                  <a:lnTo>
                    <a:pt x="35" y="7"/>
                  </a:lnTo>
                  <a:lnTo>
                    <a:pt x="35" y="14"/>
                  </a:lnTo>
                  <a:lnTo>
                    <a:pt x="33" y="15"/>
                  </a:lnTo>
                  <a:lnTo>
                    <a:pt x="32" y="15"/>
                  </a:lnTo>
                  <a:lnTo>
                    <a:pt x="5" y="18"/>
                  </a:lnTo>
                  <a:lnTo>
                    <a:pt x="5" y="18"/>
                  </a:lnTo>
                  <a:lnTo>
                    <a:pt x="3" y="17"/>
                  </a:lnTo>
                  <a:lnTo>
                    <a:pt x="2" y="15"/>
                  </a:lnTo>
                  <a:lnTo>
                    <a:pt x="0" y="11"/>
                  </a:lnTo>
                  <a:lnTo>
                    <a:pt x="0" y="11"/>
                  </a:lnTo>
                  <a:lnTo>
                    <a:pt x="2" y="4"/>
                  </a:lnTo>
                  <a:lnTo>
                    <a:pt x="2" y="3"/>
                  </a:lnTo>
                  <a:lnTo>
                    <a:pt x="3" y="1"/>
                  </a:lnTo>
                  <a:lnTo>
                    <a:pt x="30" y="0"/>
                  </a:lnTo>
                  <a:lnTo>
                    <a:pt x="30" y="0"/>
                  </a:lnTo>
                  <a:lnTo>
                    <a:pt x="32" y="0"/>
                  </a:lnTo>
                  <a:lnTo>
                    <a:pt x="33" y="1"/>
                  </a:lnTo>
                  <a:lnTo>
                    <a:pt x="35"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156"/>
            <p:cNvSpPr>
              <a:spLocks/>
            </p:cNvSpPr>
            <p:nvPr/>
          </p:nvSpPr>
          <p:spPr bwMode="auto">
            <a:xfrm>
              <a:off x="2369538" y="3783143"/>
              <a:ext cx="75462" cy="38809"/>
            </a:xfrm>
            <a:custGeom>
              <a:avLst/>
              <a:gdLst>
                <a:gd name="T0" fmla="*/ 35 w 35"/>
                <a:gd name="T1" fmla="*/ 7 h 18"/>
                <a:gd name="T2" fmla="*/ 35 w 35"/>
                <a:gd name="T3" fmla="*/ 7 h 18"/>
                <a:gd name="T4" fmla="*/ 35 w 35"/>
                <a:gd name="T5" fmla="*/ 14 h 18"/>
                <a:gd name="T6" fmla="*/ 33 w 35"/>
                <a:gd name="T7" fmla="*/ 15 h 18"/>
                <a:gd name="T8" fmla="*/ 32 w 35"/>
                <a:gd name="T9" fmla="*/ 15 h 18"/>
                <a:gd name="T10" fmla="*/ 5 w 35"/>
                <a:gd name="T11" fmla="*/ 18 h 18"/>
                <a:gd name="T12" fmla="*/ 5 w 35"/>
                <a:gd name="T13" fmla="*/ 18 h 18"/>
                <a:gd name="T14" fmla="*/ 3 w 35"/>
                <a:gd name="T15" fmla="*/ 17 h 18"/>
                <a:gd name="T16" fmla="*/ 2 w 35"/>
                <a:gd name="T17" fmla="*/ 15 h 18"/>
                <a:gd name="T18" fmla="*/ 0 w 35"/>
                <a:gd name="T19" fmla="*/ 11 h 18"/>
                <a:gd name="T20" fmla="*/ 0 w 35"/>
                <a:gd name="T21" fmla="*/ 11 h 18"/>
                <a:gd name="T22" fmla="*/ 2 w 35"/>
                <a:gd name="T23" fmla="*/ 4 h 18"/>
                <a:gd name="T24" fmla="*/ 2 w 35"/>
                <a:gd name="T25" fmla="*/ 3 h 18"/>
                <a:gd name="T26" fmla="*/ 3 w 35"/>
                <a:gd name="T27" fmla="*/ 1 h 18"/>
                <a:gd name="T28" fmla="*/ 30 w 35"/>
                <a:gd name="T29" fmla="*/ 0 h 18"/>
                <a:gd name="T30" fmla="*/ 30 w 35"/>
                <a:gd name="T31" fmla="*/ 0 h 18"/>
                <a:gd name="T32" fmla="*/ 32 w 35"/>
                <a:gd name="T33" fmla="*/ 0 h 18"/>
                <a:gd name="T34" fmla="*/ 33 w 35"/>
                <a:gd name="T35" fmla="*/ 1 h 18"/>
                <a:gd name="T36" fmla="*/ 35 w 35"/>
                <a:gd name="T3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8">
                  <a:moveTo>
                    <a:pt x="35" y="7"/>
                  </a:moveTo>
                  <a:lnTo>
                    <a:pt x="35" y="7"/>
                  </a:lnTo>
                  <a:lnTo>
                    <a:pt x="35" y="14"/>
                  </a:lnTo>
                  <a:lnTo>
                    <a:pt x="33" y="15"/>
                  </a:lnTo>
                  <a:lnTo>
                    <a:pt x="32" y="15"/>
                  </a:lnTo>
                  <a:lnTo>
                    <a:pt x="5" y="18"/>
                  </a:lnTo>
                  <a:lnTo>
                    <a:pt x="5" y="18"/>
                  </a:lnTo>
                  <a:lnTo>
                    <a:pt x="3" y="17"/>
                  </a:lnTo>
                  <a:lnTo>
                    <a:pt x="2" y="15"/>
                  </a:lnTo>
                  <a:lnTo>
                    <a:pt x="0" y="11"/>
                  </a:lnTo>
                  <a:lnTo>
                    <a:pt x="0" y="11"/>
                  </a:lnTo>
                  <a:lnTo>
                    <a:pt x="2" y="4"/>
                  </a:lnTo>
                  <a:lnTo>
                    <a:pt x="2" y="3"/>
                  </a:lnTo>
                  <a:lnTo>
                    <a:pt x="3" y="1"/>
                  </a:lnTo>
                  <a:lnTo>
                    <a:pt x="30" y="0"/>
                  </a:lnTo>
                  <a:lnTo>
                    <a:pt x="30" y="0"/>
                  </a:lnTo>
                  <a:lnTo>
                    <a:pt x="32" y="0"/>
                  </a:lnTo>
                  <a:lnTo>
                    <a:pt x="33" y="1"/>
                  </a:lnTo>
                  <a:lnTo>
                    <a:pt x="35"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59"/>
            <p:cNvSpPr>
              <a:spLocks/>
            </p:cNvSpPr>
            <p:nvPr/>
          </p:nvSpPr>
          <p:spPr bwMode="auto">
            <a:xfrm>
              <a:off x="2757623" y="2450718"/>
              <a:ext cx="211291" cy="450610"/>
            </a:xfrm>
            <a:custGeom>
              <a:avLst/>
              <a:gdLst>
                <a:gd name="T0" fmla="*/ 96 w 98"/>
                <a:gd name="T1" fmla="*/ 79 h 209"/>
                <a:gd name="T2" fmla="*/ 96 w 98"/>
                <a:gd name="T3" fmla="*/ 79 h 209"/>
                <a:gd name="T4" fmla="*/ 98 w 98"/>
                <a:gd name="T5" fmla="*/ 96 h 209"/>
                <a:gd name="T6" fmla="*/ 98 w 98"/>
                <a:gd name="T7" fmla="*/ 113 h 209"/>
                <a:gd name="T8" fmla="*/ 98 w 98"/>
                <a:gd name="T9" fmla="*/ 132 h 209"/>
                <a:gd name="T10" fmla="*/ 96 w 98"/>
                <a:gd name="T11" fmla="*/ 149 h 209"/>
                <a:gd name="T12" fmla="*/ 96 w 98"/>
                <a:gd name="T13" fmla="*/ 149 h 209"/>
                <a:gd name="T14" fmla="*/ 95 w 98"/>
                <a:gd name="T15" fmla="*/ 164 h 209"/>
                <a:gd name="T16" fmla="*/ 91 w 98"/>
                <a:gd name="T17" fmla="*/ 181 h 209"/>
                <a:gd name="T18" fmla="*/ 88 w 98"/>
                <a:gd name="T19" fmla="*/ 190 h 209"/>
                <a:gd name="T20" fmla="*/ 85 w 98"/>
                <a:gd name="T21" fmla="*/ 198 h 209"/>
                <a:gd name="T22" fmla="*/ 82 w 98"/>
                <a:gd name="T23" fmla="*/ 205 h 209"/>
                <a:gd name="T24" fmla="*/ 77 w 98"/>
                <a:gd name="T25" fmla="*/ 209 h 209"/>
                <a:gd name="T26" fmla="*/ 77 w 98"/>
                <a:gd name="T27" fmla="*/ 209 h 209"/>
                <a:gd name="T28" fmla="*/ 73 w 98"/>
                <a:gd name="T29" fmla="*/ 203 h 209"/>
                <a:gd name="T30" fmla="*/ 71 w 98"/>
                <a:gd name="T31" fmla="*/ 198 h 209"/>
                <a:gd name="T32" fmla="*/ 69 w 98"/>
                <a:gd name="T33" fmla="*/ 184 h 209"/>
                <a:gd name="T34" fmla="*/ 68 w 98"/>
                <a:gd name="T35" fmla="*/ 171 h 209"/>
                <a:gd name="T36" fmla="*/ 66 w 98"/>
                <a:gd name="T37" fmla="*/ 159 h 209"/>
                <a:gd name="T38" fmla="*/ 66 w 98"/>
                <a:gd name="T39" fmla="*/ 159 h 209"/>
                <a:gd name="T40" fmla="*/ 60 w 98"/>
                <a:gd name="T41" fmla="*/ 134 h 209"/>
                <a:gd name="T42" fmla="*/ 55 w 98"/>
                <a:gd name="T43" fmla="*/ 121 h 209"/>
                <a:gd name="T44" fmla="*/ 49 w 98"/>
                <a:gd name="T45" fmla="*/ 110 h 209"/>
                <a:gd name="T46" fmla="*/ 49 w 98"/>
                <a:gd name="T47" fmla="*/ 110 h 209"/>
                <a:gd name="T48" fmla="*/ 41 w 98"/>
                <a:gd name="T49" fmla="*/ 99 h 209"/>
                <a:gd name="T50" fmla="*/ 32 w 98"/>
                <a:gd name="T51" fmla="*/ 90 h 209"/>
                <a:gd name="T52" fmla="*/ 14 w 98"/>
                <a:gd name="T53" fmla="*/ 71 h 209"/>
                <a:gd name="T54" fmla="*/ 8 w 98"/>
                <a:gd name="T55" fmla="*/ 60 h 209"/>
                <a:gd name="T56" fmla="*/ 3 w 98"/>
                <a:gd name="T57" fmla="*/ 49 h 209"/>
                <a:gd name="T58" fmla="*/ 0 w 98"/>
                <a:gd name="T59" fmla="*/ 38 h 209"/>
                <a:gd name="T60" fmla="*/ 2 w 98"/>
                <a:gd name="T61" fmla="*/ 23 h 209"/>
                <a:gd name="T62" fmla="*/ 2 w 98"/>
                <a:gd name="T63" fmla="*/ 23 h 209"/>
                <a:gd name="T64" fmla="*/ 5 w 98"/>
                <a:gd name="T65" fmla="*/ 14 h 209"/>
                <a:gd name="T66" fmla="*/ 11 w 98"/>
                <a:gd name="T67" fmla="*/ 6 h 209"/>
                <a:gd name="T68" fmla="*/ 17 w 98"/>
                <a:gd name="T69" fmla="*/ 1 h 209"/>
                <a:gd name="T70" fmla="*/ 25 w 98"/>
                <a:gd name="T71" fmla="*/ 0 h 209"/>
                <a:gd name="T72" fmla="*/ 33 w 98"/>
                <a:gd name="T73" fmla="*/ 0 h 209"/>
                <a:gd name="T74" fmla="*/ 43 w 98"/>
                <a:gd name="T75" fmla="*/ 1 h 209"/>
                <a:gd name="T76" fmla="*/ 52 w 98"/>
                <a:gd name="T77" fmla="*/ 4 h 209"/>
                <a:gd name="T78" fmla="*/ 60 w 98"/>
                <a:gd name="T79" fmla="*/ 9 h 209"/>
                <a:gd name="T80" fmla="*/ 60 w 98"/>
                <a:gd name="T81" fmla="*/ 9 h 209"/>
                <a:gd name="T82" fmla="*/ 68 w 98"/>
                <a:gd name="T83" fmla="*/ 15 h 209"/>
                <a:gd name="T84" fmla="*/ 74 w 98"/>
                <a:gd name="T85" fmla="*/ 23 h 209"/>
                <a:gd name="T86" fmla="*/ 80 w 98"/>
                <a:gd name="T87" fmla="*/ 31 h 209"/>
                <a:gd name="T88" fmla="*/ 85 w 98"/>
                <a:gd name="T89" fmla="*/ 41 h 209"/>
                <a:gd name="T90" fmla="*/ 91 w 98"/>
                <a:gd name="T91" fmla="*/ 60 h 209"/>
                <a:gd name="T92" fmla="*/ 96 w 98"/>
                <a:gd name="T93" fmla="*/ 7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09">
                  <a:moveTo>
                    <a:pt x="96" y="79"/>
                  </a:moveTo>
                  <a:lnTo>
                    <a:pt x="96" y="79"/>
                  </a:lnTo>
                  <a:lnTo>
                    <a:pt x="98" y="96"/>
                  </a:lnTo>
                  <a:lnTo>
                    <a:pt x="98" y="113"/>
                  </a:lnTo>
                  <a:lnTo>
                    <a:pt x="98" y="132"/>
                  </a:lnTo>
                  <a:lnTo>
                    <a:pt x="96" y="149"/>
                  </a:lnTo>
                  <a:lnTo>
                    <a:pt x="96" y="149"/>
                  </a:lnTo>
                  <a:lnTo>
                    <a:pt x="95" y="164"/>
                  </a:lnTo>
                  <a:lnTo>
                    <a:pt x="91" y="181"/>
                  </a:lnTo>
                  <a:lnTo>
                    <a:pt x="88" y="190"/>
                  </a:lnTo>
                  <a:lnTo>
                    <a:pt x="85" y="198"/>
                  </a:lnTo>
                  <a:lnTo>
                    <a:pt x="82" y="205"/>
                  </a:lnTo>
                  <a:lnTo>
                    <a:pt x="77" y="209"/>
                  </a:lnTo>
                  <a:lnTo>
                    <a:pt x="77" y="209"/>
                  </a:lnTo>
                  <a:lnTo>
                    <a:pt x="73" y="203"/>
                  </a:lnTo>
                  <a:lnTo>
                    <a:pt x="71" y="198"/>
                  </a:lnTo>
                  <a:lnTo>
                    <a:pt x="69" y="184"/>
                  </a:lnTo>
                  <a:lnTo>
                    <a:pt x="68" y="171"/>
                  </a:lnTo>
                  <a:lnTo>
                    <a:pt x="66" y="159"/>
                  </a:lnTo>
                  <a:lnTo>
                    <a:pt x="66" y="159"/>
                  </a:lnTo>
                  <a:lnTo>
                    <a:pt x="60" y="134"/>
                  </a:lnTo>
                  <a:lnTo>
                    <a:pt x="55" y="121"/>
                  </a:lnTo>
                  <a:lnTo>
                    <a:pt x="49" y="110"/>
                  </a:lnTo>
                  <a:lnTo>
                    <a:pt x="49" y="110"/>
                  </a:lnTo>
                  <a:lnTo>
                    <a:pt x="41" y="99"/>
                  </a:lnTo>
                  <a:lnTo>
                    <a:pt x="32" y="90"/>
                  </a:lnTo>
                  <a:lnTo>
                    <a:pt x="14" y="71"/>
                  </a:lnTo>
                  <a:lnTo>
                    <a:pt x="8" y="60"/>
                  </a:lnTo>
                  <a:lnTo>
                    <a:pt x="3" y="49"/>
                  </a:lnTo>
                  <a:lnTo>
                    <a:pt x="0" y="38"/>
                  </a:lnTo>
                  <a:lnTo>
                    <a:pt x="2" y="23"/>
                  </a:lnTo>
                  <a:lnTo>
                    <a:pt x="2" y="23"/>
                  </a:lnTo>
                  <a:lnTo>
                    <a:pt x="5" y="14"/>
                  </a:lnTo>
                  <a:lnTo>
                    <a:pt x="11" y="6"/>
                  </a:lnTo>
                  <a:lnTo>
                    <a:pt x="17" y="1"/>
                  </a:lnTo>
                  <a:lnTo>
                    <a:pt x="25" y="0"/>
                  </a:lnTo>
                  <a:lnTo>
                    <a:pt x="33" y="0"/>
                  </a:lnTo>
                  <a:lnTo>
                    <a:pt x="43" y="1"/>
                  </a:lnTo>
                  <a:lnTo>
                    <a:pt x="52" y="4"/>
                  </a:lnTo>
                  <a:lnTo>
                    <a:pt x="60" y="9"/>
                  </a:lnTo>
                  <a:lnTo>
                    <a:pt x="60" y="9"/>
                  </a:lnTo>
                  <a:lnTo>
                    <a:pt x="68" y="15"/>
                  </a:lnTo>
                  <a:lnTo>
                    <a:pt x="74" y="23"/>
                  </a:lnTo>
                  <a:lnTo>
                    <a:pt x="80" y="31"/>
                  </a:lnTo>
                  <a:lnTo>
                    <a:pt x="85" y="41"/>
                  </a:lnTo>
                  <a:lnTo>
                    <a:pt x="91" y="60"/>
                  </a:lnTo>
                  <a:lnTo>
                    <a:pt x="96" y="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61"/>
            <p:cNvSpPr>
              <a:spLocks/>
            </p:cNvSpPr>
            <p:nvPr/>
          </p:nvSpPr>
          <p:spPr bwMode="auto">
            <a:xfrm>
              <a:off x="2757623" y="2450718"/>
              <a:ext cx="211291" cy="450610"/>
            </a:xfrm>
            <a:custGeom>
              <a:avLst/>
              <a:gdLst>
                <a:gd name="T0" fmla="*/ 96 w 98"/>
                <a:gd name="T1" fmla="*/ 79 h 209"/>
                <a:gd name="T2" fmla="*/ 96 w 98"/>
                <a:gd name="T3" fmla="*/ 79 h 209"/>
                <a:gd name="T4" fmla="*/ 98 w 98"/>
                <a:gd name="T5" fmla="*/ 96 h 209"/>
                <a:gd name="T6" fmla="*/ 98 w 98"/>
                <a:gd name="T7" fmla="*/ 113 h 209"/>
                <a:gd name="T8" fmla="*/ 98 w 98"/>
                <a:gd name="T9" fmla="*/ 132 h 209"/>
                <a:gd name="T10" fmla="*/ 96 w 98"/>
                <a:gd name="T11" fmla="*/ 149 h 209"/>
                <a:gd name="T12" fmla="*/ 96 w 98"/>
                <a:gd name="T13" fmla="*/ 149 h 209"/>
                <a:gd name="T14" fmla="*/ 95 w 98"/>
                <a:gd name="T15" fmla="*/ 164 h 209"/>
                <a:gd name="T16" fmla="*/ 91 w 98"/>
                <a:gd name="T17" fmla="*/ 181 h 209"/>
                <a:gd name="T18" fmla="*/ 88 w 98"/>
                <a:gd name="T19" fmla="*/ 190 h 209"/>
                <a:gd name="T20" fmla="*/ 85 w 98"/>
                <a:gd name="T21" fmla="*/ 198 h 209"/>
                <a:gd name="T22" fmla="*/ 82 w 98"/>
                <a:gd name="T23" fmla="*/ 205 h 209"/>
                <a:gd name="T24" fmla="*/ 77 w 98"/>
                <a:gd name="T25" fmla="*/ 209 h 209"/>
                <a:gd name="T26" fmla="*/ 77 w 98"/>
                <a:gd name="T27" fmla="*/ 209 h 209"/>
                <a:gd name="T28" fmla="*/ 73 w 98"/>
                <a:gd name="T29" fmla="*/ 203 h 209"/>
                <a:gd name="T30" fmla="*/ 71 w 98"/>
                <a:gd name="T31" fmla="*/ 198 h 209"/>
                <a:gd name="T32" fmla="*/ 69 w 98"/>
                <a:gd name="T33" fmla="*/ 184 h 209"/>
                <a:gd name="T34" fmla="*/ 68 w 98"/>
                <a:gd name="T35" fmla="*/ 171 h 209"/>
                <a:gd name="T36" fmla="*/ 66 w 98"/>
                <a:gd name="T37" fmla="*/ 159 h 209"/>
                <a:gd name="T38" fmla="*/ 66 w 98"/>
                <a:gd name="T39" fmla="*/ 159 h 209"/>
                <a:gd name="T40" fmla="*/ 60 w 98"/>
                <a:gd name="T41" fmla="*/ 134 h 209"/>
                <a:gd name="T42" fmla="*/ 55 w 98"/>
                <a:gd name="T43" fmla="*/ 121 h 209"/>
                <a:gd name="T44" fmla="*/ 49 w 98"/>
                <a:gd name="T45" fmla="*/ 110 h 209"/>
                <a:gd name="T46" fmla="*/ 49 w 98"/>
                <a:gd name="T47" fmla="*/ 110 h 209"/>
                <a:gd name="T48" fmla="*/ 41 w 98"/>
                <a:gd name="T49" fmla="*/ 99 h 209"/>
                <a:gd name="T50" fmla="*/ 32 w 98"/>
                <a:gd name="T51" fmla="*/ 90 h 209"/>
                <a:gd name="T52" fmla="*/ 14 w 98"/>
                <a:gd name="T53" fmla="*/ 71 h 209"/>
                <a:gd name="T54" fmla="*/ 8 w 98"/>
                <a:gd name="T55" fmla="*/ 60 h 209"/>
                <a:gd name="T56" fmla="*/ 3 w 98"/>
                <a:gd name="T57" fmla="*/ 49 h 209"/>
                <a:gd name="T58" fmla="*/ 0 w 98"/>
                <a:gd name="T59" fmla="*/ 38 h 209"/>
                <a:gd name="T60" fmla="*/ 2 w 98"/>
                <a:gd name="T61" fmla="*/ 23 h 209"/>
                <a:gd name="T62" fmla="*/ 2 w 98"/>
                <a:gd name="T63" fmla="*/ 23 h 209"/>
                <a:gd name="T64" fmla="*/ 5 w 98"/>
                <a:gd name="T65" fmla="*/ 14 h 209"/>
                <a:gd name="T66" fmla="*/ 11 w 98"/>
                <a:gd name="T67" fmla="*/ 6 h 209"/>
                <a:gd name="T68" fmla="*/ 17 w 98"/>
                <a:gd name="T69" fmla="*/ 1 h 209"/>
                <a:gd name="T70" fmla="*/ 25 w 98"/>
                <a:gd name="T71" fmla="*/ 0 h 209"/>
                <a:gd name="T72" fmla="*/ 33 w 98"/>
                <a:gd name="T73" fmla="*/ 0 h 209"/>
                <a:gd name="T74" fmla="*/ 43 w 98"/>
                <a:gd name="T75" fmla="*/ 1 h 209"/>
                <a:gd name="T76" fmla="*/ 52 w 98"/>
                <a:gd name="T77" fmla="*/ 4 h 209"/>
                <a:gd name="T78" fmla="*/ 60 w 98"/>
                <a:gd name="T79" fmla="*/ 9 h 209"/>
                <a:gd name="T80" fmla="*/ 60 w 98"/>
                <a:gd name="T81" fmla="*/ 9 h 209"/>
                <a:gd name="T82" fmla="*/ 68 w 98"/>
                <a:gd name="T83" fmla="*/ 15 h 209"/>
                <a:gd name="T84" fmla="*/ 74 w 98"/>
                <a:gd name="T85" fmla="*/ 23 h 209"/>
                <a:gd name="T86" fmla="*/ 80 w 98"/>
                <a:gd name="T87" fmla="*/ 31 h 209"/>
                <a:gd name="T88" fmla="*/ 85 w 98"/>
                <a:gd name="T89" fmla="*/ 41 h 209"/>
                <a:gd name="T90" fmla="*/ 91 w 98"/>
                <a:gd name="T91" fmla="*/ 60 h 209"/>
                <a:gd name="T92" fmla="*/ 96 w 98"/>
                <a:gd name="T93" fmla="*/ 7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09">
                  <a:moveTo>
                    <a:pt x="96" y="79"/>
                  </a:moveTo>
                  <a:lnTo>
                    <a:pt x="96" y="79"/>
                  </a:lnTo>
                  <a:lnTo>
                    <a:pt x="98" y="96"/>
                  </a:lnTo>
                  <a:lnTo>
                    <a:pt x="98" y="113"/>
                  </a:lnTo>
                  <a:lnTo>
                    <a:pt x="98" y="132"/>
                  </a:lnTo>
                  <a:lnTo>
                    <a:pt x="96" y="149"/>
                  </a:lnTo>
                  <a:lnTo>
                    <a:pt x="96" y="149"/>
                  </a:lnTo>
                  <a:lnTo>
                    <a:pt x="95" y="164"/>
                  </a:lnTo>
                  <a:lnTo>
                    <a:pt x="91" y="181"/>
                  </a:lnTo>
                  <a:lnTo>
                    <a:pt x="88" y="190"/>
                  </a:lnTo>
                  <a:lnTo>
                    <a:pt x="85" y="198"/>
                  </a:lnTo>
                  <a:lnTo>
                    <a:pt x="82" y="205"/>
                  </a:lnTo>
                  <a:lnTo>
                    <a:pt x="77" y="209"/>
                  </a:lnTo>
                  <a:lnTo>
                    <a:pt x="77" y="209"/>
                  </a:lnTo>
                  <a:lnTo>
                    <a:pt x="73" y="203"/>
                  </a:lnTo>
                  <a:lnTo>
                    <a:pt x="71" y="198"/>
                  </a:lnTo>
                  <a:lnTo>
                    <a:pt x="69" y="184"/>
                  </a:lnTo>
                  <a:lnTo>
                    <a:pt x="68" y="171"/>
                  </a:lnTo>
                  <a:lnTo>
                    <a:pt x="66" y="159"/>
                  </a:lnTo>
                  <a:lnTo>
                    <a:pt x="66" y="159"/>
                  </a:lnTo>
                  <a:lnTo>
                    <a:pt x="60" y="134"/>
                  </a:lnTo>
                  <a:lnTo>
                    <a:pt x="55" y="121"/>
                  </a:lnTo>
                  <a:lnTo>
                    <a:pt x="49" y="110"/>
                  </a:lnTo>
                  <a:lnTo>
                    <a:pt x="49" y="110"/>
                  </a:lnTo>
                  <a:lnTo>
                    <a:pt x="41" y="99"/>
                  </a:lnTo>
                  <a:lnTo>
                    <a:pt x="32" y="90"/>
                  </a:lnTo>
                  <a:lnTo>
                    <a:pt x="14" y="71"/>
                  </a:lnTo>
                  <a:lnTo>
                    <a:pt x="8" y="60"/>
                  </a:lnTo>
                  <a:lnTo>
                    <a:pt x="3" y="49"/>
                  </a:lnTo>
                  <a:lnTo>
                    <a:pt x="0" y="38"/>
                  </a:lnTo>
                  <a:lnTo>
                    <a:pt x="2" y="23"/>
                  </a:lnTo>
                  <a:lnTo>
                    <a:pt x="2" y="23"/>
                  </a:lnTo>
                  <a:lnTo>
                    <a:pt x="5" y="14"/>
                  </a:lnTo>
                  <a:lnTo>
                    <a:pt x="11" y="6"/>
                  </a:lnTo>
                  <a:lnTo>
                    <a:pt x="17" y="1"/>
                  </a:lnTo>
                  <a:lnTo>
                    <a:pt x="25" y="0"/>
                  </a:lnTo>
                  <a:lnTo>
                    <a:pt x="33" y="0"/>
                  </a:lnTo>
                  <a:lnTo>
                    <a:pt x="43" y="1"/>
                  </a:lnTo>
                  <a:lnTo>
                    <a:pt x="52" y="4"/>
                  </a:lnTo>
                  <a:lnTo>
                    <a:pt x="60" y="9"/>
                  </a:lnTo>
                  <a:lnTo>
                    <a:pt x="60" y="9"/>
                  </a:lnTo>
                  <a:lnTo>
                    <a:pt x="68" y="15"/>
                  </a:lnTo>
                  <a:lnTo>
                    <a:pt x="74" y="23"/>
                  </a:lnTo>
                  <a:lnTo>
                    <a:pt x="80" y="31"/>
                  </a:lnTo>
                  <a:lnTo>
                    <a:pt x="85" y="41"/>
                  </a:lnTo>
                  <a:lnTo>
                    <a:pt x="91" y="60"/>
                  </a:lnTo>
                  <a:lnTo>
                    <a:pt x="96" y="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63"/>
            <p:cNvSpPr>
              <a:spLocks/>
            </p:cNvSpPr>
            <p:nvPr/>
          </p:nvSpPr>
          <p:spPr bwMode="auto">
            <a:xfrm>
              <a:off x="2777027" y="2452874"/>
              <a:ext cx="161701" cy="446298"/>
            </a:xfrm>
            <a:custGeom>
              <a:avLst/>
              <a:gdLst>
                <a:gd name="T0" fmla="*/ 75 w 75"/>
                <a:gd name="T1" fmla="*/ 35 h 207"/>
                <a:gd name="T2" fmla="*/ 75 w 75"/>
                <a:gd name="T3" fmla="*/ 35 h 207"/>
                <a:gd name="T4" fmla="*/ 70 w 75"/>
                <a:gd name="T5" fmla="*/ 27 h 207"/>
                <a:gd name="T6" fmla="*/ 64 w 75"/>
                <a:gd name="T7" fmla="*/ 21 h 207"/>
                <a:gd name="T8" fmla="*/ 57 w 75"/>
                <a:gd name="T9" fmla="*/ 14 h 207"/>
                <a:gd name="T10" fmla="*/ 51 w 75"/>
                <a:gd name="T11" fmla="*/ 8 h 207"/>
                <a:gd name="T12" fmla="*/ 51 w 75"/>
                <a:gd name="T13" fmla="*/ 8 h 207"/>
                <a:gd name="T14" fmla="*/ 41 w 75"/>
                <a:gd name="T15" fmla="*/ 3 h 207"/>
                <a:gd name="T16" fmla="*/ 32 w 75"/>
                <a:gd name="T17" fmla="*/ 0 h 207"/>
                <a:gd name="T18" fmla="*/ 32 w 75"/>
                <a:gd name="T19" fmla="*/ 0 h 207"/>
                <a:gd name="T20" fmla="*/ 26 w 75"/>
                <a:gd name="T21" fmla="*/ 5 h 207"/>
                <a:gd name="T22" fmla="*/ 19 w 75"/>
                <a:gd name="T23" fmla="*/ 13 h 207"/>
                <a:gd name="T24" fmla="*/ 10 w 75"/>
                <a:gd name="T25" fmla="*/ 27 h 207"/>
                <a:gd name="T26" fmla="*/ 4 w 75"/>
                <a:gd name="T27" fmla="*/ 44 h 207"/>
                <a:gd name="T28" fmla="*/ 0 w 75"/>
                <a:gd name="T29" fmla="*/ 62 h 207"/>
                <a:gd name="T30" fmla="*/ 0 w 75"/>
                <a:gd name="T31" fmla="*/ 62 h 207"/>
                <a:gd name="T32" fmla="*/ 8 w 75"/>
                <a:gd name="T33" fmla="*/ 73 h 207"/>
                <a:gd name="T34" fmla="*/ 19 w 75"/>
                <a:gd name="T35" fmla="*/ 85 h 207"/>
                <a:gd name="T36" fmla="*/ 30 w 75"/>
                <a:gd name="T37" fmla="*/ 96 h 207"/>
                <a:gd name="T38" fmla="*/ 40 w 75"/>
                <a:gd name="T39" fmla="*/ 109 h 207"/>
                <a:gd name="T40" fmla="*/ 40 w 75"/>
                <a:gd name="T41" fmla="*/ 109 h 207"/>
                <a:gd name="T42" fmla="*/ 46 w 75"/>
                <a:gd name="T43" fmla="*/ 120 h 207"/>
                <a:gd name="T44" fmla="*/ 51 w 75"/>
                <a:gd name="T45" fmla="*/ 133 h 207"/>
                <a:gd name="T46" fmla="*/ 57 w 75"/>
                <a:gd name="T47" fmla="*/ 158 h 207"/>
                <a:gd name="T48" fmla="*/ 57 w 75"/>
                <a:gd name="T49" fmla="*/ 158 h 207"/>
                <a:gd name="T50" fmla="*/ 59 w 75"/>
                <a:gd name="T51" fmla="*/ 170 h 207"/>
                <a:gd name="T52" fmla="*/ 60 w 75"/>
                <a:gd name="T53" fmla="*/ 183 h 207"/>
                <a:gd name="T54" fmla="*/ 62 w 75"/>
                <a:gd name="T55" fmla="*/ 196 h 207"/>
                <a:gd name="T56" fmla="*/ 64 w 75"/>
                <a:gd name="T57" fmla="*/ 202 h 207"/>
                <a:gd name="T58" fmla="*/ 67 w 75"/>
                <a:gd name="T59" fmla="*/ 207 h 207"/>
                <a:gd name="T60" fmla="*/ 67 w 75"/>
                <a:gd name="T61" fmla="*/ 207 h 207"/>
                <a:gd name="T62" fmla="*/ 71 w 75"/>
                <a:gd name="T63" fmla="*/ 196 h 207"/>
                <a:gd name="T64" fmla="*/ 73 w 75"/>
                <a:gd name="T65" fmla="*/ 183 h 207"/>
                <a:gd name="T66" fmla="*/ 73 w 75"/>
                <a:gd name="T67" fmla="*/ 169 h 207"/>
                <a:gd name="T68" fmla="*/ 73 w 75"/>
                <a:gd name="T69" fmla="*/ 156 h 207"/>
                <a:gd name="T70" fmla="*/ 68 w 75"/>
                <a:gd name="T71" fmla="*/ 130 h 207"/>
                <a:gd name="T72" fmla="*/ 60 w 75"/>
                <a:gd name="T73" fmla="*/ 109 h 207"/>
                <a:gd name="T74" fmla="*/ 60 w 75"/>
                <a:gd name="T75" fmla="*/ 109 h 207"/>
                <a:gd name="T76" fmla="*/ 52 w 75"/>
                <a:gd name="T77" fmla="*/ 87 h 207"/>
                <a:gd name="T78" fmla="*/ 49 w 75"/>
                <a:gd name="T79" fmla="*/ 78 h 207"/>
                <a:gd name="T80" fmla="*/ 49 w 75"/>
                <a:gd name="T81" fmla="*/ 71 h 207"/>
                <a:gd name="T82" fmla="*/ 51 w 75"/>
                <a:gd name="T83" fmla="*/ 65 h 207"/>
                <a:gd name="T84" fmla="*/ 51 w 75"/>
                <a:gd name="T85" fmla="*/ 65 h 207"/>
                <a:gd name="T86" fmla="*/ 54 w 75"/>
                <a:gd name="T87" fmla="*/ 57 h 207"/>
                <a:gd name="T88" fmla="*/ 59 w 75"/>
                <a:gd name="T89" fmla="*/ 49 h 207"/>
                <a:gd name="T90" fmla="*/ 67 w 75"/>
                <a:gd name="T91" fmla="*/ 41 h 207"/>
                <a:gd name="T92" fmla="*/ 75 w 75"/>
                <a:gd name="T93" fmla="*/ 3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207">
                  <a:moveTo>
                    <a:pt x="75" y="35"/>
                  </a:moveTo>
                  <a:lnTo>
                    <a:pt x="75" y="35"/>
                  </a:lnTo>
                  <a:lnTo>
                    <a:pt x="70" y="27"/>
                  </a:lnTo>
                  <a:lnTo>
                    <a:pt x="64" y="21"/>
                  </a:lnTo>
                  <a:lnTo>
                    <a:pt x="57" y="14"/>
                  </a:lnTo>
                  <a:lnTo>
                    <a:pt x="51" y="8"/>
                  </a:lnTo>
                  <a:lnTo>
                    <a:pt x="51" y="8"/>
                  </a:lnTo>
                  <a:lnTo>
                    <a:pt x="41" y="3"/>
                  </a:lnTo>
                  <a:lnTo>
                    <a:pt x="32" y="0"/>
                  </a:lnTo>
                  <a:lnTo>
                    <a:pt x="32" y="0"/>
                  </a:lnTo>
                  <a:lnTo>
                    <a:pt x="26" y="5"/>
                  </a:lnTo>
                  <a:lnTo>
                    <a:pt x="19" y="13"/>
                  </a:lnTo>
                  <a:lnTo>
                    <a:pt x="10" y="27"/>
                  </a:lnTo>
                  <a:lnTo>
                    <a:pt x="4" y="44"/>
                  </a:lnTo>
                  <a:lnTo>
                    <a:pt x="0" y="62"/>
                  </a:lnTo>
                  <a:lnTo>
                    <a:pt x="0" y="62"/>
                  </a:lnTo>
                  <a:lnTo>
                    <a:pt x="8" y="73"/>
                  </a:lnTo>
                  <a:lnTo>
                    <a:pt x="19" y="85"/>
                  </a:lnTo>
                  <a:lnTo>
                    <a:pt x="30" y="96"/>
                  </a:lnTo>
                  <a:lnTo>
                    <a:pt x="40" y="109"/>
                  </a:lnTo>
                  <a:lnTo>
                    <a:pt x="40" y="109"/>
                  </a:lnTo>
                  <a:lnTo>
                    <a:pt x="46" y="120"/>
                  </a:lnTo>
                  <a:lnTo>
                    <a:pt x="51" y="133"/>
                  </a:lnTo>
                  <a:lnTo>
                    <a:pt x="57" y="158"/>
                  </a:lnTo>
                  <a:lnTo>
                    <a:pt x="57" y="158"/>
                  </a:lnTo>
                  <a:lnTo>
                    <a:pt x="59" y="170"/>
                  </a:lnTo>
                  <a:lnTo>
                    <a:pt x="60" y="183"/>
                  </a:lnTo>
                  <a:lnTo>
                    <a:pt x="62" y="196"/>
                  </a:lnTo>
                  <a:lnTo>
                    <a:pt x="64" y="202"/>
                  </a:lnTo>
                  <a:lnTo>
                    <a:pt x="67" y="207"/>
                  </a:lnTo>
                  <a:lnTo>
                    <a:pt x="67" y="207"/>
                  </a:lnTo>
                  <a:lnTo>
                    <a:pt x="71" y="196"/>
                  </a:lnTo>
                  <a:lnTo>
                    <a:pt x="73" y="183"/>
                  </a:lnTo>
                  <a:lnTo>
                    <a:pt x="73" y="169"/>
                  </a:lnTo>
                  <a:lnTo>
                    <a:pt x="73" y="156"/>
                  </a:lnTo>
                  <a:lnTo>
                    <a:pt x="68" y="130"/>
                  </a:lnTo>
                  <a:lnTo>
                    <a:pt x="60" y="109"/>
                  </a:lnTo>
                  <a:lnTo>
                    <a:pt x="60" y="109"/>
                  </a:lnTo>
                  <a:lnTo>
                    <a:pt x="52" y="87"/>
                  </a:lnTo>
                  <a:lnTo>
                    <a:pt x="49" y="78"/>
                  </a:lnTo>
                  <a:lnTo>
                    <a:pt x="49" y="71"/>
                  </a:lnTo>
                  <a:lnTo>
                    <a:pt x="51" y="65"/>
                  </a:lnTo>
                  <a:lnTo>
                    <a:pt x="51" y="65"/>
                  </a:lnTo>
                  <a:lnTo>
                    <a:pt x="54" y="57"/>
                  </a:lnTo>
                  <a:lnTo>
                    <a:pt x="59" y="49"/>
                  </a:lnTo>
                  <a:lnTo>
                    <a:pt x="67" y="41"/>
                  </a:lnTo>
                  <a:lnTo>
                    <a:pt x="75" y="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165"/>
            <p:cNvSpPr>
              <a:spLocks/>
            </p:cNvSpPr>
            <p:nvPr/>
          </p:nvSpPr>
          <p:spPr bwMode="auto">
            <a:xfrm>
              <a:off x="2777027" y="2452874"/>
              <a:ext cx="161701" cy="446298"/>
            </a:xfrm>
            <a:custGeom>
              <a:avLst/>
              <a:gdLst>
                <a:gd name="T0" fmla="*/ 75 w 75"/>
                <a:gd name="T1" fmla="*/ 35 h 207"/>
                <a:gd name="T2" fmla="*/ 75 w 75"/>
                <a:gd name="T3" fmla="*/ 35 h 207"/>
                <a:gd name="T4" fmla="*/ 70 w 75"/>
                <a:gd name="T5" fmla="*/ 27 h 207"/>
                <a:gd name="T6" fmla="*/ 64 w 75"/>
                <a:gd name="T7" fmla="*/ 21 h 207"/>
                <a:gd name="T8" fmla="*/ 57 w 75"/>
                <a:gd name="T9" fmla="*/ 14 h 207"/>
                <a:gd name="T10" fmla="*/ 51 w 75"/>
                <a:gd name="T11" fmla="*/ 8 h 207"/>
                <a:gd name="T12" fmla="*/ 51 w 75"/>
                <a:gd name="T13" fmla="*/ 8 h 207"/>
                <a:gd name="T14" fmla="*/ 41 w 75"/>
                <a:gd name="T15" fmla="*/ 3 h 207"/>
                <a:gd name="T16" fmla="*/ 32 w 75"/>
                <a:gd name="T17" fmla="*/ 0 h 207"/>
                <a:gd name="T18" fmla="*/ 32 w 75"/>
                <a:gd name="T19" fmla="*/ 0 h 207"/>
                <a:gd name="T20" fmla="*/ 26 w 75"/>
                <a:gd name="T21" fmla="*/ 5 h 207"/>
                <a:gd name="T22" fmla="*/ 19 w 75"/>
                <a:gd name="T23" fmla="*/ 13 h 207"/>
                <a:gd name="T24" fmla="*/ 10 w 75"/>
                <a:gd name="T25" fmla="*/ 27 h 207"/>
                <a:gd name="T26" fmla="*/ 4 w 75"/>
                <a:gd name="T27" fmla="*/ 44 h 207"/>
                <a:gd name="T28" fmla="*/ 0 w 75"/>
                <a:gd name="T29" fmla="*/ 62 h 207"/>
                <a:gd name="T30" fmla="*/ 0 w 75"/>
                <a:gd name="T31" fmla="*/ 62 h 207"/>
                <a:gd name="T32" fmla="*/ 8 w 75"/>
                <a:gd name="T33" fmla="*/ 73 h 207"/>
                <a:gd name="T34" fmla="*/ 19 w 75"/>
                <a:gd name="T35" fmla="*/ 85 h 207"/>
                <a:gd name="T36" fmla="*/ 30 w 75"/>
                <a:gd name="T37" fmla="*/ 96 h 207"/>
                <a:gd name="T38" fmla="*/ 40 w 75"/>
                <a:gd name="T39" fmla="*/ 109 h 207"/>
                <a:gd name="T40" fmla="*/ 40 w 75"/>
                <a:gd name="T41" fmla="*/ 109 h 207"/>
                <a:gd name="T42" fmla="*/ 46 w 75"/>
                <a:gd name="T43" fmla="*/ 120 h 207"/>
                <a:gd name="T44" fmla="*/ 51 w 75"/>
                <a:gd name="T45" fmla="*/ 133 h 207"/>
                <a:gd name="T46" fmla="*/ 57 w 75"/>
                <a:gd name="T47" fmla="*/ 158 h 207"/>
                <a:gd name="T48" fmla="*/ 57 w 75"/>
                <a:gd name="T49" fmla="*/ 158 h 207"/>
                <a:gd name="T50" fmla="*/ 59 w 75"/>
                <a:gd name="T51" fmla="*/ 170 h 207"/>
                <a:gd name="T52" fmla="*/ 60 w 75"/>
                <a:gd name="T53" fmla="*/ 183 h 207"/>
                <a:gd name="T54" fmla="*/ 62 w 75"/>
                <a:gd name="T55" fmla="*/ 196 h 207"/>
                <a:gd name="T56" fmla="*/ 64 w 75"/>
                <a:gd name="T57" fmla="*/ 202 h 207"/>
                <a:gd name="T58" fmla="*/ 67 w 75"/>
                <a:gd name="T59" fmla="*/ 207 h 207"/>
                <a:gd name="T60" fmla="*/ 67 w 75"/>
                <a:gd name="T61" fmla="*/ 207 h 207"/>
                <a:gd name="T62" fmla="*/ 71 w 75"/>
                <a:gd name="T63" fmla="*/ 196 h 207"/>
                <a:gd name="T64" fmla="*/ 73 w 75"/>
                <a:gd name="T65" fmla="*/ 183 h 207"/>
                <a:gd name="T66" fmla="*/ 73 w 75"/>
                <a:gd name="T67" fmla="*/ 169 h 207"/>
                <a:gd name="T68" fmla="*/ 73 w 75"/>
                <a:gd name="T69" fmla="*/ 156 h 207"/>
                <a:gd name="T70" fmla="*/ 68 w 75"/>
                <a:gd name="T71" fmla="*/ 130 h 207"/>
                <a:gd name="T72" fmla="*/ 60 w 75"/>
                <a:gd name="T73" fmla="*/ 109 h 207"/>
                <a:gd name="T74" fmla="*/ 60 w 75"/>
                <a:gd name="T75" fmla="*/ 109 h 207"/>
                <a:gd name="T76" fmla="*/ 52 w 75"/>
                <a:gd name="T77" fmla="*/ 87 h 207"/>
                <a:gd name="T78" fmla="*/ 49 w 75"/>
                <a:gd name="T79" fmla="*/ 78 h 207"/>
                <a:gd name="T80" fmla="*/ 49 w 75"/>
                <a:gd name="T81" fmla="*/ 71 h 207"/>
                <a:gd name="T82" fmla="*/ 51 w 75"/>
                <a:gd name="T83" fmla="*/ 65 h 207"/>
                <a:gd name="T84" fmla="*/ 51 w 75"/>
                <a:gd name="T85" fmla="*/ 65 h 207"/>
                <a:gd name="T86" fmla="*/ 54 w 75"/>
                <a:gd name="T87" fmla="*/ 57 h 207"/>
                <a:gd name="T88" fmla="*/ 59 w 75"/>
                <a:gd name="T89" fmla="*/ 49 h 207"/>
                <a:gd name="T90" fmla="*/ 67 w 75"/>
                <a:gd name="T91" fmla="*/ 41 h 207"/>
                <a:gd name="T92" fmla="*/ 75 w 75"/>
                <a:gd name="T93" fmla="*/ 3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207">
                  <a:moveTo>
                    <a:pt x="75" y="35"/>
                  </a:moveTo>
                  <a:lnTo>
                    <a:pt x="75" y="35"/>
                  </a:lnTo>
                  <a:lnTo>
                    <a:pt x="70" y="27"/>
                  </a:lnTo>
                  <a:lnTo>
                    <a:pt x="64" y="21"/>
                  </a:lnTo>
                  <a:lnTo>
                    <a:pt x="57" y="14"/>
                  </a:lnTo>
                  <a:lnTo>
                    <a:pt x="51" y="8"/>
                  </a:lnTo>
                  <a:lnTo>
                    <a:pt x="51" y="8"/>
                  </a:lnTo>
                  <a:lnTo>
                    <a:pt x="41" y="3"/>
                  </a:lnTo>
                  <a:lnTo>
                    <a:pt x="32" y="0"/>
                  </a:lnTo>
                  <a:lnTo>
                    <a:pt x="32" y="0"/>
                  </a:lnTo>
                  <a:lnTo>
                    <a:pt x="26" y="5"/>
                  </a:lnTo>
                  <a:lnTo>
                    <a:pt x="19" y="13"/>
                  </a:lnTo>
                  <a:lnTo>
                    <a:pt x="10" y="27"/>
                  </a:lnTo>
                  <a:lnTo>
                    <a:pt x="4" y="44"/>
                  </a:lnTo>
                  <a:lnTo>
                    <a:pt x="0" y="62"/>
                  </a:lnTo>
                  <a:lnTo>
                    <a:pt x="0" y="62"/>
                  </a:lnTo>
                  <a:lnTo>
                    <a:pt x="8" y="73"/>
                  </a:lnTo>
                  <a:lnTo>
                    <a:pt x="19" y="85"/>
                  </a:lnTo>
                  <a:lnTo>
                    <a:pt x="30" y="96"/>
                  </a:lnTo>
                  <a:lnTo>
                    <a:pt x="40" y="109"/>
                  </a:lnTo>
                  <a:lnTo>
                    <a:pt x="40" y="109"/>
                  </a:lnTo>
                  <a:lnTo>
                    <a:pt x="46" y="120"/>
                  </a:lnTo>
                  <a:lnTo>
                    <a:pt x="51" y="133"/>
                  </a:lnTo>
                  <a:lnTo>
                    <a:pt x="57" y="158"/>
                  </a:lnTo>
                  <a:lnTo>
                    <a:pt x="57" y="158"/>
                  </a:lnTo>
                  <a:lnTo>
                    <a:pt x="59" y="170"/>
                  </a:lnTo>
                  <a:lnTo>
                    <a:pt x="60" y="183"/>
                  </a:lnTo>
                  <a:lnTo>
                    <a:pt x="62" y="196"/>
                  </a:lnTo>
                  <a:lnTo>
                    <a:pt x="64" y="202"/>
                  </a:lnTo>
                  <a:lnTo>
                    <a:pt x="67" y="207"/>
                  </a:lnTo>
                  <a:lnTo>
                    <a:pt x="67" y="207"/>
                  </a:lnTo>
                  <a:lnTo>
                    <a:pt x="71" y="196"/>
                  </a:lnTo>
                  <a:lnTo>
                    <a:pt x="73" y="183"/>
                  </a:lnTo>
                  <a:lnTo>
                    <a:pt x="73" y="169"/>
                  </a:lnTo>
                  <a:lnTo>
                    <a:pt x="73" y="156"/>
                  </a:lnTo>
                  <a:lnTo>
                    <a:pt x="68" y="130"/>
                  </a:lnTo>
                  <a:lnTo>
                    <a:pt x="60" y="109"/>
                  </a:lnTo>
                  <a:lnTo>
                    <a:pt x="60" y="109"/>
                  </a:lnTo>
                  <a:lnTo>
                    <a:pt x="52" y="87"/>
                  </a:lnTo>
                  <a:lnTo>
                    <a:pt x="49" y="78"/>
                  </a:lnTo>
                  <a:lnTo>
                    <a:pt x="49" y="71"/>
                  </a:lnTo>
                  <a:lnTo>
                    <a:pt x="51" y="65"/>
                  </a:lnTo>
                  <a:lnTo>
                    <a:pt x="51" y="65"/>
                  </a:lnTo>
                  <a:lnTo>
                    <a:pt x="54" y="57"/>
                  </a:lnTo>
                  <a:lnTo>
                    <a:pt x="59" y="49"/>
                  </a:lnTo>
                  <a:lnTo>
                    <a:pt x="67" y="41"/>
                  </a:lnTo>
                  <a:lnTo>
                    <a:pt x="75" y="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77"/>
            <p:cNvSpPr>
              <a:spLocks/>
            </p:cNvSpPr>
            <p:nvPr/>
          </p:nvSpPr>
          <p:spPr bwMode="auto">
            <a:xfrm>
              <a:off x="2026731" y="2133782"/>
              <a:ext cx="883970" cy="605844"/>
            </a:xfrm>
            <a:custGeom>
              <a:avLst/>
              <a:gdLst>
                <a:gd name="T0" fmla="*/ 374 w 410"/>
                <a:gd name="T1" fmla="*/ 0 h 281"/>
                <a:gd name="T2" fmla="*/ 377 w 410"/>
                <a:gd name="T3" fmla="*/ 16 h 281"/>
                <a:gd name="T4" fmla="*/ 389 w 410"/>
                <a:gd name="T5" fmla="*/ 54 h 281"/>
                <a:gd name="T6" fmla="*/ 389 w 410"/>
                <a:gd name="T7" fmla="*/ 68 h 281"/>
                <a:gd name="T8" fmla="*/ 386 w 410"/>
                <a:gd name="T9" fmla="*/ 104 h 281"/>
                <a:gd name="T10" fmla="*/ 377 w 410"/>
                <a:gd name="T11" fmla="*/ 139 h 281"/>
                <a:gd name="T12" fmla="*/ 369 w 410"/>
                <a:gd name="T13" fmla="*/ 162 h 281"/>
                <a:gd name="T14" fmla="*/ 348 w 410"/>
                <a:gd name="T15" fmla="*/ 194 h 281"/>
                <a:gd name="T16" fmla="*/ 331 w 410"/>
                <a:gd name="T17" fmla="*/ 211 h 281"/>
                <a:gd name="T18" fmla="*/ 322 w 410"/>
                <a:gd name="T19" fmla="*/ 218 h 281"/>
                <a:gd name="T20" fmla="*/ 285 w 410"/>
                <a:gd name="T21" fmla="*/ 237 h 281"/>
                <a:gd name="T22" fmla="*/ 262 w 410"/>
                <a:gd name="T23" fmla="*/ 243 h 281"/>
                <a:gd name="T24" fmla="*/ 235 w 410"/>
                <a:gd name="T25" fmla="*/ 246 h 281"/>
                <a:gd name="T26" fmla="*/ 221 w 410"/>
                <a:gd name="T27" fmla="*/ 244 h 281"/>
                <a:gd name="T28" fmla="*/ 170 w 410"/>
                <a:gd name="T29" fmla="*/ 233 h 281"/>
                <a:gd name="T30" fmla="*/ 118 w 410"/>
                <a:gd name="T31" fmla="*/ 218 h 281"/>
                <a:gd name="T32" fmla="*/ 68 w 410"/>
                <a:gd name="T33" fmla="*/ 199 h 281"/>
                <a:gd name="T34" fmla="*/ 41 w 410"/>
                <a:gd name="T35" fmla="*/ 192 h 281"/>
                <a:gd name="T36" fmla="*/ 14 w 410"/>
                <a:gd name="T37" fmla="*/ 192 h 281"/>
                <a:gd name="T38" fmla="*/ 0 w 410"/>
                <a:gd name="T39" fmla="*/ 197 h 281"/>
                <a:gd name="T40" fmla="*/ 5 w 410"/>
                <a:gd name="T41" fmla="*/ 202 h 281"/>
                <a:gd name="T42" fmla="*/ 24 w 410"/>
                <a:gd name="T43" fmla="*/ 210 h 281"/>
                <a:gd name="T44" fmla="*/ 51 w 410"/>
                <a:gd name="T45" fmla="*/ 218 h 281"/>
                <a:gd name="T46" fmla="*/ 85 w 410"/>
                <a:gd name="T47" fmla="*/ 230 h 281"/>
                <a:gd name="T48" fmla="*/ 117 w 410"/>
                <a:gd name="T49" fmla="*/ 246 h 281"/>
                <a:gd name="T50" fmla="*/ 134 w 410"/>
                <a:gd name="T51" fmla="*/ 255 h 281"/>
                <a:gd name="T52" fmla="*/ 169 w 410"/>
                <a:gd name="T53" fmla="*/ 273 h 281"/>
                <a:gd name="T54" fmla="*/ 188 w 410"/>
                <a:gd name="T55" fmla="*/ 278 h 281"/>
                <a:gd name="T56" fmla="*/ 203 w 410"/>
                <a:gd name="T57" fmla="*/ 279 h 281"/>
                <a:gd name="T58" fmla="*/ 233 w 410"/>
                <a:gd name="T59" fmla="*/ 281 h 281"/>
                <a:gd name="T60" fmla="*/ 278 w 410"/>
                <a:gd name="T61" fmla="*/ 273 h 281"/>
                <a:gd name="T62" fmla="*/ 307 w 410"/>
                <a:gd name="T63" fmla="*/ 265 h 281"/>
                <a:gd name="T64" fmla="*/ 341 w 410"/>
                <a:gd name="T65" fmla="*/ 248 h 281"/>
                <a:gd name="T66" fmla="*/ 367 w 410"/>
                <a:gd name="T67" fmla="*/ 221 h 281"/>
                <a:gd name="T68" fmla="*/ 389 w 410"/>
                <a:gd name="T69" fmla="*/ 188 h 281"/>
                <a:gd name="T70" fmla="*/ 404 w 410"/>
                <a:gd name="T71" fmla="*/ 150 h 281"/>
                <a:gd name="T72" fmla="*/ 410 w 410"/>
                <a:gd name="T73" fmla="*/ 109 h 281"/>
                <a:gd name="T74" fmla="*/ 407 w 410"/>
                <a:gd name="T75" fmla="*/ 69 h 281"/>
                <a:gd name="T76" fmla="*/ 396 w 410"/>
                <a:gd name="T77" fmla="*/ 33 h 281"/>
                <a:gd name="T78" fmla="*/ 374 w 410"/>
                <a:gd name="T79"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0" h="281">
                  <a:moveTo>
                    <a:pt x="374" y="0"/>
                  </a:moveTo>
                  <a:lnTo>
                    <a:pt x="374" y="0"/>
                  </a:lnTo>
                  <a:lnTo>
                    <a:pt x="377" y="16"/>
                  </a:lnTo>
                  <a:lnTo>
                    <a:pt x="377" y="16"/>
                  </a:lnTo>
                  <a:lnTo>
                    <a:pt x="386" y="41"/>
                  </a:lnTo>
                  <a:lnTo>
                    <a:pt x="389" y="54"/>
                  </a:lnTo>
                  <a:lnTo>
                    <a:pt x="389" y="68"/>
                  </a:lnTo>
                  <a:lnTo>
                    <a:pt x="389" y="68"/>
                  </a:lnTo>
                  <a:lnTo>
                    <a:pt x="389" y="85"/>
                  </a:lnTo>
                  <a:lnTo>
                    <a:pt x="386" y="104"/>
                  </a:lnTo>
                  <a:lnTo>
                    <a:pt x="383" y="121"/>
                  </a:lnTo>
                  <a:lnTo>
                    <a:pt x="377" y="139"/>
                  </a:lnTo>
                  <a:lnTo>
                    <a:pt x="377" y="139"/>
                  </a:lnTo>
                  <a:lnTo>
                    <a:pt x="369" y="162"/>
                  </a:lnTo>
                  <a:lnTo>
                    <a:pt x="356" y="183"/>
                  </a:lnTo>
                  <a:lnTo>
                    <a:pt x="348" y="194"/>
                  </a:lnTo>
                  <a:lnTo>
                    <a:pt x="341" y="203"/>
                  </a:lnTo>
                  <a:lnTo>
                    <a:pt x="331" y="211"/>
                  </a:lnTo>
                  <a:lnTo>
                    <a:pt x="322" y="218"/>
                  </a:lnTo>
                  <a:lnTo>
                    <a:pt x="322" y="218"/>
                  </a:lnTo>
                  <a:lnTo>
                    <a:pt x="298" y="230"/>
                  </a:lnTo>
                  <a:lnTo>
                    <a:pt x="285" y="237"/>
                  </a:lnTo>
                  <a:lnTo>
                    <a:pt x="273" y="240"/>
                  </a:lnTo>
                  <a:lnTo>
                    <a:pt x="262" y="243"/>
                  </a:lnTo>
                  <a:lnTo>
                    <a:pt x="249" y="244"/>
                  </a:lnTo>
                  <a:lnTo>
                    <a:pt x="235" y="246"/>
                  </a:lnTo>
                  <a:lnTo>
                    <a:pt x="221" y="244"/>
                  </a:lnTo>
                  <a:lnTo>
                    <a:pt x="221" y="244"/>
                  </a:lnTo>
                  <a:lnTo>
                    <a:pt x="196" y="240"/>
                  </a:lnTo>
                  <a:lnTo>
                    <a:pt x="170" y="233"/>
                  </a:lnTo>
                  <a:lnTo>
                    <a:pt x="118" y="218"/>
                  </a:lnTo>
                  <a:lnTo>
                    <a:pt x="118" y="218"/>
                  </a:lnTo>
                  <a:lnTo>
                    <a:pt x="93" y="208"/>
                  </a:lnTo>
                  <a:lnTo>
                    <a:pt x="68" y="199"/>
                  </a:lnTo>
                  <a:lnTo>
                    <a:pt x="54" y="194"/>
                  </a:lnTo>
                  <a:lnTo>
                    <a:pt x="41" y="192"/>
                  </a:lnTo>
                  <a:lnTo>
                    <a:pt x="27" y="191"/>
                  </a:lnTo>
                  <a:lnTo>
                    <a:pt x="14" y="192"/>
                  </a:lnTo>
                  <a:lnTo>
                    <a:pt x="14" y="192"/>
                  </a:lnTo>
                  <a:lnTo>
                    <a:pt x="0" y="197"/>
                  </a:lnTo>
                  <a:lnTo>
                    <a:pt x="0" y="197"/>
                  </a:lnTo>
                  <a:lnTo>
                    <a:pt x="5" y="202"/>
                  </a:lnTo>
                  <a:lnTo>
                    <a:pt x="11" y="205"/>
                  </a:lnTo>
                  <a:lnTo>
                    <a:pt x="24" y="210"/>
                  </a:lnTo>
                  <a:lnTo>
                    <a:pt x="51" y="218"/>
                  </a:lnTo>
                  <a:lnTo>
                    <a:pt x="51" y="218"/>
                  </a:lnTo>
                  <a:lnTo>
                    <a:pt x="68" y="224"/>
                  </a:lnTo>
                  <a:lnTo>
                    <a:pt x="85" y="230"/>
                  </a:lnTo>
                  <a:lnTo>
                    <a:pt x="101" y="237"/>
                  </a:lnTo>
                  <a:lnTo>
                    <a:pt x="117" y="246"/>
                  </a:lnTo>
                  <a:lnTo>
                    <a:pt x="117" y="246"/>
                  </a:lnTo>
                  <a:lnTo>
                    <a:pt x="134" y="255"/>
                  </a:lnTo>
                  <a:lnTo>
                    <a:pt x="151" y="265"/>
                  </a:lnTo>
                  <a:lnTo>
                    <a:pt x="169" y="273"/>
                  </a:lnTo>
                  <a:lnTo>
                    <a:pt x="178" y="276"/>
                  </a:lnTo>
                  <a:lnTo>
                    <a:pt x="188" y="278"/>
                  </a:lnTo>
                  <a:lnTo>
                    <a:pt x="188" y="278"/>
                  </a:lnTo>
                  <a:lnTo>
                    <a:pt x="203" y="279"/>
                  </a:lnTo>
                  <a:lnTo>
                    <a:pt x="218" y="281"/>
                  </a:lnTo>
                  <a:lnTo>
                    <a:pt x="233" y="281"/>
                  </a:lnTo>
                  <a:lnTo>
                    <a:pt x="249" y="279"/>
                  </a:lnTo>
                  <a:lnTo>
                    <a:pt x="278" y="273"/>
                  </a:lnTo>
                  <a:lnTo>
                    <a:pt x="307" y="265"/>
                  </a:lnTo>
                  <a:lnTo>
                    <a:pt x="307" y="265"/>
                  </a:lnTo>
                  <a:lnTo>
                    <a:pt x="325" y="257"/>
                  </a:lnTo>
                  <a:lnTo>
                    <a:pt x="341" y="248"/>
                  </a:lnTo>
                  <a:lnTo>
                    <a:pt x="355" y="235"/>
                  </a:lnTo>
                  <a:lnTo>
                    <a:pt x="367" y="221"/>
                  </a:lnTo>
                  <a:lnTo>
                    <a:pt x="378" y="205"/>
                  </a:lnTo>
                  <a:lnTo>
                    <a:pt x="389" y="188"/>
                  </a:lnTo>
                  <a:lnTo>
                    <a:pt x="397" y="169"/>
                  </a:lnTo>
                  <a:lnTo>
                    <a:pt x="404" y="150"/>
                  </a:lnTo>
                  <a:lnTo>
                    <a:pt x="407" y="129"/>
                  </a:lnTo>
                  <a:lnTo>
                    <a:pt x="410" y="109"/>
                  </a:lnTo>
                  <a:lnTo>
                    <a:pt x="410" y="90"/>
                  </a:lnTo>
                  <a:lnTo>
                    <a:pt x="407" y="69"/>
                  </a:lnTo>
                  <a:lnTo>
                    <a:pt x="402" y="51"/>
                  </a:lnTo>
                  <a:lnTo>
                    <a:pt x="396" y="33"/>
                  </a:lnTo>
                  <a:lnTo>
                    <a:pt x="386" y="16"/>
                  </a:lnTo>
                  <a:lnTo>
                    <a:pt x="3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179"/>
            <p:cNvSpPr>
              <a:spLocks/>
            </p:cNvSpPr>
            <p:nvPr/>
          </p:nvSpPr>
          <p:spPr bwMode="auto">
            <a:xfrm>
              <a:off x="1886588" y="2545585"/>
              <a:ext cx="245787" cy="401020"/>
            </a:xfrm>
            <a:custGeom>
              <a:avLst/>
              <a:gdLst>
                <a:gd name="T0" fmla="*/ 79 w 114"/>
                <a:gd name="T1" fmla="*/ 1 h 186"/>
                <a:gd name="T2" fmla="*/ 79 w 114"/>
                <a:gd name="T3" fmla="*/ 1 h 186"/>
                <a:gd name="T4" fmla="*/ 68 w 114"/>
                <a:gd name="T5" fmla="*/ 5 h 186"/>
                <a:gd name="T6" fmla="*/ 56 w 114"/>
                <a:gd name="T7" fmla="*/ 11 h 186"/>
                <a:gd name="T8" fmla="*/ 45 w 114"/>
                <a:gd name="T9" fmla="*/ 17 h 186"/>
                <a:gd name="T10" fmla="*/ 35 w 114"/>
                <a:gd name="T11" fmla="*/ 25 h 186"/>
                <a:gd name="T12" fmla="*/ 26 w 114"/>
                <a:gd name="T13" fmla="*/ 33 h 186"/>
                <a:gd name="T14" fmla="*/ 18 w 114"/>
                <a:gd name="T15" fmla="*/ 44 h 186"/>
                <a:gd name="T16" fmla="*/ 10 w 114"/>
                <a:gd name="T17" fmla="*/ 53 h 186"/>
                <a:gd name="T18" fmla="*/ 5 w 114"/>
                <a:gd name="T19" fmla="*/ 64 h 186"/>
                <a:gd name="T20" fmla="*/ 5 w 114"/>
                <a:gd name="T21" fmla="*/ 64 h 186"/>
                <a:gd name="T22" fmla="*/ 2 w 114"/>
                <a:gd name="T23" fmla="*/ 80 h 186"/>
                <a:gd name="T24" fmla="*/ 0 w 114"/>
                <a:gd name="T25" fmla="*/ 94 h 186"/>
                <a:gd name="T26" fmla="*/ 0 w 114"/>
                <a:gd name="T27" fmla="*/ 110 h 186"/>
                <a:gd name="T28" fmla="*/ 0 w 114"/>
                <a:gd name="T29" fmla="*/ 126 h 186"/>
                <a:gd name="T30" fmla="*/ 5 w 114"/>
                <a:gd name="T31" fmla="*/ 156 h 186"/>
                <a:gd name="T32" fmla="*/ 10 w 114"/>
                <a:gd name="T33" fmla="*/ 186 h 186"/>
                <a:gd name="T34" fmla="*/ 10 w 114"/>
                <a:gd name="T35" fmla="*/ 186 h 186"/>
                <a:gd name="T36" fmla="*/ 11 w 114"/>
                <a:gd name="T37" fmla="*/ 175 h 186"/>
                <a:gd name="T38" fmla="*/ 11 w 114"/>
                <a:gd name="T39" fmla="*/ 164 h 186"/>
                <a:gd name="T40" fmla="*/ 11 w 114"/>
                <a:gd name="T41" fmla="*/ 164 h 186"/>
                <a:gd name="T42" fmla="*/ 13 w 114"/>
                <a:gd name="T43" fmla="*/ 129 h 186"/>
                <a:gd name="T44" fmla="*/ 15 w 114"/>
                <a:gd name="T45" fmla="*/ 112 h 186"/>
                <a:gd name="T46" fmla="*/ 19 w 114"/>
                <a:gd name="T47" fmla="*/ 94 h 186"/>
                <a:gd name="T48" fmla="*/ 24 w 114"/>
                <a:gd name="T49" fmla="*/ 77 h 186"/>
                <a:gd name="T50" fmla="*/ 32 w 114"/>
                <a:gd name="T51" fmla="*/ 61 h 186"/>
                <a:gd name="T52" fmla="*/ 43 w 114"/>
                <a:gd name="T53" fmla="*/ 47 h 186"/>
                <a:gd name="T54" fmla="*/ 49 w 114"/>
                <a:gd name="T55" fmla="*/ 42 h 186"/>
                <a:gd name="T56" fmla="*/ 56 w 114"/>
                <a:gd name="T57" fmla="*/ 36 h 186"/>
                <a:gd name="T58" fmla="*/ 56 w 114"/>
                <a:gd name="T59" fmla="*/ 36 h 186"/>
                <a:gd name="T60" fmla="*/ 65 w 114"/>
                <a:gd name="T61" fmla="*/ 31 h 186"/>
                <a:gd name="T62" fmla="*/ 76 w 114"/>
                <a:gd name="T63" fmla="*/ 28 h 186"/>
                <a:gd name="T64" fmla="*/ 87 w 114"/>
                <a:gd name="T65" fmla="*/ 25 h 186"/>
                <a:gd name="T66" fmla="*/ 97 w 114"/>
                <a:gd name="T67" fmla="*/ 25 h 186"/>
                <a:gd name="T68" fmla="*/ 97 w 114"/>
                <a:gd name="T69" fmla="*/ 25 h 186"/>
                <a:gd name="T70" fmla="*/ 108 w 114"/>
                <a:gd name="T71" fmla="*/ 25 h 186"/>
                <a:gd name="T72" fmla="*/ 112 w 114"/>
                <a:gd name="T73" fmla="*/ 22 h 186"/>
                <a:gd name="T74" fmla="*/ 114 w 114"/>
                <a:gd name="T75" fmla="*/ 20 h 186"/>
                <a:gd name="T76" fmla="*/ 114 w 114"/>
                <a:gd name="T77" fmla="*/ 17 h 186"/>
                <a:gd name="T78" fmla="*/ 114 w 114"/>
                <a:gd name="T79" fmla="*/ 17 h 186"/>
                <a:gd name="T80" fmla="*/ 114 w 114"/>
                <a:gd name="T81" fmla="*/ 14 h 186"/>
                <a:gd name="T82" fmla="*/ 112 w 114"/>
                <a:gd name="T83" fmla="*/ 9 h 186"/>
                <a:gd name="T84" fmla="*/ 108 w 114"/>
                <a:gd name="T85" fmla="*/ 1 h 186"/>
                <a:gd name="T86" fmla="*/ 108 w 114"/>
                <a:gd name="T87" fmla="*/ 1 h 186"/>
                <a:gd name="T88" fmla="*/ 93 w 114"/>
                <a:gd name="T89" fmla="*/ 0 h 186"/>
                <a:gd name="T90" fmla="*/ 79 w 114"/>
                <a:gd name="T91" fmla="*/ 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86">
                  <a:moveTo>
                    <a:pt x="79" y="1"/>
                  </a:moveTo>
                  <a:lnTo>
                    <a:pt x="79" y="1"/>
                  </a:lnTo>
                  <a:lnTo>
                    <a:pt x="68" y="5"/>
                  </a:lnTo>
                  <a:lnTo>
                    <a:pt x="56" y="11"/>
                  </a:lnTo>
                  <a:lnTo>
                    <a:pt x="45" y="17"/>
                  </a:lnTo>
                  <a:lnTo>
                    <a:pt x="35" y="25"/>
                  </a:lnTo>
                  <a:lnTo>
                    <a:pt x="26" y="33"/>
                  </a:lnTo>
                  <a:lnTo>
                    <a:pt x="18" y="44"/>
                  </a:lnTo>
                  <a:lnTo>
                    <a:pt x="10" y="53"/>
                  </a:lnTo>
                  <a:lnTo>
                    <a:pt x="5" y="64"/>
                  </a:lnTo>
                  <a:lnTo>
                    <a:pt x="5" y="64"/>
                  </a:lnTo>
                  <a:lnTo>
                    <a:pt x="2" y="80"/>
                  </a:lnTo>
                  <a:lnTo>
                    <a:pt x="0" y="94"/>
                  </a:lnTo>
                  <a:lnTo>
                    <a:pt x="0" y="110"/>
                  </a:lnTo>
                  <a:lnTo>
                    <a:pt x="0" y="126"/>
                  </a:lnTo>
                  <a:lnTo>
                    <a:pt x="5" y="156"/>
                  </a:lnTo>
                  <a:lnTo>
                    <a:pt x="10" y="186"/>
                  </a:lnTo>
                  <a:lnTo>
                    <a:pt x="10" y="186"/>
                  </a:lnTo>
                  <a:lnTo>
                    <a:pt x="11" y="175"/>
                  </a:lnTo>
                  <a:lnTo>
                    <a:pt x="11" y="164"/>
                  </a:lnTo>
                  <a:lnTo>
                    <a:pt x="11" y="164"/>
                  </a:lnTo>
                  <a:lnTo>
                    <a:pt x="13" y="129"/>
                  </a:lnTo>
                  <a:lnTo>
                    <a:pt x="15" y="112"/>
                  </a:lnTo>
                  <a:lnTo>
                    <a:pt x="19" y="94"/>
                  </a:lnTo>
                  <a:lnTo>
                    <a:pt x="24" y="77"/>
                  </a:lnTo>
                  <a:lnTo>
                    <a:pt x="32" y="61"/>
                  </a:lnTo>
                  <a:lnTo>
                    <a:pt x="43" y="47"/>
                  </a:lnTo>
                  <a:lnTo>
                    <a:pt x="49" y="42"/>
                  </a:lnTo>
                  <a:lnTo>
                    <a:pt x="56" y="36"/>
                  </a:lnTo>
                  <a:lnTo>
                    <a:pt x="56" y="36"/>
                  </a:lnTo>
                  <a:lnTo>
                    <a:pt x="65" y="31"/>
                  </a:lnTo>
                  <a:lnTo>
                    <a:pt x="76" y="28"/>
                  </a:lnTo>
                  <a:lnTo>
                    <a:pt x="87" y="25"/>
                  </a:lnTo>
                  <a:lnTo>
                    <a:pt x="97" y="25"/>
                  </a:lnTo>
                  <a:lnTo>
                    <a:pt x="97" y="25"/>
                  </a:lnTo>
                  <a:lnTo>
                    <a:pt x="108" y="25"/>
                  </a:lnTo>
                  <a:lnTo>
                    <a:pt x="112" y="22"/>
                  </a:lnTo>
                  <a:lnTo>
                    <a:pt x="114" y="20"/>
                  </a:lnTo>
                  <a:lnTo>
                    <a:pt x="114" y="17"/>
                  </a:lnTo>
                  <a:lnTo>
                    <a:pt x="114" y="17"/>
                  </a:lnTo>
                  <a:lnTo>
                    <a:pt x="114" y="14"/>
                  </a:lnTo>
                  <a:lnTo>
                    <a:pt x="112" y="9"/>
                  </a:lnTo>
                  <a:lnTo>
                    <a:pt x="108" y="1"/>
                  </a:lnTo>
                  <a:lnTo>
                    <a:pt x="108" y="1"/>
                  </a:lnTo>
                  <a:lnTo>
                    <a:pt x="93" y="0"/>
                  </a:lnTo>
                  <a:lnTo>
                    <a:pt x="79"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181"/>
            <p:cNvSpPr>
              <a:spLocks/>
            </p:cNvSpPr>
            <p:nvPr/>
          </p:nvSpPr>
          <p:spPr bwMode="auto">
            <a:xfrm>
              <a:off x="1886588" y="2545585"/>
              <a:ext cx="245787" cy="401020"/>
            </a:xfrm>
            <a:custGeom>
              <a:avLst/>
              <a:gdLst>
                <a:gd name="T0" fmla="*/ 79 w 114"/>
                <a:gd name="T1" fmla="*/ 1 h 186"/>
                <a:gd name="T2" fmla="*/ 79 w 114"/>
                <a:gd name="T3" fmla="*/ 1 h 186"/>
                <a:gd name="T4" fmla="*/ 68 w 114"/>
                <a:gd name="T5" fmla="*/ 5 h 186"/>
                <a:gd name="T6" fmla="*/ 56 w 114"/>
                <a:gd name="T7" fmla="*/ 11 h 186"/>
                <a:gd name="T8" fmla="*/ 45 w 114"/>
                <a:gd name="T9" fmla="*/ 17 h 186"/>
                <a:gd name="T10" fmla="*/ 35 w 114"/>
                <a:gd name="T11" fmla="*/ 25 h 186"/>
                <a:gd name="T12" fmla="*/ 26 w 114"/>
                <a:gd name="T13" fmla="*/ 33 h 186"/>
                <a:gd name="T14" fmla="*/ 18 w 114"/>
                <a:gd name="T15" fmla="*/ 44 h 186"/>
                <a:gd name="T16" fmla="*/ 10 w 114"/>
                <a:gd name="T17" fmla="*/ 53 h 186"/>
                <a:gd name="T18" fmla="*/ 5 w 114"/>
                <a:gd name="T19" fmla="*/ 64 h 186"/>
                <a:gd name="T20" fmla="*/ 5 w 114"/>
                <a:gd name="T21" fmla="*/ 64 h 186"/>
                <a:gd name="T22" fmla="*/ 2 w 114"/>
                <a:gd name="T23" fmla="*/ 80 h 186"/>
                <a:gd name="T24" fmla="*/ 0 w 114"/>
                <a:gd name="T25" fmla="*/ 94 h 186"/>
                <a:gd name="T26" fmla="*/ 0 w 114"/>
                <a:gd name="T27" fmla="*/ 110 h 186"/>
                <a:gd name="T28" fmla="*/ 0 w 114"/>
                <a:gd name="T29" fmla="*/ 126 h 186"/>
                <a:gd name="T30" fmla="*/ 5 w 114"/>
                <a:gd name="T31" fmla="*/ 156 h 186"/>
                <a:gd name="T32" fmla="*/ 10 w 114"/>
                <a:gd name="T33" fmla="*/ 186 h 186"/>
                <a:gd name="T34" fmla="*/ 10 w 114"/>
                <a:gd name="T35" fmla="*/ 186 h 186"/>
                <a:gd name="T36" fmla="*/ 11 w 114"/>
                <a:gd name="T37" fmla="*/ 175 h 186"/>
                <a:gd name="T38" fmla="*/ 11 w 114"/>
                <a:gd name="T39" fmla="*/ 164 h 186"/>
                <a:gd name="T40" fmla="*/ 11 w 114"/>
                <a:gd name="T41" fmla="*/ 164 h 186"/>
                <a:gd name="T42" fmla="*/ 13 w 114"/>
                <a:gd name="T43" fmla="*/ 129 h 186"/>
                <a:gd name="T44" fmla="*/ 15 w 114"/>
                <a:gd name="T45" fmla="*/ 112 h 186"/>
                <a:gd name="T46" fmla="*/ 19 w 114"/>
                <a:gd name="T47" fmla="*/ 94 h 186"/>
                <a:gd name="T48" fmla="*/ 24 w 114"/>
                <a:gd name="T49" fmla="*/ 77 h 186"/>
                <a:gd name="T50" fmla="*/ 32 w 114"/>
                <a:gd name="T51" fmla="*/ 61 h 186"/>
                <a:gd name="T52" fmla="*/ 43 w 114"/>
                <a:gd name="T53" fmla="*/ 47 h 186"/>
                <a:gd name="T54" fmla="*/ 49 w 114"/>
                <a:gd name="T55" fmla="*/ 42 h 186"/>
                <a:gd name="T56" fmla="*/ 56 w 114"/>
                <a:gd name="T57" fmla="*/ 36 h 186"/>
                <a:gd name="T58" fmla="*/ 56 w 114"/>
                <a:gd name="T59" fmla="*/ 36 h 186"/>
                <a:gd name="T60" fmla="*/ 65 w 114"/>
                <a:gd name="T61" fmla="*/ 31 h 186"/>
                <a:gd name="T62" fmla="*/ 76 w 114"/>
                <a:gd name="T63" fmla="*/ 28 h 186"/>
                <a:gd name="T64" fmla="*/ 87 w 114"/>
                <a:gd name="T65" fmla="*/ 25 h 186"/>
                <a:gd name="T66" fmla="*/ 97 w 114"/>
                <a:gd name="T67" fmla="*/ 25 h 186"/>
                <a:gd name="T68" fmla="*/ 97 w 114"/>
                <a:gd name="T69" fmla="*/ 25 h 186"/>
                <a:gd name="T70" fmla="*/ 108 w 114"/>
                <a:gd name="T71" fmla="*/ 25 h 186"/>
                <a:gd name="T72" fmla="*/ 112 w 114"/>
                <a:gd name="T73" fmla="*/ 22 h 186"/>
                <a:gd name="T74" fmla="*/ 114 w 114"/>
                <a:gd name="T75" fmla="*/ 20 h 186"/>
                <a:gd name="T76" fmla="*/ 114 w 114"/>
                <a:gd name="T77" fmla="*/ 17 h 186"/>
                <a:gd name="T78" fmla="*/ 114 w 114"/>
                <a:gd name="T79" fmla="*/ 17 h 186"/>
                <a:gd name="T80" fmla="*/ 114 w 114"/>
                <a:gd name="T81" fmla="*/ 14 h 186"/>
                <a:gd name="T82" fmla="*/ 112 w 114"/>
                <a:gd name="T83" fmla="*/ 9 h 186"/>
                <a:gd name="T84" fmla="*/ 108 w 114"/>
                <a:gd name="T85" fmla="*/ 1 h 186"/>
                <a:gd name="T86" fmla="*/ 108 w 114"/>
                <a:gd name="T87" fmla="*/ 1 h 186"/>
                <a:gd name="T88" fmla="*/ 93 w 114"/>
                <a:gd name="T89" fmla="*/ 0 h 186"/>
                <a:gd name="T90" fmla="*/ 79 w 114"/>
                <a:gd name="T91" fmla="*/ 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86">
                  <a:moveTo>
                    <a:pt x="79" y="1"/>
                  </a:moveTo>
                  <a:lnTo>
                    <a:pt x="79" y="1"/>
                  </a:lnTo>
                  <a:lnTo>
                    <a:pt x="68" y="5"/>
                  </a:lnTo>
                  <a:lnTo>
                    <a:pt x="56" y="11"/>
                  </a:lnTo>
                  <a:lnTo>
                    <a:pt x="45" y="17"/>
                  </a:lnTo>
                  <a:lnTo>
                    <a:pt x="35" y="25"/>
                  </a:lnTo>
                  <a:lnTo>
                    <a:pt x="26" y="33"/>
                  </a:lnTo>
                  <a:lnTo>
                    <a:pt x="18" y="44"/>
                  </a:lnTo>
                  <a:lnTo>
                    <a:pt x="10" y="53"/>
                  </a:lnTo>
                  <a:lnTo>
                    <a:pt x="5" y="64"/>
                  </a:lnTo>
                  <a:lnTo>
                    <a:pt x="5" y="64"/>
                  </a:lnTo>
                  <a:lnTo>
                    <a:pt x="2" y="80"/>
                  </a:lnTo>
                  <a:lnTo>
                    <a:pt x="0" y="94"/>
                  </a:lnTo>
                  <a:lnTo>
                    <a:pt x="0" y="110"/>
                  </a:lnTo>
                  <a:lnTo>
                    <a:pt x="0" y="126"/>
                  </a:lnTo>
                  <a:lnTo>
                    <a:pt x="5" y="156"/>
                  </a:lnTo>
                  <a:lnTo>
                    <a:pt x="10" y="186"/>
                  </a:lnTo>
                  <a:lnTo>
                    <a:pt x="10" y="186"/>
                  </a:lnTo>
                  <a:lnTo>
                    <a:pt x="11" y="175"/>
                  </a:lnTo>
                  <a:lnTo>
                    <a:pt x="11" y="164"/>
                  </a:lnTo>
                  <a:lnTo>
                    <a:pt x="11" y="164"/>
                  </a:lnTo>
                  <a:lnTo>
                    <a:pt x="13" y="129"/>
                  </a:lnTo>
                  <a:lnTo>
                    <a:pt x="15" y="112"/>
                  </a:lnTo>
                  <a:lnTo>
                    <a:pt x="19" y="94"/>
                  </a:lnTo>
                  <a:lnTo>
                    <a:pt x="24" y="77"/>
                  </a:lnTo>
                  <a:lnTo>
                    <a:pt x="32" y="61"/>
                  </a:lnTo>
                  <a:lnTo>
                    <a:pt x="43" y="47"/>
                  </a:lnTo>
                  <a:lnTo>
                    <a:pt x="49" y="42"/>
                  </a:lnTo>
                  <a:lnTo>
                    <a:pt x="56" y="36"/>
                  </a:lnTo>
                  <a:lnTo>
                    <a:pt x="56" y="36"/>
                  </a:lnTo>
                  <a:lnTo>
                    <a:pt x="65" y="31"/>
                  </a:lnTo>
                  <a:lnTo>
                    <a:pt x="76" y="28"/>
                  </a:lnTo>
                  <a:lnTo>
                    <a:pt x="87" y="25"/>
                  </a:lnTo>
                  <a:lnTo>
                    <a:pt x="97" y="25"/>
                  </a:lnTo>
                  <a:lnTo>
                    <a:pt x="97" y="25"/>
                  </a:lnTo>
                  <a:lnTo>
                    <a:pt x="108" y="25"/>
                  </a:lnTo>
                  <a:lnTo>
                    <a:pt x="112" y="22"/>
                  </a:lnTo>
                  <a:lnTo>
                    <a:pt x="114" y="20"/>
                  </a:lnTo>
                  <a:lnTo>
                    <a:pt x="114" y="17"/>
                  </a:lnTo>
                  <a:lnTo>
                    <a:pt x="114" y="17"/>
                  </a:lnTo>
                  <a:lnTo>
                    <a:pt x="114" y="14"/>
                  </a:lnTo>
                  <a:lnTo>
                    <a:pt x="112" y="9"/>
                  </a:lnTo>
                  <a:lnTo>
                    <a:pt x="108" y="1"/>
                  </a:lnTo>
                  <a:lnTo>
                    <a:pt x="108" y="1"/>
                  </a:lnTo>
                  <a:lnTo>
                    <a:pt x="93" y="0"/>
                  </a:lnTo>
                  <a:lnTo>
                    <a:pt x="79"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7"/>
            <p:cNvSpPr>
              <a:spLocks/>
            </p:cNvSpPr>
            <p:nvPr/>
          </p:nvSpPr>
          <p:spPr bwMode="auto">
            <a:xfrm rot="648549">
              <a:off x="1913110" y="5759748"/>
              <a:ext cx="595062" cy="215602"/>
            </a:xfrm>
            <a:custGeom>
              <a:avLst/>
              <a:gdLst>
                <a:gd name="T0" fmla="*/ 160 w 276"/>
                <a:gd name="T1" fmla="*/ 4 h 100"/>
                <a:gd name="T2" fmla="*/ 0 w 276"/>
                <a:gd name="T3" fmla="*/ 76 h 100"/>
                <a:gd name="T4" fmla="*/ 8 w 276"/>
                <a:gd name="T5" fmla="*/ 100 h 100"/>
                <a:gd name="T6" fmla="*/ 266 w 276"/>
                <a:gd name="T7" fmla="*/ 92 h 100"/>
                <a:gd name="T8" fmla="*/ 266 w 276"/>
                <a:gd name="T9" fmla="*/ 92 h 100"/>
                <a:gd name="T10" fmla="*/ 270 w 276"/>
                <a:gd name="T11" fmla="*/ 84 h 100"/>
                <a:gd name="T12" fmla="*/ 272 w 276"/>
                <a:gd name="T13" fmla="*/ 76 h 100"/>
                <a:gd name="T14" fmla="*/ 276 w 276"/>
                <a:gd name="T15" fmla="*/ 64 h 100"/>
                <a:gd name="T16" fmla="*/ 276 w 276"/>
                <a:gd name="T17" fmla="*/ 50 h 100"/>
                <a:gd name="T18" fmla="*/ 274 w 276"/>
                <a:gd name="T19" fmla="*/ 34 h 100"/>
                <a:gd name="T20" fmla="*/ 268 w 276"/>
                <a:gd name="T21" fmla="*/ 18 h 100"/>
                <a:gd name="T22" fmla="*/ 258 w 276"/>
                <a:gd name="T23" fmla="*/ 0 h 100"/>
                <a:gd name="T24" fmla="*/ 160 w 276"/>
                <a:gd name="T2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00">
                  <a:moveTo>
                    <a:pt x="160" y="4"/>
                  </a:moveTo>
                  <a:lnTo>
                    <a:pt x="0" y="76"/>
                  </a:lnTo>
                  <a:lnTo>
                    <a:pt x="8" y="100"/>
                  </a:lnTo>
                  <a:lnTo>
                    <a:pt x="266" y="92"/>
                  </a:lnTo>
                  <a:lnTo>
                    <a:pt x="266" y="92"/>
                  </a:lnTo>
                  <a:lnTo>
                    <a:pt x="270" y="84"/>
                  </a:lnTo>
                  <a:lnTo>
                    <a:pt x="272" y="76"/>
                  </a:lnTo>
                  <a:lnTo>
                    <a:pt x="276" y="64"/>
                  </a:lnTo>
                  <a:lnTo>
                    <a:pt x="276" y="50"/>
                  </a:lnTo>
                  <a:lnTo>
                    <a:pt x="274" y="34"/>
                  </a:lnTo>
                  <a:lnTo>
                    <a:pt x="268" y="18"/>
                  </a:lnTo>
                  <a:lnTo>
                    <a:pt x="258" y="0"/>
                  </a:lnTo>
                  <a:lnTo>
                    <a:pt x="160" y="4"/>
                  </a:lnTo>
                  <a:close/>
                </a:path>
              </a:pathLst>
            </a:custGeom>
            <a:solidFill>
              <a:srgbClr val="5D2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13"/>
            <p:cNvSpPr>
              <a:spLocks/>
            </p:cNvSpPr>
            <p:nvPr/>
          </p:nvSpPr>
          <p:spPr bwMode="auto">
            <a:xfrm rot="648549">
              <a:off x="2103197" y="4628277"/>
              <a:ext cx="504510" cy="1168566"/>
            </a:xfrm>
            <a:custGeom>
              <a:avLst/>
              <a:gdLst>
                <a:gd name="T0" fmla="*/ 132 w 234"/>
                <a:gd name="T1" fmla="*/ 48 h 542"/>
                <a:gd name="T2" fmla="*/ 234 w 234"/>
                <a:gd name="T3" fmla="*/ 542 h 542"/>
                <a:gd name="T4" fmla="*/ 120 w 234"/>
                <a:gd name="T5" fmla="*/ 538 h 542"/>
                <a:gd name="T6" fmla="*/ 114 w 234"/>
                <a:gd name="T7" fmla="*/ 350 h 542"/>
                <a:gd name="T8" fmla="*/ 114 w 234"/>
                <a:gd name="T9" fmla="*/ 350 h 542"/>
                <a:gd name="T10" fmla="*/ 102 w 234"/>
                <a:gd name="T11" fmla="*/ 304 h 542"/>
                <a:gd name="T12" fmla="*/ 86 w 234"/>
                <a:gd name="T13" fmla="*/ 252 h 542"/>
                <a:gd name="T14" fmla="*/ 48 w 234"/>
                <a:gd name="T15" fmla="*/ 136 h 542"/>
                <a:gd name="T16" fmla="*/ 14 w 234"/>
                <a:gd name="T17" fmla="*/ 40 h 542"/>
                <a:gd name="T18" fmla="*/ 0 w 234"/>
                <a:gd name="T19" fmla="*/ 0 h 542"/>
                <a:gd name="T20" fmla="*/ 132 w 234"/>
                <a:gd name="T21" fmla="*/ 4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542">
                  <a:moveTo>
                    <a:pt x="132" y="48"/>
                  </a:moveTo>
                  <a:lnTo>
                    <a:pt x="234" y="542"/>
                  </a:lnTo>
                  <a:lnTo>
                    <a:pt x="120" y="538"/>
                  </a:lnTo>
                  <a:lnTo>
                    <a:pt x="114" y="350"/>
                  </a:lnTo>
                  <a:lnTo>
                    <a:pt x="114" y="350"/>
                  </a:lnTo>
                  <a:lnTo>
                    <a:pt x="102" y="304"/>
                  </a:lnTo>
                  <a:lnTo>
                    <a:pt x="86" y="252"/>
                  </a:lnTo>
                  <a:lnTo>
                    <a:pt x="48" y="136"/>
                  </a:lnTo>
                  <a:lnTo>
                    <a:pt x="14" y="40"/>
                  </a:lnTo>
                  <a:lnTo>
                    <a:pt x="0" y="0"/>
                  </a:lnTo>
                  <a:lnTo>
                    <a:pt x="132" y="48"/>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7"/>
            <p:cNvSpPr>
              <a:spLocks/>
            </p:cNvSpPr>
            <p:nvPr/>
          </p:nvSpPr>
          <p:spPr bwMode="auto">
            <a:xfrm rot="20951451" flipH="1">
              <a:off x="2609357" y="5747488"/>
              <a:ext cx="595062" cy="215602"/>
            </a:xfrm>
            <a:custGeom>
              <a:avLst/>
              <a:gdLst>
                <a:gd name="T0" fmla="*/ 160 w 276"/>
                <a:gd name="T1" fmla="*/ 4 h 100"/>
                <a:gd name="T2" fmla="*/ 0 w 276"/>
                <a:gd name="T3" fmla="*/ 76 h 100"/>
                <a:gd name="T4" fmla="*/ 8 w 276"/>
                <a:gd name="T5" fmla="*/ 100 h 100"/>
                <a:gd name="T6" fmla="*/ 266 w 276"/>
                <a:gd name="T7" fmla="*/ 92 h 100"/>
                <a:gd name="T8" fmla="*/ 266 w 276"/>
                <a:gd name="T9" fmla="*/ 92 h 100"/>
                <a:gd name="T10" fmla="*/ 270 w 276"/>
                <a:gd name="T11" fmla="*/ 84 h 100"/>
                <a:gd name="T12" fmla="*/ 272 w 276"/>
                <a:gd name="T13" fmla="*/ 76 h 100"/>
                <a:gd name="T14" fmla="*/ 276 w 276"/>
                <a:gd name="T15" fmla="*/ 64 h 100"/>
                <a:gd name="T16" fmla="*/ 276 w 276"/>
                <a:gd name="T17" fmla="*/ 50 h 100"/>
                <a:gd name="T18" fmla="*/ 274 w 276"/>
                <a:gd name="T19" fmla="*/ 34 h 100"/>
                <a:gd name="T20" fmla="*/ 268 w 276"/>
                <a:gd name="T21" fmla="*/ 18 h 100"/>
                <a:gd name="T22" fmla="*/ 258 w 276"/>
                <a:gd name="T23" fmla="*/ 0 h 100"/>
                <a:gd name="T24" fmla="*/ 160 w 276"/>
                <a:gd name="T2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00">
                  <a:moveTo>
                    <a:pt x="160" y="4"/>
                  </a:moveTo>
                  <a:lnTo>
                    <a:pt x="0" y="76"/>
                  </a:lnTo>
                  <a:lnTo>
                    <a:pt x="8" y="100"/>
                  </a:lnTo>
                  <a:lnTo>
                    <a:pt x="266" y="92"/>
                  </a:lnTo>
                  <a:lnTo>
                    <a:pt x="266" y="92"/>
                  </a:lnTo>
                  <a:lnTo>
                    <a:pt x="270" y="84"/>
                  </a:lnTo>
                  <a:lnTo>
                    <a:pt x="272" y="76"/>
                  </a:lnTo>
                  <a:lnTo>
                    <a:pt x="276" y="64"/>
                  </a:lnTo>
                  <a:lnTo>
                    <a:pt x="276" y="50"/>
                  </a:lnTo>
                  <a:lnTo>
                    <a:pt x="274" y="34"/>
                  </a:lnTo>
                  <a:lnTo>
                    <a:pt x="268" y="18"/>
                  </a:lnTo>
                  <a:lnTo>
                    <a:pt x="258" y="0"/>
                  </a:lnTo>
                  <a:lnTo>
                    <a:pt x="160" y="4"/>
                  </a:lnTo>
                  <a:close/>
                </a:path>
              </a:pathLst>
            </a:custGeom>
            <a:solidFill>
              <a:srgbClr val="5D2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13"/>
            <p:cNvSpPr>
              <a:spLocks/>
            </p:cNvSpPr>
            <p:nvPr/>
          </p:nvSpPr>
          <p:spPr bwMode="auto">
            <a:xfrm rot="20951451" flipH="1">
              <a:off x="2509825" y="4616016"/>
              <a:ext cx="504510" cy="1168566"/>
            </a:xfrm>
            <a:custGeom>
              <a:avLst/>
              <a:gdLst>
                <a:gd name="T0" fmla="*/ 132 w 234"/>
                <a:gd name="T1" fmla="*/ 48 h 542"/>
                <a:gd name="T2" fmla="*/ 234 w 234"/>
                <a:gd name="T3" fmla="*/ 542 h 542"/>
                <a:gd name="T4" fmla="*/ 120 w 234"/>
                <a:gd name="T5" fmla="*/ 538 h 542"/>
                <a:gd name="T6" fmla="*/ 114 w 234"/>
                <a:gd name="T7" fmla="*/ 350 h 542"/>
                <a:gd name="T8" fmla="*/ 114 w 234"/>
                <a:gd name="T9" fmla="*/ 350 h 542"/>
                <a:gd name="T10" fmla="*/ 102 w 234"/>
                <a:gd name="T11" fmla="*/ 304 h 542"/>
                <a:gd name="T12" fmla="*/ 86 w 234"/>
                <a:gd name="T13" fmla="*/ 252 h 542"/>
                <a:gd name="T14" fmla="*/ 48 w 234"/>
                <a:gd name="T15" fmla="*/ 136 h 542"/>
                <a:gd name="T16" fmla="*/ 14 w 234"/>
                <a:gd name="T17" fmla="*/ 40 h 542"/>
                <a:gd name="T18" fmla="*/ 0 w 234"/>
                <a:gd name="T19" fmla="*/ 0 h 542"/>
                <a:gd name="T20" fmla="*/ 132 w 234"/>
                <a:gd name="T21" fmla="*/ 4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542">
                  <a:moveTo>
                    <a:pt x="132" y="48"/>
                  </a:moveTo>
                  <a:lnTo>
                    <a:pt x="234" y="542"/>
                  </a:lnTo>
                  <a:lnTo>
                    <a:pt x="120" y="538"/>
                  </a:lnTo>
                  <a:lnTo>
                    <a:pt x="114" y="350"/>
                  </a:lnTo>
                  <a:lnTo>
                    <a:pt x="114" y="350"/>
                  </a:lnTo>
                  <a:lnTo>
                    <a:pt x="102" y="304"/>
                  </a:lnTo>
                  <a:lnTo>
                    <a:pt x="86" y="252"/>
                  </a:lnTo>
                  <a:lnTo>
                    <a:pt x="48" y="136"/>
                  </a:lnTo>
                  <a:lnTo>
                    <a:pt x="14" y="40"/>
                  </a:lnTo>
                  <a:lnTo>
                    <a:pt x="0" y="0"/>
                  </a:lnTo>
                  <a:lnTo>
                    <a:pt x="132" y="48"/>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148"/>
            <p:cNvSpPr>
              <a:spLocks/>
            </p:cNvSpPr>
            <p:nvPr/>
          </p:nvSpPr>
          <p:spPr bwMode="auto">
            <a:xfrm>
              <a:off x="2372121" y="3678806"/>
              <a:ext cx="293220" cy="286753"/>
            </a:xfrm>
            <a:custGeom>
              <a:avLst/>
              <a:gdLst>
                <a:gd name="T0" fmla="*/ 119 w 136"/>
                <a:gd name="T1" fmla="*/ 73 h 133"/>
                <a:gd name="T2" fmla="*/ 5 w 136"/>
                <a:gd name="T3" fmla="*/ 0 h 133"/>
                <a:gd name="T4" fmla="*/ 0 w 136"/>
                <a:gd name="T5" fmla="*/ 57 h 133"/>
                <a:gd name="T6" fmla="*/ 136 w 136"/>
                <a:gd name="T7" fmla="*/ 133 h 133"/>
                <a:gd name="T8" fmla="*/ 119 w 136"/>
                <a:gd name="T9" fmla="*/ 73 h 133"/>
              </a:gdLst>
              <a:ahLst/>
              <a:cxnLst>
                <a:cxn ang="0">
                  <a:pos x="T0" y="T1"/>
                </a:cxn>
                <a:cxn ang="0">
                  <a:pos x="T2" y="T3"/>
                </a:cxn>
                <a:cxn ang="0">
                  <a:pos x="T4" y="T5"/>
                </a:cxn>
                <a:cxn ang="0">
                  <a:pos x="T6" y="T7"/>
                </a:cxn>
                <a:cxn ang="0">
                  <a:pos x="T8" y="T9"/>
                </a:cxn>
              </a:cxnLst>
              <a:rect l="0" t="0" r="r" b="b"/>
              <a:pathLst>
                <a:path w="136" h="133">
                  <a:moveTo>
                    <a:pt x="119" y="73"/>
                  </a:moveTo>
                  <a:lnTo>
                    <a:pt x="5" y="0"/>
                  </a:lnTo>
                  <a:lnTo>
                    <a:pt x="0" y="57"/>
                  </a:lnTo>
                  <a:lnTo>
                    <a:pt x="136" y="133"/>
                  </a:lnTo>
                  <a:lnTo>
                    <a:pt x="119" y="73"/>
                  </a:lnTo>
                  <a:close/>
                </a:path>
              </a:pathLst>
            </a:custGeom>
            <a:solidFill>
              <a:srgbClr val="51A1D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214"/>
            <p:cNvSpPr>
              <a:spLocks/>
            </p:cNvSpPr>
            <p:nvPr/>
          </p:nvSpPr>
          <p:spPr bwMode="auto">
            <a:xfrm>
              <a:off x="2352290" y="3888387"/>
              <a:ext cx="323403" cy="252256"/>
            </a:xfrm>
            <a:custGeom>
              <a:avLst/>
              <a:gdLst>
                <a:gd name="T0" fmla="*/ 4 w 150"/>
                <a:gd name="T1" fmla="*/ 0 h 117"/>
                <a:gd name="T2" fmla="*/ 0 w 150"/>
                <a:gd name="T3" fmla="*/ 32 h 117"/>
                <a:gd name="T4" fmla="*/ 127 w 150"/>
                <a:gd name="T5" fmla="*/ 117 h 117"/>
                <a:gd name="T6" fmla="*/ 150 w 150"/>
                <a:gd name="T7" fmla="*/ 85 h 117"/>
                <a:gd name="T8" fmla="*/ 4 w 150"/>
                <a:gd name="T9" fmla="*/ 0 h 117"/>
              </a:gdLst>
              <a:ahLst/>
              <a:cxnLst>
                <a:cxn ang="0">
                  <a:pos x="T0" y="T1"/>
                </a:cxn>
                <a:cxn ang="0">
                  <a:pos x="T2" y="T3"/>
                </a:cxn>
                <a:cxn ang="0">
                  <a:pos x="T4" y="T5"/>
                </a:cxn>
                <a:cxn ang="0">
                  <a:pos x="T6" y="T7"/>
                </a:cxn>
                <a:cxn ang="0">
                  <a:pos x="T8" y="T9"/>
                </a:cxn>
              </a:cxnLst>
              <a:rect l="0" t="0" r="r" b="b"/>
              <a:pathLst>
                <a:path w="150" h="117">
                  <a:moveTo>
                    <a:pt x="4" y="0"/>
                  </a:moveTo>
                  <a:lnTo>
                    <a:pt x="0" y="32"/>
                  </a:lnTo>
                  <a:lnTo>
                    <a:pt x="127" y="117"/>
                  </a:lnTo>
                  <a:lnTo>
                    <a:pt x="150" y="85"/>
                  </a:lnTo>
                  <a:lnTo>
                    <a:pt x="4" y="0"/>
                  </a:lnTo>
                  <a:close/>
                </a:path>
              </a:pathLst>
            </a:custGeom>
            <a:solidFill>
              <a:srgbClr val="51A1D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30" name="Group 129"/>
            <p:cNvGrpSpPr/>
            <p:nvPr/>
          </p:nvGrpSpPr>
          <p:grpSpPr>
            <a:xfrm>
              <a:off x="2323800" y="3721294"/>
              <a:ext cx="241476" cy="75462"/>
              <a:chOff x="3473079" y="3900356"/>
              <a:chExt cx="177800" cy="55563"/>
            </a:xfrm>
          </p:grpSpPr>
          <p:sp>
            <p:nvSpPr>
              <p:cNvPr id="152" name="Freeform 149"/>
              <p:cNvSpPr>
                <a:spLocks/>
              </p:cNvSpPr>
              <p:nvPr/>
            </p:nvSpPr>
            <p:spPr bwMode="auto">
              <a:xfrm>
                <a:off x="3473079" y="3900356"/>
                <a:ext cx="177800" cy="55563"/>
              </a:xfrm>
              <a:custGeom>
                <a:avLst/>
                <a:gdLst>
                  <a:gd name="T0" fmla="*/ 112 w 112"/>
                  <a:gd name="T1" fmla="*/ 13 h 35"/>
                  <a:gd name="T2" fmla="*/ 112 w 112"/>
                  <a:gd name="T3" fmla="*/ 13 h 35"/>
                  <a:gd name="T4" fmla="*/ 112 w 112"/>
                  <a:gd name="T5" fmla="*/ 19 h 35"/>
                  <a:gd name="T6" fmla="*/ 109 w 112"/>
                  <a:gd name="T7" fmla="*/ 23 h 35"/>
                  <a:gd name="T8" fmla="*/ 106 w 112"/>
                  <a:gd name="T9" fmla="*/ 26 h 35"/>
                  <a:gd name="T10" fmla="*/ 101 w 112"/>
                  <a:gd name="T11" fmla="*/ 27 h 35"/>
                  <a:gd name="T12" fmla="*/ 13 w 112"/>
                  <a:gd name="T13" fmla="*/ 35 h 35"/>
                  <a:gd name="T14" fmla="*/ 13 w 112"/>
                  <a:gd name="T15" fmla="*/ 35 h 35"/>
                  <a:gd name="T16" fmla="*/ 8 w 112"/>
                  <a:gd name="T17" fmla="*/ 35 h 35"/>
                  <a:gd name="T18" fmla="*/ 3 w 112"/>
                  <a:gd name="T19" fmla="*/ 32 h 35"/>
                  <a:gd name="T20" fmla="*/ 0 w 112"/>
                  <a:gd name="T21" fmla="*/ 27 h 35"/>
                  <a:gd name="T22" fmla="*/ 0 w 112"/>
                  <a:gd name="T23" fmla="*/ 23 h 35"/>
                  <a:gd name="T24" fmla="*/ 0 w 112"/>
                  <a:gd name="T25" fmla="*/ 23 h 35"/>
                  <a:gd name="T26" fmla="*/ 0 w 112"/>
                  <a:gd name="T27" fmla="*/ 18 h 35"/>
                  <a:gd name="T28" fmla="*/ 2 w 112"/>
                  <a:gd name="T29" fmla="*/ 13 h 35"/>
                  <a:gd name="T30" fmla="*/ 5 w 112"/>
                  <a:gd name="T31" fmla="*/ 10 h 35"/>
                  <a:gd name="T32" fmla="*/ 10 w 112"/>
                  <a:gd name="T33" fmla="*/ 8 h 35"/>
                  <a:gd name="T34" fmla="*/ 99 w 112"/>
                  <a:gd name="T35" fmla="*/ 0 h 35"/>
                  <a:gd name="T36" fmla="*/ 99 w 112"/>
                  <a:gd name="T37" fmla="*/ 0 h 35"/>
                  <a:gd name="T38" fmla="*/ 104 w 112"/>
                  <a:gd name="T39" fmla="*/ 2 h 35"/>
                  <a:gd name="T40" fmla="*/ 107 w 112"/>
                  <a:gd name="T41" fmla="*/ 4 h 35"/>
                  <a:gd name="T42" fmla="*/ 110 w 112"/>
                  <a:gd name="T43" fmla="*/ 8 h 35"/>
                  <a:gd name="T44" fmla="*/ 112 w 112"/>
                  <a:gd name="T45"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35">
                    <a:moveTo>
                      <a:pt x="112" y="13"/>
                    </a:moveTo>
                    <a:lnTo>
                      <a:pt x="112" y="13"/>
                    </a:lnTo>
                    <a:lnTo>
                      <a:pt x="112" y="19"/>
                    </a:lnTo>
                    <a:lnTo>
                      <a:pt x="109" y="23"/>
                    </a:lnTo>
                    <a:lnTo>
                      <a:pt x="106" y="26"/>
                    </a:lnTo>
                    <a:lnTo>
                      <a:pt x="101" y="27"/>
                    </a:lnTo>
                    <a:lnTo>
                      <a:pt x="13" y="35"/>
                    </a:lnTo>
                    <a:lnTo>
                      <a:pt x="13" y="35"/>
                    </a:lnTo>
                    <a:lnTo>
                      <a:pt x="8" y="35"/>
                    </a:lnTo>
                    <a:lnTo>
                      <a:pt x="3" y="32"/>
                    </a:lnTo>
                    <a:lnTo>
                      <a:pt x="0" y="27"/>
                    </a:lnTo>
                    <a:lnTo>
                      <a:pt x="0" y="23"/>
                    </a:lnTo>
                    <a:lnTo>
                      <a:pt x="0" y="23"/>
                    </a:lnTo>
                    <a:lnTo>
                      <a:pt x="0" y="18"/>
                    </a:lnTo>
                    <a:lnTo>
                      <a:pt x="2" y="13"/>
                    </a:lnTo>
                    <a:lnTo>
                      <a:pt x="5" y="10"/>
                    </a:lnTo>
                    <a:lnTo>
                      <a:pt x="10" y="8"/>
                    </a:lnTo>
                    <a:lnTo>
                      <a:pt x="99" y="0"/>
                    </a:lnTo>
                    <a:lnTo>
                      <a:pt x="99" y="0"/>
                    </a:lnTo>
                    <a:lnTo>
                      <a:pt x="104" y="2"/>
                    </a:lnTo>
                    <a:lnTo>
                      <a:pt x="107" y="4"/>
                    </a:lnTo>
                    <a:lnTo>
                      <a:pt x="110" y="8"/>
                    </a:lnTo>
                    <a:lnTo>
                      <a:pt x="112" y="13"/>
                    </a:lnTo>
                    <a:close/>
                  </a:path>
                </a:pathLst>
              </a:custGeom>
              <a:solidFill>
                <a:srgbClr val="FAA8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55"/>
              <p:cNvSpPr>
                <a:spLocks/>
              </p:cNvSpPr>
              <p:nvPr/>
            </p:nvSpPr>
            <p:spPr bwMode="auto">
              <a:xfrm>
                <a:off x="3484222" y="3919538"/>
                <a:ext cx="55563" cy="28575"/>
              </a:xfrm>
              <a:custGeom>
                <a:avLst/>
                <a:gdLst>
                  <a:gd name="T0" fmla="*/ 35 w 35"/>
                  <a:gd name="T1" fmla="*/ 7 h 18"/>
                  <a:gd name="T2" fmla="*/ 35 w 35"/>
                  <a:gd name="T3" fmla="*/ 7 h 18"/>
                  <a:gd name="T4" fmla="*/ 35 w 35"/>
                  <a:gd name="T5" fmla="*/ 14 h 18"/>
                  <a:gd name="T6" fmla="*/ 33 w 35"/>
                  <a:gd name="T7" fmla="*/ 15 h 18"/>
                  <a:gd name="T8" fmla="*/ 32 w 35"/>
                  <a:gd name="T9" fmla="*/ 15 h 18"/>
                  <a:gd name="T10" fmla="*/ 5 w 35"/>
                  <a:gd name="T11" fmla="*/ 18 h 18"/>
                  <a:gd name="T12" fmla="*/ 5 w 35"/>
                  <a:gd name="T13" fmla="*/ 18 h 18"/>
                  <a:gd name="T14" fmla="*/ 3 w 35"/>
                  <a:gd name="T15" fmla="*/ 17 h 18"/>
                  <a:gd name="T16" fmla="*/ 2 w 35"/>
                  <a:gd name="T17" fmla="*/ 15 h 18"/>
                  <a:gd name="T18" fmla="*/ 0 w 35"/>
                  <a:gd name="T19" fmla="*/ 11 h 18"/>
                  <a:gd name="T20" fmla="*/ 0 w 35"/>
                  <a:gd name="T21" fmla="*/ 11 h 18"/>
                  <a:gd name="T22" fmla="*/ 2 w 35"/>
                  <a:gd name="T23" fmla="*/ 4 h 18"/>
                  <a:gd name="T24" fmla="*/ 2 w 35"/>
                  <a:gd name="T25" fmla="*/ 3 h 18"/>
                  <a:gd name="T26" fmla="*/ 3 w 35"/>
                  <a:gd name="T27" fmla="*/ 1 h 18"/>
                  <a:gd name="T28" fmla="*/ 30 w 35"/>
                  <a:gd name="T29" fmla="*/ 0 h 18"/>
                  <a:gd name="T30" fmla="*/ 30 w 35"/>
                  <a:gd name="T31" fmla="*/ 0 h 18"/>
                  <a:gd name="T32" fmla="*/ 32 w 35"/>
                  <a:gd name="T33" fmla="*/ 0 h 18"/>
                  <a:gd name="T34" fmla="*/ 33 w 35"/>
                  <a:gd name="T35" fmla="*/ 1 h 18"/>
                  <a:gd name="T36" fmla="*/ 35 w 35"/>
                  <a:gd name="T3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8">
                    <a:moveTo>
                      <a:pt x="35" y="7"/>
                    </a:moveTo>
                    <a:lnTo>
                      <a:pt x="35" y="7"/>
                    </a:lnTo>
                    <a:lnTo>
                      <a:pt x="35" y="14"/>
                    </a:lnTo>
                    <a:lnTo>
                      <a:pt x="33" y="15"/>
                    </a:lnTo>
                    <a:lnTo>
                      <a:pt x="32" y="15"/>
                    </a:lnTo>
                    <a:lnTo>
                      <a:pt x="5" y="18"/>
                    </a:lnTo>
                    <a:lnTo>
                      <a:pt x="5" y="18"/>
                    </a:lnTo>
                    <a:lnTo>
                      <a:pt x="3" y="17"/>
                    </a:lnTo>
                    <a:lnTo>
                      <a:pt x="2" y="15"/>
                    </a:lnTo>
                    <a:lnTo>
                      <a:pt x="0" y="11"/>
                    </a:lnTo>
                    <a:lnTo>
                      <a:pt x="0" y="11"/>
                    </a:lnTo>
                    <a:lnTo>
                      <a:pt x="2" y="4"/>
                    </a:lnTo>
                    <a:lnTo>
                      <a:pt x="2" y="3"/>
                    </a:lnTo>
                    <a:lnTo>
                      <a:pt x="3" y="1"/>
                    </a:lnTo>
                    <a:lnTo>
                      <a:pt x="30" y="0"/>
                    </a:lnTo>
                    <a:lnTo>
                      <a:pt x="30" y="0"/>
                    </a:lnTo>
                    <a:lnTo>
                      <a:pt x="32" y="0"/>
                    </a:lnTo>
                    <a:lnTo>
                      <a:pt x="33" y="1"/>
                    </a:lnTo>
                    <a:lnTo>
                      <a:pt x="3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1" name="Group 130"/>
            <p:cNvGrpSpPr/>
            <p:nvPr/>
          </p:nvGrpSpPr>
          <p:grpSpPr>
            <a:xfrm>
              <a:off x="1766201" y="2947067"/>
              <a:ext cx="209861" cy="279816"/>
              <a:chOff x="2107312" y="2369687"/>
              <a:chExt cx="154523" cy="206031"/>
            </a:xfrm>
          </p:grpSpPr>
          <p:sp>
            <p:nvSpPr>
              <p:cNvPr id="150" name="Freeform 334"/>
              <p:cNvSpPr>
                <a:spLocks/>
              </p:cNvSpPr>
              <p:nvPr/>
            </p:nvSpPr>
            <p:spPr bwMode="auto">
              <a:xfrm rot="520944" flipV="1">
                <a:off x="2107312" y="2369687"/>
                <a:ext cx="154523" cy="206031"/>
              </a:xfrm>
              <a:custGeom>
                <a:avLst/>
                <a:gdLst>
                  <a:gd name="T0" fmla="*/ 34 w 35"/>
                  <a:gd name="T1" fmla="*/ 10 h 47"/>
                  <a:gd name="T2" fmla="*/ 2 w 35"/>
                  <a:gd name="T3" fmla="*/ 24 h 47"/>
                  <a:gd name="T4" fmla="*/ 35 w 35"/>
                  <a:gd name="T5" fmla="*/ 37 h 47"/>
                  <a:gd name="T6" fmla="*/ 34 w 35"/>
                  <a:gd name="T7" fmla="*/ 10 h 47"/>
                </a:gdLst>
                <a:ahLst/>
                <a:cxnLst>
                  <a:cxn ang="0">
                    <a:pos x="T0" y="T1"/>
                  </a:cxn>
                  <a:cxn ang="0">
                    <a:pos x="T2" y="T3"/>
                  </a:cxn>
                  <a:cxn ang="0">
                    <a:pos x="T4" y="T5"/>
                  </a:cxn>
                  <a:cxn ang="0">
                    <a:pos x="T6" y="T7"/>
                  </a:cxn>
                </a:cxnLst>
                <a:rect l="0" t="0" r="r" b="b"/>
                <a:pathLst>
                  <a:path w="35" h="47">
                    <a:moveTo>
                      <a:pt x="34" y="10"/>
                    </a:moveTo>
                    <a:cubicBezTo>
                      <a:pt x="16" y="0"/>
                      <a:pt x="3" y="12"/>
                      <a:pt x="2" y="24"/>
                    </a:cubicBezTo>
                    <a:cubicBezTo>
                      <a:pt x="0" y="35"/>
                      <a:pt x="10" y="47"/>
                      <a:pt x="35" y="37"/>
                    </a:cubicBezTo>
                    <a:cubicBezTo>
                      <a:pt x="34" y="10"/>
                      <a:pt x="34" y="10"/>
                      <a:pt x="34" y="10"/>
                    </a:cubicBezTo>
                  </a:path>
                </a:pathLst>
              </a:custGeom>
              <a:solidFill>
                <a:srgbClr val="FDD6BC"/>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335"/>
              <p:cNvSpPr>
                <a:spLocks/>
              </p:cNvSpPr>
              <p:nvPr/>
            </p:nvSpPr>
            <p:spPr bwMode="auto">
              <a:xfrm rot="520944" flipV="1">
                <a:off x="2158520" y="2415630"/>
                <a:ext cx="77262" cy="95657"/>
              </a:xfrm>
              <a:custGeom>
                <a:avLst/>
                <a:gdLst>
                  <a:gd name="T0" fmla="*/ 18 w 18"/>
                  <a:gd name="T1" fmla="*/ 7 h 22"/>
                  <a:gd name="T2" fmla="*/ 18 w 18"/>
                  <a:gd name="T3" fmla="*/ 15 h 22"/>
                  <a:gd name="T4" fmla="*/ 18 w 18"/>
                  <a:gd name="T5" fmla="*/ 7 h 22"/>
                </a:gdLst>
                <a:ahLst/>
                <a:cxnLst>
                  <a:cxn ang="0">
                    <a:pos x="T0" y="T1"/>
                  </a:cxn>
                  <a:cxn ang="0">
                    <a:pos x="T2" y="T3"/>
                  </a:cxn>
                  <a:cxn ang="0">
                    <a:pos x="T4" y="T5"/>
                  </a:cxn>
                </a:cxnLst>
                <a:rect l="0" t="0" r="r" b="b"/>
                <a:pathLst>
                  <a:path w="18" h="22">
                    <a:moveTo>
                      <a:pt x="18" y="7"/>
                    </a:moveTo>
                    <a:cubicBezTo>
                      <a:pt x="0" y="0"/>
                      <a:pt x="1" y="22"/>
                      <a:pt x="18" y="15"/>
                    </a:cubicBezTo>
                    <a:lnTo>
                      <a:pt x="18" y="7"/>
                    </a:lnTo>
                    <a:close/>
                  </a:path>
                </a:pathLst>
              </a:custGeom>
              <a:solidFill>
                <a:srgbClr val="BD7E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2" name="Group 131"/>
            <p:cNvGrpSpPr/>
            <p:nvPr/>
          </p:nvGrpSpPr>
          <p:grpSpPr>
            <a:xfrm flipH="1">
              <a:off x="2889855" y="2877056"/>
              <a:ext cx="209861" cy="279816"/>
              <a:chOff x="2107312" y="2369687"/>
              <a:chExt cx="154523" cy="206031"/>
            </a:xfrm>
          </p:grpSpPr>
          <p:sp>
            <p:nvSpPr>
              <p:cNvPr id="148" name="Freeform 334"/>
              <p:cNvSpPr>
                <a:spLocks/>
              </p:cNvSpPr>
              <p:nvPr/>
            </p:nvSpPr>
            <p:spPr bwMode="auto">
              <a:xfrm rot="520944" flipV="1">
                <a:off x="2107312" y="2369687"/>
                <a:ext cx="154523" cy="206031"/>
              </a:xfrm>
              <a:custGeom>
                <a:avLst/>
                <a:gdLst>
                  <a:gd name="T0" fmla="*/ 34 w 35"/>
                  <a:gd name="T1" fmla="*/ 10 h 47"/>
                  <a:gd name="T2" fmla="*/ 2 w 35"/>
                  <a:gd name="T3" fmla="*/ 24 h 47"/>
                  <a:gd name="T4" fmla="*/ 35 w 35"/>
                  <a:gd name="T5" fmla="*/ 37 h 47"/>
                  <a:gd name="T6" fmla="*/ 34 w 35"/>
                  <a:gd name="T7" fmla="*/ 10 h 47"/>
                </a:gdLst>
                <a:ahLst/>
                <a:cxnLst>
                  <a:cxn ang="0">
                    <a:pos x="T0" y="T1"/>
                  </a:cxn>
                  <a:cxn ang="0">
                    <a:pos x="T2" y="T3"/>
                  </a:cxn>
                  <a:cxn ang="0">
                    <a:pos x="T4" y="T5"/>
                  </a:cxn>
                  <a:cxn ang="0">
                    <a:pos x="T6" y="T7"/>
                  </a:cxn>
                </a:cxnLst>
                <a:rect l="0" t="0" r="r" b="b"/>
                <a:pathLst>
                  <a:path w="35" h="47">
                    <a:moveTo>
                      <a:pt x="34" y="10"/>
                    </a:moveTo>
                    <a:cubicBezTo>
                      <a:pt x="16" y="0"/>
                      <a:pt x="3" y="12"/>
                      <a:pt x="2" y="24"/>
                    </a:cubicBezTo>
                    <a:cubicBezTo>
                      <a:pt x="0" y="35"/>
                      <a:pt x="10" y="47"/>
                      <a:pt x="35" y="37"/>
                    </a:cubicBezTo>
                    <a:cubicBezTo>
                      <a:pt x="34" y="10"/>
                      <a:pt x="34" y="10"/>
                      <a:pt x="34" y="10"/>
                    </a:cubicBezTo>
                  </a:path>
                </a:pathLst>
              </a:custGeom>
              <a:solidFill>
                <a:srgbClr val="FDD6BC"/>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335"/>
              <p:cNvSpPr>
                <a:spLocks/>
              </p:cNvSpPr>
              <p:nvPr/>
            </p:nvSpPr>
            <p:spPr bwMode="auto">
              <a:xfrm rot="520944" flipV="1">
                <a:off x="2158520" y="2415630"/>
                <a:ext cx="77262" cy="95657"/>
              </a:xfrm>
              <a:custGeom>
                <a:avLst/>
                <a:gdLst>
                  <a:gd name="T0" fmla="*/ 18 w 18"/>
                  <a:gd name="T1" fmla="*/ 7 h 22"/>
                  <a:gd name="T2" fmla="*/ 18 w 18"/>
                  <a:gd name="T3" fmla="*/ 15 h 22"/>
                  <a:gd name="T4" fmla="*/ 18 w 18"/>
                  <a:gd name="T5" fmla="*/ 7 h 22"/>
                </a:gdLst>
                <a:ahLst/>
                <a:cxnLst>
                  <a:cxn ang="0">
                    <a:pos x="T0" y="T1"/>
                  </a:cxn>
                  <a:cxn ang="0">
                    <a:pos x="T2" y="T3"/>
                  </a:cxn>
                  <a:cxn ang="0">
                    <a:pos x="T4" y="T5"/>
                  </a:cxn>
                </a:cxnLst>
                <a:rect l="0" t="0" r="r" b="b"/>
                <a:pathLst>
                  <a:path w="18" h="22">
                    <a:moveTo>
                      <a:pt x="18" y="7"/>
                    </a:moveTo>
                    <a:cubicBezTo>
                      <a:pt x="0" y="0"/>
                      <a:pt x="1" y="22"/>
                      <a:pt x="18" y="15"/>
                    </a:cubicBezTo>
                    <a:lnTo>
                      <a:pt x="18" y="7"/>
                    </a:lnTo>
                    <a:close/>
                  </a:path>
                </a:pathLst>
              </a:custGeom>
              <a:solidFill>
                <a:srgbClr val="BD7E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34" name="Freeform 314"/>
            <p:cNvSpPr>
              <a:spLocks/>
            </p:cNvSpPr>
            <p:nvPr/>
          </p:nvSpPr>
          <p:spPr bwMode="auto">
            <a:xfrm rot="1978844" flipH="1">
              <a:off x="2142959" y="2976246"/>
              <a:ext cx="197970" cy="117712"/>
            </a:xfrm>
            <a:custGeom>
              <a:avLst/>
              <a:gdLst>
                <a:gd name="T0" fmla="*/ 0 w 185"/>
                <a:gd name="T1" fmla="*/ 36 h 110"/>
                <a:gd name="T2" fmla="*/ 0 w 185"/>
                <a:gd name="T3" fmla="*/ 36 h 110"/>
                <a:gd name="T4" fmla="*/ 10 w 185"/>
                <a:gd name="T5" fmla="*/ 29 h 110"/>
                <a:gd name="T6" fmla="*/ 22 w 185"/>
                <a:gd name="T7" fmla="*/ 20 h 110"/>
                <a:gd name="T8" fmla="*/ 38 w 185"/>
                <a:gd name="T9" fmla="*/ 10 h 110"/>
                <a:gd name="T10" fmla="*/ 57 w 185"/>
                <a:gd name="T11" fmla="*/ 4 h 110"/>
                <a:gd name="T12" fmla="*/ 68 w 185"/>
                <a:gd name="T13" fmla="*/ 1 h 110"/>
                <a:gd name="T14" fmla="*/ 78 w 185"/>
                <a:gd name="T15" fmla="*/ 0 h 110"/>
                <a:gd name="T16" fmla="*/ 90 w 185"/>
                <a:gd name="T17" fmla="*/ 0 h 110"/>
                <a:gd name="T18" fmla="*/ 102 w 185"/>
                <a:gd name="T19" fmla="*/ 1 h 110"/>
                <a:gd name="T20" fmla="*/ 115 w 185"/>
                <a:gd name="T21" fmla="*/ 4 h 110"/>
                <a:gd name="T22" fmla="*/ 127 w 185"/>
                <a:gd name="T23" fmla="*/ 9 h 110"/>
                <a:gd name="T24" fmla="*/ 127 w 185"/>
                <a:gd name="T25" fmla="*/ 9 h 110"/>
                <a:gd name="T26" fmla="*/ 139 w 185"/>
                <a:gd name="T27" fmla="*/ 15 h 110"/>
                <a:gd name="T28" fmla="*/ 149 w 185"/>
                <a:gd name="T29" fmla="*/ 23 h 110"/>
                <a:gd name="T30" fmla="*/ 158 w 185"/>
                <a:gd name="T31" fmla="*/ 30 h 110"/>
                <a:gd name="T32" fmla="*/ 166 w 185"/>
                <a:gd name="T33" fmla="*/ 38 h 110"/>
                <a:gd name="T34" fmla="*/ 170 w 185"/>
                <a:gd name="T35" fmla="*/ 47 h 110"/>
                <a:gd name="T36" fmla="*/ 175 w 185"/>
                <a:gd name="T37" fmla="*/ 56 h 110"/>
                <a:gd name="T38" fmla="*/ 182 w 185"/>
                <a:gd name="T39" fmla="*/ 72 h 110"/>
                <a:gd name="T40" fmla="*/ 185 w 185"/>
                <a:gd name="T41" fmla="*/ 87 h 110"/>
                <a:gd name="T42" fmla="*/ 185 w 185"/>
                <a:gd name="T43" fmla="*/ 100 h 110"/>
                <a:gd name="T44" fmla="*/ 185 w 185"/>
                <a:gd name="T45" fmla="*/ 110 h 110"/>
                <a:gd name="T46" fmla="*/ 185 w 185"/>
                <a:gd name="T47" fmla="*/ 110 h 110"/>
                <a:gd name="T48" fmla="*/ 182 w 185"/>
                <a:gd name="T49" fmla="*/ 106 h 110"/>
                <a:gd name="T50" fmla="*/ 175 w 185"/>
                <a:gd name="T51" fmla="*/ 93 h 110"/>
                <a:gd name="T52" fmla="*/ 161 w 185"/>
                <a:gd name="T53" fmla="*/ 77 h 110"/>
                <a:gd name="T54" fmla="*/ 152 w 185"/>
                <a:gd name="T55" fmla="*/ 66 h 110"/>
                <a:gd name="T56" fmla="*/ 142 w 185"/>
                <a:gd name="T57" fmla="*/ 57 h 110"/>
                <a:gd name="T58" fmla="*/ 130 w 185"/>
                <a:gd name="T59" fmla="*/ 50 h 110"/>
                <a:gd name="T60" fmla="*/ 116 w 185"/>
                <a:gd name="T61" fmla="*/ 42 h 110"/>
                <a:gd name="T62" fmla="*/ 101 w 185"/>
                <a:gd name="T63" fmla="*/ 35 h 110"/>
                <a:gd name="T64" fmla="*/ 84 w 185"/>
                <a:gd name="T65" fmla="*/ 30 h 110"/>
                <a:gd name="T66" fmla="*/ 66 w 185"/>
                <a:gd name="T67" fmla="*/ 29 h 110"/>
                <a:gd name="T68" fmla="*/ 45 w 185"/>
                <a:gd name="T69" fmla="*/ 29 h 110"/>
                <a:gd name="T70" fmla="*/ 24 w 185"/>
                <a:gd name="T71" fmla="*/ 30 h 110"/>
                <a:gd name="T72" fmla="*/ 0 w 185"/>
                <a:gd name="T73" fmla="*/ 3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 h="110">
                  <a:moveTo>
                    <a:pt x="0" y="36"/>
                  </a:moveTo>
                  <a:lnTo>
                    <a:pt x="0" y="36"/>
                  </a:lnTo>
                  <a:lnTo>
                    <a:pt x="10" y="29"/>
                  </a:lnTo>
                  <a:lnTo>
                    <a:pt x="22" y="20"/>
                  </a:lnTo>
                  <a:lnTo>
                    <a:pt x="38" y="10"/>
                  </a:lnTo>
                  <a:lnTo>
                    <a:pt x="57" y="4"/>
                  </a:lnTo>
                  <a:lnTo>
                    <a:pt x="68" y="1"/>
                  </a:lnTo>
                  <a:lnTo>
                    <a:pt x="78" y="0"/>
                  </a:lnTo>
                  <a:lnTo>
                    <a:pt x="90" y="0"/>
                  </a:lnTo>
                  <a:lnTo>
                    <a:pt x="102" y="1"/>
                  </a:lnTo>
                  <a:lnTo>
                    <a:pt x="115" y="4"/>
                  </a:lnTo>
                  <a:lnTo>
                    <a:pt x="127" y="9"/>
                  </a:lnTo>
                  <a:lnTo>
                    <a:pt x="127" y="9"/>
                  </a:lnTo>
                  <a:lnTo>
                    <a:pt x="139" y="15"/>
                  </a:lnTo>
                  <a:lnTo>
                    <a:pt x="149" y="23"/>
                  </a:lnTo>
                  <a:lnTo>
                    <a:pt x="158" y="30"/>
                  </a:lnTo>
                  <a:lnTo>
                    <a:pt x="166" y="38"/>
                  </a:lnTo>
                  <a:lnTo>
                    <a:pt x="170" y="47"/>
                  </a:lnTo>
                  <a:lnTo>
                    <a:pt x="175" y="56"/>
                  </a:lnTo>
                  <a:lnTo>
                    <a:pt x="182" y="72"/>
                  </a:lnTo>
                  <a:lnTo>
                    <a:pt x="185" y="87"/>
                  </a:lnTo>
                  <a:lnTo>
                    <a:pt x="185" y="100"/>
                  </a:lnTo>
                  <a:lnTo>
                    <a:pt x="185" y="110"/>
                  </a:lnTo>
                  <a:lnTo>
                    <a:pt x="185" y="110"/>
                  </a:lnTo>
                  <a:lnTo>
                    <a:pt x="182" y="106"/>
                  </a:lnTo>
                  <a:lnTo>
                    <a:pt x="175" y="93"/>
                  </a:lnTo>
                  <a:lnTo>
                    <a:pt x="161" y="77"/>
                  </a:lnTo>
                  <a:lnTo>
                    <a:pt x="152" y="66"/>
                  </a:lnTo>
                  <a:lnTo>
                    <a:pt x="142" y="57"/>
                  </a:lnTo>
                  <a:lnTo>
                    <a:pt x="130" y="50"/>
                  </a:lnTo>
                  <a:lnTo>
                    <a:pt x="116" y="42"/>
                  </a:lnTo>
                  <a:lnTo>
                    <a:pt x="101" y="35"/>
                  </a:lnTo>
                  <a:lnTo>
                    <a:pt x="84" y="30"/>
                  </a:lnTo>
                  <a:lnTo>
                    <a:pt x="66" y="29"/>
                  </a:lnTo>
                  <a:lnTo>
                    <a:pt x="45" y="29"/>
                  </a:lnTo>
                  <a:lnTo>
                    <a:pt x="24" y="30"/>
                  </a:lnTo>
                  <a:lnTo>
                    <a:pt x="0" y="3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314"/>
            <p:cNvSpPr>
              <a:spLocks/>
            </p:cNvSpPr>
            <p:nvPr/>
          </p:nvSpPr>
          <p:spPr bwMode="auto">
            <a:xfrm rot="1432080" flipH="1">
              <a:off x="2489531" y="2972532"/>
              <a:ext cx="197970" cy="117712"/>
            </a:xfrm>
            <a:custGeom>
              <a:avLst/>
              <a:gdLst>
                <a:gd name="T0" fmla="*/ 0 w 185"/>
                <a:gd name="T1" fmla="*/ 36 h 110"/>
                <a:gd name="T2" fmla="*/ 0 w 185"/>
                <a:gd name="T3" fmla="*/ 36 h 110"/>
                <a:gd name="T4" fmla="*/ 10 w 185"/>
                <a:gd name="T5" fmla="*/ 29 h 110"/>
                <a:gd name="T6" fmla="*/ 22 w 185"/>
                <a:gd name="T7" fmla="*/ 20 h 110"/>
                <a:gd name="T8" fmla="*/ 38 w 185"/>
                <a:gd name="T9" fmla="*/ 10 h 110"/>
                <a:gd name="T10" fmla="*/ 57 w 185"/>
                <a:gd name="T11" fmla="*/ 4 h 110"/>
                <a:gd name="T12" fmla="*/ 68 w 185"/>
                <a:gd name="T13" fmla="*/ 1 h 110"/>
                <a:gd name="T14" fmla="*/ 78 w 185"/>
                <a:gd name="T15" fmla="*/ 0 h 110"/>
                <a:gd name="T16" fmla="*/ 90 w 185"/>
                <a:gd name="T17" fmla="*/ 0 h 110"/>
                <a:gd name="T18" fmla="*/ 102 w 185"/>
                <a:gd name="T19" fmla="*/ 1 h 110"/>
                <a:gd name="T20" fmla="*/ 115 w 185"/>
                <a:gd name="T21" fmla="*/ 4 h 110"/>
                <a:gd name="T22" fmla="*/ 127 w 185"/>
                <a:gd name="T23" fmla="*/ 9 h 110"/>
                <a:gd name="T24" fmla="*/ 127 w 185"/>
                <a:gd name="T25" fmla="*/ 9 h 110"/>
                <a:gd name="T26" fmla="*/ 139 w 185"/>
                <a:gd name="T27" fmla="*/ 15 h 110"/>
                <a:gd name="T28" fmla="*/ 149 w 185"/>
                <a:gd name="T29" fmla="*/ 23 h 110"/>
                <a:gd name="T30" fmla="*/ 158 w 185"/>
                <a:gd name="T31" fmla="*/ 30 h 110"/>
                <a:gd name="T32" fmla="*/ 166 w 185"/>
                <a:gd name="T33" fmla="*/ 38 h 110"/>
                <a:gd name="T34" fmla="*/ 170 w 185"/>
                <a:gd name="T35" fmla="*/ 47 h 110"/>
                <a:gd name="T36" fmla="*/ 175 w 185"/>
                <a:gd name="T37" fmla="*/ 56 h 110"/>
                <a:gd name="T38" fmla="*/ 182 w 185"/>
                <a:gd name="T39" fmla="*/ 72 h 110"/>
                <a:gd name="T40" fmla="*/ 185 w 185"/>
                <a:gd name="T41" fmla="*/ 87 h 110"/>
                <a:gd name="T42" fmla="*/ 185 w 185"/>
                <a:gd name="T43" fmla="*/ 100 h 110"/>
                <a:gd name="T44" fmla="*/ 185 w 185"/>
                <a:gd name="T45" fmla="*/ 110 h 110"/>
                <a:gd name="T46" fmla="*/ 185 w 185"/>
                <a:gd name="T47" fmla="*/ 110 h 110"/>
                <a:gd name="T48" fmla="*/ 182 w 185"/>
                <a:gd name="T49" fmla="*/ 106 h 110"/>
                <a:gd name="T50" fmla="*/ 175 w 185"/>
                <a:gd name="T51" fmla="*/ 93 h 110"/>
                <a:gd name="T52" fmla="*/ 161 w 185"/>
                <a:gd name="T53" fmla="*/ 77 h 110"/>
                <a:gd name="T54" fmla="*/ 152 w 185"/>
                <a:gd name="T55" fmla="*/ 66 h 110"/>
                <a:gd name="T56" fmla="*/ 142 w 185"/>
                <a:gd name="T57" fmla="*/ 57 h 110"/>
                <a:gd name="T58" fmla="*/ 130 w 185"/>
                <a:gd name="T59" fmla="*/ 50 h 110"/>
                <a:gd name="T60" fmla="*/ 116 w 185"/>
                <a:gd name="T61" fmla="*/ 42 h 110"/>
                <a:gd name="T62" fmla="*/ 101 w 185"/>
                <a:gd name="T63" fmla="*/ 35 h 110"/>
                <a:gd name="T64" fmla="*/ 84 w 185"/>
                <a:gd name="T65" fmla="*/ 30 h 110"/>
                <a:gd name="T66" fmla="*/ 66 w 185"/>
                <a:gd name="T67" fmla="*/ 29 h 110"/>
                <a:gd name="T68" fmla="*/ 45 w 185"/>
                <a:gd name="T69" fmla="*/ 29 h 110"/>
                <a:gd name="T70" fmla="*/ 24 w 185"/>
                <a:gd name="T71" fmla="*/ 30 h 110"/>
                <a:gd name="T72" fmla="*/ 0 w 185"/>
                <a:gd name="T73" fmla="*/ 3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 h="110">
                  <a:moveTo>
                    <a:pt x="0" y="36"/>
                  </a:moveTo>
                  <a:lnTo>
                    <a:pt x="0" y="36"/>
                  </a:lnTo>
                  <a:lnTo>
                    <a:pt x="10" y="29"/>
                  </a:lnTo>
                  <a:lnTo>
                    <a:pt x="22" y="20"/>
                  </a:lnTo>
                  <a:lnTo>
                    <a:pt x="38" y="10"/>
                  </a:lnTo>
                  <a:lnTo>
                    <a:pt x="57" y="4"/>
                  </a:lnTo>
                  <a:lnTo>
                    <a:pt x="68" y="1"/>
                  </a:lnTo>
                  <a:lnTo>
                    <a:pt x="78" y="0"/>
                  </a:lnTo>
                  <a:lnTo>
                    <a:pt x="90" y="0"/>
                  </a:lnTo>
                  <a:lnTo>
                    <a:pt x="102" y="1"/>
                  </a:lnTo>
                  <a:lnTo>
                    <a:pt x="115" y="4"/>
                  </a:lnTo>
                  <a:lnTo>
                    <a:pt x="127" y="9"/>
                  </a:lnTo>
                  <a:lnTo>
                    <a:pt x="127" y="9"/>
                  </a:lnTo>
                  <a:lnTo>
                    <a:pt x="139" y="15"/>
                  </a:lnTo>
                  <a:lnTo>
                    <a:pt x="149" y="23"/>
                  </a:lnTo>
                  <a:lnTo>
                    <a:pt x="158" y="30"/>
                  </a:lnTo>
                  <a:lnTo>
                    <a:pt x="166" y="38"/>
                  </a:lnTo>
                  <a:lnTo>
                    <a:pt x="170" y="47"/>
                  </a:lnTo>
                  <a:lnTo>
                    <a:pt x="175" y="56"/>
                  </a:lnTo>
                  <a:lnTo>
                    <a:pt x="182" y="72"/>
                  </a:lnTo>
                  <a:lnTo>
                    <a:pt x="185" y="87"/>
                  </a:lnTo>
                  <a:lnTo>
                    <a:pt x="185" y="100"/>
                  </a:lnTo>
                  <a:lnTo>
                    <a:pt x="185" y="110"/>
                  </a:lnTo>
                  <a:lnTo>
                    <a:pt x="185" y="110"/>
                  </a:lnTo>
                  <a:lnTo>
                    <a:pt x="182" y="106"/>
                  </a:lnTo>
                  <a:lnTo>
                    <a:pt x="175" y="93"/>
                  </a:lnTo>
                  <a:lnTo>
                    <a:pt x="161" y="77"/>
                  </a:lnTo>
                  <a:lnTo>
                    <a:pt x="152" y="66"/>
                  </a:lnTo>
                  <a:lnTo>
                    <a:pt x="142" y="57"/>
                  </a:lnTo>
                  <a:lnTo>
                    <a:pt x="130" y="50"/>
                  </a:lnTo>
                  <a:lnTo>
                    <a:pt x="116" y="42"/>
                  </a:lnTo>
                  <a:lnTo>
                    <a:pt x="101" y="35"/>
                  </a:lnTo>
                  <a:lnTo>
                    <a:pt x="84" y="30"/>
                  </a:lnTo>
                  <a:lnTo>
                    <a:pt x="66" y="29"/>
                  </a:lnTo>
                  <a:lnTo>
                    <a:pt x="45" y="29"/>
                  </a:lnTo>
                  <a:lnTo>
                    <a:pt x="24" y="30"/>
                  </a:lnTo>
                  <a:lnTo>
                    <a:pt x="0" y="3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318"/>
            <p:cNvSpPr>
              <a:spLocks/>
            </p:cNvSpPr>
            <p:nvPr/>
          </p:nvSpPr>
          <p:spPr bwMode="auto">
            <a:xfrm rot="18634822" flipH="1" flipV="1">
              <a:off x="2111238" y="2735475"/>
              <a:ext cx="189410" cy="193691"/>
            </a:xfrm>
            <a:custGeom>
              <a:avLst/>
              <a:gdLst>
                <a:gd name="T0" fmla="*/ 0 w 177"/>
                <a:gd name="T1" fmla="*/ 7 h 181"/>
                <a:gd name="T2" fmla="*/ 0 w 177"/>
                <a:gd name="T3" fmla="*/ 7 h 181"/>
                <a:gd name="T4" fmla="*/ 26 w 177"/>
                <a:gd name="T5" fmla="*/ 19 h 181"/>
                <a:gd name="T6" fmla="*/ 50 w 177"/>
                <a:gd name="T7" fmla="*/ 33 h 181"/>
                <a:gd name="T8" fmla="*/ 80 w 177"/>
                <a:gd name="T9" fmla="*/ 54 h 181"/>
                <a:gd name="T10" fmla="*/ 95 w 177"/>
                <a:gd name="T11" fmla="*/ 65 h 181"/>
                <a:gd name="T12" fmla="*/ 112 w 177"/>
                <a:gd name="T13" fmla="*/ 78 h 181"/>
                <a:gd name="T14" fmla="*/ 125 w 177"/>
                <a:gd name="T15" fmla="*/ 93 h 181"/>
                <a:gd name="T16" fmla="*/ 140 w 177"/>
                <a:gd name="T17" fmla="*/ 108 h 181"/>
                <a:gd name="T18" fmla="*/ 153 w 177"/>
                <a:gd name="T19" fmla="*/ 125 h 181"/>
                <a:gd name="T20" fmla="*/ 163 w 177"/>
                <a:gd name="T21" fmla="*/ 142 h 181"/>
                <a:gd name="T22" fmla="*/ 171 w 177"/>
                <a:gd name="T23" fmla="*/ 161 h 181"/>
                <a:gd name="T24" fmla="*/ 177 w 177"/>
                <a:gd name="T25" fmla="*/ 181 h 181"/>
                <a:gd name="T26" fmla="*/ 177 w 177"/>
                <a:gd name="T27" fmla="*/ 181 h 181"/>
                <a:gd name="T28" fmla="*/ 177 w 177"/>
                <a:gd name="T29" fmla="*/ 172 h 181"/>
                <a:gd name="T30" fmla="*/ 172 w 177"/>
                <a:gd name="T31" fmla="*/ 146 h 181"/>
                <a:gd name="T32" fmla="*/ 169 w 177"/>
                <a:gd name="T33" fmla="*/ 130 h 181"/>
                <a:gd name="T34" fmla="*/ 165 w 177"/>
                <a:gd name="T35" fmla="*/ 113 h 181"/>
                <a:gd name="T36" fmla="*/ 157 w 177"/>
                <a:gd name="T37" fmla="*/ 93 h 181"/>
                <a:gd name="T38" fmla="*/ 149 w 177"/>
                <a:gd name="T39" fmla="*/ 75 h 181"/>
                <a:gd name="T40" fmla="*/ 139 w 177"/>
                <a:gd name="T41" fmla="*/ 56 h 181"/>
                <a:gd name="T42" fmla="*/ 128 w 177"/>
                <a:gd name="T43" fmla="*/ 39 h 181"/>
                <a:gd name="T44" fmla="*/ 113 w 177"/>
                <a:gd name="T45" fmla="*/ 24 h 181"/>
                <a:gd name="T46" fmla="*/ 106 w 177"/>
                <a:gd name="T47" fmla="*/ 18 h 181"/>
                <a:gd name="T48" fmla="*/ 97 w 177"/>
                <a:gd name="T49" fmla="*/ 12 h 181"/>
                <a:gd name="T50" fmla="*/ 88 w 177"/>
                <a:gd name="T51" fmla="*/ 7 h 181"/>
                <a:gd name="T52" fmla="*/ 77 w 177"/>
                <a:gd name="T53" fmla="*/ 4 h 181"/>
                <a:gd name="T54" fmla="*/ 66 w 177"/>
                <a:gd name="T55" fmla="*/ 1 h 181"/>
                <a:gd name="T56" fmla="*/ 54 w 177"/>
                <a:gd name="T57" fmla="*/ 0 h 181"/>
                <a:gd name="T58" fmla="*/ 42 w 177"/>
                <a:gd name="T59" fmla="*/ 0 h 181"/>
                <a:gd name="T60" fmla="*/ 29 w 177"/>
                <a:gd name="T61" fmla="*/ 0 h 181"/>
                <a:gd name="T62" fmla="*/ 15 w 177"/>
                <a:gd name="T63" fmla="*/ 3 h 181"/>
                <a:gd name="T64" fmla="*/ 0 w 177"/>
                <a:gd name="T65" fmla="*/ 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 h="181">
                  <a:moveTo>
                    <a:pt x="0" y="7"/>
                  </a:moveTo>
                  <a:lnTo>
                    <a:pt x="0" y="7"/>
                  </a:lnTo>
                  <a:lnTo>
                    <a:pt x="26" y="19"/>
                  </a:lnTo>
                  <a:lnTo>
                    <a:pt x="50" y="33"/>
                  </a:lnTo>
                  <a:lnTo>
                    <a:pt x="80" y="54"/>
                  </a:lnTo>
                  <a:lnTo>
                    <a:pt x="95" y="65"/>
                  </a:lnTo>
                  <a:lnTo>
                    <a:pt x="112" y="78"/>
                  </a:lnTo>
                  <a:lnTo>
                    <a:pt x="125" y="93"/>
                  </a:lnTo>
                  <a:lnTo>
                    <a:pt x="140" y="108"/>
                  </a:lnTo>
                  <a:lnTo>
                    <a:pt x="153" y="125"/>
                  </a:lnTo>
                  <a:lnTo>
                    <a:pt x="163" y="142"/>
                  </a:lnTo>
                  <a:lnTo>
                    <a:pt x="171" y="161"/>
                  </a:lnTo>
                  <a:lnTo>
                    <a:pt x="177" y="181"/>
                  </a:lnTo>
                  <a:lnTo>
                    <a:pt x="177" y="181"/>
                  </a:lnTo>
                  <a:lnTo>
                    <a:pt x="177" y="172"/>
                  </a:lnTo>
                  <a:lnTo>
                    <a:pt x="172" y="146"/>
                  </a:lnTo>
                  <a:lnTo>
                    <a:pt x="169" y="130"/>
                  </a:lnTo>
                  <a:lnTo>
                    <a:pt x="165" y="113"/>
                  </a:lnTo>
                  <a:lnTo>
                    <a:pt x="157" y="93"/>
                  </a:lnTo>
                  <a:lnTo>
                    <a:pt x="149" y="75"/>
                  </a:lnTo>
                  <a:lnTo>
                    <a:pt x="139" y="56"/>
                  </a:lnTo>
                  <a:lnTo>
                    <a:pt x="128" y="39"/>
                  </a:lnTo>
                  <a:lnTo>
                    <a:pt x="113" y="24"/>
                  </a:lnTo>
                  <a:lnTo>
                    <a:pt x="106" y="18"/>
                  </a:lnTo>
                  <a:lnTo>
                    <a:pt x="97" y="12"/>
                  </a:lnTo>
                  <a:lnTo>
                    <a:pt x="88" y="7"/>
                  </a:lnTo>
                  <a:lnTo>
                    <a:pt x="77" y="4"/>
                  </a:lnTo>
                  <a:lnTo>
                    <a:pt x="66" y="1"/>
                  </a:lnTo>
                  <a:lnTo>
                    <a:pt x="54" y="0"/>
                  </a:lnTo>
                  <a:lnTo>
                    <a:pt x="42" y="0"/>
                  </a:lnTo>
                  <a:lnTo>
                    <a:pt x="29" y="0"/>
                  </a:lnTo>
                  <a:lnTo>
                    <a:pt x="15" y="3"/>
                  </a:lnTo>
                  <a:lnTo>
                    <a:pt x="0" y="7"/>
                  </a:lnTo>
                  <a:close/>
                </a:path>
              </a:pathLst>
            </a:custGeom>
            <a:solidFill>
              <a:srgbClr val="5038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318"/>
            <p:cNvSpPr>
              <a:spLocks/>
            </p:cNvSpPr>
            <p:nvPr/>
          </p:nvSpPr>
          <p:spPr bwMode="auto">
            <a:xfrm rot="2615164" flipV="1">
              <a:off x="2569340" y="2738578"/>
              <a:ext cx="189410" cy="193691"/>
            </a:xfrm>
            <a:custGeom>
              <a:avLst/>
              <a:gdLst>
                <a:gd name="T0" fmla="*/ 0 w 177"/>
                <a:gd name="T1" fmla="*/ 7 h 181"/>
                <a:gd name="T2" fmla="*/ 0 w 177"/>
                <a:gd name="T3" fmla="*/ 7 h 181"/>
                <a:gd name="T4" fmla="*/ 26 w 177"/>
                <a:gd name="T5" fmla="*/ 19 h 181"/>
                <a:gd name="T6" fmla="*/ 50 w 177"/>
                <a:gd name="T7" fmla="*/ 33 h 181"/>
                <a:gd name="T8" fmla="*/ 80 w 177"/>
                <a:gd name="T9" fmla="*/ 54 h 181"/>
                <a:gd name="T10" fmla="*/ 95 w 177"/>
                <a:gd name="T11" fmla="*/ 65 h 181"/>
                <a:gd name="T12" fmla="*/ 112 w 177"/>
                <a:gd name="T13" fmla="*/ 78 h 181"/>
                <a:gd name="T14" fmla="*/ 125 w 177"/>
                <a:gd name="T15" fmla="*/ 93 h 181"/>
                <a:gd name="T16" fmla="*/ 140 w 177"/>
                <a:gd name="T17" fmla="*/ 108 h 181"/>
                <a:gd name="T18" fmla="*/ 153 w 177"/>
                <a:gd name="T19" fmla="*/ 125 h 181"/>
                <a:gd name="T20" fmla="*/ 163 w 177"/>
                <a:gd name="T21" fmla="*/ 142 h 181"/>
                <a:gd name="T22" fmla="*/ 171 w 177"/>
                <a:gd name="T23" fmla="*/ 161 h 181"/>
                <a:gd name="T24" fmla="*/ 177 w 177"/>
                <a:gd name="T25" fmla="*/ 181 h 181"/>
                <a:gd name="T26" fmla="*/ 177 w 177"/>
                <a:gd name="T27" fmla="*/ 181 h 181"/>
                <a:gd name="T28" fmla="*/ 177 w 177"/>
                <a:gd name="T29" fmla="*/ 172 h 181"/>
                <a:gd name="T30" fmla="*/ 172 w 177"/>
                <a:gd name="T31" fmla="*/ 146 h 181"/>
                <a:gd name="T32" fmla="*/ 169 w 177"/>
                <a:gd name="T33" fmla="*/ 130 h 181"/>
                <a:gd name="T34" fmla="*/ 165 w 177"/>
                <a:gd name="T35" fmla="*/ 113 h 181"/>
                <a:gd name="T36" fmla="*/ 157 w 177"/>
                <a:gd name="T37" fmla="*/ 93 h 181"/>
                <a:gd name="T38" fmla="*/ 149 w 177"/>
                <a:gd name="T39" fmla="*/ 75 h 181"/>
                <a:gd name="T40" fmla="*/ 139 w 177"/>
                <a:gd name="T41" fmla="*/ 56 h 181"/>
                <a:gd name="T42" fmla="*/ 128 w 177"/>
                <a:gd name="T43" fmla="*/ 39 h 181"/>
                <a:gd name="T44" fmla="*/ 113 w 177"/>
                <a:gd name="T45" fmla="*/ 24 h 181"/>
                <a:gd name="T46" fmla="*/ 106 w 177"/>
                <a:gd name="T47" fmla="*/ 18 h 181"/>
                <a:gd name="T48" fmla="*/ 97 w 177"/>
                <a:gd name="T49" fmla="*/ 12 h 181"/>
                <a:gd name="T50" fmla="*/ 88 w 177"/>
                <a:gd name="T51" fmla="*/ 7 h 181"/>
                <a:gd name="T52" fmla="*/ 77 w 177"/>
                <a:gd name="T53" fmla="*/ 4 h 181"/>
                <a:gd name="T54" fmla="*/ 66 w 177"/>
                <a:gd name="T55" fmla="*/ 1 h 181"/>
                <a:gd name="T56" fmla="*/ 54 w 177"/>
                <a:gd name="T57" fmla="*/ 0 h 181"/>
                <a:gd name="T58" fmla="*/ 42 w 177"/>
                <a:gd name="T59" fmla="*/ 0 h 181"/>
                <a:gd name="T60" fmla="*/ 29 w 177"/>
                <a:gd name="T61" fmla="*/ 0 h 181"/>
                <a:gd name="T62" fmla="*/ 15 w 177"/>
                <a:gd name="T63" fmla="*/ 3 h 181"/>
                <a:gd name="T64" fmla="*/ 0 w 177"/>
                <a:gd name="T65" fmla="*/ 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 h="181">
                  <a:moveTo>
                    <a:pt x="0" y="7"/>
                  </a:moveTo>
                  <a:lnTo>
                    <a:pt x="0" y="7"/>
                  </a:lnTo>
                  <a:lnTo>
                    <a:pt x="26" y="19"/>
                  </a:lnTo>
                  <a:lnTo>
                    <a:pt x="50" y="33"/>
                  </a:lnTo>
                  <a:lnTo>
                    <a:pt x="80" y="54"/>
                  </a:lnTo>
                  <a:lnTo>
                    <a:pt x="95" y="65"/>
                  </a:lnTo>
                  <a:lnTo>
                    <a:pt x="112" y="78"/>
                  </a:lnTo>
                  <a:lnTo>
                    <a:pt x="125" y="93"/>
                  </a:lnTo>
                  <a:lnTo>
                    <a:pt x="140" y="108"/>
                  </a:lnTo>
                  <a:lnTo>
                    <a:pt x="153" y="125"/>
                  </a:lnTo>
                  <a:lnTo>
                    <a:pt x="163" y="142"/>
                  </a:lnTo>
                  <a:lnTo>
                    <a:pt x="171" y="161"/>
                  </a:lnTo>
                  <a:lnTo>
                    <a:pt x="177" y="181"/>
                  </a:lnTo>
                  <a:lnTo>
                    <a:pt x="177" y="181"/>
                  </a:lnTo>
                  <a:lnTo>
                    <a:pt x="177" y="172"/>
                  </a:lnTo>
                  <a:lnTo>
                    <a:pt x="172" y="146"/>
                  </a:lnTo>
                  <a:lnTo>
                    <a:pt x="169" y="130"/>
                  </a:lnTo>
                  <a:lnTo>
                    <a:pt x="165" y="113"/>
                  </a:lnTo>
                  <a:lnTo>
                    <a:pt x="157" y="93"/>
                  </a:lnTo>
                  <a:lnTo>
                    <a:pt x="149" y="75"/>
                  </a:lnTo>
                  <a:lnTo>
                    <a:pt x="139" y="56"/>
                  </a:lnTo>
                  <a:lnTo>
                    <a:pt x="128" y="39"/>
                  </a:lnTo>
                  <a:lnTo>
                    <a:pt x="113" y="24"/>
                  </a:lnTo>
                  <a:lnTo>
                    <a:pt x="106" y="18"/>
                  </a:lnTo>
                  <a:lnTo>
                    <a:pt x="97" y="12"/>
                  </a:lnTo>
                  <a:lnTo>
                    <a:pt x="88" y="7"/>
                  </a:lnTo>
                  <a:lnTo>
                    <a:pt x="77" y="4"/>
                  </a:lnTo>
                  <a:lnTo>
                    <a:pt x="66" y="1"/>
                  </a:lnTo>
                  <a:lnTo>
                    <a:pt x="54" y="0"/>
                  </a:lnTo>
                  <a:lnTo>
                    <a:pt x="42" y="0"/>
                  </a:lnTo>
                  <a:lnTo>
                    <a:pt x="29" y="0"/>
                  </a:lnTo>
                  <a:lnTo>
                    <a:pt x="15" y="3"/>
                  </a:lnTo>
                  <a:lnTo>
                    <a:pt x="0" y="7"/>
                  </a:lnTo>
                  <a:close/>
                </a:path>
              </a:pathLst>
            </a:custGeom>
            <a:solidFill>
              <a:srgbClr val="5038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58"/>
            <p:cNvSpPr>
              <a:spLocks/>
            </p:cNvSpPr>
            <p:nvPr/>
          </p:nvSpPr>
          <p:spPr bwMode="auto">
            <a:xfrm>
              <a:off x="2762954" y="2484279"/>
              <a:ext cx="211291" cy="450610"/>
            </a:xfrm>
            <a:custGeom>
              <a:avLst/>
              <a:gdLst>
                <a:gd name="T0" fmla="*/ 96 w 98"/>
                <a:gd name="T1" fmla="*/ 79 h 209"/>
                <a:gd name="T2" fmla="*/ 96 w 98"/>
                <a:gd name="T3" fmla="*/ 79 h 209"/>
                <a:gd name="T4" fmla="*/ 98 w 98"/>
                <a:gd name="T5" fmla="*/ 96 h 209"/>
                <a:gd name="T6" fmla="*/ 98 w 98"/>
                <a:gd name="T7" fmla="*/ 113 h 209"/>
                <a:gd name="T8" fmla="*/ 98 w 98"/>
                <a:gd name="T9" fmla="*/ 132 h 209"/>
                <a:gd name="T10" fmla="*/ 96 w 98"/>
                <a:gd name="T11" fmla="*/ 149 h 209"/>
                <a:gd name="T12" fmla="*/ 96 w 98"/>
                <a:gd name="T13" fmla="*/ 149 h 209"/>
                <a:gd name="T14" fmla="*/ 95 w 98"/>
                <a:gd name="T15" fmla="*/ 164 h 209"/>
                <a:gd name="T16" fmla="*/ 91 w 98"/>
                <a:gd name="T17" fmla="*/ 181 h 209"/>
                <a:gd name="T18" fmla="*/ 88 w 98"/>
                <a:gd name="T19" fmla="*/ 190 h 209"/>
                <a:gd name="T20" fmla="*/ 85 w 98"/>
                <a:gd name="T21" fmla="*/ 198 h 209"/>
                <a:gd name="T22" fmla="*/ 82 w 98"/>
                <a:gd name="T23" fmla="*/ 205 h 209"/>
                <a:gd name="T24" fmla="*/ 77 w 98"/>
                <a:gd name="T25" fmla="*/ 209 h 209"/>
                <a:gd name="T26" fmla="*/ 77 w 98"/>
                <a:gd name="T27" fmla="*/ 209 h 209"/>
                <a:gd name="T28" fmla="*/ 73 w 98"/>
                <a:gd name="T29" fmla="*/ 203 h 209"/>
                <a:gd name="T30" fmla="*/ 71 w 98"/>
                <a:gd name="T31" fmla="*/ 198 h 209"/>
                <a:gd name="T32" fmla="*/ 69 w 98"/>
                <a:gd name="T33" fmla="*/ 184 h 209"/>
                <a:gd name="T34" fmla="*/ 68 w 98"/>
                <a:gd name="T35" fmla="*/ 171 h 209"/>
                <a:gd name="T36" fmla="*/ 66 w 98"/>
                <a:gd name="T37" fmla="*/ 159 h 209"/>
                <a:gd name="T38" fmla="*/ 66 w 98"/>
                <a:gd name="T39" fmla="*/ 159 h 209"/>
                <a:gd name="T40" fmla="*/ 60 w 98"/>
                <a:gd name="T41" fmla="*/ 134 h 209"/>
                <a:gd name="T42" fmla="*/ 55 w 98"/>
                <a:gd name="T43" fmla="*/ 121 h 209"/>
                <a:gd name="T44" fmla="*/ 49 w 98"/>
                <a:gd name="T45" fmla="*/ 110 h 209"/>
                <a:gd name="T46" fmla="*/ 49 w 98"/>
                <a:gd name="T47" fmla="*/ 110 h 209"/>
                <a:gd name="T48" fmla="*/ 41 w 98"/>
                <a:gd name="T49" fmla="*/ 99 h 209"/>
                <a:gd name="T50" fmla="*/ 32 w 98"/>
                <a:gd name="T51" fmla="*/ 90 h 209"/>
                <a:gd name="T52" fmla="*/ 14 w 98"/>
                <a:gd name="T53" fmla="*/ 71 h 209"/>
                <a:gd name="T54" fmla="*/ 8 w 98"/>
                <a:gd name="T55" fmla="*/ 60 h 209"/>
                <a:gd name="T56" fmla="*/ 3 w 98"/>
                <a:gd name="T57" fmla="*/ 49 h 209"/>
                <a:gd name="T58" fmla="*/ 0 w 98"/>
                <a:gd name="T59" fmla="*/ 38 h 209"/>
                <a:gd name="T60" fmla="*/ 2 w 98"/>
                <a:gd name="T61" fmla="*/ 23 h 209"/>
                <a:gd name="T62" fmla="*/ 2 w 98"/>
                <a:gd name="T63" fmla="*/ 23 h 209"/>
                <a:gd name="T64" fmla="*/ 5 w 98"/>
                <a:gd name="T65" fmla="*/ 14 h 209"/>
                <a:gd name="T66" fmla="*/ 11 w 98"/>
                <a:gd name="T67" fmla="*/ 6 h 209"/>
                <a:gd name="T68" fmla="*/ 17 w 98"/>
                <a:gd name="T69" fmla="*/ 1 h 209"/>
                <a:gd name="T70" fmla="*/ 25 w 98"/>
                <a:gd name="T71" fmla="*/ 0 h 209"/>
                <a:gd name="T72" fmla="*/ 33 w 98"/>
                <a:gd name="T73" fmla="*/ 0 h 209"/>
                <a:gd name="T74" fmla="*/ 43 w 98"/>
                <a:gd name="T75" fmla="*/ 1 h 209"/>
                <a:gd name="T76" fmla="*/ 52 w 98"/>
                <a:gd name="T77" fmla="*/ 4 h 209"/>
                <a:gd name="T78" fmla="*/ 60 w 98"/>
                <a:gd name="T79" fmla="*/ 9 h 209"/>
                <a:gd name="T80" fmla="*/ 60 w 98"/>
                <a:gd name="T81" fmla="*/ 9 h 209"/>
                <a:gd name="T82" fmla="*/ 68 w 98"/>
                <a:gd name="T83" fmla="*/ 15 h 209"/>
                <a:gd name="T84" fmla="*/ 74 w 98"/>
                <a:gd name="T85" fmla="*/ 23 h 209"/>
                <a:gd name="T86" fmla="*/ 80 w 98"/>
                <a:gd name="T87" fmla="*/ 31 h 209"/>
                <a:gd name="T88" fmla="*/ 85 w 98"/>
                <a:gd name="T89" fmla="*/ 41 h 209"/>
                <a:gd name="T90" fmla="*/ 91 w 98"/>
                <a:gd name="T91" fmla="*/ 60 h 209"/>
                <a:gd name="T92" fmla="*/ 96 w 98"/>
                <a:gd name="T93" fmla="*/ 7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09">
                  <a:moveTo>
                    <a:pt x="96" y="79"/>
                  </a:moveTo>
                  <a:lnTo>
                    <a:pt x="96" y="79"/>
                  </a:lnTo>
                  <a:lnTo>
                    <a:pt x="98" y="96"/>
                  </a:lnTo>
                  <a:lnTo>
                    <a:pt x="98" y="113"/>
                  </a:lnTo>
                  <a:lnTo>
                    <a:pt x="98" y="132"/>
                  </a:lnTo>
                  <a:lnTo>
                    <a:pt x="96" y="149"/>
                  </a:lnTo>
                  <a:lnTo>
                    <a:pt x="96" y="149"/>
                  </a:lnTo>
                  <a:lnTo>
                    <a:pt x="95" y="164"/>
                  </a:lnTo>
                  <a:lnTo>
                    <a:pt x="91" y="181"/>
                  </a:lnTo>
                  <a:lnTo>
                    <a:pt x="88" y="190"/>
                  </a:lnTo>
                  <a:lnTo>
                    <a:pt x="85" y="198"/>
                  </a:lnTo>
                  <a:lnTo>
                    <a:pt x="82" y="205"/>
                  </a:lnTo>
                  <a:lnTo>
                    <a:pt x="77" y="209"/>
                  </a:lnTo>
                  <a:lnTo>
                    <a:pt x="77" y="209"/>
                  </a:lnTo>
                  <a:lnTo>
                    <a:pt x="73" y="203"/>
                  </a:lnTo>
                  <a:lnTo>
                    <a:pt x="71" y="198"/>
                  </a:lnTo>
                  <a:lnTo>
                    <a:pt x="69" y="184"/>
                  </a:lnTo>
                  <a:lnTo>
                    <a:pt x="68" y="171"/>
                  </a:lnTo>
                  <a:lnTo>
                    <a:pt x="66" y="159"/>
                  </a:lnTo>
                  <a:lnTo>
                    <a:pt x="66" y="159"/>
                  </a:lnTo>
                  <a:lnTo>
                    <a:pt x="60" y="134"/>
                  </a:lnTo>
                  <a:lnTo>
                    <a:pt x="55" y="121"/>
                  </a:lnTo>
                  <a:lnTo>
                    <a:pt x="49" y="110"/>
                  </a:lnTo>
                  <a:lnTo>
                    <a:pt x="49" y="110"/>
                  </a:lnTo>
                  <a:lnTo>
                    <a:pt x="41" y="99"/>
                  </a:lnTo>
                  <a:lnTo>
                    <a:pt x="32" y="90"/>
                  </a:lnTo>
                  <a:lnTo>
                    <a:pt x="14" y="71"/>
                  </a:lnTo>
                  <a:lnTo>
                    <a:pt x="8" y="60"/>
                  </a:lnTo>
                  <a:lnTo>
                    <a:pt x="3" y="49"/>
                  </a:lnTo>
                  <a:lnTo>
                    <a:pt x="0" y="38"/>
                  </a:lnTo>
                  <a:lnTo>
                    <a:pt x="2" y="23"/>
                  </a:lnTo>
                  <a:lnTo>
                    <a:pt x="2" y="23"/>
                  </a:lnTo>
                  <a:lnTo>
                    <a:pt x="5" y="14"/>
                  </a:lnTo>
                  <a:lnTo>
                    <a:pt x="11" y="6"/>
                  </a:lnTo>
                  <a:lnTo>
                    <a:pt x="17" y="1"/>
                  </a:lnTo>
                  <a:lnTo>
                    <a:pt x="25" y="0"/>
                  </a:lnTo>
                  <a:lnTo>
                    <a:pt x="33" y="0"/>
                  </a:lnTo>
                  <a:lnTo>
                    <a:pt x="43" y="1"/>
                  </a:lnTo>
                  <a:lnTo>
                    <a:pt x="52" y="4"/>
                  </a:lnTo>
                  <a:lnTo>
                    <a:pt x="60" y="9"/>
                  </a:lnTo>
                  <a:lnTo>
                    <a:pt x="60" y="9"/>
                  </a:lnTo>
                  <a:lnTo>
                    <a:pt x="68" y="15"/>
                  </a:lnTo>
                  <a:lnTo>
                    <a:pt x="74" y="23"/>
                  </a:lnTo>
                  <a:lnTo>
                    <a:pt x="80" y="31"/>
                  </a:lnTo>
                  <a:lnTo>
                    <a:pt x="85" y="41"/>
                  </a:lnTo>
                  <a:lnTo>
                    <a:pt x="91" y="60"/>
                  </a:lnTo>
                  <a:lnTo>
                    <a:pt x="96" y="79"/>
                  </a:lnTo>
                  <a:close/>
                </a:path>
              </a:pathLst>
            </a:custGeom>
            <a:solidFill>
              <a:srgbClr val="4E3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162"/>
            <p:cNvSpPr>
              <a:spLocks/>
            </p:cNvSpPr>
            <p:nvPr/>
          </p:nvSpPr>
          <p:spPr bwMode="auto">
            <a:xfrm>
              <a:off x="2782359" y="2486435"/>
              <a:ext cx="161701" cy="446298"/>
            </a:xfrm>
            <a:custGeom>
              <a:avLst/>
              <a:gdLst>
                <a:gd name="T0" fmla="*/ 75 w 75"/>
                <a:gd name="T1" fmla="*/ 35 h 207"/>
                <a:gd name="T2" fmla="*/ 75 w 75"/>
                <a:gd name="T3" fmla="*/ 35 h 207"/>
                <a:gd name="T4" fmla="*/ 70 w 75"/>
                <a:gd name="T5" fmla="*/ 27 h 207"/>
                <a:gd name="T6" fmla="*/ 64 w 75"/>
                <a:gd name="T7" fmla="*/ 21 h 207"/>
                <a:gd name="T8" fmla="*/ 57 w 75"/>
                <a:gd name="T9" fmla="*/ 14 h 207"/>
                <a:gd name="T10" fmla="*/ 51 w 75"/>
                <a:gd name="T11" fmla="*/ 8 h 207"/>
                <a:gd name="T12" fmla="*/ 51 w 75"/>
                <a:gd name="T13" fmla="*/ 8 h 207"/>
                <a:gd name="T14" fmla="*/ 41 w 75"/>
                <a:gd name="T15" fmla="*/ 3 h 207"/>
                <a:gd name="T16" fmla="*/ 32 w 75"/>
                <a:gd name="T17" fmla="*/ 0 h 207"/>
                <a:gd name="T18" fmla="*/ 32 w 75"/>
                <a:gd name="T19" fmla="*/ 0 h 207"/>
                <a:gd name="T20" fmla="*/ 26 w 75"/>
                <a:gd name="T21" fmla="*/ 5 h 207"/>
                <a:gd name="T22" fmla="*/ 19 w 75"/>
                <a:gd name="T23" fmla="*/ 13 h 207"/>
                <a:gd name="T24" fmla="*/ 10 w 75"/>
                <a:gd name="T25" fmla="*/ 27 h 207"/>
                <a:gd name="T26" fmla="*/ 4 w 75"/>
                <a:gd name="T27" fmla="*/ 44 h 207"/>
                <a:gd name="T28" fmla="*/ 0 w 75"/>
                <a:gd name="T29" fmla="*/ 62 h 207"/>
                <a:gd name="T30" fmla="*/ 0 w 75"/>
                <a:gd name="T31" fmla="*/ 62 h 207"/>
                <a:gd name="T32" fmla="*/ 8 w 75"/>
                <a:gd name="T33" fmla="*/ 73 h 207"/>
                <a:gd name="T34" fmla="*/ 19 w 75"/>
                <a:gd name="T35" fmla="*/ 85 h 207"/>
                <a:gd name="T36" fmla="*/ 30 w 75"/>
                <a:gd name="T37" fmla="*/ 96 h 207"/>
                <a:gd name="T38" fmla="*/ 40 w 75"/>
                <a:gd name="T39" fmla="*/ 109 h 207"/>
                <a:gd name="T40" fmla="*/ 40 w 75"/>
                <a:gd name="T41" fmla="*/ 109 h 207"/>
                <a:gd name="T42" fmla="*/ 46 w 75"/>
                <a:gd name="T43" fmla="*/ 120 h 207"/>
                <a:gd name="T44" fmla="*/ 51 w 75"/>
                <a:gd name="T45" fmla="*/ 133 h 207"/>
                <a:gd name="T46" fmla="*/ 57 w 75"/>
                <a:gd name="T47" fmla="*/ 158 h 207"/>
                <a:gd name="T48" fmla="*/ 57 w 75"/>
                <a:gd name="T49" fmla="*/ 158 h 207"/>
                <a:gd name="T50" fmla="*/ 59 w 75"/>
                <a:gd name="T51" fmla="*/ 170 h 207"/>
                <a:gd name="T52" fmla="*/ 60 w 75"/>
                <a:gd name="T53" fmla="*/ 183 h 207"/>
                <a:gd name="T54" fmla="*/ 62 w 75"/>
                <a:gd name="T55" fmla="*/ 196 h 207"/>
                <a:gd name="T56" fmla="*/ 64 w 75"/>
                <a:gd name="T57" fmla="*/ 202 h 207"/>
                <a:gd name="T58" fmla="*/ 67 w 75"/>
                <a:gd name="T59" fmla="*/ 207 h 207"/>
                <a:gd name="T60" fmla="*/ 67 w 75"/>
                <a:gd name="T61" fmla="*/ 207 h 207"/>
                <a:gd name="T62" fmla="*/ 71 w 75"/>
                <a:gd name="T63" fmla="*/ 196 h 207"/>
                <a:gd name="T64" fmla="*/ 73 w 75"/>
                <a:gd name="T65" fmla="*/ 183 h 207"/>
                <a:gd name="T66" fmla="*/ 73 w 75"/>
                <a:gd name="T67" fmla="*/ 169 h 207"/>
                <a:gd name="T68" fmla="*/ 73 w 75"/>
                <a:gd name="T69" fmla="*/ 156 h 207"/>
                <a:gd name="T70" fmla="*/ 68 w 75"/>
                <a:gd name="T71" fmla="*/ 130 h 207"/>
                <a:gd name="T72" fmla="*/ 60 w 75"/>
                <a:gd name="T73" fmla="*/ 109 h 207"/>
                <a:gd name="T74" fmla="*/ 60 w 75"/>
                <a:gd name="T75" fmla="*/ 109 h 207"/>
                <a:gd name="T76" fmla="*/ 52 w 75"/>
                <a:gd name="T77" fmla="*/ 87 h 207"/>
                <a:gd name="T78" fmla="*/ 49 w 75"/>
                <a:gd name="T79" fmla="*/ 78 h 207"/>
                <a:gd name="T80" fmla="*/ 49 w 75"/>
                <a:gd name="T81" fmla="*/ 71 h 207"/>
                <a:gd name="T82" fmla="*/ 51 w 75"/>
                <a:gd name="T83" fmla="*/ 65 h 207"/>
                <a:gd name="T84" fmla="*/ 51 w 75"/>
                <a:gd name="T85" fmla="*/ 65 h 207"/>
                <a:gd name="T86" fmla="*/ 54 w 75"/>
                <a:gd name="T87" fmla="*/ 57 h 207"/>
                <a:gd name="T88" fmla="*/ 59 w 75"/>
                <a:gd name="T89" fmla="*/ 49 h 207"/>
                <a:gd name="T90" fmla="*/ 67 w 75"/>
                <a:gd name="T91" fmla="*/ 41 h 207"/>
                <a:gd name="T92" fmla="*/ 75 w 75"/>
                <a:gd name="T93" fmla="*/ 3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207">
                  <a:moveTo>
                    <a:pt x="75" y="35"/>
                  </a:moveTo>
                  <a:lnTo>
                    <a:pt x="75" y="35"/>
                  </a:lnTo>
                  <a:lnTo>
                    <a:pt x="70" y="27"/>
                  </a:lnTo>
                  <a:lnTo>
                    <a:pt x="64" y="21"/>
                  </a:lnTo>
                  <a:lnTo>
                    <a:pt x="57" y="14"/>
                  </a:lnTo>
                  <a:lnTo>
                    <a:pt x="51" y="8"/>
                  </a:lnTo>
                  <a:lnTo>
                    <a:pt x="51" y="8"/>
                  </a:lnTo>
                  <a:lnTo>
                    <a:pt x="41" y="3"/>
                  </a:lnTo>
                  <a:lnTo>
                    <a:pt x="32" y="0"/>
                  </a:lnTo>
                  <a:lnTo>
                    <a:pt x="32" y="0"/>
                  </a:lnTo>
                  <a:lnTo>
                    <a:pt x="26" y="5"/>
                  </a:lnTo>
                  <a:lnTo>
                    <a:pt x="19" y="13"/>
                  </a:lnTo>
                  <a:lnTo>
                    <a:pt x="10" y="27"/>
                  </a:lnTo>
                  <a:lnTo>
                    <a:pt x="4" y="44"/>
                  </a:lnTo>
                  <a:lnTo>
                    <a:pt x="0" y="62"/>
                  </a:lnTo>
                  <a:lnTo>
                    <a:pt x="0" y="62"/>
                  </a:lnTo>
                  <a:lnTo>
                    <a:pt x="8" y="73"/>
                  </a:lnTo>
                  <a:lnTo>
                    <a:pt x="19" y="85"/>
                  </a:lnTo>
                  <a:lnTo>
                    <a:pt x="30" y="96"/>
                  </a:lnTo>
                  <a:lnTo>
                    <a:pt x="40" y="109"/>
                  </a:lnTo>
                  <a:lnTo>
                    <a:pt x="40" y="109"/>
                  </a:lnTo>
                  <a:lnTo>
                    <a:pt x="46" y="120"/>
                  </a:lnTo>
                  <a:lnTo>
                    <a:pt x="51" y="133"/>
                  </a:lnTo>
                  <a:lnTo>
                    <a:pt x="57" y="158"/>
                  </a:lnTo>
                  <a:lnTo>
                    <a:pt x="57" y="158"/>
                  </a:lnTo>
                  <a:lnTo>
                    <a:pt x="59" y="170"/>
                  </a:lnTo>
                  <a:lnTo>
                    <a:pt x="60" y="183"/>
                  </a:lnTo>
                  <a:lnTo>
                    <a:pt x="62" y="196"/>
                  </a:lnTo>
                  <a:lnTo>
                    <a:pt x="64" y="202"/>
                  </a:lnTo>
                  <a:lnTo>
                    <a:pt x="67" y="207"/>
                  </a:lnTo>
                  <a:lnTo>
                    <a:pt x="67" y="207"/>
                  </a:lnTo>
                  <a:lnTo>
                    <a:pt x="71" y="196"/>
                  </a:lnTo>
                  <a:lnTo>
                    <a:pt x="73" y="183"/>
                  </a:lnTo>
                  <a:lnTo>
                    <a:pt x="73" y="169"/>
                  </a:lnTo>
                  <a:lnTo>
                    <a:pt x="73" y="156"/>
                  </a:lnTo>
                  <a:lnTo>
                    <a:pt x="68" y="130"/>
                  </a:lnTo>
                  <a:lnTo>
                    <a:pt x="60" y="109"/>
                  </a:lnTo>
                  <a:lnTo>
                    <a:pt x="60" y="109"/>
                  </a:lnTo>
                  <a:lnTo>
                    <a:pt x="52" y="87"/>
                  </a:lnTo>
                  <a:lnTo>
                    <a:pt x="49" y="78"/>
                  </a:lnTo>
                  <a:lnTo>
                    <a:pt x="49" y="71"/>
                  </a:lnTo>
                  <a:lnTo>
                    <a:pt x="51" y="65"/>
                  </a:lnTo>
                  <a:lnTo>
                    <a:pt x="51" y="65"/>
                  </a:lnTo>
                  <a:lnTo>
                    <a:pt x="54" y="57"/>
                  </a:lnTo>
                  <a:lnTo>
                    <a:pt x="59" y="49"/>
                  </a:lnTo>
                  <a:lnTo>
                    <a:pt x="67" y="41"/>
                  </a:lnTo>
                  <a:lnTo>
                    <a:pt x="75" y="35"/>
                  </a:lnTo>
                  <a:close/>
                </a:path>
              </a:pathLst>
            </a:custGeom>
            <a:solidFill>
              <a:srgbClr val="2B1B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39"/>
            <p:cNvSpPr>
              <a:spLocks/>
            </p:cNvSpPr>
            <p:nvPr/>
          </p:nvSpPr>
          <p:spPr bwMode="auto">
            <a:xfrm>
              <a:off x="1995409" y="2072478"/>
              <a:ext cx="920624" cy="700710"/>
            </a:xfrm>
            <a:custGeom>
              <a:avLst/>
              <a:gdLst>
                <a:gd name="connsiteX0" fmla="*/ 455613 w 677863"/>
                <a:gd name="connsiteY0" fmla="*/ 0 h 515938"/>
                <a:gd name="connsiteX1" fmla="*/ 469900 w 677863"/>
                <a:gd name="connsiteY1" fmla="*/ 4763 h 515938"/>
                <a:gd name="connsiteX2" fmla="*/ 485775 w 677863"/>
                <a:gd name="connsiteY2" fmla="*/ 12700 h 515938"/>
                <a:gd name="connsiteX3" fmla="*/ 496888 w 677863"/>
                <a:gd name="connsiteY3" fmla="*/ 22225 h 515938"/>
                <a:gd name="connsiteX4" fmla="*/ 509588 w 677863"/>
                <a:gd name="connsiteY4" fmla="*/ 31750 h 515938"/>
                <a:gd name="connsiteX5" fmla="*/ 520701 w 677863"/>
                <a:gd name="connsiteY5" fmla="*/ 44450 h 515938"/>
                <a:gd name="connsiteX6" fmla="*/ 531813 w 677863"/>
                <a:gd name="connsiteY6" fmla="*/ 57150 h 515938"/>
                <a:gd name="connsiteX7" fmla="*/ 539751 w 677863"/>
                <a:gd name="connsiteY7" fmla="*/ 73025 h 515938"/>
                <a:gd name="connsiteX8" fmla="*/ 547688 w 677863"/>
                <a:gd name="connsiteY8" fmla="*/ 85725 h 515938"/>
                <a:gd name="connsiteX9" fmla="*/ 555626 w 677863"/>
                <a:gd name="connsiteY9" fmla="*/ 100013 h 515938"/>
                <a:gd name="connsiteX10" fmla="*/ 560388 w 677863"/>
                <a:gd name="connsiteY10" fmla="*/ 117475 h 515938"/>
                <a:gd name="connsiteX11" fmla="*/ 561976 w 677863"/>
                <a:gd name="connsiteY11" fmla="*/ 133350 h 515938"/>
                <a:gd name="connsiteX12" fmla="*/ 561976 w 677863"/>
                <a:gd name="connsiteY12" fmla="*/ 147638 h 515938"/>
                <a:gd name="connsiteX13" fmla="*/ 561976 w 677863"/>
                <a:gd name="connsiteY13" fmla="*/ 161925 h 515938"/>
                <a:gd name="connsiteX14" fmla="*/ 560388 w 677863"/>
                <a:gd name="connsiteY14" fmla="*/ 177800 h 515938"/>
                <a:gd name="connsiteX15" fmla="*/ 555626 w 677863"/>
                <a:gd name="connsiteY15" fmla="*/ 192088 h 515938"/>
                <a:gd name="connsiteX16" fmla="*/ 547688 w 677863"/>
                <a:gd name="connsiteY16" fmla="*/ 204788 h 515938"/>
                <a:gd name="connsiteX17" fmla="*/ 582613 w 677863"/>
                <a:gd name="connsiteY17" fmla="*/ 177800 h 515938"/>
                <a:gd name="connsiteX18" fmla="*/ 596901 w 677863"/>
                <a:gd name="connsiteY18" fmla="*/ 161925 h 515938"/>
                <a:gd name="connsiteX19" fmla="*/ 609601 w 677863"/>
                <a:gd name="connsiteY19" fmla="*/ 150813 h 515938"/>
                <a:gd name="connsiteX20" fmla="*/ 620713 w 677863"/>
                <a:gd name="connsiteY20" fmla="*/ 134938 h 515938"/>
                <a:gd name="connsiteX21" fmla="*/ 625476 w 677863"/>
                <a:gd name="connsiteY21" fmla="*/ 117475 h 515938"/>
                <a:gd name="connsiteX22" fmla="*/ 625476 w 677863"/>
                <a:gd name="connsiteY22" fmla="*/ 95250 h 515938"/>
                <a:gd name="connsiteX23" fmla="*/ 620713 w 677863"/>
                <a:gd name="connsiteY23" fmla="*/ 69850 h 515938"/>
                <a:gd name="connsiteX24" fmla="*/ 639763 w 677863"/>
                <a:gd name="connsiteY24" fmla="*/ 95250 h 515938"/>
                <a:gd name="connsiteX25" fmla="*/ 655638 w 677863"/>
                <a:gd name="connsiteY25" fmla="*/ 122238 h 515938"/>
                <a:gd name="connsiteX26" fmla="*/ 665163 w 677863"/>
                <a:gd name="connsiteY26" fmla="*/ 150813 h 515938"/>
                <a:gd name="connsiteX27" fmla="*/ 673101 w 677863"/>
                <a:gd name="connsiteY27" fmla="*/ 179388 h 515938"/>
                <a:gd name="connsiteX28" fmla="*/ 677863 w 677863"/>
                <a:gd name="connsiteY28" fmla="*/ 212725 h 515938"/>
                <a:gd name="connsiteX29" fmla="*/ 677863 w 677863"/>
                <a:gd name="connsiteY29" fmla="*/ 242888 h 515938"/>
                <a:gd name="connsiteX30" fmla="*/ 673101 w 677863"/>
                <a:gd name="connsiteY30" fmla="*/ 274638 h 515938"/>
                <a:gd name="connsiteX31" fmla="*/ 668338 w 677863"/>
                <a:gd name="connsiteY31" fmla="*/ 307975 h 515938"/>
                <a:gd name="connsiteX32" fmla="*/ 657226 w 677863"/>
                <a:gd name="connsiteY32" fmla="*/ 338138 h 515938"/>
                <a:gd name="connsiteX33" fmla="*/ 644526 w 677863"/>
                <a:gd name="connsiteY33" fmla="*/ 368300 h 515938"/>
                <a:gd name="connsiteX34" fmla="*/ 627063 w 677863"/>
                <a:gd name="connsiteY34" fmla="*/ 395288 h 515938"/>
                <a:gd name="connsiteX35" fmla="*/ 609601 w 677863"/>
                <a:gd name="connsiteY35" fmla="*/ 420688 h 515938"/>
                <a:gd name="connsiteX36" fmla="*/ 590551 w 677863"/>
                <a:gd name="connsiteY36" fmla="*/ 442913 h 515938"/>
                <a:gd name="connsiteX37" fmla="*/ 568326 w 677863"/>
                <a:gd name="connsiteY37" fmla="*/ 463551 h 515938"/>
                <a:gd name="connsiteX38" fmla="*/ 542926 w 677863"/>
                <a:gd name="connsiteY38" fmla="*/ 477838 h 515938"/>
                <a:gd name="connsiteX39" fmla="*/ 514351 w 677863"/>
                <a:gd name="connsiteY39" fmla="*/ 490538 h 515938"/>
                <a:gd name="connsiteX40" fmla="*/ 468313 w 677863"/>
                <a:gd name="connsiteY40" fmla="*/ 503238 h 515938"/>
                <a:gd name="connsiteX41" fmla="*/ 422275 w 677863"/>
                <a:gd name="connsiteY41" fmla="*/ 512763 h 515938"/>
                <a:gd name="connsiteX42" fmla="*/ 396875 w 677863"/>
                <a:gd name="connsiteY42" fmla="*/ 515938 h 515938"/>
                <a:gd name="connsiteX43" fmla="*/ 373063 w 677863"/>
                <a:gd name="connsiteY43" fmla="*/ 515938 h 515938"/>
                <a:gd name="connsiteX44" fmla="*/ 349250 w 677863"/>
                <a:gd name="connsiteY44" fmla="*/ 512763 h 515938"/>
                <a:gd name="connsiteX45" fmla="*/ 325438 w 677863"/>
                <a:gd name="connsiteY45" fmla="*/ 511176 h 515938"/>
                <a:gd name="connsiteX46" fmla="*/ 309563 w 677863"/>
                <a:gd name="connsiteY46" fmla="*/ 508001 h 515938"/>
                <a:gd name="connsiteX47" fmla="*/ 295275 w 677863"/>
                <a:gd name="connsiteY47" fmla="*/ 503238 h 515938"/>
                <a:gd name="connsiteX48" fmla="*/ 266700 w 677863"/>
                <a:gd name="connsiteY48" fmla="*/ 490538 h 515938"/>
                <a:gd name="connsiteX49" fmla="*/ 239713 w 677863"/>
                <a:gd name="connsiteY49" fmla="*/ 474663 h 515938"/>
                <a:gd name="connsiteX50" fmla="*/ 212725 w 677863"/>
                <a:gd name="connsiteY50" fmla="*/ 460376 h 515938"/>
                <a:gd name="connsiteX51" fmla="*/ 187325 w 677863"/>
                <a:gd name="connsiteY51" fmla="*/ 446088 h 515938"/>
                <a:gd name="connsiteX52" fmla="*/ 161925 w 677863"/>
                <a:gd name="connsiteY52" fmla="*/ 434976 h 515938"/>
                <a:gd name="connsiteX53" fmla="*/ 134938 w 677863"/>
                <a:gd name="connsiteY53" fmla="*/ 425451 h 515938"/>
                <a:gd name="connsiteX54" fmla="*/ 107950 w 677863"/>
                <a:gd name="connsiteY54" fmla="*/ 415926 h 515938"/>
                <a:gd name="connsiteX55" fmla="*/ 79375 w 677863"/>
                <a:gd name="connsiteY55" fmla="*/ 407988 h 515938"/>
                <a:gd name="connsiteX56" fmla="*/ 53975 w 677863"/>
                <a:gd name="connsiteY56" fmla="*/ 400051 h 515938"/>
                <a:gd name="connsiteX57" fmla="*/ 42863 w 677863"/>
                <a:gd name="connsiteY57" fmla="*/ 395288 h 515938"/>
                <a:gd name="connsiteX58" fmla="*/ 31750 w 677863"/>
                <a:gd name="connsiteY58" fmla="*/ 387351 h 515938"/>
                <a:gd name="connsiteX59" fmla="*/ 22225 w 677863"/>
                <a:gd name="connsiteY59" fmla="*/ 377826 h 515938"/>
                <a:gd name="connsiteX60" fmla="*/ 12700 w 677863"/>
                <a:gd name="connsiteY60" fmla="*/ 368300 h 515938"/>
                <a:gd name="connsiteX61" fmla="*/ 6350 w 677863"/>
                <a:gd name="connsiteY61" fmla="*/ 355600 h 515938"/>
                <a:gd name="connsiteX62" fmla="*/ 1588 w 677863"/>
                <a:gd name="connsiteY62" fmla="*/ 339725 h 515938"/>
                <a:gd name="connsiteX63" fmla="*/ 0 w 677863"/>
                <a:gd name="connsiteY63" fmla="*/ 327025 h 515938"/>
                <a:gd name="connsiteX64" fmla="*/ 0 w 677863"/>
                <a:gd name="connsiteY64" fmla="*/ 312738 h 515938"/>
                <a:gd name="connsiteX65" fmla="*/ 0 w 677863"/>
                <a:gd name="connsiteY65" fmla="*/ 298450 h 515938"/>
                <a:gd name="connsiteX66" fmla="*/ 1588 w 677863"/>
                <a:gd name="connsiteY66" fmla="*/ 285750 h 515938"/>
                <a:gd name="connsiteX67" fmla="*/ 4763 w 677863"/>
                <a:gd name="connsiteY67" fmla="*/ 269875 h 515938"/>
                <a:gd name="connsiteX68" fmla="*/ 9525 w 677863"/>
                <a:gd name="connsiteY68" fmla="*/ 257175 h 515938"/>
                <a:gd name="connsiteX69" fmla="*/ 17463 w 677863"/>
                <a:gd name="connsiteY69" fmla="*/ 247650 h 515938"/>
                <a:gd name="connsiteX70" fmla="*/ 22225 w 677863"/>
                <a:gd name="connsiteY70" fmla="*/ 234950 h 515938"/>
                <a:gd name="connsiteX71" fmla="*/ 31750 w 677863"/>
                <a:gd name="connsiteY71" fmla="*/ 227013 h 515938"/>
                <a:gd name="connsiteX72" fmla="*/ 42863 w 677863"/>
                <a:gd name="connsiteY72" fmla="*/ 220663 h 515938"/>
                <a:gd name="connsiteX73" fmla="*/ 61913 w 677863"/>
                <a:gd name="connsiteY73" fmla="*/ 207963 h 515938"/>
                <a:gd name="connsiteX74" fmla="*/ 84138 w 677863"/>
                <a:gd name="connsiteY74" fmla="*/ 200025 h 515938"/>
                <a:gd name="connsiteX75" fmla="*/ 109538 w 677863"/>
                <a:gd name="connsiteY75" fmla="*/ 195263 h 515938"/>
                <a:gd name="connsiteX76" fmla="*/ 136525 w 677863"/>
                <a:gd name="connsiteY76" fmla="*/ 192088 h 515938"/>
                <a:gd name="connsiteX77" fmla="*/ 187325 w 677863"/>
                <a:gd name="connsiteY77" fmla="*/ 192088 h 515938"/>
                <a:gd name="connsiteX78" fmla="*/ 207963 w 677863"/>
                <a:gd name="connsiteY78" fmla="*/ 192088 h 515938"/>
                <a:gd name="connsiteX79" fmla="*/ 257175 w 677863"/>
                <a:gd name="connsiteY79" fmla="*/ 190500 h 515938"/>
                <a:gd name="connsiteX80" fmla="*/ 314325 w 677863"/>
                <a:gd name="connsiteY80" fmla="*/ 190500 h 515938"/>
                <a:gd name="connsiteX81" fmla="*/ 342900 w 677863"/>
                <a:gd name="connsiteY81" fmla="*/ 187325 h 515938"/>
                <a:gd name="connsiteX82" fmla="*/ 373063 w 677863"/>
                <a:gd name="connsiteY82" fmla="*/ 182563 h 515938"/>
                <a:gd name="connsiteX83" fmla="*/ 396875 w 677863"/>
                <a:gd name="connsiteY83" fmla="*/ 177800 h 515938"/>
                <a:gd name="connsiteX84" fmla="*/ 411152 w 677863"/>
                <a:gd name="connsiteY84" fmla="*/ 173339 h 515938"/>
                <a:gd name="connsiteX85" fmla="*/ 415838 w 677863"/>
                <a:gd name="connsiteY85" fmla="*/ 163543 h 515938"/>
                <a:gd name="connsiteX86" fmla="*/ 428470 w 677863"/>
                <a:gd name="connsiteY86" fmla="*/ 114752 h 515938"/>
                <a:gd name="connsiteX87" fmla="*/ 436441 w 677863"/>
                <a:gd name="connsiteY87" fmla="*/ 54338 h 515938"/>
                <a:gd name="connsiteX88" fmla="*/ 447936 w 677863"/>
                <a:gd name="connsiteY88" fmla="*/ 69990 h 515938"/>
                <a:gd name="connsiteX89" fmla="*/ 458552 w 677863"/>
                <a:gd name="connsiteY89" fmla="*/ 91041 h 515938"/>
                <a:gd name="connsiteX90" fmla="*/ 462746 w 677863"/>
                <a:gd name="connsiteY90" fmla="*/ 111269 h 515938"/>
                <a:gd name="connsiteX91" fmla="*/ 468649 w 677863"/>
                <a:gd name="connsiteY91" fmla="*/ 132504 h 515938"/>
                <a:gd name="connsiteX92" fmla="*/ 469211 w 677863"/>
                <a:gd name="connsiteY92" fmla="*/ 141114 h 515938"/>
                <a:gd name="connsiteX93" fmla="*/ 477838 w 677863"/>
                <a:gd name="connsiteY93" fmla="*/ 133350 h 515938"/>
                <a:gd name="connsiteX94" fmla="*/ 482600 w 677863"/>
                <a:gd name="connsiteY94" fmla="*/ 122238 h 515938"/>
                <a:gd name="connsiteX95" fmla="*/ 485775 w 677863"/>
                <a:gd name="connsiteY95" fmla="*/ 112713 h 515938"/>
                <a:gd name="connsiteX96" fmla="*/ 487363 w 677863"/>
                <a:gd name="connsiteY96" fmla="*/ 103188 h 515938"/>
                <a:gd name="connsiteX97" fmla="*/ 487363 w 677863"/>
                <a:gd name="connsiteY97" fmla="*/ 92075 h 515938"/>
                <a:gd name="connsiteX98" fmla="*/ 487363 w 677863"/>
                <a:gd name="connsiteY98" fmla="*/ 79375 h 515938"/>
                <a:gd name="connsiteX99" fmla="*/ 485775 w 677863"/>
                <a:gd name="connsiteY99" fmla="*/ 65088 h 515938"/>
                <a:gd name="connsiteX100" fmla="*/ 474663 w 677863"/>
                <a:gd name="connsiteY100" fmla="*/ 34925 h 5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77863" h="515938">
                  <a:moveTo>
                    <a:pt x="455613" y="0"/>
                  </a:moveTo>
                  <a:lnTo>
                    <a:pt x="469900" y="4763"/>
                  </a:lnTo>
                  <a:lnTo>
                    <a:pt x="485775" y="12700"/>
                  </a:lnTo>
                  <a:lnTo>
                    <a:pt x="496888" y="22225"/>
                  </a:lnTo>
                  <a:lnTo>
                    <a:pt x="509588" y="31750"/>
                  </a:lnTo>
                  <a:lnTo>
                    <a:pt x="520701" y="44450"/>
                  </a:lnTo>
                  <a:lnTo>
                    <a:pt x="531813" y="57150"/>
                  </a:lnTo>
                  <a:lnTo>
                    <a:pt x="539751" y="73025"/>
                  </a:lnTo>
                  <a:lnTo>
                    <a:pt x="547688" y="85725"/>
                  </a:lnTo>
                  <a:lnTo>
                    <a:pt x="555626" y="100013"/>
                  </a:lnTo>
                  <a:lnTo>
                    <a:pt x="560388" y="117475"/>
                  </a:lnTo>
                  <a:lnTo>
                    <a:pt x="561976" y="133350"/>
                  </a:lnTo>
                  <a:lnTo>
                    <a:pt x="561976" y="147638"/>
                  </a:lnTo>
                  <a:lnTo>
                    <a:pt x="561976" y="161925"/>
                  </a:lnTo>
                  <a:lnTo>
                    <a:pt x="560388" y="177800"/>
                  </a:lnTo>
                  <a:lnTo>
                    <a:pt x="555626" y="192088"/>
                  </a:lnTo>
                  <a:lnTo>
                    <a:pt x="547688" y="204788"/>
                  </a:lnTo>
                  <a:lnTo>
                    <a:pt x="582613" y="177800"/>
                  </a:lnTo>
                  <a:lnTo>
                    <a:pt x="596901" y="161925"/>
                  </a:lnTo>
                  <a:lnTo>
                    <a:pt x="609601" y="150813"/>
                  </a:lnTo>
                  <a:lnTo>
                    <a:pt x="620713" y="134938"/>
                  </a:lnTo>
                  <a:lnTo>
                    <a:pt x="625476" y="117475"/>
                  </a:lnTo>
                  <a:lnTo>
                    <a:pt x="625476" y="95250"/>
                  </a:lnTo>
                  <a:lnTo>
                    <a:pt x="620713" y="69850"/>
                  </a:lnTo>
                  <a:lnTo>
                    <a:pt x="639763" y="95250"/>
                  </a:lnTo>
                  <a:lnTo>
                    <a:pt x="655638" y="122238"/>
                  </a:lnTo>
                  <a:lnTo>
                    <a:pt x="665163" y="150813"/>
                  </a:lnTo>
                  <a:lnTo>
                    <a:pt x="673101" y="179388"/>
                  </a:lnTo>
                  <a:lnTo>
                    <a:pt x="677863" y="212725"/>
                  </a:lnTo>
                  <a:lnTo>
                    <a:pt x="677863" y="242888"/>
                  </a:lnTo>
                  <a:lnTo>
                    <a:pt x="673101" y="274638"/>
                  </a:lnTo>
                  <a:lnTo>
                    <a:pt x="668338" y="307975"/>
                  </a:lnTo>
                  <a:lnTo>
                    <a:pt x="657226" y="338138"/>
                  </a:lnTo>
                  <a:lnTo>
                    <a:pt x="644526" y="368300"/>
                  </a:lnTo>
                  <a:lnTo>
                    <a:pt x="627063" y="395288"/>
                  </a:lnTo>
                  <a:lnTo>
                    <a:pt x="609601" y="420688"/>
                  </a:lnTo>
                  <a:lnTo>
                    <a:pt x="590551" y="442913"/>
                  </a:lnTo>
                  <a:lnTo>
                    <a:pt x="568326" y="463551"/>
                  </a:lnTo>
                  <a:lnTo>
                    <a:pt x="542926" y="477838"/>
                  </a:lnTo>
                  <a:lnTo>
                    <a:pt x="514351" y="490538"/>
                  </a:lnTo>
                  <a:lnTo>
                    <a:pt x="468313" y="503238"/>
                  </a:lnTo>
                  <a:lnTo>
                    <a:pt x="422275" y="512763"/>
                  </a:lnTo>
                  <a:lnTo>
                    <a:pt x="396875" y="515938"/>
                  </a:lnTo>
                  <a:lnTo>
                    <a:pt x="373063" y="515938"/>
                  </a:lnTo>
                  <a:lnTo>
                    <a:pt x="349250" y="512763"/>
                  </a:lnTo>
                  <a:lnTo>
                    <a:pt x="325438" y="511176"/>
                  </a:lnTo>
                  <a:lnTo>
                    <a:pt x="309563" y="508001"/>
                  </a:lnTo>
                  <a:lnTo>
                    <a:pt x="295275" y="503238"/>
                  </a:lnTo>
                  <a:lnTo>
                    <a:pt x="266700" y="490538"/>
                  </a:lnTo>
                  <a:lnTo>
                    <a:pt x="239713" y="474663"/>
                  </a:lnTo>
                  <a:lnTo>
                    <a:pt x="212725" y="460376"/>
                  </a:lnTo>
                  <a:lnTo>
                    <a:pt x="187325" y="446088"/>
                  </a:lnTo>
                  <a:lnTo>
                    <a:pt x="161925" y="434976"/>
                  </a:lnTo>
                  <a:lnTo>
                    <a:pt x="134938" y="425451"/>
                  </a:lnTo>
                  <a:lnTo>
                    <a:pt x="107950" y="415926"/>
                  </a:lnTo>
                  <a:lnTo>
                    <a:pt x="79375" y="407988"/>
                  </a:lnTo>
                  <a:lnTo>
                    <a:pt x="53975" y="400051"/>
                  </a:lnTo>
                  <a:lnTo>
                    <a:pt x="42863" y="395288"/>
                  </a:lnTo>
                  <a:lnTo>
                    <a:pt x="31750" y="387351"/>
                  </a:lnTo>
                  <a:lnTo>
                    <a:pt x="22225" y="377826"/>
                  </a:lnTo>
                  <a:lnTo>
                    <a:pt x="12700" y="368300"/>
                  </a:lnTo>
                  <a:lnTo>
                    <a:pt x="6350" y="355600"/>
                  </a:lnTo>
                  <a:lnTo>
                    <a:pt x="1588" y="339725"/>
                  </a:lnTo>
                  <a:lnTo>
                    <a:pt x="0" y="327025"/>
                  </a:lnTo>
                  <a:lnTo>
                    <a:pt x="0" y="312738"/>
                  </a:lnTo>
                  <a:lnTo>
                    <a:pt x="0" y="298450"/>
                  </a:lnTo>
                  <a:lnTo>
                    <a:pt x="1588" y="285750"/>
                  </a:lnTo>
                  <a:lnTo>
                    <a:pt x="4763" y="269875"/>
                  </a:lnTo>
                  <a:lnTo>
                    <a:pt x="9525" y="257175"/>
                  </a:lnTo>
                  <a:lnTo>
                    <a:pt x="17463" y="247650"/>
                  </a:lnTo>
                  <a:lnTo>
                    <a:pt x="22225" y="234950"/>
                  </a:lnTo>
                  <a:lnTo>
                    <a:pt x="31750" y="227013"/>
                  </a:lnTo>
                  <a:lnTo>
                    <a:pt x="42863" y="220663"/>
                  </a:lnTo>
                  <a:lnTo>
                    <a:pt x="61913" y="207963"/>
                  </a:lnTo>
                  <a:lnTo>
                    <a:pt x="84138" y="200025"/>
                  </a:lnTo>
                  <a:lnTo>
                    <a:pt x="109538" y="195263"/>
                  </a:lnTo>
                  <a:lnTo>
                    <a:pt x="136525" y="192088"/>
                  </a:lnTo>
                  <a:lnTo>
                    <a:pt x="187325" y="192088"/>
                  </a:lnTo>
                  <a:lnTo>
                    <a:pt x="207963" y="192088"/>
                  </a:lnTo>
                  <a:lnTo>
                    <a:pt x="257175" y="190500"/>
                  </a:lnTo>
                  <a:lnTo>
                    <a:pt x="314325" y="190500"/>
                  </a:lnTo>
                  <a:lnTo>
                    <a:pt x="342900" y="187325"/>
                  </a:lnTo>
                  <a:lnTo>
                    <a:pt x="373063" y="182563"/>
                  </a:lnTo>
                  <a:lnTo>
                    <a:pt x="396875" y="177800"/>
                  </a:lnTo>
                  <a:lnTo>
                    <a:pt x="411152" y="173339"/>
                  </a:lnTo>
                  <a:lnTo>
                    <a:pt x="415838" y="163543"/>
                  </a:lnTo>
                  <a:lnTo>
                    <a:pt x="428470" y="114752"/>
                  </a:lnTo>
                  <a:lnTo>
                    <a:pt x="436441" y="54338"/>
                  </a:lnTo>
                  <a:lnTo>
                    <a:pt x="447936" y="69990"/>
                  </a:lnTo>
                  <a:lnTo>
                    <a:pt x="458552" y="91041"/>
                  </a:lnTo>
                  <a:lnTo>
                    <a:pt x="462746" y="111269"/>
                  </a:lnTo>
                  <a:lnTo>
                    <a:pt x="468649" y="132504"/>
                  </a:lnTo>
                  <a:lnTo>
                    <a:pt x="469211" y="141114"/>
                  </a:lnTo>
                  <a:lnTo>
                    <a:pt x="477838" y="133350"/>
                  </a:lnTo>
                  <a:lnTo>
                    <a:pt x="482600" y="122238"/>
                  </a:lnTo>
                  <a:lnTo>
                    <a:pt x="485775" y="112713"/>
                  </a:lnTo>
                  <a:lnTo>
                    <a:pt x="487363" y="103188"/>
                  </a:lnTo>
                  <a:lnTo>
                    <a:pt x="487363" y="92075"/>
                  </a:lnTo>
                  <a:lnTo>
                    <a:pt x="487363" y="79375"/>
                  </a:lnTo>
                  <a:lnTo>
                    <a:pt x="485775" y="65088"/>
                  </a:lnTo>
                  <a:lnTo>
                    <a:pt x="474663" y="34925"/>
                  </a:lnTo>
                  <a:close/>
                </a:path>
              </a:pathLst>
            </a:custGeom>
            <a:solidFill>
              <a:srgbClr val="4E3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172"/>
            <p:cNvSpPr>
              <a:spLocks/>
            </p:cNvSpPr>
            <p:nvPr/>
          </p:nvSpPr>
          <p:spPr bwMode="auto">
            <a:xfrm>
              <a:off x="1807836" y="2492904"/>
              <a:ext cx="329873" cy="504510"/>
            </a:xfrm>
            <a:custGeom>
              <a:avLst/>
              <a:gdLst>
                <a:gd name="T0" fmla="*/ 44 w 153"/>
                <a:gd name="T1" fmla="*/ 2 h 234"/>
                <a:gd name="T2" fmla="*/ 44 w 153"/>
                <a:gd name="T3" fmla="*/ 2 h 234"/>
                <a:gd name="T4" fmla="*/ 54 w 153"/>
                <a:gd name="T5" fmla="*/ 0 h 234"/>
                <a:gd name="T6" fmla="*/ 63 w 153"/>
                <a:gd name="T7" fmla="*/ 0 h 234"/>
                <a:gd name="T8" fmla="*/ 74 w 153"/>
                <a:gd name="T9" fmla="*/ 2 h 234"/>
                <a:gd name="T10" fmla="*/ 82 w 153"/>
                <a:gd name="T11" fmla="*/ 4 h 234"/>
                <a:gd name="T12" fmla="*/ 82 w 153"/>
                <a:gd name="T13" fmla="*/ 4 h 234"/>
                <a:gd name="T14" fmla="*/ 104 w 153"/>
                <a:gd name="T15" fmla="*/ 11 h 234"/>
                <a:gd name="T16" fmla="*/ 115 w 153"/>
                <a:gd name="T17" fmla="*/ 16 h 234"/>
                <a:gd name="T18" fmla="*/ 126 w 153"/>
                <a:gd name="T19" fmla="*/ 22 h 234"/>
                <a:gd name="T20" fmla="*/ 126 w 153"/>
                <a:gd name="T21" fmla="*/ 22 h 234"/>
                <a:gd name="T22" fmla="*/ 134 w 153"/>
                <a:gd name="T23" fmla="*/ 29 h 234"/>
                <a:gd name="T24" fmla="*/ 143 w 153"/>
                <a:gd name="T25" fmla="*/ 38 h 234"/>
                <a:gd name="T26" fmla="*/ 151 w 153"/>
                <a:gd name="T27" fmla="*/ 48 h 234"/>
                <a:gd name="T28" fmla="*/ 153 w 153"/>
                <a:gd name="T29" fmla="*/ 52 h 234"/>
                <a:gd name="T30" fmla="*/ 153 w 153"/>
                <a:gd name="T31" fmla="*/ 57 h 234"/>
                <a:gd name="T32" fmla="*/ 153 w 153"/>
                <a:gd name="T33" fmla="*/ 57 h 234"/>
                <a:gd name="T34" fmla="*/ 153 w 153"/>
                <a:gd name="T35" fmla="*/ 62 h 234"/>
                <a:gd name="T36" fmla="*/ 150 w 153"/>
                <a:gd name="T37" fmla="*/ 63 h 234"/>
                <a:gd name="T38" fmla="*/ 142 w 153"/>
                <a:gd name="T39" fmla="*/ 65 h 234"/>
                <a:gd name="T40" fmla="*/ 142 w 153"/>
                <a:gd name="T41" fmla="*/ 65 h 234"/>
                <a:gd name="T42" fmla="*/ 136 w 153"/>
                <a:gd name="T43" fmla="*/ 65 h 234"/>
                <a:gd name="T44" fmla="*/ 136 w 153"/>
                <a:gd name="T45" fmla="*/ 65 h 234"/>
                <a:gd name="T46" fmla="*/ 126 w 153"/>
                <a:gd name="T47" fmla="*/ 65 h 234"/>
                <a:gd name="T48" fmla="*/ 115 w 153"/>
                <a:gd name="T49" fmla="*/ 68 h 234"/>
                <a:gd name="T50" fmla="*/ 104 w 153"/>
                <a:gd name="T51" fmla="*/ 71 h 234"/>
                <a:gd name="T52" fmla="*/ 95 w 153"/>
                <a:gd name="T53" fmla="*/ 76 h 234"/>
                <a:gd name="T54" fmla="*/ 95 w 153"/>
                <a:gd name="T55" fmla="*/ 76 h 234"/>
                <a:gd name="T56" fmla="*/ 88 w 153"/>
                <a:gd name="T57" fmla="*/ 82 h 234"/>
                <a:gd name="T58" fmla="*/ 82 w 153"/>
                <a:gd name="T59" fmla="*/ 87 h 234"/>
                <a:gd name="T60" fmla="*/ 71 w 153"/>
                <a:gd name="T61" fmla="*/ 101 h 234"/>
                <a:gd name="T62" fmla="*/ 63 w 153"/>
                <a:gd name="T63" fmla="*/ 117 h 234"/>
                <a:gd name="T64" fmla="*/ 58 w 153"/>
                <a:gd name="T65" fmla="*/ 134 h 234"/>
                <a:gd name="T66" fmla="*/ 54 w 153"/>
                <a:gd name="T67" fmla="*/ 152 h 234"/>
                <a:gd name="T68" fmla="*/ 52 w 153"/>
                <a:gd name="T69" fmla="*/ 169 h 234"/>
                <a:gd name="T70" fmla="*/ 50 w 153"/>
                <a:gd name="T71" fmla="*/ 204 h 234"/>
                <a:gd name="T72" fmla="*/ 50 w 153"/>
                <a:gd name="T73" fmla="*/ 204 h 234"/>
                <a:gd name="T74" fmla="*/ 50 w 153"/>
                <a:gd name="T75" fmla="*/ 220 h 234"/>
                <a:gd name="T76" fmla="*/ 49 w 153"/>
                <a:gd name="T77" fmla="*/ 227 h 234"/>
                <a:gd name="T78" fmla="*/ 46 w 153"/>
                <a:gd name="T79" fmla="*/ 234 h 234"/>
                <a:gd name="T80" fmla="*/ 46 w 153"/>
                <a:gd name="T81" fmla="*/ 234 h 234"/>
                <a:gd name="T82" fmla="*/ 39 w 153"/>
                <a:gd name="T83" fmla="*/ 229 h 234"/>
                <a:gd name="T84" fmla="*/ 33 w 153"/>
                <a:gd name="T85" fmla="*/ 221 h 234"/>
                <a:gd name="T86" fmla="*/ 28 w 153"/>
                <a:gd name="T87" fmla="*/ 212 h 234"/>
                <a:gd name="T88" fmla="*/ 25 w 153"/>
                <a:gd name="T89" fmla="*/ 201 h 234"/>
                <a:gd name="T90" fmla="*/ 19 w 153"/>
                <a:gd name="T91" fmla="*/ 180 h 234"/>
                <a:gd name="T92" fmla="*/ 14 w 153"/>
                <a:gd name="T93" fmla="*/ 161 h 234"/>
                <a:gd name="T94" fmla="*/ 14 w 153"/>
                <a:gd name="T95" fmla="*/ 161 h 234"/>
                <a:gd name="T96" fmla="*/ 9 w 153"/>
                <a:gd name="T97" fmla="*/ 145 h 234"/>
                <a:gd name="T98" fmla="*/ 5 w 153"/>
                <a:gd name="T99" fmla="*/ 128 h 234"/>
                <a:gd name="T100" fmla="*/ 2 w 153"/>
                <a:gd name="T101" fmla="*/ 109 h 234"/>
                <a:gd name="T102" fmla="*/ 0 w 153"/>
                <a:gd name="T103" fmla="*/ 90 h 234"/>
                <a:gd name="T104" fmla="*/ 0 w 153"/>
                <a:gd name="T105" fmla="*/ 73 h 234"/>
                <a:gd name="T106" fmla="*/ 3 w 153"/>
                <a:gd name="T107" fmla="*/ 54 h 234"/>
                <a:gd name="T108" fmla="*/ 8 w 153"/>
                <a:gd name="T109" fmla="*/ 37 h 234"/>
                <a:gd name="T110" fmla="*/ 16 w 153"/>
                <a:gd name="T111" fmla="*/ 21 h 234"/>
                <a:gd name="T112" fmla="*/ 16 w 153"/>
                <a:gd name="T113" fmla="*/ 21 h 234"/>
                <a:gd name="T114" fmla="*/ 21 w 153"/>
                <a:gd name="T115" fmla="*/ 15 h 234"/>
                <a:gd name="T116" fmla="*/ 28 w 153"/>
                <a:gd name="T117" fmla="*/ 8 h 234"/>
                <a:gd name="T118" fmla="*/ 36 w 153"/>
                <a:gd name="T119" fmla="*/ 5 h 234"/>
                <a:gd name="T120" fmla="*/ 44 w 153"/>
                <a:gd name="T121" fmla="*/ 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234">
                  <a:moveTo>
                    <a:pt x="44" y="2"/>
                  </a:moveTo>
                  <a:lnTo>
                    <a:pt x="44" y="2"/>
                  </a:lnTo>
                  <a:lnTo>
                    <a:pt x="54" y="0"/>
                  </a:lnTo>
                  <a:lnTo>
                    <a:pt x="63" y="0"/>
                  </a:lnTo>
                  <a:lnTo>
                    <a:pt x="74" y="2"/>
                  </a:lnTo>
                  <a:lnTo>
                    <a:pt x="82" y="4"/>
                  </a:lnTo>
                  <a:lnTo>
                    <a:pt x="82" y="4"/>
                  </a:lnTo>
                  <a:lnTo>
                    <a:pt x="104" y="11"/>
                  </a:lnTo>
                  <a:lnTo>
                    <a:pt x="115" y="16"/>
                  </a:lnTo>
                  <a:lnTo>
                    <a:pt x="126" y="22"/>
                  </a:lnTo>
                  <a:lnTo>
                    <a:pt x="126" y="22"/>
                  </a:lnTo>
                  <a:lnTo>
                    <a:pt x="134" y="29"/>
                  </a:lnTo>
                  <a:lnTo>
                    <a:pt x="143" y="38"/>
                  </a:lnTo>
                  <a:lnTo>
                    <a:pt x="151" y="48"/>
                  </a:lnTo>
                  <a:lnTo>
                    <a:pt x="153" y="52"/>
                  </a:lnTo>
                  <a:lnTo>
                    <a:pt x="153" y="57"/>
                  </a:lnTo>
                  <a:lnTo>
                    <a:pt x="153" y="57"/>
                  </a:lnTo>
                  <a:lnTo>
                    <a:pt x="153" y="62"/>
                  </a:lnTo>
                  <a:lnTo>
                    <a:pt x="150" y="63"/>
                  </a:lnTo>
                  <a:lnTo>
                    <a:pt x="142" y="65"/>
                  </a:lnTo>
                  <a:lnTo>
                    <a:pt x="142" y="65"/>
                  </a:lnTo>
                  <a:lnTo>
                    <a:pt x="136" y="65"/>
                  </a:lnTo>
                  <a:lnTo>
                    <a:pt x="136" y="65"/>
                  </a:lnTo>
                  <a:lnTo>
                    <a:pt x="126" y="65"/>
                  </a:lnTo>
                  <a:lnTo>
                    <a:pt x="115" y="68"/>
                  </a:lnTo>
                  <a:lnTo>
                    <a:pt x="104" y="71"/>
                  </a:lnTo>
                  <a:lnTo>
                    <a:pt x="95" y="76"/>
                  </a:lnTo>
                  <a:lnTo>
                    <a:pt x="95" y="76"/>
                  </a:lnTo>
                  <a:lnTo>
                    <a:pt x="88" y="82"/>
                  </a:lnTo>
                  <a:lnTo>
                    <a:pt x="82" y="87"/>
                  </a:lnTo>
                  <a:lnTo>
                    <a:pt x="71" y="101"/>
                  </a:lnTo>
                  <a:lnTo>
                    <a:pt x="63" y="117"/>
                  </a:lnTo>
                  <a:lnTo>
                    <a:pt x="58" y="134"/>
                  </a:lnTo>
                  <a:lnTo>
                    <a:pt x="54" y="152"/>
                  </a:lnTo>
                  <a:lnTo>
                    <a:pt x="52" y="169"/>
                  </a:lnTo>
                  <a:lnTo>
                    <a:pt x="50" y="204"/>
                  </a:lnTo>
                  <a:lnTo>
                    <a:pt x="50" y="204"/>
                  </a:lnTo>
                  <a:lnTo>
                    <a:pt x="50" y="220"/>
                  </a:lnTo>
                  <a:lnTo>
                    <a:pt x="49" y="227"/>
                  </a:lnTo>
                  <a:lnTo>
                    <a:pt x="46" y="234"/>
                  </a:lnTo>
                  <a:lnTo>
                    <a:pt x="46" y="234"/>
                  </a:lnTo>
                  <a:lnTo>
                    <a:pt x="39" y="229"/>
                  </a:lnTo>
                  <a:lnTo>
                    <a:pt x="33" y="221"/>
                  </a:lnTo>
                  <a:lnTo>
                    <a:pt x="28" y="212"/>
                  </a:lnTo>
                  <a:lnTo>
                    <a:pt x="25" y="201"/>
                  </a:lnTo>
                  <a:lnTo>
                    <a:pt x="19" y="180"/>
                  </a:lnTo>
                  <a:lnTo>
                    <a:pt x="14" y="161"/>
                  </a:lnTo>
                  <a:lnTo>
                    <a:pt x="14" y="161"/>
                  </a:lnTo>
                  <a:lnTo>
                    <a:pt x="9" y="145"/>
                  </a:lnTo>
                  <a:lnTo>
                    <a:pt x="5" y="128"/>
                  </a:lnTo>
                  <a:lnTo>
                    <a:pt x="2" y="109"/>
                  </a:lnTo>
                  <a:lnTo>
                    <a:pt x="0" y="90"/>
                  </a:lnTo>
                  <a:lnTo>
                    <a:pt x="0" y="73"/>
                  </a:lnTo>
                  <a:lnTo>
                    <a:pt x="3" y="54"/>
                  </a:lnTo>
                  <a:lnTo>
                    <a:pt x="8" y="37"/>
                  </a:lnTo>
                  <a:lnTo>
                    <a:pt x="16" y="21"/>
                  </a:lnTo>
                  <a:lnTo>
                    <a:pt x="16" y="21"/>
                  </a:lnTo>
                  <a:lnTo>
                    <a:pt x="21" y="15"/>
                  </a:lnTo>
                  <a:lnTo>
                    <a:pt x="28" y="8"/>
                  </a:lnTo>
                  <a:lnTo>
                    <a:pt x="36" y="5"/>
                  </a:lnTo>
                  <a:lnTo>
                    <a:pt x="44" y="2"/>
                  </a:lnTo>
                  <a:close/>
                </a:path>
              </a:pathLst>
            </a:custGeom>
            <a:solidFill>
              <a:srgbClr val="4E3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78"/>
            <p:cNvSpPr>
              <a:spLocks/>
            </p:cNvSpPr>
            <p:nvPr/>
          </p:nvSpPr>
          <p:spPr bwMode="auto">
            <a:xfrm>
              <a:off x="1891921" y="2579146"/>
              <a:ext cx="245787" cy="401020"/>
            </a:xfrm>
            <a:custGeom>
              <a:avLst/>
              <a:gdLst>
                <a:gd name="T0" fmla="*/ 79 w 114"/>
                <a:gd name="T1" fmla="*/ 1 h 186"/>
                <a:gd name="T2" fmla="*/ 79 w 114"/>
                <a:gd name="T3" fmla="*/ 1 h 186"/>
                <a:gd name="T4" fmla="*/ 68 w 114"/>
                <a:gd name="T5" fmla="*/ 5 h 186"/>
                <a:gd name="T6" fmla="*/ 56 w 114"/>
                <a:gd name="T7" fmla="*/ 11 h 186"/>
                <a:gd name="T8" fmla="*/ 45 w 114"/>
                <a:gd name="T9" fmla="*/ 17 h 186"/>
                <a:gd name="T10" fmla="*/ 35 w 114"/>
                <a:gd name="T11" fmla="*/ 25 h 186"/>
                <a:gd name="T12" fmla="*/ 26 w 114"/>
                <a:gd name="T13" fmla="*/ 33 h 186"/>
                <a:gd name="T14" fmla="*/ 18 w 114"/>
                <a:gd name="T15" fmla="*/ 44 h 186"/>
                <a:gd name="T16" fmla="*/ 10 w 114"/>
                <a:gd name="T17" fmla="*/ 53 h 186"/>
                <a:gd name="T18" fmla="*/ 5 w 114"/>
                <a:gd name="T19" fmla="*/ 64 h 186"/>
                <a:gd name="T20" fmla="*/ 5 w 114"/>
                <a:gd name="T21" fmla="*/ 64 h 186"/>
                <a:gd name="T22" fmla="*/ 2 w 114"/>
                <a:gd name="T23" fmla="*/ 80 h 186"/>
                <a:gd name="T24" fmla="*/ 0 w 114"/>
                <a:gd name="T25" fmla="*/ 94 h 186"/>
                <a:gd name="T26" fmla="*/ 0 w 114"/>
                <a:gd name="T27" fmla="*/ 110 h 186"/>
                <a:gd name="T28" fmla="*/ 0 w 114"/>
                <a:gd name="T29" fmla="*/ 126 h 186"/>
                <a:gd name="T30" fmla="*/ 5 w 114"/>
                <a:gd name="T31" fmla="*/ 156 h 186"/>
                <a:gd name="T32" fmla="*/ 10 w 114"/>
                <a:gd name="T33" fmla="*/ 186 h 186"/>
                <a:gd name="T34" fmla="*/ 10 w 114"/>
                <a:gd name="T35" fmla="*/ 186 h 186"/>
                <a:gd name="T36" fmla="*/ 11 w 114"/>
                <a:gd name="T37" fmla="*/ 175 h 186"/>
                <a:gd name="T38" fmla="*/ 11 w 114"/>
                <a:gd name="T39" fmla="*/ 164 h 186"/>
                <a:gd name="T40" fmla="*/ 11 w 114"/>
                <a:gd name="T41" fmla="*/ 164 h 186"/>
                <a:gd name="T42" fmla="*/ 13 w 114"/>
                <a:gd name="T43" fmla="*/ 129 h 186"/>
                <a:gd name="T44" fmla="*/ 15 w 114"/>
                <a:gd name="T45" fmla="*/ 112 h 186"/>
                <a:gd name="T46" fmla="*/ 19 w 114"/>
                <a:gd name="T47" fmla="*/ 94 h 186"/>
                <a:gd name="T48" fmla="*/ 24 w 114"/>
                <a:gd name="T49" fmla="*/ 77 h 186"/>
                <a:gd name="T50" fmla="*/ 32 w 114"/>
                <a:gd name="T51" fmla="*/ 61 h 186"/>
                <a:gd name="T52" fmla="*/ 43 w 114"/>
                <a:gd name="T53" fmla="*/ 47 h 186"/>
                <a:gd name="T54" fmla="*/ 49 w 114"/>
                <a:gd name="T55" fmla="*/ 42 h 186"/>
                <a:gd name="T56" fmla="*/ 56 w 114"/>
                <a:gd name="T57" fmla="*/ 36 h 186"/>
                <a:gd name="T58" fmla="*/ 56 w 114"/>
                <a:gd name="T59" fmla="*/ 36 h 186"/>
                <a:gd name="T60" fmla="*/ 65 w 114"/>
                <a:gd name="T61" fmla="*/ 31 h 186"/>
                <a:gd name="T62" fmla="*/ 76 w 114"/>
                <a:gd name="T63" fmla="*/ 28 h 186"/>
                <a:gd name="T64" fmla="*/ 87 w 114"/>
                <a:gd name="T65" fmla="*/ 25 h 186"/>
                <a:gd name="T66" fmla="*/ 97 w 114"/>
                <a:gd name="T67" fmla="*/ 25 h 186"/>
                <a:gd name="T68" fmla="*/ 97 w 114"/>
                <a:gd name="T69" fmla="*/ 25 h 186"/>
                <a:gd name="T70" fmla="*/ 108 w 114"/>
                <a:gd name="T71" fmla="*/ 25 h 186"/>
                <a:gd name="T72" fmla="*/ 112 w 114"/>
                <a:gd name="T73" fmla="*/ 22 h 186"/>
                <a:gd name="T74" fmla="*/ 114 w 114"/>
                <a:gd name="T75" fmla="*/ 20 h 186"/>
                <a:gd name="T76" fmla="*/ 114 w 114"/>
                <a:gd name="T77" fmla="*/ 17 h 186"/>
                <a:gd name="T78" fmla="*/ 114 w 114"/>
                <a:gd name="T79" fmla="*/ 17 h 186"/>
                <a:gd name="T80" fmla="*/ 114 w 114"/>
                <a:gd name="T81" fmla="*/ 14 h 186"/>
                <a:gd name="T82" fmla="*/ 112 w 114"/>
                <a:gd name="T83" fmla="*/ 9 h 186"/>
                <a:gd name="T84" fmla="*/ 108 w 114"/>
                <a:gd name="T85" fmla="*/ 1 h 186"/>
                <a:gd name="T86" fmla="*/ 108 w 114"/>
                <a:gd name="T87" fmla="*/ 1 h 186"/>
                <a:gd name="T88" fmla="*/ 93 w 114"/>
                <a:gd name="T89" fmla="*/ 0 h 186"/>
                <a:gd name="T90" fmla="*/ 79 w 114"/>
                <a:gd name="T91" fmla="*/ 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86">
                  <a:moveTo>
                    <a:pt x="79" y="1"/>
                  </a:moveTo>
                  <a:lnTo>
                    <a:pt x="79" y="1"/>
                  </a:lnTo>
                  <a:lnTo>
                    <a:pt x="68" y="5"/>
                  </a:lnTo>
                  <a:lnTo>
                    <a:pt x="56" y="11"/>
                  </a:lnTo>
                  <a:lnTo>
                    <a:pt x="45" y="17"/>
                  </a:lnTo>
                  <a:lnTo>
                    <a:pt x="35" y="25"/>
                  </a:lnTo>
                  <a:lnTo>
                    <a:pt x="26" y="33"/>
                  </a:lnTo>
                  <a:lnTo>
                    <a:pt x="18" y="44"/>
                  </a:lnTo>
                  <a:lnTo>
                    <a:pt x="10" y="53"/>
                  </a:lnTo>
                  <a:lnTo>
                    <a:pt x="5" y="64"/>
                  </a:lnTo>
                  <a:lnTo>
                    <a:pt x="5" y="64"/>
                  </a:lnTo>
                  <a:lnTo>
                    <a:pt x="2" y="80"/>
                  </a:lnTo>
                  <a:lnTo>
                    <a:pt x="0" y="94"/>
                  </a:lnTo>
                  <a:lnTo>
                    <a:pt x="0" y="110"/>
                  </a:lnTo>
                  <a:lnTo>
                    <a:pt x="0" y="126"/>
                  </a:lnTo>
                  <a:lnTo>
                    <a:pt x="5" y="156"/>
                  </a:lnTo>
                  <a:lnTo>
                    <a:pt x="10" y="186"/>
                  </a:lnTo>
                  <a:lnTo>
                    <a:pt x="10" y="186"/>
                  </a:lnTo>
                  <a:lnTo>
                    <a:pt x="11" y="175"/>
                  </a:lnTo>
                  <a:lnTo>
                    <a:pt x="11" y="164"/>
                  </a:lnTo>
                  <a:lnTo>
                    <a:pt x="11" y="164"/>
                  </a:lnTo>
                  <a:lnTo>
                    <a:pt x="13" y="129"/>
                  </a:lnTo>
                  <a:lnTo>
                    <a:pt x="15" y="112"/>
                  </a:lnTo>
                  <a:lnTo>
                    <a:pt x="19" y="94"/>
                  </a:lnTo>
                  <a:lnTo>
                    <a:pt x="24" y="77"/>
                  </a:lnTo>
                  <a:lnTo>
                    <a:pt x="32" y="61"/>
                  </a:lnTo>
                  <a:lnTo>
                    <a:pt x="43" y="47"/>
                  </a:lnTo>
                  <a:lnTo>
                    <a:pt x="49" y="42"/>
                  </a:lnTo>
                  <a:lnTo>
                    <a:pt x="56" y="36"/>
                  </a:lnTo>
                  <a:lnTo>
                    <a:pt x="56" y="36"/>
                  </a:lnTo>
                  <a:lnTo>
                    <a:pt x="65" y="31"/>
                  </a:lnTo>
                  <a:lnTo>
                    <a:pt x="76" y="28"/>
                  </a:lnTo>
                  <a:lnTo>
                    <a:pt x="87" y="25"/>
                  </a:lnTo>
                  <a:lnTo>
                    <a:pt x="97" y="25"/>
                  </a:lnTo>
                  <a:lnTo>
                    <a:pt x="97" y="25"/>
                  </a:lnTo>
                  <a:lnTo>
                    <a:pt x="108" y="25"/>
                  </a:lnTo>
                  <a:lnTo>
                    <a:pt x="112" y="22"/>
                  </a:lnTo>
                  <a:lnTo>
                    <a:pt x="114" y="20"/>
                  </a:lnTo>
                  <a:lnTo>
                    <a:pt x="114" y="17"/>
                  </a:lnTo>
                  <a:lnTo>
                    <a:pt x="114" y="17"/>
                  </a:lnTo>
                  <a:lnTo>
                    <a:pt x="114" y="14"/>
                  </a:lnTo>
                  <a:lnTo>
                    <a:pt x="112" y="9"/>
                  </a:lnTo>
                  <a:lnTo>
                    <a:pt x="108" y="1"/>
                  </a:lnTo>
                  <a:lnTo>
                    <a:pt x="108" y="1"/>
                  </a:lnTo>
                  <a:lnTo>
                    <a:pt x="93" y="0"/>
                  </a:lnTo>
                  <a:lnTo>
                    <a:pt x="79" y="1"/>
                  </a:lnTo>
                  <a:close/>
                </a:path>
              </a:pathLst>
            </a:custGeom>
            <a:solidFill>
              <a:srgbClr val="2B1B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174"/>
            <p:cNvSpPr>
              <a:spLocks/>
            </p:cNvSpPr>
            <p:nvPr/>
          </p:nvSpPr>
          <p:spPr bwMode="auto">
            <a:xfrm>
              <a:off x="2032062" y="2167343"/>
              <a:ext cx="883970" cy="605844"/>
            </a:xfrm>
            <a:custGeom>
              <a:avLst/>
              <a:gdLst>
                <a:gd name="T0" fmla="*/ 374 w 410"/>
                <a:gd name="T1" fmla="*/ 0 h 281"/>
                <a:gd name="T2" fmla="*/ 377 w 410"/>
                <a:gd name="T3" fmla="*/ 16 h 281"/>
                <a:gd name="T4" fmla="*/ 389 w 410"/>
                <a:gd name="T5" fmla="*/ 54 h 281"/>
                <a:gd name="T6" fmla="*/ 389 w 410"/>
                <a:gd name="T7" fmla="*/ 68 h 281"/>
                <a:gd name="T8" fmla="*/ 386 w 410"/>
                <a:gd name="T9" fmla="*/ 104 h 281"/>
                <a:gd name="T10" fmla="*/ 377 w 410"/>
                <a:gd name="T11" fmla="*/ 139 h 281"/>
                <a:gd name="T12" fmla="*/ 369 w 410"/>
                <a:gd name="T13" fmla="*/ 162 h 281"/>
                <a:gd name="T14" fmla="*/ 348 w 410"/>
                <a:gd name="T15" fmla="*/ 194 h 281"/>
                <a:gd name="T16" fmla="*/ 331 w 410"/>
                <a:gd name="T17" fmla="*/ 211 h 281"/>
                <a:gd name="T18" fmla="*/ 322 w 410"/>
                <a:gd name="T19" fmla="*/ 218 h 281"/>
                <a:gd name="T20" fmla="*/ 285 w 410"/>
                <a:gd name="T21" fmla="*/ 237 h 281"/>
                <a:gd name="T22" fmla="*/ 262 w 410"/>
                <a:gd name="T23" fmla="*/ 243 h 281"/>
                <a:gd name="T24" fmla="*/ 235 w 410"/>
                <a:gd name="T25" fmla="*/ 246 h 281"/>
                <a:gd name="T26" fmla="*/ 221 w 410"/>
                <a:gd name="T27" fmla="*/ 244 h 281"/>
                <a:gd name="T28" fmla="*/ 170 w 410"/>
                <a:gd name="T29" fmla="*/ 233 h 281"/>
                <a:gd name="T30" fmla="*/ 118 w 410"/>
                <a:gd name="T31" fmla="*/ 218 h 281"/>
                <a:gd name="T32" fmla="*/ 68 w 410"/>
                <a:gd name="T33" fmla="*/ 199 h 281"/>
                <a:gd name="T34" fmla="*/ 41 w 410"/>
                <a:gd name="T35" fmla="*/ 192 h 281"/>
                <a:gd name="T36" fmla="*/ 14 w 410"/>
                <a:gd name="T37" fmla="*/ 192 h 281"/>
                <a:gd name="T38" fmla="*/ 0 w 410"/>
                <a:gd name="T39" fmla="*/ 197 h 281"/>
                <a:gd name="T40" fmla="*/ 5 w 410"/>
                <a:gd name="T41" fmla="*/ 202 h 281"/>
                <a:gd name="T42" fmla="*/ 24 w 410"/>
                <a:gd name="T43" fmla="*/ 210 h 281"/>
                <a:gd name="T44" fmla="*/ 51 w 410"/>
                <a:gd name="T45" fmla="*/ 218 h 281"/>
                <a:gd name="T46" fmla="*/ 85 w 410"/>
                <a:gd name="T47" fmla="*/ 230 h 281"/>
                <a:gd name="T48" fmla="*/ 117 w 410"/>
                <a:gd name="T49" fmla="*/ 246 h 281"/>
                <a:gd name="T50" fmla="*/ 134 w 410"/>
                <a:gd name="T51" fmla="*/ 255 h 281"/>
                <a:gd name="T52" fmla="*/ 169 w 410"/>
                <a:gd name="T53" fmla="*/ 273 h 281"/>
                <a:gd name="T54" fmla="*/ 188 w 410"/>
                <a:gd name="T55" fmla="*/ 278 h 281"/>
                <a:gd name="T56" fmla="*/ 203 w 410"/>
                <a:gd name="T57" fmla="*/ 279 h 281"/>
                <a:gd name="T58" fmla="*/ 233 w 410"/>
                <a:gd name="T59" fmla="*/ 281 h 281"/>
                <a:gd name="T60" fmla="*/ 278 w 410"/>
                <a:gd name="T61" fmla="*/ 273 h 281"/>
                <a:gd name="T62" fmla="*/ 307 w 410"/>
                <a:gd name="T63" fmla="*/ 265 h 281"/>
                <a:gd name="T64" fmla="*/ 341 w 410"/>
                <a:gd name="T65" fmla="*/ 248 h 281"/>
                <a:gd name="T66" fmla="*/ 367 w 410"/>
                <a:gd name="T67" fmla="*/ 221 h 281"/>
                <a:gd name="T68" fmla="*/ 389 w 410"/>
                <a:gd name="T69" fmla="*/ 188 h 281"/>
                <a:gd name="T70" fmla="*/ 404 w 410"/>
                <a:gd name="T71" fmla="*/ 150 h 281"/>
                <a:gd name="T72" fmla="*/ 410 w 410"/>
                <a:gd name="T73" fmla="*/ 109 h 281"/>
                <a:gd name="T74" fmla="*/ 407 w 410"/>
                <a:gd name="T75" fmla="*/ 69 h 281"/>
                <a:gd name="T76" fmla="*/ 396 w 410"/>
                <a:gd name="T77" fmla="*/ 33 h 281"/>
                <a:gd name="T78" fmla="*/ 374 w 410"/>
                <a:gd name="T79"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0" h="281">
                  <a:moveTo>
                    <a:pt x="374" y="0"/>
                  </a:moveTo>
                  <a:lnTo>
                    <a:pt x="374" y="0"/>
                  </a:lnTo>
                  <a:lnTo>
                    <a:pt x="377" y="16"/>
                  </a:lnTo>
                  <a:lnTo>
                    <a:pt x="377" y="16"/>
                  </a:lnTo>
                  <a:lnTo>
                    <a:pt x="386" y="41"/>
                  </a:lnTo>
                  <a:lnTo>
                    <a:pt x="389" y="54"/>
                  </a:lnTo>
                  <a:lnTo>
                    <a:pt x="389" y="68"/>
                  </a:lnTo>
                  <a:lnTo>
                    <a:pt x="389" y="68"/>
                  </a:lnTo>
                  <a:lnTo>
                    <a:pt x="389" y="85"/>
                  </a:lnTo>
                  <a:lnTo>
                    <a:pt x="386" y="104"/>
                  </a:lnTo>
                  <a:lnTo>
                    <a:pt x="383" y="121"/>
                  </a:lnTo>
                  <a:lnTo>
                    <a:pt x="377" y="139"/>
                  </a:lnTo>
                  <a:lnTo>
                    <a:pt x="377" y="139"/>
                  </a:lnTo>
                  <a:lnTo>
                    <a:pt x="369" y="162"/>
                  </a:lnTo>
                  <a:lnTo>
                    <a:pt x="356" y="183"/>
                  </a:lnTo>
                  <a:lnTo>
                    <a:pt x="348" y="194"/>
                  </a:lnTo>
                  <a:lnTo>
                    <a:pt x="341" y="203"/>
                  </a:lnTo>
                  <a:lnTo>
                    <a:pt x="331" y="211"/>
                  </a:lnTo>
                  <a:lnTo>
                    <a:pt x="322" y="218"/>
                  </a:lnTo>
                  <a:lnTo>
                    <a:pt x="322" y="218"/>
                  </a:lnTo>
                  <a:lnTo>
                    <a:pt x="298" y="230"/>
                  </a:lnTo>
                  <a:lnTo>
                    <a:pt x="285" y="237"/>
                  </a:lnTo>
                  <a:lnTo>
                    <a:pt x="273" y="240"/>
                  </a:lnTo>
                  <a:lnTo>
                    <a:pt x="262" y="243"/>
                  </a:lnTo>
                  <a:lnTo>
                    <a:pt x="249" y="244"/>
                  </a:lnTo>
                  <a:lnTo>
                    <a:pt x="235" y="246"/>
                  </a:lnTo>
                  <a:lnTo>
                    <a:pt x="221" y="244"/>
                  </a:lnTo>
                  <a:lnTo>
                    <a:pt x="221" y="244"/>
                  </a:lnTo>
                  <a:lnTo>
                    <a:pt x="196" y="240"/>
                  </a:lnTo>
                  <a:lnTo>
                    <a:pt x="170" y="233"/>
                  </a:lnTo>
                  <a:lnTo>
                    <a:pt x="118" y="218"/>
                  </a:lnTo>
                  <a:lnTo>
                    <a:pt x="118" y="218"/>
                  </a:lnTo>
                  <a:lnTo>
                    <a:pt x="93" y="208"/>
                  </a:lnTo>
                  <a:lnTo>
                    <a:pt x="68" y="199"/>
                  </a:lnTo>
                  <a:lnTo>
                    <a:pt x="54" y="194"/>
                  </a:lnTo>
                  <a:lnTo>
                    <a:pt x="41" y="192"/>
                  </a:lnTo>
                  <a:lnTo>
                    <a:pt x="27" y="191"/>
                  </a:lnTo>
                  <a:lnTo>
                    <a:pt x="14" y="192"/>
                  </a:lnTo>
                  <a:lnTo>
                    <a:pt x="14" y="192"/>
                  </a:lnTo>
                  <a:lnTo>
                    <a:pt x="0" y="197"/>
                  </a:lnTo>
                  <a:lnTo>
                    <a:pt x="0" y="197"/>
                  </a:lnTo>
                  <a:lnTo>
                    <a:pt x="5" y="202"/>
                  </a:lnTo>
                  <a:lnTo>
                    <a:pt x="11" y="205"/>
                  </a:lnTo>
                  <a:lnTo>
                    <a:pt x="24" y="210"/>
                  </a:lnTo>
                  <a:lnTo>
                    <a:pt x="51" y="218"/>
                  </a:lnTo>
                  <a:lnTo>
                    <a:pt x="51" y="218"/>
                  </a:lnTo>
                  <a:lnTo>
                    <a:pt x="68" y="224"/>
                  </a:lnTo>
                  <a:lnTo>
                    <a:pt x="85" y="230"/>
                  </a:lnTo>
                  <a:lnTo>
                    <a:pt x="101" y="237"/>
                  </a:lnTo>
                  <a:lnTo>
                    <a:pt x="117" y="246"/>
                  </a:lnTo>
                  <a:lnTo>
                    <a:pt x="117" y="246"/>
                  </a:lnTo>
                  <a:lnTo>
                    <a:pt x="134" y="255"/>
                  </a:lnTo>
                  <a:lnTo>
                    <a:pt x="151" y="265"/>
                  </a:lnTo>
                  <a:lnTo>
                    <a:pt x="169" y="273"/>
                  </a:lnTo>
                  <a:lnTo>
                    <a:pt x="178" y="276"/>
                  </a:lnTo>
                  <a:lnTo>
                    <a:pt x="188" y="278"/>
                  </a:lnTo>
                  <a:lnTo>
                    <a:pt x="188" y="278"/>
                  </a:lnTo>
                  <a:lnTo>
                    <a:pt x="203" y="279"/>
                  </a:lnTo>
                  <a:lnTo>
                    <a:pt x="218" y="281"/>
                  </a:lnTo>
                  <a:lnTo>
                    <a:pt x="233" y="281"/>
                  </a:lnTo>
                  <a:lnTo>
                    <a:pt x="249" y="279"/>
                  </a:lnTo>
                  <a:lnTo>
                    <a:pt x="278" y="273"/>
                  </a:lnTo>
                  <a:lnTo>
                    <a:pt x="307" y="265"/>
                  </a:lnTo>
                  <a:lnTo>
                    <a:pt x="307" y="265"/>
                  </a:lnTo>
                  <a:lnTo>
                    <a:pt x="325" y="257"/>
                  </a:lnTo>
                  <a:lnTo>
                    <a:pt x="341" y="248"/>
                  </a:lnTo>
                  <a:lnTo>
                    <a:pt x="355" y="235"/>
                  </a:lnTo>
                  <a:lnTo>
                    <a:pt x="367" y="221"/>
                  </a:lnTo>
                  <a:lnTo>
                    <a:pt x="378" y="205"/>
                  </a:lnTo>
                  <a:lnTo>
                    <a:pt x="389" y="188"/>
                  </a:lnTo>
                  <a:lnTo>
                    <a:pt x="397" y="169"/>
                  </a:lnTo>
                  <a:lnTo>
                    <a:pt x="404" y="150"/>
                  </a:lnTo>
                  <a:lnTo>
                    <a:pt x="407" y="129"/>
                  </a:lnTo>
                  <a:lnTo>
                    <a:pt x="410" y="109"/>
                  </a:lnTo>
                  <a:lnTo>
                    <a:pt x="410" y="90"/>
                  </a:lnTo>
                  <a:lnTo>
                    <a:pt x="407" y="69"/>
                  </a:lnTo>
                  <a:lnTo>
                    <a:pt x="402" y="51"/>
                  </a:lnTo>
                  <a:lnTo>
                    <a:pt x="396" y="33"/>
                  </a:lnTo>
                  <a:lnTo>
                    <a:pt x="386" y="16"/>
                  </a:lnTo>
                  <a:lnTo>
                    <a:pt x="374" y="0"/>
                  </a:lnTo>
                  <a:close/>
                </a:path>
              </a:pathLst>
            </a:custGeom>
            <a:solidFill>
              <a:srgbClr val="2B1B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Rectangle 83"/>
            <p:cNvSpPr/>
            <p:nvPr/>
          </p:nvSpPr>
          <p:spPr>
            <a:xfrm flipH="1">
              <a:off x="1208281" y="3451941"/>
              <a:ext cx="768157" cy="994649"/>
            </a:xfrm>
            <a:custGeom>
              <a:avLst/>
              <a:gdLst>
                <a:gd name="connsiteX0" fmla="*/ 0 w 150812"/>
                <a:gd name="connsiteY0" fmla="*/ 0 h 620935"/>
                <a:gd name="connsiteX1" fmla="*/ 150812 w 150812"/>
                <a:gd name="connsiteY1" fmla="*/ 0 h 620935"/>
                <a:gd name="connsiteX2" fmla="*/ 150812 w 150812"/>
                <a:gd name="connsiteY2" fmla="*/ 620935 h 620935"/>
                <a:gd name="connsiteX3" fmla="*/ 0 w 150812"/>
                <a:gd name="connsiteY3" fmla="*/ 620935 h 620935"/>
                <a:gd name="connsiteX4" fmla="*/ 0 w 150812"/>
                <a:gd name="connsiteY4" fmla="*/ 0 h 620935"/>
                <a:gd name="connsiteX0" fmla="*/ 0 w 855662"/>
                <a:gd name="connsiteY0" fmla="*/ 145256 h 620935"/>
                <a:gd name="connsiteX1" fmla="*/ 855662 w 855662"/>
                <a:gd name="connsiteY1" fmla="*/ 0 h 620935"/>
                <a:gd name="connsiteX2" fmla="*/ 855662 w 855662"/>
                <a:gd name="connsiteY2" fmla="*/ 620935 h 620935"/>
                <a:gd name="connsiteX3" fmla="*/ 704850 w 855662"/>
                <a:gd name="connsiteY3" fmla="*/ 620935 h 620935"/>
                <a:gd name="connsiteX4" fmla="*/ 0 w 855662"/>
                <a:gd name="connsiteY4" fmla="*/ 145256 h 620935"/>
                <a:gd name="connsiteX0" fmla="*/ 0 w 855662"/>
                <a:gd name="connsiteY0" fmla="*/ 78581 h 554260"/>
                <a:gd name="connsiteX1" fmla="*/ 793 w 855662"/>
                <a:gd name="connsiteY1" fmla="*/ 0 h 554260"/>
                <a:gd name="connsiteX2" fmla="*/ 855662 w 855662"/>
                <a:gd name="connsiteY2" fmla="*/ 554260 h 554260"/>
                <a:gd name="connsiteX3" fmla="*/ 704850 w 855662"/>
                <a:gd name="connsiteY3" fmla="*/ 554260 h 554260"/>
                <a:gd name="connsiteX4" fmla="*/ 0 w 855662"/>
                <a:gd name="connsiteY4" fmla="*/ 78581 h 554260"/>
                <a:gd name="connsiteX0" fmla="*/ 0 w 855662"/>
                <a:gd name="connsiteY0" fmla="*/ 78581 h 639985"/>
                <a:gd name="connsiteX1" fmla="*/ 793 w 855662"/>
                <a:gd name="connsiteY1" fmla="*/ 0 h 639985"/>
                <a:gd name="connsiteX2" fmla="*/ 855662 w 855662"/>
                <a:gd name="connsiteY2" fmla="*/ 554260 h 639985"/>
                <a:gd name="connsiteX3" fmla="*/ 242887 w 855662"/>
                <a:gd name="connsiteY3" fmla="*/ 639985 h 639985"/>
                <a:gd name="connsiteX4" fmla="*/ 0 w 855662"/>
                <a:gd name="connsiteY4" fmla="*/ 78581 h 639985"/>
                <a:gd name="connsiteX0" fmla="*/ 0 w 496093"/>
                <a:gd name="connsiteY0" fmla="*/ 78581 h 642367"/>
                <a:gd name="connsiteX1" fmla="*/ 793 w 496093"/>
                <a:gd name="connsiteY1" fmla="*/ 0 h 642367"/>
                <a:gd name="connsiteX2" fmla="*/ 496093 w 496093"/>
                <a:gd name="connsiteY2" fmla="*/ 642367 h 642367"/>
                <a:gd name="connsiteX3" fmla="*/ 242887 w 496093"/>
                <a:gd name="connsiteY3" fmla="*/ 639985 h 642367"/>
                <a:gd name="connsiteX4" fmla="*/ 0 w 496093"/>
                <a:gd name="connsiteY4" fmla="*/ 78581 h 642367"/>
                <a:gd name="connsiteX0" fmla="*/ 0 w 496093"/>
                <a:gd name="connsiteY0" fmla="*/ 78581 h 642367"/>
                <a:gd name="connsiteX1" fmla="*/ 793 w 496093"/>
                <a:gd name="connsiteY1" fmla="*/ 0 h 642367"/>
                <a:gd name="connsiteX2" fmla="*/ 224632 w 496093"/>
                <a:gd name="connsiteY2" fmla="*/ 286742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110332 w 496093"/>
                <a:gd name="connsiteY5" fmla="*/ 334367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93688 w 496093"/>
                <a:gd name="connsiteY5" fmla="*/ 260548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35744 w 496093"/>
                <a:gd name="connsiteY4" fmla="*/ 637603 h 642367"/>
                <a:gd name="connsiteX5" fmla="*/ 241300 w 496093"/>
                <a:gd name="connsiteY5" fmla="*/ 281979 h 642367"/>
                <a:gd name="connsiteX6" fmla="*/ 0 w 496093"/>
                <a:gd name="connsiteY6" fmla="*/ 78581 h 642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093" h="642367">
                  <a:moveTo>
                    <a:pt x="0" y="78581"/>
                  </a:moveTo>
                  <a:cubicBezTo>
                    <a:pt x="264" y="52387"/>
                    <a:pt x="529" y="26194"/>
                    <a:pt x="793" y="0"/>
                  </a:cubicBezTo>
                  <a:cubicBezTo>
                    <a:pt x="122237" y="75737"/>
                    <a:pt x="246063" y="127662"/>
                    <a:pt x="365126" y="227211"/>
                  </a:cubicBezTo>
                  <a:cubicBezTo>
                    <a:pt x="434976" y="375121"/>
                    <a:pt x="452437" y="503982"/>
                    <a:pt x="496093" y="642367"/>
                  </a:cubicBezTo>
                  <a:lnTo>
                    <a:pt x="235744" y="637603"/>
                  </a:lnTo>
                  <a:cubicBezTo>
                    <a:pt x="235215" y="518268"/>
                    <a:pt x="263260" y="417983"/>
                    <a:pt x="241300" y="281979"/>
                  </a:cubicBezTo>
                  <a:cubicBezTo>
                    <a:pt x="163248" y="180842"/>
                    <a:pt x="80433" y="146380"/>
                    <a:pt x="0" y="78581"/>
                  </a:cubicBezTo>
                  <a:close/>
                </a:path>
              </a:pathLst>
            </a:custGeom>
            <a:solidFill>
              <a:srgbClr val="2B2C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5" name="Freeform 144"/>
            <p:cNvSpPr>
              <a:spLocks/>
            </p:cNvSpPr>
            <p:nvPr/>
          </p:nvSpPr>
          <p:spPr bwMode="auto">
            <a:xfrm rot="7886655" flipV="1">
              <a:off x="2607397" y="4304719"/>
              <a:ext cx="574675" cy="400050"/>
            </a:xfrm>
            <a:custGeom>
              <a:avLst/>
              <a:gdLst>
                <a:gd name="connsiteX0" fmla="*/ 349250 w 574675"/>
                <a:gd name="connsiteY0" fmla="*/ 0 h 400050"/>
                <a:gd name="connsiteX1" fmla="*/ 352425 w 574675"/>
                <a:gd name="connsiteY1" fmla="*/ 50800 h 400050"/>
                <a:gd name="connsiteX2" fmla="*/ 269875 w 574675"/>
                <a:gd name="connsiteY2" fmla="*/ 63500 h 400050"/>
                <a:gd name="connsiteX3" fmla="*/ 224976 w 574675"/>
                <a:gd name="connsiteY3" fmla="*/ 105905 h 400050"/>
                <a:gd name="connsiteX4" fmla="*/ 320675 w 574675"/>
                <a:gd name="connsiteY4" fmla="*/ 111125 h 400050"/>
                <a:gd name="connsiteX5" fmla="*/ 542925 w 574675"/>
                <a:gd name="connsiteY5" fmla="*/ 50800 h 400050"/>
                <a:gd name="connsiteX6" fmla="*/ 561975 w 574675"/>
                <a:gd name="connsiteY6" fmla="*/ 120650 h 400050"/>
                <a:gd name="connsiteX7" fmla="*/ 342900 w 574675"/>
                <a:gd name="connsiteY7" fmla="*/ 190500 h 400050"/>
                <a:gd name="connsiteX8" fmla="*/ 349250 w 574675"/>
                <a:gd name="connsiteY8" fmla="*/ 225425 h 400050"/>
                <a:gd name="connsiteX9" fmla="*/ 568325 w 574675"/>
                <a:gd name="connsiteY9" fmla="*/ 184150 h 400050"/>
                <a:gd name="connsiteX10" fmla="*/ 574675 w 574675"/>
                <a:gd name="connsiteY10" fmla="*/ 263525 h 400050"/>
                <a:gd name="connsiteX11" fmla="*/ 342900 w 574675"/>
                <a:gd name="connsiteY11" fmla="*/ 295275 h 400050"/>
                <a:gd name="connsiteX12" fmla="*/ 349250 w 574675"/>
                <a:gd name="connsiteY12" fmla="*/ 330200 h 400050"/>
                <a:gd name="connsiteX13" fmla="*/ 511175 w 574675"/>
                <a:gd name="connsiteY13" fmla="*/ 320675 h 400050"/>
                <a:gd name="connsiteX14" fmla="*/ 514350 w 574675"/>
                <a:gd name="connsiteY14" fmla="*/ 387350 h 400050"/>
                <a:gd name="connsiteX15" fmla="*/ 317500 w 574675"/>
                <a:gd name="connsiteY15" fmla="*/ 400050 h 400050"/>
                <a:gd name="connsiteX16" fmla="*/ 123825 w 574675"/>
                <a:gd name="connsiteY16" fmla="*/ 387350 h 400050"/>
                <a:gd name="connsiteX17" fmla="*/ 25400 w 574675"/>
                <a:gd name="connsiteY17" fmla="*/ 368300 h 400050"/>
                <a:gd name="connsiteX18" fmla="*/ 17157 w 574675"/>
                <a:gd name="connsiteY18" fmla="*/ 186946 h 400050"/>
                <a:gd name="connsiteX19" fmla="*/ 0 w 574675"/>
                <a:gd name="connsiteY19" fmla="*/ 168275 h 400050"/>
                <a:gd name="connsiteX20" fmla="*/ 152400 w 574675"/>
                <a:gd name="connsiteY20" fmla="*/ 28575 h 400050"/>
                <a:gd name="connsiteX21" fmla="*/ 282575 w 574675"/>
                <a:gd name="connsiteY21" fmla="*/ 3175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4675" h="400050">
                  <a:moveTo>
                    <a:pt x="349250" y="0"/>
                  </a:moveTo>
                  <a:lnTo>
                    <a:pt x="352425" y="50800"/>
                  </a:lnTo>
                  <a:lnTo>
                    <a:pt x="269875" y="63500"/>
                  </a:lnTo>
                  <a:lnTo>
                    <a:pt x="224976" y="105905"/>
                  </a:lnTo>
                  <a:lnTo>
                    <a:pt x="320675" y="111125"/>
                  </a:lnTo>
                  <a:lnTo>
                    <a:pt x="542925" y="50800"/>
                  </a:lnTo>
                  <a:lnTo>
                    <a:pt x="561975" y="120650"/>
                  </a:lnTo>
                  <a:lnTo>
                    <a:pt x="342900" y="190500"/>
                  </a:lnTo>
                  <a:lnTo>
                    <a:pt x="349250" y="225425"/>
                  </a:lnTo>
                  <a:lnTo>
                    <a:pt x="568325" y="184150"/>
                  </a:lnTo>
                  <a:lnTo>
                    <a:pt x="574675" y="263525"/>
                  </a:lnTo>
                  <a:lnTo>
                    <a:pt x="342900" y="295275"/>
                  </a:lnTo>
                  <a:lnTo>
                    <a:pt x="349250" y="330200"/>
                  </a:lnTo>
                  <a:lnTo>
                    <a:pt x="511175" y="320675"/>
                  </a:lnTo>
                  <a:lnTo>
                    <a:pt x="514350" y="387350"/>
                  </a:lnTo>
                  <a:lnTo>
                    <a:pt x="317500" y="400050"/>
                  </a:lnTo>
                  <a:lnTo>
                    <a:pt x="123825" y="387350"/>
                  </a:lnTo>
                  <a:lnTo>
                    <a:pt x="25400" y="368300"/>
                  </a:lnTo>
                  <a:lnTo>
                    <a:pt x="17157" y="186946"/>
                  </a:lnTo>
                  <a:lnTo>
                    <a:pt x="0" y="168275"/>
                  </a:lnTo>
                  <a:lnTo>
                    <a:pt x="152400" y="28575"/>
                  </a:lnTo>
                  <a:lnTo>
                    <a:pt x="282575" y="3175"/>
                  </a:lnTo>
                  <a:close/>
                </a:path>
              </a:pathLst>
            </a:custGeom>
            <a:solidFill>
              <a:srgbClr val="FDD6BC"/>
            </a:solidFill>
            <a:ln>
              <a:noFill/>
            </a:ln>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Rectangle 83"/>
            <p:cNvSpPr/>
            <p:nvPr/>
          </p:nvSpPr>
          <p:spPr>
            <a:xfrm>
              <a:off x="2924170" y="3418743"/>
              <a:ext cx="621323" cy="1035923"/>
            </a:xfrm>
            <a:custGeom>
              <a:avLst/>
              <a:gdLst>
                <a:gd name="connsiteX0" fmla="*/ 0 w 150812"/>
                <a:gd name="connsiteY0" fmla="*/ 0 h 620935"/>
                <a:gd name="connsiteX1" fmla="*/ 150812 w 150812"/>
                <a:gd name="connsiteY1" fmla="*/ 0 h 620935"/>
                <a:gd name="connsiteX2" fmla="*/ 150812 w 150812"/>
                <a:gd name="connsiteY2" fmla="*/ 620935 h 620935"/>
                <a:gd name="connsiteX3" fmla="*/ 0 w 150812"/>
                <a:gd name="connsiteY3" fmla="*/ 620935 h 620935"/>
                <a:gd name="connsiteX4" fmla="*/ 0 w 150812"/>
                <a:gd name="connsiteY4" fmla="*/ 0 h 620935"/>
                <a:gd name="connsiteX0" fmla="*/ 0 w 855662"/>
                <a:gd name="connsiteY0" fmla="*/ 145256 h 620935"/>
                <a:gd name="connsiteX1" fmla="*/ 855662 w 855662"/>
                <a:gd name="connsiteY1" fmla="*/ 0 h 620935"/>
                <a:gd name="connsiteX2" fmla="*/ 855662 w 855662"/>
                <a:gd name="connsiteY2" fmla="*/ 620935 h 620935"/>
                <a:gd name="connsiteX3" fmla="*/ 704850 w 855662"/>
                <a:gd name="connsiteY3" fmla="*/ 620935 h 620935"/>
                <a:gd name="connsiteX4" fmla="*/ 0 w 855662"/>
                <a:gd name="connsiteY4" fmla="*/ 145256 h 620935"/>
                <a:gd name="connsiteX0" fmla="*/ 0 w 855662"/>
                <a:gd name="connsiteY0" fmla="*/ 78581 h 554260"/>
                <a:gd name="connsiteX1" fmla="*/ 793 w 855662"/>
                <a:gd name="connsiteY1" fmla="*/ 0 h 554260"/>
                <a:gd name="connsiteX2" fmla="*/ 855662 w 855662"/>
                <a:gd name="connsiteY2" fmla="*/ 554260 h 554260"/>
                <a:gd name="connsiteX3" fmla="*/ 704850 w 855662"/>
                <a:gd name="connsiteY3" fmla="*/ 554260 h 554260"/>
                <a:gd name="connsiteX4" fmla="*/ 0 w 855662"/>
                <a:gd name="connsiteY4" fmla="*/ 78581 h 554260"/>
                <a:gd name="connsiteX0" fmla="*/ 0 w 855662"/>
                <a:gd name="connsiteY0" fmla="*/ 78581 h 639985"/>
                <a:gd name="connsiteX1" fmla="*/ 793 w 855662"/>
                <a:gd name="connsiteY1" fmla="*/ 0 h 639985"/>
                <a:gd name="connsiteX2" fmla="*/ 855662 w 855662"/>
                <a:gd name="connsiteY2" fmla="*/ 554260 h 639985"/>
                <a:gd name="connsiteX3" fmla="*/ 242887 w 855662"/>
                <a:gd name="connsiteY3" fmla="*/ 639985 h 639985"/>
                <a:gd name="connsiteX4" fmla="*/ 0 w 855662"/>
                <a:gd name="connsiteY4" fmla="*/ 78581 h 639985"/>
                <a:gd name="connsiteX0" fmla="*/ 0 w 496093"/>
                <a:gd name="connsiteY0" fmla="*/ 78581 h 642367"/>
                <a:gd name="connsiteX1" fmla="*/ 793 w 496093"/>
                <a:gd name="connsiteY1" fmla="*/ 0 h 642367"/>
                <a:gd name="connsiteX2" fmla="*/ 496093 w 496093"/>
                <a:gd name="connsiteY2" fmla="*/ 642367 h 642367"/>
                <a:gd name="connsiteX3" fmla="*/ 242887 w 496093"/>
                <a:gd name="connsiteY3" fmla="*/ 639985 h 642367"/>
                <a:gd name="connsiteX4" fmla="*/ 0 w 496093"/>
                <a:gd name="connsiteY4" fmla="*/ 78581 h 642367"/>
                <a:gd name="connsiteX0" fmla="*/ 0 w 496093"/>
                <a:gd name="connsiteY0" fmla="*/ 78581 h 642367"/>
                <a:gd name="connsiteX1" fmla="*/ 793 w 496093"/>
                <a:gd name="connsiteY1" fmla="*/ 0 h 642367"/>
                <a:gd name="connsiteX2" fmla="*/ 224632 w 496093"/>
                <a:gd name="connsiteY2" fmla="*/ 286742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0 w 496093"/>
                <a:gd name="connsiteY5"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110332 w 496093"/>
                <a:gd name="connsiteY5" fmla="*/ 334367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93688 w 496093"/>
                <a:gd name="connsiteY5" fmla="*/ 260548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42887 w 496093"/>
                <a:gd name="connsiteY4" fmla="*/ 639985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35744 w 496093"/>
                <a:gd name="connsiteY4" fmla="*/ 637603 h 642367"/>
                <a:gd name="connsiteX5" fmla="*/ 241300 w 496093"/>
                <a:gd name="connsiteY5" fmla="*/ 281979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235744 w 496093"/>
                <a:gd name="connsiteY4" fmla="*/ 637603 h 642367"/>
                <a:gd name="connsiteX5" fmla="*/ 284360 w 496093"/>
                <a:gd name="connsiteY5" fmla="*/ 265575 h 642367"/>
                <a:gd name="connsiteX6" fmla="*/ 0 w 496093"/>
                <a:gd name="connsiteY6" fmla="*/ 78581 h 642367"/>
                <a:gd name="connsiteX0" fmla="*/ 0 w 496093"/>
                <a:gd name="connsiteY0" fmla="*/ 78581 h 642367"/>
                <a:gd name="connsiteX1" fmla="*/ 793 w 496093"/>
                <a:gd name="connsiteY1" fmla="*/ 0 h 642367"/>
                <a:gd name="connsiteX2" fmla="*/ 365126 w 496093"/>
                <a:gd name="connsiteY2" fmla="*/ 227211 h 642367"/>
                <a:gd name="connsiteX3" fmla="*/ 496093 w 496093"/>
                <a:gd name="connsiteY3" fmla="*/ 642367 h 642367"/>
                <a:gd name="connsiteX4" fmla="*/ 49150 w 496093"/>
                <a:gd name="connsiteY4" fmla="*/ 641704 h 642367"/>
                <a:gd name="connsiteX5" fmla="*/ 284360 w 496093"/>
                <a:gd name="connsiteY5" fmla="*/ 265575 h 642367"/>
                <a:gd name="connsiteX6" fmla="*/ 0 w 496093"/>
                <a:gd name="connsiteY6" fmla="*/ 78581 h 642367"/>
                <a:gd name="connsiteX0" fmla="*/ 0 w 378206"/>
                <a:gd name="connsiteY0" fmla="*/ 78581 h 648518"/>
                <a:gd name="connsiteX1" fmla="*/ 793 w 378206"/>
                <a:gd name="connsiteY1" fmla="*/ 0 h 648518"/>
                <a:gd name="connsiteX2" fmla="*/ 365126 w 378206"/>
                <a:gd name="connsiteY2" fmla="*/ 227211 h 648518"/>
                <a:gd name="connsiteX3" fmla="*/ 243883 w 378206"/>
                <a:gd name="connsiteY3" fmla="*/ 648518 h 648518"/>
                <a:gd name="connsiteX4" fmla="*/ 49150 w 378206"/>
                <a:gd name="connsiteY4" fmla="*/ 641704 h 648518"/>
                <a:gd name="connsiteX5" fmla="*/ 284360 w 378206"/>
                <a:gd name="connsiteY5" fmla="*/ 265575 h 648518"/>
                <a:gd name="connsiteX6" fmla="*/ 0 w 378206"/>
                <a:gd name="connsiteY6" fmla="*/ 78581 h 648518"/>
                <a:gd name="connsiteX0" fmla="*/ 0 w 393777"/>
                <a:gd name="connsiteY0" fmla="*/ 78581 h 648518"/>
                <a:gd name="connsiteX1" fmla="*/ 793 w 393777"/>
                <a:gd name="connsiteY1" fmla="*/ 0 h 648518"/>
                <a:gd name="connsiteX2" fmla="*/ 365126 w 393777"/>
                <a:gd name="connsiteY2" fmla="*/ 227211 h 648518"/>
                <a:gd name="connsiteX3" fmla="*/ 243883 w 393777"/>
                <a:gd name="connsiteY3" fmla="*/ 648518 h 648518"/>
                <a:gd name="connsiteX4" fmla="*/ 49150 w 393777"/>
                <a:gd name="connsiteY4" fmla="*/ 641704 h 648518"/>
                <a:gd name="connsiteX5" fmla="*/ 284360 w 393777"/>
                <a:gd name="connsiteY5" fmla="*/ 265575 h 648518"/>
                <a:gd name="connsiteX6" fmla="*/ 0 w 393777"/>
                <a:gd name="connsiteY6" fmla="*/ 78581 h 648518"/>
                <a:gd name="connsiteX0" fmla="*/ 0 w 393777"/>
                <a:gd name="connsiteY0" fmla="*/ 78581 h 648518"/>
                <a:gd name="connsiteX1" fmla="*/ 793 w 393777"/>
                <a:gd name="connsiteY1" fmla="*/ 0 h 648518"/>
                <a:gd name="connsiteX2" fmla="*/ 365126 w 393777"/>
                <a:gd name="connsiteY2" fmla="*/ 227211 h 648518"/>
                <a:gd name="connsiteX3" fmla="*/ 243883 w 393777"/>
                <a:gd name="connsiteY3" fmla="*/ 648518 h 648518"/>
                <a:gd name="connsiteX4" fmla="*/ 49150 w 393777"/>
                <a:gd name="connsiteY4" fmla="*/ 641704 h 648518"/>
                <a:gd name="connsiteX5" fmla="*/ 284360 w 393777"/>
                <a:gd name="connsiteY5" fmla="*/ 265575 h 648518"/>
                <a:gd name="connsiteX6" fmla="*/ 0 w 393777"/>
                <a:gd name="connsiteY6" fmla="*/ 78581 h 648518"/>
                <a:gd name="connsiteX0" fmla="*/ 62 w 393839"/>
                <a:gd name="connsiteY0" fmla="*/ 78581 h 648518"/>
                <a:gd name="connsiteX1" fmla="*/ 855 w 393839"/>
                <a:gd name="connsiteY1" fmla="*/ 0 h 648518"/>
                <a:gd name="connsiteX2" fmla="*/ 365188 w 393839"/>
                <a:gd name="connsiteY2" fmla="*/ 227211 h 648518"/>
                <a:gd name="connsiteX3" fmla="*/ 243945 w 393839"/>
                <a:gd name="connsiteY3" fmla="*/ 648518 h 648518"/>
                <a:gd name="connsiteX4" fmla="*/ 0 w 393839"/>
                <a:gd name="connsiteY4" fmla="*/ 553533 h 648518"/>
                <a:gd name="connsiteX5" fmla="*/ 284422 w 393839"/>
                <a:gd name="connsiteY5" fmla="*/ 265575 h 648518"/>
                <a:gd name="connsiteX6" fmla="*/ 62 w 393839"/>
                <a:gd name="connsiteY6" fmla="*/ 78581 h 648518"/>
                <a:gd name="connsiteX0" fmla="*/ 62 w 384348"/>
                <a:gd name="connsiteY0" fmla="*/ 78581 h 669023"/>
                <a:gd name="connsiteX1" fmla="*/ 855 w 384348"/>
                <a:gd name="connsiteY1" fmla="*/ 0 h 669023"/>
                <a:gd name="connsiteX2" fmla="*/ 365188 w 384348"/>
                <a:gd name="connsiteY2" fmla="*/ 227211 h 669023"/>
                <a:gd name="connsiteX3" fmla="*/ 174228 w 384348"/>
                <a:gd name="connsiteY3" fmla="*/ 669023 h 669023"/>
                <a:gd name="connsiteX4" fmla="*/ 0 w 384348"/>
                <a:gd name="connsiteY4" fmla="*/ 553533 h 669023"/>
                <a:gd name="connsiteX5" fmla="*/ 284422 w 384348"/>
                <a:gd name="connsiteY5" fmla="*/ 265575 h 669023"/>
                <a:gd name="connsiteX6" fmla="*/ 62 w 384348"/>
                <a:gd name="connsiteY6" fmla="*/ 78581 h 669023"/>
                <a:gd name="connsiteX0" fmla="*/ 62 w 384348"/>
                <a:gd name="connsiteY0" fmla="*/ 78581 h 669023"/>
                <a:gd name="connsiteX1" fmla="*/ 855 w 384348"/>
                <a:gd name="connsiteY1" fmla="*/ 0 h 669023"/>
                <a:gd name="connsiteX2" fmla="*/ 365188 w 384348"/>
                <a:gd name="connsiteY2" fmla="*/ 227211 h 669023"/>
                <a:gd name="connsiteX3" fmla="*/ 174228 w 384348"/>
                <a:gd name="connsiteY3" fmla="*/ 669023 h 669023"/>
                <a:gd name="connsiteX4" fmla="*/ 0 w 384348"/>
                <a:gd name="connsiteY4" fmla="*/ 553533 h 669023"/>
                <a:gd name="connsiteX5" fmla="*/ 257765 w 384348"/>
                <a:gd name="connsiteY5" fmla="*/ 245070 h 669023"/>
                <a:gd name="connsiteX6" fmla="*/ 62 w 384348"/>
                <a:gd name="connsiteY6" fmla="*/ 78581 h 669023"/>
                <a:gd name="connsiteX0" fmla="*/ 62 w 384348"/>
                <a:gd name="connsiteY0" fmla="*/ 78581 h 669023"/>
                <a:gd name="connsiteX1" fmla="*/ 855 w 384348"/>
                <a:gd name="connsiteY1" fmla="*/ 0 h 669023"/>
                <a:gd name="connsiteX2" fmla="*/ 365188 w 384348"/>
                <a:gd name="connsiteY2" fmla="*/ 227211 h 669023"/>
                <a:gd name="connsiteX3" fmla="*/ 174228 w 384348"/>
                <a:gd name="connsiteY3" fmla="*/ 669023 h 669023"/>
                <a:gd name="connsiteX4" fmla="*/ 0 w 384348"/>
                <a:gd name="connsiteY4" fmla="*/ 553533 h 669023"/>
                <a:gd name="connsiteX5" fmla="*/ 257765 w 384348"/>
                <a:gd name="connsiteY5" fmla="*/ 245070 h 669023"/>
                <a:gd name="connsiteX6" fmla="*/ 62 w 384348"/>
                <a:gd name="connsiteY6" fmla="*/ 78581 h 669023"/>
                <a:gd name="connsiteX0" fmla="*/ 16979 w 401265"/>
                <a:gd name="connsiteY0" fmla="*/ 78581 h 669023"/>
                <a:gd name="connsiteX1" fmla="*/ 17772 w 401265"/>
                <a:gd name="connsiteY1" fmla="*/ 0 h 669023"/>
                <a:gd name="connsiteX2" fmla="*/ 382105 w 401265"/>
                <a:gd name="connsiteY2" fmla="*/ 227211 h 669023"/>
                <a:gd name="connsiteX3" fmla="*/ 191145 w 401265"/>
                <a:gd name="connsiteY3" fmla="*/ 669023 h 669023"/>
                <a:gd name="connsiteX4" fmla="*/ 0 w 401265"/>
                <a:gd name="connsiteY4" fmla="*/ 538154 h 669023"/>
                <a:gd name="connsiteX5" fmla="*/ 274682 w 401265"/>
                <a:gd name="connsiteY5" fmla="*/ 245070 h 669023"/>
                <a:gd name="connsiteX6" fmla="*/ 16979 w 401265"/>
                <a:gd name="connsiteY6" fmla="*/ 78581 h 6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265" h="669023">
                  <a:moveTo>
                    <a:pt x="16979" y="78581"/>
                  </a:moveTo>
                  <a:cubicBezTo>
                    <a:pt x="17243" y="52387"/>
                    <a:pt x="17508" y="26194"/>
                    <a:pt x="17772" y="0"/>
                  </a:cubicBezTo>
                  <a:cubicBezTo>
                    <a:pt x="139216" y="75737"/>
                    <a:pt x="267143" y="90753"/>
                    <a:pt x="382105" y="227211"/>
                  </a:cubicBezTo>
                  <a:cubicBezTo>
                    <a:pt x="451955" y="375121"/>
                    <a:pt x="317679" y="532688"/>
                    <a:pt x="191145" y="669023"/>
                  </a:cubicBezTo>
                  <a:lnTo>
                    <a:pt x="0" y="538154"/>
                  </a:lnTo>
                  <a:cubicBezTo>
                    <a:pt x="128652" y="433172"/>
                    <a:pt x="296642" y="381074"/>
                    <a:pt x="274682" y="245070"/>
                  </a:cubicBezTo>
                  <a:cubicBezTo>
                    <a:pt x="196630" y="143933"/>
                    <a:pt x="97412" y="146380"/>
                    <a:pt x="16979" y="78581"/>
                  </a:cubicBezTo>
                  <a:close/>
                </a:path>
              </a:pathLst>
            </a:custGeom>
            <a:solidFill>
              <a:srgbClr val="2B2C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7" name="Freeform 132"/>
            <p:cNvSpPr>
              <a:spLocks/>
            </p:cNvSpPr>
            <p:nvPr/>
          </p:nvSpPr>
          <p:spPr bwMode="auto">
            <a:xfrm>
              <a:off x="961380" y="4749266"/>
              <a:ext cx="949327" cy="606226"/>
            </a:xfrm>
            <a:custGeom>
              <a:avLst/>
              <a:gdLst>
                <a:gd name="T0" fmla="*/ 650 w 650"/>
                <a:gd name="T1" fmla="*/ 364 h 430"/>
                <a:gd name="T2" fmla="*/ 650 w 650"/>
                <a:gd name="T3" fmla="*/ 364 h 430"/>
                <a:gd name="T4" fmla="*/ 648 w 650"/>
                <a:gd name="T5" fmla="*/ 378 h 430"/>
                <a:gd name="T6" fmla="*/ 644 w 650"/>
                <a:gd name="T7" fmla="*/ 390 h 430"/>
                <a:gd name="T8" fmla="*/ 638 w 650"/>
                <a:gd name="T9" fmla="*/ 402 h 430"/>
                <a:gd name="T10" fmla="*/ 630 w 650"/>
                <a:gd name="T11" fmla="*/ 410 h 430"/>
                <a:gd name="T12" fmla="*/ 622 w 650"/>
                <a:gd name="T13" fmla="*/ 418 h 430"/>
                <a:gd name="T14" fmla="*/ 610 w 650"/>
                <a:gd name="T15" fmla="*/ 424 h 430"/>
                <a:gd name="T16" fmla="*/ 598 w 650"/>
                <a:gd name="T17" fmla="*/ 428 h 430"/>
                <a:gd name="T18" fmla="*/ 584 w 650"/>
                <a:gd name="T19" fmla="*/ 430 h 430"/>
                <a:gd name="T20" fmla="*/ 66 w 650"/>
                <a:gd name="T21" fmla="*/ 430 h 430"/>
                <a:gd name="T22" fmla="*/ 66 w 650"/>
                <a:gd name="T23" fmla="*/ 430 h 430"/>
                <a:gd name="T24" fmla="*/ 52 w 650"/>
                <a:gd name="T25" fmla="*/ 428 h 430"/>
                <a:gd name="T26" fmla="*/ 40 w 650"/>
                <a:gd name="T27" fmla="*/ 424 h 430"/>
                <a:gd name="T28" fmla="*/ 30 w 650"/>
                <a:gd name="T29" fmla="*/ 418 h 430"/>
                <a:gd name="T30" fmla="*/ 20 w 650"/>
                <a:gd name="T31" fmla="*/ 410 h 430"/>
                <a:gd name="T32" fmla="*/ 12 w 650"/>
                <a:gd name="T33" fmla="*/ 402 h 430"/>
                <a:gd name="T34" fmla="*/ 6 w 650"/>
                <a:gd name="T35" fmla="*/ 390 h 430"/>
                <a:gd name="T36" fmla="*/ 2 w 650"/>
                <a:gd name="T37" fmla="*/ 378 h 430"/>
                <a:gd name="T38" fmla="*/ 0 w 650"/>
                <a:gd name="T39" fmla="*/ 364 h 430"/>
                <a:gd name="T40" fmla="*/ 0 w 650"/>
                <a:gd name="T41" fmla="*/ 64 h 430"/>
                <a:gd name="T42" fmla="*/ 0 w 650"/>
                <a:gd name="T43" fmla="*/ 64 h 430"/>
                <a:gd name="T44" fmla="*/ 2 w 650"/>
                <a:gd name="T45" fmla="*/ 52 h 430"/>
                <a:gd name="T46" fmla="*/ 6 w 650"/>
                <a:gd name="T47" fmla="*/ 40 h 430"/>
                <a:gd name="T48" fmla="*/ 12 w 650"/>
                <a:gd name="T49" fmla="*/ 28 h 430"/>
                <a:gd name="T50" fmla="*/ 20 w 650"/>
                <a:gd name="T51" fmla="*/ 18 h 430"/>
                <a:gd name="T52" fmla="*/ 30 w 650"/>
                <a:gd name="T53" fmla="*/ 10 h 430"/>
                <a:gd name="T54" fmla="*/ 40 w 650"/>
                <a:gd name="T55" fmla="*/ 4 h 430"/>
                <a:gd name="T56" fmla="*/ 52 w 650"/>
                <a:gd name="T57" fmla="*/ 0 h 430"/>
                <a:gd name="T58" fmla="*/ 66 w 650"/>
                <a:gd name="T59" fmla="*/ 0 h 430"/>
                <a:gd name="T60" fmla="*/ 584 w 650"/>
                <a:gd name="T61" fmla="*/ 0 h 430"/>
                <a:gd name="T62" fmla="*/ 584 w 650"/>
                <a:gd name="T63" fmla="*/ 0 h 430"/>
                <a:gd name="T64" fmla="*/ 598 w 650"/>
                <a:gd name="T65" fmla="*/ 0 h 430"/>
                <a:gd name="T66" fmla="*/ 610 w 650"/>
                <a:gd name="T67" fmla="*/ 4 h 430"/>
                <a:gd name="T68" fmla="*/ 622 w 650"/>
                <a:gd name="T69" fmla="*/ 10 h 430"/>
                <a:gd name="T70" fmla="*/ 630 w 650"/>
                <a:gd name="T71" fmla="*/ 18 h 430"/>
                <a:gd name="T72" fmla="*/ 638 w 650"/>
                <a:gd name="T73" fmla="*/ 28 h 430"/>
                <a:gd name="T74" fmla="*/ 644 w 650"/>
                <a:gd name="T75" fmla="*/ 40 h 430"/>
                <a:gd name="T76" fmla="*/ 648 w 650"/>
                <a:gd name="T77" fmla="*/ 52 h 430"/>
                <a:gd name="T78" fmla="*/ 650 w 650"/>
                <a:gd name="T79" fmla="*/ 64 h 430"/>
                <a:gd name="T80" fmla="*/ 650 w 650"/>
                <a:gd name="T81" fmla="*/ 364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0" h="430">
                  <a:moveTo>
                    <a:pt x="650" y="364"/>
                  </a:moveTo>
                  <a:lnTo>
                    <a:pt x="650" y="364"/>
                  </a:lnTo>
                  <a:lnTo>
                    <a:pt x="648" y="378"/>
                  </a:lnTo>
                  <a:lnTo>
                    <a:pt x="644" y="390"/>
                  </a:lnTo>
                  <a:lnTo>
                    <a:pt x="638" y="402"/>
                  </a:lnTo>
                  <a:lnTo>
                    <a:pt x="630" y="410"/>
                  </a:lnTo>
                  <a:lnTo>
                    <a:pt x="622" y="418"/>
                  </a:lnTo>
                  <a:lnTo>
                    <a:pt x="610" y="424"/>
                  </a:lnTo>
                  <a:lnTo>
                    <a:pt x="598" y="428"/>
                  </a:lnTo>
                  <a:lnTo>
                    <a:pt x="584" y="430"/>
                  </a:lnTo>
                  <a:lnTo>
                    <a:pt x="66" y="430"/>
                  </a:lnTo>
                  <a:lnTo>
                    <a:pt x="66" y="430"/>
                  </a:lnTo>
                  <a:lnTo>
                    <a:pt x="52" y="428"/>
                  </a:lnTo>
                  <a:lnTo>
                    <a:pt x="40" y="424"/>
                  </a:lnTo>
                  <a:lnTo>
                    <a:pt x="30" y="418"/>
                  </a:lnTo>
                  <a:lnTo>
                    <a:pt x="20" y="410"/>
                  </a:lnTo>
                  <a:lnTo>
                    <a:pt x="12" y="402"/>
                  </a:lnTo>
                  <a:lnTo>
                    <a:pt x="6" y="390"/>
                  </a:lnTo>
                  <a:lnTo>
                    <a:pt x="2" y="378"/>
                  </a:lnTo>
                  <a:lnTo>
                    <a:pt x="0" y="364"/>
                  </a:lnTo>
                  <a:lnTo>
                    <a:pt x="0" y="64"/>
                  </a:lnTo>
                  <a:lnTo>
                    <a:pt x="0" y="64"/>
                  </a:lnTo>
                  <a:lnTo>
                    <a:pt x="2" y="52"/>
                  </a:lnTo>
                  <a:lnTo>
                    <a:pt x="6" y="40"/>
                  </a:lnTo>
                  <a:lnTo>
                    <a:pt x="12" y="28"/>
                  </a:lnTo>
                  <a:lnTo>
                    <a:pt x="20" y="18"/>
                  </a:lnTo>
                  <a:lnTo>
                    <a:pt x="30" y="10"/>
                  </a:lnTo>
                  <a:lnTo>
                    <a:pt x="40" y="4"/>
                  </a:lnTo>
                  <a:lnTo>
                    <a:pt x="52" y="0"/>
                  </a:lnTo>
                  <a:lnTo>
                    <a:pt x="66" y="0"/>
                  </a:lnTo>
                  <a:lnTo>
                    <a:pt x="584" y="0"/>
                  </a:lnTo>
                  <a:lnTo>
                    <a:pt x="584" y="0"/>
                  </a:lnTo>
                  <a:lnTo>
                    <a:pt x="598" y="0"/>
                  </a:lnTo>
                  <a:lnTo>
                    <a:pt x="610" y="4"/>
                  </a:lnTo>
                  <a:lnTo>
                    <a:pt x="622" y="10"/>
                  </a:lnTo>
                  <a:lnTo>
                    <a:pt x="630" y="18"/>
                  </a:lnTo>
                  <a:lnTo>
                    <a:pt x="638" y="28"/>
                  </a:lnTo>
                  <a:lnTo>
                    <a:pt x="644" y="40"/>
                  </a:lnTo>
                  <a:lnTo>
                    <a:pt x="648" y="52"/>
                  </a:lnTo>
                  <a:lnTo>
                    <a:pt x="650" y="64"/>
                  </a:lnTo>
                  <a:lnTo>
                    <a:pt x="650" y="364"/>
                  </a:lnTo>
                  <a:close/>
                </a:path>
              </a:pathLst>
            </a:custGeom>
            <a:solidFill>
              <a:srgbClr val="474C4D"/>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68" name="Freeform 5"/>
          <p:cNvSpPr>
            <a:spLocks/>
          </p:cNvSpPr>
          <p:nvPr/>
        </p:nvSpPr>
        <p:spPr bwMode="auto">
          <a:xfrm rot="969369">
            <a:off x="7260157" y="2761783"/>
            <a:ext cx="3844681" cy="3827304"/>
          </a:xfrm>
          <a:custGeom>
            <a:avLst/>
            <a:gdLst>
              <a:gd name="T0" fmla="*/ 0 w 1584"/>
              <a:gd name="T1" fmla="*/ 1636 h 1636"/>
              <a:gd name="T2" fmla="*/ 88 w 1584"/>
              <a:gd name="T3" fmla="*/ 1630 h 1636"/>
              <a:gd name="T4" fmla="*/ 226 w 1584"/>
              <a:gd name="T5" fmla="*/ 1606 h 1636"/>
              <a:gd name="T6" fmla="*/ 314 w 1584"/>
              <a:gd name="T7" fmla="*/ 1582 h 1636"/>
              <a:gd name="T8" fmla="*/ 412 w 1584"/>
              <a:gd name="T9" fmla="*/ 1552 h 1636"/>
              <a:gd name="T10" fmla="*/ 516 w 1584"/>
              <a:gd name="T11" fmla="*/ 1510 h 1636"/>
              <a:gd name="T12" fmla="*/ 624 w 1584"/>
              <a:gd name="T13" fmla="*/ 1458 h 1636"/>
              <a:gd name="T14" fmla="*/ 738 w 1584"/>
              <a:gd name="T15" fmla="*/ 1390 h 1636"/>
              <a:gd name="T16" fmla="*/ 850 w 1584"/>
              <a:gd name="T17" fmla="*/ 1310 h 1636"/>
              <a:gd name="T18" fmla="*/ 964 w 1584"/>
              <a:gd name="T19" fmla="*/ 1212 h 1636"/>
              <a:gd name="T20" fmla="*/ 1072 w 1584"/>
              <a:gd name="T21" fmla="*/ 1096 h 1636"/>
              <a:gd name="T22" fmla="*/ 1178 w 1584"/>
              <a:gd name="T23" fmla="*/ 962 h 1636"/>
              <a:gd name="T24" fmla="*/ 1274 w 1584"/>
              <a:gd name="T25" fmla="*/ 808 h 1636"/>
              <a:gd name="T26" fmla="*/ 1320 w 1584"/>
              <a:gd name="T27" fmla="*/ 722 h 1636"/>
              <a:gd name="T28" fmla="*/ 1364 w 1584"/>
              <a:gd name="T29" fmla="*/ 630 h 1636"/>
              <a:gd name="T30" fmla="*/ 1390 w 1584"/>
              <a:gd name="T31" fmla="*/ 638 h 1636"/>
              <a:gd name="T32" fmla="*/ 1482 w 1584"/>
              <a:gd name="T33" fmla="*/ 670 h 1636"/>
              <a:gd name="T34" fmla="*/ 1584 w 1584"/>
              <a:gd name="T35" fmla="*/ 0 h 1636"/>
              <a:gd name="T36" fmla="*/ 1244 w 1584"/>
              <a:gd name="T37" fmla="*/ 580 h 1636"/>
              <a:gd name="T38" fmla="*/ 1228 w 1584"/>
              <a:gd name="T39" fmla="*/ 618 h 1636"/>
              <a:gd name="T40" fmla="*/ 1180 w 1584"/>
              <a:gd name="T41" fmla="*/ 726 h 1636"/>
              <a:gd name="T42" fmla="*/ 1092 w 1584"/>
              <a:gd name="T43" fmla="*/ 878 h 1636"/>
              <a:gd name="T44" fmla="*/ 1036 w 1584"/>
              <a:gd name="T45" fmla="*/ 964 h 1636"/>
              <a:gd name="T46" fmla="*/ 968 w 1584"/>
              <a:gd name="T47" fmla="*/ 1056 h 1636"/>
              <a:gd name="T48" fmla="*/ 888 w 1584"/>
              <a:gd name="T49" fmla="*/ 1150 h 1636"/>
              <a:gd name="T50" fmla="*/ 798 w 1584"/>
              <a:gd name="T51" fmla="*/ 1242 h 1636"/>
              <a:gd name="T52" fmla="*/ 696 w 1584"/>
              <a:gd name="T53" fmla="*/ 1330 h 1636"/>
              <a:gd name="T54" fmla="*/ 582 w 1584"/>
              <a:gd name="T55" fmla="*/ 1414 h 1636"/>
              <a:gd name="T56" fmla="*/ 456 w 1584"/>
              <a:gd name="T57" fmla="*/ 1488 h 1636"/>
              <a:gd name="T58" fmla="*/ 318 w 1584"/>
              <a:gd name="T59" fmla="*/ 1552 h 1636"/>
              <a:gd name="T60" fmla="*/ 166 w 1584"/>
              <a:gd name="T61" fmla="*/ 1602 h 1636"/>
              <a:gd name="T62" fmla="*/ 84 w 1584"/>
              <a:gd name="T63" fmla="*/ 1620 h 1636"/>
              <a:gd name="T64" fmla="*/ 0 w 1584"/>
              <a:gd name="T65" fmla="*/ 1636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4" h="1636">
                <a:moveTo>
                  <a:pt x="0" y="1636"/>
                </a:moveTo>
                <a:lnTo>
                  <a:pt x="0" y="1636"/>
                </a:lnTo>
                <a:lnTo>
                  <a:pt x="40" y="1634"/>
                </a:lnTo>
                <a:lnTo>
                  <a:pt x="88" y="1630"/>
                </a:lnTo>
                <a:lnTo>
                  <a:pt x="150" y="1620"/>
                </a:lnTo>
                <a:lnTo>
                  <a:pt x="226" y="1606"/>
                </a:lnTo>
                <a:lnTo>
                  <a:pt x="270" y="1596"/>
                </a:lnTo>
                <a:lnTo>
                  <a:pt x="314" y="1582"/>
                </a:lnTo>
                <a:lnTo>
                  <a:pt x="362" y="1568"/>
                </a:lnTo>
                <a:lnTo>
                  <a:pt x="412" y="1552"/>
                </a:lnTo>
                <a:lnTo>
                  <a:pt x="462" y="1532"/>
                </a:lnTo>
                <a:lnTo>
                  <a:pt x="516" y="1510"/>
                </a:lnTo>
                <a:lnTo>
                  <a:pt x="570" y="1486"/>
                </a:lnTo>
                <a:lnTo>
                  <a:pt x="624" y="1458"/>
                </a:lnTo>
                <a:lnTo>
                  <a:pt x="680" y="1426"/>
                </a:lnTo>
                <a:lnTo>
                  <a:pt x="738" y="1390"/>
                </a:lnTo>
                <a:lnTo>
                  <a:pt x="794" y="1352"/>
                </a:lnTo>
                <a:lnTo>
                  <a:pt x="850" y="1310"/>
                </a:lnTo>
                <a:lnTo>
                  <a:pt x="908" y="1262"/>
                </a:lnTo>
                <a:lnTo>
                  <a:pt x="964" y="1212"/>
                </a:lnTo>
                <a:lnTo>
                  <a:pt x="1018" y="1156"/>
                </a:lnTo>
                <a:lnTo>
                  <a:pt x="1072" y="1096"/>
                </a:lnTo>
                <a:lnTo>
                  <a:pt x="1126" y="1032"/>
                </a:lnTo>
                <a:lnTo>
                  <a:pt x="1178" y="962"/>
                </a:lnTo>
                <a:lnTo>
                  <a:pt x="1228" y="888"/>
                </a:lnTo>
                <a:lnTo>
                  <a:pt x="1274" y="808"/>
                </a:lnTo>
                <a:lnTo>
                  <a:pt x="1298" y="766"/>
                </a:lnTo>
                <a:lnTo>
                  <a:pt x="1320" y="722"/>
                </a:lnTo>
                <a:lnTo>
                  <a:pt x="1342" y="676"/>
                </a:lnTo>
                <a:lnTo>
                  <a:pt x="1364" y="630"/>
                </a:lnTo>
                <a:lnTo>
                  <a:pt x="1364" y="630"/>
                </a:lnTo>
                <a:lnTo>
                  <a:pt x="1390" y="638"/>
                </a:lnTo>
                <a:lnTo>
                  <a:pt x="1422" y="648"/>
                </a:lnTo>
                <a:lnTo>
                  <a:pt x="1482" y="670"/>
                </a:lnTo>
                <a:lnTo>
                  <a:pt x="1550" y="698"/>
                </a:lnTo>
                <a:lnTo>
                  <a:pt x="1584" y="0"/>
                </a:lnTo>
                <a:lnTo>
                  <a:pt x="1056" y="476"/>
                </a:lnTo>
                <a:lnTo>
                  <a:pt x="1244" y="580"/>
                </a:lnTo>
                <a:lnTo>
                  <a:pt x="1244" y="580"/>
                </a:lnTo>
                <a:lnTo>
                  <a:pt x="1228" y="618"/>
                </a:lnTo>
                <a:lnTo>
                  <a:pt x="1208" y="666"/>
                </a:lnTo>
                <a:lnTo>
                  <a:pt x="1180" y="726"/>
                </a:lnTo>
                <a:lnTo>
                  <a:pt x="1140" y="796"/>
                </a:lnTo>
                <a:lnTo>
                  <a:pt x="1092" y="878"/>
                </a:lnTo>
                <a:lnTo>
                  <a:pt x="1066" y="920"/>
                </a:lnTo>
                <a:lnTo>
                  <a:pt x="1036" y="964"/>
                </a:lnTo>
                <a:lnTo>
                  <a:pt x="1002" y="1010"/>
                </a:lnTo>
                <a:lnTo>
                  <a:pt x="968" y="1056"/>
                </a:lnTo>
                <a:lnTo>
                  <a:pt x="928" y="1102"/>
                </a:lnTo>
                <a:lnTo>
                  <a:pt x="888" y="1150"/>
                </a:lnTo>
                <a:lnTo>
                  <a:pt x="844" y="1196"/>
                </a:lnTo>
                <a:lnTo>
                  <a:pt x="798" y="1242"/>
                </a:lnTo>
                <a:lnTo>
                  <a:pt x="748" y="1286"/>
                </a:lnTo>
                <a:lnTo>
                  <a:pt x="696" y="1330"/>
                </a:lnTo>
                <a:lnTo>
                  <a:pt x="640" y="1372"/>
                </a:lnTo>
                <a:lnTo>
                  <a:pt x="582" y="1414"/>
                </a:lnTo>
                <a:lnTo>
                  <a:pt x="520" y="1452"/>
                </a:lnTo>
                <a:lnTo>
                  <a:pt x="456" y="1488"/>
                </a:lnTo>
                <a:lnTo>
                  <a:pt x="388" y="1522"/>
                </a:lnTo>
                <a:lnTo>
                  <a:pt x="318" y="1552"/>
                </a:lnTo>
                <a:lnTo>
                  <a:pt x="244" y="1578"/>
                </a:lnTo>
                <a:lnTo>
                  <a:pt x="166" y="1602"/>
                </a:lnTo>
                <a:lnTo>
                  <a:pt x="126" y="1612"/>
                </a:lnTo>
                <a:lnTo>
                  <a:pt x="84" y="1620"/>
                </a:lnTo>
                <a:lnTo>
                  <a:pt x="42" y="1630"/>
                </a:lnTo>
                <a:lnTo>
                  <a:pt x="0" y="1636"/>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6" name="Group 5"/>
          <p:cNvGrpSpPr/>
          <p:nvPr/>
        </p:nvGrpSpPr>
        <p:grpSpPr>
          <a:xfrm>
            <a:off x="7360265" y="1169078"/>
            <a:ext cx="2113207" cy="1839690"/>
            <a:chOff x="7360265" y="1169078"/>
            <a:chExt cx="2113207" cy="1839690"/>
          </a:xfrm>
        </p:grpSpPr>
        <p:sp>
          <p:nvSpPr>
            <p:cNvPr id="172" name="Rounded Rectangle 171"/>
            <p:cNvSpPr/>
            <p:nvPr/>
          </p:nvSpPr>
          <p:spPr>
            <a:xfrm>
              <a:off x="7360265" y="1169078"/>
              <a:ext cx="2113207" cy="1839690"/>
            </a:xfrm>
            <a:prstGeom prst="roundRect">
              <a:avLst>
                <a:gd name="adj" fmla="val 11180"/>
              </a:avLst>
            </a:prstGeom>
            <a:solidFill>
              <a:schemeClr val="bg1">
                <a:lumMod val="85000"/>
                <a:alpha val="5000"/>
              </a:scheme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3" name="TextBox 172"/>
            <p:cNvSpPr txBox="1"/>
            <p:nvPr/>
          </p:nvSpPr>
          <p:spPr>
            <a:xfrm>
              <a:off x="7474658" y="2263734"/>
              <a:ext cx="1978353" cy="646331"/>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iterane.</a:t>
              </a:r>
              <a:endParaRPr kumimoji="0" lang="en-US" sz="12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74" name="TextBox 173"/>
            <p:cNvSpPr txBox="1"/>
            <p:nvPr/>
          </p:nvSpPr>
          <p:spPr>
            <a:xfrm>
              <a:off x="7474659" y="1794934"/>
              <a:ext cx="190094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
          <p:nvSpPr>
            <p:cNvPr id="175" name="TextBox 174"/>
            <p:cNvSpPr txBox="1"/>
            <p:nvPr/>
          </p:nvSpPr>
          <p:spPr>
            <a:xfrm>
              <a:off x="7474659" y="1169078"/>
              <a:ext cx="13884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1" i="0" u="none" strike="noStrike" kern="1200" cap="none" spc="0" normalizeH="0" baseline="0" noProof="0" dirty="0">
                  <a:ln>
                    <a:noFill/>
                  </a:ln>
                  <a:solidFill>
                    <a:srgbClr val="FF0000"/>
                  </a:solidFill>
                  <a:effectLst/>
                  <a:uLnTx/>
                  <a:uFillTx/>
                  <a:latin typeface="Montserrat Black" panose="00000A00000000000000" pitchFamily="50" charset="0"/>
                  <a:ea typeface="Montserrat" charset="0"/>
                  <a:cs typeface="Montserrat" charset="0"/>
                </a:rPr>
                <a:t>95</a:t>
              </a:r>
              <a:r>
                <a:rPr kumimoji="0" lang="en-US" sz="2400" b="1" i="0" u="none" strike="noStrike" kern="1200" cap="none" spc="0" normalizeH="0" baseline="0" noProof="0" dirty="0">
                  <a:ln>
                    <a:noFill/>
                  </a:ln>
                  <a:solidFill>
                    <a:srgbClr val="FF0000"/>
                  </a:solidFill>
                  <a:effectLst/>
                  <a:uLnTx/>
                  <a:uFillTx/>
                  <a:latin typeface="Montserrat Black" panose="00000A00000000000000" pitchFamily="50" charset="0"/>
                  <a:ea typeface="Montserrat" charset="0"/>
                  <a:cs typeface="Montserrat" charset="0"/>
                </a:rPr>
                <a:t>%</a:t>
              </a:r>
              <a:endParaRPr kumimoji="0" lang="en-US" sz="3600" b="1" i="0" u="none" strike="noStrike" kern="1200" cap="none" spc="0" normalizeH="0" baseline="0" noProof="0" dirty="0">
                <a:ln>
                  <a:noFill/>
                </a:ln>
                <a:solidFill>
                  <a:srgbClr val="FF0000"/>
                </a:solidFill>
                <a:effectLst/>
                <a:uLnTx/>
                <a:uFillTx/>
                <a:latin typeface="Montserrat Black" panose="00000A00000000000000" pitchFamily="50" charset="0"/>
                <a:ea typeface="Montserrat" charset="0"/>
                <a:cs typeface="Montserrat" charset="0"/>
              </a:endParaRPr>
            </a:p>
          </p:txBody>
        </p:sp>
      </p:grpSp>
      <p:sp>
        <p:nvSpPr>
          <p:cNvPr id="169" name="TextBox 168"/>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70" name="TextBox 169"/>
          <p:cNvSpPr txBox="1"/>
          <p:nvPr/>
        </p:nvSpPr>
        <p:spPr>
          <a:xfrm>
            <a:off x="10973537" y="6309683"/>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54370986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fade">
                                      <p:cBhvr>
                                        <p:cTn id="15" dur="500"/>
                                        <p:tgtEl>
                                          <p:spTgt spid="92"/>
                                        </p:tgtEl>
                                      </p:cBhvr>
                                    </p:animEffect>
                                  </p:childTnLst>
                                </p:cTn>
                              </p:par>
                            </p:childTnLst>
                          </p:cTn>
                        </p:par>
                        <p:par>
                          <p:cTn id="16" fill="hold">
                            <p:stCondLst>
                              <p:cond delay="1750"/>
                            </p:stCondLst>
                            <p:childTnLst>
                              <p:par>
                                <p:cTn id="17" presetID="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250"/>
                            </p:stCondLst>
                            <p:childTnLst>
                              <p:par>
                                <p:cTn id="22" presetID="22" presetClass="entr" presetSubtype="4"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wipe(down)">
                                      <p:cBhvr>
                                        <p:cTn id="24" dur="500"/>
                                        <p:tgtEl>
                                          <p:spTgt spid="94"/>
                                        </p:tgtEl>
                                      </p:cBhvr>
                                    </p:animEffect>
                                  </p:childTnLst>
                                </p:cTn>
                              </p:par>
                            </p:childTnLst>
                          </p:cTn>
                        </p:par>
                        <p:par>
                          <p:cTn id="25" fill="hold">
                            <p:stCondLst>
                              <p:cond delay="2750"/>
                            </p:stCondLst>
                            <p:childTnLst>
                              <p:par>
                                <p:cTn id="26" presetID="22" presetClass="entr" presetSubtype="4" fill="hold" grpId="0" nodeType="afterEffect">
                                  <p:stCondLst>
                                    <p:cond delay="0"/>
                                  </p:stCondLst>
                                  <p:childTnLst>
                                    <p:set>
                                      <p:cBhvr>
                                        <p:cTn id="27" dur="1" fill="hold">
                                          <p:stCondLst>
                                            <p:cond delay="0"/>
                                          </p:stCondLst>
                                        </p:cTn>
                                        <p:tgtEl>
                                          <p:spTgt spid="168"/>
                                        </p:tgtEl>
                                        <p:attrNameLst>
                                          <p:attrName>style.visibility</p:attrName>
                                        </p:attrNameLst>
                                      </p:cBhvr>
                                      <p:to>
                                        <p:strVal val="visible"/>
                                      </p:to>
                                    </p:set>
                                    <p:animEffect transition="in" filter="wipe(down)">
                                      <p:cBhvr>
                                        <p:cTn id="28" dur="500"/>
                                        <p:tgtEl>
                                          <p:spTgt spid="168"/>
                                        </p:tgtEl>
                                      </p:cBhvr>
                                    </p:animEffect>
                                  </p:childTnLst>
                                </p:cTn>
                              </p:par>
                            </p:childTnLst>
                          </p:cTn>
                        </p:par>
                        <p:par>
                          <p:cTn id="29" fill="hold">
                            <p:stCondLst>
                              <p:cond delay="325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2" grpId="0"/>
      <p:bldP spid="1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Project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Deadline</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02" name="TextBox 101"/>
          <p:cNvSpPr txBox="1"/>
          <p:nvPr/>
        </p:nvSpPr>
        <p:spPr>
          <a:xfrm>
            <a:off x="2549665" y="5627910"/>
            <a:ext cx="7600072" cy="451406"/>
          </a:xfrm>
          <a:prstGeom prst="rect">
            <a:avLst/>
          </a:prstGeom>
          <a:noFill/>
        </p:spPr>
        <p:txBody>
          <a:bodyPr wrap="square" numCol="1" spcCol="457200"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a:t>
            </a:r>
            <a:r>
              <a:rPr kumimoji="0" lang="id-ID" sz="11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so are the other made up sentences.</a:t>
            </a:r>
            <a:endParaRPr kumimoji="0" lang="en-US" sz="11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grpSp>
        <p:nvGrpSpPr>
          <p:cNvPr id="7" name="Group 6"/>
          <p:cNvGrpSpPr/>
          <p:nvPr/>
        </p:nvGrpSpPr>
        <p:grpSpPr>
          <a:xfrm>
            <a:off x="5277555" y="1490208"/>
            <a:ext cx="2817565" cy="3993539"/>
            <a:chOff x="5277555" y="1490208"/>
            <a:chExt cx="2817565" cy="3993539"/>
          </a:xfrm>
        </p:grpSpPr>
        <p:sp>
          <p:nvSpPr>
            <p:cNvPr id="117" name="Rounded Rectangle 116"/>
            <p:cNvSpPr/>
            <p:nvPr/>
          </p:nvSpPr>
          <p:spPr>
            <a:xfrm>
              <a:off x="5277555" y="1490208"/>
              <a:ext cx="2817565" cy="3993539"/>
            </a:xfrm>
            <a:prstGeom prst="roundRect">
              <a:avLst>
                <a:gd name="adj" fmla="val 11180"/>
              </a:avLst>
            </a:prstGeom>
            <a:solidFill>
              <a:schemeClr val="bg1">
                <a:lumMod val="85000"/>
                <a:alpha val="5000"/>
              </a:scheme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 name="Oval 102"/>
            <p:cNvSpPr/>
            <p:nvPr/>
          </p:nvSpPr>
          <p:spPr>
            <a:xfrm>
              <a:off x="5587150" y="3317993"/>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4" name="Oval 103"/>
            <p:cNvSpPr/>
            <p:nvPr/>
          </p:nvSpPr>
          <p:spPr>
            <a:xfrm>
              <a:off x="5587150" y="3809786"/>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5" name="Oval 104"/>
            <p:cNvSpPr/>
            <p:nvPr/>
          </p:nvSpPr>
          <p:spPr>
            <a:xfrm>
              <a:off x="5587150" y="4303728"/>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TextBox 105"/>
            <p:cNvSpPr txBox="1"/>
            <p:nvPr/>
          </p:nvSpPr>
          <p:spPr>
            <a:xfrm>
              <a:off x="6016494" y="3288037"/>
              <a:ext cx="1730459"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07" name="TextBox 106"/>
            <p:cNvSpPr txBox="1"/>
            <p:nvPr/>
          </p:nvSpPr>
          <p:spPr>
            <a:xfrm>
              <a:off x="5609970" y="3363903"/>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1</a:t>
              </a:r>
            </a:p>
          </p:txBody>
        </p:sp>
        <p:sp>
          <p:nvSpPr>
            <p:cNvPr id="108" name="TextBox 107"/>
            <p:cNvSpPr txBox="1"/>
            <p:nvPr/>
          </p:nvSpPr>
          <p:spPr>
            <a:xfrm>
              <a:off x="5609970" y="3847002"/>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2</a:t>
              </a:r>
            </a:p>
          </p:txBody>
        </p:sp>
        <p:sp>
          <p:nvSpPr>
            <p:cNvPr id="109" name="TextBox 108"/>
            <p:cNvSpPr txBox="1"/>
            <p:nvPr/>
          </p:nvSpPr>
          <p:spPr>
            <a:xfrm>
              <a:off x="5609970" y="4340944"/>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3</a:t>
              </a:r>
            </a:p>
          </p:txBody>
        </p:sp>
        <p:sp>
          <p:nvSpPr>
            <p:cNvPr id="110" name="TextBox 109"/>
            <p:cNvSpPr txBox="1"/>
            <p:nvPr/>
          </p:nvSpPr>
          <p:spPr>
            <a:xfrm>
              <a:off x="6016495" y="3788491"/>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11" name="TextBox 110"/>
            <p:cNvSpPr txBox="1"/>
            <p:nvPr/>
          </p:nvSpPr>
          <p:spPr>
            <a:xfrm>
              <a:off x="6016495" y="4279520"/>
              <a:ext cx="1693344"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12" name="TextBox 111"/>
            <p:cNvSpPr txBox="1"/>
            <p:nvPr/>
          </p:nvSpPr>
          <p:spPr>
            <a:xfrm>
              <a:off x="5469478" y="2216550"/>
              <a:ext cx="2404417" cy="923330"/>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texts perhaps here please chorend cool guys. Lorem ipsum dolor.</a:t>
              </a:r>
              <a:endParaRPr kumimoji="0" lang="en-AU"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13" name="TextBox 112"/>
            <p:cNvSpPr txBox="1"/>
            <p:nvPr/>
          </p:nvSpPr>
          <p:spPr>
            <a:xfrm>
              <a:off x="5469478" y="1638300"/>
              <a:ext cx="2110955" cy="553998"/>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Begin with awesome target focus.</a:t>
              </a:r>
              <a:endParaRPr kumimoji="0" lang="en-US" sz="15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sp>
          <p:nvSpPr>
            <p:cNvPr id="114" name="Oval 113"/>
            <p:cNvSpPr/>
            <p:nvPr/>
          </p:nvSpPr>
          <p:spPr>
            <a:xfrm>
              <a:off x="5587150" y="4825001"/>
              <a:ext cx="335748" cy="335748"/>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5" name="TextBox 114"/>
            <p:cNvSpPr txBox="1"/>
            <p:nvPr/>
          </p:nvSpPr>
          <p:spPr>
            <a:xfrm>
              <a:off x="5609970" y="4862217"/>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4</a:t>
              </a:r>
            </a:p>
          </p:txBody>
        </p:sp>
        <p:sp>
          <p:nvSpPr>
            <p:cNvPr id="116" name="TextBox 115"/>
            <p:cNvSpPr txBox="1"/>
            <p:nvPr/>
          </p:nvSpPr>
          <p:spPr>
            <a:xfrm>
              <a:off x="6016495" y="4800793"/>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6" name="Group 5"/>
          <p:cNvGrpSpPr/>
          <p:nvPr/>
        </p:nvGrpSpPr>
        <p:grpSpPr>
          <a:xfrm>
            <a:off x="1289863" y="1792291"/>
            <a:ext cx="3495479" cy="3514820"/>
            <a:chOff x="1289863" y="1792291"/>
            <a:chExt cx="3495479" cy="3514820"/>
          </a:xfrm>
        </p:grpSpPr>
        <p:grpSp>
          <p:nvGrpSpPr>
            <p:cNvPr id="28" name="Group 27"/>
            <p:cNvGrpSpPr/>
            <p:nvPr/>
          </p:nvGrpSpPr>
          <p:grpSpPr>
            <a:xfrm>
              <a:off x="1432809" y="1792291"/>
              <a:ext cx="1774264" cy="2361100"/>
              <a:chOff x="5812526" y="2579422"/>
              <a:chExt cx="1694486" cy="2254936"/>
            </a:xfrm>
          </p:grpSpPr>
          <p:sp>
            <p:nvSpPr>
              <p:cNvPr id="29" name="Shape 6"/>
              <p:cNvSpPr/>
              <p:nvPr/>
            </p:nvSpPr>
            <p:spPr>
              <a:xfrm>
                <a:off x="5812526" y="3722542"/>
                <a:ext cx="1669444" cy="1111816"/>
              </a:xfrm>
              <a:custGeom>
                <a:avLst/>
                <a:gdLst/>
                <a:ahLst/>
                <a:cxnLst>
                  <a:cxn ang="0">
                    <a:pos x="wd2" y="hd2"/>
                  </a:cxn>
                  <a:cxn ang="5400000">
                    <a:pos x="wd2" y="hd2"/>
                  </a:cxn>
                  <a:cxn ang="10800000">
                    <a:pos x="wd2" y="hd2"/>
                  </a:cxn>
                  <a:cxn ang="16200000">
                    <a:pos x="wd2" y="hd2"/>
                  </a:cxn>
                </a:cxnLst>
                <a:rect l="0" t="0" r="r" b="b"/>
                <a:pathLst>
                  <a:path w="21600" h="21600" extrusionOk="0">
                    <a:moveTo>
                      <a:pt x="0" y="4208"/>
                    </a:moveTo>
                    <a:lnTo>
                      <a:pt x="12609" y="20996"/>
                    </a:lnTo>
                    <a:lnTo>
                      <a:pt x="21037" y="21600"/>
                    </a:lnTo>
                    <a:lnTo>
                      <a:pt x="21600" y="17260"/>
                    </a:lnTo>
                    <a:lnTo>
                      <a:pt x="17597" y="4208"/>
                    </a:lnTo>
                    <a:lnTo>
                      <a:pt x="10800" y="0"/>
                    </a:lnTo>
                    <a:cubicBezTo>
                      <a:pt x="10800" y="0"/>
                      <a:pt x="0" y="4208"/>
                      <a:pt x="0" y="4208"/>
                    </a:cubicBezTo>
                    <a:close/>
                  </a:path>
                </a:pathLst>
              </a:custGeom>
              <a:solidFill>
                <a:schemeClr val="accent1">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0" name="Shape 7"/>
              <p:cNvSpPr/>
              <p:nvPr/>
            </p:nvSpPr>
            <p:spPr>
              <a:xfrm>
                <a:off x="6355976" y="4050486"/>
                <a:ext cx="594661" cy="606764"/>
              </a:xfrm>
              <a:custGeom>
                <a:avLst/>
                <a:gdLst/>
                <a:ahLst/>
                <a:cxnLst>
                  <a:cxn ang="0">
                    <a:pos x="wd2" y="hd2"/>
                  </a:cxn>
                  <a:cxn ang="5400000">
                    <a:pos x="wd2" y="hd2"/>
                  </a:cxn>
                  <a:cxn ang="10800000">
                    <a:pos x="wd2" y="hd2"/>
                  </a:cxn>
                  <a:cxn ang="16200000">
                    <a:pos x="wd2" y="hd2"/>
                  </a:cxn>
                </a:cxnLst>
                <a:rect l="0" t="0" r="r" b="b"/>
                <a:pathLst>
                  <a:path w="21600" h="21600" extrusionOk="0">
                    <a:moveTo>
                      <a:pt x="10227" y="0"/>
                    </a:moveTo>
                    <a:lnTo>
                      <a:pt x="21600" y="16923"/>
                    </a:lnTo>
                    <a:lnTo>
                      <a:pt x="15233" y="21600"/>
                    </a:lnTo>
                    <a:lnTo>
                      <a:pt x="0" y="5249"/>
                    </a:lnTo>
                    <a:cubicBezTo>
                      <a:pt x="0" y="5249"/>
                      <a:pt x="10227" y="0"/>
                      <a:pt x="10227" y="0"/>
                    </a:cubicBezTo>
                    <a:close/>
                  </a:path>
                </a:pathLst>
              </a:custGeom>
              <a:solidFill>
                <a:schemeClr val="tx2">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Shape 8"/>
              <p:cNvSpPr/>
              <p:nvPr/>
            </p:nvSpPr>
            <p:spPr>
              <a:xfrm>
                <a:off x="7114933" y="2579422"/>
                <a:ext cx="366235" cy="1881598"/>
              </a:xfrm>
              <a:custGeom>
                <a:avLst/>
                <a:gdLst/>
                <a:ahLst/>
                <a:cxnLst>
                  <a:cxn ang="0">
                    <a:pos x="wd2" y="hd2"/>
                  </a:cxn>
                  <a:cxn ang="5400000">
                    <a:pos x="wd2" y="hd2"/>
                  </a:cxn>
                  <a:cxn ang="10800000">
                    <a:pos x="wd2" y="hd2"/>
                  </a:cxn>
                  <a:cxn ang="16200000">
                    <a:pos x="wd2" y="hd2"/>
                  </a:cxn>
                </a:cxnLst>
                <a:rect l="0" t="0" r="r" b="b"/>
                <a:pathLst>
                  <a:path w="21600" h="21600" extrusionOk="0">
                    <a:moveTo>
                      <a:pt x="3354" y="0"/>
                    </a:moveTo>
                    <a:lnTo>
                      <a:pt x="21600" y="13947"/>
                    </a:lnTo>
                    <a:lnTo>
                      <a:pt x="17517" y="21600"/>
                    </a:lnTo>
                    <a:lnTo>
                      <a:pt x="3354" y="15613"/>
                    </a:lnTo>
                    <a:lnTo>
                      <a:pt x="0" y="8880"/>
                    </a:lnTo>
                    <a:cubicBezTo>
                      <a:pt x="0" y="8880"/>
                      <a:pt x="3354" y="0"/>
                      <a:pt x="3354" y="0"/>
                    </a:cubicBezTo>
                    <a:close/>
                  </a:path>
                </a:pathLst>
              </a:custGeom>
              <a:solidFill>
                <a:schemeClr val="accent1">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2" name="Shape 9"/>
              <p:cNvSpPr/>
              <p:nvPr/>
            </p:nvSpPr>
            <p:spPr>
              <a:xfrm>
                <a:off x="5812526" y="2579422"/>
                <a:ext cx="1694486" cy="1692924"/>
              </a:xfrm>
              <a:custGeom>
                <a:avLst/>
                <a:gdLst/>
                <a:ahLst/>
                <a:cxnLst>
                  <a:cxn ang="0">
                    <a:pos x="wd2" y="hd2"/>
                  </a:cxn>
                  <a:cxn ang="5400000">
                    <a:pos x="wd2" y="hd2"/>
                  </a:cxn>
                  <a:cxn ang="10800000">
                    <a:pos x="wd2" y="hd2"/>
                  </a:cxn>
                  <a:cxn ang="16200000">
                    <a:pos x="wd2" y="hd2"/>
                  </a:cxn>
                </a:cxnLst>
                <a:rect l="0" t="0" r="r" b="b"/>
                <a:pathLst>
                  <a:path w="21600" h="21600" extrusionOk="0">
                    <a:moveTo>
                      <a:pt x="19206" y="6703"/>
                    </a:moveTo>
                    <a:cubicBezTo>
                      <a:pt x="18449" y="6703"/>
                      <a:pt x="17776" y="7055"/>
                      <a:pt x="17337" y="7604"/>
                    </a:cubicBezTo>
                    <a:lnTo>
                      <a:pt x="17337" y="0"/>
                    </a:lnTo>
                    <a:cubicBezTo>
                      <a:pt x="7762" y="0"/>
                      <a:pt x="0" y="7769"/>
                      <a:pt x="0" y="17353"/>
                    </a:cubicBezTo>
                    <a:lnTo>
                      <a:pt x="7315" y="17353"/>
                    </a:lnTo>
                    <a:cubicBezTo>
                      <a:pt x="7568" y="17433"/>
                      <a:pt x="7595" y="17819"/>
                      <a:pt x="7293" y="18032"/>
                    </a:cubicBezTo>
                    <a:cubicBezTo>
                      <a:pt x="6867" y="18406"/>
                      <a:pt x="6597" y="18952"/>
                      <a:pt x="6597" y="19563"/>
                    </a:cubicBezTo>
                    <a:cubicBezTo>
                      <a:pt x="6597" y="20688"/>
                      <a:pt x="7508" y="21600"/>
                      <a:pt x="8632" y="21600"/>
                    </a:cubicBezTo>
                    <a:cubicBezTo>
                      <a:pt x="9756" y="21600"/>
                      <a:pt x="10667" y="20688"/>
                      <a:pt x="10667" y="19563"/>
                    </a:cubicBezTo>
                    <a:cubicBezTo>
                      <a:pt x="10667" y="18952"/>
                      <a:pt x="10397" y="18406"/>
                      <a:pt x="9971" y="18032"/>
                    </a:cubicBezTo>
                    <a:cubicBezTo>
                      <a:pt x="9736" y="17793"/>
                      <a:pt x="9763" y="17420"/>
                      <a:pt x="10015" y="17353"/>
                    </a:cubicBezTo>
                    <a:lnTo>
                      <a:pt x="17337" y="17353"/>
                    </a:lnTo>
                    <a:lnTo>
                      <a:pt x="17337" y="10595"/>
                    </a:lnTo>
                    <a:cubicBezTo>
                      <a:pt x="17776" y="11143"/>
                      <a:pt x="18449" y="11496"/>
                      <a:pt x="19206" y="11496"/>
                    </a:cubicBezTo>
                    <a:cubicBezTo>
                      <a:pt x="20528" y="11496"/>
                      <a:pt x="21600" y="10423"/>
                      <a:pt x="21600" y="9099"/>
                    </a:cubicBezTo>
                    <a:cubicBezTo>
                      <a:pt x="21600" y="7776"/>
                      <a:pt x="20528" y="6703"/>
                      <a:pt x="19206" y="6703"/>
                    </a:cubicBezTo>
                    <a:close/>
                  </a:path>
                </a:pathLst>
              </a:custGeom>
              <a:gradFill>
                <a:gsLst>
                  <a:gs pos="0">
                    <a:schemeClr val="accent1">
                      <a:lumMod val="60000"/>
                      <a:lumOff val="40000"/>
                    </a:schemeClr>
                  </a:gs>
                  <a:gs pos="100000">
                    <a:schemeClr val="accent1"/>
                  </a:gs>
                </a:gsLst>
                <a:lin ang="360000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33" name="Group 32"/>
            <p:cNvGrpSpPr/>
            <p:nvPr/>
          </p:nvGrpSpPr>
          <p:grpSpPr>
            <a:xfrm>
              <a:off x="1289863" y="3534197"/>
              <a:ext cx="1899444" cy="1772914"/>
              <a:chOff x="7808301" y="3750651"/>
              <a:chExt cx="1814038" cy="1693197"/>
            </a:xfrm>
          </p:grpSpPr>
          <p:sp>
            <p:nvSpPr>
              <p:cNvPr id="34" name="Shape 15"/>
              <p:cNvSpPr/>
              <p:nvPr/>
            </p:nvSpPr>
            <p:spPr>
              <a:xfrm>
                <a:off x="9024733" y="3750651"/>
                <a:ext cx="594487" cy="1693197"/>
              </a:xfrm>
              <a:custGeom>
                <a:avLst/>
                <a:gdLst/>
                <a:ahLst/>
                <a:cxnLst>
                  <a:cxn ang="0">
                    <a:pos x="wd2" y="hd2"/>
                  </a:cxn>
                  <a:cxn ang="5400000">
                    <a:pos x="wd2" y="hd2"/>
                  </a:cxn>
                  <a:cxn ang="10800000">
                    <a:pos x="wd2" y="hd2"/>
                  </a:cxn>
                  <a:cxn ang="16200000">
                    <a:pos x="wd2" y="hd2"/>
                  </a:cxn>
                </a:cxnLst>
                <a:rect l="0" t="0" r="r" b="b"/>
                <a:pathLst>
                  <a:path w="21600" h="21600" extrusionOk="0">
                    <a:moveTo>
                      <a:pt x="5017" y="0"/>
                    </a:moveTo>
                    <a:lnTo>
                      <a:pt x="21145" y="9662"/>
                    </a:lnTo>
                    <a:lnTo>
                      <a:pt x="21600" y="21600"/>
                    </a:lnTo>
                    <a:lnTo>
                      <a:pt x="5017" y="17350"/>
                    </a:lnTo>
                    <a:lnTo>
                      <a:pt x="0" y="11100"/>
                    </a:lnTo>
                    <a:cubicBezTo>
                      <a:pt x="0" y="11100"/>
                      <a:pt x="5017" y="0"/>
                      <a:pt x="5017" y="0"/>
                    </a:cubicBezTo>
                    <a:close/>
                  </a:path>
                </a:pathLst>
              </a:custGeom>
              <a:solidFill>
                <a:schemeClr val="accent2">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5" name="Shape 16"/>
              <p:cNvSpPr/>
              <p:nvPr/>
            </p:nvSpPr>
            <p:spPr>
              <a:xfrm>
                <a:off x="8670326" y="5009880"/>
                <a:ext cx="952013" cy="432352"/>
              </a:xfrm>
              <a:custGeom>
                <a:avLst/>
                <a:gdLst/>
                <a:ahLst/>
                <a:cxnLst>
                  <a:cxn ang="0">
                    <a:pos x="wd2" y="hd2"/>
                  </a:cxn>
                  <a:cxn ang="5400000">
                    <a:pos x="wd2" y="hd2"/>
                  </a:cxn>
                  <a:cxn ang="10800000">
                    <a:pos x="wd2" y="hd2"/>
                  </a:cxn>
                  <a:cxn ang="16200000">
                    <a:pos x="wd2" y="hd2"/>
                  </a:cxn>
                </a:cxnLst>
                <a:rect l="0" t="0" r="r" b="b"/>
                <a:pathLst>
                  <a:path w="21600" h="20241" extrusionOk="0">
                    <a:moveTo>
                      <a:pt x="0" y="285"/>
                    </a:moveTo>
                    <a:lnTo>
                      <a:pt x="17600" y="17968"/>
                    </a:lnTo>
                    <a:cubicBezTo>
                      <a:pt x="17600" y="17968"/>
                      <a:pt x="19611" y="19502"/>
                      <a:pt x="21600" y="20241"/>
                    </a:cubicBezTo>
                    <a:lnTo>
                      <a:pt x="11245" y="4646"/>
                    </a:lnTo>
                    <a:cubicBezTo>
                      <a:pt x="11245" y="4646"/>
                      <a:pt x="4820" y="-1359"/>
                      <a:pt x="0" y="285"/>
                    </a:cubicBezTo>
                    <a:close/>
                  </a:path>
                </a:pathLst>
              </a:custGeom>
              <a:solidFill>
                <a:schemeClr val="accent2">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6" name="Shape 13"/>
              <p:cNvSpPr/>
              <p:nvPr/>
            </p:nvSpPr>
            <p:spPr>
              <a:xfrm>
                <a:off x="9265135" y="4413250"/>
                <a:ext cx="337044" cy="476250"/>
              </a:xfrm>
              <a:custGeom>
                <a:avLst/>
                <a:gdLst/>
                <a:ahLst/>
                <a:cxnLst>
                  <a:cxn ang="0">
                    <a:pos x="wd2" y="hd2"/>
                  </a:cxn>
                  <a:cxn ang="5400000">
                    <a:pos x="wd2" y="hd2"/>
                  </a:cxn>
                  <a:cxn ang="10800000">
                    <a:pos x="wd2" y="hd2"/>
                  </a:cxn>
                  <a:cxn ang="16200000">
                    <a:pos x="wd2" y="hd2"/>
                  </a:cxn>
                </a:cxnLst>
                <a:rect l="0" t="0" r="r" b="b"/>
                <a:pathLst>
                  <a:path w="21600" h="21600" extrusionOk="0">
                    <a:moveTo>
                      <a:pt x="0" y="6840"/>
                    </a:moveTo>
                    <a:lnTo>
                      <a:pt x="18920" y="21600"/>
                    </a:lnTo>
                    <a:lnTo>
                      <a:pt x="21600" y="16550"/>
                    </a:lnTo>
                    <a:lnTo>
                      <a:pt x="11380" y="0"/>
                    </a:lnTo>
                    <a:cubicBezTo>
                      <a:pt x="11380" y="0"/>
                      <a:pt x="0" y="6840"/>
                      <a:pt x="0" y="6840"/>
                    </a:cubicBezTo>
                    <a:close/>
                  </a:path>
                </a:pathLst>
              </a:custGeom>
              <a:solidFill>
                <a:schemeClr val="accent2">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7" name="Shape 14"/>
              <p:cNvSpPr/>
              <p:nvPr/>
            </p:nvSpPr>
            <p:spPr>
              <a:xfrm>
                <a:off x="8248683" y="3750651"/>
                <a:ext cx="453881" cy="412625"/>
              </a:xfrm>
              <a:custGeom>
                <a:avLst/>
                <a:gdLst/>
                <a:ahLst/>
                <a:cxnLst>
                  <a:cxn ang="0">
                    <a:pos x="wd2" y="hd2"/>
                  </a:cxn>
                  <a:cxn ang="5400000">
                    <a:pos x="wd2" y="hd2"/>
                  </a:cxn>
                  <a:cxn ang="10800000">
                    <a:pos x="wd2" y="hd2"/>
                  </a:cxn>
                  <a:cxn ang="16200000">
                    <a:pos x="wd2" y="hd2"/>
                  </a:cxn>
                </a:cxnLst>
                <a:rect l="0" t="0" r="r" b="b"/>
                <a:pathLst>
                  <a:path w="21600" h="21600" extrusionOk="0">
                    <a:moveTo>
                      <a:pt x="6410" y="0"/>
                    </a:moveTo>
                    <a:lnTo>
                      <a:pt x="21600" y="16544"/>
                    </a:lnTo>
                    <a:lnTo>
                      <a:pt x="6852" y="21600"/>
                    </a:lnTo>
                    <a:lnTo>
                      <a:pt x="0" y="10800"/>
                    </a:lnTo>
                    <a:cubicBezTo>
                      <a:pt x="0" y="10800"/>
                      <a:pt x="6410" y="0"/>
                      <a:pt x="6410" y="0"/>
                    </a:cubicBezTo>
                    <a:close/>
                  </a:path>
                </a:pathLst>
              </a:custGeom>
              <a:solidFill>
                <a:schemeClr val="accent2">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8" name="Shape 18"/>
              <p:cNvSpPr/>
              <p:nvPr/>
            </p:nvSpPr>
            <p:spPr>
              <a:xfrm>
                <a:off x="7808301" y="3750651"/>
                <a:ext cx="1660054" cy="1360076"/>
              </a:xfrm>
              <a:custGeom>
                <a:avLst/>
                <a:gdLst/>
                <a:ahLst/>
                <a:cxnLst>
                  <a:cxn ang="0">
                    <a:pos x="wd2" y="hd2"/>
                  </a:cxn>
                  <a:cxn ang="5400000">
                    <a:pos x="wd2" y="hd2"/>
                  </a:cxn>
                  <a:cxn ang="10800000">
                    <a:pos x="wd2" y="hd2"/>
                  </a:cxn>
                  <a:cxn ang="16200000">
                    <a:pos x="wd2" y="hd2"/>
                  </a:cxn>
                </a:cxnLst>
                <a:rect l="0" t="0" r="r" b="b"/>
                <a:pathLst>
                  <a:path w="21600" h="21600" extrusionOk="0">
                    <a:moveTo>
                      <a:pt x="20093" y="9661"/>
                    </a:moveTo>
                    <a:cubicBezTo>
                      <a:pt x="19548" y="9661"/>
                      <a:pt x="19075" y="10018"/>
                      <a:pt x="18810" y="10547"/>
                    </a:cubicBezTo>
                    <a:cubicBezTo>
                      <a:pt x="18627" y="10953"/>
                      <a:pt x="17975" y="11268"/>
                      <a:pt x="17697" y="10589"/>
                    </a:cubicBezTo>
                    <a:lnTo>
                      <a:pt x="17697" y="0"/>
                    </a:lnTo>
                    <a:lnTo>
                      <a:pt x="10223" y="0"/>
                    </a:lnTo>
                    <a:cubicBezTo>
                      <a:pt x="9965" y="83"/>
                      <a:pt x="9938" y="547"/>
                      <a:pt x="10178" y="845"/>
                    </a:cubicBezTo>
                    <a:cubicBezTo>
                      <a:pt x="10613" y="1310"/>
                      <a:pt x="10888" y="1990"/>
                      <a:pt x="10888" y="2751"/>
                    </a:cubicBezTo>
                    <a:cubicBezTo>
                      <a:pt x="10888" y="4151"/>
                      <a:pt x="9958" y="5286"/>
                      <a:pt x="8811" y="5286"/>
                    </a:cubicBezTo>
                    <a:cubicBezTo>
                      <a:pt x="7664" y="5286"/>
                      <a:pt x="6734" y="4151"/>
                      <a:pt x="6734" y="2751"/>
                    </a:cubicBezTo>
                    <a:cubicBezTo>
                      <a:pt x="6734" y="1990"/>
                      <a:pt x="7010" y="1310"/>
                      <a:pt x="7444" y="845"/>
                    </a:cubicBezTo>
                    <a:cubicBezTo>
                      <a:pt x="7752" y="580"/>
                      <a:pt x="7725" y="99"/>
                      <a:pt x="7467" y="0"/>
                    </a:cubicBezTo>
                    <a:lnTo>
                      <a:pt x="0" y="0"/>
                    </a:lnTo>
                    <a:cubicBezTo>
                      <a:pt x="0" y="11929"/>
                      <a:pt x="7923" y="21600"/>
                      <a:pt x="17697" y="21600"/>
                    </a:cubicBezTo>
                    <a:lnTo>
                      <a:pt x="17697" y="12412"/>
                    </a:lnTo>
                    <a:cubicBezTo>
                      <a:pt x="17907" y="11948"/>
                      <a:pt x="18559" y="11931"/>
                      <a:pt x="18810" y="12454"/>
                    </a:cubicBezTo>
                    <a:cubicBezTo>
                      <a:pt x="19075" y="12983"/>
                      <a:pt x="19548" y="13340"/>
                      <a:pt x="20093" y="13340"/>
                    </a:cubicBezTo>
                    <a:cubicBezTo>
                      <a:pt x="20925" y="13340"/>
                      <a:pt x="21600" y="12516"/>
                      <a:pt x="21600" y="11500"/>
                    </a:cubicBezTo>
                    <a:cubicBezTo>
                      <a:pt x="21600" y="10484"/>
                      <a:pt x="20925" y="9661"/>
                      <a:pt x="20093" y="9661"/>
                    </a:cubicBezTo>
                    <a:close/>
                  </a:path>
                </a:pathLst>
              </a:custGeom>
              <a:gradFill>
                <a:gsLst>
                  <a:gs pos="0">
                    <a:schemeClr val="accent2">
                      <a:lumMod val="60000"/>
                      <a:lumOff val="40000"/>
                    </a:schemeClr>
                  </a:gs>
                  <a:gs pos="100000">
                    <a:schemeClr val="accent2"/>
                  </a:gs>
                </a:gsLst>
                <a:lin ang="720000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5" name="Group 4"/>
            <p:cNvGrpSpPr/>
            <p:nvPr/>
          </p:nvGrpSpPr>
          <p:grpSpPr>
            <a:xfrm>
              <a:off x="3106166" y="1915299"/>
              <a:ext cx="1679176" cy="3279371"/>
              <a:chOff x="2963468" y="1901425"/>
              <a:chExt cx="1501702" cy="2932771"/>
            </a:xfrm>
          </p:grpSpPr>
          <p:grpSp>
            <p:nvGrpSpPr>
              <p:cNvPr id="39" name="Group 38"/>
              <p:cNvGrpSpPr/>
              <p:nvPr/>
            </p:nvGrpSpPr>
            <p:grpSpPr>
              <a:xfrm>
                <a:off x="2963468" y="1901425"/>
                <a:ext cx="1424110" cy="2005517"/>
                <a:chOff x="9382433" y="2017232"/>
                <a:chExt cx="1360077" cy="1915341"/>
              </a:xfrm>
            </p:grpSpPr>
            <p:sp>
              <p:nvSpPr>
                <p:cNvPr id="40" name="Shape 11"/>
                <p:cNvSpPr/>
                <p:nvPr/>
              </p:nvSpPr>
              <p:spPr>
                <a:xfrm>
                  <a:off x="9382433" y="3282160"/>
                  <a:ext cx="1360077" cy="650130"/>
                </a:xfrm>
                <a:custGeom>
                  <a:avLst/>
                  <a:gdLst/>
                  <a:ahLst/>
                  <a:cxnLst>
                    <a:cxn ang="0">
                      <a:pos x="wd2" y="hd2"/>
                    </a:cxn>
                    <a:cxn ang="5400000">
                      <a:pos x="wd2" y="hd2"/>
                    </a:cxn>
                    <a:cxn ang="10800000">
                      <a:pos x="wd2" y="hd2"/>
                    </a:cxn>
                    <a:cxn ang="16200000">
                      <a:pos x="wd2" y="hd2"/>
                    </a:cxn>
                  </a:cxnLst>
                  <a:rect l="0" t="0" r="r" b="b"/>
                  <a:pathLst>
                    <a:path w="21600" h="21600" extrusionOk="0">
                      <a:moveTo>
                        <a:pt x="21600" y="3310"/>
                      </a:moveTo>
                      <a:lnTo>
                        <a:pt x="14309" y="0"/>
                      </a:lnTo>
                      <a:lnTo>
                        <a:pt x="0" y="3310"/>
                      </a:lnTo>
                      <a:lnTo>
                        <a:pt x="2179" y="21600"/>
                      </a:lnTo>
                      <a:lnTo>
                        <a:pt x="10858" y="21600"/>
                      </a:lnTo>
                      <a:lnTo>
                        <a:pt x="11237" y="9436"/>
                      </a:lnTo>
                      <a:lnTo>
                        <a:pt x="16180" y="10337"/>
                      </a:lnTo>
                      <a:lnTo>
                        <a:pt x="15258" y="21600"/>
                      </a:lnTo>
                      <a:lnTo>
                        <a:pt x="18932" y="21600"/>
                      </a:lnTo>
                      <a:cubicBezTo>
                        <a:pt x="18932" y="21600"/>
                        <a:pt x="21600" y="3310"/>
                        <a:pt x="21600" y="3310"/>
                      </a:cubicBezTo>
                      <a:close/>
                    </a:path>
                  </a:pathLst>
                </a:custGeom>
                <a:solidFill>
                  <a:schemeClr val="accent3">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1" name="Shape 12"/>
                <p:cNvSpPr/>
                <p:nvPr/>
              </p:nvSpPr>
              <p:spPr>
                <a:xfrm>
                  <a:off x="10050688" y="3558833"/>
                  <a:ext cx="356063" cy="37374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324" y="0"/>
                      </a:lnTo>
                      <a:lnTo>
                        <a:pt x="21600" y="1600"/>
                      </a:lnTo>
                      <a:lnTo>
                        <a:pt x="18527" y="21600"/>
                      </a:lnTo>
                      <a:cubicBezTo>
                        <a:pt x="18527" y="21600"/>
                        <a:pt x="0" y="21600"/>
                        <a:pt x="0" y="21600"/>
                      </a:cubicBezTo>
                      <a:close/>
                    </a:path>
                  </a:pathLst>
                </a:custGeom>
                <a:solidFill>
                  <a:schemeClr val="accent5">
                    <a:lumMod val="50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55" name="Shape 10"/>
                <p:cNvSpPr/>
                <p:nvPr/>
              </p:nvSpPr>
              <p:spPr>
                <a:xfrm>
                  <a:off x="9382433" y="2485723"/>
                  <a:ext cx="368865" cy="470283"/>
                </a:xfrm>
                <a:custGeom>
                  <a:avLst/>
                  <a:gdLst/>
                  <a:ahLst/>
                  <a:cxnLst>
                    <a:cxn ang="0">
                      <a:pos x="wd2" y="hd2"/>
                    </a:cxn>
                    <a:cxn ang="5400000">
                      <a:pos x="wd2" y="hd2"/>
                    </a:cxn>
                    <a:cxn ang="10800000">
                      <a:pos x="wd2" y="hd2"/>
                    </a:cxn>
                    <a:cxn ang="16200000">
                      <a:pos x="wd2" y="hd2"/>
                    </a:cxn>
                  </a:cxnLst>
                  <a:rect l="0" t="0" r="r" b="b"/>
                  <a:pathLst>
                    <a:path w="21413" h="19752" extrusionOk="0">
                      <a:moveTo>
                        <a:pt x="1" y="5424"/>
                      </a:moveTo>
                      <a:lnTo>
                        <a:pt x="3787" y="19752"/>
                      </a:lnTo>
                      <a:lnTo>
                        <a:pt x="21413" y="17517"/>
                      </a:lnTo>
                      <a:lnTo>
                        <a:pt x="19959" y="294"/>
                      </a:lnTo>
                      <a:cubicBezTo>
                        <a:pt x="19959" y="294"/>
                        <a:pt x="-187" y="-1848"/>
                        <a:pt x="1" y="5424"/>
                      </a:cubicBezTo>
                      <a:close/>
                    </a:path>
                  </a:pathLst>
                </a:custGeom>
                <a:solidFill>
                  <a:schemeClr val="accent3">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56" name="Shape 17"/>
                <p:cNvSpPr/>
                <p:nvPr/>
              </p:nvSpPr>
              <p:spPr>
                <a:xfrm>
                  <a:off x="9382433" y="2017232"/>
                  <a:ext cx="1360077" cy="1708514"/>
                </a:xfrm>
                <a:custGeom>
                  <a:avLst/>
                  <a:gdLst/>
                  <a:ahLst/>
                  <a:cxnLst>
                    <a:cxn ang="0">
                      <a:pos x="wd2" y="hd2"/>
                    </a:cxn>
                    <a:cxn ang="5400000">
                      <a:pos x="wd2" y="hd2"/>
                    </a:cxn>
                    <a:cxn ang="10800000">
                      <a:pos x="wd2" y="hd2"/>
                    </a:cxn>
                    <a:cxn ang="16200000">
                      <a:pos x="wd2" y="hd2"/>
                    </a:cxn>
                  </a:cxnLst>
                  <a:rect l="0" t="0" r="r" b="b"/>
                  <a:pathLst>
                    <a:path w="21600" h="21600" extrusionOk="0">
                      <a:moveTo>
                        <a:pt x="15248" y="18065"/>
                      </a:moveTo>
                      <a:cubicBezTo>
                        <a:pt x="14972" y="17841"/>
                        <a:pt x="14856" y="17327"/>
                        <a:pt x="15303" y="17195"/>
                      </a:cubicBezTo>
                      <a:lnTo>
                        <a:pt x="21600" y="17195"/>
                      </a:lnTo>
                      <a:cubicBezTo>
                        <a:pt x="21600" y="7698"/>
                        <a:pt x="11929" y="0"/>
                        <a:pt x="0" y="0"/>
                      </a:cubicBezTo>
                      <a:lnTo>
                        <a:pt x="0" y="7534"/>
                      </a:lnTo>
                      <a:cubicBezTo>
                        <a:pt x="547" y="6991"/>
                        <a:pt x="1386" y="6642"/>
                        <a:pt x="2328" y="6642"/>
                      </a:cubicBezTo>
                      <a:cubicBezTo>
                        <a:pt x="3976" y="6642"/>
                        <a:pt x="5311" y="7705"/>
                        <a:pt x="5311" y="9016"/>
                      </a:cubicBezTo>
                      <a:cubicBezTo>
                        <a:pt x="5311" y="10328"/>
                        <a:pt x="3976" y="11391"/>
                        <a:pt x="2328" y="11391"/>
                      </a:cubicBezTo>
                      <a:cubicBezTo>
                        <a:pt x="1386" y="11391"/>
                        <a:pt x="547" y="11042"/>
                        <a:pt x="0" y="10498"/>
                      </a:cubicBezTo>
                      <a:lnTo>
                        <a:pt x="0" y="17195"/>
                      </a:lnTo>
                      <a:lnTo>
                        <a:pt x="11956" y="17195"/>
                      </a:lnTo>
                      <a:cubicBezTo>
                        <a:pt x="12403" y="17366"/>
                        <a:pt x="12652" y="17736"/>
                        <a:pt x="12183" y="18065"/>
                      </a:cubicBezTo>
                      <a:cubicBezTo>
                        <a:pt x="11603" y="18428"/>
                        <a:pt x="11230" y="18989"/>
                        <a:pt x="11230" y="19621"/>
                      </a:cubicBezTo>
                      <a:cubicBezTo>
                        <a:pt x="11230" y="20714"/>
                        <a:pt x="12342" y="21600"/>
                        <a:pt x="13715" y="21600"/>
                      </a:cubicBezTo>
                      <a:cubicBezTo>
                        <a:pt x="15088" y="21600"/>
                        <a:pt x="16201" y="20714"/>
                        <a:pt x="16201" y="19621"/>
                      </a:cubicBezTo>
                      <a:cubicBezTo>
                        <a:pt x="16201" y="18989"/>
                        <a:pt x="15827" y="18428"/>
                        <a:pt x="15248" y="18065"/>
                      </a:cubicBezTo>
                      <a:close/>
                    </a:path>
                  </a:pathLst>
                </a:custGeom>
                <a:gradFill>
                  <a:gsLst>
                    <a:gs pos="0">
                      <a:schemeClr val="accent3">
                        <a:lumMod val="60000"/>
                        <a:lumOff val="40000"/>
                      </a:schemeClr>
                    </a:gs>
                    <a:gs pos="100000">
                      <a:schemeClr val="accent3"/>
                    </a:gs>
                  </a:gsLst>
                  <a:lin ang="720000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57" name="Group 56"/>
              <p:cNvGrpSpPr/>
              <p:nvPr/>
            </p:nvGrpSpPr>
            <p:grpSpPr>
              <a:xfrm>
                <a:off x="3041060" y="3410086"/>
                <a:ext cx="1424110" cy="1424110"/>
                <a:chOff x="9710377" y="4069226"/>
                <a:chExt cx="1360077" cy="1360076"/>
              </a:xfrm>
            </p:grpSpPr>
            <p:sp>
              <p:nvSpPr>
                <p:cNvPr id="58" name="Shape 19"/>
                <p:cNvSpPr/>
                <p:nvPr/>
              </p:nvSpPr>
              <p:spPr>
                <a:xfrm>
                  <a:off x="10366266" y="4087965"/>
                  <a:ext cx="446577" cy="421716"/>
                </a:xfrm>
                <a:custGeom>
                  <a:avLst/>
                  <a:gdLst/>
                  <a:ahLst/>
                  <a:cxnLst>
                    <a:cxn ang="0">
                      <a:pos x="wd2" y="hd2"/>
                    </a:cxn>
                    <a:cxn ang="5400000">
                      <a:pos x="wd2" y="hd2"/>
                    </a:cxn>
                    <a:cxn ang="10800000">
                      <a:pos x="wd2" y="hd2"/>
                    </a:cxn>
                    <a:cxn ang="16200000">
                      <a:pos x="wd2" y="hd2"/>
                    </a:cxn>
                  </a:cxnLst>
                  <a:rect l="0" t="0" r="r" b="b"/>
                  <a:pathLst>
                    <a:path w="21600" h="21600" extrusionOk="0">
                      <a:moveTo>
                        <a:pt x="13897" y="0"/>
                      </a:moveTo>
                      <a:lnTo>
                        <a:pt x="8075" y="18807"/>
                      </a:lnTo>
                      <a:lnTo>
                        <a:pt x="3331" y="17111"/>
                      </a:lnTo>
                      <a:lnTo>
                        <a:pt x="5979" y="752"/>
                      </a:lnTo>
                      <a:lnTo>
                        <a:pt x="1022" y="3216"/>
                      </a:lnTo>
                      <a:lnTo>
                        <a:pt x="0" y="21600"/>
                      </a:lnTo>
                      <a:lnTo>
                        <a:pt x="12563" y="20852"/>
                      </a:lnTo>
                      <a:lnTo>
                        <a:pt x="21600" y="9201"/>
                      </a:lnTo>
                      <a:cubicBezTo>
                        <a:pt x="21600" y="9201"/>
                        <a:pt x="13897" y="0"/>
                        <a:pt x="13897" y="0"/>
                      </a:cubicBezTo>
                      <a:close/>
                    </a:path>
                  </a:pathLst>
                </a:custGeom>
                <a:solidFill>
                  <a:schemeClr val="accent4">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59" name="Shape 20"/>
                <p:cNvSpPr/>
                <p:nvPr/>
              </p:nvSpPr>
              <p:spPr>
                <a:xfrm>
                  <a:off x="9710377" y="4640785"/>
                  <a:ext cx="330878" cy="294934"/>
                </a:xfrm>
                <a:custGeom>
                  <a:avLst/>
                  <a:gdLst/>
                  <a:ahLst/>
                  <a:cxnLst>
                    <a:cxn ang="0">
                      <a:pos x="wd2" y="hd2"/>
                    </a:cxn>
                    <a:cxn ang="5400000">
                      <a:pos x="wd2" y="hd2"/>
                    </a:cxn>
                    <a:cxn ang="10800000">
                      <a:pos x="wd2" y="hd2"/>
                    </a:cxn>
                    <a:cxn ang="16200000">
                      <a:pos x="wd2" y="hd2"/>
                    </a:cxn>
                  </a:cxnLst>
                  <a:rect l="0" t="0" r="r" b="b"/>
                  <a:pathLst>
                    <a:path w="19459" h="16890" extrusionOk="0">
                      <a:moveTo>
                        <a:pt x="0" y="5177"/>
                      </a:moveTo>
                      <a:lnTo>
                        <a:pt x="1902" y="13571"/>
                      </a:lnTo>
                      <a:cubicBezTo>
                        <a:pt x="1902" y="13571"/>
                        <a:pt x="13316" y="20114"/>
                        <a:pt x="17458" y="14826"/>
                      </a:cubicBezTo>
                      <a:cubicBezTo>
                        <a:pt x="21600" y="9538"/>
                        <a:pt x="19023" y="2099"/>
                        <a:pt x="12395" y="307"/>
                      </a:cubicBezTo>
                      <a:cubicBezTo>
                        <a:pt x="5768" y="-1486"/>
                        <a:pt x="0" y="5177"/>
                        <a:pt x="0" y="5177"/>
                      </a:cubicBezTo>
                      <a:close/>
                    </a:path>
                  </a:pathLst>
                </a:custGeom>
                <a:solidFill>
                  <a:schemeClr val="accent4">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60" name="Shape 21"/>
                <p:cNvSpPr/>
                <p:nvPr/>
              </p:nvSpPr>
              <p:spPr>
                <a:xfrm>
                  <a:off x="9710377" y="4069226"/>
                  <a:ext cx="1360077" cy="1360076"/>
                </a:xfrm>
                <a:custGeom>
                  <a:avLst/>
                  <a:gdLst/>
                  <a:ahLst/>
                  <a:cxnLst>
                    <a:cxn ang="0">
                      <a:pos x="wd2" y="hd2"/>
                    </a:cxn>
                    <a:cxn ang="5400000">
                      <a:pos x="wd2" y="hd2"/>
                    </a:cxn>
                    <a:cxn ang="10800000">
                      <a:pos x="wd2" y="hd2"/>
                    </a:cxn>
                    <a:cxn ang="16200000">
                      <a:pos x="wd2" y="hd2"/>
                    </a:cxn>
                  </a:cxnLst>
                  <a:rect l="0" t="0" r="r" b="b"/>
                  <a:pathLst>
                    <a:path w="21600" h="21600" extrusionOk="0">
                      <a:moveTo>
                        <a:pt x="15303" y="0"/>
                      </a:moveTo>
                      <a:cubicBezTo>
                        <a:pt x="14856" y="166"/>
                        <a:pt x="14972" y="812"/>
                        <a:pt x="15248" y="1094"/>
                      </a:cubicBezTo>
                      <a:cubicBezTo>
                        <a:pt x="15827" y="1549"/>
                        <a:pt x="16201" y="2254"/>
                        <a:pt x="16201" y="3048"/>
                      </a:cubicBezTo>
                      <a:cubicBezTo>
                        <a:pt x="16201" y="4421"/>
                        <a:pt x="15088" y="5534"/>
                        <a:pt x="13715" y="5534"/>
                      </a:cubicBezTo>
                      <a:cubicBezTo>
                        <a:pt x="12342" y="5534"/>
                        <a:pt x="11230" y="4421"/>
                        <a:pt x="11230" y="3048"/>
                      </a:cubicBezTo>
                      <a:cubicBezTo>
                        <a:pt x="11230" y="2254"/>
                        <a:pt x="11603" y="1549"/>
                        <a:pt x="12183" y="1094"/>
                      </a:cubicBezTo>
                      <a:cubicBezTo>
                        <a:pt x="12652" y="679"/>
                        <a:pt x="12403" y="215"/>
                        <a:pt x="11956" y="0"/>
                      </a:cubicBezTo>
                      <a:lnTo>
                        <a:pt x="0" y="0"/>
                      </a:lnTo>
                      <a:lnTo>
                        <a:pt x="0" y="10589"/>
                      </a:lnTo>
                      <a:cubicBezTo>
                        <a:pt x="340" y="11268"/>
                        <a:pt x="1135" y="10953"/>
                        <a:pt x="1359" y="10547"/>
                      </a:cubicBezTo>
                      <a:cubicBezTo>
                        <a:pt x="1682" y="10018"/>
                        <a:pt x="2259" y="9661"/>
                        <a:pt x="2925" y="9661"/>
                      </a:cubicBezTo>
                      <a:cubicBezTo>
                        <a:pt x="3941" y="9661"/>
                        <a:pt x="4764" y="10484"/>
                        <a:pt x="4764" y="11500"/>
                      </a:cubicBezTo>
                      <a:cubicBezTo>
                        <a:pt x="4764" y="12516"/>
                        <a:pt x="3941" y="13340"/>
                        <a:pt x="2925" y="13340"/>
                      </a:cubicBezTo>
                      <a:cubicBezTo>
                        <a:pt x="2259" y="13340"/>
                        <a:pt x="1682" y="12983"/>
                        <a:pt x="1359" y="12454"/>
                      </a:cubicBezTo>
                      <a:cubicBezTo>
                        <a:pt x="1052" y="11931"/>
                        <a:pt x="257" y="11948"/>
                        <a:pt x="0" y="12412"/>
                      </a:cubicBezTo>
                      <a:lnTo>
                        <a:pt x="0" y="21600"/>
                      </a:lnTo>
                      <a:cubicBezTo>
                        <a:pt x="11929" y="21600"/>
                        <a:pt x="21600" y="11929"/>
                        <a:pt x="21600" y="0"/>
                      </a:cubicBezTo>
                      <a:cubicBezTo>
                        <a:pt x="21600" y="0"/>
                        <a:pt x="15303" y="0"/>
                        <a:pt x="15303" y="0"/>
                      </a:cubicBezTo>
                      <a:close/>
                    </a:path>
                  </a:pathLst>
                </a:custGeom>
                <a:gradFill>
                  <a:gsLst>
                    <a:gs pos="0">
                      <a:schemeClr val="accent4">
                        <a:lumMod val="60000"/>
                        <a:lumOff val="40000"/>
                      </a:schemeClr>
                    </a:gs>
                    <a:gs pos="100000">
                      <a:schemeClr val="accent4"/>
                    </a:gs>
                  </a:gsLst>
                  <a:lin ang="7200000" scaled="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grpSp>
      <p:grpSp>
        <p:nvGrpSpPr>
          <p:cNvPr id="2" name="Group 1"/>
          <p:cNvGrpSpPr/>
          <p:nvPr/>
        </p:nvGrpSpPr>
        <p:grpSpPr>
          <a:xfrm>
            <a:off x="8733331" y="1780030"/>
            <a:ext cx="2458197" cy="3035280"/>
            <a:chOff x="8733331" y="1780030"/>
            <a:chExt cx="2458197" cy="3035280"/>
          </a:xfrm>
        </p:grpSpPr>
        <p:grpSp>
          <p:nvGrpSpPr>
            <p:cNvPr id="118" name="Group 117"/>
            <p:cNvGrpSpPr/>
            <p:nvPr/>
          </p:nvGrpSpPr>
          <p:grpSpPr>
            <a:xfrm>
              <a:off x="8733331" y="3648497"/>
              <a:ext cx="2444750" cy="1166813"/>
              <a:chOff x="8680010" y="3966167"/>
              <a:chExt cx="2444750" cy="1166813"/>
            </a:xfrm>
          </p:grpSpPr>
          <p:sp>
            <p:nvSpPr>
              <p:cNvPr id="119" name="Freeform 16"/>
              <p:cNvSpPr>
                <a:spLocks/>
              </p:cNvSpPr>
              <p:nvPr/>
            </p:nvSpPr>
            <p:spPr bwMode="auto">
              <a:xfrm>
                <a:off x="8680010" y="3966167"/>
                <a:ext cx="2444750" cy="1166813"/>
              </a:xfrm>
              <a:custGeom>
                <a:avLst/>
                <a:gdLst>
                  <a:gd name="T0" fmla="*/ 1541 w 3080"/>
                  <a:gd name="T1" fmla="*/ 1470 h 1470"/>
                  <a:gd name="T2" fmla="*/ 3080 w 3080"/>
                  <a:gd name="T3" fmla="*/ 1058 h 1470"/>
                  <a:gd name="T4" fmla="*/ 3080 w 3080"/>
                  <a:gd name="T5" fmla="*/ 0 h 1470"/>
                  <a:gd name="T6" fmla="*/ 0 w 3080"/>
                  <a:gd name="T7" fmla="*/ 0 h 1470"/>
                  <a:gd name="T8" fmla="*/ 0 w 3080"/>
                  <a:gd name="T9" fmla="*/ 1058 h 1470"/>
                  <a:gd name="T10" fmla="*/ 1541 w 3080"/>
                  <a:gd name="T11" fmla="*/ 1470 h 1470"/>
                </a:gdLst>
                <a:ahLst/>
                <a:cxnLst>
                  <a:cxn ang="0">
                    <a:pos x="T0" y="T1"/>
                  </a:cxn>
                  <a:cxn ang="0">
                    <a:pos x="T2" y="T3"/>
                  </a:cxn>
                  <a:cxn ang="0">
                    <a:pos x="T4" y="T5"/>
                  </a:cxn>
                  <a:cxn ang="0">
                    <a:pos x="T6" y="T7"/>
                  </a:cxn>
                  <a:cxn ang="0">
                    <a:pos x="T8" y="T9"/>
                  </a:cxn>
                  <a:cxn ang="0">
                    <a:pos x="T10" y="T11"/>
                  </a:cxn>
                </a:cxnLst>
                <a:rect l="0" t="0" r="r" b="b"/>
                <a:pathLst>
                  <a:path w="3080" h="1470">
                    <a:moveTo>
                      <a:pt x="1541" y="1470"/>
                    </a:moveTo>
                    <a:lnTo>
                      <a:pt x="3080" y="1058"/>
                    </a:lnTo>
                    <a:lnTo>
                      <a:pt x="3080" y="0"/>
                    </a:lnTo>
                    <a:lnTo>
                      <a:pt x="0" y="0"/>
                    </a:lnTo>
                    <a:lnTo>
                      <a:pt x="0" y="1058"/>
                    </a:lnTo>
                    <a:lnTo>
                      <a:pt x="1541" y="1470"/>
                    </a:lnTo>
                    <a:close/>
                  </a:path>
                </a:pathLst>
              </a:custGeom>
              <a:noFill/>
              <a:ln w="19050">
                <a:solidFill>
                  <a:schemeClr val="bg1">
                    <a:lumMod val="75000"/>
                  </a:schemeClr>
                </a:solidFill>
              </a:ln>
              <a:effec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120" name="Rectangle 119"/>
              <p:cNvSpPr/>
              <p:nvPr/>
            </p:nvSpPr>
            <p:spPr>
              <a:xfrm>
                <a:off x="8766816" y="4134348"/>
                <a:ext cx="2298032" cy="6924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Lorem</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Ipsum</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is dolor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sita</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slider power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adus</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na</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but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volup</a:t>
                </a:r>
                <a:endPar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anande</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inteman</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t>
                </a:r>
                <a:endParaRPr kumimoji="0" lang="en-US" sz="1300" b="1"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endParaRPr>
              </a:p>
            </p:txBody>
          </p:sp>
        </p:grpSp>
        <p:sp>
          <p:nvSpPr>
            <p:cNvPr id="121" name="Freeform 15"/>
            <p:cNvSpPr>
              <a:spLocks/>
            </p:cNvSpPr>
            <p:nvPr/>
          </p:nvSpPr>
          <p:spPr bwMode="auto">
            <a:xfrm>
              <a:off x="8746778" y="2141959"/>
              <a:ext cx="2444750" cy="1392238"/>
            </a:xfrm>
            <a:custGeom>
              <a:avLst/>
              <a:gdLst>
                <a:gd name="T0" fmla="*/ 1541 w 3080"/>
                <a:gd name="T1" fmla="*/ 0 h 1754"/>
                <a:gd name="T2" fmla="*/ 0 w 3080"/>
                <a:gd name="T3" fmla="*/ 412 h 1754"/>
                <a:gd name="T4" fmla="*/ 0 w 3080"/>
                <a:gd name="T5" fmla="*/ 1754 h 1754"/>
                <a:gd name="T6" fmla="*/ 3080 w 3080"/>
                <a:gd name="T7" fmla="*/ 1754 h 1754"/>
                <a:gd name="T8" fmla="*/ 3080 w 3080"/>
                <a:gd name="T9" fmla="*/ 412 h 1754"/>
                <a:gd name="T10" fmla="*/ 1541 w 3080"/>
                <a:gd name="T11" fmla="*/ 0 h 1754"/>
              </a:gdLst>
              <a:ahLst/>
              <a:cxnLst>
                <a:cxn ang="0">
                  <a:pos x="T0" y="T1"/>
                </a:cxn>
                <a:cxn ang="0">
                  <a:pos x="T2" y="T3"/>
                </a:cxn>
                <a:cxn ang="0">
                  <a:pos x="T4" y="T5"/>
                </a:cxn>
                <a:cxn ang="0">
                  <a:pos x="T6" y="T7"/>
                </a:cxn>
                <a:cxn ang="0">
                  <a:pos x="T8" y="T9"/>
                </a:cxn>
                <a:cxn ang="0">
                  <a:pos x="T10" y="T11"/>
                </a:cxn>
              </a:cxnLst>
              <a:rect l="0" t="0" r="r" b="b"/>
              <a:pathLst>
                <a:path w="3080" h="1754">
                  <a:moveTo>
                    <a:pt x="1541" y="0"/>
                  </a:moveTo>
                  <a:lnTo>
                    <a:pt x="0" y="412"/>
                  </a:lnTo>
                  <a:lnTo>
                    <a:pt x="0" y="1754"/>
                  </a:lnTo>
                  <a:lnTo>
                    <a:pt x="3080" y="1754"/>
                  </a:lnTo>
                  <a:lnTo>
                    <a:pt x="3080" y="412"/>
                  </a:lnTo>
                  <a:lnTo>
                    <a:pt x="1541" y="0"/>
                  </a:lnTo>
                  <a:close/>
                </a:path>
              </a:pathLst>
            </a:custGeom>
            <a:solidFill>
              <a:schemeClr val="bg1">
                <a:lumMod val="75000"/>
              </a:schemeClr>
            </a:solidFill>
            <a:ln w="12700">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grpSp>
          <p:nvGrpSpPr>
            <p:cNvPr id="79" name="Group 78"/>
            <p:cNvGrpSpPr/>
            <p:nvPr/>
          </p:nvGrpSpPr>
          <p:grpSpPr>
            <a:xfrm>
              <a:off x="9486553" y="1780030"/>
              <a:ext cx="965200" cy="1779588"/>
              <a:chOff x="5553075" y="288925"/>
              <a:chExt cx="965200" cy="1779588"/>
            </a:xfrm>
          </p:grpSpPr>
          <p:sp>
            <p:nvSpPr>
              <p:cNvPr id="80" name="Freeform 181"/>
              <p:cNvSpPr>
                <a:spLocks/>
              </p:cNvSpPr>
              <p:nvPr/>
            </p:nvSpPr>
            <p:spPr bwMode="auto">
              <a:xfrm>
                <a:off x="5605463" y="352425"/>
                <a:ext cx="808038" cy="809625"/>
              </a:xfrm>
              <a:custGeom>
                <a:avLst/>
                <a:gdLst>
                  <a:gd name="T0" fmla="*/ 255 w 509"/>
                  <a:gd name="T1" fmla="*/ 0 h 510"/>
                  <a:gd name="T2" fmla="*/ 188 w 509"/>
                  <a:gd name="T3" fmla="*/ 6 h 510"/>
                  <a:gd name="T4" fmla="*/ 132 w 509"/>
                  <a:gd name="T5" fmla="*/ 23 h 510"/>
                  <a:gd name="T6" fmla="*/ 87 w 509"/>
                  <a:gd name="T7" fmla="*/ 48 h 510"/>
                  <a:gd name="T8" fmla="*/ 52 w 509"/>
                  <a:gd name="T9" fmla="*/ 81 h 510"/>
                  <a:gd name="T10" fmla="*/ 26 w 509"/>
                  <a:gd name="T11" fmla="*/ 119 h 510"/>
                  <a:gd name="T12" fmla="*/ 9 w 509"/>
                  <a:gd name="T13" fmla="*/ 162 h 510"/>
                  <a:gd name="T14" fmla="*/ 1 w 509"/>
                  <a:gd name="T15" fmla="*/ 208 h 510"/>
                  <a:gd name="T16" fmla="*/ 1 w 509"/>
                  <a:gd name="T17" fmla="*/ 256 h 510"/>
                  <a:gd name="T18" fmla="*/ 10 w 509"/>
                  <a:gd name="T19" fmla="*/ 304 h 510"/>
                  <a:gd name="T20" fmla="*/ 25 w 509"/>
                  <a:gd name="T21" fmla="*/ 350 h 510"/>
                  <a:gd name="T22" fmla="*/ 49 w 509"/>
                  <a:gd name="T23" fmla="*/ 393 h 510"/>
                  <a:gd name="T24" fmla="*/ 78 w 509"/>
                  <a:gd name="T25" fmla="*/ 431 h 510"/>
                  <a:gd name="T26" fmla="*/ 114 w 509"/>
                  <a:gd name="T27" fmla="*/ 464 h 510"/>
                  <a:gd name="T28" fmla="*/ 156 w 509"/>
                  <a:gd name="T29" fmla="*/ 489 h 510"/>
                  <a:gd name="T30" fmla="*/ 203 w 509"/>
                  <a:gd name="T31" fmla="*/ 504 h 510"/>
                  <a:gd name="T32" fmla="*/ 255 w 509"/>
                  <a:gd name="T33" fmla="*/ 510 h 510"/>
                  <a:gd name="T34" fmla="*/ 282 w 509"/>
                  <a:gd name="T35" fmla="*/ 509 h 510"/>
                  <a:gd name="T36" fmla="*/ 331 w 509"/>
                  <a:gd name="T37" fmla="*/ 498 h 510"/>
                  <a:gd name="T38" fmla="*/ 376 w 509"/>
                  <a:gd name="T39" fmla="*/ 478 h 510"/>
                  <a:gd name="T40" fmla="*/ 416 w 509"/>
                  <a:gd name="T41" fmla="*/ 448 h 510"/>
                  <a:gd name="T42" fmla="*/ 449 w 509"/>
                  <a:gd name="T43" fmla="*/ 412 h 510"/>
                  <a:gd name="T44" fmla="*/ 474 w 509"/>
                  <a:gd name="T45" fmla="*/ 372 h 510"/>
                  <a:gd name="T46" fmla="*/ 493 w 509"/>
                  <a:gd name="T47" fmla="*/ 326 h 510"/>
                  <a:gd name="T48" fmla="*/ 505 w 509"/>
                  <a:gd name="T49" fmla="*/ 280 h 510"/>
                  <a:gd name="T50" fmla="*/ 509 w 509"/>
                  <a:gd name="T51" fmla="*/ 232 h 510"/>
                  <a:gd name="T52" fmla="*/ 506 w 509"/>
                  <a:gd name="T53" fmla="*/ 185 h 510"/>
                  <a:gd name="T54" fmla="*/ 493 w 509"/>
                  <a:gd name="T55" fmla="*/ 140 h 510"/>
                  <a:gd name="T56" fmla="*/ 472 w 509"/>
                  <a:gd name="T57" fmla="*/ 98 h 510"/>
                  <a:gd name="T58" fmla="*/ 443 w 509"/>
                  <a:gd name="T59" fmla="*/ 63 h 510"/>
                  <a:gd name="T60" fmla="*/ 401 w 509"/>
                  <a:gd name="T61" fmla="*/ 35 h 510"/>
                  <a:gd name="T62" fmla="*/ 350 w 509"/>
                  <a:gd name="T63" fmla="*/ 14 h 510"/>
                  <a:gd name="T64" fmla="*/ 289 w 509"/>
                  <a:gd name="T65" fmla="*/ 2 h 510"/>
                  <a:gd name="T66" fmla="*/ 255 w 509"/>
                  <a:gd name="T67"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9" h="510">
                    <a:moveTo>
                      <a:pt x="255" y="0"/>
                    </a:moveTo>
                    <a:lnTo>
                      <a:pt x="255" y="0"/>
                    </a:lnTo>
                    <a:lnTo>
                      <a:pt x="221" y="2"/>
                    </a:lnTo>
                    <a:lnTo>
                      <a:pt x="188" y="6"/>
                    </a:lnTo>
                    <a:lnTo>
                      <a:pt x="159" y="14"/>
                    </a:lnTo>
                    <a:lnTo>
                      <a:pt x="132" y="23"/>
                    </a:lnTo>
                    <a:lnTo>
                      <a:pt x="108" y="35"/>
                    </a:lnTo>
                    <a:lnTo>
                      <a:pt x="87" y="48"/>
                    </a:lnTo>
                    <a:lnTo>
                      <a:pt x="68" y="63"/>
                    </a:lnTo>
                    <a:lnTo>
                      <a:pt x="52" y="81"/>
                    </a:lnTo>
                    <a:lnTo>
                      <a:pt x="38" y="98"/>
                    </a:lnTo>
                    <a:lnTo>
                      <a:pt x="26" y="119"/>
                    </a:lnTo>
                    <a:lnTo>
                      <a:pt x="16" y="140"/>
                    </a:lnTo>
                    <a:lnTo>
                      <a:pt x="9" y="162"/>
                    </a:lnTo>
                    <a:lnTo>
                      <a:pt x="4" y="185"/>
                    </a:lnTo>
                    <a:lnTo>
                      <a:pt x="1" y="208"/>
                    </a:lnTo>
                    <a:lnTo>
                      <a:pt x="0" y="232"/>
                    </a:lnTo>
                    <a:lnTo>
                      <a:pt x="1" y="256"/>
                    </a:lnTo>
                    <a:lnTo>
                      <a:pt x="4" y="280"/>
                    </a:lnTo>
                    <a:lnTo>
                      <a:pt x="10" y="304"/>
                    </a:lnTo>
                    <a:lnTo>
                      <a:pt x="16" y="326"/>
                    </a:lnTo>
                    <a:lnTo>
                      <a:pt x="25" y="350"/>
                    </a:lnTo>
                    <a:lnTo>
                      <a:pt x="35" y="372"/>
                    </a:lnTo>
                    <a:lnTo>
                      <a:pt x="49" y="393"/>
                    </a:lnTo>
                    <a:lnTo>
                      <a:pt x="62" y="412"/>
                    </a:lnTo>
                    <a:lnTo>
                      <a:pt x="78" y="431"/>
                    </a:lnTo>
                    <a:lnTo>
                      <a:pt x="95" y="448"/>
                    </a:lnTo>
                    <a:lnTo>
                      <a:pt x="114" y="464"/>
                    </a:lnTo>
                    <a:lnTo>
                      <a:pt x="133" y="478"/>
                    </a:lnTo>
                    <a:lnTo>
                      <a:pt x="156" y="489"/>
                    </a:lnTo>
                    <a:lnTo>
                      <a:pt x="178" y="498"/>
                    </a:lnTo>
                    <a:lnTo>
                      <a:pt x="203" y="504"/>
                    </a:lnTo>
                    <a:lnTo>
                      <a:pt x="229" y="509"/>
                    </a:lnTo>
                    <a:lnTo>
                      <a:pt x="255" y="510"/>
                    </a:lnTo>
                    <a:lnTo>
                      <a:pt x="255" y="510"/>
                    </a:lnTo>
                    <a:lnTo>
                      <a:pt x="282" y="509"/>
                    </a:lnTo>
                    <a:lnTo>
                      <a:pt x="307" y="504"/>
                    </a:lnTo>
                    <a:lnTo>
                      <a:pt x="331" y="498"/>
                    </a:lnTo>
                    <a:lnTo>
                      <a:pt x="355" y="489"/>
                    </a:lnTo>
                    <a:lnTo>
                      <a:pt x="376" y="478"/>
                    </a:lnTo>
                    <a:lnTo>
                      <a:pt x="396" y="464"/>
                    </a:lnTo>
                    <a:lnTo>
                      <a:pt x="416" y="448"/>
                    </a:lnTo>
                    <a:lnTo>
                      <a:pt x="432" y="431"/>
                    </a:lnTo>
                    <a:lnTo>
                      <a:pt x="449" y="412"/>
                    </a:lnTo>
                    <a:lnTo>
                      <a:pt x="462" y="393"/>
                    </a:lnTo>
                    <a:lnTo>
                      <a:pt x="474" y="372"/>
                    </a:lnTo>
                    <a:lnTo>
                      <a:pt x="484" y="350"/>
                    </a:lnTo>
                    <a:lnTo>
                      <a:pt x="493" y="326"/>
                    </a:lnTo>
                    <a:lnTo>
                      <a:pt x="501" y="304"/>
                    </a:lnTo>
                    <a:lnTo>
                      <a:pt x="505" y="280"/>
                    </a:lnTo>
                    <a:lnTo>
                      <a:pt x="509" y="256"/>
                    </a:lnTo>
                    <a:lnTo>
                      <a:pt x="509" y="232"/>
                    </a:lnTo>
                    <a:lnTo>
                      <a:pt x="509" y="208"/>
                    </a:lnTo>
                    <a:lnTo>
                      <a:pt x="506" y="185"/>
                    </a:lnTo>
                    <a:lnTo>
                      <a:pt x="501" y="162"/>
                    </a:lnTo>
                    <a:lnTo>
                      <a:pt x="493" y="140"/>
                    </a:lnTo>
                    <a:lnTo>
                      <a:pt x="484" y="119"/>
                    </a:lnTo>
                    <a:lnTo>
                      <a:pt x="472" y="98"/>
                    </a:lnTo>
                    <a:lnTo>
                      <a:pt x="459" y="81"/>
                    </a:lnTo>
                    <a:lnTo>
                      <a:pt x="443" y="63"/>
                    </a:lnTo>
                    <a:lnTo>
                      <a:pt x="423" y="48"/>
                    </a:lnTo>
                    <a:lnTo>
                      <a:pt x="401" y="35"/>
                    </a:lnTo>
                    <a:lnTo>
                      <a:pt x="377" y="23"/>
                    </a:lnTo>
                    <a:lnTo>
                      <a:pt x="350" y="14"/>
                    </a:lnTo>
                    <a:lnTo>
                      <a:pt x="322" y="6"/>
                    </a:lnTo>
                    <a:lnTo>
                      <a:pt x="289" y="2"/>
                    </a:lnTo>
                    <a:lnTo>
                      <a:pt x="255" y="0"/>
                    </a:lnTo>
                    <a:lnTo>
                      <a:pt x="255" y="0"/>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Rectangle 186"/>
              <p:cNvSpPr>
                <a:spLocks noChangeArrowheads="1"/>
              </p:cNvSpPr>
              <p:nvPr/>
            </p:nvSpPr>
            <p:spPr bwMode="auto">
              <a:xfrm>
                <a:off x="5770563" y="1312863"/>
                <a:ext cx="477838" cy="75565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187"/>
              <p:cNvSpPr>
                <a:spLocks/>
              </p:cNvSpPr>
              <p:nvPr/>
            </p:nvSpPr>
            <p:spPr bwMode="auto">
              <a:xfrm>
                <a:off x="5902325" y="957263"/>
                <a:ext cx="217488" cy="461962"/>
              </a:xfrm>
              <a:custGeom>
                <a:avLst/>
                <a:gdLst>
                  <a:gd name="T0" fmla="*/ 68 w 137"/>
                  <a:gd name="T1" fmla="*/ 0 h 291"/>
                  <a:gd name="T2" fmla="*/ 68 w 137"/>
                  <a:gd name="T3" fmla="*/ 0 h 291"/>
                  <a:gd name="T4" fmla="*/ 68 w 137"/>
                  <a:gd name="T5" fmla="*/ 0 h 291"/>
                  <a:gd name="T6" fmla="*/ 82 w 137"/>
                  <a:gd name="T7" fmla="*/ 1 h 291"/>
                  <a:gd name="T8" fmla="*/ 95 w 137"/>
                  <a:gd name="T9" fmla="*/ 4 h 291"/>
                  <a:gd name="T10" fmla="*/ 105 w 137"/>
                  <a:gd name="T11" fmla="*/ 10 h 291"/>
                  <a:gd name="T12" fmla="*/ 116 w 137"/>
                  <a:gd name="T13" fmla="*/ 19 h 291"/>
                  <a:gd name="T14" fmla="*/ 125 w 137"/>
                  <a:gd name="T15" fmla="*/ 30 h 291"/>
                  <a:gd name="T16" fmla="*/ 131 w 137"/>
                  <a:gd name="T17" fmla="*/ 42 h 291"/>
                  <a:gd name="T18" fmla="*/ 135 w 137"/>
                  <a:gd name="T19" fmla="*/ 53 h 291"/>
                  <a:gd name="T20" fmla="*/ 137 w 137"/>
                  <a:gd name="T21" fmla="*/ 67 h 291"/>
                  <a:gd name="T22" fmla="*/ 137 w 137"/>
                  <a:gd name="T23" fmla="*/ 224 h 291"/>
                  <a:gd name="T24" fmla="*/ 137 w 137"/>
                  <a:gd name="T25" fmla="*/ 224 h 291"/>
                  <a:gd name="T26" fmla="*/ 135 w 137"/>
                  <a:gd name="T27" fmla="*/ 238 h 291"/>
                  <a:gd name="T28" fmla="*/ 131 w 137"/>
                  <a:gd name="T29" fmla="*/ 250 h 291"/>
                  <a:gd name="T30" fmla="*/ 125 w 137"/>
                  <a:gd name="T31" fmla="*/ 262 h 291"/>
                  <a:gd name="T32" fmla="*/ 116 w 137"/>
                  <a:gd name="T33" fmla="*/ 272 h 291"/>
                  <a:gd name="T34" fmla="*/ 105 w 137"/>
                  <a:gd name="T35" fmla="*/ 281 h 291"/>
                  <a:gd name="T36" fmla="*/ 95 w 137"/>
                  <a:gd name="T37" fmla="*/ 287 h 291"/>
                  <a:gd name="T38" fmla="*/ 82 w 137"/>
                  <a:gd name="T39" fmla="*/ 290 h 291"/>
                  <a:gd name="T40" fmla="*/ 68 w 137"/>
                  <a:gd name="T41" fmla="*/ 291 h 291"/>
                  <a:gd name="T42" fmla="*/ 68 w 137"/>
                  <a:gd name="T43" fmla="*/ 291 h 291"/>
                  <a:gd name="T44" fmla="*/ 68 w 137"/>
                  <a:gd name="T45" fmla="*/ 291 h 291"/>
                  <a:gd name="T46" fmla="*/ 55 w 137"/>
                  <a:gd name="T47" fmla="*/ 290 h 291"/>
                  <a:gd name="T48" fmla="*/ 42 w 137"/>
                  <a:gd name="T49" fmla="*/ 287 h 291"/>
                  <a:gd name="T50" fmla="*/ 30 w 137"/>
                  <a:gd name="T51" fmla="*/ 281 h 291"/>
                  <a:gd name="T52" fmla="*/ 19 w 137"/>
                  <a:gd name="T53" fmla="*/ 272 h 291"/>
                  <a:gd name="T54" fmla="*/ 12 w 137"/>
                  <a:gd name="T55" fmla="*/ 262 h 291"/>
                  <a:gd name="T56" fmla="*/ 6 w 137"/>
                  <a:gd name="T57" fmla="*/ 250 h 291"/>
                  <a:gd name="T58" fmla="*/ 1 w 137"/>
                  <a:gd name="T59" fmla="*/ 238 h 291"/>
                  <a:gd name="T60" fmla="*/ 0 w 137"/>
                  <a:gd name="T61" fmla="*/ 224 h 291"/>
                  <a:gd name="T62" fmla="*/ 0 w 137"/>
                  <a:gd name="T63" fmla="*/ 67 h 291"/>
                  <a:gd name="T64" fmla="*/ 0 w 137"/>
                  <a:gd name="T65" fmla="*/ 67 h 291"/>
                  <a:gd name="T66" fmla="*/ 1 w 137"/>
                  <a:gd name="T67" fmla="*/ 53 h 291"/>
                  <a:gd name="T68" fmla="*/ 6 w 137"/>
                  <a:gd name="T69" fmla="*/ 42 h 291"/>
                  <a:gd name="T70" fmla="*/ 12 w 137"/>
                  <a:gd name="T71" fmla="*/ 30 h 291"/>
                  <a:gd name="T72" fmla="*/ 19 w 137"/>
                  <a:gd name="T73" fmla="*/ 19 h 291"/>
                  <a:gd name="T74" fmla="*/ 30 w 137"/>
                  <a:gd name="T75" fmla="*/ 10 h 291"/>
                  <a:gd name="T76" fmla="*/ 42 w 137"/>
                  <a:gd name="T77" fmla="*/ 4 h 291"/>
                  <a:gd name="T78" fmla="*/ 55 w 137"/>
                  <a:gd name="T79" fmla="*/ 1 h 291"/>
                  <a:gd name="T80" fmla="*/ 68 w 137"/>
                  <a:gd name="T81" fmla="*/ 0 h 291"/>
                  <a:gd name="T82" fmla="*/ 68 w 137"/>
                  <a:gd name="T8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 h="291">
                    <a:moveTo>
                      <a:pt x="68" y="0"/>
                    </a:moveTo>
                    <a:lnTo>
                      <a:pt x="68" y="0"/>
                    </a:lnTo>
                    <a:lnTo>
                      <a:pt x="68" y="0"/>
                    </a:lnTo>
                    <a:lnTo>
                      <a:pt x="82" y="1"/>
                    </a:lnTo>
                    <a:lnTo>
                      <a:pt x="95" y="4"/>
                    </a:lnTo>
                    <a:lnTo>
                      <a:pt x="105" y="10"/>
                    </a:lnTo>
                    <a:lnTo>
                      <a:pt x="116" y="19"/>
                    </a:lnTo>
                    <a:lnTo>
                      <a:pt x="125" y="30"/>
                    </a:lnTo>
                    <a:lnTo>
                      <a:pt x="131" y="42"/>
                    </a:lnTo>
                    <a:lnTo>
                      <a:pt x="135" y="53"/>
                    </a:lnTo>
                    <a:lnTo>
                      <a:pt x="137" y="67"/>
                    </a:lnTo>
                    <a:lnTo>
                      <a:pt x="137" y="224"/>
                    </a:lnTo>
                    <a:lnTo>
                      <a:pt x="137" y="224"/>
                    </a:lnTo>
                    <a:lnTo>
                      <a:pt x="135" y="238"/>
                    </a:lnTo>
                    <a:lnTo>
                      <a:pt x="131" y="250"/>
                    </a:lnTo>
                    <a:lnTo>
                      <a:pt x="125" y="262"/>
                    </a:lnTo>
                    <a:lnTo>
                      <a:pt x="116" y="272"/>
                    </a:lnTo>
                    <a:lnTo>
                      <a:pt x="105" y="281"/>
                    </a:lnTo>
                    <a:lnTo>
                      <a:pt x="95" y="287"/>
                    </a:lnTo>
                    <a:lnTo>
                      <a:pt x="82" y="290"/>
                    </a:lnTo>
                    <a:lnTo>
                      <a:pt x="68" y="291"/>
                    </a:lnTo>
                    <a:lnTo>
                      <a:pt x="68" y="291"/>
                    </a:lnTo>
                    <a:lnTo>
                      <a:pt x="68" y="291"/>
                    </a:lnTo>
                    <a:lnTo>
                      <a:pt x="55" y="290"/>
                    </a:lnTo>
                    <a:lnTo>
                      <a:pt x="42" y="287"/>
                    </a:lnTo>
                    <a:lnTo>
                      <a:pt x="30" y="281"/>
                    </a:lnTo>
                    <a:lnTo>
                      <a:pt x="19" y="272"/>
                    </a:lnTo>
                    <a:lnTo>
                      <a:pt x="12" y="262"/>
                    </a:lnTo>
                    <a:lnTo>
                      <a:pt x="6" y="250"/>
                    </a:lnTo>
                    <a:lnTo>
                      <a:pt x="1" y="238"/>
                    </a:lnTo>
                    <a:lnTo>
                      <a:pt x="0" y="224"/>
                    </a:lnTo>
                    <a:lnTo>
                      <a:pt x="0" y="67"/>
                    </a:lnTo>
                    <a:lnTo>
                      <a:pt x="0" y="67"/>
                    </a:lnTo>
                    <a:lnTo>
                      <a:pt x="1" y="53"/>
                    </a:lnTo>
                    <a:lnTo>
                      <a:pt x="6" y="42"/>
                    </a:lnTo>
                    <a:lnTo>
                      <a:pt x="12" y="30"/>
                    </a:lnTo>
                    <a:lnTo>
                      <a:pt x="19" y="19"/>
                    </a:lnTo>
                    <a:lnTo>
                      <a:pt x="30" y="10"/>
                    </a:lnTo>
                    <a:lnTo>
                      <a:pt x="42" y="4"/>
                    </a:lnTo>
                    <a:lnTo>
                      <a:pt x="55" y="1"/>
                    </a:lnTo>
                    <a:lnTo>
                      <a:pt x="68" y="0"/>
                    </a:lnTo>
                    <a:lnTo>
                      <a:pt x="68"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188"/>
              <p:cNvSpPr>
                <a:spLocks/>
              </p:cNvSpPr>
              <p:nvPr/>
            </p:nvSpPr>
            <p:spPr bwMode="auto">
              <a:xfrm>
                <a:off x="5902325" y="1162050"/>
                <a:ext cx="217488" cy="139700"/>
              </a:xfrm>
              <a:custGeom>
                <a:avLst/>
                <a:gdLst>
                  <a:gd name="T0" fmla="*/ 137 w 137"/>
                  <a:gd name="T1" fmla="*/ 43 h 88"/>
                  <a:gd name="T2" fmla="*/ 137 w 137"/>
                  <a:gd name="T3" fmla="*/ 43 h 88"/>
                  <a:gd name="T4" fmla="*/ 137 w 137"/>
                  <a:gd name="T5" fmla="*/ 43 h 88"/>
                  <a:gd name="T6" fmla="*/ 135 w 137"/>
                  <a:gd name="T7" fmla="*/ 54 h 88"/>
                  <a:gd name="T8" fmla="*/ 131 w 137"/>
                  <a:gd name="T9" fmla="*/ 63 h 88"/>
                  <a:gd name="T10" fmla="*/ 123 w 137"/>
                  <a:gd name="T11" fmla="*/ 70 h 88"/>
                  <a:gd name="T12" fmla="*/ 114 w 137"/>
                  <a:gd name="T13" fmla="*/ 78 h 88"/>
                  <a:gd name="T14" fmla="*/ 104 w 137"/>
                  <a:gd name="T15" fmla="*/ 82 h 88"/>
                  <a:gd name="T16" fmla="*/ 94 w 137"/>
                  <a:gd name="T17" fmla="*/ 85 h 88"/>
                  <a:gd name="T18" fmla="*/ 80 w 137"/>
                  <a:gd name="T19" fmla="*/ 87 h 88"/>
                  <a:gd name="T20" fmla="*/ 68 w 137"/>
                  <a:gd name="T21" fmla="*/ 88 h 88"/>
                  <a:gd name="T22" fmla="*/ 55 w 137"/>
                  <a:gd name="T23" fmla="*/ 87 h 88"/>
                  <a:gd name="T24" fmla="*/ 43 w 137"/>
                  <a:gd name="T25" fmla="*/ 85 h 88"/>
                  <a:gd name="T26" fmla="*/ 31 w 137"/>
                  <a:gd name="T27" fmla="*/ 82 h 88"/>
                  <a:gd name="T28" fmla="*/ 21 w 137"/>
                  <a:gd name="T29" fmla="*/ 78 h 88"/>
                  <a:gd name="T30" fmla="*/ 12 w 137"/>
                  <a:gd name="T31" fmla="*/ 70 h 88"/>
                  <a:gd name="T32" fmla="*/ 6 w 137"/>
                  <a:gd name="T33" fmla="*/ 63 h 88"/>
                  <a:gd name="T34" fmla="*/ 1 w 137"/>
                  <a:gd name="T35" fmla="*/ 54 h 88"/>
                  <a:gd name="T36" fmla="*/ 0 w 137"/>
                  <a:gd name="T37" fmla="*/ 43 h 88"/>
                  <a:gd name="T38" fmla="*/ 0 w 137"/>
                  <a:gd name="T39" fmla="*/ 43 h 88"/>
                  <a:gd name="T40" fmla="*/ 0 w 137"/>
                  <a:gd name="T41" fmla="*/ 43 h 88"/>
                  <a:gd name="T42" fmla="*/ 1 w 137"/>
                  <a:gd name="T43" fmla="*/ 33 h 88"/>
                  <a:gd name="T44" fmla="*/ 6 w 137"/>
                  <a:gd name="T45" fmla="*/ 24 h 88"/>
                  <a:gd name="T46" fmla="*/ 12 w 137"/>
                  <a:gd name="T47" fmla="*/ 17 h 88"/>
                  <a:gd name="T48" fmla="*/ 21 w 137"/>
                  <a:gd name="T49" fmla="*/ 11 h 88"/>
                  <a:gd name="T50" fmla="*/ 31 w 137"/>
                  <a:gd name="T51" fmla="*/ 6 h 88"/>
                  <a:gd name="T52" fmla="*/ 43 w 137"/>
                  <a:gd name="T53" fmla="*/ 3 h 88"/>
                  <a:gd name="T54" fmla="*/ 55 w 137"/>
                  <a:gd name="T55" fmla="*/ 0 h 88"/>
                  <a:gd name="T56" fmla="*/ 68 w 137"/>
                  <a:gd name="T57" fmla="*/ 0 h 88"/>
                  <a:gd name="T58" fmla="*/ 80 w 137"/>
                  <a:gd name="T59" fmla="*/ 0 h 88"/>
                  <a:gd name="T60" fmla="*/ 94 w 137"/>
                  <a:gd name="T61" fmla="*/ 3 h 88"/>
                  <a:gd name="T62" fmla="*/ 104 w 137"/>
                  <a:gd name="T63" fmla="*/ 6 h 88"/>
                  <a:gd name="T64" fmla="*/ 114 w 137"/>
                  <a:gd name="T65" fmla="*/ 11 h 88"/>
                  <a:gd name="T66" fmla="*/ 123 w 137"/>
                  <a:gd name="T67" fmla="*/ 17 h 88"/>
                  <a:gd name="T68" fmla="*/ 131 w 137"/>
                  <a:gd name="T69" fmla="*/ 24 h 88"/>
                  <a:gd name="T70" fmla="*/ 135 w 137"/>
                  <a:gd name="T71" fmla="*/ 33 h 88"/>
                  <a:gd name="T72" fmla="*/ 137 w 137"/>
                  <a:gd name="T73" fmla="*/ 43 h 88"/>
                  <a:gd name="T74" fmla="*/ 137 w 137"/>
                  <a:gd name="T75" fmla="*/ 4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 h="88">
                    <a:moveTo>
                      <a:pt x="137" y="43"/>
                    </a:moveTo>
                    <a:lnTo>
                      <a:pt x="137" y="43"/>
                    </a:lnTo>
                    <a:lnTo>
                      <a:pt x="137" y="43"/>
                    </a:lnTo>
                    <a:lnTo>
                      <a:pt x="135" y="54"/>
                    </a:lnTo>
                    <a:lnTo>
                      <a:pt x="131" y="63"/>
                    </a:lnTo>
                    <a:lnTo>
                      <a:pt x="123" y="70"/>
                    </a:lnTo>
                    <a:lnTo>
                      <a:pt x="114" y="78"/>
                    </a:lnTo>
                    <a:lnTo>
                      <a:pt x="104" y="82"/>
                    </a:lnTo>
                    <a:lnTo>
                      <a:pt x="94" y="85"/>
                    </a:lnTo>
                    <a:lnTo>
                      <a:pt x="80" y="87"/>
                    </a:lnTo>
                    <a:lnTo>
                      <a:pt x="68" y="88"/>
                    </a:lnTo>
                    <a:lnTo>
                      <a:pt x="55" y="87"/>
                    </a:lnTo>
                    <a:lnTo>
                      <a:pt x="43" y="85"/>
                    </a:lnTo>
                    <a:lnTo>
                      <a:pt x="31" y="82"/>
                    </a:lnTo>
                    <a:lnTo>
                      <a:pt x="21" y="78"/>
                    </a:lnTo>
                    <a:lnTo>
                      <a:pt x="12" y="70"/>
                    </a:lnTo>
                    <a:lnTo>
                      <a:pt x="6" y="63"/>
                    </a:lnTo>
                    <a:lnTo>
                      <a:pt x="1" y="54"/>
                    </a:lnTo>
                    <a:lnTo>
                      <a:pt x="0" y="43"/>
                    </a:lnTo>
                    <a:lnTo>
                      <a:pt x="0" y="43"/>
                    </a:lnTo>
                    <a:lnTo>
                      <a:pt x="0" y="43"/>
                    </a:lnTo>
                    <a:lnTo>
                      <a:pt x="1" y="33"/>
                    </a:lnTo>
                    <a:lnTo>
                      <a:pt x="6" y="24"/>
                    </a:lnTo>
                    <a:lnTo>
                      <a:pt x="12" y="17"/>
                    </a:lnTo>
                    <a:lnTo>
                      <a:pt x="21" y="11"/>
                    </a:lnTo>
                    <a:lnTo>
                      <a:pt x="31" y="6"/>
                    </a:lnTo>
                    <a:lnTo>
                      <a:pt x="43" y="3"/>
                    </a:lnTo>
                    <a:lnTo>
                      <a:pt x="55" y="0"/>
                    </a:lnTo>
                    <a:lnTo>
                      <a:pt x="68" y="0"/>
                    </a:lnTo>
                    <a:lnTo>
                      <a:pt x="80" y="0"/>
                    </a:lnTo>
                    <a:lnTo>
                      <a:pt x="94" y="3"/>
                    </a:lnTo>
                    <a:lnTo>
                      <a:pt x="104" y="6"/>
                    </a:lnTo>
                    <a:lnTo>
                      <a:pt x="114" y="11"/>
                    </a:lnTo>
                    <a:lnTo>
                      <a:pt x="123" y="17"/>
                    </a:lnTo>
                    <a:lnTo>
                      <a:pt x="131" y="24"/>
                    </a:lnTo>
                    <a:lnTo>
                      <a:pt x="135" y="33"/>
                    </a:lnTo>
                    <a:lnTo>
                      <a:pt x="137" y="43"/>
                    </a:lnTo>
                    <a:lnTo>
                      <a:pt x="137" y="43"/>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189"/>
              <p:cNvSpPr>
                <a:spLocks/>
              </p:cNvSpPr>
              <p:nvPr/>
            </p:nvSpPr>
            <p:spPr bwMode="auto">
              <a:xfrm>
                <a:off x="5607050" y="379413"/>
                <a:ext cx="806450" cy="884237"/>
              </a:xfrm>
              <a:custGeom>
                <a:avLst/>
                <a:gdLst>
                  <a:gd name="T0" fmla="*/ 254 w 508"/>
                  <a:gd name="T1" fmla="*/ 0 h 557"/>
                  <a:gd name="T2" fmla="*/ 187 w 508"/>
                  <a:gd name="T3" fmla="*/ 6 h 557"/>
                  <a:gd name="T4" fmla="*/ 132 w 508"/>
                  <a:gd name="T5" fmla="*/ 23 h 557"/>
                  <a:gd name="T6" fmla="*/ 86 w 508"/>
                  <a:gd name="T7" fmla="*/ 52 h 557"/>
                  <a:gd name="T8" fmla="*/ 51 w 508"/>
                  <a:gd name="T9" fmla="*/ 87 h 557"/>
                  <a:gd name="T10" fmla="*/ 25 w 508"/>
                  <a:gd name="T11" fmla="*/ 129 h 557"/>
                  <a:gd name="T12" fmla="*/ 9 w 508"/>
                  <a:gd name="T13" fmla="*/ 177 h 557"/>
                  <a:gd name="T14" fmla="*/ 0 w 508"/>
                  <a:gd name="T15" fmla="*/ 227 h 557"/>
                  <a:gd name="T16" fmla="*/ 0 w 508"/>
                  <a:gd name="T17" fmla="*/ 279 h 557"/>
                  <a:gd name="T18" fmla="*/ 9 w 508"/>
                  <a:gd name="T19" fmla="*/ 331 h 557"/>
                  <a:gd name="T20" fmla="*/ 25 w 508"/>
                  <a:gd name="T21" fmla="*/ 382 h 557"/>
                  <a:gd name="T22" fmla="*/ 48 w 508"/>
                  <a:gd name="T23" fmla="*/ 428 h 557"/>
                  <a:gd name="T24" fmla="*/ 77 w 508"/>
                  <a:gd name="T25" fmla="*/ 471 h 557"/>
                  <a:gd name="T26" fmla="*/ 113 w 508"/>
                  <a:gd name="T27" fmla="*/ 507 h 557"/>
                  <a:gd name="T28" fmla="*/ 155 w 508"/>
                  <a:gd name="T29" fmla="*/ 533 h 557"/>
                  <a:gd name="T30" fmla="*/ 202 w 508"/>
                  <a:gd name="T31" fmla="*/ 551 h 557"/>
                  <a:gd name="T32" fmla="*/ 254 w 508"/>
                  <a:gd name="T33" fmla="*/ 557 h 557"/>
                  <a:gd name="T34" fmla="*/ 281 w 508"/>
                  <a:gd name="T35" fmla="*/ 556 h 557"/>
                  <a:gd name="T36" fmla="*/ 330 w 508"/>
                  <a:gd name="T37" fmla="*/ 544 h 557"/>
                  <a:gd name="T38" fmla="*/ 375 w 508"/>
                  <a:gd name="T39" fmla="*/ 522 h 557"/>
                  <a:gd name="T40" fmla="*/ 413 w 508"/>
                  <a:gd name="T41" fmla="*/ 489 h 557"/>
                  <a:gd name="T42" fmla="*/ 446 w 508"/>
                  <a:gd name="T43" fmla="*/ 450 h 557"/>
                  <a:gd name="T44" fmla="*/ 473 w 508"/>
                  <a:gd name="T45" fmla="*/ 406 h 557"/>
                  <a:gd name="T46" fmla="*/ 492 w 508"/>
                  <a:gd name="T47" fmla="*/ 357 h 557"/>
                  <a:gd name="T48" fmla="*/ 504 w 508"/>
                  <a:gd name="T49" fmla="*/ 304 h 557"/>
                  <a:gd name="T50" fmla="*/ 508 w 508"/>
                  <a:gd name="T51" fmla="*/ 252 h 557"/>
                  <a:gd name="T52" fmla="*/ 505 w 508"/>
                  <a:gd name="T53" fmla="*/ 202 h 557"/>
                  <a:gd name="T54" fmla="*/ 492 w 508"/>
                  <a:gd name="T55" fmla="*/ 153 h 557"/>
                  <a:gd name="T56" fmla="*/ 471 w 508"/>
                  <a:gd name="T57" fmla="*/ 107 h 557"/>
                  <a:gd name="T58" fmla="*/ 440 w 508"/>
                  <a:gd name="T59" fmla="*/ 68 h 557"/>
                  <a:gd name="T60" fmla="*/ 400 w 508"/>
                  <a:gd name="T61" fmla="*/ 37 h 557"/>
                  <a:gd name="T62" fmla="*/ 349 w 508"/>
                  <a:gd name="T63" fmla="*/ 13 h 557"/>
                  <a:gd name="T64" fmla="*/ 288 w 508"/>
                  <a:gd name="T65" fmla="*/ 1 h 557"/>
                  <a:gd name="T66" fmla="*/ 254 w 508"/>
                  <a:gd name="T6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8" h="557">
                    <a:moveTo>
                      <a:pt x="254" y="0"/>
                    </a:moveTo>
                    <a:lnTo>
                      <a:pt x="254" y="0"/>
                    </a:lnTo>
                    <a:lnTo>
                      <a:pt x="220" y="1"/>
                    </a:lnTo>
                    <a:lnTo>
                      <a:pt x="187" y="6"/>
                    </a:lnTo>
                    <a:lnTo>
                      <a:pt x="158" y="13"/>
                    </a:lnTo>
                    <a:lnTo>
                      <a:pt x="132" y="23"/>
                    </a:lnTo>
                    <a:lnTo>
                      <a:pt x="107" y="37"/>
                    </a:lnTo>
                    <a:lnTo>
                      <a:pt x="86" y="52"/>
                    </a:lnTo>
                    <a:lnTo>
                      <a:pt x="67" y="68"/>
                    </a:lnTo>
                    <a:lnTo>
                      <a:pt x="51" y="87"/>
                    </a:lnTo>
                    <a:lnTo>
                      <a:pt x="37" y="107"/>
                    </a:lnTo>
                    <a:lnTo>
                      <a:pt x="25" y="129"/>
                    </a:lnTo>
                    <a:lnTo>
                      <a:pt x="15" y="153"/>
                    </a:lnTo>
                    <a:lnTo>
                      <a:pt x="9" y="177"/>
                    </a:lnTo>
                    <a:lnTo>
                      <a:pt x="3" y="202"/>
                    </a:lnTo>
                    <a:lnTo>
                      <a:pt x="0" y="227"/>
                    </a:lnTo>
                    <a:lnTo>
                      <a:pt x="0" y="252"/>
                    </a:lnTo>
                    <a:lnTo>
                      <a:pt x="0" y="279"/>
                    </a:lnTo>
                    <a:lnTo>
                      <a:pt x="5" y="304"/>
                    </a:lnTo>
                    <a:lnTo>
                      <a:pt x="9" y="331"/>
                    </a:lnTo>
                    <a:lnTo>
                      <a:pt x="16" y="357"/>
                    </a:lnTo>
                    <a:lnTo>
                      <a:pt x="25" y="382"/>
                    </a:lnTo>
                    <a:lnTo>
                      <a:pt x="36" y="406"/>
                    </a:lnTo>
                    <a:lnTo>
                      <a:pt x="48" y="428"/>
                    </a:lnTo>
                    <a:lnTo>
                      <a:pt x="61" y="450"/>
                    </a:lnTo>
                    <a:lnTo>
                      <a:pt x="77" y="471"/>
                    </a:lnTo>
                    <a:lnTo>
                      <a:pt x="94" y="489"/>
                    </a:lnTo>
                    <a:lnTo>
                      <a:pt x="113" y="507"/>
                    </a:lnTo>
                    <a:lnTo>
                      <a:pt x="132" y="522"/>
                    </a:lnTo>
                    <a:lnTo>
                      <a:pt x="155" y="533"/>
                    </a:lnTo>
                    <a:lnTo>
                      <a:pt x="177" y="544"/>
                    </a:lnTo>
                    <a:lnTo>
                      <a:pt x="202" y="551"/>
                    </a:lnTo>
                    <a:lnTo>
                      <a:pt x="228" y="556"/>
                    </a:lnTo>
                    <a:lnTo>
                      <a:pt x="254" y="557"/>
                    </a:lnTo>
                    <a:lnTo>
                      <a:pt x="254" y="557"/>
                    </a:lnTo>
                    <a:lnTo>
                      <a:pt x="281" y="556"/>
                    </a:lnTo>
                    <a:lnTo>
                      <a:pt x="306" y="551"/>
                    </a:lnTo>
                    <a:lnTo>
                      <a:pt x="330" y="544"/>
                    </a:lnTo>
                    <a:lnTo>
                      <a:pt x="354" y="533"/>
                    </a:lnTo>
                    <a:lnTo>
                      <a:pt x="375" y="522"/>
                    </a:lnTo>
                    <a:lnTo>
                      <a:pt x="395" y="507"/>
                    </a:lnTo>
                    <a:lnTo>
                      <a:pt x="413" y="489"/>
                    </a:lnTo>
                    <a:lnTo>
                      <a:pt x="431" y="471"/>
                    </a:lnTo>
                    <a:lnTo>
                      <a:pt x="446" y="450"/>
                    </a:lnTo>
                    <a:lnTo>
                      <a:pt x="461" y="428"/>
                    </a:lnTo>
                    <a:lnTo>
                      <a:pt x="473" y="406"/>
                    </a:lnTo>
                    <a:lnTo>
                      <a:pt x="483" y="382"/>
                    </a:lnTo>
                    <a:lnTo>
                      <a:pt x="492" y="357"/>
                    </a:lnTo>
                    <a:lnTo>
                      <a:pt x="500" y="331"/>
                    </a:lnTo>
                    <a:lnTo>
                      <a:pt x="504" y="304"/>
                    </a:lnTo>
                    <a:lnTo>
                      <a:pt x="507" y="279"/>
                    </a:lnTo>
                    <a:lnTo>
                      <a:pt x="508" y="252"/>
                    </a:lnTo>
                    <a:lnTo>
                      <a:pt x="507" y="227"/>
                    </a:lnTo>
                    <a:lnTo>
                      <a:pt x="505" y="202"/>
                    </a:lnTo>
                    <a:lnTo>
                      <a:pt x="500" y="177"/>
                    </a:lnTo>
                    <a:lnTo>
                      <a:pt x="492" y="153"/>
                    </a:lnTo>
                    <a:lnTo>
                      <a:pt x="483" y="129"/>
                    </a:lnTo>
                    <a:lnTo>
                      <a:pt x="471" y="107"/>
                    </a:lnTo>
                    <a:lnTo>
                      <a:pt x="456" y="87"/>
                    </a:lnTo>
                    <a:lnTo>
                      <a:pt x="440" y="68"/>
                    </a:lnTo>
                    <a:lnTo>
                      <a:pt x="422" y="52"/>
                    </a:lnTo>
                    <a:lnTo>
                      <a:pt x="400" y="37"/>
                    </a:lnTo>
                    <a:lnTo>
                      <a:pt x="376" y="23"/>
                    </a:lnTo>
                    <a:lnTo>
                      <a:pt x="349" y="13"/>
                    </a:lnTo>
                    <a:lnTo>
                      <a:pt x="321" y="6"/>
                    </a:lnTo>
                    <a:lnTo>
                      <a:pt x="288" y="1"/>
                    </a:lnTo>
                    <a:lnTo>
                      <a:pt x="254" y="0"/>
                    </a:lnTo>
                    <a:lnTo>
                      <a:pt x="254"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190"/>
              <p:cNvSpPr>
                <a:spLocks/>
              </p:cNvSpPr>
              <p:nvPr/>
            </p:nvSpPr>
            <p:spPr bwMode="auto">
              <a:xfrm>
                <a:off x="6149975" y="1312863"/>
                <a:ext cx="368300" cy="508000"/>
              </a:xfrm>
              <a:custGeom>
                <a:avLst/>
                <a:gdLst>
                  <a:gd name="T0" fmla="*/ 7 w 232"/>
                  <a:gd name="T1" fmla="*/ 81 h 320"/>
                  <a:gd name="T2" fmla="*/ 126 w 232"/>
                  <a:gd name="T3" fmla="*/ 292 h 320"/>
                  <a:gd name="T4" fmla="*/ 126 w 232"/>
                  <a:gd name="T5" fmla="*/ 292 h 320"/>
                  <a:gd name="T6" fmla="*/ 134 w 232"/>
                  <a:gd name="T7" fmla="*/ 301 h 320"/>
                  <a:gd name="T8" fmla="*/ 141 w 232"/>
                  <a:gd name="T9" fmla="*/ 310 h 320"/>
                  <a:gd name="T10" fmla="*/ 150 w 232"/>
                  <a:gd name="T11" fmla="*/ 314 h 320"/>
                  <a:gd name="T12" fmla="*/ 161 w 232"/>
                  <a:gd name="T13" fmla="*/ 319 h 320"/>
                  <a:gd name="T14" fmla="*/ 171 w 232"/>
                  <a:gd name="T15" fmla="*/ 320 h 320"/>
                  <a:gd name="T16" fmla="*/ 183 w 232"/>
                  <a:gd name="T17" fmla="*/ 320 h 320"/>
                  <a:gd name="T18" fmla="*/ 193 w 232"/>
                  <a:gd name="T19" fmla="*/ 319 h 320"/>
                  <a:gd name="T20" fmla="*/ 204 w 232"/>
                  <a:gd name="T21" fmla="*/ 313 h 320"/>
                  <a:gd name="T22" fmla="*/ 204 w 232"/>
                  <a:gd name="T23" fmla="*/ 313 h 320"/>
                  <a:gd name="T24" fmla="*/ 204 w 232"/>
                  <a:gd name="T25" fmla="*/ 313 h 320"/>
                  <a:gd name="T26" fmla="*/ 213 w 232"/>
                  <a:gd name="T27" fmla="*/ 307 h 320"/>
                  <a:gd name="T28" fmla="*/ 220 w 232"/>
                  <a:gd name="T29" fmla="*/ 299 h 320"/>
                  <a:gd name="T30" fmla="*/ 226 w 232"/>
                  <a:gd name="T31" fmla="*/ 289 h 320"/>
                  <a:gd name="T32" fmla="*/ 230 w 232"/>
                  <a:gd name="T33" fmla="*/ 280 h 320"/>
                  <a:gd name="T34" fmla="*/ 232 w 232"/>
                  <a:gd name="T35" fmla="*/ 268 h 320"/>
                  <a:gd name="T36" fmla="*/ 232 w 232"/>
                  <a:gd name="T37" fmla="*/ 258 h 320"/>
                  <a:gd name="T38" fmla="*/ 229 w 232"/>
                  <a:gd name="T39" fmla="*/ 247 h 320"/>
                  <a:gd name="T40" fmla="*/ 224 w 232"/>
                  <a:gd name="T41" fmla="*/ 237 h 320"/>
                  <a:gd name="T42" fmla="*/ 106 w 232"/>
                  <a:gd name="T43" fmla="*/ 26 h 320"/>
                  <a:gd name="T44" fmla="*/ 106 w 232"/>
                  <a:gd name="T45" fmla="*/ 26 h 320"/>
                  <a:gd name="T46" fmla="*/ 98 w 232"/>
                  <a:gd name="T47" fmla="*/ 15 h 320"/>
                  <a:gd name="T48" fmla="*/ 89 w 232"/>
                  <a:gd name="T49" fmla="*/ 8 h 320"/>
                  <a:gd name="T50" fmla="*/ 80 w 232"/>
                  <a:gd name="T51" fmla="*/ 3 h 320"/>
                  <a:gd name="T52" fmla="*/ 70 w 232"/>
                  <a:gd name="T53" fmla="*/ 0 h 320"/>
                  <a:gd name="T54" fmla="*/ 59 w 232"/>
                  <a:gd name="T55" fmla="*/ 0 h 320"/>
                  <a:gd name="T56" fmla="*/ 51 w 232"/>
                  <a:gd name="T57" fmla="*/ 0 h 320"/>
                  <a:gd name="T58" fmla="*/ 40 w 232"/>
                  <a:gd name="T59" fmla="*/ 3 h 320"/>
                  <a:gd name="T60" fmla="*/ 31 w 232"/>
                  <a:gd name="T61" fmla="*/ 9 h 320"/>
                  <a:gd name="T62" fmla="*/ 22 w 232"/>
                  <a:gd name="T63" fmla="*/ 15 h 320"/>
                  <a:gd name="T64" fmla="*/ 15 w 232"/>
                  <a:gd name="T65" fmla="*/ 23 h 320"/>
                  <a:gd name="T66" fmla="*/ 7 w 232"/>
                  <a:gd name="T67" fmla="*/ 30 h 320"/>
                  <a:gd name="T68" fmla="*/ 3 w 232"/>
                  <a:gd name="T69" fmla="*/ 39 h 320"/>
                  <a:gd name="T70" fmla="*/ 1 w 232"/>
                  <a:gd name="T71" fmla="*/ 50 h 320"/>
                  <a:gd name="T72" fmla="*/ 0 w 232"/>
                  <a:gd name="T73" fmla="*/ 60 h 320"/>
                  <a:gd name="T74" fmla="*/ 3 w 232"/>
                  <a:gd name="T75" fmla="*/ 70 h 320"/>
                  <a:gd name="T76" fmla="*/ 7 w 232"/>
                  <a:gd name="T77" fmla="*/ 81 h 320"/>
                  <a:gd name="T78" fmla="*/ 7 w 232"/>
                  <a:gd name="T79" fmla="*/ 8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320">
                    <a:moveTo>
                      <a:pt x="7" y="81"/>
                    </a:moveTo>
                    <a:lnTo>
                      <a:pt x="126" y="292"/>
                    </a:lnTo>
                    <a:lnTo>
                      <a:pt x="126" y="292"/>
                    </a:lnTo>
                    <a:lnTo>
                      <a:pt x="134" y="301"/>
                    </a:lnTo>
                    <a:lnTo>
                      <a:pt x="141" y="310"/>
                    </a:lnTo>
                    <a:lnTo>
                      <a:pt x="150" y="314"/>
                    </a:lnTo>
                    <a:lnTo>
                      <a:pt x="161" y="319"/>
                    </a:lnTo>
                    <a:lnTo>
                      <a:pt x="171" y="320"/>
                    </a:lnTo>
                    <a:lnTo>
                      <a:pt x="183" y="320"/>
                    </a:lnTo>
                    <a:lnTo>
                      <a:pt x="193" y="319"/>
                    </a:lnTo>
                    <a:lnTo>
                      <a:pt x="204" y="313"/>
                    </a:lnTo>
                    <a:lnTo>
                      <a:pt x="204" y="313"/>
                    </a:lnTo>
                    <a:lnTo>
                      <a:pt x="204" y="313"/>
                    </a:lnTo>
                    <a:lnTo>
                      <a:pt x="213" y="307"/>
                    </a:lnTo>
                    <a:lnTo>
                      <a:pt x="220" y="299"/>
                    </a:lnTo>
                    <a:lnTo>
                      <a:pt x="226" y="289"/>
                    </a:lnTo>
                    <a:lnTo>
                      <a:pt x="230" y="280"/>
                    </a:lnTo>
                    <a:lnTo>
                      <a:pt x="232" y="268"/>
                    </a:lnTo>
                    <a:lnTo>
                      <a:pt x="232" y="258"/>
                    </a:lnTo>
                    <a:lnTo>
                      <a:pt x="229" y="247"/>
                    </a:lnTo>
                    <a:lnTo>
                      <a:pt x="224" y="237"/>
                    </a:lnTo>
                    <a:lnTo>
                      <a:pt x="106" y="26"/>
                    </a:lnTo>
                    <a:lnTo>
                      <a:pt x="106" y="26"/>
                    </a:lnTo>
                    <a:lnTo>
                      <a:pt x="98" y="15"/>
                    </a:lnTo>
                    <a:lnTo>
                      <a:pt x="89" y="8"/>
                    </a:lnTo>
                    <a:lnTo>
                      <a:pt x="80" y="3"/>
                    </a:lnTo>
                    <a:lnTo>
                      <a:pt x="70" y="0"/>
                    </a:lnTo>
                    <a:lnTo>
                      <a:pt x="59" y="0"/>
                    </a:lnTo>
                    <a:lnTo>
                      <a:pt x="51" y="0"/>
                    </a:lnTo>
                    <a:lnTo>
                      <a:pt x="40" y="3"/>
                    </a:lnTo>
                    <a:lnTo>
                      <a:pt x="31" y="9"/>
                    </a:lnTo>
                    <a:lnTo>
                      <a:pt x="22" y="15"/>
                    </a:lnTo>
                    <a:lnTo>
                      <a:pt x="15" y="23"/>
                    </a:lnTo>
                    <a:lnTo>
                      <a:pt x="7" y="30"/>
                    </a:lnTo>
                    <a:lnTo>
                      <a:pt x="3" y="39"/>
                    </a:lnTo>
                    <a:lnTo>
                      <a:pt x="1" y="50"/>
                    </a:lnTo>
                    <a:lnTo>
                      <a:pt x="0" y="60"/>
                    </a:lnTo>
                    <a:lnTo>
                      <a:pt x="3" y="70"/>
                    </a:lnTo>
                    <a:lnTo>
                      <a:pt x="7" y="81"/>
                    </a:lnTo>
                    <a:lnTo>
                      <a:pt x="7" y="81"/>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192"/>
              <p:cNvSpPr>
                <a:spLocks/>
              </p:cNvSpPr>
              <p:nvPr/>
            </p:nvSpPr>
            <p:spPr bwMode="auto">
              <a:xfrm>
                <a:off x="6265863" y="1649413"/>
                <a:ext cx="249238" cy="379412"/>
              </a:xfrm>
              <a:custGeom>
                <a:avLst/>
                <a:gdLst>
                  <a:gd name="T0" fmla="*/ 0 w 157"/>
                  <a:gd name="T1" fmla="*/ 208 h 239"/>
                  <a:gd name="T2" fmla="*/ 47 w 157"/>
                  <a:gd name="T3" fmla="*/ 40 h 239"/>
                  <a:gd name="T4" fmla="*/ 47 w 157"/>
                  <a:gd name="T5" fmla="*/ 40 h 239"/>
                  <a:gd name="T6" fmla="*/ 52 w 157"/>
                  <a:gd name="T7" fmla="*/ 28 h 239"/>
                  <a:gd name="T8" fmla="*/ 58 w 157"/>
                  <a:gd name="T9" fmla="*/ 19 h 239"/>
                  <a:gd name="T10" fmla="*/ 65 w 157"/>
                  <a:gd name="T11" fmla="*/ 11 h 239"/>
                  <a:gd name="T12" fmla="*/ 74 w 157"/>
                  <a:gd name="T13" fmla="*/ 6 h 239"/>
                  <a:gd name="T14" fmla="*/ 85 w 157"/>
                  <a:gd name="T15" fmla="*/ 1 h 239"/>
                  <a:gd name="T16" fmla="*/ 95 w 157"/>
                  <a:gd name="T17" fmla="*/ 0 h 239"/>
                  <a:gd name="T18" fmla="*/ 105 w 157"/>
                  <a:gd name="T19" fmla="*/ 0 h 239"/>
                  <a:gd name="T20" fmla="*/ 117 w 157"/>
                  <a:gd name="T21" fmla="*/ 1 h 239"/>
                  <a:gd name="T22" fmla="*/ 117 w 157"/>
                  <a:gd name="T23" fmla="*/ 1 h 239"/>
                  <a:gd name="T24" fmla="*/ 117 w 157"/>
                  <a:gd name="T25" fmla="*/ 1 h 239"/>
                  <a:gd name="T26" fmla="*/ 128 w 157"/>
                  <a:gd name="T27" fmla="*/ 6 h 239"/>
                  <a:gd name="T28" fmla="*/ 137 w 157"/>
                  <a:gd name="T29" fmla="*/ 11 h 239"/>
                  <a:gd name="T30" fmla="*/ 144 w 157"/>
                  <a:gd name="T31" fmla="*/ 19 h 239"/>
                  <a:gd name="T32" fmla="*/ 150 w 157"/>
                  <a:gd name="T33" fmla="*/ 28 h 239"/>
                  <a:gd name="T34" fmla="*/ 154 w 157"/>
                  <a:gd name="T35" fmla="*/ 38 h 239"/>
                  <a:gd name="T36" fmla="*/ 157 w 157"/>
                  <a:gd name="T37" fmla="*/ 49 h 239"/>
                  <a:gd name="T38" fmla="*/ 157 w 157"/>
                  <a:gd name="T39" fmla="*/ 61 h 239"/>
                  <a:gd name="T40" fmla="*/ 154 w 157"/>
                  <a:gd name="T41" fmla="*/ 71 h 239"/>
                  <a:gd name="T42" fmla="*/ 105 w 157"/>
                  <a:gd name="T43" fmla="*/ 239 h 239"/>
                  <a:gd name="T44" fmla="*/ 0 w 157"/>
                  <a:gd name="T45"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239">
                    <a:moveTo>
                      <a:pt x="0" y="208"/>
                    </a:moveTo>
                    <a:lnTo>
                      <a:pt x="47" y="40"/>
                    </a:lnTo>
                    <a:lnTo>
                      <a:pt x="47" y="40"/>
                    </a:lnTo>
                    <a:lnTo>
                      <a:pt x="52" y="28"/>
                    </a:lnTo>
                    <a:lnTo>
                      <a:pt x="58" y="19"/>
                    </a:lnTo>
                    <a:lnTo>
                      <a:pt x="65" y="11"/>
                    </a:lnTo>
                    <a:lnTo>
                      <a:pt x="74" y="6"/>
                    </a:lnTo>
                    <a:lnTo>
                      <a:pt x="85" y="1"/>
                    </a:lnTo>
                    <a:lnTo>
                      <a:pt x="95" y="0"/>
                    </a:lnTo>
                    <a:lnTo>
                      <a:pt x="105" y="0"/>
                    </a:lnTo>
                    <a:lnTo>
                      <a:pt x="117" y="1"/>
                    </a:lnTo>
                    <a:lnTo>
                      <a:pt x="117" y="1"/>
                    </a:lnTo>
                    <a:lnTo>
                      <a:pt x="117" y="1"/>
                    </a:lnTo>
                    <a:lnTo>
                      <a:pt x="128" y="6"/>
                    </a:lnTo>
                    <a:lnTo>
                      <a:pt x="137" y="11"/>
                    </a:lnTo>
                    <a:lnTo>
                      <a:pt x="144" y="19"/>
                    </a:lnTo>
                    <a:lnTo>
                      <a:pt x="150" y="28"/>
                    </a:lnTo>
                    <a:lnTo>
                      <a:pt x="154" y="38"/>
                    </a:lnTo>
                    <a:lnTo>
                      <a:pt x="157" y="49"/>
                    </a:lnTo>
                    <a:lnTo>
                      <a:pt x="157" y="61"/>
                    </a:lnTo>
                    <a:lnTo>
                      <a:pt x="154" y="71"/>
                    </a:lnTo>
                    <a:lnTo>
                      <a:pt x="105" y="239"/>
                    </a:lnTo>
                    <a:lnTo>
                      <a:pt x="0" y="20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193"/>
              <p:cNvSpPr>
                <a:spLocks/>
              </p:cNvSpPr>
              <p:nvPr/>
            </p:nvSpPr>
            <p:spPr bwMode="auto">
              <a:xfrm>
                <a:off x="5564188" y="1312863"/>
                <a:ext cx="307975" cy="536575"/>
              </a:xfrm>
              <a:custGeom>
                <a:avLst/>
                <a:gdLst>
                  <a:gd name="T0" fmla="*/ 191 w 194"/>
                  <a:gd name="T1" fmla="*/ 72 h 338"/>
                  <a:gd name="T2" fmla="*/ 110 w 194"/>
                  <a:gd name="T3" fmla="*/ 299 h 338"/>
                  <a:gd name="T4" fmla="*/ 110 w 194"/>
                  <a:gd name="T5" fmla="*/ 299 h 338"/>
                  <a:gd name="T6" fmla="*/ 104 w 194"/>
                  <a:gd name="T7" fmla="*/ 310 h 338"/>
                  <a:gd name="T8" fmla="*/ 98 w 194"/>
                  <a:gd name="T9" fmla="*/ 319 h 338"/>
                  <a:gd name="T10" fmla="*/ 90 w 194"/>
                  <a:gd name="T11" fmla="*/ 326 h 338"/>
                  <a:gd name="T12" fmla="*/ 81 w 194"/>
                  <a:gd name="T13" fmla="*/ 332 h 338"/>
                  <a:gd name="T14" fmla="*/ 70 w 194"/>
                  <a:gd name="T15" fmla="*/ 335 h 338"/>
                  <a:gd name="T16" fmla="*/ 60 w 194"/>
                  <a:gd name="T17" fmla="*/ 338 h 338"/>
                  <a:gd name="T18" fmla="*/ 49 w 194"/>
                  <a:gd name="T19" fmla="*/ 336 h 338"/>
                  <a:gd name="T20" fmla="*/ 38 w 194"/>
                  <a:gd name="T21" fmla="*/ 334 h 338"/>
                  <a:gd name="T22" fmla="*/ 38 w 194"/>
                  <a:gd name="T23" fmla="*/ 334 h 338"/>
                  <a:gd name="T24" fmla="*/ 38 w 194"/>
                  <a:gd name="T25" fmla="*/ 334 h 338"/>
                  <a:gd name="T26" fmla="*/ 27 w 194"/>
                  <a:gd name="T27" fmla="*/ 329 h 338"/>
                  <a:gd name="T28" fmla="*/ 18 w 194"/>
                  <a:gd name="T29" fmla="*/ 323 h 338"/>
                  <a:gd name="T30" fmla="*/ 12 w 194"/>
                  <a:gd name="T31" fmla="*/ 314 h 338"/>
                  <a:gd name="T32" fmla="*/ 6 w 194"/>
                  <a:gd name="T33" fmla="*/ 305 h 338"/>
                  <a:gd name="T34" fmla="*/ 2 w 194"/>
                  <a:gd name="T35" fmla="*/ 295 h 338"/>
                  <a:gd name="T36" fmla="*/ 0 w 194"/>
                  <a:gd name="T37" fmla="*/ 284 h 338"/>
                  <a:gd name="T38" fmla="*/ 0 w 194"/>
                  <a:gd name="T39" fmla="*/ 274 h 338"/>
                  <a:gd name="T40" fmla="*/ 3 w 194"/>
                  <a:gd name="T41" fmla="*/ 262 h 338"/>
                  <a:gd name="T42" fmla="*/ 85 w 194"/>
                  <a:gd name="T43" fmla="*/ 33 h 338"/>
                  <a:gd name="T44" fmla="*/ 85 w 194"/>
                  <a:gd name="T45" fmla="*/ 33 h 338"/>
                  <a:gd name="T46" fmla="*/ 90 w 194"/>
                  <a:gd name="T47" fmla="*/ 23 h 338"/>
                  <a:gd name="T48" fmla="*/ 97 w 194"/>
                  <a:gd name="T49" fmla="*/ 14 h 338"/>
                  <a:gd name="T50" fmla="*/ 104 w 194"/>
                  <a:gd name="T51" fmla="*/ 8 h 338"/>
                  <a:gd name="T52" fmla="*/ 115 w 194"/>
                  <a:gd name="T53" fmla="*/ 3 h 338"/>
                  <a:gd name="T54" fmla="*/ 124 w 194"/>
                  <a:gd name="T55" fmla="*/ 0 h 338"/>
                  <a:gd name="T56" fmla="*/ 134 w 194"/>
                  <a:gd name="T57" fmla="*/ 0 h 338"/>
                  <a:gd name="T58" fmla="*/ 145 w 194"/>
                  <a:gd name="T59" fmla="*/ 0 h 338"/>
                  <a:gd name="T60" fmla="*/ 155 w 194"/>
                  <a:gd name="T61" fmla="*/ 3 h 338"/>
                  <a:gd name="T62" fmla="*/ 164 w 194"/>
                  <a:gd name="T63" fmla="*/ 8 h 338"/>
                  <a:gd name="T64" fmla="*/ 173 w 194"/>
                  <a:gd name="T65" fmla="*/ 14 h 338"/>
                  <a:gd name="T66" fmla="*/ 180 w 194"/>
                  <a:gd name="T67" fmla="*/ 21 h 338"/>
                  <a:gd name="T68" fmla="*/ 186 w 194"/>
                  <a:gd name="T69" fmla="*/ 30 h 338"/>
                  <a:gd name="T70" fmla="*/ 191 w 194"/>
                  <a:gd name="T71" fmla="*/ 39 h 338"/>
                  <a:gd name="T72" fmla="*/ 194 w 194"/>
                  <a:gd name="T73" fmla="*/ 50 h 338"/>
                  <a:gd name="T74" fmla="*/ 194 w 194"/>
                  <a:gd name="T75" fmla="*/ 60 h 338"/>
                  <a:gd name="T76" fmla="*/ 191 w 194"/>
                  <a:gd name="T77" fmla="*/ 72 h 338"/>
                  <a:gd name="T78" fmla="*/ 191 w 194"/>
                  <a:gd name="T79" fmla="*/ 7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4" h="338">
                    <a:moveTo>
                      <a:pt x="191" y="72"/>
                    </a:moveTo>
                    <a:lnTo>
                      <a:pt x="110" y="299"/>
                    </a:lnTo>
                    <a:lnTo>
                      <a:pt x="110" y="299"/>
                    </a:lnTo>
                    <a:lnTo>
                      <a:pt x="104" y="310"/>
                    </a:lnTo>
                    <a:lnTo>
                      <a:pt x="98" y="319"/>
                    </a:lnTo>
                    <a:lnTo>
                      <a:pt x="90" y="326"/>
                    </a:lnTo>
                    <a:lnTo>
                      <a:pt x="81" y="332"/>
                    </a:lnTo>
                    <a:lnTo>
                      <a:pt x="70" y="335"/>
                    </a:lnTo>
                    <a:lnTo>
                      <a:pt x="60" y="338"/>
                    </a:lnTo>
                    <a:lnTo>
                      <a:pt x="49" y="336"/>
                    </a:lnTo>
                    <a:lnTo>
                      <a:pt x="38" y="334"/>
                    </a:lnTo>
                    <a:lnTo>
                      <a:pt x="38" y="334"/>
                    </a:lnTo>
                    <a:lnTo>
                      <a:pt x="38" y="334"/>
                    </a:lnTo>
                    <a:lnTo>
                      <a:pt x="27" y="329"/>
                    </a:lnTo>
                    <a:lnTo>
                      <a:pt x="18" y="323"/>
                    </a:lnTo>
                    <a:lnTo>
                      <a:pt x="12" y="314"/>
                    </a:lnTo>
                    <a:lnTo>
                      <a:pt x="6" y="305"/>
                    </a:lnTo>
                    <a:lnTo>
                      <a:pt x="2" y="295"/>
                    </a:lnTo>
                    <a:lnTo>
                      <a:pt x="0" y="284"/>
                    </a:lnTo>
                    <a:lnTo>
                      <a:pt x="0" y="274"/>
                    </a:lnTo>
                    <a:lnTo>
                      <a:pt x="3" y="262"/>
                    </a:lnTo>
                    <a:lnTo>
                      <a:pt x="85" y="33"/>
                    </a:lnTo>
                    <a:lnTo>
                      <a:pt x="85" y="33"/>
                    </a:lnTo>
                    <a:lnTo>
                      <a:pt x="90" y="23"/>
                    </a:lnTo>
                    <a:lnTo>
                      <a:pt x="97" y="14"/>
                    </a:lnTo>
                    <a:lnTo>
                      <a:pt x="104" y="8"/>
                    </a:lnTo>
                    <a:lnTo>
                      <a:pt x="115" y="3"/>
                    </a:lnTo>
                    <a:lnTo>
                      <a:pt x="124" y="0"/>
                    </a:lnTo>
                    <a:lnTo>
                      <a:pt x="134" y="0"/>
                    </a:lnTo>
                    <a:lnTo>
                      <a:pt x="145" y="0"/>
                    </a:lnTo>
                    <a:lnTo>
                      <a:pt x="155" y="3"/>
                    </a:lnTo>
                    <a:lnTo>
                      <a:pt x="164" y="8"/>
                    </a:lnTo>
                    <a:lnTo>
                      <a:pt x="173" y="14"/>
                    </a:lnTo>
                    <a:lnTo>
                      <a:pt x="180" y="21"/>
                    </a:lnTo>
                    <a:lnTo>
                      <a:pt x="186" y="30"/>
                    </a:lnTo>
                    <a:lnTo>
                      <a:pt x="191" y="39"/>
                    </a:lnTo>
                    <a:lnTo>
                      <a:pt x="194" y="50"/>
                    </a:lnTo>
                    <a:lnTo>
                      <a:pt x="194" y="60"/>
                    </a:lnTo>
                    <a:lnTo>
                      <a:pt x="191" y="72"/>
                    </a:lnTo>
                    <a:lnTo>
                      <a:pt x="191" y="72"/>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196"/>
              <p:cNvSpPr>
                <a:spLocks/>
              </p:cNvSpPr>
              <p:nvPr/>
            </p:nvSpPr>
            <p:spPr bwMode="auto">
              <a:xfrm>
                <a:off x="5564188" y="1685925"/>
                <a:ext cx="179388" cy="368300"/>
              </a:xfrm>
              <a:custGeom>
                <a:avLst/>
                <a:gdLst>
                  <a:gd name="T0" fmla="*/ 113 w 113"/>
                  <a:gd name="T1" fmla="*/ 231 h 232"/>
                  <a:gd name="T2" fmla="*/ 113 w 113"/>
                  <a:gd name="T3" fmla="*/ 55 h 232"/>
                  <a:gd name="T4" fmla="*/ 113 w 113"/>
                  <a:gd name="T5" fmla="*/ 55 h 232"/>
                  <a:gd name="T6" fmla="*/ 112 w 113"/>
                  <a:gd name="T7" fmla="*/ 45 h 232"/>
                  <a:gd name="T8" fmla="*/ 109 w 113"/>
                  <a:gd name="T9" fmla="*/ 33 h 232"/>
                  <a:gd name="T10" fmla="*/ 103 w 113"/>
                  <a:gd name="T11" fmla="*/ 24 h 232"/>
                  <a:gd name="T12" fmla="*/ 96 w 113"/>
                  <a:gd name="T13" fmla="*/ 17 h 232"/>
                  <a:gd name="T14" fmla="*/ 87 w 113"/>
                  <a:gd name="T15" fmla="*/ 9 h 232"/>
                  <a:gd name="T16" fmla="*/ 78 w 113"/>
                  <a:gd name="T17" fmla="*/ 5 h 232"/>
                  <a:gd name="T18" fmla="*/ 67 w 113"/>
                  <a:gd name="T19" fmla="*/ 2 h 232"/>
                  <a:gd name="T20" fmla="*/ 55 w 113"/>
                  <a:gd name="T21" fmla="*/ 0 h 232"/>
                  <a:gd name="T22" fmla="*/ 55 w 113"/>
                  <a:gd name="T23" fmla="*/ 0 h 232"/>
                  <a:gd name="T24" fmla="*/ 55 w 113"/>
                  <a:gd name="T25" fmla="*/ 0 h 232"/>
                  <a:gd name="T26" fmla="*/ 45 w 113"/>
                  <a:gd name="T27" fmla="*/ 2 h 232"/>
                  <a:gd name="T28" fmla="*/ 35 w 113"/>
                  <a:gd name="T29" fmla="*/ 5 h 232"/>
                  <a:gd name="T30" fmla="*/ 24 w 113"/>
                  <a:gd name="T31" fmla="*/ 11 h 232"/>
                  <a:gd name="T32" fmla="*/ 17 w 113"/>
                  <a:gd name="T33" fmla="*/ 18 h 232"/>
                  <a:gd name="T34" fmla="*/ 9 w 113"/>
                  <a:gd name="T35" fmla="*/ 26 h 232"/>
                  <a:gd name="T36" fmla="*/ 5 w 113"/>
                  <a:gd name="T37" fmla="*/ 36 h 232"/>
                  <a:gd name="T38" fmla="*/ 2 w 113"/>
                  <a:gd name="T39" fmla="*/ 46 h 232"/>
                  <a:gd name="T40" fmla="*/ 0 w 113"/>
                  <a:gd name="T41" fmla="*/ 57 h 232"/>
                  <a:gd name="T42" fmla="*/ 3 w 113"/>
                  <a:gd name="T43" fmla="*/ 232 h 232"/>
                  <a:gd name="T44" fmla="*/ 113 w 113"/>
                  <a:gd name="T45"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232">
                    <a:moveTo>
                      <a:pt x="113" y="231"/>
                    </a:moveTo>
                    <a:lnTo>
                      <a:pt x="113" y="55"/>
                    </a:lnTo>
                    <a:lnTo>
                      <a:pt x="113" y="55"/>
                    </a:lnTo>
                    <a:lnTo>
                      <a:pt x="112" y="45"/>
                    </a:lnTo>
                    <a:lnTo>
                      <a:pt x="109" y="33"/>
                    </a:lnTo>
                    <a:lnTo>
                      <a:pt x="103" y="24"/>
                    </a:lnTo>
                    <a:lnTo>
                      <a:pt x="96" y="17"/>
                    </a:lnTo>
                    <a:lnTo>
                      <a:pt x="87" y="9"/>
                    </a:lnTo>
                    <a:lnTo>
                      <a:pt x="78" y="5"/>
                    </a:lnTo>
                    <a:lnTo>
                      <a:pt x="67" y="2"/>
                    </a:lnTo>
                    <a:lnTo>
                      <a:pt x="55" y="0"/>
                    </a:lnTo>
                    <a:lnTo>
                      <a:pt x="55" y="0"/>
                    </a:lnTo>
                    <a:lnTo>
                      <a:pt x="55" y="0"/>
                    </a:lnTo>
                    <a:lnTo>
                      <a:pt x="45" y="2"/>
                    </a:lnTo>
                    <a:lnTo>
                      <a:pt x="35" y="5"/>
                    </a:lnTo>
                    <a:lnTo>
                      <a:pt x="24" y="11"/>
                    </a:lnTo>
                    <a:lnTo>
                      <a:pt x="17" y="18"/>
                    </a:lnTo>
                    <a:lnTo>
                      <a:pt x="9" y="26"/>
                    </a:lnTo>
                    <a:lnTo>
                      <a:pt x="5" y="36"/>
                    </a:lnTo>
                    <a:lnTo>
                      <a:pt x="2" y="46"/>
                    </a:lnTo>
                    <a:lnTo>
                      <a:pt x="0" y="57"/>
                    </a:lnTo>
                    <a:lnTo>
                      <a:pt x="3" y="232"/>
                    </a:lnTo>
                    <a:lnTo>
                      <a:pt x="113" y="231"/>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197"/>
              <p:cNvSpPr>
                <a:spLocks/>
              </p:cNvSpPr>
              <p:nvPr/>
            </p:nvSpPr>
            <p:spPr bwMode="auto">
              <a:xfrm>
                <a:off x="5553075" y="768350"/>
                <a:ext cx="122238" cy="219075"/>
              </a:xfrm>
              <a:custGeom>
                <a:avLst/>
                <a:gdLst>
                  <a:gd name="T0" fmla="*/ 21 w 77"/>
                  <a:gd name="T1" fmla="*/ 0 h 138"/>
                  <a:gd name="T2" fmla="*/ 21 w 77"/>
                  <a:gd name="T3" fmla="*/ 0 h 138"/>
                  <a:gd name="T4" fmla="*/ 28 w 77"/>
                  <a:gd name="T5" fmla="*/ 0 h 138"/>
                  <a:gd name="T6" fmla="*/ 36 w 77"/>
                  <a:gd name="T7" fmla="*/ 3 h 138"/>
                  <a:gd name="T8" fmla="*/ 45 w 77"/>
                  <a:gd name="T9" fmla="*/ 7 h 138"/>
                  <a:gd name="T10" fmla="*/ 50 w 77"/>
                  <a:gd name="T11" fmla="*/ 15 h 138"/>
                  <a:gd name="T12" fmla="*/ 58 w 77"/>
                  <a:gd name="T13" fmla="*/ 24 h 138"/>
                  <a:gd name="T14" fmla="*/ 64 w 77"/>
                  <a:gd name="T15" fmla="*/ 34 h 138"/>
                  <a:gd name="T16" fmla="*/ 70 w 77"/>
                  <a:gd name="T17" fmla="*/ 46 h 138"/>
                  <a:gd name="T18" fmla="*/ 74 w 77"/>
                  <a:gd name="T19" fmla="*/ 59 h 138"/>
                  <a:gd name="T20" fmla="*/ 74 w 77"/>
                  <a:gd name="T21" fmla="*/ 59 h 138"/>
                  <a:gd name="T22" fmla="*/ 77 w 77"/>
                  <a:gd name="T23" fmla="*/ 74 h 138"/>
                  <a:gd name="T24" fmla="*/ 77 w 77"/>
                  <a:gd name="T25" fmla="*/ 88 h 138"/>
                  <a:gd name="T26" fmla="*/ 77 w 77"/>
                  <a:gd name="T27" fmla="*/ 100 h 138"/>
                  <a:gd name="T28" fmla="*/ 76 w 77"/>
                  <a:gd name="T29" fmla="*/ 112 h 138"/>
                  <a:gd name="T30" fmla="*/ 73 w 77"/>
                  <a:gd name="T31" fmla="*/ 120 h 138"/>
                  <a:gd name="T32" fmla="*/ 68 w 77"/>
                  <a:gd name="T33" fmla="*/ 129 h 138"/>
                  <a:gd name="T34" fmla="*/ 62 w 77"/>
                  <a:gd name="T35" fmla="*/ 134 h 138"/>
                  <a:gd name="T36" fmla="*/ 56 w 77"/>
                  <a:gd name="T37" fmla="*/ 138 h 138"/>
                  <a:gd name="T38" fmla="*/ 56 w 77"/>
                  <a:gd name="T39" fmla="*/ 138 h 138"/>
                  <a:gd name="T40" fmla="*/ 49 w 77"/>
                  <a:gd name="T41" fmla="*/ 138 h 138"/>
                  <a:gd name="T42" fmla="*/ 42 w 77"/>
                  <a:gd name="T43" fmla="*/ 135 h 138"/>
                  <a:gd name="T44" fmla="*/ 34 w 77"/>
                  <a:gd name="T45" fmla="*/ 131 h 138"/>
                  <a:gd name="T46" fmla="*/ 27 w 77"/>
                  <a:gd name="T47" fmla="*/ 123 h 138"/>
                  <a:gd name="T48" fmla="*/ 19 w 77"/>
                  <a:gd name="T49" fmla="*/ 114 h 138"/>
                  <a:gd name="T50" fmla="*/ 13 w 77"/>
                  <a:gd name="T51" fmla="*/ 104 h 138"/>
                  <a:gd name="T52" fmla="*/ 7 w 77"/>
                  <a:gd name="T53" fmla="*/ 92 h 138"/>
                  <a:gd name="T54" fmla="*/ 3 w 77"/>
                  <a:gd name="T55" fmla="*/ 77 h 138"/>
                  <a:gd name="T56" fmla="*/ 3 w 77"/>
                  <a:gd name="T57" fmla="*/ 77 h 138"/>
                  <a:gd name="T58" fmla="*/ 1 w 77"/>
                  <a:gd name="T59" fmla="*/ 64 h 138"/>
                  <a:gd name="T60" fmla="*/ 0 w 77"/>
                  <a:gd name="T61" fmla="*/ 51 h 138"/>
                  <a:gd name="T62" fmla="*/ 0 w 77"/>
                  <a:gd name="T63" fmla="*/ 39 h 138"/>
                  <a:gd name="T64" fmla="*/ 1 w 77"/>
                  <a:gd name="T65" fmla="*/ 27 h 138"/>
                  <a:gd name="T66" fmla="*/ 4 w 77"/>
                  <a:gd name="T67" fmla="*/ 18 h 138"/>
                  <a:gd name="T68" fmla="*/ 9 w 77"/>
                  <a:gd name="T69" fmla="*/ 9 h 138"/>
                  <a:gd name="T70" fmla="*/ 15 w 77"/>
                  <a:gd name="T71" fmla="*/ 3 h 138"/>
                  <a:gd name="T72" fmla="*/ 21 w 77"/>
                  <a:gd name="T73" fmla="*/ 0 h 138"/>
                  <a:gd name="T74" fmla="*/ 21 w 77"/>
                  <a:gd name="T7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138">
                    <a:moveTo>
                      <a:pt x="21" y="0"/>
                    </a:moveTo>
                    <a:lnTo>
                      <a:pt x="21" y="0"/>
                    </a:lnTo>
                    <a:lnTo>
                      <a:pt x="28" y="0"/>
                    </a:lnTo>
                    <a:lnTo>
                      <a:pt x="36" y="3"/>
                    </a:lnTo>
                    <a:lnTo>
                      <a:pt x="45" y="7"/>
                    </a:lnTo>
                    <a:lnTo>
                      <a:pt x="50" y="15"/>
                    </a:lnTo>
                    <a:lnTo>
                      <a:pt x="58" y="24"/>
                    </a:lnTo>
                    <a:lnTo>
                      <a:pt x="64" y="34"/>
                    </a:lnTo>
                    <a:lnTo>
                      <a:pt x="70" y="46"/>
                    </a:lnTo>
                    <a:lnTo>
                      <a:pt x="74" y="59"/>
                    </a:lnTo>
                    <a:lnTo>
                      <a:pt x="74" y="59"/>
                    </a:lnTo>
                    <a:lnTo>
                      <a:pt x="77" y="74"/>
                    </a:lnTo>
                    <a:lnTo>
                      <a:pt x="77" y="88"/>
                    </a:lnTo>
                    <a:lnTo>
                      <a:pt x="77" y="100"/>
                    </a:lnTo>
                    <a:lnTo>
                      <a:pt x="76" y="112"/>
                    </a:lnTo>
                    <a:lnTo>
                      <a:pt x="73" y="120"/>
                    </a:lnTo>
                    <a:lnTo>
                      <a:pt x="68" y="129"/>
                    </a:lnTo>
                    <a:lnTo>
                      <a:pt x="62" y="134"/>
                    </a:lnTo>
                    <a:lnTo>
                      <a:pt x="56" y="138"/>
                    </a:lnTo>
                    <a:lnTo>
                      <a:pt x="56" y="138"/>
                    </a:lnTo>
                    <a:lnTo>
                      <a:pt x="49" y="138"/>
                    </a:lnTo>
                    <a:lnTo>
                      <a:pt x="42" y="135"/>
                    </a:lnTo>
                    <a:lnTo>
                      <a:pt x="34" y="131"/>
                    </a:lnTo>
                    <a:lnTo>
                      <a:pt x="27" y="123"/>
                    </a:lnTo>
                    <a:lnTo>
                      <a:pt x="19" y="114"/>
                    </a:lnTo>
                    <a:lnTo>
                      <a:pt x="13" y="104"/>
                    </a:lnTo>
                    <a:lnTo>
                      <a:pt x="7" y="92"/>
                    </a:lnTo>
                    <a:lnTo>
                      <a:pt x="3" y="77"/>
                    </a:lnTo>
                    <a:lnTo>
                      <a:pt x="3" y="77"/>
                    </a:lnTo>
                    <a:lnTo>
                      <a:pt x="1" y="64"/>
                    </a:lnTo>
                    <a:lnTo>
                      <a:pt x="0" y="51"/>
                    </a:lnTo>
                    <a:lnTo>
                      <a:pt x="0" y="39"/>
                    </a:lnTo>
                    <a:lnTo>
                      <a:pt x="1" y="27"/>
                    </a:lnTo>
                    <a:lnTo>
                      <a:pt x="4" y="18"/>
                    </a:lnTo>
                    <a:lnTo>
                      <a:pt x="9" y="9"/>
                    </a:lnTo>
                    <a:lnTo>
                      <a:pt x="15" y="3"/>
                    </a:lnTo>
                    <a:lnTo>
                      <a:pt x="21" y="0"/>
                    </a:lnTo>
                    <a:lnTo>
                      <a:pt x="21"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198"/>
              <p:cNvSpPr>
                <a:spLocks/>
              </p:cNvSpPr>
              <p:nvPr/>
            </p:nvSpPr>
            <p:spPr bwMode="auto">
              <a:xfrm>
                <a:off x="6343650" y="768350"/>
                <a:ext cx="125413" cy="219075"/>
              </a:xfrm>
              <a:custGeom>
                <a:avLst/>
                <a:gdLst>
                  <a:gd name="T0" fmla="*/ 56 w 79"/>
                  <a:gd name="T1" fmla="*/ 0 h 138"/>
                  <a:gd name="T2" fmla="*/ 56 w 79"/>
                  <a:gd name="T3" fmla="*/ 0 h 138"/>
                  <a:gd name="T4" fmla="*/ 49 w 79"/>
                  <a:gd name="T5" fmla="*/ 0 h 138"/>
                  <a:gd name="T6" fmla="*/ 41 w 79"/>
                  <a:gd name="T7" fmla="*/ 3 h 138"/>
                  <a:gd name="T8" fmla="*/ 34 w 79"/>
                  <a:gd name="T9" fmla="*/ 7 h 138"/>
                  <a:gd name="T10" fmla="*/ 27 w 79"/>
                  <a:gd name="T11" fmla="*/ 15 h 138"/>
                  <a:gd name="T12" fmla="*/ 21 w 79"/>
                  <a:gd name="T13" fmla="*/ 24 h 138"/>
                  <a:gd name="T14" fmla="*/ 15 w 79"/>
                  <a:gd name="T15" fmla="*/ 34 h 138"/>
                  <a:gd name="T16" fmla="*/ 9 w 79"/>
                  <a:gd name="T17" fmla="*/ 46 h 138"/>
                  <a:gd name="T18" fmla="*/ 4 w 79"/>
                  <a:gd name="T19" fmla="*/ 59 h 138"/>
                  <a:gd name="T20" fmla="*/ 4 w 79"/>
                  <a:gd name="T21" fmla="*/ 59 h 138"/>
                  <a:gd name="T22" fmla="*/ 1 w 79"/>
                  <a:gd name="T23" fmla="*/ 74 h 138"/>
                  <a:gd name="T24" fmla="*/ 0 w 79"/>
                  <a:gd name="T25" fmla="*/ 88 h 138"/>
                  <a:gd name="T26" fmla="*/ 1 w 79"/>
                  <a:gd name="T27" fmla="*/ 100 h 138"/>
                  <a:gd name="T28" fmla="*/ 3 w 79"/>
                  <a:gd name="T29" fmla="*/ 112 h 138"/>
                  <a:gd name="T30" fmla="*/ 6 w 79"/>
                  <a:gd name="T31" fmla="*/ 120 h 138"/>
                  <a:gd name="T32" fmla="*/ 10 w 79"/>
                  <a:gd name="T33" fmla="*/ 129 h 138"/>
                  <a:gd name="T34" fmla="*/ 15 w 79"/>
                  <a:gd name="T35" fmla="*/ 134 h 138"/>
                  <a:gd name="T36" fmla="*/ 22 w 79"/>
                  <a:gd name="T37" fmla="*/ 138 h 138"/>
                  <a:gd name="T38" fmla="*/ 22 w 79"/>
                  <a:gd name="T39" fmla="*/ 138 h 138"/>
                  <a:gd name="T40" fmla="*/ 30 w 79"/>
                  <a:gd name="T41" fmla="*/ 138 h 138"/>
                  <a:gd name="T42" fmla="*/ 37 w 79"/>
                  <a:gd name="T43" fmla="*/ 135 h 138"/>
                  <a:gd name="T44" fmla="*/ 44 w 79"/>
                  <a:gd name="T45" fmla="*/ 131 h 138"/>
                  <a:gd name="T46" fmla="*/ 52 w 79"/>
                  <a:gd name="T47" fmla="*/ 123 h 138"/>
                  <a:gd name="T48" fmla="*/ 59 w 79"/>
                  <a:gd name="T49" fmla="*/ 114 h 138"/>
                  <a:gd name="T50" fmla="*/ 65 w 79"/>
                  <a:gd name="T51" fmla="*/ 104 h 138"/>
                  <a:gd name="T52" fmla="*/ 70 w 79"/>
                  <a:gd name="T53" fmla="*/ 92 h 138"/>
                  <a:gd name="T54" fmla="*/ 74 w 79"/>
                  <a:gd name="T55" fmla="*/ 77 h 138"/>
                  <a:gd name="T56" fmla="*/ 74 w 79"/>
                  <a:gd name="T57" fmla="*/ 77 h 138"/>
                  <a:gd name="T58" fmla="*/ 77 w 79"/>
                  <a:gd name="T59" fmla="*/ 64 h 138"/>
                  <a:gd name="T60" fmla="*/ 79 w 79"/>
                  <a:gd name="T61" fmla="*/ 51 h 138"/>
                  <a:gd name="T62" fmla="*/ 79 w 79"/>
                  <a:gd name="T63" fmla="*/ 39 h 138"/>
                  <a:gd name="T64" fmla="*/ 77 w 79"/>
                  <a:gd name="T65" fmla="*/ 27 h 138"/>
                  <a:gd name="T66" fmla="*/ 74 w 79"/>
                  <a:gd name="T67" fmla="*/ 18 h 138"/>
                  <a:gd name="T68" fmla="*/ 70 w 79"/>
                  <a:gd name="T69" fmla="*/ 9 h 138"/>
                  <a:gd name="T70" fmla="*/ 64 w 79"/>
                  <a:gd name="T71" fmla="*/ 3 h 138"/>
                  <a:gd name="T72" fmla="*/ 56 w 79"/>
                  <a:gd name="T73" fmla="*/ 0 h 138"/>
                  <a:gd name="T74" fmla="*/ 56 w 79"/>
                  <a:gd name="T7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38">
                    <a:moveTo>
                      <a:pt x="56" y="0"/>
                    </a:moveTo>
                    <a:lnTo>
                      <a:pt x="56" y="0"/>
                    </a:lnTo>
                    <a:lnTo>
                      <a:pt x="49" y="0"/>
                    </a:lnTo>
                    <a:lnTo>
                      <a:pt x="41" y="3"/>
                    </a:lnTo>
                    <a:lnTo>
                      <a:pt x="34" y="7"/>
                    </a:lnTo>
                    <a:lnTo>
                      <a:pt x="27" y="15"/>
                    </a:lnTo>
                    <a:lnTo>
                      <a:pt x="21" y="24"/>
                    </a:lnTo>
                    <a:lnTo>
                      <a:pt x="15" y="34"/>
                    </a:lnTo>
                    <a:lnTo>
                      <a:pt x="9" y="46"/>
                    </a:lnTo>
                    <a:lnTo>
                      <a:pt x="4" y="59"/>
                    </a:lnTo>
                    <a:lnTo>
                      <a:pt x="4" y="59"/>
                    </a:lnTo>
                    <a:lnTo>
                      <a:pt x="1" y="74"/>
                    </a:lnTo>
                    <a:lnTo>
                      <a:pt x="0" y="88"/>
                    </a:lnTo>
                    <a:lnTo>
                      <a:pt x="1" y="100"/>
                    </a:lnTo>
                    <a:lnTo>
                      <a:pt x="3" y="112"/>
                    </a:lnTo>
                    <a:lnTo>
                      <a:pt x="6" y="120"/>
                    </a:lnTo>
                    <a:lnTo>
                      <a:pt x="10" y="129"/>
                    </a:lnTo>
                    <a:lnTo>
                      <a:pt x="15" y="134"/>
                    </a:lnTo>
                    <a:lnTo>
                      <a:pt x="22" y="138"/>
                    </a:lnTo>
                    <a:lnTo>
                      <a:pt x="22" y="138"/>
                    </a:lnTo>
                    <a:lnTo>
                      <a:pt x="30" y="138"/>
                    </a:lnTo>
                    <a:lnTo>
                      <a:pt x="37" y="135"/>
                    </a:lnTo>
                    <a:lnTo>
                      <a:pt x="44" y="131"/>
                    </a:lnTo>
                    <a:lnTo>
                      <a:pt x="52" y="123"/>
                    </a:lnTo>
                    <a:lnTo>
                      <a:pt x="59" y="114"/>
                    </a:lnTo>
                    <a:lnTo>
                      <a:pt x="65" y="104"/>
                    </a:lnTo>
                    <a:lnTo>
                      <a:pt x="70" y="92"/>
                    </a:lnTo>
                    <a:lnTo>
                      <a:pt x="74" y="77"/>
                    </a:lnTo>
                    <a:lnTo>
                      <a:pt x="74" y="77"/>
                    </a:lnTo>
                    <a:lnTo>
                      <a:pt x="77" y="64"/>
                    </a:lnTo>
                    <a:lnTo>
                      <a:pt x="79" y="51"/>
                    </a:lnTo>
                    <a:lnTo>
                      <a:pt x="79" y="39"/>
                    </a:lnTo>
                    <a:lnTo>
                      <a:pt x="77" y="27"/>
                    </a:lnTo>
                    <a:lnTo>
                      <a:pt x="74" y="18"/>
                    </a:lnTo>
                    <a:lnTo>
                      <a:pt x="70" y="9"/>
                    </a:lnTo>
                    <a:lnTo>
                      <a:pt x="64" y="3"/>
                    </a:lnTo>
                    <a:lnTo>
                      <a:pt x="56" y="0"/>
                    </a:lnTo>
                    <a:lnTo>
                      <a:pt x="56"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199"/>
              <p:cNvSpPr>
                <a:spLocks/>
              </p:cNvSpPr>
              <p:nvPr/>
            </p:nvSpPr>
            <p:spPr bwMode="auto">
              <a:xfrm>
                <a:off x="6107113" y="798513"/>
                <a:ext cx="58738" cy="109537"/>
              </a:xfrm>
              <a:custGeom>
                <a:avLst/>
                <a:gdLst>
                  <a:gd name="T0" fmla="*/ 18 w 37"/>
                  <a:gd name="T1" fmla="*/ 69 h 69"/>
                  <a:gd name="T2" fmla="*/ 18 w 37"/>
                  <a:gd name="T3" fmla="*/ 69 h 69"/>
                  <a:gd name="T4" fmla="*/ 23 w 37"/>
                  <a:gd name="T5" fmla="*/ 67 h 69"/>
                  <a:gd name="T6" fmla="*/ 25 w 37"/>
                  <a:gd name="T7" fmla="*/ 66 h 69"/>
                  <a:gd name="T8" fmla="*/ 28 w 37"/>
                  <a:gd name="T9" fmla="*/ 63 h 69"/>
                  <a:gd name="T10" fmla="*/ 31 w 37"/>
                  <a:gd name="T11" fmla="*/ 58 h 69"/>
                  <a:gd name="T12" fmla="*/ 36 w 37"/>
                  <a:gd name="T13" fmla="*/ 48 h 69"/>
                  <a:gd name="T14" fmla="*/ 37 w 37"/>
                  <a:gd name="T15" fmla="*/ 35 h 69"/>
                  <a:gd name="T16" fmla="*/ 37 w 37"/>
                  <a:gd name="T17" fmla="*/ 35 h 69"/>
                  <a:gd name="T18" fmla="*/ 36 w 37"/>
                  <a:gd name="T19" fmla="*/ 21 h 69"/>
                  <a:gd name="T20" fmla="*/ 31 w 37"/>
                  <a:gd name="T21" fmla="*/ 11 h 69"/>
                  <a:gd name="T22" fmla="*/ 28 w 37"/>
                  <a:gd name="T23" fmla="*/ 6 h 69"/>
                  <a:gd name="T24" fmla="*/ 25 w 37"/>
                  <a:gd name="T25" fmla="*/ 3 h 69"/>
                  <a:gd name="T26" fmla="*/ 23 w 37"/>
                  <a:gd name="T27" fmla="*/ 2 h 69"/>
                  <a:gd name="T28" fmla="*/ 18 w 37"/>
                  <a:gd name="T29" fmla="*/ 0 h 69"/>
                  <a:gd name="T30" fmla="*/ 18 w 37"/>
                  <a:gd name="T31" fmla="*/ 0 h 69"/>
                  <a:gd name="T32" fmla="*/ 15 w 37"/>
                  <a:gd name="T33" fmla="*/ 2 h 69"/>
                  <a:gd name="T34" fmla="*/ 12 w 37"/>
                  <a:gd name="T35" fmla="*/ 3 h 69"/>
                  <a:gd name="T36" fmla="*/ 8 w 37"/>
                  <a:gd name="T37" fmla="*/ 6 h 69"/>
                  <a:gd name="T38" fmla="*/ 6 w 37"/>
                  <a:gd name="T39" fmla="*/ 11 h 69"/>
                  <a:gd name="T40" fmla="*/ 2 w 37"/>
                  <a:gd name="T41" fmla="*/ 21 h 69"/>
                  <a:gd name="T42" fmla="*/ 0 w 37"/>
                  <a:gd name="T43" fmla="*/ 35 h 69"/>
                  <a:gd name="T44" fmla="*/ 0 w 37"/>
                  <a:gd name="T45" fmla="*/ 35 h 69"/>
                  <a:gd name="T46" fmla="*/ 2 w 37"/>
                  <a:gd name="T47" fmla="*/ 48 h 69"/>
                  <a:gd name="T48" fmla="*/ 6 w 37"/>
                  <a:gd name="T49" fmla="*/ 58 h 69"/>
                  <a:gd name="T50" fmla="*/ 8 w 37"/>
                  <a:gd name="T51" fmla="*/ 63 h 69"/>
                  <a:gd name="T52" fmla="*/ 12 w 37"/>
                  <a:gd name="T53" fmla="*/ 66 h 69"/>
                  <a:gd name="T54" fmla="*/ 15 w 37"/>
                  <a:gd name="T55" fmla="*/ 67 h 69"/>
                  <a:gd name="T56" fmla="*/ 18 w 37"/>
                  <a:gd name="T57" fmla="*/ 69 h 69"/>
                  <a:gd name="T58" fmla="*/ 18 w 37"/>
                  <a:gd name="T5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9">
                    <a:moveTo>
                      <a:pt x="18" y="69"/>
                    </a:moveTo>
                    <a:lnTo>
                      <a:pt x="18" y="69"/>
                    </a:lnTo>
                    <a:lnTo>
                      <a:pt x="23" y="67"/>
                    </a:lnTo>
                    <a:lnTo>
                      <a:pt x="25" y="66"/>
                    </a:lnTo>
                    <a:lnTo>
                      <a:pt x="28" y="63"/>
                    </a:lnTo>
                    <a:lnTo>
                      <a:pt x="31" y="58"/>
                    </a:lnTo>
                    <a:lnTo>
                      <a:pt x="36" y="48"/>
                    </a:lnTo>
                    <a:lnTo>
                      <a:pt x="37" y="35"/>
                    </a:lnTo>
                    <a:lnTo>
                      <a:pt x="37" y="35"/>
                    </a:lnTo>
                    <a:lnTo>
                      <a:pt x="36" y="21"/>
                    </a:lnTo>
                    <a:lnTo>
                      <a:pt x="31" y="11"/>
                    </a:lnTo>
                    <a:lnTo>
                      <a:pt x="28" y="6"/>
                    </a:lnTo>
                    <a:lnTo>
                      <a:pt x="25" y="3"/>
                    </a:lnTo>
                    <a:lnTo>
                      <a:pt x="23" y="2"/>
                    </a:lnTo>
                    <a:lnTo>
                      <a:pt x="18" y="0"/>
                    </a:lnTo>
                    <a:lnTo>
                      <a:pt x="18" y="0"/>
                    </a:lnTo>
                    <a:lnTo>
                      <a:pt x="15" y="2"/>
                    </a:lnTo>
                    <a:lnTo>
                      <a:pt x="12" y="3"/>
                    </a:lnTo>
                    <a:lnTo>
                      <a:pt x="8" y="6"/>
                    </a:lnTo>
                    <a:lnTo>
                      <a:pt x="6" y="11"/>
                    </a:lnTo>
                    <a:lnTo>
                      <a:pt x="2" y="21"/>
                    </a:lnTo>
                    <a:lnTo>
                      <a:pt x="0" y="35"/>
                    </a:lnTo>
                    <a:lnTo>
                      <a:pt x="0" y="35"/>
                    </a:lnTo>
                    <a:lnTo>
                      <a:pt x="2" y="48"/>
                    </a:lnTo>
                    <a:lnTo>
                      <a:pt x="6" y="58"/>
                    </a:lnTo>
                    <a:lnTo>
                      <a:pt x="8" y="63"/>
                    </a:lnTo>
                    <a:lnTo>
                      <a:pt x="12" y="66"/>
                    </a:lnTo>
                    <a:lnTo>
                      <a:pt x="15" y="67"/>
                    </a:lnTo>
                    <a:lnTo>
                      <a:pt x="18" y="69"/>
                    </a:lnTo>
                    <a:lnTo>
                      <a:pt x="18" y="69"/>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200"/>
              <p:cNvSpPr>
                <a:spLocks/>
              </p:cNvSpPr>
              <p:nvPr/>
            </p:nvSpPr>
            <p:spPr bwMode="auto">
              <a:xfrm>
                <a:off x="5854700" y="798513"/>
                <a:ext cx="58738" cy="109537"/>
              </a:xfrm>
              <a:custGeom>
                <a:avLst/>
                <a:gdLst>
                  <a:gd name="T0" fmla="*/ 18 w 37"/>
                  <a:gd name="T1" fmla="*/ 69 h 69"/>
                  <a:gd name="T2" fmla="*/ 18 w 37"/>
                  <a:gd name="T3" fmla="*/ 69 h 69"/>
                  <a:gd name="T4" fmla="*/ 22 w 37"/>
                  <a:gd name="T5" fmla="*/ 67 h 69"/>
                  <a:gd name="T6" fmla="*/ 25 w 37"/>
                  <a:gd name="T7" fmla="*/ 66 h 69"/>
                  <a:gd name="T8" fmla="*/ 28 w 37"/>
                  <a:gd name="T9" fmla="*/ 63 h 69"/>
                  <a:gd name="T10" fmla="*/ 31 w 37"/>
                  <a:gd name="T11" fmla="*/ 58 h 69"/>
                  <a:gd name="T12" fmla="*/ 36 w 37"/>
                  <a:gd name="T13" fmla="*/ 48 h 69"/>
                  <a:gd name="T14" fmla="*/ 37 w 37"/>
                  <a:gd name="T15" fmla="*/ 35 h 69"/>
                  <a:gd name="T16" fmla="*/ 37 w 37"/>
                  <a:gd name="T17" fmla="*/ 35 h 69"/>
                  <a:gd name="T18" fmla="*/ 36 w 37"/>
                  <a:gd name="T19" fmla="*/ 21 h 69"/>
                  <a:gd name="T20" fmla="*/ 31 w 37"/>
                  <a:gd name="T21" fmla="*/ 11 h 69"/>
                  <a:gd name="T22" fmla="*/ 28 w 37"/>
                  <a:gd name="T23" fmla="*/ 6 h 69"/>
                  <a:gd name="T24" fmla="*/ 25 w 37"/>
                  <a:gd name="T25" fmla="*/ 3 h 69"/>
                  <a:gd name="T26" fmla="*/ 22 w 37"/>
                  <a:gd name="T27" fmla="*/ 2 h 69"/>
                  <a:gd name="T28" fmla="*/ 18 w 37"/>
                  <a:gd name="T29" fmla="*/ 0 h 69"/>
                  <a:gd name="T30" fmla="*/ 18 w 37"/>
                  <a:gd name="T31" fmla="*/ 0 h 69"/>
                  <a:gd name="T32" fmla="*/ 15 w 37"/>
                  <a:gd name="T33" fmla="*/ 2 h 69"/>
                  <a:gd name="T34" fmla="*/ 11 w 37"/>
                  <a:gd name="T35" fmla="*/ 3 h 69"/>
                  <a:gd name="T36" fmla="*/ 8 w 37"/>
                  <a:gd name="T37" fmla="*/ 6 h 69"/>
                  <a:gd name="T38" fmla="*/ 5 w 37"/>
                  <a:gd name="T39" fmla="*/ 11 h 69"/>
                  <a:gd name="T40" fmla="*/ 2 w 37"/>
                  <a:gd name="T41" fmla="*/ 21 h 69"/>
                  <a:gd name="T42" fmla="*/ 0 w 37"/>
                  <a:gd name="T43" fmla="*/ 35 h 69"/>
                  <a:gd name="T44" fmla="*/ 0 w 37"/>
                  <a:gd name="T45" fmla="*/ 35 h 69"/>
                  <a:gd name="T46" fmla="*/ 2 w 37"/>
                  <a:gd name="T47" fmla="*/ 48 h 69"/>
                  <a:gd name="T48" fmla="*/ 5 w 37"/>
                  <a:gd name="T49" fmla="*/ 58 h 69"/>
                  <a:gd name="T50" fmla="*/ 8 w 37"/>
                  <a:gd name="T51" fmla="*/ 63 h 69"/>
                  <a:gd name="T52" fmla="*/ 11 w 37"/>
                  <a:gd name="T53" fmla="*/ 66 h 69"/>
                  <a:gd name="T54" fmla="*/ 15 w 37"/>
                  <a:gd name="T55" fmla="*/ 67 h 69"/>
                  <a:gd name="T56" fmla="*/ 18 w 37"/>
                  <a:gd name="T57" fmla="*/ 69 h 69"/>
                  <a:gd name="T58" fmla="*/ 18 w 37"/>
                  <a:gd name="T5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9">
                    <a:moveTo>
                      <a:pt x="18" y="69"/>
                    </a:moveTo>
                    <a:lnTo>
                      <a:pt x="18" y="69"/>
                    </a:lnTo>
                    <a:lnTo>
                      <a:pt x="22" y="67"/>
                    </a:lnTo>
                    <a:lnTo>
                      <a:pt x="25" y="66"/>
                    </a:lnTo>
                    <a:lnTo>
                      <a:pt x="28" y="63"/>
                    </a:lnTo>
                    <a:lnTo>
                      <a:pt x="31" y="58"/>
                    </a:lnTo>
                    <a:lnTo>
                      <a:pt x="36" y="48"/>
                    </a:lnTo>
                    <a:lnTo>
                      <a:pt x="37" y="35"/>
                    </a:lnTo>
                    <a:lnTo>
                      <a:pt x="37" y="35"/>
                    </a:lnTo>
                    <a:lnTo>
                      <a:pt x="36" y="21"/>
                    </a:lnTo>
                    <a:lnTo>
                      <a:pt x="31" y="11"/>
                    </a:lnTo>
                    <a:lnTo>
                      <a:pt x="28" y="6"/>
                    </a:lnTo>
                    <a:lnTo>
                      <a:pt x="25" y="3"/>
                    </a:lnTo>
                    <a:lnTo>
                      <a:pt x="22" y="2"/>
                    </a:lnTo>
                    <a:lnTo>
                      <a:pt x="18" y="0"/>
                    </a:lnTo>
                    <a:lnTo>
                      <a:pt x="18" y="0"/>
                    </a:lnTo>
                    <a:lnTo>
                      <a:pt x="15" y="2"/>
                    </a:lnTo>
                    <a:lnTo>
                      <a:pt x="11" y="3"/>
                    </a:lnTo>
                    <a:lnTo>
                      <a:pt x="8" y="6"/>
                    </a:lnTo>
                    <a:lnTo>
                      <a:pt x="5" y="11"/>
                    </a:lnTo>
                    <a:lnTo>
                      <a:pt x="2" y="21"/>
                    </a:lnTo>
                    <a:lnTo>
                      <a:pt x="0" y="35"/>
                    </a:lnTo>
                    <a:lnTo>
                      <a:pt x="0" y="35"/>
                    </a:lnTo>
                    <a:lnTo>
                      <a:pt x="2" y="48"/>
                    </a:lnTo>
                    <a:lnTo>
                      <a:pt x="5" y="58"/>
                    </a:lnTo>
                    <a:lnTo>
                      <a:pt x="8" y="63"/>
                    </a:lnTo>
                    <a:lnTo>
                      <a:pt x="11" y="66"/>
                    </a:lnTo>
                    <a:lnTo>
                      <a:pt x="15" y="67"/>
                    </a:lnTo>
                    <a:lnTo>
                      <a:pt x="18" y="69"/>
                    </a:lnTo>
                    <a:lnTo>
                      <a:pt x="18" y="69"/>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201"/>
              <p:cNvSpPr>
                <a:spLocks/>
              </p:cNvSpPr>
              <p:nvPr/>
            </p:nvSpPr>
            <p:spPr bwMode="auto">
              <a:xfrm>
                <a:off x="5654675" y="288925"/>
                <a:ext cx="665163" cy="284162"/>
              </a:xfrm>
              <a:custGeom>
                <a:avLst/>
                <a:gdLst>
                  <a:gd name="T0" fmla="*/ 419 w 419"/>
                  <a:gd name="T1" fmla="*/ 179 h 179"/>
                  <a:gd name="T2" fmla="*/ 419 w 419"/>
                  <a:gd name="T3" fmla="*/ 179 h 179"/>
                  <a:gd name="T4" fmla="*/ 413 w 419"/>
                  <a:gd name="T5" fmla="*/ 173 h 179"/>
                  <a:gd name="T6" fmla="*/ 407 w 419"/>
                  <a:gd name="T7" fmla="*/ 168 h 179"/>
                  <a:gd name="T8" fmla="*/ 394 w 419"/>
                  <a:gd name="T9" fmla="*/ 161 h 179"/>
                  <a:gd name="T10" fmla="*/ 376 w 419"/>
                  <a:gd name="T11" fmla="*/ 156 h 179"/>
                  <a:gd name="T12" fmla="*/ 358 w 419"/>
                  <a:gd name="T13" fmla="*/ 152 h 179"/>
                  <a:gd name="T14" fmla="*/ 337 w 419"/>
                  <a:gd name="T15" fmla="*/ 150 h 179"/>
                  <a:gd name="T16" fmla="*/ 316 w 419"/>
                  <a:gd name="T17" fmla="*/ 149 h 179"/>
                  <a:gd name="T18" fmla="*/ 269 w 419"/>
                  <a:gd name="T19" fmla="*/ 149 h 179"/>
                  <a:gd name="T20" fmla="*/ 218 w 419"/>
                  <a:gd name="T21" fmla="*/ 150 h 179"/>
                  <a:gd name="T22" fmla="*/ 169 w 419"/>
                  <a:gd name="T23" fmla="*/ 152 h 179"/>
                  <a:gd name="T24" fmla="*/ 144 w 419"/>
                  <a:gd name="T25" fmla="*/ 152 h 179"/>
                  <a:gd name="T26" fmla="*/ 122 w 419"/>
                  <a:gd name="T27" fmla="*/ 150 h 179"/>
                  <a:gd name="T28" fmla="*/ 99 w 419"/>
                  <a:gd name="T29" fmla="*/ 147 h 179"/>
                  <a:gd name="T30" fmla="*/ 77 w 419"/>
                  <a:gd name="T31" fmla="*/ 143 h 179"/>
                  <a:gd name="T32" fmla="*/ 77 w 419"/>
                  <a:gd name="T33" fmla="*/ 143 h 179"/>
                  <a:gd name="T34" fmla="*/ 62 w 419"/>
                  <a:gd name="T35" fmla="*/ 138 h 179"/>
                  <a:gd name="T36" fmla="*/ 49 w 419"/>
                  <a:gd name="T37" fmla="*/ 132 h 179"/>
                  <a:gd name="T38" fmla="*/ 37 w 419"/>
                  <a:gd name="T39" fmla="*/ 127 h 179"/>
                  <a:gd name="T40" fmla="*/ 28 w 419"/>
                  <a:gd name="T41" fmla="*/ 119 h 179"/>
                  <a:gd name="T42" fmla="*/ 19 w 419"/>
                  <a:gd name="T43" fmla="*/ 112 h 179"/>
                  <a:gd name="T44" fmla="*/ 12 w 419"/>
                  <a:gd name="T45" fmla="*/ 104 h 179"/>
                  <a:gd name="T46" fmla="*/ 7 w 419"/>
                  <a:gd name="T47" fmla="*/ 95 h 179"/>
                  <a:gd name="T48" fmla="*/ 3 w 419"/>
                  <a:gd name="T49" fmla="*/ 86 h 179"/>
                  <a:gd name="T50" fmla="*/ 0 w 419"/>
                  <a:gd name="T51" fmla="*/ 76 h 179"/>
                  <a:gd name="T52" fmla="*/ 0 w 419"/>
                  <a:gd name="T53" fmla="*/ 66 h 179"/>
                  <a:gd name="T54" fmla="*/ 0 w 419"/>
                  <a:gd name="T55" fmla="*/ 55 h 179"/>
                  <a:gd name="T56" fmla="*/ 1 w 419"/>
                  <a:gd name="T57" fmla="*/ 45 h 179"/>
                  <a:gd name="T58" fmla="*/ 4 w 419"/>
                  <a:gd name="T59" fmla="*/ 34 h 179"/>
                  <a:gd name="T60" fmla="*/ 9 w 419"/>
                  <a:gd name="T61" fmla="*/ 22 h 179"/>
                  <a:gd name="T62" fmla="*/ 13 w 419"/>
                  <a:gd name="T63" fmla="*/ 12 h 179"/>
                  <a:gd name="T64" fmla="*/ 19 w 419"/>
                  <a:gd name="T65" fmla="*/ 0 h 179"/>
                  <a:gd name="T66" fmla="*/ 19 w 419"/>
                  <a:gd name="T67" fmla="*/ 0 h 179"/>
                  <a:gd name="T68" fmla="*/ 25 w 419"/>
                  <a:gd name="T69" fmla="*/ 8 h 179"/>
                  <a:gd name="T70" fmla="*/ 34 w 419"/>
                  <a:gd name="T71" fmla="*/ 14 h 179"/>
                  <a:gd name="T72" fmla="*/ 43 w 419"/>
                  <a:gd name="T73" fmla="*/ 19 h 179"/>
                  <a:gd name="T74" fmla="*/ 53 w 419"/>
                  <a:gd name="T75" fmla="*/ 24 h 179"/>
                  <a:gd name="T76" fmla="*/ 64 w 419"/>
                  <a:gd name="T77" fmla="*/ 27 h 179"/>
                  <a:gd name="T78" fmla="*/ 77 w 419"/>
                  <a:gd name="T79" fmla="*/ 30 h 179"/>
                  <a:gd name="T80" fmla="*/ 105 w 419"/>
                  <a:gd name="T81" fmla="*/ 33 h 179"/>
                  <a:gd name="T82" fmla="*/ 135 w 419"/>
                  <a:gd name="T83" fmla="*/ 36 h 179"/>
                  <a:gd name="T84" fmla="*/ 168 w 419"/>
                  <a:gd name="T85" fmla="*/ 37 h 179"/>
                  <a:gd name="T86" fmla="*/ 202 w 419"/>
                  <a:gd name="T87" fmla="*/ 39 h 179"/>
                  <a:gd name="T88" fmla="*/ 236 w 419"/>
                  <a:gd name="T89" fmla="*/ 40 h 179"/>
                  <a:gd name="T90" fmla="*/ 270 w 419"/>
                  <a:gd name="T91" fmla="*/ 45 h 179"/>
                  <a:gd name="T92" fmla="*/ 303 w 419"/>
                  <a:gd name="T93" fmla="*/ 51 h 179"/>
                  <a:gd name="T94" fmla="*/ 318 w 419"/>
                  <a:gd name="T95" fmla="*/ 54 h 179"/>
                  <a:gd name="T96" fmla="*/ 333 w 419"/>
                  <a:gd name="T97" fmla="*/ 60 h 179"/>
                  <a:gd name="T98" fmla="*/ 348 w 419"/>
                  <a:gd name="T99" fmla="*/ 66 h 179"/>
                  <a:gd name="T100" fmla="*/ 360 w 419"/>
                  <a:gd name="T101" fmla="*/ 72 h 179"/>
                  <a:gd name="T102" fmla="*/ 371 w 419"/>
                  <a:gd name="T103" fmla="*/ 80 h 179"/>
                  <a:gd name="T104" fmla="*/ 383 w 419"/>
                  <a:gd name="T105" fmla="*/ 89 h 179"/>
                  <a:gd name="T106" fmla="*/ 392 w 419"/>
                  <a:gd name="T107" fmla="*/ 100 h 179"/>
                  <a:gd name="T108" fmla="*/ 401 w 419"/>
                  <a:gd name="T109" fmla="*/ 113 h 179"/>
                  <a:gd name="T110" fmla="*/ 407 w 419"/>
                  <a:gd name="T111" fmla="*/ 127 h 179"/>
                  <a:gd name="T112" fmla="*/ 413 w 419"/>
                  <a:gd name="T113" fmla="*/ 141 h 179"/>
                  <a:gd name="T114" fmla="*/ 416 w 419"/>
                  <a:gd name="T115" fmla="*/ 159 h 179"/>
                  <a:gd name="T116" fmla="*/ 419 w 419"/>
                  <a:gd name="T117" fmla="*/ 179 h 179"/>
                  <a:gd name="T118" fmla="*/ 419 w 419"/>
                  <a:gd name="T1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9" h="179">
                    <a:moveTo>
                      <a:pt x="419" y="179"/>
                    </a:moveTo>
                    <a:lnTo>
                      <a:pt x="419" y="179"/>
                    </a:lnTo>
                    <a:lnTo>
                      <a:pt x="413" y="173"/>
                    </a:lnTo>
                    <a:lnTo>
                      <a:pt x="407" y="168"/>
                    </a:lnTo>
                    <a:lnTo>
                      <a:pt x="394" y="161"/>
                    </a:lnTo>
                    <a:lnTo>
                      <a:pt x="376" y="156"/>
                    </a:lnTo>
                    <a:lnTo>
                      <a:pt x="358" y="152"/>
                    </a:lnTo>
                    <a:lnTo>
                      <a:pt x="337" y="150"/>
                    </a:lnTo>
                    <a:lnTo>
                      <a:pt x="316" y="149"/>
                    </a:lnTo>
                    <a:lnTo>
                      <a:pt x="269" y="149"/>
                    </a:lnTo>
                    <a:lnTo>
                      <a:pt x="218" y="150"/>
                    </a:lnTo>
                    <a:lnTo>
                      <a:pt x="169" y="152"/>
                    </a:lnTo>
                    <a:lnTo>
                      <a:pt x="144" y="152"/>
                    </a:lnTo>
                    <a:lnTo>
                      <a:pt x="122" y="150"/>
                    </a:lnTo>
                    <a:lnTo>
                      <a:pt x="99" y="147"/>
                    </a:lnTo>
                    <a:lnTo>
                      <a:pt x="77" y="143"/>
                    </a:lnTo>
                    <a:lnTo>
                      <a:pt x="77" y="143"/>
                    </a:lnTo>
                    <a:lnTo>
                      <a:pt x="62" y="138"/>
                    </a:lnTo>
                    <a:lnTo>
                      <a:pt x="49" y="132"/>
                    </a:lnTo>
                    <a:lnTo>
                      <a:pt x="37" y="127"/>
                    </a:lnTo>
                    <a:lnTo>
                      <a:pt x="28" y="119"/>
                    </a:lnTo>
                    <a:lnTo>
                      <a:pt x="19" y="112"/>
                    </a:lnTo>
                    <a:lnTo>
                      <a:pt x="12" y="104"/>
                    </a:lnTo>
                    <a:lnTo>
                      <a:pt x="7" y="95"/>
                    </a:lnTo>
                    <a:lnTo>
                      <a:pt x="3" y="86"/>
                    </a:lnTo>
                    <a:lnTo>
                      <a:pt x="0" y="76"/>
                    </a:lnTo>
                    <a:lnTo>
                      <a:pt x="0" y="66"/>
                    </a:lnTo>
                    <a:lnTo>
                      <a:pt x="0" y="55"/>
                    </a:lnTo>
                    <a:lnTo>
                      <a:pt x="1" y="45"/>
                    </a:lnTo>
                    <a:lnTo>
                      <a:pt x="4" y="34"/>
                    </a:lnTo>
                    <a:lnTo>
                      <a:pt x="9" y="22"/>
                    </a:lnTo>
                    <a:lnTo>
                      <a:pt x="13" y="12"/>
                    </a:lnTo>
                    <a:lnTo>
                      <a:pt x="19" y="0"/>
                    </a:lnTo>
                    <a:lnTo>
                      <a:pt x="19" y="0"/>
                    </a:lnTo>
                    <a:lnTo>
                      <a:pt x="25" y="8"/>
                    </a:lnTo>
                    <a:lnTo>
                      <a:pt x="34" y="14"/>
                    </a:lnTo>
                    <a:lnTo>
                      <a:pt x="43" y="19"/>
                    </a:lnTo>
                    <a:lnTo>
                      <a:pt x="53" y="24"/>
                    </a:lnTo>
                    <a:lnTo>
                      <a:pt x="64" y="27"/>
                    </a:lnTo>
                    <a:lnTo>
                      <a:pt x="77" y="30"/>
                    </a:lnTo>
                    <a:lnTo>
                      <a:pt x="105" y="33"/>
                    </a:lnTo>
                    <a:lnTo>
                      <a:pt x="135" y="36"/>
                    </a:lnTo>
                    <a:lnTo>
                      <a:pt x="168" y="37"/>
                    </a:lnTo>
                    <a:lnTo>
                      <a:pt x="202" y="39"/>
                    </a:lnTo>
                    <a:lnTo>
                      <a:pt x="236" y="40"/>
                    </a:lnTo>
                    <a:lnTo>
                      <a:pt x="270" y="45"/>
                    </a:lnTo>
                    <a:lnTo>
                      <a:pt x="303" y="51"/>
                    </a:lnTo>
                    <a:lnTo>
                      <a:pt x="318" y="54"/>
                    </a:lnTo>
                    <a:lnTo>
                      <a:pt x="333" y="60"/>
                    </a:lnTo>
                    <a:lnTo>
                      <a:pt x="348" y="66"/>
                    </a:lnTo>
                    <a:lnTo>
                      <a:pt x="360" y="72"/>
                    </a:lnTo>
                    <a:lnTo>
                      <a:pt x="371" y="80"/>
                    </a:lnTo>
                    <a:lnTo>
                      <a:pt x="383" y="89"/>
                    </a:lnTo>
                    <a:lnTo>
                      <a:pt x="392" y="100"/>
                    </a:lnTo>
                    <a:lnTo>
                      <a:pt x="401" y="113"/>
                    </a:lnTo>
                    <a:lnTo>
                      <a:pt x="407" y="127"/>
                    </a:lnTo>
                    <a:lnTo>
                      <a:pt x="413" y="141"/>
                    </a:lnTo>
                    <a:lnTo>
                      <a:pt x="416" y="159"/>
                    </a:lnTo>
                    <a:lnTo>
                      <a:pt x="419" y="179"/>
                    </a:lnTo>
                    <a:lnTo>
                      <a:pt x="419" y="179"/>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202"/>
              <p:cNvSpPr>
                <a:spLocks/>
              </p:cNvSpPr>
              <p:nvPr/>
            </p:nvSpPr>
            <p:spPr bwMode="auto">
              <a:xfrm>
                <a:off x="5857875" y="1082675"/>
                <a:ext cx="306388" cy="15875"/>
              </a:xfrm>
              <a:custGeom>
                <a:avLst/>
                <a:gdLst>
                  <a:gd name="T0" fmla="*/ 193 w 193"/>
                  <a:gd name="T1" fmla="*/ 0 h 10"/>
                  <a:gd name="T2" fmla="*/ 193 w 193"/>
                  <a:gd name="T3" fmla="*/ 0 h 10"/>
                  <a:gd name="T4" fmla="*/ 174 w 193"/>
                  <a:gd name="T5" fmla="*/ 4 h 10"/>
                  <a:gd name="T6" fmla="*/ 150 w 193"/>
                  <a:gd name="T7" fmla="*/ 9 h 10"/>
                  <a:gd name="T8" fmla="*/ 125 w 193"/>
                  <a:gd name="T9" fmla="*/ 10 h 10"/>
                  <a:gd name="T10" fmla="*/ 99 w 193"/>
                  <a:gd name="T11" fmla="*/ 10 h 10"/>
                  <a:gd name="T12" fmla="*/ 71 w 193"/>
                  <a:gd name="T13" fmla="*/ 10 h 10"/>
                  <a:gd name="T14" fmla="*/ 46 w 193"/>
                  <a:gd name="T15" fmla="*/ 9 h 10"/>
                  <a:gd name="T16" fmla="*/ 20 w 193"/>
                  <a:gd name="T17" fmla="*/ 6 h 10"/>
                  <a:gd name="T18" fmla="*/ 0 w 193"/>
                  <a:gd name="T19" fmla="*/ 0 h 10"/>
                  <a:gd name="T20" fmla="*/ 193 w 19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10">
                    <a:moveTo>
                      <a:pt x="193" y="0"/>
                    </a:moveTo>
                    <a:lnTo>
                      <a:pt x="193" y="0"/>
                    </a:lnTo>
                    <a:lnTo>
                      <a:pt x="174" y="4"/>
                    </a:lnTo>
                    <a:lnTo>
                      <a:pt x="150" y="9"/>
                    </a:lnTo>
                    <a:lnTo>
                      <a:pt x="125" y="10"/>
                    </a:lnTo>
                    <a:lnTo>
                      <a:pt x="99" y="10"/>
                    </a:lnTo>
                    <a:lnTo>
                      <a:pt x="71" y="10"/>
                    </a:lnTo>
                    <a:lnTo>
                      <a:pt x="46" y="9"/>
                    </a:lnTo>
                    <a:lnTo>
                      <a:pt x="20" y="6"/>
                    </a:lnTo>
                    <a:lnTo>
                      <a:pt x="0" y="0"/>
                    </a:lnTo>
                    <a:lnTo>
                      <a:pt x="193" y="0"/>
                    </a:lnTo>
                    <a:close/>
                  </a:path>
                </a:pathLst>
              </a:custGeom>
              <a:solidFill>
                <a:srgbClr val="BF9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203"/>
              <p:cNvSpPr>
                <a:spLocks/>
              </p:cNvSpPr>
              <p:nvPr/>
            </p:nvSpPr>
            <p:spPr bwMode="auto">
              <a:xfrm>
                <a:off x="5951538" y="968375"/>
                <a:ext cx="117475" cy="42862"/>
              </a:xfrm>
              <a:custGeom>
                <a:avLst/>
                <a:gdLst>
                  <a:gd name="T0" fmla="*/ 74 w 74"/>
                  <a:gd name="T1" fmla="*/ 0 h 27"/>
                  <a:gd name="T2" fmla="*/ 74 w 74"/>
                  <a:gd name="T3" fmla="*/ 0 h 27"/>
                  <a:gd name="T4" fmla="*/ 71 w 74"/>
                  <a:gd name="T5" fmla="*/ 6 h 27"/>
                  <a:gd name="T6" fmla="*/ 67 w 74"/>
                  <a:gd name="T7" fmla="*/ 12 h 27"/>
                  <a:gd name="T8" fmla="*/ 64 w 74"/>
                  <a:gd name="T9" fmla="*/ 17 h 27"/>
                  <a:gd name="T10" fmla="*/ 58 w 74"/>
                  <a:gd name="T11" fmla="*/ 20 h 27"/>
                  <a:gd name="T12" fmla="*/ 54 w 74"/>
                  <a:gd name="T13" fmla="*/ 23 h 27"/>
                  <a:gd name="T14" fmla="*/ 48 w 74"/>
                  <a:gd name="T15" fmla="*/ 26 h 27"/>
                  <a:gd name="T16" fmla="*/ 37 w 74"/>
                  <a:gd name="T17" fmla="*/ 27 h 27"/>
                  <a:gd name="T18" fmla="*/ 25 w 74"/>
                  <a:gd name="T19" fmla="*/ 26 h 27"/>
                  <a:gd name="T20" fmla="*/ 21 w 74"/>
                  <a:gd name="T21" fmla="*/ 23 h 27"/>
                  <a:gd name="T22" fmla="*/ 15 w 74"/>
                  <a:gd name="T23" fmla="*/ 20 h 27"/>
                  <a:gd name="T24" fmla="*/ 11 w 74"/>
                  <a:gd name="T25" fmla="*/ 17 h 27"/>
                  <a:gd name="T26" fmla="*/ 6 w 74"/>
                  <a:gd name="T27" fmla="*/ 12 h 27"/>
                  <a:gd name="T28" fmla="*/ 3 w 74"/>
                  <a:gd name="T29" fmla="*/ 6 h 27"/>
                  <a:gd name="T30" fmla="*/ 0 w 74"/>
                  <a:gd name="T31" fmla="*/ 0 h 27"/>
                  <a:gd name="T32" fmla="*/ 0 w 74"/>
                  <a:gd name="T33" fmla="*/ 0 h 27"/>
                  <a:gd name="T34" fmla="*/ 8 w 74"/>
                  <a:gd name="T35" fmla="*/ 6 h 27"/>
                  <a:gd name="T36" fmla="*/ 16 w 74"/>
                  <a:gd name="T37" fmla="*/ 11 h 27"/>
                  <a:gd name="T38" fmla="*/ 27 w 74"/>
                  <a:gd name="T39" fmla="*/ 14 h 27"/>
                  <a:gd name="T40" fmla="*/ 37 w 74"/>
                  <a:gd name="T41" fmla="*/ 15 h 27"/>
                  <a:gd name="T42" fmla="*/ 46 w 74"/>
                  <a:gd name="T43" fmla="*/ 14 h 27"/>
                  <a:gd name="T44" fmla="*/ 57 w 74"/>
                  <a:gd name="T45" fmla="*/ 12 h 27"/>
                  <a:gd name="T46" fmla="*/ 66 w 74"/>
                  <a:gd name="T47" fmla="*/ 6 h 27"/>
                  <a:gd name="T48" fmla="*/ 74 w 74"/>
                  <a:gd name="T49" fmla="*/ 0 h 27"/>
                  <a:gd name="T50" fmla="*/ 74 w 74"/>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27">
                    <a:moveTo>
                      <a:pt x="74" y="0"/>
                    </a:moveTo>
                    <a:lnTo>
                      <a:pt x="74" y="0"/>
                    </a:lnTo>
                    <a:lnTo>
                      <a:pt x="71" y="6"/>
                    </a:lnTo>
                    <a:lnTo>
                      <a:pt x="67" y="12"/>
                    </a:lnTo>
                    <a:lnTo>
                      <a:pt x="64" y="17"/>
                    </a:lnTo>
                    <a:lnTo>
                      <a:pt x="58" y="20"/>
                    </a:lnTo>
                    <a:lnTo>
                      <a:pt x="54" y="23"/>
                    </a:lnTo>
                    <a:lnTo>
                      <a:pt x="48" y="26"/>
                    </a:lnTo>
                    <a:lnTo>
                      <a:pt x="37" y="27"/>
                    </a:lnTo>
                    <a:lnTo>
                      <a:pt x="25" y="26"/>
                    </a:lnTo>
                    <a:lnTo>
                      <a:pt x="21" y="23"/>
                    </a:lnTo>
                    <a:lnTo>
                      <a:pt x="15" y="20"/>
                    </a:lnTo>
                    <a:lnTo>
                      <a:pt x="11" y="17"/>
                    </a:lnTo>
                    <a:lnTo>
                      <a:pt x="6" y="12"/>
                    </a:lnTo>
                    <a:lnTo>
                      <a:pt x="3" y="6"/>
                    </a:lnTo>
                    <a:lnTo>
                      <a:pt x="0" y="0"/>
                    </a:lnTo>
                    <a:lnTo>
                      <a:pt x="0" y="0"/>
                    </a:lnTo>
                    <a:lnTo>
                      <a:pt x="8" y="6"/>
                    </a:lnTo>
                    <a:lnTo>
                      <a:pt x="16" y="11"/>
                    </a:lnTo>
                    <a:lnTo>
                      <a:pt x="27" y="14"/>
                    </a:lnTo>
                    <a:lnTo>
                      <a:pt x="37" y="15"/>
                    </a:lnTo>
                    <a:lnTo>
                      <a:pt x="46" y="14"/>
                    </a:lnTo>
                    <a:lnTo>
                      <a:pt x="57" y="12"/>
                    </a:lnTo>
                    <a:lnTo>
                      <a:pt x="66" y="6"/>
                    </a:lnTo>
                    <a:lnTo>
                      <a:pt x="74" y="0"/>
                    </a:lnTo>
                    <a:lnTo>
                      <a:pt x="74"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204"/>
              <p:cNvSpPr>
                <a:spLocks/>
              </p:cNvSpPr>
              <p:nvPr/>
            </p:nvSpPr>
            <p:spPr bwMode="auto">
              <a:xfrm>
                <a:off x="5862638" y="1276350"/>
                <a:ext cx="117475" cy="211137"/>
              </a:xfrm>
              <a:custGeom>
                <a:avLst/>
                <a:gdLst>
                  <a:gd name="T0" fmla="*/ 22 w 74"/>
                  <a:gd name="T1" fmla="*/ 0 h 133"/>
                  <a:gd name="T2" fmla="*/ 0 w 74"/>
                  <a:gd name="T3" fmla="*/ 25 h 133"/>
                  <a:gd name="T4" fmla="*/ 28 w 74"/>
                  <a:gd name="T5" fmla="*/ 133 h 133"/>
                  <a:gd name="T6" fmla="*/ 74 w 74"/>
                  <a:gd name="T7" fmla="*/ 78 h 133"/>
                  <a:gd name="T8" fmla="*/ 22 w 74"/>
                  <a:gd name="T9" fmla="*/ 0 h 133"/>
                </a:gdLst>
                <a:ahLst/>
                <a:cxnLst>
                  <a:cxn ang="0">
                    <a:pos x="T0" y="T1"/>
                  </a:cxn>
                  <a:cxn ang="0">
                    <a:pos x="T2" y="T3"/>
                  </a:cxn>
                  <a:cxn ang="0">
                    <a:pos x="T4" y="T5"/>
                  </a:cxn>
                  <a:cxn ang="0">
                    <a:pos x="T6" y="T7"/>
                  </a:cxn>
                  <a:cxn ang="0">
                    <a:pos x="T8" y="T9"/>
                  </a:cxn>
                </a:cxnLst>
                <a:rect l="0" t="0" r="r" b="b"/>
                <a:pathLst>
                  <a:path w="74" h="133">
                    <a:moveTo>
                      <a:pt x="22" y="0"/>
                    </a:moveTo>
                    <a:lnTo>
                      <a:pt x="0" y="25"/>
                    </a:lnTo>
                    <a:lnTo>
                      <a:pt x="28" y="133"/>
                    </a:lnTo>
                    <a:lnTo>
                      <a:pt x="74" y="78"/>
                    </a:lnTo>
                    <a:lnTo>
                      <a:pt x="22"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206"/>
              <p:cNvSpPr>
                <a:spLocks/>
              </p:cNvSpPr>
              <p:nvPr/>
            </p:nvSpPr>
            <p:spPr bwMode="auto">
              <a:xfrm>
                <a:off x="6048375" y="1276350"/>
                <a:ext cx="115888" cy="211137"/>
              </a:xfrm>
              <a:custGeom>
                <a:avLst/>
                <a:gdLst>
                  <a:gd name="T0" fmla="*/ 51 w 73"/>
                  <a:gd name="T1" fmla="*/ 0 h 133"/>
                  <a:gd name="T2" fmla="*/ 73 w 73"/>
                  <a:gd name="T3" fmla="*/ 25 h 133"/>
                  <a:gd name="T4" fmla="*/ 46 w 73"/>
                  <a:gd name="T5" fmla="*/ 133 h 133"/>
                  <a:gd name="T6" fmla="*/ 0 w 73"/>
                  <a:gd name="T7" fmla="*/ 78 h 133"/>
                  <a:gd name="T8" fmla="*/ 51 w 73"/>
                  <a:gd name="T9" fmla="*/ 0 h 133"/>
                </a:gdLst>
                <a:ahLst/>
                <a:cxnLst>
                  <a:cxn ang="0">
                    <a:pos x="T0" y="T1"/>
                  </a:cxn>
                  <a:cxn ang="0">
                    <a:pos x="T2" y="T3"/>
                  </a:cxn>
                  <a:cxn ang="0">
                    <a:pos x="T4" y="T5"/>
                  </a:cxn>
                  <a:cxn ang="0">
                    <a:pos x="T6" y="T7"/>
                  </a:cxn>
                  <a:cxn ang="0">
                    <a:pos x="T8" y="T9"/>
                  </a:cxn>
                </a:cxnLst>
                <a:rect l="0" t="0" r="r" b="b"/>
                <a:pathLst>
                  <a:path w="73" h="133">
                    <a:moveTo>
                      <a:pt x="51" y="0"/>
                    </a:moveTo>
                    <a:lnTo>
                      <a:pt x="73" y="25"/>
                    </a:lnTo>
                    <a:lnTo>
                      <a:pt x="46" y="133"/>
                    </a:lnTo>
                    <a:lnTo>
                      <a:pt x="0" y="78"/>
                    </a:lnTo>
                    <a:lnTo>
                      <a:pt x="51"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207"/>
              <p:cNvSpPr>
                <a:spLocks noEditPoints="1"/>
              </p:cNvSpPr>
              <p:nvPr/>
            </p:nvSpPr>
            <p:spPr bwMode="auto">
              <a:xfrm>
                <a:off x="5970588" y="1400175"/>
                <a:ext cx="85725" cy="19050"/>
              </a:xfrm>
              <a:custGeom>
                <a:avLst/>
                <a:gdLst>
                  <a:gd name="T0" fmla="*/ 54 w 54"/>
                  <a:gd name="T1" fmla="*/ 6 h 12"/>
                  <a:gd name="T2" fmla="*/ 54 w 54"/>
                  <a:gd name="T3" fmla="*/ 6 h 12"/>
                  <a:gd name="T4" fmla="*/ 48 w 54"/>
                  <a:gd name="T5" fmla="*/ 9 h 12"/>
                  <a:gd name="T6" fmla="*/ 40 w 54"/>
                  <a:gd name="T7" fmla="*/ 12 h 12"/>
                  <a:gd name="T8" fmla="*/ 25 w 54"/>
                  <a:gd name="T9" fmla="*/ 12 h 12"/>
                  <a:gd name="T10" fmla="*/ 49 w 54"/>
                  <a:gd name="T11" fmla="*/ 0 h 12"/>
                  <a:gd name="T12" fmla="*/ 54 w 54"/>
                  <a:gd name="T13" fmla="*/ 6 h 12"/>
                  <a:gd name="T14" fmla="*/ 54 w 54"/>
                  <a:gd name="T15" fmla="*/ 6 h 12"/>
                  <a:gd name="T16" fmla="*/ 25 w 54"/>
                  <a:gd name="T17" fmla="*/ 12 h 12"/>
                  <a:gd name="T18" fmla="*/ 6 w 54"/>
                  <a:gd name="T19" fmla="*/ 0 h 12"/>
                  <a:gd name="T20" fmla="*/ 0 w 54"/>
                  <a:gd name="T21" fmla="*/ 8 h 12"/>
                  <a:gd name="T22" fmla="*/ 0 w 54"/>
                  <a:gd name="T23" fmla="*/ 8 h 12"/>
                  <a:gd name="T24" fmla="*/ 6 w 54"/>
                  <a:gd name="T25" fmla="*/ 11 h 12"/>
                  <a:gd name="T26" fmla="*/ 12 w 54"/>
                  <a:gd name="T27" fmla="*/ 12 h 12"/>
                  <a:gd name="T28" fmla="*/ 25 w 54"/>
                  <a:gd name="T29" fmla="*/ 12 h 12"/>
                  <a:gd name="T30" fmla="*/ 25 w 54"/>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2">
                    <a:moveTo>
                      <a:pt x="54" y="6"/>
                    </a:moveTo>
                    <a:lnTo>
                      <a:pt x="54" y="6"/>
                    </a:lnTo>
                    <a:lnTo>
                      <a:pt x="48" y="9"/>
                    </a:lnTo>
                    <a:lnTo>
                      <a:pt x="40" y="12"/>
                    </a:lnTo>
                    <a:lnTo>
                      <a:pt x="25" y="12"/>
                    </a:lnTo>
                    <a:lnTo>
                      <a:pt x="49" y="0"/>
                    </a:lnTo>
                    <a:lnTo>
                      <a:pt x="54" y="6"/>
                    </a:lnTo>
                    <a:lnTo>
                      <a:pt x="54" y="6"/>
                    </a:lnTo>
                    <a:close/>
                    <a:moveTo>
                      <a:pt x="25" y="12"/>
                    </a:moveTo>
                    <a:lnTo>
                      <a:pt x="6" y="0"/>
                    </a:lnTo>
                    <a:lnTo>
                      <a:pt x="0" y="8"/>
                    </a:lnTo>
                    <a:lnTo>
                      <a:pt x="0" y="8"/>
                    </a:lnTo>
                    <a:lnTo>
                      <a:pt x="6" y="11"/>
                    </a:lnTo>
                    <a:lnTo>
                      <a:pt x="12" y="12"/>
                    </a:lnTo>
                    <a:lnTo>
                      <a:pt x="25" y="12"/>
                    </a:lnTo>
                    <a:lnTo>
                      <a:pt x="25" y="12"/>
                    </a:lnTo>
                    <a:close/>
                  </a:path>
                </a:pathLst>
              </a:custGeom>
              <a:solidFill>
                <a:srgbClr val="46AB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208"/>
              <p:cNvSpPr>
                <a:spLocks/>
              </p:cNvSpPr>
              <p:nvPr/>
            </p:nvSpPr>
            <p:spPr bwMode="auto">
              <a:xfrm>
                <a:off x="5940425" y="1116012"/>
                <a:ext cx="141288" cy="25400"/>
              </a:xfrm>
              <a:custGeom>
                <a:avLst/>
                <a:gdLst>
                  <a:gd name="T0" fmla="*/ 89 w 89"/>
                  <a:gd name="T1" fmla="*/ 0 h 16"/>
                  <a:gd name="T2" fmla="*/ 89 w 89"/>
                  <a:gd name="T3" fmla="*/ 0 h 16"/>
                  <a:gd name="T4" fmla="*/ 86 w 89"/>
                  <a:gd name="T5" fmla="*/ 3 h 16"/>
                  <a:gd name="T6" fmla="*/ 81 w 89"/>
                  <a:gd name="T7" fmla="*/ 7 h 16"/>
                  <a:gd name="T8" fmla="*/ 70 w 89"/>
                  <a:gd name="T9" fmla="*/ 11 h 16"/>
                  <a:gd name="T10" fmla="*/ 58 w 89"/>
                  <a:gd name="T11" fmla="*/ 14 h 16"/>
                  <a:gd name="T12" fmla="*/ 44 w 89"/>
                  <a:gd name="T13" fmla="*/ 16 h 16"/>
                  <a:gd name="T14" fmla="*/ 31 w 89"/>
                  <a:gd name="T15" fmla="*/ 14 h 16"/>
                  <a:gd name="T16" fmla="*/ 19 w 89"/>
                  <a:gd name="T17" fmla="*/ 11 h 16"/>
                  <a:gd name="T18" fmla="*/ 7 w 89"/>
                  <a:gd name="T19" fmla="*/ 7 h 16"/>
                  <a:gd name="T20" fmla="*/ 3 w 89"/>
                  <a:gd name="T21" fmla="*/ 3 h 16"/>
                  <a:gd name="T22" fmla="*/ 0 w 89"/>
                  <a:gd name="T23" fmla="*/ 0 h 16"/>
                  <a:gd name="T24" fmla="*/ 0 w 89"/>
                  <a:gd name="T25" fmla="*/ 0 h 16"/>
                  <a:gd name="T26" fmla="*/ 10 w 89"/>
                  <a:gd name="T27" fmla="*/ 3 h 16"/>
                  <a:gd name="T28" fmla="*/ 21 w 89"/>
                  <a:gd name="T29" fmla="*/ 6 h 16"/>
                  <a:gd name="T30" fmla="*/ 32 w 89"/>
                  <a:gd name="T31" fmla="*/ 7 h 16"/>
                  <a:gd name="T32" fmla="*/ 44 w 89"/>
                  <a:gd name="T33" fmla="*/ 7 h 16"/>
                  <a:gd name="T34" fmla="*/ 56 w 89"/>
                  <a:gd name="T35" fmla="*/ 7 h 16"/>
                  <a:gd name="T36" fmla="*/ 68 w 89"/>
                  <a:gd name="T37" fmla="*/ 6 h 16"/>
                  <a:gd name="T38" fmla="*/ 78 w 89"/>
                  <a:gd name="T39" fmla="*/ 3 h 16"/>
                  <a:gd name="T40" fmla="*/ 89 w 89"/>
                  <a:gd name="T41" fmla="*/ 0 h 16"/>
                  <a:gd name="T42" fmla="*/ 89 w 89"/>
                  <a:gd name="T4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16">
                    <a:moveTo>
                      <a:pt x="89" y="0"/>
                    </a:moveTo>
                    <a:lnTo>
                      <a:pt x="89" y="0"/>
                    </a:lnTo>
                    <a:lnTo>
                      <a:pt x="86" y="3"/>
                    </a:lnTo>
                    <a:lnTo>
                      <a:pt x="81" y="7"/>
                    </a:lnTo>
                    <a:lnTo>
                      <a:pt x="70" y="11"/>
                    </a:lnTo>
                    <a:lnTo>
                      <a:pt x="58" y="14"/>
                    </a:lnTo>
                    <a:lnTo>
                      <a:pt x="44" y="16"/>
                    </a:lnTo>
                    <a:lnTo>
                      <a:pt x="31" y="14"/>
                    </a:lnTo>
                    <a:lnTo>
                      <a:pt x="19" y="11"/>
                    </a:lnTo>
                    <a:lnTo>
                      <a:pt x="7" y="7"/>
                    </a:lnTo>
                    <a:lnTo>
                      <a:pt x="3" y="3"/>
                    </a:lnTo>
                    <a:lnTo>
                      <a:pt x="0" y="0"/>
                    </a:lnTo>
                    <a:lnTo>
                      <a:pt x="0" y="0"/>
                    </a:lnTo>
                    <a:lnTo>
                      <a:pt x="10" y="3"/>
                    </a:lnTo>
                    <a:lnTo>
                      <a:pt x="21" y="6"/>
                    </a:lnTo>
                    <a:lnTo>
                      <a:pt x="32" y="7"/>
                    </a:lnTo>
                    <a:lnTo>
                      <a:pt x="44" y="7"/>
                    </a:lnTo>
                    <a:lnTo>
                      <a:pt x="56" y="7"/>
                    </a:lnTo>
                    <a:lnTo>
                      <a:pt x="68" y="6"/>
                    </a:lnTo>
                    <a:lnTo>
                      <a:pt x="78" y="3"/>
                    </a:lnTo>
                    <a:lnTo>
                      <a:pt x="89" y="0"/>
                    </a:lnTo>
                    <a:lnTo>
                      <a:pt x="89"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210"/>
              <p:cNvSpPr>
                <a:spLocks/>
              </p:cNvSpPr>
              <p:nvPr/>
            </p:nvSpPr>
            <p:spPr bwMode="auto">
              <a:xfrm>
                <a:off x="5821363" y="700087"/>
                <a:ext cx="92075" cy="39687"/>
              </a:xfrm>
              <a:custGeom>
                <a:avLst/>
                <a:gdLst>
                  <a:gd name="T0" fmla="*/ 55 w 58"/>
                  <a:gd name="T1" fmla="*/ 16 h 25"/>
                  <a:gd name="T2" fmla="*/ 55 w 58"/>
                  <a:gd name="T3" fmla="*/ 16 h 25"/>
                  <a:gd name="T4" fmla="*/ 52 w 58"/>
                  <a:gd name="T5" fmla="*/ 10 h 25"/>
                  <a:gd name="T6" fmla="*/ 46 w 58"/>
                  <a:gd name="T7" fmla="*/ 6 h 25"/>
                  <a:gd name="T8" fmla="*/ 41 w 58"/>
                  <a:gd name="T9" fmla="*/ 3 h 25"/>
                  <a:gd name="T10" fmla="*/ 33 w 58"/>
                  <a:gd name="T11" fmla="*/ 1 h 25"/>
                  <a:gd name="T12" fmla="*/ 26 w 58"/>
                  <a:gd name="T13" fmla="*/ 0 h 25"/>
                  <a:gd name="T14" fmla="*/ 18 w 58"/>
                  <a:gd name="T15" fmla="*/ 0 h 25"/>
                  <a:gd name="T16" fmla="*/ 12 w 58"/>
                  <a:gd name="T17" fmla="*/ 1 h 25"/>
                  <a:gd name="T18" fmla="*/ 5 w 58"/>
                  <a:gd name="T19" fmla="*/ 3 h 25"/>
                  <a:gd name="T20" fmla="*/ 5 w 58"/>
                  <a:gd name="T21" fmla="*/ 3 h 25"/>
                  <a:gd name="T22" fmla="*/ 0 w 58"/>
                  <a:gd name="T23" fmla="*/ 6 h 25"/>
                  <a:gd name="T24" fmla="*/ 0 w 58"/>
                  <a:gd name="T25" fmla="*/ 7 h 25"/>
                  <a:gd name="T26" fmla="*/ 3 w 58"/>
                  <a:gd name="T27" fmla="*/ 9 h 25"/>
                  <a:gd name="T28" fmla="*/ 6 w 58"/>
                  <a:gd name="T29" fmla="*/ 9 h 25"/>
                  <a:gd name="T30" fmla="*/ 6 w 58"/>
                  <a:gd name="T31" fmla="*/ 9 h 25"/>
                  <a:gd name="T32" fmla="*/ 12 w 58"/>
                  <a:gd name="T33" fmla="*/ 6 h 25"/>
                  <a:gd name="T34" fmla="*/ 20 w 58"/>
                  <a:gd name="T35" fmla="*/ 6 h 25"/>
                  <a:gd name="T36" fmla="*/ 26 w 58"/>
                  <a:gd name="T37" fmla="*/ 7 h 25"/>
                  <a:gd name="T38" fmla="*/ 32 w 58"/>
                  <a:gd name="T39" fmla="*/ 9 h 25"/>
                  <a:gd name="T40" fmla="*/ 42 w 58"/>
                  <a:gd name="T41" fmla="*/ 13 h 25"/>
                  <a:gd name="T42" fmla="*/ 49 w 58"/>
                  <a:gd name="T43" fmla="*/ 22 h 25"/>
                  <a:gd name="T44" fmla="*/ 49 w 58"/>
                  <a:gd name="T45" fmla="*/ 22 h 25"/>
                  <a:gd name="T46" fmla="*/ 54 w 58"/>
                  <a:gd name="T47" fmla="*/ 25 h 25"/>
                  <a:gd name="T48" fmla="*/ 57 w 58"/>
                  <a:gd name="T49" fmla="*/ 25 h 25"/>
                  <a:gd name="T50" fmla="*/ 58 w 58"/>
                  <a:gd name="T51" fmla="*/ 22 h 25"/>
                  <a:gd name="T52" fmla="*/ 55 w 58"/>
                  <a:gd name="T53" fmla="*/ 16 h 25"/>
                  <a:gd name="T54" fmla="*/ 55 w 58"/>
                  <a:gd name="T55"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25">
                    <a:moveTo>
                      <a:pt x="55" y="16"/>
                    </a:moveTo>
                    <a:lnTo>
                      <a:pt x="55" y="16"/>
                    </a:lnTo>
                    <a:lnTo>
                      <a:pt x="52" y="10"/>
                    </a:lnTo>
                    <a:lnTo>
                      <a:pt x="46" y="6"/>
                    </a:lnTo>
                    <a:lnTo>
                      <a:pt x="41" y="3"/>
                    </a:lnTo>
                    <a:lnTo>
                      <a:pt x="33" y="1"/>
                    </a:lnTo>
                    <a:lnTo>
                      <a:pt x="26" y="0"/>
                    </a:lnTo>
                    <a:lnTo>
                      <a:pt x="18" y="0"/>
                    </a:lnTo>
                    <a:lnTo>
                      <a:pt x="12" y="1"/>
                    </a:lnTo>
                    <a:lnTo>
                      <a:pt x="5" y="3"/>
                    </a:lnTo>
                    <a:lnTo>
                      <a:pt x="5" y="3"/>
                    </a:lnTo>
                    <a:lnTo>
                      <a:pt x="0" y="6"/>
                    </a:lnTo>
                    <a:lnTo>
                      <a:pt x="0" y="7"/>
                    </a:lnTo>
                    <a:lnTo>
                      <a:pt x="3" y="9"/>
                    </a:lnTo>
                    <a:lnTo>
                      <a:pt x="6" y="9"/>
                    </a:lnTo>
                    <a:lnTo>
                      <a:pt x="6" y="9"/>
                    </a:lnTo>
                    <a:lnTo>
                      <a:pt x="12" y="6"/>
                    </a:lnTo>
                    <a:lnTo>
                      <a:pt x="20" y="6"/>
                    </a:lnTo>
                    <a:lnTo>
                      <a:pt x="26" y="7"/>
                    </a:lnTo>
                    <a:lnTo>
                      <a:pt x="32" y="9"/>
                    </a:lnTo>
                    <a:lnTo>
                      <a:pt x="42" y="13"/>
                    </a:lnTo>
                    <a:lnTo>
                      <a:pt x="49" y="22"/>
                    </a:lnTo>
                    <a:lnTo>
                      <a:pt x="49" y="22"/>
                    </a:lnTo>
                    <a:lnTo>
                      <a:pt x="54" y="25"/>
                    </a:lnTo>
                    <a:lnTo>
                      <a:pt x="57" y="25"/>
                    </a:lnTo>
                    <a:lnTo>
                      <a:pt x="58" y="22"/>
                    </a:lnTo>
                    <a:lnTo>
                      <a:pt x="55" y="16"/>
                    </a:lnTo>
                    <a:lnTo>
                      <a:pt x="55" y="16"/>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211"/>
              <p:cNvSpPr>
                <a:spLocks/>
              </p:cNvSpPr>
              <p:nvPr/>
            </p:nvSpPr>
            <p:spPr bwMode="auto">
              <a:xfrm>
                <a:off x="6097588" y="754062"/>
                <a:ext cx="92075" cy="38100"/>
              </a:xfrm>
              <a:custGeom>
                <a:avLst/>
                <a:gdLst>
                  <a:gd name="T0" fmla="*/ 3 w 58"/>
                  <a:gd name="T1" fmla="*/ 15 h 24"/>
                  <a:gd name="T2" fmla="*/ 3 w 58"/>
                  <a:gd name="T3" fmla="*/ 15 h 24"/>
                  <a:gd name="T4" fmla="*/ 6 w 58"/>
                  <a:gd name="T5" fmla="*/ 10 h 24"/>
                  <a:gd name="T6" fmla="*/ 12 w 58"/>
                  <a:gd name="T7" fmla="*/ 6 h 24"/>
                  <a:gd name="T8" fmla="*/ 18 w 58"/>
                  <a:gd name="T9" fmla="*/ 3 h 24"/>
                  <a:gd name="T10" fmla="*/ 26 w 58"/>
                  <a:gd name="T11" fmla="*/ 0 h 24"/>
                  <a:gd name="T12" fmla="*/ 33 w 58"/>
                  <a:gd name="T13" fmla="*/ 0 h 24"/>
                  <a:gd name="T14" fmla="*/ 40 w 58"/>
                  <a:gd name="T15" fmla="*/ 0 h 24"/>
                  <a:gd name="T16" fmla="*/ 48 w 58"/>
                  <a:gd name="T17" fmla="*/ 0 h 24"/>
                  <a:gd name="T18" fmla="*/ 54 w 58"/>
                  <a:gd name="T19" fmla="*/ 3 h 24"/>
                  <a:gd name="T20" fmla="*/ 54 w 58"/>
                  <a:gd name="T21" fmla="*/ 3 h 24"/>
                  <a:gd name="T22" fmla="*/ 58 w 58"/>
                  <a:gd name="T23" fmla="*/ 6 h 24"/>
                  <a:gd name="T24" fmla="*/ 58 w 58"/>
                  <a:gd name="T25" fmla="*/ 8 h 24"/>
                  <a:gd name="T26" fmla="*/ 57 w 58"/>
                  <a:gd name="T27" fmla="*/ 8 h 24"/>
                  <a:gd name="T28" fmla="*/ 52 w 58"/>
                  <a:gd name="T29" fmla="*/ 8 h 24"/>
                  <a:gd name="T30" fmla="*/ 52 w 58"/>
                  <a:gd name="T31" fmla="*/ 8 h 24"/>
                  <a:gd name="T32" fmla="*/ 46 w 58"/>
                  <a:gd name="T33" fmla="*/ 6 h 24"/>
                  <a:gd name="T34" fmla="*/ 39 w 58"/>
                  <a:gd name="T35" fmla="*/ 6 h 24"/>
                  <a:gd name="T36" fmla="*/ 33 w 58"/>
                  <a:gd name="T37" fmla="*/ 6 h 24"/>
                  <a:gd name="T38" fmla="*/ 29 w 58"/>
                  <a:gd name="T39" fmla="*/ 8 h 24"/>
                  <a:gd name="T40" fmla="*/ 18 w 58"/>
                  <a:gd name="T41" fmla="*/ 13 h 24"/>
                  <a:gd name="T42" fmla="*/ 9 w 58"/>
                  <a:gd name="T43" fmla="*/ 21 h 24"/>
                  <a:gd name="T44" fmla="*/ 9 w 58"/>
                  <a:gd name="T45" fmla="*/ 21 h 24"/>
                  <a:gd name="T46" fmla="*/ 5 w 58"/>
                  <a:gd name="T47" fmla="*/ 24 h 24"/>
                  <a:gd name="T48" fmla="*/ 2 w 58"/>
                  <a:gd name="T49" fmla="*/ 24 h 24"/>
                  <a:gd name="T50" fmla="*/ 0 w 58"/>
                  <a:gd name="T51" fmla="*/ 21 h 24"/>
                  <a:gd name="T52" fmla="*/ 3 w 58"/>
                  <a:gd name="T53" fmla="*/ 15 h 24"/>
                  <a:gd name="T54" fmla="*/ 3 w 58"/>
                  <a:gd name="T55"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24">
                    <a:moveTo>
                      <a:pt x="3" y="15"/>
                    </a:moveTo>
                    <a:lnTo>
                      <a:pt x="3" y="15"/>
                    </a:lnTo>
                    <a:lnTo>
                      <a:pt x="6" y="10"/>
                    </a:lnTo>
                    <a:lnTo>
                      <a:pt x="12" y="6"/>
                    </a:lnTo>
                    <a:lnTo>
                      <a:pt x="18" y="3"/>
                    </a:lnTo>
                    <a:lnTo>
                      <a:pt x="26" y="0"/>
                    </a:lnTo>
                    <a:lnTo>
                      <a:pt x="33" y="0"/>
                    </a:lnTo>
                    <a:lnTo>
                      <a:pt x="40" y="0"/>
                    </a:lnTo>
                    <a:lnTo>
                      <a:pt x="48" y="0"/>
                    </a:lnTo>
                    <a:lnTo>
                      <a:pt x="54" y="3"/>
                    </a:lnTo>
                    <a:lnTo>
                      <a:pt x="54" y="3"/>
                    </a:lnTo>
                    <a:lnTo>
                      <a:pt x="58" y="6"/>
                    </a:lnTo>
                    <a:lnTo>
                      <a:pt x="58" y="8"/>
                    </a:lnTo>
                    <a:lnTo>
                      <a:pt x="57" y="8"/>
                    </a:lnTo>
                    <a:lnTo>
                      <a:pt x="52" y="8"/>
                    </a:lnTo>
                    <a:lnTo>
                      <a:pt x="52" y="8"/>
                    </a:lnTo>
                    <a:lnTo>
                      <a:pt x="46" y="6"/>
                    </a:lnTo>
                    <a:lnTo>
                      <a:pt x="39" y="6"/>
                    </a:lnTo>
                    <a:lnTo>
                      <a:pt x="33" y="6"/>
                    </a:lnTo>
                    <a:lnTo>
                      <a:pt x="29" y="8"/>
                    </a:lnTo>
                    <a:lnTo>
                      <a:pt x="18" y="13"/>
                    </a:lnTo>
                    <a:lnTo>
                      <a:pt x="9" y="21"/>
                    </a:lnTo>
                    <a:lnTo>
                      <a:pt x="9" y="21"/>
                    </a:lnTo>
                    <a:lnTo>
                      <a:pt x="5" y="24"/>
                    </a:lnTo>
                    <a:lnTo>
                      <a:pt x="2" y="24"/>
                    </a:lnTo>
                    <a:lnTo>
                      <a:pt x="0" y="21"/>
                    </a:lnTo>
                    <a:lnTo>
                      <a:pt x="3" y="15"/>
                    </a:lnTo>
                    <a:lnTo>
                      <a:pt x="3" y="15"/>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216"/>
              <p:cNvSpPr>
                <a:spLocks/>
              </p:cNvSpPr>
              <p:nvPr/>
            </p:nvSpPr>
            <p:spPr bwMode="auto">
              <a:xfrm>
                <a:off x="5568950" y="2014537"/>
                <a:ext cx="174625" cy="39687"/>
              </a:xfrm>
              <a:custGeom>
                <a:avLst/>
                <a:gdLst>
                  <a:gd name="T0" fmla="*/ 0 w 110"/>
                  <a:gd name="T1" fmla="*/ 25 h 25"/>
                  <a:gd name="T2" fmla="*/ 0 w 110"/>
                  <a:gd name="T3" fmla="*/ 2 h 25"/>
                  <a:gd name="T4" fmla="*/ 110 w 110"/>
                  <a:gd name="T5" fmla="*/ 0 h 25"/>
                  <a:gd name="T6" fmla="*/ 110 w 110"/>
                  <a:gd name="T7" fmla="*/ 24 h 25"/>
                  <a:gd name="T8" fmla="*/ 0 w 110"/>
                  <a:gd name="T9" fmla="*/ 25 h 25"/>
                </a:gdLst>
                <a:ahLst/>
                <a:cxnLst>
                  <a:cxn ang="0">
                    <a:pos x="T0" y="T1"/>
                  </a:cxn>
                  <a:cxn ang="0">
                    <a:pos x="T2" y="T3"/>
                  </a:cxn>
                  <a:cxn ang="0">
                    <a:pos x="T4" y="T5"/>
                  </a:cxn>
                  <a:cxn ang="0">
                    <a:pos x="T6" y="T7"/>
                  </a:cxn>
                  <a:cxn ang="0">
                    <a:pos x="T8" y="T9"/>
                  </a:cxn>
                </a:cxnLst>
                <a:rect l="0" t="0" r="r" b="b"/>
                <a:pathLst>
                  <a:path w="110" h="25">
                    <a:moveTo>
                      <a:pt x="0" y="25"/>
                    </a:moveTo>
                    <a:lnTo>
                      <a:pt x="0" y="2"/>
                    </a:lnTo>
                    <a:lnTo>
                      <a:pt x="110" y="0"/>
                    </a:lnTo>
                    <a:lnTo>
                      <a:pt x="110" y="24"/>
                    </a:lnTo>
                    <a:lnTo>
                      <a:pt x="0" y="25"/>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217"/>
              <p:cNvSpPr>
                <a:spLocks/>
              </p:cNvSpPr>
              <p:nvPr/>
            </p:nvSpPr>
            <p:spPr bwMode="auto">
              <a:xfrm>
                <a:off x="6265863" y="1943100"/>
                <a:ext cx="176213" cy="85725"/>
              </a:xfrm>
              <a:custGeom>
                <a:avLst/>
                <a:gdLst>
                  <a:gd name="T0" fmla="*/ 0 w 111"/>
                  <a:gd name="T1" fmla="*/ 23 h 54"/>
                  <a:gd name="T2" fmla="*/ 6 w 111"/>
                  <a:gd name="T3" fmla="*/ 0 h 54"/>
                  <a:gd name="T4" fmla="*/ 111 w 111"/>
                  <a:gd name="T5" fmla="*/ 30 h 54"/>
                  <a:gd name="T6" fmla="*/ 105 w 111"/>
                  <a:gd name="T7" fmla="*/ 54 h 54"/>
                  <a:gd name="T8" fmla="*/ 0 w 111"/>
                  <a:gd name="T9" fmla="*/ 23 h 54"/>
                </a:gdLst>
                <a:ahLst/>
                <a:cxnLst>
                  <a:cxn ang="0">
                    <a:pos x="T0" y="T1"/>
                  </a:cxn>
                  <a:cxn ang="0">
                    <a:pos x="T2" y="T3"/>
                  </a:cxn>
                  <a:cxn ang="0">
                    <a:pos x="T4" y="T5"/>
                  </a:cxn>
                  <a:cxn ang="0">
                    <a:pos x="T6" y="T7"/>
                  </a:cxn>
                  <a:cxn ang="0">
                    <a:pos x="T8" y="T9"/>
                  </a:cxn>
                </a:cxnLst>
                <a:rect l="0" t="0" r="r" b="b"/>
                <a:pathLst>
                  <a:path w="111" h="54">
                    <a:moveTo>
                      <a:pt x="0" y="23"/>
                    </a:moveTo>
                    <a:lnTo>
                      <a:pt x="6" y="0"/>
                    </a:lnTo>
                    <a:lnTo>
                      <a:pt x="111" y="30"/>
                    </a:lnTo>
                    <a:lnTo>
                      <a:pt x="105" y="54"/>
                    </a:lnTo>
                    <a:lnTo>
                      <a:pt x="0" y="23"/>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22" name="TextBox 121"/>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23" name="TextBox 122"/>
          <p:cNvSpPr txBox="1"/>
          <p:nvPr/>
        </p:nvSpPr>
        <p:spPr>
          <a:xfrm>
            <a:off x="10973537" y="6309683"/>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72392009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750"/>
                            </p:stCondLst>
                            <p:childTnLst>
                              <p:par>
                                <p:cTn id="19" presetID="22" presetClass="entr" presetSubtype="1"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anim calcmode="lin" valueType="num">
                                      <p:cBhvr>
                                        <p:cTn id="32" dur="500" fill="hold"/>
                                        <p:tgtEl>
                                          <p:spTgt spid="102"/>
                                        </p:tgtEl>
                                        <p:attrNameLst>
                                          <p:attrName>ppt_x</p:attrName>
                                        </p:attrNameLst>
                                      </p:cBhvr>
                                      <p:tavLst>
                                        <p:tav tm="0">
                                          <p:val>
                                            <p:strVal val="#ppt_x"/>
                                          </p:val>
                                        </p:tav>
                                        <p:tav tm="100000">
                                          <p:val>
                                            <p:strVal val="#ppt_x"/>
                                          </p:val>
                                        </p:tav>
                                      </p:tavLst>
                                    </p:anim>
                                    <p:anim calcmode="lin" valueType="num">
                                      <p:cBhvr>
                                        <p:cTn id="33"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What Costumer Want </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9" name="Group 18"/>
          <p:cNvGrpSpPr/>
          <p:nvPr/>
        </p:nvGrpSpPr>
        <p:grpSpPr>
          <a:xfrm>
            <a:off x="6052128" y="1714500"/>
            <a:ext cx="225941" cy="5516880"/>
            <a:chOff x="6017571" y="1819122"/>
            <a:chExt cx="225941" cy="4253265"/>
          </a:xfrm>
          <a:solidFill>
            <a:schemeClr val="bg1">
              <a:lumMod val="65000"/>
            </a:schemeClr>
          </a:solidFill>
        </p:grpSpPr>
        <p:sp>
          <p:nvSpPr>
            <p:cNvPr id="20" name="Rectangle 19"/>
            <p:cNvSpPr/>
            <p:nvPr/>
          </p:nvSpPr>
          <p:spPr>
            <a:xfrm>
              <a:off x="6061444" y="1913637"/>
              <a:ext cx="138196" cy="4158750"/>
            </a:xfrm>
            <a:prstGeom prst="rect">
              <a:avLst/>
            </a:prstGeom>
            <a:grpFill/>
            <a:ln w="12700" cap="flat" cmpd="sng" algn="ctr">
              <a:noFill/>
              <a:prstDash val="solid"/>
              <a:miter lim="800000"/>
            </a:ln>
            <a:effectLst/>
          </p:spPr>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p:cNvSpPr/>
            <p:nvPr/>
          </p:nvSpPr>
          <p:spPr>
            <a:xfrm>
              <a:off x="6017571" y="1819122"/>
              <a:ext cx="225941" cy="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2" name="Notched Right Arrow 21"/>
          <p:cNvSpPr/>
          <p:nvPr/>
        </p:nvSpPr>
        <p:spPr>
          <a:xfrm rot="171953">
            <a:off x="5229451" y="2183714"/>
            <a:ext cx="2712856" cy="752162"/>
          </a:xfrm>
          <a:prstGeom prst="notchedRightArrow">
            <a:avLst>
              <a:gd name="adj1" fmla="val 100000"/>
              <a:gd name="adj2" fmla="val 32381"/>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Fashion</a:t>
            </a:r>
            <a:endParaRPr kumimoji="0" lang="en-GB"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endParaRPr>
          </a:p>
        </p:txBody>
      </p:sp>
      <p:sp>
        <p:nvSpPr>
          <p:cNvPr id="23" name="Notched Right Arrow 22"/>
          <p:cNvSpPr/>
          <p:nvPr/>
        </p:nvSpPr>
        <p:spPr>
          <a:xfrm flipH="1">
            <a:off x="4304990" y="3089173"/>
            <a:ext cx="2864979" cy="752162"/>
          </a:xfrm>
          <a:prstGeom prst="notchedRightArrow">
            <a:avLst>
              <a:gd name="adj1" fmla="val 100000"/>
              <a:gd name="adj2" fmla="val 32381"/>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prstClr val="white"/>
                </a:solidFill>
                <a:effectLst/>
                <a:uLnTx/>
                <a:uFillTx/>
                <a:latin typeface="Lato Black" panose="020F0A02020204030203" pitchFamily="34" charset="0"/>
                <a:ea typeface="Fira Sans SemiBold Italic" panose="00000700000000000000" pitchFamily="50" charset="0"/>
                <a:cs typeface="Sakkal Majalla" panose="02000000000000000000" pitchFamily="2" charset="-78"/>
              </a:rPr>
              <a:t>Tecnology</a:t>
            </a:r>
            <a:endParaRPr kumimoji="0" lang="en-GB" sz="2000" b="0" i="0" u="none" strike="noStrike" kern="1200" cap="none" spc="0" normalizeH="0" baseline="0" noProof="0" dirty="0">
              <a:ln>
                <a:noFill/>
              </a:ln>
              <a:solidFill>
                <a:prstClr val="white"/>
              </a:solidFill>
              <a:effectLst/>
              <a:uLnTx/>
              <a:uFillTx/>
              <a:latin typeface="Lato Black" panose="020F0A02020204030203" pitchFamily="34" charset="0"/>
              <a:ea typeface="Fira Sans SemiBold Italic" panose="00000700000000000000" pitchFamily="50" charset="0"/>
              <a:cs typeface="Sakkal Majalla" panose="02000000000000000000" pitchFamily="2" charset="-78"/>
            </a:endParaRPr>
          </a:p>
        </p:txBody>
      </p:sp>
      <p:sp>
        <p:nvSpPr>
          <p:cNvPr id="24" name="Notched Right Arrow 23"/>
          <p:cNvSpPr/>
          <p:nvPr/>
        </p:nvSpPr>
        <p:spPr>
          <a:xfrm rot="550096">
            <a:off x="5404135" y="4238030"/>
            <a:ext cx="2712856" cy="752162"/>
          </a:xfrm>
          <a:prstGeom prst="notchedRightArrow">
            <a:avLst>
              <a:gd name="adj1" fmla="val 100000"/>
              <a:gd name="adj2" fmla="val 32381"/>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StyLish</a:t>
            </a:r>
            <a:endParaRPr kumimoji="0" lang="en-GB" sz="20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endParaRPr>
          </a:p>
        </p:txBody>
      </p:sp>
      <p:sp>
        <p:nvSpPr>
          <p:cNvPr id="25" name="Notched Right Arrow 24"/>
          <p:cNvSpPr/>
          <p:nvPr/>
        </p:nvSpPr>
        <p:spPr>
          <a:xfrm rot="21293804" flipH="1">
            <a:off x="4332549" y="5218623"/>
            <a:ext cx="2973758" cy="752162"/>
          </a:xfrm>
          <a:prstGeom prst="notchedRightArrow">
            <a:avLst>
              <a:gd name="adj1" fmla="val 100000"/>
              <a:gd name="adj2" fmla="val 32381"/>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prstClr val="white"/>
                </a:solidFill>
                <a:effectLst/>
                <a:uLnTx/>
                <a:uFillTx/>
                <a:latin typeface="Lato Black" panose="020F0A02020204030203" pitchFamily="34" charset="0"/>
                <a:ea typeface="Fira Sans SemiBold Italic" panose="00000700000000000000" pitchFamily="50" charset="0"/>
                <a:cs typeface="Sakkal Majalla" panose="02000000000000000000" pitchFamily="2" charset="-78"/>
              </a:rPr>
              <a:t>Gamer</a:t>
            </a:r>
            <a:endParaRPr kumimoji="0" lang="en-GB" sz="2000" b="0" i="0" u="none" strike="noStrike" kern="1200" cap="none" spc="0" normalizeH="0" baseline="0" noProof="0" dirty="0">
              <a:ln>
                <a:noFill/>
              </a:ln>
              <a:solidFill>
                <a:prstClr val="white"/>
              </a:solidFill>
              <a:effectLst/>
              <a:uLnTx/>
              <a:uFillTx/>
              <a:latin typeface="Lato Black" panose="020F0A02020204030203" pitchFamily="34" charset="0"/>
              <a:ea typeface="Fira Sans SemiBold Italic" panose="00000700000000000000" pitchFamily="50" charset="0"/>
              <a:cs typeface="Sakkal Majalla" panose="02000000000000000000" pitchFamily="2" charset="-78"/>
            </a:endParaRPr>
          </a:p>
        </p:txBody>
      </p:sp>
      <p:sp>
        <p:nvSpPr>
          <p:cNvPr id="86" name="TextBox 85"/>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87" name="TextBox 86"/>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75" name="Group 74"/>
          <p:cNvGrpSpPr/>
          <p:nvPr/>
        </p:nvGrpSpPr>
        <p:grpSpPr>
          <a:xfrm>
            <a:off x="9165109" y="2235220"/>
            <a:ext cx="2024849" cy="3313903"/>
            <a:chOff x="9165109" y="2235220"/>
            <a:chExt cx="2024849" cy="3313903"/>
          </a:xfrm>
        </p:grpSpPr>
        <p:sp>
          <p:nvSpPr>
            <p:cNvPr id="76" name="TextBox 75"/>
            <p:cNvSpPr txBox="1"/>
            <p:nvPr/>
          </p:nvSpPr>
          <p:spPr>
            <a:xfrm>
              <a:off x="9239587" y="4533460"/>
              <a:ext cx="1950371" cy="1015663"/>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karamet singkarak numbah tum. Dalame aku adalam sema lorem  denim rina dewitaku.</a:t>
              </a:r>
            </a:p>
          </p:txBody>
        </p:sp>
        <p:sp>
          <p:nvSpPr>
            <p:cNvPr id="77" name="TextBox 76"/>
            <p:cNvSpPr txBox="1"/>
            <p:nvPr/>
          </p:nvSpPr>
          <p:spPr>
            <a:xfrm>
              <a:off x="9245455" y="3955661"/>
              <a:ext cx="1533714"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1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1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
          <p:nvSpPr>
            <p:cNvPr id="78" name="TextBox 77"/>
            <p:cNvSpPr txBox="1"/>
            <p:nvPr/>
          </p:nvSpPr>
          <p:spPr>
            <a:xfrm>
              <a:off x="9165109" y="3282515"/>
              <a:ext cx="138842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FF4F11"/>
                  </a:solidFill>
                  <a:effectLst/>
                  <a:uLnTx/>
                  <a:uFillTx/>
                  <a:latin typeface="Montserrat Black" panose="00000A00000000000000" pitchFamily="50" charset="0"/>
                  <a:ea typeface="Montserrat" charset="0"/>
                  <a:cs typeface="Montserrat" charset="0"/>
                </a:rPr>
                <a:t>45</a:t>
              </a:r>
              <a:r>
                <a:rPr kumimoji="0" lang="en-US" sz="3200" b="1" i="0" u="none" strike="noStrike" kern="1200" cap="none" spc="0" normalizeH="0" baseline="0" noProof="0" dirty="0">
                  <a:ln>
                    <a:noFill/>
                  </a:ln>
                  <a:solidFill>
                    <a:srgbClr val="FF4F11"/>
                  </a:solidFill>
                  <a:effectLst/>
                  <a:uLnTx/>
                  <a:uFillTx/>
                  <a:latin typeface="Montserrat Black" panose="00000A00000000000000" pitchFamily="50" charset="0"/>
                  <a:ea typeface="Montserrat" charset="0"/>
                  <a:cs typeface="Montserrat" charset="0"/>
                </a:rPr>
                <a:t>%</a:t>
              </a:r>
              <a:endParaRPr kumimoji="0" lang="en-US" sz="4000" b="1" i="0" u="none" strike="noStrike" kern="1200" cap="none" spc="0" normalizeH="0" baseline="0" noProof="0" dirty="0">
                <a:ln>
                  <a:noFill/>
                </a:ln>
                <a:solidFill>
                  <a:srgbClr val="FF4F11"/>
                </a:solidFill>
                <a:effectLst/>
                <a:uLnTx/>
                <a:uFillTx/>
                <a:latin typeface="Montserrat Black" panose="00000A00000000000000" pitchFamily="50" charset="0"/>
                <a:ea typeface="Montserrat" charset="0"/>
                <a:cs typeface="Montserrat" charset="0"/>
              </a:endParaRPr>
            </a:p>
          </p:txBody>
        </p:sp>
        <p:grpSp>
          <p:nvGrpSpPr>
            <p:cNvPr id="79" name="Group 78"/>
            <p:cNvGrpSpPr/>
            <p:nvPr/>
          </p:nvGrpSpPr>
          <p:grpSpPr>
            <a:xfrm>
              <a:off x="9512866" y="2235220"/>
              <a:ext cx="668507" cy="1108937"/>
              <a:chOff x="9512866" y="2235220"/>
              <a:chExt cx="668507" cy="1108937"/>
            </a:xfrm>
          </p:grpSpPr>
          <p:grpSp>
            <p:nvGrpSpPr>
              <p:cNvPr id="80" name="Group 79"/>
              <p:cNvGrpSpPr/>
              <p:nvPr/>
            </p:nvGrpSpPr>
            <p:grpSpPr>
              <a:xfrm>
                <a:off x="9572012" y="2557539"/>
                <a:ext cx="609361" cy="786618"/>
                <a:chOff x="10243520" y="1084768"/>
                <a:chExt cx="841375" cy="1086124"/>
              </a:xfrm>
            </p:grpSpPr>
            <p:grpSp>
              <p:nvGrpSpPr>
                <p:cNvPr id="155" name="Group 154"/>
                <p:cNvGrpSpPr/>
                <p:nvPr/>
              </p:nvGrpSpPr>
              <p:grpSpPr>
                <a:xfrm>
                  <a:off x="10243520" y="1084768"/>
                  <a:ext cx="841375" cy="1062038"/>
                  <a:chOff x="4343400" y="1014412"/>
                  <a:chExt cx="841375" cy="1062038"/>
                </a:xfrm>
              </p:grpSpPr>
              <p:sp>
                <p:nvSpPr>
                  <p:cNvPr id="157" name="Freeform 257"/>
                  <p:cNvSpPr>
                    <a:spLocks/>
                  </p:cNvSpPr>
                  <p:nvPr/>
                </p:nvSpPr>
                <p:spPr bwMode="auto">
                  <a:xfrm>
                    <a:off x="4443413" y="1363662"/>
                    <a:ext cx="449263" cy="639762"/>
                  </a:xfrm>
                  <a:custGeom>
                    <a:avLst/>
                    <a:gdLst>
                      <a:gd name="T0" fmla="*/ 283 w 283"/>
                      <a:gd name="T1" fmla="*/ 0 h 403"/>
                      <a:gd name="T2" fmla="*/ 261 w 283"/>
                      <a:gd name="T3" fmla="*/ 403 h 403"/>
                      <a:gd name="T4" fmla="*/ 140 w 283"/>
                      <a:gd name="T5" fmla="*/ 403 h 403"/>
                      <a:gd name="T6" fmla="*/ 23 w 283"/>
                      <a:gd name="T7" fmla="*/ 403 h 403"/>
                      <a:gd name="T8" fmla="*/ 0 w 283"/>
                      <a:gd name="T9" fmla="*/ 0 h 403"/>
                      <a:gd name="T10" fmla="*/ 283 w 283"/>
                      <a:gd name="T11" fmla="*/ 0 h 403"/>
                    </a:gdLst>
                    <a:ahLst/>
                    <a:cxnLst>
                      <a:cxn ang="0">
                        <a:pos x="T0" y="T1"/>
                      </a:cxn>
                      <a:cxn ang="0">
                        <a:pos x="T2" y="T3"/>
                      </a:cxn>
                      <a:cxn ang="0">
                        <a:pos x="T4" y="T5"/>
                      </a:cxn>
                      <a:cxn ang="0">
                        <a:pos x="T6" y="T7"/>
                      </a:cxn>
                      <a:cxn ang="0">
                        <a:pos x="T8" y="T9"/>
                      </a:cxn>
                      <a:cxn ang="0">
                        <a:pos x="T10" y="T11"/>
                      </a:cxn>
                    </a:cxnLst>
                    <a:rect l="0" t="0" r="r" b="b"/>
                    <a:pathLst>
                      <a:path w="283" h="403">
                        <a:moveTo>
                          <a:pt x="283" y="0"/>
                        </a:moveTo>
                        <a:lnTo>
                          <a:pt x="261" y="403"/>
                        </a:lnTo>
                        <a:lnTo>
                          <a:pt x="140" y="403"/>
                        </a:lnTo>
                        <a:lnTo>
                          <a:pt x="23" y="403"/>
                        </a:lnTo>
                        <a:lnTo>
                          <a:pt x="0" y="0"/>
                        </a:lnTo>
                        <a:lnTo>
                          <a:pt x="283"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258"/>
                  <p:cNvSpPr>
                    <a:spLocks/>
                  </p:cNvSpPr>
                  <p:nvPr/>
                </p:nvSpPr>
                <p:spPr bwMode="auto">
                  <a:xfrm>
                    <a:off x="4559300" y="1014412"/>
                    <a:ext cx="217488" cy="450850"/>
                  </a:xfrm>
                  <a:custGeom>
                    <a:avLst/>
                    <a:gdLst>
                      <a:gd name="T0" fmla="*/ 69 w 137"/>
                      <a:gd name="T1" fmla="*/ 0 h 284"/>
                      <a:gd name="T2" fmla="*/ 69 w 137"/>
                      <a:gd name="T3" fmla="*/ 0 h 284"/>
                      <a:gd name="T4" fmla="*/ 69 w 137"/>
                      <a:gd name="T5" fmla="*/ 0 h 284"/>
                      <a:gd name="T6" fmla="*/ 82 w 137"/>
                      <a:gd name="T7" fmla="*/ 1 h 284"/>
                      <a:gd name="T8" fmla="*/ 95 w 137"/>
                      <a:gd name="T9" fmla="*/ 6 h 284"/>
                      <a:gd name="T10" fmla="*/ 107 w 137"/>
                      <a:gd name="T11" fmla="*/ 12 h 284"/>
                      <a:gd name="T12" fmla="*/ 116 w 137"/>
                      <a:gd name="T13" fmla="*/ 20 h 284"/>
                      <a:gd name="T14" fmla="*/ 125 w 137"/>
                      <a:gd name="T15" fmla="*/ 29 h 284"/>
                      <a:gd name="T16" fmla="*/ 131 w 137"/>
                      <a:gd name="T17" fmla="*/ 41 h 284"/>
                      <a:gd name="T18" fmla="*/ 135 w 137"/>
                      <a:gd name="T19" fmla="*/ 55 h 284"/>
                      <a:gd name="T20" fmla="*/ 137 w 137"/>
                      <a:gd name="T21" fmla="*/ 68 h 284"/>
                      <a:gd name="T22" fmla="*/ 137 w 137"/>
                      <a:gd name="T23" fmla="*/ 217 h 284"/>
                      <a:gd name="T24" fmla="*/ 137 w 137"/>
                      <a:gd name="T25" fmla="*/ 217 h 284"/>
                      <a:gd name="T26" fmla="*/ 135 w 137"/>
                      <a:gd name="T27" fmla="*/ 230 h 284"/>
                      <a:gd name="T28" fmla="*/ 131 w 137"/>
                      <a:gd name="T29" fmla="*/ 242 h 284"/>
                      <a:gd name="T30" fmla="*/ 125 w 137"/>
                      <a:gd name="T31" fmla="*/ 254 h 284"/>
                      <a:gd name="T32" fmla="*/ 116 w 137"/>
                      <a:gd name="T33" fmla="*/ 264 h 284"/>
                      <a:gd name="T34" fmla="*/ 107 w 137"/>
                      <a:gd name="T35" fmla="*/ 273 h 284"/>
                      <a:gd name="T36" fmla="*/ 95 w 137"/>
                      <a:gd name="T37" fmla="*/ 279 h 284"/>
                      <a:gd name="T38" fmla="*/ 82 w 137"/>
                      <a:gd name="T39" fmla="*/ 284 h 284"/>
                      <a:gd name="T40" fmla="*/ 69 w 137"/>
                      <a:gd name="T41" fmla="*/ 284 h 284"/>
                      <a:gd name="T42" fmla="*/ 69 w 137"/>
                      <a:gd name="T43" fmla="*/ 284 h 284"/>
                      <a:gd name="T44" fmla="*/ 69 w 137"/>
                      <a:gd name="T45" fmla="*/ 284 h 284"/>
                      <a:gd name="T46" fmla="*/ 55 w 137"/>
                      <a:gd name="T47" fmla="*/ 284 h 284"/>
                      <a:gd name="T48" fmla="*/ 42 w 137"/>
                      <a:gd name="T49" fmla="*/ 279 h 284"/>
                      <a:gd name="T50" fmla="*/ 30 w 137"/>
                      <a:gd name="T51" fmla="*/ 273 h 284"/>
                      <a:gd name="T52" fmla="*/ 21 w 137"/>
                      <a:gd name="T53" fmla="*/ 264 h 284"/>
                      <a:gd name="T54" fmla="*/ 12 w 137"/>
                      <a:gd name="T55" fmla="*/ 254 h 284"/>
                      <a:gd name="T56" fmla="*/ 6 w 137"/>
                      <a:gd name="T57" fmla="*/ 242 h 284"/>
                      <a:gd name="T58" fmla="*/ 2 w 137"/>
                      <a:gd name="T59" fmla="*/ 230 h 284"/>
                      <a:gd name="T60" fmla="*/ 0 w 137"/>
                      <a:gd name="T61" fmla="*/ 217 h 284"/>
                      <a:gd name="T62" fmla="*/ 0 w 137"/>
                      <a:gd name="T63" fmla="*/ 68 h 284"/>
                      <a:gd name="T64" fmla="*/ 0 w 137"/>
                      <a:gd name="T65" fmla="*/ 68 h 284"/>
                      <a:gd name="T66" fmla="*/ 2 w 137"/>
                      <a:gd name="T67" fmla="*/ 55 h 284"/>
                      <a:gd name="T68" fmla="*/ 6 w 137"/>
                      <a:gd name="T69" fmla="*/ 41 h 284"/>
                      <a:gd name="T70" fmla="*/ 12 w 137"/>
                      <a:gd name="T71" fmla="*/ 29 h 284"/>
                      <a:gd name="T72" fmla="*/ 21 w 137"/>
                      <a:gd name="T73" fmla="*/ 20 h 284"/>
                      <a:gd name="T74" fmla="*/ 30 w 137"/>
                      <a:gd name="T75" fmla="*/ 12 h 284"/>
                      <a:gd name="T76" fmla="*/ 42 w 137"/>
                      <a:gd name="T77" fmla="*/ 6 h 284"/>
                      <a:gd name="T78" fmla="*/ 55 w 137"/>
                      <a:gd name="T79" fmla="*/ 1 h 284"/>
                      <a:gd name="T80" fmla="*/ 69 w 137"/>
                      <a:gd name="T81" fmla="*/ 0 h 284"/>
                      <a:gd name="T82" fmla="*/ 69 w 137"/>
                      <a:gd name="T8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 h="284">
                        <a:moveTo>
                          <a:pt x="69" y="0"/>
                        </a:moveTo>
                        <a:lnTo>
                          <a:pt x="69" y="0"/>
                        </a:lnTo>
                        <a:lnTo>
                          <a:pt x="69" y="0"/>
                        </a:lnTo>
                        <a:lnTo>
                          <a:pt x="82" y="1"/>
                        </a:lnTo>
                        <a:lnTo>
                          <a:pt x="95" y="6"/>
                        </a:lnTo>
                        <a:lnTo>
                          <a:pt x="107" y="12"/>
                        </a:lnTo>
                        <a:lnTo>
                          <a:pt x="116" y="20"/>
                        </a:lnTo>
                        <a:lnTo>
                          <a:pt x="125" y="29"/>
                        </a:lnTo>
                        <a:lnTo>
                          <a:pt x="131" y="41"/>
                        </a:lnTo>
                        <a:lnTo>
                          <a:pt x="135" y="55"/>
                        </a:lnTo>
                        <a:lnTo>
                          <a:pt x="137" y="68"/>
                        </a:lnTo>
                        <a:lnTo>
                          <a:pt x="137" y="217"/>
                        </a:lnTo>
                        <a:lnTo>
                          <a:pt x="137" y="217"/>
                        </a:lnTo>
                        <a:lnTo>
                          <a:pt x="135" y="230"/>
                        </a:lnTo>
                        <a:lnTo>
                          <a:pt x="131" y="242"/>
                        </a:lnTo>
                        <a:lnTo>
                          <a:pt x="125" y="254"/>
                        </a:lnTo>
                        <a:lnTo>
                          <a:pt x="116" y="264"/>
                        </a:lnTo>
                        <a:lnTo>
                          <a:pt x="107" y="273"/>
                        </a:lnTo>
                        <a:lnTo>
                          <a:pt x="95" y="279"/>
                        </a:lnTo>
                        <a:lnTo>
                          <a:pt x="82" y="284"/>
                        </a:lnTo>
                        <a:lnTo>
                          <a:pt x="69" y="284"/>
                        </a:lnTo>
                        <a:lnTo>
                          <a:pt x="69" y="284"/>
                        </a:lnTo>
                        <a:lnTo>
                          <a:pt x="69" y="284"/>
                        </a:lnTo>
                        <a:lnTo>
                          <a:pt x="55" y="284"/>
                        </a:lnTo>
                        <a:lnTo>
                          <a:pt x="42" y="279"/>
                        </a:lnTo>
                        <a:lnTo>
                          <a:pt x="30" y="273"/>
                        </a:lnTo>
                        <a:lnTo>
                          <a:pt x="21" y="264"/>
                        </a:lnTo>
                        <a:lnTo>
                          <a:pt x="12" y="254"/>
                        </a:lnTo>
                        <a:lnTo>
                          <a:pt x="6" y="242"/>
                        </a:lnTo>
                        <a:lnTo>
                          <a:pt x="2" y="230"/>
                        </a:lnTo>
                        <a:lnTo>
                          <a:pt x="0" y="217"/>
                        </a:lnTo>
                        <a:lnTo>
                          <a:pt x="0" y="68"/>
                        </a:lnTo>
                        <a:lnTo>
                          <a:pt x="0" y="68"/>
                        </a:lnTo>
                        <a:lnTo>
                          <a:pt x="2" y="55"/>
                        </a:lnTo>
                        <a:lnTo>
                          <a:pt x="6" y="41"/>
                        </a:lnTo>
                        <a:lnTo>
                          <a:pt x="12" y="29"/>
                        </a:lnTo>
                        <a:lnTo>
                          <a:pt x="21" y="20"/>
                        </a:lnTo>
                        <a:lnTo>
                          <a:pt x="30" y="12"/>
                        </a:lnTo>
                        <a:lnTo>
                          <a:pt x="42" y="6"/>
                        </a:lnTo>
                        <a:lnTo>
                          <a:pt x="55" y="1"/>
                        </a:lnTo>
                        <a:lnTo>
                          <a:pt x="69" y="0"/>
                        </a:lnTo>
                        <a:lnTo>
                          <a:pt x="69"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259"/>
                  <p:cNvSpPr>
                    <a:spLocks/>
                  </p:cNvSpPr>
                  <p:nvPr/>
                </p:nvSpPr>
                <p:spPr bwMode="auto">
                  <a:xfrm>
                    <a:off x="4814888" y="1363662"/>
                    <a:ext cx="365125" cy="374650"/>
                  </a:xfrm>
                  <a:custGeom>
                    <a:avLst/>
                    <a:gdLst>
                      <a:gd name="T0" fmla="*/ 15 w 230"/>
                      <a:gd name="T1" fmla="*/ 68 h 236"/>
                      <a:gd name="T2" fmla="*/ 178 w 230"/>
                      <a:gd name="T3" fmla="*/ 230 h 236"/>
                      <a:gd name="T4" fmla="*/ 178 w 230"/>
                      <a:gd name="T5" fmla="*/ 230 h 236"/>
                      <a:gd name="T6" fmla="*/ 181 w 230"/>
                      <a:gd name="T7" fmla="*/ 233 h 236"/>
                      <a:gd name="T8" fmla="*/ 187 w 230"/>
                      <a:gd name="T9" fmla="*/ 235 h 236"/>
                      <a:gd name="T10" fmla="*/ 191 w 230"/>
                      <a:gd name="T11" fmla="*/ 236 h 236"/>
                      <a:gd name="T12" fmla="*/ 196 w 230"/>
                      <a:gd name="T13" fmla="*/ 235 h 236"/>
                      <a:gd name="T14" fmla="*/ 206 w 230"/>
                      <a:gd name="T15" fmla="*/ 230 h 236"/>
                      <a:gd name="T16" fmla="*/ 217 w 230"/>
                      <a:gd name="T17" fmla="*/ 223 h 236"/>
                      <a:gd name="T18" fmla="*/ 224 w 230"/>
                      <a:gd name="T19" fmla="*/ 214 h 236"/>
                      <a:gd name="T20" fmla="*/ 230 w 230"/>
                      <a:gd name="T21" fmla="*/ 203 h 236"/>
                      <a:gd name="T22" fmla="*/ 230 w 230"/>
                      <a:gd name="T23" fmla="*/ 199 h 236"/>
                      <a:gd name="T24" fmla="*/ 230 w 230"/>
                      <a:gd name="T25" fmla="*/ 194 h 236"/>
                      <a:gd name="T26" fmla="*/ 230 w 230"/>
                      <a:gd name="T27" fmla="*/ 190 h 236"/>
                      <a:gd name="T28" fmla="*/ 227 w 230"/>
                      <a:gd name="T29" fmla="*/ 186 h 236"/>
                      <a:gd name="T30" fmla="*/ 90 w 230"/>
                      <a:gd name="T31" fmla="*/ 20 h 236"/>
                      <a:gd name="T32" fmla="*/ 90 w 230"/>
                      <a:gd name="T33" fmla="*/ 20 h 236"/>
                      <a:gd name="T34" fmla="*/ 82 w 230"/>
                      <a:gd name="T35" fmla="*/ 13 h 236"/>
                      <a:gd name="T36" fmla="*/ 73 w 230"/>
                      <a:gd name="T37" fmla="*/ 6 h 236"/>
                      <a:gd name="T38" fmla="*/ 62 w 230"/>
                      <a:gd name="T39" fmla="*/ 1 h 236"/>
                      <a:gd name="T40" fmla="*/ 53 w 230"/>
                      <a:gd name="T41" fmla="*/ 0 h 236"/>
                      <a:gd name="T42" fmla="*/ 43 w 230"/>
                      <a:gd name="T43" fmla="*/ 0 h 236"/>
                      <a:gd name="T44" fmla="*/ 34 w 230"/>
                      <a:gd name="T45" fmla="*/ 1 h 236"/>
                      <a:gd name="T46" fmla="*/ 25 w 230"/>
                      <a:gd name="T47" fmla="*/ 3 h 236"/>
                      <a:gd name="T48" fmla="*/ 18 w 230"/>
                      <a:gd name="T49" fmla="*/ 7 h 236"/>
                      <a:gd name="T50" fmla="*/ 12 w 230"/>
                      <a:gd name="T51" fmla="*/ 13 h 236"/>
                      <a:gd name="T52" fmla="*/ 6 w 230"/>
                      <a:gd name="T53" fmla="*/ 19 h 236"/>
                      <a:gd name="T54" fmla="*/ 1 w 230"/>
                      <a:gd name="T55" fmla="*/ 26 h 236"/>
                      <a:gd name="T56" fmla="*/ 0 w 230"/>
                      <a:gd name="T57" fmla="*/ 34 h 236"/>
                      <a:gd name="T58" fmla="*/ 0 w 230"/>
                      <a:gd name="T59" fmla="*/ 43 h 236"/>
                      <a:gd name="T60" fmla="*/ 1 w 230"/>
                      <a:gd name="T61" fmla="*/ 50 h 236"/>
                      <a:gd name="T62" fmla="*/ 7 w 230"/>
                      <a:gd name="T63" fmla="*/ 59 h 236"/>
                      <a:gd name="T64" fmla="*/ 15 w 230"/>
                      <a:gd name="T65" fmla="*/ 68 h 236"/>
                      <a:gd name="T66" fmla="*/ 15 w 230"/>
                      <a:gd name="T67" fmla="*/ 6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0" h="236">
                        <a:moveTo>
                          <a:pt x="15" y="68"/>
                        </a:moveTo>
                        <a:lnTo>
                          <a:pt x="178" y="230"/>
                        </a:lnTo>
                        <a:lnTo>
                          <a:pt x="178" y="230"/>
                        </a:lnTo>
                        <a:lnTo>
                          <a:pt x="181" y="233"/>
                        </a:lnTo>
                        <a:lnTo>
                          <a:pt x="187" y="235"/>
                        </a:lnTo>
                        <a:lnTo>
                          <a:pt x="191" y="236"/>
                        </a:lnTo>
                        <a:lnTo>
                          <a:pt x="196" y="235"/>
                        </a:lnTo>
                        <a:lnTo>
                          <a:pt x="206" y="230"/>
                        </a:lnTo>
                        <a:lnTo>
                          <a:pt x="217" y="223"/>
                        </a:lnTo>
                        <a:lnTo>
                          <a:pt x="224" y="214"/>
                        </a:lnTo>
                        <a:lnTo>
                          <a:pt x="230" y="203"/>
                        </a:lnTo>
                        <a:lnTo>
                          <a:pt x="230" y="199"/>
                        </a:lnTo>
                        <a:lnTo>
                          <a:pt x="230" y="194"/>
                        </a:lnTo>
                        <a:lnTo>
                          <a:pt x="230" y="190"/>
                        </a:lnTo>
                        <a:lnTo>
                          <a:pt x="227" y="186"/>
                        </a:lnTo>
                        <a:lnTo>
                          <a:pt x="90" y="20"/>
                        </a:lnTo>
                        <a:lnTo>
                          <a:pt x="90" y="20"/>
                        </a:lnTo>
                        <a:lnTo>
                          <a:pt x="82" y="13"/>
                        </a:lnTo>
                        <a:lnTo>
                          <a:pt x="73" y="6"/>
                        </a:lnTo>
                        <a:lnTo>
                          <a:pt x="62" y="1"/>
                        </a:lnTo>
                        <a:lnTo>
                          <a:pt x="53" y="0"/>
                        </a:lnTo>
                        <a:lnTo>
                          <a:pt x="43" y="0"/>
                        </a:lnTo>
                        <a:lnTo>
                          <a:pt x="34" y="1"/>
                        </a:lnTo>
                        <a:lnTo>
                          <a:pt x="25" y="3"/>
                        </a:lnTo>
                        <a:lnTo>
                          <a:pt x="18" y="7"/>
                        </a:lnTo>
                        <a:lnTo>
                          <a:pt x="12" y="13"/>
                        </a:lnTo>
                        <a:lnTo>
                          <a:pt x="6" y="19"/>
                        </a:lnTo>
                        <a:lnTo>
                          <a:pt x="1" y="26"/>
                        </a:lnTo>
                        <a:lnTo>
                          <a:pt x="0" y="34"/>
                        </a:lnTo>
                        <a:lnTo>
                          <a:pt x="0" y="43"/>
                        </a:lnTo>
                        <a:lnTo>
                          <a:pt x="1" y="50"/>
                        </a:lnTo>
                        <a:lnTo>
                          <a:pt x="7" y="59"/>
                        </a:lnTo>
                        <a:lnTo>
                          <a:pt x="15" y="68"/>
                        </a:lnTo>
                        <a:lnTo>
                          <a:pt x="15" y="68"/>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262"/>
                  <p:cNvSpPr>
                    <a:spLocks/>
                  </p:cNvSpPr>
                  <p:nvPr/>
                </p:nvSpPr>
                <p:spPr bwMode="auto">
                  <a:xfrm>
                    <a:off x="4344988" y="1363662"/>
                    <a:ext cx="150813" cy="466725"/>
                  </a:xfrm>
                  <a:custGeom>
                    <a:avLst/>
                    <a:gdLst>
                      <a:gd name="T0" fmla="*/ 95 w 95"/>
                      <a:gd name="T1" fmla="*/ 46 h 294"/>
                      <a:gd name="T2" fmla="*/ 61 w 95"/>
                      <a:gd name="T3" fmla="*/ 279 h 294"/>
                      <a:gd name="T4" fmla="*/ 61 w 95"/>
                      <a:gd name="T5" fmla="*/ 279 h 294"/>
                      <a:gd name="T6" fmla="*/ 59 w 95"/>
                      <a:gd name="T7" fmla="*/ 284 h 294"/>
                      <a:gd name="T8" fmla="*/ 56 w 95"/>
                      <a:gd name="T9" fmla="*/ 288 h 294"/>
                      <a:gd name="T10" fmla="*/ 53 w 95"/>
                      <a:gd name="T11" fmla="*/ 290 h 294"/>
                      <a:gd name="T12" fmla="*/ 49 w 95"/>
                      <a:gd name="T13" fmla="*/ 293 h 294"/>
                      <a:gd name="T14" fmla="*/ 40 w 95"/>
                      <a:gd name="T15" fmla="*/ 294 h 294"/>
                      <a:gd name="T16" fmla="*/ 28 w 95"/>
                      <a:gd name="T17" fmla="*/ 293 h 294"/>
                      <a:gd name="T18" fmla="*/ 18 w 95"/>
                      <a:gd name="T19" fmla="*/ 288 h 294"/>
                      <a:gd name="T20" fmla="*/ 9 w 95"/>
                      <a:gd name="T21" fmla="*/ 282 h 294"/>
                      <a:gd name="T22" fmla="*/ 6 w 95"/>
                      <a:gd name="T23" fmla="*/ 279 h 294"/>
                      <a:gd name="T24" fmla="*/ 3 w 95"/>
                      <a:gd name="T25" fmla="*/ 275 h 294"/>
                      <a:gd name="T26" fmla="*/ 1 w 95"/>
                      <a:gd name="T27" fmla="*/ 270 h 294"/>
                      <a:gd name="T28" fmla="*/ 0 w 95"/>
                      <a:gd name="T29" fmla="*/ 266 h 294"/>
                      <a:gd name="T30" fmla="*/ 4 w 95"/>
                      <a:gd name="T31" fmla="*/ 52 h 294"/>
                      <a:gd name="T32" fmla="*/ 4 w 95"/>
                      <a:gd name="T33" fmla="*/ 52 h 294"/>
                      <a:gd name="T34" fmla="*/ 6 w 95"/>
                      <a:gd name="T35" fmla="*/ 40 h 294"/>
                      <a:gd name="T36" fmla="*/ 10 w 95"/>
                      <a:gd name="T37" fmla="*/ 29 h 294"/>
                      <a:gd name="T38" fmla="*/ 15 w 95"/>
                      <a:gd name="T39" fmla="*/ 20 h 294"/>
                      <a:gd name="T40" fmla="*/ 21 w 95"/>
                      <a:gd name="T41" fmla="*/ 13 h 294"/>
                      <a:gd name="T42" fmla="*/ 28 w 95"/>
                      <a:gd name="T43" fmla="*/ 7 h 294"/>
                      <a:gd name="T44" fmla="*/ 37 w 95"/>
                      <a:gd name="T45" fmla="*/ 3 h 294"/>
                      <a:gd name="T46" fmla="*/ 45 w 95"/>
                      <a:gd name="T47" fmla="*/ 0 h 294"/>
                      <a:gd name="T48" fmla="*/ 53 w 95"/>
                      <a:gd name="T49" fmla="*/ 0 h 294"/>
                      <a:gd name="T50" fmla="*/ 62 w 95"/>
                      <a:gd name="T51" fmla="*/ 0 h 294"/>
                      <a:gd name="T52" fmla="*/ 71 w 95"/>
                      <a:gd name="T53" fmla="*/ 1 h 294"/>
                      <a:gd name="T54" fmla="*/ 79 w 95"/>
                      <a:gd name="T55" fmla="*/ 4 h 294"/>
                      <a:gd name="T56" fmla="*/ 85 w 95"/>
                      <a:gd name="T57" fmla="*/ 10 h 294"/>
                      <a:gd name="T58" fmla="*/ 91 w 95"/>
                      <a:gd name="T59" fmla="*/ 16 h 294"/>
                      <a:gd name="T60" fmla="*/ 94 w 95"/>
                      <a:gd name="T61" fmla="*/ 25 h 294"/>
                      <a:gd name="T62" fmla="*/ 95 w 95"/>
                      <a:gd name="T63" fmla="*/ 34 h 294"/>
                      <a:gd name="T64" fmla="*/ 95 w 95"/>
                      <a:gd name="T65" fmla="*/ 46 h 294"/>
                      <a:gd name="T66" fmla="*/ 95 w 95"/>
                      <a:gd name="T67" fmla="*/ 4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294">
                        <a:moveTo>
                          <a:pt x="95" y="46"/>
                        </a:moveTo>
                        <a:lnTo>
                          <a:pt x="61" y="279"/>
                        </a:lnTo>
                        <a:lnTo>
                          <a:pt x="61" y="279"/>
                        </a:lnTo>
                        <a:lnTo>
                          <a:pt x="59" y="284"/>
                        </a:lnTo>
                        <a:lnTo>
                          <a:pt x="56" y="288"/>
                        </a:lnTo>
                        <a:lnTo>
                          <a:pt x="53" y="290"/>
                        </a:lnTo>
                        <a:lnTo>
                          <a:pt x="49" y="293"/>
                        </a:lnTo>
                        <a:lnTo>
                          <a:pt x="40" y="294"/>
                        </a:lnTo>
                        <a:lnTo>
                          <a:pt x="28" y="293"/>
                        </a:lnTo>
                        <a:lnTo>
                          <a:pt x="18" y="288"/>
                        </a:lnTo>
                        <a:lnTo>
                          <a:pt x="9" y="282"/>
                        </a:lnTo>
                        <a:lnTo>
                          <a:pt x="6" y="279"/>
                        </a:lnTo>
                        <a:lnTo>
                          <a:pt x="3" y="275"/>
                        </a:lnTo>
                        <a:lnTo>
                          <a:pt x="1" y="270"/>
                        </a:lnTo>
                        <a:lnTo>
                          <a:pt x="0" y="266"/>
                        </a:lnTo>
                        <a:lnTo>
                          <a:pt x="4" y="52"/>
                        </a:lnTo>
                        <a:lnTo>
                          <a:pt x="4" y="52"/>
                        </a:lnTo>
                        <a:lnTo>
                          <a:pt x="6" y="40"/>
                        </a:lnTo>
                        <a:lnTo>
                          <a:pt x="10" y="29"/>
                        </a:lnTo>
                        <a:lnTo>
                          <a:pt x="15" y="20"/>
                        </a:lnTo>
                        <a:lnTo>
                          <a:pt x="21" y="13"/>
                        </a:lnTo>
                        <a:lnTo>
                          <a:pt x="28" y="7"/>
                        </a:lnTo>
                        <a:lnTo>
                          <a:pt x="37" y="3"/>
                        </a:lnTo>
                        <a:lnTo>
                          <a:pt x="45" y="0"/>
                        </a:lnTo>
                        <a:lnTo>
                          <a:pt x="53" y="0"/>
                        </a:lnTo>
                        <a:lnTo>
                          <a:pt x="62" y="0"/>
                        </a:lnTo>
                        <a:lnTo>
                          <a:pt x="71" y="1"/>
                        </a:lnTo>
                        <a:lnTo>
                          <a:pt x="79" y="4"/>
                        </a:lnTo>
                        <a:lnTo>
                          <a:pt x="85" y="10"/>
                        </a:lnTo>
                        <a:lnTo>
                          <a:pt x="91" y="16"/>
                        </a:lnTo>
                        <a:lnTo>
                          <a:pt x="94" y="25"/>
                        </a:lnTo>
                        <a:lnTo>
                          <a:pt x="95" y="34"/>
                        </a:lnTo>
                        <a:lnTo>
                          <a:pt x="95" y="46"/>
                        </a:lnTo>
                        <a:lnTo>
                          <a:pt x="95" y="46"/>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265"/>
                  <p:cNvSpPr>
                    <a:spLocks/>
                  </p:cNvSpPr>
                  <p:nvPr/>
                </p:nvSpPr>
                <p:spPr bwMode="auto">
                  <a:xfrm>
                    <a:off x="4343400" y="1752600"/>
                    <a:ext cx="122238" cy="323850"/>
                  </a:xfrm>
                  <a:custGeom>
                    <a:avLst/>
                    <a:gdLst>
                      <a:gd name="T0" fmla="*/ 77 w 77"/>
                      <a:gd name="T1" fmla="*/ 196 h 204"/>
                      <a:gd name="T2" fmla="*/ 63 w 77"/>
                      <a:gd name="T3" fmla="*/ 30 h 204"/>
                      <a:gd name="T4" fmla="*/ 63 w 77"/>
                      <a:gd name="T5" fmla="*/ 30 h 204"/>
                      <a:gd name="T6" fmla="*/ 62 w 77"/>
                      <a:gd name="T7" fmla="*/ 22 h 204"/>
                      <a:gd name="T8" fmla="*/ 57 w 77"/>
                      <a:gd name="T9" fmla="*/ 16 h 204"/>
                      <a:gd name="T10" fmla="*/ 53 w 77"/>
                      <a:gd name="T11" fmla="*/ 10 h 204"/>
                      <a:gd name="T12" fmla="*/ 49 w 77"/>
                      <a:gd name="T13" fmla="*/ 6 h 204"/>
                      <a:gd name="T14" fmla="*/ 43 w 77"/>
                      <a:gd name="T15" fmla="*/ 3 h 204"/>
                      <a:gd name="T16" fmla="*/ 37 w 77"/>
                      <a:gd name="T17" fmla="*/ 0 h 204"/>
                      <a:gd name="T18" fmla="*/ 31 w 77"/>
                      <a:gd name="T19" fmla="*/ 0 h 204"/>
                      <a:gd name="T20" fmla="*/ 25 w 77"/>
                      <a:gd name="T21" fmla="*/ 0 h 204"/>
                      <a:gd name="T22" fmla="*/ 20 w 77"/>
                      <a:gd name="T23" fmla="*/ 0 h 204"/>
                      <a:gd name="T24" fmla="*/ 14 w 77"/>
                      <a:gd name="T25" fmla="*/ 3 h 204"/>
                      <a:gd name="T26" fmla="*/ 10 w 77"/>
                      <a:gd name="T27" fmla="*/ 6 h 204"/>
                      <a:gd name="T28" fmla="*/ 5 w 77"/>
                      <a:gd name="T29" fmla="*/ 10 h 204"/>
                      <a:gd name="T30" fmla="*/ 2 w 77"/>
                      <a:gd name="T31" fmla="*/ 16 h 204"/>
                      <a:gd name="T32" fmla="*/ 1 w 77"/>
                      <a:gd name="T33" fmla="*/ 24 h 204"/>
                      <a:gd name="T34" fmla="*/ 0 w 77"/>
                      <a:gd name="T35" fmla="*/ 33 h 204"/>
                      <a:gd name="T36" fmla="*/ 1 w 77"/>
                      <a:gd name="T37" fmla="*/ 42 h 204"/>
                      <a:gd name="T38" fmla="*/ 20 w 77"/>
                      <a:gd name="T39" fmla="*/ 204 h 204"/>
                      <a:gd name="T40" fmla="*/ 77 w 77"/>
                      <a:gd name="T41" fmla="*/ 19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204">
                        <a:moveTo>
                          <a:pt x="77" y="196"/>
                        </a:moveTo>
                        <a:lnTo>
                          <a:pt x="63" y="30"/>
                        </a:lnTo>
                        <a:lnTo>
                          <a:pt x="63" y="30"/>
                        </a:lnTo>
                        <a:lnTo>
                          <a:pt x="62" y="22"/>
                        </a:lnTo>
                        <a:lnTo>
                          <a:pt x="57" y="16"/>
                        </a:lnTo>
                        <a:lnTo>
                          <a:pt x="53" y="10"/>
                        </a:lnTo>
                        <a:lnTo>
                          <a:pt x="49" y="6"/>
                        </a:lnTo>
                        <a:lnTo>
                          <a:pt x="43" y="3"/>
                        </a:lnTo>
                        <a:lnTo>
                          <a:pt x="37" y="0"/>
                        </a:lnTo>
                        <a:lnTo>
                          <a:pt x="31" y="0"/>
                        </a:lnTo>
                        <a:lnTo>
                          <a:pt x="25" y="0"/>
                        </a:lnTo>
                        <a:lnTo>
                          <a:pt x="20" y="0"/>
                        </a:lnTo>
                        <a:lnTo>
                          <a:pt x="14" y="3"/>
                        </a:lnTo>
                        <a:lnTo>
                          <a:pt x="10" y="6"/>
                        </a:lnTo>
                        <a:lnTo>
                          <a:pt x="5" y="10"/>
                        </a:lnTo>
                        <a:lnTo>
                          <a:pt x="2" y="16"/>
                        </a:lnTo>
                        <a:lnTo>
                          <a:pt x="1" y="24"/>
                        </a:lnTo>
                        <a:lnTo>
                          <a:pt x="0" y="33"/>
                        </a:lnTo>
                        <a:lnTo>
                          <a:pt x="1" y="42"/>
                        </a:lnTo>
                        <a:lnTo>
                          <a:pt x="20" y="204"/>
                        </a:lnTo>
                        <a:lnTo>
                          <a:pt x="77" y="196"/>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266"/>
                  <p:cNvSpPr>
                    <a:spLocks/>
                  </p:cNvSpPr>
                  <p:nvPr/>
                </p:nvSpPr>
                <p:spPr bwMode="auto">
                  <a:xfrm>
                    <a:off x="4845050" y="1787525"/>
                    <a:ext cx="68263" cy="52387"/>
                  </a:xfrm>
                  <a:custGeom>
                    <a:avLst/>
                    <a:gdLst>
                      <a:gd name="T0" fmla="*/ 43 w 43"/>
                      <a:gd name="T1" fmla="*/ 3 h 33"/>
                      <a:gd name="T2" fmla="*/ 43 w 43"/>
                      <a:gd name="T3" fmla="*/ 3 h 33"/>
                      <a:gd name="T4" fmla="*/ 43 w 43"/>
                      <a:gd name="T5" fmla="*/ 3 h 33"/>
                      <a:gd name="T6" fmla="*/ 43 w 43"/>
                      <a:gd name="T7" fmla="*/ 2 h 33"/>
                      <a:gd name="T8" fmla="*/ 40 w 43"/>
                      <a:gd name="T9" fmla="*/ 0 h 33"/>
                      <a:gd name="T10" fmla="*/ 37 w 43"/>
                      <a:gd name="T11" fmla="*/ 2 h 33"/>
                      <a:gd name="T12" fmla="*/ 2 w 43"/>
                      <a:gd name="T13" fmla="*/ 24 h 33"/>
                      <a:gd name="T14" fmla="*/ 2 w 43"/>
                      <a:gd name="T15" fmla="*/ 24 h 33"/>
                      <a:gd name="T16" fmla="*/ 0 w 43"/>
                      <a:gd name="T17" fmla="*/ 24 h 33"/>
                      <a:gd name="T18" fmla="*/ 0 w 43"/>
                      <a:gd name="T19" fmla="*/ 27 h 33"/>
                      <a:gd name="T20" fmla="*/ 0 w 43"/>
                      <a:gd name="T21" fmla="*/ 30 h 33"/>
                      <a:gd name="T22" fmla="*/ 0 w 43"/>
                      <a:gd name="T23" fmla="*/ 30 h 33"/>
                      <a:gd name="T24" fmla="*/ 0 w 43"/>
                      <a:gd name="T25" fmla="*/ 30 h 33"/>
                      <a:gd name="T26" fmla="*/ 2 w 43"/>
                      <a:gd name="T27" fmla="*/ 32 h 33"/>
                      <a:gd name="T28" fmla="*/ 3 w 43"/>
                      <a:gd name="T29" fmla="*/ 33 h 33"/>
                      <a:gd name="T30" fmla="*/ 8 w 43"/>
                      <a:gd name="T31" fmla="*/ 32 h 33"/>
                      <a:gd name="T32" fmla="*/ 42 w 43"/>
                      <a:gd name="T33" fmla="*/ 11 h 33"/>
                      <a:gd name="T34" fmla="*/ 42 w 43"/>
                      <a:gd name="T35" fmla="*/ 11 h 33"/>
                      <a:gd name="T36" fmla="*/ 43 w 43"/>
                      <a:gd name="T37" fmla="*/ 6 h 33"/>
                      <a:gd name="T38" fmla="*/ 43 w 43"/>
                      <a:gd name="T39" fmla="*/ 3 h 33"/>
                      <a:gd name="T40" fmla="*/ 43 w 43"/>
                      <a:gd name="T41"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33">
                        <a:moveTo>
                          <a:pt x="43" y="3"/>
                        </a:moveTo>
                        <a:lnTo>
                          <a:pt x="43" y="3"/>
                        </a:lnTo>
                        <a:lnTo>
                          <a:pt x="43" y="3"/>
                        </a:lnTo>
                        <a:lnTo>
                          <a:pt x="43" y="2"/>
                        </a:lnTo>
                        <a:lnTo>
                          <a:pt x="40" y="0"/>
                        </a:lnTo>
                        <a:lnTo>
                          <a:pt x="37" y="2"/>
                        </a:lnTo>
                        <a:lnTo>
                          <a:pt x="2" y="24"/>
                        </a:lnTo>
                        <a:lnTo>
                          <a:pt x="2" y="24"/>
                        </a:lnTo>
                        <a:lnTo>
                          <a:pt x="0" y="24"/>
                        </a:lnTo>
                        <a:lnTo>
                          <a:pt x="0" y="27"/>
                        </a:lnTo>
                        <a:lnTo>
                          <a:pt x="0" y="30"/>
                        </a:lnTo>
                        <a:lnTo>
                          <a:pt x="0" y="30"/>
                        </a:lnTo>
                        <a:lnTo>
                          <a:pt x="0" y="30"/>
                        </a:lnTo>
                        <a:lnTo>
                          <a:pt x="2" y="32"/>
                        </a:lnTo>
                        <a:lnTo>
                          <a:pt x="3" y="33"/>
                        </a:lnTo>
                        <a:lnTo>
                          <a:pt x="8" y="32"/>
                        </a:lnTo>
                        <a:lnTo>
                          <a:pt x="42" y="11"/>
                        </a:lnTo>
                        <a:lnTo>
                          <a:pt x="42" y="11"/>
                        </a:lnTo>
                        <a:lnTo>
                          <a:pt x="43" y="6"/>
                        </a:lnTo>
                        <a:lnTo>
                          <a:pt x="43" y="3"/>
                        </a:lnTo>
                        <a:lnTo>
                          <a:pt x="43" y="3"/>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267"/>
                  <p:cNvSpPr>
                    <a:spLocks/>
                  </p:cNvSpPr>
                  <p:nvPr/>
                </p:nvSpPr>
                <p:spPr bwMode="auto">
                  <a:xfrm>
                    <a:off x="4351338" y="1404937"/>
                    <a:ext cx="654050" cy="598487"/>
                  </a:xfrm>
                  <a:custGeom>
                    <a:avLst/>
                    <a:gdLst>
                      <a:gd name="T0" fmla="*/ 387 w 412"/>
                      <a:gd name="T1" fmla="*/ 0 h 377"/>
                      <a:gd name="T2" fmla="*/ 412 w 412"/>
                      <a:gd name="T3" fmla="*/ 30 h 377"/>
                      <a:gd name="T4" fmla="*/ 335 w 412"/>
                      <a:gd name="T5" fmla="*/ 79 h 377"/>
                      <a:gd name="T6" fmla="*/ 319 w 412"/>
                      <a:gd name="T7" fmla="*/ 377 h 377"/>
                      <a:gd name="T8" fmla="*/ 81 w 412"/>
                      <a:gd name="T9" fmla="*/ 377 h 377"/>
                      <a:gd name="T10" fmla="*/ 69 w 412"/>
                      <a:gd name="T11" fmla="*/ 93 h 377"/>
                      <a:gd name="T12" fmla="*/ 0 w 412"/>
                      <a:gd name="T13" fmla="*/ 72 h 377"/>
                      <a:gd name="T14" fmla="*/ 0 w 412"/>
                      <a:gd name="T15" fmla="*/ 26 h 377"/>
                      <a:gd name="T16" fmla="*/ 0 w 412"/>
                      <a:gd name="T17" fmla="*/ 26 h 377"/>
                      <a:gd name="T18" fmla="*/ 49 w 412"/>
                      <a:gd name="T19" fmla="*/ 41 h 377"/>
                      <a:gd name="T20" fmla="*/ 75 w 412"/>
                      <a:gd name="T21" fmla="*/ 45 h 377"/>
                      <a:gd name="T22" fmla="*/ 99 w 412"/>
                      <a:gd name="T23" fmla="*/ 51 h 377"/>
                      <a:gd name="T24" fmla="*/ 124 w 412"/>
                      <a:gd name="T25" fmla="*/ 54 h 377"/>
                      <a:gd name="T26" fmla="*/ 149 w 412"/>
                      <a:gd name="T27" fmla="*/ 57 h 377"/>
                      <a:gd name="T28" fmla="*/ 174 w 412"/>
                      <a:gd name="T29" fmla="*/ 58 h 377"/>
                      <a:gd name="T30" fmla="*/ 200 w 412"/>
                      <a:gd name="T31" fmla="*/ 58 h 377"/>
                      <a:gd name="T32" fmla="*/ 223 w 412"/>
                      <a:gd name="T33" fmla="*/ 57 h 377"/>
                      <a:gd name="T34" fmla="*/ 249 w 412"/>
                      <a:gd name="T35" fmla="*/ 54 h 377"/>
                      <a:gd name="T36" fmla="*/ 272 w 412"/>
                      <a:gd name="T37" fmla="*/ 50 h 377"/>
                      <a:gd name="T38" fmla="*/ 296 w 412"/>
                      <a:gd name="T39" fmla="*/ 44 h 377"/>
                      <a:gd name="T40" fmla="*/ 320 w 412"/>
                      <a:gd name="T41" fmla="*/ 36 h 377"/>
                      <a:gd name="T42" fmla="*/ 342 w 412"/>
                      <a:gd name="T43" fmla="*/ 26 h 377"/>
                      <a:gd name="T44" fmla="*/ 365 w 412"/>
                      <a:gd name="T45" fmla="*/ 14 h 377"/>
                      <a:gd name="T46" fmla="*/ 387 w 412"/>
                      <a:gd name="T47" fmla="*/ 0 h 377"/>
                      <a:gd name="T48" fmla="*/ 387 w 412"/>
                      <a:gd name="T49"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2" h="377">
                        <a:moveTo>
                          <a:pt x="387" y="0"/>
                        </a:moveTo>
                        <a:lnTo>
                          <a:pt x="412" y="30"/>
                        </a:lnTo>
                        <a:lnTo>
                          <a:pt x="335" y="79"/>
                        </a:lnTo>
                        <a:lnTo>
                          <a:pt x="319" y="377"/>
                        </a:lnTo>
                        <a:lnTo>
                          <a:pt x="81" y="377"/>
                        </a:lnTo>
                        <a:lnTo>
                          <a:pt x="69" y="93"/>
                        </a:lnTo>
                        <a:lnTo>
                          <a:pt x="0" y="72"/>
                        </a:lnTo>
                        <a:lnTo>
                          <a:pt x="0" y="26"/>
                        </a:lnTo>
                        <a:lnTo>
                          <a:pt x="0" y="26"/>
                        </a:lnTo>
                        <a:lnTo>
                          <a:pt x="49" y="41"/>
                        </a:lnTo>
                        <a:lnTo>
                          <a:pt x="75" y="45"/>
                        </a:lnTo>
                        <a:lnTo>
                          <a:pt x="99" y="51"/>
                        </a:lnTo>
                        <a:lnTo>
                          <a:pt x="124" y="54"/>
                        </a:lnTo>
                        <a:lnTo>
                          <a:pt x="149" y="57"/>
                        </a:lnTo>
                        <a:lnTo>
                          <a:pt x="174" y="58"/>
                        </a:lnTo>
                        <a:lnTo>
                          <a:pt x="200" y="58"/>
                        </a:lnTo>
                        <a:lnTo>
                          <a:pt x="223" y="57"/>
                        </a:lnTo>
                        <a:lnTo>
                          <a:pt x="249" y="54"/>
                        </a:lnTo>
                        <a:lnTo>
                          <a:pt x="272" y="50"/>
                        </a:lnTo>
                        <a:lnTo>
                          <a:pt x="296" y="44"/>
                        </a:lnTo>
                        <a:lnTo>
                          <a:pt x="320" y="36"/>
                        </a:lnTo>
                        <a:lnTo>
                          <a:pt x="342" y="26"/>
                        </a:lnTo>
                        <a:lnTo>
                          <a:pt x="365" y="14"/>
                        </a:lnTo>
                        <a:lnTo>
                          <a:pt x="387" y="0"/>
                        </a:lnTo>
                        <a:lnTo>
                          <a:pt x="387"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281"/>
                  <p:cNvSpPr>
                    <a:spLocks/>
                  </p:cNvSpPr>
                  <p:nvPr/>
                </p:nvSpPr>
                <p:spPr bwMode="auto">
                  <a:xfrm>
                    <a:off x="4597400" y="1157287"/>
                    <a:ext cx="141288" cy="26987"/>
                  </a:xfrm>
                  <a:custGeom>
                    <a:avLst/>
                    <a:gdLst>
                      <a:gd name="T0" fmla="*/ 89 w 89"/>
                      <a:gd name="T1" fmla="*/ 0 h 17"/>
                      <a:gd name="T2" fmla="*/ 89 w 89"/>
                      <a:gd name="T3" fmla="*/ 0 h 17"/>
                      <a:gd name="T4" fmla="*/ 86 w 89"/>
                      <a:gd name="T5" fmla="*/ 3 h 17"/>
                      <a:gd name="T6" fmla="*/ 82 w 89"/>
                      <a:gd name="T7" fmla="*/ 8 h 17"/>
                      <a:gd name="T8" fmla="*/ 71 w 89"/>
                      <a:gd name="T9" fmla="*/ 12 h 17"/>
                      <a:gd name="T10" fmla="*/ 58 w 89"/>
                      <a:gd name="T11" fmla="*/ 15 h 17"/>
                      <a:gd name="T12" fmla="*/ 45 w 89"/>
                      <a:gd name="T13" fmla="*/ 17 h 17"/>
                      <a:gd name="T14" fmla="*/ 31 w 89"/>
                      <a:gd name="T15" fmla="*/ 15 h 17"/>
                      <a:gd name="T16" fmla="*/ 19 w 89"/>
                      <a:gd name="T17" fmla="*/ 12 h 17"/>
                      <a:gd name="T18" fmla="*/ 9 w 89"/>
                      <a:gd name="T19" fmla="*/ 8 h 17"/>
                      <a:gd name="T20" fmla="*/ 3 w 89"/>
                      <a:gd name="T21" fmla="*/ 3 h 17"/>
                      <a:gd name="T22" fmla="*/ 0 w 89"/>
                      <a:gd name="T23" fmla="*/ 0 h 17"/>
                      <a:gd name="T24" fmla="*/ 0 w 89"/>
                      <a:gd name="T25" fmla="*/ 0 h 17"/>
                      <a:gd name="T26" fmla="*/ 10 w 89"/>
                      <a:gd name="T27" fmla="*/ 3 h 17"/>
                      <a:gd name="T28" fmla="*/ 21 w 89"/>
                      <a:gd name="T29" fmla="*/ 6 h 17"/>
                      <a:gd name="T30" fmla="*/ 33 w 89"/>
                      <a:gd name="T31" fmla="*/ 8 h 17"/>
                      <a:gd name="T32" fmla="*/ 45 w 89"/>
                      <a:gd name="T33" fmla="*/ 8 h 17"/>
                      <a:gd name="T34" fmla="*/ 56 w 89"/>
                      <a:gd name="T35" fmla="*/ 8 h 17"/>
                      <a:gd name="T36" fmla="*/ 68 w 89"/>
                      <a:gd name="T37" fmla="*/ 6 h 17"/>
                      <a:gd name="T38" fmla="*/ 79 w 89"/>
                      <a:gd name="T39" fmla="*/ 3 h 17"/>
                      <a:gd name="T40" fmla="*/ 89 w 89"/>
                      <a:gd name="T41" fmla="*/ 0 h 17"/>
                      <a:gd name="T42" fmla="*/ 89 w 89"/>
                      <a:gd name="T4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17">
                        <a:moveTo>
                          <a:pt x="89" y="0"/>
                        </a:moveTo>
                        <a:lnTo>
                          <a:pt x="89" y="0"/>
                        </a:lnTo>
                        <a:lnTo>
                          <a:pt x="86" y="3"/>
                        </a:lnTo>
                        <a:lnTo>
                          <a:pt x="82" y="8"/>
                        </a:lnTo>
                        <a:lnTo>
                          <a:pt x="71" y="12"/>
                        </a:lnTo>
                        <a:lnTo>
                          <a:pt x="58" y="15"/>
                        </a:lnTo>
                        <a:lnTo>
                          <a:pt x="45" y="17"/>
                        </a:lnTo>
                        <a:lnTo>
                          <a:pt x="31" y="15"/>
                        </a:lnTo>
                        <a:lnTo>
                          <a:pt x="19" y="12"/>
                        </a:lnTo>
                        <a:lnTo>
                          <a:pt x="9" y="8"/>
                        </a:lnTo>
                        <a:lnTo>
                          <a:pt x="3" y="3"/>
                        </a:lnTo>
                        <a:lnTo>
                          <a:pt x="0" y="0"/>
                        </a:lnTo>
                        <a:lnTo>
                          <a:pt x="0" y="0"/>
                        </a:lnTo>
                        <a:lnTo>
                          <a:pt x="10" y="3"/>
                        </a:lnTo>
                        <a:lnTo>
                          <a:pt x="21" y="6"/>
                        </a:lnTo>
                        <a:lnTo>
                          <a:pt x="33" y="8"/>
                        </a:lnTo>
                        <a:lnTo>
                          <a:pt x="45" y="8"/>
                        </a:lnTo>
                        <a:lnTo>
                          <a:pt x="56" y="8"/>
                        </a:lnTo>
                        <a:lnTo>
                          <a:pt x="68" y="6"/>
                        </a:lnTo>
                        <a:lnTo>
                          <a:pt x="79" y="3"/>
                        </a:lnTo>
                        <a:lnTo>
                          <a:pt x="89" y="0"/>
                        </a:lnTo>
                        <a:lnTo>
                          <a:pt x="89"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282"/>
                  <p:cNvSpPr>
                    <a:spLocks/>
                  </p:cNvSpPr>
                  <p:nvPr/>
                </p:nvSpPr>
                <p:spPr bwMode="auto">
                  <a:xfrm>
                    <a:off x="4902200" y="1631950"/>
                    <a:ext cx="282575" cy="236537"/>
                  </a:xfrm>
                  <a:custGeom>
                    <a:avLst/>
                    <a:gdLst>
                      <a:gd name="T0" fmla="*/ 0 w 178"/>
                      <a:gd name="T1" fmla="*/ 100 h 149"/>
                      <a:gd name="T2" fmla="*/ 123 w 178"/>
                      <a:gd name="T3" fmla="*/ 5 h 149"/>
                      <a:gd name="T4" fmla="*/ 123 w 178"/>
                      <a:gd name="T5" fmla="*/ 5 h 149"/>
                      <a:gd name="T6" fmla="*/ 131 w 178"/>
                      <a:gd name="T7" fmla="*/ 2 h 149"/>
                      <a:gd name="T8" fmla="*/ 138 w 178"/>
                      <a:gd name="T9" fmla="*/ 0 h 149"/>
                      <a:gd name="T10" fmla="*/ 145 w 178"/>
                      <a:gd name="T11" fmla="*/ 2 h 149"/>
                      <a:gd name="T12" fmla="*/ 153 w 178"/>
                      <a:gd name="T13" fmla="*/ 3 h 149"/>
                      <a:gd name="T14" fmla="*/ 159 w 178"/>
                      <a:gd name="T15" fmla="*/ 6 h 149"/>
                      <a:gd name="T16" fmla="*/ 165 w 178"/>
                      <a:gd name="T17" fmla="*/ 9 h 149"/>
                      <a:gd name="T18" fmla="*/ 169 w 178"/>
                      <a:gd name="T19" fmla="*/ 14 h 149"/>
                      <a:gd name="T20" fmla="*/ 174 w 178"/>
                      <a:gd name="T21" fmla="*/ 20 h 149"/>
                      <a:gd name="T22" fmla="*/ 175 w 178"/>
                      <a:gd name="T23" fmla="*/ 24 h 149"/>
                      <a:gd name="T24" fmla="*/ 178 w 178"/>
                      <a:gd name="T25" fmla="*/ 30 h 149"/>
                      <a:gd name="T26" fmla="*/ 178 w 178"/>
                      <a:gd name="T27" fmla="*/ 37 h 149"/>
                      <a:gd name="T28" fmla="*/ 177 w 178"/>
                      <a:gd name="T29" fmla="*/ 43 h 149"/>
                      <a:gd name="T30" fmla="*/ 174 w 178"/>
                      <a:gd name="T31" fmla="*/ 49 h 149"/>
                      <a:gd name="T32" fmla="*/ 169 w 178"/>
                      <a:gd name="T33" fmla="*/ 55 h 149"/>
                      <a:gd name="T34" fmla="*/ 163 w 178"/>
                      <a:gd name="T35" fmla="*/ 61 h 149"/>
                      <a:gd name="T36" fmla="*/ 154 w 178"/>
                      <a:gd name="T37" fmla="*/ 67 h 149"/>
                      <a:gd name="T38" fmla="*/ 28 w 178"/>
                      <a:gd name="T39" fmla="*/ 149 h 149"/>
                      <a:gd name="T40" fmla="*/ 0 w 178"/>
                      <a:gd name="T41" fmla="*/ 10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8" h="149">
                        <a:moveTo>
                          <a:pt x="0" y="100"/>
                        </a:moveTo>
                        <a:lnTo>
                          <a:pt x="123" y="5"/>
                        </a:lnTo>
                        <a:lnTo>
                          <a:pt x="123" y="5"/>
                        </a:lnTo>
                        <a:lnTo>
                          <a:pt x="131" y="2"/>
                        </a:lnTo>
                        <a:lnTo>
                          <a:pt x="138" y="0"/>
                        </a:lnTo>
                        <a:lnTo>
                          <a:pt x="145" y="2"/>
                        </a:lnTo>
                        <a:lnTo>
                          <a:pt x="153" y="3"/>
                        </a:lnTo>
                        <a:lnTo>
                          <a:pt x="159" y="6"/>
                        </a:lnTo>
                        <a:lnTo>
                          <a:pt x="165" y="9"/>
                        </a:lnTo>
                        <a:lnTo>
                          <a:pt x="169" y="14"/>
                        </a:lnTo>
                        <a:lnTo>
                          <a:pt x="174" y="20"/>
                        </a:lnTo>
                        <a:lnTo>
                          <a:pt x="175" y="24"/>
                        </a:lnTo>
                        <a:lnTo>
                          <a:pt x="178" y="30"/>
                        </a:lnTo>
                        <a:lnTo>
                          <a:pt x="178" y="37"/>
                        </a:lnTo>
                        <a:lnTo>
                          <a:pt x="177" y="43"/>
                        </a:lnTo>
                        <a:lnTo>
                          <a:pt x="174" y="49"/>
                        </a:lnTo>
                        <a:lnTo>
                          <a:pt x="169" y="55"/>
                        </a:lnTo>
                        <a:lnTo>
                          <a:pt x="163" y="61"/>
                        </a:lnTo>
                        <a:lnTo>
                          <a:pt x="154" y="67"/>
                        </a:lnTo>
                        <a:lnTo>
                          <a:pt x="28" y="149"/>
                        </a:lnTo>
                        <a:lnTo>
                          <a:pt x="0" y="10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283"/>
                  <p:cNvSpPr>
                    <a:spLocks/>
                  </p:cNvSpPr>
                  <p:nvPr/>
                </p:nvSpPr>
                <p:spPr bwMode="auto">
                  <a:xfrm>
                    <a:off x="4843463" y="1787525"/>
                    <a:ext cx="109538" cy="106362"/>
                  </a:xfrm>
                  <a:custGeom>
                    <a:avLst/>
                    <a:gdLst>
                      <a:gd name="T0" fmla="*/ 26 w 69"/>
                      <a:gd name="T1" fmla="*/ 9 h 67"/>
                      <a:gd name="T2" fmla="*/ 41 w 69"/>
                      <a:gd name="T3" fmla="*/ 0 h 67"/>
                      <a:gd name="T4" fmla="*/ 69 w 69"/>
                      <a:gd name="T5" fmla="*/ 49 h 67"/>
                      <a:gd name="T6" fmla="*/ 55 w 69"/>
                      <a:gd name="T7" fmla="*/ 58 h 67"/>
                      <a:gd name="T8" fmla="*/ 55 w 69"/>
                      <a:gd name="T9" fmla="*/ 58 h 67"/>
                      <a:gd name="T10" fmla="*/ 46 w 69"/>
                      <a:gd name="T11" fmla="*/ 63 h 67"/>
                      <a:gd name="T12" fmla="*/ 38 w 69"/>
                      <a:gd name="T13" fmla="*/ 66 h 67"/>
                      <a:gd name="T14" fmla="*/ 31 w 69"/>
                      <a:gd name="T15" fmla="*/ 67 h 67"/>
                      <a:gd name="T16" fmla="*/ 23 w 69"/>
                      <a:gd name="T17" fmla="*/ 67 h 67"/>
                      <a:gd name="T18" fmla="*/ 16 w 69"/>
                      <a:gd name="T19" fmla="*/ 66 h 67"/>
                      <a:gd name="T20" fmla="*/ 11 w 69"/>
                      <a:gd name="T21" fmla="*/ 63 h 67"/>
                      <a:gd name="T22" fmla="*/ 7 w 69"/>
                      <a:gd name="T23" fmla="*/ 60 h 67"/>
                      <a:gd name="T24" fmla="*/ 3 w 69"/>
                      <a:gd name="T25" fmla="*/ 57 h 67"/>
                      <a:gd name="T26" fmla="*/ 1 w 69"/>
                      <a:gd name="T27" fmla="*/ 51 h 67"/>
                      <a:gd name="T28" fmla="*/ 0 w 69"/>
                      <a:gd name="T29" fmla="*/ 46 h 67"/>
                      <a:gd name="T30" fmla="*/ 0 w 69"/>
                      <a:gd name="T31" fmla="*/ 40 h 67"/>
                      <a:gd name="T32" fmla="*/ 1 w 69"/>
                      <a:gd name="T33" fmla="*/ 35 h 67"/>
                      <a:gd name="T34" fmla="*/ 6 w 69"/>
                      <a:gd name="T35" fmla="*/ 29 h 67"/>
                      <a:gd name="T36" fmla="*/ 10 w 69"/>
                      <a:gd name="T37" fmla="*/ 23 h 67"/>
                      <a:gd name="T38" fmla="*/ 17 w 69"/>
                      <a:gd name="T39" fmla="*/ 15 h 67"/>
                      <a:gd name="T40" fmla="*/ 26 w 69"/>
                      <a:gd name="T41" fmla="*/ 9 h 67"/>
                      <a:gd name="T42" fmla="*/ 26 w 69"/>
                      <a:gd name="T43"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7">
                        <a:moveTo>
                          <a:pt x="26" y="9"/>
                        </a:moveTo>
                        <a:lnTo>
                          <a:pt x="41" y="0"/>
                        </a:lnTo>
                        <a:lnTo>
                          <a:pt x="69" y="49"/>
                        </a:lnTo>
                        <a:lnTo>
                          <a:pt x="55" y="58"/>
                        </a:lnTo>
                        <a:lnTo>
                          <a:pt x="55" y="58"/>
                        </a:lnTo>
                        <a:lnTo>
                          <a:pt x="46" y="63"/>
                        </a:lnTo>
                        <a:lnTo>
                          <a:pt x="38" y="66"/>
                        </a:lnTo>
                        <a:lnTo>
                          <a:pt x="31" y="67"/>
                        </a:lnTo>
                        <a:lnTo>
                          <a:pt x="23" y="67"/>
                        </a:lnTo>
                        <a:lnTo>
                          <a:pt x="16" y="66"/>
                        </a:lnTo>
                        <a:lnTo>
                          <a:pt x="11" y="63"/>
                        </a:lnTo>
                        <a:lnTo>
                          <a:pt x="7" y="60"/>
                        </a:lnTo>
                        <a:lnTo>
                          <a:pt x="3" y="57"/>
                        </a:lnTo>
                        <a:lnTo>
                          <a:pt x="1" y="51"/>
                        </a:lnTo>
                        <a:lnTo>
                          <a:pt x="0" y="46"/>
                        </a:lnTo>
                        <a:lnTo>
                          <a:pt x="0" y="40"/>
                        </a:lnTo>
                        <a:lnTo>
                          <a:pt x="1" y="35"/>
                        </a:lnTo>
                        <a:lnTo>
                          <a:pt x="6" y="29"/>
                        </a:lnTo>
                        <a:lnTo>
                          <a:pt x="10" y="23"/>
                        </a:lnTo>
                        <a:lnTo>
                          <a:pt x="17" y="15"/>
                        </a:lnTo>
                        <a:lnTo>
                          <a:pt x="26" y="9"/>
                        </a:lnTo>
                        <a:lnTo>
                          <a:pt x="26" y="9"/>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286"/>
                  <p:cNvSpPr>
                    <a:spLocks/>
                  </p:cNvSpPr>
                  <p:nvPr/>
                </p:nvSpPr>
                <p:spPr bwMode="auto">
                  <a:xfrm>
                    <a:off x="4351338" y="1408112"/>
                    <a:ext cx="654050" cy="166687"/>
                  </a:xfrm>
                  <a:custGeom>
                    <a:avLst/>
                    <a:gdLst>
                      <a:gd name="T0" fmla="*/ 412 w 412"/>
                      <a:gd name="T1" fmla="*/ 28 h 105"/>
                      <a:gd name="T2" fmla="*/ 412 w 412"/>
                      <a:gd name="T3" fmla="*/ 28 h 105"/>
                      <a:gd name="T4" fmla="*/ 399 w 412"/>
                      <a:gd name="T5" fmla="*/ 40 h 105"/>
                      <a:gd name="T6" fmla="*/ 387 w 412"/>
                      <a:gd name="T7" fmla="*/ 50 h 105"/>
                      <a:gd name="T8" fmla="*/ 372 w 412"/>
                      <a:gd name="T9" fmla="*/ 59 h 105"/>
                      <a:gd name="T10" fmla="*/ 359 w 412"/>
                      <a:gd name="T11" fmla="*/ 67 h 105"/>
                      <a:gd name="T12" fmla="*/ 345 w 412"/>
                      <a:gd name="T13" fmla="*/ 74 h 105"/>
                      <a:gd name="T14" fmla="*/ 330 w 412"/>
                      <a:gd name="T15" fmla="*/ 82 h 105"/>
                      <a:gd name="T16" fmla="*/ 301 w 412"/>
                      <a:gd name="T17" fmla="*/ 92 h 105"/>
                      <a:gd name="T18" fmla="*/ 269 w 412"/>
                      <a:gd name="T19" fmla="*/ 100 h 105"/>
                      <a:gd name="T20" fmla="*/ 238 w 412"/>
                      <a:gd name="T21" fmla="*/ 104 h 105"/>
                      <a:gd name="T22" fmla="*/ 209 w 412"/>
                      <a:gd name="T23" fmla="*/ 105 h 105"/>
                      <a:gd name="T24" fmla="*/ 177 w 412"/>
                      <a:gd name="T25" fmla="*/ 105 h 105"/>
                      <a:gd name="T26" fmla="*/ 149 w 412"/>
                      <a:gd name="T27" fmla="*/ 104 h 105"/>
                      <a:gd name="T28" fmla="*/ 121 w 412"/>
                      <a:gd name="T29" fmla="*/ 101 h 105"/>
                      <a:gd name="T30" fmla="*/ 94 w 412"/>
                      <a:gd name="T31" fmla="*/ 97 h 105"/>
                      <a:gd name="T32" fmla="*/ 70 w 412"/>
                      <a:gd name="T33" fmla="*/ 92 h 105"/>
                      <a:gd name="T34" fmla="*/ 48 w 412"/>
                      <a:gd name="T35" fmla="*/ 86 h 105"/>
                      <a:gd name="T36" fmla="*/ 29 w 412"/>
                      <a:gd name="T37" fmla="*/ 80 h 105"/>
                      <a:gd name="T38" fmla="*/ 12 w 412"/>
                      <a:gd name="T39" fmla="*/ 74 h 105"/>
                      <a:gd name="T40" fmla="*/ 0 w 412"/>
                      <a:gd name="T41" fmla="*/ 70 h 105"/>
                      <a:gd name="T42" fmla="*/ 0 w 412"/>
                      <a:gd name="T43" fmla="*/ 25 h 105"/>
                      <a:gd name="T44" fmla="*/ 0 w 412"/>
                      <a:gd name="T45" fmla="*/ 25 h 105"/>
                      <a:gd name="T46" fmla="*/ 29 w 412"/>
                      <a:gd name="T47" fmla="*/ 34 h 105"/>
                      <a:gd name="T48" fmla="*/ 67 w 412"/>
                      <a:gd name="T49" fmla="*/ 43 h 105"/>
                      <a:gd name="T50" fmla="*/ 90 w 412"/>
                      <a:gd name="T51" fmla="*/ 48 h 105"/>
                      <a:gd name="T52" fmla="*/ 115 w 412"/>
                      <a:gd name="T53" fmla="*/ 50 h 105"/>
                      <a:gd name="T54" fmla="*/ 140 w 412"/>
                      <a:gd name="T55" fmla="*/ 53 h 105"/>
                      <a:gd name="T56" fmla="*/ 167 w 412"/>
                      <a:gd name="T57" fmla="*/ 55 h 105"/>
                      <a:gd name="T58" fmla="*/ 195 w 412"/>
                      <a:gd name="T59" fmla="*/ 55 h 105"/>
                      <a:gd name="T60" fmla="*/ 222 w 412"/>
                      <a:gd name="T61" fmla="*/ 53 h 105"/>
                      <a:gd name="T62" fmla="*/ 252 w 412"/>
                      <a:gd name="T63" fmla="*/ 50 h 105"/>
                      <a:gd name="T64" fmla="*/ 280 w 412"/>
                      <a:gd name="T65" fmla="*/ 45 h 105"/>
                      <a:gd name="T66" fmla="*/ 307 w 412"/>
                      <a:gd name="T67" fmla="*/ 37 h 105"/>
                      <a:gd name="T68" fmla="*/ 335 w 412"/>
                      <a:gd name="T69" fmla="*/ 27 h 105"/>
                      <a:gd name="T70" fmla="*/ 360 w 412"/>
                      <a:gd name="T71" fmla="*/ 15 h 105"/>
                      <a:gd name="T72" fmla="*/ 385 w 412"/>
                      <a:gd name="T73" fmla="*/ 0 h 105"/>
                      <a:gd name="T74" fmla="*/ 412 w 412"/>
                      <a:gd name="T75"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2" h="105">
                        <a:moveTo>
                          <a:pt x="412" y="28"/>
                        </a:moveTo>
                        <a:lnTo>
                          <a:pt x="412" y="28"/>
                        </a:lnTo>
                        <a:lnTo>
                          <a:pt x="399" y="40"/>
                        </a:lnTo>
                        <a:lnTo>
                          <a:pt x="387" y="50"/>
                        </a:lnTo>
                        <a:lnTo>
                          <a:pt x="372" y="59"/>
                        </a:lnTo>
                        <a:lnTo>
                          <a:pt x="359" y="67"/>
                        </a:lnTo>
                        <a:lnTo>
                          <a:pt x="345" y="74"/>
                        </a:lnTo>
                        <a:lnTo>
                          <a:pt x="330" y="82"/>
                        </a:lnTo>
                        <a:lnTo>
                          <a:pt x="301" y="92"/>
                        </a:lnTo>
                        <a:lnTo>
                          <a:pt x="269" y="100"/>
                        </a:lnTo>
                        <a:lnTo>
                          <a:pt x="238" y="104"/>
                        </a:lnTo>
                        <a:lnTo>
                          <a:pt x="209" y="105"/>
                        </a:lnTo>
                        <a:lnTo>
                          <a:pt x="177" y="105"/>
                        </a:lnTo>
                        <a:lnTo>
                          <a:pt x="149" y="104"/>
                        </a:lnTo>
                        <a:lnTo>
                          <a:pt x="121" y="101"/>
                        </a:lnTo>
                        <a:lnTo>
                          <a:pt x="94" y="97"/>
                        </a:lnTo>
                        <a:lnTo>
                          <a:pt x="70" y="92"/>
                        </a:lnTo>
                        <a:lnTo>
                          <a:pt x="48" y="86"/>
                        </a:lnTo>
                        <a:lnTo>
                          <a:pt x="29" y="80"/>
                        </a:lnTo>
                        <a:lnTo>
                          <a:pt x="12" y="74"/>
                        </a:lnTo>
                        <a:lnTo>
                          <a:pt x="0" y="70"/>
                        </a:lnTo>
                        <a:lnTo>
                          <a:pt x="0" y="25"/>
                        </a:lnTo>
                        <a:lnTo>
                          <a:pt x="0" y="25"/>
                        </a:lnTo>
                        <a:lnTo>
                          <a:pt x="29" y="34"/>
                        </a:lnTo>
                        <a:lnTo>
                          <a:pt x="67" y="43"/>
                        </a:lnTo>
                        <a:lnTo>
                          <a:pt x="90" y="48"/>
                        </a:lnTo>
                        <a:lnTo>
                          <a:pt x="115" y="50"/>
                        </a:lnTo>
                        <a:lnTo>
                          <a:pt x="140" y="53"/>
                        </a:lnTo>
                        <a:lnTo>
                          <a:pt x="167" y="55"/>
                        </a:lnTo>
                        <a:lnTo>
                          <a:pt x="195" y="55"/>
                        </a:lnTo>
                        <a:lnTo>
                          <a:pt x="222" y="53"/>
                        </a:lnTo>
                        <a:lnTo>
                          <a:pt x="252" y="50"/>
                        </a:lnTo>
                        <a:lnTo>
                          <a:pt x="280" y="45"/>
                        </a:lnTo>
                        <a:lnTo>
                          <a:pt x="307" y="37"/>
                        </a:lnTo>
                        <a:lnTo>
                          <a:pt x="335" y="27"/>
                        </a:lnTo>
                        <a:lnTo>
                          <a:pt x="360" y="15"/>
                        </a:lnTo>
                        <a:lnTo>
                          <a:pt x="385" y="0"/>
                        </a:lnTo>
                        <a:lnTo>
                          <a:pt x="412" y="28"/>
                        </a:lnTo>
                        <a:close/>
                      </a:path>
                    </a:pathLst>
                  </a:custGeom>
                  <a:solidFill>
                    <a:srgbClr val="647B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56" name="Rectangle 155"/>
                <p:cNvSpPr/>
                <p:nvPr/>
              </p:nvSpPr>
              <p:spPr>
                <a:xfrm>
                  <a:off x="10268919" y="2074789"/>
                  <a:ext cx="103189" cy="96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81" name="Group 80"/>
              <p:cNvGrpSpPr/>
              <p:nvPr/>
            </p:nvGrpSpPr>
            <p:grpSpPr>
              <a:xfrm>
                <a:off x="9512866" y="2235220"/>
                <a:ext cx="584413" cy="570113"/>
                <a:chOff x="5527675" y="3536950"/>
                <a:chExt cx="973138" cy="949325"/>
              </a:xfrm>
            </p:grpSpPr>
            <p:sp>
              <p:nvSpPr>
                <p:cNvPr id="82" name="Freeform 75"/>
                <p:cNvSpPr>
                  <a:spLocks/>
                </p:cNvSpPr>
                <p:nvPr/>
              </p:nvSpPr>
              <p:spPr bwMode="auto">
                <a:xfrm>
                  <a:off x="5527675" y="3536950"/>
                  <a:ext cx="973138" cy="941387"/>
                </a:xfrm>
                <a:custGeom>
                  <a:avLst/>
                  <a:gdLst>
                    <a:gd name="T0" fmla="*/ 303 w 613"/>
                    <a:gd name="T1" fmla="*/ 0 h 593"/>
                    <a:gd name="T2" fmla="*/ 249 w 613"/>
                    <a:gd name="T3" fmla="*/ 7 h 593"/>
                    <a:gd name="T4" fmla="*/ 199 w 613"/>
                    <a:gd name="T5" fmla="*/ 27 h 593"/>
                    <a:gd name="T6" fmla="*/ 151 w 613"/>
                    <a:gd name="T7" fmla="*/ 55 h 593"/>
                    <a:gd name="T8" fmla="*/ 110 w 613"/>
                    <a:gd name="T9" fmla="*/ 92 h 593"/>
                    <a:gd name="T10" fmla="*/ 72 w 613"/>
                    <a:gd name="T11" fmla="*/ 137 h 593"/>
                    <a:gd name="T12" fmla="*/ 43 w 613"/>
                    <a:gd name="T13" fmla="*/ 186 h 593"/>
                    <a:gd name="T14" fmla="*/ 20 w 613"/>
                    <a:gd name="T15" fmla="*/ 238 h 593"/>
                    <a:gd name="T16" fmla="*/ 6 w 613"/>
                    <a:gd name="T17" fmla="*/ 293 h 593"/>
                    <a:gd name="T18" fmla="*/ 0 w 613"/>
                    <a:gd name="T19" fmla="*/ 346 h 593"/>
                    <a:gd name="T20" fmla="*/ 4 w 613"/>
                    <a:gd name="T21" fmla="*/ 400 h 593"/>
                    <a:gd name="T22" fmla="*/ 20 w 613"/>
                    <a:gd name="T23" fmla="*/ 449 h 593"/>
                    <a:gd name="T24" fmla="*/ 47 w 613"/>
                    <a:gd name="T25" fmla="*/ 495 h 593"/>
                    <a:gd name="T26" fmla="*/ 75 w 613"/>
                    <a:gd name="T27" fmla="*/ 523 h 593"/>
                    <a:gd name="T28" fmla="*/ 98 w 613"/>
                    <a:gd name="T29" fmla="*/ 541 h 593"/>
                    <a:gd name="T30" fmla="*/ 124 w 613"/>
                    <a:gd name="T31" fmla="*/ 556 h 593"/>
                    <a:gd name="T32" fmla="*/ 154 w 613"/>
                    <a:gd name="T33" fmla="*/ 569 h 593"/>
                    <a:gd name="T34" fmla="*/ 187 w 613"/>
                    <a:gd name="T35" fmla="*/ 580 h 593"/>
                    <a:gd name="T36" fmla="*/ 243 w 613"/>
                    <a:gd name="T37" fmla="*/ 589 h 593"/>
                    <a:gd name="T38" fmla="*/ 286 w 613"/>
                    <a:gd name="T39" fmla="*/ 592 h 593"/>
                    <a:gd name="T40" fmla="*/ 336 w 613"/>
                    <a:gd name="T41" fmla="*/ 592 h 593"/>
                    <a:gd name="T42" fmla="*/ 380 w 613"/>
                    <a:gd name="T43" fmla="*/ 589 h 593"/>
                    <a:gd name="T44" fmla="*/ 419 w 613"/>
                    <a:gd name="T45" fmla="*/ 581 h 593"/>
                    <a:gd name="T46" fmla="*/ 454 w 613"/>
                    <a:gd name="T47" fmla="*/ 571 h 593"/>
                    <a:gd name="T48" fmla="*/ 487 w 613"/>
                    <a:gd name="T49" fmla="*/ 559 h 593"/>
                    <a:gd name="T50" fmla="*/ 514 w 613"/>
                    <a:gd name="T51" fmla="*/ 543 h 593"/>
                    <a:gd name="T52" fmla="*/ 539 w 613"/>
                    <a:gd name="T53" fmla="*/ 526 h 593"/>
                    <a:gd name="T54" fmla="*/ 558 w 613"/>
                    <a:gd name="T55" fmla="*/ 506 h 593"/>
                    <a:gd name="T56" fmla="*/ 576 w 613"/>
                    <a:gd name="T57" fmla="*/ 485 h 593"/>
                    <a:gd name="T58" fmla="*/ 590 w 613"/>
                    <a:gd name="T59" fmla="*/ 461 h 593"/>
                    <a:gd name="T60" fmla="*/ 607 w 613"/>
                    <a:gd name="T61" fmla="*/ 410 h 593"/>
                    <a:gd name="T62" fmla="*/ 613 w 613"/>
                    <a:gd name="T63" fmla="*/ 357 h 593"/>
                    <a:gd name="T64" fmla="*/ 609 w 613"/>
                    <a:gd name="T65" fmla="*/ 300 h 593"/>
                    <a:gd name="T66" fmla="*/ 594 w 613"/>
                    <a:gd name="T67" fmla="*/ 244 h 593"/>
                    <a:gd name="T68" fmla="*/ 570 w 613"/>
                    <a:gd name="T69" fmla="*/ 190 h 593"/>
                    <a:gd name="T70" fmla="*/ 539 w 613"/>
                    <a:gd name="T71" fmla="*/ 138 h 593"/>
                    <a:gd name="T72" fmla="*/ 502 w 613"/>
                    <a:gd name="T73" fmla="*/ 94 h 593"/>
                    <a:gd name="T74" fmla="*/ 457 w 613"/>
                    <a:gd name="T75" fmla="*/ 55 h 593"/>
                    <a:gd name="T76" fmla="*/ 410 w 613"/>
                    <a:gd name="T77" fmla="*/ 25 h 593"/>
                    <a:gd name="T78" fmla="*/ 358 w 613"/>
                    <a:gd name="T79" fmla="*/ 6 h 593"/>
                    <a:gd name="T80" fmla="*/ 303 w 613"/>
                    <a:gd name="T81" fmla="*/ 0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3" h="593">
                      <a:moveTo>
                        <a:pt x="303" y="0"/>
                      </a:moveTo>
                      <a:lnTo>
                        <a:pt x="303" y="0"/>
                      </a:lnTo>
                      <a:lnTo>
                        <a:pt x="276" y="3"/>
                      </a:lnTo>
                      <a:lnTo>
                        <a:pt x="249" y="7"/>
                      </a:lnTo>
                      <a:lnTo>
                        <a:pt x="224" y="15"/>
                      </a:lnTo>
                      <a:lnTo>
                        <a:pt x="199" y="27"/>
                      </a:lnTo>
                      <a:lnTo>
                        <a:pt x="175" y="40"/>
                      </a:lnTo>
                      <a:lnTo>
                        <a:pt x="151" y="55"/>
                      </a:lnTo>
                      <a:lnTo>
                        <a:pt x="130" y="73"/>
                      </a:lnTo>
                      <a:lnTo>
                        <a:pt x="110" y="92"/>
                      </a:lnTo>
                      <a:lnTo>
                        <a:pt x="90" y="115"/>
                      </a:lnTo>
                      <a:lnTo>
                        <a:pt x="72" y="137"/>
                      </a:lnTo>
                      <a:lnTo>
                        <a:pt x="56" y="161"/>
                      </a:lnTo>
                      <a:lnTo>
                        <a:pt x="43" y="186"/>
                      </a:lnTo>
                      <a:lnTo>
                        <a:pt x="31" y="211"/>
                      </a:lnTo>
                      <a:lnTo>
                        <a:pt x="20" y="238"/>
                      </a:lnTo>
                      <a:lnTo>
                        <a:pt x="11" y="266"/>
                      </a:lnTo>
                      <a:lnTo>
                        <a:pt x="6" y="293"/>
                      </a:lnTo>
                      <a:lnTo>
                        <a:pt x="1" y="320"/>
                      </a:lnTo>
                      <a:lnTo>
                        <a:pt x="0" y="346"/>
                      </a:lnTo>
                      <a:lnTo>
                        <a:pt x="1" y="373"/>
                      </a:lnTo>
                      <a:lnTo>
                        <a:pt x="4" y="400"/>
                      </a:lnTo>
                      <a:lnTo>
                        <a:pt x="10" y="425"/>
                      </a:lnTo>
                      <a:lnTo>
                        <a:pt x="20" y="449"/>
                      </a:lnTo>
                      <a:lnTo>
                        <a:pt x="32" y="473"/>
                      </a:lnTo>
                      <a:lnTo>
                        <a:pt x="47" y="495"/>
                      </a:lnTo>
                      <a:lnTo>
                        <a:pt x="65" y="514"/>
                      </a:lnTo>
                      <a:lnTo>
                        <a:pt x="75" y="523"/>
                      </a:lnTo>
                      <a:lnTo>
                        <a:pt x="86" y="532"/>
                      </a:lnTo>
                      <a:lnTo>
                        <a:pt x="98" y="541"/>
                      </a:lnTo>
                      <a:lnTo>
                        <a:pt x="111" y="549"/>
                      </a:lnTo>
                      <a:lnTo>
                        <a:pt x="124" y="556"/>
                      </a:lnTo>
                      <a:lnTo>
                        <a:pt x="138" y="564"/>
                      </a:lnTo>
                      <a:lnTo>
                        <a:pt x="154" y="569"/>
                      </a:lnTo>
                      <a:lnTo>
                        <a:pt x="171" y="574"/>
                      </a:lnTo>
                      <a:lnTo>
                        <a:pt x="187" y="580"/>
                      </a:lnTo>
                      <a:lnTo>
                        <a:pt x="205" y="583"/>
                      </a:lnTo>
                      <a:lnTo>
                        <a:pt x="243" y="589"/>
                      </a:lnTo>
                      <a:lnTo>
                        <a:pt x="286" y="592"/>
                      </a:lnTo>
                      <a:lnTo>
                        <a:pt x="286" y="592"/>
                      </a:lnTo>
                      <a:lnTo>
                        <a:pt x="312" y="593"/>
                      </a:lnTo>
                      <a:lnTo>
                        <a:pt x="336" y="592"/>
                      </a:lnTo>
                      <a:lnTo>
                        <a:pt x="358" y="590"/>
                      </a:lnTo>
                      <a:lnTo>
                        <a:pt x="380" y="589"/>
                      </a:lnTo>
                      <a:lnTo>
                        <a:pt x="399" y="586"/>
                      </a:lnTo>
                      <a:lnTo>
                        <a:pt x="419" y="581"/>
                      </a:lnTo>
                      <a:lnTo>
                        <a:pt x="438" y="577"/>
                      </a:lnTo>
                      <a:lnTo>
                        <a:pt x="454" y="571"/>
                      </a:lnTo>
                      <a:lnTo>
                        <a:pt x="471" y="565"/>
                      </a:lnTo>
                      <a:lnTo>
                        <a:pt x="487" y="559"/>
                      </a:lnTo>
                      <a:lnTo>
                        <a:pt x="500" y="552"/>
                      </a:lnTo>
                      <a:lnTo>
                        <a:pt x="514" y="543"/>
                      </a:lnTo>
                      <a:lnTo>
                        <a:pt x="527" y="535"/>
                      </a:lnTo>
                      <a:lnTo>
                        <a:pt x="539" y="526"/>
                      </a:lnTo>
                      <a:lnTo>
                        <a:pt x="550" y="516"/>
                      </a:lnTo>
                      <a:lnTo>
                        <a:pt x="558" y="506"/>
                      </a:lnTo>
                      <a:lnTo>
                        <a:pt x="567" y="495"/>
                      </a:lnTo>
                      <a:lnTo>
                        <a:pt x="576" y="485"/>
                      </a:lnTo>
                      <a:lnTo>
                        <a:pt x="584" y="473"/>
                      </a:lnTo>
                      <a:lnTo>
                        <a:pt x="590" y="461"/>
                      </a:lnTo>
                      <a:lnTo>
                        <a:pt x="600" y="437"/>
                      </a:lnTo>
                      <a:lnTo>
                        <a:pt x="607" y="410"/>
                      </a:lnTo>
                      <a:lnTo>
                        <a:pt x="612" y="384"/>
                      </a:lnTo>
                      <a:lnTo>
                        <a:pt x="613" y="357"/>
                      </a:lnTo>
                      <a:lnTo>
                        <a:pt x="612" y="329"/>
                      </a:lnTo>
                      <a:lnTo>
                        <a:pt x="609" y="300"/>
                      </a:lnTo>
                      <a:lnTo>
                        <a:pt x="603" y="272"/>
                      </a:lnTo>
                      <a:lnTo>
                        <a:pt x="594" y="244"/>
                      </a:lnTo>
                      <a:lnTo>
                        <a:pt x="584" y="217"/>
                      </a:lnTo>
                      <a:lnTo>
                        <a:pt x="570" y="190"/>
                      </a:lnTo>
                      <a:lnTo>
                        <a:pt x="555" y="164"/>
                      </a:lnTo>
                      <a:lnTo>
                        <a:pt x="539" y="138"/>
                      </a:lnTo>
                      <a:lnTo>
                        <a:pt x="521" y="115"/>
                      </a:lnTo>
                      <a:lnTo>
                        <a:pt x="502" y="94"/>
                      </a:lnTo>
                      <a:lnTo>
                        <a:pt x="480" y="73"/>
                      </a:lnTo>
                      <a:lnTo>
                        <a:pt x="457" y="55"/>
                      </a:lnTo>
                      <a:lnTo>
                        <a:pt x="434" y="39"/>
                      </a:lnTo>
                      <a:lnTo>
                        <a:pt x="410" y="25"/>
                      </a:lnTo>
                      <a:lnTo>
                        <a:pt x="385" y="15"/>
                      </a:lnTo>
                      <a:lnTo>
                        <a:pt x="358" y="6"/>
                      </a:lnTo>
                      <a:lnTo>
                        <a:pt x="331" y="2"/>
                      </a:lnTo>
                      <a:lnTo>
                        <a:pt x="303" y="0"/>
                      </a:lnTo>
                      <a:lnTo>
                        <a:pt x="303" y="0"/>
                      </a:lnTo>
                      <a:close/>
                    </a:path>
                  </a:pathLst>
                </a:custGeom>
                <a:solidFill>
                  <a:srgbClr val="AA77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87"/>
                <p:cNvSpPr>
                  <a:spLocks/>
                </p:cNvSpPr>
                <p:nvPr/>
              </p:nvSpPr>
              <p:spPr bwMode="auto">
                <a:xfrm>
                  <a:off x="5902325" y="4351338"/>
                  <a:ext cx="217488" cy="134937"/>
                </a:xfrm>
                <a:custGeom>
                  <a:avLst/>
                  <a:gdLst>
                    <a:gd name="T0" fmla="*/ 137 w 137"/>
                    <a:gd name="T1" fmla="*/ 42 h 85"/>
                    <a:gd name="T2" fmla="*/ 137 w 137"/>
                    <a:gd name="T3" fmla="*/ 42 h 85"/>
                    <a:gd name="T4" fmla="*/ 137 w 137"/>
                    <a:gd name="T5" fmla="*/ 42 h 85"/>
                    <a:gd name="T6" fmla="*/ 135 w 137"/>
                    <a:gd name="T7" fmla="*/ 52 h 85"/>
                    <a:gd name="T8" fmla="*/ 131 w 137"/>
                    <a:gd name="T9" fmla="*/ 61 h 85"/>
                    <a:gd name="T10" fmla="*/ 123 w 137"/>
                    <a:gd name="T11" fmla="*/ 68 h 85"/>
                    <a:gd name="T12" fmla="*/ 116 w 137"/>
                    <a:gd name="T13" fmla="*/ 74 h 85"/>
                    <a:gd name="T14" fmla="*/ 105 w 137"/>
                    <a:gd name="T15" fmla="*/ 79 h 85"/>
                    <a:gd name="T16" fmla="*/ 94 w 137"/>
                    <a:gd name="T17" fmla="*/ 82 h 85"/>
                    <a:gd name="T18" fmla="*/ 82 w 137"/>
                    <a:gd name="T19" fmla="*/ 83 h 85"/>
                    <a:gd name="T20" fmla="*/ 68 w 137"/>
                    <a:gd name="T21" fmla="*/ 85 h 85"/>
                    <a:gd name="T22" fmla="*/ 56 w 137"/>
                    <a:gd name="T23" fmla="*/ 83 h 85"/>
                    <a:gd name="T24" fmla="*/ 43 w 137"/>
                    <a:gd name="T25" fmla="*/ 82 h 85"/>
                    <a:gd name="T26" fmla="*/ 31 w 137"/>
                    <a:gd name="T27" fmla="*/ 79 h 85"/>
                    <a:gd name="T28" fmla="*/ 22 w 137"/>
                    <a:gd name="T29" fmla="*/ 74 h 85"/>
                    <a:gd name="T30" fmla="*/ 13 w 137"/>
                    <a:gd name="T31" fmla="*/ 68 h 85"/>
                    <a:gd name="T32" fmla="*/ 6 w 137"/>
                    <a:gd name="T33" fmla="*/ 61 h 85"/>
                    <a:gd name="T34" fmla="*/ 1 w 137"/>
                    <a:gd name="T35" fmla="*/ 52 h 85"/>
                    <a:gd name="T36" fmla="*/ 0 w 137"/>
                    <a:gd name="T37" fmla="*/ 42 h 85"/>
                    <a:gd name="T38" fmla="*/ 0 w 137"/>
                    <a:gd name="T39" fmla="*/ 42 h 85"/>
                    <a:gd name="T40" fmla="*/ 0 w 137"/>
                    <a:gd name="T41" fmla="*/ 42 h 85"/>
                    <a:gd name="T42" fmla="*/ 1 w 137"/>
                    <a:gd name="T43" fmla="*/ 33 h 85"/>
                    <a:gd name="T44" fmla="*/ 6 w 137"/>
                    <a:gd name="T45" fmla="*/ 24 h 85"/>
                    <a:gd name="T46" fmla="*/ 13 w 137"/>
                    <a:gd name="T47" fmla="*/ 16 h 85"/>
                    <a:gd name="T48" fmla="*/ 22 w 137"/>
                    <a:gd name="T49" fmla="*/ 10 h 85"/>
                    <a:gd name="T50" fmla="*/ 31 w 137"/>
                    <a:gd name="T51" fmla="*/ 6 h 85"/>
                    <a:gd name="T52" fmla="*/ 43 w 137"/>
                    <a:gd name="T53" fmla="*/ 1 h 85"/>
                    <a:gd name="T54" fmla="*/ 56 w 137"/>
                    <a:gd name="T55" fmla="*/ 0 h 85"/>
                    <a:gd name="T56" fmla="*/ 68 w 137"/>
                    <a:gd name="T57" fmla="*/ 0 h 85"/>
                    <a:gd name="T58" fmla="*/ 82 w 137"/>
                    <a:gd name="T59" fmla="*/ 0 h 85"/>
                    <a:gd name="T60" fmla="*/ 94 w 137"/>
                    <a:gd name="T61" fmla="*/ 1 h 85"/>
                    <a:gd name="T62" fmla="*/ 105 w 137"/>
                    <a:gd name="T63" fmla="*/ 6 h 85"/>
                    <a:gd name="T64" fmla="*/ 116 w 137"/>
                    <a:gd name="T65" fmla="*/ 10 h 85"/>
                    <a:gd name="T66" fmla="*/ 123 w 137"/>
                    <a:gd name="T67" fmla="*/ 16 h 85"/>
                    <a:gd name="T68" fmla="*/ 131 w 137"/>
                    <a:gd name="T69" fmla="*/ 24 h 85"/>
                    <a:gd name="T70" fmla="*/ 135 w 137"/>
                    <a:gd name="T71" fmla="*/ 33 h 85"/>
                    <a:gd name="T72" fmla="*/ 137 w 137"/>
                    <a:gd name="T73" fmla="*/ 42 h 85"/>
                    <a:gd name="T74" fmla="*/ 137 w 137"/>
                    <a:gd name="T75"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 h="85">
                      <a:moveTo>
                        <a:pt x="137" y="42"/>
                      </a:moveTo>
                      <a:lnTo>
                        <a:pt x="137" y="42"/>
                      </a:lnTo>
                      <a:lnTo>
                        <a:pt x="137" y="42"/>
                      </a:lnTo>
                      <a:lnTo>
                        <a:pt x="135" y="52"/>
                      </a:lnTo>
                      <a:lnTo>
                        <a:pt x="131" y="61"/>
                      </a:lnTo>
                      <a:lnTo>
                        <a:pt x="123" y="68"/>
                      </a:lnTo>
                      <a:lnTo>
                        <a:pt x="116" y="74"/>
                      </a:lnTo>
                      <a:lnTo>
                        <a:pt x="105" y="79"/>
                      </a:lnTo>
                      <a:lnTo>
                        <a:pt x="94" y="82"/>
                      </a:lnTo>
                      <a:lnTo>
                        <a:pt x="82" y="83"/>
                      </a:lnTo>
                      <a:lnTo>
                        <a:pt x="68" y="85"/>
                      </a:lnTo>
                      <a:lnTo>
                        <a:pt x="56" y="83"/>
                      </a:lnTo>
                      <a:lnTo>
                        <a:pt x="43" y="82"/>
                      </a:lnTo>
                      <a:lnTo>
                        <a:pt x="31" y="79"/>
                      </a:lnTo>
                      <a:lnTo>
                        <a:pt x="22" y="74"/>
                      </a:lnTo>
                      <a:lnTo>
                        <a:pt x="13" y="68"/>
                      </a:lnTo>
                      <a:lnTo>
                        <a:pt x="6" y="61"/>
                      </a:lnTo>
                      <a:lnTo>
                        <a:pt x="1" y="52"/>
                      </a:lnTo>
                      <a:lnTo>
                        <a:pt x="0" y="42"/>
                      </a:lnTo>
                      <a:lnTo>
                        <a:pt x="0" y="42"/>
                      </a:lnTo>
                      <a:lnTo>
                        <a:pt x="0" y="42"/>
                      </a:lnTo>
                      <a:lnTo>
                        <a:pt x="1" y="33"/>
                      </a:lnTo>
                      <a:lnTo>
                        <a:pt x="6" y="24"/>
                      </a:lnTo>
                      <a:lnTo>
                        <a:pt x="13" y="16"/>
                      </a:lnTo>
                      <a:lnTo>
                        <a:pt x="22" y="10"/>
                      </a:lnTo>
                      <a:lnTo>
                        <a:pt x="31" y="6"/>
                      </a:lnTo>
                      <a:lnTo>
                        <a:pt x="43" y="1"/>
                      </a:lnTo>
                      <a:lnTo>
                        <a:pt x="56" y="0"/>
                      </a:lnTo>
                      <a:lnTo>
                        <a:pt x="68" y="0"/>
                      </a:lnTo>
                      <a:lnTo>
                        <a:pt x="82" y="0"/>
                      </a:lnTo>
                      <a:lnTo>
                        <a:pt x="94" y="1"/>
                      </a:lnTo>
                      <a:lnTo>
                        <a:pt x="105" y="6"/>
                      </a:lnTo>
                      <a:lnTo>
                        <a:pt x="116" y="10"/>
                      </a:lnTo>
                      <a:lnTo>
                        <a:pt x="123" y="16"/>
                      </a:lnTo>
                      <a:lnTo>
                        <a:pt x="131" y="24"/>
                      </a:lnTo>
                      <a:lnTo>
                        <a:pt x="135" y="33"/>
                      </a:lnTo>
                      <a:lnTo>
                        <a:pt x="137" y="42"/>
                      </a:lnTo>
                      <a:lnTo>
                        <a:pt x="137" y="42"/>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88"/>
                <p:cNvSpPr>
                  <a:spLocks/>
                </p:cNvSpPr>
                <p:nvPr/>
              </p:nvSpPr>
              <p:spPr bwMode="auto">
                <a:xfrm>
                  <a:off x="5610225" y="3589338"/>
                  <a:ext cx="801688" cy="860425"/>
                </a:xfrm>
                <a:custGeom>
                  <a:avLst/>
                  <a:gdLst>
                    <a:gd name="T0" fmla="*/ 252 w 505"/>
                    <a:gd name="T1" fmla="*/ 0 h 542"/>
                    <a:gd name="T2" fmla="*/ 200 w 505"/>
                    <a:gd name="T3" fmla="*/ 3 h 542"/>
                    <a:gd name="T4" fmla="*/ 156 w 505"/>
                    <a:gd name="T5" fmla="*/ 12 h 542"/>
                    <a:gd name="T6" fmla="*/ 117 w 505"/>
                    <a:gd name="T7" fmla="*/ 27 h 542"/>
                    <a:gd name="T8" fmla="*/ 84 w 505"/>
                    <a:gd name="T9" fmla="*/ 46 h 542"/>
                    <a:gd name="T10" fmla="*/ 58 w 505"/>
                    <a:gd name="T11" fmla="*/ 68 h 542"/>
                    <a:gd name="T12" fmla="*/ 37 w 505"/>
                    <a:gd name="T13" fmla="*/ 93 h 542"/>
                    <a:gd name="T14" fmla="*/ 22 w 505"/>
                    <a:gd name="T15" fmla="*/ 122 h 542"/>
                    <a:gd name="T16" fmla="*/ 10 w 505"/>
                    <a:gd name="T17" fmla="*/ 151 h 542"/>
                    <a:gd name="T18" fmla="*/ 3 w 505"/>
                    <a:gd name="T19" fmla="*/ 184 h 542"/>
                    <a:gd name="T20" fmla="*/ 0 w 505"/>
                    <a:gd name="T21" fmla="*/ 215 h 542"/>
                    <a:gd name="T22" fmla="*/ 3 w 505"/>
                    <a:gd name="T23" fmla="*/ 278 h 542"/>
                    <a:gd name="T24" fmla="*/ 14 w 505"/>
                    <a:gd name="T25" fmla="*/ 333 h 542"/>
                    <a:gd name="T26" fmla="*/ 34 w 505"/>
                    <a:gd name="T27" fmla="*/ 377 h 542"/>
                    <a:gd name="T28" fmla="*/ 49 w 505"/>
                    <a:gd name="T29" fmla="*/ 403 h 542"/>
                    <a:gd name="T30" fmla="*/ 80 w 505"/>
                    <a:gd name="T31" fmla="*/ 443 h 542"/>
                    <a:gd name="T32" fmla="*/ 111 w 505"/>
                    <a:gd name="T33" fmla="*/ 476 h 542"/>
                    <a:gd name="T34" fmla="*/ 144 w 505"/>
                    <a:gd name="T35" fmla="*/ 501 h 542"/>
                    <a:gd name="T36" fmla="*/ 174 w 505"/>
                    <a:gd name="T37" fmla="*/ 519 h 542"/>
                    <a:gd name="T38" fmla="*/ 202 w 505"/>
                    <a:gd name="T39" fmla="*/ 531 h 542"/>
                    <a:gd name="T40" fmla="*/ 236 w 505"/>
                    <a:gd name="T41" fmla="*/ 541 h 542"/>
                    <a:gd name="T42" fmla="*/ 252 w 505"/>
                    <a:gd name="T43" fmla="*/ 542 h 542"/>
                    <a:gd name="T44" fmla="*/ 291 w 505"/>
                    <a:gd name="T45" fmla="*/ 535 h 542"/>
                    <a:gd name="T46" fmla="*/ 318 w 505"/>
                    <a:gd name="T47" fmla="*/ 526 h 542"/>
                    <a:gd name="T48" fmla="*/ 346 w 505"/>
                    <a:gd name="T49" fmla="*/ 510 h 542"/>
                    <a:gd name="T50" fmla="*/ 377 w 505"/>
                    <a:gd name="T51" fmla="*/ 489 h 542"/>
                    <a:gd name="T52" fmla="*/ 408 w 505"/>
                    <a:gd name="T53" fmla="*/ 461 h 542"/>
                    <a:gd name="T54" fmla="*/ 441 w 505"/>
                    <a:gd name="T55" fmla="*/ 423 h 542"/>
                    <a:gd name="T56" fmla="*/ 471 w 505"/>
                    <a:gd name="T57" fmla="*/ 377 h 542"/>
                    <a:gd name="T58" fmla="*/ 481 w 505"/>
                    <a:gd name="T59" fmla="*/ 358 h 542"/>
                    <a:gd name="T60" fmla="*/ 498 w 505"/>
                    <a:gd name="T61" fmla="*/ 306 h 542"/>
                    <a:gd name="T62" fmla="*/ 505 w 505"/>
                    <a:gd name="T63" fmla="*/ 247 h 542"/>
                    <a:gd name="T64" fmla="*/ 503 w 505"/>
                    <a:gd name="T65" fmla="*/ 199 h 542"/>
                    <a:gd name="T66" fmla="*/ 499 w 505"/>
                    <a:gd name="T67" fmla="*/ 168 h 542"/>
                    <a:gd name="T68" fmla="*/ 490 w 505"/>
                    <a:gd name="T69" fmla="*/ 137 h 542"/>
                    <a:gd name="T70" fmla="*/ 477 w 505"/>
                    <a:gd name="T71" fmla="*/ 107 h 542"/>
                    <a:gd name="T72" fmla="*/ 457 w 505"/>
                    <a:gd name="T73" fmla="*/ 80 h 542"/>
                    <a:gd name="T74" fmla="*/ 434 w 505"/>
                    <a:gd name="T75" fmla="*/ 56 h 542"/>
                    <a:gd name="T76" fmla="*/ 405 w 505"/>
                    <a:gd name="T77" fmla="*/ 35 h 542"/>
                    <a:gd name="T78" fmla="*/ 370 w 505"/>
                    <a:gd name="T79" fmla="*/ 19 h 542"/>
                    <a:gd name="T80" fmla="*/ 328 w 505"/>
                    <a:gd name="T81" fmla="*/ 7 h 542"/>
                    <a:gd name="T82" fmla="*/ 279 w 505"/>
                    <a:gd name="T83" fmla="*/ 1 h 542"/>
                    <a:gd name="T84" fmla="*/ 252 w 505"/>
                    <a:gd name="T85"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5" h="542">
                      <a:moveTo>
                        <a:pt x="252" y="0"/>
                      </a:moveTo>
                      <a:lnTo>
                        <a:pt x="252" y="0"/>
                      </a:lnTo>
                      <a:lnTo>
                        <a:pt x="226" y="1"/>
                      </a:lnTo>
                      <a:lnTo>
                        <a:pt x="200" y="3"/>
                      </a:lnTo>
                      <a:lnTo>
                        <a:pt x="176" y="7"/>
                      </a:lnTo>
                      <a:lnTo>
                        <a:pt x="156" y="12"/>
                      </a:lnTo>
                      <a:lnTo>
                        <a:pt x="135" y="19"/>
                      </a:lnTo>
                      <a:lnTo>
                        <a:pt x="117" y="27"/>
                      </a:lnTo>
                      <a:lnTo>
                        <a:pt x="99" y="35"/>
                      </a:lnTo>
                      <a:lnTo>
                        <a:pt x="84" y="46"/>
                      </a:lnTo>
                      <a:lnTo>
                        <a:pt x="71" y="56"/>
                      </a:lnTo>
                      <a:lnTo>
                        <a:pt x="58" y="68"/>
                      </a:lnTo>
                      <a:lnTo>
                        <a:pt x="47" y="80"/>
                      </a:lnTo>
                      <a:lnTo>
                        <a:pt x="37" y="93"/>
                      </a:lnTo>
                      <a:lnTo>
                        <a:pt x="29" y="107"/>
                      </a:lnTo>
                      <a:lnTo>
                        <a:pt x="22" y="122"/>
                      </a:lnTo>
                      <a:lnTo>
                        <a:pt x="14" y="137"/>
                      </a:lnTo>
                      <a:lnTo>
                        <a:pt x="10" y="151"/>
                      </a:lnTo>
                      <a:lnTo>
                        <a:pt x="6" y="168"/>
                      </a:lnTo>
                      <a:lnTo>
                        <a:pt x="3" y="184"/>
                      </a:lnTo>
                      <a:lnTo>
                        <a:pt x="1" y="199"/>
                      </a:lnTo>
                      <a:lnTo>
                        <a:pt x="0" y="215"/>
                      </a:lnTo>
                      <a:lnTo>
                        <a:pt x="0" y="247"/>
                      </a:lnTo>
                      <a:lnTo>
                        <a:pt x="3" y="278"/>
                      </a:lnTo>
                      <a:lnTo>
                        <a:pt x="7" y="306"/>
                      </a:lnTo>
                      <a:lnTo>
                        <a:pt x="14" y="333"/>
                      </a:lnTo>
                      <a:lnTo>
                        <a:pt x="23" y="358"/>
                      </a:lnTo>
                      <a:lnTo>
                        <a:pt x="34" y="377"/>
                      </a:lnTo>
                      <a:lnTo>
                        <a:pt x="34" y="377"/>
                      </a:lnTo>
                      <a:lnTo>
                        <a:pt x="49" y="403"/>
                      </a:lnTo>
                      <a:lnTo>
                        <a:pt x="64" y="423"/>
                      </a:lnTo>
                      <a:lnTo>
                        <a:pt x="80" y="443"/>
                      </a:lnTo>
                      <a:lnTo>
                        <a:pt x="96" y="461"/>
                      </a:lnTo>
                      <a:lnTo>
                        <a:pt x="111" y="476"/>
                      </a:lnTo>
                      <a:lnTo>
                        <a:pt x="127" y="489"/>
                      </a:lnTo>
                      <a:lnTo>
                        <a:pt x="144" y="501"/>
                      </a:lnTo>
                      <a:lnTo>
                        <a:pt x="159" y="510"/>
                      </a:lnTo>
                      <a:lnTo>
                        <a:pt x="174" y="519"/>
                      </a:lnTo>
                      <a:lnTo>
                        <a:pt x="188" y="526"/>
                      </a:lnTo>
                      <a:lnTo>
                        <a:pt x="202" y="531"/>
                      </a:lnTo>
                      <a:lnTo>
                        <a:pt x="214" y="535"/>
                      </a:lnTo>
                      <a:lnTo>
                        <a:pt x="236" y="541"/>
                      </a:lnTo>
                      <a:lnTo>
                        <a:pt x="252" y="542"/>
                      </a:lnTo>
                      <a:lnTo>
                        <a:pt x="252" y="542"/>
                      </a:lnTo>
                      <a:lnTo>
                        <a:pt x="269" y="541"/>
                      </a:lnTo>
                      <a:lnTo>
                        <a:pt x="291" y="535"/>
                      </a:lnTo>
                      <a:lnTo>
                        <a:pt x="303" y="531"/>
                      </a:lnTo>
                      <a:lnTo>
                        <a:pt x="318" y="526"/>
                      </a:lnTo>
                      <a:lnTo>
                        <a:pt x="331" y="519"/>
                      </a:lnTo>
                      <a:lnTo>
                        <a:pt x="346" y="510"/>
                      </a:lnTo>
                      <a:lnTo>
                        <a:pt x="361" y="501"/>
                      </a:lnTo>
                      <a:lnTo>
                        <a:pt x="377" y="489"/>
                      </a:lnTo>
                      <a:lnTo>
                        <a:pt x="393" y="476"/>
                      </a:lnTo>
                      <a:lnTo>
                        <a:pt x="408" y="461"/>
                      </a:lnTo>
                      <a:lnTo>
                        <a:pt x="425" y="443"/>
                      </a:lnTo>
                      <a:lnTo>
                        <a:pt x="441" y="423"/>
                      </a:lnTo>
                      <a:lnTo>
                        <a:pt x="456" y="403"/>
                      </a:lnTo>
                      <a:lnTo>
                        <a:pt x="471" y="377"/>
                      </a:lnTo>
                      <a:lnTo>
                        <a:pt x="471" y="377"/>
                      </a:lnTo>
                      <a:lnTo>
                        <a:pt x="481" y="358"/>
                      </a:lnTo>
                      <a:lnTo>
                        <a:pt x="490" y="333"/>
                      </a:lnTo>
                      <a:lnTo>
                        <a:pt x="498" y="306"/>
                      </a:lnTo>
                      <a:lnTo>
                        <a:pt x="502" y="278"/>
                      </a:lnTo>
                      <a:lnTo>
                        <a:pt x="505" y="247"/>
                      </a:lnTo>
                      <a:lnTo>
                        <a:pt x="505" y="215"/>
                      </a:lnTo>
                      <a:lnTo>
                        <a:pt x="503" y="199"/>
                      </a:lnTo>
                      <a:lnTo>
                        <a:pt x="502" y="184"/>
                      </a:lnTo>
                      <a:lnTo>
                        <a:pt x="499" y="168"/>
                      </a:lnTo>
                      <a:lnTo>
                        <a:pt x="495" y="151"/>
                      </a:lnTo>
                      <a:lnTo>
                        <a:pt x="490" y="137"/>
                      </a:lnTo>
                      <a:lnTo>
                        <a:pt x="484" y="122"/>
                      </a:lnTo>
                      <a:lnTo>
                        <a:pt x="477" y="107"/>
                      </a:lnTo>
                      <a:lnTo>
                        <a:pt x="468" y="93"/>
                      </a:lnTo>
                      <a:lnTo>
                        <a:pt x="457" y="80"/>
                      </a:lnTo>
                      <a:lnTo>
                        <a:pt x="447" y="68"/>
                      </a:lnTo>
                      <a:lnTo>
                        <a:pt x="434" y="56"/>
                      </a:lnTo>
                      <a:lnTo>
                        <a:pt x="420" y="46"/>
                      </a:lnTo>
                      <a:lnTo>
                        <a:pt x="405" y="35"/>
                      </a:lnTo>
                      <a:lnTo>
                        <a:pt x="388" y="27"/>
                      </a:lnTo>
                      <a:lnTo>
                        <a:pt x="370" y="19"/>
                      </a:lnTo>
                      <a:lnTo>
                        <a:pt x="350" y="12"/>
                      </a:lnTo>
                      <a:lnTo>
                        <a:pt x="328" y="7"/>
                      </a:lnTo>
                      <a:lnTo>
                        <a:pt x="304" y="3"/>
                      </a:lnTo>
                      <a:lnTo>
                        <a:pt x="279" y="1"/>
                      </a:lnTo>
                      <a:lnTo>
                        <a:pt x="252" y="0"/>
                      </a:lnTo>
                      <a:lnTo>
                        <a:pt x="252"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91"/>
                <p:cNvSpPr>
                  <a:spLocks/>
                </p:cNvSpPr>
                <p:nvPr/>
              </p:nvSpPr>
              <p:spPr bwMode="auto">
                <a:xfrm>
                  <a:off x="5557838" y="3967163"/>
                  <a:ext cx="122238" cy="214312"/>
                </a:xfrm>
                <a:custGeom>
                  <a:avLst/>
                  <a:gdLst>
                    <a:gd name="T0" fmla="*/ 21 w 77"/>
                    <a:gd name="T1" fmla="*/ 1 h 135"/>
                    <a:gd name="T2" fmla="*/ 21 w 77"/>
                    <a:gd name="T3" fmla="*/ 1 h 135"/>
                    <a:gd name="T4" fmla="*/ 28 w 77"/>
                    <a:gd name="T5" fmla="*/ 0 h 135"/>
                    <a:gd name="T6" fmla="*/ 36 w 77"/>
                    <a:gd name="T7" fmla="*/ 3 h 135"/>
                    <a:gd name="T8" fmla="*/ 43 w 77"/>
                    <a:gd name="T9" fmla="*/ 7 h 135"/>
                    <a:gd name="T10" fmla="*/ 50 w 77"/>
                    <a:gd name="T11" fmla="*/ 15 h 135"/>
                    <a:gd name="T12" fmla="*/ 58 w 77"/>
                    <a:gd name="T13" fmla="*/ 23 h 135"/>
                    <a:gd name="T14" fmla="*/ 64 w 77"/>
                    <a:gd name="T15" fmla="*/ 34 h 135"/>
                    <a:gd name="T16" fmla="*/ 70 w 77"/>
                    <a:gd name="T17" fmla="*/ 46 h 135"/>
                    <a:gd name="T18" fmla="*/ 74 w 77"/>
                    <a:gd name="T19" fmla="*/ 59 h 135"/>
                    <a:gd name="T20" fmla="*/ 74 w 77"/>
                    <a:gd name="T21" fmla="*/ 59 h 135"/>
                    <a:gd name="T22" fmla="*/ 77 w 77"/>
                    <a:gd name="T23" fmla="*/ 72 h 135"/>
                    <a:gd name="T24" fmla="*/ 77 w 77"/>
                    <a:gd name="T25" fmla="*/ 86 h 135"/>
                    <a:gd name="T26" fmla="*/ 77 w 77"/>
                    <a:gd name="T27" fmla="*/ 98 h 135"/>
                    <a:gd name="T28" fmla="*/ 76 w 77"/>
                    <a:gd name="T29" fmla="*/ 108 h 135"/>
                    <a:gd name="T30" fmla="*/ 73 w 77"/>
                    <a:gd name="T31" fmla="*/ 117 h 135"/>
                    <a:gd name="T32" fmla="*/ 68 w 77"/>
                    <a:gd name="T33" fmla="*/ 126 h 135"/>
                    <a:gd name="T34" fmla="*/ 62 w 77"/>
                    <a:gd name="T35" fmla="*/ 130 h 135"/>
                    <a:gd name="T36" fmla="*/ 56 w 77"/>
                    <a:gd name="T37" fmla="*/ 133 h 135"/>
                    <a:gd name="T38" fmla="*/ 56 w 77"/>
                    <a:gd name="T39" fmla="*/ 133 h 135"/>
                    <a:gd name="T40" fmla="*/ 49 w 77"/>
                    <a:gd name="T41" fmla="*/ 135 h 135"/>
                    <a:gd name="T42" fmla="*/ 42 w 77"/>
                    <a:gd name="T43" fmla="*/ 132 h 135"/>
                    <a:gd name="T44" fmla="*/ 34 w 77"/>
                    <a:gd name="T45" fmla="*/ 128 h 135"/>
                    <a:gd name="T46" fmla="*/ 27 w 77"/>
                    <a:gd name="T47" fmla="*/ 120 h 135"/>
                    <a:gd name="T48" fmla="*/ 19 w 77"/>
                    <a:gd name="T49" fmla="*/ 111 h 135"/>
                    <a:gd name="T50" fmla="*/ 13 w 77"/>
                    <a:gd name="T51" fmla="*/ 101 h 135"/>
                    <a:gd name="T52" fmla="*/ 7 w 77"/>
                    <a:gd name="T53" fmla="*/ 89 h 135"/>
                    <a:gd name="T54" fmla="*/ 3 w 77"/>
                    <a:gd name="T55" fmla="*/ 75 h 135"/>
                    <a:gd name="T56" fmla="*/ 3 w 77"/>
                    <a:gd name="T57" fmla="*/ 75 h 135"/>
                    <a:gd name="T58" fmla="*/ 0 w 77"/>
                    <a:gd name="T59" fmla="*/ 62 h 135"/>
                    <a:gd name="T60" fmla="*/ 0 w 77"/>
                    <a:gd name="T61" fmla="*/ 49 h 135"/>
                    <a:gd name="T62" fmla="*/ 0 w 77"/>
                    <a:gd name="T63" fmla="*/ 37 h 135"/>
                    <a:gd name="T64" fmla="*/ 1 w 77"/>
                    <a:gd name="T65" fmla="*/ 26 h 135"/>
                    <a:gd name="T66" fmla="*/ 4 w 77"/>
                    <a:gd name="T67" fmla="*/ 17 h 135"/>
                    <a:gd name="T68" fmla="*/ 9 w 77"/>
                    <a:gd name="T69" fmla="*/ 9 h 135"/>
                    <a:gd name="T70" fmla="*/ 15 w 77"/>
                    <a:gd name="T71" fmla="*/ 4 h 135"/>
                    <a:gd name="T72" fmla="*/ 21 w 77"/>
                    <a:gd name="T73" fmla="*/ 1 h 135"/>
                    <a:gd name="T74" fmla="*/ 21 w 77"/>
                    <a:gd name="T75" fmla="*/ 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135">
                      <a:moveTo>
                        <a:pt x="21" y="1"/>
                      </a:moveTo>
                      <a:lnTo>
                        <a:pt x="21" y="1"/>
                      </a:lnTo>
                      <a:lnTo>
                        <a:pt x="28" y="0"/>
                      </a:lnTo>
                      <a:lnTo>
                        <a:pt x="36" y="3"/>
                      </a:lnTo>
                      <a:lnTo>
                        <a:pt x="43" y="7"/>
                      </a:lnTo>
                      <a:lnTo>
                        <a:pt x="50" y="15"/>
                      </a:lnTo>
                      <a:lnTo>
                        <a:pt x="58" y="23"/>
                      </a:lnTo>
                      <a:lnTo>
                        <a:pt x="64" y="34"/>
                      </a:lnTo>
                      <a:lnTo>
                        <a:pt x="70" y="46"/>
                      </a:lnTo>
                      <a:lnTo>
                        <a:pt x="74" y="59"/>
                      </a:lnTo>
                      <a:lnTo>
                        <a:pt x="74" y="59"/>
                      </a:lnTo>
                      <a:lnTo>
                        <a:pt x="77" y="72"/>
                      </a:lnTo>
                      <a:lnTo>
                        <a:pt x="77" y="86"/>
                      </a:lnTo>
                      <a:lnTo>
                        <a:pt x="77" y="98"/>
                      </a:lnTo>
                      <a:lnTo>
                        <a:pt x="76" y="108"/>
                      </a:lnTo>
                      <a:lnTo>
                        <a:pt x="73" y="117"/>
                      </a:lnTo>
                      <a:lnTo>
                        <a:pt x="68" y="126"/>
                      </a:lnTo>
                      <a:lnTo>
                        <a:pt x="62" y="130"/>
                      </a:lnTo>
                      <a:lnTo>
                        <a:pt x="56" y="133"/>
                      </a:lnTo>
                      <a:lnTo>
                        <a:pt x="56" y="133"/>
                      </a:lnTo>
                      <a:lnTo>
                        <a:pt x="49" y="135"/>
                      </a:lnTo>
                      <a:lnTo>
                        <a:pt x="42" y="132"/>
                      </a:lnTo>
                      <a:lnTo>
                        <a:pt x="34" y="128"/>
                      </a:lnTo>
                      <a:lnTo>
                        <a:pt x="27" y="120"/>
                      </a:lnTo>
                      <a:lnTo>
                        <a:pt x="19" y="111"/>
                      </a:lnTo>
                      <a:lnTo>
                        <a:pt x="13" y="101"/>
                      </a:lnTo>
                      <a:lnTo>
                        <a:pt x="7" y="89"/>
                      </a:lnTo>
                      <a:lnTo>
                        <a:pt x="3" y="75"/>
                      </a:lnTo>
                      <a:lnTo>
                        <a:pt x="3" y="75"/>
                      </a:lnTo>
                      <a:lnTo>
                        <a:pt x="0" y="62"/>
                      </a:lnTo>
                      <a:lnTo>
                        <a:pt x="0" y="49"/>
                      </a:lnTo>
                      <a:lnTo>
                        <a:pt x="0" y="37"/>
                      </a:lnTo>
                      <a:lnTo>
                        <a:pt x="1" y="26"/>
                      </a:lnTo>
                      <a:lnTo>
                        <a:pt x="4" y="17"/>
                      </a:lnTo>
                      <a:lnTo>
                        <a:pt x="9" y="9"/>
                      </a:lnTo>
                      <a:lnTo>
                        <a:pt x="15" y="4"/>
                      </a:lnTo>
                      <a:lnTo>
                        <a:pt x="21" y="1"/>
                      </a:lnTo>
                      <a:lnTo>
                        <a:pt x="21" y="1"/>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92"/>
                <p:cNvSpPr>
                  <a:spLocks/>
                </p:cNvSpPr>
                <p:nvPr/>
              </p:nvSpPr>
              <p:spPr bwMode="auto">
                <a:xfrm>
                  <a:off x="6340475" y="3967163"/>
                  <a:ext cx="125413" cy="214312"/>
                </a:xfrm>
                <a:custGeom>
                  <a:avLst/>
                  <a:gdLst>
                    <a:gd name="T0" fmla="*/ 57 w 79"/>
                    <a:gd name="T1" fmla="*/ 1 h 135"/>
                    <a:gd name="T2" fmla="*/ 57 w 79"/>
                    <a:gd name="T3" fmla="*/ 1 h 135"/>
                    <a:gd name="T4" fmla="*/ 49 w 79"/>
                    <a:gd name="T5" fmla="*/ 0 h 135"/>
                    <a:gd name="T6" fmla="*/ 42 w 79"/>
                    <a:gd name="T7" fmla="*/ 3 h 135"/>
                    <a:gd name="T8" fmla="*/ 35 w 79"/>
                    <a:gd name="T9" fmla="*/ 7 h 135"/>
                    <a:gd name="T10" fmla="*/ 27 w 79"/>
                    <a:gd name="T11" fmla="*/ 15 h 135"/>
                    <a:gd name="T12" fmla="*/ 20 w 79"/>
                    <a:gd name="T13" fmla="*/ 23 h 135"/>
                    <a:gd name="T14" fmla="*/ 14 w 79"/>
                    <a:gd name="T15" fmla="*/ 34 h 135"/>
                    <a:gd name="T16" fmla="*/ 8 w 79"/>
                    <a:gd name="T17" fmla="*/ 46 h 135"/>
                    <a:gd name="T18" fmla="*/ 5 w 79"/>
                    <a:gd name="T19" fmla="*/ 59 h 135"/>
                    <a:gd name="T20" fmla="*/ 5 w 79"/>
                    <a:gd name="T21" fmla="*/ 59 h 135"/>
                    <a:gd name="T22" fmla="*/ 2 w 79"/>
                    <a:gd name="T23" fmla="*/ 72 h 135"/>
                    <a:gd name="T24" fmla="*/ 0 w 79"/>
                    <a:gd name="T25" fmla="*/ 86 h 135"/>
                    <a:gd name="T26" fmla="*/ 0 w 79"/>
                    <a:gd name="T27" fmla="*/ 98 h 135"/>
                    <a:gd name="T28" fmla="*/ 2 w 79"/>
                    <a:gd name="T29" fmla="*/ 108 h 135"/>
                    <a:gd name="T30" fmla="*/ 5 w 79"/>
                    <a:gd name="T31" fmla="*/ 117 h 135"/>
                    <a:gd name="T32" fmla="*/ 9 w 79"/>
                    <a:gd name="T33" fmla="*/ 126 h 135"/>
                    <a:gd name="T34" fmla="*/ 15 w 79"/>
                    <a:gd name="T35" fmla="*/ 130 h 135"/>
                    <a:gd name="T36" fmla="*/ 21 w 79"/>
                    <a:gd name="T37" fmla="*/ 133 h 135"/>
                    <a:gd name="T38" fmla="*/ 21 w 79"/>
                    <a:gd name="T39" fmla="*/ 133 h 135"/>
                    <a:gd name="T40" fmla="*/ 29 w 79"/>
                    <a:gd name="T41" fmla="*/ 135 h 135"/>
                    <a:gd name="T42" fmla="*/ 38 w 79"/>
                    <a:gd name="T43" fmla="*/ 132 h 135"/>
                    <a:gd name="T44" fmla="*/ 45 w 79"/>
                    <a:gd name="T45" fmla="*/ 128 h 135"/>
                    <a:gd name="T46" fmla="*/ 52 w 79"/>
                    <a:gd name="T47" fmla="*/ 120 h 135"/>
                    <a:gd name="T48" fmla="*/ 58 w 79"/>
                    <a:gd name="T49" fmla="*/ 111 h 135"/>
                    <a:gd name="T50" fmla="*/ 64 w 79"/>
                    <a:gd name="T51" fmla="*/ 101 h 135"/>
                    <a:gd name="T52" fmla="*/ 70 w 79"/>
                    <a:gd name="T53" fmla="*/ 89 h 135"/>
                    <a:gd name="T54" fmla="*/ 75 w 79"/>
                    <a:gd name="T55" fmla="*/ 75 h 135"/>
                    <a:gd name="T56" fmla="*/ 75 w 79"/>
                    <a:gd name="T57" fmla="*/ 75 h 135"/>
                    <a:gd name="T58" fmla="*/ 78 w 79"/>
                    <a:gd name="T59" fmla="*/ 62 h 135"/>
                    <a:gd name="T60" fmla="*/ 79 w 79"/>
                    <a:gd name="T61" fmla="*/ 49 h 135"/>
                    <a:gd name="T62" fmla="*/ 78 w 79"/>
                    <a:gd name="T63" fmla="*/ 37 h 135"/>
                    <a:gd name="T64" fmla="*/ 76 w 79"/>
                    <a:gd name="T65" fmla="*/ 26 h 135"/>
                    <a:gd name="T66" fmla="*/ 73 w 79"/>
                    <a:gd name="T67" fmla="*/ 17 h 135"/>
                    <a:gd name="T68" fmla="*/ 69 w 79"/>
                    <a:gd name="T69" fmla="*/ 9 h 135"/>
                    <a:gd name="T70" fmla="*/ 63 w 79"/>
                    <a:gd name="T71" fmla="*/ 4 h 135"/>
                    <a:gd name="T72" fmla="*/ 57 w 79"/>
                    <a:gd name="T73" fmla="*/ 1 h 135"/>
                    <a:gd name="T74" fmla="*/ 57 w 79"/>
                    <a:gd name="T75" fmla="*/ 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35">
                      <a:moveTo>
                        <a:pt x="57" y="1"/>
                      </a:moveTo>
                      <a:lnTo>
                        <a:pt x="57" y="1"/>
                      </a:lnTo>
                      <a:lnTo>
                        <a:pt x="49" y="0"/>
                      </a:lnTo>
                      <a:lnTo>
                        <a:pt x="42" y="3"/>
                      </a:lnTo>
                      <a:lnTo>
                        <a:pt x="35" y="7"/>
                      </a:lnTo>
                      <a:lnTo>
                        <a:pt x="27" y="15"/>
                      </a:lnTo>
                      <a:lnTo>
                        <a:pt x="20" y="23"/>
                      </a:lnTo>
                      <a:lnTo>
                        <a:pt x="14" y="34"/>
                      </a:lnTo>
                      <a:lnTo>
                        <a:pt x="8" y="46"/>
                      </a:lnTo>
                      <a:lnTo>
                        <a:pt x="5" y="59"/>
                      </a:lnTo>
                      <a:lnTo>
                        <a:pt x="5" y="59"/>
                      </a:lnTo>
                      <a:lnTo>
                        <a:pt x="2" y="72"/>
                      </a:lnTo>
                      <a:lnTo>
                        <a:pt x="0" y="86"/>
                      </a:lnTo>
                      <a:lnTo>
                        <a:pt x="0" y="98"/>
                      </a:lnTo>
                      <a:lnTo>
                        <a:pt x="2" y="108"/>
                      </a:lnTo>
                      <a:lnTo>
                        <a:pt x="5" y="117"/>
                      </a:lnTo>
                      <a:lnTo>
                        <a:pt x="9" y="126"/>
                      </a:lnTo>
                      <a:lnTo>
                        <a:pt x="15" y="130"/>
                      </a:lnTo>
                      <a:lnTo>
                        <a:pt x="21" y="133"/>
                      </a:lnTo>
                      <a:lnTo>
                        <a:pt x="21" y="133"/>
                      </a:lnTo>
                      <a:lnTo>
                        <a:pt x="29" y="135"/>
                      </a:lnTo>
                      <a:lnTo>
                        <a:pt x="38" y="132"/>
                      </a:lnTo>
                      <a:lnTo>
                        <a:pt x="45" y="128"/>
                      </a:lnTo>
                      <a:lnTo>
                        <a:pt x="52" y="120"/>
                      </a:lnTo>
                      <a:lnTo>
                        <a:pt x="58" y="111"/>
                      </a:lnTo>
                      <a:lnTo>
                        <a:pt x="64" y="101"/>
                      </a:lnTo>
                      <a:lnTo>
                        <a:pt x="70" y="89"/>
                      </a:lnTo>
                      <a:lnTo>
                        <a:pt x="75" y="75"/>
                      </a:lnTo>
                      <a:lnTo>
                        <a:pt x="75" y="75"/>
                      </a:lnTo>
                      <a:lnTo>
                        <a:pt x="78" y="62"/>
                      </a:lnTo>
                      <a:lnTo>
                        <a:pt x="79" y="49"/>
                      </a:lnTo>
                      <a:lnTo>
                        <a:pt x="78" y="37"/>
                      </a:lnTo>
                      <a:lnTo>
                        <a:pt x="76" y="26"/>
                      </a:lnTo>
                      <a:lnTo>
                        <a:pt x="73" y="17"/>
                      </a:lnTo>
                      <a:lnTo>
                        <a:pt x="69" y="9"/>
                      </a:lnTo>
                      <a:lnTo>
                        <a:pt x="63" y="4"/>
                      </a:lnTo>
                      <a:lnTo>
                        <a:pt x="57" y="1"/>
                      </a:lnTo>
                      <a:lnTo>
                        <a:pt x="57" y="1"/>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93"/>
                <p:cNvSpPr>
                  <a:spLocks/>
                </p:cNvSpPr>
                <p:nvPr/>
              </p:nvSpPr>
              <p:spPr bwMode="auto">
                <a:xfrm>
                  <a:off x="6107113" y="3997325"/>
                  <a:ext cx="58738" cy="106362"/>
                </a:xfrm>
                <a:custGeom>
                  <a:avLst/>
                  <a:gdLst>
                    <a:gd name="T0" fmla="*/ 20 w 37"/>
                    <a:gd name="T1" fmla="*/ 67 h 67"/>
                    <a:gd name="T2" fmla="*/ 20 w 37"/>
                    <a:gd name="T3" fmla="*/ 67 h 67"/>
                    <a:gd name="T4" fmla="*/ 23 w 37"/>
                    <a:gd name="T5" fmla="*/ 65 h 67"/>
                    <a:gd name="T6" fmla="*/ 25 w 37"/>
                    <a:gd name="T7" fmla="*/ 64 h 67"/>
                    <a:gd name="T8" fmla="*/ 30 w 37"/>
                    <a:gd name="T9" fmla="*/ 61 h 67"/>
                    <a:gd name="T10" fmla="*/ 31 w 37"/>
                    <a:gd name="T11" fmla="*/ 56 h 67"/>
                    <a:gd name="T12" fmla="*/ 36 w 37"/>
                    <a:gd name="T13" fmla="*/ 46 h 67"/>
                    <a:gd name="T14" fmla="*/ 37 w 37"/>
                    <a:gd name="T15" fmla="*/ 33 h 67"/>
                    <a:gd name="T16" fmla="*/ 37 w 37"/>
                    <a:gd name="T17" fmla="*/ 33 h 67"/>
                    <a:gd name="T18" fmla="*/ 36 w 37"/>
                    <a:gd name="T19" fmla="*/ 21 h 67"/>
                    <a:gd name="T20" fmla="*/ 31 w 37"/>
                    <a:gd name="T21" fmla="*/ 10 h 67"/>
                    <a:gd name="T22" fmla="*/ 30 w 37"/>
                    <a:gd name="T23" fmla="*/ 6 h 67"/>
                    <a:gd name="T24" fmla="*/ 25 w 37"/>
                    <a:gd name="T25" fmla="*/ 3 h 67"/>
                    <a:gd name="T26" fmla="*/ 23 w 37"/>
                    <a:gd name="T27" fmla="*/ 1 h 67"/>
                    <a:gd name="T28" fmla="*/ 20 w 37"/>
                    <a:gd name="T29" fmla="*/ 0 h 67"/>
                    <a:gd name="T30" fmla="*/ 20 w 37"/>
                    <a:gd name="T31" fmla="*/ 0 h 67"/>
                    <a:gd name="T32" fmla="*/ 15 w 37"/>
                    <a:gd name="T33" fmla="*/ 1 h 67"/>
                    <a:gd name="T34" fmla="*/ 12 w 37"/>
                    <a:gd name="T35" fmla="*/ 3 h 67"/>
                    <a:gd name="T36" fmla="*/ 9 w 37"/>
                    <a:gd name="T37" fmla="*/ 6 h 67"/>
                    <a:gd name="T38" fmla="*/ 6 w 37"/>
                    <a:gd name="T39" fmla="*/ 10 h 67"/>
                    <a:gd name="T40" fmla="*/ 2 w 37"/>
                    <a:gd name="T41" fmla="*/ 21 h 67"/>
                    <a:gd name="T42" fmla="*/ 0 w 37"/>
                    <a:gd name="T43" fmla="*/ 33 h 67"/>
                    <a:gd name="T44" fmla="*/ 0 w 37"/>
                    <a:gd name="T45" fmla="*/ 33 h 67"/>
                    <a:gd name="T46" fmla="*/ 2 w 37"/>
                    <a:gd name="T47" fmla="*/ 46 h 67"/>
                    <a:gd name="T48" fmla="*/ 6 w 37"/>
                    <a:gd name="T49" fmla="*/ 56 h 67"/>
                    <a:gd name="T50" fmla="*/ 9 w 37"/>
                    <a:gd name="T51" fmla="*/ 61 h 67"/>
                    <a:gd name="T52" fmla="*/ 12 w 37"/>
                    <a:gd name="T53" fmla="*/ 64 h 67"/>
                    <a:gd name="T54" fmla="*/ 15 w 37"/>
                    <a:gd name="T55" fmla="*/ 65 h 67"/>
                    <a:gd name="T56" fmla="*/ 20 w 37"/>
                    <a:gd name="T57" fmla="*/ 67 h 67"/>
                    <a:gd name="T58" fmla="*/ 20 w 37"/>
                    <a:gd name="T5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7">
                      <a:moveTo>
                        <a:pt x="20" y="67"/>
                      </a:moveTo>
                      <a:lnTo>
                        <a:pt x="20" y="67"/>
                      </a:lnTo>
                      <a:lnTo>
                        <a:pt x="23" y="65"/>
                      </a:lnTo>
                      <a:lnTo>
                        <a:pt x="25" y="64"/>
                      </a:lnTo>
                      <a:lnTo>
                        <a:pt x="30" y="61"/>
                      </a:lnTo>
                      <a:lnTo>
                        <a:pt x="31" y="56"/>
                      </a:lnTo>
                      <a:lnTo>
                        <a:pt x="36" y="46"/>
                      </a:lnTo>
                      <a:lnTo>
                        <a:pt x="37" y="33"/>
                      </a:lnTo>
                      <a:lnTo>
                        <a:pt x="37" y="33"/>
                      </a:lnTo>
                      <a:lnTo>
                        <a:pt x="36" y="21"/>
                      </a:lnTo>
                      <a:lnTo>
                        <a:pt x="31" y="10"/>
                      </a:lnTo>
                      <a:lnTo>
                        <a:pt x="30" y="6"/>
                      </a:lnTo>
                      <a:lnTo>
                        <a:pt x="25" y="3"/>
                      </a:lnTo>
                      <a:lnTo>
                        <a:pt x="23" y="1"/>
                      </a:lnTo>
                      <a:lnTo>
                        <a:pt x="20" y="0"/>
                      </a:lnTo>
                      <a:lnTo>
                        <a:pt x="20" y="0"/>
                      </a:lnTo>
                      <a:lnTo>
                        <a:pt x="15" y="1"/>
                      </a:lnTo>
                      <a:lnTo>
                        <a:pt x="12" y="3"/>
                      </a:lnTo>
                      <a:lnTo>
                        <a:pt x="9" y="6"/>
                      </a:lnTo>
                      <a:lnTo>
                        <a:pt x="6" y="10"/>
                      </a:lnTo>
                      <a:lnTo>
                        <a:pt x="2" y="21"/>
                      </a:lnTo>
                      <a:lnTo>
                        <a:pt x="0" y="33"/>
                      </a:lnTo>
                      <a:lnTo>
                        <a:pt x="0" y="33"/>
                      </a:lnTo>
                      <a:lnTo>
                        <a:pt x="2" y="46"/>
                      </a:lnTo>
                      <a:lnTo>
                        <a:pt x="6" y="56"/>
                      </a:lnTo>
                      <a:lnTo>
                        <a:pt x="9" y="61"/>
                      </a:lnTo>
                      <a:lnTo>
                        <a:pt x="12" y="64"/>
                      </a:lnTo>
                      <a:lnTo>
                        <a:pt x="15" y="65"/>
                      </a:lnTo>
                      <a:lnTo>
                        <a:pt x="20" y="67"/>
                      </a:lnTo>
                      <a:lnTo>
                        <a:pt x="20" y="67"/>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94"/>
                <p:cNvSpPr>
                  <a:spLocks/>
                </p:cNvSpPr>
                <p:nvPr/>
              </p:nvSpPr>
              <p:spPr bwMode="auto">
                <a:xfrm>
                  <a:off x="5854700" y="3997325"/>
                  <a:ext cx="58738" cy="106362"/>
                </a:xfrm>
                <a:custGeom>
                  <a:avLst/>
                  <a:gdLst>
                    <a:gd name="T0" fmla="*/ 18 w 37"/>
                    <a:gd name="T1" fmla="*/ 67 h 67"/>
                    <a:gd name="T2" fmla="*/ 18 w 37"/>
                    <a:gd name="T3" fmla="*/ 67 h 67"/>
                    <a:gd name="T4" fmla="*/ 22 w 37"/>
                    <a:gd name="T5" fmla="*/ 65 h 67"/>
                    <a:gd name="T6" fmla="*/ 25 w 37"/>
                    <a:gd name="T7" fmla="*/ 64 h 67"/>
                    <a:gd name="T8" fmla="*/ 28 w 37"/>
                    <a:gd name="T9" fmla="*/ 61 h 67"/>
                    <a:gd name="T10" fmla="*/ 31 w 37"/>
                    <a:gd name="T11" fmla="*/ 56 h 67"/>
                    <a:gd name="T12" fmla="*/ 36 w 37"/>
                    <a:gd name="T13" fmla="*/ 46 h 67"/>
                    <a:gd name="T14" fmla="*/ 37 w 37"/>
                    <a:gd name="T15" fmla="*/ 33 h 67"/>
                    <a:gd name="T16" fmla="*/ 37 w 37"/>
                    <a:gd name="T17" fmla="*/ 33 h 67"/>
                    <a:gd name="T18" fmla="*/ 36 w 37"/>
                    <a:gd name="T19" fmla="*/ 21 h 67"/>
                    <a:gd name="T20" fmla="*/ 31 w 37"/>
                    <a:gd name="T21" fmla="*/ 10 h 67"/>
                    <a:gd name="T22" fmla="*/ 28 w 37"/>
                    <a:gd name="T23" fmla="*/ 6 h 67"/>
                    <a:gd name="T24" fmla="*/ 25 w 37"/>
                    <a:gd name="T25" fmla="*/ 3 h 67"/>
                    <a:gd name="T26" fmla="*/ 22 w 37"/>
                    <a:gd name="T27" fmla="*/ 1 h 67"/>
                    <a:gd name="T28" fmla="*/ 18 w 37"/>
                    <a:gd name="T29" fmla="*/ 0 h 67"/>
                    <a:gd name="T30" fmla="*/ 18 w 37"/>
                    <a:gd name="T31" fmla="*/ 0 h 67"/>
                    <a:gd name="T32" fmla="*/ 15 w 37"/>
                    <a:gd name="T33" fmla="*/ 1 h 67"/>
                    <a:gd name="T34" fmla="*/ 12 w 37"/>
                    <a:gd name="T35" fmla="*/ 3 h 67"/>
                    <a:gd name="T36" fmla="*/ 9 w 37"/>
                    <a:gd name="T37" fmla="*/ 6 h 67"/>
                    <a:gd name="T38" fmla="*/ 6 w 37"/>
                    <a:gd name="T39" fmla="*/ 10 h 67"/>
                    <a:gd name="T40" fmla="*/ 2 w 37"/>
                    <a:gd name="T41" fmla="*/ 21 h 67"/>
                    <a:gd name="T42" fmla="*/ 0 w 37"/>
                    <a:gd name="T43" fmla="*/ 33 h 67"/>
                    <a:gd name="T44" fmla="*/ 0 w 37"/>
                    <a:gd name="T45" fmla="*/ 33 h 67"/>
                    <a:gd name="T46" fmla="*/ 2 w 37"/>
                    <a:gd name="T47" fmla="*/ 46 h 67"/>
                    <a:gd name="T48" fmla="*/ 6 w 37"/>
                    <a:gd name="T49" fmla="*/ 56 h 67"/>
                    <a:gd name="T50" fmla="*/ 9 w 37"/>
                    <a:gd name="T51" fmla="*/ 61 h 67"/>
                    <a:gd name="T52" fmla="*/ 12 w 37"/>
                    <a:gd name="T53" fmla="*/ 64 h 67"/>
                    <a:gd name="T54" fmla="*/ 15 w 37"/>
                    <a:gd name="T55" fmla="*/ 65 h 67"/>
                    <a:gd name="T56" fmla="*/ 18 w 37"/>
                    <a:gd name="T57" fmla="*/ 67 h 67"/>
                    <a:gd name="T58" fmla="*/ 18 w 37"/>
                    <a:gd name="T5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7">
                      <a:moveTo>
                        <a:pt x="18" y="67"/>
                      </a:moveTo>
                      <a:lnTo>
                        <a:pt x="18" y="67"/>
                      </a:lnTo>
                      <a:lnTo>
                        <a:pt x="22" y="65"/>
                      </a:lnTo>
                      <a:lnTo>
                        <a:pt x="25" y="64"/>
                      </a:lnTo>
                      <a:lnTo>
                        <a:pt x="28" y="61"/>
                      </a:lnTo>
                      <a:lnTo>
                        <a:pt x="31" y="56"/>
                      </a:lnTo>
                      <a:lnTo>
                        <a:pt x="36" y="46"/>
                      </a:lnTo>
                      <a:lnTo>
                        <a:pt x="37" y="33"/>
                      </a:lnTo>
                      <a:lnTo>
                        <a:pt x="37" y="33"/>
                      </a:lnTo>
                      <a:lnTo>
                        <a:pt x="36" y="21"/>
                      </a:lnTo>
                      <a:lnTo>
                        <a:pt x="31" y="10"/>
                      </a:lnTo>
                      <a:lnTo>
                        <a:pt x="28" y="6"/>
                      </a:lnTo>
                      <a:lnTo>
                        <a:pt x="25" y="3"/>
                      </a:lnTo>
                      <a:lnTo>
                        <a:pt x="22" y="1"/>
                      </a:lnTo>
                      <a:lnTo>
                        <a:pt x="18" y="0"/>
                      </a:lnTo>
                      <a:lnTo>
                        <a:pt x="18" y="0"/>
                      </a:lnTo>
                      <a:lnTo>
                        <a:pt x="15" y="1"/>
                      </a:lnTo>
                      <a:lnTo>
                        <a:pt x="12" y="3"/>
                      </a:lnTo>
                      <a:lnTo>
                        <a:pt x="9" y="6"/>
                      </a:lnTo>
                      <a:lnTo>
                        <a:pt x="6" y="10"/>
                      </a:lnTo>
                      <a:lnTo>
                        <a:pt x="2" y="21"/>
                      </a:lnTo>
                      <a:lnTo>
                        <a:pt x="0" y="33"/>
                      </a:lnTo>
                      <a:lnTo>
                        <a:pt x="0" y="33"/>
                      </a:lnTo>
                      <a:lnTo>
                        <a:pt x="2" y="46"/>
                      </a:lnTo>
                      <a:lnTo>
                        <a:pt x="6" y="56"/>
                      </a:lnTo>
                      <a:lnTo>
                        <a:pt x="9" y="61"/>
                      </a:lnTo>
                      <a:lnTo>
                        <a:pt x="12" y="64"/>
                      </a:lnTo>
                      <a:lnTo>
                        <a:pt x="15" y="65"/>
                      </a:lnTo>
                      <a:lnTo>
                        <a:pt x="18" y="67"/>
                      </a:lnTo>
                      <a:lnTo>
                        <a:pt x="18" y="67"/>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95"/>
                <p:cNvSpPr>
                  <a:spLocks/>
                </p:cNvSpPr>
                <p:nvPr/>
              </p:nvSpPr>
              <p:spPr bwMode="auto">
                <a:xfrm>
                  <a:off x="5951538" y="4162425"/>
                  <a:ext cx="117475" cy="39687"/>
                </a:xfrm>
                <a:custGeom>
                  <a:avLst/>
                  <a:gdLst>
                    <a:gd name="T0" fmla="*/ 74 w 74"/>
                    <a:gd name="T1" fmla="*/ 0 h 25"/>
                    <a:gd name="T2" fmla="*/ 74 w 74"/>
                    <a:gd name="T3" fmla="*/ 0 h 25"/>
                    <a:gd name="T4" fmla="*/ 71 w 74"/>
                    <a:gd name="T5" fmla="*/ 6 h 25"/>
                    <a:gd name="T6" fmla="*/ 69 w 74"/>
                    <a:gd name="T7" fmla="*/ 12 h 25"/>
                    <a:gd name="T8" fmla="*/ 64 w 74"/>
                    <a:gd name="T9" fmla="*/ 16 h 25"/>
                    <a:gd name="T10" fmla="*/ 60 w 74"/>
                    <a:gd name="T11" fmla="*/ 19 h 25"/>
                    <a:gd name="T12" fmla="*/ 49 w 74"/>
                    <a:gd name="T13" fmla="*/ 24 h 25"/>
                    <a:gd name="T14" fmla="*/ 37 w 74"/>
                    <a:gd name="T15" fmla="*/ 25 h 25"/>
                    <a:gd name="T16" fmla="*/ 27 w 74"/>
                    <a:gd name="T17" fmla="*/ 24 h 25"/>
                    <a:gd name="T18" fmla="*/ 15 w 74"/>
                    <a:gd name="T19" fmla="*/ 19 h 25"/>
                    <a:gd name="T20" fmla="*/ 11 w 74"/>
                    <a:gd name="T21" fmla="*/ 15 h 25"/>
                    <a:gd name="T22" fmla="*/ 6 w 74"/>
                    <a:gd name="T23" fmla="*/ 10 h 25"/>
                    <a:gd name="T24" fmla="*/ 3 w 74"/>
                    <a:gd name="T25" fmla="*/ 6 h 25"/>
                    <a:gd name="T26" fmla="*/ 0 w 74"/>
                    <a:gd name="T27" fmla="*/ 0 h 25"/>
                    <a:gd name="T28" fmla="*/ 0 w 74"/>
                    <a:gd name="T29" fmla="*/ 0 h 25"/>
                    <a:gd name="T30" fmla="*/ 8 w 74"/>
                    <a:gd name="T31" fmla="*/ 6 h 25"/>
                    <a:gd name="T32" fmla="*/ 18 w 74"/>
                    <a:gd name="T33" fmla="*/ 10 h 25"/>
                    <a:gd name="T34" fmla="*/ 27 w 74"/>
                    <a:gd name="T35" fmla="*/ 13 h 25"/>
                    <a:gd name="T36" fmla="*/ 37 w 74"/>
                    <a:gd name="T37" fmla="*/ 15 h 25"/>
                    <a:gd name="T38" fmla="*/ 46 w 74"/>
                    <a:gd name="T39" fmla="*/ 13 h 25"/>
                    <a:gd name="T40" fmla="*/ 57 w 74"/>
                    <a:gd name="T41" fmla="*/ 10 h 25"/>
                    <a:gd name="T42" fmla="*/ 66 w 74"/>
                    <a:gd name="T43" fmla="*/ 6 h 25"/>
                    <a:gd name="T44" fmla="*/ 74 w 74"/>
                    <a:gd name="T45" fmla="*/ 0 h 25"/>
                    <a:gd name="T46" fmla="*/ 74 w 74"/>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25">
                      <a:moveTo>
                        <a:pt x="74" y="0"/>
                      </a:moveTo>
                      <a:lnTo>
                        <a:pt x="74" y="0"/>
                      </a:lnTo>
                      <a:lnTo>
                        <a:pt x="71" y="6"/>
                      </a:lnTo>
                      <a:lnTo>
                        <a:pt x="69" y="12"/>
                      </a:lnTo>
                      <a:lnTo>
                        <a:pt x="64" y="16"/>
                      </a:lnTo>
                      <a:lnTo>
                        <a:pt x="60" y="19"/>
                      </a:lnTo>
                      <a:lnTo>
                        <a:pt x="49" y="24"/>
                      </a:lnTo>
                      <a:lnTo>
                        <a:pt x="37" y="25"/>
                      </a:lnTo>
                      <a:lnTo>
                        <a:pt x="27" y="24"/>
                      </a:lnTo>
                      <a:lnTo>
                        <a:pt x="15" y="19"/>
                      </a:lnTo>
                      <a:lnTo>
                        <a:pt x="11" y="15"/>
                      </a:lnTo>
                      <a:lnTo>
                        <a:pt x="6" y="10"/>
                      </a:lnTo>
                      <a:lnTo>
                        <a:pt x="3" y="6"/>
                      </a:lnTo>
                      <a:lnTo>
                        <a:pt x="0" y="0"/>
                      </a:lnTo>
                      <a:lnTo>
                        <a:pt x="0" y="0"/>
                      </a:lnTo>
                      <a:lnTo>
                        <a:pt x="8" y="6"/>
                      </a:lnTo>
                      <a:lnTo>
                        <a:pt x="18" y="10"/>
                      </a:lnTo>
                      <a:lnTo>
                        <a:pt x="27" y="13"/>
                      </a:lnTo>
                      <a:lnTo>
                        <a:pt x="37" y="15"/>
                      </a:lnTo>
                      <a:lnTo>
                        <a:pt x="46" y="13"/>
                      </a:lnTo>
                      <a:lnTo>
                        <a:pt x="57" y="10"/>
                      </a:lnTo>
                      <a:lnTo>
                        <a:pt x="66" y="6"/>
                      </a:lnTo>
                      <a:lnTo>
                        <a:pt x="74" y="0"/>
                      </a:lnTo>
                      <a:lnTo>
                        <a:pt x="74"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104"/>
                <p:cNvSpPr>
                  <a:spLocks/>
                </p:cNvSpPr>
                <p:nvPr/>
              </p:nvSpPr>
              <p:spPr bwMode="auto">
                <a:xfrm>
                  <a:off x="5888038" y="4244975"/>
                  <a:ext cx="247650" cy="34925"/>
                </a:xfrm>
                <a:custGeom>
                  <a:avLst/>
                  <a:gdLst>
                    <a:gd name="T0" fmla="*/ 156 w 156"/>
                    <a:gd name="T1" fmla="*/ 0 h 22"/>
                    <a:gd name="T2" fmla="*/ 156 w 156"/>
                    <a:gd name="T3" fmla="*/ 0 h 22"/>
                    <a:gd name="T4" fmla="*/ 150 w 156"/>
                    <a:gd name="T5" fmla="*/ 6 h 22"/>
                    <a:gd name="T6" fmla="*/ 143 w 156"/>
                    <a:gd name="T7" fmla="*/ 10 h 22"/>
                    <a:gd name="T8" fmla="*/ 134 w 156"/>
                    <a:gd name="T9" fmla="*/ 13 h 22"/>
                    <a:gd name="T10" fmla="*/ 125 w 156"/>
                    <a:gd name="T11" fmla="*/ 16 h 22"/>
                    <a:gd name="T12" fmla="*/ 103 w 156"/>
                    <a:gd name="T13" fmla="*/ 21 h 22"/>
                    <a:gd name="T14" fmla="*/ 79 w 156"/>
                    <a:gd name="T15" fmla="*/ 22 h 22"/>
                    <a:gd name="T16" fmla="*/ 56 w 156"/>
                    <a:gd name="T17" fmla="*/ 21 h 22"/>
                    <a:gd name="T18" fmla="*/ 34 w 156"/>
                    <a:gd name="T19" fmla="*/ 16 h 22"/>
                    <a:gd name="T20" fmla="*/ 24 w 156"/>
                    <a:gd name="T21" fmla="*/ 13 h 22"/>
                    <a:gd name="T22" fmla="*/ 15 w 156"/>
                    <a:gd name="T23" fmla="*/ 10 h 22"/>
                    <a:gd name="T24" fmla="*/ 7 w 156"/>
                    <a:gd name="T25" fmla="*/ 6 h 22"/>
                    <a:gd name="T26" fmla="*/ 0 w 156"/>
                    <a:gd name="T27" fmla="*/ 0 h 22"/>
                    <a:gd name="T28" fmla="*/ 0 w 156"/>
                    <a:gd name="T29" fmla="*/ 0 h 22"/>
                    <a:gd name="T30" fmla="*/ 19 w 156"/>
                    <a:gd name="T31" fmla="*/ 3 h 22"/>
                    <a:gd name="T32" fmla="*/ 40 w 156"/>
                    <a:gd name="T33" fmla="*/ 6 h 22"/>
                    <a:gd name="T34" fmla="*/ 80 w 156"/>
                    <a:gd name="T35" fmla="*/ 6 h 22"/>
                    <a:gd name="T36" fmla="*/ 120 w 156"/>
                    <a:gd name="T37" fmla="*/ 5 h 22"/>
                    <a:gd name="T38" fmla="*/ 156 w 156"/>
                    <a:gd name="T39" fmla="*/ 0 h 22"/>
                    <a:gd name="T40" fmla="*/ 156 w 156"/>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22">
                      <a:moveTo>
                        <a:pt x="156" y="0"/>
                      </a:moveTo>
                      <a:lnTo>
                        <a:pt x="156" y="0"/>
                      </a:lnTo>
                      <a:lnTo>
                        <a:pt x="150" y="6"/>
                      </a:lnTo>
                      <a:lnTo>
                        <a:pt x="143" y="10"/>
                      </a:lnTo>
                      <a:lnTo>
                        <a:pt x="134" y="13"/>
                      </a:lnTo>
                      <a:lnTo>
                        <a:pt x="125" y="16"/>
                      </a:lnTo>
                      <a:lnTo>
                        <a:pt x="103" y="21"/>
                      </a:lnTo>
                      <a:lnTo>
                        <a:pt x="79" y="22"/>
                      </a:lnTo>
                      <a:lnTo>
                        <a:pt x="56" y="21"/>
                      </a:lnTo>
                      <a:lnTo>
                        <a:pt x="34" y="16"/>
                      </a:lnTo>
                      <a:lnTo>
                        <a:pt x="24" y="13"/>
                      </a:lnTo>
                      <a:lnTo>
                        <a:pt x="15" y="10"/>
                      </a:lnTo>
                      <a:lnTo>
                        <a:pt x="7" y="6"/>
                      </a:lnTo>
                      <a:lnTo>
                        <a:pt x="0" y="0"/>
                      </a:lnTo>
                      <a:lnTo>
                        <a:pt x="0" y="0"/>
                      </a:lnTo>
                      <a:lnTo>
                        <a:pt x="19" y="3"/>
                      </a:lnTo>
                      <a:lnTo>
                        <a:pt x="40" y="6"/>
                      </a:lnTo>
                      <a:lnTo>
                        <a:pt x="80" y="6"/>
                      </a:lnTo>
                      <a:lnTo>
                        <a:pt x="120" y="5"/>
                      </a:lnTo>
                      <a:lnTo>
                        <a:pt x="156" y="0"/>
                      </a:lnTo>
                      <a:lnTo>
                        <a:pt x="156" y="0"/>
                      </a:lnTo>
                      <a:close/>
                    </a:path>
                  </a:pathLst>
                </a:custGeom>
                <a:solidFill>
                  <a:srgbClr val="BF9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105"/>
                <p:cNvSpPr>
                  <a:spLocks/>
                </p:cNvSpPr>
                <p:nvPr/>
              </p:nvSpPr>
              <p:spPr bwMode="auto">
                <a:xfrm>
                  <a:off x="5954713" y="4289425"/>
                  <a:ext cx="114300" cy="19050"/>
                </a:xfrm>
                <a:custGeom>
                  <a:avLst/>
                  <a:gdLst>
                    <a:gd name="T0" fmla="*/ 72 w 72"/>
                    <a:gd name="T1" fmla="*/ 0 h 12"/>
                    <a:gd name="T2" fmla="*/ 72 w 72"/>
                    <a:gd name="T3" fmla="*/ 0 h 12"/>
                    <a:gd name="T4" fmla="*/ 67 w 72"/>
                    <a:gd name="T5" fmla="*/ 5 h 12"/>
                    <a:gd name="T6" fmla="*/ 58 w 72"/>
                    <a:gd name="T7" fmla="*/ 9 h 12"/>
                    <a:gd name="T8" fmla="*/ 47 w 72"/>
                    <a:gd name="T9" fmla="*/ 12 h 12"/>
                    <a:gd name="T10" fmla="*/ 37 w 72"/>
                    <a:gd name="T11" fmla="*/ 12 h 12"/>
                    <a:gd name="T12" fmla="*/ 26 w 72"/>
                    <a:gd name="T13" fmla="*/ 12 h 12"/>
                    <a:gd name="T14" fmla="*/ 16 w 72"/>
                    <a:gd name="T15" fmla="*/ 9 h 12"/>
                    <a:gd name="T16" fmla="*/ 7 w 72"/>
                    <a:gd name="T17" fmla="*/ 5 h 12"/>
                    <a:gd name="T18" fmla="*/ 0 w 72"/>
                    <a:gd name="T19" fmla="*/ 0 h 12"/>
                    <a:gd name="T20" fmla="*/ 0 w 72"/>
                    <a:gd name="T21" fmla="*/ 0 h 12"/>
                    <a:gd name="T22" fmla="*/ 9 w 72"/>
                    <a:gd name="T23" fmla="*/ 2 h 12"/>
                    <a:gd name="T24" fmla="*/ 17 w 72"/>
                    <a:gd name="T25" fmla="*/ 5 h 12"/>
                    <a:gd name="T26" fmla="*/ 37 w 72"/>
                    <a:gd name="T27" fmla="*/ 6 h 12"/>
                    <a:gd name="T28" fmla="*/ 56 w 72"/>
                    <a:gd name="T29" fmla="*/ 5 h 12"/>
                    <a:gd name="T30" fmla="*/ 65 w 72"/>
                    <a:gd name="T31" fmla="*/ 2 h 12"/>
                    <a:gd name="T32" fmla="*/ 72 w 72"/>
                    <a:gd name="T33" fmla="*/ 0 h 12"/>
                    <a:gd name="T34" fmla="*/ 72 w 72"/>
                    <a:gd name="T3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2">
                      <a:moveTo>
                        <a:pt x="72" y="0"/>
                      </a:moveTo>
                      <a:lnTo>
                        <a:pt x="72" y="0"/>
                      </a:lnTo>
                      <a:lnTo>
                        <a:pt x="67" y="5"/>
                      </a:lnTo>
                      <a:lnTo>
                        <a:pt x="58" y="9"/>
                      </a:lnTo>
                      <a:lnTo>
                        <a:pt x="47" y="12"/>
                      </a:lnTo>
                      <a:lnTo>
                        <a:pt x="37" y="12"/>
                      </a:lnTo>
                      <a:lnTo>
                        <a:pt x="26" y="12"/>
                      </a:lnTo>
                      <a:lnTo>
                        <a:pt x="16" y="9"/>
                      </a:lnTo>
                      <a:lnTo>
                        <a:pt x="7" y="5"/>
                      </a:lnTo>
                      <a:lnTo>
                        <a:pt x="0" y="0"/>
                      </a:lnTo>
                      <a:lnTo>
                        <a:pt x="0" y="0"/>
                      </a:lnTo>
                      <a:lnTo>
                        <a:pt x="9" y="2"/>
                      </a:lnTo>
                      <a:lnTo>
                        <a:pt x="17" y="5"/>
                      </a:lnTo>
                      <a:lnTo>
                        <a:pt x="37" y="6"/>
                      </a:lnTo>
                      <a:lnTo>
                        <a:pt x="56" y="5"/>
                      </a:lnTo>
                      <a:lnTo>
                        <a:pt x="65" y="2"/>
                      </a:lnTo>
                      <a:lnTo>
                        <a:pt x="72" y="0"/>
                      </a:lnTo>
                      <a:lnTo>
                        <a:pt x="72"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106"/>
                <p:cNvSpPr>
                  <a:spLocks/>
                </p:cNvSpPr>
                <p:nvPr/>
              </p:nvSpPr>
              <p:spPr bwMode="auto">
                <a:xfrm>
                  <a:off x="5588000" y="3576638"/>
                  <a:ext cx="833438" cy="522287"/>
                </a:xfrm>
                <a:custGeom>
                  <a:avLst/>
                  <a:gdLst>
                    <a:gd name="T0" fmla="*/ 64 w 525"/>
                    <a:gd name="T1" fmla="*/ 295 h 329"/>
                    <a:gd name="T2" fmla="*/ 58 w 525"/>
                    <a:gd name="T3" fmla="*/ 316 h 329"/>
                    <a:gd name="T4" fmla="*/ 51 w 525"/>
                    <a:gd name="T5" fmla="*/ 323 h 329"/>
                    <a:gd name="T6" fmla="*/ 43 w 525"/>
                    <a:gd name="T7" fmla="*/ 317 h 329"/>
                    <a:gd name="T8" fmla="*/ 34 w 525"/>
                    <a:gd name="T9" fmla="*/ 299 h 329"/>
                    <a:gd name="T10" fmla="*/ 28 w 525"/>
                    <a:gd name="T11" fmla="*/ 287 h 329"/>
                    <a:gd name="T12" fmla="*/ 9 w 525"/>
                    <a:gd name="T13" fmla="*/ 259 h 329"/>
                    <a:gd name="T14" fmla="*/ 2 w 525"/>
                    <a:gd name="T15" fmla="*/ 240 h 329"/>
                    <a:gd name="T16" fmla="*/ 2 w 525"/>
                    <a:gd name="T17" fmla="*/ 219 h 329"/>
                    <a:gd name="T18" fmla="*/ 8 w 525"/>
                    <a:gd name="T19" fmla="*/ 192 h 329"/>
                    <a:gd name="T20" fmla="*/ 26 w 525"/>
                    <a:gd name="T21" fmla="*/ 143 h 329"/>
                    <a:gd name="T22" fmla="*/ 52 w 525"/>
                    <a:gd name="T23" fmla="*/ 103 h 329"/>
                    <a:gd name="T24" fmla="*/ 83 w 525"/>
                    <a:gd name="T25" fmla="*/ 67 h 329"/>
                    <a:gd name="T26" fmla="*/ 121 w 525"/>
                    <a:gd name="T27" fmla="*/ 40 h 329"/>
                    <a:gd name="T28" fmla="*/ 161 w 525"/>
                    <a:gd name="T29" fmla="*/ 21 h 329"/>
                    <a:gd name="T30" fmla="*/ 204 w 525"/>
                    <a:gd name="T31" fmla="*/ 6 h 329"/>
                    <a:gd name="T32" fmla="*/ 248 w 525"/>
                    <a:gd name="T33" fmla="*/ 0 h 329"/>
                    <a:gd name="T34" fmla="*/ 293 w 525"/>
                    <a:gd name="T35" fmla="*/ 0 h 329"/>
                    <a:gd name="T36" fmla="*/ 338 w 525"/>
                    <a:gd name="T37" fmla="*/ 8 h 329"/>
                    <a:gd name="T38" fmla="*/ 379 w 525"/>
                    <a:gd name="T39" fmla="*/ 21 h 329"/>
                    <a:gd name="T40" fmla="*/ 419 w 525"/>
                    <a:gd name="T41" fmla="*/ 42 h 329"/>
                    <a:gd name="T42" fmla="*/ 454 w 525"/>
                    <a:gd name="T43" fmla="*/ 69 h 329"/>
                    <a:gd name="T44" fmla="*/ 483 w 525"/>
                    <a:gd name="T45" fmla="*/ 101 h 329"/>
                    <a:gd name="T46" fmla="*/ 506 w 525"/>
                    <a:gd name="T47" fmla="*/ 140 h 329"/>
                    <a:gd name="T48" fmla="*/ 520 w 525"/>
                    <a:gd name="T49" fmla="*/ 186 h 329"/>
                    <a:gd name="T50" fmla="*/ 523 w 525"/>
                    <a:gd name="T51" fmla="*/ 211 h 329"/>
                    <a:gd name="T52" fmla="*/ 523 w 525"/>
                    <a:gd name="T53" fmla="*/ 234 h 329"/>
                    <a:gd name="T54" fmla="*/ 517 w 525"/>
                    <a:gd name="T55" fmla="*/ 255 h 329"/>
                    <a:gd name="T56" fmla="*/ 498 w 525"/>
                    <a:gd name="T57" fmla="*/ 299 h 329"/>
                    <a:gd name="T58" fmla="*/ 489 w 525"/>
                    <a:gd name="T59" fmla="*/ 318 h 329"/>
                    <a:gd name="T60" fmla="*/ 482 w 525"/>
                    <a:gd name="T61" fmla="*/ 327 h 329"/>
                    <a:gd name="T62" fmla="*/ 479 w 525"/>
                    <a:gd name="T63" fmla="*/ 327 h 329"/>
                    <a:gd name="T64" fmla="*/ 473 w 525"/>
                    <a:gd name="T65" fmla="*/ 316 h 329"/>
                    <a:gd name="T66" fmla="*/ 471 w 525"/>
                    <a:gd name="T67" fmla="*/ 302 h 329"/>
                    <a:gd name="T68" fmla="*/ 462 w 525"/>
                    <a:gd name="T69" fmla="*/ 261 h 329"/>
                    <a:gd name="T70" fmla="*/ 448 w 525"/>
                    <a:gd name="T71" fmla="*/ 223 h 329"/>
                    <a:gd name="T72" fmla="*/ 428 w 525"/>
                    <a:gd name="T73" fmla="*/ 191 h 329"/>
                    <a:gd name="T74" fmla="*/ 405 w 525"/>
                    <a:gd name="T75" fmla="*/ 161 h 329"/>
                    <a:gd name="T76" fmla="*/ 378 w 525"/>
                    <a:gd name="T77" fmla="*/ 137 h 329"/>
                    <a:gd name="T78" fmla="*/ 348 w 525"/>
                    <a:gd name="T79" fmla="*/ 118 h 329"/>
                    <a:gd name="T80" fmla="*/ 317 w 525"/>
                    <a:gd name="T81" fmla="*/ 106 h 329"/>
                    <a:gd name="T82" fmla="*/ 284 w 525"/>
                    <a:gd name="T83" fmla="*/ 98 h 329"/>
                    <a:gd name="T84" fmla="*/ 251 w 525"/>
                    <a:gd name="T85" fmla="*/ 97 h 329"/>
                    <a:gd name="T86" fmla="*/ 217 w 525"/>
                    <a:gd name="T87" fmla="*/ 103 h 329"/>
                    <a:gd name="T88" fmla="*/ 186 w 525"/>
                    <a:gd name="T89" fmla="*/ 115 h 329"/>
                    <a:gd name="T90" fmla="*/ 155 w 525"/>
                    <a:gd name="T91" fmla="*/ 136 h 329"/>
                    <a:gd name="T92" fmla="*/ 128 w 525"/>
                    <a:gd name="T93" fmla="*/ 162 h 329"/>
                    <a:gd name="T94" fmla="*/ 103 w 525"/>
                    <a:gd name="T95" fmla="*/ 198 h 329"/>
                    <a:gd name="T96" fmla="*/ 82 w 525"/>
                    <a:gd name="T97" fmla="*/ 243 h 329"/>
                    <a:gd name="T98" fmla="*/ 64 w 525"/>
                    <a:gd name="T99" fmla="*/ 29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5" h="329">
                      <a:moveTo>
                        <a:pt x="64" y="295"/>
                      </a:moveTo>
                      <a:lnTo>
                        <a:pt x="64" y="295"/>
                      </a:lnTo>
                      <a:lnTo>
                        <a:pt x="61" y="307"/>
                      </a:lnTo>
                      <a:lnTo>
                        <a:pt x="58" y="316"/>
                      </a:lnTo>
                      <a:lnTo>
                        <a:pt x="55" y="321"/>
                      </a:lnTo>
                      <a:lnTo>
                        <a:pt x="51" y="323"/>
                      </a:lnTo>
                      <a:lnTo>
                        <a:pt x="48" y="321"/>
                      </a:lnTo>
                      <a:lnTo>
                        <a:pt x="43" y="317"/>
                      </a:lnTo>
                      <a:lnTo>
                        <a:pt x="39" y="310"/>
                      </a:lnTo>
                      <a:lnTo>
                        <a:pt x="34" y="299"/>
                      </a:lnTo>
                      <a:lnTo>
                        <a:pt x="34" y="299"/>
                      </a:lnTo>
                      <a:lnTo>
                        <a:pt x="28" y="287"/>
                      </a:lnTo>
                      <a:lnTo>
                        <a:pt x="21" y="277"/>
                      </a:lnTo>
                      <a:lnTo>
                        <a:pt x="9" y="259"/>
                      </a:lnTo>
                      <a:lnTo>
                        <a:pt x="5" y="250"/>
                      </a:lnTo>
                      <a:lnTo>
                        <a:pt x="2" y="240"/>
                      </a:lnTo>
                      <a:lnTo>
                        <a:pt x="0" y="231"/>
                      </a:lnTo>
                      <a:lnTo>
                        <a:pt x="2" y="219"/>
                      </a:lnTo>
                      <a:lnTo>
                        <a:pt x="2" y="219"/>
                      </a:lnTo>
                      <a:lnTo>
                        <a:pt x="8" y="192"/>
                      </a:lnTo>
                      <a:lnTo>
                        <a:pt x="15" y="167"/>
                      </a:lnTo>
                      <a:lnTo>
                        <a:pt x="26" y="143"/>
                      </a:lnTo>
                      <a:lnTo>
                        <a:pt x="37" y="122"/>
                      </a:lnTo>
                      <a:lnTo>
                        <a:pt x="52" y="103"/>
                      </a:lnTo>
                      <a:lnTo>
                        <a:pt x="67" y="84"/>
                      </a:lnTo>
                      <a:lnTo>
                        <a:pt x="83" y="67"/>
                      </a:lnTo>
                      <a:lnTo>
                        <a:pt x="101" y="54"/>
                      </a:lnTo>
                      <a:lnTo>
                        <a:pt x="121" y="40"/>
                      </a:lnTo>
                      <a:lnTo>
                        <a:pt x="140" y="30"/>
                      </a:lnTo>
                      <a:lnTo>
                        <a:pt x="161" y="21"/>
                      </a:lnTo>
                      <a:lnTo>
                        <a:pt x="182" y="12"/>
                      </a:lnTo>
                      <a:lnTo>
                        <a:pt x="204" y="6"/>
                      </a:lnTo>
                      <a:lnTo>
                        <a:pt x="226" y="3"/>
                      </a:lnTo>
                      <a:lnTo>
                        <a:pt x="248" y="0"/>
                      </a:lnTo>
                      <a:lnTo>
                        <a:pt x="271" y="0"/>
                      </a:lnTo>
                      <a:lnTo>
                        <a:pt x="293" y="0"/>
                      </a:lnTo>
                      <a:lnTo>
                        <a:pt x="315" y="3"/>
                      </a:lnTo>
                      <a:lnTo>
                        <a:pt x="338" y="8"/>
                      </a:lnTo>
                      <a:lnTo>
                        <a:pt x="360" y="14"/>
                      </a:lnTo>
                      <a:lnTo>
                        <a:pt x="379" y="21"/>
                      </a:lnTo>
                      <a:lnTo>
                        <a:pt x="400" y="30"/>
                      </a:lnTo>
                      <a:lnTo>
                        <a:pt x="419" y="42"/>
                      </a:lnTo>
                      <a:lnTo>
                        <a:pt x="437" y="54"/>
                      </a:lnTo>
                      <a:lnTo>
                        <a:pt x="454" y="69"/>
                      </a:lnTo>
                      <a:lnTo>
                        <a:pt x="468" y="84"/>
                      </a:lnTo>
                      <a:lnTo>
                        <a:pt x="483" y="101"/>
                      </a:lnTo>
                      <a:lnTo>
                        <a:pt x="495" y="121"/>
                      </a:lnTo>
                      <a:lnTo>
                        <a:pt x="506" y="140"/>
                      </a:lnTo>
                      <a:lnTo>
                        <a:pt x="513" y="162"/>
                      </a:lnTo>
                      <a:lnTo>
                        <a:pt x="520" y="186"/>
                      </a:lnTo>
                      <a:lnTo>
                        <a:pt x="523" y="211"/>
                      </a:lnTo>
                      <a:lnTo>
                        <a:pt x="523" y="211"/>
                      </a:lnTo>
                      <a:lnTo>
                        <a:pt x="525" y="223"/>
                      </a:lnTo>
                      <a:lnTo>
                        <a:pt x="523" y="234"/>
                      </a:lnTo>
                      <a:lnTo>
                        <a:pt x="522" y="244"/>
                      </a:lnTo>
                      <a:lnTo>
                        <a:pt x="517" y="255"/>
                      </a:lnTo>
                      <a:lnTo>
                        <a:pt x="510" y="277"/>
                      </a:lnTo>
                      <a:lnTo>
                        <a:pt x="498" y="299"/>
                      </a:lnTo>
                      <a:lnTo>
                        <a:pt x="498" y="299"/>
                      </a:lnTo>
                      <a:lnTo>
                        <a:pt x="489" y="318"/>
                      </a:lnTo>
                      <a:lnTo>
                        <a:pt x="485" y="324"/>
                      </a:lnTo>
                      <a:lnTo>
                        <a:pt x="482" y="327"/>
                      </a:lnTo>
                      <a:lnTo>
                        <a:pt x="480" y="329"/>
                      </a:lnTo>
                      <a:lnTo>
                        <a:pt x="479" y="327"/>
                      </a:lnTo>
                      <a:lnTo>
                        <a:pt x="476" y="323"/>
                      </a:lnTo>
                      <a:lnTo>
                        <a:pt x="473" y="316"/>
                      </a:lnTo>
                      <a:lnTo>
                        <a:pt x="471" y="302"/>
                      </a:lnTo>
                      <a:lnTo>
                        <a:pt x="471" y="302"/>
                      </a:lnTo>
                      <a:lnTo>
                        <a:pt x="467" y="281"/>
                      </a:lnTo>
                      <a:lnTo>
                        <a:pt x="462" y="261"/>
                      </a:lnTo>
                      <a:lnTo>
                        <a:pt x="455" y="241"/>
                      </a:lnTo>
                      <a:lnTo>
                        <a:pt x="448" y="223"/>
                      </a:lnTo>
                      <a:lnTo>
                        <a:pt x="439" y="207"/>
                      </a:lnTo>
                      <a:lnTo>
                        <a:pt x="428" y="191"/>
                      </a:lnTo>
                      <a:lnTo>
                        <a:pt x="416" y="176"/>
                      </a:lnTo>
                      <a:lnTo>
                        <a:pt x="405" y="161"/>
                      </a:lnTo>
                      <a:lnTo>
                        <a:pt x="391" y="149"/>
                      </a:lnTo>
                      <a:lnTo>
                        <a:pt x="378" y="137"/>
                      </a:lnTo>
                      <a:lnTo>
                        <a:pt x="363" y="127"/>
                      </a:lnTo>
                      <a:lnTo>
                        <a:pt x="348" y="118"/>
                      </a:lnTo>
                      <a:lnTo>
                        <a:pt x="333" y="112"/>
                      </a:lnTo>
                      <a:lnTo>
                        <a:pt x="317" y="106"/>
                      </a:lnTo>
                      <a:lnTo>
                        <a:pt x="300" y="101"/>
                      </a:lnTo>
                      <a:lnTo>
                        <a:pt x="284" y="98"/>
                      </a:lnTo>
                      <a:lnTo>
                        <a:pt x="268" y="97"/>
                      </a:lnTo>
                      <a:lnTo>
                        <a:pt x="251" y="97"/>
                      </a:lnTo>
                      <a:lnTo>
                        <a:pt x="235" y="98"/>
                      </a:lnTo>
                      <a:lnTo>
                        <a:pt x="217" y="103"/>
                      </a:lnTo>
                      <a:lnTo>
                        <a:pt x="202" y="107"/>
                      </a:lnTo>
                      <a:lnTo>
                        <a:pt x="186" y="115"/>
                      </a:lnTo>
                      <a:lnTo>
                        <a:pt x="171" y="124"/>
                      </a:lnTo>
                      <a:lnTo>
                        <a:pt x="155" y="136"/>
                      </a:lnTo>
                      <a:lnTo>
                        <a:pt x="141" y="148"/>
                      </a:lnTo>
                      <a:lnTo>
                        <a:pt x="128" y="162"/>
                      </a:lnTo>
                      <a:lnTo>
                        <a:pt x="115" y="180"/>
                      </a:lnTo>
                      <a:lnTo>
                        <a:pt x="103" y="198"/>
                      </a:lnTo>
                      <a:lnTo>
                        <a:pt x="91" y="219"/>
                      </a:lnTo>
                      <a:lnTo>
                        <a:pt x="82" y="243"/>
                      </a:lnTo>
                      <a:lnTo>
                        <a:pt x="73" y="268"/>
                      </a:lnTo>
                      <a:lnTo>
                        <a:pt x="64" y="295"/>
                      </a:lnTo>
                      <a:lnTo>
                        <a:pt x="64" y="295"/>
                      </a:lnTo>
                      <a:close/>
                    </a:path>
                  </a:pathLst>
                </a:custGeom>
                <a:solidFill>
                  <a:srgbClr val="AA77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07"/>
                <p:cNvSpPr>
                  <a:spLocks/>
                </p:cNvSpPr>
                <p:nvPr/>
              </p:nvSpPr>
              <p:spPr bwMode="auto">
                <a:xfrm>
                  <a:off x="5607050" y="3576638"/>
                  <a:ext cx="784225" cy="377825"/>
                </a:xfrm>
                <a:custGeom>
                  <a:avLst/>
                  <a:gdLst>
                    <a:gd name="T0" fmla="*/ 254 w 494"/>
                    <a:gd name="T1" fmla="*/ 0 h 238"/>
                    <a:gd name="T2" fmla="*/ 192 w 494"/>
                    <a:gd name="T3" fmla="*/ 6 h 238"/>
                    <a:gd name="T4" fmla="*/ 141 w 494"/>
                    <a:gd name="T5" fmla="*/ 18 h 238"/>
                    <a:gd name="T6" fmla="*/ 101 w 494"/>
                    <a:gd name="T7" fmla="*/ 37 h 238"/>
                    <a:gd name="T8" fmla="*/ 69 w 494"/>
                    <a:gd name="T9" fmla="*/ 63 h 238"/>
                    <a:gd name="T10" fmla="*/ 43 w 494"/>
                    <a:gd name="T11" fmla="*/ 91 h 238"/>
                    <a:gd name="T12" fmla="*/ 25 w 494"/>
                    <a:gd name="T13" fmla="*/ 122 h 238"/>
                    <a:gd name="T14" fmla="*/ 11 w 494"/>
                    <a:gd name="T15" fmla="*/ 153 h 238"/>
                    <a:gd name="T16" fmla="*/ 0 w 494"/>
                    <a:gd name="T17" fmla="*/ 185 h 238"/>
                    <a:gd name="T18" fmla="*/ 9 w 494"/>
                    <a:gd name="T19" fmla="*/ 194 h 238"/>
                    <a:gd name="T20" fmla="*/ 12 w 494"/>
                    <a:gd name="T21" fmla="*/ 192 h 238"/>
                    <a:gd name="T22" fmla="*/ 18 w 494"/>
                    <a:gd name="T23" fmla="*/ 195 h 238"/>
                    <a:gd name="T24" fmla="*/ 24 w 494"/>
                    <a:gd name="T25" fmla="*/ 203 h 238"/>
                    <a:gd name="T26" fmla="*/ 76 w 494"/>
                    <a:gd name="T27" fmla="*/ 217 h 238"/>
                    <a:gd name="T28" fmla="*/ 132 w 494"/>
                    <a:gd name="T29" fmla="*/ 229 h 238"/>
                    <a:gd name="T30" fmla="*/ 192 w 494"/>
                    <a:gd name="T31" fmla="*/ 235 h 238"/>
                    <a:gd name="T32" fmla="*/ 254 w 494"/>
                    <a:gd name="T33" fmla="*/ 238 h 238"/>
                    <a:gd name="T34" fmla="*/ 315 w 494"/>
                    <a:gd name="T35" fmla="*/ 235 h 238"/>
                    <a:gd name="T36" fmla="*/ 375 w 494"/>
                    <a:gd name="T37" fmla="*/ 229 h 238"/>
                    <a:gd name="T38" fmla="*/ 430 w 494"/>
                    <a:gd name="T39" fmla="*/ 217 h 238"/>
                    <a:gd name="T40" fmla="*/ 479 w 494"/>
                    <a:gd name="T41" fmla="*/ 203 h 238"/>
                    <a:gd name="T42" fmla="*/ 489 w 494"/>
                    <a:gd name="T43" fmla="*/ 191 h 238"/>
                    <a:gd name="T44" fmla="*/ 489 w 494"/>
                    <a:gd name="T45" fmla="*/ 188 h 238"/>
                    <a:gd name="T46" fmla="*/ 488 w 494"/>
                    <a:gd name="T47" fmla="*/ 185 h 238"/>
                    <a:gd name="T48" fmla="*/ 494 w 494"/>
                    <a:gd name="T49" fmla="*/ 174 h 238"/>
                    <a:gd name="T50" fmla="*/ 488 w 494"/>
                    <a:gd name="T51" fmla="*/ 158 h 238"/>
                    <a:gd name="T52" fmla="*/ 471 w 494"/>
                    <a:gd name="T53" fmla="*/ 125 h 238"/>
                    <a:gd name="T54" fmla="*/ 452 w 494"/>
                    <a:gd name="T55" fmla="*/ 94 h 238"/>
                    <a:gd name="T56" fmla="*/ 428 w 494"/>
                    <a:gd name="T57" fmla="*/ 66 h 238"/>
                    <a:gd name="T58" fmla="*/ 400 w 494"/>
                    <a:gd name="T59" fmla="*/ 42 h 238"/>
                    <a:gd name="T60" fmla="*/ 366 w 494"/>
                    <a:gd name="T61" fmla="*/ 23 h 238"/>
                    <a:gd name="T62" fmla="*/ 326 w 494"/>
                    <a:gd name="T63" fmla="*/ 9 h 238"/>
                    <a:gd name="T64" fmla="*/ 280 w 494"/>
                    <a:gd name="T65" fmla="*/ 2 h 238"/>
                    <a:gd name="T66" fmla="*/ 254 w 494"/>
                    <a:gd name="T6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4" h="238">
                      <a:moveTo>
                        <a:pt x="254" y="0"/>
                      </a:moveTo>
                      <a:lnTo>
                        <a:pt x="254" y="0"/>
                      </a:lnTo>
                      <a:lnTo>
                        <a:pt x="222" y="2"/>
                      </a:lnTo>
                      <a:lnTo>
                        <a:pt x="192" y="6"/>
                      </a:lnTo>
                      <a:lnTo>
                        <a:pt x="165" y="11"/>
                      </a:lnTo>
                      <a:lnTo>
                        <a:pt x="141" y="18"/>
                      </a:lnTo>
                      <a:lnTo>
                        <a:pt x="121" y="27"/>
                      </a:lnTo>
                      <a:lnTo>
                        <a:pt x="101" y="37"/>
                      </a:lnTo>
                      <a:lnTo>
                        <a:pt x="83" y="49"/>
                      </a:lnTo>
                      <a:lnTo>
                        <a:pt x="69" y="63"/>
                      </a:lnTo>
                      <a:lnTo>
                        <a:pt x="55" y="76"/>
                      </a:lnTo>
                      <a:lnTo>
                        <a:pt x="43" y="91"/>
                      </a:lnTo>
                      <a:lnTo>
                        <a:pt x="34" y="106"/>
                      </a:lnTo>
                      <a:lnTo>
                        <a:pt x="25" y="122"/>
                      </a:lnTo>
                      <a:lnTo>
                        <a:pt x="18" y="137"/>
                      </a:lnTo>
                      <a:lnTo>
                        <a:pt x="11" y="153"/>
                      </a:lnTo>
                      <a:lnTo>
                        <a:pt x="0" y="185"/>
                      </a:lnTo>
                      <a:lnTo>
                        <a:pt x="0" y="185"/>
                      </a:lnTo>
                      <a:lnTo>
                        <a:pt x="8" y="192"/>
                      </a:lnTo>
                      <a:lnTo>
                        <a:pt x="9" y="194"/>
                      </a:lnTo>
                      <a:lnTo>
                        <a:pt x="11" y="192"/>
                      </a:lnTo>
                      <a:lnTo>
                        <a:pt x="12" y="192"/>
                      </a:lnTo>
                      <a:lnTo>
                        <a:pt x="14" y="192"/>
                      </a:lnTo>
                      <a:lnTo>
                        <a:pt x="18" y="195"/>
                      </a:lnTo>
                      <a:lnTo>
                        <a:pt x="24" y="203"/>
                      </a:lnTo>
                      <a:lnTo>
                        <a:pt x="24" y="203"/>
                      </a:lnTo>
                      <a:lnTo>
                        <a:pt x="49" y="210"/>
                      </a:lnTo>
                      <a:lnTo>
                        <a:pt x="76" y="217"/>
                      </a:lnTo>
                      <a:lnTo>
                        <a:pt x="104" y="223"/>
                      </a:lnTo>
                      <a:lnTo>
                        <a:pt x="132" y="229"/>
                      </a:lnTo>
                      <a:lnTo>
                        <a:pt x="162" y="232"/>
                      </a:lnTo>
                      <a:lnTo>
                        <a:pt x="192" y="235"/>
                      </a:lnTo>
                      <a:lnTo>
                        <a:pt x="223" y="237"/>
                      </a:lnTo>
                      <a:lnTo>
                        <a:pt x="254" y="238"/>
                      </a:lnTo>
                      <a:lnTo>
                        <a:pt x="284" y="237"/>
                      </a:lnTo>
                      <a:lnTo>
                        <a:pt x="315" y="235"/>
                      </a:lnTo>
                      <a:lnTo>
                        <a:pt x="345" y="232"/>
                      </a:lnTo>
                      <a:lnTo>
                        <a:pt x="375" y="229"/>
                      </a:lnTo>
                      <a:lnTo>
                        <a:pt x="403" y="223"/>
                      </a:lnTo>
                      <a:lnTo>
                        <a:pt x="430" y="217"/>
                      </a:lnTo>
                      <a:lnTo>
                        <a:pt x="455" y="210"/>
                      </a:lnTo>
                      <a:lnTo>
                        <a:pt x="479" y="203"/>
                      </a:lnTo>
                      <a:lnTo>
                        <a:pt x="479" y="203"/>
                      </a:lnTo>
                      <a:lnTo>
                        <a:pt x="489" y="191"/>
                      </a:lnTo>
                      <a:lnTo>
                        <a:pt x="489" y="188"/>
                      </a:lnTo>
                      <a:lnTo>
                        <a:pt x="489" y="188"/>
                      </a:lnTo>
                      <a:lnTo>
                        <a:pt x="488" y="188"/>
                      </a:lnTo>
                      <a:lnTo>
                        <a:pt x="488" y="185"/>
                      </a:lnTo>
                      <a:lnTo>
                        <a:pt x="489" y="182"/>
                      </a:lnTo>
                      <a:lnTo>
                        <a:pt x="494" y="174"/>
                      </a:lnTo>
                      <a:lnTo>
                        <a:pt x="494" y="174"/>
                      </a:lnTo>
                      <a:lnTo>
                        <a:pt x="488" y="158"/>
                      </a:lnTo>
                      <a:lnTo>
                        <a:pt x="480" y="142"/>
                      </a:lnTo>
                      <a:lnTo>
                        <a:pt x="471" y="125"/>
                      </a:lnTo>
                      <a:lnTo>
                        <a:pt x="462" y="109"/>
                      </a:lnTo>
                      <a:lnTo>
                        <a:pt x="452" y="94"/>
                      </a:lnTo>
                      <a:lnTo>
                        <a:pt x="442" y="79"/>
                      </a:lnTo>
                      <a:lnTo>
                        <a:pt x="428" y="66"/>
                      </a:lnTo>
                      <a:lnTo>
                        <a:pt x="415" y="54"/>
                      </a:lnTo>
                      <a:lnTo>
                        <a:pt x="400" y="42"/>
                      </a:lnTo>
                      <a:lnTo>
                        <a:pt x="384" y="32"/>
                      </a:lnTo>
                      <a:lnTo>
                        <a:pt x="366" y="23"/>
                      </a:lnTo>
                      <a:lnTo>
                        <a:pt x="346" y="15"/>
                      </a:lnTo>
                      <a:lnTo>
                        <a:pt x="326" y="9"/>
                      </a:lnTo>
                      <a:lnTo>
                        <a:pt x="305" y="5"/>
                      </a:lnTo>
                      <a:lnTo>
                        <a:pt x="280" y="2"/>
                      </a:lnTo>
                      <a:lnTo>
                        <a:pt x="254" y="0"/>
                      </a:lnTo>
                      <a:lnTo>
                        <a:pt x="254" y="0"/>
                      </a:lnTo>
                      <a:close/>
                    </a:path>
                  </a:pathLst>
                </a:custGeom>
                <a:solidFill>
                  <a:srgbClr val="AA77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108"/>
                <p:cNvSpPr>
                  <a:spLocks/>
                </p:cNvSpPr>
                <p:nvPr/>
              </p:nvSpPr>
              <p:spPr bwMode="auto">
                <a:xfrm>
                  <a:off x="5668963" y="3633788"/>
                  <a:ext cx="688975" cy="415925"/>
                </a:xfrm>
                <a:custGeom>
                  <a:avLst/>
                  <a:gdLst>
                    <a:gd name="T0" fmla="*/ 3 w 434"/>
                    <a:gd name="T1" fmla="*/ 262 h 262"/>
                    <a:gd name="T2" fmla="*/ 13 w 434"/>
                    <a:gd name="T3" fmla="*/ 216 h 262"/>
                    <a:gd name="T4" fmla="*/ 31 w 434"/>
                    <a:gd name="T5" fmla="*/ 178 h 262"/>
                    <a:gd name="T6" fmla="*/ 53 w 434"/>
                    <a:gd name="T7" fmla="*/ 146 h 262"/>
                    <a:gd name="T8" fmla="*/ 80 w 434"/>
                    <a:gd name="T9" fmla="*/ 119 h 262"/>
                    <a:gd name="T10" fmla="*/ 111 w 434"/>
                    <a:gd name="T11" fmla="*/ 100 h 262"/>
                    <a:gd name="T12" fmla="*/ 144 w 434"/>
                    <a:gd name="T13" fmla="*/ 85 h 262"/>
                    <a:gd name="T14" fmla="*/ 178 w 434"/>
                    <a:gd name="T15" fmla="*/ 76 h 262"/>
                    <a:gd name="T16" fmla="*/ 214 w 434"/>
                    <a:gd name="T17" fmla="*/ 74 h 262"/>
                    <a:gd name="T18" fmla="*/ 249 w 434"/>
                    <a:gd name="T19" fmla="*/ 77 h 262"/>
                    <a:gd name="T20" fmla="*/ 284 w 434"/>
                    <a:gd name="T21" fmla="*/ 86 h 262"/>
                    <a:gd name="T22" fmla="*/ 318 w 434"/>
                    <a:gd name="T23" fmla="*/ 100 h 262"/>
                    <a:gd name="T24" fmla="*/ 348 w 434"/>
                    <a:gd name="T25" fmla="*/ 120 h 262"/>
                    <a:gd name="T26" fmla="*/ 376 w 434"/>
                    <a:gd name="T27" fmla="*/ 146 h 262"/>
                    <a:gd name="T28" fmla="*/ 398 w 434"/>
                    <a:gd name="T29" fmla="*/ 175 h 262"/>
                    <a:gd name="T30" fmla="*/ 416 w 434"/>
                    <a:gd name="T31" fmla="*/ 211 h 262"/>
                    <a:gd name="T32" fmla="*/ 428 w 434"/>
                    <a:gd name="T33" fmla="*/ 251 h 262"/>
                    <a:gd name="T34" fmla="*/ 432 w 434"/>
                    <a:gd name="T35" fmla="*/ 223 h 262"/>
                    <a:gd name="T36" fmla="*/ 431 w 434"/>
                    <a:gd name="T37" fmla="*/ 169 h 262"/>
                    <a:gd name="T38" fmla="*/ 417 w 434"/>
                    <a:gd name="T39" fmla="*/ 122 h 262"/>
                    <a:gd name="T40" fmla="*/ 395 w 434"/>
                    <a:gd name="T41" fmla="*/ 83 h 262"/>
                    <a:gd name="T42" fmla="*/ 364 w 434"/>
                    <a:gd name="T43" fmla="*/ 51 h 262"/>
                    <a:gd name="T44" fmla="*/ 328 w 434"/>
                    <a:gd name="T45" fmla="*/ 27 h 262"/>
                    <a:gd name="T46" fmla="*/ 287 w 434"/>
                    <a:gd name="T47" fmla="*/ 10 h 262"/>
                    <a:gd name="T48" fmla="*/ 242 w 434"/>
                    <a:gd name="T49" fmla="*/ 1 h 262"/>
                    <a:gd name="T50" fmla="*/ 197 w 434"/>
                    <a:gd name="T51" fmla="*/ 0 h 262"/>
                    <a:gd name="T52" fmla="*/ 153 w 434"/>
                    <a:gd name="T53" fmla="*/ 7 h 262"/>
                    <a:gd name="T54" fmla="*/ 111 w 434"/>
                    <a:gd name="T55" fmla="*/ 22 h 262"/>
                    <a:gd name="T56" fmla="*/ 74 w 434"/>
                    <a:gd name="T57" fmla="*/ 46 h 262"/>
                    <a:gd name="T58" fmla="*/ 41 w 434"/>
                    <a:gd name="T59" fmla="*/ 79 h 262"/>
                    <a:gd name="T60" fmla="*/ 18 w 434"/>
                    <a:gd name="T61" fmla="*/ 119 h 262"/>
                    <a:gd name="T62" fmla="*/ 3 w 434"/>
                    <a:gd name="T63" fmla="*/ 169 h 262"/>
                    <a:gd name="T64" fmla="*/ 0 w 434"/>
                    <a:gd name="T65" fmla="*/ 229 h 262"/>
                    <a:gd name="T66" fmla="*/ 3 w 434"/>
                    <a:gd name="T67"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4" h="262">
                      <a:moveTo>
                        <a:pt x="3" y="262"/>
                      </a:moveTo>
                      <a:lnTo>
                        <a:pt x="3" y="262"/>
                      </a:lnTo>
                      <a:lnTo>
                        <a:pt x="7" y="238"/>
                      </a:lnTo>
                      <a:lnTo>
                        <a:pt x="13" y="216"/>
                      </a:lnTo>
                      <a:lnTo>
                        <a:pt x="22" y="196"/>
                      </a:lnTo>
                      <a:lnTo>
                        <a:pt x="31" y="178"/>
                      </a:lnTo>
                      <a:lnTo>
                        <a:pt x="41" y="161"/>
                      </a:lnTo>
                      <a:lnTo>
                        <a:pt x="53" y="146"/>
                      </a:lnTo>
                      <a:lnTo>
                        <a:pt x="67" y="131"/>
                      </a:lnTo>
                      <a:lnTo>
                        <a:pt x="80" y="119"/>
                      </a:lnTo>
                      <a:lnTo>
                        <a:pt x="95" y="109"/>
                      </a:lnTo>
                      <a:lnTo>
                        <a:pt x="111" y="100"/>
                      </a:lnTo>
                      <a:lnTo>
                        <a:pt x="128" y="91"/>
                      </a:lnTo>
                      <a:lnTo>
                        <a:pt x="144" y="85"/>
                      </a:lnTo>
                      <a:lnTo>
                        <a:pt x="160" y="80"/>
                      </a:lnTo>
                      <a:lnTo>
                        <a:pt x="178" y="76"/>
                      </a:lnTo>
                      <a:lnTo>
                        <a:pt x="196" y="74"/>
                      </a:lnTo>
                      <a:lnTo>
                        <a:pt x="214" y="74"/>
                      </a:lnTo>
                      <a:lnTo>
                        <a:pt x="232" y="74"/>
                      </a:lnTo>
                      <a:lnTo>
                        <a:pt x="249" y="77"/>
                      </a:lnTo>
                      <a:lnTo>
                        <a:pt x="267" y="80"/>
                      </a:lnTo>
                      <a:lnTo>
                        <a:pt x="284" y="86"/>
                      </a:lnTo>
                      <a:lnTo>
                        <a:pt x="301" y="92"/>
                      </a:lnTo>
                      <a:lnTo>
                        <a:pt x="318" y="100"/>
                      </a:lnTo>
                      <a:lnTo>
                        <a:pt x="333" y="110"/>
                      </a:lnTo>
                      <a:lnTo>
                        <a:pt x="348" y="120"/>
                      </a:lnTo>
                      <a:lnTo>
                        <a:pt x="362" y="132"/>
                      </a:lnTo>
                      <a:lnTo>
                        <a:pt x="376" y="146"/>
                      </a:lnTo>
                      <a:lnTo>
                        <a:pt x="388" y="159"/>
                      </a:lnTo>
                      <a:lnTo>
                        <a:pt x="398" y="175"/>
                      </a:lnTo>
                      <a:lnTo>
                        <a:pt x="409" y="193"/>
                      </a:lnTo>
                      <a:lnTo>
                        <a:pt x="416" y="211"/>
                      </a:lnTo>
                      <a:lnTo>
                        <a:pt x="423" y="230"/>
                      </a:lnTo>
                      <a:lnTo>
                        <a:pt x="428" y="251"/>
                      </a:lnTo>
                      <a:lnTo>
                        <a:pt x="428" y="251"/>
                      </a:lnTo>
                      <a:lnTo>
                        <a:pt x="432" y="223"/>
                      </a:lnTo>
                      <a:lnTo>
                        <a:pt x="434" y="195"/>
                      </a:lnTo>
                      <a:lnTo>
                        <a:pt x="431" y="169"/>
                      </a:lnTo>
                      <a:lnTo>
                        <a:pt x="426" y="144"/>
                      </a:lnTo>
                      <a:lnTo>
                        <a:pt x="417" y="122"/>
                      </a:lnTo>
                      <a:lnTo>
                        <a:pt x="407" y="101"/>
                      </a:lnTo>
                      <a:lnTo>
                        <a:pt x="395" y="83"/>
                      </a:lnTo>
                      <a:lnTo>
                        <a:pt x="380" y="65"/>
                      </a:lnTo>
                      <a:lnTo>
                        <a:pt x="364" y="51"/>
                      </a:lnTo>
                      <a:lnTo>
                        <a:pt x="348" y="37"/>
                      </a:lnTo>
                      <a:lnTo>
                        <a:pt x="328" y="27"/>
                      </a:lnTo>
                      <a:lnTo>
                        <a:pt x="307" y="18"/>
                      </a:lnTo>
                      <a:lnTo>
                        <a:pt x="287" y="10"/>
                      </a:lnTo>
                      <a:lnTo>
                        <a:pt x="264" y="4"/>
                      </a:lnTo>
                      <a:lnTo>
                        <a:pt x="242" y="1"/>
                      </a:lnTo>
                      <a:lnTo>
                        <a:pt x="220" y="0"/>
                      </a:lnTo>
                      <a:lnTo>
                        <a:pt x="197" y="0"/>
                      </a:lnTo>
                      <a:lnTo>
                        <a:pt x="175" y="3"/>
                      </a:lnTo>
                      <a:lnTo>
                        <a:pt x="153" y="7"/>
                      </a:lnTo>
                      <a:lnTo>
                        <a:pt x="132" y="13"/>
                      </a:lnTo>
                      <a:lnTo>
                        <a:pt x="111" y="22"/>
                      </a:lnTo>
                      <a:lnTo>
                        <a:pt x="92" y="33"/>
                      </a:lnTo>
                      <a:lnTo>
                        <a:pt x="74" y="46"/>
                      </a:lnTo>
                      <a:lnTo>
                        <a:pt x="56" y="61"/>
                      </a:lnTo>
                      <a:lnTo>
                        <a:pt x="41" y="79"/>
                      </a:lnTo>
                      <a:lnTo>
                        <a:pt x="30" y="98"/>
                      </a:lnTo>
                      <a:lnTo>
                        <a:pt x="18" y="119"/>
                      </a:lnTo>
                      <a:lnTo>
                        <a:pt x="9" y="143"/>
                      </a:lnTo>
                      <a:lnTo>
                        <a:pt x="3" y="169"/>
                      </a:lnTo>
                      <a:lnTo>
                        <a:pt x="0" y="198"/>
                      </a:lnTo>
                      <a:lnTo>
                        <a:pt x="0" y="229"/>
                      </a:lnTo>
                      <a:lnTo>
                        <a:pt x="3" y="262"/>
                      </a:lnTo>
                      <a:lnTo>
                        <a:pt x="3" y="262"/>
                      </a:lnTo>
                      <a:close/>
                    </a:path>
                  </a:pathLst>
                </a:custGeom>
                <a:solidFill>
                  <a:srgbClr val="FCC3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168" name="Group 167"/>
          <p:cNvGrpSpPr/>
          <p:nvPr/>
        </p:nvGrpSpPr>
        <p:grpSpPr>
          <a:xfrm>
            <a:off x="1388353" y="2087356"/>
            <a:ext cx="2004908" cy="3461767"/>
            <a:chOff x="1388353" y="2087356"/>
            <a:chExt cx="2004908" cy="3461767"/>
          </a:xfrm>
        </p:grpSpPr>
        <p:sp>
          <p:nvSpPr>
            <p:cNvPr id="169" name="TextBox 168"/>
            <p:cNvSpPr txBox="1"/>
            <p:nvPr/>
          </p:nvSpPr>
          <p:spPr>
            <a:xfrm>
              <a:off x="1462831" y="4533460"/>
              <a:ext cx="1930430" cy="1015663"/>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karamet singkarak numbah tum. Dalame aku adalam sema lorem  denim rina dewitaku.</a:t>
              </a:r>
            </a:p>
          </p:txBody>
        </p:sp>
        <p:sp>
          <p:nvSpPr>
            <p:cNvPr id="170" name="TextBox 169"/>
            <p:cNvSpPr txBox="1"/>
            <p:nvPr/>
          </p:nvSpPr>
          <p:spPr>
            <a:xfrm>
              <a:off x="1468699" y="3955661"/>
              <a:ext cx="1533714" cy="430887"/>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1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1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
          <p:nvSpPr>
            <p:cNvPr id="171" name="TextBox 170"/>
            <p:cNvSpPr txBox="1"/>
            <p:nvPr/>
          </p:nvSpPr>
          <p:spPr>
            <a:xfrm>
              <a:off x="1388353" y="3282515"/>
              <a:ext cx="138842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FF4F11"/>
                  </a:solidFill>
                  <a:effectLst/>
                  <a:uLnTx/>
                  <a:uFillTx/>
                  <a:latin typeface="Montserrat Black" panose="00000A00000000000000" pitchFamily="50" charset="0"/>
                  <a:ea typeface="Montserrat" charset="0"/>
                  <a:cs typeface="Montserrat" charset="0"/>
                </a:rPr>
                <a:t>55</a:t>
              </a:r>
              <a:r>
                <a:rPr kumimoji="0" lang="en-US" sz="3200" b="1" i="0" u="none" strike="noStrike" kern="1200" cap="none" spc="0" normalizeH="0" baseline="0" noProof="0" dirty="0">
                  <a:ln>
                    <a:noFill/>
                  </a:ln>
                  <a:solidFill>
                    <a:srgbClr val="FF4F11"/>
                  </a:solidFill>
                  <a:effectLst/>
                  <a:uLnTx/>
                  <a:uFillTx/>
                  <a:latin typeface="Montserrat Black" panose="00000A00000000000000" pitchFamily="50" charset="0"/>
                  <a:ea typeface="Montserrat" charset="0"/>
                  <a:cs typeface="Montserrat" charset="0"/>
                </a:rPr>
                <a:t>%</a:t>
              </a:r>
              <a:endParaRPr kumimoji="0" lang="en-US" sz="4000" b="1" i="0" u="none" strike="noStrike" kern="1200" cap="none" spc="0" normalizeH="0" baseline="0" noProof="0" dirty="0">
                <a:ln>
                  <a:noFill/>
                </a:ln>
                <a:solidFill>
                  <a:srgbClr val="FF4F11"/>
                </a:solidFill>
                <a:effectLst/>
                <a:uLnTx/>
                <a:uFillTx/>
                <a:latin typeface="Montserrat Black" panose="00000A00000000000000" pitchFamily="50" charset="0"/>
                <a:ea typeface="Montserrat" charset="0"/>
                <a:cs typeface="Montserrat" charset="0"/>
              </a:endParaRPr>
            </a:p>
          </p:txBody>
        </p:sp>
        <p:grpSp>
          <p:nvGrpSpPr>
            <p:cNvPr id="172" name="Group 171"/>
            <p:cNvGrpSpPr/>
            <p:nvPr/>
          </p:nvGrpSpPr>
          <p:grpSpPr>
            <a:xfrm>
              <a:off x="1674076" y="2087356"/>
              <a:ext cx="693136" cy="1183053"/>
              <a:chOff x="1674076" y="2087356"/>
              <a:chExt cx="693136" cy="1183053"/>
            </a:xfrm>
          </p:grpSpPr>
          <p:grpSp>
            <p:nvGrpSpPr>
              <p:cNvPr id="173" name="Group 172"/>
              <p:cNvGrpSpPr/>
              <p:nvPr/>
            </p:nvGrpSpPr>
            <p:grpSpPr>
              <a:xfrm>
                <a:off x="1674076" y="2512291"/>
                <a:ext cx="693136" cy="758118"/>
                <a:chOff x="2816225" y="957262"/>
                <a:chExt cx="1016000" cy="1111250"/>
              </a:xfrm>
            </p:grpSpPr>
            <p:sp>
              <p:nvSpPr>
                <p:cNvPr id="189" name="Rectangle 224"/>
                <p:cNvSpPr>
                  <a:spLocks noChangeArrowheads="1"/>
                </p:cNvSpPr>
                <p:nvPr/>
              </p:nvSpPr>
              <p:spPr bwMode="auto">
                <a:xfrm>
                  <a:off x="3087688" y="1312862"/>
                  <a:ext cx="479425" cy="75565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225"/>
                <p:cNvSpPr>
                  <a:spLocks/>
                </p:cNvSpPr>
                <p:nvPr/>
              </p:nvSpPr>
              <p:spPr bwMode="auto">
                <a:xfrm>
                  <a:off x="3194050" y="1312862"/>
                  <a:ext cx="266700" cy="149225"/>
                </a:xfrm>
                <a:custGeom>
                  <a:avLst/>
                  <a:gdLst>
                    <a:gd name="T0" fmla="*/ 0 w 168"/>
                    <a:gd name="T1" fmla="*/ 0 h 94"/>
                    <a:gd name="T2" fmla="*/ 168 w 168"/>
                    <a:gd name="T3" fmla="*/ 0 h 94"/>
                    <a:gd name="T4" fmla="*/ 168 w 168"/>
                    <a:gd name="T5" fmla="*/ 11 h 94"/>
                    <a:gd name="T6" fmla="*/ 168 w 168"/>
                    <a:gd name="T7" fmla="*/ 11 h 94"/>
                    <a:gd name="T8" fmla="*/ 166 w 168"/>
                    <a:gd name="T9" fmla="*/ 27 h 94"/>
                    <a:gd name="T10" fmla="*/ 160 w 168"/>
                    <a:gd name="T11" fmla="*/ 44 h 94"/>
                    <a:gd name="T12" fmla="*/ 153 w 168"/>
                    <a:gd name="T13" fmla="*/ 57 h 94"/>
                    <a:gd name="T14" fmla="*/ 142 w 168"/>
                    <a:gd name="T15" fmla="*/ 69 h 94"/>
                    <a:gd name="T16" fmla="*/ 130 w 168"/>
                    <a:gd name="T17" fmla="*/ 79 h 94"/>
                    <a:gd name="T18" fmla="*/ 116 w 168"/>
                    <a:gd name="T19" fmla="*/ 88 h 94"/>
                    <a:gd name="T20" fmla="*/ 101 w 168"/>
                    <a:gd name="T21" fmla="*/ 93 h 94"/>
                    <a:gd name="T22" fmla="*/ 83 w 168"/>
                    <a:gd name="T23" fmla="*/ 94 h 94"/>
                    <a:gd name="T24" fmla="*/ 83 w 168"/>
                    <a:gd name="T25" fmla="*/ 94 h 94"/>
                    <a:gd name="T26" fmla="*/ 83 w 168"/>
                    <a:gd name="T27" fmla="*/ 94 h 94"/>
                    <a:gd name="T28" fmla="*/ 67 w 168"/>
                    <a:gd name="T29" fmla="*/ 93 h 94"/>
                    <a:gd name="T30" fmla="*/ 50 w 168"/>
                    <a:gd name="T31" fmla="*/ 88 h 94"/>
                    <a:gd name="T32" fmla="*/ 37 w 168"/>
                    <a:gd name="T33" fmla="*/ 79 h 94"/>
                    <a:gd name="T34" fmla="*/ 23 w 168"/>
                    <a:gd name="T35" fmla="*/ 69 h 94"/>
                    <a:gd name="T36" fmla="*/ 15 w 168"/>
                    <a:gd name="T37" fmla="*/ 57 h 94"/>
                    <a:gd name="T38" fmla="*/ 6 w 168"/>
                    <a:gd name="T39" fmla="*/ 44 h 94"/>
                    <a:gd name="T40" fmla="*/ 1 w 168"/>
                    <a:gd name="T41" fmla="*/ 27 h 94"/>
                    <a:gd name="T42" fmla="*/ 0 w 168"/>
                    <a:gd name="T43" fmla="*/ 11 h 94"/>
                    <a:gd name="T44" fmla="*/ 0 w 168"/>
                    <a:gd name="T4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94">
                      <a:moveTo>
                        <a:pt x="0" y="0"/>
                      </a:moveTo>
                      <a:lnTo>
                        <a:pt x="168" y="0"/>
                      </a:lnTo>
                      <a:lnTo>
                        <a:pt x="168" y="11"/>
                      </a:lnTo>
                      <a:lnTo>
                        <a:pt x="168" y="11"/>
                      </a:lnTo>
                      <a:lnTo>
                        <a:pt x="166" y="27"/>
                      </a:lnTo>
                      <a:lnTo>
                        <a:pt x="160" y="44"/>
                      </a:lnTo>
                      <a:lnTo>
                        <a:pt x="153" y="57"/>
                      </a:lnTo>
                      <a:lnTo>
                        <a:pt x="142" y="69"/>
                      </a:lnTo>
                      <a:lnTo>
                        <a:pt x="130" y="79"/>
                      </a:lnTo>
                      <a:lnTo>
                        <a:pt x="116" y="88"/>
                      </a:lnTo>
                      <a:lnTo>
                        <a:pt x="101" y="93"/>
                      </a:lnTo>
                      <a:lnTo>
                        <a:pt x="83" y="94"/>
                      </a:lnTo>
                      <a:lnTo>
                        <a:pt x="83" y="94"/>
                      </a:lnTo>
                      <a:lnTo>
                        <a:pt x="83" y="94"/>
                      </a:lnTo>
                      <a:lnTo>
                        <a:pt x="67" y="93"/>
                      </a:lnTo>
                      <a:lnTo>
                        <a:pt x="50" y="88"/>
                      </a:lnTo>
                      <a:lnTo>
                        <a:pt x="37" y="79"/>
                      </a:lnTo>
                      <a:lnTo>
                        <a:pt x="23" y="69"/>
                      </a:lnTo>
                      <a:lnTo>
                        <a:pt x="15" y="57"/>
                      </a:lnTo>
                      <a:lnTo>
                        <a:pt x="6" y="44"/>
                      </a:lnTo>
                      <a:lnTo>
                        <a:pt x="1" y="27"/>
                      </a:lnTo>
                      <a:lnTo>
                        <a:pt x="0" y="11"/>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226"/>
                <p:cNvSpPr>
                  <a:spLocks/>
                </p:cNvSpPr>
                <p:nvPr/>
              </p:nvSpPr>
              <p:spPr bwMode="auto">
                <a:xfrm>
                  <a:off x="3217863" y="957262"/>
                  <a:ext cx="215900" cy="461962"/>
                </a:xfrm>
                <a:custGeom>
                  <a:avLst/>
                  <a:gdLst>
                    <a:gd name="T0" fmla="*/ 68 w 136"/>
                    <a:gd name="T1" fmla="*/ 0 h 291"/>
                    <a:gd name="T2" fmla="*/ 68 w 136"/>
                    <a:gd name="T3" fmla="*/ 0 h 291"/>
                    <a:gd name="T4" fmla="*/ 68 w 136"/>
                    <a:gd name="T5" fmla="*/ 0 h 291"/>
                    <a:gd name="T6" fmla="*/ 83 w 136"/>
                    <a:gd name="T7" fmla="*/ 1 h 291"/>
                    <a:gd name="T8" fmla="*/ 95 w 136"/>
                    <a:gd name="T9" fmla="*/ 4 h 291"/>
                    <a:gd name="T10" fmla="*/ 107 w 136"/>
                    <a:gd name="T11" fmla="*/ 10 h 291"/>
                    <a:gd name="T12" fmla="*/ 117 w 136"/>
                    <a:gd name="T13" fmla="*/ 19 h 291"/>
                    <a:gd name="T14" fmla="*/ 124 w 136"/>
                    <a:gd name="T15" fmla="*/ 30 h 291"/>
                    <a:gd name="T16" fmla="*/ 132 w 136"/>
                    <a:gd name="T17" fmla="*/ 42 h 291"/>
                    <a:gd name="T18" fmla="*/ 135 w 136"/>
                    <a:gd name="T19" fmla="*/ 53 h 291"/>
                    <a:gd name="T20" fmla="*/ 136 w 136"/>
                    <a:gd name="T21" fmla="*/ 67 h 291"/>
                    <a:gd name="T22" fmla="*/ 136 w 136"/>
                    <a:gd name="T23" fmla="*/ 224 h 291"/>
                    <a:gd name="T24" fmla="*/ 136 w 136"/>
                    <a:gd name="T25" fmla="*/ 224 h 291"/>
                    <a:gd name="T26" fmla="*/ 135 w 136"/>
                    <a:gd name="T27" fmla="*/ 238 h 291"/>
                    <a:gd name="T28" fmla="*/ 132 w 136"/>
                    <a:gd name="T29" fmla="*/ 250 h 291"/>
                    <a:gd name="T30" fmla="*/ 124 w 136"/>
                    <a:gd name="T31" fmla="*/ 262 h 291"/>
                    <a:gd name="T32" fmla="*/ 117 w 136"/>
                    <a:gd name="T33" fmla="*/ 272 h 291"/>
                    <a:gd name="T34" fmla="*/ 107 w 136"/>
                    <a:gd name="T35" fmla="*/ 281 h 291"/>
                    <a:gd name="T36" fmla="*/ 95 w 136"/>
                    <a:gd name="T37" fmla="*/ 287 h 291"/>
                    <a:gd name="T38" fmla="*/ 83 w 136"/>
                    <a:gd name="T39" fmla="*/ 290 h 291"/>
                    <a:gd name="T40" fmla="*/ 68 w 136"/>
                    <a:gd name="T41" fmla="*/ 291 h 291"/>
                    <a:gd name="T42" fmla="*/ 68 w 136"/>
                    <a:gd name="T43" fmla="*/ 291 h 291"/>
                    <a:gd name="T44" fmla="*/ 68 w 136"/>
                    <a:gd name="T45" fmla="*/ 291 h 291"/>
                    <a:gd name="T46" fmla="*/ 55 w 136"/>
                    <a:gd name="T47" fmla="*/ 290 h 291"/>
                    <a:gd name="T48" fmla="*/ 41 w 136"/>
                    <a:gd name="T49" fmla="*/ 287 h 291"/>
                    <a:gd name="T50" fmla="*/ 31 w 136"/>
                    <a:gd name="T51" fmla="*/ 281 h 291"/>
                    <a:gd name="T52" fmla="*/ 20 w 136"/>
                    <a:gd name="T53" fmla="*/ 272 h 291"/>
                    <a:gd name="T54" fmla="*/ 11 w 136"/>
                    <a:gd name="T55" fmla="*/ 262 h 291"/>
                    <a:gd name="T56" fmla="*/ 6 w 136"/>
                    <a:gd name="T57" fmla="*/ 250 h 291"/>
                    <a:gd name="T58" fmla="*/ 1 w 136"/>
                    <a:gd name="T59" fmla="*/ 238 h 291"/>
                    <a:gd name="T60" fmla="*/ 0 w 136"/>
                    <a:gd name="T61" fmla="*/ 224 h 291"/>
                    <a:gd name="T62" fmla="*/ 0 w 136"/>
                    <a:gd name="T63" fmla="*/ 67 h 291"/>
                    <a:gd name="T64" fmla="*/ 0 w 136"/>
                    <a:gd name="T65" fmla="*/ 67 h 291"/>
                    <a:gd name="T66" fmla="*/ 1 w 136"/>
                    <a:gd name="T67" fmla="*/ 53 h 291"/>
                    <a:gd name="T68" fmla="*/ 6 w 136"/>
                    <a:gd name="T69" fmla="*/ 42 h 291"/>
                    <a:gd name="T70" fmla="*/ 11 w 136"/>
                    <a:gd name="T71" fmla="*/ 30 h 291"/>
                    <a:gd name="T72" fmla="*/ 20 w 136"/>
                    <a:gd name="T73" fmla="*/ 19 h 291"/>
                    <a:gd name="T74" fmla="*/ 31 w 136"/>
                    <a:gd name="T75" fmla="*/ 10 h 291"/>
                    <a:gd name="T76" fmla="*/ 41 w 136"/>
                    <a:gd name="T77" fmla="*/ 4 h 291"/>
                    <a:gd name="T78" fmla="*/ 55 w 136"/>
                    <a:gd name="T79" fmla="*/ 1 h 291"/>
                    <a:gd name="T80" fmla="*/ 68 w 136"/>
                    <a:gd name="T81" fmla="*/ 0 h 291"/>
                    <a:gd name="T82" fmla="*/ 68 w 136"/>
                    <a:gd name="T8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291">
                      <a:moveTo>
                        <a:pt x="68" y="0"/>
                      </a:moveTo>
                      <a:lnTo>
                        <a:pt x="68" y="0"/>
                      </a:lnTo>
                      <a:lnTo>
                        <a:pt x="68" y="0"/>
                      </a:lnTo>
                      <a:lnTo>
                        <a:pt x="83" y="1"/>
                      </a:lnTo>
                      <a:lnTo>
                        <a:pt x="95" y="4"/>
                      </a:lnTo>
                      <a:lnTo>
                        <a:pt x="107" y="10"/>
                      </a:lnTo>
                      <a:lnTo>
                        <a:pt x="117" y="19"/>
                      </a:lnTo>
                      <a:lnTo>
                        <a:pt x="124" y="30"/>
                      </a:lnTo>
                      <a:lnTo>
                        <a:pt x="132" y="42"/>
                      </a:lnTo>
                      <a:lnTo>
                        <a:pt x="135" y="53"/>
                      </a:lnTo>
                      <a:lnTo>
                        <a:pt x="136" y="67"/>
                      </a:lnTo>
                      <a:lnTo>
                        <a:pt x="136" y="224"/>
                      </a:lnTo>
                      <a:lnTo>
                        <a:pt x="136" y="224"/>
                      </a:lnTo>
                      <a:lnTo>
                        <a:pt x="135" y="238"/>
                      </a:lnTo>
                      <a:lnTo>
                        <a:pt x="132" y="250"/>
                      </a:lnTo>
                      <a:lnTo>
                        <a:pt x="124" y="262"/>
                      </a:lnTo>
                      <a:lnTo>
                        <a:pt x="117" y="272"/>
                      </a:lnTo>
                      <a:lnTo>
                        <a:pt x="107" y="281"/>
                      </a:lnTo>
                      <a:lnTo>
                        <a:pt x="95" y="287"/>
                      </a:lnTo>
                      <a:lnTo>
                        <a:pt x="83" y="290"/>
                      </a:lnTo>
                      <a:lnTo>
                        <a:pt x="68" y="291"/>
                      </a:lnTo>
                      <a:lnTo>
                        <a:pt x="68" y="291"/>
                      </a:lnTo>
                      <a:lnTo>
                        <a:pt x="68" y="291"/>
                      </a:lnTo>
                      <a:lnTo>
                        <a:pt x="55" y="290"/>
                      </a:lnTo>
                      <a:lnTo>
                        <a:pt x="41" y="287"/>
                      </a:lnTo>
                      <a:lnTo>
                        <a:pt x="31" y="281"/>
                      </a:lnTo>
                      <a:lnTo>
                        <a:pt x="20" y="272"/>
                      </a:lnTo>
                      <a:lnTo>
                        <a:pt x="11" y="262"/>
                      </a:lnTo>
                      <a:lnTo>
                        <a:pt x="6" y="250"/>
                      </a:lnTo>
                      <a:lnTo>
                        <a:pt x="1" y="238"/>
                      </a:lnTo>
                      <a:lnTo>
                        <a:pt x="0" y="224"/>
                      </a:lnTo>
                      <a:lnTo>
                        <a:pt x="0" y="67"/>
                      </a:lnTo>
                      <a:lnTo>
                        <a:pt x="0" y="67"/>
                      </a:lnTo>
                      <a:lnTo>
                        <a:pt x="1" y="53"/>
                      </a:lnTo>
                      <a:lnTo>
                        <a:pt x="6" y="42"/>
                      </a:lnTo>
                      <a:lnTo>
                        <a:pt x="11" y="30"/>
                      </a:lnTo>
                      <a:lnTo>
                        <a:pt x="20" y="19"/>
                      </a:lnTo>
                      <a:lnTo>
                        <a:pt x="31" y="10"/>
                      </a:lnTo>
                      <a:lnTo>
                        <a:pt x="41" y="4"/>
                      </a:lnTo>
                      <a:lnTo>
                        <a:pt x="55" y="1"/>
                      </a:lnTo>
                      <a:lnTo>
                        <a:pt x="68" y="0"/>
                      </a:lnTo>
                      <a:lnTo>
                        <a:pt x="68"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229"/>
                <p:cNvSpPr>
                  <a:spLocks/>
                </p:cNvSpPr>
                <p:nvPr/>
              </p:nvSpPr>
              <p:spPr bwMode="auto">
                <a:xfrm>
                  <a:off x="3467100" y="1312862"/>
                  <a:ext cx="365125" cy="508000"/>
                </a:xfrm>
                <a:custGeom>
                  <a:avLst/>
                  <a:gdLst>
                    <a:gd name="T0" fmla="*/ 6 w 230"/>
                    <a:gd name="T1" fmla="*/ 81 h 320"/>
                    <a:gd name="T2" fmla="*/ 126 w 230"/>
                    <a:gd name="T3" fmla="*/ 292 h 320"/>
                    <a:gd name="T4" fmla="*/ 126 w 230"/>
                    <a:gd name="T5" fmla="*/ 292 h 320"/>
                    <a:gd name="T6" fmla="*/ 132 w 230"/>
                    <a:gd name="T7" fmla="*/ 301 h 320"/>
                    <a:gd name="T8" fmla="*/ 141 w 230"/>
                    <a:gd name="T9" fmla="*/ 310 h 320"/>
                    <a:gd name="T10" fmla="*/ 150 w 230"/>
                    <a:gd name="T11" fmla="*/ 314 h 320"/>
                    <a:gd name="T12" fmla="*/ 161 w 230"/>
                    <a:gd name="T13" fmla="*/ 319 h 320"/>
                    <a:gd name="T14" fmla="*/ 171 w 230"/>
                    <a:gd name="T15" fmla="*/ 320 h 320"/>
                    <a:gd name="T16" fmla="*/ 181 w 230"/>
                    <a:gd name="T17" fmla="*/ 320 h 320"/>
                    <a:gd name="T18" fmla="*/ 192 w 230"/>
                    <a:gd name="T19" fmla="*/ 319 h 320"/>
                    <a:gd name="T20" fmla="*/ 202 w 230"/>
                    <a:gd name="T21" fmla="*/ 313 h 320"/>
                    <a:gd name="T22" fmla="*/ 202 w 230"/>
                    <a:gd name="T23" fmla="*/ 313 h 320"/>
                    <a:gd name="T24" fmla="*/ 202 w 230"/>
                    <a:gd name="T25" fmla="*/ 313 h 320"/>
                    <a:gd name="T26" fmla="*/ 213 w 230"/>
                    <a:gd name="T27" fmla="*/ 307 h 320"/>
                    <a:gd name="T28" fmla="*/ 220 w 230"/>
                    <a:gd name="T29" fmla="*/ 299 h 320"/>
                    <a:gd name="T30" fmla="*/ 225 w 230"/>
                    <a:gd name="T31" fmla="*/ 289 h 320"/>
                    <a:gd name="T32" fmla="*/ 229 w 230"/>
                    <a:gd name="T33" fmla="*/ 280 h 320"/>
                    <a:gd name="T34" fmla="*/ 230 w 230"/>
                    <a:gd name="T35" fmla="*/ 268 h 320"/>
                    <a:gd name="T36" fmla="*/ 230 w 230"/>
                    <a:gd name="T37" fmla="*/ 258 h 320"/>
                    <a:gd name="T38" fmla="*/ 229 w 230"/>
                    <a:gd name="T39" fmla="*/ 247 h 320"/>
                    <a:gd name="T40" fmla="*/ 225 w 230"/>
                    <a:gd name="T41" fmla="*/ 237 h 320"/>
                    <a:gd name="T42" fmla="*/ 104 w 230"/>
                    <a:gd name="T43" fmla="*/ 26 h 320"/>
                    <a:gd name="T44" fmla="*/ 104 w 230"/>
                    <a:gd name="T45" fmla="*/ 26 h 320"/>
                    <a:gd name="T46" fmla="*/ 97 w 230"/>
                    <a:gd name="T47" fmla="*/ 15 h 320"/>
                    <a:gd name="T48" fmla="*/ 89 w 230"/>
                    <a:gd name="T49" fmla="*/ 8 h 320"/>
                    <a:gd name="T50" fmla="*/ 79 w 230"/>
                    <a:gd name="T51" fmla="*/ 3 h 320"/>
                    <a:gd name="T52" fmla="*/ 70 w 230"/>
                    <a:gd name="T53" fmla="*/ 0 h 320"/>
                    <a:gd name="T54" fmla="*/ 60 w 230"/>
                    <a:gd name="T55" fmla="*/ 0 h 320"/>
                    <a:gd name="T56" fmla="*/ 49 w 230"/>
                    <a:gd name="T57" fmla="*/ 0 h 320"/>
                    <a:gd name="T58" fmla="*/ 39 w 230"/>
                    <a:gd name="T59" fmla="*/ 3 h 320"/>
                    <a:gd name="T60" fmla="*/ 30 w 230"/>
                    <a:gd name="T61" fmla="*/ 9 h 320"/>
                    <a:gd name="T62" fmla="*/ 21 w 230"/>
                    <a:gd name="T63" fmla="*/ 15 h 320"/>
                    <a:gd name="T64" fmla="*/ 13 w 230"/>
                    <a:gd name="T65" fmla="*/ 23 h 320"/>
                    <a:gd name="T66" fmla="*/ 8 w 230"/>
                    <a:gd name="T67" fmla="*/ 30 h 320"/>
                    <a:gd name="T68" fmla="*/ 3 w 230"/>
                    <a:gd name="T69" fmla="*/ 39 h 320"/>
                    <a:gd name="T70" fmla="*/ 0 w 230"/>
                    <a:gd name="T71" fmla="*/ 50 h 320"/>
                    <a:gd name="T72" fmla="*/ 0 w 230"/>
                    <a:gd name="T73" fmla="*/ 60 h 320"/>
                    <a:gd name="T74" fmla="*/ 2 w 230"/>
                    <a:gd name="T75" fmla="*/ 70 h 320"/>
                    <a:gd name="T76" fmla="*/ 6 w 230"/>
                    <a:gd name="T77" fmla="*/ 81 h 320"/>
                    <a:gd name="T78" fmla="*/ 6 w 230"/>
                    <a:gd name="T79" fmla="*/ 8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 h="320">
                      <a:moveTo>
                        <a:pt x="6" y="81"/>
                      </a:moveTo>
                      <a:lnTo>
                        <a:pt x="126" y="292"/>
                      </a:lnTo>
                      <a:lnTo>
                        <a:pt x="126" y="292"/>
                      </a:lnTo>
                      <a:lnTo>
                        <a:pt x="132" y="301"/>
                      </a:lnTo>
                      <a:lnTo>
                        <a:pt x="141" y="310"/>
                      </a:lnTo>
                      <a:lnTo>
                        <a:pt x="150" y="314"/>
                      </a:lnTo>
                      <a:lnTo>
                        <a:pt x="161" y="319"/>
                      </a:lnTo>
                      <a:lnTo>
                        <a:pt x="171" y="320"/>
                      </a:lnTo>
                      <a:lnTo>
                        <a:pt x="181" y="320"/>
                      </a:lnTo>
                      <a:lnTo>
                        <a:pt x="192" y="319"/>
                      </a:lnTo>
                      <a:lnTo>
                        <a:pt x="202" y="313"/>
                      </a:lnTo>
                      <a:lnTo>
                        <a:pt x="202" y="313"/>
                      </a:lnTo>
                      <a:lnTo>
                        <a:pt x="202" y="313"/>
                      </a:lnTo>
                      <a:lnTo>
                        <a:pt x="213" y="307"/>
                      </a:lnTo>
                      <a:lnTo>
                        <a:pt x="220" y="299"/>
                      </a:lnTo>
                      <a:lnTo>
                        <a:pt x="225" y="289"/>
                      </a:lnTo>
                      <a:lnTo>
                        <a:pt x="229" y="280"/>
                      </a:lnTo>
                      <a:lnTo>
                        <a:pt x="230" y="268"/>
                      </a:lnTo>
                      <a:lnTo>
                        <a:pt x="230" y="258"/>
                      </a:lnTo>
                      <a:lnTo>
                        <a:pt x="229" y="247"/>
                      </a:lnTo>
                      <a:lnTo>
                        <a:pt x="225" y="237"/>
                      </a:lnTo>
                      <a:lnTo>
                        <a:pt x="104" y="26"/>
                      </a:lnTo>
                      <a:lnTo>
                        <a:pt x="104" y="26"/>
                      </a:lnTo>
                      <a:lnTo>
                        <a:pt x="97" y="15"/>
                      </a:lnTo>
                      <a:lnTo>
                        <a:pt x="89" y="8"/>
                      </a:lnTo>
                      <a:lnTo>
                        <a:pt x="79" y="3"/>
                      </a:lnTo>
                      <a:lnTo>
                        <a:pt x="70" y="0"/>
                      </a:lnTo>
                      <a:lnTo>
                        <a:pt x="60" y="0"/>
                      </a:lnTo>
                      <a:lnTo>
                        <a:pt x="49" y="0"/>
                      </a:lnTo>
                      <a:lnTo>
                        <a:pt x="39" y="3"/>
                      </a:lnTo>
                      <a:lnTo>
                        <a:pt x="30" y="9"/>
                      </a:lnTo>
                      <a:lnTo>
                        <a:pt x="21" y="15"/>
                      </a:lnTo>
                      <a:lnTo>
                        <a:pt x="13" y="23"/>
                      </a:lnTo>
                      <a:lnTo>
                        <a:pt x="8" y="30"/>
                      </a:lnTo>
                      <a:lnTo>
                        <a:pt x="3" y="39"/>
                      </a:lnTo>
                      <a:lnTo>
                        <a:pt x="0" y="50"/>
                      </a:lnTo>
                      <a:lnTo>
                        <a:pt x="0" y="60"/>
                      </a:lnTo>
                      <a:lnTo>
                        <a:pt x="2" y="70"/>
                      </a:lnTo>
                      <a:lnTo>
                        <a:pt x="6" y="81"/>
                      </a:lnTo>
                      <a:lnTo>
                        <a:pt x="6" y="81"/>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231"/>
                <p:cNvSpPr>
                  <a:spLocks/>
                </p:cNvSpPr>
                <p:nvPr/>
              </p:nvSpPr>
              <p:spPr bwMode="auto">
                <a:xfrm>
                  <a:off x="3579813" y="1649412"/>
                  <a:ext cx="250825" cy="379412"/>
                </a:xfrm>
                <a:custGeom>
                  <a:avLst/>
                  <a:gdLst>
                    <a:gd name="T0" fmla="*/ 0 w 158"/>
                    <a:gd name="T1" fmla="*/ 208 h 239"/>
                    <a:gd name="T2" fmla="*/ 48 w 158"/>
                    <a:gd name="T3" fmla="*/ 40 h 239"/>
                    <a:gd name="T4" fmla="*/ 48 w 158"/>
                    <a:gd name="T5" fmla="*/ 40 h 239"/>
                    <a:gd name="T6" fmla="*/ 52 w 158"/>
                    <a:gd name="T7" fmla="*/ 28 h 239"/>
                    <a:gd name="T8" fmla="*/ 58 w 158"/>
                    <a:gd name="T9" fmla="*/ 19 h 239"/>
                    <a:gd name="T10" fmla="*/ 67 w 158"/>
                    <a:gd name="T11" fmla="*/ 11 h 239"/>
                    <a:gd name="T12" fmla="*/ 76 w 158"/>
                    <a:gd name="T13" fmla="*/ 6 h 239"/>
                    <a:gd name="T14" fmla="*/ 85 w 158"/>
                    <a:gd name="T15" fmla="*/ 1 h 239"/>
                    <a:gd name="T16" fmla="*/ 96 w 158"/>
                    <a:gd name="T17" fmla="*/ 0 h 239"/>
                    <a:gd name="T18" fmla="*/ 107 w 158"/>
                    <a:gd name="T19" fmla="*/ 0 h 239"/>
                    <a:gd name="T20" fmla="*/ 118 w 158"/>
                    <a:gd name="T21" fmla="*/ 1 h 239"/>
                    <a:gd name="T22" fmla="*/ 118 w 158"/>
                    <a:gd name="T23" fmla="*/ 1 h 239"/>
                    <a:gd name="T24" fmla="*/ 118 w 158"/>
                    <a:gd name="T25" fmla="*/ 1 h 239"/>
                    <a:gd name="T26" fmla="*/ 128 w 158"/>
                    <a:gd name="T27" fmla="*/ 6 h 239"/>
                    <a:gd name="T28" fmla="*/ 139 w 158"/>
                    <a:gd name="T29" fmla="*/ 11 h 239"/>
                    <a:gd name="T30" fmla="*/ 146 w 158"/>
                    <a:gd name="T31" fmla="*/ 19 h 239"/>
                    <a:gd name="T32" fmla="*/ 152 w 158"/>
                    <a:gd name="T33" fmla="*/ 28 h 239"/>
                    <a:gd name="T34" fmla="*/ 156 w 158"/>
                    <a:gd name="T35" fmla="*/ 38 h 239"/>
                    <a:gd name="T36" fmla="*/ 158 w 158"/>
                    <a:gd name="T37" fmla="*/ 49 h 239"/>
                    <a:gd name="T38" fmla="*/ 158 w 158"/>
                    <a:gd name="T39" fmla="*/ 61 h 239"/>
                    <a:gd name="T40" fmla="*/ 156 w 158"/>
                    <a:gd name="T41" fmla="*/ 71 h 239"/>
                    <a:gd name="T42" fmla="*/ 106 w 158"/>
                    <a:gd name="T43" fmla="*/ 239 h 239"/>
                    <a:gd name="T44" fmla="*/ 0 w 158"/>
                    <a:gd name="T45"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239">
                      <a:moveTo>
                        <a:pt x="0" y="208"/>
                      </a:moveTo>
                      <a:lnTo>
                        <a:pt x="48" y="40"/>
                      </a:lnTo>
                      <a:lnTo>
                        <a:pt x="48" y="40"/>
                      </a:lnTo>
                      <a:lnTo>
                        <a:pt x="52" y="28"/>
                      </a:lnTo>
                      <a:lnTo>
                        <a:pt x="58" y="19"/>
                      </a:lnTo>
                      <a:lnTo>
                        <a:pt x="67" y="11"/>
                      </a:lnTo>
                      <a:lnTo>
                        <a:pt x="76" y="6"/>
                      </a:lnTo>
                      <a:lnTo>
                        <a:pt x="85" y="1"/>
                      </a:lnTo>
                      <a:lnTo>
                        <a:pt x="96" y="0"/>
                      </a:lnTo>
                      <a:lnTo>
                        <a:pt x="107" y="0"/>
                      </a:lnTo>
                      <a:lnTo>
                        <a:pt x="118" y="1"/>
                      </a:lnTo>
                      <a:lnTo>
                        <a:pt x="118" y="1"/>
                      </a:lnTo>
                      <a:lnTo>
                        <a:pt x="118" y="1"/>
                      </a:lnTo>
                      <a:lnTo>
                        <a:pt x="128" y="6"/>
                      </a:lnTo>
                      <a:lnTo>
                        <a:pt x="139" y="11"/>
                      </a:lnTo>
                      <a:lnTo>
                        <a:pt x="146" y="19"/>
                      </a:lnTo>
                      <a:lnTo>
                        <a:pt x="152" y="28"/>
                      </a:lnTo>
                      <a:lnTo>
                        <a:pt x="156" y="38"/>
                      </a:lnTo>
                      <a:lnTo>
                        <a:pt x="158" y="49"/>
                      </a:lnTo>
                      <a:lnTo>
                        <a:pt x="158" y="61"/>
                      </a:lnTo>
                      <a:lnTo>
                        <a:pt x="156" y="71"/>
                      </a:lnTo>
                      <a:lnTo>
                        <a:pt x="106" y="239"/>
                      </a:lnTo>
                      <a:lnTo>
                        <a:pt x="0" y="20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232"/>
                <p:cNvSpPr>
                  <a:spLocks/>
                </p:cNvSpPr>
                <p:nvPr/>
              </p:nvSpPr>
              <p:spPr bwMode="auto">
                <a:xfrm>
                  <a:off x="2816225" y="1312862"/>
                  <a:ext cx="368300" cy="508000"/>
                </a:xfrm>
                <a:custGeom>
                  <a:avLst/>
                  <a:gdLst>
                    <a:gd name="T0" fmla="*/ 224 w 232"/>
                    <a:gd name="T1" fmla="*/ 81 h 320"/>
                    <a:gd name="T2" fmla="*/ 105 w 232"/>
                    <a:gd name="T3" fmla="*/ 292 h 320"/>
                    <a:gd name="T4" fmla="*/ 105 w 232"/>
                    <a:gd name="T5" fmla="*/ 292 h 320"/>
                    <a:gd name="T6" fmla="*/ 98 w 232"/>
                    <a:gd name="T7" fmla="*/ 301 h 320"/>
                    <a:gd name="T8" fmla="*/ 91 w 232"/>
                    <a:gd name="T9" fmla="*/ 310 h 320"/>
                    <a:gd name="T10" fmla="*/ 82 w 232"/>
                    <a:gd name="T11" fmla="*/ 314 h 320"/>
                    <a:gd name="T12" fmla="*/ 71 w 232"/>
                    <a:gd name="T13" fmla="*/ 319 h 320"/>
                    <a:gd name="T14" fmla="*/ 61 w 232"/>
                    <a:gd name="T15" fmla="*/ 320 h 320"/>
                    <a:gd name="T16" fmla="*/ 49 w 232"/>
                    <a:gd name="T17" fmla="*/ 320 h 320"/>
                    <a:gd name="T18" fmla="*/ 39 w 232"/>
                    <a:gd name="T19" fmla="*/ 319 h 320"/>
                    <a:gd name="T20" fmla="*/ 28 w 232"/>
                    <a:gd name="T21" fmla="*/ 313 h 320"/>
                    <a:gd name="T22" fmla="*/ 28 w 232"/>
                    <a:gd name="T23" fmla="*/ 313 h 320"/>
                    <a:gd name="T24" fmla="*/ 28 w 232"/>
                    <a:gd name="T25" fmla="*/ 313 h 320"/>
                    <a:gd name="T26" fmla="*/ 19 w 232"/>
                    <a:gd name="T27" fmla="*/ 307 h 320"/>
                    <a:gd name="T28" fmla="*/ 12 w 232"/>
                    <a:gd name="T29" fmla="*/ 299 h 320"/>
                    <a:gd name="T30" fmla="*/ 6 w 232"/>
                    <a:gd name="T31" fmla="*/ 289 h 320"/>
                    <a:gd name="T32" fmla="*/ 3 w 232"/>
                    <a:gd name="T33" fmla="*/ 280 h 320"/>
                    <a:gd name="T34" fmla="*/ 0 w 232"/>
                    <a:gd name="T35" fmla="*/ 268 h 320"/>
                    <a:gd name="T36" fmla="*/ 0 w 232"/>
                    <a:gd name="T37" fmla="*/ 258 h 320"/>
                    <a:gd name="T38" fmla="*/ 3 w 232"/>
                    <a:gd name="T39" fmla="*/ 247 h 320"/>
                    <a:gd name="T40" fmla="*/ 7 w 232"/>
                    <a:gd name="T41" fmla="*/ 237 h 320"/>
                    <a:gd name="T42" fmla="*/ 128 w 232"/>
                    <a:gd name="T43" fmla="*/ 26 h 320"/>
                    <a:gd name="T44" fmla="*/ 128 w 232"/>
                    <a:gd name="T45" fmla="*/ 26 h 320"/>
                    <a:gd name="T46" fmla="*/ 134 w 232"/>
                    <a:gd name="T47" fmla="*/ 15 h 320"/>
                    <a:gd name="T48" fmla="*/ 143 w 232"/>
                    <a:gd name="T49" fmla="*/ 8 h 320"/>
                    <a:gd name="T50" fmla="*/ 151 w 232"/>
                    <a:gd name="T51" fmla="*/ 3 h 320"/>
                    <a:gd name="T52" fmla="*/ 162 w 232"/>
                    <a:gd name="T53" fmla="*/ 0 h 320"/>
                    <a:gd name="T54" fmla="*/ 172 w 232"/>
                    <a:gd name="T55" fmla="*/ 0 h 320"/>
                    <a:gd name="T56" fmla="*/ 181 w 232"/>
                    <a:gd name="T57" fmla="*/ 0 h 320"/>
                    <a:gd name="T58" fmla="*/ 192 w 232"/>
                    <a:gd name="T59" fmla="*/ 3 h 320"/>
                    <a:gd name="T60" fmla="*/ 202 w 232"/>
                    <a:gd name="T61" fmla="*/ 9 h 320"/>
                    <a:gd name="T62" fmla="*/ 209 w 232"/>
                    <a:gd name="T63" fmla="*/ 15 h 320"/>
                    <a:gd name="T64" fmla="*/ 217 w 232"/>
                    <a:gd name="T65" fmla="*/ 23 h 320"/>
                    <a:gd name="T66" fmla="*/ 224 w 232"/>
                    <a:gd name="T67" fmla="*/ 30 h 320"/>
                    <a:gd name="T68" fmla="*/ 229 w 232"/>
                    <a:gd name="T69" fmla="*/ 39 h 320"/>
                    <a:gd name="T70" fmla="*/ 230 w 232"/>
                    <a:gd name="T71" fmla="*/ 50 h 320"/>
                    <a:gd name="T72" fmla="*/ 232 w 232"/>
                    <a:gd name="T73" fmla="*/ 60 h 320"/>
                    <a:gd name="T74" fmla="*/ 229 w 232"/>
                    <a:gd name="T75" fmla="*/ 70 h 320"/>
                    <a:gd name="T76" fmla="*/ 224 w 232"/>
                    <a:gd name="T77" fmla="*/ 81 h 320"/>
                    <a:gd name="T78" fmla="*/ 224 w 232"/>
                    <a:gd name="T79" fmla="*/ 8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320">
                      <a:moveTo>
                        <a:pt x="224" y="81"/>
                      </a:moveTo>
                      <a:lnTo>
                        <a:pt x="105" y="292"/>
                      </a:lnTo>
                      <a:lnTo>
                        <a:pt x="105" y="292"/>
                      </a:lnTo>
                      <a:lnTo>
                        <a:pt x="98" y="301"/>
                      </a:lnTo>
                      <a:lnTo>
                        <a:pt x="91" y="310"/>
                      </a:lnTo>
                      <a:lnTo>
                        <a:pt x="82" y="314"/>
                      </a:lnTo>
                      <a:lnTo>
                        <a:pt x="71" y="319"/>
                      </a:lnTo>
                      <a:lnTo>
                        <a:pt x="61" y="320"/>
                      </a:lnTo>
                      <a:lnTo>
                        <a:pt x="49" y="320"/>
                      </a:lnTo>
                      <a:lnTo>
                        <a:pt x="39" y="319"/>
                      </a:lnTo>
                      <a:lnTo>
                        <a:pt x="28" y="313"/>
                      </a:lnTo>
                      <a:lnTo>
                        <a:pt x="28" y="313"/>
                      </a:lnTo>
                      <a:lnTo>
                        <a:pt x="28" y="313"/>
                      </a:lnTo>
                      <a:lnTo>
                        <a:pt x="19" y="307"/>
                      </a:lnTo>
                      <a:lnTo>
                        <a:pt x="12" y="299"/>
                      </a:lnTo>
                      <a:lnTo>
                        <a:pt x="6" y="289"/>
                      </a:lnTo>
                      <a:lnTo>
                        <a:pt x="3" y="280"/>
                      </a:lnTo>
                      <a:lnTo>
                        <a:pt x="0" y="268"/>
                      </a:lnTo>
                      <a:lnTo>
                        <a:pt x="0" y="258"/>
                      </a:lnTo>
                      <a:lnTo>
                        <a:pt x="3" y="247"/>
                      </a:lnTo>
                      <a:lnTo>
                        <a:pt x="7" y="237"/>
                      </a:lnTo>
                      <a:lnTo>
                        <a:pt x="128" y="26"/>
                      </a:lnTo>
                      <a:lnTo>
                        <a:pt x="128" y="26"/>
                      </a:lnTo>
                      <a:lnTo>
                        <a:pt x="134" y="15"/>
                      </a:lnTo>
                      <a:lnTo>
                        <a:pt x="143" y="8"/>
                      </a:lnTo>
                      <a:lnTo>
                        <a:pt x="151" y="3"/>
                      </a:lnTo>
                      <a:lnTo>
                        <a:pt x="162" y="0"/>
                      </a:lnTo>
                      <a:lnTo>
                        <a:pt x="172" y="0"/>
                      </a:lnTo>
                      <a:lnTo>
                        <a:pt x="181" y="0"/>
                      </a:lnTo>
                      <a:lnTo>
                        <a:pt x="192" y="3"/>
                      </a:lnTo>
                      <a:lnTo>
                        <a:pt x="202" y="9"/>
                      </a:lnTo>
                      <a:lnTo>
                        <a:pt x="209" y="15"/>
                      </a:lnTo>
                      <a:lnTo>
                        <a:pt x="217" y="23"/>
                      </a:lnTo>
                      <a:lnTo>
                        <a:pt x="224" y="30"/>
                      </a:lnTo>
                      <a:lnTo>
                        <a:pt x="229" y="39"/>
                      </a:lnTo>
                      <a:lnTo>
                        <a:pt x="230" y="50"/>
                      </a:lnTo>
                      <a:lnTo>
                        <a:pt x="232" y="60"/>
                      </a:lnTo>
                      <a:lnTo>
                        <a:pt x="229" y="70"/>
                      </a:lnTo>
                      <a:lnTo>
                        <a:pt x="224" y="81"/>
                      </a:lnTo>
                      <a:lnTo>
                        <a:pt x="224" y="81"/>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234"/>
                <p:cNvSpPr>
                  <a:spLocks/>
                </p:cNvSpPr>
                <p:nvPr/>
              </p:nvSpPr>
              <p:spPr bwMode="auto">
                <a:xfrm>
                  <a:off x="2817813" y="1649412"/>
                  <a:ext cx="250825" cy="379412"/>
                </a:xfrm>
                <a:custGeom>
                  <a:avLst/>
                  <a:gdLst>
                    <a:gd name="T0" fmla="*/ 158 w 158"/>
                    <a:gd name="T1" fmla="*/ 208 h 239"/>
                    <a:gd name="T2" fmla="*/ 110 w 158"/>
                    <a:gd name="T3" fmla="*/ 40 h 239"/>
                    <a:gd name="T4" fmla="*/ 110 w 158"/>
                    <a:gd name="T5" fmla="*/ 40 h 239"/>
                    <a:gd name="T6" fmla="*/ 106 w 158"/>
                    <a:gd name="T7" fmla="*/ 28 h 239"/>
                    <a:gd name="T8" fmla="*/ 100 w 158"/>
                    <a:gd name="T9" fmla="*/ 19 h 239"/>
                    <a:gd name="T10" fmla="*/ 93 w 158"/>
                    <a:gd name="T11" fmla="*/ 11 h 239"/>
                    <a:gd name="T12" fmla="*/ 84 w 158"/>
                    <a:gd name="T13" fmla="*/ 6 h 239"/>
                    <a:gd name="T14" fmla="*/ 73 w 158"/>
                    <a:gd name="T15" fmla="*/ 1 h 239"/>
                    <a:gd name="T16" fmla="*/ 63 w 158"/>
                    <a:gd name="T17" fmla="*/ 0 h 239"/>
                    <a:gd name="T18" fmla="*/ 52 w 158"/>
                    <a:gd name="T19" fmla="*/ 0 h 239"/>
                    <a:gd name="T20" fmla="*/ 41 w 158"/>
                    <a:gd name="T21" fmla="*/ 1 h 239"/>
                    <a:gd name="T22" fmla="*/ 41 w 158"/>
                    <a:gd name="T23" fmla="*/ 1 h 239"/>
                    <a:gd name="T24" fmla="*/ 41 w 158"/>
                    <a:gd name="T25" fmla="*/ 1 h 239"/>
                    <a:gd name="T26" fmla="*/ 30 w 158"/>
                    <a:gd name="T27" fmla="*/ 6 h 239"/>
                    <a:gd name="T28" fmla="*/ 21 w 158"/>
                    <a:gd name="T29" fmla="*/ 11 h 239"/>
                    <a:gd name="T30" fmla="*/ 14 w 158"/>
                    <a:gd name="T31" fmla="*/ 19 h 239"/>
                    <a:gd name="T32" fmla="*/ 8 w 158"/>
                    <a:gd name="T33" fmla="*/ 28 h 239"/>
                    <a:gd name="T34" fmla="*/ 3 w 158"/>
                    <a:gd name="T35" fmla="*/ 38 h 239"/>
                    <a:gd name="T36" fmla="*/ 0 w 158"/>
                    <a:gd name="T37" fmla="*/ 49 h 239"/>
                    <a:gd name="T38" fmla="*/ 0 w 158"/>
                    <a:gd name="T39" fmla="*/ 61 h 239"/>
                    <a:gd name="T40" fmla="*/ 3 w 158"/>
                    <a:gd name="T41" fmla="*/ 71 h 239"/>
                    <a:gd name="T42" fmla="*/ 52 w 158"/>
                    <a:gd name="T43" fmla="*/ 239 h 239"/>
                    <a:gd name="T44" fmla="*/ 158 w 158"/>
                    <a:gd name="T45"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239">
                      <a:moveTo>
                        <a:pt x="158" y="208"/>
                      </a:moveTo>
                      <a:lnTo>
                        <a:pt x="110" y="40"/>
                      </a:lnTo>
                      <a:lnTo>
                        <a:pt x="110" y="40"/>
                      </a:lnTo>
                      <a:lnTo>
                        <a:pt x="106" y="28"/>
                      </a:lnTo>
                      <a:lnTo>
                        <a:pt x="100" y="19"/>
                      </a:lnTo>
                      <a:lnTo>
                        <a:pt x="93" y="11"/>
                      </a:lnTo>
                      <a:lnTo>
                        <a:pt x="84" y="6"/>
                      </a:lnTo>
                      <a:lnTo>
                        <a:pt x="73" y="1"/>
                      </a:lnTo>
                      <a:lnTo>
                        <a:pt x="63" y="0"/>
                      </a:lnTo>
                      <a:lnTo>
                        <a:pt x="52" y="0"/>
                      </a:lnTo>
                      <a:lnTo>
                        <a:pt x="41" y="1"/>
                      </a:lnTo>
                      <a:lnTo>
                        <a:pt x="41" y="1"/>
                      </a:lnTo>
                      <a:lnTo>
                        <a:pt x="41" y="1"/>
                      </a:lnTo>
                      <a:lnTo>
                        <a:pt x="30" y="6"/>
                      </a:lnTo>
                      <a:lnTo>
                        <a:pt x="21" y="11"/>
                      </a:lnTo>
                      <a:lnTo>
                        <a:pt x="14" y="19"/>
                      </a:lnTo>
                      <a:lnTo>
                        <a:pt x="8" y="28"/>
                      </a:lnTo>
                      <a:lnTo>
                        <a:pt x="3" y="38"/>
                      </a:lnTo>
                      <a:lnTo>
                        <a:pt x="0" y="49"/>
                      </a:lnTo>
                      <a:lnTo>
                        <a:pt x="0" y="61"/>
                      </a:lnTo>
                      <a:lnTo>
                        <a:pt x="3" y="71"/>
                      </a:lnTo>
                      <a:lnTo>
                        <a:pt x="52" y="239"/>
                      </a:lnTo>
                      <a:lnTo>
                        <a:pt x="158" y="20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244"/>
                <p:cNvSpPr>
                  <a:spLocks/>
                </p:cNvSpPr>
                <p:nvPr/>
              </p:nvSpPr>
              <p:spPr bwMode="auto">
                <a:xfrm>
                  <a:off x="3267075" y="968375"/>
                  <a:ext cx="117475" cy="42862"/>
                </a:xfrm>
                <a:custGeom>
                  <a:avLst/>
                  <a:gdLst>
                    <a:gd name="T0" fmla="*/ 74 w 74"/>
                    <a:gd name="T1" fmla="*/ 0 h 27"/>
                    <a:gd name="T2" fmla="*/ 74 w 74"/>
                    <a:gd name="T3" fmla="*/ 0 h 27"/>
                    <a:gd name="T4" fmla="*/ 71 w 74"/>
                    <a:gd name="T5" fmla="*/ 6 h 27"/>
                    <a:gd name="T6" fmla="*/ 68 w 74"/>
                    <a:gd name="T7" fmla="*/ 12 h 27"/>
                    <a:gd name="T8" fmla="*/ 64 w 74"/>
                    <a:gd name="T9" fmla="*/ 17 h 27"/>
                    <a:gd name="T10" fmla="*/ 59 w 74"/>
                    <a:gd name="T11" fmla="*/ 20 h 27"/>
                    <a:gd name="T12" fmla="*/ 53 w 74"/>
                    <a:gd name="T13" fmla="*/ 23 h 27"/>
                    <a:gd name="T14" fmla="*/ 49 w 74"/>
                    <a:gd name="T15" fmla="*/ 26 h 27"/>
                    <a:gd name="T16" fmla="*/ 37 w 74"/>
                    <a:gd name="T17" fmla="*/ 27 h 27"/>
                    <a:gd name="T18" fmla="*/ 27 w 74"/>
                    <a:gd name="T19" fmla="*/ 26 h 27"/>
                    <a:gd name="T20" fmla="*/ 21 w 74"/>
                    <a:gd name="T21" fmla="*/ 23 h 27"/>
                    <a:gd name="T22" fmla="*/ 16 w 74"/>
                    <a:gd name="T23" fmla="*/ 20 h 27"/>
                    <a:gd name="T24" fmla="*/ 12 w 74"/>
                    <a:gd name="T25" fmla="*/ 17 h 27"/>
                    <a:gd name="T26" fmla="*/ 7 w 74"/>
                    <a:gd name="T27" fmla="*/ 12 h 27"/>
                    <a:gd name="T28" fmla="*/ 3 w 74"/>
                    <a:gd name="T29" fmla="*/ 6 h 27"/>
                    <a:gd name="T30" fmla="*/ 0 w 74"/>
                    <a:gd name="T31" fmla="*/ 0 h 27"/>
                    <a:gd name="T32" fmla="*/ 0 w 74"/>
                    <a:gd name="T33" fmla="*/ 0 h 27"/>
                    <a:gd name="T34" fmla="*/ 9 w 74"/>
                    <a:gd name="T35" fmla="*/ 6 h 27"/>
                    <a:gd name="T36" fmla="*/ 18 w 74"/>
                    <a:gd name="T37" fmla="*/ 11 h 27"/>
                    <a:gd name="T38" fmla="*/ 27 w 74"/>
                    <a:gd name="T39" fmla="*/ 14 h 27"/>
                    <a:gd name="T40" fmla="*/ 37 w 74"/>
                    <a:gd name="T41" fmla="*/ 15 h 27"/>
                    <a:gd name="T42" fmla="*/ 47 w 74"/>
                    <a:gd name="T43" fmla="*/ 14 h 27"/>
                    <a:gd name="T44" fmla="*/ 56 w 74"/>
                    <a:gd name="T45" fmla="*/ 12 h 27"/>
                    <a:gd name="T46" fmla="*/ 67 w 74"/>
                    <a:gd name="T47" fmla="*/ 6 h 27"/>
                    <a:gd name="T48" fmla="*/ 74 w 74"/>
                    <a:gd name="T49" fmla="*/ 0 h 27"/>
                    <a:gd name="T50" fmla="*/ 74 w 74"/>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27">
                      <a:moveTo>
                        <a:pt x="74" y="0"/>
                      </a:moveTo>
                      <a:lnTo>
                        <a:pt x="74" y="0"/>
                      </a:lnTo>
                      <a:lnTo>
                        <a:pt x="71" y="6"/>
                      </a:lnTo>
                      <a:lnTo>
                        <a:pt x="68" y="12"/>
                      </a:lnTo>
                      <a:lnTo>
                        <a:pt x="64" y="17"/>
                      </a:lnTo>
                      <a:lnTo>
                        <a:pt x="59" y="20"/>
                      </a:lnTo>
                      <a:lnTo>
                        <a:pt x="53" y="23"/>
                      </a:lnTo>
                      <a:lnTo>
                        <a:pt x="49" y="26"/>
                      </a:lnTo>
                      <a:lnTo>
                        <a:pt x="37" y="27"/>
                      </a:lnTo>
                      <a:lnTo>
                        <a:pt x="27" y="26"/>
                      </a:lnTo>
                      <a:lnTo>
                        <a:pt x="21" y="23"/>
                      </a:lnTo>
                      <a:lnTo>
                        <a:pt x="16" y="20"/>
                      </a:lnTo>
                      <a:lnTo>
                        <a:pt x="12" y="17"/>
                      </a:lnTo>
                      <a:lnTo>
                        <a:pt x="7" y="12"/>
                      </a:lnTo>
                      <a:lnTo>
                        <a:pt x="3" y="6"/>
                      </a:lnTo>
                      <a:lnTo>
                        <a:pt x="0" y="0"/>
                      </a:lnTo>
                      <a:lnTo>
                        <a:pt x="0" y="0"/>
                      </a:lnTo>
                      <a:lnTo>
                        <a:pt x="9" y="6"/>
                      </a:lnTo>
                      <a:lnTo>
                        <a:pt x="18" y="11"/>
                      </a:lnTo>
                      <a:lnTo>
                        <a:pt x="27" y="14"/>
                      </a:lnTo>
                      <a:lnTo>
                        <a:pt x="37" y="15"/>
                      </a:lnTo>
                      <a:lnTo>
                        <a:pt x="47" y="14"/>
                      </a:lnTo>
                      <a:lnTo>
                        <a:pt x="56" y="12"/>
                      </a:lnTo>
                      <a:lnTo>
                        <a:pt x="67" y="6"/>
                      </a:lnTo>
                      <a:lnTo>
                        <a:pt x="74" y="0"/>
                      </a:lnTo>
                      <a:lnTo>
                        <a:pt x="74"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251"/>
                <p:cNvSpPr>
                  <a:spLocks/>
                </p:cNvSpPr>
                <p:nvPr/>
              </p:nvSpPr>
              <p:spPr bwMode="auto">
                <a:xfrm>
                  <a:off x="2890838" y="1941512"/>
                  <a:ext cx="177800" cy="87312"/>
                </a:xfrm>
                <a:custGeom>
                  <a:avLst/>
                  <a:gdLst>
                    <a:gd name="T0" fmla="*/ 6 w 112"/>
                    <a:gd name="T1" fmla="*/ 55 h 55"/>
                    <a:gd name="T2" fmla="*/ 0 w 112"/>
                    <a:gd name="T3" fmla="*/ 31 h 55"/>
                    <a:gd name="T4" fmla="*/ 106 w 112"/>
                    <a:gd name="T5" fmla="*/ 0 h 55"/>
                    <a:gd name="T6" fmla="*/ 112 w 112"/>
                    <a:gd name="T7" fmla="*/ 24 h 55"/>
                    <a:gd name="T8" fmla="*/ 6 w 112"/>
                    <a:gd name="T9" fmla="*/ 55 h 55"/>
                  </a:gdLst>
                  <a:ahLst/>
                  <a:cxnLst>
                    <a:cxn ang="0">
                      <a:pos x="T0" y="T1"/>
                    </a:cxn>
                    <a:cxn ang="0">
                      <a:pos x="T2" y="T3"/>
                    </a:cxn>
                    <a:cxn ang="0">
                      <a:pos x="T4" y="T5"/>
                    </a:cxn>
                    <a:cxn ang="0">
                      <a:pos x="T6" y="T7"/>
                    </a:cxn>
                    <a:cxn ang="0">
                      <a:pos x="T8" y="T9"/>
                    </a:cxn>
                  </a:cxnLst>
                  <a:rect l="0" t="0" r="r" b="b"/>
                  <a:pathLst>
                    <a:path w="112" h="55">
                      <a:moveTo>
                        <a:pt x="6" y="55"/>
                      </a:moveTo>
                      <a:lnTo>
                        <a:pt x="0" y="31"/>
                      </a:lnTo>
                      <a:lnTo>
                        <a:pt x="106" y="0"/>
                      </a:lnTo>
                      <a:lnTo>
                        <a:pt x="112" y="24"/>
                      </a:lnTo>
                      <a:lnTo>
                        <a:pt x="6" y="5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252"/>
                <p:cNvSpPr>
                  <a:spLocks/>
                </p:cNvSpPr>
                <p:nvPr/>
              </p:nvSpPr>
              <p:spPr bwMode="auto">
                <a:xfrm>
                  <a:off x="3579813" y="1941512"/>
                  <a:ext cx="179388" cy="87312"/>
                </a:xfrm>
                <a:custGeom>
                  <a:avLst/>
                  <a:gdLst>
                    <a:gd name="T0" fmla="*/ 106 w 113"/>
                    <a:gd name="T1" fmla="*/ 55 h 55"/>
                    <a:gd name="T2" fmla="*/ 113 w 113"/>
                    <a:gd name="T3" fmla="*/ 31 h 55"/>
                    <a:gd name="T4" fmla="*/ 8 w 113"/>
                    <a:gd name="T5" fmla="*/ 0 h 55"/>
                    <a:gd name="T6" fmla="*/ 0 w 113"/>
                    <a:gd name="T7" fmla="*/ 24 h 55"/>
                    <a:gd name="T8" fmla="*/ 106 w 113"/>
                    <a:gd name="T9" fmla="*/ 55 h 55"/>
                  </a:gdLst>
                  <a:ahLst/>
                  <a:cxnLst>
                    <a:cxn ang="0">
                      <a:pos x="T0" y="T1"/>
                    </a:cxn>
                    <a:cxn ang="0">
                      <a:pos x="T2" y="T3"/>
                    </a:cxn>
                    <a:cxn ang="0">
                      <a:pos x="T4" y="T5"/>
                    </a:cxn>
                    <a:cxn ang="0">
                      <a:pos x="T6" y="T7"/>
                    </a:cxn>
                    <a:cxn ang="0">
                      <a:pos x="T8" y="T9"/>
                    </a:cxn>
                  </a:cxnLst>
                  <a:rect l="0" t="0" r="r" b="b"/>
                  <a:pathLst>
                    <a:path w="113" h="55">
                      <a:moveTo>
                        <a:pt x="106" y="55"/>
                      </a:moveTo>
                      <a:lnTo>
                        <a:pt x="113" y="31"/>
                      </a:lnTo>
                      <a:lnTo>
                        <a:pt x="8" y="0"/>
                      </a:lnTo>
                      <a:lnTo>
                        <a:pt x="0" y="24"/>
                      </a:lnTo>
                      <a:lnTo>
                        <a:pt x="106" y="5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Rectangle 253"/>
                <p:cNvSpPr>
                  <a:spLocks noChangeArrowheads="1"/>
                </p:cNvSpPr>
                <p:nvPr/>
              </p:nvSpPr>
              <p:spPr bwMode="auto">
                <a:xfrm>
                  <a:off x="3087688" y="1593850"/>
                  <a:ext cx="479425" cy="149225"/>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4" name="Group 173"/>
              <p:cNvGrpSpPr/>
              <p:nvPr/>
            </p:nvGrpSpPr>
            <p:grpSpPr>
              <a:xfrm>
                <a:off x="1731773" y="2087356"/>
                <a:ext cx="586761" cy="685230"/>
                <a:chOff x="8235950" y="230188"/>
                <a:chExt cx="917576" cy="1071562"/>
              </a:xfrm>
            </p:grpSpPr>
            <p:sp>
              <p:nvSpPr>
                <p:cNvPr id="175" name="Freeform 146"/>
                <p:cNvSpPr>
                  <a:spLocks/>
                </p:cNvSpPr>
                <p:nvPr/>
              </p:nvSpPr>
              <p:spPr bwMode="auto">
                <a:xfrm>
                  <a:off x="8289925" y="352425"/>
                  <a:ext cx="809625" cy="809625"/>
                </a:xfrm>
                <a:custGeom>
                  <a:avLst/>
                  <a:gdLst>
                    <a:gd name="T0" fmla="*/ 254 w 510"/>
                    <a:gd name="T1" fmla="*/ 0 h 510"/>
                    <a:gd name="T2" fmla="*/ 189 w 510"/>
                    <a:gd name="T3" fmla="*/ 6 h 510"/>
                    <a:gd name="T4" fmla="*/ 132 w 510"/>
                    <a:gd name="T5" fmla="*/ 23 h 510"/>
                    <a:gd name="T6" fmla="*/ 86 w 510"/>
                    <a:gd name="T7" fmla="*/ 48 h 510"/>
                    <a:gd name="T8" fmla="*/ 52 w 510"/>
                    <a:gd name="T9" fmla="*/ 81 h 510"/>
                    <a:gd name="T10" fmla="*/ 25 w 510"/>
                    <a:gd name="T11" fmla="*/ 119 h 510"/>
                    <a:gd name="T12" fmla="*/ 9 w 510"/>
                    <a:gd name="T13" fmla="*/ 162 h 510"/>
                    <a:gd name="T14" fmla="*/ 0 w 510"/>
                    <a:gd name="T15" fmla="*/ 208 h 510"/>
                    <a:gd name="T16" fmla="*/ 2 w 510"/>
                    <a:gd name="T17" fmla="*/ 256 h 510"/>
                    <a:gd name="T18" fmla="*/ 9 w 510"/>
                    <a:gd name="T19" fmla="*/ 304 h 510"/>
                    <a:gd name="T20" fmla="*/ 25 w 510"/>
                    <a:gd name="T21" fmla="*/ 350 h 510"/>
                    <a:gd name="T22" fmla="*/ 48 w 510"/>
                    <a:gd name="T23" fmla="*/ 393 h 510"/>
                    <a:gd name="T24" fmla="*/ 77 w 510"/>
                    <a:gd name="T25" fmla="*/ 431 h 510"/>
                    <a:gd name="T26" fmla="*/ 113 w 510"/>
                    <a:gd name="T27" fmla="*/ 464 h 510"/>
                    <a:gd name="T28" fmla="*/ 155 w 510"/>
                    <a:gd name="T29" fmla="*/ 489 h 510"/>
                    <a:gd name="T30" fmla="*/ 202 w 510"/>
                    <a:gd name="T31" fmla="*/ 504 h 510"/>
                    <a:gd name="T32" fmla="*/ 254 w 510"/>
                    <a:gd name="T33" fmla="*/ 510 h 510"/>
                    <a:gd name="T34" fmla="*/ 281 w 510"/>
                    <a:gd name="T35" fmla="*/ 509 h 510"/>
                    <a:gd name="T36" fmla="*/ 331 w 510"/>
                    <a:gd name="T37" fmla="*/ 498 h 510"/>
                    <a:gd name="T38" fmla="*/ 376 w 510"/>
                    <a:gd name="T39" fmla="*/ 478 h 510"/>
                    <a:gd name="T40" fmla="*/ 415 w 510"/>
                    <a:gd name="T41" fmla="*/ 448 h 510"/>
                    <a:gd name="T42" fmla="*/ 447 w 510"/>
                    <a:gd name="T43" fmla="*/ 412 h 510"/>
                    <a:gd name="T44" fmla="*/ 474 w 510"/>
                    <a:gd name="T45" fmla="*/ 372 h 510"/>
                    <a:gd name="T46" fmla="*/ 493 w 510"/>
                    <a:gd name="T47" fmla="*/ 326 h 510"/>
                    <a:gd name="T48" fmla="*/ 505 w 510"/>
                    <a:gd name="T49" fmla="*/ 280 h 510"/>
                    <a:gd name="T50" fmla="*/ 510 w 510"/>
                    <a:gd name="T51" fmla="*/ 232 h 510"/>
                    <a:gd name="T52" fmla="*/ 505 w 510"/>
                    <a:gd name="T53" fmla="*/ 185 h 510"/>
                    <a:gd name="T54" fmla="*/ 493 w 510"/>
                    <a:gd name="T55" fmla="*/ 140 h 510"/>
                    <a:gd name="T56" fmla="*/ 473 w 510"/>
                    <a:gd name="T57" fmla="*/ 98 h 510"/>
                    <a:gd name="T58" fmla="*/ 441 w 510"/>
                    <a:gd name="T59" fmla="*/ 63 h 510"/>
                    <a:gd name="T60" fmla="*/ 401 w 510"/>
                    <a:gd name="T61" fmla="*/ 35 h 510"/>
                    <a:gd name="T62" fmla="*/ 351 w 510"/>
                    <a:gd name="T63" fmla="*/ 14 h 510"/>
                    <a:gd name="T64" fmla="*/ 290 w 510"/>
                    <a:gd name="T65" fmla="*/ 2 h 510"/>
                    <a:gd name="T66" fmla="*/ 254 w 510"/>
                    <a:gd name="T67"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510">
                      <a:moveTo>
                        <a:pt x="254" y="0"/>
                      </a:moveTo>
                      <a:lnTo>
                        <a:pt x="254" y="0"/>
                      </a:lnTo>
                      <a:lnTo>
                        <a:pt x="220" y="2"/>
                      </a:lnTo>
                      <a:lnTo>
                        <a:pt x="189" y="6"/>
                      </a:lnTo>
                      <a:lnTo>
                        <a:pt x="159" y="14"/>
                      </a:lnTo>
                      <a:lnTo>
                        <a:pt x="132" y="23"/>
                      </a:lnTo>
                      <a:lnTo>
                        <a:pt x="109" y="35"/>
                      </a:lnTo>
                      <a:lnTo>
                        <a:pt x="86" y="48"/>
                      </a:lnTo>
                      <a:lnTo>
                        <a:pt x="68" y="63"/>
                      </a:lnTo>
                      <a:lnTo>
                        <a:pt x="52" y="81"/>
                      </a:lnTo>
                      <a:lnTo>
                        <a:pt x="37" y="98"/>
                      </a:lnTo>
                      <a:lnTo>
                        <a:pt x="25" y="119"/>
                      </a:lnTo>
                      <a:lnTo>
                        <a:pt x="16" y="140"/>
                      </a:lnTo>
                      <a:lnTo>
                        <a:pt x="9" y="162"/>
                      </a:lnTo>
                      <a:lnTo>
                        <a:pt x="3" y="185"/>
                      </a:lnTo>
                      <a:lnTo>
                        <a:pt x="0" y="208"/>
                      </a:lnTo>
                      <a:lnTo>
                        <a:pt x="0" y="232"/>
                      </a:lnTo>
                      <a:lnTo>
                        <a:pt x="2" y="256"/>
                      </a:lnTo>
                      <a:lnTo>
                        <a:pt x="4" y="280"/>
                      </a:lnTo>
                      <a:lnTo>
                        <a:pt x="9" y="304"/>
                      </a:lnTo>
                      <a:lnTo>
                        <a:pt x="16" y="326"/>
                      </a:lnTo>
                      <a:lnTo>
                        <a:pt x="25" y="350"/>
                      </a:lnTo>
                      <a:lnTo>
                        <a:pt x="36" y="372"/>
                      </a:lnTo>
                      <a:lnTo>
                        <a:pt x="48" y="393"/>
                      </a:lnTo>
                      <a:lnTo>
                        <a:pt x="62" y="412"/>
                      </a:lnTo>
                      <a:lnTo>
                        <a:pt x="77" y="431"/>
                      </a:lnTo>
                      <a:lnTo>
                        <a:pt x="95" y="448"/>
                      </a:lnTo>
                      <a:lnTo>
                        <a:pt x="113" y="464"/>
                      </a:lnTo>
                      <a:lnTo>
                        <a:pt x="134" y="478"/>
                      </a:lnTo>
                      <a:lnTo>
                        <a:pt x="155" y="489"/>
                      </a:lnTo>
                      <a:lnTo>
                        <a:pt x="178" y="498"/>
                      </a:lnTo>
                      <a:lnTo>
                        <a:pt x="202" y="504"/>
                      </a:lnTo>
                      <a:lnTo>
                        <a:pt x="227" y="509"/>
                      </a:lnTo>
                      <a:lnTo>
                        <a:pt x="254" y="510"/>
                      </a:lnTo>
                      <a:lnTo>
                        <a:pt x="254" y="510"/>
                      </a:lnTo>
                      <a:lnTo>
                        <a:pt x="281" y="509"/>
                      </a:lnTo>
                      <a:lnTo>
                        <a:pt x="308" y="504"/>
                      </a:lnTo>
                      <a:lnTo>
                        <a:pt x="331" y="498"/>
                      </a:lnTo>
                      <a:lnTo>
                        <a:pt x="354" y="489"/>
                      </a:lnTo>
                      <a:lnTo>
                        <a:pt x="376" y="478"/>
                      </a:lnTo>
                      <a:lnTo>
                        <a:pt x="395" y="464"/>
                      </a:lnTo>
                      <a:lnTo>
                        <a:pt x="415" y="448"/>
                      </a:lnTo>
                      <a:lnTo>
                        <a:pt x="433" y="431"/>
                      </a:lnTo>
                      <a:lnTo>
                        <a:pt x="447" y="412"/>
                      </a:lnTo>
                      <a:lnTo>
                        <a:pt x="462" y="393"/>
                      </a:lnTo>
                      <a:lnTo>
                        <a:pt x="474" y="372"/>
                      </a:lnTo>
                      <a:lnTo>
                        <a:pt x="485" y="350"/>
                      </a:lnTo>
                      <a:lnTo>
                        <a:pt x="493" y="326"/>
                      </a:lnTo>
                      <a:lnTo>
                        <a:pt x="501" y="304"/>
                      </a:lnTo>
                      <a:lnTo>
                        <a:pt x="505" y="280"/>
                      </a:lnTo>
                      <a:lnTo>
                        <a:pt x="508" y="256"/>
                      </a:lnTo>
                      <a:lnTo>
                        <a:pt x="510" y="232"/>
                      </a:lnTo>
                      <a:lnTo>
                        <a:pt x="508" y="208"/>
                      </a:lnTo>
                      <a:lnTo>
                        <a:pt x="505" y="185"/>
                      </a:lnTo>
                      <a:lnTo>
                        <a:pt x="501" y="162"/>
                      </a:lnTo>
                      <a:lnTo>
                        <a:pt x="493" y="140"/>
                      </a:lnTo>
                      <a:lnTo>
                        <a:pt x="485" y="119"/>
                      </a:lnTo>
                      <a:lnTo>
                        <a:pt x="473" y="98"/>
                      </a:lnTo>
                      <a:lnTo>
                        <a:pt x="458" y="81"/>
                      </a:lnTo>
                      <a:lnTo>
                        <a:pt x="441" y="63"/>
                      </a:lnTo>
                      <a:lnTo>
                        <a:pt x="422" y="48"/>
                      </a:lnTo>
                      <a:lnTo>
                        <a:pt x="401" y="35"/>
                      </a:lnTo>
                      <a:lnTo>
                        <a:pt x="378" y="23"/>
                      </a:lnTo>
                      <a:lnTo>
                        <a:pt x="351" y="14"/>
                      </a:lnTo>
                      <a:lnTo>
                        <a:pt x="321" y="6"/>
                      </a:lnTo>
                      <a:lnTo>
                        <a:pt x="290" y="2"/>
                      </a:lnTo>
                      <a:lnTo>
                        <a:pt x="254" y="0"/>
                      </a:lnTo>
                      <a:lnTo>
                        <a:pt x="254" y="0"/>
                      </a:lnTo>
                      <a:close/>
                    </a:path>
                  </a:pathLst>
                </a:custGeom>
                <a:solidFill>
                  <a:srgbClr val="AA77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160"/>
                <p:cNvSpPr>
                  <a:spLocks/>
                </p:cNvSpPr>
                <p:nvPr/>
              </p:nvSpPr>
              <p:spPr bwMode="auto">
                <a:xfrm>
                  <a:off x="8586788" y="1162050"/>
                  <a:ext cx="215900" cy="139700"/>
                </a:xfrm>
                <a:custGeom>
                  <a:avLst/>
                  <a:gdLst>
                    <a:gd name="T0" fmla="*/ 136 w 136"/>
                    <a:gd name="T1" fmla="*/ 43 h 88"/>
                    <a:gd name="T2" fmla="*/ 136 w 136"/>
                    <a:gd name="T3" fmla="*/ 43 h 88"/>
                    <a:gd name="T4" fmla="*/ 136 w 136"/>
                    <a:gd name="T5" fmla="*/ 43 h 88"/>
                    <a:gd name="T6" fmla="*/ 134 w 136"/>
                    <a:gd name="T7" fmla="*/ 54 h 88"/>
                    <a:gd name="T8" fmla="*/ 130 w 136"/>
                    <a:gd name="T9" fmla="*/ 63 h 88"/>
                    <a:gd name="T10" fmla="*/ 124 w 136"/>
                    <a:gd name="T11" fmla="*/ 70 h 88"/>
                    <a:gd name="T12" fmla="*/ 115 w 136"/>
                    <a:gd name="T13" fmla="*/ 78 h 88"/>
                    <a:gd name="T14" fmla="*/ 104 w 136"/>
                    <a:gd name="T15" fmla="*/ 82 h 88"/>
                    <a:gd name="T16" fmla="*/ 92 w 136"/>
                    <a:gd name="T17" fmla="*/ 85 h 88"/>
                    <a:gd name="T18" fmla="*/ 81 w 136"/>
                    <a:gd name="T19" fmla="*/ 87 h 88"/>
                    <a:gd name="T20" fmla="*/ 67 w 136"/>
                    <a:gd name="T21" fmla="*/ 88 h 88"/>
                    <a:gd name="T22" fmla="*/ 55 w 136"/>
                    <a:gd name="T23" fmla="*/ 87 h 88"/>
                    <a:gd name="T24" fmla="*/ 43 w 136"/>
                    <a:gd name="T25" fmla="*/ 85 h 88"/>
                    <a:gd name="T26" fmla="*/ 32 w 136"/>
                    <a:gd name="T27" fmla="*/ 82 h 88"/>
                    <a:gd name="T28" fmla="*/ 21 w 136"/>
                    <a:gd name="T29" fmla="*/ 78 h 88"/>
                    <a:gd name="T30" fmla="*/ 12 w 136"/>
                    <a:gd name="T31" fmla="*/ 70 h 88"/>
                    <a:gd name="T32" fmla="*/ 5 w 136"/>
                    <a:gd name="T33" fmla="*/ 63 h 88"/>
                    <a:gd name="T34" fmla="*/ 2 w 136"/>
                    <a:gd name="T35" fmla="*/ 54 h 88"/>
                    <a:gd name="T36" fmla="*/ 0 w 136"/>
                    <a:gd name="T37" fmla="*/ 43 h 88"/>
                    <a:gd name="T38" fmla="*/ 0 w 136"/>
                    <a:gd name="T39" fmla="*/ 43 h 88"/>
                    <a:gd name="T40" fmla="*/ 0 w 136"/>
                    <a:gd name="T41" fmla="*/ 43 h 88"/>
                    <a:gd name="T42" fmla="*/ 2 w 136"/>
                    <a:gd name="T43" fmla="*/ 33 h 88"/>
                    <a:gd name="T44" fmla="*/ 5 w 136"/>
                    <a:gd name="T45" fmla="*/ 24 h 88"/>
                    <a:gd name="T46" fmla="*/ 12 w 136"/>
                    <a:gd name="T47" fmla="*/ 17 h 88"/>
                    <a:gd name="T48" fmla="*/ 21 w 136"/>
                    <a:gd name="T49" fmla="*/ 11 h 88"/>
                    <a:gd name="T50" fmla="*/ 32 w 136"/>
                    <a:gd name="T51" fmla="*/ 6 h 88"/>
                    <a:gd name="T52" fmla="*/ 43 w 136"/>
                    <a:gd name="T53" fmla="*/ 3 h 88"/>
                    <a:gd name="T54" fmla="*/ 55 w 136"/>
                    <a:gd name="T55" fmla="*/ 0 h 88"/>
                    <a:gd name="T56" fmla="*/ 67 w 136"/>
                    <a:gd name="T57" fmla="*/ 0 h 88"/>
                    <a:gd name="T58" fmla="*/ 81 w 136"/>
                    <a:gd name="T59" fmla="*/ 0 h 88"/>
                    <a:gd name="T60" fmla="*/ 92 w 136"/>
                    <a:gd name="T61" fmla="*/ 3 h 88"/>
                    <a:gd name="T62" fmla="*/ 104 w 136"/>
                    <a:gd name="T63" fmla="*/ 6 h 88"/>
                    <a:gd name="T64" fmla="*/ 115 w 136"/>
                    <a:gd name="T65" fmla="*/ 11 h 88"/>
                    <a:gd name="T66" fmla="*/ 124 w 136"/>
                    <a:gd name="T67" fmla="*/ 17 h 88"/>
                    <a:gd name="T68" fmla="*/ 130 w 136"/>
                    <a:gd name="T69" fmla="*/ 24 h 88"/>
                    <a:gd name="T70" fmla="*/ 134 w 136"/>
                    <a:gd name="T71" fmla="*/ 33 h 88"/>
                    <a:gd name="T72" fmla="*/ 136 w 136"/>
                    <a:gd name="T73" fmla="*/ 43 h 88"/>
                    <a:gd name="T74" fmla="*/ 136 w 136"/>
                    <a:gd name="T75" fmla="*/ 4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88">
                      <a:moveTo>
                        <a:pt x="136" y="43"/>
                      </a:moveTo>
                      <a:lnTo>
                        <a:pt x="136" y="43"/>
                      </a:lnTo>
                      <a:lnTo>
                        <a:pt x="136" y="43"/>
                      </a:lnTo>
                      <a:lnTo>
                        <a:pt x="134" y="54"/>
                      </a:lnTo>
                      <a:lnTo>
                        <a:pt x="130" y="63"/>
                      </a:lnTo>
                      <a:lnTo>
                        <a:pt x="124" y="70"/>
                      </a:lnTo>
                      <a:lnTo>
                        <a:pt x="115" y="78"/>
                      </a:lnTo>
                      <a:lnTo>
                        <a:pt x="104" y="82"/>
                      </a:lnTo>
                      <a:lnTo>
                        <a:pt x="92" y="85"/>
                      </a:lnTo>
                      <a:lnTo>
                        <a:pt x="81" y="87"/>
                      </a:lnTo>
                      <a:lnTo>
                        <a:pt x="67" y="88"/>
                      </a:lnTo>
                      <a:lnTo>
                        <a:pt x="55" y="87"/>
                      </a:lnTo>
                      <a:lnTo>
                        <a:pt x="43" y="85"/>
                      </a:lnTo>
                      <a:lnTo>
                        <a:pt x="32" y="82"/>
                      </a:lnTo>
                      <a:lnTo>
                        <a:pt x="21" y="78"/>
                      </a:lnTo>
                      <a:lnTo>
                        <a:pt x="12" y="70"/>
                      </a:lnTo>
                      <a:lnTo>
                        <a:pt x="5" y="63"/>
                      </a:lnTo>
                      <a:lnTo>
                        <a:pt x="2" y="54"/>
                      </a:lnTo>
                      <a:lnTo>
                        <a:pt x="0" y="43"/>
                      </a:lnTo>
                      <a:lnTo>
                        <a:pt x="0" y="43"/>
                      </a:lnTo>
                      <a:lnTo>
                        <a:pt x="0" y="43"/>
                      </a:lnTo>
                      <a:lnTo>
                        <a:pt x="2" y="33"/>
                      </a:lnTo>
                      <a:lnTo>
                        <a:pt x="5" y="24"/>
                      </a:lnTo>
                      <a:lnTo>
                        <a:pt x="12" y="17"/>
                      </a:lnTo>
                      <a:lnTo>
                        <a:pt x="21" y="11"/>
                      </a:lnTo>
                      <a:lnTo>
                        <a:pt x="32" y="6"/>
                      </a:lnTo>
                      <a:lnTo>
                        <a:pt x="43" y="3"/>
                      </a:lnTo>
                      <a:lnTo>
                        <a:pt x="55" y="0"/>
                      </a:lnTo>
                      <a:lnTo>
                        <a:pt x="67" y="0"/>
                      </a:lnTo>
                      <a:lnTo>
                        <a:pt x="81" y="0"/>
                      </a:lnTo>
                      <a:lnTo>
                        <a:pt x="92" y="3"/>
                      </a:lnTo>
                      <a:lnTo>
                        <a:pt x="104" y="6"/>
                      </a:lnTo>
                      <a:lnTo>
                        <a:pt x="115" y="11"/>
                      </a:lnTo>
                      <a:lnTo>
                        <a:pt x="124" y="17"/>
                      </a:lnTo>
                      <a:lnTo>
                        <a:pt x="130" y="24"/>
                      </a:lnTo>
                      <a:lnTo>
                        <a:pt x="134" y="33"/>
                      </a:lnTo>
                      <a:lnTo>
                        <a:pt x="136" y="43"/>
                      </a:lnTo>
                      <a:lnTo>
                        <a:pt x="136" y="43"/>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161"/>
                <p:cNvSpPr>
                  <a:spLocks/>
                </p:cNvSpPr>
                <p:nvPr/>
              </p:nvSpPr>
              <p:spPr bwMode="auto">
                <a:xfrm>
                  <a:off x="8289925" y="379413"/>
                  <a:ext cx="809625" cy="884237"/>
                </a:xfrm>
                <a:custGeom>
                  <a:avLst/>
                  <a:gdLst>
                    <a:gd name="T0" fmla="*/ 254 w 510"/>
                    <a:gd name="T1" fmla="*/ 0 h 557"/>
                    <a:gd name="T2" fmla="*/ 189 w 510"/>
                    <a:gd name="T3" fmla="*/ 6 h 557"/>
                    <a:gd name="T4" fmla="*/ 132 w 510"/>
                    <a:gd name="T5" fmla="*/ 23 h 557"/>
                    <a:gd name="T6" fmla="*/ 88 w 510"/>
                    <a:gd name="T7" fmla="*/ 52 h 557"/>
                    <a:gd name="T8" fmla="*/ 52 w 510"/>
                    <a:gd name="T9" fmla="*/ 87 h 557"/>
                    <a:gd name="T10" fmla="*/ 25 w 510"/>
                    <a:gd name="T11" fmla="*/ 129 h 557"/>
                    <a:gd name="T12" fmla="*/ 9 w 510"/>
                    <a:gd name="T13" fmla="*/ 177 h 557"/>
                    <a:gd name="T14" fmla="*/ 2 w 510"/>
                    <a:gd name="T15" fmla="*/ 227 h 557"/>
                    <a:gd name="T16" fmla="*/ 2 w 510"/>
                    <a:gd name="T17" fmla="*/ 279 h 557"/>
                    <a:gd name="T18" fmla="*/ 9 w 510"/>
                    <a:gd name="T19" fmla="*/ 331 h 557"/>
                    <a:gd name="T20" fmla="*/ 25 w 510"/>
                    <a:gd name="T21" fmla="*/ 382 h 557"/>
                    <a:gd name="T22" fmla="*/ 48 w 510"/>
                    <a:gd name="T23" fmla="*/ 428 h 557"/>
                    <a:gd name="T24" fmla="*/ 77 w 510"/>
                    <a:gd name="T25" fmla="*/ 471 h 557"/>
                    <a:gd name="T26" fmla="*/ 113 w 510"/>
                    <a:gd name="T27" fmla="*/ 507 h 557"/>
                    <a:gd name="T28" fmla="*/ 155 w 510"/>
                    <a:gd name="T29" fmla="*/ 533 h 557"/>
                    <a:gd name="T30" fmla="*/ 202 w 510"/>
                    <a:gd name="T31" fmla="*/ 551 h 557"/>
                    <a:gd name="T32" fmla="*/ 254 w 510"/>
                    <a:gd name="T33" fmla="*/ 557 h 557"/>
                    <a:gd name="T34" fmla="*/ 281 w 510"/>
                    <a:gd name="T35" fmla="*/ 556 h 557"/>
                    <a:gd name="T36" fmla="*/ 331 w 510"/>
                    <a:gd name="T37" fmla="*/ 544 h 557"/>
                    <a:gd name="T38" fmla="*/ 376 w 510"/>
                    <a:gd name="T39" fmla="*/ 522 h 557"/>
                    <a:gd name="T40" fmla="*/ 415 w 510"/>
                    <a:gd name="T41" fmla="*/ 489 h 557"/>
                    <a:gd name="T42" fmla="*/ 447 w 510"/>
                    <a:gd name="T43" fmla="*/ 450 h 557"/>
                    <a:gd name="T44" fmla="*/ 474 w 510"/>
                    <a:gd name="T45" fmla="*/ 406 h 557"/>
                    <a:gd name="T46" fmla="*/ 493 w 510"/>
                    <a:gd name="T47" fmla="*/ 357 h 557"/>
                    <a:gd name="T48" fmla="*/ 505 w 510"/>
                    <a:gd name="T49" fmla="*/ 304 h 557"/>
                    <a:gd name="T50" fmla="*/ 510 w 510"/>
                    <a:gd name="T51" fmla="*/ 252 h 557"/>
                    <a:gd name="T52" fmla="*/ 505 w 510"/>
                    <a:gd name="T53" fmla="*/ 202 h 557"/>
                    <a:gd name="T54" fmla="*/ 493 w 510"/>
                    <a:gd name="T55" fmla="*/ 153 h 557"/>
                    <a:gd name="T56" fmla="*/ 471 w 510"/>
                    <a:gd name="T57" fmla="*/ 107 h 557"/>
                    <a:gd name="T58" fmla="*/ 441 w 510"/>
                    <a:gd name="T59" fmla="*/ 68 h 557"/>
                    <a:gd name="T60" fmla="*/ 401 w 510"/>
                    <a:gd name="T61" fmla="*/ 37 h 557"/>
                    <a:gd name="T62" fmla="*/ 351 w 510"/>
                    <a:gd name="T63" fmla="*/ 13 h 557"/>
                    <a:gd name="T64" fmla="*/ 290 w 510"/>
                    <a:gd name="T65" fmla="*/ 1 h 557"/>
                    <a:gd name="T66" fmla="*/ 254 w 510"/>
                    <a:gd name="T6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557">
                      <a:moveTo>
                        <a:pt x="254" y="0"/>
                      </a:moveTo>
                      <a:lnTo>
                        <a:pt x="254" y="0"/>
                      </a:lnTo>
                      <a:lnTo>
                        <a:pt x="220" y="1"/>
                      </a:lnTo>
                      <a:lnTo>
                        <a:pt x="189" y="6"/>
                      </a:lnTo>
                      <a:lnTo>
                        <a:pt x="159" y="13"/>
                      </a:lnTo>
                      <a:lnTo>
                        <a:pt x="132" y="23"/>
                      </a:lnTo>
                      <a:lnTo>
                        <a:pt x="109" y="37"/>
                      </a:lnTo>
                      <a:lnTo>
                        <a:pt x="88" y="52"/>
                      </a:lnTo>
                      <a:lnTo>
                        <a:pt x="68" y="68"/>
                      </a:lnTo>
                      <a:lnTo>
                        <a:pt x="52" y="87"/>
                      </a:lnTo>
                      <a:lnTo>
                        <a:pt x="37" y="107"/>
                      </a:lnTo>
                      <a:lnTo>
                        <a:pt x="25" y="129"/>
                      </a:lnTo>
                      <a:lnTo>
                        <a:pt x="16" y="153"/>
                      </a:lnTo>
                      <a:lnTo>
                        <a:pt x="9" y="177"/>
                      </a:lnTo>
                      <a:lnTo>
                        <a:pt x="4" y="202"/>
                      </a:lnTo>
                      <a:lnTo>
                        <a:pt x="2" y="227"/>
                      </a:lnTo>
                      <a:lnTo>
                        <a:pt x="0" y="252"/>
                      </a:lnTo>
                      <a:lnTo>
                        <a:pt x="2" y="279"/>
                      </a:lnTo>
                      <a:lnTo>
                        <a:pt x="4" y="304"/>
                      </a:lnTo>
                      <a:lnTo>
                        <a:pt x="9" y="331"/>
                      </a:lnTo>
                      <a:lnTo>
                        <a:pt x="16" y="357"/>
                      </a:lnTo>
                      <a:lnTo>
                        <a:pt x="25" y="382"/>
                      </a:lnTo>
                      <a:lnTo>
                        <a:pt x="36" y="406"/>
                      </a:lnTo>
                      <a:lnTo>
                        <a:pt x="48" y="428"/>
                      </a:lnTo>
                      <a:lnTo>
                        <a:pt x="62" y="450"/>
                      </a:lnTo>
                      <a:lnTo>
                        <a:pt x="77" y="471"/>
                      </a:lnTo>
                      <a:lnTo>
                        <a:pt x="95" y="489"/>
                      </a:lnTo>
                      <a:lnTo>
                        <a:pt x="113" y="507"/>
                      </a:lnTo>
                      <a:lnTo>
                        <a:pt x="134" y="522"/>
                      </a:lnTo>
                      <a:lnTo>
                        <a:pt x="155" y="533"/>
                      </a:lnTo>
                      <a:lnTo>
                        <a:pt x="178" y="544"/>
                      </a:lnTo>
                      <a:lnTo>
                        <a:pt x="202" y="551"/>
                      </a:lnTo>
                      <a:lnTo>
                        <a:pt x="227" y="556"/>
                      </a:lnTo>
                      <a:lnTo>
                        <a:pt x="254" y="557"/>
                      </a:lnTo>
                      <a:lnTo>
                        <a:pt x="254" y="557"/>
                      </a:lnTo>
                      <a:lnTo>
                        <a:pt x="281" y="556"/>
                      </a:lnTo>
                      <a:lnTo>
                        <a:pt x="308" y="551"/>
                      </a:lnTo>
                      <a:lnTo>
                        <a:pt x="331" y="544"/>
                      </a:lnTo>
                      <a:lnTo>
                        <a:pt x="354" y="533"/>
                      </a:lnTo>
                      <a:lnTo>
                        <a:pt x="376" y="522"/>
                      </a:lnTo>
                      <a:lnTo>
                        <a:pt x="395" y="507"/>
                      </a:lnTo>
                      <a:lnTo>
                        <a:pt x="415" y="489"/>
                      </a:lnTo>
                      <a:lnTo>
                        <a:pt x="431" y="471"/>
                      </a:lnTo>
                      <a:lnTo>
                        <a:pt x="447" y="450"/>
                      </a:lnTo>
                      <a:lnTo>
                        <a:pt x="461" y="428"/>
                      </a:lnTo>
                      <a:lnTo>
                        <a:pt x="474" y="406"/>
                      </a:lnTo>
                      <a:lnTo>
                        <a:pt x="485" y="382"/>
                      </a:lnTo>
                      <a:lnTo>
                        <a:pt x="493" y="357"/>
                      </a:lnTo>
                      <a:lnTo>
                        <a:pt x="499" y="331"/>
                      </a:lnTo>
                      <a:lnTo>
                        <a:pt x="505" y="304"/>
                      </a:lnTo>
                      <a:lnTo>
                        <a:pt x="508" y="279"/>
                      </a:lnTo>
                      <a:lnTo>
                        <a:pt x="510" y="252"/>
                      </a:lnTo>
                      <a:lnTo>
                        <a:pt x="508" y="227"/>
                      </a:lnTo>
                      <a:lnTo>
                        <a:pt x="505" y="202"/>
                      </a:lnTo>
                      <a:lnTo>
                        <a:pt x="501" y="177"/>
                      </a:lnTo>
                      <a:lnTo>
                        <a:pt x="493" y="153"/>
                      </a:lnTo>
                      <a:lnTo>
                        <a:pt x="483" y="129"/>
                      </a:lnTo>
                      <a:lnTo>
                        <a:pt x="471" y="107"/>
                      </a:lnTo>
                      <a:lnTo>
                        <a:pt x="458" y="87"/>
                      </a:lnTo>
                      <a:lnTo>
                        <a:pt x="441" y="68"/>
                      </a:lnTo>
                      <a:lnTo>
                        <a:pt x="422" y="52"/>
                      </a:lnTo>
                      <a:lnTo>
                        <a:pt x="401" y="37"/>
                      </a:lnTo>
                      <a:lnTo>
                        <a:pt x="378" y="23"/>
                      </a:lnTo>
                      <a:lnTo>
                        <a:pt x="351" y="13"/>
                      </a:lnTo>
                      <a:lnTo>
                        <a:pt x="321" y="6"/>
                      </a:lnTo>
                      <a:lnTo>
                        <a:pt x="290" y="1"/>
                      </a:lnTo>
                      <a:lnTo>
                        <a:pt x="254" y="0"/>
                      </a:lnTo>
                      <a:lnTo>
                        <a:pt x="254"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62"/>
                <p:cNvSpPr>
                  <a:spLocks/>
                </p:cNvSpPr>
                <p:nvPr/>
              </p:nvSpPr>
              <p:spPr bwMode="auto">
                <a:xfrm>
                  <a:off x="8235950" y="768350"/>
                  <a:ext cx="125413" cy="219075"/>
                </a:xfrm>
                <a:custGeom>
                  <a:avLst/>
                  <a:gdLst>
                    <a:gd name="T0" fmla="*/ 22 w 79"/>
                    <a:gd name="T1" fmla="*/ 0 h 138"/>
                    <a:gd name="T2" fmla="*/ 22 w 79"/>
                    <a:gd name="T3" fmla="*/ 0 h 138"/>
                    <a:gd name="T4" fmla="*/ 30 w 79"/>
                    <a:gd name="T5" fmla="*/ 0 h 138"/>
                    <a:gd name="T6" fmla="*/ 37 w 79"/>
                    <a:gd name="T7" fmla="*/ 3 h 138"/>
                    <a:gd name="T8" fmla="*/ 44 w 79"/>
                    <a:gd name="T9" fmla="*/ 7 h 138"/>
                    <a:gd name="T10" fmla="*/ 52 w 79"/>
                    <a:gd name="T11" fmla="*/ 15 h 138"/>
                    <a:gd name="T12" fmla="*/ 59 w 79"/>
                    <a:gd name="T13" fmla="*/ 24 h 138"/>
                    <a:gd name="T14" fmla="*/ 65 w 79"/>
                    <a:gd name="T15" fmla="*/ 34 h 138"/>
                    <a:gd name="T16" fmla="*/ 70 w 79"/>
                    <a:gd name="T17" fmla="*/ 46 h 138"/>
                    <a:gd name="T18" fmla="*/ 74 w 79"/>
                    <a:gd name="T19" fmla="*/ 59 h 138"/>
                    <a:gd name="T20" fmla="*/ 74 w 79"/>
                    <a:gd name="T21" fmla="*/ 59 h 138"/>
                    <a:gd name="T22" fmla="*/ 77 w 79"/>
                    <a:gd name="T23" fmla="*/ 74 h 138"/>
                    <a:gd name="T24" fmla="*/ 79 w 79"/>
                    <a:gd name="T25" fmla="*/ 88 h 138"/>
                    <a:gd name="T26" fmla="*/ 79 w 79"/>
                    <a:gd name="T27" fmla="*/ 100 h 138"/>
                    <a:gd name="T28" fmla="*/ 77 w 79"/>
                    <a:gd name="T29" fmla="*/ 112 h 138"/>
                    <a:gd name="T30" fmla="*/ 74 w 79"/>
                    <a:gd name="T31" fmla="*/ 120 h 138"/>
                    <a:gd name="T32" fmla="*/ 70 w 79"/>
                    <a:gd name="T33" fmla="*/ 129 h 138"/>
                    <a:gd name="T34" fmla="*/ 64 w 79"/>
                    <a:gd name="T35" fmla="*/ 134 h 138"/>
                    <a:gd name="T36" fmla="*/ 56 w 79"/>
                    <a:gd name="T37" fmla="*/ 138 h 138"/>
                    <a:gd name="T38" fmla="*/ 56 w 79"/>
                    <a:gd name="T39" fmla="*/ 138 h 138"/>
                    <a:gd name="T40" fmla="*/ 49 w 79"/>
                    <a:gd name="T41" fmla="*/ 138 h 138"/>
                    <a:gd name="T42" fmla="*/ 41 w 79"/>
                    <a:gd name="T43" fmla="*/ 135 h 138"/>
                    <a:gd name="T44" fmla="*/ 34 w 79"/>
                    <a:gd name="T45" fmla="*/ 131 h 138"/>
                    <a:gd name="T46" fmla="*/ 27 w 79"/>
                    <a:gd name="T47" fmla="*/ 123 h 138"/>
                    <a:gd name="T48" fmla="*/ 21 w 79"/>
                    <a:gd name="T49" fmla="*/ 114 h 138"/>
                    <a:gd name="T50" fmla="*/ 13 w 79"/>
                    <a:gd name="T51" fmla="*/ 104 h 138"/>
                    <a:gd name="T52" fmla="*/ 9 w 79"/>
                    <a:gd name="T53" fmla="*/ 92 h 138"/>
                    <a:gd name="T54" fmla="*/ 4 w 79"/>
                    <a:gd name="T55" fmla="*/ 77 h 138"/>
                    <a:gd name="T56" fmla="*/ 4 w 79"/>
                    <a:gd name="T57" fmla="*/ 77 h 138"/>
                    <a:gd name="T58" fmla="*/ 1 w 79"/>
                    <a:gd name="T59" fmla="*/ 64 h 138"/>
                    <a:gd name="T60" fmla="*/ 0 w 79"/>
                    <a:gd name="T61" fmla="*/ 51 h 138"/>
                    <a:gd name="T62" fmla="*/ 0 w 79"/>
                    <a:gd name="T63" fmla="*/ 39 h 138"/>
                    <a:gd name="T64" fmla="*/ 3 w 79"/>
                    <a:gd name="T65" fmla="*/ 27 h 138"/>
                    <a:gd name="T66" fmla="*/ 6 w 79"/>
                    <a:gd name="T67" fmla="*/ 18 h 138"/>
                    <a:gd name="T68" fmla="*/ 10 w 79"/>
                    <a:gd name="T69" fmla="*/ 9 h 138"/>
                    <a:gd name="T70" fmla="*/ 15 w 79"/>
                    <a:gd name="T71" fmla="*/ 3 h 138"/>
                    <a:gd name="T72" fmla="*/ 22 w 79"/>
                    <a:gd name="T73" fmla="*/ 0 h 138"/>
                    <a:gd name="T74" fmla="*/ 22 w 79"/>
                    <a:gd name="T7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38">
                      <a:moveTo>
                        <a:pt x="22" y="0"/>
                      </a:moveTo>
                      <a:lnTo>
                        <a:pt x="22" y="0"/>
                      </a:lnTo>
                      <a:lnTo>
                        <a:pt x="30" y="0"/>
                      </a:lnTo>
                      <a:lnTo>
                        <a:pt x="37" y="3"/>
                      </a:lnTo>
                      <a:lnTo>
                        <a:pt x="44" y="7"/>
                      </a:lnTo>
                      <a:lnTo>
                        <a:pt x="52" y="15"/>
                      </a:lnTo>
                      <a:lnTo>
                        <a:pt x="59" y="24"/>
                      </a:lnTo>
                      <a:lnTo>
                        <a:pt x="65" y="34"/>
                      </a:lnTo>
                      <a:lnTo>
                        <a:pt x="70" y="46"/>
                      </a:lnTo>
                      <a:lnTo>
                        <a:pt x="74" y="59"/>
                      </a:lnTo>
                      <a:lnTo>
                        <a:pt x="74" y="59"/>
                      </a:lnTo>
                      <a:lnTo>
                        <a:pt x="77" y="74"/>
                      </a:lnTo>
                      <a:lnTo>
                        <a:pt x="79" y="88"/>
                      </a:lnTo>
                      <a:lnTo>
                        <a:pt x="79" y="100"/>
                      </a:lnTo>
                      <a:lnTo>
                        <a:pt x="77" y="112"/>
                      </a:lnTo>
                      <a:lnTo>
                        <a:pt x="74" y="120"/>
                      </a:lnTo>
                      <a:lnTo>
                        <a:pt x="70" y="129"/>
                      </a:lnTo>
                      <a:lnTo>
                        <a:pt x="64" y="134"/>
                      </a:lnTo>
                      <a:lnTo>
                        <a:pt x="56" y="138"/>
                      </a:lnTo>
                      <a:lnTo>
                        <a:pt x="56" y="138"/>
                      </a:lnTo>
                      <a:lnTo>
                        <a:pt x="49" y="138"/>
                      </a:lnTo>
                      <a:lnTo>
                        <a:pt x="41" y="135"/>
                      </a:lnTo>
                      <a:lnTo>
                        <a:pt x="34" y="131"/>
                      </a:lnTo>
                      <a:lnTo>
                        <a:pt x="27" y="123"/>
                      </a:lnTo>
                      <a:lnTo>
                        <a:pt x="21" y="114"/>
                      </a:lnTo>
                      <a:lnTo>
                        <a:pt x="13" y="104"/>
                      </a:lnTo>
                      <a:lnTo>
                        <a:pt x="9" y="92"/>
                      </a:lnTo>
                      <a:lnTo>
                        <a:pt x="4" y="77"/>
                      </a:lnTo>
                      <a:lnTo>
                        <a:pt x="4" y="77"/>
                      </a:lnTo>
                      <a:lnTo>
                        <a:pt x="1" y="64"/>
                      </a:lnTo>
                      <a:lnTo>
                        <a:pt x="0" y="51"/>
                      </a:lnTo>
                      <a:lnTo>
                        <a:pt x="0" y="39"/>
                      </a:lnTo>
                      <a:lnTo>
                        <a:pt x="3" y="27"/>
                      </a:lnTo>
                      <a:lnTo>
                        <a:pt x="6" y="18"/>
                      </a:lnTo>
                      <a:lnTo>
                        <a:pt x="10" y="9"/>
                      </a:lnTo>
                      <a:lnTo>
                        <a:pt x="15" y="3"/>
                      </a:lnTo>
                      <a:lnTo>
                        <a:pt x="22" y="0"/>
                      </a:lnTo>
                      <a:lnTo>
                        <a:pt x="22"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163"/>
                <p:cNvSpPr>
                  <a:spLocks/>
                </p:cNvSpPr>
                <p:nvPr/>
              </p:nvSpPr>
              <p:spPr bwMode="auto">
                <a:xfrm>
                  <a:off x="9028113" y="768350"/>
                  <a:ext cx="125413" cy="219075"/>
                </a:xfrm>
                <a:custGeom>
                  <a:avLst/>
                  <a:gdLst>
                    <a:gd name="T0" fmla="*/ 57 w 79"/>
                    <a:gd name="T1" fmla="*/ 0 h 138"/>
                    <a:gd name="T2" fmla="*/ 57 w 79"/>
                    <a:gd name="T3" fmla="*/ 0 h 138"/>
                    <a:gd name="T4" fmla="*/ 49 w 79"/>
                    <a:gd name="T5" fmla="*/ 0 h 138"/>
                    <a:gd name="T6" fmla="*/ 42 w 79"/>
                    <a:gd name="T7" fmla="*/ 3 h 138"/>
                    <a:gd name="T8" fmla="*/ 34 w 79"/>
                    <a:gd name="T9" fmla="*/ 7 h 138"/>
                    <a:gd name="T10" fmla="*/ 27 w 79"/>
                    <a:gd name="T11" fmla="*/ 15 h 138"/>
                    <a:gd name="T12" fmla="*/ 20 w 79"/>
                    <a:gd name="T13" fmla="*/ 24 h 138"/>
                    <a:gd name="T14" fmla="*/ 14 w 79"/>
                    <a:gd name="T15" fmla="*/ 34 h 138"/>
                    <a:gd name="T16" fmla="*/ 8 w 79"/>
                    <a:gd name="T17" fmla="*/ 46 h 138"/>
                    <a:gd name="T18" fmla="*/ 5 w 79"/>
                    <a:gd name="T19" fmla="*/ 59 h 138"/>
                    <a:gd name="T20" fmla="*/ 5 w 79"/>
                    <a:gd name="T21" fmla="*/ 59 h 138"/>
                    <a:gd name="T22" fmla="*/ 2 w 79"/>
                    <a:gd name="T23" fmla="*/ 74 h 138"/>
                    <a:gd name="T24" fmla="*/ 0 w 79"/>
                    <a:gd name="T25" fmla="*/ 88 h 138"/>
                    <a:gd name="T26" fmla="*/ 0 w 79"/>
                    <a:gd name="T27" fmla="*/ 100 h 138"/>
                    <a:gd name="T28" fmla="*/ 2 w 79"/>
                    <a:gd name="T29" fmla="*/ 112 h 138"/>
                    <a:gd name="T30" fmla="*/ 5 w 79"/>
                    <a:gd name="T31" fmla="*/ 120 h 138"/>
                    <a:gd name="T32" fmla="*/ 9 w 79"/>
                    <a:gd name="T33" fmla="*/ 129 h 138"/>
                    <a:gd name="T34" fmla="*/ 15 w 79"/>
                    <a:gd name="T35" fmla="*/ 134 h 138"/>
                    <a:gd name="T36" fmla="*/ 21 w 79"/>
                    <a:gd name="T37" fmla="*/ 138 h 138"/>
                    <a:gd name="T38" fmla="*/ 21 w 79"/>
                    <a:gd name="T39" fmla="*/ 138 h 138"/>
                    <a:gd name="T40" fmla="*/ 28 w 79"/>
                    <a:gd name="T41" fmla="*/ 138 h 138"/>
                    <a:gd name="T42" fmla="*/ 37 w 79"/>
                    <a:gd name="T43" fmla="*/ 135 h 138"/>
                    <a:gd name="T44" fmla="*/ 45 w 79"/>
                    <a:gd name="T45" fmla="*/ 131 h 138"/>
                    <a:gd name="T46" fmla="*/ 52 w 79"/>
                    <a:gd name="T47" fmla="*/ 123 h 138"/>
                    <a:gd name="T48" fmla="*/ 58 w 79"/>
                    <a:gd name="T49" fmla="*/ 114 h 138"/>
                    <a:gd name="T50" fmla="*/ 64 w 79"/>
                    <a:gd name="T51" fmla="*/ 104 h 138"/>
                    <a:gd name="T52" fmla="*/ 70 w 79"/>
                    <a:gd name="T53" fmla="*/ 92 h 138"/>
                    <a:gd name="T54" fmla="*/ 75 w 79"/>
                    <a:gd name="T55" fmla="*/ 77 h 138"/>
                    <a:gd name="T56" fmla="*/ 75 w 79"/>
                    <a:gd name="T57" fmla="*/ 77 h 138"/>
                    <a:gd name="T58" fmla="*/ 78 w 79"/>
                    <a:gd name="T59" fmla="*/ 64 h 138"/>
                    <a:gd name="T60" fmla="*/ 79 w 79"/>
                    <a:gd name="T61" fmla="*/ 51 h 138"/>
                    <a:gd name="T62" fmla="*/ 78 w 79"/>
                    <a:gd name="T63" fmla="*/ 39 h 138"/>
                    <a:gd name="T64" fmla="*/ 76 w 79"/>
                    <a:gd name="T65" fmla="*/ 27 h 138"/>
                    <a:gd name="T66" fmla="*/ 73 w 79"/>
                    <a:gd name="T67" fmla="*/ 18 h 138"/>
                    <a:gd name="T68" fmla="*/ 69 w 79"/>
                    <a:gd name="T69" fmla="*/ 9 h 138"/>
                    <a:gd name="T70" fmla="*/ 64 w 79"/>
                    <a:gd name="T71" fmla="*/ 3 h 138"/>
                    <a:gd name="T72" fmla="*/ 57 w 79"/>
                    <a:gd name="T73" fmla="*/ 0 h 138"/>
                    <a:gd name="T74" fmla="*/ 57 w 79"/>
                    <a:gd name="T7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38">
                      <a:moveTo>
                        <a:pt x="57" y="0"/>
                      </a:moveTo>
                      <a:lnTo>
                        <a:pt x="57" y="0"/>
                      </a:lnTo>
                      <a:lnTo>
                        <a:pt x="49" y="0"/>
                      </a:lnTo>
                      <a:lnTo>
                        <a:pt x="42" y="3"/>
                      </a:lnTo>
                      <a:lnTo>
                        <a:pt x="34" y="7"/>
                      </a:lnTo>
                      <a:lnTo>
                        <a:pt x="27" y="15"/>
                      </a:lnTo>
                      <a:lnTo>
                        <a:pt x="20" y="24"/>
                      </a:lnTo>
                      <a:lnTo>
                        <a:pt x="14" y="34"/>
                      </a:lnTo>
                      <a:lnTo>
                        <a:pt x="8" y="46"/>
                      </a:lnTo>
                      <a:lnTo>
                        <a:pt x="5" y="59"/>
                      </a:lnTo>
                      <a:lnTo>
                        <a:pt x="5" y="59"/>
                      </a:lnTo>
                      <a:lnTo>
                        <a:pt x="2" y="74"/>
                      </a:lnTo>
                      <a:lnTo>
                        <a:pt x="0" y="88"/>
                      </a:lnTo>
                      <a:lnTo>
                        <a:pt x="0" y="100"/>
                      </a:lnTo>
                      <a:lnTo>
                        <a:pt x="2" y="112"/>
                      </a:lnTo>
                      <a:lnTo>
                        <a:pt x="5" y="120"/>
                      </a:lnTo>
                      <a:lnTo>
                        <a:pt x="9" y="129"/>
                      </a:lnTo>
                      <a:lnTo>
                        <a:pt x="15" y="134"/>
                      </a:lnTo>
                      <a:lnTo>
                        <a:pt x="21" y="138"/>
                      </a:lnTo>
                      <a:lnTo>
                        <a:pt x="21" y="138"/>
                      </a:lnTo>
                      <a:lnTo>
                        <a:pt x="28" y="138"/>
                      </a:lnTo>
                      <a:lnTo>
                        <a:pt x="37" y="135"/>
                      </a:lnTo>
                      <a:lnTo>
                        <a:pt x="45" y="131"/>
                      </a:lnTo>
                      <a:lnTo>
                        <a:pt x="52" y="123"/>
                      </a:lnTo>
                      <a:lnTo>
                        <a:pt x="58" y="114"/>
                      </a:lnTo>
                      <a:lnTo>
                        <a:pt x="64" y="104"/>
                      </a:lnTo>
                      <a:lnTo>
                        <a:pt x="70" y="92"/>
                      </a:lnTo>
                      <a:lnTo>
                        <a:pt x="75" y="77"/>
                      </a:lnTo>
                      <a:lnTo>
                        <a:pt x="75" y="77"/>
                      </a:lnTo>
                      <a:lnTo>
                        <a:pt x="78" y="64"/>
                      </a:lnTo>
                      <a:lnTo>
                        <a:pt x="79" y="51"/>
                      </a:lnTo>
                      <a:lnTo>
                        <a:pt x="78" y="39"/>
                      </a:lnTo>
                      <a:lnTo>
                        <a:pt x="76" y="27"/>
                      </a:lnTo>
                      <a:lnTo>
                        <a:pt x="73" y="18"/>
                      </a:lnTo>
                      <a:lnTo>
                        <a:pt x="69" y="9"/>
                      </a:lnTo>
                      <a:lnTo>
                        <a:pt x="64" y="3"/>
                      </a:lnTo>
                      <a:lnTo>
                        <a:pt x="57" y="0"/>
                      </a:lnTo>
                      <a:lnTo>
                        <a:pt x="57"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164"/>
                <p:cNvSpPr>
                  <a:spLocks/>
                </p:cNvSpPr>
                <p:nvPr/>
              </p:nvSpPr>
              <p:spPr bwMode="auto">
                <a:xfrm>
                  <a:off x="8793163" y="798513"/>
                  <a:ext cx="55563" cy="109537"/>
                </a:xfrm>
                <a:custGeom>
                  <a:avLst/>
                  <a:gdLst>
                    <a:gd name="T0" fmla="*/ 17 w 35"/>
                    <a:gd name="T1" fmla="*/ 69 h 69"/>
                    <a:gd name="T2" fmla="*/ 17 w 35"/>
                    <a:gd name="T3" fmla="*/ 69 h 69"/>
                    <a:gd name="T4" fmla="*/ 20 w 35"/>
                    <a:gd name="T5" fmla="*/ 67 h 69"/>
                    <a:gd name="T6" fmla="*/ 25 w 35"/>
                    <a:gd name="T7" fmla="*/ 66 h 69"/>
                    <a:gd name="T8" fmla="*/ 28 w 35"/>
                    <a:gd name="T9" fmla="*/ 63 h 69"/>
                    <a:gd name="T10" fmla="*/ 31 w 35"/>
                    <a:gd name="T11" fmla="*/ 58 h 69"/>
                    <a:gd name="T12" fmla="*/ 34 w 35"/>
                    <a:gd name="T13" fmla="*/ 48 h 69"/>
                    <a:gd name="T14" fmla="*/ 35 w 35"/>
                    <a:gd name="T15" fmla="*/ 35 h 69"/>
                    <a:gd name="T16" fmla="*/ 35 w 35"/>
                    <a:gd name="T17" fmla="*/ 35 h 69"/>
                    <a:gd name="T18" fmla="*/ 34 w 35"/>
                    <a:gd name="T19" fmla="*/ 21 h 69"/>
                    <a:gd name="T20" fmla="*/ 31 w 35"/>
                    <a:gd name="T21" fmla="*/ 11 h 69"/>
                    <a:gd name="T22" fmla="*/ 28 w 35"/>
                    <a:gd name="T23" fmla="*/ 6 h 69"/>
                    <a:gd name="T24" fmla="*/ 25 w 35"/>
                    <a:gd name="T25" fmla="*/ 3 h 69"/>
                    <a:gd name="T26" fmla="*/ 20 w 35"/>
                    <a:gd name="T27" fmla="*/ 2 h 69"/>
                    <a:gd name="T28" fmla="*/ 17 w 35"/>
                    <a:gd name="T29" fmla="*/ 0 h 69"/>
                    <a:gd name="T30" fmla="*/ 17 w 35"/>
                    <a:gd name="T31" fmla="*/ 0 h 69"/>
                    <a:gd name="T32" fmla="*/ 13 w 35"/>
                    <a:gd name="T33" fmla="*/ 2 h 69"/>
                    <a:gd name="T34" fmla="*/ 10 w 35"/>
                    <a:gd name="T35" fmla="*/ 3 h 69"/>
                    <a:gd name="T36" fmla="*/ 7 w 35"/>
                    <a:gd name="T37" fmla="*/ 6 h 69"/>
                    <a:gd name="T38" fmla="*/ 4 w 35"/>
                    <a:gd name="T39" fmla="*/ 11 h 69"/>
                    <a:gd name="T40" fmla="*/ 1 w 35"/>
                    <a:gd name="T41" fmla="*/ 21 h 69"/>
                    <a:gd name="T42" fmla="*/ 0 w 35"/>
                    <a:gd name="T43" fmla="*/ 35 h 69"/>
                    <a:gd name="T44" fmla="*/ 0 w 35"/>
                    <a:gd name="T45" fmla="*/ 35 h 69"/>
                    <a:gd name="T46" fmla="*/ 1 w 35"/>
                    <a:gd name="T47" fmla="*/ 48 h 69"/>
                    <a:gd name="T48" fmla="*/ 4 w 35"/>
                    <a:gd name="T49" fmla="*/ 58 h 69"/>
                    <a:gd name="T50" fmla="*/ 7 w 35"/>
                    <a:gd name="T51" fmla="*/ 63 h 69"/>
                    <a:gd name="T52" fmla="*/ 10 w 35"/>
                    <a:gd name="T53" fmla="*/ 66 h 69"/>
                    <a:gd name="T54" fmla="*/ 13 w 35"/>
                    <a:gd name="T55" fmla="*/ 67 h 69"/>
                    <a:gd name="T56" fmla="*/ 17 w 35"/>
                    <a:gd name="T57" fmla="*/ 69 h 69"/>
                    <a:gd name="T58" fmla="*/ 17 w 35"/>
                    <a:gd name="T5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69">
                      <a:moveTo>
                        <a:pt x="17" y="69"/>
                      </a:moveTo>
                      <a:lnTo>
                        <a:pt x="17" y="69"/>
                      </a:lnTo>
                      <a:lnTo>
                        <a:pt x="20" y="67"/>
                      </a:lnTo>
                      <a:lnTo>
                        <a:pt x="25" y="66"/>
                      </a:lnTo>
                      <a:lnTo>
                        <a:pt x="28" y="63"/>
                      </a:lnTo>
                      <a:lnTo>
                        <a:pt x="31" y="58"/>
                      </a:lnTo>
                      <a:lnTo>
                        <a:pt x="34" y="48"/>
                      </a:lnTo>
                      <a:lnTo>
                        <a:pt x="35" y="35"/>
                      </a:lnTo>
                      <a:lnTo>
                        <a:pt x="35" y="35"/>
                      </a:lnTo>
                      <a:lnTo>
                        <a:pt x="34" y="21"/>
                      </a:lnTo>
                      <a:lnTo>
                        <a:pt x="31" y="11"/>
                      </a:lnTo>
                      <a:lnTo>
                        <a:pt x="28" y="6"/>
                      </a:lnTo>
                      <a:lnTo>
                        <a:pt x="25" y="3"/>
                      </a:lnTo>
                      <a:lnTo>
                        <a:pt x="20" y="2"/>
                      </a:lnTo>
                      <a:lnTo>
                        <a:pt x="17" y="0"/>
                      </a:lnTo>
                      <a:lnTo>
                        <a:pt x="17" y="0"/>
                      </a:lnTo>
                      <a:lnTo>
                        <a:pt x="13" y="2"/>
                      </a:lnTo>
                      <a:lnTo>
                        <a:pt x="10" y="3"/>
                      </a:lnTo>
                      <a:lnTo>
                        <a:pt x="7" y="6"/>
                      </a:lnTo>
                      <a:lnTo>
                        <a:pt x="4" y="11"/>
                      </a:lnTo>
                      <a:lnTo>
                        <a:pt x="1" y="21"/>
                      </a:lnTo>
                      <a:lnTo>
                        <a:pt x="0" y="35"/>
                      </a:lnTo>
                      <a:lnTo>
                        <a:pt x="0" y="35"/>
                      </a:lnTo>
                      <a:lnTo>
                        <a:pt x="1" y="48"/>
                      </a:lnTo>
                      <a:lnTo>
                        <a:pt x="4" y="58"/>
                      </a:lnTo>
                      <a:lnTo>
                        <a:pt x="7" y="63"/>
                      </a:lnTo>
                      <a:lnTo>
                        <a:pt x="10" y="66"/>
                      </a:lnTo>
                      <a:lnTo>
                        <a:pt x="13" y="67"/>
                      </a:lnTo>
                      <a:lnTo>
                        <a:pt x="17" y="69"/>
                      </a:lnTo>
                      <a:lnTo>
                        <a:pt x="17" y="69"/>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65"/>
                <p:cNvSpPr>
                  <a:spLocks/>
                </p:cNvSpPr>
                <p:nvPr/>
              </p:nvSpPr>
              <p:spPr bwMode="auto">
                <a:xfrm>
                  <a:off x="8537575" y="798513"/>
                  <a:ext cx="58738" cy="109537"/>
                </a:xfrm>
                <a:custGeom>
                  <a:avLst/>
                  <a:gdLst>
                    <a:gd name="T0" fmla="*/ 19 w 37"/>
                    <a:gd name="T1" fmla="*/ 69 h 69"/>
                    <a:gd name="T2" fmla="*/ 19 w 37"/>
                    <a:gd name="T3" fmla="*/ 69 h 69"/>
                    <a:gd name="T4" fmla="*/ 22 w 37"/>
                    <a:gd name="T5" fmla="*/ 67 h 69"/>
                    <a:gd name="T6" fmla="*/ 27 w 37"/>
                    <a:gd name="T7" fmla="*/ 66 h 69"/>
                    <a:gd name="T8" fmla="*/ 30 w 37"/>
                    <a:gd name="T9" fmla="*/ 63 h 69"/>
                    <a:gd name="T10" fmla="*/ 33 w 37"/>
                    <a:gd name="T11" fmla="*/ 58 h 69"/>
                    <a:gd name="T12" fmla="*/ 36 w 37"/>
                    <a:gd name="T13" fmla="*/ 48 h 69"/>
                    <a:gd name="T14" fmla="*/ 37 w 37"/>
                    <a:gd name="T15" fmla="*/ 35 h 69"/>
                    <a:gd name="T16" fmla="*/ 37 w 37"/>
                    <a:gd name="T17" fmla="*/ 35 h 69"/>
                    <a:gd name="T18" fmla="*/ 36 w 37"/>
                    <a:gd name="T19" fmla="*/ 21 h 69"/>
                    <a:gd name="T20" fmla="*/ 33 w 37"/>
                    <a:gd name="T21" fmla="*/ 11 h 69"/>
                    <a:gd name="T22" fmla="*/ 30 w 37"/>
                    <a:gd name="T23" fmla="*/ 6 h 69"/>
                    <a:gd name="T24" fmla="*/ 27 w 37"/>
                    <a:gd name="T25" fmla="*/ 3 h 69"/>
                    <a:gd name="T26" fmla="*/ 22 w 37"/>
                    <a:gd name="T27" fmla="*/ 2 h 69"/>
                    <a:gd name="T28" fmla="*/ 19 w 37"/>
                    <a:gd name="T29" fmla="*/ 0 h 69"/>
                    <a:gd name="T30" fmla="*/ 19 w 37"/>
                    <a:gd name="T31" fmla="*/ 0 h 69"/>
                    <a:gd name="T32" fmla="*/ 15 w 37"/>
                    <a:gd name="T33" fmla="*/ 2 h 69"/>
                    <a:gd name="T34" fmla="*/ 12 w 37"/>
                    <a:gd name="T35" fmla="*/ 3 h 69"/>
                    <a:gd name="T36" fmla="*/ 9 w 37"/>
                    <a:gd name="T37" fmla="*/ 6 h 69"/>
                    <a:gd name="T38" fmla="*/ 6 w 37"/>
                    <a:gd name="T39" fmla="*/ 11 h 69"/>
                    <a:gd name="T40" fmla="*/ 2 w 37"/>
                    <a:gd name="T41" fmla="*/ 21 h 69"/>
                    <a:gd name="T42" fmla="*/ 0 w 37"/>
                    <a:gd name="T43" fmla="*/ 35 h 69"/>
                    <a:gd name="T44" fmla="*/ 0 w 37"/>
                    <a:gd name="T45" fmla="*/ 35 h 69"/>
                    <a:gd name="T46" fmla="*/ 2 w 37"/>
                    <a:gd name="T47" fmla="*/ 48 h 69"/>
                    <a:gd name="T48" fmla="*/ 6 w 37"/>
                    <a:gd name="T49" fmla="*/ 58 h 69"/>
                    <a:gd name="T50" fmla="*/ 9 w 37"/>
                    <a:gd name="T51" fmla="*/ 63 h 69"/>
                    <a:gd name="T52" fmla="*/ 12 w 37"/>
                    <a:gd name="T53" fmla="*/ 66 h 69"/>
                    <a:gd name="T54" fmla="*/ 15 w 37"/>
                    <a:gd name="T55" fmla="*/ 67 h 69"/>
                    <a:gd name="T56" fmla="*/ 19 w 37"/>
                    <a:gd name="T57" fmla="*/ 69 h 69"/>
                    <a:gd name="T58" fmla="*/ 19 w 37"/>
                    <a:gd name="T5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9">
                      <a:moveTo>
                        <a:pt x="19" y="69"/>
                      </a:moveTo>
                      <a:lnTo>
                        <a:pt x="19" y="69"/>
                      </a:lnTo>
                      <a:lnTo>
                        <a:pt x="22" y="67"/>
                      </a:lnTo>
                      <a:lnTo>
                        <a:pt x="27" y="66"/>
                      </a:lnTo>
                      <a:lnTo>
                        <a:pt x="30" y="63"/>
                      </a:lnTo>
                      <a:lnTo>
                        <a:pt x="33" y="58"/>
                      </a:lnTo>
                      <a:lnTo>
                        <a:pt x="36" y="48"/>
                      </a:lnTo>
                      <a:lnTo>
                        <a:pt x="37" y="35"/>
                      </a:lnTo>
                      <a:lnTo>
                        <a:pt x="37" y="35"/>
                      </a:lnTo>
                      <a:lnTo>
                        <a:pt x="36" y="21"/>
                      </a:lnTo>
                      <a:lnTo>
                        <a:pt x="33" y="11"/>
                      </a:lnTo>
                      <a:lnTo>
                        <a:pt x="30" y="6"/>
                      </a:lnTo>
                      <a:lnTo>
                        <a:pt x="27" y="3"/>
                      </a:lnTo>
                      <a:lnTo>
                        <a:pt x="22" y="2"/>
                      </a:lnTo>
                      <a:lnTo>
                        <a:pt x="19" y="0"/>
                      </a:lnTo>
                      <a:lnTo>
                        <a:pt x="19" y="0"/>
                      </a:lnTo>
                      <a:lnTo>
                        <a:pt x="15" y="2"/>
                      </a:lnTo>
                      <a:lnTo>
                        <a:pt x="12" y="3"/>
                      </a:lnTo>
                      <a:lnTo>
                        <a:pt x="9" y="6"/>
                      </a:lnTo>
                      <a:lnTo>
                        <a:pt x="6" y="11"/>
                      </a:lnTo>
                      <a:lnTo>
                        <a:pt x="2" y="21"/>
                      </a:lnTo>
                      <a:lnTo>
                        <a:pt x="0" y="35"/>
                      </a:lnTo>
                      <a:lnTo>
                        <a:pt x="0" y="35"/>
                      </a:lnTo>
                      <a:lnTo>
                        <a:pt x="2" y="48"/>
                      </a:lnTo>
                      <a:lnTo>
                        <a:pt x="6" y="58"/>
                      </a:lnTo>
                      <a:lnTo>
                        <a:pt x="9" y="63"/>
                      </a:lnTo>
                      <a:lnTo>
                        <a:pt x="12" y="66"/>
                      </a:lnTo>
                      <a:lnTo>
                        <a:pt x="15" y="67"/>
                      </a:lnTo>
                      <a:lnTo>
                        <a:pt x="19" y="69"/>
                      </a:lnTo>
                      <a:lnTo>
                        <a:pt x="19" y="69"/>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166"/>
                <p:cNvSpPr>
                  <a:spLocks/>
                </p:cNvSpPr>
                <p:nvPr/>
              </p:nvSpPr>
              <p:spPr bwMode="auto">
                <a:xfrm>
                  <a:off x="8634413" y="968375"/>
                  <a:ext cx="120650" cy="42862"/>
                </a:xfrm>
                <a:custGeom>
                  <a:avLst/>
                  <a:gdLst>
                    <a:gd name="T0" fmla="*/ 76 w 76"/>
                    <a:gd name="T1" fmla="*/ 0 h 27"/>
                    <a:gd name="T2" fmla="*/ 76 w 76"/>
                    <a:gd name="T3" fmla="*/ 0 h 27"/>
                    <a:gd name="T4" fmla="*/ 73 w 76"/>
                    <a:gd name="T5" fmla="*/ 6 h 27"/>
                    <a:gd name="T6" fmla="*/ 68 w 76"/>
                    <a:gd name="T7" fmla="*/ 12 h 27"/>
                    <a:gd name="T8" fmla="*/ 64 w 76"/>
                    <a:gd name="T9" fmla="*/ 17 h 27"/>
                    <a:gd name="T10" fmla="*/ 59 w 76"/>
                    <a:gd name="T11" fmla="*/ 20 h 27"/>
                    <a:gd name="T12" fmla="*/ 55 w 76"/>
                    <a:gd name="T13" fmla="*/ 23 h 27"/>
                    <a:gd name="T14" fmla="*/ 49 w 76"/>
                    <a:gd name="T15" fmla="*/ 26 h 27"/>
                    <a:gd name="T16" fmla="*/ 37 w 76"/>
                    <a:gd name="T17" fmla="*/ 27 h 27"/>
                    <a:gd name="T18" fmla="*/ 27 w 76"/>
                    <a:gd name="T19" fmla="*/ 26 h 27"/>
                    <a:gd name="T20" fmla="*/ 21 w 76"/>
                    <a:gd name="T21" fmla="*/ 23 h 27"/>
                    <a:gd name="T22" fmla="*/ 16 w 76"/>
                    <a:gd name="T23" fmla="*/ 20 h 27"/>
                    <a:gd name="T24" fmla="*/ 12 w 76"/>
                    <a:gd name="T25" fmla="*/ 17 h 27"/>
                    <a:gd name="T26" fmla="*/ 7 w 76"/>
                    <a:gd name="T27" fmla="*/ 12 h 27"/>
                    <a:gd name="T28" fmla="*/ 3 w 76"/>
                    <a:gd name="T29" fmla="*/ 6 h 27"/>
                    <a:gd name="T30" fmla="*/ 0 w 76"/>
                    <a:gd name="T31" fmla="*/ 0 h 27"/>
                    <a:gd name="T32" fmla="*/ 0 w 76"/>
                    <a:gd name="T33" fmla="*/ 0 h 27"/>
                    <a:gd name="T34" fmla="*/ 9 w 76"/>
                    <a:gd name="T35" fmla="*/ 6 h 27"/>
                    <a:gd name="T36" fmla="*/ 18 w 76"/>
                    <a:gd name="T37" fmla="*/ 11 h 27"/>
                    <a:gd name="T38" fmla="*/ 27 w 76"/>
                    <a:gd name="T39" fmla="*/ 14 h 27"/>
                    <a:gd name="T40" fmla="*/ 37 w 76"/>
                    <a:gd name="T41" fmla="*/ 15 h 27"/>
                    <a:gd name="T42" fmla="*/ 48 w 76"/>
                    <a:gd name="T43" fmla="*/ 14 h 27"/>
                    <a:gd name="T44" fmla="*/ 56 w 76"/>
                    <a:gd name="T45" fmla="*/ 12 h 27"/>
                    <a:gd name="T46" fmla="*/ 67 w 76"/>
                    <a:gd name="T47" fmla="*/ 6 h 27"/>
                    <a:gd name="T48" fmla="*/ 76 w 76"/>
                    <a:gd name="T49" fmla="*/ 0 h 27"/>
                    <a:gd name="T50" fmla="*/ 76 w 76"/>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27">
                      <a:moveTo>
                        <a:pt x="76" y="0"/>
                      </a:moveTo>
                      <a:lnTo>
                        <a:pt x="76" y="0"/>
                      </a:lnTo>
                      <a:lnTo>
                        <a:pt x="73" y="6"/>
                      </a:lnTo>
                      <a:lnTo>
                        <a:pt x="68" y="12"/>
                      </a:lnTo>
                      <a:lnTo>
                        <a:pt x="64" y="17"/>
                      </a:lnTo>
                      <a:lnTo>
                        <a:pt x="59" y="20"/>
                      </a:lnTo>
                      <a:lnTo>
                        <a:pt x="55" y="23"/>
                      </a:lnTo>
                      <a:lnTo>
                        <a:pt x="49" y="26"/>
                      </a:lnTo>
                      <a:lnTo>
                        <a:pt x="37" y="27"/>
                      </a:lnTo>
                      <a:lnTo>
                        <a:pt x="27" y="26"/>
                      </a:lnTo>
                      <a:lnTo>
                        <a:pt x="21" y="23"/>
                      </a:lnTo>
                      <a:lnTo>
                        <a:pt x="16" y="20"/>
                      </a:lnTo>
                      <a:lnTo>
                        <a:pt x="12" y="17"/>
                      </a:lnTo>
                      <a:lnTo>
                        <a:pt x="7" y="12"/>
                      </a:lnTo>
                      <a:lnTo>
                        <a:pt x="3" y="6"/>
                      </a:lnTo>
                      <a:lnTo>
                        <a:pt x="0" y="0"/>
                      </a:lnTo>
                      <a:lnTo>
                        <a:pt x="0" y="0"/>
                      </a:lnTo>
                      <a:lnTo>
                        <a:pt x="9" y="6"/>
                      </a:lnTo>
                      <a:lnTo>
                        <a:pt x="18" y="11"/>
                      </a:lnTo>
                      <a:lnTo>
                        <a:pt x="27" y="14"/>
                      </a:lnTo>
                      <a:lnTo>
                        <a:pt x="37" y="15"/>
                      </a:lnTo>
                      <a:lnTo>
                        <a:pt x="48" y="14"/>
                      </a:lnTo>
                      <a:lnTo>
                        <a:pt x="56" y="12"/>
                      </a:lnTo>
                      <a:lnTo>
                        <a:pt x="67" y="6"/>
                      </a:lnTo>
                      <a:lnTo>
                        <a:pt x="76" y="0"/>
                      </a:lnTo>
                      <a:lnTo>
                        <a:pt x="76"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171"/>
                <p:cNvSpPr>
                  <a:spLocks/>
                </p:cNvSpPr>
                <p:nvPr/>
              </p:nvSpPr>
              <p:spPr bwMode="auto">
                <a:xfrm>
                  <a:off x="8567738" y="1036638"/>
                  <a:ext cx="303213" cy="55562"/>
                </a:xfrm>
                <a:custGeom>
                  <a:avLst/>
                  <a:gdLst>
                    <a:gd name="T0" fmla="*/ 191 w 191"/>
                    <a:gd name="T1" fmla="*/ 0 h 35"/>
                    <a:gd name="T2" fmla="*/ 191 w 191"/>
                    <a:gd name="T3" fmla="*/ 0 h 35"/>
                    <a:gd name="T4" fmla="*/ 173 w 191"/>
                    <a:gd name="T5" fmla="*/ 9 h 35"/>
                    <a:gd name="T6" fmla="*/ 152 w 191"/>
                    <a:gd name="T7" fmla="*/ 17 h 35"/>
                    <a:gd name="T8" fmla="*/ 127 w 191"/>
                    <a:gd name="T9" fmla="*/ 24 h 35"/>
                    <a:gd name="T10" fmla="*/ 101 w 191"/>
                    <a:gd name="T11" fmla="*/ 29 h 35"/>
                    <a:gd name="T12" fmla="*/ 73 w 191"/>
                    <a:gd name="T13" fmla="*/ 33 h 35"/>
                    <a:gd name="T14" fmla="*/ 48 w 191"/>
                    <a:gd name="T15" fmla="*/ 35 h 35"/>
                    <a:gd name="T16" fmla="*/ 23 w 191"/>
                    <a:gd name="T17" fmla="*/ 35 h 35"/>
                    <a:gd name="T18" fmla="*/ 0 w 191"/>
                    <a:gd name="T19" fmla="*/ 32 h 35"/>
                    <a:gd name="T20" fmla="*/ 0 w 191"/>
                    <a:gd name="T21" fmla="*/ 32 h 35"/>
                    <a:gd name="T22" fmla="*/ 49 w 191"/>
                    <a:gd name="T23" fmla="*/ 26 h 35"/>
                    <a:gd name="T24" fmla="*/ 97 w 191"/>
                    <a:gd name="T25" fmla="*/ 20 h 35"/>
                    <a:gd name="T26" fmla="*/ 145 w 191"/>
                    <a:gd name="T27" fmla="*/ 11 h 35"/>
                    <a:gd name="T28" fmla="*/ 191 w 191"/>
                    <a:gd name="T29" fmla="*/ 0 h 35"/>
                    <a:gd name="T30" fmla="*/ 191 w 191"/>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1" h="35">
                      <a:moveTo>
                        <a:pt x="191" y="0"/>
                      </a:moveTo>
                      <a:lnTo>
                        <a:pt x="191" y="0"/>
                      </a:lnTo>
                      <a:lnTo>
                        <a:pt x="173" y="9"/>
                      </a:lnTo>
                      <a:lnTo>
                        <a:pt x="152" y="17"/>
                      </a:lnTo>
                      <a:lnTo>
                        <a:pt x="127" y="24"/>
                      </a:lnTo>
                      <a:lnTo>
                        <a:pt x="101" y="29"/>
                      </a:lnTo>
                      <a:lnTo>
                        <a:pt x="73" y="33"/>
                      </a:lnTo>
                      <a:lnTo>
                        <a:pt x="48" y="35"/>
                      </a:lnTo>
                      <a:lnTo>
                        <a:pt x="23" y="35"/>
                      </a:lnTo>
                      <a:lnTo>
                        <a:pt x="0" y="32"/>
                      </a:lnTo>
                      <a:lnTo>
                        <a:pt x="0" y="32"/>
                      </a:lnTo>
                      <a:lnTo>
                        <a:pt x="49" y="26"/>
                      </a:lnTo>
                      <a:lnTo>
                        <a:pt x="97" y="20"/>
                      </a:lnTo>
                      <a:lnTo>
                        <a:pt x="145" y="11"/>
                      </a:lnTo>
                      <a:lnTo>
                        <a:pt x="191" y="0"/>
                      </a:lnTo>
                      <a:lnTo>
                        <a:pt x="191" y="0"/>
                      </a:lnTo>
                      <a:close/>
                    </a:path>
                  </a:pathLst>
                </a:custGeom>
                <a:solidFill>
                  <a:srgbClr val="BF9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172"/>
                <p:cNvSpPr>
                  <a:spLocks/>
                </p:cNvSpPr>
                <p:nvPr/>
              </p:nvSpPr>
              <p:spPr bwMode="auto">
                <a:xfrm>
                  <a:off x="8639175" y="1087438"/>
                  <a:ext cx="141288" cy="33337"/>
                </a:xfrm>
                <a:custGeom>
                  <a:avLst/>
                  <a:gdLst>
                    <a:gd name="T0" fmla="*/ 89 w 89"/>
                    <a:gd name="T1" fmla="*/ 0 h 21"/>
                    <a:gd name="T2" fmla="*/ 89 w 89"/>
                    <a:gd name="T3" fmla="*/ 0 h 21"/>
                    <a:gd name="T4" fmla="*/ 86 w 89"/>
                    <a:gd name="T5" fmla="*/ 4 h 21"/>
                    <a:gd name="T6" fmla="*/ 83 w 89"/>
                    <a:gd name="T7" fmla="*/ 9 h 21"/>
                    <a:gd name="T8" fmla="*/ 73 w 89"/>
                    <a:gd name="T9" fmla="*/ 15 h 21"/>
                    <a:gd name="T10" fmla="*/ 61 w 89"/>
                    <a:gd name="T11" fmla="*/ 19 h 21"/>
                    <a:gd name="T12" fmla="*/ 48 w 89"/>
                    <a:gd name="T13" fmla="*/ 21 h 21"/>
                    <a:gd name="T14" fmla="*/ 34 w 89"/>
                    <a:gd name="T15" fmla="*/ 21 h 21"/>
                    <a:gd name="T16" fmla="*/ 21 w 89"/>
                    <a:gd name="T17" fmla="*/ 19 h 21"/>
                    <a:gd name="T18" fmla="*/ 9 w 89"/>
                    <a:gd name="T19" fmla="*/ 15 h 21"/>
                    <a:gd name="T20" fmla="*/ 4 w 89"/>
                    <a:gd name="T21" fmla="*/ 12 h 21"/>
                    <a:gd name="T22" fmla="*/ 0 w 89"/>
                    <a:gd name="T23" fmla="*/ 9 h 21"/>
                    <a:gd name="T24" fmla="*/ 0 w 89"/>
                    <a:gd name="T25" fmla="*/ 9 h 21"/>
                    <a:gd name="T26" fmla="*/ 12 w 89"/>
                    <a:gd name="T27" fmla="*/ 12 h 21"/>
                    <a:gd name="T28" fmla="*/ 22 w 89"/>
                    <a:gd name="T29" fmla="*/ 13 h 21"/>
                    <a:gd name="T30" fmla="*/ 34 w 89"/>
                    <a:gd name="T31" fmla="*/ 13 h 21"/>
                    <a:gd name="T32" fmla="*/ 46 w 89"/>
                    <a:gd name="T33" fmla="*/ 12 h 21"/>
                    <a:gd name="T34" fmla="*/ 58 w 89"/>
                    <a:gd name="T35" fmla="*/ 10 h 21"/>
                    <a:gd name="T36" fmla="*/ 70 w 89"/>
                    <a:gd name="T37" fmla="*/ 7 h 21"/>
                    <a:gd name="T38" fmla="*/ 80 w 89"/>
                    <a:gd name="T39" fmla="*/ 4 h 21"/>
                    <a:gd name="T40" fmla="*/ 89 w 89"/>
                    <a:gd name="T41" fmla="*/ 0 h 21"/>
                    <a:gd name="T42" fmla="*/ 89 w 89"/>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21">
                      <a:moveTo>
                        <a:pt x="89" y="0"/>
                      </a:moveTo>
                      <a:lnTo>
                        <a:pt x="89" y="0"/>
                      </a:lnTo>
                      <a:lnTo>
                        <a:pt x="86" y="4"/>
                      </a:lnTo>
                      <a:lnTo>
                        <a:pt x="83" y="9"/>
                      </a:lnTo>
                      <a:lnTo>
                        <a:pt x="73" y="15"/>
                      </a:lnTo>
                      <a:lnTo>
                        <a:pt x="61" y="19"/>
                      </a:lnTo>
                      <a:lnTo>
                        <a:pt x="48" y="21"/>
                      </a:lnTo>
                      <a:lnTo>
                        <a:pt x="34" y="21"/>
                      </a:lnTo>
                      <a:lnTo>
                        <a:pt x="21" y="19"/>
                      </a:lnTo>
                      <a:lnTo>
                        <a:pt x="9" y="15"/>
                      </a:lnTo>
                      <a:lnTo>
                        <a:pt x="4" y="12"/>
                      </a:lnTo>
                      <a:lnTo>
                        <a:pt x="0" y="9"/>
                      </a:lnTo>
                      <a:lnTo>
                        <a:pt x="0" y="9"/>
                      </a:lnTo>
                      <a:lnTo>
                        <a:pt x="12" y="12"/>
                      </a:lnTo>
                      <a:lnTo>
                        <a:pt x="22" y="13"/>
                      </a:lnTo>
                      <a:lnTo>
                        <a:pt x="34" y="13"/>
                      </a:lnTo>
                      <a:lnTo>
                        <a:pt x="46" y="12"/>
                      </a:lnTo>
                      <a:lnTo>
                        <a:pt x="58" y="10"/>
                      </a:lnTo>
                      <a:lnTo>
                        <a:pt x="70" y="7"/>
                      </a:lnTo>
                      <a:lnTo>
                        <a:pt x="80" y="4"/>
                      </a:lnTo>
                      <a:lnTo>
                        <a:pt x="89" y="0"/>
                      </a:lnTo>
                      <a:lnTo>
                        <a:pt x="89"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173"/>
                <p:cNvSpPr>
                  <a:spLocks/>
                </p:cNvSpPr>
                <p:nvPr/>
              </p:nvSpPr>
              <p:spPr bwMode="auto">
                <a:xfrm>
                  <a:off x="8288338" y="361950"/>
                  <a:ext cx="811213" cy="565150"/>
                </a:xfrm>
                <a:custGeom>
                  <a:avLst/>
                  <a:gdLst>
                    <a:gd name="T0" fmla="*/ 44 w 511"/>
                    <a:gd name="T1" fmla="*/ 329 h 356"/>
                    <a:gd name="T2" fmla="*/ 44 w 511"/>
                    <a:gd name="T3" fmla="*/ 351 h 356"/>
                    <a:gd name="T4" fmla="*/ 41 w 511"/>
                    <a:gd name="T5" fmla="*/ 356 h 356"/>
                    <a:gd name="T6" fmla="*/ 37 w 511"/>
                    <a:gd name="T7" fmla="*/ 353 h 356"/>
                    <a:gd name="T8" fmla="*/ 23 w 511"/>
                    <a:gd name="T9" fmla="*/ 326 h 356"/>
                    <a:gd name="T10" fmla="*/ 13 w 511"/>
                    <a:gd name="T11" fmla="*/ 302 h 356"/>
                    <a:gd name="T12" fmla="*/ 3 w 511"/>
                    <a:gd name="T13" fmla="*/ 266 h 356"/>
                    <a:gd name="T14" fmla="*/ 0 w 511"/>
                    <a:gd name="T15" fmla="*/ 243 h 356"/>
                    <a:gd name="T16" fmla="*/ 1 w 511"/>
                    <a:gd name="T17" fmla="*/ 231 h 356"/>
                    <a:gd name="T18" fmla="*/ 10 w 511"/>
                    <a:gd name="T19" fmla="*/ 177 h 356"/>
                    <a:gd name="T20" fmla="*/ 28 w 511"/>
                    <a:gd name="T21" fmla="*/ 131 h 356"/>
                    <a:gd name="T22" fmla="*/ 55 w 511"/>
                    <a:gd name="T23" fmla="*/ 91 h 356"/>
                    <a:gd name="T24" fmla="*/ 86 w 511"/>
                    <a:gd name="T25" fmla="*/ 60 h 356"/>
                    <a:gd name="T26" fmla="*/ 123 w 511"/>
                    <a:gd name="T27" fmla="*/ 34 h 356"/>
                    <a:gd name="T28" fmla="*/ 165 w 511"/>
                    <a:gd name="T29" fmla="*/ 15 h 356"/>
                    <a:gd name="T30" fmla="*/ 208 w 511"/>
                    <a:gd name="T31" fmla="*/ 5 h 356"/>
                    <a:gd name="T32" fmla="*/ 252 w 511"/>
                    <a:gd name="T33" fmla="*/ 0 h 356"/>
                    <a:gd name="T34" fmla="*/ 298 w 511"/>
                    <a:gd name="T35" fmla="*/ 5 h 356"/>
                    <a:gd name="T36" fmla="*/ 341 w 511"/>
                    <a:gd name="T37" fmla="*/ 15 h 356"/>
                    <a:gd name="T38" fmla="*/ 383 w 511"/>
                    <a:gd name="T39" fmla="*/ 33 h 356"/>
                    <a:gd name="T40" fmla="*/ 422 w 511"/>
                    <a:gd name="T41" fmla="*/ 58 h 356"/>
                    <a:gd name="T42" fmla="*/ 454 w 511"/>
                    <a:gd name="T43" fmla="*/ 91 h 356"/>
                    <a:gd name="T44" fmla="*/ 481 w 511"/>
                    <a:gd name="T45" fmla="*/ 130 h 356"/>
                    <a:gd name="T46" fmla="*/ 500 w 511"/>
                    <a:gd name="T47" fmla="*/ 177 h 356"/>
                    <a:gd name="T48" fmla="*/ 511 w 511"/>
                    <a:gd name="T49" fmla="*/ 231 h 356"/>
                    <a:gd name="T50" fmla="*/ 511 w 511"/>
                    <a:gd name="T51" fmla="*/ 243 h 356"/>
                    <a:gd name="T52" fmla="*/ 509 w 511"/>
                    <a:gd name="T53" fmla="*/ 266 h 356"/>
                    <a:gd name="T54" fmla="*/ 499 w 511"/>
                    <a:gd name="T55" fmla="*/ 302 h 356"/>
                    <a:gd name="T56" fmla="*/ 489 w 511"/>
                    <a:gd name="T57" fmla="*/ 326 h 356"/>
                    <a:gd name="T58" fmla="*/ 474 w 511"/>
                    <a:gd name="T59" fmla="*/ 353 h 356"/>
                    <a:gd name="T60" fmla="*/ 469 w 511"/>
                    <a:gd name="T61" fmla="*/ 356 h 356"/>
                    <a:gd name="T62" fmla="*/ 468 w 511"/>
                    <a:gd name="T63" fmla="*/ 351 h 356"/>
                    <a:gd name="T64" fmla="*/ 468 w 511"/>
                    <a:gd name="T65" fmla="*/ 329 h 356"/>
                    <a:gd name="T66" fmla="*/ 469 w 511"/>
                    <a:gd name="T67" fmla="*/ 310 h 356"/>
                    <a:gd name="T68" fmla="*/ 468 w 511"/>
                    <a:gd name="T69" fmla="*/ 268 h 356"/>
                    <a:gd name="T70" fmla="*/ 462 w 511"/>
                    <a:gd name="T71" fmla="*/ 223 h 356"/>
                    <a:gd name="T72" fmla="*/ 448 w 511"/>
                    <a:gd name="T73" fmla="*/ 183 h 356"/>
                    <a:gd name="T74" fmla="*/ 439 w 511"/>
                    <a:gd name="T75" fmla="*/ 167 h 356"/>
                    <a:gd name="T76" fmla="*/ 422 w 511"/>
                    <a:gd name="T77" fmla="*/ 144 h 356"/>
                    <a:gd name="T78" fmla="*/ 401 w 511"/>
                    <a:gd name="T79" fmla="*/ 131 h 356"/>
                    <a:gd name="T80" fmla="*/ 380 w 511"/>
                    <a:gd name="T81" fmla="*/ 124 h 356"/>
                    <a:gd name="T82" fmla="*/ 358 w 511"/>
                    <a:gd name="T83" fmla="*/ 124 h 356"/>
                    <a:gd name="T84" fmla="*/ 307 w 511"/>
                    <a:gd name="T85" fmla="*/ 130 h 356"/>
                    <a:gd name="T86" fmla="*/ 251 w 511"/>
                    <a:gd name="T87" fmla="*/ 136 h 356"/>
                    <a:gd name="T88" fmla="*/ 221 w 511"/>
                    <a:gd name="T89" fmla="*/ 134 h 356"/>
                    <a:gd name="T90" fmla="*/ 173 w 511"/>
                    <a:gd name="T91" fmla="*/ 128 h 356"/>
                    <a:gd name="T92" fmla="*/ 142 w 511"/>
                    <a:gd name="T93" fmla="*/ 128 h 356"/>
                    <a:gd name="T94" fmla="*/ 124 w 511"/>
                    <a:gd name="T95" fmla="*/ 133 h 356"/>
                    <a:gd name="T96" fmla="*/ 105 w 511"/>
                    <a:gd name="T97" fmla="*/ 142 h 356"/>
                    <a:gd name="T98" fmla="*/ 86 w 511"/>
                    <a:gd name="T99" fmla="*/ 159 h 356"/>
                    <a:gd name="T100" fmla="*/ 77 w 511"/>
                    <a:gd name="T101" fmla="*/ 170 h 356"/>
                    <a:gd name="T102" fmla="*/ 56 w 511"/>
                    <a:gd name="T103" fmla="*/ 205 h 356"/>
                    <a:gd name="T104" fmla="*/ 46 w 511"/>
                    <a:gd name="T105" fmla="*/ 246 h 356"/>
                    <a:gd name="T106" fmla="*/ 41 w 511"/>
                    <a:gd name="T107" fmla="*/ 289 h 356"/>
                    <a:gd name="T108" fmla="*/ 44 w 511"/>
                    <a:gd name="T109" fmla="*/ 32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1" h="356">
                      <a:moveTo>
                        <a:pt x="44" y="329"/>
                      </a:moveTo>
                      <a:lnTo>
                        <a:pt x="44" y="329"/>
                      </a:lnTo>
                      <a:lnTo>
                        <a:pt x="44" y="342"/>
                      </a:lnTo>
                      <a:lnTo>
                        <a:pt x="44" y="351"/>
                      </a:lnTo>
                      <a:lnTo>
                        <a:pt x="43" y="354"/>
                      </a:lnTo>
                      <a:lnTo>
                        <a:pt x="41" y="356"/>
                      </a:lnTo>
                      <a:lnTo>
                        <a:pt x="40" y="356"/>
                      </a:lnTo>
                      <a:lnTo>
                        <a:pt x="37" y="353"/>
                      </a:lnTo>
                      <a:lnTo>
                        <a:pt x="34" y="347"/>
                      </a:lnTo>
                      <a:lnTo>
                        <a:pt x="23" y="326"/>
                      </a:lnTo>
                      <a:lnTo>
                        <a:pt x="23" y="326"/>
                      </a:lnTo>
                      <a:lnTo>
                        <a:pt x="13" y="302"/>
                      </a:lnTo>
                      <a:lnTo>
                        <a:pt x="5" y="278"/>
                      </a:lnTo>
                      <a:lnTo>
                        <a:pt x="3" y="266"/>
                      </a:lnTo>
                      <a:lnTo>
                        <a:pt x="1" y="255"/>
                      </a:lnTo>
                      <a:lnTo>
                        <a:pt x="0" y="243"/>
                      </a:lnTo>
                      <a:lnTo>
                        <a:pt x="1" y="231"/>
                      </a:lnTo>
                      <a:lnTo>
                        <a:pt x="1" y="231"/>
                      </a:lnTo>
                      <a:lnTo>
                        <a:pt x="4" y="204"/>
                      </a:lnTo>
                      <a:lnTo>
                        <a:pt x="10" y="177"/>
                      </a:lnTo>
                      <a:lnTo>
                        <a:pt x="17" y="153"/>
                      </a:lnTo>
                      <a:lnTo>
                        <a:pt x="28" y="131"/>
                      </a:lnTo>
                      <a:lnTo>
                        <a:pt x="40" y="110"/>
                      </a:lnTo>
                      <a:lnTo>
                        <a:pt x="55" y="91"/>
                      </a:lnTo>
                      <a:lnTo>
                        <a:pt x="69" y="75"/>
                      </a:lnTo>
                      <a:lnTo>
                        <a:pt x="86" y="60"/>
                      </a:lnTo>
                      <a:lnTo>
                        <a:pt x="104" y="45"/>
                      </a:lnTo>
                      <a:lnTo>
                        <a:pt x="123" y="34"/>
                      </a:lnTo>
                      <a:lnTo>
                        <a:pt x="144" y="24"/>
                      </a:lnTo>
                      <a:lnTo>
                        <a:pt x="165" y="15"/>
                      </a:lnTo>
                      <a:lnTo>
                        <a:pt x="185" y="9"/>
                      </a:lnTo>
                      <a:lnTo>
                        <a:pt x="208" y="5"/>
                      </a:lnTo>
                      <a:lnTo>
                        <a:pt x="230" y="2"/>
                      </a:lnTo>
                      <a:lnTo>
                        <a:pt x="252" y="0"/>
                      </a:lnTo>
                      <a:lnTo>
                        <a:pt x="276" y="2"/>
                      </a:lnTo>
                      <a:lnTo>
                        <a:pt x="298" y="5"/>
                      </a:lnTo>
                      <a:lnTo>
                        <a:pt x="321" y="9"/>
                      </a:lnTo>
                      <a:lnTo>
                        <a:pt x="341" y="15"/>
                      </a:lnTo>
                      <a:lnTo>
                        <a:pt x="362" y="23"/>
                      </a:lnTo>
                      <a:lnTo>
                        <a:pt x="383" y="33"/>
                      </a:lnTo>
                      <a:lnTo>
                        <a:pt x="402" y="45"/>
                      </a:lnTo>
                      <a:lnTo>
                        <a:pt x="422" y="58"/>
                      </a:lnTo>
                      <a:lnTo>
                        <a:pt x="438" y="73"/>
                      </a:lnTo>
                      <a:lnTo>
                        <a:pt x="454" y="91"/>
                      </a:lnTo>
                      <a:lnTo>
                        <a:pt x="468" y="109"/>
                      </a:lnTo>
                      <a:lnTo>
                        <a:pt x="481" y="130"/>
                      </a:lnTo>
                      <a:lnTo>
                        <a:pt x="491" y="152"/>
                      </a:lnTo>
                      <a:lnTo>
                        <a:pt x="500" y="177"/>
                      </a:lnTo>
                      <a:lnTo>
                        <a:pt x="506" y="202"/>
                      </a:lnTo>
                      <a:lnTo>
                        <a:pt x="511" y="231"/>
                      </a:lnTo>
                      <a:lnTo>
                        <a:pt x="511" y="231"/>
                      </a:lnTo>
                      <a:lnTo>
                        <a:pt x="511" y="243"/>
                      </a:lnTo>
                      <a:lnTo>
                        <a:pt x="511" y="255"/>
                      </a:lnTo>
                      <a:lnTo>
                        <a:pt x="509" y="266"/>
                      </a:lnTo>
                      <a:lnTo>
                        <a:pt x="506" y="278"/>
                      </a:lnTo>
                      <a:lnTo>
                        <a:pt x="499" y="302"/>
                      </a:lnTo>
                      <a:lnTo>
                        <a:pt x="489" y="326"/>
                      </a:lnTo>
                      <a:lnTo>
                        <a:pt x="489" y="326"/>
                      </a:lnTo>
                      <a:lnTo>
                        <a:pt x="478" y="347"/>
                      </a:lnTo>
                      <a:lnTo>
                        <a:pt x="474" y="353"/>
                      </a:lnTo>
                      <a:lnTo>
                        <a:pt x="471" y="356"/>
                      </a:lnTo>
                      <a:lnTo>
                        <a:pt x="469" y="356"/>
                      </a:lnTo>
                      <a:lnTo>
                        <a:pt x="469" y="354"/>
                      </a:lnTo>
                      <a:lnTo>
                        <a:pt x="468" y="351"/>
                      </a:lnTo>
                      <a:lnTo>
                        <a:pt x="466" y="342"/>
                      </a:lnTo>
                      <a:lnTo>
                        <a:pt x="468" y="329"/>
                      </a:lnTo>
                      <a:lnTo>
                        <a:pt x="468" y="329"/>
                      </a:lnTo>
                      <a:lnTo>
                        <a:pt x="469" y="310"/>
                      </a:lnTo>
                      <a:lnTo>
                        <a:pt x="469" y="289"/>
                      </a:lnTo>
                      <a:lnTo>
                        <a:pt x="468" y="268"/>
                      </a:lnTo>
                      <a:lnTo>
                        <a:pt x="465" y="246"/>
                      </a:lnTo>
                      <a:lnTo>
                        <a:pt x="462" y="223"/>
                      </a:lnTo>
                      <a:lnTo>
                        <a:pt x="456" y="202"/>
                      </a:lnTo>
                      <a:lnTo>
                        <a:pt x="448" y="183"/>
                      </a:lnTo>
                      <a:lnTo>
                        <a:pt x="439" y="167"/>
                      </a:lnTo>
                      <a:lnTo>
                        <a:pt x="439" y="167"/>
                      </a:lnTo>
                      <a:lnTo>
                        <a:pt x="431" y="153"/>
                      </a:lnTo>
                      <a:lnTo>
                        <a:pt x="422" y="144"/>
                      </a:lnTo>
                      <a:lnTo>
                        <a:pt x="411" y="136"/>
                      </a:lnTo>
                      <a:lnTo>
                        <a:pt x="401" y="131"/>
                      </a:lnTo>
                      <a:lnTo>
                        <a:pt x="392" y="127"/>
                      </a:lnTo>
                      <a:lnTo>
                        <a:pt x="380" y="124"/>
                      </a:lnTo>
                      <a:lnTo>
                        <a:pt x="370" y="124"/>
                      </a:lnTo>
                      <a:lnTo>
                        <a:pt x="358" y="124"/>
                      </a:lnTo>
                      <a:lnTo>
                        <a:pt x="334" y="125"/>
                      </a:lnTo>
                      <a:lnTo>
                        <a:pt x="307" y="130"/>
                      </a:lnTo>
                      <a:lnTo>
                        <a:pt x="280" y="134"/>
                      </a:lnTo>
                      <a:lnTo>
                        <a:pt x="251" y="136"/>
                      </a:lnTo>
                      <a:lnTo>
                        <a:pt x="251" y="136"/>
                      </a:lnTo>
                      <a:lnTo>
                        <a:pt x="221" y="134"/>
                      </a:lnTo>
                      <a:lnTo>
                        <a:pt x="196" y="131"/>
                      </a:lnTo>
                      <a:lnTo>
                        <a:pt x="173" y="128"/>
                      </a:lnTo>
                      <a:lnTo>
                        <a:pt x="153" y="127"/>
                      </a:lnTo>
                      <a:lnTo>
                        <a:pt x="142" y="128"/>
                      </a:lnTo>
                      <a:lnTo>
                        <a:pt x="133" y="130"/>
                      </a:lnTo>
                      <a:lnTo>
                        <a:pt x="124" y="133"/>
                      </a:lnTo>
                      <a:lnTo>
                        <a:pt x="114" y="136"/>
                      </a:lnTo>
                      <a:lnTo>
                        <a:pt x="105" y="142"/>
                      </a:lnTo>
                      <a:lnTo>
                        <a:pt x="96" y="149"/>
                      </a:lnTo>
                      <a:lnTo>
                        <a:pt x="86" y="159"/>
                      </a:lnTo>
                      <a:lnTo>
                        <a:pt x="77" y="170"/>
                      </a:lnTo>
                      <a:lnTo>
                        <a:pt x="77" y="170"/>
                      </a:lnTo>
                      <a:lnTo>
                        <a:pt x="65" y="188"/>
                      </a:lnTo>
                      <a:lnTo>
                        <a:pt x="56" y="205"/>
                      </a:lnTo>
                      <a:lnTo>
                        <a:pt x="50" y="225"/>
                      </a:lnTo>
                      <a:lnTo>
                        <a:pt x="46" y="246"/>
                      </a:lnTo>
                      <a:lnTo>
                        <a:pt x="43" y="266"/>
                      </a:lnTo>
                      <a:lnTo>
                        <a:pt x="41" y="289"/>
                      </a:lnTo>
                      <a:lnTo>
                        <a:pt x="43" y="310"/>
                      </a:lnTo>
                      <a:lnTo>
                        <a:pt x="44" y="329"/>
                      </a:lnTo>
                      <a:lnTo>
                        <a:pt x="44" y="329"/>
                      </a:lnTo>
                      <a:close/>
                    </a:path>
                  </a:pathLst>
                </a:custGeom>
                <a:solidFill>
                  <a:srgbClr val="C478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174"/>
                <p:cNvSpPr>
                  <a:spLocks/>
                </p:cNvSpPr>
                <p:nvPr/>
              </p:nvSpPr>
              <p:spPr bwMode="auto">
                <a:xfrm>
                  <a:off x="8288338" y="230188"/>
                  <a:ext cx="812800" cy="490537"/>
                </a:xfrm>
                <a:custGeom>
                  <a:avLst/>
                  <a:gdLst>
                    <a:gd name="T0" fmla="*/ 0 w 512"/>
                    <a:gd name="T1" fmla="*/ 275 h 309"/>
                    <a:gd name="T2" fmla="*/ 7 w 512"/>
                    <a:gd name="T3" fmla="*/ 187 h 309"/>
                    <a:gd name="T4" fmla="*/ 28 w 512"/>
                    <a:gd name="T5" fmla="*/ 120 h 309"/>
                    <a:gd name="T6" fmla="*/ 53 w 512"/>
                    <a:gd name="T7" fmla="*/ 77 h 309"/>
                    <a:gd name="T8" fmla="*/ 77 w 512"/>
                    <a:gd name="T9" fmla="*/ 61 h 309"/>
                    <a:gd name="T10" fmla="*/ 86 w 512"/>
                    <a:gd name="T11" fmla="*/ 65 h 309"/>
                    <a:gd name="T12" fmla="*/ 92 w 512"/>
                    <a:gd name="T13" fmla="*/ 76 h 309"/>
                    <a:gd name="T14" fmla="*/ 102 w 512"/>
                    <a:gd name="T15" fmla="*/ 103 h 309"/>
                    <a:gd name="T16" fmla="*/ 111 w 512"/>
                    <a:gd name="T17" fmla="*/ 104 h 309"/>
                    <a:gd name="T18" fmla="*/ 126 w 512"/>
                    <a:gd name="T19" fmla="*/ 83 h 309"/>
                    <a:gd name="T20" fmla="*/ 136 w 512"/>
                    <a:gd name="T21" fmla="*/ 56 h 309"/>
                    <a:gd name="T22" fmla="*/ 150 w 512"/>
                    <a:gd name="T23" fmla="*/ 25 h 309"/>
                    <a:gd name="T24" fmla="*/ 159 w 512"/>
                    <a:gd name="T25" fmla="*/ 21 h 309"/>
                    <a:gd name="T26" fmla="*/ 178 w 512"/>
                    <a:gd name="T27" fmla="*/ 48 h 309"/>
                    <a:gd name="T28" fmla="*/ 191 w 512"/>
                    <a:gd name="T29" fmla="*/ 70 h 309"/>
                    <a:gd name="T30" fmla="*/ 202 w 512"/>
                    <a:gd name="T31" fmla="*/ 73 h 309"/>
                    <a:gd name="T32" fmla="*/ 217 w 512"/>
                    <a:gd name="T33" fmla="*/ 58 h 309"/>
                    <a:gd name="T34" fmla="*/ 230 w 512"/>
                    <a:gd name="T35" fmla="*/ 31 h 309"/>
                    <a:gd name="T36" fmla="*/ 249 w 512"/>
                    <a:gd name="T37" fmla="*/ 1 h 309"/>
                    <a:gd name="T38" fmla="*/ 258 w 512"/>
                    <a:gd name="T39" fmla="*/ 0 h 309"/>
                    <a:gd name="T40" fmla="*/ 274 w 512"/>
                    <a:gd name="T41" fmla="*/ 18 h 309"/>
                    <a:gd name="T42" fmla="*/ 294 w 512"/>
                    <a:gd name="T43" fmla="*/ 58 h 309"/>
                    <a:gd name="T44" fmla="*/ 309 w 512"/>
                    <a:gd name="T45" fmla="*/ 74 h 309"/>
                    <a:gd name="T46" fmla="*/ 318 w 512"/>
                    <a:gd name="T47" fmla="*/ 71 h 309"/>
                    <a:gd name="T48" fmla="*/ 331 w 512"/>
                    <a:gd name="T49" fmla="*/ 51 h 309"/>
                    <a:gd name="T50" fmla="*/ 349 w 512"/>
                    <a:gd name="T51" fmla="*/ 22 h 309"/>
                    <a:gd name="T52" fmla="*/ 359 w 512"/>
                    <a:gd name="T53" fmla="*/ 25 h 309"/>
                    <a:gd name="T54" fmla="*/ 374 w 512"/>
                    <a:gd name="T55" fmla="*/ 55 h 309"/>
                    <a:gd name="T56" fmla="*/ 384 w 512"/>
                    <a:gd name="T57" fmla="*/ 83 h 309"/>
                    <a:gd name="T58" fmla="*/ 399 w 512"/>
                    <a:gd name="T59" fmla="*/ 106 h 309"/>
                    <a:gd name="T60" fmla="*/ 408 w 512"/>
                    <a:gd name="T61" fmla="*/ 106 h 309"/>
                    <a:gd name="T62" fmla="*/ 419 w 512"/>
                    <a:gd name="T63" fmla="*/ 80 h 309"/>
                    <a:gd name="T64" fmla="*/ 425 w 512"/>
                    <a:gd name="T65" fmla="*/ 68 h 309"/>
                    <a:gd name="T66" fmla="*/ 434 w 512"/>
                    <a:gd name="T67" fmla="*/ 64 h 309"/>
                    <a:gd name="T68" fmla="*/ 457 w 512"/>
                    <a:gd name="T69" fmla="*/ 79 h 309"/>
                    <a:gd name="T70" fmla="*/ 484 w 512"/>
                    <a:gd name="T71" fmla="*/ 122 h 309"/>
                    <a:gd name="T72" fmla="*/ 505 w 512"/>
                    <a:gd name="T73" fmla="*/ 187 h 309"/>
                    <a:gd name="T74" fmla="*/ 512 w 512"/>
                    <a:gd name="T75" fmla="*/ 275 h 309"/>
                    <a:gd name="T76" fmla="*/ 503 w 512"/>
                    <a:gd name="T77" fmla="*/ 291 h 309"/>
                    <a:gd name="T78" fmla="*/ 472 w 512"/>
                    <a:gd name="T79" fmla="*/ 245 h 309"/>
                    <a:gd name="T80" fmla="*/ 429 w 512"/>
                    <a:gd name="T81" fmla="*/ 211 h 309"/>
                    <a:gd name="T82" fmla="*/ 377 w 512"/>
                    <a:gd name="T83" fmla="*/ 186 h 309"/>
                    <a:gd name="T84" fmla="*/ 318 w 512"/>
                    <a:gd name="T85" fmla="*/ 169 h 309"/>
                    <a:gd name="T86" fmla="*/ 255 w 512"/>
                    <a:gd name="T87" fmla="*/ 165 h 309"/>
                    <a:gd name="T88" fmla="*/ 194 w 512"/>
                    <a:gd name="T89" fmla="*/ 169 h 309"/>
                    <a:gd name="T90" fmla="*/ 135 w 512"/>
                    <a:gd name="T91" fmla="*/ 186 h 309"/>
                    <a:gd name="T92" fmla="*/ 83 w 512"/>
                    <a:gd name="T93" fmla="*/ 211 h 309"/>
                    <a:gd name="T94" fmla="*/ 40 w 512"/>
                    <a:gd name="T95" fmla="*/ 245 h 309"/>
                    <a:gd name="T96" fmla="*/ 8 w 512"/>
                    <a:gd name="T97" fmla="*/ 29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309">
                      <a:moveTo>
                        <a:pt x="1" y="309"/>
                      </a:moveTo>
                      <a:lnTo>
                        <a:pt x="1" y="309"/>
                      </a:lnTo>
                      <a:lnTo>
                        <a:pt x="0" y="275"/>
                      </a:lnTo>
                      <a:lnTo>
                        <a:pt x="0" y="244"/>
                      </a:lnTo>
                      <a:lnTo>
                        <a:pt x="3" y="214"/>
                      </a:lnTo>
                      <a:lnTo>
                        <a:pt x="7" y="187"/>
                      </a:lnTo>
                      <a:lnTo>
                        <a:pt x="13" y="162"/>
                      </a:lnTo>
                      <a:lnTo>
                        <a:pt x="20" y="140"/>
                      </a:lnTo>
                      <a:lnTo>
                        <a:pt x="28" y="120"/>
                      </a:lnTo>
                      <a:lnTo>
                        <a:pt x="35" y="103"/>
                      </a:lnTo>
                      <a:lnTo>
                        <a:pt x="44" y="89"/>
                      </a:lnTo>
                      <a:lnTo>
                        <a:pt x="53" y="77"/>
                      </a:lnTo>
                      <a:lnTo>
                        <a:pt x="62" y="68"/>
                      </a:lnTo>
                      <a:lnTo>
                        <a:pt x="69" y="64"/>
                      </a:lnTo>
                      <a:lnTo>
                        <a:pt x="77" y="61"/>
                      </a:lnTo>
                      <a:lnTo>
                        <a:pt x="80" y="61"/>
                      </a:lnTo>
                      <a:lnTo>
                        <a:pt x="83" y="62"/>
                      </a:lnTo>
                      <a:lnTo>
                        <a:pt x="86" y="65"/>
                      </a:lnTo>
                      <a:lnTo>
                        <a:pt x="87" y="68"/>
                      </a:lnTo>
                      <a:lnTo>
                        <a:pt x="92" y="76"/>
                      </a:lnTo>
                      <a:lnTo>
                        <a:pt x="92" y="76"/>
                      </a:lnTo>
                      <a:lnTo>
                        <a:pt x="96" y="94"/>
                      </a:lnTo>
                      <a:lnTo>
                        <a:pt x="99" y="100"/>
                      </a:lnTo>
                      <a:lnTo>
                        <a:pt x="102" y="103"/>
                      </a:lnTo>
                      <a:lnTo>
                        <a:pt x="105" y="104"/>
                      </a:lnTo>
                      <a:lnTo>
                        <a:pt x="108" y="106"/>
                      </a:lnTo>
                      <a:lnTo>
                        <a:pt x="111" y="104"/>
                      </a:lnTo>
                      <a:lnTo>
                        <a:pt x="114" y="103"/>
                      </a:lnTo>
                      <a:lnTo>
                        <a:pt x="120" y="94"/>
                      </a:lnTo>
                      <a:lnTo>
                        <a:pt x="126" y="83"/>
                      </a:lnTo>
                      <a:lnTo>
                        <a:pt x="132" y="70"/>
                      </a:lnTo>
                      <a:lnTo>
                        <a:pt x="136" y="56"/>
                      </a:lnTo>
                      <a:lnTo>
                        <a:pt x="136" y="56"/>
                      </a:lnTo>
                      <a:lnTo>
                        <a:pt x="141" y="43"/>
                      </a:lnTo>
                      <a:lnTo>
                        <a:pt x="145" y="33"/>
                      </a:lnTo>
                      <a:lnTo>
                        <a:pt x="150" y="25"/>
                      </a:lnTo>
                      <a:lnTo>
                        <a:pt x="154" y="21"/>
                      </a:lnTo>
                      <a:lnTo>
                        <a:pt x="157" y="21"/>
                      </a:lnTo>
                      <a:lnTo>
                        <a:pt x="159" y="21"/>
                      </a:lnTo>
                      <a:lnTo>
                        <a:pt x="165" y="25"/>
                      </a:lnTo>
                      <a:lnTo>
                        <a:pt x="170" y="34"/>
                      </a:lnTo>
                      <a:lnTo>
                        <a:pt x="178" y="48"/>
                      </a:lnTo>
                      <a:lnTo>
                        <a:pt x="178" y="48"/>
                      </a:lnTo>
                      <a:lnTo>
                        <a:pt x="184" y="61"/>
                      </a:lnTo>
                      <a:lnTo>
                        <a:pt x="191" y="70"/>
                      </a:lnTo>
                      <a:lnTo>
                        <a:pt x="194" y="71"/>
                      </a:lnTo>
                      <a:lnTo>
                        <a:pt x="197" y="73"/>
                      </a:lnTo>
                      <a:lnTo>
                        <a:pt x="202" y="73"/>
                      </a:lnTo>
                      <a:lnTo>
                        <a:pt x="205" y="71"/>
                      </a:lnTo>
                      <a:lnTo>
                        <a:pt x="211" y="67"/>
                      </a:lnTo>
                      <a:lnTo>
                        <a:pt x="217" y="58"/>
                      </a:lnTo>
                      <a:lnTo>
                        <a:pt x="224" y="46"/>
                      </a:lnTo>
                      <a:lnTo>
                        <a:pt x="230" y="31"/>
                      </a:lnTo>
                      <a:lnTo>
                        <a:pt x="230" y="31"/>
                      </a:lnTo>
                      <a:lnTo>
                        <a:pt x="237" y="18"/>
                      </a:lnTo>
                      <a:lnTo>
                        <a:pt x="243" y="7"/>
                      </a:lnTo>
                      <a:lnTo>
                        <a:pt x="249" y="1"/>
                      </a:lnTo>
                      <a:lnTo>
                        <a:pt x="252" y="0"/>
                      </a:lnTo>
                      <a:lnTo>
                        <a:pt x="255" y="0"/>
                      </a:lnTo>
                      <a:lnTo>
                        <a:pt x="258" y="0"/>
                      </a:lnTo>
                      <a:lnTo>
                        <a:pt x="261" y="1"/>
                      </a:lnTo>
                      <a:lnTo>
                        <a:pt x="269" y="7"/>
                      </a:lnTo>
                      <a:lnTo>
                        <a:pt x="274" y="18"/>
                      </a:lnTo>
                      <a:lnTo>
                        <a:pt x="280" y="31"/>
                      </a:lnTo>
                      <a:lnTo>
                        <a:pt x="280" y="31"/>
                      </a:lnTo>
                      <a:lnTo>
                        <a:pt x="294" y="58"/>
                      </a:lnTo>
                      <a:lnTo>
                        <a:pt x="300" y="67"/>
                      </a:lnTo>
                      <a:lnTo>
                        <a:pt x="306" y="73"/>
                      </a:lnTo>
                      <a:lnTo>
                        <a:pt x="309" y="74"/>
                      </a:lnTo>
                      <a:lnTo>
                        <a:pt x="312" y="74"/>
                      </a:lnTo>
                      <a:lnTo>
                        <a:pt x="315" y="74"/>
                      </a:lnTo>
                      <a:lnTo>
                        <a:pt x="318" y="71"/>
                      </a:lnTo>
                      <a:lnTo>
                        <a:pt x="324" y="64"/>
                      </a:lnTo>
                      <a:lnTo>
                        <a:pt x="331" y="51"/>
                      </a:lnTo>
                      <a:lnTo>
                        <a:pt x="331" y="51"/>
                      </a:lnTo>
                      <a:lnTo>
                        <a:pt x="337" y="37"/>
                      </a:lnTo>
                      <a:lnTo>
                        <a:pt x="343" y="28"/>
                      </a:lnTo>
                      <a:lnTo>
                        <a:pt x="349" y="22"/>
                      </a:lnTo>
                      <a:lnTo>
                        <a:pt x="352" y="22"/>
                      </a:lnTo>
                      <a:lnTo>
                        <a:pt x="355" y="22"/>
                      </a:lnTo>
                      <a:lnTo>
                        <a:pt x="359" y="25"/>
                      </a:lnTo>
                      <a:lnTo>
                        <a:pt x="365" y="31"/>
                      </a:lnTo>
                      <a:lnTo>
                        <a:pt x="370" y="42"/>
                      </a:lnTo>
                      <a:lnTo>
                        <a:pt x="374" y="55"/>
                      </a:lnTo>
                      <a:lnTo>
                        <a:pt x="374" y="55"/>
                      </a:lnTo>
                      <a:lnTo>
                        <a:pt x="379" y="70"/>
                      </a:lnTo>
                      <a:lnTo>
                        <a:pt x="384" y="83"/>
                      </a:lnTo>
                      <a:lnTo>
                        <a:pt x="390" y="95"/>
                      </a:lnTo>
                      <a:lnTo>
                        <a:pt x="396" y="103"/>
                      </a:lnTo>
                      <a:lnTo>
                        <a:pt x="399" y="106"/>
                      </a:lnTo>
                      <a:lnTo>
                        <a:pt x="402" y="107"/>
                      </a:lnTo>
                      <a:lnTo>
                        <a:pt x="405" y="107"/>
                      </a:lnTo>
                      <a:lnTo>
                        <a:pt x="408" y="106"/>
                      </a:lnTo>
                      <a:lnTo>
                        <a:pt x="411" y="101"/>
                      </a:lnTo>
                      <a:lnTo>
                        <a:pt x="414" y="97"/>
                      </a:lnTo>
                      <a:lnTo>
                        <a:pt x="419" y="80"/>
                      </a:lnTo>
                      <a:lnTo>
                        <a:pt x="419" y="80"/>
                      </a:lnTo>
                      <a:lnTo>
                        <a:pt x="422" y="71"/>
                      </a:lnTo>
                      <a:lnTo>
                        <a:pt x="425" y="68"/>
                      </a:lnTo>
                      <a:lnTo>
                        <a:pt x="428" y="65"/>
                      </a:lnTo>
                      <a:lnTo>
                        <a:pt x="431" y="64"/>
                      </a:lnTo>
                      <a:lnTo>
                        <a:pt x="434" y="64"/>
                      </a:lnTo>
                      <a:lnTo>
                        <a:pt x="441" y="65"/>
                      </a:lnTo>
                      <a:lnTo>
                        <a:pt x="448" y="71"/>
                      </a:lnTo>
                      <a:lnTo>
                        <a:pt x="457" y="79"/>
                      </a:lnTo>
                      <a:lnTo>
                        <a:pt x="466" y="91"/>
                      </a:lnTo>
                      <a:lnTo>
                        <a:pt x="475" y="104"/>
                      </a:lnTo>
                      <a:lnTo>
                        <a:pt x="484" y="122"/>
                      </a:lnTo>
                      <a:lnTo>
                        <a:pt x="491" y="141"/>
                      </a:lnTo>
                      <a:lnTo>
                        <a:pt x="499" y="164"/>
                      </a:lnTo>
                      <a:lnTo>
                        <a:pt x="505" y="187"/>
                      </a:lnTo>
                      <a:lnTo>
                        <a:pt x="509" y="216"/>
                      </a:lnTo>
                      <a:lnTo>
                        <a:pt x="511" y="244"/>
                      </a:lnTo>
                      <a:lnTo>
                        <a:pt x="512" y="275"/>
                      </a:lnTo>
                      <a:lnTo>
                        <a:pt x="511" y="309"/>
                      </a:lnTo>
                      <a:lnTo>
                        <a:pt x="511" y="309"/>
                      </a:lnTo>
                      <a:lnTo>
                        <a:pt x="503" y="291"/>
                      </a:lnTo>
                      <a:lnTo>
                        <a:pt x="494" y="275"/>
                      </a:lnTo>
                      <a:lnTo>
                        <a:pt x="484" y="260"/>
                      </a:lnTo>
                      <a:lnTo>
                        <a:pt x="472" y="245"/>
                      </a:lnTo>
                      <a:lnTo>
                        <a:pt x="459" y="233"/>
                      </a:lnTo>
                      <a:lnTo>
                        <a:pt x="445" y="222"/>
                      </a:lnTo>
                      <a:lnTo>
                        <a:pt x="429" y="211"/>
                      </a:lnTo>
                      <a:lnTo>
                        <a:pt x="413" y="201"/>
                      </a:lnTo>
                      <a:lnTo>
                        <a:pt x="395" y="193"/>
                      </a:lnTo>
                      <a:lnTo>
                        <a:pt x="377" y="186"/>
                      </a:lnTo>
                      <a:lnTo>
                        <a:pt x="358" y="178"/>
                      </a:lnTo>
                      <a:lnTo>
                        <a:pt x="338" y="174"/>
                      </a:lnTo>
                      <a:lnTo>
                        <a:pt x="318" y="169"/>
                      </a:lnTo>
                      <a:lnTo>
                        <a:pt x="297" y="168"/>
                      </a:lnTo>
                      <a:lnTo>
                        <a:pt x="276" y="165"/>
                      </a:lnTo>
                      <a:lnTo>
                        <a:pt x="255" y="165"/>
                      </a:lnTo>
                      <a:lnTo>
                        <a:pt x="234" y="165"/>
                      </a:lnTo>
                      <a:lnTo>
                        <a:pt x="214" y="168"/>
                      </a:lnTo>
                      <a:lnTo>
                        <a:pt x="194" y="169"/>
                      </a:lnTo>
                      <a:lnTo>
                        <a:pt x="173" y="174"/>
                      </a:lnTo>
                      <a:lnTo>
                        <a:pt x="154" y="178"/>
                      </a:lnTo>
                      <a:lnTo>
                        <a:pt x="135" y="186"/>
                      </a:lnTo>
                      <a:lnTo>
                        <a:pt x="117" y="193"/>
                      </a:lnTo>
                      <a:lnTo>
                        <a:pt x="99" y="201"/>
                      </a:lnTo>
                      <a:lnTo>
                        <a:pt x="83" y="211"/>
                      </a:lnTo>
                      <a:lnTo>
                        <a:pt x="66" y="222"/>
                      </a:lnTo>
                      <a:lnTo>
                        <a:pt x="52" y="233"/>
                      </a:lnTo>
                      <a:lnTo>
                        <a:pt x="40" y="245"/>
                      </a:lnTo>
                      <a:lnTo>
                        <a:pt x="28" y="260"/>
                      </a:lnTo>
                      <a:lnTo>
                        <a:pt x="17" y="275"/>
                      </a:lnTo>
                      <a:lnTo>
                        <a:pt x="8" y="291"/>
                      </a:lnTo>
                      <a:lnTo>
                        <a:pt x="1" y="309"/>
                      </a:lnTo>
                      <a:lnTo>
                        <a:pt x="1" y="309"/>
                      </a:lnTo>
                      <a:close/>
                    </a:path>
                  </a:pathLst>
                </a:custGeom>
                <a:solidFill>
                  <a:srgbClr val="C478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175"/>
                <p:cNvSpPr>
                  <a:spLocks/>
                </p:cNvSpPr>
                <p:nvPr/>
              </p:nvSpPr>
              <p:spPr bwMode="auto">
                <a:xfrm>
                  <a:off x="8764588" y="738188"/>
                  <a:ext cx="112713" cy="39687"/>
                </a:xfrm>
                <a:custGeom>
                  <a:avLst/>
                  <a:gdLst>
                    <a:gd name="T0" fmla="*/ 3 w 71"/>
                    <a:gd name="T1" fmla="*/ 13 h 25"/>
                    <a:gd name="T2" fmla="*/ 3 w 71"/>
                    <a:gd name="T3" fmla="*/ 13 h 25"/>
                    <a:gd name="T4" fmla="*/ 9 w 71"/>
                    <a:gd name="T5" fmla="*/ 7 h 25"/>
                    <a:gd name="T6" fmla="*/ 16 w 71"/>
                    <a:gd name="T7" fmla="*/ 4 h 25"/>
                    <a:gd name="T8" fmla="*/ 24 w 71"/>
                    <a:gd name="T9" fmla="*/ 1 h 25"/>
                    <a:gd name="T10" fmla="*/ 32 w 71"/>
                    <a:gd name="T11" fmla="*/ 0 h 25"/>
                    <a:gd name="T12" fmla="*/ 41 w 71"/>
                    <a:gd name="T13" fmla="*/ 0 h 25"/>
                    <a:gd name="T14" fmla="*/ 50 w 71"/>
                    <a:gd name="T15" fmla="*/ 1 h 25"/>
                    <a:gd name="T16" fmla="*/ 59 w 71"/>
                    <a:gd name="T17" fmla="*/ 3 h 25"/>
                    <a:gd name="T18" fmla="*/ 67 w 71"/>
                    <a:gd name="T19" fmla="*/ 7 h 25"/>
                    <a:gd name="T20" fmla="*/ 67 w 71"/>
                    <a:gd name="T21" fmla="*/ 7 h 25"/>
                    <a:gd name="T22" fmla="*/ 71 w 71"/>
                    <a:gd name="T23" fmla="*/ 10 h 25"/>
                    <a:gd name="T24" fmla="*/ 71 w 71"/>
                    <a:gd name="T25" fmla="*/ 12 h 25"/>
                    <a:gd name="T26" fmla="*/ 71 w 71"/>
                    <a:gd name="T27" fmla="*/ 13 h 25"/>
                    <a:gd name="T28" fmla="*/ 68 w 71"/>
                    <a:gd name="T29" fmla="*/ 13 h 25"/>
                    <a:gd name="T30" fmla="*/ 64 w 71"/>
                    <a:gd name="T31" fmla="*/ 12 h 25"/>
                    <a:gd name="T32" fmla="*/ 64 w 71"/>
                    <a:gd name="T33" fmla="*/ 12 h 25"/>
                    <a:gd name="T34" fmla="*/ 56 w 71"/>
                    <a:gd name="T35" fmla="*/ 9 h 25"/>
                    <a:gd name="T36" fmla="*/ 49 w 71"/>
                    <a:gd name="T37" fmla="*/ 7 h 25"/>
                    <a:gd name="T38" fmla="*/ 41 w 71"/>
                    <a:gd name="T39" fmla="*/ 7 h 25"/>
                    <a:gd name="T40" fmla="*/ 34 w 71"/>
                    <a:gd name="T41" fmla="*/ 9 h 25"/>
                    <a:gd name="T42" fmla="*/ 28 w 71"/>
                    <a:gd name="T43" fmla="*/ 10 h 25"/>
                    <a:gd name="T44" fmla="*/ 21 w 71"/>
                    <a:gd name="T45" fmla="*/ 13 h 25"/>
                    <a:gd name="T46" fmla="*/ 15 w 71"/>
                    <a:gd name="T47" fmla="*/ 18 h 25"/>
                    <a:gd name="T48" fmla="*/ 9 w 71"/>
                    <a:gd name="T49" fmla="*/ 22 h 25"/>
                    <a:gd name="T50" fmla="*/ 9 w 71"/>
                    <a:gd name="T51" fmla="*/ 22 h 25"/>
                    <a:gd name="T52" fmla="*/ 4 w 71"/>
                    <a:gd name="T53" fmla="*/ 25 h 25"/>
                    <a:gd name="T54" fmla="*/ 3 w 71"/>
                    <a:gd name="T55" fmla="*/ 25 h 25"/>
                    <a:gd name="T56" fmla="*/ 1 w 71"/>
                    <a:gd name="T57" fmla="*/ 23 h 25"/>
                    <a:gd name="T58" fmla="*/ 0 w 71"/>
                    <a:gd name="T59" fmla="*/ 22 h 25"/>
                    <a:gd name="T60" fmla="*/ 0 w 71"/>
                    <a:gd name="T61" fmla="*/ 19 h 25"/>
                    <a:gd name="T62" fmla="*/ 3 w 71"/>
                    <a:gd name="T63" fmla="*/ 13 h 25"/>
                    <a:gd name="T64" fmla="*/ 3 w 71"/>
                    <a:gd name="T6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 h="25">
                      <a:moveTo>
                        <a:pt x="3" y="13"/>
                      </a:moveTo>
                      <a:lnTo>
                        <a:pt x="3" y="13"/>
                      </a:lnTo>
                      <a:lnTo>
                        <a:pt x="9" y="7"/>
                      </a:lnTo>
                      <a:lnTo>
                        <a:pt x="16" y="4"/>
                      </a:lnTo>
                      <a:lnTo>
                        <a:pt x="24" y="1"/>
                      </a:lnTo>
                      <a:lnTo>
                        <a:pt x="32" y="0"/>
                      </a:lnTo>
                      <a:lnTo>
                        <a:pt x="41" y="0"/>
                      </a:lnTo>
                      <a:lnTo>
                        <a:pt x="50" y="1"/>
                      </a:lnTo>
                      <a:lnTo>
                        <a:pt x="59" y="3"/>
                      </a:lnTo>
                      <a:lnTo>
                        <a:pt x="67" y="7"/>
                      </a:lnTo>
                      <a:lnTo>
                        <a:pt x="67" y="7"/>
                      </a:lnTo>
                      <a:lnTo>
                        <a:pt x="71" y="10"/>
                      </a:lnTo>
                      <a:lnTo>
                        <a:pt x="71" y="12"/>
                      </a:lnTo>
                      <a:lnTo>
                        <a:pt x="71" y="13"/>
                      </a:lnTo>
                      <a:lnTo>
                        <a:pt x="68" y="13"/>
                      </a:lnTo>
                      <a:lnTo>
                        <a:pt x="64" y="12"/>
                      </a:lnTo>
                      <a:lnTo>
                        <a:pt x="64" y="12"/>
                      </a:lnTo>
                      <a:lnTo>
                        <a:pt x="56" y="9"/>
                      </a:lnTo>
                      <a:lnTo>
                        <a:pt x="49" y="7"/>
                      </a:lnTo>
                      <a:lnTo>
                        <a:pt x="41" y="7"/>
                      </a:lnTo>
                      <a:lnTo>
                        <a:pt x="34" y="9"/>
                      </a:lnTo>
                      <a:lnTo>
                        <a:pt x="28" y="10"/>
                      </a:lnTo>
                      <a:lnTo>
                        <a:pt x="21" y="13"/>
                      </a:lnTo>
                      <a:lnTo>
                        <a:pt x="15" y="18"/>
                      </a:lnTo>
                      <a:lnTo>
                        <a:pt x="9" y="22"/>
                      </a:lnTo>
                      <a:lnTo>
                        <a:pt x="9" y="22"/>
                      </a:lnTo>
                      <a:lnTo>
                        <a:pt x="4" y="25"/>
                      </a:lnTo>
                      <a:lnTo>
                        <a:pt x="3" y="25"/>
                      </a:lnTo>
                      <a:lnTo>
                        <a:pt x="1" y="23"/>
                      </a:lnTo>
                      <a:lnTo>
                        <a:pt x="0" y="22"/>
                      </a:lnTo>
                      <a:lnTo>
                        <a:pt x="0" y="19"/>
                      </a:lnTo>
                      <a:lnTo>
                        <a:pt x="3" y="13"/>
                      </a:lnTo>
                      <a:lnTo>
                        <a:pt x="3" y="13"/>
                      </a:lnTo>
                      <a:close/>
                    </a:path>
                  </a:pathLst>
                </a:custGeom>
                <a:solidFill>
                  <a:srgbClr val="C478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176"/>
                <p:cNvSpPr>
                  <a:spLocks/>
                </p:cNvSpPr>
                <p:nvPr/>
              </p:nvSpPr>
              <p:spPr bwMode="auto">
                <a:xfrm>
                  <a:off x="8497888" y="738188"/>
                  <a:ext cx="115888" cy="39687"/>
                </a:xfrm>
                <a:custGeom>
                  <a:avLst/>
                  <a:gdLst>
                    <a:gd name="T0" fmla="*/ 68 w 73"/>
                    <a:gd name="T1" fmla="*/ 13 h 25"/>
                    <a:gd name="T2" fmla="*/ 68 w 73"/>
                    <a:gd name="T3" fmla="*/ 13 h 25"/>
                    <a:gd name="T4" fmla="*/ 64 w 73"/>
                    <a:gd name="T5" fmla="*/ 7 h 25"/>
                    <a:gd name="T6" fmla="*/ 56 w 73"/>
                    <a:gd name="T7" fmla="*/ 4 h 25"/>
                    <a:gd name="T8" fmla="*/ 47 w 73"/>
                    <a:gd name="T9" fmla="*/ 1 h 25"/>
                    <a:gd name="T10" fmla="*/ 40 w 73"/>
                    <a:gd name="T11" fmla="*/ 0 h 25"/>
                    <a:gd name="T12" fmla="*/ 31 w 73"/>
                    <a:gd name="T13" fmla="*/ 0 h 25"/>
                    <a:gd name="T14" fmla="*/ 22 w 73"/>
                    <a:gd name="T15" fmla="*/ 1 h 25"/>
                    <a:gd name="T16" fmla="*/ 13 w 73"/>
                    <a:gd name="T17" fmla="*/ 3 h 25"/>
                    <a:gd name="T18" fmla="*/ 6 w 73"/>
                    <a:gd name="T19" fmla="*/ 7 h 25"/>
                    <a:gd name="T20" fmla="*/ 6 w 73"/>
                    <a:gd name="T21" fmla="*/ 7 h 25"/>
                    <a:gd name="T22" fmla="*/ 1 w 73"/>
                    <a:gd name="T23" fmla="*/ 10 h 25"/>
                    <a:gd name="T24" fmla="*/ 0 w 73"/>
                    <a:gd name="T25" fmla="*/ 12 h 25"/>
                    <a:gd name="T26" fmla="*/ 1 w 73"/>
                    <a:gd name="T27" fmla="*/ 13 h 25"/>
                    <a:gd name="T28" fmla="*/ 4 w 73"/>
                    <a:gd name="T29" fmla="*/ 13 h 25"/>
                    <a:gd name="T30" fmla="*/ 9 w 73"/>
                    <a:gd name="T31" fmla="*/ 12 h 25"/>
                    <a:gd name="T32" fmla="*/ 9 w 73"/>
                    <a:gd name="T33" fmla="*/ 12 h 25"/>
                    <a:gd name="T34" fmla="*/ 16 w 73"/>
                    <a:gd name="T35" fmla="*/ 9 h 25"/>
                    <a:gd name="T36" fmla="*/ 24 w 73"/>
                    <a:gd name="T37" fmla="*/ 7 h 25"/>
                    <a:gd name="T38" fmla="*/ 31 w 73"/>
                    <a:gd name="T39" fmla="*/ 7 h 25"/>
                    <a:gd name="T40" fmla="*/ 37 w 73"/>
                    <a:gd name="T41" fmla="*/ 9 h 25"/>
                    <a:gd name="T42" fmla="*/ 44 w 73"/>
                    <a:gd name="T43" fmla="*/ 10 h 25"/>
                    <a:gd name="T44" fmla="*/ 50 w 73"/>
                    <a:gd name="T45" fmla="*/ 13 h 25"/>
                    <a:gd name="T46" fmla="*/ 56 w 73"/>
                    <a:gd name="T47" fmla="*/ 18 h 25"/>
                    <a:gd name="T48" fmla="*/ 62 w 73"/>
                    <a:gd name="T49" fmla="*/ 22 h 25"/>
                    <a:gd name="T50" fmla="*/ 62 w 73"/>
                    <a:gd name="T51" fmla="*/ 22 h 25"/>
                    <a:gd name="T52" fmla="*/ 68 w 73"/>
                    <a:gd name="T53" fmla="*/ 25 h 25"/>
                    <a:gd name="T54" fmla="*/ 70 w 73"/>
                    <a:gd name="T55" fmla="*/ 25 h 25"/>
                    <a:gd name="T56" fmla="*/ 71 w 73"/>
                    <a:gd name="T57" fmla="*/ 23 h 25"/>
                    <a:gd name="T58" fmla="*/ 73 w 73"/>
                    <a:gd name="T59" fmla="*/ 22 h 25"/>
                    <a:gd name="T60" fmla="*/ 73 w 73"/>
                    <a:gd name="T61" fmla="*/ 19 h 25"/>
                    <a:gd name="T62" fmla="*/ 68 w 73"/>
                    <a:gd name="T63" fmla="*/ 13 h 25"/>
                    <a:gd name="T64" fmla="*/ 68 w 73"/>
                    <a:gd name="T6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 h="25">
                      <a:moveTo>
                        <a:pt x="68" y="13"/>
                      </a:moveTo>
                      <a:lnTo>
                        <a:pt x="68" y="13"/>
                      </a:lnTo>
                      <a:lnTo>
                        <a:pt x="64" y="7"/>
                      </a:lnTo>
                      <a:lnTo>
                        <a:pt x="56" y="4"/>
                      </a:lnTo>
                      <a:lnTo>
                        <a:pt x="47" y="1"/>
                      </a:lnTo>
                      <a:lnTo>
                        <a:pt x="40" y="0"/>
                      </a:lnTo>
                      <a:lnTo>
                        <a:pt x="31" y="0"/>
                      </a:lnTo>
                      <a:lnTo>
                        <a:pt x="22" y="1"/>
                      </a:lnTo>
                      <a:lnTo>
                        <a:pt x="13" y="3"/>
                      </a:lnTo>
                      <a:lnTo>
                        <a:pt x="6" y="7"/>
                      </a:lnTo>
                      <a:lnTo>
                        <a:pt x="6" y="7"/>
                      </a:lnTo>
                      <a:lnTo>
                        <a:pt x="1" y="10"/>
                      </a:lnTo>
                      <a:lnTo>
                        <a:pt x="0" y="12"/>
                      </a:lnTo>
                      <a:lnTo>
                        <a:pt x="1" y="13"/>
                      </a:lnTo>
                      <a:lnTo>
                        <a:pt x="4" y="13"/>
                      </a:lnTo>
                      <a:lnTo>
                        <a:pt x="9" y="12"/>
                      </a:lnTo>
                      <a:lnTo>
                        <a:pt x="9" y="12"/>
                      </a:lnTo>
                      <a:lnTo>
                        <a:pt x="16" y="9"/>
                      </a:lnTo>
                      <a:lnTo>
                        <a:pt x="24" y="7"/>
                      </a:lnTo>
                      <a:lnTo>
                        <a:pt x="31" y="7"/>
                      </a:lnTo>
                      <a:lnTo>
                        <a:pt x="37" y="9"/>
                      </a:lnTo>
                      <a:lnTo>
                        <a:pt x="44" y="10"/>
                      </a:lnTo>
                      <a:lnTo>
                        <a:pt x="50" y="13"/>
                      </a:lnTo>
                      <a:lnTo>
                        <a:pt x="56" y="18"/>
                      </a:lnTo>
                      <a:lnTo>
                        <a:pt x="62" y="22"/>
                      </a:lnTo>
                      <a:lnTo>
                        <a:pt x="62" y="22"/>
                      </a:lnTo>
                      <a:lnTo>
                        <a:pt x="68" y="25"/>
                      </a:lnTo>
                      <a:lnTo>
                        <a:pt x="70" y="25"/>
                      </a:lnTo>
                      <a:lnTo>
                        <a:pt x="71" y="23"/>
                      </a:lnTo>
                      <a:lnTo>
                        <a:pt x="73" y="22"/>
                      </a:lnTo>
                      <a:lnTo>
                        <a:pt x="73" y="19"/>
                      </a:lnTo>
                      <a:lnTo>
                        <a:pt x="68" y="13"/>
                      </a:lnTo>
                      <a:lnTo>
                        <a:pt x="68" y="13"/>
                      </a:lnTo>
                      <a:close/>
                    </a:path>
                  </a:pathLst>
                </a:custGeom>
                <a:solidFill>
                  <a:srgbClr val="C478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spTree>
    <p:extLst>
      <p:ext uri="{BB962C8B-B14F-4D97-AF65-F5344CB8AC3E}">
        <p14:creationId xmlns:p14="http://schemas.microsoft.com/office/powerpoint/2010/main" val="397866230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500"/>
                                        <p:tgtEl>
                                          <p:spTgt spid="25"/>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168"/>
                                        </p:tgtEl>
                                        <p:attrNameLst>
                                          <p:attrName>style.visibility</p:attrName>
                                        </p:attrNameLst>
                                      </p:cBhvr>
                                      <p:to>
                                        <p:strVal val="visible"/>
                                      </p:to>
                                    </p:set>
                                    <p:animEffect transition="in" filter="fade">
                                      <p:cBhvr>
                                        <p:cTn id="35" dur="750"/>
                                        <p:tgtEl>
                                          <p:spTgt spid="168"/>
                                        </p:tgtEl>
                                      </p:cBhvr>
                                    </p:animEffect>
                                    <p:anim calcmode="lin" valueType="num">
                                      <p:cBhvr>
                                        <p:cTn id="36" dur="750" fill="hold"/>
                                        <p:tgtEl>
                                          <p:spTgt spid="168"/>
                                        </p:tgtEl>
                                        <p:attrNameLst>
                                          <p:attrName>ppt_x</p:attrName>
                                        </p:attrNameLst>
                                      </p:cBhvr>
                                      <p:tavLst>
                                        <p:tav tm="0">
                                          <p:val>
                                            <p:strVal val="#ppt_x"/>
                                          </p:val>
                                        </p:tav>
                                        <p:tav tm="100000">
                                          <p:val>
                                            <p:strVal val="#ppt_x"/>
                                          </p:val>
                                        </p:tav>
                                      </p:tavLst>
                                    </p:anim>
                                    <p:anim calcmode="lin" valueType="num">
                                      <p:cBhvr>
                                        <p:cTn id="37" dur="750" fill="hold"/>
                                        <p:tgtEl>
                                          <p:spTgt spid="168"/>
                                        </p:tgtEl>
                                        <p:attrNameLst>
                                          <p:attrName>ppt_y</p:attrName>
                                        </p:attrNameLst>
                                      </p:cBhvr>
                                      <p:tavLst>
                                        <p:tav tm="0">
                                          <p:val>
                                            <p:strVal val="#ppt_y+.1"/>
                                          </p:val>
                                        </p:tav>
                                        <p:tav tm="100000">
                                          <p:val>
                                            <p:strVal val="#ppt_y"/>
                                          </p:val>
                                        </p:tav>
                                      </p:tavLst>
                                    </p:anim>
                                  </p:childTnLst>
                                </p:cTn>
                              </p:par>
                            </p:childTnLst>
                          </p:cTn>
                        </p:par>
                        <p:par>
                          <p:cTn id="38" fill="hold">
                            <p:stCondLst>
                              <p:cond delay="4250"/>
                            </p:stCondLst>
                            <p:childTnLst>
                              <p:par>
                                <p:cTn id="39" presetID="42" presetClass="entr" presetSubtype="0"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750"/>
                                        <p:tgtEl>
                                          <p:spTgt spid="75"/>
                                        </p:tgtEl>
                                      </p:cBhvr>
                                    </p:animEffect>
                                    <p:anim calcmode="lin" valueType="num">
                                      <p:cBhvr>
                                        <p:cTn id="42" dur="750" fill="hold"/>
                                        <p:tgtEl>
                                          <p:spTgt spid="75"/>
                                        </p:tgtEl>
                                        <p:attrNameLst>
                                          <p:attrName>ppt_x</p:attrName>
                                        </p:attrNameLst>
                                      </p:cBhvr>
                                      <p:tavLst>
                                        <p:tav tm="0">
                                          <p:val>
                                            <p:strVal val="#ppt_x"/>
                                          </p:val>
                                        </p:tav>
                                        <p:tav tm="100000">
                                          <p:val>
                                            <p:strVal val="#ppt_x"/>
                                          </p:val>
                                        </p:tav>
                                      </p:tavLst>
                                    </p:anim>
                                    <p:anim calcmode="lin" valueType="num">
                                      <p:cBhvr>
                                        <p:cTn id="43"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2" grpId="0" animBg="1"/>
      <p:bldP spid="23"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Step Ahead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Infographic</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7" name="Group 6"/>
          <p:cNvGrpSpPr/>
          <p:nvPr/>
        </p:nvGrpSpPr>
        <p:grpSpPr>
          <a:xfrm>
            <a:off x="5194414" y="1529542"/>
            <a:ext cx="5686292" cy="4100841"/>
            <a:chOff x="17358372" y="8282804"/>
            <a:chExt cx="4878631" cy="3518372"/>
          </a:xfrm>
        </p:grpSpPr>
        <p:grpSp>
          <p:nvGrpSpPr>
            <p:cNvPr id="37" name="Group 36"/>
            <p:cNvGrpSpPr/>
            <p:nvPr/>
          </p:nvGrpSpPr>
          <p:grpSpPr>
            <a:xfrm>
              <a:off x="17358372" y="9048834"/>
              <a:ext cx="4878631" cy="2752342"/>
              <a:chOff x="1039380" y="2596218"/>
              <a:chExt cx="4878631" cy="2752342"/>
            </a:xfrm>
          </p:grpSpPr>
          <p:sp>
            <p:nvSpPr>
              <p:cNvPr id="87" name="Rectangle 86"/>
              <p:cNvSpPr>
                <a:spLocks noChangeArrowheads="1"/>
              </p:cNvSpPr>
              <p:nvPr/>
            </p:nvSpPr>
            <p:spPr bwMode="auto">
              <a:xfrm>
                <a:off x="1039380" y="4886655"/>
                <a:ext cx="923810" cy="25958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Rectangle 87"/>
              <p:cNvSpPr>
                <a:spLocks noChangeArrowheads="1"/>
              </p:cNvSpPr>
              <p:nvPr/>
            </p:nvSpPr>
            <p:spPr bwMode="auto">
              <a:xfrm>
                <a:off x="2070077" y="4375124"/>
                <a:ext cx="916175" cy="259583"/>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Rectangle 88"/>
              <p:cNvSpPr>
                <a:spLocks noChangeArrowheads="1"/>
              </p:cNvSpPr>
              <p:nvPr/>
            </p:nvSpPr>
            <p:spPr bwMode="auto">
              <a:xfrm>
                <a:off x="3039695" y="3901767"/>
                <a:ext cx="916175" cy="259583"/>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Rectangle 89"/>
              <p:cNvSpPr>
                <a:spLocks noChangeArrowheads="1"/>
              </p:cNvSpPr>
              <p:nvPr/>
            </p:nvSpPr>
            <p:spPr bwMode="auto">
              <a:xfrm>
                <a:off x="3986409" y="3436045"/>
                <a:ext cx="931444" cy="251948"/>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Rectangle 90"/>
              <p:cNvSpPr>
                <a:spLocks noChangeArrowheads="1"/>
              </p:cNvSpPr>
              <p:nvPr/>
            </p:nvSpPr>
            <p:spPr bwMode="auto">
              <a:xfrm>
                <a:off x="5001836" y="2924514"/>
                <a:ext cx="916175" cy="259583"/>
              </a:xfrm>
              <a:prstGeom prst="rect">
                <a:avLst/>
              </a:pr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91"/>
              <p:cNvSpPr>
                <a:spLocks/>
              </p:cNvSpPr>
              <p:nvPr/>
            </p:nvSpPr>
            <p:spPr bwMode="auto">
              <a:xfrm>
                <a:off x="1039380" y="4816033"/>
                <a:ext cx="1007792" cy="70622"/>
              </a:xfrm>
              <a:custGeom>
                <a:avLst/>
                <a:gdLst>
                  <a:gd name="T0" fmla="*/ 0 w 1056"/>
                  <a:gd name="T1" fmla="*/ 74 h 74"/>
                  <a:gd name="T2" fmla="*/ 136 w 1056"/>
                  <a:gd name="T3" fmla="*/ 0 h 74"/>
                  <a:gd name="T4" fmla="*/ 1056 w 1056"/>
                  <a:gd name="T5" fmla="*/ 0 h 74"/>
                  <a:gd name="T6" fmla="*/ 968 w 1056"/>
                  <a:gd name="T7" fmla="*/ 74 h 74"/>
                  <a:gd name="T8" fmla="*/ 0 w 1056"/>
                  <a:gd name="T9" fmla="*/ 74 h 74"/>
                </a:gdLst>
                <a:ahLst/>
                <a:cxnLst>
                  <a:cxn ang="0">
                    <a:pos x="T0" y="T1"/>
                  </a:cxn>
                  <a:cxn ang="0">
                    <a:pos x="T2" y="T3"/>
                  </a:cxn>
                  <a:cxn ang="0">
                    <a:pos x="T4" y="T5"/>
                  </a:cxn>
                  <a:cxn ang="0">
                    <a:pos x="T6" y="T7"/>
                  </a:cxn>
                  <a:cxn ang="0">
                    <a:pos x="T8" y="T9"/>
                  </a:cxn>
                </a:cxnLst>
                <a:rect l="0" t="0" r="r" b="b"/>
                <a:pathLst>
                  <a:path w="1056" h="74">
                    <a:moveTo>
                      <a:pt x="0" y="74"/>
                    </a:moveTo>
                    <a:lnTo>
                      <a:pt x="136" y="0"/>
                    </a:lnTo>
                    <a:lnTo>
                      <a:pt x="1056" y="0"/>
                    </a:lnTo>
                    <a:lnTo>
                      <a:pt x="968" y="74"/>
                    </a:lnTo>
                    <a:lnTo>
                      <a:pt x="0" y="74"/>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92"/>
              <p:cNvSpPr>
                <a:spLocks/>
              </p:cNvSpPr>
              <p:nvPr/>
            </p:nvSpPr>
            <p:spPr bwMode="auto">
              <a:xfrm>
                <a:off x="1961281" y="4816033"/>
                <a:ext cx="85891" cy="330205"/>
              </a:xfrm>
              <a:custGeom>
                <a:avLst/>
                <a:gdLst>
                  <a:gd name="T0" fmla="*/ 2 w 90"/>
                  <a:gd name="T1" fmla="*/ 346 h 346"/>
                  <a:gd name="T2" fmla="*/ 0 w 90"/>
                  <a:gd name="T3" fmla="*/ 74 h 346"/>
                  <a:gd name="T4" fmla="*/ 90 w 90"/>
                  <a:gd name="T5" fmla="*/ 0 h 346"/>
                  <a:gd name="T6" fmla="*/ 90 w 90"/>
                  <a:gd name="T7" fmla="*/ 262 h 346"/>
                  <a:gd name="T8" fmla="*/ 2 w 90"/>
                  <a:gd name="T9" fmla="*/ 346 h 346"/>
                </a:gdLst>
                <a:ahLst/>
                <a:cxnLst>
                  <a:cxn ang="0">
                    <a:pos x="T0" y="T1"/>
                  </a:cxn>
                  <a:cxn ang="0">
                    <a:pos x="T2" y="T3"/>
                  </a:cxn>
                  <a:cxn ang="0">
                    <a:pos x="T4" y="T5"/>
                  </a:cxn>
                  <a:cxn ang="0">
                    <a:pos x="T6" y="T7"/>
                  </a:cxn>
                  <a:cxn ang="0">
                    <a:pos x="T8" y="T9"/>
                  </a:cxn>
                </a:cxnLst>
                <a:rect l="0" t="0" r="r" b="b"/>
                <a:pathLst>
                  <a:path w="90" h="346">
                    <a:moveTo>
                      <a:pt x="2" y="346"/>
                    </a:moveTo>
                    <a:lnTo>
                      <a:pt x="0" y="74"/>
                    </a:lnTo>
                    <a:lnTo>
                      <a:pt x="90" y="0"/>
                    </a:lnTo>
                    <a:lnTo>
                      <a:pt x="90" y="262"/>
                    </a:lnTo>
                    <a:lnTo>
                      <a:pt x="2" y="346"/>
                    </a:lnTo>
                    <a:close/>
                  </a:path>
                </a:pathLst>
              </a:custGeom>
              <a:solidFill>
                <a:schemeClr val="accent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93"/>
              <p:cNvSpPr>
                <a:spLocks/>
              </p:cNvSpPr>
              <p:nvPr/>
            </p:nvSpPr>
            <p:spPr bwMode="auto">
              <a:xfrm>
                <a:off x="2070077" y="4329316"/>
                <a:ext cx="961984" cy="45809"/>
              </a:xfrm>
              <a:custGeom>
                <a:avLst/>
                <a:gdLst>
                  <a:gd name="T0" fmla="*/ 0 w 1008"/>
                  <a:gd name="T1" fmla="*/ 48 h 48"/>
                  <a:gd name="T2" fmla="*/ 84 w 1008"/>
                  <a:gd name="T3" fmla="*/ 0 h 48"/>
                  <a:gd name="T4" fmla="*/ 1008 w 1008"/>
                  <a:gd name="T5" fmla="*/ 0 h 48"/>
                  <a:gd name="T6" fmla="*/ 960 w 1008"/>
                  <a:gd name="T7" fmla="*/ 48 h 48"/>
                  <a:gd name="T8" fmla="*/ 0 w 1008"/>
                  <a:gd name="T9" fmla="*/ 48 h 48"/>
                </a:gdLst>
                <a:ahLst/>
                <a:cxnLst>
                  <a:cxn ang="0">
                    <a:pos x="T0" y="T1"/>
                  </a:cxn>
                  <a:cxn ang="0">
                    <a:pos x="T2" y="T3"/>
                  </a:cxn>
                  <a:cxn ang="0">
                    <a:pos x="T4" y="T5"/>
                  </a:cxn>
                  <a:cxn ang="0">
                    <a:pos x="T6" y="T7"/>
                  </a:cxn>
                  <a:cxn ang="0">
                    <a:pos x="T8" y="T9"/>
                  </a:cxn>
                </a:cxnLst>
                <a:rect l="0" t="0" r="r" b="b"/>
                <a:pathLst>
                  <a:path w="1008" h="48">
                    <a:moveTo>
                      <a:pt x="0" y="48"/>
                    </a:moveTo>
                    <a:lnTo>
                      <a:pt x="84" y="0"/>
                    </a:lnTo>
                    <a:lnTo>
                      <a:pt x="1008" y="0"/>
                    </a:lnTo>
                    <a:lnTo>
                      <a:pt x="960" y="48"/>
                    </a:lnTo>
                    <a:lnTo>
                      <a:pt x="0" y="48"/>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94"/>
              <p:cNvSpPr>
                <a:spLocks/>
              </p:cNvSpPr>
              <p:nvPr/>
            </p:nvSpPr>
            <p:spPr bwMode="auto">
              <a:xfrm>
                <a:off x="2986252" y="4329316"/>
                <a:ext cx="45809" cy="305392"/>
              </a:xfrm>
              <a:custGeom>
                <a:avLst/>
                <a:gdLst>
                  <a:gd name="T0" fmla="*/ 0 w 48"/>
                  <a:gd name="T1" fmla="*/ 320 h 320"/>
                  <a:gd name="T2" fmla="*/ 0 w 48"/>
                  <a:gd name="T3" fmla="*/ 48 h 320"/>
                  <a:gd name="T4" fmla="*/ 48 w 48"/>
                  <a:gd name="T5" fmla="*/ 0 h 320"/>
                  <a:gd name="T6" fmla="*/ 48 w 48"/>
                  <a:gd name="T7" fmla="*/ 272 h 320"/>
                  <a:gd name="T8" fmla="*/ 0 w 48"/>
                  <a:gd name="T9" fmla="*/ 320 h 320"/>
                </a:gdLst>
                <a:ahLst/>
                <a:cxnLst>
                  <a:cxn ang="0">
                    <a:pos x="T0" y="T1"/>
                  </a:cxn>
                  <a:cxn ang="0">
                    <a:pos x="T2" y="T3"/>
                  </a:cxn>
                  <a:cxn ang="0">
                    <a:pos x="T4" y="T5"/>
                  </a:cxn>
                  <a:cxn ang="0">
                    <a:pos x="T6" y="T7"/>
                  </a:cxn>
                  <a:cxn ang="0">
                    <a:pos x="T8" y="T9"/>
                  </a:cxn>
                </a:cxnLst>
                <a:rect l="0" t="0" r="r" b="b"/>
                <a:pathLst>
                  <a:path w="48" h="320">
                    <a:moveTo>
                      <a:pt x="0" y="320"/>
                    </a:moveTo>
                    <a:lnTo>
                      <a:pt x="0" y="48"/>
                    </a:lnTo>
                    <a:lnTo>
                      <a:pt x="48" y="0"/>
                    </a:lnTo>
                    <a:lnTo>
                      <a:pt x="48" y="272"/>
                    </a:lnTo>
                    <a:lnTo>
                      <a:pt x="0" y="320"/>
                    </a:lnTo>
                    <a:close/>
                  </a:path>
                </a:pathLst>
              </a:custGeom>
              <a:solidFill>
                <a:schemeClr val="accent2">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95"/>
              <p:cNvSpPr>
                <a:spLocks/>
              </p:cNvSpPr>
              <p:nvPr/>
            </p:nvSpPr>
            <p:spPr bwMode="auto">
              <a:xfrm>
                <a:off x="3940600" y="3687993"/>
                <a:ext cx="977253" cy="43900"/>
              </a:xfrm>
              <a:custGeom>
                <a:avLst/>
                <a:gdLst>
                  <a:gd name="T0" fmla="*/ 1024 w 1024"/>
                  <a:gd name="T1" fmla="*/ 0 h 46"/>
                  <a:gd name="T2" fmla="*/ 952 w 1024"/>
                  <a:gd name="T3" fmla="*/ 46 h 46"/>
                  <a:gd name="T4" fmla="*/ 0 w 1024"/>
                  <a:gd name="T5" fmla="*/ 44 h 46"/>
                  <a:gd name="T6" fmla="*/ 48 w 1024"/>
                  <a:gd name="T7" fmla="*/ 0 h 46"/>
                  <a:gd name="T8" fmla="*/ 1024 w 1024"/>
                  <a:gd name="T9" fmla="*/ 0 h 46"/>
                </a:gdLst>
                <a:ahLst/>
                <a:cxnLst>
                  <a:cxn ang="0">
                    <a:pos x="T0" y="T1"/>
                  </a:cxn>
                  <a:cxn ang="0">
                    <a:pos x="T2" y="T3"/>
                  </a:cxn>
                  <a:cxn ang="0">
                    <a:pos x="T4" y="T5"/>
                  </a:cxn>
                  <a:cxn ang="0">
                    <a:pos x="T6" y="T7"/>
                  </a:cxn>
                  <a:cxn ang="0">
                    <a:pos x="T8" y="T9"/>
                  </a:cxn>
                </a:cxnLst>
                <a:rect l="0" t="0" r="r" b="b"/>
                <a:pathLst>
                  <a:path w="1024" h="46">
                    <a:moveTo>
                      <a:pt x="1024" y="0"/>
                    </a:moveTo>
                    <a:lnTo>
                      <a:pt x="952" y="46"/>
                    </a:lnTo>
                    <a:lnTo>
                      <a:pt x="0" y="44"/>
                    </a:lnTo>
                    <a:lnTo>
                      <a:pt x="48" y="0"/>
                    </a:lnTo>
                    <a:lnTo>
                      <a:pt x="1024" y="0"/>
                    </a:lnTo>
                    <a:close/>
                  </a:path>
                </a:pathLst>
              </a:cu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96"/>
              <p:cNvSpPr>
                <a:spLocks/>
              </p:cNvSpPr>
              <p:nvPr/>
            </p:nvSpPr>
            <p:spPr bwMode="auto">
              <a:xfrm>
                <a:off x="3940600" y="3436045"/>
                <a:ext cx="45809" cy="293940"/>
              </a:xfrm>
              <a:custGeom>
                <a:avLst/>
                <a:gdLst>
                  <a:gd name="T0" fmla="*/ 48 w 48"/>
                  <a:gd name="T1" fmla="*/ 0 h 308"/>
                  <a:gd name="T2" fmla="*/ 48 w 48"/>
                  <a:gd name="T3" fmla="*/ 264 h 308"/>
                  <a:gd name="T4" fmla="*/ 0 w 48"/>
                  <a:gd name="T5" fmla="*/ 308 h 308"/>
                  <a:gd name="T6" fmla="*/ 2 w 48"/>
                  <a:gd name="T7" fmla="*/ 46 h 308"/>
                  <a:gd name="T8" fmla="*/ 48 w 48"/>
                  <a:gd name="T9" fmla="*/ 0 h 308"/>
                </a:gdLst>
                <a:ahLst/>
                <a:cxnLst>
                  <a:cxn ang="0">
                    <a:pos x="T0" y="T1"/>
                  </a:cxn>
                  <a:cxn ang="0">
                    <a:pos x="T2" y="T3"/>
                  </a:cxn>
                  <a:cxn ang="0">
                    <a:pos x="T4" y="T5"/>
                  </a:cxn>
                  <a:cxn ang="0">
                    <a:pos x="T6" y="T7"/>
                  </a:cxn>
                  <a:cxn ang="0">
                    <a:pos x="T8" y="T9"/>
                  </a:cxn>
                </a:cxnLst>
                <a:rect l="0" t="0" r="r" b="b"/>
                <a:pathLst>
                  <a:path w="48" h="308">
                    <a:moveTo>
                      <a:pt x="48" y="0"/>
                    </a:moveTo>
                    <a:lnTo>
                      <a:pt x="48" y="264"/>
                    </a:lnTo>
                    <a:lnTo>
                      <a:pt x="0" y="308"/>
                    </a:lnTo>
                    <a:lnTo>
                      <a:pt x="2" y="46"/>
                    </a:lnTo>
                    <a:lnTo>
                      <a:pt x="48" y="0"/>
                    </a:lnTo>
                    <a:close/>
                  </a:path>
                </a:pathLst>
              </a:custGeom>
              <a:solidFill>
                <a:schemeClr val="accent4">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97"/>
              <p:cNvSpPr>
                <a:spLocks/>
              </p:cNvSpPr>
              <p:nvPr/>
            </p:nvSpPr>
            <p:spPr bwMode="auto">
              <a:xfrm>
                <a:off x="4917853" y="3182188"/>
                <a:ext cx="1000158" cy="66805"/>
              </a:xfrm>
              <a:custGeom>
                <a:avLst/>
                <a:gdLst>
                  <a:gd name="T0" fmla="*/ 1048 w 1048"/>
                  <a:gd name="T1" fmla="*/ 2 h 70"/>
                  <a:gd name="T2" fmla="*/ 946 w 1048"/>
                  <a:gd name="T3" fmla="*/ 70 h 70"/>
                  <a:gd name="T4" fmla="*/ 0 w 1048"/>
                  <a:gd name="T5" fmla="*/ 70 h 70"/>
                  <a:gd name="T6" fmla="*/ 88 w 1048"/>
                  <a:gd name="T7" fmla="*/ 0 h 70"/>
                  <a:gd name="T8" fmla="*/ 1048 w 1048"/>
                  <a:gd name="T9" fmla="*/ 2 h 70"/>
                </a:gdLst>
                <a:ahLst/>
                <a:cxnLst>
                  <a:cxn ang="0">
                    <a:pos x="T0" y="T1"/>
                  </a:cxn>
                  <a:cxn ang="0">
                    <a:pos x="T2" y="T3"/>
                  </a:cxn>
                  <a:cxn ang="0">
                    <a:pos x="T4" y="T5"/>
                  </a:cxn>
                  <a:cxn ang="0">
                    <a:pos x="T6" y="T7"/>
                  </a:cxn>
                  <a:cxn ang="0">
                    <a:pos x="T8" y="T9"/>
                  </a:cxn>
                </a:cxnLst>
                <a:rect l="0" t="0" r="r" b="b"/>
                <a:pathLst>
                  <a:path w="1048" h="70">
                    <a:moveTo>
                      <a:pt x="1048" y="2"/>
                    </a:moveTo>
                    <a:lnTo>
                      <a:pt x="946" y="70"/>
                    </a:lnTo>
                    <a:lnTo>
                      <a:pt x="0" y="70"/>
                    </a:lnTo>
                    <a:lnTo>
                      <a:pt x="88" y="0"/>
                    </a:lnTo>
                    <a:lnTo>
                      <a:pt x="1048" y="2"/>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98"/>
              <p:cNvSpPr>
                <a:spLocks/>
              </p:cNvSpPr>
              <p:nvPr/>
            </p:nvSpPr>
            <p:spPr bwMode="auto">
              <a:xfrm>
                <a:off x="4917853" y="2924514"/>
                <a:ext cx="83983" cy="324479"/>
              </a:xfrm>
              <a:custGeom>
                <a:avLst/>
                <a:gdLst>
                  <a:gd name="T0" fmla="*/ 88 w 88"/>
                  <a:gd name="T1" fmla="*/ 0 h 340"/>
                  <a:gd name="T2" fmla="*/ 88 w 88"/>
                  <a:gd name="T3" fmla="*/ 268 h 340"/>
                  <a:gd name="T4" fmla="*/ 0 w 88"/>
                  <a:gd name="T5" fmla="*/ 340 h 340"/>
                  <a:gd name="T6" fmla="*/ 0 w 88"/>
                  <a:gd name="T7" fmla="*/ 80 h 340"/>
                  <a:gd name="T8" fmla="*/ 88 w 88"/>
                  <a:gd name="T9" fmla="*/ 0 h 340"/>
                </a:gdLst>
                <a:ahLst/>
                <a:cxnLst>
                  <a:cxn ang="0">
                    <a:pos x="T0" y="T1"/>
                  </a:cxn>
                  <a:cxn ang="0">
                    <a:pos x="T2" y="T3"/>
                  </a:cxn>
                  <a:cxn ang="0">
                    <a:pos x="T4" y="T5"/>
                  </a:cxn>
                  <a:cxn ang="0">
                    <a:pos x="T6" y="T7"/>
                  </a:cxn>
                  <a:cxn ang="0">
                    <a:pos x="T8" y="T9"/>
                  </a:cxn>
                </a:cxnLst>
                <a:rect l="0" t="0" r="r" b="b"/>
                <a:pathLst>
                  <a:path w="88" h="340">
                    <a:moveTo>
                      <a:pt x="88" y="0"/>
                    </a:moveTo>
                    <a:lnTo>
                      <a:pt x="88" y="268"/>
                    </a:lnTo>
                    <a:lnTo>
                      <a:pt x="0" y="340"/>
                    </a:lnTo>
                    <a:lnTo>
                      <a:pt x="0" y="80"/>
                    </a:lnTo>
                    <a:lnTo>
                      <a:pt x="88" y="0"/>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99"/>
              <p:cNvSpPr>
                <a:spLocks/>
              </p:cNvSpPr>
              <p:nvPr/>
            </p:nvSpPr>
            <p:spPr bwMode="auto">
              <a:xfrm>
                <a:off x="1186350" y="3953302"/>
                <a:ext cx="898997" cy="773023"/>
              </a:xfrm>
              <a:custGeom>
                <a:avLst/>
                <a:gdLst>
                  <a:gd name="T0" fmla="*/ 926 w 942"/>
                  <a:gd name="T1" fmla="*/ 112 h 810"/>
                  <a:gd name="T2" fmla="*/ 880 w 942"/>
                  <a:gd name="T3" fmla="*/ 150 h 810"/>
                  <a:gd name="T4" fmla="*/ 844 w 942"/>
                  <a:gd name="T5" fmla="*/ 116 h 810"/>
                  <a:gd name="T6" fmla="*/ 804 w 942"/>
                  <a:gd name="T7" fmla="*/ 86 h 810"/>
                  <a:gd name="T8" fmla="*/ 762 w 942"/>
                  <a:gd name="T9" fmla="*/ 60 h 810"/>
                  <a:gd name="T10" fmla="*/ 672 w 942"/>
                  <a:gd name="T11" fmla="*/ 22 h 810"/>
                  <a:gd name="T12" fmla="*/ 580 w 942"/>
                  <a:gd name="T13" fmla="*/ 2 h 810"/>
                  <a:gd name="T14" fmla="*/ 484 w 942"/>
                  <a:gd name="T15" fmla="*/ 0 h 810"/>
                  <a:gd name="T16" fmla="*/ 390 w 942"/>
                  <a:gd name="T17" fmla="*/ 16 h 810"/>
                  <a:gd name="T18" fmla="*/ 300 w 942"/>
                  <a:gd name="T19" fmla="*/ 50 h 810"/>
                  <a:gd name="T20" fmla="*/ 256 w 942"/>
                  <a:gd name="T21" fmla="*/ 74 h 810"/>
                  <a:gd name="T22" fmla="*/ 216 w 942"/>
                  <a:gd name="T23" fmla="*/ 102 h 810"/>
                  <a:gd name="T24" fmla="*/ 178 w 942"/>
                  <a:gd name="T25" fmla="*/ 136 h 810"/>
                  <a:gd name="T26" fmla="*/ 146 w 942"/>
                  <a:gd name="T27" fmla="*/ 168 h 810"/>
                  <a:gd name="T28" fmla="*/ 94 w 942"/>
                  <a:gd name="T29" fmla="*/ 230 h 810"/>
                  <a:gd name="T30" fmla="*/ 56 w 942"/>
                  <a:gd name="T31" fmla="*/ 294 h 810"/>
                  <a:gd name="T32" fmla="*/ 30 w 942"/>
                  <a:gd name="T33" fmla="*/ 360 h 810"/>
                  <a:gd name="T34" fmla="*/ 12 w 942"/>
                  <a:gd name="T35" fmla="*/ 430 h 810"/>
                  <a:gd name="T36" fmla="*/ 4 w 942"/>
                  <a:gd name="T37" fmla="*/ 504 h 810"/>
                  <a:gd name="T38" fmla="*/ 0 w 942"/>
                  <a:gd name="T39" fmla="*/ 626 h 810"/>
                  <a:gd name="T40" fmla="*/ 0 w 942"/>
                  <a:gd name="T41" fmla="*/ 718 h 810"/>
                  <a:gd name="T42" fmla="*/ 36 w 942"/>
                  <a:gd name="T43" fmla="*/ 810 h 810"/>
                  <a:gd name="T44" fmla="*/ 36 w 942"/>
                  <a:gd name="T45" fmla="*/ 718 h 810"/>
                  <a:gd name="T46" fmla="*/ 36 w 942"/>
                  <a:gd name="T47" fmla="*/ 628 h 810"/>
                  <a:gd name="T48" fmla="*/ 40 w 942"/>
                  <a:gd name="T49" fmla="*/ 508 h 810"/>
                  <a:gd name="T50" fmla="*/ 48 w 942"/>
                  <a:gd name="T51" fmla="*/ 438 h 810"/>
                  <a:gd name="T52" fmla="*/ 64 w 942"/>
                  <a:gd name="T53" fmla="*/ 372 h 810"/>
                  <a:gd name="T54" fmla="*/ 88 w 942"/>
                  <a:gd name="T55" fmla="*/ 310 h 810"/>
                  <a:gd name="T56" fmla="*/ 124 w 942"/>
                  <a:gd name="T57" fmla="*/ 250 h 810"/>
                  <a:gd name="T58" fmla="*/ 172 w 942"/>
                  <a:gd name="T59" fmla="*/ 192 h 810"/>
                  <a:gd name="T60" fmla="*/ 202 w 942"/>
                  <a:gd name="T61" fmla="*/ 162 h 810"/>
                  <a:gd name="T62" fmla="*/ 276 w 942"/>
                  <a:gd name="T63" fmla="*/ 106 h 810"/>
                  <a:gd name="T64" fmla="*/ 356 w 942"/>
                  <a:gd name="T65" fmla="*/ 66 h 810"/>
                  <a:gd name="T66" fmla="*/ 442 w 942"/>
                  <a:gd name="T67" fmla="*/ 42 h 810"/>
                  <a:gd name="T68" fmla="*/ 530 w 942"/>
                  <a:gd name="T69" fmla="*/ 36 h 810"/>
                  <a:gd name="T70" fmla="*/ 618 w 942"/>
                  <a:gd name="T71" fmla="*/ 46 h 810"/>
                  <a:gd name="T72" fmla="*/ 702 w 942"/>
                  <a:gd name="T73" fmla="*/ 72 h 810"/>
                  <a:gd name="T74" fmla="*/ 780 w 942"/>
                  <a:gd name="T75" fmla="*/ 114 h 810"/>
                  <a:gd name="T76" fmla="*/ 852 w 942"/>
                  <a:gd name="T77" fmla="*/ 174 h 810"/>
                  <a:gd name="T78" fmla="*/ 942 w 942"/>
                  <a:gd name="T79" fmla="*/ 256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2" h="810">
                    <a:moveTo>
                      <a:pt x="942" y="256"/>
                    </a:moveTo>
                    <a:lnTo>
                      <a:pt x="926" y="112"/>
                    </a:lnTo>
                    <a:lnTo>
                      <a:pt x="880" y="150"/>
                    </a:lnTo>
                    <a:lnTo>
                      <a:pt x="880" y="150"/>
                    </a:lnTo>
                    <a:lnTo>
                      <a:pt x="862" y="132"/>
                    </a:lnTo>
                    <a:lnTo>
                      <a:pt x="844" y="116"/>
                    </a:lnTo>
                    <a:lnTo>
                      <a:pt x="824" y="100"/>
                    </a:lnTo>
                    <a:lnTo>
                      <a:pt x="804" y="86"/>
                    </a:lnTo>
                    <a:lnTo>
                      <a:pt x="782" y="72"/>
                    </a:lnTo>
                    <a:lnTo>
                      <a:pt x="762" y="60"/>
                    </a:lnTo>
                    <a:lnTo>
                      <a:pt x="718" y="40"/>
                    </a:lnTo>
                    <a:lnTo>
                      <a:pt x="672" y="22"/>
                    </a:lnTo>
                    <a:lnTo>
                      <a:pt x="626" y="10"/>
                    </a:lnTo>
                    <a:lnTo>
                      <a:pt x="580" y="2"/>
                    </a:lnTo>
                    <a:lnTo>
                      <a:pt x="532" y="0"/>
                    </a:lnTo>
                    <a:lnTo>
                      <a:pt x="484" y="0"/>
                    </a:lnTo>
                    <a:lnTo>
                      <a:pt x="436" y="6"/>
                    </a:lnTo>
                    <a:lnTo>
                      <a:pt x="390" y="16"/>
                    </a:lnTo>
                    <a:lnTo>
                      <a:pt x="344" y="32"/>
                    </a:lnTo>
                    <a:lnTo>
                      <a:pt x="300" y="50"/>
                    </a:lnTo>
                    <a:lnTo>
                      <a:pt x="278" y="62"/>
                    </a:lnTo>
                    <a:lnTo>
                      <a:pt x="256" y="74"/>
                    </a:lnTo>
                    <a:lnTo>
                      <a:pt x="236" y="88"/>
                    </a:lnTo>
                    <a:lnTo>
                      <a:pt x="216" y="102"/>
                    </a:lnTo>
                    <a:lnTo>
                      <a:pt x="196" y="118"/>
                    </a:lnTo>
                    <a:lnTo>
                      <a:pt x="178" y="136"/>
                    </a:lnTo>
                    <a:lnTo>
                      <a:pt x="178" y="136"/>
                    </a:lnTo>
                    <a:lnTo>
                      <a:pt x="146" y="168"/>
                    </a:lnTo>
                    <a:lnTo>
                      <a:pt x="118" y="200"/>
                    </a:lnTo>
                    <a:lnTo>
                      <a:pt x="94" y="230"/>
                    </a:lnTo>
                    <a:lnTo>
                      <a:pt x="74" y="262"/>
                    </a:lnTo>
                    <a:lnTo>
                      <a:pt x="56" y="294"/>
                    </a:lnTo>
                    <a:lnTo>
                      <a:pt x="42" y="328"/>
                    </a:lnTo>
                    <a:lnTo>
                      <a:pt x="30" y="360"/>
                    </a:lnTo>
                    <a:lnTo>
                      <a:pt x="20" y="394"/>
                    </a:lnTo>
                    <a:lnTo>
                      <a:pt x="12" y="430"/>
                    </a:lnTo>
                    <a:lnTo>
                      <a:pt x="8" y="466"/>
                    </a:lnTo>
                    <a:lnTo>
                      <a:pt x="4" y="504"/>
                    </a:lnTo>
                    <a:lnTo>
                      <a:pt x="2" y="544"/>
                    </a:lnTo>
                    <a:lnTo>
                      <a:pt x="0" y="626"/>
                    </a:lnTo>
                    <a:lnTo>
                      <a:pt x="0" y="718"/>
                    </a:lnTo>
                    <a:lnTo>
                      <a:pt x="0" y="718"/>
                    </a:lnTo>
                    <a:lnTo>
                      <a:pt x="0" y="810"/>
                    </a:lnTo>
                    <a:lnTo>
                      <a:pt x="36" y="810"/>
                    </a:lnTo>
                    <a:lnTo>
                      <a:pt x="36" y="810"/>
                    </a:lnTo>
                    <a:lnTo>
                      <a:pt x="36" y="718"/>
                    </a:lnTo>
                    <a:lnTo>
                      <a:pt x="36" y="718"/>
                    </a:lnTo>
                    <a:lnTo>
                      <a:pt x="36" y="628"/>
                    </a:lnTo>
                    <a:lnTo>
                      <a:pt x="38" y="546"/>
                    </a:lnTo>
                    <a:lnTo>
                      <a:pt x="40" y="508"/>
                    </a:lnTo>
                    <a:lnTo>
                      <a:pt x="44" y="472"/>
                    </a:lnTo>
                    <a:lnTo>
                      <a:pt x="48" y="438"/>
                    </a:lnTo>
                    <a:lnTo>
                      <a:pt x="56" y="404"/>
                    </a:lnTo>
                    <a:lnTo>
                      <a:pt x="64" y="372"/>
                    </a:lnTo>
                    <a:lnTo>
                      <a:pt x="74" y="340"/>
                    </a:lnTo>
                    <a:lnTo>
                      <a:pt x="88" y="310"/>
                    </a:lnTo>
                    <a:lnTo>
                      <a:pt x="104" y="280"/>
                    </a:lnTo>
                    <a:lnTo>
                      <a:pt x="124" y="250"/>
                    </a:lnTo>
                    <a:lnTo>
                      <a:pt x="146" y="220"/>
                    </a:lnTo>
                    <a:lnTo>
                      <a:pt x="172" y="192"/>
                    </a:lnTo>
                    <a:lnTo>
                      <a:pt x="202" y="162"/>
                    </a:lnTo>
                    <a:lnTo>
                      <a:pt x="202" y="162"/>
                    </a:lnTo>
                    <a:lnTo>
                      <a:pt x="238" y="132"/>
                    </a:lnTo>
                    <a:lnTo>
                      <a:pt x="276" y="106"/>
                    </a:lnTo>
                    <a:lnTo>
                      <a:pt x="316" y="82"/>
                    </a:lnTo>
                    <a:lnTo>
                      <a:pt x="356" y="66"/>
                    </a:lnTo>
                    <a:lnTo>
                      <a:pt x="398" y="52"/>
                    </a:lnTo>
                    <a:lnTo>
                      <a:pt x="442" y="42"/>
                    </a:lnTo>
                    <a:lnTo>
                      <a:pt x="486" y="36"/>
                    </a:lnTo>
                    <a:lnTo>
                      <a:pt x="530" y="36"/>
                    </a:lnTo>
                    <a:lnTo>
                      <a:pt x="574" y="38"/>
                    </a:lnTo>
                    <a:lnTo>
                      <a:pt x="618" y="46"/>
                    </a:lnTo>
                    <a:lnTo>
                      <a:pt x="660" y="56"/>
                    </a:lnTo>
                    <a:lnTo>
                      <a:pt x="702" y="72"/>
                    </a:lnTo>
                    <a:lnTo>
                      <a:pt x="742" y="92"/>
                    </a:lnTo>
                    <a:lnTo>
                      <a:pt x="780" y="114"/>
                    </a:lnTo>
                    <a:lnTo>
                      <a:pt x="818" y="142"/>
                    </a:lnTo>
                    <a:lnTo>
                      <a:pt x="852" y="174"/>
                    </a:lnTo>
                    <a:lnTo>
                      <a:pt x="812" y="208"/>
                    </a:lnTo>
                    <a:lnTo>
                      <a:pt x="942" y="256"/>
                    </a:lnTo>
                    <a:close/>
                  </a:path>
                </a:pathLst>
              </a:custGeom>
              <a:solidFill>
                <a:srgbClr val="F7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100"/>
              <p:cNvSpPr>
                <a:spLocks/>
              </p:cNvSpPr>
              <p:nvPr/>
            </p:nvSpPr>
            <p:spPr bwMode="auto">
              <a:xfrm>
                <a:off x="4024583" y="2596218"/>
                <a:ext cx="898997" cy="771114"/>
              </a:xfrm>
              <a:custGeom>
                <a:avLst/>
                <a:gdLst>
                  <a:gd name="T0" fmla="*/ 926 w 942"/>
                  <a:gd name="T1" fmla="*/ 112 h 808"/>
                  <a:gd name="T2" fmla="*/ 880 w 942"/>
                  <a:gd name="T3" fmla="*/ 152 h 808"/>
                  <a:gd name="T4" fmla="*/ 842 w 942"/>
                  <a:gd name="T5" fmla="*/ 116 h 808"/>
                  <a:gd name="T6" fmla="*/ 804 w 942"/>
                  <a:gd name="T7" fmla="*/ 86 h 808"/>
                  <a:gd name="T8" fmla="*/ 762 w 942"/>
                  <a:gd name="T9" fmla="*/ 60 h 808"/>
                  <a:gd name="T10" fmla="*/ 672 w 942"/>
                  <a:gd name="T11" fmla="*/ 24 h 808"/>
                  <a:gd name="T12" fmla="*/ 580 w 942"/>
                  <a:gd name="T13" fmla="*/ 4 h 808"/>
                  <a:gd name="T14" fmla="*/ 484 w 942"/>
                  <a:gd name="T15" fmla="*/ 0 h 808"/>
                  <a:gd name="T16" fmla="*/ 390 w 942"/>
                  <a:gd name="T17" fmla="*/ 16 h 808"/>
                  <a:gd name="T18" fmla="*/ 300 w 942"/>
                  <a:gd name="T19" fmla="*/ 52 h 808"/>
                  <a:gd name="T20" fmla="*/ 256 w 942"/>
                  <a:gd name="T21" fmla="*/ 74 h 808"/>
                  <a:gd name="T22" fmla="*/ 216 w 942"/>
                  <a:gd name="T23" fmla="*/ 104 h 808"/>
                  <a:gd name="T24" fmla="*/ 176 w 942"/>
                  <a:gd name="T25" fmla="*/ 136 h 808"/>
                  <a:gd name="T26" fmla="*/ 146 w 942"/>
                  <a:gd name="T27" fmla="*/ 168 h 808"/>
                  <a:gd name="T28" fmla="*/ 94 w 942"/>
                  <a:gd name="T29" fmla="*/ 232 h 808"/>
                  <a:gd name="T30" fmla="*/ 56 w 942"/>
                  <a:gd name="T31" fmla="*/ 294 h 808"/>
                  <a:gd name="T32" fmla="*/ 30 w 942"/>
                  <a:gd name="T33" fmla="*/ 360 h 808"/>
                  <a:gd name="T34" fmla="*/ 12 w 942"/>
                  <a:gd name="T35" fmla="*/ 430 h 808"/>
                  <a:gd name="T36" fmla="*/ 4 w 942"/>
                  <a:gd name="T37" fmla="*/ 504 h 808"/>
                  <a:gd name="T38" fmla="*/ 0 w 942"/>
                  <a:gd name="T39" fmla="*/ 626 h 808"/>
                  <a:gd name="T40" fmla="*/ 0 w 942"/>
                  <a:gd name="T41" fmla="*/ 718 h 808"/>
                  <a:gd name="T42" fmla="*/ 36 w 942"/>
                  <a:gd name="T43" fmla="*/ 808 h 808"/>
                  <a:gd name="T44" fmla="*/ 36 w 942"/>
                  <a:gd name="T45" fmla="*/ 718 h 808"/>
                  <a:gd name="T46" fmla="*/ 36 w 942"/>
                  <a:gd name="T47" fmla="*/ 628 h 808"/>
                  <a:gd name="T48" fmla="*/ 40 w 942"/>
                  <a:gd name="T49" fmla="*/ 508 h 808"/>
                  <a:gd name="T50" fmla="*/ 48 w 942"/>
                  <a:gd name="T51" fmla="*/ 438 h 808"/>
                  <a:gd name="T52" fmla="*/ 64 w 942"/>
                  <a:gd name="T53" fmla="*/ 372 h 808"/>
                  <a:gd name="T54" fmla="*/ 88 w 942"/>
                  <a:gd name="T55" fmla="*/ 310 h 808"/>
                  <a:gd name="T56" fmla="*/ 124 w 942"/>
                  <a:gd name="T57" fmla="*/ 250 h 808"/>
                  <a:gd name="T58" fmla="*/ 172 w 942"/>
                  <a:gd name="T59" fmla="*/ 192 h 808"/>
                  <a:gd name="T60" fmla="*/ 202 w 942"/>
                  <a:gd name="T61" fmla="*/ 162 h 808"/>
                  <a:gd name="T62" fmla="*/ 276 w 942"/>
                  <a:gd name="T63" fmla="*/ 106 h 808"/>
                  <a:gd name="T64" fmla="*/ 356 w 942"/>
                  <a:gd name="T65" fmla="*/ 66 h 808"/>
                  <a:gd name="T66" fmla="*/ 442 w 942"/>
                  <a:gd name="T67" fmla="*/ 42 h 808"/>
                  <a:gd name="T68" fmla="*/ 530 w 942"/>
                  <a:gd name="T69" fmla="*/ 36 h 808"/>
                  <a:gd name="T70" fmla="*/ 618 w 942"/>
                  <a:gd name="T71" fmla="*/ 46 h 808"/>
                  <a:gd name="T72" fmla="*/ 702 w 942"/>
                  <a:gd name="T73" fmla="*/ 72 h 808"/>
                  <a:gd name="T74" fmla="*/ 780 w 942"/>
                  <a:gd name="T75" fmla="*/ 114 h 808"/>
                  <a:gd name="T76" fmla="*/ 852 w 942"/>
                  <a:gd name="T77" fmla="*/ 174 h 808"/>
                  <a:gd name="T78" fmla="*/ 942 w 942"/>
                  <a:gd name="T79" fmla="*/ 256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2" h="808">
                    <a:moveTo>
                      <a:pt x="942" y="256"/>
                    </a:moveTo>
                    <a:lnTo>
                      <a:pt x="926" y="112"/>
                    </a:lnTo>
                    <a:lnTo>
                      <a:pt x="880" y="152"/>
                    </a:lnTo>
                    <a:lnTo>
                      <a:pt x="880" y="152"/>
                    </a:lnTo>
                    <a:lnTo>
                      <a:pt x="862" y="134"/>
                    </a:lnTo>
                    <a:lnTo>
                      <a:pt x="842" y="116"/>
                    </a:lnTo>
                    <a:lnTo>
                      <a:pt x="824" y="100"/>
                    </a:lnTo>
                    <a:lnTo>
                      <a:pt x="804" y="86"/>
                    </a:lnTo>
                    <a:lnTo>
                      <a:pt x="782" y="74"/>
                    </a:lnTo>
                    <a:lnTo>
                      <a:pt x="762" y="60"/>
                    </a:lnTo>
                    <a:lnTo>
                      <a:pt x="718" y="40"/>
                    </a:lnTo>
                    <a:lnTo>
                      <a:pt x="672" y="24"/>
                    </a:lnTo>
                    <a:lnTo>
                      <a:pt x="626" y="10"/>
                    </a:lnTo>
                    <a:lnTo>
                      <a:pt x="580" y="4"/>
                    </a:lnTo>
                    <a:lnTo>
                      <a:pt x="532" y="0"/>
                    </a:lnTo>
                    <a:lnTo>
                      <a:pt x="484" y="0"/>
                    </a:lnTo>
                    <a:lnTo>
                      <a:pt x="436" y="6"/>
                    </a:lnTo>
                    <a:lnTo>
                      <a:pt x="390" y="16"/>
                    </a:lnTo>
                    <a:lnTo>
                      <a:pt x="344" y="32"/>
                    </a:lnTo>
                    <a:lnTo>
                      <a:pt x="300" y="52"/>
                    </a:lnTo>
                    <a:lnTo>
                      <a:pt x="278" y="62"/>
                    </a:lnTo>
                    <a:lnTo>
                      <a:pt x="256" y="74"/>
                    </a:lnTo>
                    <a:lnTo>
                      <a:pt x="236" y="88"/>
                    </a:lnTo>
                    <a:lnTo>
                      <a:pt x="216" y="104"/>
                    </a:lnTo>
                    <a:lnTo>
                      <a:pt x="196" y="120"/>
                    </a:lnTo>
                    <a:lnTo>
                      <a:pt x="176" y="136"/>
                    </a:lnTo>
                    <a:lnTo>
                      <a:pt x="176" y="136"/>
                    </a:lnTo>
                    <a:lnTo>
                      <a:pt x="146" y="168"/>
                    </a:lnTo>
                    <a:lnTo>
                      <a:pt x="118" y="200"/>
                    </a:lnTo>
                    <a:lnTo>
                      <a:pt x="94" y="232"/>
                    </a:lnTo>
                    <a:lnTo>
                      <a:pt x="72" y="262"/>
                    </a:lnTo>
                    <a:lnTo>
                      <a:pt x="56" y="294"/>
                    </a:lnTo>
                    <a:lnTo>
                      <a:pt x="42" y="328"/>
                    </a:lnTo>
                    <a:lnTo>
                      <a:pt x="30" y="360"/>
                    </a:lnTo>
                    <a:lnTo>
                      <a:pt x="20" y="394"/>
                    </a:lnTo>
                    <a:lnTo>
                      <a:pt x="12" y="430"/>
                    </a:lnTo>
                    <a:lnTo>
                      <a:pt x="8" y="466"/>
                    </a:lnTo>
                    <a:lnTo>
                      <a:pt x="4" y="504"/>
                    </a:lnTo>
                    <a:lnTo>
                      <a:pt x="2" y="542"/>
                    </a:lnTo>
                    <a:lnTo>
                      <a:pt x="0" y="626"/>
                    </a:lnTo>
                    <a:lnTo>
                      <a:pt x="0" y="718"/>
                    </a:lnTo>
                    <a:lnTo>
                      <a:pt x="0" y="718"/>
                    </a:lnTo>
                    <a:lnTo>
                      <a:pt x="0" y="808"/>
                    </a:lnTo>
                    <a:lnTo>
                      <a:pt x="36" y="808"/>
                    </a:lnTo>
                    <a:lnTo>
                      <a:pt x="36" y="808"/>
                    </a:lnTo>
                    <a:lnTo>
                      <a:pt x="36" y="718"/>
                    </a:lnTo>
                    <a:lnTo>
                      <a:pt x="36" y="718"/>
                    </a:lnTo>
                    <a:lnTo>
                      <a:pt x="36" y="628"/>
                    </a:lnTo>
                    <a:lnTo>
                      <a:pt x="38" y="546"/>
                    </a:lnTo>
                    <a:lnTo>
                      <a:pt x="40" y="508"/>
                    </a:lnTo>
                    <a:lnTo>
                      <a:pt x="44" y="472"/>
                    </a:lnTo>
                    <a:lnTo>
                      <a:pt x="48" y="438"/>
                    </a:lnTo>
                    <a:lnTo>
                      <a:pt x="56" y="404"/>
                    </a:lnTo>
                    <a:lnTo>
                      <a:pt x="64" y="372"/>
                    </a:lnTo>
                    <a:lnTo>
                      <a:pt x="74" y="340"/>
                    </a:lnTo>
                    <a:lnTo>
                      <a:pt x="88" y="310"/>
                    </a:lnTo>
                    <a:lnTo>
                      <a:pt x="104" y="280"/>
                    </a:lnTo>
                    <a:lnTo>
                      <a:pt x="124" y="250"/>
                    </a:lnTo>
                    <a:lnTo>
                      <a:pt x="146" y="220"/>
                    </a:lnTo>
                    <a:lnTo>
                      <a:pt x="172" y="192"/>
                    </a:lnTo>
                    <a:lnTo>
                      <a:pt x="202" y="162"/>
                    </a:lnTo>
                    <a:lnTo>
                      <a:pt x="202" y="162"/>
                    </a:lnTo>
                    <a:lnTo>
                      <a:pt x="238" y="132"/>
                    </a:lnTo>
                    <a:lnTo>
                      <a:pt x="276" y="106"/>
                    </a:lnTo>
                    <a:lnTo>
                      <a:pt x="316" y="84"/>
                    </a:lnTo>
                    <a:lnTo>
                      <a:pt x="356" y="66"/>
                    </a:lnTo>
                    <a:lnTo>
                      <a:pt x="398" y="52"/>
                    </a:lnTo>
                    <a:lnTo>
                      <a:pt x="442" y="42"/>
                    </a:lnTo>
                    <a:lnTo>
                      <a:pt x="486" y="36"/>
                    </a:lnTo>
                    <a:lnTo>
                      <a:pt x="530" y="36"/>
                    </a:lnTo>
                    <a:lnTo>
                      <a:pt x="574" y="38"/>
                    </a:lnTo>
                    <a:lnTo>
                      <a:pt x="618" y="46"/>
                    </a:lnTo>
                    <a:lnTo>
                      <a:pt x="660" y="56"/>
                    </a:lnTo>
                    <a:lnTo>
                      <a:pt x="702" y="72"/>
                    </a:lnTo>
                    <a:lnTo>
                      <a:pt x="742" y="92"/>
                    </a:lnTo>
                    <a:lnTo>
                      <a:pt x="780" y="114"/>
                    </a:lnTo>
                    <a:lnTo>
                      <a:pt x="818" y="142"/>
                    </a:lnTo>
                    <a:lnTo>
                      <a:pt x="852" y="174"/>
                    </a:lnTo>
                    <a:lnTo>
                      <a:pt x="812" y="208"/>
                    </a:lnTo>
                    <a:lnTo>
                      <a:pt x="942" y="256"/>
                    </a:lnTo>
                    <a:close/>
                  </a:path>
                </a:pathLst>
              </a:custGeom>
              <a:solidFill>
                <a:srgbClr val="E651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101"/>
              <p:cNvSpPr>
                <a:spLocks noEditPoints="1"/>
              </p:cNvSpPr>
              <p:nvPr/>
            </p:nvSpPr>
            <p:spPr bwMode="auto">
              <a:xfrm>
                <a:off x="1087097" y="4911468"/>
                <a:ext cx="95435" cy="206139"/>
              </a:xfrm>
              <a:custGeom>
                <a:avLst/>
                <a:gdLst>
                  <a:gd name="T0" fmla="*/ 74 w 100"/>
                  <a:gd name="T1" fmla="*/ 216 h 216"/>
                  <a:gd name="T2" fmla="*/ 74 w 100"/>
                  <a:gd name="T3" fmla="*/ 118 h 216"/>
                  <a:gd name="T4" fmla="*/ 68 w 100"/>
                  <a:gd name="T5" fmla="*/ 120 h 216"/>
                  <a:gd name="T6" fmla="*/ 38 w 100"/>
                  <a:gd name="T7" fmla="*/ 130 h 216"/>
                  <a:gd name="T8" fmla="*/ 32 w 100"/>
                  <a:gd name="T9" fmla="*/ 132 h 216"/>
                  <a:gd name="T10" fmla="*/ 26 w 100"/>
                  <a:gd name="T11" fmla="*/ 138 h 216"/>
                  <a:gd name="T12" fmla="*/ 24 w 100"/>
                  <a:gd name="T13" fmla="*/ 140 h 216"/>
                  <a:gd name="T14" fmla="*/ 24 w 100"/>
                  <a:gd name="T15" fmla="*/ 144 h 216"/>
                  <a:gd name="T16" fmla="*/ 0 w 100"/>
                  <a:gd name="T17" fmla="*/ 216 h 216"/>
                  <a:gd name="T18" fmla="*/ 0 w 100"/>
                  <a:gd name="T19" fmla="*/ 36 h 216"/>
                  <a:gd name="T20" fmla="*/ 0 w 100"/>
                  <a:gd name="T21" fmla="*/ 26 h 216"/>
                  <a:gd name="T22" fmla="*/ 6 w 100"/>
                  <a:gd name="T23" fmla="*/ 16 h 216"/>
                  <a:gd name="T24" fmla="*/ 14 w 100"/>
                  <a:gd name="T25" fmla="*/ 10 h 216"/>
                  <a:gd name="T26" fmla="*/ 22 w 100"/>
                  <a:gd name="T27" fmla="*/ 6 h 216"/>
                  <a:gd name="T28" fmla="*/ 50 w 100"/>
                  <a:gd name="T29" fmla="*/ 0 h 216"/>
                  <a:gd name="T30" fmla="*/ 64 w 100"/>
                  <a:gd name="T31" fmla="*/ 2 h 216"/>
                  <a:gd name="T32" fmla="*/ 76 w 100"/>
                  <a:gd name="T33" fmla="*/ 6 h 216"/>
                  <a:gd name="T34" fmla="*/ 92 w 100"/>
                  <a:gd name="T35" fmla="*/ 16 h 216"/>
                  <a:gd name="T36" fmla="*/ 96 w 100"/>
                  <a:gd name="T37" fmla="*/ 22 h 216"/>
                  <a:gd name="T38" fmla="*/ 98 w 100"/>
                  <a:gd name="T39" fmla="*/ 26 h 216"/>
                  <a:gd name="T40" fmla="*/ 100 w 100"/>
                  <a:gd name="T41" fmla="*/ 216 h 216"/>
                  <a:gd name="T42" fmla="*/ 32 w 100"/>
                  <a:gd name="T43" fmla="*/ 106 h 216"/>
                  <a:gd name="T44" fmla="*/ 46 w 100"/>
                  <a:gd name="T45" fmla="*/ 102 h 216"/>
                  <a:gd name="T46" fmla="*/ 56 w 100"/>
                  <a:gd name="T47" fmla="*/ 98 h 216"/>
                  <a:gd name="T48" fmla="*/ 62 w 100"/>
                  <a:gd name="T49" fmla="*/ 96 h 216"/>
                  <a:gd name="T50" fmla="*/ 72 w 100"/>
                  <a:gd name="T51" fmla="*/ 90 h 216"/>
                  <a:gd name="T52" fmla="*/ 74 w 100"/>
                  <a:gd name="T53" fmla="*/ 80 h 216"/>
                  <a:gd name="T54" fmla="*/ 74 w 100"/>
                  <a:gd name="T55" fmla="*/ 40 h 216"/>
                  <a:gd name="T56" fmla="*/ 74 w 100"/>
                  <a:gd name="T57" fmla="*/ 34 h 216"/>
                  <a:gd name="T58" fmla="*/ 70 w 100"/>
                  <a:gd name="T59" fmla="*/ 30 h 216"/>
                  <a:gd name="T60" fmla="*/ 62 w 100"/>
                  <a:gd name="T61" fmla="*/ 24 h 216"/>
                  <a:gd name="T62" fmla="*/ 48 w 100"/>
                  <a:gd name="T63" fmla="*/ 22 h 216"/>
                  <a:gd name="T64" fmla="*/ 36 w 100"/>
                  <a:gd name="T65" fmla="*/ 24 h 216"/>
                  <a:gd name="T66" fmla="*/ 28 w 100"/>
                  <a:gd name="T67" fmla="*/ 30 h 216"/>
                  <a:gd name="T68" fmla="*/ 24 w 100"/>
                  <a:gd name="T69" fmla="*/ 36 h 216"/>
                  <a:gd name="T70" fmla="*/ 24 w 100"/>
                  <a:gd name="T71" fmla="*/ 110 h 216"/>
                  <a:gd name="T72" fmla="*/ 32 w 100"/>
                  <a:gd name="T73" fmla="*/ 10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216">
                    <a:moveTo>
                      <a:pt x="100" y="216"/>
                    </a:moveTo>
                    <a:lnTo>
                      <a:pt x="74" y="216"/>
                    </a:lnTo>
                    <a:lnTo>
                      <a:pt x="74" y="118"/>
                    </a:lnTo>
                    <a:lnTo>
                      <a:pt x="74" y="118"/>
                    </a:lnTo>
                    <a:lnTo>
                      <a:pt x="68" y="120"/>
                    </a:lnTo>
                    <a:lnTo>
                      <a:pt x="68" y="120"/>
                    </a:lnTo>
                    <a:lnTo>
                      <a:pt x="56" y="124"/>
                    </a:lnTo>
                    <a:lnTo>
                      <a:pt x="38" y="130"/>
                    </a:lnTo>
                    <a:lnTo>
                      <a:pt x="38" y="130"/>
                    </a:lnTo>
                    <a:lnTo>
                      <a:pt x="32" y="132"/>
                    </a:lnTo>
                    <a:lnTo>
                      <a:pt x="32" y="132"/>
                    </a:lnTo>
                    <a:lnTo>
                      <a:pt x="26" y="138"/>
                    </a:lnTo>
                    <a:lnTo>
                      <a:pt x="26" y="138"/>
                    </a:lnTo>
                    <a:lnTo>
                      <a:pt x="24" y="140"/>
                    </a:lnTo>
                    <a:lnTo>
                      <a:pt x="24" y="144"/>
                    </a:lnTo>
                    <a:lnTo>
                      <a:pt x="24" y="144"/>
                    </a:lnTo>
                    <a:lnTo>
                      <a:pt x="24" y="216"/>
                    </a:lnTo>
                    <a:lnTo>
                      <a:pt x="0" y="216"/>
                    </a:lnTo>
                    <a:lnTo>
                      <a:pt x="0" y="36"/>
                    </a:lnTo>
                    <a:lnTo>
                      <a:pt x="0" y="36"/>
                    </a:lnTo>
                    <a:lnTo>
                      <a:pt x="0" y="26"/>
                    </a:lnTo>
                    <a:lnTo>
                      <a:pt x="0" y="26"/>
                    </a:lnTo>
                    <a:lnTo>
                      <a:pt x="2" y="22"/>
                    </a:lnTo>
                    <a:lnTo>
                      <a:pt x="6" y="16"/>
                    </a:lnTo>
                    <a:lnTo>
                      <a:pt x="6" y="16"/>
                    </a:lnTo>
                    <a:lnTo>
                      <a:pt x="14" y="10"/>
                    </a:lnTo>
                    <a:lnTo>
                      <a:pt x="22" y="6"/>
                    </a:lnTo>
                    <a:lnTo>
                      <a:pt x="22" y="6"/>
                    </a:lnTo>
                    <a:lnTo>
                      <a:pt x="34" y="2"/>
                    </a:lnTo>
                    <a:lnTo>
                      <a:pt x="50" y="0"/>
                    </a:lnTo>
                    <a:lnTo>
                      <a:pt x="50" y="0"/>
                    </a:lnTo>
                    <a:lnTo>
                      <a:pt x="64" y="2"/>
                    </a:lnTo>
                    <a:lnTo>
                      <a:pt x="76" y="6"/>
                    </a:lnTo>
                    <a:lnTo>
                      <a:pt x="76" y="6"/>
                    </a:lnTo>
                    <a:lnTo>
                      <a:pt x="86" y="10"/>
                    </a:lnTo>
                    <a:lnTo>
                      <a:pt x="92" y="16"/>
                    </a:lnTo>
                    <a:lnTo>
                      <a:pt x="92" y="16"/>
                    </a:lnTo>
                    <a:lnTo>
                      <a:pt x="96" y="22"/>
                    </a:lnTo>
                    <a:lnTo>
                      <a:pt x="98" y="26"/>
                    </a:lnTo>
                    <a:lnTo>
                      <a:pt x="98" y="26"/>
                    </a:lnTo>
                    <a:lnTo>
                      <a:pt x="100" y="36"/>
                    </a:lnTo>
                    <a:lnTo>
                      <a:pt x="100" y="216"/>
                    </a:lnTo>
                    <a:close/>
                    <a:moveTo>
                      <a:pt x="32" y="106"/>
                    </a:moveTo>
                    <a:lnTo>
                      <a:pt x="32" y="106"/>
                    </a:lnTo>
                    <a:lnTo>
                      <a:pt x="46" y="102"/>
                    </a:lnTo>
                    <a:lnTo>
                      <a:pt x="46" y="102"/>
                    </a:lnTo>
                    <a:lnTo>
                      <a:pt x="56" y="98"/>
                    </a:lnTo>
                    <a:lnTo>
                      <a:pt x="56" y="98"/>
                    </a:lnTo>
                    <a:lnTo>
                      <a:pt x="62" y="96"/>
                    </a:lnTo>
                    <a:lnTo>
                      <a:pt x="62" y="96"/>
                    </a:lnTo>
                    <a:lnTo>
                      <a:pt x="68" y="94"/>
                    </a:lnTo>
                    <a:lnTo>
                      <a:pt x="72" y="90"/>
                    </a:lnTo>
                    <a:lnTo>
                      <a:pt x="72" y="90"/>
                    </a:lnTo>
                    <a:lnTo>
                      <a:pt x="74" y="80"/>
                    </a:lnTo>
                    <a:lnTo>
                      <a:pt x="74" y="40"/>
                    </a:lnTo>
                    <a:lnTo>
                      <a:pt x="74" y="40"/>
                    </a:lnTo>
                    <a:lnTo>
                      <a:pt x="74" y="34"/>
                    </a:lnTo>
                    <a:lnTo>
                      <a:pt x="74" y="34"/>
                    </a:lnTo>
                    <a:lnTo>
                      <a:pt x="70" y="30"/>
                    </a:lnTo>
                    <a:lnTo>
                      <a:pt x="70" y="30"/>
                    </a:lnTo>
                    <a:lnTo>
                      <a:pt x="62" y="24"/>
                    </a:lnTo>
                    <a:lnTo>
                      <a:pt x="62" y="24"/>
                    </a:lnTo>
                    <a:lnTo>
                      <a:pt x="48" y="22"/>
                    </a:lnTo>
                    <a:lnTo>
                      <a:pt x="48" y="22"/>
                    </a:lnTo>
                    <a:lnTo>
                      <a:pt x="36" y="24"/>
                    </a:lnTo>
                    <a:lnTo>
                      <a:pt x="36" y="24"/>
                    </a:lnTo>
                    <a:lnTo>
                      <a:pt x="28" y="30"/>
                    </a:lnTo>
                    <a:lnTo>
                      <a:pt x="28" y="30"/>
                    </a:lnTo>
                    <a:lnTo>
                      <a:pt x="24" y="36"/>
                    </a:lnTo>
                    <a:lnTo>
                      <a:pt x="24" y="36"/>
                    </a:lnTo>
                    <a:lnTo>
                      <a:pt x="24" y="42"/>
                    </a:lnTo>
                    <a:lnTo>
                      <a:pt x="24" y="110"/>
                    </a:lnTo>
                    <a:lnTo>
                      <a:pt x="24" y="110"/>
                    </a:lnTo>
                    <a:lnTo>
                      <a:pt x="3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02"/>
              <p:cNvSpPr>
                <a:spLocks/>
              </p:cNvSpPr>
              <p:nvPr/>
            </p:nvSpPr>
            <p:spPr bwMode="auto">
              <a:xfrm>
                <a:off x="1087097" y="4911468"/>
                <a:ext cx="95435" cy="206139"/>
              </a:xfrm>
              <a:custGeom>
                <a:avLst/>
                <a:gdLst>
                  <a:gd name="T0" fmla="*/ 100 w 100"/>
                  <a:gd name="T1" fmla="*/ 216 h 216"/>
                  <a:gd name="T2" fmla="*/ 74 w 100"/>
                  <a:gd name="T3" fmla="*/ 216 h 216"/>
                  <a:gd name="T4" fmla="*/ 74 w 100"/>
                  <a:gd name="T5" fmla="*/ 118 h 216"/>
                  <a:gd name="T6" fmla="*/ 74 w 100"/>
                  <a:gd name="T7" fmla="*/ 118 h 216"/>
                  <a:gd name="T8" fmla="*/ 68 w 100"/>
                  <a:gd name="T9" fmla="*/ 120 h 216"/>
                  <a:gd name="T10" fmla="*/ 68 w 100"/>
                  <a:gd name="T11" fmla="*/ 120 h 216"/>
                  <a:gd name="T12" fmla="*/ 56 w 100"/>
                  <a:gd name="T13" fmla="*/ 124 h 216"/>
                  <a:gd name="T14" fmla="*/ 38 w 100"/>
                  <a:gd name="T15" fmla="*/ 130 h 216"/>
                  <a:gd name="T16" fmla="*/ 38 w 100"/>
                  <a:gd name="T17" fmla="*/ 130 h 216"/>
                  <a:gd name="T18" fmla="*/ 32 w 100"/>
                  <a:gd name="T19" fmla="*/ 132 h 216"/>
                  <a:gd name="T20" fmla="*/ 32 w 100"/>
                  <a:gd name="T21" fmla="*/ 132 h 216"/>
                  <a:gd name="T22" fmla="*/ 26 w 100"/>
                  <a:gd name="T23" fmla="*/ 138 h 216"/>
                  <a:gd name="T24" fmla="*/ 26 w 100"/>
                  <a:gd name="T25" fmla="*/ 138 h 216"/>
                  <a:gd name="T26" fmla="*/ 24 w 100"/>
                  <a:gd name="T27" fmla="*/ 140 h 216"/>
                  <a:gd name="T28" fmla="*/ 24 w 100"/>
                  <a:gd name="T29" fmla="*/ 144 h 216"/>
                  <a:gd name="T30" fmla="*/ 24 w 100"/>
                  <a:gd name="T31" fmla="*/ 144 h 216"/>
                  <a:gd name="T32" fmla="*/ 24 w 100"/>
                  <a:gd name="T33" fmla="*/ 216 h 216"/>
                  <a:gd name="T34" fmla="*/ 0 w 100"/>
                  <a:gd name="T35" fmla="*/ 216 h 216"/>
                  <a:gd name="T36" fmla="*/ 0 w 100"/>
                  <a:gd name="T37" fmla="*/ 36 h 216"/>
                  <a:gd name="T38" fmla="*/ 0 w 100"/>
                  <a:gd name="T39" fmla="*/ 36 h 216"/>
                  <a:gd name="T40" fmla="*/ 0 w 100"/>
                  <a:gd name="T41" fmla="*/ 26 h 216"/>
                  <a:gd name="T42" fmla="*/ 0 w 100"/>
                  <a:gd name="T43" fmla="*/ 26 h 216"/>
                  <a:gd name="T44" fmla="*/ 2 w 100"/>
                  <a:gd name="T45" fmla="*/ 22 h 216"/>
                  <a:gd name="T46" fmla="*/ 6 w 100"/>
                  <a:gd name="T47" fmla="*/ 16 h 216"/>
                  <a:gd name="T48" fmla="*/ 6 w 100"/>
                  <a:gd name="T49" fmla="*/ 16 h 216"/>
                  <a:gd name="T50" fmla="*/ 14 w 100"/>
                  <a:gd name="T51" fmla="*/ 10 h 216"/>
                  <a:gd name="T52" fmla="*/ 22 w 100"/>
                  <a:gd name="T53" fmla="*/ 6 h 216"/>
                  <a:gd name="T54" fmla="*/ 22 w 100"/>
                  <a:gd name="T55" fmla="*/ 6 h 216"/>
                  <a:gd name="T56" fmla="*/ 34 w 100"/>
                  <a:gd name="T57" fmla="*/ 2 h 216"/>
                  <a:gd name="T58" fmla="*/ 50 w 100"/>
                  <a:gd name="T59" fmla="*/ 0 h 216"/>
                  <a:gd name="T60" fmla="*/ 50 w 100"/>
                  <a:gd name="T61" fmla="*/ 0 h 216"/>
                  <a:gd name="T62" fmla="*/ 64 w 100"/>
                  <a:gd name="T63" fmla="*/ 2 h 216"/>
                  <a:gd name="T64" fmla="*/ 76 w 100"/>
                  <a:gd name="T65" fmla="*/ 6 h 216"/>
                  <a:gd name="T66" fmla="*/ 76 w 100"/>
                  <a:gd name="T67" fmla="*/ 6 h 216"/>
                  <a:gd name="T68" fmla="*/ 86 w 100"/>
                  <a:gd name="T69" fmla="*/ 10 h 216"/>
                  <a:gd name="T70" fmla="*/ 92 w 100"/>
                  <a:gd name="T71" fmla="*/ 16 h 216"/>
                  <a:gd name="T72" fmla="*/ 92 w 100"/>
                  <a:gd name="T73" fmla="*/ 16 h 216"/>
                  <a:gd name="T74" fmla="*/ 96 w 100"/>
                  <a:gd name="T75" fmla="*/ 22 h 216"/>
                  <a:gd name="T76" fmla="*/ 98 w 100"/>
                  <a:gd name="T77" fmla="*/ 26 h 216"/>
                  <a:gd name="T78" fmla="*/ 98 w 100"/>
                  <a:gd name="T79" fmla="*/ 26 h 216"/>
                  <a:gd name="T80" fmla="*/ 100 w 100"/>
                  <a:gd name="T81" fmla="*/ 36 h 216"/>
                  <a:gd name="T82" fmla="*/ 100 w 100"/>
                  <a:gd name="T83"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16">
                    <a:moveTo>
                      <a:pt x="100" y="216"/>
                    </a:moveTo>
                    <a:lnTo>
                      <a:pt x="74" y="216"/>
                    </a:lnTo>
                    <a:lnTo>
                      <a:pt x="74" y="118"/>
                    </a:lnTo>
                    <a:lnTo>
                      <a:pt x="74" y="118"/>
                    </a:lnTo>
                    <a:lnTo>
                      <a:pt x="68" y="120"/>
                    </a:lnTo>
                    <a:lnTo>
                      <a:pt x="68" y="120"/>
                    </a:lnTo>
                    <a:lnTo>
                      <a:pt x="56" y="124"/>
                    </a:lnTo>
                    <a:lnTo>
                      <a:pt x="38" y="130"/>
                    </a:lnTo>
                    <a:lnTo>
                      <a:pt x="38" y="130"/>
                    </a:lnTo>
                    <a:lnTo>
                      <a:pt x="32" y="132"/>
                    </a:lnTo>
                    <a:lnTo>
                      <a:pt x="32" y="132"/>
                    </a:lnTo>
                    <a:lnTo>
                      <a:pt x="26" y="138"/>
                    </a:lnTo>
                    <a:lnTo>
                      <a:pt x="26" y="138"/>
                    </a:lnTo>
                    <a:lnTo>
                      <a:pt x="24" y="140"/>
                    </a:lnTo>
                    <a:lnTo>
                      <a:pt x="24" y="144"/>
                    </a:lnTo>
                    <a:lnTo>
                      <a:pt x="24" y="144"/>
                    </a:lnTo>
                    <a:lnTo>
                      <a:pt x="24" y="216"/>
                    </a:lnTo>
                    <a:lnTo>
                      <a:pt x="0" y="216"/>
                    </a:lnTo>
                    <a:lnTo>
                      <a:pt x="0" y="36"/>
                    </a:lnTo>
                    <a:lnTo>
                      <a:pt x="0" y="36"/>
                    </a:lnTo>
                    <a:lnTo>
                      <a:pt x="0" y="26"/>
                    </a:lnTo>
                    <a:lnTo>
                      <a:pt x="0" y="26"/>
                    </a:lnTo>
                    <a:lnTo>
                      <a:pt x="2" y="22"/>
                    </a:lnTo>
                    <a:lnTo>
                      <a:pt x="6" y="16"/>
                    </a:lnTo>
                    <a:lnTo>
                      <a:pt x="6" y="16"/>
                    </a:lnTo>
                    <a:lnTo>
                      <a:pt x="14" y="10"/>
                    </a:lnTo>
                    <a:lnTo>
                      <a:pt x="22" y="6"/>
                    </a:lnTo>
                    <a:lnTo>
                      <a:pt x="22" y="6"/>
                    </a:lnTo>
                    <a:lnTo>
                      <a:pt x="34" y="2"/>
                    </a:lnTo>
                    <a:lnTo>
                      <a:pt x="50" y="0"/>
                    </a:lnTo>
                    <a:lnTo>
                      <a:pt x="50" y="0"/>
                    </a:lnTo>
                    <a:lnTo>
                      <a:pt x="64" y="2"/>
                    </a:lnTo>
                    <a:lnTo>
                      <a:pt x="76" y="6"/>
                    </a:lnTo>
                    <a:lnTo>
                      <a:pt x="76" y="6"/>
                    </a:lnTo>
                    <a:lnTo>
                      <a:pt x="86" y="10"/>
                    </a:lnTo>
                    <a:lnTo>
                      <a:pt x="92" y="16"/>
                    </a:lnTo>
                    <a:lnTo>
                      <a:pt x="92" y="16"/>
                    </a:lnTo>
                    <a:lnTo>
                      <a:pt x="96" y="22"/>
                    </a:lnTo>
                    <a:lnTo>
                      <a:pt x="98" y="26"/>
                    </a:lnTo>
                    <a:lnTo>
                      <a:pt x="98" y="26"/>
                    </a:lnTo>
                    <a:lnTo>
                      <a:pt x="100" y="36"/>
                    </a:lnTo>
                    <a:lnTo>
                      <a:pt x="100" y="2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103"/>
              <p:cNvSpPr>
                <a:spLocks/>
              </p:cNvSpPr>
              <p:nvPr/>
            </p:nvSpPr>
            <p:spPr bwMode="auto">
              <a:xfrm>
                <a:off x="1110002" y="4932464"/>
                <a:ext cx="47717" cy="83983"/>
              </a:xfrm>
              <a:custGeom>
                <a:avLst/>
                <a:gdLst>
                  <a:gd name="T0" fmla="*/ 8 w 50"/>
                  <a:gd name="T1" fmla="*/ 84 h 88"/>
                  <a:gd name="T2" fmla="*/ 8 w 50"/>
                  <a:gd name="T3" fmla="*/ 84 h 88"/>
                  <a:gd name="T4" fmla="*/ 22 w 50"/>
                  <a:gd name="T5" fmla="*/ 80 h 88"/>
                  <a:gd name="T6" fmla="*/ 22 w 50"/>
                  <a:gd name="T7" fmla="*/ 80 h 88"/>
                  <a:gd name="T8" fmla="*/ 32 w 50"/>
                  <a:gd name="T9" fmla="*/ 76 h 88"/>
                  <a:gd name="T10" fmla="*/ 32 w 50"/>
                  <a:gd name="T11" fmla="*/ 76 h 88"/>
                  <a:gd name="T12" fmla="*/ 38 w 50"/>
                  <a:gd name="T13" fmla="*/ 74 h 88"/>
                  <a:gd name="T14" fmla="*/ 38 w 50"/>
                  <a:gd name="T15" fmla="*/ 74 h 88"/>
                  <a:gd name="T16" fmla="*/ 44 w 50"/>
                  <a:gd name="T17" fmla="*/ 72 h 88"/>
                  <a:gd name="T18" fmla="*/ 48 w 50"/>
                  <a:gd name="T19" fmla="*/ 68 h 88"/>
                  <a:gd name="T20" fmla="*/ 48 w 50"/>
                  <a:gd name="T21" fmla="*/ 68 h 88"/>
                  <a:gd name="T22" fmla="*/ 50 w 50"/>
                  <a:gd name="T23" fmla="*/ 58 h 88"/>
                  <a:gd name="T24" fmla="*/ 50 w 50"/>
                  <a:gd name="T25" fmla="*/ 18 h 88"/>
                  <a:gd name="T26" fmla="*/ 50 w 50"/>
                  <a:gd name="T27" fmla="*/ 18 h 88"/>
                  <a:gd name="T28" fmla="*/ 50 w 50"/>
                  <a:gd name="T29" fmla="*/ 12 h 88"/>
                  <a:gd name="T30" fmla="*/ 50 w 50"/>
                  <a:gd name="T31" fmla="*/ 12 h 88"/>
                  <a:gd name="T32" fmla="*/ 46 w 50"/>
                  <a:gd name="T33" fmla="*/ 8 h 88"/>
                  <a:gd name="T34" fmla="*/ 46 w 50"/>
                  <a:gd name="T35" fmla="*/ 8 h 88"/>
                  <a:gd name="T36" fmla="*/ 38 w 50"/>
                  <a:gd name="T37" fmla="*/ 2 h 88"/>
                  <a:gd name="T38" fmla="*/ 38 w 50"/>
                  <a:gd name="T39" fmla="*/ 2 h 88"/>
                  <a:gd name="T40" fmla="*/ 24 w 50"/>
                  <a:gd name="T41" fmla="*/ 0 h 88"/>
                  <a:gd name="T42" fmla="*/ 24 w 50"/>
                  <a:gd name="T43" fmla="*/ 0 h 88"/>
                  <a:gd name="T44" fmla="*/ 12 w 50"/>
                  <a:gd name="T45" fmla="*/ 2 h 88"/>
                  <a:gd name="T46" fmla="*/ 12 w 50"/>
                  <a:gd name="T47" fmla="*/ 2 h 88"/>
                  <a:gd name="T48" fmla="*/ 4 w 50"/>
                  <a:gd name="T49" fmla="*/ 8 h 88"/>
                  <a:gd name="T50" fmla="*/ 4 w 50"/>
                  <a:gd name="T51" fmla="*/ 8 h 88"/>
                  <a:gd name="T52" fmla="*/ 0 w 50"/>
                  <a:gd name="T53" fmla="*/ 14 h 88"/>
                  <a:gd name="T54" fmla="*/ 0 w 50"/>
                  <a:gd name="T55" fmla="*/ 14 h 88"/>
                  <a:gd name="T56" fmla="*/ 0 w 50"/>
                  <a:gd name="T57" fmla="*/ 20 h 88"/>
                  <a:gd name="T58" fmla="*/ 0 w 50"/>
                  <a:gd name="T59" fmla="*/ 88 h 88"/>
                  <a:gd name="T60" fmla="*/ 0 w 50"/>
                  <a:gd name="T61" fmla="*/ 88 h 88"/>
                  <a:gd name="T62" fmla="*/ 8 w 50"/>
                  <a:gd name="T63"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88">
                    <a:moveTo>
                      <a:pt x="8" y="84"/>
                    </a:moveTo>
                    <a:lnTo>
                      <a:pt x="8" y="84"/>
                    </a:lnTo>
                    <a:lnTo>
                      <a:pt x="22" y="80"/>
                    </a:lnTo>
                    <a:lnTo>
                      <a:pt x="22" y="80"/>
                    </a:lnTo>
                    <a:lnTo>
                      <a:pt x="32" y="76"/>
                    </a:lnTo>
                    <a:lnTo>
                      <a:pt x="32" y="76"/>
                    </a:lnTo>
                    <a:lnTo>
                      <a:pt x="38" y="74"/>
                    </a:lnTo>
                    <a:lnTo>
                      <a:pt x="38" y="74"/>
                    </a:lnTo>
                    <a:lnTo>
                      <a:pt x="44" y="72"/>
                    </a:lnTo>
                    <a:lnTo>
                      <a:pt x="48" y="68"/>
                    </a:lnTo>
                    <a:lnTo>
                      <a:pt x="48" y="68"/>
                    </a:lnTo>
                    <a:lnTo>
                      <a:pt x="50" y="58"/>
                    </a:lnTo>
                    <a:lnTo>
                      <a:pt x="50" y="18"/>
                    </a:lnTo>
                    <a:lnTo>
                      <a:pt x="50" y="18"/>
                    </a:lnTo>
                    <a:lnTo>
                      <a:pt x="50" y="12"/>
                    </a:lnTo>
                    <a:lnTo>
                      <a:pt x="50" y="12"/>
                    </a:lnTo>
                    <a:lnTo>
                      <a:pt x="46" y="8"/>
                    </a:lnTo>
                    <a:lnTo>
                      <a:pt x="46" y="8"/>
                    </a:lnTo>
                    <a:lnTo>
                      <a:pt x="38" y="2"/>
                    </a:lnTo>
                    <a:lnTo>
                      <a:pt x="38" y="2"/>
                    </a:lnTo>
                    <a:lnTo>
                      <a:pt x="24" y="0"/>
                    </a:lnTo>
                    <a:lnTo>
                      <a:pt x="24" y="0"/>
                    </a:lnTo>
                    <a:lnTo>
                      <a:pt x="12" y="2"/>
                    </a:lnTo>
                    <a:lnTo>
                      <a:pt x="12" y="2"/>
                    </a:lnTo>
                    <a:lnTo>
                      <a:pt x="4" y="8"/>
                    </a:lnTo>
                    <a:lnTo>
                      <a:pt x="4" y="8"/>
                    </a:lnTo>
                    <a:lnTo>
                      <a:pt x="0" y="14"/>
                    </a:lnTo>
                    <a:lnTo>
                      <a:pt x="0" y="14"/>
                    </a:lnTo>
                    <a:lnTo>
                      <a:pt x="0" y="20"/>
                    </a:lnTo>
                    <a:lnTo>
                      <a:pt x="0" y="88"/>
                    </a:lnTo>
                    <a:lnTo>
                      <a:pt x="0" y="88"/>
                    </a:lnTo>
                    <a:lnTo>
                      <a:pt x="8" y="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104"/>
              <p:cNvSpPr>
                <a:spLocks noEditPoints="1"/>
              </p:cNvSpPr>
              <p:nvPr/>
            </p:nvSpPr>
            <p:spPr bwMode="auto">
              <a:xfrm>
                <a:off x="2119703" y="4403755"/>
                <a:ext cx="97344" cy="209957"/>
              </a:xfrm>
              <a:custGeom>
                <a:avLst/>
                <a:gdLst>
                  <a:gd name="T0" fmla="*/ 100 w 102"/>
                  <a:gd name="T1" fmla="*/ 98 h 220"/>
                  <a:gd name="T2" fmla="*/ 90 w 102"/>
                  <a:gd name="T3" fmla="*/ 112 h 220"/>
                  <a:gd name="T4" fmla="*/ 98 w 102"/>
                  <a:gd name="T5" fmla="*/ 118 h 220"/>
                  <a:gd name="T6" fmla="*/ 100 w 102"/>
                  <a:gd name="T7" fmla="*/ 126 h 220"/>
                  <a:gd name="T8" fmla="*/ 102 w 102"/>
                  <a:gd name="T9" fmla="*/ 144 h 220"/>
                  <a:gd name="T10" fmla="*/ 102 w 102"/>
                  <a:gd name="T11" fmla="*/ 186 h 220"/>
                  <a:gd name="T12" fmla="*/ 100 w 102"/>
                  <a:gd name="T13" fmla="*/ 198 h 220"/>
                  <a:gd name="T14" fmla="*/ 94 w 102"/>
                  <a:gd name="T15" fmla="*/ 210 h 220"/>
                  <a:gd name="T16" fmla="*/ 90 w 102"/>
                  <a:gd name="T17" fmla="*/ 214 h 220"/>
                  <a:gd name="T18" fmla="*/ 84 w 102"/>
                  <a:gd name="T19" fmla="*/ 218 h 220"/>
                  <a:gd name="T20" fmla="*/ 68 w 102"/>
                  <a:gd name="T21" fmla="*/ 220 h 220"/>
                  <a:gd name="T22" fmla="*/ 0 w 102"/>
                  <a:gd name="T23" fmla="*/ 122 h 220"/>
                  <a:gd name="T24" fmla="*/ 0 w 102"/>
                  <a:gd name="T25" fmla="*/ 0 h 220"/>
                  <a:gd name="T26" fmla="*/ 68 w 102"/>
                  <a:gd name="T27" fmla="*/ 0 h 220"/>
                  <a:gd name="T28" fmla="*/ 76 w 102"/>
                  <a:gd name="T29" fmla="*/ 2 h 220"/>
                  <a:gd name="T30" fmla="*/ 84 w 102"/>
                  <a:gd name="T31" fmla="*/ 4 h 220"/>
                  <a:gd name="T32" fmla="*/ 94 w 102"/>
                  <a:gd name="T33" fmla="*/ 12 h 220"/>
                  <a:gd name="T34" fmla="*/ 100 w 102"/>
                  <a:gd name="T35" fmla="*/ 24 h 220"/>
                  <a:gd name="T36" fmla="*/ 102 w 102"/>
                  <a:gd name="T37" fmla="*/ 36 h 220"/>
                  <a:gd name="T38" fmla="*/ 102 w 102"/>
                  <a:gd name="T39" fmla="*/ 80 h 220"/>
                  <a:gd name="T40" fmla="*/ 102 w 102"/>
                  <a:gd name="T41" fmla="*/ 86 h 220"/>
                  <a:gd name="T42" fmla="*/ 24 w 102"/>
                  <a:gd name="T43" fmla="*/ 98 h 220"/>
                  <a:gd name="T44" fmla="*/ 56 w 102"/>
                  <a:gd name="T45" fmla="*/ 98 h 220"/>
                  <a:gd name="T46" fmla="*/ 66 w 102"/>
                  <a:gd name="T47" fmla="*/ 96 h 220"/>
                  <a:gd name="T48" fmla="*/ 72 w 102"/>
                  <a:gd name="T49" fmla="*/ 92 h 220"/>
                  <a:gd name="T50" fmla="*/ 76 w 102"/>
                  <a:gd name="T51" fmla="*/ 86 h 220"/>
                  <a:gd name="T52" fmla="*/ 76 w 102"/>
                  <a:gd name="T53" fmla="*/ 78 h 220"/>
                  <a:gd name="T54" fmla="*/ 76 w 102"/>
                  <a:gd name="T55" fmla="*/ 40 h 220"/>
                  <a:gd name="T56" fmla="*/ 76 w 102"/>
                  <a:gd name="T57" fmla="*/ 34 h 220"/>
                  <a:gd name="T58" fmla="*/ 72 w 102"/>
                  <a:gd name="T59" fmla="*/ 28 h 220"/>
                  <a:gd name="T60" fmla="*/ 60 w 102"/>
                  <a:gd name="T61" fmla="*/ 22 h 220"/>
                  <a:gd name="T62" fmla="*/ 24 w 102"/>
                  <a:gd name="T63" fmla="*/ 22 h 220"/>
                  <a:gd name="T64" fmla="*/ 72 w 102"/>
                  <a:gd name="T65" fmla="*/ 194 h 220"/>
                  <a:gd name="T66" fmla="*/ 76 w 102"/>
                  <a:gd name="T67" fmla="*/ 190 h 220"/>
                  <a:gd name="T68" fmla="*/ 76 w 102"/>
                  <a:gd name="T69" fmla="*/ 144 h 220"/>
                  <a:gd name="T70" fmla="*/ 76 w 102"/>
                  <a:gd name="T71" fmla="*/ 142 h 220"/>
                  <a:gd name="T72" fmla="*/ 76 w 102"/>
                  <a:gd name="T73" fmla="*/ 136 h 220"/>
                  <a:gd name="T74" fmla="*/ 72 w 102"/>
                  <a:gd name="T75" fmla="*/ 130 h 220"/>
                  <a:gd name="T76" fmla="*/ 64 w 102"/>
                  <a:gd name="T77" fmla="*/ 124 h 220"/>
                  <a:gd name="T78" fmla="*/ 24 w 102"/>
                  <a:gd name="T79" fmla="*/ 122 h 220"/>
                  <a:gd name="T80" fmla="*/ 42 w 102"/>
                  <a:gd name="T81" fmla="*/ 200 h 220"/>
                  <a:gd name="T82" fmla="*/ 60 w 102"/>
                  <a:gd name="T83" fmla="*/ 200 h 220"/>
                  <a:gd name="T84" fmla="*/ 72 w 102"/>
                  <a:gd name="T85" fmla="*/ 19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220">
                    <a:moveTo>
                      <a:pt x="100" y="98"/>
                    </a:moveTo>
                    <a:lnTo>
                      <a:pt x="100" y="98"/>
                    </a:lnTo>
                    <a:lnTo>
                      <a:pt x="98" y="104"/>
                    </a:lnTo>
                    <a:lnTo>
                      <a:pt x="90" y="112"/>
                    </a:lnTo>
                    <a:lnTo>
                      <a:pt x="90" y="112"/>
                    </a:lnTo>
                    <a:lnTo>
                      <a:pt x="98" y="118"/>
                    </a:lnTo>
                    <a:lnTo>
                      <a:pt x="100" y="126"/>
                    </a:lnTo>
                    <a:lnTo>
                      <a:pt x="100" y="126"/>
                    </a:lnTo>
                    <a:lnTo>
                      <a:pt x="102" y="138"/>
                    </a:lnTo>
                    <a:lnTo>
                      <a:pt x="102" y="144"/>
                    </a:lnTo>
                    <a:lnTo>
                      <a:pt x="102" y="178"/>
                    </a:lnTo>
                    <a:lnTo>
                      <a:pt x="102" y="186"/>
                    </a:lnTo>
                    <a:lnTo>
                      <a:pt x="102" y="186"/>
                    </a:lnTo>
                    <a:lnTo>
                      <a:pt x="100" y="198"/>
                    </a:lnTo>
                    <a:lnTo>
                      <a:pt x="100" y="198"/>
                    </a:lnTo>
                    <a:lnTo>
                      <a:pt x="94" y="210"/>
                    </a:lnTo>
                    <a:lnTo>
                      <a:pt x="94" y="210"/>
                    </a:lnTo>
                    <a:lnTo>
                      <a:pt x="90" y="214"/>
                    </a:lnTo>
                    <a:lnTo>
                      <a:pt x="84" y="218"/>
                    </a:lnTo>
                    <a:lnTo>
                      <a:pt x="84" y="218"/>
                    </a:lnTo>
                    <a:lnTo>
                      <a:pt x="76" y="220"/>
                    </a:lnTo>
                    <a:lnTo>
                      <a:pt x="68" y="220"/>
                    </a:lnTo>
                    <a:lnTo>
                      <a:pt x="0" y="220"/>
                    </a:lnTo>
                    <a:lnTo>
                      <a:pt x="0" y="122"/>
                    </a:lnTo>
                    <a:lnTo>
                      <a:pt x="0" y="98"/>
                    </a:lnTo>
                    <a:lnTo>
                      <a:pt x="0" y="0"/>
                    </a:lnTo>
                    <a:lnTo>
                      <a:pt x="24" y="0"/>
                    </a:lnTo>
                    <a:lnTo>
                      <a:pt x="68" y="0"/>
                    </a:lnTo>
                    <a:lnTo>
                      <a:pt x="68" y="0"/>
                    </a:lnTo>
                    <a:lnTo>
                      <a:pt x="76" y="2"/>
                    </a:lnTo>
                    <a:lnTo>
                      <a:pt x="84" y="4"/>
                    </a:lnTo>
                    <a:lnTo>
                      <a:pt x="84" y="4"/>
                    </a:lnTo>
                    <a:lnTo>
                      <a:pt x="90" y="8"/>
                    </a:lnTo>
                    <a:lnTo>
                      <a:pt x="94" y="12"/>
                    </a:lnTo>
                    <a:lnTo>
                      <a:pt x="94" y="12"/>
                    </a:lnTo>
                    <a:lnTo>
                      <a:pt x="100" y="24"/>
                    </a:lnTo>
                    <a:lnTo>
                      <a:pt x="100" y="24"/>
                    </a:lnTo>
                    <a:lnTo>
                      <a:pt x="102" y="36"/>
                    </a:lnTo>
                    <a:lnTo>
                      <a:pt x="102" y="44"/>
                    </a:lnTo>
                    <a:lnTo>
                      <a:pt x="102" y="80"/>
                    </a:lnTo>
                    <a:lnTo>
                      <a:pt x="102" y="86"/>
                    </a:lnTo>
                    <a:lnTo>
                      <a:pt x="102" y="86"/>
                    </a:lnTo>
                    <a:lnTo>
                      <a:pt x="100" y="98"/>
                    </a:lnTo>
                    <a:close/>
                    <a:moveTo>
                      <a:pt x="24" y="98"/>
                    </a:moveTo>
                    <a:lnTo>
                      <a:pt x="56" y="98"/>
                    </a:lnTo>
                    <a:lnTo>
                      <a:pt x="56" y="98"/>
                    </a:lnTo>
                    <a:lnTo>
                      <a:pt x="66" y="96"/>
                    </a:lnTo>
                    <a:lnTo>
                      <a:pt x="66" y="96"/>
                    </a:lnTo>
                    <a:lnTo>
                      <a:pt x="72" y="92"/>
                    </a:lnTo>
                    <a:lnTo>
                      <a:pt x="72" y="92"/>
                    </a:lnTo>
                    <a:lnTo>
                      <a:pt x="76" y="86"/>
                    </a:lnTo>
                    <a:lnTo>
                      <a:pt x="76" y="86"/>
                    </a:lnTo>
                    <a:lnTo>
                      <a:pt x="76" y="80"/>
                    </a:lnTo>
                    <a:lnTo>
                      <a:pt x="76" y="78"/>
                    </a:lnTo>
                    <a:lnTo>
                      <a:pt x="76" y="40"/>
                    </a:lnTo>
                    <a:lnTo>
                      <a:pt x="76" y="40"/>
                    </a:lnTo>
                    <a:lnTo>
                      <a:pt x="76" y="40"/>
                    </a:lnTo>
                    <a:lnTo>
                      <a:pt x="76" y="34"/>
                    </a:lnTo>
                    <a:lnTo>
                      <a:pt x="72" y="28"/>
                    </a:lnTo>
                    <a:lnTo>
                      <a:pt x="72" y="28"/>
                    </a:lnTo>
                    <a:lnTo>
                      <a:pt x="66" y="24"/>
                    </a:lnTo>
                    <a:lnTo>
                      <a:pt x="60" y="22"/>
                    </a:lnTo>
                    <a:lnTo>
                      <a:pt x="42" y="22"/>
                    </a:lnTo>
                    <a:lnTo>
                      <a:pt x="24" y="22"/>
                    </a:lnTo>
                    <a:lnTo>
                      <a:pt x="24" y="98"/>
                    </a:lnTo>
                    <a:close/>
                    <a:moveTo>
                      <a:pt x="72" y="194"/>
                    </a:moveTo>
                    <a:lnTo>
                      <a:pt x="72" y="194"/>
                    </a:lnTo>
                    <a:lnTo>
                      <a:pt x="76" y="190"/>
                    </a:lnTo>
                    <a:lnTo>
                      <a:pt x="76" y="182"/>
                    </a:lnTo>
                    <a:lnTo>
                      <a:pt x="76" y="144"/>
                    </a:lnTo>
                    <a:lnTo>
                      <a:pt x="76" y="142"/>
                    </a:lnTo>
                    <a:lnTo>
                      <a:pt x="76" y="142"/>
                    </a:lnTo>
                    <a:lnTo>
                      <a:pt x="76" y="136"/>
                    </a:lnTo>
                    <a:lnTo>
                      <a:pt x="76" y="136"/>
                    </a:lnTo>
                    <a:lnTo>
                      <a:pt x="72" y="130"/>
                    </a:lnTo>
                    <a:lnTo>
                      <a:pt x="72" y="130"/>
                    </a:lnTo>
                    <a:lnTo>
                      <a:pt x="64" y="124"/>
                    </a:lnTo>
                    <a:lnTo>
                      <a:pt x="64" y="124"/>
                    </a:lnTo>
                    <a:lnTo>
                      <a:pt x="50" y="122"/>
                    </a:lnTo>
                    <a:lnTo>
                      <a:pt x="24" y="122"/>
                    </a:lnTo>
                    <a:lnTo>
                      <a:pt x="24" y="200"/>
                    </a:lnTo>
                    <a:lnTo>
                      <a:pt x="42" y="200"/>
                    </a:lnTo>
                    <a:lnTo>
                      <a:pt x="60" y="200"/>
                    </a:lnTo>
                    <a:lnTo>
                      <a:pt x="60" y="200"/>
                    </a:lnTo>
                    <a:lnTo>
                      <a:pt x="66" y="198"/>
                    </a:lnTo>
                    <a:lnTo>
                      <a:pt x="72"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105"/>
              <p:cNvSpPr>
                <a:spLocks/>
              </p:cNvSpPr>
              <p:nvPr/>
            </p:nvSpPr>
            <p:spPr bwMode="auto">
              <a:xfrm>
                <a:off x="2119703" y="4403755"/>
                <a:ext cx="97344" cy="209957"/>
              </a:xfrm>
              <a:custGeom>
                <a:avLst/>
                <a:gdLst>
                  <a:gd name="T0" fmla="*/ 100 w 102"/>
                  <a:gd name="T1" fmla="*/ 98 h 220"/>
                  <a:gd name="T2" fmla="*/ 100 w 102"/>
                  <a:gd name="T3" fmla="*/ 98 h 220"/>
                  <a:gd name="T4" fmla="*/ 98 w 102"/>
                  <a:gd name="T5" fmla="*/ 104 h 220"/>
                  <a:gd name="T6" fmla="*/ 90 w 102"/>
                  <a:gd name="T7" fmla="*/ 112 h 220"/>
                  <a:gd name="T8" fmla="*/ 90 w 102"/>
                  <a:gd name="T9" fmla="*/ 112 h 220"/>
                  <a:gd name="T10" fmla="*/ 98 w 102"/>
                  <a:gd name="T11" fmla="*/ 118 h 220"/>
                  <a:gd name="T12" fmla="*/ 100 w 102"/>
                  <a:gd name="T13" fmla="*/ 126 h 220"/>
                  <a:gd name="T14" fmla="*/ 100 w 102"/>
                  <a:gd name="T15" fmla="*/ 126 h 220"/>
                  <a:gd name="T16" fmla="*/ 102 w 102"/>
                  <a:gd name="T17" fmla="*/ 138 h 220"/>
                  <a:gd name="T18" fmla="*/ 102 w 102"/>
                  <a:gd name="T19" fmla="*/ 144 h 220"/>
                  <a:gd name="T20" fmla="*/ 102 w 102"/>
                  <a:gd name="T21" fmla="*/ 178 h 220"/>
                  <a:gd name="T22" fmla="*/ 102 w 102"/>
                  <a:gd name="T23" fmla="*/ 186 h 220"/>
                  <a:gd name="T24" fmla="*/ 102 w 102"/>
                  <a:gd name="T25" fmla="*/ 186 h 220"/>
                  <a:gd name="T26" fmla="*/ 100 w 102"/>
                  <a:gd name="T27" fmla="*/ 198 h 220"/>
                  <a:gd name="T28" fmla="*/ 100 w 102"/>
                  <a:gd name="T29" fmla="*/ 198 h 220"/>
                  <a:gd name="T30" fmla="*/ 94 w 102"/>
                  <a:gd name="T31" fmla="*/ 210 h 220"/>
                  <a:gd name="T32" fmla="*/ 94 w 102"/>
                  <a:gd name="T33" fmla="*/ 210 h 220"/>
                  <a:gd name="T34" fmla="*/ 90 w 102"/>
                  <a:gd name="T35" fmla="*/ 214 h 220"/>
                  <a:gd name="T36" fmla="*/ 84 w 102"/>
                  <a:gd name="T37" fmla="*/ 218 h 220"/>
                  <a:gd name="T38" fmla="*/ 84 w 102"/>
                  <a:gd name="T39" fmla="*/ 218 h 220"/>
                  <a:gd name="T40" fmla="*/ 76 w 102"/>
                  <a:gd name="T41" fmla="*/ 220 h 220"/>
                  <a:gd name="T42" fmla="*/ 68 w 102"/>
                  <a:gd name="T43" fmla="*/ 220 h 220"/>
                  <a:gd name="T44" fmla="*/ 0 w 102"/>
                  <a:gd name="T45" fmla="*/ 220 h 220"/>
                  <a:gd name="T46" fmla="*/ 0 w 102"/>
                  <a:gd name="T47" fmla="*/ 122 h 220"/>
                  <a:gd name="T48" fmla="*/ 0 w 102"/>
                  <a:gd name="T49" fmla="*/ 98 h 220"/>
                  <a:gd name="T50" fmla="*/ 0 w 102"/>
                  <a:gd name="T51" fmla="*/ 0 h 220"/>
                  <a:gd name="T52" fmla="*/ 24 w 102"/>
                  <a:gd name="T53" fmla="*/ 0 h 220"/>
                  <a:gd name="T54" fmla="*/ 68 w 102"/>
                  <a:gd name="T55" fmla="*/ 0 h 220"/>
                  <a:gd name="T56" fmla="*/ 68 w 102"/>
                  <a:gd name="T57" fmla="*/ 0 h 220"/>
                  <a:gd name="T58" fmla="*/ 76 w 102"/>
                  <a:gd name="T59" fmla="*/ 2 h 220"/>
                  <a:gd name="T60" fmla="*/ 84 w 102"/>
                  <a:gd name="T61" fmla="*/ 4 h 220"/>
                  <a:gd name="T62" fmla="*/ 84 w 102"/>
                  <a:gd name="T63" fmla="*/ 4 h 220"/>
                  <a:gd name="T64" fmla="*/ 90 w 102"/>
                  <a:gd name="T65" fmla="*/ 8 h 220"/>
                  <a:gd name="T66" fmla="*/ 94 w 102"/>
                  <a:gd name="T67" fmla="*/ 12 h 220"/>
                  <a:gd name="T68" fmla="*/ 94 w 102"/>
                  <a:gd name="T69" fmla="*/ 12 h 220"/>
                  <a:gd name="T70" fmla="*/ 100 w 102"/>
                  <a:gd name="T71" fmla="*/ 24 h 220"/>
                  <a:gd name="T72" fmla="*/ 100 w 102"/>
                  <a:gd name="T73" fmla="*/ 24 h 220"/>
                  <a:gd name="T74" fmla="*/ 102 w 102"/>
                  <a:gd name="T75" fmla="*/ 36 h 220"/>
                  <a:gd name="T76" fmla="*/ 102 w 102"/>
                  <a:gd name="T77" fmla="*/ 44 h 220"/>
                  <a:gd name="T78" fmla="*/ 102 w 102"/>
                  <a:gd name="T79" fmla="*/ 80 h 220"/>
                  <a:gd name="T80" fmla="*/ 102 w 102"/>
                  <a:gd name="T81" fmla="*/ 86 h 220"/>
                  <a:gd name="T82" fmla="*/ 102 w 102"/>
                  <a:gd name="T83" fmla="*/ 86 h 220"/>
                  <a:gd name="T84" fmla="*/ 100 w 102"/>
                  <a:gd name="T85" fmla="*/ 9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220">
                    <a:moveTo>
                      <a:pt x="100" y="98"/>
                    </a:moveTo>
                    <a:lnTo>
                      <a:pt x="100" y="98"/>
                    </a:lnTo>
                    <a:lnTo>
                      <a:pt x="98" y="104"/>
                    </a:lnTo>
                    <a:lnTo>
                      <a:pt x="90" y="112"/>
                    </a:lnTo>
                    <a:lnTo>
                      <a:pt x="90" y="112"/>
                    </a:lnTo>
                    <a:lnTo>
                      <a:pt x="98" y="118"/>
                    </a:lnTo>
                    <a:lnTo>
                      <a:pt x="100" y="126"/>
                    </a:lnTo>
                    <a:lnTo>
                      <a:pt x="100" y="126"/>
                    </a:lnTo>
                    <a:lnTo>
                      <a:pt x="102" y="138"/>
                    </a:lnTo>
                    <a:lnTo>
                      <a:pt x="102" y="144"/>
                    </a:lnTo>
                    <a:lnTo>
                      <a:pt x="102" y="178"/>
                    </a:lnTo>
                    <a:lnTo>
                      <a:pt x="102" y="186"/>
                    </a:lnTo>
                    <a:lnTo>
                      <a:pt x="102" y="186"/>
                    </a:lnTo>
                    <a:lnTo>
                      <a:pt x="100" y="198"/>
                    </a:lnTo>
                    <a:lnTo>
                      <a:pt x="100" y="198"/>
                    </a:lnTo>
                    <a:lnTo>
                      <a:pt x="94" y="210"/>
                    </a:lnTo>
                    <a:lnTo>
                      <a:pt x="94" y="210"/>
                    </a:lnTo>
                    <a:lnTo>
                      <a:pt x="90" y="214"/>
                    </a:lnTo>
                    <a:lnTo>
                      <a:pt x="84" y="218"/>
                    </a:lnTo>
                    <a:lnTo>
                      <a:pt x="84" y="218"/>
                    </a:lnTo>
                    <a:lnTo>
                      <a:pt x="76" y="220"/>
                    </a:lnTo>
                    <a:lnTo>
                      <a:pt x="68" y="220"/>
                    </a:lnTo>
                    <a:lnTo>
                      <a:pt x="0" y="220"/>
                    </a:lnTo>
                    <a:lnTo>
                      <a:pt x="0" y="122"/>
                    </a:lnTo>
                    <a:lnTo>
                      <a:pt x="0" y="98"/>
                    </a:lnTo>
                    <a:lnTo>
                      <a:pt x="0" y="0"/>
                    </a:lnTo>
                    <a:lnTo>
                      <a:pt x="24" y="0"/>
                    </a:lnTo>
                    <a:lnTo>
                      <a:pt x="68" y="0"/>
                    </a:lnTo>
                    <a:lnTo>
                      <a:pt x="68" y="0"/>
                    </a:lnTo>
                    <a:lnTo>
                      <a:pt x="76" y="2"/>
                    </a:lnTo>
                    <a:lnTo>
                      <a:pt x="84" y="4"/>
                    </a:lnTo>
                    <a:lnTo>
                      <a:pt x="84" y="4"/>
                    </a:lnTo>
                    <a:lnTo>
                      <a:pt x="90" y="8"/>
                    </a:lnTo>
                    <a:lnTo>
                      <a:pt x="94" y="12"/>
                    </a:lnTo>
                    <a:lnTo>
                      <a:pt x="94" y="12"/>
                    </a:lnTo>
                    <a:lnTo>
                      <a:pt x="100" y="24"/>
                    </a:lnTo>
                    <a:lnTo>
                      <a:pt x="100" y="24"/>
                    </a:lnTo>
                    <a:lnTo>
                      <a:pt x="102" y="36"/>
                    </a:lnTo>
                    <a:lnTo>
                      <a:pt x="102" y="44"/>
                    </a:lnTo>
                    <a:lnTo>
                      <a:pt x="102" y="80"/>
                    </a:lnTo>
                    <a:lnTo>
                      <a:pt x="102" y="86"/>
                    </a:lnTo>
                    <a:lnTo>
                      <a:pt x="102" y="86"/>
                    </a:lnTo>
                    <a:lnTo>
                      <a:pt x="10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06"/>
              <p:cNvSpPr>
                <a:spLocks/>
              </p:cNvSpPr>
              <p:nvPr/>
            </p:nvSpPr>
            <p:spPr bwMode="auto">
              <a:xfrm>
                <a:off x="2142607" y="4424750"/>
                <a:ext cx="49626" cy="72530"/>
              </a:xfrm>
              <a:custGeom>
                <a:avLst/>
                <a:gdLst>
                  <a:gd name="T0" fmla="*/ 0 w 52"/>
                  <a:gd name="T1" fmla="*/ 76 h 76"/>
                  <a:gd name="T2" fmla="*/ 32 w 52"/>
                  <a:gd name="T3" fmla="*/ 76 h 76"/>
                  <a:gd name="T4" fmla="*/ 32 w 52"/>
                  <a:gd name="T5" fmla="*/ 76 h 76"/>
                  <a:gd name="T6" fmla="*/ 42 w 52"/>
                  <a:gd name="T7" fmla="*/ 74 h 76"/>
                  <a:gd name="T8" fmla="*/ 42 w 52"/>
                  <a:gd name="T9" fmla="*/ 74 h 76"/>
                  <a:gd name="T10" fmla="*/ 48 w 52"/>
                  <a:gd name="T11" fmla="*/ 70 h 76"/>
                  <a:gd name="T12" fmla="*/ 48 w 52"/>
                  <a:gd name="T13" fmla="*/ 70 h 76"/>
                  <a:gd name="T14" fmla="*/ 52 w 52"/>
                  <a:gd name="T15" fmla="*/ 64 h 76"/>
                  <a:gd name="T16" fmla="*/ 52 w 52"/>
                  <a:gd name="T17" fmla="*/ 64 h 76"/>
                  <a:gd name="T18" fmla="*/ 52 w 52"/>
                  <a:gd name="T19" fmla="*/ 58 h 76"/>
                  <a:gd name="T20" fmla="*/ 52 w 52"/>
                  <a:gd name="T21" fmla="*/ 56 h 76"/>
                  <a:gd name="T22" fmla="*/ 52 w 52"/>
                  <a:gd name="T23" fmla="*/ 18 h 76"/>
                  <a:gd name="T24" fmla="*/ 52 w 52"/>
                  <a:gd name="T25" fmla="*/ 18 h 76"/>
                  <a:gd name="T26" fmla="*/ 52 w 52"/>
                  <a:gd name="T27" fmla="*/ 18 h 76"/>
                  <a:gd name="T28" fmla="*/ 52 w 52"/>
                  <a:gd name="T29" fmla="*/ 12 h 76"/>
                  <a:gd name="T30" fmla="*/ 48 w 52"/>
                  <a:gd name="T31" fmla="*/ 6 h 76"/>
                  <a:gd name="T32" fmla="*/ 48 w 52"/>
                  <a:gd name="T33" fmla="*/ 6 h 76"/>
                  <a:gd name="T34" fmla="*/ 42 w 52"/>
                  <a:gd name="T35" fmla="*/ 2 h 76"/>
                  <a:gd name="T36" fmla="*/ 36 w 52"/>
                  <a:gd name="T37" fmla="*/ 0 h 76"/>
                  <a:gd name="T38" fmla="*/ 18 w 52"/>
                  <a:gd name="T39" fmla="*/ 0 h 76"/>
                  <a:gd name="T40" fmla="*/ 0 w 52"/>
                  <a:gd name="T41" fmla="*/ 0 h 76"/>
                  <a:gd name="T42" fmla="*/ 0 w 52"/>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76">
                    <a:moveTo>
                      <a:pt x="0" y="76"/>
                    </a:moveTo>
                    <a:lnTo>
                      <a:pt x="32" y="76"/>
                    </a:lnTo>
                    <a:lnTo>
                      <a:pt x="32" y="76"/>
                    </a:lnTo>
                    <a:lnTo>
                      <a:pt x="42" y="74"/>
                    </a:lnTo>
                    <a:lnTo>
                      <a:pt x="42" y="74"/>
                    </a:lnTo>
                    <a:lnTo>
                      <a:pt x="48" y="70"/>
                    </a:lnTo>
                    <a:lnTo>
                      <a:pt x="48" y="70"/>
                    </a:lnTo>
                    <a:lnTo>
                      <a:pt x="52" y="64"/>
                    </a:lnTo>
                    <a:lnTo>
                      <a:pt x="52" y="64"/>
                    </a:lnTo>
                    <a:lnTo>
                      <a:pt x="52" y="58"/>
                    </a:lnTo>
                    <a:lnTo>
                      <a:pt x="52" y="56"/>
                    </a:lnTo>
                    <a:lnTo>
                      <a:pt x="52" y="18"/>
                    </a:lnTo>
                    <a:lnTo>
                      <a:pt x="52" y="18"/>
                    </a:lnTo>
                    <a:lnTo>
                      <a:pt x="52" y="18"/>
                    </a:lnTo>
                    <a:lnTo>
                      <a:pt x="52" y="12"/>
                    </a:lnTo>
                    <a:lnTo>
                      <a:pt x="48" y="6"/>
                    </a:lnTo>
                    <a:lnTo>
                      <a:pt x="48" y="6"/>
                    </a:lnTo>
                    <a:lnTo>
                      <a:pt x="42" y="2"/>
                    </a:lnTo>
                    <a:lnTo>
                      <a:pt x="36" y="0"/>
                    </a:lnTo>
                    <a:lnTo>
                      <a:pt x="18" y="0"/>
                    </a:lnTo>
                    <a:lnTo>
                      <a:pt x="0" y="0"/>
                    </a:lnTo>
                    <a:lnTo>
                      <a:pt x="0" y="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07"/>
              <p:cNvSpPr>
                <a:spLocks/>
              </p:cNvSpPr>
              <p:nvPr/>
            </p:nvSpPr>
            <p:spPr bwMode="auto">
              <a:xfrm>
                <a:off x="2142607" y="4520185"/>
                <a:ext cx="49626" cy="74439"/>
              </a:xfrm>
              <a:custGeom>
                <a:avLst/>
                <a:gdLst>
                  <a:gd name="T0" fmla="*/ 48 w 52"/>
                  <a:gd name="T1" fmla="*/ 72 h 78"/>
                  <a:gd name="T2" fmla="*/ 48 w 52"/>
                  <a:gd name="T3" fmla="*/ 72 h 78"/>
                  <a:gd name="T4" fmla="*/ 52 w 52"/>
                  <a:gd name="T5" fmla="*/ 68 h 78"/>
                  <a:gd name="T6" fmla="*/ 52 w 52"/>
                  <a:gd name="T7" fmla="*/ 60 h 78"/>
                  <a:gd name="T8" fmla="*/ 52 w 52"/>
                  <a:gd name="T9" fmla="*/ 22 h 78"/>
                  <a:gd name="T10" fmla="*/ 52 w 52"/>
                  <a:gd name="T11" fmla="*/ 20 h 78"/>
                  <a:gd name="T12" fmla="*/ 52 w 52"/>
                  <a:gd name="T13" fmla="*/ 20 h 78"/>
                  <a:gd name="T14" fmla="*/ 52 w 52"/>
                  <a:gd name="T15" fmla="*/ 14 h 78"/>
                  <a:gd name="T16" fmla="*/ 52 w 52"/>
                  <a:gd name="T17" fmla="*/ 14 h 78"/>
                  <a:gd name="T18" fmla="*/ 48 w 52"/>
                  <a:gd name="T19" fmla="*/ 8 h 78"/>
                  <a:gd name="T20" fmla="*/ 48 w 52"/>
                  <a:gd name="T21" fmla="*/ 8 h 78"/>
                  <a:gd name="T22" fmla="*/ 40 w 52"/>
                  <a:gd name="T23" fmla="*/ 2 h 78"/>
                  <a:gd name="T24" fmla="*/ 40 w 52"/>
                  <a:gd name="T25" fmla="*/ 2 h 78"/>
                  <a:gd name="T26" fmla="*/ 26 w 52"/>
                  <a:gd name="T27" fmla="*/ 0 h 78"/>
                  <a:gd name="T28" fmla="*/ 0 w 52"/>
                  <a:gd name="T29" fmla="*/ 0 h 78"/>
                  <a:gd name="T30" fmla="*/ 0 w 52"/>
                  <a:gd name="T31" fmla="*/ 78 h 78"/>
                  <a:gd name="T32" fmla="*/ 18 w 52"/>
                  <a:gd name="T33" fmla="*/ 78 h 78"/>
                  <a:gd name="T34" fmla="*/ 36 w 52"/>
                  <a:gd name="T35" fmla="*/ 78 h 78"/>
                  <a:gd name="T36" fmla="*/ 36 w 52"/>
                  <a:gd name="T37" fmla="*/ 78 h 78"/>
                  <a:gd name="T38" fmla="*/ 42 w 52"/>
                  <a:gd name="T39" fmla="*/ 76 h 78"/>
                  <a:gd name="T40" fmla="*/ 48 w 52"/>
                  <a:gd name="T41"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78">
                    <a:moveTo>
                      <a:pt x="48" y="72"/>
                    </a:moveTo>
                    <a:lnTo>
                      <a:pt x="48" y="72"/>
                    </a:lnTo>
                    <a:lnTo>
                      <a:pt x="52" y="68"/>
                    </a:lnTo>
                    <a:lnTo>
                      <a:pt x="52" y="60"/>
                    </a:lnTo>
                    <a:lnTo>
                      <a:pt x="52" y="22"/>
                    </a:lnTo>
                    <a:lnTo>
                      <a:pt x="52" y="20"/>
                    </a:lnTo>
                    <a:lnTo>
                      <a:pt x="52" y="20"/>
                    </a:lnTo>
                    <a:lnTo>
                      <a:pt x="52" y="14"/>
                    </a:lnTo>
                    <a:lnTo>
                      <a:pt x="52" y="14"/>
                    </a:lnTo>
                    <a:lnTo>
                      <a:pt x="48" y="8"/>
                    </a:lnTo>
                    <a:lnTo>
                      <a:pt x="48" y="8"/>
                    </a:lnTo>
                    <a:lnTo>
                      <a:pt x="40" y="2"/>
                    </a:lnTo>
                    <a:lnTo>
                      <a:pt x="40" y="2"/>
                    </a:lnTo>
                    <a:lnTo>
                      <a:pt x="26" y="0"/>
                    </a:lnTo>
                    <a:lnTo>
                      <a:pt x="0" y="0"/>
                    </a:lnTo>
                    <a:lnTo>
                      <a:pt x="0" y="78"/>
                    </a:lnTo>
                    <a:lnTo>
                      <a:pt x="18" y="78"/>
                    </a:lnTo>
                    <a:lnTo>
                      <a:pt x="36" y="78"/>
                    </a:lnTo>
                    <a:lnTo>
                      <a:pt x="36" y="78"/>
                    </a:lnTo>
                    <a:lnTo>
                      <a:pt x="42" y="76"/>
                    </a:lnTo>
                    <a:lnTo>
                      <a:pt x="48"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08"/>
              <p:cNvSpPr>
                <a:spLocks/>
              </p:cNvSpPr>
              <p:nvPr/>
            </p:nvSpPr>
            <p:spPr bwMode="auto">
              <a:xfrm>
                <a:off x="3081687" y="3926580"/>
                <a:ext cx="101161" cy="221409"/>
              </a:xfrm>
              <a:custGeom>
                <a:avLst/>
                <a:gdLst>
                  <a:gd name="T0" fmla="*/ 80 w 106"/>
                  <a:gd name="T1" fmla="*/ 42 h 232"/>
                  <a:gd name="T2" fmla="*/ 78 w 106"/>
                  <a:gd name="T3" fmla="*/ 36 h 232"/>
                  <a:gd name="T4" fmla="*/ 74 w 106"/>
                  <a:gd name="T5" fmla="*/ 30 h 232"/>
                  <a:gd name="T6" fmla="*/ 66 w 106"/>
                  <a:gd name="T7" fmla="*/ 26 h 232"/>
                  <a:gd name="T8" fmla="*/ 60 w 106"/>
                  <a:gd name="T9" fmla="*/ 24 h 232"/>
                  <a:gd name="T10" fmla="*/ 52 w 106"/>
                  <a:gd name="T11" fmla="*/ 24 h 232"/>
                  <a:gd name="T12" fmla="*/ 38 w 106"/>
                  <a:gd name="T13" fmla="*/ 26 h 232"/>
                  <a:gd name="T14" fmla="*/ 30 w 106"/>
                  <a:gd name="T15" fmla="*/ 30 h 232"/>
                  <a:gd name="T16" fmla="*/ 28 w 106"/>
                  <a:gd name="T17" fmla="*/ 38 h 232"/>
                  <a:gd name="T18" fmla="*/ 26 w 106"/>
                  <a:gd name="T19" fmla="*/ 44 h 232"/>
                  <a:gd name="T20" fmla="*/ 26 w 106"/>
                  <a:gd name="T21" fmla="*/ 186 h 232"/>
                  <a:gd name="T22" fmla="*/ 26 w 106"/>
                  <a:gd name="T23" fmla="*/ 188 h 232"/>
                  <a:gd name="T24" fmla="*/ 28 w 106"/>
                  <a:gd name="T25" fmla="*/ 194 h 232"/>
                  <a:gd name="T26" fmla="*/ 30 w 106"/>
                  <a:gd name="T27" fmla="*/ 202 h 232"/>
                  <a:gd name="T28" fmla="*/ 38 w 106"/>
                  <a:gd name="T29" fmla="*/ 206 h 232"/>
                  <a:gd name="T30" fmla="*/ 52 w 106"/>
                  <a:gd name="T31" fmla="*/ 208 h 232"/>
                  <a:gd name="T32" fmla="*/ 60 w 106"/>
                  <a:gd name="T33" fmla="*/ 208 h 232"/>
                  <a:gd name="T34" fmla="*/ 66 w 106"/>
                  <a:gd name="T35" fmla="*/ 206 h 232"/>
                  <a:gd name="T36" fmla="*/ 74 w 106"/>
                  <a:gd name="T37" fmla="*/ 202 h 232"/>
                  <a:gd name="T38" fmla="*/ 78 w 106"/>
                  <a:gd name="T39" fmla="*/ 196 h 232"/>
                  <a:gd name="T40" fmla="*/ 80 w 106"/>
                  <a:gd name="T41" fmla="*/ 186 h 232"/>
                  <a:gd name="T42" fmla="*/ 106 w 106"/>
                  <a:gd name="T43" fmla="*/ 194 h 232"/>
                  <a:gd name="T44" fmla="*/ 106 w 106"/>
                  <a:gd name="T45" fmla="*/ 204 h 232"/>
                  <a:gd name="T46" fmla="*/ 102 w 106"/>
                  <a:gd name="T47" fmla="*/ 210 h 232"/>
                  <a:gd name="T48" fmla="*/ 98 w 106"/>
                  <a:gd name="T49" fmla="*/ 216 h 232"/>
                  <a:gd name="T50" fmla="*/ 82 w 106"/>
                  <a:gd name="T51" fmla="*/ 228 h 232"/>
                  <a:gd name="T52" fmla="*/ 70 w 106"/>
                  <a:gd name="T53" fmla="*/ 230 h 232"/>
                  <a:gd name="T54" fmla="*/ 54 w 106"/>
                  <a:gd name="T55" fmla="*/ 232 h 232"/>
                  <a:gd name="T56" fmla="*/ 24 w 106"/>
                  <a:gd name="T57" fmla="*/ 228 h 232"/>
                  <a:gd name="T58" fmla="*/ 14 w 106"/>
                  <a:gd name="T59" fmla="*/ 222 h 232"/>
                  <a:gd name="T60" fmla="*/ 8 w 106"/>
                  <a:gd name="T61" fmla="*/ 216 h 232"/>
                  <a:gd name="T62" fmla="*/ 0 w 106"/>
                  <a:gd name="T63" fmla="*/ 204 h 232"/>
                  <a:gd name="T64" fmla="*/ 0 w 106"/>
                  <a:gd name="T65" fmla="*/ 194 h 232"/>
                  <a:gd name="T66" fmla="*/ 0 w 106"/>
                  <a:gd name="T67" fmla="*/ 46 h 232"/>
                  <a:gd name="T68" fmla="*/ 0 w 106"/>
                  <a:gd name="T69" fmla="*/ 38 h 232"/>
                  <a:gd name="T70" fmla="*/ 0 w 106"/>
                  <a:gd name="T71" fmla="*/ 28 h 232"/>
                  <a:gd name="T72" fmla="*/ 8 w 106"/>
                  <a:gd name="T73" fmla="*/ 16 h 232"/>
                  <a:gd name="T74" fmla="*/ 14 w 106"/>
                  <a:gd name="T75" fmla="*/ 10 h 232"/>
                  <a:gd name="T76" fmla="*/ 24 w 106"/>
                  <a:gd name="T77" fmla="*/ 4 h 232"/>
                  <a:gd name="T78" fmla="*/ 54 w 106"/>
                  <a:gd name="T79" fmla="*/ 0 h 232"/>
                  <a:gd name="T80" fmla="*/ 70 w 106"/>
                  <a:gd name="T81" fmla="*/ 2 h 232"/>
                  <a:gd name="T82" fmla="*/ 82 w 106"/>
                  <a:gd name="T83" fmla="*/ 4 h 232"/>
                  <a:gd name="T84" fmla="*/ 98 w 106"/>
                  <a:gd name="T85" fmla="*/ 16 h 232"/>
                  <a:gd name="T86" fmla="*/ 102 w 106"/>
                  <a:gd name="T87" fmla="*/ 22 h 232"/>
                  <a:gd name="T88" fmla="*/ 106 w 106"/>
                  <a:gd name="T89" fmla="*/ 28 h 232"/>
                  <a:gd name="T90" fmla="*/ 106 w 106"/>
                  <a:gd name="T91" fmla="*/ 4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232">
                    <a:moveTo>
                      <a:pt x="80" y="46"/>
                    </a:moveTo>
                    <a:lnTo>
                      <a:pt x="80" y="42"/>
                    </a:lnTo>
                    <a:lnTo>
                      <a:pt x="80" y="42"/>
                    </a:lnTo>
                    <a:lnTo>
                      <a:pt x="78" y="36"/>
                    </a:lnTo>
                    <a:lnTo>
                      <a:pt x="78" y="36"/>
                    </a:lnTo>
                    <a:lnTo>
                      <a:pt x="74" y="30"/>
                    </a:lnTo>
                    <a:lnTo>
                      <a:pt x="74" y="30"/>
                    </a:lnTo>
                    <a:lnTo>
                      <a:pt x="66" y="26"/>
                    </a:lnTo>
                    <a:lnTo>
                      <a:pt x="66" y="26"/>
                    </a:lnTo>
                    <a:lnTo>
                      <a:pt x="60" y="24"/>
                    </a:lnTo>
                    <a:lnTo>
                      <a:pt x="52" y="24"/>
                    </a:lnTo>
                    <a:lnTo>
                      <a:pt x="52" y="24"/>
                    </a:lnTo>
                    <a:lnTo>
                      <a:pt x="44" y="24"/>
                    </a:lnTo>
                    <a:lnTo>
                      <a:pt x="38" y="26"/>
                    </a:lnTo>
                    <a:lnTo>
                      <a:pt x="38" y="26"/>
                    </a:lnTo>
                    <a:lnTo>
                      <a:pt x="30" y="30"/>
                    </a:lnTo>
                    <a:lnTo>
                      <a:pt x="30" y="30"/>
                    </a:lnTo>
                    <a:lnTo>
                      <a:pt x="28" y="38"/>
                    </a:lnTo>
                    <a:lnTo>
                      <a:pt x="28" y="38"/>
                    </a:lnTo>
                    <a:lnTo>
                      <a:pt x="26" y="44"/>
                    </a:lnTo>
                    <a:lnTo>
                      <a:pt x="26" y="46"/>
                    </a:lnTo>
                    <a:lnTo>
                      <a:pt x="26" y="186"/>
                    </a:lnTo>
                    <a:lnTo>
                      <a:pt x="26" y="188"/>
                    </a:lnTo>
                    <a:lnTo>
                      <a:pt x="26" y="188"/>
                    </a:lnTo>
                    <a:lnTo>
                      <a:pt x="28" y="194"/>
                    </a:lnTo>
                    <a:lnTo>
                      <a:pt x="28" y="194"/>
                    </a:lnTo>
                    <a:lnTo>
                      <a:pt x="30" y="202"/>
                    </a:lnTo>
                    <a:lnTo>
                      <a:pt x="30" y="202"/>
                    </a:lnTo>
                    <a:lnTo>
                      <a:pt x="38" y="206"/>
                    </a:lnTo>
                    <a:lnTo>
                      <a:pt x="38" y="206"/>
                    </a:lnTo>
                    <a:lnTo>
                      <a:pt x="44" y="208"/>
                    </a:lnTo>
                    <a:lnTo>
                      <a:pt x="52" y="208"/>
                    </a:lnTo>
                    <a:lnTo>
                      <a:pt x="52" y="208"/>
                    </a:lnTo>
                    <a:lnTo>
                      <a:pt x="60" y="208"/>
                    </a:lnTo>
                    <a:lnTo>
                      <a:pt x="66" y="206"/>
                    </a:lnTo>
                    <a:lnTo>
                      <a:pt x="66" y="206"/>
                    </a:lnTo>
                    <a:lnTo>
                      <a:pt x="74" y="202"/>
                    </a:lnTo>
                    <a:lnTo>
                      <a:pt x="74" y="202"/>
                    </a:lnTo>
                    <a:lnTo>
                      <a:pt x="78" y="196"/>
                    </a:lnTo>
                    <a:lnTo>
                      <a:pt x="78" y="196"/>
                    </a:lnTo>
                    <a:lnTo>
                      <a:pt x="80" y="190"/>
                    </a:lnTo>
                    <a:lnTo>
                      <a:pt x="80" y="186"/>
                    </a:lnTo>
                    <a:lnTo>
                      <a:pt x="106" y="186"/>
                    </a:lnTo>
                    <a:lnTo>
                      <a:pt x="106" y="194"/>
                    </a:lnTo>
                    <a:lnTo>
                      <a:pt x="106" y="194"/>
                    </a:lnTo>
                    <a:lnTo>
                      <a:pt x="106" y="204"/>
                    </a:lnTo>
                    <a:lnTo>
                      <a:pt x="106" y="204"/>
                    </a:lnTo>
                    <a:lnTo>
                      <a:pt x="102" y="210"/>
                    </a:lnTo>
                    <a:lnTo>
                      <a:pt x="98" y="216"/>
                    </a:lnTo>
                    <a:lnTo>
                      <a:pt x="98" y="216"/>
                    </a:lnTo>
                    <a:lnTo>
                      <a:pt x="92" y="222"/>
                    </a:lnTo>
                    <a:lnTo>
                      <a:pt x="82" y="228"/>
                    </a:lnTo>
                    <a:lnTo>
                      <a:pt x="82" y="228"/>
                    </a:lnTo>
                    <a:lnTo>
                      <a:pt x="70" y="230"/>
                    </a:lnTo>
                    <a:lnTo>
                      <a:pt x="54" y="232"/>
                    </a:lnTo>
                    <a:lnTo>
                      <a:pt x="54" y="232"/>
                    </a:lnTo>
                    <a:lnTo>
                      <a:pt x="36" y="230"/>
                    </a:lnTo>
                    <a:lnTo>
                      <a:pt x="24" y="228"/>
                    </a:lnTo>
                    <a:lnTo>
                      <a:pt x="24" y="228"/>
                    </a:lnTo>
                    <a:lnTo>
                      <a:pt x="14" y="222"/>
                    </a:lnTo>
                    <a:lnTo>
                      <a:pt x="8" y="216"/>
                    </a:lnTo>
                    <a:lnTo>
                      <a:pt x="8" y="216"/>
                    </a:lnTo>
                    <a:lnTo>
                      <a:pt x="4" y="210"/>
                    </a:lnTo>
                    <a:lnTo>
                      <a:pt x="0" y="204"/>
                    </a:lnTo>
                    <a:lnTo>
                      <a:pt x="0" y="204"/>
                    </a:lnTo>
                    <a:lnTo>
                      <a:pt x="0" y="194"/>
                    </a:lnTo>
                    <a:lnTo>
                      <a:pt x="0" y="186"/>
                    </a:lnTo>
                    <a:lnTo>
                      <a:pt x="0" y="46"/>
                    </a:lnTo>
                    <a:lnTo>
                      <a:pt x="0" y="38"/>
                    </a:lnTo>
                    <a:lnTo>
                      <a:pt x="0" y="38"/>
                    </a:lnTo>
                    <a:lnTo>
                      <a:pt x="0" y="28"/>
                    </a:lnTo>
                    <a:lnTo>
                      <a:pt x="0" y="28"/>
                    </a:lnTo>
                    <a:lnTo>
                      <a:pt x="4" y="22"/>
                    </a:lnTo>
                    <a:lnTo>
                      <a:pt x="8" y="16"/>
                    </a:lnTo>
                    <a:lnTo>
                      <a:pt x="8" y="16"/>
                    </a:lnTo>
                    <a:lnTo>
                      <a:pt x="14" y="10"/>
                    </a:lnTo>
                    <a:lnTo>
                      <a:pt x="24" y="4"/>
                    </a:lnTo>
                    <a:lnTo>
                      <a:pt x="24" y="4"/>
                    </a:lnTo>
                    <a:lnTo>
                      <a:pt x="36" y="2"/>
                    </a:lnTo>
                    <a:lnTo>
                      <a:pt x="54" y="0"/>
                    </a:lnTo>
                    <a:lnTo>
                      <a:pt x="54" y="0"/>
                    </a:lnTo>
                    <a:lnTo>
                      <a:pt x="70" y="2"/>
                    </a:lnTo>
                    <a:lnTo>
                      <a:pt x="82" y="4"/>
                    </a:lnTo>
                    <a:lnTo>
                      <a:pt x="82" y="4"/>
                    </a:lnTo>
                    <a:lnTo>
                      <a:pt x="92" y="10"/>
                    </a:lnTo>
                    <a:lnTo>
                      <a:pt x="98" y="16"/>
                    </a:lnTo>
                    <a:lnTo>
                      <a:pt x="98" y="16"/>
                    </a:lnTo>
                    <a:lnTo>
                      <a:pt x="102" y="22"/>
                    </a:lnTo>
                    <a:lnTo>
                      <a:pt x="106" y="28"/>
                    </a:lnTo>
                    <a:lnTo>
                      <a:pt x="106" y="28"/>
                    </a:lnTo>
                    <a:lnTo>
                      <a:pt x="106" y="38"/>
                    </a:lnTo>
                    <a:lnTo>
                      <a:pt x="106" y="46"/>
                    </a:lnTo>
                    <a:lnTo>
                      <a:pt x="80"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09"/>
              <p:cNvSpPr>
                <a:spLocks noEditPoints="1"/>
              </p:cNvSpPr>
              <p:nvPr/>
            </p:nvSpPr>
            <p:spPr bwMode="auto">
              <a:xfrm>
                <a:off x="4020766" y="3457041"/>
                <a:ext cx="99252" cy="211865"/>
              </a:xfrm>
              <a:custGeom>
                <a:avLst/>
                <a:gdLst>
                  <a:gd name="T0" fmla="*/ 104 w 104"/>
                  <a:gd name="T1" fmla="*/ 180 h 222"/>
                  <a:gd name="T2" fmla="*/ 104 w 104"/>
                  <a:gd name="T3" fmla="*/ 188 h 222"/>
                  <a:gd name="T4" fmla="*/ 104 w 104"/>
                  <a:gd name="T5" fmla="*/ 188 h 222"/>
                  <a:gd name="T6" fmla="*/ 102 w 104"/>
                  <a:gd name="T7" fmla="*/ 200 h 222"/>
                  <a:gd name="T8" fmla="*/ 102 w 104"/>
                  <a:gd name="T9" fmla="*/ 200 h 222"/>
                  <a:gd name="T10" fmla="*/ 100 w 104"/>
                  <a:gd name="T11" fmla="*/ 206 h 222"/>
                  <a:gd name="T12" fmla="*/ 96 w 104"/>
                  <a:gd name="T13" fmla="*/ 210 h 222"/>
                  <a:gd name="T14" fmla="*/ 96 w 104"/>
                  <a:gd name="T15" fmla="*/ 210 h 222"/>
                  <a:gd name="T16" fmla="*/ 92 w 104"/>
                  <a:gd name="T17" fmla="*/ 216 h 222"/>
                  <a:gd name="T18" fmla="*/ 86 w 104"/>
                  <a:gd name="T19" fmla="*/ 218 h 222"/>
                  <a:gd name="T20" fmla="*/ 86 w 104"/>
                  <a:gd name="T21" fmla="*/ 218 h 222"/>
                  <a:gd name="T22" fmla="*/ 78 w 104"/>
                  <a:gd name="T23" fmla="*/ 222 h 222"/>
                  <a:gd name="T24" fmla="*/ 70 w 104"/>
                  <a:gd name="T25" fmla="*/ 222 h 222"/>
                  <a:gd name="T26" fmla="*/ 16 w 104"/>
                  <a:gd name="T27" fmla="*/ 222 h 222"/>
                  <a:gd name="T28" fmla="*/ 16 w 104"/>
                  <a:gd name="T29" fmla="*/ 222 h 222"/>
                  <a:gd name="T30" fmla="*/ 0 w 104"/>
                  <a:gd name="T31" fmla="*/ 222 h 222"/>
                  <a:gd name="T32" fmla="*/ 0 w 104"/>
                  <a:gd name="T33" fmla="*/ 0 h 222"/>
                  <a:gd name="T34" fmla="*/ 26 w 104"/>
                  <a:gd name="T35" fmla="*/ 0 h 222"/>
                  <a:gd name="T36" fmla="*/ 70 w 104"/>
                  <a:gd name="T37" fmla="*/ 0 h 222"/>
                  <a:gd name="T38" fmla="*/ 70 w 104"/>
                  <a:gd name="T39" fmla="*/ 0 h 222"/>
                  <a:gd name="T40" fmla="*/ 78 w 104"/>
                  <a:gd name="T41" fmla="*/ 0 h 222"/>
                  <a:gd name="T42" fmla="*/ 86 w 104"/>
                  <a:gd name="T43" fmla="*/ 2 h 222"/>
                  <a:gd name="T44" fmla="*/ 86 w 104"/>
                  <a:gd name="T45" fmla="*/ 2 h 222"/>
                  <a:gd name="T46" fmla="*/ 92 w 104"/>
                  <a:gd name="T47" fmla="*/ 6 h 222"/>
                  <a:gd name="T48" fmla="*/ 96 w 104"/>
                  <a:gd name="T49" fmla="*/ 10 h 222"/>
                  <a:gd name="T50" fmla="*/ 96 w 104"/>
                  <a:gd name="T51" fmla="*/ 10 h 222"/>
                  <a:gd name="T52" fmla="*/ 100 w 104"/>
                  <a:gd name="T53" fmla="*/ 16 h 222"/>
                  <a:gd name="T54" fmla="*/ 102 w 104"/>
                  <a:gd name="T55" fmla="*/ 22 h 222"/>
                  <a:gd name="T56" fmla="*/ 102 w 104"/>
                  <a:gd name="T57" fmla="*/ 22 h 222"/>
                  <a:gd name="T58" fmla="*/ 104 w 104"/>
                  <a:gd name="T59" fmla="*/ 34 h 222"/>
                  <a:gd name="T60" fmla="*/ 104 w 104"/>
                  <a:gd name="T61" fmla="*/ 42 h 222"/>
                  <a:gd name="T62" fmla="*/ 104 w 104"/>
                  <a:gd name="T63" fmla="*/ 180 h 222"/>
                  <a:gd name="T64" fmla="*/ 80 w 104"/>
                  <a:gd name="T65" fmla="*/ 42 h 222"/>
                  <a:gd name="T66" fmla="*/ 80 w 104"/>
                  <a:gd name="T67" fmla="*/ 40 h 222"/>
                  <a:gd name="T68" fmla="*/ 80 w 104"/>
                  <a:gd name="T69" fmla="*/ 40 h 222"/>
                  <a:gd name="T70" fmla="*/ 78 w 104"/>
                  <a:gd name="T71" fmla="*/ 32 h 222"/>
                  <a:gd name="T72" fmla="*/ 74 w 104"/>
                  <a:gd name="T73" fmla="*/ 26 h 222"/>
                  <a:gd name="T74" fmla="*/ 74 w 104"/>
                  <a:gd name="T75" fmla="*/ 26 h 222"/>
                  <a:gd name="T76" fmla="*/ 68 w 104"/>
                  <a:gd name="T77" fmla="*/ 22 h 222"/>
                  <a:gd name="T78" fmla="*/ 62 w 104"/>
                  <a:gd name="T79" fmla="*/ 20 h 222"/>
                  <a:gd name="T80" fmla="*/ 44 w 104"/>
                  <a:gd name="T81" fmla="*/ 20 h 222"/>
                  <a:gd name="T82" fmla="*/ 26 w 104"/>
                  <a:gd name="T83" fmla="*/ 20 h 222"/>
                  <a:gd name="T84" fmla="*/ 26 w 104"/>
                  <a:gd name="T85" fmla="*/ 200 h 222"/>
                  <a:gd name="T86" fmla="*/ 44 w 104"/>
                  <a:gd name="T87" fmla="*/ 200 h 222"/>
                  <a:gd name="T88" fmla="*/ 62 w 104"/>
                  <a:gd name="T89" fmla="*/ 200 h 222"/>
                  <a:gd name="T90" fmla="*/ 62 w 104"/>
                  <a:gd name="T91" fmla="*/ 200 h 222"/>
                  <a:gd name="T92" fmla="*/ 68 w 104"/>
                  <a:gd name="T93" fmla="*/ 200 h 222"/>
                  <a:gd name="T94" fmla="*/ 74 w 104"/>
                  <a:gd name="T95" fmla="*/ 196 h 222"/>
                  <a:gd name="T96" fmla="*/ 74 w 104"/>
                  <a:gd name="T97" fmla="*/ 196 h 222"/>
                  <a:gd name="T98" fmla="*/ 78 w 104"/>
                  <a:gd name="T99" fmla="*/ 190 h 222"/>
                  <a:gd name="T100" fmla="*/ 80 w 104"/>
                  <a:gd name="T101" fmla="*/ 182 h 222"/>
                  <a:gd name="T102" fmla="*/ 80 w 104"/>
                  <a:gd name="T103" fmla="*/ 180 h 222"/>
                  <a:gd name="T104" fmla="*/ 80 w 104"/>
                  <a:gd name="T105"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222">
                    <a:moveTo>
                      <a:pt x="104" y="180"/>
                    </a:moveTo>
                    <a:lnTo>
                      <a:pt x="104" y="188"/>
                    </a:lnTo>
                    <a:lnTo>
                      <a:pt x="104" y="188"/>
                    </a:lnTo>
                    <a:lnTo>
                      <a:pt x="102" y="200"/>
                    </a:lnTo>
                    <a:lnTo>
                      <a:pt x="102" y="200"/>
                    </a:lnTo>
                    <a:lnTo>
                      <a:pt x="100" y="206"/>
                    </a:lnTo>
                    <a:lnTo>
                      <a:pt x="96" y="210"/>
                    </a:lnTo>
                    <a:lnTo>
                      <a:pt x="96" y="210"/>
                    </a:lnTo>
                    <a:lnTo>
                      <a:pt x="92" y="216"/>
                    </a:lnTo>
                    <a:lnTo>
                      <a:pt x="86" y="218"/>
                    </a:lnTo>
                    <a:lnTo>
                      <a:pt x="86" y="218"/>
                    </a:lnTo>
                    <a:lnTo>
                      <a:pt x="78" y="222"/>
                    </a:lnTo>
                    <a:lnTo>
                      <a:pt x="70" y="222"/>
                    </a:lnTo>
                    <a:lnTo>
                      <a:pt x="16" y="222"/>
                    </a:lnTo>
                    <a:lnTo>
                      <a:pt x="16" y="222"/>
                    </a:lnTo>
                    <a:lnTo>
                      <a:pt x="0" y="222"/>
                    </a:lnTo>
                    <a:lnTo>
                      <a:pt x="0" y="0"/>
                    </a:lnTo>
                    <a:lnTo>
                      <a:pt x="26" y="0"/>
                    </a:lnTo>
                    <a:lnTo>
                      <a:pt x="70" y="0"/>
                    </a:lnTo>
                    <a:lnTo>
                      <a:pt x="70" y="0"/>
                    </a:lnTo>
                    <a:lnTo>
                      <a:pt x="78" y="0"/>
                    </a:lnTo>
                    <a:lnTo>
                      <a:pt x="86" y="2"/>
                    </a:lnTo>
                    <a:lnTo>
                      <a:pt x="86" y="2"/>
                    </a:lnTo>
                    <a:lnTo>
                      <a:pt x="92" y="6"/>
                    </a:lnTo>
                    <a:lnTo>
                      <a:pt x="96" y="10"/>
                    </a:lnTo>
                    <a:lnTo>
                      <a:pt x="96" y="10"/>
                    </a:lnTo>
                    <a:lnTo>
                      <a:pt x="100" y="16"/>
                    </a:lnTo>
                    <a:lnTo>
                      <a:pt x="102" y="22"/>
                    </a:lnTo>
                    <a:lnTo>
                      <a:pt x="102" y="22"/>
                    </a:lnTo>
                    <a:lnTo>
                      <a:pt x="104" y="34"/>
                    </a:lnTo>
                    <a:lnTo>
                      <a:pt x="104" y="42"/>
                    </a:lnTo>
                    <a:lnTo>
                      <a:pt x="104" y="180"/>
                    </a:lnTo>
                    <a:close/>
                    <a:moveTo>
                      <a:pt x="80" y="42"/>
                    </a:moveTo>
                    <a:lnTo>
                      <a:pt x="80" y="40"/>
                    </a:lnTo>
                    <a:lnTo>
                      <a:pt x="80" y="40"/>
                    </a:lnTo>
                    <a:lnTo>
                      <a:pt x="78" y="32"/>
                    </a:lnTo>
                    <a:lnTo>
                      <a:pt x="74" y="26"/>
                    </a:lnTo>
                    <a:lnTo>
                      <a:pt x="74" y="26"/>
                    </a:lnTo>
                    <a:lnTo>
                      <a:pt x="68" y="22"/>
                    </a:lnTo>
                    <a:lnTo>
                      <a:pt x="62" y="20"/>
                    </a:lnTo>
                    <a:lnTo>
                      <a:pt x="44" y="20"/>
                    </a:lnTo>
                    <a:lnTo>
                      <a:pt x="26" y="20"/>
                    </a:lnTo>
                    <a:lnTo>
                      <a:pt x="26" y="200"/>
                    </a:lnTo>
                    <a:lnTo>
                      <a:pt x="44" y="200"/>
                    </a:lnTo>
                    <a:lnTo>
                      <a:pt x="62" y="200"/>
                    </a:lnTo>
                    <a:lnTo>
                      <a:pt x="62" y="200"/>
                    </a:lnTo>
                    <a:lnTo>
                      <a:pt x="68" y="200"/>
                    </a:lnTo>
                    <a:lnTo>
                      <a:pt x="74" y="196"/>
                    </a:lnTo>
                    <a:lnTo>
                      <a:pt x="74" y="196"/>
                    </a:lnTo>
                    <a:lnTo>
                      <a:pt x="78" y="190"/>
                    </a:lnTo>
                    <a:lnTo>
                      <a:pt x="80" y="182"/>
                    </a:lnTo>
                    <a:lnTo>
                      <a:pt x="80" y="180"/>
                    </a:lnTo>
                    <a:lnTo>
                      <a:pt x="8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10"/>
              <p:cNvSpPr>
                <a:spLocks/>
              </p:cNvSpPr>
              <p:nvPr/>
            </p:nvSpPr>
            <p:spPr bwMode="auto">
              <a:xfrm>
                <a:off x="5051462" y="2953144"/>
                <a:ext cx="87800" cy="208048"/>
              </a:xfrm>
              <a:custGeom>
                <a:avLst/>
                <a:gdLst>
                  <a:gd name="T0" fmla="*/ 92 w 92"/>
                  <a:gd name="T1" fmla="*/ 218 h 218"/>
                  <a:gd name="T2" fmla="*/ 34 w 92"/>
                  <a:gd name="T3" fmla="*/ 218 h 218"/>
                  <a:gd name="T4" fmla="*/ 34 w 92"/>
                  <a:gd name="T5" fmla="*/ 218 h 218"/>
                  <a:gd name="T6" fmla="*/ 26 w 92"/>
                  <a:gd name="T7" fmla="*/ 218 h 218"/>
                  <a:gd name="T8" fmla="*/ 18 w 92"/>
                  <a:gd name="T9" fmla="*/ 216 h 218"/>
                  <a:gd name="T10" fmla="*/ 18 w 92"/>
                  <a:gd name="T11" fmla="*/ 216 h 218"/>
                  <a:gd name="T12" fmla="*/ 12 w 92"/>
                  <a:gd name="T13" fmla="*/ 212 h 218"/>
                  <a:gd name="T14" fmla="*/ 8 w 92"/>
                  <a:gd name="T15" fmla="*/ 208 h 218"/>
                  <a:gd name="T16" fmla="*/ 8 w 92"/>
                  <a:gd name="T17" fmla="*/ 208 h 218"/>
                  <a:gd name="T18" fmla="*/ 2 w 92"/>
                  <a:gd name="T19" fmla="*/ 196 h 218"/>
                  <a:gd name="T20" fmla="*/ 2 w 92"/>
                  <a:gd name="T21" fmla="*/ 196 h 218"/>
                  <a:gd name="T22" fmla="*/ 0 w 92"/>
                  <a:gd name="T23" fmla="*/ 184 h 218"/>
                  <a:gd name="T24" fmla="*/ 0 w 92"/>
                  <a:gd name="T25" fmla="*/ 176 h 218"/>
                  <a:gd name="T26" fmla="*/ 0 w 92"/>
                  <a:gd name="T27" fmla="*/ 42 h 218"/>
                  <a:gd name="T28" fmla="*/ 0 w 92"/>
                  <a:gd name="T29" fmla="*/ 34 h 218"/>
                  <a:gd name="T30" fmla="*/ 0 w 92"/>
                  <a:gd name="T31" fmla="*/ 34 h 218"/>
                  <a:gd name="T32" fmla="*/ 2 w 92"/>
                  <a:gd name="T33" fmla="*/ 22 h 218"/>
                  <a:gd name="T34" fmla="*/ 2 w 92"/>
                  <a:gd name="T35" fmla="*/ 22 h 218"/>
                  <a:gd name="T36" fmla="*/ 8 w 92"/>
                  <a:gd name="T37" fmla="*/ 10 h 218"/>
                  <a:gd name="T38" fmla="*/ 8 w 92"/>
                  <a:gd name="T39" fmla="*/ 10 h 218"/>
                  <a:gd name="T40" fmla="*/ 12 w 92"/>
                  <a:gd name="T41" fmla="*/ 6 h 218"/>
                  <a:gd name="T42" fmla="*/ 18 w 92"/>
                  <a:gd name="T43" fmla="*/ 2 h 218"/>
                  <a:gd name="T44" fmla="*/ 18 w 92"/>
                  <a:gd name="T45" fmla="*/ 2 h 218"/>
                  <a:gd name="T46" fmla="*/ 26 w 92"/>
                  <a:gd name="T47" fmla="*/ 0 h 218"/>
                  <a:gd name="T48" fmla="*/ 34 w 92"/>
                  <a:gd name="T49" fmla="*/ 0 h 218"/>
                  <a:gd name="T50" fmla="*/ 92 w 92"/>
                  <a:gd name="T51" fmla="*/ 0 h 218"/>
                  <a:gd name="T52" fmla="*/ 92 w 92"/>
                  <a:gd name="T53" fmla="*/ 20 h 218"/>
                  <a:gd name="T54" fmla="*/ 60 w 92"/>
                  <a:gd name="T55" fmla="*/ 20 h 218"/>
                  <a:gd name="T56" fmla="*/ 42 w 92"/>
                  <a:gd name="T57" fmla="*/ 20 h 218"/>
                  <a:gd name="T58" fmla="*/ 42 w 92"/>
                  <a:gd name="T59" fmla="*/ 20 h 218"/>
                  <a:gd name="T60" fmla="*/ 34 w 92"/>
                  <a:gd name="T61" fmla="*/ 22 h 218"/>
                  <a:gd name="T62" fmla="*/ 30 w 92"/>
                  <a:gd name="T63" fmla="*/ 26 h 218"/>
                  <a:gd name="T64" fmla="*/ 30 w 92"/>
                  <a:gd name="T65" fmla="*/ 26 h 218"/>
                  <a:gd name="T66" fmla="*/ 26 w 92"/>
                  <a:gd name="T67" fmla="*/ 32 h 218"/>
                  <a:gd name="T68" fmla="*/ 24 w 92"/>
                  <a:gd name="T69" fmla="*/ 38 h 218"/>
                  <a:gd name="T70" fmla="*/ 24 w 92"/>
                  <a:gd name="T71" fmla="*/ 42 h 218"/>
                  <a:gd name="T72" fmla="*/ 24 w 92"/>
                  <a:gd name="T73" fmla="*/ 96 h 218"/>
                  <a:gd name="T74" fmla="*/ 80 w 92"/>
                  <a:gd name="T75" fmla="*/ 96 h 218"/>
                  <a:gd name="T76" fmla="*/ 80 w 92"/>
                  <a:gd name="T77" fmla="*/ 120 h 218"/>
                  <a:gd name="T78" fmla="*/ 24 w 92"/>
                  <a:gd name="T79" fmla="*/ 120 h 218"/>
                  <a:gd name="T80" fmla="*/ 24 w 92"/>
                  <a:gd name="T81" fmla="*/ 176 h 218"/>
                  <a:gd name="T82" fmla="*/ 24 w 92"/>
                  <a:gd name="T83" fmla="*/ 180 h 218"/>
                  <a:gd name="T84" fmla="*/ 24 w 92"/>
                  <a:gd name="T85" fmla="*/ 180 h 218"/>
                  <a:gd name="T86" fmla="*/ 26 w 92"/>
                  <a:gd name="T87" fmla="*/ 186 h 218"/>
                  <a:gd name="T88" fmla="*/ 30 w 92"/>
                  <a:gd name="T89" fmla="*/ 192 h 218"/>
                  <a:gd name="T90" fmla="*/ 30 w 92"/>
                  <a:gd name="T91" fmla="*/ 192 h 218"/>
                  <a:gd name="T92" fmla="*/ 34 w 92"/>
                  <a:gd name="T93" fmla="*/ 196 h 218"/>
                  <a:gd name="T94" fmla="*/ 42 w 92"/>
                  <a:gd name="T95" fmla="*/ 198 h 218"/>
                  <a:gd name="T96" fmla="*/ 60 w 92"/>
                  <a:gd name="T97" fmla="*/ 198 h 218"/>
                  <a:gd name="T98" fmla="*/ 92 w 92"/>
                  <a:gd name="T99" fmla="*/ 198 h 218"/>
                  <a:gd name="T100" fmla="*/ 92 w 92"/>
                  <a:gd name="T101"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218">
                    <a:moveTo>
                      <a:pt x="92" y="218"/>
                    </a:moveTo>
                    <a:lnTo>
                      <a:pt x="34" y="218"/>
                    </a:lnTo>
                    <a:lnTo>
                      <a:pt x="34" y="218"/>
                    </a:lnTo>
                    <a:lnTo>
                      <a:pt x="26" y="218"/>
                    </a:lnTo>
                    <a:lnTo>
                      <a:pt x="18" y="216"/>
                    </a:lnTo>
                    <a:lnTo>
                      <a:pt x="18" y="216"/>
                    </a:lnTo>
                    <a:lnTo>
                      <a:pt x="12" y="212"/>
                    </a:lnTo>
                    <a:lnTo>
                      <a:pt x="8" y="208"/>
                    </a:lnTo>
                    <a:lnTo>
                      <a:pt x="8" y="208"/>
                    </a:lnTo>
                    <a:lnTo>
                      <a:pt x="2" y="196"/>
                    </a:lnTo>
                    <a:lnTo>
                      <a:pt x="2" y="196"/>
                    </a:lnTo>
                    <a:lnTo>
                      <a:pt x="0" y="184"/>
                    </a:lnTo>
                    <a:lnTo>
                      <a:pt x="0" y="176"/>
                    </a:lnTo>
                    <a:lnTo>
                      <a:pt x="0" y="42"/>
                    </a:lnTo>
                    <a:lnTo>
                      <a:pt x="0" y="34"/>
                    </a:lnTo>
                    <a:lnTo>
                      <a:pt x="0" y="34"/>
                    </a:lnTo>
                    <a:lnTo>
                      <a:pt x="2" y="22"/>
                    </a:lnTo>
                    <a:lnTo>
                      <a:pt x="2" y="22"/>
                    </a:lnTo>
                    <a:lnTo>
                      <a:pt x="8" y="10"/>
                    </a:lnTo>
                    <a:lnTo>
                      <a:pt x="8" y="10"/>
                    </a:lnTo>
                    <a:lnTo>
                      <a:pt x="12" y="6"/>
                    </a:lnTo>
                    <a:lnTo>
                      <a:pt x="18" y="2"/>
                    </a:lnTo>
                    <a:lnTo>
                      <a:pt x="18" y="2"/>
                    </a:lnTo>
                    <a:lnTo>
                      <a:pt x="26" y="0"/>
                    </a:lnTo>
                    <a:lnTo>
                      <a:pt x="34" y="0"/>
                    </a:lnTo>
                    <a:lnTo>
                      <a:pt x="92" y="0"/>
                    </a:lnTo>
                    <a:lnTo>
                      <a:pt x="92" y="20"/>
                    </a:lnTo>
                    <a:lnTo>
                      <a:pt x="60" y="20"/>
                    </a:lnTo>
                    <a:lnTo>
                      <a:pt x="42" y="20"/>
                    </a:lnTo>
                    <a:lnTo>
                      <a:pt x="42" y="20"/>
                    </a:lnTo>
                    <a:lnTo>
                      <a:pt x="34" y="22"/>
                    </a:lnTo>
                    <a:lnTo>
                      <a:pt x="30" y="26"/>
                    </a:lnTo>
                    <a:lnTo>
                      <a:pt x="30" y="26"/>
                    </a:lnTo>
                    <a:lnTo>
                      <a:pt x="26" y="32"/>
                    </a:lnTo>
                    <a:lnTo>
                      <a:pt x="24" y="38"/>
                    </a:lnTo>
                    <a:lnTo>
                      <a:pt x="24" y="42"/>
                    </a:lnTo>
                    <a:lnTo>
                      <a:pt x="24" y="96"/>
                    </a:lnTo>
                    <a:lnTo>
                      <a:pt x="80" y="96"/>
                    </a:lnTo>
                    <a:lnTo>
                      <a:pt x="80" y="120"/>
                    </a:lnTo>
                    <a:lnTo>
                      <a:pt x="24" y="120"/>
                    </a:lnTo>
                    <a:lnTo>
                      <a:pt x="24" y="176"/>
                    </a:lnTo>
                    <a:lnTo>
                      <a:pt x="24" y="180"/>
                    </a:lnTo>
                    <a:lnTo>
                      <a:pt x="24" y="180"/>
                    </a:lnTo>
                    <a:lnTo>
                      <a:pt x="26" y="186"/>
                    </a:lnTo>
                    <a:lnTo>
                      <a:pt x="30" y="192"/>
                    </a:lnTo>
                    <a:lnTo>
                      <a:pt x="30" y="192"/>
                    </a:lnTo>
                    <a:lnTo>
                      <a:pt x="34" y="196"/>
                    </a:lnTo>
                    <a:lnTo>
                      <a:pt x="42" y="198"/>
                    </a:lnTo>
                    <a:lnTo>
                      <a:pt x="60" y="198"/>
                    </a:lnTo>
                    <a:lnTo>
                      <a:pt x="92" y="198"/>
                    </a:lnTo>
                    <a:lnTo>
                      <a:pt x="92" y="2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11"/>
              <p:cNvSpPr>
                <a:spLocks noEditPoints="1"/>
              </p:cNvSpPr>
              <p:nvPr/>
            </p:nvSpPr>
            <p:spPr bwMode="auto">
              <a:xfrm>
                <a:off x="2068168" y="4691968"/>
                <a:ext cx="135518" cy="135518"/>
              </a:xfrm>
              <a:custGeom>
                <a:avLst/>
                <a:gdLst>
                  <a:gd name="T0" fmla="*/ 72 w 142"/>
                  <a:gd name="T1" fmla="*/ 0 h 142"/>
                  <a:gd name="T2" fmla="*/ 72 w 142"/>
                  <a:gd name="T3" fmla="*/ 0 h 142"/>
                  <a:gd name="T4" fmla="*/ 58 w 142"/>
                  <a:gd name="T5" fmla="*/ 2 h 142"/>
                  <a:gd name="T6" fmla="*/ 44 w 142"/>
                  <a:gd name="T7" fmla="*/ 6 h 142"/>
                  <a:gd name="T8" fmla="*/ 32 w 142"/>
                  <a:gd name="T9" fmla="*/ 12 h 142"/>
                  <a:gd name="T10" fmla="*/ 22 w 142"/>
                  <a:gd name="T11" fmla="*/ 20 h 142"/>
                  <a:gd name="T12" fmla="*/ 12 w 142"/>
                  <a:gd name="T13" fmla="*/ 32 h 142"/>
                  <a:gd name="T14" fmla="*/ 6 w 142"/>
                  <a:gd name="T15" fmla="*/ 44 h 142"/>
                  <a:gd name="T16" fmla="*/ 2 w 142"/>
                  <a:gd name="T17" fmla="*/ 56 h 142"/>
                  <a:gd name="T18" fmla="*/ 0 w 142"/>
                  <a:gd name="T19" fmla="*/ 70 h 142"/>
                  <a:gd name="T20" fmla="*/ 0 w 142"/>
                  <a:gd name="T21" fmla="*/ 70 h 142"/>
                  <a:gd name="T22" fmla="*/ 2 w 142"/>
                  <a:gd name="T23" fmla="*/ 84 h 142"/>
                  <a:gd name="T24" fmla="*/ 6 w 142"/>
                  <a:gd name="T25" fmla="*/ 98 h 142"/>
                  <a:gd name="T26" fmla="*/ 12 w 142"/>
                  <a:gd name="T27" fmla="*/ 110 h 142"/>
                  <a:gd name="T28" fmla="*/ 22 w 142"/>
                  <a:gd name="T29" fmla="*/ 120 h 142"/>
                  <a:gd name="T30" fmla="*/ 32 w 142"/>
                  <a:gd name="T31" fmla="*/ 130 h 142"/>
                  <a:gd name="T32" fmla="*/ 44 w 142"/>
                  <a:gd name="T33" fmla="*/ 136 h 142"/>
                  <a:gd name="T34" fmla="*/ 58 w 142"/>
                  <a:gd name="T35" fmla="*/ 140 h 142"/>
                  <a:gd name="T36" fmla="*/ 72 w 142"/>
                  <a:gd name="T37" fmla="*/ 142 h 142"/>
                  <a:gd name="T38" fmla="*/ 72 w 142"/>
                  <a:gd name="T39" fmla="*/ 142 h 142"/>
                  <a:gd name="T40" fmla="*/ 86 w 142"/>
                  <a:gd name="T41" fmla="*/ 140 h 142"/>
                  <a:gd name="T42" fmla="*/ 98 w 142"/>
                  <a:gd name="T43" fmla="*/ 136 h 142"/>
                  <a:gd name="T44" fmla="*/ 110 w 142"/>
                  <a:gd name="T45" fmla="*/ 130 h 142"/>
                  <a:gd name="T46" fmla="*/ 122 w 142"/>
                  <a:gd name="T47" fmla="*/ 120 h 142"/>
                  <a:gd name="T48" fmla="*/ 130 w 142"/>
                  <a:gd name="T49" fmla="*/ 110 h 142"/>
                  <a:gd name="T50" fmla="*/ 136 w 142"/>
                  <a:gd name="T51" fmla="*/ 98 h 142"/>
                  <a:gd name="T52" fmla="*/ 140 w 142"/>
                  <a:gd name="T53" fmla="*/ 84 h 142"/>
                  <a:gd name="T54" fmla="*/ 142 w 142"/>
                  <a:gd name="T55" fmla="*/ 70 h 142"/>
                  <a:gd name="T56" fmla="*/ 142 w 142"/>
                  <a:gd name="T57" fmla="*/ 70 h 142"/>
                  <a:gd name="T58" fmla="*/ 140 w 142"/>
                  <a:gd name="T59" fmla="*/ 56 h 142"/>
                  <a:gd name="T60" fmla="*/ 136 w 142"/>
                  <a:gd name="T61" fmla="*/ 44 h 142"/>
                  <a:gd name="T62" fmla="*/ 130 w 142"/>
                  <a:gd name="T63" fmla="*/ 32 h 142"/>
                  <a:gd name="T64" fmla="*/ 122 w 142"/>
                  <a:gd name="T65" fmla="*/ 20 h 142"/>
                  <a:gd name="T66" fmla="*/ 110 w 142"/>
                  <a:gd name="T67" fmla="*/ 12 h 142"/>
                  <a:gd name="T68" fmla="*/ 98 w 142"/>
                  <a:gd name="T69" fmla="*/ 6 h 142"/>
                  <a:gd name="T70" fmla="*/ 86 w 142"/>
                  <a:gd name="T71" fmla="*/ 2 h 142"/>
                  <a:gd name="T72" fmla="*/ 72 w 142"/>
                  <a:gd name="T73" fmla="*/ 0 h 142"/>
                  <a:gd name="T74" fmla="*/ 118 w 142"/>
                  <a:gd name="T75" fmla="*/ 46 h 142"/>
                  <a:gd name="T76" fmla="*/ 64 w 142"/>
                  <a:gd name="T77" fmla="*/ 100 h 142"/>
                  <a:gd name="T78" fmla="*/ 64 w 142"/>
                  <a:gd name="T79" fmla="*/ 100 h 142"/>
                  <a:gd name="T80" fmla="*/ 58 w 142"/>
                  <a:gd name="T81" fmla="*/ 102 h 142"/>
                  <a:gd name="T82" fmla="*/ 58 w 142"/>
                  <a:gd name="T83" fmla="*/ 102 h 142"/>
                  <a:gd name="T84" fmla="*/ 54 w 142"/>
                  <a:gd name="T85" fmla="*/ 100 h 142"/>
                  <a:gd name="T86" fmla="*/ 30 w 142"/>
                  <a:gd name="T87" fmla="*/ 74 h 142"/>
                  <a:gd name="T88" fmla="*/ 30 w 142"/>
                  <a:gd name="T89" fmla="*/ 74 h 142"/>
                  <a:gd name="T90" fmla="*/ 28 w 142"/>
                  <a:gd name="T91" fmla="*/ 70 h 142"/>
                  <a:gd name="T92" fmla="*/ 30 w 142"/>
                  <a:gd name="T93" fmla="*/ 66 h 142"/>
                  <a:gd name="T94" fmla="*/ 30 w 142"/>
                  <a:gd name="T95" fmla="*/ 66 h 142"/>
                  <a:gd name="T96" fmla="*/ 34 w 142"/>
                  <a:gd name="T97" fmla="*/ 64 h 142"/>
                  <a:gd name="T98" fmla="*/ 38 w 142"/>
                  <a:gd name="T99" fmla="*/ 66 h 142"/>
                  <a:gd name="T100" fmla="*/ 58 w 142"/>
                  <a:gd name="T101" fmla="*/ 88 h 142"/>
                  <a:gd name="T102" fmla="*/ 110 w 142"/>
                  <a:gd name="T103" fmla="*/ 36 h 142"/>
                  <a:gd name="T104" fmla="*/ 110 w 142"/>
                  <a:gd name="T105" fmla="*/ 36 h 142"/>
                  <a:gd name="T106" fmla="*/ 114 w 142"/>
                  <a:gd name="T107" fmla="*/ 34 h 142"/>
                  <a:gd name="T108" fmla="*/ 118 w 142"/>
                  <a:gd name="T109" fmla="*/ 36 h 142"/>
                  <a:gd name="T110" fmla="*/ 118 w 142"/>
                  <a:gd name="T111" fmla="*/ 36 h 142"/>
                  <a:gd name="T112" fmla="*/ 120 w 142"/>
                  <a:gd name="T113" fmla="*/ 42 h 142"/>
                  <a:gd name="T114" fmla="*/ 118 w 142"/>
                  <a:gd name="T115" fmla="*/ 4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142">
                    <a:moveTo>
                      <a:pt x="72" y="0"/>
                    </a:moveTo>
                    <a:lnTo>
                      <a:pt x="72" y="0"/>
                    </a:lnTo>
                    <a:lnTo>
                      <a:pt x="58" y="2"/>
                    </a:lnTo>
                    <a:lnTo>
                      <a:pt x="44" y="6"/>
                    </a:lnTo>
                    <a:lnTo>
                      <a:pt x="32" y="12"/>
                    </a:lnTo>
                    <a:lnTo>
                      <a:pt x="22" y="20"/>
                    </a:lnTo>
                    <a:lnTo>
                      <a:pt x="12" y="32"/>
                    </a:lnTo>
                    <a:lnTo>
                      <a:pt x="6" y="44"/>
                    </a:lnTo>
                    <a:lnTo>
                      <a:pt x="2" y="56"/>
                    </a:lnTo>
                    <a:lnTo>
                      <a:pt x="0" y="70"/>
                    </a:lnTo>
                    <a:lnTo>
                      <a:pt x="0" y="70"/>
                    </a:lnTo>
                    <a:lnTo>
                      <a:pt x="2" y="84"/>
                    </a:lnTo>
                    <a:lnTo>
                      <a:pt x="6" y="98"/>
                    </a:lnTo>
                    <a:lnTo>
                      <a:pt x="12" y="110"/>
                    </a:lnTo>
                    <a:lnTo>
                      <a:pt x="22" y="120"/>
                    </a:lnTo>
                    <a:lnTo>
                      <a:pt x="32" y="130"/>
                    </a:lnTo>
                    <a:lnTo>
                      <a:pt x="44" y="136"/>
                    </a:lnTo>
                    <a:lnTo>
                      <a:pt x="58" y="140"/>
                    </a:lnTo>
                    <a:lnTo>
                      <a:pt x="72" y="142"/>
                    </a:lnTo>
                    <a:lnTo>
                      <a:pt x="72" y="142"/>
                    </a:lnTo>
                    <a:lnTo>
                      <a:pt x="86" y="140"/>
                    </a:lnTo>
                    <a:lnTo>
                      <a:pt x="98" y="136"/>
                    </a:lnTo>
                    <a:lnTo>
                      <a:pt x="110" y="130"/>
                    </a:lnTo>
                    <a:lnTo>
                      <a:pt x="122" y="120"/>
                    </a:lnTo>
                    <a:lnTo>
                      <a:pt x="130" y="110"/>
                    </a:lnTo>
                    <a:lnTo>
                      <a:pt x="136" y="98"/>
                    </a:lnTo>
                    <a:lnTo>
                      <a:pt x="140" y="84"/>
                    </a:lnTo>
                    <a:lnTo>
                      <a:pt x="142" y="70"/>
                    </a:lnTo>
                    <a:lnTo>
                      <a:pt x="142" y="70"/>
                    </a:lnTo>
                    <a:lnTo>
                      <a:pt x="140" y="56"/>
                    </a:lnTo>
                    <a:lnTo>
                      <a:pt x="136" y="44"/>
                    </a:lnTo>
                    <a:lnTo>
                      <a:pt x="130" y="32"/>
                    </a:lnTo>
                    <a:lnTo>
                      <a:pt x="122" y="20"/>
                    </a:lnTo>
                    <a:lnTo>
                      <a:pt x="110" y="12"/>
                    </a:lnTo>
                    <a:lnTo>
                      <a:pt x="98" y="6"/>
                    </a:lnTo>
                    <a:lnTo>
                      <a:pt x="86" y="2"/>
                    </a:lnTo>
                    <a:lnTo>
                      <a:pt x="72" y="0"/>
                    </a:lnTo>
                    <a:close/>
                    <a:moveTo>
                      <a:pt x="118" y="46"/>
                    </a:moveTo>
                    <a:lnTo>
                      <a:pt x="64" y="100"/>
                    </a:lnTo>
                    <a:lnTo>
                      <a:pt x="64" y="100"/>
                    </a:lnTo>
                    <a:lnTo>
                      <a:pt x="58" y="102"/>
                    </a:lnTo>
                    <a:lnTo>
                      <a:pt x="58" y="102"/>
                    </a:lnTo>
                    <a:lnTo>
                      <a:pt x="54" y="100"/>
                    </a:lnTo>
                    <a:lnTo>
                      <a:pt x="30" y="74"/>
                    </a:lnTo>
                    <a:lnTo>
                      <a:pt x="30" y="74"/>
                    </a:lnTo>
                    <a:lnTo>
                      <a:pt x="28" y="70"/>
                    </a:lnTo>
                    <a:lnTo>
                      <a:pt x="30" y="66"/>
                    </a:lnTo>
                    <a:lnTo>
                      <a:pt x="30" y="66"/>
                    </a:lnTo>
                    <a:lnTo>
                      <a:pt x="34" y="64"/>
                    </a:lnTo>
                    <a:lnTo>
                      <a:pt x="38" y="66"/>
                    </a:lnTo>
                    <a:lnTo>
                      <a:pt x="58" y="88"/>
                    </a:lnTo>
                    <a:lnTo>
                      <a:pt x="110" y="36"/>
                    </a:lnTo>
                    <a:lnTo>
                      <a:pt x="110" y="36"/>
                    </a:lnTo>
                    <a:lnTo>
                      <a:pt x="114" y="34"/>
                    </a:lnTo>
                    <a:lnTo>
                      <a:pt x="118" y="36"/>
                    </a:lnTo>
                    <a:lnTo>
                      <a:pt x="118" y="36"/>
                    </a:lnTo>
                    <a:lnTo>
                      <a:pt x="120" y="42"/>
                    </a:lnTo>
                    <a:lnTo>
                      <a:pt x="118" y="46"/>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12"/>
              <p:cNvSpPr>
                <a:spLocks/>
              </p:cNvSpPr>
              <p:nvPr/>
            </p:nvSpPr>
            <p:spPr bwMode="auto">
              <a:xfrm>
                <a:off x="2068168" y="4691968"/>
                <a:ext cx="135518" cy="135518"/>
              </a:xfrm>
              <a:custGeom>
                <a:avLst/>
                <a:gdLst>
                  <a:gd name="T0" fmla="*/ 72 w 142"/>
                  <a:gd name="T1" fmla="*/ 0 h 142"/>
                  <a:gd name="T2" fmla="*/ 72 w 142"/>
                  <a:gd name="T3" fmla="*/ 0 h 142"/>
                  <a:gd name="T4" fmla="*/ 58 w 142"/>
                  <a:gd name="T5" fmla="*/ 2 h 142"/>
                  <a:gd name="T6" fmla="*/ 44 w 142"/>
                  <a:gd name="T7" fmla="*/ 6 h 142"/>
                  <a:gd name="T8" fmla="*/ 32 w 142"/>
                  <a:gd name="T9" fmla="*/ 12 h 142"/>
                  <a:gd name="T10" fmla="*/ 22 w 142"/>
                  <a:gd name="T11" fmla="*/ 20 h 142"/>
                  <a:gd name="T12" fmla="*/ 12 w 142"/>
                  <a:gd name="T13" fmla="*/ 32 h 142"/>
                  <a:gd name="T14" fmla="*/ 6 w 142"/>
                  <a:gd name="T15" fmla="*/ 44 h 142"/>
                  <a:gd name="T16" fmla="*/ 2 w 142"/>
                  <a:gd name="T17" fmla="*/ 56 h 142"/>
                  <a:gd name="T18" fmla="*/ 0 w 142"/>
                  <a:gd name="T19" fmla="*/ 70 h 142"/>
                  <a:gd name="T20" fmla="*/ 0 w 142"/>
                  <a:gd name="T21" fmla="*/ 70 h 142"/>
                  <a:gd name="T22" fmla="*/ 2 w 142"/>
                  <a:gd name="T23" fmla="*/ 84 h 142"/>
                  <a:gd name="T24" fmla="*/ 6 w 142"/>
                  <a:gd name="T25" fmla="*/ 98 h 142"/>
                  <a:gd name="T26" fmla="*/ 12 w 142"/>
                  <a:gd name="T27" fmla="*/ 110 h 142"/>
                  <a:gd name="T28" fmla="*/ 22 w 142"/>
                  <a:gd name="T29" fmla="*/ 120 h 142"/>
                  <a:gd name="T30" fmla="*/ 32 w 142"/>
                  <a:gd name="T31" fmla="*/ 130 h 142"/>
                  <a:gd name="T32" fmla="*/ 44 w 142"/>
                  <a:gd name="T33" fmla="*/ 136 h 142"/>
                  <a:gd name="T34" fmla="*/ 58 w 142"/>
                  <a:gd name="T35" fmla="*/ 140 h 142"/>
                  <a:gd name="T36" fmla="*/ 72 w 142"/>
                  <a:gd name="T37" fmla="*/ 142 h 142"/>
                  <a:gd name="T38" fmla="*/ 72 w 142"/>
                  <a:gd name="T39" fmla="*/ 142 h 142"/>
                  <a:gd name="T40" fmla="*/ 86 w 142"/>
                  <a:gd name="T41" fmla="*/ 140 h 142"/>
                  <a:gd name="T42" fmla="*/ 98 w 142"/>
                  <a:gd name="T43" fmla="*/ 136 h 142"/>
                  <a:gd name="T44" fmla="*/ 110 w 142"/>
                  <a:gd name="T45" fmla="*/ 130 h 142"/>
                  <a:gd name="T46" fmla="*/ 122 w 142"/>
                  <a:gd name="T47" fmla="*/ 120 h 142"/>
                  <a:gd name="T48" fmla="*/ 130 w 142"/>
                  <a:gd name="T49" fmla="*/ 110 h 142"/>
                  <a:gd name="T50" fmla="*/ 136 w 142"/>
                  <a:gd name="T51" fmla="*/ 98 h 142"/>
                  <a:gd name="T52" fmla="*/ 140 w 142"/>
                  <a:gd name="T53" fmla="*/ 84 h 142"/>
                  <a:gd name="T54" fmla="*/ 142 w 142"/>
                  <a:gd name="T55" fmla="*/ 70 h 142"/>
                  <a:gd name="T56" fmla="*/ 142 w 142"/>
                  <a:gd name="T57" fmla="*/ 70 h 142"/>
                  <a:gd name="T58" fmla="*/ 140 w 142"/>
                  <a:gd name="T59" fmla="*/ 56 h 142"/>
                  <a:gd name="T60" fmla="*/ 136 w 142"/>
                  <a:gd name="T61" fmla="*/ 44 h 142"/>
                  <a:gd name="T62" fmla="*/ 130 w 142"/>
                  <a:gd name="T63" fmla="*/ 32 h 142"/>
                  <a:gd name="T64" fmla="*/ 122 w 142"/>
                  <a:gd name="T65" fmla="*/ 20 h 142"/>
                  <a:gd name="T66" fmla="*/ 110 w 142"/>
                  <a:gd name="T67" fmla="*/ 12 h 142"/>
                  <a:gd name="T68" fmla="*/ 98 w 142"/>
                  <a:gd name="T69" fmla="*/ 6 h 142"/>
                  <a:gd name="T70" fmla="*/ 86 w 142"/>
                  <a:gd name="T71" fmla="*/ 2 h 142"/>
                  <a:gd name="T72" fmla="*/ 72 w 142"/>
                  <a:gd name="T7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142">
                    <a:moveTo>
                      <a:pt x="72" y="0"/>
                    </a:moveTo>
                    <a:lnTo>
                      <a:pt x="72" y="0"/>
                    </a:lnTo>
                    <a:lnTo>
                      <a:pt x="58" y="2"/>
                    </a:lnTo>
                    <a:lnTo>
                      <a:pt x="44" y="6"/>
                    </a:lnTo>
                    <a:lnTo>
                      <a:pt x="32" y="12"/>
                    </a:lnTo>
                    <a:lnTo>
                      <a:pt x="22" y="20"/>
                    </a:lnTo>
                    <a:lnTo>
                      <a:pt x="12" y="32"/>
                    </a:lnTo>
                    <a:lnTo>
                      <a:pt x="6" y="44"/>
                    </a:lnTo>
                    <a:lnTo>
                      <a:pt x="2" y="56"/>
                    </a:lnTo>
                    <a:lnTo>
                      <a:pt x="0" y="70"/>
                    </a:lnTo>
                    <a:lnTo>
                      <a:pt x="0" y="70"/>
                    </a:lnTo>
                    <a:lnTo>
                      <a:pt x="2" y="84"/>
                    </a:lnTo>
                    <a:lnTo>
                      <a:pt x="6" y="98"/>
                    </a:lnTo>
                    <a:lnTo>
                      <a:pt x="12" y="110"/>
                    </a:lnTo>
                    <a:lnTo>
                      <a:pt x="22" y="120"/>
                    </a:lnTo>
                    <a:lnTo>
                      <a:pt x="32" y="130"/>
                    </a:lnTo>
                    <a:lnTo>
                      <a:pt x="44" y="136"/>
                    </a:lnTo>
                    <a:lnTo>
                      <a:pt x="58" y="140"/>
                    </a:lnTo>
                    <a:lnTo>
                      <a:pt x="72" y="142"/>
                    </a:lnTo>
                    <a:lnTo>
                      <a:pt x="72" y="142"/>
                    </a:lnTo>
                    <a:lnTo>
                      <a:pt x="86" y="140"/>
                    </a:lnTo>
                    <a:lnTo>
                      <a:pt x="98" y="136"/>
                    </a:lnTo>
                    <a:lnTo>
                      <a:pt x="110" y="130"/>
                    </a:lnTo>
                    <a:lnTo>
                      <a:pt x="122" y="120"/>
                    </a:lnTo>
                    <a:lnTo>
                      <a:pt x="130" y="110"/>
                    </a:lnTo>
                    <a:lnTo>
                      <a:pt x="136" y="98"/>
                    </a:lnTo>
                    <a:lnTo>
                      <a:pt x="140" y="84"/>
                    </a:lnTo>
                    <a:lnTo>
                      <a:pt x="142" y="70"/>
                    </a:lnTo>
                    <a:lnTo>
                      <a:pt x="142" y="70"/>
                    </a:lnTo>
                    <a:lnTo>
                      <a:pt x="140" y="56"/>
                    </a:lnTo>
                    <a:lnTo>
                      <a:pt x="136" y="44"/>
                    </a:lnTo>
                    <a:lnTo>
                      <a:pt x="130" y="32"/>
                    </a:lnTo>
                    <a:lnTo>
                      <a:pt x="122" y="20"/>
                    </a:lnTo>
                    <a:lnTo>
                      <a:pt x="110" y="12"/>
                    </a:lnTo>
                    <a:lnTo>
                      <a:pt x="98" y="6"/>
                    </a:lnTo>
                    <a:lnTo>
                      <a:pt x="86" y="2"/>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13"/>
              <p:cNvSpPr>
                <a:spLocks/>
              </p:cNvSpPr>
              <p:nvPr/>
            </p:nvSpPr>
            <p:spPr bwMode="auto">
              <a:xfrm>
                <a:off x="2094890" y="4724416"/>
                <a:ext cx="87800" cy="64896"/>
              </a:xfrm>
              <a:custGeom>
                <a:avLst/>
                <a:gdLst>
                  <a:gd name="T0" fmla="*/ 90 w 92"/>
                  <a:gd name="T1" fmla="*/ 12 h 68"/>
                  <a:gd name="T2" fmla="*/ 36 w 92"/>
                  <a:gd name="T3" fmla="*/ 66 h 68"/>
                  <a:gd name="T4" fmla="*/ 36 w 92"/>
                  <a:gd name="T5" fmla="*/ 66 h 68"/>
                  <a:gd name="T6" fmla="*/ 30 w 92"/>
                  <a:gd name="T7" fmla="*/ 68 h 68"/>
                  <a:gd name="T8" fmla="*/ 30 w 92"/>
                  <a:gd name="T9" fmla="*/ 68 h 68"/>
                  <a:gd name="T10" fmla="*/ 26 w 92"/>
                  <a:gd name="T11" fmla="*/ 66 h 68"/>
                  <a:gd name="T12" fmla="*/ 2 w 92"/>
                  <a:gd name="T13" fmla="*/ 40 h 68"/>
                  <a:gd name="T14" fmla="*/ 2 w 92"/>
                  <a:gd name="T15" fmla="*/ 40 h 68"/>
                  <a:gd name="T16" fmla="*/ 0 w 92"/>
                  <a:gd name="T17" fmla="*/ 36 h 68"/>
                  <a:gd name="T18" fmla="*/ 2 w 92"/>
                  <a:gd name="T19" fmla="*/ 32 h 68"/>
                  <a:gd name="T20" fmla="*/ 2 w 92"/>
                  <a:gd name="T21" fmla="*/ 32 h 68"/>
                  <a:gd name="T22" fmla="*/ 6 w 92"/>
                  <a:gd name="T23" fmla="*/ 30 h 68"/>
                  <a:gd name="T24" fmla="*/ 10 w 92"/>
                  <a:gd name="T25" fmla="*/ 32 h 68"/>
                  <a:gd name="T26" fmla="*/ 30 w 92"/>
                  <a:gd name="T27" fmla="*/ 54 h 68"/>
                  <a:gd name="T28" fmla="*/ 82 w 92"/>
                  <a:gd name="T29" fmla="*/ 2 h 68"/>
                  <a:gd name="T30" fmla="*/ 82 w 92"/>
                  <a:gd name="T31" fmla="*/ 2 h 68"/>
                  <a:gd name="T32" fmla="*/ 86 w 92"/>
                  <a:gd name="T33" fmla="*/ 0 h 68"/>
                  <a:gd name="T34" fmla="*/ 90 w 92"/>
                  <a:gd name="T35" fmla="*/ 2 h 68"/>
                  <a:gd name="T36" fmla="*/ 90 w 92"/>
                  <a:gd name="T37" fmla="*/ 2 h 68"/>
                  <a:gd name="T38" fmla="*/ 92 w 92"/>
                  <a:gd name="T39" fmla="*/ 8 h 68"/>
                  <a:gd name="T40" fmla="*/ 90 w 92"/>
                  <a:gd name="T41"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8">
                    <a:moveTo>
                      <a:pt x="90" y="12"/>
                    </a:moveTo>
                    <a:lnTo>
                      <a:pt x="36" y="66"/>
                    </a:lnTo>
                    <a:lnTo>
                      <a:pt x="36" y="66"/>
                    </a:lnTo>
                    <a:lnTo>
                      <a:pt x="30" y="68"/>
                    </a:lnTo>
                    <a:lnTo>
                      <a:pt x="30" y="68"/>
                    </a:lnTo>
                    <a:lnTo>
                      <a:pt x="26" y="66"/>
                    </a:lnTo>
                    <a:lnTo>
                      <a:pt x="2" y="40"/>
                    </a:lnTo>
                    <a:lnTo>
                      <a:pt x="2" y="40"/>
                    </a:lnTo>
                    <a:lnTo>
                      <a:pt x="0" y="36"/>
                    </a:lnTo>
                    <a:lnTo>
                      <a:pt x="2" y="32"/>
                    </a:lnTo>
                    <a:lnTo>
                      <a:pt x="2" y="32"/>
                    </a:lnTo>
                    <a:lnTo>
                      <a:pt x="6" y="30"/>
                    </a:lnTo>
                    <a:lnTo>
                      <a:pt x="10" y="32"/>
                    </a:lnTo>
                    <a:lnTo>
                      <a:pt x="30" y="54"/>
                    </a:lnTo>
                    <a:lnTo>
                      <a:pt x="82" y="2"/>
                    </a:lnTo>
                    <a:lnTo>
                      <a:pt x="82" y="2"/>
                    </a:lnTo>
                    <a:lnTo>
                      <a:pt x="86" y="0"/>
                    </a:lnTo>
                    <a:lnTo>
                      <a:pt x="90" y="2"/>
                    </a:lnTo>
                    <a:lnTo>
                      <a:pt x="90" y="2"/>
                    </a:lnTo>
                    <a:lnTo>
                      <a:pt x="92" y="8"/>
                    </a:lnTo>
                    <a:lnTo>
                      <a:pt x="9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114"/>
              <p:cNvSpPr>
                <a:spLocks noEditPoints="1"/>
              </p:cNvSpPr>
              <p:nvPr/>
            </p:nvSpPr>
            <p:spPr bwMode="auto">
              <a:xfrm>
                <a:off x="1039380" y="5214951"/>
                <a:ext cx="133609" cy="133609"/>
              </a:xfrm>
              <a:custGeom>
                <a:avLst/>
                <a:gdLst>
                  <a:gd name="T0" fmla="*/ 70 w 140"/>
                  <a:gd name="T1" fmla="*/ 0 h 140"/>
                  <a:gd name="T2" fmla="*/ 70 w 140"/>
                  <a:gd name="T3" fmla="*/ 0 h 140"/>
                  <a:gd name="T4" fmla="*/ 56 w 140"/>
                  <a:gd name="T5" fmla="*/ 0 h 140"/>
                  <a:gd name="T6" fmla="*/ 44 w 140"/>
                  <a:gd name="T7" fmla="*/ 4 h 140"/>
                  <a:gd name="T8" fmla="*/ 32 w 140"/>
                  <a:gd name="T9" fmla="*/ 12 h 140"/>
                  <a:gd name="T10" fmla="*/ 20 w 140"/>
                  <a:gd name="T11" fmla="*/ 20 h 140"/>
                  <a:gd name="T12" fmla="*/ 12 w 140"/>
                  <a:gd name="T13" fmla="*/ 30 h 140"/>
                  <a:gd name="T14" fmla="*/ 6 w 140"/>
                  <a:gd name="T15" fmla="*/ 42 h 140"/>
                  <a:gd name="T16" fmla="*/ 2 w 140"/>
                  <a:gd name="T17" fmla="*/ 56 h 140"/>
                  <a:gd name="T18" fmla="*/ 0 w 140"/>
                  <a:gd name="T19" fmla="*/ 70 h 140"/>
                  <a:gd name="T20" fmla="*/ 0 w 140"/>
                  <a:gd name="T21" fmla="*/ 70 h 140"/>
                  <a:gd name="T22" fmla="*/ 2 w 140"/>
                  <a:gd name="T23" fmla="*/ 84 h 140"/>
                  <a:gd name="T24" fmla="*/ 6 w 140"/>
                  <a:gd name="T25" fmla="*/ 96 h 140"/>
                  <a:gd name="T26" fmla="*/ 12 w 140"/>
                  <a:gd name="T27" fmla="*/ 108 h 140"/>
                  <a:gd name="T28" fmla="*/ 20 w 140"/>
                  <a:gd name="T29" fmla="*/ 120 h 140"/>
                  <a:gd name="T30" fmla="*/ 32 w 140"/>
                  <a:gd name="T31" fmla="*/ 128 h 140"/>
                  <a:gd name="T32" fmla="*/ 44 w 140"/>
                  <a:gd name="T33" fmla="*/ 134 h 140"/>
                  <a:gd name="T34" fmla="*/ 56 w 140"/>
                  <a:gd name="T35" fmla="*/ 138 h 140"/>
                  <a:gd name="T36" fmla="*/ 70 w 140"/>
                  <a:gd name="T37" fmla="*/ 140 h 140"/>
                  <a:gd name="T38" fmla="*/ 70 w 140"/>
                  <a:gd name="T39" fmla="*/ 140 h 140"/>
                  <a:gd name="T40" fmla="*/ 84 w 140"/>
                  <a:gd name="T41" fmla="*/ 138 h 140"/>
                  <a:gd name="T42" fmla="*/ 98 w 140"/>
                  <a:gd name="T43" fmla="*/ 134 h 140"/>
                  <a:gd name="T44" fmla="*/ 110 w 140"/>
                  <a:gd name="T45" fmla="*/ 128 h 140"/>
                  <a:gd name="T46" fmla="*/ 120 w 140"/>
                  <a:gd name="T47" fmla="*/ 120 h 140"/>
                  <a:gd name="T48" fmla="*/ 128 w 140"/>
                  <a:gd name="T49" fmla="*/ 108 h 140"/>
                  <a:gd name="T50" fmla="*/ 136 w 140"/>
                  <a:gd name="T51" fmla="*/ 96 h 140"/>
                  <a:gd name="T52" fmla="*/ 140 w 140"/>
                  <a:gd name="T53" fmla="*/ 84 h 140"/>
                  <a:gd name="T54" fmla="*/ 140 w 140"/>
                  <a:gd name="T55" fmla="*/ 70 h 140"/>
                  <a:gd name="T56" fmla="*/ 140 w 140"/>
                  <a:gd name="T57" fmla="*/ 70 h 140"/>
                  <a:gd name="T58" fmla="*/ 140 w 140"/>
                  <a:gd name="T59" fmla="*/ 56 h 140"/>
                  <a:gd name="T60" fmla="*/ 136 w 140"/>
                  <a:gd name="T61" fmla="*/ 42 h 140"/>
                  <a:gd name="T62" fmla="*/ 128 w 140"/>
                  <a:gd name="T63" fmla="*/ 30 h 140"/>
                  <a:gd name="T64" fmla="*/ 120 w 140"/>
                  <a:gd name="T65" fmla="*/ 20 h 140"/>
                  <a:gd name="T66" fmla="*/ 110 w 140"/>
                  <a:gd name="T67" fmla="*/ 12 h 140"/>
                  <a:gd name="T68" fmla="*/ 98 w 140"/>
                  <a:gd name="T69" fmla="*/ 4 h 140"/>
                  <a:gd name="T70" fmla="*/ 84 w 140"/>
                  <a:gd name="T71" fmla="*/ 0 h 140"/>
                  <a:gd name="T72" fmla="*/ 70 w 140"/>
                  <a:gd name="T73" fmla="*/ 0 h 140"/>
                  <a:gd name="T74" fmla="*/ 116 w 140"/>
                  <a:gd name="T75" fmla="*/ 44 h 140"/>
                  <a:gd name="T76" fmla="*/ 62 w 140"/>
                  <a:gd name="T77" fmla="*/ 98 h 140"/>
                  <a:gd name="T78" fmla="*/ 62 w 140"/>
                  <a:gd name="T79" fmla="*/ 98 h 140"/>
                  <a:gd name="T80" fmla="*/ 58 w 140"/>
                  <a:gd name="T81" fmla="*/ 100 h 140"/>
                  <a:gd name="T82" fmla="*/ 58 w 140"/>
                  <a:gd name="T83" fmla="*/ 100 h 140"/>
                  <a:gd name="T84" fmla="*/ 54 w 140"/>
                  <a:gd name="T85" fmla="*/ 98 h 140"/>
                  <a:gd name="T86" fmla="*/ 28 w 140"/>
                  <a:gd name="T87" fmla="*/ 74 h 140"/>
                  <a:gd name="T88" fmla="*/ 28 w 140"/>
                  <a:gd name="T89" fmla="*/ 74 h 140"/>
                  <a:gd name="T90" fmla="*/ 26 w 140"/>
                  <a:gd name="T91" fmla="*/ 70 h 140"/>
                  <a:gd name="T92" fmla="*/ 28 w 140"/>
                  <a:gd name="T93" fmla="*/ 64 h 140"/>
                  <a:gd name="T94" fmla="*/ 28 w 140"/>
                  <a:gd name="T95" fmla="*/ 64 h 140"/>
                  <a:gd name="T96" fmla="*/ 32 w 140"/>
                  <a:gd name="T97" fmla="*/ 64 h 140"/>
                  <a:gd name="T98" fmla="*/ 38 w 140"/>
                  <a:gd name="T99" fmla="*/ 64 h 140"/>
                  <a:gd name="T100" fmla="*/ 58 w 140"/>
                  <a:gd name="T101" fmla="*/ 86 h 140"/>
                  <a:gd name="T102" fmla="*/ 108 w 140"/>
                  <a:gd name="T103" fmla="*/ 36 h 140"/>
                  <a:gd name="T104" fmla="*/ 108 w 140"/>
                  <a:gd name="T105" fmla="*/ 36 h 140"/>
                  <a:gd name="T106" fmla="*/ 112 w 140"/>
                  <a:gd name="T107" fmla="*/ 34 h 140"/>
                  <a:gd name="T108" fmla="*/ 116 w 140"/>
                  <a:gd name="T109" fmla="*/ 36 h 140"/>
                  <a:gd name="T110" fmla="*/ 116 w 140"/>
                  <a:gd name="T111" fmla="*/ 36 h 140"/>
                  <a:gd name="T112" fmla="*/ 118 w 140"/>
                  <a:gd name="T113" fmla="*/ 40 h 140"/>
                  <a:gd name="T114" fmla="*/ 116 w 140"/>
                  <a:gd name="T115" fmla="*/ 4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0">
                    <a:moveTo>
                      <a:pt x="70" y="0"/>
                    </a:moveTo>
                    <a:lnTo>
                      <a:pt x="70" y="0"/>
                    </a:lnTo>
                    <a:lnTo>
                      <a:pt x="56" y="0"/>
                    </a:lnTo>
                    <a:lnTo>
                      <a:pt x="44" y="4"/>
                    </a:lnTo>
                    <a:lnTo>
                      <a:pt x="32" y="12"/>
                    </a:lnTo>
                    <a:lnTo>
                      <a:pt x="20" y="20"/>
                    </a:lnTo>
                    <a:lnTo>
                      <a:pt x="12" y="30"/>
                    </a:lnTo>
                    <a:lnTo>
                      <a:pt x="6" y="42"/>
                    </a:lnTo>
                    <a:lnTo>
                      <a:pt x="2" y="56"/>
                    </a:lnTo>
                    <a:lnTo>
                      <a:pt x="0" y="70"/>
                    </a:lnTo>
                    <a:lnTo>
                      <a:pt x="0" y="70"/>
                    </a:lnTo>
                    <a:lnTo>
                      <a:pt x="2" y="84"/>
                    </a:lnTo>
                    <a:lnTo>
                      <a:pt x="6" y="96"/>
                    </a:lnTo>
                    <a:lnTo>
                      <a:pt x="12" y="108"/>
                    </a:lnTo>
                    <a:lnTo>
                      <a:pt x="20" y="120"/>
                    </a:lnTo>
                    <a:lnTo>
                      <a:pt x="32" y="128"/>
                    </a:lnTo>
                    <a:lnTo>
                      <a:pt x="44" y="134"/>
                    </a:lnTo>
                    <a:lnTo>
                      <a:pt x="56" y="138"/>
                    </a:lnTo>
                    <a:lnTo>
                      <a:pt x="70" y="140"/>
                    </a:lnTo>
                    <a:lnTo>
                      <a:pt x="70" y="140"/>
                    </a:lnTo>
                    <a:lnTo>
                      <a:pt x="84" y="138"/>
                    </a:lnTo>
                    <a:lnTo>
                      <a:pt x="98" y="134"/>
                    </a:lnTo>
                    <a:lnTo>
                      <a:pt x="110" y="128"/>
                    </a:lnTo>
                    <a:lnTo>
                      <a:pt x="120" y="120"/>
                    </a:lnTo>
                    <a:lnTo>
                      <a:pt x="128" y="108"/>
                    </a:lnTo>
                    <a:lnTo>
                      <a:pt x="136" y="96"/>
                    </a:lnTo>
                    <a:lnTo>
                      <a:pt x="140" y="84"/>
                    </a:lnTo>
                    <a:lnTo>
                      <a:pt x="140" y="70"/>
                    </a:lnTo>
                    <a:lnTo>
                      <a:pt x="140" y="70"/>
                    </a:lnTo>
                    <a:lnTo>
                      <a:pt x="140" y="56"/>
                    </a:lnTo>
                    <a:lnTo>
                      <a:pt x="136" y="42"/>
                    </a:lnTo>
                    <a:lnTo>
                      <a:pt x="128" y="30"/>
                    </a:lnTo>
                    <a:lnTo>
                      <a:pt x="120" y="20"/>
                    </a:lnTo>
                    <a:lnTo>
                      <a:pt x="110" y="12"/>
                    </a:lnTo>
                    <a:lnTo>
                      <a:pt x="98" y="4"/>
                    </a:lnTo>
                    <a:lnTo>
                      <a:pt x="84" y="0"/>
                    </a:lnTo>
                    <a:lnTo>
                      <a:pt x="70" y="0"/>
                    </a:lnTo>
                    <a:close/>
                    <a:moveTo>
                      <a:pt x="116" y="44"/>
                    </a:moveTo>
                    <a:lnTo>
                      <a:pt x="62" y="98"/>
                    </a:lnTo>
                    <a:lnTo>
                      <a:pt x="62" y="98"/>
                    </a:lnTo>
                    <a:lnTo>
                      <a:pt x="58" y="100"/>
                    </a:lnTo>
                    <a:lnTo>
                      <a:pt x="58" y="100"/>
                    </a:lnTo>
                    <a:lnTo>
                      <a:pt x="54" y="98"/>
                    </a:lnTo>
                    <a:lnTo>
                      <a:pt x="28" y="74"/>
                    </a:lnTo>
                    <a:lnTo>
                      <a:pt x="28" y="74"/>
                    </a:lnTo>
                    <a:lnTo>
                      <a:pt x="26" y="70"/>
                    </a:lnTo>
                    <a:lnTo>
                      <a:pt x="28" y="64"/>
                    </a:lnTo>
                    <a:lnTo>
                      <a:pt x="28" y="64"/>
                    </a:lnTo>
                    <a:lnTo>
                      <a:pt x="32" y="64"/>
                    </a:lnTo>
                    <a:lnTo>
                      <a:pt x="38" y="64"/>
                    </a:lnTo>
                    <a:lnTo>
                      <a:pt x="58" y="86"/>
                    </a:lnTo>
                    <a:lnTo>
                      <a:pt x="108" y="36"/>
                    </a:lnTo>
                    <a:lnTo>
                      <a:pt x="108" y="36"/>
                    </a:lnTo>
                    <a:lnTo>
                      <a:pt x="112" y="34"/>
                    </a:lnTo>
                    <a:lnTo>
                      <a:pt x="116" y="36"/>
                    </a:lnTo>
                    <a:lnTo>
                      <a:pt x="116" y="36"/>
                    </a:lnTo>
                    <a:lnTo>
                      <a:pt x="118" y="40"/>
                    </a:lnTo>
                    <a:lnTo>
                      <a:pt x="116" y="4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115"/>
              <p:cNvSpPr>
                <a:spLocks/>
              </p:cNvSpPr>
              <p:nvPr/>
            </p:nvSpPr>
            <p:spPr bwMode="auto">
              <a:xfrm>
                <a:off x="1039380" y="5214951"/>
                <a:ext cx="133609" cy="133609"/>
              </a:xfrm>
              <a:custGeom>
                <a:avLst/>
                <a:gdLst>
                  <a:gd name="T0" fmla="*/ 70 w 140"/>
                  <a:gd name="T1" fmla="*/ 0 h 140"/>
                  <a:gd name="T2" fmla="*/ 70 w 140"/>
                  <a:gd name="T3" fmla="*/ 0 h 140"/>
                  <a:gd name="T4" fmla="*/ 56 w 140"/>
                  <a:gd name="T5" fmla="*/ 0 h 140"/>
                  <a:gd name="T6" fmla="*/ 44 w 140"/>
                  <a:gd name="T7" fmla="*/ 4 h 140"/>
                  <a:gd name="T8" fmla="*/ 32 w 140"/>
                  <a:gd name="T9" fmla="*/ 12 h 140"/>
                  <a:gd name="T10" fmla="*/ 20 w 140"/>
                  <a:gd name="T11" fmla="*/ 20 h 140"/>
                  <a:gd name="T12" fmla="*/ 12 w 140"/>
                  <a:gd name="T13" fmla="*/ 30 h 140"/>
                  <a:gd name="T14" fmla="*/ 6 w 140"/>
                  <a:gd name="T15" fmla="*/ 42 h 140"/>
                  <a:gd name="T16" fmla="*/ 2 w 140"/>
                  <a:gd name="T17" fmla="*/ 56 h 140"/>
                  <a:gd name="T18" fmla="*/ 0 w 140"/>
                  <a:gd name="T19" fmla="*/ 70 h 140"/>
                  <a:gd name="T20" fmla="*/ 0 w 140"/>
                  <a:gd name="T21" fmla="*/ 70 h 140"/>
                  <a:gd name="T22" fmla="*/ 2 w 140"/>
                  <a:gd name="T23" fmla="*/ 84 h 140"/>
                  <a:gd name="T24" fmla="*/ 6 w 140"/>
                  <a:gd name="T25" fmla="*/ 96 h 140"/>
                  <a:gd name="T26" fmla="*/ 12 w 140"/>
                  <a:gd name="T27" fmla="*/ 108 h 140"/>
                  <a:gd name="T28" fmla="*/ 20 w 140"/>
                  <a:gd name="T29" fmla="*/ 120 h 140"/>
                  <a:gd name="T30" fmla="*/ 32 w 140"/>
                  <a:gd name="T31" fmla="*/ 128 h 140"/>
                  <a:gd name="T32" fmla="*/ 44 w 140"/>
                  <a:gd name="T33" fmla="*/ 134 h 140"/>
                  <a:gd name="T34" fmla="*/ 56 w 140"/>
                  <a:gd name="T35" fmla="*/ 138 h 140"/>
                  <a:gd name="T36" fmla="*/ 70 w 140"/>
                  <a:gd name="T37" fmla="*/ 140 h 140"/>
                  <a:gd name="T38" fmla="*/ 70 w 140"/>
                  <a:gd name="T39" fmla="*/ 140 h 140"/>
                  <a:gd name="T40" fmla="*/ 84 w 140"/>
                  <a:gd name="T41" fmla="*/ 138 h 140"/>
                  <a:gd name="T42" fmla="*/ 98 w 140"/>
                  <a:gd name="T43" fmla="*/ 134 h 140"/>
                  <a:gd name="T44" fmla="*/ 110 w 140"/>
                  <a:gd name="T45" fmla="*/ 128 h 140"/>
                  <a:gd name="T46" fmla="*/ 120 w 140"/>
                  <a:gd name="T47" fmla="*/ 120 h 140"/>
                  <a:gd name="T48" fmla="*/ 128 w 140"/>
                  <a:gd name="T49" fmla="*/ 108 h 140"/>
                  <a:gd name="T50" fmla="*/ 136 w 140"/>
                  <a:gd name="T51" fmla="*/ 96 h 140"/>
                  <a:gd name="T52" fmla="*/ 140 w 140"/>
                  <a:gd name="T53" fmla="*/ 84 h 140"/>
                  <a:gd name="T54" fmla="*/ 140 w 140"/>
                  <a:gd name="T55" fmla="*/ 70 h 140"/>
                  <a:gd name="T56" fmla="*/ 140 w 140"/>
                  <a:gd name="T57" fmla="*/ 70 h 140"/>
                  <a:gd name="T58" fmla="*/ 140 w 140"/>
                  <a:gd name="T59" fmla="*/ 56 h 140"/>
                  <a:gd name="T60" fmla="*/ 136 w 140"/>
                  <a:gd name="T61" fmla="*/ 42 h 140"/>
                  <a:gd name="T62" fmla="*/ 128 w 140"/>
                  <a:gd name="T63" fmla="*/ 30 h 140"/>
                  <a:gd name="T64" fmla="*/ 120 w 140"/>
                  <a:gd name="T65" fmla="*/ 20 h 140"/>
                  <a:gd name="T66" fmla="*/ 110 w 140"/>
                  <a:gd name="T67" fmla="*/ 12 h 140"/>
                  <a:gd name="T68" fmla="*/ 98 w 140"/>
                  <a:gd name="T69" fmla="*/ 4 h 140"/>
                  <a:gd name="T70" fmla="*/ 84 w 140"/>
                  <a:gd name="T71" fmla="*/ 0 h 140"/>
                  <a:gd name="T72" fmla="*/ 70 w 140"/>
                  <a:gd name="T7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0">
                    <a:moveTo>
                      <a:pt x="70" y="0"/>
                    </a:moveTo>
                    <a:lnTo>
                      <a:pt x="70" y="0"/>
                    </a:lnTo>
                    <a:lnTo>
                      <a:pt x="56" y="0"/>
                    </a:lnTo>
                    <a:lnTo>
                      <a:pt x="44" y="4"/>
                    </a:lnTo>
                    <a:lnTo>
                      <a:pt x="32" y="12"/>
                    </a:lnTo>
                    <a:lnTo>
                      <a:pt x="20" y="20"/>
                    </a:lnTo>
                    <a:lnTo>
                      <a:pt x="12" y="30"/>
                    </a:lnTo>
                    <a:lnTo>
                      <a:pt x="6" y="42"/>
                    </a:lnTo>
                    <a:lnTo>
                      <a:pt x="2" y="56"/>
                    </a:lnTo>
                    <a:lnTo>
                      <a:pt x="0" y="70"/>
                    </a:lnTo>
                    <a:lnTo>
                      <a:pt x="0" y="70"/>
                    </a:lnTo>
                    <a:lnTo>
                      <a:pt x="2" y="84"/>
                    </a:lnTo>
                    <a:lnTo>
                      <a:pt x="6" y="96"/>
                    </a:lnTo>
                    <a:lnTo>
                      <a:pt x="12" y="108"/>
                    </a:lnTo>
                    <a:lnTo>
                      <a:pt x="20" y="120"/>
                    </a:lnTo>
                    <a:lnTo>
                      <a:pt x="32" y="128"/>
                    </a:lnTo>
                    <a:lnTo>
                      <a:pt x="44" y="134"/>
                    </a:lnTo>
                    <a:lnTo>
                      <a:pt x="56" y="138"/>
                    </a:lnTo>
                    <a:lnTo>
                      <a:pt x="70" y="140"/>
                    </a:lnTo>
                    <a:lnTo>
                      <a:pt x="70" y="140"/>
                    </a:lnTo>
                    <a:lnTo>
                      <a:pt x="84" y="138"/>
                    </a:lnTo>
                    <a:lnTo>
                      <a:pt x="98" y="134"/>
                    </a:lnTo>
                    <a:lnTo>
                      <a:pt x="110" y="128"/>
                    </a:lnTo>
                    <a:lnTo>
                      <a:pt x="120" y="120"/>
                    </a:lnTo>
                    <a:lnTo>
                      <a:pt x="128" y="108"/>
                    </a:lnTo>
                    <a:lnTo>
                      <a:pt x="136" y="96"/>
                    </a:lnTo>
                    <a:lnTo>
                      <a:pt x="140" y="84"/>
                    </a:lnTo>
                    <a:lnTo>
                      <a:pt x="140" y="70"/>
                    </a:lnTo>
                    <a:lnTo>
                      <a:pt x="140" y="70"/>
                    </a:lnTo>
                    <a:lnTo>
                      <a:pt x="140" y="56"/>
                    </a:lnTo>
                    <a:lnTo>
                      <a:pt x="136" y="42"/>
                    </a:lnTo>
                    <a:lnTo>
                      <a:pt x="128" y="30"/>
                    </a:lnTo>
                    <a:lnTo>
                      <a:pt x="120" y="20"/>
                    </a:lnTo>
                    <a:lnTo>
                      <a:pt x="110" y="12"/>
                    </a:lnTo>
                    <a:lnTo>
                      <a:pt x="98" y="4"/>
                    </a:lnTo>
                    <a:lnTo>
                      <a:pt x="84" y="0"/>
                    </a:lnTo>
                    <a:lnTo>
                      <a:pt x="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16"/>
              <p:cNvSpPr>
                <a:spLocks/>
              </p:cNvSpPr>
              <p:nvPr/>
            </p:nvSpPr>
            <p:spPr bwMode="auto">
              <a:xfrm>
                <a:off x="1064193" y="5247399"/>
                <a:ext cx="87800" cy="62987"/>
              </a:xfrm>
              <a:custGeom>
                <a:avLst/>
                <a:gdLst>
                  <a:gd name="T0" fmla="*/ 90 w 92"/>
                  <a:gd name="T1" fmla="*/ 10 h 66"/>
                  <a:gd name="T2" fmla="*/ 36 w 92"/>
                  <a:gd name="T3" fmla="*/ 64 h 66"/>
                  <a:gd name="T4" fmla="*/ 36 w 92"/>
                  <a:gd name="T5" fmla="*/ 64 h 66"/>
                  <a:gd name="T6" fmla="*/ 32 w 92"/>
                  <a:gd name="T7" fmla="*/ 66 h 66"/>
                  <a:gd name="T8" fmla="*/ 32 w 92"/>
                  <a:gd name="T9" fmla="*/ 66 h 66"/>
                  <a:gd name="T10" fmla="*/ 28 w 92"/>
                  <a:gd name="T11" fmla="*/ 64 h 66"/>
                  <a:gd name="T12" fmla="*/ 2 w 92"/>
                  <a:gd name="T13" fmla="*/ 40 h 66"/>
                  <a:gd name="T14" fmla="*/ 2 w 92"/>
                  <a:gd name="T15" fmla="*/ 40 h 66"/>
                  <a:gd name="T16" fmla="*/ 0 w 92"/>
                  <a:gd name="T17" fmla="*/ 36 h 66"/>
                  <a:gd name="T18" fmla="*/ 2 w 92"/>
                  <a:gd name="T19" fmla="*/ 30 h 66"/>
                  <a:gd name="T20" fmla="*/ 2 w 92"/>
                  <a:gd name="T21" fmla="*/ 30 h 66"/>
                  <a:gd name="T22" fmla="*/ 6 w 92"/>
                  <a:gd name="T23" fmla="*/ 30 h 66"/>
                  <a:gd name="T24" fmla="*/ 12 w 92"/>
                  <a:gd name="T25" fmla="*/ 30 h 66"/>
                  <a:gd name="T26" fmla="*/ 32 w 92"/>
                  <a:gd name="T27" fmla="*/ 52 h 66"/>
                  <a:gd name="T28" fmla="*/ 82 w 92"/>
                  <a:gd name="T29" fmla="*/ 2 h 66"/>
                  <a:gd name="T30" fmla="*/ 82 w 92"/>
                  <a:gd name="T31" fmla="*/ 2 h 66"/>
                  <a:gd name="T32" fmla="*/ 86 w 92"/>
                  <a:gd name="T33" fmla="*/ 0 h 66"/>
                  <a:gd name="T34" fmla="*/ 90 w 92"/>
                  <a:gd name="T35" fmla="*/ 2 h 66"/>
                  <a:gd name="T36" fmla="*/ 90 w 92"/>
                  <a:gd name="T37" fmla="*/ 2 h 66"/>
                  <a:gd name="T38" fmla="*/ 92 w 92"/>
                  <a:gd name="T39" fmla="*/ 6 h 66"/>
                  <a:gd name="T40" fmla="*/ 90 w 92"/>
                  <a:gd name="T41"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6">
                    <a:moveTo>
                      <a:pt x="90" y="10"/>
                    </a:moveTo>
                    <a:lnTo>
                      <a:pt x="36" y="64"/>
                    </a:lnTo>
                    <a:lnTo>
                      <a:pt x="36" y="64"/>
                    </a:lnTo>
                    <a:lnTo>
                      <a:pt x="32" y="66"/>
                    </a:lnTo>
                    <a:lnTo>
                      <a:pt x="32" y="66"/>
                    </a:lnTo>
                    <a:lnTo>
                      <a:pt x="28" y="64"/>
                    </a:lnTo>
                    <a:lnTo>
                      <a:pt x="2" y="40"/>
                    </a:lnTo>
                    <a:lnTo>
                      <a:pt x="2" y="40"/>
                    </a:lnTo>
                    <a:lnTo>
                      <a:pt x="0" y="36"/>
                    </a:lnTo>
                    <a:lnTo>
                      <a:pt x="2" y="30"/>
                    </a:lnTo>
                    <a:lnTo>
                      <a:pt x="2" y="30"/>
                    </a:lnTo>
                    <a:lnTo>
                      <a:pt x="6" y="30"/>
                    </a:lnTo>
                    <a:lnTo>
                      <a:pt x="12" y="30"/>
                    </a:lnTo>
                    <a:lnTo>
                      <a:pt x="32" y="52"/>
                    </a:lnTo>
                    <a:lnTo>
                      <a:pt x="82" y="2"/>
                    </a:lnTo>
                    <a:lnTo>
                      <a:pt x="82" y="2"/>
                    </a:lnTo>
                    <a:lnTo>
                      <a:pt x="86" y="0"/>
                    </a:lnTo>
                    <a:lnTo>
                      <a:pt x="90" y="2"/>
                    </a:lnTo>
                    <a:lnTo>
                      <a:pt x="90" y="2"/>
                    </a:lnTo>
                    <a:lnTo>
                      <a:pt x="92" y="6"/>
                    </a:lnTo>
                    <a:lnTo>
                      <a:pt x="9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17"/>
              <p:cNvSpPr>
                <a:spLocks noEditPoints="1"/>
              </p:cNvSpPr>
              <p:nvPr/>
            </p:nvSpPr>
            <p:spPr bwMode="auto">
              <a:xfrm>
                <a:off x="3039695" y="4197615"/>
                <a:ext cx="135518" cy="135518"/>
              </a:xfrm>
              <a:custGeom>
                <a:avLst/>
                <a:gdLst>
                  <a:gd name="T0" fmla="*/ 72 w 142"/>
                  <a:gd name="T1" fmla="*/ 0 h 142"/>
                  <a:gd name="T2" fmla="*/ 72 w 142"/>
                  <a:gd name="T3" fmla="*/ 0 h 142"/>
                  <a:gd name="T4" fmla="*/ 58 w 142"/>
                  <a:gd name="T5" fmla="*/ 2 h 142"/>
                  <a:gd name="T6" fmla="*/ 44 w 142"/>
                  <a:gd name="T7" fmla="*/ 6 h 142"/>
                  <a:gd name="T8" fmla="*/ 32 w 142"/>
                  <a:gd name="T9" fmla="*/ 12 h 142"/>
                  <a:gd name="T10" fmla="*/ 22 w 142"/>
                  <a:gd name="T11" fmla="*/ 22 h 142"/>
                  <a:gd name="T12" fmla="*/ 12 w 142"/>
                  <a:gd name="T13" fmla="*/ 32 h 142"/>
                  <a:gd name="T14" fmla="*/ 6 w 142"/>
                  <a:gd name="T15" fmla="*/ 44 h 142"/>
                  <a:gd name="T16" fmla="*/ 2 w 142"/>
                  <a:gd name="T17" fmla="*/ 58 h 142"/>
                  <a:gd name="T18" fmla="*/ 0 w 142"/>
                  <a:gd name="T19" fmla="*/ 72 h 142"/>
                  <a:gd name="T20" fmla="*/ 0 w 142"/>
                  <a:gd name="T21" fmla="*/ 72 h 142"/>
                  <a:gd name="T22" fmla="*/ 2 w 142"/>
                  <a:gd name="T23" fmla="*/ 86 h 142"/>
                  <a:gd name="T24" fmla="*/ 6 w 142"/>
                  <a:gd name="T25" fmla="*/ 98 h 142"/>
                  <a:gd name="T26" fmla="*/ 12 w 142"/>
                  <a:gd name="T27" fmla="*/ 110 h 142"/>
                  <a:gd name="T28" fmla="*/ 22 w 142"/>
                  <a:gd name="T29" fmla="*/ 122 h 142"/>
                  <a:gd name="T30" fmla="*/ 32 w 142"/>
                  <a:gd name="T31" fmla="*/ 130 h 142"/>
                  <a:gd name="T32" fmla="*/ 44 w 142"/>
                  <a:gd name="T33" fmla="*/ 136 h 142"/>
                  <a:gd name="T34" fmla="*/ 58 w 142"/>
                  <a:gd name="T35" fmla="*/ 140 h 142"/>
                  <a:gd name="T36" fmla="*/ 72 w 142"/>
                  <a:gd name="T37" fmla="*/ 142 h 142"/>
                  <a:gd name="T38" fmla="*/ 72 w 142"/>
                  <a:gd name="T39" fmla="*/ 142 h 142"/>
                  <a:gd name="T40" fmla="*/ 86 w 142"/>
                  <a:gd name="T41" fmla="*/ 140 h 142"/>
                  <a:gd name="T42" fmla="*/ 98 w 142"/>
                  <a:gd name="T43" fmla="*/ 136 h 142"/>
                  <a:gd name="T44" fmla="*/ 110 w 142"/>
                  <a:gd name="T45" fmla="*/ 130 h 142"/>
                  <a:gd name="T46" fmla="*/ 122 w 142"/>
                  <a:gd name="T47" fmla="*/ 122 h 142"/>
                  <a:gd name="T48" fmla="*/ 130 w 142"/>
                  <a:gd name="T49" fmla="*/ 110 h 142"/>
                  <a:gd name="T50" fmla="*/ 136 w 142"/>
                  <a:gd name="T51" fmla="*/ 98 h 142"/>
                  <a:gd name="T52" fmla="*/ 140 w 142"/>
                  <a:gd name="T53" fmla="*/ 86 h 142"/>
                  <a:gd name="T54" fmla="*/ 142 w 142"/>
                  <a:gd name="T55" fmla="*/ 72 h 142"/>
                  <a:gd name="T56" fmla="*/ 142 w 142"/>
                  <a:gd name="T57" fmla="*/ 72 h 142"/>
                  <a:gd name="T58" fmla="*/ 140 w 142"/>
                  <a:gd name="T59" fmla="*/ 58 h 142"/>
                  <a:gd name="T60" fmla="*/ 136 w 142"/>
                  <a:gd name="T61" fmla="*/ 44 h 142"/>
                  <a:gd name="T62" fmla="*/ 130 w 142"/>
                  <a:gd name="T63" fmla="*/ 32 h 142"/>
                  <a:gd name="T64" fmla="*/ 122 w 142"/>
                  <a:gd name="T65" fmla="*/ 22 h 142"/>
                  <a:gd name="T66" fmla="*/ 110 w 142"/>
                  <a:gd name="T67" fmla="*/ 12 h 142"/>
                  <a:gd name="T68" fmla="*/ 98 w 142"/>
                  <a:gd name="T69" fmla="*/ 6 h 142"/>
                  <a:gd name="T70" fmla="*/ 86 w 142"/>
                  <a:gd name="T71" fmla="*/ 2 h 142"/>
                  <a:gd name="T72" fmla="*/ 72 w 142"/>
                  <a:gd name="T73" fmla="*/ 0 h 142"/>
                  <a:gd name="T74" fmla="*/ 118 w 142"/>
                  <a:gd name="T75" fmla="*/ 46 h 142"/>
                  <a:gd name="T76" fmla="*/ 64 w 142"/>
                  <a:gd name="T77" fmla="*/ 100 h 142"/>
                  <a:gd name="T78" fmla="*/ 64 w 142"/>
                  <a:gd name="T79" fmla="*/ 100 h 142"/>
                  <a:gd name="T80" fmla="*/ 58 w 142"/>
                  <a:gd name="T81" fmla="*/ 102 h 142"/>
                  <a:gd name="T82" fmla="*/ 58 w 142"/>
                  <a:gd name="T83" fmla="*/ 102 h 142"/>
                  <a:gd name="T84" fmla="*/ 54 w 142"/>
                  <a:gd name="T85" fmla="*/ 100 h 142"/>
                  <a:gd name="T86" fmla="*/ 30 w 142"/>
                  <a:gd name="T87" fmla="*/ 76 h 142"/>
                  <a:gd name="T88" fmla="*/ 30 w 142"/>
                  <a:gd name="T89" fmla="*/ 76 h 142"/>
                  <a:gd name="T90" fmla="*/ 28 w 142"/>
                  <a:gd name="T91" fmla="*/ 70 h 142"/>
                  <a:gd name="T92" fmla="*/ 30 w 142"/>
                  <a:gd name="T93" fmla="*/ 66 h 142"/>
                  <a:gd name="T94" fmla="*/ 30 w 142"/>
                  <a:gd name="T95" fmla="*/ 66 h 142"/>
                  <a:gd name="T96" fmla="*/ 34 w 142"/>
                  <a:gd name="T97" fmla="*/ 64 h 142"/>
                  <a:gd name="T98" fmla="*/ 38 w 142"/>
                  <a:gd name="T99" fmla="*/ 66 h 142"/>
                  <a:gd name="T100" fmla="*/ 58 w 142"/>
                  <a:gd name="T101" fmla="*/ 88 h 142"/>
                  <a:gd name="T102" fmla="*/ 110 w 142"/>
                  <a:gd name="T103" fmla="*/ 38 h 142"/>
                  <a:gd name="T104" fmla="*/ 110 w 142"/>
                  <a:gd name="T105" fmla="*/ 38 h 142"/>
                  <a:gd name="T106" fmla="*/ 114 w 142"/>
                  <a:gd name="T107" fmla="*/ 36 h 142"/>
                  <a:gd name="T108" fmla="*/ 118 w 142"/>
                  <a:gd name="T109" fmla="*/ 38 h 142"/>
                  <a:gd name="T110" fmla="*/ 118 w 142"/>
                  <a:gd name="T111" fmla="*/ 38 h 142"/>
                  <a:gd name="T112" fmla="*/ 120 w 142"/>
                  <a:gd name="T113" fmla="*/ 42 h 142"/>
                  <a:gd name="T114" fmla="*/ 118 w 142"/>
                  <a:gd name="T115" fmla="*/ 4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142">
                    <a:moveTo>
                      <a:pt x="72" y="0"/>
                    </a:moveTo>
                    <a:lnTo>
                      <a:pt x="72" y="0"/>
                    </a:lnTo>
                    <a:lnTo>
                      <a:pt x="58" y="2"/>
                    </a:lnTo>
                    <a:lnTo>
                      <a:pt x="44" y="6"/>
                    </a:lnTo>
                    <a:lnTo>
                      <a:pt x="32" y="12"/>
                    </a:lnTo>
                    <a:lnTo>
                      <a:pt x="22" y="22"/>
                    </a:lnTo>
                    <a:lnTo>
                      <a:pt x="12" y="32"/>
                    </a:lnTo>
                    <a:lnTo>
                      <a:pt x="6" y="44"/>
                    </a:lnTo>
                    <a:lnTo>
                      <a:pt x="2" y="58"/>
                    </a:lnTo>
                    <a:lnTo>
                      <a:pt x="0" y="72"/>
                    </a:lnTo>
                    <a:lnTo>
                      <a:pt x="0" y="72"/>
                    </a:lnTo>
                    <a:lnTo>
                      <a:pt x="2" y="86"/>
                    </a:lnTo>
                    <a:lnTo>
                      <a:pt x="6" y="98"/>
                    </a:lnTo>
                    <a:lnTo>
                      <a:pt x="12" y="110"/>
                    </a:lnTo>
                    <a:lnTo>
                      <a:pt x="22" y="122"/>
                    </a:lnTo>
                    <a:lnTo>
                      <a:pt x="32" y="130"/>
                    </a:lnTo>
                    <a:lnTo>
                      <a:pt x="44" y="136"/>
                    </a:lnTo>
                    <a:lnTo>
                      <a:pt x="58" y="140"/>
                    </a:lnTo>
                    <a:lnTo>
                      <a:pt x="72" y="142"/>
                    </a:lnTo>
                    <a:lnTo>
                      <a:pt x="72" y="142"/>
                    </a:lnTo>
                    <a:lnTo>
                      <a:pt x="86" y="140"/>
                    </a:lnTo>
                    <a:lnTo>
                      <a:pt x="98" y="136"/>
                    </a:lnTo>
                    <a:lnTo>
                      <a:pt x="110" y="130"/>
                    </a:lnTo>
                    <a:lnTo>
                      <a:pt x="122" y="122"/>
                    </a:lnTo>
                    <a:lnTo>
                      <a:pt x="130" y="110"/>
                    </a:lnTo>
                    <a:lnTo>
                      <a:pt x="136" y="98"/>
                    </a:lnTo>
                    <a:lnTo>
                      <a:pt x="140" y="86"/>
                    </a:lnTo>
                    <a:lnTo>
                      <a:pt x="142" y="72"/>
                    </a:lnTo>
                    <a:lnTo>
                      <a:pt x="142" y="72"/>
                    </a:lnTo>
                    <a:lnTo>
                      <a:pt x="140" y="58"/>
                    </a:lnTo>
                    <a:lnTo>
                      <a:pt x="136" y="44"/>
                    </a:lnTo>
                    <a:lnTo>
                      <a:pt x="130" y="32"/>
                    </a:lnTo>
                    <a:lnTo>
                      <a:pt x="122" y="22"/>
                    </a:lnTo>
                    <a:lnTo>
                      <a:pt x="110" y="12"/>
                    </a:lnTo>
                    <a:lnTo>
                      <a:pt x="98" y="6"/>
                    </a:lnTo>
                    <a:lnTo>
                      <a:pt x="86" y="2"/>
                    </a:lnTo>
                    <a:lnTo>
                      <a:pt x="72" y="0"/>
                    </a:lnTo>
                    <a:close/>
                    <a:moveTo>
                      <a:pt x="118" y="46"/>
                    </a:moveTo>
                    <a:lnTo>
                      <a:pt x="64" y="100"/>
                    </a:lnTo>
                    <a:lnTo>
                      <a:pt x="64" y="100"/>
                    </a:lnTo>
                    <a:lnTo>
                      <a:pt x="58" y="102"/>
                    </a:lnTo>
                    <a:lnTo>
                      <a:pt x="58" y="102"/>
                    </a:lnTo>
                    <a:lnTo>
                      <a:pt x="54" y="100"/>
                    </a:lnTo>
                    <a:lnTo>
                      <a:pt x="30" y="76"/>
                    </a:lnTo>
                    <a:lnTo>
                      <a:pt x="30" y="76"/>
                    </a:lnTo>
                    <a:lnTo>
                      <a:pt x="28" y="70"/>
                    </a:lnTo>
                    <a:lnTo>
                      <a:pt x="30" y="66"/>
                    </a:lnTo>
                    <a:lnTo>
                      <a:pt x="30" y="66"/>
                    </a:lnTo>
                    <a:lnTo>
                      <a:pt x="34" y="64"/>
                    </a:lnTo>
                    <a:lnTo>
                      <a:pt x="38" y="66"/>
                    </a:lnTo>
                    <a:lnTo>
                      <a:pt x="58" y="88"/>
                    </a:lnTo>
                    <a:lnTo>
                      <a:pt x="110" y="38"/>
                    </a:lnTo>
                    <a:lnTo>
                      <a:pt x="110" y="38"/>
                    </a:lnTo>
                    <a:lnTo>
                      <a:pt x="114" y="36"/>
                    </a:lnTo>
                    <a:lnTo>
                      <a:pt x="118" y="38"/>
                    </a:lnTo>
                    <a:lnTo>
                      <a:pt x="118" y="38"/>
                    </a:lnTo>
                    <a:lnTo>
                      <a:pt x="120" y="42"/>
                    </a:lnTo>
                    <a:lnTo>
                      <a:pt x="118" y="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18"/>
              <p:cNvSpPr>
                <a:spLocks/>
              </p:cNvSpPr>
              <p:nvPr/>
            </p:nvSpPr>
            <p:spPr bwMode="auto">
              <a:xfrm>
                <a:off x="3039695" y="4197615"/>
                <a:ext cx="135518" cy="135518"/>
              </a:xfrm>
              <a:custGeom>
                <a:avLst/>
                <a:gdLst>
                  <a:gd name="T0" fmla="*/ 72 w 142"/>
                  <a:gd name="T1" fmla="*/ 0 h 142"/>
                  <a:gd name="T2" fmla="*/ 72 w 142"/>
                  <a:gd name="T3" fmla="*/ 0 h 142"/>
                  <a:gd name="T4" fmla="*/ 58 w 142"/>
                  <a:gd name="T5" fmla="*/ 2 h 142"/>
                  <a:gd name="T6" fmla="*/ 44 w 142"/>
                  <a:gd name="T7" fmla="*/ 6 h 142"/>
                  <a:gd name="T8" fmla="*/ 32 w 142"/>
                  <a:gd name="T9" fmla="*/ 12 h 142"/>
                  <a:gd name="T10" fmla="*/ 22 w 142"/>
                  <a:gd name="T11" fmla="*/ 22 h 142"/>
                  <a:gd name="T12" fmla="*/ 12 w 142"/>
                  <a:gd name="T13" fmla="*/ 32 h 142"/>
                  <a:gd name="T14" fmla="*/ 6 w 142"/>
                  <a:gd name="T15" fmla="*/ 44 h 142"/>
                  <a:gd name="T16" fmla="*/ 2 w 142"/>
                  <a:gd name="T17" fmla="*/ 58 h 142"/>
                  <a:gd name="T18" fmla="*/ 0 w 142"/>
                  <a:gd name="T19" fmla="*/ 72 h 142"/>
                  <a:gd name="T20" fmla="*/ 0 w 142"/>
                  <a:gd name="T21" fmla="*/ 72 h 142"/>
                  <a:gd name="T22" fmla="*/ 2 w 142"/>
                  <a:gd name="T23" fmla="*/ 86 h 142"/>
                  <a:gd name="T24" fmla="*/ 6 w 142"/>
                  <a:gd name="T25" fmla="*/ 98 h 142"/>
                  <a:gd name="T26" fmla="*/ 12 w 142"/>
                  <a:gd name="T27" fmla="*/ 110 h 142"/>
                  <a:gd name="T28" fmla="*/ 22 w 142"/>
                  <a:gd name="T29" fmla="*/ 122 h 142"/>
                  <a:gd name="T30" fmla="*/ 32 w 142"/>
                  <a:gd name="T31" fmla="*/ 130 h 142"/>
                  <a:gd name="T32" fmla="*/ 44 w 142"/>
                  <a:gd name="T33" fmla="*/ 136 h 142"/>
                  <a:gd name="T34" fmla="*/ 58 w 142"/>
                  <a:gd name="T35" fmla="*/ 140 h 142"/>
                  <a:gd name="T36" fmla="*/ 72 w 142"/>
                  <a:gd name="T37" fmla="*/ 142 h 142"/>
                  <a:gd name="T38" fmla="*/ 72 w 142"/>
                  <a:gd name="T39" fmla="*/ 142 h 142"/>
                  <a:gd name="T40" fmla="*/ 86 w 142"/>
                  <a:gd name="T41" fmla="*/ 140 h 142"/>
                  <a:gd name="T42" fmla="*/ 98 w 142"/>
                  <a:gd name="T43" fmla="*/ 136 h 142"/>
                  <a:gd name="T44" fmla="*/ 110 w 142"/>
                  <a:gd name="T45" fmla="*/ 130 h 142"/>
                  <a:gd name="T46" fmla="*/ 122 w 142"/>
                  <a:gd name="T47" fmla="*/ 122 h 142"/>
                  <a:gd name="T48" fmla="*/ 130 w 142"/>
                  <a:gd name="T49" fmla="*/ 110 h 142"/>
                  <a:gd name="T50" fmla="*/ 136 w 142"/>
                  <a:gd name="T51" fmla="*/ 98 h 142"/>
                  <a:gd name="T52" fmla="*/ 140 w 142"/>
                  <a:gd name="T53" fmla="*/ 86 h 142"/>
                  <a:gd name="T54" fmla="*/ 142 w 142"/>
                  <a:gd name="T55" fmla="*/ 72 h 142"/>
                  <a:gd name="T56" fmla="*/ 142 w 142"/>
                  <a:gd name="T57" fmla="*/ 72 h 142"/>
                  <a:gd name="T58" fmla="*/ 140 w 142"/>
                  <a:gd name="T59" fmla="*/ 58 h 142"/>
                  <a:gd name="T60" fmla="*/ 136 w 142"/>
                  <a:gd name="T61" fmla="*/ 44 h 142"/>
                  <a:gd name="T62" fmla="*/ 130 w 142"/>
                  <a:gd name="T63" fmla="*/ 32 h 142"/>
                  <a:gd name="T64" fmla="*/ 122 w 142"/>
                  <a:gd name="T65" fmla="*/ 22 h 142"/>
                  <a:gd name="T66" fmla="*/ 110 w 142"/>
                  <a:gd name="T67" fmla="*/ 12 h 142"/>
                  <a:gd name="T68" fmla="*/ 98 w 142"/>
                  <a:gd name="T69" fmla="*/ 6 h 142"/>
                  <a:gd name="T70" fmla="*/ 86 w 142"/>
                  <a:gd name="T71" fmla="*/ 2 h 142"/>
                  <a:gd name="T72" fmla="*/ 72 w 142"/>
                  <a:gd name="T7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142">
                    <a:moveTo>
                      <a:pt x="72" y="0"/>
                    </a:moveTo>
                    <a:lnTo>
                      <a:pt x="72" y="0"/>
                    </a:lnTo>
                    <a:lnTo>
                      <a:pt x="58" y="2"/>
                    </a:lnTo>
                    <a:lnTo>
                      <a:pt x="44" y="6"/>
                    </a:lnTo>
                    <a:lnTo>
                      <a:pt x="32" y="12"/>
                    </a:lnTo>
                    <a:lnTo>
                      <a:pt x="22" y="22"/>
                    </a:lnTo>
                    <a:lnTo>
                      <a:pt x="12" y="32"/>
                    </a:lnTo>
                    <a:lnTo>
                      <a:pt x="6" y="44"/>
                    </a:lnTo>
                    <a:lnTo>
                      <a:pt x="2" y="58"/>
                    </a:lnTo>
                    <a:lnTo>
                      <a:pt x="0" y="72"/>
                    </a:lnTo>
                    <a:lnTo>
                      <a:pt x="0" y="72"/>
                    </a:lnTo>
                    <a:lnTo>
                      <a:pt x="2" y="86"/>
                    </a:lnTo>
                    <a:lnTo>
                      <a:pt x="6" y="98"/>
                    </a:lnTo>
                    <a:lnTo>
                      <a:pt x="12" y="110"/>
                    </a:lnTo>
                    <a:lnTo>
                      <a:pt x="22" y="122"/>
                    </a:lnTo>
                    <a:lnTo>
                      <a:pt x="32" y="130"/>
                    </a:lnTo>
                    <a:lnTo>
                      <a:pt x="44" y="136"/>
                    </a:lnTo>
                    <a:lnTo>
                      <a:pt x="58" y="140"/>
                    </a:lnTo>
                    <a:lnTo>
                      <a:pt x="72" y="142"/>
                    </a:lnTo>
                    <a:lnTo>
                      <a:pt x="72" y="142"/>
                    </a:lnTo>
                    <a:lnTo>
                      <a:pt x="86" y="140"/>
                    </a:lnTo>
                    <a:lnTo>
                      <a:pt x="98" y="136"/>
                    </a:lnTo>
                    <a:lnTo>
                      <a:pt x="110" y="130"/>
                    </a:lnTo>
                    <a:lnTo>
                      <a:pt x="122" y="122"/>
                    </a:lnTo>
                    <a:lnTo>
                      <a:pt x="130" y="110"/>
                    </a:lnTo>
                    <a:lnTo>
                      <a:pt x="136" y="98"/>
                    </a:lnTo>
                    <a:lnTo>
                      <a:pt x="140" y="86"/>
                    </a:lnTo>
                    <a:lnTo>
                      <a:pt x="142" y="72"/>
                    </a:lnTo>
                    <a:lnTo>
                      <a:pt x="142" y="72"/>
                    </a:lnTo>
                    <a:lnTo>
                      <a:pt x="140" y="58"/>
                    </a:lnTo>
                    <a:lnTo>
                      <a:pt x="136" y="44"/>
                    </a:lnTo>
                    <a:lnTo>
                      <a:pt x="130" y="32"/>
                    </a:lnTo>
                    <a:lnTo>
                      <a:pt x="122" y="22"/>
                    </a:lnTo>
                    <a:lnTo>
                      <a:pt x="110" y="12"/>
                    </a:lnTo>
                    <a:lnTo>
                      <a:pt x="98" y="6"/>
                    </a:lnTo>
                    <a:lnTo>
                      <a:pt x="86" y="2"/>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119"/>
              <p:cNvSpPr>
                <a:spLocks/>
              </p:cNvSpPr>
              <p:nvPr/>
            </p:nvSpPr>
            <p:spPr bwMode="auto">
              <a:xfrm>
                <a:off x="3066417" y="4231972"/>
                <a:ext cx="87800" cy="62987"/>
              </a:xfrm>
              <a:custGeom>
                <a:avLst/>
                <a:gdLst>
                  <a:gd name="T0" fmla="*/ 90 w 92"/>
                  <a:gd name="T1" fmla="*/ 10 h 66"/>
                  <a:gd name="T2" fmla="*/ 36 w 92"/>
                  <a:gd name="T3" fmla="*/ 64 h 66"/>
                  <a:gd name="T4" fmla="*/ 36 w 92"/>
                  <a:gd name="T5" fmla="*/ 64 h 66"/>
                  <a:gd name="T6" fmla="*/ 30 w 92"/>
                  <a:gd name="T7" fmla="*/ 66 h 66"/>
                  <a:gd name="T8" fmla="*/ 30 w 92"/>
                  <a:gd name="T9" fmla="*/ 66 h 66"/>
                  <a:gd name="T10" fmla="*/ 26 w 92"/>
                  <a:gd name="T11" fmla="*/ 64 h 66"/>
                  <a:gd name="T12" fmla="*/ 2 w 92"/>
                  <a:gd name="T13" fmla="*/ 40 h 66"/>
                  <a:gd name="T14" fmla="*/ 2 w 92"/>
                  <a:gd name="T15" fmla="*/ 40 h 66"/>
                  <a:gd name="T16" fmla="*/ 0 w 92"/>
                  <a:gd name="T17" fmla="*/ 34 h 66"/>
                  <a:gd name="T18" fmla="*/ 2 w 92"/>
                  <a:gd name="T19" fmla="*/ 30 h 66"/>
                  <a:gd name="T20" fmla="*/ 2 w 92"/>
                  <a:gd name="T21" fmla="*/ 30 h 66"/>
                  <a:gd name="T22" fmla="*/ 6 w 92"/>
                  <a:gd name="T23" fmla="*/ 28 h 66"/>
                  <a:gd name="T24" fmla="*/ 10 w 92"/>
                  <a:gd name="T25" fmla="*/ 30 h 66"/>
                  <a:gd name="T26" fmla="*/ 30 w 92"/>
                  <a:gd name="T27" fmla="*/ 52 h 66"/>
                  <a:gd name="T28" fmla="*/ 82 w 92"/>
                  <a:gd name="T29" fmla="*/ 2 h 66"/>
                  <a:gd name="T30" fmla="*/ 82 w 92"/>
                  <a:gd name="T31" fmla="*/ 2 h 66"/>
                  <a:gd name="T32" fmla="*/ 86 w 92"/>
                  <a:gd name="T33" fmla="*/ 0 h 66"/>
                  <a:gd name="T34" fmla="*/ 90 w 92"/>
                  <a:gd name="T35" fmla="*/ 2 h 66"/>
                  <a:gd name="T36" fmla="*/ 90 w 92"/>
                  <a:gd name="T37" fmla="*/ 2 h 66"/>
                  <a:gd name="T38" fmla="*/ 92 w 92"/>
                  <a:gd name="T39" fmla="*/ 6 h 66"/>
                  <a:gd name="T40" fmla="*/ 90 w 92"/>
                  <a:gd name="T41"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6">
                    <a:moveTo>
                      <a:pt x="90" y="10"/>
                    </a:moveTo>
                    <a:lnTo>
                      <a:pt x="36" y="64"/>
                    </a:lnTo>
                    <a:lnTo>
                      <a:pt x="36" y="64"/>
                    </a:lnTo>
                    <a:lnTo>
                      <a:pt x="30" y="66"/>
                    </a:lnTo>
                    <a:lnTo>
                      <a:pt x="30" y="66"/>
                    </a:lnTo>
                    <a:lnTo>
                      <a:pt x="26" y="64"/>
                    </a:lnTo>
                    <a:lnTo>
                      <a:pt x="2" y="40"/>
                    </a:lnTo>
                    <a:lnTo>
                      <a:pt x="2" y="40"/>
                    </a:lnTo>
                    <a:lnTo>
                      <a:pt x="0" y="34"/>
                    </a:lnTo>
                    <a:lnTo>
                      <a:pt x="2" y="30"/>
                    </a:lnTo>
                    <a:lnTo>
                      <a:pt x="2" y="30"/>
                    </a:lnTo>
                    <a:lnTo>
                      <a:pt x="6" y="28"/>
                    </a:lnTo>
                    <a:lnTo>
                      <a:pt x="10" y="30"/>
                    </a:lnTo>
                    <a:lnTo>
                      <a:pt x="30" y="52"/>
                    </a:lnTo>
                    <a:lnTo>
                      <a:pt x="82" y="2"/>
                    </a:lnTo>
                    <a:lnTo>
                      <a:pt x="82" y="2"/>
                    </a:lnTo>
                    <a:lnTo>
                      <a:pt x="86" y="0"/>
                    </a:lnTo>
                    <a:lnTo>
                      <a:pt x="90" y="2"/>
                    </a:lnTo>
                    <a:lnTo>
                      <a:pt x="90" y="2"/>
                    </a:lnTo>
                    <a:lnTo>
                      <a:pt x="92" y="6"/>
                    </a:lnTo>
                    <a:lnTo>
                      <a:pt x="9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20"/>
              <p:cNvSpPr>
                <a:spLocks noEditPoints="1"/>
              </p:cNvSpPr>
              <p:nvPr/>
            </p:nvSpPr>
            <p:spPr bwMode="auto">
              <a:xfrm>
                <a:off x="3952053" y="3770067"/>
                <a:ext cx="133609" cy="135518"/>
              </a:xfrm>
              <a:custGeom>
                <a:avLst/>
                <a:gdLst>
                  <a:gd name="T0" fmla="*/ 70 w 140"/>
                  <a:gd name="T1" fmla="*/ 0 h 142"/>
                  <a:gd name="T2" fmla="*/ 70 w 140"/>
                  <a:gd name="T3" fmla="*/ 0 h 142"/>
                  <a:gd name="T4" fmla="*/ 56 w 140"/>
                  <a:gd name="T5" fmla="*/ 2 h 142"/>
                  <a:gd name="T6" fmla="*/ 42 w 140"/>
                  <a:gd name="T7" fmla="*/ 6 h 142"/>
                  <a:gd name="T8" fmla="*/ 30 w 140"/>
                  <a:gd name="T9" fmla="*/ 12 h 142"/>
                  <a:gd name="T10" fmla="*/ 20 w 140"/>
                  <a:gd name="T11" fmla="*/ 22 h 142"/>
                  <a:gd name="T12" fmla="*/ 12 w 140"/>
                  <a:gd name="T13" fmla="*/ 32 h 142"/>
                  <a:gd name="T14" fmla="*/ 6 w 140"/>
                  <a:gd name="T15" fmla="*/ 44 h 142"/>
                  <a:gd name="T16" fmla="*/ 2 w 140"/>
                  <a:gd name="T17" fmla="*/ 56 h 142"/>
                  <a:gd name="T18" fmla="*/ 0 w 140"/>
                  <a:gd name="T19" fmla="*/ 72 h 142"/>
                  <a:gd name="T20" fmla="*/ 0 w 140"/>
                  <a:gd name="T21" fmla="*/ 72 h 142"/>
                  <a:gd name="T22" fmla="*/ 2 w 140"/>
                  <a:gd name="T23" fmla="*/ 86 h 142"/>
                  <a:gd name="T24" fmla="*/ 6 w 140"/>
                  <a:gd name="T25" fmla="*/ 98 h 142"/>
                  <a:gd name="T26" fmla="*/ 12 w 140"/>
                  <a:gd name="T27" fmla="*/ 110 h 142"/>
                  <a:gd name="T28" fmla="*/ 20 w 140"/>
                  <a:gd name="T29" fmla="*/ 120 h 142"/>
                  <a:gd name="T30" fmla="*/ 30 w 140"/>
                  <a:gd name="T31" fmla="*/ 130 h 142"/>
                  <a:gd name="T32" fmla="*/ 42 w 140"/>
                  <a:gd name="T33" fmla="*/ 136 h 142"/>
                  <a:gd name="T34" fmla="*/ 56 w 140"/>
                  <a:gd name="T35" fmla="*/ 140 h 142"/>
                  <a:gd name="T36" fmla="*/ 70 w 140"/>
                  <a:gd name="T37" fmla="*/ 142 h 142"/>
                  <a:gd name="T38" fmla="*/ 70 w 140"/>
                  <a:gd name="T39" fmla="*/ 142 h 142"/>
                  <a:gd name="T40" fmla="*/ 84 w 140"/>
                  <a:gd name="T41" fmla="*/ 140 h 142"/>
                  <a:gd name="T42" fmla="*/ 98 w 140"/>
                  <a:gd name="T43" fmla="*/ 136 h 142"/>
                  <a:gd name="T44" fmla="*/ 110 w 140"/>
                  <a:gd name="T45" fmla="*/ 130 h 142"/>
                  <a:gd name="T46" fmla="*/ 120 w 140"/>
                  <a:gd name="T47" fmla="*/ 120 h 142"/>
                  <a:gd name="T48" fmla="*/ 128 w 140"/>
                  <a:gd name="T49" fmla="*/ 110 h 142"/>
                  <a:gd name="T50" fmla="*/ 134 w 140"/>
                  <a:gd name="T51" fmla="*/ 98 h 142"/>
                  <a:gd name="T52" fmla="*/ 140 w 140"/>
                  <a:gd name="T53" fmla="*/ 86 h 142"/>
                  <a:gd name="T54" fmla="*/ 140 w 140"/>
                  <a:gd name="T55" fmla="*/ 72 h 142"/>
                  <a:gd name="T56" fmla="*/ 140 w 140"/>
                  <a:gd name="T57" fmla="*/ 72 h 142"/>
                  <a:gd name="T58" fmla="*/ 140 w 140"/>
                  <a:gd name="T59" fmla="*/ 56 h 142"/>
                  <a:gd name="T60" fmla="*/ 134 w 140"/>
                  <a:gd name="T61" fmla="*/ 44 h 142"/>
                  <a:gd name="T62" fmla="*/ 128 w 140"/>
                  <a:gd name="T63" fmla="*/ 32 h 142"/>
                  <a:gd name="T64" fmla="*/ 120 w 140"/>
                  <a:gd name="T65" fmla="*/ 22 h 142"/>
                  <a:gd name="T66" fmla="*/ 110 w 140"/>
                  <a:gd name="T67" fmla="*/ 12 h 142"/>
                  <a:gd name="T68" fmla="*/ 98 w 140"/>
                  <a:gd name="T69" fmla="*/ 6 h 142"/>
                  <a:gd name="T70" fmla="*/ 84 w 140"/>
                  <a:gd name="T71" fmla="*/ 2 h 142"/>
                  <a:gd name="T72" fmla="*/ 70 w 140"/>
                  <a:gd name="T73" fmla="*/ 0 h 142"/>
                  <a:gd name="T74" fmla="*/ 116 w 140"/>
                  <a:gd name="T75" fmla="*/ 46 h 142"/>
                  <a:gd name="T76" fmla="*/ 62 w 140"/>
                  <a:gd name="T77" fmla="*/ 100 h 142"/>
                  <a:gd name="T78" fmla="*/ 62 w 140"/>
                  <a:gd name="T79" fmla="*/ 100 h 142"/>
                  <a:gd name="T80" fmla="*/ 58 w 140"/>
                  <a:gd name="T81" fmla="*/ 102 h 142"/>
                  <a:gd name="T82" fmla="*/ 58 w 140"/>
                  <a:gd name="T83" fmla="*/ 102 h 142"/>
                  <a:gd name="T84" fmla="*/ 54 w 140"/>
                  <a:gd name="T85" fmla="*/ 100 h 142"/>
                  <a:gd name="T86" fmla="*/ 28 w 140"/>
                  <a:gd name="T87" fmla="*/ 74 h 142"/>
                  <a:gd name="T88" fmla="*/ 28 w 140"/>
                  <a:gd name="T89" fmla="*/ 74 h 142"/>
                  <a:gd name="T90" fmla="*/ 26 w 140"/>
                  <a:gd name="T91" fmla="*/ 70 h 142"/>
                  <a:gd name="T92" fmla="*/ 28 w 140"/>
                  <a:gd name="T93" fmla="*/ 66 h 142"/>
                  <a:gd name="T94" fmla="*/ 28 w 140"/>
                  <a:gd name="T95" fmla="*/ 66 h 142"/>
                  <a:gd name="T96" fmla="*/ 32 w 140"/>
                  <a:gd name="T97" fmla="*/ 64 h 142"/>
                  <a:gd name="T98" fmla="*/ 36 w 140"/>
                  <a:gd name="T99" fmla="*/ 66 h 142"/>
                  <a:gd name="T100" fmla="*/ 58 w 140"/>
                  <a:gd name="T101" fmla="*/ 88 h 142"/>
                  <a:gd name="T102" fmla="*/ 108 w 140"/>
                  <a:gd name="T103" fmla="*/ 38 h 142"/>
                  <a:gd name="T104" fmla="*/ 108 w 140"/>
                  <a:gd name="T105" fmla="*/ 38 h 142"/>
                  <a:gd name="T106" fmla="*/ 112 w 140"/>
                  <a:gd name="T107" fmla="*/ 36 h 142"/>
                  <a:gd name="T108" fmla="*/ 116 w 140"/>
                  <a:gd name="T109" fmla="*/ 38 h 142"/>
                  <a:gd name="T110" fmla="*/ 116 w 140"/>
                  <a:gd name="T111" fmla="*/ 38 h 142"/>
                  <a:gd name="T112" fmla="*/ 118 w 140"/>
                  <a:gd name="T113" fmla="*/ 42 h 142"/>
                  <a:gd name="T114" fmla="*/ 116 w 140"/>
                  <a:gd name="T115" fmla="*/ 4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2">
                    <a:moveTo>
                      <a:pt x="70" y="0"/>
                    </a:moveTo>
                    <a:lnTo>
                      <a:pt x="70" y="0"/>
                    </a:lnTo>
                    <a:lnTo>
                      <a:pt x="56" y="2"/>
                    </a:lnTo>
                    <a:lnTo>
                      <a:pt x="42" y="6"/>
                    </a:lnTo>
                    <a:lnTo>
                      <a:pt x="30" y="12"/>
                    </a:lnTo>
                    <a:lnTo>
                      <a:pt x="20" y="22"/>
                    </a:lnTo>
                    <a:lnTo>
                      <a:pt x="12" y="32"/>
                    </a:lnTo>
                    <a:lnTo>
                      <a:pt x="6" y="44"/>
                    </a:lnTo>
                    <a:lnTo>
                      <a:pt x="2" y="56"/>
                    </a:lnTo>
                    <a:lnTo>
                      <a:pt x="0" y="72"/>
                    </a:lnTo>
                    <a:lnTo>
                      <a:pt x="0" y="72"/>
                    </a:lnTo>
                    <a:lnTo>
                      <a:pt x="2" y="86"/>
                    </a:lnTo>
                    <a:lnTo>
                      <a:pt x="6" y="98"/>
                    </a:lnTo>
                    <a:lnTo>
                      <a:pt x="12" y="110"/>
                    </a:lnTo>
                    <a:lnTo>
                      <a:pt x="20" y="120"/>
                    </a:lnTo>
                    <a:lnTo>
                      <a:pt x="30" y="130"/>
                    </a:lnTo>
                    <a:lnTo>
                      <a:pt x="42" y="136"/>
                    </a:lnTo>
                    <a:lnTo>
                      <a:pt x="56" y="140"/>
                    </a:lnTo>
                    <a:lnTo>
                      <a:pt x="70" y="142"/>
                    </a:lnTo>
                    <a:lnTo>
                      <a:pt x="70" y="142"/>
                    </a:lnTo>
                    <a:lnTo>
                      <a:pt x="84" y="140"/>
                    </a:lnTo>
                    <a:lnTo>
                      <a:pt x="98" y="136"/>
                    </a:lnTo>
                    <a:lnTo>
                      <a:pt x="110" y="130"/>
                    </a:lnTo>
                    <a:lnTo>
                      <a:pt x="120" y="120"/>
                    </a:lnTo>
                    <a:lnTo>
                      <a:pt x="128" y="110"/>
                    </a:lnTo>
                    <a:lnTo>
                      <a:pt x="134" y="98"/>
                    </a:lnTo>
                    <a:lnTo>
                      <a:pt x="140" y="86"/>
                    </a:lnTo>
                    <a:lnTo>
                      <a:pt x="140" y="72"/>
                    </a:lnTo>
                    <a:lnTo>
                      <a:pt x="140" y="72"/>
                    </a:lnTo>
                    <a:lnTo>
                      <a:pt x="140" y="56"/>
                    </a:lnTo>
                    <a:lnTo>
                      <a:pt x="134" y="44"/>
                    </a:lnTo>
                    <a:lnTo>
                      <a:pt x="128" y="32"/>
                    </a:lnTo>
                    <a:lnTo>
                      <a:pt x="120" y="22"/>
                    </a:lnTo>
                    <a:lnTo>
                      <a:pt x="110" y="12"/>
                    </a:lnTo>
                    <a:lnTo>
                      <a:pt x="98" y="6"/>
                    </a:lnTo>
                    <a:lnTo>
                      <a:pt x="84" y="2"/>
                    </a:lnTo>
                    <a:lnTo>
                      <a:pt x="70" y="0"/>
                    </a:lnTo>
                    <a:close/>
                    <a:moveTo>
                      <a:pt x="116" y="46"/>
                    </a:moveTo>
                    <a:lnTo>
                      <a:pt x="62" y="100"/>
                    </a:lnTo>
                    <a:lnTo>
                      <a:pt x="62" y="100"/>
                    </a:lnTo>
                    <a:lnTo>
                      <a:pt x="58" y="102"/>
                    </a:lnTo>
                    <a:lnTo>
                      <a:pt x="58" y="102"/>
                    </a:lnTo>
                    <a:lnTo>
                      <a:pt x="54" y="100"/>
                    </a:lnTo>
                    <a:lnTo>
                      <a:pt x="28" y="74"/>
                    </a:lnTo>
                    <a:lnTo>
                      <a:pt x="28" y="74"/>
                    </a:lnTo>
                    <a:lnTo>
                      <a:pt x="26" y="70"/>
                    </a:lnTo>
                    <a:lnTo>
                      <a:pt x="28" y="66"/>
                    </a:lnTo>
                    <a:lnTo>
                      <a:pt x="28" y="66"/>
                    </a:lnTo>
                    <a:lnTo>
                      <a:pt x="32" y="64"/>
                    </a:lnTo>
                    <a:lnTo>
                      <a:pt x="36" y="66"/>
                    </a:lnTo>
                    <a:lnTo>
                      <a:pt x="58" y="88"/>
                    </a:lnTo>
                    <a:lnTo>
                      <a:pt x="108" y="38"/>
                    </a:lnTo>
                    <a:lnTo>
                      <a:pt x="108" y="38"/>
                    </a:lnTo>
                    <a:lnTo>
                      <a:pt x="112" y="36"/>
                    </a:lnTo>
                    <a:lnTo>
                      <a:pt x="116" y="38"/>
                    </a:lnTo>
                    <a:lnTo>
                      <a:pt x="116" y="38"/>
                    </a:lnTo>
                    <a:lnTo>
                      <a:pt x="118" y="42"/>
                    </a:lnTo>
                    <a:lnTo>
                      <a:pt x="116" y="46"/>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121"/>
              <p:cNvSpPr>
                <a:spLocks/>
              </p:cNvSpPr>
              <p:nvPr/>
            </p:nvSpPr>
            <p:spPr bwMode="auto">
              <a:xfrm>
                <a:off x="3952053" y="3770067"/>
                <a:ext cx="133609" cy="135518"/>
              </a:xfrm>
              <a:custGeom>
                <a:avLst/>
                <a:gdLst>
                  <a:gd name="T0" fmla="*/ 70 w 140"/>
                  <a:gd name="T1" fmla="*/ 0 h 142"/>
                  <a:gd name="T2" fmla="*/ 70 w 140"/>
                  <a:gd name="T3" fmla="*/ 0 h 142"/>
                  <a:gd name="T4" fmla="*/ 56 w 140"/>
                  <a:gd name="T5" fmla="*/ 2 h 142"/>
                  <a:gd name="T6" fmla="*/ 42 w 140"/>
                  <a:gd name="T7" fmla="*/ 6 h 142"/>
                  <a:gd name="T8" fmla="*/ 30 w 140"/>
                  <a:gd name="T9" fmla="*/ 12 h 142"/>
                  <a:gd name="T10" fmla="*/ 20 w 140"/>
                  <a:gd name="T11" fmla="*/ 22 h 142"/>
                  <a:gd name="T12" fmla="*/ 12 w 140"/>
                  <a:gd name="T13" fmla="*/ 32 h 142"/>
                  <a:gd name="T14" fmla="*/ 6 w 140"/>
                  <a:gd name="T15" fmla="*/ 44 h 142"/>
                  <a:gd name="T16" fmla="*/ 2 w 140"/>
                  <a:gd name="T17" fmla="*/ 56 h 142"/>
                  <a:gd name="T18" fmla="*/ 0 w 140"/>
                  <a:gd name="T19" fmla="*/ 72 h 142"/>
                  <a:gd name="T20" fmla="*/ 0 w 140"/>
                  <a:gd name="T21" fmla="*/ 72 h 142"/>
                  <a:gd name="T22" fmla="*/ 2 w 140"/>
                  <a:gd name="T23" fmla="*/ 86 h 142"/>
                  <a:gd name="T24" fmla="*/ 6 w 140"/>
                  <a:gd name="T25" fmla="*/ 98 h 142"/>
                  <a:gd name="T26" fmla="*/ 12 w 140"/>
                  <a:gd name="T27" fmla="*/ 110 h 142"/>
                  <a:gd name="T28" fmla="*/ 20 w 140"/>
                  <a:gd name="T29" fmla="*/ 120 h 142"/>
                  <a:gd name="T30" fmla="*/ 30 w 140"/>
                  <a:gd name="T31" fmla="*/ 130 h 142"/>
                  <a:gd name="T32" fmla="*/ 42 w 140"/>
                  <a:gd name="T33" fmla="*/ 136 h 142"/>
                  <a:gd name="T34" fmla="*/ 56 w 140"/>
                  <a:gd name="T35" fmla="*/ 140 h 142"/>
                  <a:gd name="T36" fmla="*/ 70 w 140"/>
                  <a:gd name="T37" fmla="*/ 142 h 142"/>
                  <a:gd name="T38" fmla="*/ 70 w 140"/>
                  <a:gd name="T39" fmla="*/ 142 h 142"/>
                  <a:gd name="T40" fmla="*/ 84 w 140"/>
                  <a:gd name="T41" fmla="*/ 140 h 142"/>
                  <a:gd name="T42" fmla="*/ 98 w 140"/>
                  <a:gd name="T43" fmla="*/ 136 h 142"/>
                  <a:gd name="T44" fmla="*/ 110 w 140"/>
                  <a:gd name="T45" fmla="*/ 130 h 142"/>
                  <a:gd name="T46" fmla="*/ 120 w 140"/>
                  <a:gd name="T47" fmla="*/ 120 h 142"/>
                  <a:gd name="T48" fmla="*/ 128 w 140"/>
                  <a:gd name="T49" fmla="*/ 110 h 142"/>
                  <a:gd name="T50" fmla="*/ 134 w 140"/>
                  <a:gd name="T51" fmla="*/ 98 h 142"/>
                  <a:gd name="T52" fmla="*/ 140 w 140"/>
                  <a:gd name="T53" fmla="*/ 86 h 142"/>
                  <a:gd name="T54" fmla="*/ 140 w 140"/>
                  <a:gd name="T55" fmla="*/ 72 h 142"/>
                  <a:gd name="T56" fmla="*/ 140 w 140"/>
                  <a:gd name="T57" fmla="*/ 72 h 142"/>
                  <a:gd name="T58" fmla="*/ 140 w 140"/>
                  <a:gd name="T59" fmla="*/ 56 h 142"/>
                  <a:gd name="T60" fmla="*/ 134 w 140"/>
                  <a:gd name="T61" fmla="*/ 44 h 142"/>
                  <a:gd name="T62" fmla="*/ 128 w 140"/>
                  <a:gd name="T63" fmla="*/ 32 h 142"/>
                  <a:gd name="T64" fmla="*/ 120 w 140"/>
                  <a:gd name="T65" fmla="*/ 22 h 142"/>
                  <a:gd name="T66" fmla="*/ 110 w 140"/>
                  <a:gd name="T67" fmla="*/ 12 h 142"/>
                  <a:gd name="T68" fmla="*/ 98 w 140"/>
                  <a:gd name="T69" fmla="*/ 6 h 142"/>
                  <a:gd name="T70" fmla="*/ 84 w 140"/>
                  <a:gd name="T71" fmla="*/ 2 h 142"/>
                  <a:gd name="T72" fmla="*/ 70 w 140"/>
                  <a:gd name="T7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2">
                    <a:moveTo>
                      <a:pt x="70" y="0"/>
                    </a:moveTo>
                    <a:lnTo>
                      <a:pt x="70" y="0"/>
                    </a:lnTo>
                    <a:lnTo>
                      <a:pt x="56" y="2"/>
                    </a:lnTo>
                    <a:lnTo>
                      <a:pt x="42" y="6"/>
                    </a:lnTo>
                    <a:lnTo>
                      <a:pt x="30" y="12"/>
                    </a:lnTo>
                    <a:lnTo>
                      <a:pt x="20" y="22"/>
                    </a:lnTo>
                    <a:lnTo>
                      <a:pt x="12" y="32"/>
                    </a:lnTo>
                    <a:lnTo>
                      <a:pt x="6" y="44"/>
                    </a:lnTo>
                    <a:lnTo>
                      <a:pt x="2" y="56"/>
                    </a:lnTo>
                    <a:lnTo>
                      <a:pt x="0" y="72"/>
                    </a:lnTo>
                    <a:lnTo>
                      <a:pt x="0" y="72"/>
                    </a:lnTo>
                    <a:lnTo>
                      <a:pt x="2" y="86"/>
                    </a:lnTo>
                    <a:lnTo>
                      <a:pt x="6" y="98"/>
                    </a:lnTo>
                    <a:lnTo>
                      <a:pt x="12" y="110"/>
                    </a:lnTo>
                    <a:lnTo>
                      <a:pt x="20" y="120"/>
                    </a:lnTo>
                    <a:lnTo>
                      <a:pt x="30" y="130"/>
                    </a:lnTo>
                    <a:lnTo>
                      <a:pt x="42" y="136"/>
                    </a:lnTo>
                    <a:lnTo>
                      <a:pt x="56" y="140"/>
                    </a:lnTo>
                    <a:lnTo>
                      <a:pt x="70" y="142"/>
                    </a:lnTo>
                    <a:lnTo>
                      <a:pt x="70" y="142"/>
                    </a:lnTo>
                    <a:lnTo>
                      <a:pt x="84" y="140"/>
                    </a:lnTo>
                    <a:lnTo>
                      <a:pt x="98" y="136"/>
                    </a:lnTo>
                    <a:lnTo>
                      <a:pt x="110" y="130"/>
                    </a:lnTo>
                    <a:lnTo>
                      <a:pt x="120" y="120"/>
                    </a:lnTo>
                    <a:lnTo>
                      <a:pt x="128" y="110"/>
                    </a:lnTo>
                    <a:lnTo>
                      <a:pt x="134" y="98"/>
                    </a:lnTo>
                    <a:lnTo>
                      <a:pt x="140" y="86"/>
                    </a:lnTo>
                    <a:lnTo>
                      <a:pt x="140" y="72"/>
                    </a:lnTo>
                    <a:lnTo>
                      <a:pt x="140" y="72"/>
                    </a:lnTo>
                    <a:lnTo>
                      <a:pt x="140" y="56"/>
                    </a:lnTo>
                    <a:lnTo>
                      <a:pt x="134" y="44"/>
                    </a:lnTo>
                    <a:lnTo>
                      <a:pt x="128" y="32"/>
                    </a:lnTo>
                    <a:lnTo>
                      <a:pt x="120" y="22"/>
                    </a:lnTo>
                    <a:lnTo>
                      <a:pt x="110" y="12"/>
                    </a:lnTo>
                    <a:lnTo>
                      <a:pt x="98" y="6"/>
                    </a:lnTo>
                    <a:lnTo>
                      <a:pt x="84" y="2"/>
                    </a:lnTo>
                    <a:lnTo>
                      <a:pt x="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122"/>
              <p:cNvSpPr>
                <a:spLocks/>
              </p:cNvSpPr>
              <p:nvPr/>
            </p:nvSpPr>
            <p:spPr bwMode="auto">
              <a:xfrm>
                <a:off x="3976866" y="3804423"/>
                <a:ext cx="87800" cy="62987"/>
              </a:xfrm>
              <a:custGeom>
                <a:avLst/>
                <a:gdLst>
                  <a:gd name="T0" fmla="*/ 90 w 92"/>
                  <a:gd name="T1" fmla="*/ 10 h 66"/>
                  <a:gd name="T2" fmla="*/ 36 w 92"/>
                  <a:gd name="T3" fmla="*/ 64 h 66"/>
                  <a:gd name="T4" fmla="*/ 36 w 92"/>
                  <a:gd name="T5" fmla="*/ 64 h 66"/>
                  <a:gd name="T6" fmla="*/ 32 w 92"/>
                  <a:gd name="T7" fmla="*/ 66 h 66"/>
                  <a:gd name="T8" fmla="*/ 32 w 92"/>
                  <a:gd name="T9" fmla="*/ 66 h 66"/>
                  <a:gd name="T10" fmla="*/ 28 w 92"/>
                  <a:gd name="T11" fmla="*/ 64 h 66"/>
                  <a:gd name="T12" fmla="*/ 2 w 92"/>
                  <a:gd name="T13" fmla="*/ 38 h 66"/>
                  <a:gd name="T14" fmla="*/ 2 w 92"/>
                  <a:gd name="T15" fmla="*/ 38 h 66"/>
                  <a:gd name="T16" fmla="*/ 0 w 92"/>
                  <a:gd name="T17" fmla="*/ 34 h 66"/>
                  <a:gd name="T18" fmla="*/ 2 w 92"/>
                  <a:gd name="T19" fmla="*/ 30 h 66"/>
                  <a:gd name="T20" fmla="*/ 2 w 92"/>
                  <a:gd name="T21" fmla="*/ 30 h 66"/>
                  <a:gd name="T22" fmla="*/ 6 w 92"/>
                  <a:gd name="T23" fmla="*/ 28 h 66"/>
                  <a:gd name="T24" fmla="*/ 10 w 92"/>
                  <a:gd name="T25" fmla="*/ 30 h 66"/>
                  <a:gd name="T26" fmla="*/ 32 w 92"/>
                  <a:gd name="T27" fmla="*/ 52 h 66"/>
                  <a:gd name="T28" fmla="*/ 82 w 92"/>
                  <a:gd name="T29" fmla="*/ 2 h 66"/>
                  <a:gd name="T30" fmla="*/ 82 w 92"/>
                  <a:gd name="T31" fmla="*/ 2 h 66"/>
                  <a:gd name="T32" fmla="*/ 86 w 92"/>
                  <a:gd name="T33" fmla="*/ 0 h 66"/>
                  <a:gd name="T34" fmla="*/ 90 w 92"/>
                  <a:gd name="T35" fmla="*/ 2 h 66"/>
                  <a:gd name="T36" fmla="*/ 90 w 92"/>
                  <a:gd name="T37" fmla="*/ 2 h 66"/>
                  <a:gd name="T38" fmla="*/ 92 w 92"/>
                  <a:gd name="T39" fmla="*/ 6 h 66"/>
                  <a:gd name="T40" fmla="*/ 90 w 92"/>
                  <a:gd name="T41"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6">
                    <a:moveTo>
                      <a:pt x="90" y="10"/>
                    </a:moveTo>
                    <a:lnTo>
                      <a:pt x="36" y="64"/>
                    </a:lnTo>
                    <a:lnTo>
                      <a:pt x="36" y="64"/>
                    </a:lnTo>
                    <a:lnTo>
                      <a:pt x="32" y="66"/>
                    </a:lnTo>
                    <a:lnTo>
                      <a:pt x="32" y="66"/>
                    </a:lnTo>
                    <a:lnTo>
                      <a:pt x="28" y="64"/>
                    </a:lnTo>
                    <a:lnTo>
                      <a:pt x="2" y="38"/>
                    </a:lnTo>
                    <a:lnTo>
                      <a:pt x="2" y="38"/>
                    </a:lnTo>
                    <a:lnTo>
                      <a:pt x="0" y="34"/>
                    </a:lnTo>
                    <a:lnTo>
                      <a:pt x="2" y="30"/>
                    </a:lnTo>
                    <a:lnTo>
                      <a:pt x="2" y="30"/>
                    </a:lnTo>
                    <a:lnTo>
                      <a:pt x="6" y="28"/>
                    </a:lnTo>
                    <a:lnTo>
                      <a:pt x="10" y="30"/>
                    </a:lnTo>
                    <a:lnTo>
                      <a:pt x="32" y="52"/>
                    </a:lnTo>
                    <a:lnTo>
                      <a:pt x="82" y="2"/>
                    </a:lnTo>
                    <a:lnTo>
                      <a:pt x="82" y="2"/>
                    </a:lnTo>
                    <a:lnTo>
                      <a:pt x="86" y="0"/>
                    </a:lnTo>
                    <a:lnTo>
                      <a:pt x="90" y="2"/>
                    </a:lnTo>
                    <a:lnTo>
                      <a:pt x="90" y="2"/>
                    </a:lnTo>
                    <a:lnTo>
                      <a:pt x="92" y="6"/>
                    </a:lnTo>
                    <a:lnTo>
                      <a:pt x="9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123"/>
              <p:cNvSpPr>
                <a:spLocks noEditPoints="1"/>
              </p:cNvSpPr>
              <p:nvPr/>
            </p:nvSpPr>
            <p:spPr bwMode="auto">
              <a:xfrm>
                <a:off x="4914036" y="3273806"/>
                <a:ext cx="133609" cy="135518"/>
              </a:xfrm>
              <a:custGeom>
                <a:avLst/>
                <a:gdLst>
                  <a:gd name="T0" fmla="*/ 70 w 140"/>
                  <a:gd name="T1" fmla="*/ 0 h 142"/>
                  <a:gd name="T2" fmla="*/ 70 w 140"/>
                  <a:gd name="T3" fmla="*/ 0 h 142"/>
                  <a:gd name="T4" fmla="*/ 56 w 140"/>
                  <a:gd name="T5" fmla="*/ 2 h 142"/>
                  <a:gd name="T6" fmla="*/ 42 w 140"/>
                  <a:gd name="T7" fmla="*/ 6 h 142"/>
                  <a:gd name="T8" fmla="*/ 30 w 140"/>
                  <a:gd name="T9" fmla="*/ 12 h 142"/>
                  <a:gd name="T10" fmla="*/ 20 w 140"/>
                  <a:gd name="T11" fmla="*/ 22 h 142"/>
                  <a:gd name="T12" fmla="*/ 12 w 140"/>
                  <a:gd name="T13" fmla="*/ 32 h 142"/>
                  <a:gd name="T14" fmla="*/ 6 w 140"/>
                  <a:gd name="T15" fmla="*/ 44 h 142"/>
                  <a:gd name="T16" fmla="*/ 2 w 140"/>
                  <a:gd name="T17" fmla="*/ 56 h 142"/>
                  <a:gd name="T18" fmla="*/ 0 w 140"/>
                  <a:gd name="T19" fmla="*/ 72 h 142"/>
                  <a:gd name="T20" fmla="*/ 0 w 140"/>
                  <a:gd name="T21" fmla="*/ 72 h 142"/>
                  <a:gd name="T22" fmla="*/ 2 w 140"/>
                  <a:gd name="T23" fmla="*/ 86 h 142"/>
                  <a:gd name="T24" fmla="*/ 6 w 140"/>
                  <a:gd name="T25" fmla="*/ 98 h 142"/>
                  <a:gd name="T26" fmla="*/ 12 w 140"/>
                  <a:gd name="T27" fmla="*/ 110 h 142"/>
                  <a:gd name="T28" fmla="*/ 20 w 140"/>
                  <a:gd name="T29" fmla="*/ 120 h 142"/>
                  <a:gd name="T30" fmla="*/ 30 w 140"/>
                  <a:gd name="T31" fmla="*/ 130 h 142"/>
                  <a:gd name="T32" fmla="*/ 42 w 140"/>
                  <a:gd name="T33" fmla="*/ 136 h 142"/>
                  <a:gd name="T34" fmla="*/ 56 w 140"/>
                  <a:gd name="T35" fmla="*/ 140 h 142"/>
                  <a:gd name="T36" fmla="*/ 70 w 140"/>
                  <a:gd name="T37" fmla="*/ 142 h 142"/>
                  <a:gd name="T38" fmla="*/ 70 w 140"/>
                  <a:gd name="T39" fmla="*/ 142 h 142"/>
                  <a:gd name="T40" fmla="*/ 84 w 140"/>
                  <a:gd name="T41" fmla="*/ 140 h 142"/>
                  <a:gd name="T42" fmla="*/ 98 w 140"/>
                  <a:gd name="T43" fmla="*/ 136 h 142"/>
                  <a:gd name="T44" fmla="*/ 110 w 140"/>
                  <a:gd name="T45" fmla="*/ 130 h 142"/>
                  <a:gd name="T46" fmla="*/ 120 w 140"/>
                  <a:gd name="T47" fmla="*/ 120 h 142"/>
                  <a:gd name="T48" fmla="*/ 128 w 140"/>
                  <a:gd name="T49" fmla="*/ 110 h 142"/>
                  <a:gd name="T50" fmla="*/ 136 w 140"/>
                  <a:gd name="T51" fmla="*/ 98 h 142"/>
                  <a:gd name="T52" fmla="*/ 140 w 140"/>
                  <a:gd name="T53" fmla="*/ 86 h 142"/>
                  <a:gd name="T54" fmla="*/ 140 w 140"/>
                  <a:gd name="T55" fmla="*/ 72 h 142"/>
                  <a:gd name="T56" fmla="*/ 140 w 140"/>
                  <a:gd name="T57" fmla="*/ 72 h 142"/>
                  <a:gd name="T58" fmla="*/ 140 w 140"/>
                  <a:gd name="T59" fmla="*/ 56 h 142"/>
                  <a:gd name="T60" fmla="*/ 136 w 140"/>
                  <a:gd name="T61" fmla="*/ 44 h 142"/>
                  <a:gd name="T62" fmla="*/ 128 w 140"/>
                  <a:gd name="T63" fmla="*/ 32 h 142"/>
                  <a:gd name="T64" fmla="*/ 120 w 140"/>
                  <a:gd name="T65" fmla="*/ 22 h 142"/>
                  <a:gd name="T66" fmla="*/ 110 w 140"/>
                  <a:gd name="T67" fmla="*/ 12 h 142"/>
                  <a:gd name="T68" fmla="*/ 98 w 140"/>
                  <a:gd name="T69" fmla="*/ 6 h 142"/>
                  <a:gd name="T70" fmla="*/ 84 w 140"/>
                  <a:gd name="T71" fmla="*/ 2 h 142"/>
                  <a:gd name="T72" fmla="*/ 70 w 140"/>
                  <a:gd name="T73" fmla="*/ 0 h 142"/>
                  <a:gd name="T74" fmla="*/ 116 w 140"/>
                  <a:gd name="T75" fmla="*/ 46 h 142"/>
                  <a:gd name="T76" fmla="*/ 62 w 140"/>
                  <a:gd name="T77" fmla="*/ 100 h 142"/>
                  <a:gd name="T78" fmla="*/ 62 w 140"/>
                  <a:gd name="T79" fmla="*/ 100 h 142"/>
                  <a:gd name="T80" fmla="*/ 58 w 140"/>
                  <a:gd name="T81" fmla="*/ 102 h 142"/>
                  <a:gd name="T82" fmla="*/ 58 w 140"/>
                  <a:gd name="T83" fmla="*/ 102 h 142"/>
                  <a:gd name="T84" fmla="*/ 54 w 140"/>
                  <a:gd name="T85" fmla="*/ 100 h 142"/>
                  <a:gd name="T86" fmla="*/ 28 w 140"/>
                  <a:gd name="T87" fmla="*/ 74 h 142"/>
                  <a:gd name="T88" fmla="*/ 28 w 140"/>
                  <a:gd name="T89" fmla="*/ 74 h 142"/>
                  <a:gd name="T90" fmla="*/ 26 w 140"/>
                  <a:gd name="T91" fmla="*/ 70 h 142"/>
                  <a:gd name="T92" fmla="*/ 28 w 140"/>
                  <a:gd name="T93" fmla="*/ 66 h 142"/>
                  <a:gd name="T94" fmla="*/ 28 w 140"/>
                  <a:gd name="T95" fmla="*/ 66 h 142"/>
                  <a:gd name="T96" fmla="*/ 32 w 140"/>
                  <a:gd name="T97" fmla="*/ 64 h 142"/>
                  <a:gd name="T98" fmla="*/ 36 w 140"/>
                  <a:gd name="T99" fmla="*/ 66 h 142"/>
                  <a:gd name="T100" fmla="*/ 58 w 140"/>
                  <a:gd name="T101" fmla="*/ 88 h 142"/>
                  <a:gd name="T102" fmla="*/ 108 w 140"/>
                  <a:gd name="T103" fmla="*/ 38 h 142"/>
                  <a:gd name="T104" fmla="*/ 108 w 140"/>
                  <a:gd name="T105" fmla="*/ 38 h 142"/>
                  <a:gd name="T106" fmla="*/ 112 w 140"/>
                  <a:gd name="T107" fmla="*/ 36 h 142"/>
                  <a:gd name="T108" fmla="*/ 116 w 140"/>
                  <a:gd name="T109" fmla="*/ 38 h 142"/>
                  <a:gd name="T110" fmla="*/ 116 w 140"/>
                  <a:gd name="T111" fmla="*/ 38 h 142"/>
                  <a:gd name="T112" fmla="*/ 118 w 140"/>
                  <a:gd name="T113" fmla="*/ 42 h 142"/>
                  <a:gd name="T114" fmla="*/ 116 w 140"/>
                  <a:gd name="T115" fmla="*/ 4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2">
                    <a:moveTo>
                      <a:pt x="70" y="0"/>
                    </a:moveTo>
                    <a:lnTo>
                      <a:pt x="70" y="0"/>
                    </a:lnTo>
                    <a:lnTo>
                      <a:pt x="56" y="2"/>
                    </a:lnTo>
                    <a:lnTo>
                      <a:pt x="42" y="6"/>
                    </a:lnTo>
                    <a:lnTo>
                      <a:pt x="30" y="12"/>
                    </a:lnTo>
                    <a:lnTo>
                      <a:pt x="20" y="22"/>
                    </a:lnTo>
                    <a:lnTo>
                      <a:pt x="12" y="32"/>
                    </a:lnTo>
                    <a:lnTo>
                      <a:pt x="6" y="44"/>
                    </a:lnTo>
                    <a:lnTo>
                      <a:pt x="2" y="56"/>
                    </a:lnTo>
                    <a:lnTo>
                      <a:pt x="0" y="72"/>
                    </a:lnTo>
                    <a:lnTo>
                      <a:pt x="0" y="72"/>
                    </a:lnTo>
                    <a:lnTo>
                      <a:pt x="2" y="86"/>
                    </a:lnTo>
                    <a:lnTo>
                      <a:pt x="6" y="98"/>
                    </a:lnTo>
                    <a:lnTo>
                      <a:pt x="12" y="110"/>
                    </a:lnTo>
                    <a:lnTo>
                      <a:pt x="20" y="120"/>
                    </a:lnTo>
                    <a:lnTo>
                      <a:pt x="30" y="130"/>
                    </a:lnTo>
                    <a:lnTo>
                      <a:pt x="42" y="136"/>
                    </a:lnTo>
                    <a:lnTo>
                      <a:pt x="56" y="140"/>
                    </a:lnTo>
                    <a:lnTo>
                      <a:pt x="70" y="142"/>
                    </a:lnTo>
                    <a:lnTo>
                      <a:pt x="70" y="142"/>
                    </a:lnTo>
                    <a:lnTo>
                      <a:pt x="84" y="140"/>
                    </a:lnTo>
                    <a:lnTo>
                      <a:pt x="98" y="136"/>
                    </a:lnTo>
                    <a:lnTo>
                      <a:pt x="110" y="130"/>
                    </a:lnTo>
                    <a:lnTo>
                      <a:pt x="120" y="120"/>
                    </a:lnTo>
                    <a:lnTo>
                      <a:pt x="128" y="110"/>
                    </a:lnTo>
                    <a:lnTo>
                      <a:pt x="136" y="98"/>
                    </a:lnTo>
                    <a:lnTo>
                      <a:pt x="140" y="86"/>
                    </a:lnTo>
                    <a:lnTo>
                      <a:pt x="140" y="72"/>
                    </a:lnTo>
                    <a:lnTo>
                      <a:pt x="140" y="72"/>
                    </a:lnTo>
                    <a:lnTo>
                      <a:pt x="140" y="56"/>
                    </a:lnTo>
                    <a:lnTo>
                      <a:pt x="136" y="44"/>
                    </a:lnTo>
                    <a:lnTo>
                      <a:pt x="128" y="32"/>
                    </a:lnTo>
                    <a:lnTo>
                      <a:pt x="120" y="22"/>
                    </a:lnTo>
                    <a:lnTo>
                      <a:pt x="110" y="12"/>
                    </a:lnTo>
                    <a:lnTo>
                      <a:pt x="98" y="6"/>
                    </a:lnTo>
                    <a:lnTo>
                      <a:pt x="84" y="2"/>
                    </a:lnTo>
                    <a:lnTo>
                      <a:pt x="70" y="0"/>
                    </a:lnTo>
                    <a:close/>
                    <a:moveTo>
                      <a:pt x="116" y="46"/>
                    </a:moveTo>
                    <a:lnTo>
                      <a:pt x="62" y="100"/>
                    </a:lnTo>
                    <a:lnTo>
                      <a:pt x="62" y="100"/>
                    </a:lnTo>
                    <a:lnTo>
                      <a:pt x="58" y="102"/>
                    </a:lnTo>
                    <a:lnTo>
                      <a:pt x="58" y="102"/>
                    </a:lnTo>
                    <a:lnTo>
                      <a:pt x="54" y="100"/>
                    </a:lnTo>
                    <a:lnTo>
                      <a:pt x="28" y="74"/>
                    </a:lnTo>
                    <a:lnTo>
                      <a:pt x="28" y="74"/>
                    </a:lnTo>
                    <a:lnTo>
                      <a:pt x="26" y="70"/>
                    </a:lnTo>
                    <a:lnTo>
                      <a:pt x="28" y="66"/>
                    </a:lnTo>
                    <a:lnTo>
                      <a:pt x="28" y="66"/>
                    </a:lnTo>
                    <a:lnTo>
                      <a:pt x="32" y="64"/>
                    </a:lnTo>
                    <a:lnTo>
                      <a:pt x="36" y="66"/>
                    </a:lnTo>
                    <a:lnTo>
                      <a:pt x="58" y="88"/>
                    </a:lnTo>
                    <a:lnTo>
                      <a:pt x="108" y="38"/>
                    </a:lnTo>
                    <a:lnTo>
                      <a:pt x="108" y="38"/>
                    </a:lnTo>
                    <a:lnTo>
                      <a:pt x="112" y="36"/>
                    </a:lnTo>
                    <a:lnTo>
                      <a:pt x="116" y="38"/>
                    </a:lnTo>
                    <a:lnTo>
                      <a:pt x="116" y="38"/>
                    </a:lnTo>
                    <a:lnTo>
                      <a:pt x="118" y="42"/>
                    </a:lnTo>
                    <a:lnTo>
                      <a:pt x="116" y="46"/>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124"/>
              <p:cNvSpPr>
                <a:spLocks/>
              </p:cNvSpPr>
              <p:nvPr/>
            </p:nvSpPr>
            <p:spPr bwMode="auto">
              <a:xfrm>
                <a:off x="4914036" y="3273806"/>
                <a:ext cx="133609" cy="135518"/>
              </a:xfrm>
              <a:custGeom>
                <a:avLst/>
                <a:gdLst>
                  <a:gd name="T0" fmla="*/ 70 w 140"/>
                  <a:gd name="T1" fmla="*/ 0 h 142"/>
                  <a:gd name="T2" fmla="*/ 70 w 140"/>
                  <a:gd name="T3" fmla="*/ 0 h 142"/>
                  <a:gd name="T4" fmla="*/ 56 w 140"/>
                  <a:gd name="T5" fmla="*/ 2 h 142"/>
                  <a:gd name="T6" fmla="*/ 42 w 140"/>
                  <a:gd name="T7" fmla="*/ 6 h 142"/>
                  <a:gd name="T8" fmla="*/ 30 w 140"/>
                  <a:gd name="T9" fmla="*/ 12 h 142"/>
                  <a:gd name="T10" fmla="*/ 20 w 140"/>
                  <a:gd name="T11" fmla="*/ 22 h 142"/>
                  <a:gd name="T12" fmla="*/ 12 w 140"/>
                  <a:gd name="T13" fmla="*/ 32 h 142"/>
                  <a:gd name="T14" fmla="*/ 6 w 140"/>
                  <a:gd name="T15" fmla="*/ 44 h 142"/>
                  <a:gd name="T16" fmla="*/ 2 w 140"/>
                  <a:gd name="T17" fmla="*/ 56 h 142"/>
                  <a:gd name="T18" fmla="*/ 0 w 140"/>
                  <a:gd name="T19" fmla="*/ 72 h 142"/>
                  <a:gd name="T20" fmla="*/ 0 w 140"/>
                  <a:gd name="T21" fmla="*/ 72 h 142"/>
                  <a:gd name="T22" fmla="*/ 2 w 140"/>
                  <a:gd name="T23" fmla="*/ 86 h 142"/>
                  <a:gd name="T24" fmla="*/ 6 w 140"/>
                  <a:gd name="T25" fmla="*/ 98 h 142"/>
                  <a:gd name="T26" fmla="*/ 12 w 140"/>
                  <a:gd name="T27" fmla="*/ 110 h 142"/>
                  <a:gd name="T28" fmla="*/ 20 w 140"/>
                  <a:gd name="T29" fmla="*/ 120 h 142"/>
                  <a:gd name="T30" fmla="*/ 30 w 140"/>
                  <a:gd name="T31" fmla="*/ 130 h 142"/>
                  <a:gd name="T32" fmla="*/ 42 w 140"/>
                  <a:gd name="T33" fmla="*/ 136 h 142"/>
                  <a:gd name="T34" fmla="*/ 56 w 140"/>
                  <a:gd name="T35" fmla="*/ 140 h 142"/>
                  <a:gd name="T36" fmla="*/ 70 w 140"/>
                  <a:gd name="T37" fmla="*/ 142 h 142"/>
                  <a:gd name="T38" fmla="*/ 70 w 140"/>
                  <a:gd name="T39" fmla="*/ 142 h 142"/>
                  <a:gd name="T40" fmla="*/ 84 w 140"/>
                  <a:gd name="T41" fmla="*/ 140 h 142"/>
                  <a:gd name="T42" fmla="*/ 98 w 140"/>
                  <a:gd name="T43" fmla="*/ 136 h 142"/>
                  <a:gd name="T44" fmla="*/ 110 w 140"/>
                  <a:gd name="T45" fmla="*/ 130 h 142"/>
                  <a:gd name="T46" fmla="*/ 120 w 140"/>
                  <a:gd name="T47" fmla="*/ 120 h 142"/>
                  <a:gd name="T48" fmla="*/ 128 w 140"/>
                  <a:gd name="T49" fmla="*/ 110 h 142"/>
                  <a:gd name="T50" fmla="*/ 136 w 140"/>
                  <a:gd name="T51" fmla="*/ 98 h 142"/>
                  <a:gd name="T52" fmla="*/ 140 w 140"/>
                  <a:gd name="T53" fmla="*/ 86 h 142"/>
                  <a:gd name="T54" fmla="*/ 140 w 140"/>
                  <a:gd name="T55" fmla="*/ 72 h 142"/>
                  <a:gd name="T56" fmla="*/ 140 w 140"/>
                  <a:gd name="T57" fmla="*/ 72 h 142"/>
                  <a:gd name="T58" fmla="*/ 140 w 140"/>
                  <a:gd name="T59" fmla="*/ 56 h 142"/>
                  <a:gd name="T60" fmla="*/ 136 w 140"/>
                  <a:gd name="T61" fmla="*/ 44 h 142"/>
                  <a:gd name="T62" fmla="*/ 128 w 140"/>
                  <a:gd name="T63" fmla="*/ 32 h 142"/>
                  <a:gd name="T64" fmla="*/ 120 w 140"/>
                  <a:gd name="T65" fmla="*/ 22 h 142"/>
                  <a:gd name="T66" fmla="*/ 110 w 140"/>
                  <a:gd name="T67" fmla="*/ 12 h 142"/>
                  <a:gd name="T68" fmla="*/ 98 w 140"/>
                  <a:gd name="T69" fmla="*/ 6 h 142"/>
                  <a:gd name="T70" fmla="*/ 84 w 140"/>
                  <a:gd name="T71" fmla="*/ 2 h 142"/>
                  <a:gd name="T72" fmla="*/ 70 w 140"/>
                  <a:gd name="T7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2">
                    <a:moveTo>
                      <a:pt x="70" y="0"/>
                    </a:moveTo>
                    <a:lnTo>
                      <a:pt x="70" y="0"/>
                    </a:lnTo>
                    <a:lnTo>
                      <a:pt x="56" y="2"/>
                    </a:lnTo>
                    <a:lnTo>
                      <a:pt x="42" y="6"/>
                    </a:lnTo>
                    <a:lnTo>
                      <a:pt x="30" y="12"/>
                    </a:lnTo>
                    <a:lnTo>
                      <a:pt x="20" y="22"/>
                    </a:lnTo>
                    <a:lnTo>
                      <a:pt x="12" y="32"/>
                    </a:lnTo>
                    <a:lnTo>
                      <a:pt x="6" y="44"/>
                    </a:lnTo>
                    <a:lnTo>
                      <a:pt x="2" y="56"/>
                    </a:lnTo>
                    <a:lnTo>
                      <a:pt x="0" y="72"/>
                    </a:lnTo>
                    <a:lnTo>
                      <a:pt x="0" y="72"/>
                    </a:lnTo>
                    <a:lnTo>
                      <a:pt x="2" y="86"/>
                    </a:lnTo>
                    <a:lnTo>
                      <a:pt x="6" y="98"/>
                    </a:lnTo>
                    <a:lnTo>
                      <a:pt x="12" y="110"/>
                    </a:lnTo>
                    <a:lnTo>
                      <a:pt x="20" y="120"/>
                    </a:lnTo>
                    <a:lnTo>
                      <a:pt x="30" y="130"/>
                    </a:lnTo>
                    <a:lnTo>
                      <a:pt x="42" y="136"/>
                    </a:lnTo>
                    <a:lnTo>
                      <a:pt x="56" y="140"/>
                    </a:lnTo>
                    <a:lnTo>
                      <a:pt x="70" y="142"/>
                    </a:lnTo>
                    <a:lnTo>
                      <a:pt x="70" y="142"/>
                    </a:lnTo>
                    <a:lnTo>
                      <a:pt x="84" y="140"/>
                    </a:lnTo>
                    <a:lnTo>
                      <a:pt x="98" y="136"/>
                    </a:lnTo>
                    <a:lnTo>
                      <a:pt x="110" y="130"/>
                    </a:lnTo>
                    <a:lnTo>
                      <a:pt x="120" y="120"/>
                    </a:lnTo>
                    <a:lnTo>
                      <a:pt x="128" y="110"/>
                    </a:lnTo>
                    <a:lnTo>
                      <a:pt x="136" y="98"/>
                    </a:lnTo>
                    <a:lnTo>
                      <a:pt x="140" y="86"/>
                    </a:lnTo>
                    <a:lnTo>
                      <a:pt x="140" y="72"/>
                    </a:lnTo>
                    <a:lnTo>
                      <a:pt x="140" y="72"/>
                    </a:lnTo>
                    <a:lnTo>
                      <a:pt x="140" y="56"/>
                    </a:lnTo>
                    <a:lnTo>
                      <a:pt x="136" y="44"/>
                    </a:lnTo>
                    <a:lnTo>
                      <a:pt x="128" y="32"/>
                    </a:lnTo>
                    <a:lnTo>
                      <a:pt x="120" y="22"/>
                    </a:lnTo>
                    <a:lnTo>
                      <a:pt x="110" y="12"/>
                    </a:lnTo>
                    <a:lnTo>
                      <a:pt x="98" y="6"/>
                    </a:lnTo>
                    <a:lnTo>
                      <a:pt x="84" y="2"/>
                    </a:lnTo>
                    <a:lnTo>
                      <a:pt x="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125"/>
              <p:cNvSpPr>
                <a:spLocks/>
              </p:cNvSpPr>
              <p:nvPr/>
            </p:nvSpPr>
            <p:spPr bwMode="auto">
              <a:xfrm>
                <a:off x="4938849" y="3308162"/>
                <a:ext cx="87800" cy="62987"/>
              </a:xfrm>
              <a:custGeom>
                <a:avLst/>
                <a:gdLst>
                  <a:gd name="T0" fmla="*/ 90 w 92"/>
                  <a:gd name="T1" fmla="*/ 10 h 66"/>
                  <a:gd name="T2" fmla="*/ 36 w 92"/>
                  <a:gd name="T3" fmla="*/ 64 h 66"/>
                  <a:gd name="T4" fmla="*/ 36 w 92"/>
                  <a:gd name="T5" fmla="*/ 64 h 66"/>
                  <a:gd name="T6" fmla="*/ 32 w 92"/>
                  <a:gd name="T7" fmla="*/ 66 h 66"/>
                  <a:gd name="T8" fmla="*/ 32 w 92"/>
                  <a:gd name="T9" fmla="*/ 66 h 66"/>
                  <a:gd name="T10" fmla="*/ 28 w 92"/>
                  <a:gd name="T11" fmla="*/ 64 h 66"/>
                  <a:gd name="T12" fmla="*/ 2 w 92"/>
                  <a:gd name="T13" fmla="*/ 38 h 66"/>
                  <a:gd name="T14" fmla="*/ 2 w 92"/>
                  <a:gd name="T15" fmla="*/ 38 h 66"/>
                  <a:gd name="T16" fmla="*/ 0 w 92"/>
                  <a:gd name="T17" fmla="*/ 34 h 66"/>
                  <a:gd name="T18" fmla="*/ 2 w 92"/>
                  <a:gd name="T19" fmla="*/ 30 h 66"/>
                  <a:gd name="T20" fmla="*/ 2 w 92"/>
                  <a:gd name="T21" fmla="*/ 30 h 66"/>
                  <a:gd name="T22" fmla="*/ 6 w 92"/>
                  <a:gd name="T23" fmla="*/ 28 h 66"/>
                  <a:gd name="T24" fmla="*/ 10 w 92"/>
                  <a:gd name="T25" fmla="*/ 30 h 66"/>
                  <a:gd name="T26" fmla="*/ 32 w 92"/>
                  <a:gd name="T27" fmla="*/ 52 h 66"/>
                  <a:gd name="T28" fmla="*/ 82 w 92"/>
                  <a:gd name="T29" fmla="*/ 2 h 66"/>
                  <a:gd name="T30" fmla="*/ 82 w 92"/>
                  <a:gd name="T31" fmla="*/ 2 h 66"/>
                  <a:gd name="T32" fmla="*/ 86 w 92"/>
                  <a:gd name="T33" fmla="*/ 0 h 66"/>
                  <a:gd name="T34" fmla="*/ 90 w 92"/>
                  <a:gd name="T35" fmla="*/ 2 h 66"/>
                  <a:gd name="T36" fmla="*/ 90 w 92"/>
                  <a:gd name="T37" fmla="*/ 2 h 66"/>
                  <a:gd name="T38" fmla="*/ 92 w 92"/>
                  <a:gd name="T39" fmla="*/ 6 h 66"/>
                  <a:gd name="T40" fmla="*/ 90 w 92"/>
                  <a:gd name="T41"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6">
                    <a:moveTo>
                      <a:pt x="90" y="10"/>
                    </a:moveTo>
                    <a:lnTo>
                      <a:pt x="36" y="64"/>
                    </a:lnTo>
                    <a:lnTo>
                      <a:pt x="36" y="64"/>
                    </a:lnTo>
                    <a:lnTo>
                      <a:pt x="32" y="66"/>
                    </a:lnTo>
                    <a:lnTo>
                      <a:pt x="32" y="66"/>
                    </a:lnTo>
                    <a:lnTo>
                      <a:pt x="28" y="64"/>
                    </a:lnTo>
                    <a:lnTo>
                      <a:pt x="2" y="38"/>
                    </a:lnTo>
                    <a:lnTo>
                      <a:pt x="2" y="38"/>
                    </a:lnTo>
                    <a:lnTo>
                      <a:pt x="0" y="34"/>
                    </a:lnTo>
                    <a:lnTo>
                      <a:pt x="2" y="30"/>
                    </a:lnTo>
                    <a:lnTo>
                      <a:pt x="2" y="30"/>
                    </a:lnTo>
                    <a:lnTo>
                      <a:pt x="6" y="28"/>
                    </a:lnTo>
                    <a:lnTo>
                      <a:pt x="10" y="30"/>
                    </a:lnTo>
                    <a:lnTo>
                      <a:pt x="32" y="52"/>
                    </a:lnTo>
                    <a:lnTo>
                      <a:pt x="82" y="2"/>
                    </a:lnTo>
                    <a:lnTo>
                      <a:pt x="82" y="2"/>
                    </a:lnTo>
                    <a:lnTo>
                      <a:pt x="86" y="0"/>
                    </a:lnTo>
                    <a:lnTo>
                      <a:pt x="90" y="2"/>
                    </a:lnTo>
                    <a:lnTo>
                      <a:pt x="90" y="2"/>
                    </a:lnTo>
                    <a:lnTo>
                      <a:pt x="92" y="6"/>
                    </a:lnTo>
                    <a:lnTo>
                      <a:pt x="9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p:cNvGrpSpPr/>
            <p:nvPr/>
          </p:nvGrpSpPr>
          <p:grpSpPr>
            <a:xfrm>
              <a:off x="18640373" y="8282804"/>
              <a:ext cx="1104929" cy="2303173"/>
              <a:chOff x="2016581" y="2119748"/>
              <a:chExt cx="1104929" cy="2303173"/>
            </a:xfrm>
          </p:grpSpPr>
          <p:sp>
            <p:nvSpPr>
              <p:cNvPr id="39" name="Freeform 38"/>
              <p:cNvSpPr>
                <a:spLocks/>
              </p:cNvSpPr>
              <p:nvPr/>
            </p:nvSpPr>
            <p:spPr bwMode="auto">
              <a:xfrm flipH="1">
                <a:off x="2567985" y="3178020"/>
                <a:ext cx="180267" cy="241769"/>
              </a:xfrm>
              <a:custGeom>
                <a:avLst/>
                <a:gdLst>
                  <a:gd name="T0" fmla="*/ 170 w 170"/>
                  <a:gd name="T1" fmla="*/ 0 h 228"/>
                  <a:gd name="T2" fmla="*/ 170 w 170"/>
                  <a:gd name="T3" fmla="*/ 0 h 228"/>
                  <a:gd name="T4" fmla="*/ 146 w 170"/>
                  <a:gd name="T5" fmla="*/ 20 h 228"/>
                  <a:gd name="T6" fmla="*/ 92 w 170"/>
                  <a:gd name="T7" fmla="*/ 64 h 228"/>
                  <a:gd name="T8" fmla="*/ 64 w 170"/>
                  <a:gd name="T9" fmla="*/ 92 h 228"/>
                  <a:gd name="T10" fmla="*/ 36 w 170"/>
                  <a:gd name="T11" fmla="*/ 116 h 228"/>
                  <a:gd name="T12" fmla="*/ 14 w 170"/>
                  <a:gd name="T13" fmla="*/ 140 h 228"/>
                  <a:gd name="T14" fmla="*/ 0 w 170"/>
                  <a:gd name="T15" fmla="*/ 158 h 228"/>
                  <a:gd name="T16" fmla="*/ 0 w 170"/>
                  <a:gd name="T17" fmla="*/ 158 h 228"/>
                  <a:gd name="T18" fmla="*/ 2 w 170"/>
                  <a:gd name="T19" fmla="*/ 166 h 228"/>
                  <a:gd name="T20" fmla="*/ 10 w 170"/>
                  <a:gd name="T21" fmla="*/ 184 h 228"/>
                  <a:gd name="T22" fmla="*/ 14 w 170"/>
                  <a:gd name="T23" fmla="*/ 196 h 228"/>
                  <a:gd name="T24" fmla="*/ 22 w 170"/>
                  <a:gd name="T25" fmla="*/ 208 h 228"/>
                  <a:gd name="T26" fmla="*/ 32 w 170"/>
                  <a:gd name="T27" fmla="*/ 218 h 228"/>
                  <a:gd name="T28" fmla="*/ 44 w 170"/>
                  <a:gd name="T29" fmla="*/ 226 h 228"/>
                  <a:gd name="T30" fmla="*/ 44 w 170"/>
                  <a:gd name="T31" fmla="*/ 226 h 228"/>
                  <a:gd name="T32" fmla="*/ 48 w 170"/>
                  <a:gd name="T33" fmla="*/ 228 h 228"/>
                  <a:gd name="T34" fmla="*/ 52 w 170"/>
                  <a:gd name="T35" fmla="*/ 226 h 228"/>
                  <a:gd name="T36" fmla="*/ 60 w 170"/>
                  <a:gd name="T37" fmla="*/ 222 h 228"/>
                  <a:gd name="T38" fmla="*/ 70 w 170"/>
                  <a:gd name="T39" fmla="*/ 212 h 228"/>
                  <a:gd name="T40" fmla="*/ 80 w 170"/>
                  <a:gd name="T41" fmla="*/ 200 h 228"/>
                  <a:gd name="T42" fmla="*/ 100 w 170"/>
                  <a:gd name="T43" fmla="*/ 164 h 228"/>
                  <a:gd name="T44" fmla="*/ 120 w 170"/>
                  <a:gd name="T45" fmla="*/ 120 h 228"/>
                  <a:gd name="T46" fmla="*/ 140 w 170"/>
                  <a:gd name="T47" fmla="*/ 78 h 228"/>
                  <a:gd name="T48" fmla="*/ 156 w 170"/>
                  <a:gd name="T49" fmla="*/ 38 h 228"/>
                  <a:gd name="T50" fmla="*/ 170 w 170"/>
                  <a:gd name="T5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28">
                    <a:moveTo>
                      <a:pt x="170" y="0"/>
                    </a:moveTo>
                    <a:lnTo>
                      <a:pt x="170" y="0"/>
                    </a:lnTo>
                    <a:lnTo>
                      <a:pt x="146" y="20"/>
                    </a:lnTo>
                    <a:lnTo>
                      <a:pt x="92" y="64"/>
                    </a:lnTo>
                    <a:lnTo>
                      <a:pt x="64" y="92"/>
                    </a:lnTo>
                    <a:lnTo>
                      <a:pt x="36" y="116"/>
                    </a:lnTo>
                    <a:lnTo>
                      <a:pt x="14" y="140"/>
                    </a:lnTo>
                    <a:lnTo>
                      <a:pt x="0" y="158"/>
                    </a:lnTo>
                    <a:lnTo>
                      <a:pt x="0" y="158"/>
                    </a:lnTo>
                    <a:lnTo>
                      <a:pt x="2" y="166"/>
                    </a:lnTo>
                    <a:lnTo>
                      <a:pt x="10" y="184"/>
                    </a:lnTo>
                    <a:lnTo>
                      <a:pt x="14" y="196"/>
                    </a:lnTo>
                    <a:lnTo>
                      <a:pt x="22" y="208"/>
                    </a:lnTo>
                    <a:lnTo>
                      <a:pt x="32" y="218"/>
                    </a:lnTo>
                    <a:lnTo>
                      <a:pt x="44" y="226"/>
                    </a:lnTo>
                    <a:lnTo>
                      <a:pt x="44" y="226"/>
                    </a:lnTo>
                    <a:lnTo>
                      <a:pt x="48" y="228"/>
                    </a:lnTo>
                    <a:lnTo>
                      <a:pt x="52" y="226"/>
                    </a:lnTo>
                    <a:lnTo>
                      <a:pt x="60" y="222"/>
                    </a:lnTo>
                    <a:lnTo>
                      <a:pt x="70" y="212"/>
                    </a:lnTo>
                    <a:lnTo>
                      <a:pt x="80" y="200"/>
                    </a:lnTo>
                    <a:lnTo>
                      <a:pt x="100" y="164"/>
                    </a:lnTo>
                    <a:lnTo>
                      <a:pt x="120" y="120"/>
                    </a:lnTo>
                    <a:lnTo>
                      <a:pt x="140" y="78"/>
                    </a:lnTo>
                    <a:lnTo>
                      <a:pt x="156" y="38"/>
                    </a:lnTo>
                    <a:lnTo>
                      <a:pt x="170" y="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39"/>
              <p:cNvSpPr>
                <a:spLocks/>
              </p:cNvSpPr>
              <p:nvPr/>
            </p:nvSpPr>
            <p:spPr bwMode="auto">
              <a:xfrm flipH="1">
                <a:off x="2567985" y="3178020"/>
                <a:ext cx="180267" cy="241769"/>
              </a:xfrm>
              <a:custGeom>
                <a:avLst/>
                <a:gdLst>
                  <a:gd name="T0" fmla="*/ 170 w 170"/>
                  <a:gd name="T1" fmla="*/ 0 h 228"/>
                  <a:gd name="T2" fmla="*/ 170 w 170"/>
                  <a:gd name="T3" fmla="*/ 0 h 228"/>
                  <a:gd name="T4" fmla="*/ 146 w 170"/>
                  <a:gd name="T5" fmla="*/ 20 h 228"/>
                  <a:gd name="T6" fmla="*/ 92 w 170"/>
                  <a:gd name="T7" fmla="*/ 64 h 228"/>
                  <a:gd name="T8" fmla="*/ 64 w 170"/>
                  <a:gd name="T9" fmla="*/ 92 h 228"/>
                  <a:gd name="T10" fmla="*/ 36 w 170"/>
                  <a:gd name="T11" fmla="*/ 116 h 228"/>
                  <a:gd name="T12" fmla="*/ 14 w 170"/>
                  <a:gd name="T13" fmla="*/ 140 h 228"/>
                  <a:gd name="T14" fmla="*/ 0 w 170"/>
                  <a:gd name="T15" fmla="*/ 158 h 228"/>
                  <a:gd name="T16" fmla="*/ 0 w 170"/>
                  <a:gd name="T17" fmla="*/ 158 h 228"/>
                  <a:gd name="T18" fmla="*/ 2 w 170"/>
                  <a:gd name="T19" fmla="*/ 166 h 228"/>
                  <a:gd name="T20" fmla="*/ 10 w 170"/>
                  <a:gd name="T21" fmla="*/ 184 h 228"/>
                  <a:gd name="T22" fmla="*/ 14 w 170"/>
                  <a:gd name="T23" fmla="*/ 196 h 228"/>
                  <a:gd name="T24" fmla="*/ 22 w 170"/>
                  <a:gd name="T25" fmla="*/ 208 h 228"/>
                  <a:gd name="T26" fmla="*/ 32 w 170"/>
                  <a:gd name="T27" fmla="*/ 218 h 228"/>
                  <a:gd name="T28" fmla="*/ 44 w 170"/>
                  <a:gd name="T29" fmla="*/ 226 h 228"/>
                  <a:gd name="T30" fmla="*/ 44 w 170"/>
                  <a:gd name="T31" fmla="*/ 226 h 228"/>
                  <a:gd name="T32" fmla="*/ 48 w 170"/>
                  <a:gd name="T33" fmla="*/ 228 h 228"/>
                  <a:gd name="T34" fmla="*/ 52 w 170"/>
                  <a:gd name="T35" fmla="*/ 226 h 228"/>
                  <a:gd name="T36" fmla="*/ 60 w 170"/>
                  <a:gd name="T37" fmla="*/ 222 h 228"/>
                  <a:gd name="T38" fmla="*/ 70 w 170"/>
                  <a:gd name="T39" fmla="*/ 212 h 228"/>
                  <a:gd name="T40" fmla="*/ 80 w 170"/>
                  <a:gd name="T41" fmla="*/ 200 h 228"/>
                  <a:gd name="T42" fmla="*/ 100 w 170"/>
                  <a:gd name="T43" fmla="*/ 164 h 228"/>
                  <a:gd name="T44" fmla="*/ 120 w 170"/>
                  <a:gd name="T45" fmla="*/ 120 h 228"/>
                  <a:gd name="T46" fmla="*/ 140 w 170"/>
                  <a:gd name="T47" fmla="*/ 78 h 228"/>
                  <a:gd name="T48" fmla="*/ 156 w 170"/>
                  <a:gd name="T49" fmla="*/ 38 h 228"/>
                  <a:gd name="T50" fmla="*/ 170 w 170"/>
                  <a:gd name="T5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28">
                    <a:moveTo>
                      <a:pt x="170" y="0"/>
                    </a:moveTo>
                    <a:lnTo>
                      <a:pt x="170" y="0"/>
                    </a:lnTo>
                    <a:lnTo>
                      <a:pt x="146" y="20"/>
                    </a:lnTo>
                    <a:lnTo>
                      <a:pt x="92" y="64"/>
                    </a:lnTo>
                    <a:lnTo>
                      <a:pt x="64" y="92"/>
                    </a:lnTo>
                    <a:lnTo>
                      <a:pt x="36" y="116"/>
                    </a:lnTo>
                    <a:lnTo>
                      <a:pt x="14" y="140"/>
                    </a:lnTo>
                    <a:lnTo>
                      <a:pt x="0" y="158"/>
                    </a:lnTo>
                    <a:lnTo>
                      <a:pt x="0" y="158"/>
                    </a:lnTo>
                    <a:lnTo>
                      <a:pt x="2" y="166"/>
                    </a:lnTo>
                    <a:lnTo>
                      <a:pt x="10" y="184"/>
                    </a:lnTo>
                    <a:lnTo>
                      <a:pt x="14" y="196"/>
                    </a:lnTo>
                    <a:lnTo>
                      <a:pt x="22" y="208"/>
                    </a:lnTo>
                    <a:lnTo>
                      <a:pt x="32" y="218"/>
                    </a:lnTo>
                    <a:lnTo>
                      <a:pt x="44" y="226"/>
                    </a:lnTo>
                    <a:lnTo>
                      <a:pt x="44" y="226"/>
                    </a:lnTo>
                    <a:lnTo>
                      <a:pt x="48" y="228"/>
                    </a:lnTo>
                    <a:lnTo>
                      <a:pt x="52" y="226"/>
                    </a:lnTo>
                    <a:lnTo>
                      <a:pt x="60" y="222"/>
                    </a:lnTo>
                    <a:lnTo>
                      <a:pt x="70" y="212"/>
                    </a:lnTo>
                    <a:lnTo>
                      <a:pt x="80" y="200"/>
                    </a:lnTo>
                    <a:lnTo>
                      <a:pt x="100" y="164"/>
                    </a:lnTo>
                    <a:lnTo>
                      <a:pt x="120" y="120"/>
                    </a:lnTo>
                    <a:lnTo>
                      <a:pt x="140" y="78"/>
                    </a:lnTo>
                    <a:lnTo>
                      <a:pt x="156" y="3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40"/>
              <p:cNvSpPr>
                <a:spLocks/>
              </p:cNvSpPr>
              <p:nvPr/>
            </p:nvSpPr>
            <p:spPr bwMode="auto">
              <a:xfrm flipH="1">
                <a:off x="2521327" y="3184382"/>
                <a:ext cx="201475" cy="341446"/>
              </a:xfrm>
              <a:custGeom>
                <a:avLst/>
                <a:gdLst>
                  <a:gd name="T0" fmla="*/ 154 w 190"/>
                  <a:gd name="T1" fmla="*/ 0 h 322"/>
                  <a:gd name="T2" fmla="*/ 154 w 190"/>
                  <a:gd name="T3" fmla="*/ 0 h 322"/>
                  <a:gd name="T4" fmla="*/ 136 w 190"/>
                  <a:gd name="T5" fmla="*/ 18 h 322"/>
                  <a:gd name="T6" fmla="*/ 114 w 190"/>
                  <a:gd name="T7" fmla="*/ 38 h 322"/>
                  <a:gd name="T8" fmla="*/ 90 w 190"/>
                  <a:gd name="T9" fmla="*/ 64 h 322"/>
                  <a:gd name="T10" fmla="*/ 64 w 190"/>
                  <a:gd name="T11" fmla="*/ 96 h 322"/>
                  <a:gd name="T12" fmla="*/ 38 w 190"/>
                  <a:gd name="T13" fmla="*/ 132 h 322"/>
                  <a:gd name="T14" fmla="*/ 26 w 190"/>
                  <a:gd name="T15" fmla="*/ 152 h 322"/>
                  <a:gd name="T16" fmla="*/ 16 w 190"/>
                  <a:gd name="T17" fmla="*/ 172 h 322"/>
                  <a:gd name="T18" fmla="*/ 6 w 190"/>
                  <a:gd name="T19" fmla="*/ 192 h 322"/>
                  <a:gd name="T20" fmla="*/ 0 w 190"/>
                  <a:gd name="T21" fmla="*/ 212 h 322"/>
                  <a:gd name="T22" fmla="*/ 0 w 190"/>
                  <a:gd name="T23" fmla="*/ 212 h 322"/>
                  <a:gd name="T24" fmla="*/ 10 w 190"/>
                  <a:gd name="T25" fmla="*/ 228 h 322"/>
                  <a:gd name="T26" fmla="*/ 24 w 190"/>
                  <a:gd name="T27" fmla="*/ 242 h 322"/>
                  <a:gd name="T28" fmla="*/ 42 w 190"/>
                  <a:gd name="T29" fmla="*/ 260 h 322"/>
                  <a:gd name="T30" fmla="*/ 68 w 190"/>
                  <a:gd name="T31" fmla="*/ 278 h 322"/>
                  <a:gd name="T32" fmla="*/ 96 w 190"/>
                  <a:gd name="T33" fmla="*/ 296 h 322"/>
                  <a:gd name="T34" fmla="*/ 112 w 190"/>
                  <a:gd name="T35" fmla="*/ 304 h 322"/>
                  <a:gd name="T36" fmla="*/ 130 w 190"/>
                  <a:gd name="T37" fmla="*/ 312 h 322"/>
                  <a:gd name="T38" fmla="*/ 150 w 190"/>
                  <a:gd name="T39" fmla="*/ 318 h 322"/>
                  <a:gd name="T40" fmla="*/ 170 w 190"/>
                  <a:gd name="T41" fmla="*/ 322 h 322"/>
                  <a:gd name="T42" fmla="*/ 170 w 190"/>
                  <a:gd name="T43" fmla="*/ 322 h 322"/>
                  <a:gd name="T44" fmla="*/ 178 w 190"/>
                  <a:gd name="T45" fmla="*/ 278 h 322"/>
                  <a:gd name="T46" fmla="*/ 184 w 190"/>
                  <a:gd name="T47" fmla="*/ 234 h 322"/>
                  <a:gd name="T48" fmla="*/ 190 w 190"/>
                  <a:gd name="T49" fmla="*/ 180 h 322"/>
                  <a:gd name="T50" fmla="*/ 190 w 190"/>
                  <a:gd name="T51" fmla="*/ 124 h 322"/>
                  <a:gd name="T52" fmla="*/ 190 w 190"/>
                  <a:gd name="T53" fmla="*/ 96 h 322"/>
                  <a:gd name="T54" fmla="*/ 188 w 190"/>
                  <a:gd name="T55" fmla="*/ 72 h 322"/>
                  <a:gd name="T56" fmla="*/ 182 w 190"/>
                  <a:gd name="T57" fmla="*/ 48 h 322"/>
                  <a:gd name="T58" fmla="*/ 176 w 190"/>
                  <a:gd name="T59" fmla="*/ 28 h 322"/>
                  <a:gd name="T60" fmla="*/ 166 w 190"/>
                  <a:gd name="T61" fmla="*/ 12 h 322"/>
                  <a:gd name="T62" fmla="*/ 160 w 190"/>
                  <a:gd name="T63" fmla="*/ 4 h 322"/>
                  <a:gd name="T64" fmla="*/ 154 w 190"/>
                  <a:gd name="T65"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322">
                    <a:moveTo>
                      <a:pt x="154" y="0"/>
                    </a:moveTo>
                    <a:lnTo>
                      <a:pt x="154" y="0"/>
                    </a:lnTo>
                    <a:lnTo>
                      <a:pt x="136" y="18"/>
                    </a:lnTo>
                    <a:lnTo>
                      <a:pt x="114" y="38"/>
                    </a:lnTo>
                    <a:lnTo>
                      <a:pt x="90" y="64"/>
                    </a:lnTo>
                    <a:lnTo>
                      <a:pt x="64" y="96"/>
                    </a:lnTo>
                    <a:lnTo>
                      <a:pt x="38" y="132"/>
                    </a:lnTo>
                    <a:lnTo>
                      <a:pt x="26" y="152"/>
                    </a:lnTo>
                    <a:lnTo>
                      <a:pt x="16" y="172"/>
                    </a:lnTo>
                    <a:lnTo>
                      <a:pt x="6" y="192"/>
                    </a:lnTo>
                    <a:lnTo>
                      <a:pt x="0" y="212"/>
                    </a:lnTo>
                    <a:lnTo>
                      <a:pt x="0" y="212"/>
                    </a:lnTo>
                    <a:lnTo>
                      <a:pt x="10" y="228"/>
                    </a:lnTo>
                    <a:lnTo>
                      <a:pt x="24" y="242"/>
                    </a:lnTo>
                    <a:lnTo>
                      <a:pt x="42" y="260"/>
                    </a:lnTo>
                    <a:lnTo>
                      <a:pt x="68" y="278"/>
                    </a:lnTo>
                    <a:lnTo>
                      <a:pt x="96" y="296"/>
                    </a:lnTo>
                    <a:lnTo>
                      <a:pt x="112" y="304"/>
                    </a:lnTo>
                    <a:lnTo>
                      <a:pt x="130" y="312"/>
                    </a:lnTo>
                    <a:lnTo>
                      <a:pt x="150" y="318"/>
                    </a:lnTo>
                    <a:lnTo>
                      <a:pt x="170" y="322"/>
                    </a:lnTo>
                    <a:lnTo>
                      <a:pt x="170" y="322"/>
                    </a:lnTo>
                    <a:lnTo>
                      <a:pt x="178" y="278"/>
                    </a:lnTo>
                    <a:lnTo>
                      <a:pt x="184" y="234"/>
                    </a:lnTo>
                    <a:lnTo>
                      <a:pt x="190" y="180"/>
                    </a:lnTo>
                    <a:lnTo>
                      <a:pt x="190" y="124"/>
                    </a:lnTo>
                    <a:lnTo>
                      <a:pt x="190" y="96"/>
                    </a:lnTo>
                    <a:lnTo>
                      <a:pt x="188" y="72"/>
                    </a:lnTo>
                    <a:lnTo>
                      <a:pt x="182" y="48"/>
                    </a:lnTo>
                    <a:lnTo>
                      <a:pt x="176" y="28"/>
                    </a:lnTo>
                    <a:lnTo>
                      <a:pt x="166" y="12"/>
                    </a:lnTo>
                    <a:lnTo>
                      <a:pt x="160" y="4"/>
                    </a:lnTo>
                    <a:lnTo>
                      <a:pt x="15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41"/>
              <p:cNvSpPr>
                <a:spLocks/>
              </p:cNvSpPr>
              <p:nvPr/>
            </p:nvSpPr>
            <p:spPr bwMode="auto">
              <a:xfrm flipH="1">
                <a:off x="2521327" y="3184382"/>
                <a:ext cx="201475" cy="341446"/>
              </a:xfrm>
              <a:custGeom>
                <a:avLst/>
                <a:gdLst>
                  <a:gd name="T0" fmla="*/ 154 w 190"/>
                  <a:gd name="T1" fmla="*/ 0 h 322"/>
                  <a:gd name="T2" fmla="*/ 154 w 190"/>
                  <a:gd name="T3" fmla="*/ 0 h 322"/>
                  <a:gd name="T4" fmla="*/ 136 w 190"/>
                  <a:gd name="T5" fmla="*/ 18 h 322"/>
                  <a:gd name="T6" fmla="*/ 114 w 190"/>
                  <a:gd name="T7" fmla="*/ 38 h 322"/>
                  <a:gd name="T8" fmla="*/ 90 w 190"/>
                  <a:gd name="T9" fmla="*/ 64 h 322"/>
                  <a:gd name="T10" fmla="*/ 64 w 190"/>
                  <a:gd name="T11" fmla="*/ 96 h 322"/>
                  <a:gd name="T12" fmla="*/ 38 w 190"/>
                  <a:gd name="T13" fmla="*/ 132 h 322"/>
                  <a:gd name="T14" fmla="*/ 26 w 190"/>
                  <a:gd name="T15" fmla="*/ 152 h 322"/>
                  <a:gd name="T16" fmla="*/ 16 w 190"/>
                  <a:gd name="T17" fmla="*/ 172 h 322"/>
                  <a:gd name="T18" fmla="*/ 6 w 190"/>
                  <a:gd name="T19" fmla="*/ 192 h 322"/>
                  <a:gd name="T20" fmla="*/ 0 w 190"/>
                  <a:gd name="T21" fmla="*/ 212 h 322"/>
                  <a:gd name="T22" fmla="*/ 0 w 190"/>
                  <a:gd name="T23" fmla="*/ 212 h 322"/>
                  <a:gd name="T24" fmla="*/ 10 w 190"/>
                  <a:gd name="T25" fmla="*/ 228 h 322"/>
                  <a:gd name="T26" fmla="*/ 24 w 190"/>
                  <a:gd name="T27" fmla="*/ 242 h 322"/>
                  <a:gd name="T28" fmla="*/ 42 w 190"/>
                  <a:gd name="T29" fmla="*/ 260 h 322"/>
                  <a:gd name="T30" fmla="*/ 68 w 190"/>
                  <a:gd name="T31" fmla="*/ 278 h 322"/>
                  <a:gd name="T32" fmla="*/ 96 w 190"/>
                  <a:gd name="T33" fmla="*/ 296 h 322"/>
                  <a:gd name="T34" fmla="*/ 112 w 190"/>
                  <a:gd name="T35" fmla="*/ 304 h 322"/>
                  <a:gd name="T36" fmla="*/ 130 w 190"/>
                  <a:gd name="T37" fmla="*/ 312 h 322"/>
                  <a:gd name="T38" fmla="*/ 150 w 190"/>
                  <a:gd name="T39" fmla="*/ 318 h 322"/>
                  <a:gd name="T40" fmla="*/ 170 w 190"/>
                  <a:gd name="T41" fmla="*/ 322 h 322"/>
                  <a:gd name="T42" fmla="*/ 170 w 190"/>
                  <a:gd name="T43" fmla="*/ 322 h 322"/>
                  <a:gd name="T44" fmla="*/ 178 w 190"/>
                  <a:gd name="T45" fmla="*/ 278 h 322"/>
                  <a:gd name="T46" fmla="*/ 184 w 190"/>
                  <a:gd name="T47" fmla="*/ 234 h 322"/>
                  <a:gd name="T48" fmla="*/ 190 w 190"/>
                  <a:gd name="T49" fmla="*/ 180 h 322"/>
                  <a:gd name="T50" fmla="*/ 190 w 190"/>
                  <a:gd name="T51" fmla="*/ 124 h 322"/>
                  <a:gd name="T52" fmla="*/ 190 w 190"/>
                  <a:gd name="T53" fmla="*/ 96 h 322"/>
                  <a:gd name="T54" fmla="*/ 188 w 190"/>
                  <a:gd name="T55" fmla="*/ 72 h 322"/>
                  <a:gd name="T56" fmla="*/ 182 w 190"/>
                  <a:gd name="T57" fmla="*/ 48 h 322"/>
                  <a:gd name="T58" fmla="*/ 176 w 190"/>
                  <a:gd name="T59" fmla="*/ 28 h 322"/>
                  <a:gd name="T60" fmla="*/ 166 w 190"/>
                  <a:gd name="T61" fmla="*/ 12 h 322"/>
                  <a:gd name="T62" fmla="*/ 160 w 190"/>
                  <a:gd name="T63" fmla="*/ 4 h 322"/>
                  <a:gd name="T64" fmla="*/ 154 w 190"/>
                  <a:gd name="T65"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322">
                    <a:moveTo>
                      <a:pt x="154" y="0"/>
                    </a:moveTo>
                    <a:lnTo>
                      <a:pt x="154" y="0"/>
                    </a:lnTo>
                    <a:lnTo>
                      <a:pt x="136" y="18"/>
                    </a:lnTo>
                    <a:lnTo>
                      <a:pt x="114" y="38"/>
                    </a:lnTo>
                    <a:lnTo>
                      <a:pt x="90" y="64"/>
                    </a:lnTo>
                    <a:lnTo>
                      <a:pt x="64" y="96"/>
                    </a:lnTo>
                    <a:lnTo>
                      <a:pt x="38" y="132"/>
                    </a:lnTo>
                    <a:lnTo>
                      <a:pt x="26" y="152"/>
                    </a:lnTo>
                    <a:lnTo>
                      <a:pt x="16" y="172"/>
                    </a:lnTo>
                    <a:lnTo>
                      <a:pt x="6" y="192"/>
                    </a:lnTo>
                    <a:lnTo>
                      <a:pt x="0" y="212"/>
                    </a:lnTo>
                    <a:lnTo>
                      <a:pt x="0" y="212"/>
                    </a:lnTo>
                    <a:lnTo>
                      <a:pt x="10" y="228"/>
                    </a:lnTo>
                    <a:lnTo>
                      <a:pt x="24" y="242"/>
                    </a:lnTo>
                    <a:lnTo>
                      <a:pt x="42" y="260"/>
                    </a:lnTo>
                    <a:lnTo>
                      <a:pt x="68" y="278"/>
                    </a:lnTo>
                    <a:lnTo>
                      <a:pt x="96" y="296"/>
                    </a:lnTo>
                    <a:lnTo>
                      <a:pt x="112" y="304"/>
                    </a:lnTo>
                    <a:lnTo>
                      <a:pt x="130" y="312"/>
                    </a:lnTo>
                    <a:lnTo>
                      <a:pt x="150" y="318"/>
                    </a:lnTo>
                    <a:lnTo>
                      <a:pt x="170" y="322"/>
                    </a:lnTo>
                    <a:lnTo>
                      <a:pt x="170" y="322"/>
                    </a:lnTo>
                    <a:lnTo>
                      <a:pt x="178" y="278"/>
                    </a:lnTo>
                    <a:lnTo>
                      <a:pt x="184" y="234"/>
                    </a:lnTo>
                    <a:lnTo>
                      <a:pt x="190" y="180"/>
                    </a:lnTo>
                    <a:lnTo>
                      <a:pt x="190" y="124"/>
                    </a:lnTo>
                    <a:lnTo>
                      <a:pt x="190" y="96"/>
                    </a:lnTo>
                    <a:lnTo>
                      <a:pt x="188" y="72"/>
                    </a:lnTo>
                    <a:lnTo>
                      <a:pt x="182" y="48"/>
                    </a:lnTo>
                    <a:lnTo>
                      <a:pt x="176" y="28"/>
                    </a:lnTo>
                    <a:lnTo>
                      <a:pt x="166" y="12"/>
                    </a:lnTo>
                    <a:lnTo>
                      <a:pt x="160" y="4"/>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42"/>
              <p:cNvSpPr>
                <a:spLocks noEditPoints="1"/>
              </p:cNvSpPr>
              <p:nvPr/>
            </p:nvSpPr>
            <p:spPr bwMode="auto">
              <a:xfrm flipH="1">
                <a:off x="2016581" y="3426152"/>
                <a:ext cx="139972" cy="222682"/>
              </a:xfrm>
              <a:custGeom>
                <a:avLst/>
                <a:gdLst>
                  <a:gd name="T0" fmla="*/ 58 w 132"/>
                  <a:gd name="T1" fmla="*/ 20 h 210"/>
                  <a:gd name="T2" fmla="*/ 48 w 132"/>
                  <a:gd name="T3" fmla="*/ 28 h 210"/>
                  <a:gd name="T4" fmla="*/ 18 w 132"/>
                  <a:gd name="T5" fmla="*/ 58 h 210"/>
                  <a:gd name="T6" fmla="*/ 2 w 132"/>
                  <a:gd name="T7" fmla="*/ 86 h 210"/>
                  <a:gd name="T8" fmla="*/ 2 w 132"/>
                  <a:gd name="T9" fmla="*/ 98 h 210"/>
                  <a:gd name="T10" fmla="*/ 0 w 132"/>
                  <a:gd name="T11" fmla="*/ 108 h 210"/>
                  <a:gd name="T12" fmla="*/ 2 w 132"/>
                  <a:gd name="T13" fmla="*/ 138 h 210"/>
                  <a:gd name="T14" fmla="*/ 12 w 132"/>
                  <a:gd name="T15" fmla="*/ 156 h 210"/>
                  <a:gd name="T16" fmla="*/ 20 w 132"/>
                  <a:gd name="T17" fmla="*/ 160 h 210"/>
                  <a:gd name="T18" fmla="*/ 20 w 132"/>
                  <a:gd name="T19" fmla="*/ 174 h 210"/>
                  <a:gd name="T20" fmla="*/ 26 w 132"/>
                  <a:gd name="T21" fmla="*/ 200 h 210"/>
                  <a:gd name="T22" fmla="*/ 32 w 132"/>
                  <a:gd name="T23" fmla="*/ 208 h 210"/>
                  <a:gd name="T24" fmla="*/ 42 w 132"/>
                  <a:gd name="T25" fmla="*/ 210 h 210"/>
                  <a:gd name="T26" fmla="*/ 50 w 132"/>
                  <a:gd name="T27" fmla="*/ 204 h 210"/>
                  <a:gd name="T28" fmla="*/ 52 w 132"/>
                  <a:gd name="T29" fmla="*/ 200 h 210"/>
                  <a:gd name="T30" fmla="*/ 58 w 132"/>
                  <a:gd name="T31" fmla="*/ 208 h 210"/>
                  <a:gd name="T32" fmla="*/ 68 w 132"/>
                  <a:gd name="T33" fmla="*/ 208 h 210"/>
                  <a:gd name="T34" fmla="*/ 74 w 132"/>
                  <a:gd name="T35" fmla="*/ 206 h 210"/>
                  <a:gd name="T36" fmla="*/ 78 w 132"/>
                  <a:gd name="T37" fmla="*/ 196 h 210"/>
                  <a:gd name="T38" fmla="*/ 78 w 132"/>
                  <a:gd name="T39" fmla="*/ 190 h 210"/>
                  <a:gd name="T40" fmla="*/ 86 w 132"/>
                  <a:gd name="T41" fmla="*/ 198 h 210"/>
                  <a:gd name="T42" fmla="*/ 98 w 132"/>
                  <a:gd name="T43" fmla="*/ 196 h 210"/>
                  <a:gd name="T44" fmla="*/ 102 w 132"/>
                  <a:gd name="T45" fmla="*/ 192 h 210"/>
                  <a:gd name="T46" fmla="*/ 106 w 132"/>
                  <a:gd name="T47" fmla="*/ 178 h 210"/>
                  <a:gd name="T48" fmla="*/ 110 w 132"/>
                  <a:gd name="T49" fmla="*/ 180 h 210"/>
                  <a:gd name="T50" fmla="*/ 116 w 132"/>
                  <a:gd name="T51" fmla="*/ 180 h 210"/>
                  <a:gd name="T52" fmla="*/ 120 w 132"/>
                  <a:gd name="T53" fmla="*/ 176 h 210"/>
                  <a:gd name="T54" fmla="*/ 128 w 132"/>
                  <a:gd name="T55" fmla="*/ 162 h 210"/>
                  <a:gd name="T56" fmla="*/ 132 w 132"/>
                  <a:gd name="T57" fmla="*/ 136 h 210"/>
                  <a:gd name="T58" fmla="*/ 132 w 132"/>
                  <a:gd name="T59" fmla="*/ 132 h 210"/>
                  <a:gd name="T60" fmla="*/ 130 w 132"/>
                  <a:gd name="T61" fmla="*/ 106 h 210"/>
                  <a:gd name="T62" fmla="*/ 122 w 132"/>
                  <a:gd name="T63" fmla="*/ 74 h 210"/>
                  <a:gd name="T64" fmla="*/ 104 w 132"/>
                  <a:gd name="T65" fmla="*/ 34 h 210"/>
                  <a:gd name="T66" fmla="*/ 62 w 132"/>
                  <a:gd name="T67" fmla="*/ 0 h 210"/>
                  <a:gd name="T68" fmla="*/ 48 w 132"/>
                  <a:gd name="T69" fmla="*/ 188 h 210"/>
                  <a:gd name="T70" fmla="*/ 48 w 132"/>
                  <a:gd name="T71" fmla="*/ 174 h 210"/>
                  <a:gd name="T72" fmla="*/ 48 w 132"/>
                  <a:gd name="T73" fmla="*/ 18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210">
                    <a:moveTo>
                      <a:pt x="62" y="0"/>
                    </a:moveTo>
                    <a:lnTo>
                      <a:pt x="58" y="20"/>
                    </a:lnTo>
                    <a:lnTo>
                      <a:pt x="58" y="20"/>
                    </a:lnTo>
                    <a:lnTo>
                      <a:pt x="48" y="28"/>
                    </a:lnTo>
                    <a:lnTo>
                      <a:pt x="28" y="46"/>
                    </a:lnTo>
                    <a:lnTo>
                      <a:pt x="18" y="58"/>
                    </a:lnTo>
                    <a:lnTo>
                      <a:pt x="8" y="72"/>
                    </a:lnTo>
                    <a:lnTo>
                      <a:pt x="2" y="86"/>
                    </a:lnTo>
                    <a:lnTo>
                      <a:pt x="2" y="92"/>
                    </a:lnTo>
                    <a:lnTo>
                      <a:pt x="2" y="98"/>
                    </a:lnTo>
                    <a:lnTo>
                      <a:pt x="2" y="98"/>
                    </a:lnTo>
                    <a:lnTo>
                      <a:pt x="0" y="108"/>
                    </a:lnTo>
                    <a:lnTo>
                      <a:pt x="0" y="128"/>
                    </a:lnTo>
                    <a:lnTo>
                      <a:pt x="2" y="138"/>
                    </a:lnTo>
                    <a:lnTo>
                      <a:pt x="6" y="148"/>
                    </a:lnTo>
                    <a:lnTo>
                      <a:pt x="12" y="156"/>
                    </a:lnTo>
                    <a:lnTo>
                      <a:pt x="16" y="158"/>
                    </a:lnTo>
                    <a:lnTo>
                      <a:pt x="20" y="160"/>
                    </a:lnTo>
                    <a:lnTo>
                      <a:pt x="20" y="160"/>
                    </a:lnTo>
                    <a:lnTo>
                      <a:pt x="20" y="174"/>
                    </a:lnTo>
                    <a:lnTo>
                      <a:pt x="22" y="188"/>
                    </a:lnTo>
                    <a:lnTo>
                      <a:pt x="26" y="200"/>
                    </a:lnTo>
                    <a:lnTo>
                      <a:pt x="32" y="208"/>
                    </a:lnTo>
                    <a:lnTo>
                      <a:pt x="32" y="208"/>
                    </a:lnTo>
                    <a:lnTo>
                      <a:pt x="36" y="210"/>
                    </a:lnTo>
                    <a:lnTo>
                      <a:pt x="42" y="210"/>
                    </a:lnTo>
                    <a:lnTo>
                      <a:pt x="48" y="206"/>
                    </a:lnTo>
                    <a:lnTo>
                      <a:pt x="50" y="204"/>
                    </a:lnTo>
                    <a:lnTo>
                      <a:pt x="52" y="200"/>
                    </a:lnTo>
                    <a:lnTo>
                      <a:pt x="52" y="200"/>
                    </a:lnTo>
                    <a:lnTo>
                      <a:pt x="54" y="204"/>
                    </a:lnTo>
                    <a:lnTo>
                      <a:pt x="58" y="208"/>
                    </a:lnTo>
                    <a:lnTo>
                      <a:pt x="62" y="210"/>
                    </a:lnTo>
                    <a:lnTo>
                      <a:pt x="68" y="208"/>
                    </a:lnTo>
                    <a:lnTo>
                      <a:pt x="68" y="208"/>
                    </a:lnTo>
                    <a:lnTo>
                      <a:pt x="74" y="206"/>
                    </a:lnTo>
                    <a:lnTo>
                      <a:pt x="78" y="202"/>
                    </a:lnTo>
                    <a:lnTo>
                      <a:pt x="78" y="196"/>
                    </a:lnTo>
                    <a:lnTo>
                      <a:pt x="78" y="190"/>
                    </a:lnTo>
                    <a:lnTo>
                      <a:pt x="78" y="190"/>
                    </a:lnTo>
                    <a:lnTo>
                      <a:pt x="82" y="194"/>
                    </a:lnTo>
                    <a:lnTo>
                      <a:pt x="86" y="198"/>
                    </a:lnTo>
                    <a:lnTo>
                      <a:pt x="92" y="198"/>
                    </a:lnTo>
                    <a:lnTo>
                      <a:pt x="98" y="196"/>
                    </a:lnTo>
                    <a:lnTo>
                      <a:pt x="98" y="196"/>
                    </a:lnTo>
                    <a:lnTo>
                      <a:pt x="102" y="192"/>
                    </a:lnTo>
                    <a:lnTo>
                      <a:pt x="104" y="188"/>
                    </a:lnTo>
                    <a:lnTo>
                      <a:pt x="106" y="178"/>
                    </a:lnTo>
                    <a:lnTo>
                      <a:pt x="106" y="178"/>
                    </a:lnTo>
                    <a:lnTo>
                      <a:pt x="110" y="180"/>
                    </a:lnTo>
                    <a:lnTo>
                      <a:pt x="112" y="180"/>
                    </a:lnTo>
                    <a:lnTo>
                      <a:pt x="116" y="180"/>
                    </a:lnTo>
                    <a:lnTo>
                      <a:pt x="120" y="176"/>
                    </a:lnTo>
                    <a:lnTo>
                      <a:pt x="120" y="176"/>
                    </a:lnTo>
                    <a:lnTo>
                      <a:pt x="124" y="170"/>
                    </a:lnTo>
                    <a:lnTo>
                      <a:pt x="128" y="162"/>
                    </a:lnTo>
                    <a:lnTo>
                      <a:pt x="132" y="148"/>
                    </a:lnTo>
                    <a:lnTo>
                      <a:pt x="132" y="136"/>
                    </a:lnTo>
                    <a:lnTo>
                      <a:pt x="132" y="132"/>
                    </a:lnTo>
                    <a:lnTo>
                      <a:pt x="132" y="132"/>
                    </a:lnTo>
                    <a:lnTo>
                      <a:pt x="132" y="124"/>
                    </a:lnTo>
                    <a:lnTo>
                      <a:pt x="130" y="106"/>
                    </a:lnTo>
                    <a:lnTo>
                      <a:pt x="126" y="90"/>
                    </a:lnTo>
                    <a:lnTo>
                      <a:pt x="122" y="74"/>
                    </a:lnTo>
                    <a:lnTo>
                      <a:pt x="114" y="54"/>
                    </a:lnTo>
                    <a:lnTo>
                      <a:pt x="104" y="34"/>
                    </a:lnTo>
                    <a:lnTo>
                      <a:pt x="104" y="2"/>
                    </a:lnTo>
                    <a:lnTo>
                      <a:pt x="62" y="0"/>
                    </a:lnTo>
                    <a:close/>
                    <a:moveTo>
                      <a:pt x="48" y="188"/>
                    </a:moveTo>
                    <a:lnTo>
                      <a:pt x="48" y="188"/>
                    </a:lnTo>
                    <a:lnTo>
                      <a:pt x="48" y="184"/>
                    </a:lnTo>
                    <a:lnTo>
                      <a:pt x="48" y="174"/>
                    </a:lnTo>
                    <a:lnTo>
                      <a:pt x="48" y="174"/>
                    </a:lnTo>
                    <a:lnTo>
                      <a:pt x="48" y="188"/>
                    </a:lnTo>
                    <a:close/>
                  </a:path>
                </a:pathLst>
              </a:custGeom>
              <a:solidFill>
                <a:srgbClr val="FBBC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43"/>
              <p:cNvSpPr>
                <a:spLocks/>
              </p:cNvSpPr>
              <p:nvPr/>
            </p:nvSpPr>
            <p:spPr bwMode="auto">
              <a:xfrm flipH="1">
                <a:off x="2016581" y="3426152"/>
                <a:ext cx="139972" cy="222682"/>
              </a:xfrm>
              <a:custGeom>
                <a:avLst/>
                <a:gdLst>
                  <a:gd name="T0" fmla="*/ 58 w 132"/>
                  <a:gd name="T1" fmla="*/ 20 h 210"/>
                  <a:gd name="T2" fmla="*/ 48 w 132"/>
                  <a:gd name="T3" fmla="*/ 28 h 210"/>
                  <a:gd name="T4" fmla="*/ 18 w 132"/>
                  <a:gd name="T5" fmla="*/ 58 h 210"/>
                  <a:gd name="T6" fmla="*/ 2 w 132"/>
                  <a:gd name="T7" fmla="*/ 86 h 210"/>
                  <a:gd name="T8" fmla="*/ 2 w 132"/>
                  <a:gd name="T9" fmla="*/ 98 h 210"/>
                  <a:gd name="T10" fmla="*/ 0 w 132"/>
                  <a:gd name="T11" fmla="*/ 108 h 210"/>
                  <a:gd name="T12" fmla="*/ 2 w 132"/>
                  <a:gd name="T13" fmla="*/ 138 h 210"/>
                  <a:gd name="T14" fmla="*/ 12 w 132"/>
                  <a:gd name="T15" fmla="*/ 156 h 210"/>
                  <a:gd name="T16" fmla="*/ 20 w 132"/>
                  <a:gd name="T17" fmla="*/ 160 h 210"/>
                  <a:gd name="T18" fmla="*/ 20 w 132"/>
                  <a:gd name="T19" fmla="*/ 174 h 210"/>
                  <a:gd name="T20" fmla="*/ 26 w 132"/>
                  <a:gd name="T21" fmla="*/ 200 h 210"/>
                  <a:gd name="T22" fmla="*/ 32 w 132"/>
                  <a:gd name="T23" fmla="*/ 208 h 210"/>
                  <a:gd name="T24" fmla="*/ 42 w 132"/>
                  <a:gd name="T25" fmla="*/ 210 h 210"/>
                  <a:gd name="T26" fmla="*/ 50 w 132"/>
                  <a:gd name="T27" fmla="*/ 204 h 210"/>
                  <a:gd name="T28" fmla="*/ 52 w 132"/>
                  <a:gd name="T29" fmla="*/ 200 h 210"/>
                  <a:gd name="T30" fmla="*/ 58 w 132"/>
                  <a:gd name="T31" fmla="*/ 208 h 210"/>
                  <a:gd name="T32" fmla="*/ 68 w 132"/>
                  <a:gd name="T33" fmla="*/ 208 h 210"/>
                  <a:gd name="T34" fmla="*/ 74 w 132"/>
                  <a:gd name="T35" fmla="*/ 206 h 210"/>
                  <a:gd name="T36" fmla="*/ 78 w 132"/>
                  <a:gd name="T37" fmla="*/ 196 h 210"/>
                  <a:gd name="T38" fmla="*/ 78 w 132"/>
                  <a:gd name="T39" fmla="*/ 190 h 210"/>
                  <a:gd name="T40" fmla="*/ 86 w 132"/>
                  <a:gd name="T41" fmla="*/ 198 h 210"/>
                  <a:gd name="T42" fmla="*/ 98 w 132"/>
                  <a:gd name="T43" fmla="*/ 196 h 210"/>
                  <a:gd name="T44" fmla="*/ 102 w 132"/>
                  <a:gd name="T45" fmla="*/ 192 h 210"/>
                  <a:gd name="T46" fmla="*/ 106 w 132"/>
                  <a:gd name="T47" fmla="*/ 178 h 210"/>
                  <a:gd name="T48" fmla="*/ 110 w 132"/>
                  <a:gd name="T49" fmla="*/ 180 h 210"/>
                  <a:gd name="T50" fmla="*/ 116 w 132"/>
                  <a:gd name="T51" fmla="*/ 180 h 210"/>
                  <a:gd name="T52" fmla="*/ 120 w 132"/>
                  <a:gd name="T53" fmla="*/ 176 h 210"/>
                  <a:gd name="T54" fmla="*/ 128 w 132"/>
                  <a:gd name="T55" fmla="*/ 162 h 210"/>
                  <a:gd name="T56" fmla="*/ 132 w 132"/>
                  <a:gd name="T57" fmla="*/ 136 h 210"/>
                  <a:gd name="T58" fmla="*/ 132 w 132"/>
                  <a:gd name="T59" fmla="*/ 132 h 210"/>
                  <a:gd name="T60" fmla="*/ 130 w 132"/>
                  <a:gd name="T61" fmla="*/ 106 h 210"/>
                  <a:gd name="T62" fmla="*/ 122 w 132"/>
                  <a:gd name="T63" fmla="*/ 74 h 210"/>
                  <a:gd name="T64" fmla="*/ 104 w 132"/>
                  <a:gd name="T65" fmla="*/ 34 h 210"/>
                  <a:gd name="T66" fmla="*/ 62 w 132"/>
                  <a:gd name="T6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2" h="210">
                    <a:moveTo>
                      <a:pt x="62" y="0"/>
                    </a:moveTo>
                    <a:lnTo>
                      <a:pt x="58" y="20"/>
                    </a:lnTo>
                    <a:lnTo>
                      <a:pt x="58" y="20"/>
                    </a:lnTo>
                    <a:lnTo>
                      <a:pt x="48" y="28"/>
                    </a:lnTo>
                    <a:lnTo>
                      <a:pt x="28" y="46"/>
                    </a:lnTo>
                    <a:lnTo>
                      <a:pt x="18" y="58"/>
                    </a:lnTo>
                    <a:lnTo>
                      <a:pt x="8" y="72"/>
                    </a:lnTo>
                    <a:lnTo>
                      <a:pt x="2" y="86"/>
                    </a:lnTo>
                    <a:lnTo>
                      <a:pt x="2" y="92"/>
                    </a:lnTo>
                    <a:lnTo>
                      <a:pt x="2" y="98"/>
                    </a:lnTo>
                    <a:lnTo>
                      <a:pt x="2" y="98"/>
                    </a:lnTo>
                    <a:lnTo>
                      <a:pt x="0" y="108"/>
                    </a:lnTo>
                    <a:lnTo>
                      <a:pt x="0" y="128"/>
                    </a:lnTo>
                    <a:lnTo>
                      <a:pt x="2" y="138"/>
                    </a:lnTo>
                    <a:lnTo>
                      <a:pt x="6" y="148"/>
                    </a:lnTo>
                    <a:lnTo>
                      <a:pt x="12" y="156"/>
                    </a:lnTo>
                    <a:lnTo>
                      <a:pt x="16" y="158"/>
                    </a:lnTo>
                    <a:lnTo>
                      <a:pt x="20" y="160"/>
                    </a:lnTo>
                    <a:lnTo>
                      <a:pt x="20" y="160"/>
                    </a:lnTo>
                    <a:lnTo>
                      <a:pt x="20" y="174"/>
                    </a:lnTo>
                    <a:lnTo>
                      <a:pt x="22" y="188"/>
                    </a:lnTo>
                    <a:lnTo>
                      <a:pt x="26" y="200"/>
                    </a:lnTo>
                    <a:lnTo>
                      <a:pt x="32" y="208"/>
                    </a:lnTo>
                    <a:lnTo>
                      <a:pt x="32" y="208"/>
                    </a:lnTo>
                    <a:lnTo>
                      <a:pt x="36" y="210"/>
                    </a:lnTo>
                    <a:lnTo>
                      <a:pt x="42" y="210"/>
                    </a:lnTo>
                    <a:lnTo>
                      <a:pt x="48" y="206"/>
                    </a:lnTo>
                    <a:lnTo>
                      <a:pt x="50" y="204"/>
                    </a:lnTo>
                    <a:lnTo>
                      <a:pt x="52" y="200"/>
                    </a:lnTo>
                    <a:lnTo>
                      <a:pt x="52" y="200"/>
                    </a:lnTo>
                    <a:lnTo>
                      <a:pt x="54" y="204"/>
                    </a:lnTo>
                    <a:lnTo>
                      <a:pt x="58" y="208"/>
                    </a:lnTo>
                    <a:lnTo>
                      <a:pt x="62" y="210"/>
                    </a:lnTo>
                    <a:lnTo>
                      <a:pt x="68" y="208"/>
                    </a:lnTo>
                    <a:lnTo>
                      <a:pt x="68" y="208"/>
                    </a:lnTo>
                    <a:lnTo>
                      <a:pt x="74" y="206"/>
                    </a:lnTo>
                    <a:lnTo>
                      <a:pt x="78" y="202"/>
                    </a:lnTo>
                    <a:lnTo>
                      <a:pt x="78" y="196"/>
                    </a:lnTo>
                    <a:lnTo>
                      <a:pt x="78" y="190"/>
                    </a:lnTo>
                    <a:lnTo>
                      <a:pt x="78" y="190"/>
                    </a:lnTo>
                    <a:lnTo>
                      <a:pt x="82" y="194"/>
                    </a:lnTo>
                    <a:lnTo>
                      <a:pt x="86" y="198"/>
                    </a:lnTo>
                    <a:lnTo>
                      <a:pt x="92" y="198"/>
                    </a:lnTo>
                    <a:lnTo>
                      <a:pt x="98" y="196"/>
                    </a:lnTo>
                    <a:lnTo>
                      <a:pt x="98" y="196"/>
                    </a:lnTo>
                    <a:lnTo>
                      <a:pt x="102" y="192"/>
                    </a:lnTo>
                    <a:lnTo>
                      <a:pt x="104" y="188"/>
                    </a:lnTo>
                    <a:lnTo>
                      <a:pt x="106" y="178"/>
                    </a:lnTo>
                    <a:lnTo>
                      <a:pt x="106" y="178"/>
                    </a:lnTo>
                    <a:lnTo>
                      <a:pt x="110" y="180"/>
                    </a:lnTo>
                    <a:lnTo>
                      <a:pt x="112" y="180"/>
                    </a:lnTo>
                    <a:lnTo>
                      <a:pt x="116" y="180"/>
                    </a:lnTo>
                    <a:lnTo>
                      <a:pt x="120" y="176"/>
                    </a:lnTo>
                    <a:lnTo>
                      <a:pt x="120" y="176"/>
                    </a:lnTo>
                    <a:lnTo>
                      <a:pt x="124" y="170"/>
                    </a:lnTo>
                    <a:lnTo>
                      <a:pt x="128" y="162"/>
                    </a:lnTo>
                    <a:lnTo>
                      <a:pt x="132" y="148"/>
                    </a:lnTo>
                    <a:lnTo>
                      <a:pt x="132" y="136"/>
                    </a:lnTo>
                    <a:lnTo>
                      <a:pt x="132" y="132"/>
                    </a:lnTo>
                    <a:lnTo>
                      <a:pt x="132" y="132"/>
                    </a:lnTo>
                    <a:lnTo>
                      <a:pt x="132" y="124"/>
                    </a:lnTo>
                    <a:lnTo>
                      <a:pt x="130" y="106"/>
                    </a:lnTo>
                    <a:lnTo>
                      <a:pt x="126" y="90"/>
                    </a:lnTo>
                    <a:lnTo>
                      <a:pt x="122" y="74"/>
                    </a:lnTo>
                    <a:lnTo>
                      <a:pt x="114" y="54"/>
                    </a:lnTo>
                    <a:lnTo>
                      <a:pt x="104" y="34"/>
                    </a:lnTo>
                    <a:lnTo>
                      <a:pt x="104" y="2"/>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44"/>
              <p:cNvSpPr>
                <a:spLocks/>
              </p:cNvSpPr>
              <p:nvPr/>
            </p:nvSpPr>
            <p:spPr bwMode="auto">
              <a:xfrm flipH="1">
                <a:off x="2105654" y="3610660"/>
                <a:ext cx="0" cy="14845"/>
              </a:xfrm>
              <a:custGeom>
                <a:avLst/>
                <a:gdLst>
                  <a:gd name="T0" fmla="*/ 14 h 14"/>
                  <a:gd name="T1" fmla="*/ 14 h 14"/>
                  <a:gd name="T2" fmla="*/ 10 h 14"/>
                  <a:gd name="T3" fmla="*/ 0 h 14"/>
                  <a:gd name="T4" fmla="*/ 0 h 14"/>
                  <a:gd name="T5" fmla="*/ 14 h 14"/>
                </a:gdLst>
                <a:ahLst/>
                <a:cxnLst>
                  <a:cxn ang="0">
                    <a:pos x="0" y="T0"/>
                  </a:cxn>
                  <a:cxn ang="0">
                    <a:pos x="0" y="T1"/>
                  </a:cxn>
                  <a:cxn ang="0">
                    <a:pos x="0" y="T2"/>
                  </a:cxn>
                  <a:cxn ang="0">
                    <a:pos x="0" y="T3"/>
                  </a:cxn>
                  <a:cxn ang="0">
                    <a:pos x="0" y="T4"/>
                  </a:cxn>
                  <a:cxn ang="0">
                    <a:pos x="0" y="T5"/>
                  </a:cxn>
                </a:cxnLst>
                <a:rect l="0" t="0" r="r" b="b"/>
                <a:pathLst>
                  <a:path h="14">
                    <a:moveTo>
                      <a:pt x="0" y="14"/>
                    </a:moveTo>
                    <a:lnTo>
                      <a:pt x="0" y="14"/>
                    </a:lnTo>
                    <a:lnTo>
                      <a:pt x="0" y="10"/>
                    </a:lnTo>
                    <a:lnTo>
                      <a:pt x="0" y="0"/>
                    </a:lnTo>
                    <a:lnTo>
                      <a:pt x="0"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45"/>
              <p:cNvSpPr>
                <a:spLocks/>
              </p:cNvSpPr>
              <p:nvPr/>
            </p:nvSpPr>
            <p:spPr bwMode="auto">
              <a:xfrm flipH="1">
                <a:off x="2031426" y="3419790"/>
                <a:ext cx="108160" cy="50899"/>
              </a:xfrm>
              <a:custGeom>
                <a:avLst/>
                <a:gdLst>
                  <a:gd name="T0" fmla="*/ 0 w 102"/>
                  <a:gd name="T1" fmla="*/ 22 h 48"/>
                  <a:gd name="T2" fmla="*/ 0 w 102"/>
                  <a:gd name="T3" fmla="*/ 48 h 48"/>
                  <a:gd name="T4" fmla="*/ 102 w 102"/>
                  <a:gd name="T5" fmla="*/ 36 h 48"/>
                  <a:gd name="T6" fmla="*/ 96 w 102"/>
                  <a:gd name="T7" fmla="*/ 0 h 48"/>
                  <a:gd name="T8" fmla="*/ 0 w 102"/>
                  <a:gd name="T9" fmla="*/ 22 h 48"/>
                </a:gdLst>
                <a:ahLst/>
                <a:cxnLst>
                  <a:cxn ang="0">
                    <a:pos x="T0" y="T1"/>
                  </a:cxn>
                  <a:cxn ang="0">
                    <a:pos x="T2" y="T3"/>
                  </a:cxn>
                  <a:cxn ang="0">
                    <a:pos x="T4" y="T5"/>
                  </a:cxn>
                  <a:cxn ang="0">
                    <a:pos x="T6" y="T7"/>
                  </a:cxn>
                  <a:cxn ang="0">
                    <a:pos x="T8" y="T9"/>
                  </a:cxn>
                </a:cxnLst>
                <a:rect l="0" t="0" r="r" b="b"/>
                <a:pathLst>
                  <a:path w="102" h="48">
                    <a:moveTo>
                      <a:pt x="0" y="22"/>
                    </a:moveTo>
                    <a:lnTo>
                      <a:pt x="0" y="48"/>
                    </a:lnTo>
                    <a:lnTo>
                      <a:pt x="102" y="36"/>
                    </a:lnTo>
                    <a:lnTo>
                      <a:pt x="96" y="0"/>
                    </a:lnTo>
                    <a:lnTo>
                      <a:pt x="0" y="2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46"/>
              <p:cNvSpPr>
                <a:spLocks/>
              </p:cNvSpPr>
              <p:nvPr/>
            </p:nvSpPr>
            <p:spPr bwMode="auto">
              <a:xfrm flipH="1">
                <a:off x="2027185" y="3097430"/>
                <a:ext cx="551404" cy="566250"/>
              </a:xfrm>
              <a:custGeom>
                <a:avLst/>
                <a:gdLst>
                  <a:gd name="T0" fmla="*/ 500 w 520"/>
                  <a:gd name="T1" fmla="*/ 50 h 534"/>
                  <a:gd name="T2" fmla="*/ 496 w 520"/>
                  <a:gd name="T3" fmla="*/ 34 h 534"/>
                  <a:gd name="T4" fmla="*/ 484 w 520"/>
                  <a:gd name="T5" fmla="*/ 22 h 534"/>
                  <a:gd name="T6" fmla="*/ 466 w 520"/>
                  <a:gd name="T7" fmla="*/ 12 h 534"/>
                  <a:gd name="T8" fmla="*/ 418 w 520"/>
                  <a:gd name="T9" fmla="*/ 2 h 534"/>
                  <a:gd name="T10" fmla="*/ 358 w 520"/>
                  <a:gd name="T11" fmla="*/ 0 h 534"/>
                  <a:gd name="T12" fmla="*/ 260 w 520"/>
                  <a:gd name="T13" fmla="*/ 8 h 534"/>
                  <a:gd name="T14" fmla="*/ 144 w 520"/>
                  <a:gd name="T15" fmla="*/ 28 h 534"/>
                  <a:gd name="T16" fmla="*/ 110 w 520"/>
                  <a:gd name="T17" fmla="*/ 36 h 534"/>
                  <a:gd name="T18" fmla="*/ 108 w 520"/>
                  <a:gd name="T19" fmla="*/ 34 h 534"/>
                  <a:gd name="T20" fmla="*/ 108 w 520"/>
                  <a:gd name="T21" fmla="*/ 34 h 534"/>
                  <a:gd name="T22" fmla="*/ 96 w 520"/>
                  <a:gd name="T23" fmla="*/ 40 h 534"/>
                  <a:gd name="T24" fmla="*/ 70 w 520"/>
                  <a:gd name="T25" fmla="*/ 48 h 534"/>
                  <a:gd name="T26" fmla="*/ 62 w 520"/>
                  <a:gd name="T27" fmla="*/ 56 h 534"/>
                  <a:gd name="T28" fmla="*/ 46 w 520"/>
                  <a:gd name="T29" fmla="*/ 68 h 534"/>
                  <a:gd name="T30" fmla="*/ 20 w 520"/>
                  <a:gd name="T31" fmla="*/ 102 h 534"/>
                  <a:gd name="T32" fmla="*/ 6 w 520"/>
                  <a:gd name="T33" fmla="*/ 146 h 534"/>
                  <a:gd name="T34" fmla="*/ 0 w 520"/>
                  <a:gd name="T35" fmla="*/ 196 h 534"/>
                  <a:gd name="T36" fmla="*/ 2 w 520"/>
                  <a:gd name="T37" fmla="*/ 280 h 534"/>
                  <a:gd name="T38" fmla="*/ 26 w 520"/>
                  <a:gd name="T39" fmla="*/ 436 h 534"/>
                  <a:gd name="T40" fmla="*/ 30 w 520"/>
                  <a:gd name="T41" fmla="*/ 456 h 534"/>
                  <a:gd name="T42" fmla="*/ 38 w 520"/>
                  <a:gd name="T43" fmla="*/ 488 h 534"/>
                  <a:gd name="T44" fmla="*/ 52 w 520"/>
                  <a:gd name="T45" fmla="*/ 510 h 534"/>
                  <a:gd name="T46" fmla="*/ 68 w 520"/>
                  <a:gd name="T47" fmla="*/ 522 h 534"/>
                  <a:gd name="T48" fmla="*/ 90 w 520"/>
                  <a:gd name="T49" fmla="*/ 528 h 534"/>
                  <a:gd name="T50" fmla="*/ 136 w 520"/>
                  <a:gd name="T51" fmla="*/ 528 h 534"/>
                  <a:gd name="T52" fmla="*/ 220 w 520"/>
                  <a:gd name="T53" fmla="*/ 516 h 534"/>
                  <a:gd name="T54" fmla="*/ 264 w 520"/>
                  <a:gd name="T55" fmla="*/ 510 h 534"/>
                  <a:gd name="T56" fmla="*/ 332 w 520"/>
                  <a:gd name="T57" fmla="*/ 512 h 534"/>
                  <a:gd name="T58" fmla="*/ 372 w 520"/>
                  <a:gd name="T59" fmla="*/ 524 h 534"/>
                  <a:gd name="T60" fmla="*/ 390 w 520"/>
                  <a:gd name="T61" fmla="*/ 534 h 534"/>
                  <a:gd name="T62" fmla="*/ 388 w 520"/>
                  <a:gd name="T63" fmla="*/ 522 h 534"/>
                  <a:gd name="T64" fmla="*/ 370 w 520"/>
                  <a:gd name="T65" fmla="*/ 476 h 534"/>
                  <a:gd name="T66" fmla="*/ 336 w 520"/>
                  <a:gd name="T67" fmla="*/ 418 h 534"/>
                  <a:gd name="T68" fmla="*/ 298 w 520"/>
                  <a:gd name="T69" fmla="*/ 376 h 534"/>
                  <a:gd name="T70" fmla="*/ 266 w 520"/>
                  <a:gd name="T71" fmla="*/ 350 h 534"/>
                  <a:gd name="T72" fmla="*/ 250 w 520"/>
                  <a:gd name="T73" fmla="*/ 338 h 534"/>
                  <a:gd name="T74" fmla="*/ 216 w 520"/>
                  <a:gd name="T75" fmla="*/ 312 h 534"/>
                  <a:gd name="T76" fmla="*/ 188 w 520"/>
                  <a:gd name="T77" fmla="*/ 276 h 534"/>
                  <a:gd name="T78" fmla="*/ 164 w 520"/>
                  <a:gd name="T79" fmla="*/ 236 h 534"/>
                  <a:gd name="T80" fmla="*/ 134 w 520"/>
                  <a:gd name="T81" fmla="*/ 156 h 534"/>
                  <a:gd name="T82" fmla="*/ 118 w 520"/>
                  <a:gd name="T83" fmla="*/ 94 h 534"/>
                  <a:gd name="T84" fmla="*/ 120 w 520"/>
                  <a:gd name="T85" fmla="*/ 92 h 534"/>
                  <a:gd name="T86" fmla="*/ 118 w 520"/>
                  <a:gd name="T87" fmla="*/ 88 h 534"/>
                  <a:gd name="T88" fmla="*/ 136 w 520"/>
                  <a:gd name="T89" fmla="*/ 82 h 534"/>
                  <a:gd name="T90" fmla="*/ 200 w 520"/>
                  <a:gd name="T91" fmla="*/ 74 h 534"/>
                  <a:gd name="T92" fmla="*/ 300 w 520"/>
                  <a:gd name="T93" fmla="*/ 72 h 534"/>
                  <a:gd name="T94" fmla="*/ 420 w 520"/>
                  <a:gd name="T95" fmla="*/ 74 h 534"/>
                  <a:gd name="T96" fmla="*/ 420 w 520"/>
                  <a:gd name="T97" fmla="*/ 154 h 534"/>
                  <a:gd name="T98" fmla="*/ 410 w 520"/>
                  <a:gd name="T99" fmla="*/ 332 h 534"/>
                  <a:gd name="T100" fmla="*/ 518 w 520"/>
                  <a:gd name="T101" fmla="*/ 320 h 534"/>
                  <a:gd name="T102" fmla="*/ 518 w 520"/>
                  <a:gd name="T103" fmla="*/ 256 h 534"/>
                  <a:gd name="T104" fmla="*/ 514 w 520"/>
                  <a:gd name="T105" fmla="*/ 172 h 534"/>
                  <a:gd name="T106" fmla="*/ 500 w 520"/>
                  <a:gd name="T107" fmla="*/ 50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0" h="534">
                    <a:moveTo>
                      <a:pt x="500" y="50"/>
                    </a:moveTo>
                    <a:lnTo>
                      <a:pt x="500" y="50"/>
                    </a:lnTo>
                    <a:lnTo>
                      <a:pt x="498" y="42"/>
                    </a:lnTo>
                    <a:lnTo>
                      <a:pt x="496" y="34"/>
                    </a:lnTo>
                    <a:lnTo>
                      <a:pt x="490" y="28"/>
                    </a:lnTo>
                    <a:lnTo>
                      <a:pt x="484" y="22"/>
                    </a:lnTo>
                    <a:lnTo>
                      <a:pt x="476" y="16"/>
                    </a:lnTo>
                    <a:lnTo>
                      <a:pt x="466" y="12"/>
                    </a:lnTo>
                    <a:lnTo>
                      <a:pt x="444" y="6"/>
                    </a:lnTo>
                    <a:lnTo>
                      <a:pt x="418" y="2"/>
                    </a:lnTo>
                    <a:lnTo>
                      <a:pt x="390" y="0"/>
                    </a:lnTo>
                    <a:lnTo>
                      <a:pt x="358" y="0"/>
                    </a:lnTo>
                    <a:lnTo>
                      <a:pt x="326" y="2"/>
                    </a:lnTo>
                    <a:lnTo>
                      <a:pt x="260" y="8"/>
                    </a:lnTo>
                    <a:lnTo>
                      <a:pt x="196" y="18"/>
                    </a:lnTo>
                    <a:lnTo>
                      <a:pt x="144" y="28"/>
                    </a:lnTo>
                    <a:lnTo>
                      <a:pt x="110" y="36"/>
                    </a:lnTo>
                    <a:lnTo>
                      <a:pt x="110" y="36"/>
                    </a:lnTo>
                    <a:lnTo>
                      <a:pt x="110" y="36"/>
                    </a:lnTo>
                    <a:lnTo>
                      <a:pt x="108" y="34"/>
                    </a:lnTo>
                    <a:lnTo>
                      <a:pt x="108" y="34"/>
                    </a:lnTo>
                    <a:lnTo>
                      <a:pt x="108" y="34"/>
                    </a:lnTo>
                    <a:lnTo>
                      <a:pt x="96" y="40"/>
                    </a:lnTo>
                    <a:lnTo>
                      <a:pt x="96" y="40"/>
                    </a:lnTo>
                    <a:lnTo>
                      <a:pt x="84" y="44"/>
                    </a:lnTo>
                    <a:lnTo>
                      <a:pt x="70" y="48"/>
                    </a:lnTo>
                    <a:lnTo>
                      <a:pt x="70" y="48"/>
                    </a:lnTo>
                    <a:lnTo>
                      <a:pt x="62" y="56"/>
                    </a:lnTo>
                    <a:lnTo>
                      <a:pt x="62" y="56"/>
                    </a:lnTo>
                    <a:lnTo>
                      <a:pt x="46" y="68"/>
                    </a:lnTo>
                    <a:lnTo>
                      <a:pt x="32" y="84"/>
                    </a:lnTo>
                    <a:lnTo>
                      <a:pt x="20" y="102"/>
                    </a:lnTo>
                    <a:lnTo>
                      <a:pt x="12" y="122"/>
                    </a:lnTo>
                    <a:lnTo>
                      <a:pt x="6" y="146"/>
                    </a:lnTo>
                    <a:lnTo>
                      <a:pt x="2" y="170"/>
                    </a:lnTo>
                    <a:lnTo>
                      <a:pt x="0" y="196"/>
                    </a:lnTo>
                    <a:lnTo>
                      <a:pt x="0" y="224"/>
                    </a:lnTo>
                    <a:lnTo>
                      <a:pt x="2" y="280"/>
                    </a:lnTo>
                    <a:lnTo>
                      <a:pt x="10" y="336"/>
                    </a:lnTo>
                    <a:lnTo>
                      <a:pt x="26" y="436"/>
                    </a:lnTo>
                    <a:lnTo>
                      <a:pt x="26" y="436"/>
                    </a:lnTo>
                    <a:lnTo>
                      <a:pt x="30" y="456"/>
                    </a:lnTo>
                    <a:lnTo>
                      <a:pt x="34" y="474"/>
                    </a:lnTo>
                    <a:lnTo>
                      <a:pt x="38" y="488"/>
                    </a:lnTo>
                    <a:lnTo>
                      <a:pt x="44" y="500"/>
                    </a:lnTo>
                    <a:lnTo>
                      <a:pt x="52" y="510"/>
                    </a:lnTo>
                    <a:lnTo>
                      <a:pt x="60" y="518"/>
                    </a:lnTo>
                    <a:lnTo>
                      <a:pt x="68" y="522"/>
                    </a:lnTo>
                    <a:lnTo>
                      <a:pt x="80" y="526"/>
                    </a:lnTo>
                    <a:lnTo>
                      <a:pt x="90" y="528"/>
                    </a:lnTo>
                    <a:lnTo>
                      <a:pt x="104" y="530"/>
                    </a:lnTo>
                    <a:lnTo>
                      <a:pt x="136" y="528"/>
                    </a:lnTo>
                    <a:lnTo>
                      <a:pt x="174" y="522"/>
                    </a:lnTo>
                    <a:lnTo>
                      <a:pt x="220" y="516"/>
                    </a:lnTo>
                    <a:lnTo>
                      <a:pt x="220" y="516"/>
                    </a:lnTo>
                    <a:lnTo>
                      <a:pt x="264" y="510"/>
                    </a:lnTo>
                    <a:lnTo>
                      <a:pt x="302" y="510"/>
                    </a:lnTo>
                    <a:lnTo>
                      <a:pt x="332" y="512"/>
                    </a:lnTo>
                    <a:lnTo>
                      <a:pt x="354" y="518"/>
                    </a:lnTo>
                    <a:lnTo>
                      <a:pt x="372" y="524"/>
                    </a:lnTo>
                    <a:lnTo>
                      <a:pt x="382" y="530"/>
                    </a:lnTo>
                    <a:lnTo>
                      <a:pt x="390" y="534"/>
                    </a:lnTo>
                    <a:lnTo>
                      <a:pt x="390" y="534"/>
                    </a:lnTo>
                    <a:lnTo>
                      <a:pt x="388" y="522"/>
                    </a:lnTo>
                    <a:lnTo>
                      <a:pt x="382" y="502"/>
                    </a:lnTo>
                    <a:lnTo>
                      <a:pt x="370" y="476"/>
                    </a:lnTo>
                    <a:lnTo>
                      <a:pt x="356" y="448"/>
                    </a:lnTo>
                    <a:lnTo>
                      <a:pt x="336" y="418"/>
                    </a:lnTo>
                    <a:lnTo>
                      <a:pt x="312" y="390"/>
                    </a:lnTo>
                    <a:lnTo>
                      <a:pt x="298" y="376"/>
                    </a:lnTo>
                    <a:lnTo>
                      <a:pt x="284" y="362"/>
                    </a:lnTo>
                    <a:lnTo>
                      <a:pt x="266" y="350"/>
                    </a:lnTo>
                    <a:lnTo>
                      <a:pt x="250" y="338"/>
                    </a:lnTo>
                    <a:lnTo>
                      <a:pt x="250" y="338"/>
                    </a:lnTo>
                    <a:lnTo>
                      <a:pt x="232" y="326"/>
                    </a:lnTo>
                    <a:lnTo>
                      <a:pt x="216" y="312"/>
                    </a:lnTo>
                    <a:lnTo>
                      <a:pt x="200" y="294"/>
                    </a:lnTo>
                    <a:lnTo>
                      <a:pt x="188" y="276"/>
                    </a:lnTo>
                    <a:lnTo>
                      <a:pt x="176" y="256"/>
                    </a:lnTo>
                    <a:lnTo>
                      <a:pt x="164" y="236"/>
                    </a:lnTo>
                    <a:lnTo>
                      <a:pt x="146" y="194"/>
                    </a:lnTo>
                    <a:lnTo>
                      <a:pt x="134" y="156"/>
                    </a:lnTo>
                    <a:lnTo>
                      <a:pt x="124" y="124"/>
                    </a:lnTo>
                    <a:lnTo>
                      <a:pt x="118" y="94"/>
                    </a:lnTo>
                    <a:lnTo>
                      <a:pt x="118" y="94"/>
                    </a:lnTo>
                    <a:lnTo>
                      <a:pt x="120" y="92"/>
                    </a:lnTo>
                    <a:lnTo>
                      <a:pt x="120" y="92"/>
                    </a:lnTo>
                    <a:lnTo>
                      <a:pt x="118" y="88"/>
                    </a:lnTo>
                    <a:lnTo>
                      <a:pt x="118" y="88"/>
                    </a:lnTo>
                    <a:lnTo>
                      <a:pt x="136" y="82"/>
                    </a:lnTo>
                    <a:lnTo>
                      <a:pt x="154" y="80"/>
                    </a:lnTo>
                    <a:lnTo>
                      <a:pt x="200" y="74"/>
                    </a:lnTo>
                    <a:lnTo>
                      <a:pt x="250" y="72"/>
                    </a:lnTo>
                    <a:lnTo>
                      <a:pt x="300" y="72"/>
                    </a:lnTo>
                    <a:lnTo>
                      <a:pt x="384" y="72"/>
                    </a:lnTo>
                    <a:lnTo>
                      <a:pt x="420" y="74"/>
                    </a:lnTo>
                    <a:lnTo>
                      <a:pt x="420" y="74"/>
                    </a:lnTo>
                    <a:lnTo>
                      <a:pt x="420" y="154"/>
                    </a:lnTo>
                    <a:lnTo>
                      <a:pt x="418" y="212"/>
                    </a:lnTo>
                    <a:lnTo>
                      <a:pt x="410" y="332"/>
                    </a:lnTo>
                    <a:lnTo>
                      <a:pt x="518" y="320"/>
                    </a:lnTo>
                    <a:lnTo>
                      <a:pt x="518" y="320"/>
                    </a:lnTo>
                    <a:lnTo>
                      <a:pt x="520" y="304"/>
                    </a:lnTo>
                    <a:lnTo>
                      <a:pt x="518" y="256"/>
                    </a:lnTo>
                    <a:lnTo>
                      <a:pt x="518" y="218"/>
                    </a:lnTo>
                    <a:lnTo>
                      <a:pt x="514" y="172"/>
                    </a:lnTo>
                    <a:lnTo>
                      <a:pt x="508" y="116"/>
                    </a:lnTo>
                    <a:lnTo>
                      <a:pt x="500" y="5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47"/>
              <p:cNvSpPr>
                <a:spLocks/>
              </p:cNvSpPr>
              <p:nvPr/>
            </p:nvSpPr>
            <p:spPr bwMode="auto">
              <a:xfrm flipH="1">
                <a:off x="2027185" y="3097430"/>
                <a:ext cx="551404" cy="566250"/>
              </a:xfrm>
              <a:custGeom>
                <a:avLst/>
                <a:gdLst>
                  <a:gd name="T0" fmla="*/ 500 w 520"/>
                  <a:gd name="T1" fmla="*/ 50 h 534"/>
                  <a:gd name="T2" fmla="*/ 496 w 520"/>
                  <a:gd name="T3" fmla="*/ 34 h 534"/>
                  <a:gd name="T4" fmla="*/ 484 w 520"/>
                  <a:gd name="T5" fmla="*/ 22 h 534"/>
                  <a:gd name="T6" fmla="*/ 466 w 520"/>
                  <a:gd name="T7" fmla="*/ 12 h 534"/>
                  <a:gd name="T8" fmla="*/ 418 w 520"/>
                  <a:gd name="T9" fmla="*/ 2 h 534"/>
                  <a:gd name="T10" fmla="*/ 358 w 520"/>
                  <a:gd name="T11" fmla="*/ 0 h 534"/>
                  <a:gd name="T12" fmla="*/ 260 w 520"/>
                  <a:gd name="T13" fmla="*/ 8 h 534"/>
                  <a:gd name="T14" fmla="*/ 144 w 520"/>
                  <a:gd name="T15" fmla="*/ 28 h 534"/>
                  <a:gd name="T16" fmla="*/ 110 w 520"/>
                  <a:gd name="T17" fmla="*/ 36 h 534"/>
                  <a:gd name="T18" fmla="*/ 108 w 520"/>
                  <a:gd name="T19" fmla="*/ 34 h 534"/>
                  <a:gd name="T20" fmla="*/ 108 w 520"/>
                  <a:gd name="T21" fmla="*/ 34 h 534"/>
                  <a:gd name="T22" fmla="*/ 96 w 520"/>
                  <a:gd name="T23" fmla="*/ 40 h 534"/>
                  <a:gd name="T24" fmla="*/ 70 w 520"/>
                  <a:gd name="T25" fmla="*/ 48 h 534"/>
                  <a:gd name="T26" fmla="*/ 62 w 520"/>
                  <a:gd name="T27" fmla="*/ 56 h 534"/>
                  <a:gd name="T28" fmla="*/ 46 w 520"/>
                  <a:gd name="T29" fmla="*/ 68 h 534"/>
                  <a:gd name="T30" fmla="*/ 20 w 520"/>
                  <a:gd name="T31" fmla="*/ 102 h 534"/>
                  <a:gd name="T32" fmla="*/ 6 w 520"/>
                  <a:gd name="T33" fmla="*/ 146 h 534"/>
                  <a:gd name="T34" fmla="*/ 0 w 520"/>
                  <a:gd name="T35" fmla="*/ 196 h 534"/>
                  <a:gd name="T36" fmla="*/ 2 w 520"/>
                  <a:gd name="T37" fmla="*/ 280 h 534"/>
                  <a:gd name="T38" fmla="*/ 26 w 520"/>
                  <a:gd name="T39" fmla="*/ 436 h 534"/>
                  <a:gd name="T40" fmla="*/ 30 w 520"/>
                  <a:gd name="T41" fmla="*/ 456 h 534"/>
                  <a:gd name="T42" fmla="*/ 38 w 520"/>
                  <a:gd name="T43" fmla="*/ 488 h 534"/>
                  <a:gd name="T44" fmla="*/ 52 w 520"/>
                  <a:gd name="T45" fmla="*/ 510 h 534"/>
                  <a:gd name="T46" fmla="*/ 68 w 520"/>
                  <a:gd name="T47" fmla="*/ 522 h 534"/>
                  <a:gd name="T48" fmla="*/ 90 w 520"/>
                  <a:gd name="T49" fmla="*/ 528 h 534"/>
                  <a:gd name="T50" fmla="*/ 136 w 520"/>
                  <a:gd name="T51" fmla="*/ 528 h 534"/>
                  <a:gd name="T52" fmla="*/ 220 w 520"/>
                  <a:gd name="T53" fmla="*/ 516 h 534"/>
                  <a:gd name="T54" fmla="*/ 264 w 520"/>
                  <a:gd name="T55" fmla="*/ 510 h 534"/>
                  <a:gd name="T56" fmla="*/ 332 w 520"/>
                  <a:gd name="T57" fmla="*/ 512 h 534"/>
                  <a:gd name="T58" fmla="*/ 372 w 520"/>
                  <a:gd name="T59" fmla="*/ 524 h 534"/>
                  <a:gd name="T60" fmla="*/ 390 w 520"/>
                  <a:gd name="T61" fmla="*/ 534 h 534"/>
                  <a:gd name="T62" fmla="*/ 388 w 520"/>
                  <a:gd name="T63" fmla="*/ 522 h 534"/>
                  <a:gd name="T64" fmla="*/ 370 w 520"/>
                  <a:gd name="T65" fmla="*/ 476 h 534"/>
                  <a:gd name="T66" fmla="*/ 336 w 520"/>
                  <a:gd name="T67" fmla="*/ 418 h 534"/>
                  <a:gd name="T68" fmla="*/ 298 w 520"/>
                  <a:gd name="T69" fmla="*/ 376 h 534"/>
                  <a:gd name="T70" fmla="*/ 266 w 520"/>
                  <a:gd name="T71" fmla="*/ 350 h 534"/>
                  <a:gd name="T72" fmla="*/ 250 w 520"/>
                  <a:gd name="T73" fmla="*/ 338 h 534"/>
                  <a:gd name="T74" fmla="*/ 216 w 520"/>
                  <a:gd name="T75" fmla="*/ 312 h 534"/>
                  <a:gd name="T76" fmla="*/ 188 w 520"/>
                  <a:gd name="T77" fmla="*/ 276 h 534"/>
                  <a:gd name="T78" fmla="*/ 164 w 520"/>
                  <a:gd name="T79" fmla="*/ 236 h 534"/>
                  <a:gd name="T80" fmla="*/ 134 w 520"/>
                  <a:gd name="T81" fmla="*/ 156 h 534"/>
                  <a:gd name="T82" fmla="*/ 118 w 520"/>
                  <a:gd name="T83" fmla="*/ 94 h 534"/>
                  <a:gd name="T84" fmla="*/ 120 w 520"/>
                  <a:gd name="T85" fmla="*/ 92 h 534"/>
                  <a:gd name="T86" fmla="*/ 118 w 520"/>
                  <a:gd name="T87" fmla="*/ 88 h 534"/>
                  <a:gd name="T88" fmla="*/ 136 w 520"/>
                  <a:gd name="T89" fmla="*/ 82 h 534"/>
                  <a:gd name="T90" fmla="*/ 200 w 520"/>
                  <a:gd name="T91" fmla="*/ 74 h 534"/>
                  <a:gd name="T92" fmla="*/ 300 w 520"/>
                  <a:gd name="T93" fmla="*/ 72 h 534"/>
                  <a:gd name="T94" fmla="*/ 420 w 520"/>
                  <a:gd name="T95" fmla="*/ 74 h 534"/>
                  <a:gd name="T96" fmla="*/ 420 w 520"/>
                  <a:gd name="T97" fmla="*/ 154 h 534"/>
                  <a:gd name="T98" fmla="*/ 410 w 520"/>
                  <a:gd name="T99" fmla="*/ 332 h 534"/>
                  <a:gd name="T100" fmla="*/ 518 w 520"/>
                  <a:gd name="T101" fmla="*/ 320 h 534"/>
                  <a:gd name="T102" fmla="*/ 518 w 520"/>
                  <a:gd name="T103" fmla="*/ 256 h 534"/>
                  <a:gd name="T104" fmla="*/ 514 w 520"/>
                  <a:gd name="T105" fmla="*/ 172 h 534"/>
                  <a:gd name="T106" fmla="*/ 500 w 520"/>
                  <a:gd name="T107" fmla="*/ 50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0" h="534">
                    <a:moveTo>
                      <a:pt x="500" y="50"/>
                    </a:moveTo>
                    <a:lnTo>
                      <a:pt x="500" y="50"/>
                    </a:lnTo>
                    <a:lnTo>
                      <a:pt x="498" y="42"/>
                    </a:lnTo>
                    <a:lnTo>
                      <a:pt x="496" y="34"/>
                    </a:lnTo>
                    <a:lnTo>
                      <a:pt x="490" y="28"/>
                    </a:lnTo>
                    <a:lnTo>
                      <a:pt x="484" y="22"/>
                    </a:lnTo>
                    <a:lnTo>
                      <a:pt x="476" y="16"/>
                    </a:lnTo>
                    <a:lnTo>
                      <a:pt x="466" y="12"/>
                    </a:lnTo>
                    <a:lnTo>
                      <a:pt x="444" y="6"/>
                    </a:lnTo>
                    <a:lnTo>
                      <a:pt x="418" y="2"/>
                    </a:lnTo>
                    <a:lnTo>
                      <a:pt x="390" y="0"/>
                    </a:lnTo>
                    <a:lnTo>
                      <a:pt x="358" y="0"/>
                    </a:lnTo>
                    <a:lnTo>
                      <a:pt x="326" y="2"/>
                    </a:lnTo>
                    <a:lnTo>
                      <a:pt x="260" y="8"/>
                    </a:lnTo>
                    <a:lnTo>
                      <a:pt x="196" y="18"/>
                    </a:lnTo>
                    <a:lnTo>
                      <a:pt x="144" y="28"/>
                    </a:lnTo>
                    <a:lnTo>
                      <a:pt x="110" y="36"/>
                    </a:lnTo>
                    <a:lnTo>
                      <a:pt x="110" y="36"/>
                    </a:lnTo>
                    <a:lnTo>
                      <a:pt x="110" y="36"/>
                    </a:lnTo>
                    <a:lnTo>
                      <a:pt x="108" y="34"/>
                    </a:lnTo>
                    <a:lnTo>
                      <a:pt x="108" y="34"/>
                    </a:lnTo>
                    <a:lnTo>
                      <a:pt x="108" y="34"/>
                    </a:lnTo>
                    <a:lnTo>
                      <a:pt x="96" y="40"/>
                    </a:lnTo>
                    <a:lnTo>
                      <a:pt x="96" y="40"/>
                    </a:lnTo>
                    <a:lnTo>
                      <a:pt x="84" y="44"/>
                    </a:lnTo>
                    <a:lnTo>
                      <a:pt x="70" y="48"/>
                    </a:lnTo>
                    <a:lnTo>
                      <a:pt x="70" y="48"/>
                    </a:lnTo>
                    <a:lnTo>
                      <a:pt x="62" y="56"/>
                    </a:lnTo>
                    <a:lnTo>
                      <a:pt x="62" y="56"/>
                    </a:lnTo>
                    <a:lnTo>
                      <a:pt x="46" y="68"/>
                    </a:lnTo>
                    <a:lnTo>
                      <a:pt x="32" y="84"/>
                    </a:lnTo>
                    <a:lnTo>
                      <a:pt x="20" y="102"/>
                    </a:lnTo>
                    <a:lnTo>
                      <a:pt x="12" y="122"/>
                    </a:lnTo>
                    <a:lnTo>
                      <a:pt x="6" y="146"/>
                    </a:lnTo>
                    <a:lnTo>
                      <a:pt x="2" y="170"/>
                    </a:lnTo>
                    <a:lnTo>
                      <a:pt x="0" y="196"/>
                    </a:lnTo>
                    <a:lnTo>
                      <a:pt x="0" y="224"/>
                    </a:lnTo>
                    <a:lnTo>
                      <a:pt x="2" y="280"/>
                    </a:lnTo>
                    <a:lnTo>
                      <a:pt x="10" y="336"/>
                    </a:lnTo>
                    <a:lnTo>
                      <a:pt x="26" y="436"/>
                    </a:lnTo>
                    <a:lnTo>
                      <a:pt x="26" y="436"/>
                    </a:lnTo>
                    <a:lnTo>
                      <a:pt x="30" y="456"/>
                    </a:lnTo>
                    <a:lnTo>
                      <a:pt x="34" y="474"/>
                    </a:lnTo>
                    <a:lnTo>
                      <a:pt x="38" y="488"/>
                    </a:lnTo>
                    <a:lnTo>
                      <a:pt x="44" y="500"/>
                    </a:lnTo>
                    <a:lnTo>
                      <a:pt x="52" y="510"/>
                    </a:lnTo>
                    <a:lnTo>
                      <a:pt x="60" y="518"/>
                    </a:lnTo>
                    <a:lnTo>
                      <a:pt x="68" y="522"/>
                    </a:lnTo>
                    <a:lnTo>
                      <a:pt x="80" y="526"/>
                    </a:lnTo>
                    <a:lnTo>
                      <a:pt x="90" y="528"/>
                    </a:lnTo>
                    <a:lnTo>
                      <a:pt x="104" y="530"/>
                    </a:lnTo>
                    <a:lnTo>
                      <a:pt x="136" y="528"/>
                    </a:lnTo>
                    <a:lnTo>
                      <a:pt x="174" y="522"/>
                    </a:lnTo>
                    <a:lnTo>
                      <a:pt x="220" y="516"/>
                    </a:lnTo>
                    <a:lnTo>
                      <a:pt x="220" y="516"/>
                    </a:lnTo>
                    <a:lnTo>
                      <a:pt x="264" y="510"/>
                    </a:lnTo>
                    <a:lnTo>
                      <a:pt x="302" y="510"/>
                    </a:lnTo>
                    <a:lnTo>
                      <a:pt x="332" y="512"/>
                    </a:lnTo>
                    <a:lnTo>
                      <a:pt x="354" y="518"/>
                    </a:lnTo>
                    <a:lnTo>
                      <a:pt x="372" y="524"/>
                    </a:lnTo>
                    <a:lnTo>
                      <a:pt x="382" y="530"/>
                    </a:lnTo>
                    <a:lnTo>
                      <a:pt x="390" y="534"/>
                    </a:lnTo>
                    <a:lnTo>
                      <a:pt x="390" y="534"/>
                    </a:lnTo>
                    <a:lnTo>
                      <a:pt x="388" y="522"/>
                    </a:lnTo>
                    <a:lnTo>
                      <a:pt x="382" y="502"/>
                    </a:lnTo>
                    <a:lnTo>
                      <a:pt x="370" y="476"/>
                    </a:lnTo>
                    <a:lnTo>
                      <a:pt x="356" y="448"/>
                    </a:lnTo>
                    <a:lnTo>
                      <a:pt x="336" y="418"/>
                    </a:lnTo>
                    <a:lnTo>
                      <a:pt x="312" y="390"/>
                    </a:lnTo>
                    <a:lnTo>
                      <a:pt x="298" y="376"/>
                    </a:lnTo>
                    <a:lnTo>
                      <a:pt x="284" y="362"/>
                    </a:lnTo>
                    <a:lnTo>
                      <a:pt x="266" y="350"/>
                    </a:lnTo>
                    <a:lnTo>
                      <a:pt x="250" y="338"/>
                    </a:lnTo>
                    <a:lnTo>
                      <a:pt x="250" y="338"/>
                    </a:lnTo>
                    <a:lnTo>
                      <a:pt x="232" y="326"/>
                    </a:lnTo>
                    <a:lnTo>
                      <a:pt x="216" y="312"/>
                    </a:lnTo>
                    <a:lnTo>
                      <a:pt x="200" y="294"/>
                    </a:lnTo>
                    <a:lnTo>
                      <a:pt x="188" y="276"/>
                    </a:lnTo>
                    <a:lnTo>
                      <a:pt x="176" y="256"/>
                    </a:lnTo>
                    <a:lnTo>
                      <a:pt x="164" y="236"/>
                    </a:lnTo>
                    <a:lnTo>
                      <a:pt x="146" y="194"/>
                    </a:lnTo>
                    <a:lnTo>
                      <a:pt x="134" y="156"/>
                    </a:lnTo>
                    <a:lnTo>
                      <a:pt x="124" y="124"/>
                    </a:lnTo>
                    <a:lnTo>
                      <a:pt x="118" y="94"/>
                    </a:lnTo>
                    <a:lnTo>
                      <a:pt x="118" y="94"/>
                    </a:lnTo>
                    <a:lnTo>
                      <a:pt x="120" y="92"/>
                    </a:lnTo>
                    <a:lnTo>
                      <a:pt x="120" y="92"/>
                    </a:lnTo>
                    <a:lnTo>
                      <a:pt x="118" y="88"/>
                    </a:lnTo>
                    <a:lnTo>
                      <a:pt x="118" y="88"/>
                    </a:lnTo>
                    <a:lnTo>
                      <a:pt x="136" y="82"/>
                    </a:lnTo>
                    <a:lnTo>
                      <a:pt x="154" y="80"/>
                    </a:lnTo>
                    <a:lnTo>
                      <a:pt x="200" y="74"/>
                    </a:lnTo>
                    <a:lnTo>
                      <a:pt x="250" y="72"/>
                    </a:lnTo>
                    <a:lnTo>
                      <a:pt x="300" y="72"/>
                    </a:lnTo>
                    <a:lnTo>
                      <a:pt x="384" y="72"/>
                    </a:lnTo>
                    <a:lnTo>
                      <a:pt x="420" y="74"/>
                    </a:lnTo>
                    <a:lnTo>
                      <a:pt x="420" y="74"/>
                    </a:lnTo>
                    <a:lnTo>
                      <a:pt x="420" y="154"/>
                    </a:lnTo>
                    <a:lnTo>
                      <a:pt x="418" y="212"/>
                    </a:lnTo>
                    <a:lnTo>
                      <a:pt x="410" y="332"/>
                    </a:lnTo>
                    <a:lnTo>
                      <a:pt x="518" y="320"/>
                    </a:lnTo>
                    <a:lnTo>
                      <a:pt x="518" y="320"/>
                    </a:lnTo>
                    <a:lnTo>
                      <a:pt x="520" y="304"/>
                    </a:lnTo>
                    <a:lnTo>
                      <a:pt x="518" y="256"/>
                    </a:lnTo>
                    <a:lnTo>
                      <a:pt x="518" y="218"/>
                    </a:lnTo>
                    <a:lnTo>
                      <a:pt x="514" y="172"/>
                    </a:lnTo>
                    <a:lnTo>
                      <a:pt x="508" y="116"/>
                    </a:lnTo>
                    <a:lnTo>
                      <a:pt x="500"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48"/>
              <p:cNvSpPr>
                <a:spLocks noEditPoints="1"/>
              </p:cNvSpPr>
              <p:nvPr/>
            </p:nvSpPr>
            <p:spPr bwMode="auto">
              <a:xfrm flipH="1">
                <a:off x="2727044" y="2119748"/>
                <a:ext cx="173904" cy="275702"/>
              </a:xfrm>
              <a:custGeom>
                <a:avLst/>
                <a:gdLst>
                  <a:gd name="T0" fmla="*/ 106 w 164"/>
                  <a:gd name="T1" fmla="*/ 232 h 260"/>
                  <a:gd name="T2" fmla="*/ 116 w 164"/>
                  <a:gd name="T3" fmla="*/ 222 h 260"/>
                  <a:gd name="T4" fmla="*/ 138 w 164"/>
                  <a:gd name="T5" fmla="*/ 196 h 260"/>
                  <a:gd name="T6" fmla="*/ 158 w 164"/>
                  <a:gd name="T7" fmla="*/ 162 h 260"/>
                  <a:gd name="T8" fmla="*/ 164 w 164"/>
                  <a:gd name="T9" fmla="*/ 136 h 260"/>
                  <a:gd name="T10" fmla="*/ 164 w 164"/>
                  <a:gd name="T11" fmla="*/ 128 h 260"/>
                  <a:gd name="T12" fmla="*/ 160 w 164"/>
                  <a:gd name="T13" fmla="*/ 94 h 260"/>
                  <a:gd name="T14" fmla="*/ 152 w 164"/>
                  <a:gd name="T15" fmla="*/ 70 h 260"/>
                  <a:gd name="T16" fmla="*/ 144 w 164"/>
                  <a:gd name="T17" fmla="*/ 62 h 260"/>
                  <a:gd name="T18" fmla="*/ 132 w 164"/>
                  <a:gd name="T19" fmla="*/ 58 h 260"/>
                  <a:gd name="T20" fmla="*/ 130 w 164"/>
                  <a:gd name="T21" fmla="*/ 42 h 260"/>
                  <a:gd name="T22" fmla="*/ 120 w 164"/>
                  <a:gd name="T23" fmla="*/ 12 h 260"/>
                  <a:gd name="T24" fmla="*/ 112 w 164"/>
                  <a:gd name="T25" fmla="*/ 2 h 260"/>
                  <a:gd name="T26" fmla="*/ 106 w 164"/>
                  <a:gd name="T27" fmla="*/ 0 h 260"/>
                  <a:gd name="T28" fmla="*/ 92 w 164"/>
                  <a:gd name="T29" fmla="*/ 6 h 260"/>
                  <a:gd name="T30" fmla="*/ 88 w 164"/>
                  <a:gd name="T31" fmla="*/ 16 h 260"/>
                  <a:gd name="T32" fmla="*/ 84 w 164"/>
                  <a:gd name="T33" fmla="*/ 10 h 260"/>
                  <a:gd name="T34" fmla="*/ 74 w 164"/>
                  <a:gd name="T35" fmla="*/ 6 h 260"/>
                  <a:gd name="T36" fmla="*/ 68 w 164"/>
                  <a:gd name="T37" fmla="*/ 6 h 260"/>
                  <a:gd name="T38" fmla="*/ 58 w 164"/>
                  <a:gd name="T39" fmla="*/ 16 h 260"/>
                  <a:gd name="T40" fmla="*/ 58 w 164"/>
                  <a:gd name="T41" fmla="*/ 30 h 260"/>
                  <a:gd name="T42" fmla="*/ 52 w 164"/>
                  <a:gd name="T43" fmla="*/ 26 h 260"/>
                  <a:gd name="T44" fmla="*/ 40 w 164"/>
                  <a:gd name="T45" fmla="*/ 22 h 260"/>
                  <a:gd name="T46" fmla="*/ 34 w 164"/>
                  <a:gd name="T47" fmla="*/ 26 h 260"/>
                  <a:gd name="T48" fmla="*/ 26 w 164"/>
                  <a:gd name="T49" fmla="*/ 38 h 260"/>
                  <a:gd name="T50" fmla="*/ 26 w 164"/>
                  <a:gd name="T51" fmla="*/ 48 h 260"/>
                  <a:gd name="T52" fmla="*/ 22 w 164"/>
                  <a:gd name="T53" fmla="*/ 46 h 260"/>
                  <a:gd name="T54" fmla="*/ 14 w 164"/>
                  <a:gd name="T55" fmla="*/ 48 h 260"/>
                  <a:gd name="T56" fmla="*/ 10 w 164"/>
                  <a:gd name="T57" fmla="*/ 52 h 260"/>
                  <a:gd name="T58" fmla="*/ 2 w 164"/>
                  <a:gd name="T59" fmla="*/ 70 h 260"/>
                  <a:gd name="T60" fmla="*/ 0 w 164"/>
                  <a:gd name="T61" fmla="*/ 88 h 260"/>
                  <a:gd name="T62" fmla="*/ 2 w 164"/>
                  <a:gd name="T63" fmla="*/ 108 h 260"/>
                  <a:gd name="T64" fmla="*/ 4 w 164"/>
                  <a:gd name="T65" fmla="*/ 116 h 260"/>
                  <a:gd name="T66" fmla="*/ 14 w 164"/>
                  <a:gd name="T67" fmla="*/ 156 h 260"/>
                  <a:gd name="T68" fmla="*/ 34 w 164"/>
                  <a:gd name="T69" fmla="*/ 198 h 260"/>
                  <a:gd name="T70" fmla="*/ 54 w 164"/>
                  <a:gd name="T71" fmla="*/ 260 h 260"/>
                  <a:gd name="T72" fmla="*/ 94 w 164"/>
                  <a:gd name="T73" fmla="*/ 28 h 260"/>
                  <a:gd name="T74" fmla="*/ 96 w 164"/>
                  <a:gd name="T75" fmla="*/ 34 h 260"/>
                  <a:gd name="T76" fmla="*/ 98 w 164"/>
                  <a:gd name="T77" fmla="*/ 4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260">
                    <a:moveTo>
                      <a:pt x="104" y="256"/>
                    </a:moveTo>
                    <a:lnTo>
                      <a:pt x="106" y="232"/>
                    </a:lnTo>
                    <a:lnTo>
                      <a:pt x="106" y="232"/>
                    </a:lnTo>
                    <a:lnTo>
                      <a:pt x="116" y="222"/>
                    </a:lnTo>
                    <a:lnTo>
                      <a:pt x="126" y="210"/>
                    </a:lnTo>
                    <a:lnTo>
                      <a:pt x="138" y="196"/>
                    </a:lnTo>
                    <a:lnTo>
                      <a:pt x="150" y="180"/>
                    </a:lnTo>
                    <a:lnTo>
                      <a:pt x="158" y="162"/>
                    </a:lnTo>
                    <a:lnTo>
                      <a:pt x="164" y="146"/>
                    </a:lnTo>
                    <a:lnTo>
                      <a:pt x="164" y="136"/>
                    </a:lnTo>
                    <a:lnTo>
                      <a:pt x="164" y="128"/>
                    </a:lnTo>
                    <a:lnTo>
                      <a:pt x="164" y="128"/>
                    </a:lnTo>
                    <a:lnTo>
                      <a:pt x="164" y="118"/>
                    </a:lnTo>
                    <a:lnTo>
                      <a:pt x="160" y="94"/>
                    </a:lnTo>
                    <a:lnTo>
                      <a:pt x="158" y="82"/>
                    </a:lnTo>
                    <a:lnTo>
                      <a:pt x="152" y="70"/>
                    </a:lnTo>
                    <a:lnTo>
                      <a:pt x="148" y="66"/>
                    </a:lnTo>
                    <a:lnTo>
                      <a:pt x="144" y="62"/>
                    </a:lnTo>
                    <a:lnTo>
                      <a:pt x="138" y="60"/>
                    </a:lnTo>
                    <a:lnTo>
                      <a:pt x="132" y="58"/>
                    </a:lnTo>
                    <a:lnTo>
                      <a:pt x="132" y="58"/>
                    </a:lnTo>
                    <a:lnTo>
                      <a:pt x="130" y="42"/>
                    </a:lnTo>
                    <a:lnTo>
                      <a:pt x="126" y="26"/>
                    </a:lnTo>
                    <a:lnTo>
                      <a:pt x="120" y="12"/>
                    </a:lnTo>
                    <a:lnTo>
                      <a:pt x="116" y="6"/>
                    </a:lnTo>
                    <a:lnTo>
                      <a:pt x="112" y="2"/>
                    </a:lnTo>
                    <a:lnTo>
                      <a:pt x="112" y="2"/>
                    </a:lnTo>
                    <a:lnTo>
                      <a:pt x="106" y="0"/>
                    </a:lnTo>
                    <a:lnTo>
                      <a:pt x="100" y="2"/>
                    </a:lnTo>
                    <a:lnTo>
                      <a:pt x="92" y="6"/>
                    </a:lnTo>
                    <a:lnTo>
                      <a:pt x="90" y="10"/>
                    </a:lnTo>
                    <a:lnTo>
                      <a:pt x="88" y="16"/>
                    </a:lnTo>
                    <a:lnTo>
                      <a:pt x="88" y="16"/>
                    </a:lnTo>
                    <a:lnTo>
                      <a:pt x="84" y="10"/>
                    </a:lnTo>
                    <a:lnTo>
                      <a:pt x="80" y="6"/>
                    </a:lnTo>
                    <a:lnTo>
                      <a:pt x="74" y="6"/>
                    </a:lnTo>
                    <a:lnTo>
                      <a:pt x="68" y="6"/>
                    </a:lnTo>
                    <a:lnTo>
                      <a:pt x="68" y="6"/>
                    </a:lnTo>
                    <a:lnTo>
                      <a:pt x="60" y="10"/>
                    </a:lnTo>
                    <a:lnTo>
                      <a:pt x="58" y="16"/>
                    </a:lnTo>
                    <a:lnTo>
                      <a:pt x="56" y="24"/>
                    </a:lnTo>
                    <a:lnTo>
                      <a:pt x="58" y="30"/>
                    </a:lnTo>
                    <a:lnTo>
                      <a:pt x="58" y="30"/>
                    </a:lnTo>
                    <a:lnTo>
                      <a:pt x="52" y="26"/>
                    </a:lnTo>
                    <a:lnTo>
                      <a:pt x="48" y="22"/>
                    </a:lnTo>
                    <a:lnTo>
                      <a:pt x="40" y="22"/>
                    </a:lnTo>
                    <a:lnTo>
                      <a:pt x="34" y="26"/>
                    </a:lnTo>
                    <a:lnTo>
                      <a:pt x="34" y="26"/>
                    </a:lnTo>
                    <a:lnTo>
                      <a:pt x="28" y="32"/>
                    </a:lnTo>
                    <a:lnTo>
                      <a:pt x="26" y="38"/>
                    </a:lnTo>
                    <a:lnTo>
                      <a:pt x="26" y="42"/>
                    </a:lnTo>
                    <a:lnTo>
                      <a:pt x="26" y="48"/>
                    </a:lnTo>
                    <a:lnTo>
                      <a:pt x="26" y="48"/>
                    </a:lnTo>
                    <a:lnTo>
                      <a:pt x="22" y="46"/>
                    </a:lnTo>
                    <a:lnTo>
                      <a:pt x="18" y="46"/>
                    </a:lnTo>
                    <a:lnTo>
                      <a:pt x="14" y="48"/>
                    </a:lnTo>
                    <a:lnTo>
                      <a:pt x="10" y="52"/>
                    </a:lnTo>
                    <a:lnTo>
                      <a:pt x="10" y="52"/>
                    </a:lnTo>
                    <a:lnTo>
                      <a:pt x="6" y="62"/>
                    </a:lnTo>
                    <a:lnTo>
                      <a:pt x="2" y="70"/>
                    </a:lnTo>
                    <a:lnTo>
                      <a:pt x="0" y="80"/>
                    </a:lnTo>
                    <a:lnTo>
                      <a:pt x="0" y="88"/>
                    </a:lnTo>
                    <a:lnTo>
                      <a:pt x="2" y="102"/>
                    </a:lnTo>
                    <a:lnTo>
                      <a:pt x="2" y="108"/>
                    </a:lnTo>
                    <a:lnTo>
                      <a:pt x="2" y="108"/>
                    </a:lnTo>
                    <a:lnTo>
                      <a:pt x="4" y="116"/>
                    </a:lnTo>
                    <a:lnTo>
                      <a:pt x="8" y="140"/>
                    </a:lnTo>
                    <a:lnTo>
                      <a:pt x="14" y="156"/>
                    </a:lnTo>
                    <a:lnTo>
                      <a:pt x="22" y="176"/>
                    </a:lnTo>
                    <a:lnTo>
                      <a:pt x="34" y="198"/>
                    </a:lnTo>
                    <a:lnTo>
                      <a:pt x="48" y="222"/>
                    </a:lnTo>
                    <a:lnTo>
                      <a:pt x="54" y="260"/>
                    </a:lnTo>
                    <a:lnTo>
                      <a:pt x="104" y="256"/>
                    </a:lnTo>
                    <a:close/>
                    <a:moveTo>
                      <a:pt x="94" y="28"/>
                    </a:moveTo>
                    <a:lnTo>
                      <a:pt x="94" y="28"/>
                    </a:lnTo>
                    <a:lnTo>
                      <a:pt x="96" y="34"/>
                    </a:lnTo>
                    <a:lnTo>
                      <a:pt x="98" y="46"/>
                    </a:lnTo>
                    <a:lnTo>
                      <a:pt x="98" y="46"/>
                    </a:lnTo>
                    <a:lnTo>
                      <a:pt x="94" y="28"/>
                    </a:lnTo>
                    <a:close/>
                  </a:path>
                </a:pathLst>
              </a:custGeom>
              <a:solidFill>
                <a:srgbClr val="FBBC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49"/>
              <p:cNvSpPr>
                <a:spLocks/>
              </p:cNvSpPr>
              <p:nvPr/>
            </p:nvSpPr>
            <p:spPr bwMode="auto">
              <a:xfrm flipH="1">
                <a:off x="2727044" y="2119748"/>
                <a:ext cx="173904" cy="275702"/>
              </a:xfrm>
              <a:custGeom>
                <a:avLst/>
                <a:gdLst>
                  <a:gd name="T0" fmla="*/ 106 w 164"/>
                  <a:gd name="T1" fmla="*/ 232 h 260"/>
                  <a:gd name="T2" fmla="*/ 116 w 164"/>
                  <a:gd name="T3" fmla="*/ 222 h 260"/>
                  <a:gd name="T4" fmla="*/ 138 w 164"/>
                  <a:gd name="T5" fmla="*/ 196 h 260"/>
                  <a:gd name="T6" fmla="*/ 158 w 164"/>
                  <a:gd name="T7" fmla="*/ 162 h 260"/>
                  <a:gd name="T8" fmla="*/ 164 w 164"/>
                  <a:gd name="T9" fmla="*/ 136 h 260"/>
                  <a:gd name="T10" fmla="*/ 164 w 164"/>
                  <a:gd name="T11" fmla="*/ 128 h 260"/>
                  <a:gd name="T12" fmla="*/ 160 w 164"/>
                  <a:gd name="T13" fmla="*/ 94 h 260"/>
                  <a:gd name="T14" fmla="*/ 152 w 164"/>
                  <a:gd name="T15" fmla="*/ 70 h 260"/>
                  <a:gd name="T16" fmla="*/ 144 w 164"/>
                  <a:gd name="T17" fmla="*/ 62 h 260"/>
                  <a:gd name="T18" fmla="*/ 132 w 164"/>
                  <a:gd name="T19" fmla="*/ 58 h 260"/>
                  <a:gd name="T20" fmla="*/ 130 w 164"/>
                  <a:gd name="T21" fmla="*/ 42 h 260"/>
                  <a:gd name="T22" fmla="*/ 120 w 164"/>
                  <a:gd name="T23" fmla="*/ 12 h 260"/>
                  <a:gd name="T24" fmla="*/ 112 w 164"/>
                  <a:gd name="T25" fmla="*/ 2 h 260"/>
                  <a:gd name="T26" fmla="*/ 106 w 164"/>
                  <a:gd name="T27" fmla="*/ 0 h 260"/>
                  <a:gd name="T28" fmla="*/ 92 w 164"/>
                  <a:gd name="T29" fmla="*/ 6 h 260"/>
                  <a:gd name="T30" fmla="*/ 88 w 164"/>
                  <a:gd name="T31" fmla="*/ 16 h 260"/>
                  <a:gd name="T32" fmla="*/ 84 w 164"/>
                  <a:gd name="T33" fmla="*/ 10 h 260"/>
                  <a:gd name="T34" fmla="*/ 74 w 164"/>
                  <a:gd name="T35" fmla="*/ 6 h 260"/>
                  <a:gd name="T36" fmla="*/ 68 w 164"/>
                  <a:gd name="T37" fmla="*/ 6 h 260"/>
                  <a:gd name="T38" fmla="*/ 58 w 164"/>
                  <a:gd name="T39" fmla="*/ 16 h 260"/>
                  <a:gd name="T40" fmla="*/ 58 w 164"/>
                  <a:gd name="T41" fmla="*/ 30 h 260"/>
                  <a:gd name="T42" fmla="*/ 52 w 164"/>
                  <a:gd name="T43" fmla="*/ 26 h 260"/>
                  <a:gd name="T44" fmla="*/ 40 w 164"/>
                  <a:gd name="T45" fmla="*/ 22 h 260"/>
                  <a:gd name="T46" fmla="*/ 34 w 164"/>
                  <a:gd name="T47" fmla="*/ 26 h 260"/>
                  <a:gd name="T48" fmla="*/ 26 w 164"/>
                  <a:gd name="T49" fmla="*/ 38 h 260"/>
                  <a:gd name="T50" fmla="*/ 26 w 164"/>
                  <a:gd name="T51" fmla="*/ 48 h 260"/>
                  <a:gd name="T52" fmla="*/ 22 w 164"/>
                  <a:gd name="T53" fmla="*/ 46 h 260"/>
                  <a:gd name="T54" fmla="*/ 14 w 164"/>
                  <a:gd name="T55" fmla="*/ 48 h 260"/>
                  <a:gd name="T56" fmla="*/ 10 w 164"/>
                  <a:gd name="T57" fmla="*/ 52 h 260"/>
                  <a:gd name="T58" fmla="*/ 2 w 164"/>
                  <a:gd name="T59" fmla="*/ 70 h 260"/>
                  <a:gd name="T60" fmla="*/ 0 w 164"/>
                  <a:gd name="T61" fmla="*/ 88 h 260"/>
                  <a:gd name="T62" fmla="*/ 2 w 164"/>
                  <a:gd name="T63" fmla="*/ 108 h 260"/>
                  <a:gd name="T64" fmla="*/ 4 w 164"/>
                  <a:gd name="T65" fmla="*/ 116 h 260"/>
                  <a:gd name="T66" fmla="*/ 14 w 164"/>
                  <a:gd name="T67" fmla="*/ 156 h 260"/>
                  <a:gd name="T68" fmla="*/ 34 w 164"/>
                  <a:gd name="T69" fmla="*/ 198 h 260"/>
                  <a:gd name="T70" fmla="*/ 54 w 164"/>
                  <a:gd name="T71"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4" h="260">
                    <a:moveTo>
                      <a:pt x="104" y="256"/>
                    </a:moveTo>
                    <a:lnTo>
                      <a:pt x="106" y="232"/>
                    </a:lnTo>
                    <a:lnTo>
                      <a:pt x="106" y="232"/>
                    </a:lnTo>
                    <a:lnTo>
                      <a:pt x="116" y="222"/>
                    </a:lnTo>
                    <a:lnTo>
                      <a:pt x="126" y="210"/>
                    </a:lnTo>
                    <a:lnTo>
                      <a:pt x="138" y="196"/>
                    </a:lnTo>
                    <a:lnTo>
                      <a:pt x="150" y="180"/>
                    </a:lnTo>
                    <a:lnTo>
                      <a:pt x="158" y="162"/>
                    </a:lnTo>
                    <a:lnTo>
                      <a:pt x="164" y="146"/>
                    </a:lnTo>
                    <a:lnTo>
                      <a:pt x="164" y="136"/>
                    </a:lnTo>
                    <a:lnTo>
                      <a:pt x="164" y="128"/>
                    </a:lnTo>
                    <a:lnTo>
                      <a:pt x="164" y="128"/>
                    </a:lnTo>
                    <a:lnTo>
                      <a:pt x="164" y="118"/>
                    </a:lnTo>
                    <a:lnTo>
                      <a:pt x="160" y="94"/>
                    </a:lnTo>
                    <a:lnTo>
                      <a:pt x="158" y="82"/>
                    </a:lnTo>
                    <a:lnTo>
                      <a:pt x="152" y="70"/>
                    </a:lnTo>
                    <a:lnTo>
                      <a:pt x="148" y="66"/>
                    </a:lnTo>
                    <a:lnTo>
                      <a:pt x="144" y="62"/>
                    </a:lnTo>
                    <a:lnTo>
                      <a:pt x="138" y="60"/>
                    </a:lnTo>
                    <a:lnTo>
                      <a:pt x="132" y="58"/>
                    </a:lnTo>
                    <a:lnTo>
                      <a:pt x="132" y="58"/>
                    </a:lnTo>
                    <a:lnTo>
                      <a:pt x="130" y="42"/>
                    </a:lnTo>
                    <a:lnTo>
                      <a:pt x="126" y="26"/>
                    </a:lnTo>
                    <a:lnTo>
                      <a:pt x="120" y="12"/>
                    </a:lnTo>
                    <a:lnTo>
                      <a:pt x="116" y="6"/>
                    </a:lnTo>
                    <a:lnTo>
                      <a:pt x="112" y="2"/>
                    </a:lnTo>
                    <a:lnTo>
                      <a:pt x="112" y="2"/>
                    </a:lnTo>
                    <a:lnTo>
                      <a:pt x="106" y="0"/>
                    </a:lnTo>
                    <a:lnTo>
                      <a:pt x="100" y="2"/>
                    </a:lnTo>
                    <a:lnTo>
                      <a:pt x="92" y="6"/>
                    </a:lnTo>
                    <a:lnTo>
                      <a:pt x="90" y="10"/>
                    </a:lnTo>
                    <a:lnTo>
                      <a:pt x="88" y="16"/>
                    </a:lnTo>
                    <a:lnTo>
                      <a:pt x="88" y="16"/>
                    </a:lnTo>
                    <a:lnTo>
                      <a:pt x="84" y="10"/>
                    </a:lnTo>
                    <a:lnTo>
                      <a:pt x="80" y="6"/>
                    </a:lnTo>
                    <a:lnTo>
                      <a:pt x="74" y="6"/>
                    </a:lnTo>
                    <a:lnTo>
                      <a:pt x="68" y="6"/>
                    </a:lnTo>
                    <a:lnTo>
                      <a:pt x="68" y="6"/>
                    </a:lnTo>
                    <a:lnTo>
                      <a:pt x="60" y="10"/>
                    </a:lnTo>
                    <a:lnTo>
                      <a:pt x="58" y="16"/>
                    </a:lnTo>
                    <a:lnTo>
                      <a:pt x="56" y="24"/>
                    </a:lnTo>
                    <a:lnTo>
                      <a:pt x="58" y="30"/>
                    </a:lnTo>
                    <a:lnTo>
                      <a:pt x="58" y="30"/>
                    </a:lnTo>
                    <a:lnTo>
                      <a:pt x="52" y="26"/>
                    </a:lnTo>
                    <a:lnTo>
                      <a:pt x="48" y="22"/>
                    </a:lnTo>
                    <a:lnTo>
                      <a:pt x="40" y="22"/>
                    </a:lnTo>
                    <a:lnTo>
                      <a:pt x="34" y="26"/>
                    </a:lnTo>
                    <a:lnTo>
                      <a:pt x="34" y="26"/>
                    </a:lnTo>
                    <a:lnTo>
                      <a:pt x="28" y="32"/>
                    </a:lnTo>
                    <a:lnTo>
                      <a:pt x="26" y="38"/>
                    </a:lnTo>
                    <a:lnTo>
                      <a:pt x="26" y="42"/>
                    </a:lnTo>
                    <a:lnTo>
                      <a:pt x="26" y="48"/>
                    </a:lnTo>
                    <a:lnTo>
                      <a:pt x="26" y="48"/>
                    </a:lnTo>
                    <a:lnTo>
                      <a:pt x="22" y="46"/>
                    </a:lnTo>
                    <a:lnTo>
                      <a:pt x="18" y="46"/>
                    </a:lnTo>
                    <a:lnTo>
                      <a:pt x="14" y="48"/>
                    </a:lnTo>
                    <a:lnTo>
                      <a:pt x="10" y="52"/>
                    </a:lnTo>
                    <a:lnTo>
                      <a:pt x="10" y="52"/>
                    </a:lnTo>
                    <a:lnTo>
                      <a:pt x="6" y="62"/>
                    </a:lnTo>
                    <a:lnTo>
                      <a:pt x="2" y="70"/>
                    </a:lnTo>
                    <a:lnTo>
                      <a:pt x="0" y="80"/>
                    </a:lnTo>
                    <a:lnTo>
                      <a:pt x="0" y="88"/>
                    </a:lnTo>
                    <a:lnTo>
                      <a:pt x="2" y="102"/>
                    </a:lnTo>
                    <a:lnTo>
                      <a:pt x="2" y="108"/>
                    </a:lnTo>
                    <a:lnTo>
                      <a:pt x="2" y="108"/>
                    </a:lnTo>
                    <a:lnTo>
                      <a:pt x="4" y="116"/>
                    </a:lnTo>
                    <a:lnTo>
                      <a:pt x="8" y="140"/>
                    </a:lnTo>
                    <a:lnTo>
                      <a:pt x="14" y="156"/>
                    </a:lnTo>
                    <a:lnTo>
                      <a:pt x="22" y="176"/>
                    </a:lnTo>
                    <a:lnTo>
                      <a:pt x="34" y="198"/>
                    </a:lnTo>
                    <a:lnTo>
                      <a:pt x="48" y="222"/>
                    </a:lnTo>
                    <a:lnTo>
                      <a:pt x="54" y="260"/>
                    </a:lnTo>
                    <a:lnTo>
                      <a:pt x="104" y="2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50"/>
              <p:cNvSpPr>
                <a:spLocks/>
              </p:cNvSpPr>
              <p:nvPr/>
            </p:nvSpPr>
            <p:spPr bwMode="auto">
              <a:xfrm flipH="1">
                <a:off x="2797029" y="2149439"/>
                <a:ext cx="4242" cy="19087"/>
              </a:xfrm>
              <a:custGeom>
                <a:avLst/>
                <a:gdLst>
                  <a:gd name="T0" fmla="*/ 0 w 4"/>
                  <a:gd name="T1" fmla="*/ 0 h 18"/>
                  <a:gd name="T2" fmla="*/ 0 w 4"/>
                  <a:gd name="T3" fmla="*/ 0 h 18"/>
                  <a:gd name="T4" fmla="*/ 2 w 4"/>
                  <a:gd name="T5" fmla="*/ 6 h 18"/>
                  <a:gd name="T6" fmla="*/ 4 w 4"/>
                  <a:gd name="T7" fmla="*/ 18 h 18"/>
                  <a:gd name="T8" fmla="*/ 4 w 4"/>
                  <a:gd name="T9" fmla="*/ 18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lnTo>
                      <a:pt x="0" y="0"/>
                    </a:lnTo>
                    <a:lnTo>
                      <a:pt x="2" y="6"/>
                    </a:lnTo>
                    <a:lnTo>
                      <a:pt x="4" y="18"/>
                    </a:lnTo>
                    <a:lnTo>
                      <a:pt x="4"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51"/>
              <p:cNvSpPr>
                <a:spLocks/>
              </p:cNvSpPr>
              <p:nvPr/>
            </p:nvSpPr>
            <p:spPr bwMode="auto">
              <a:xfrm flipH="1">
                <a:off x="2786426" y="3661559"/>
                <a:ext cx="275702" cy="192991"/>
              </a:xfrm>
              <a:custGeom>
                <a:avLst/>
                <a:gdLst>
                  <a:gd name="T0" fmla="*/ 138 w 260"/>
                  <a:gd name="T1" fmla="*/ 22 h 182"/>
                  <a:gd name="T2" fmla="*/ 138 w 260"/>
                  <a:gd name="T3" fmla="*/ 22 h 182"/>
                  <a:gd name="T4" fmla="*/ 142 w 260"/>
                  <a:gd name="T5" fmla="*/ 28 h 182"/>
                  <a:gd name="T6" fmla="*/ 148 w 260"/>
                  <a:gd name="T7" fmla="*/ 40 h 182"/>
                  <a:gd name="T8" fmla="*/ 150 w 260"/>
                  <a:gd name="T9" fmla="*/ 46 h 182"/>
                  <a:gd name="T10" fmla="*/ 150 w 260"/>
                  <a:gd name="T11" fmla="*/ 54 h 182"/>
                  <a:gd name="T12" fmla="*/ 148 w 260"/>
                  <a:gd name="T13" fmla="*/ 60 h 182"/>
                  <a:gd name="T14" fmla="*/ 142 w 260"/>
                  <a:gd name="T15" fmla="*/ 64 h 182"/>
                  <a:gd name="T16" fmla="*/ 142 w 260"/>
                  <a:gd name="T17" fmla="*/ 64 h 182"/>
                  <a:gd name="T18" fmla="*/ 112 w 260"/>
                  <a:gd name="T19" fmla="*/ 78 h 182"/>
                  <a:gd name="T20" fmla="*/ 80 w 260"/>
                  <a:gd name="T21" fmla="*/ 96 h 182"/>
                  <a:gd name="T22" fmla="*/ 50 w 260"/>
                  <a:gd name="T23" fmla="*/ 116 h 182"/>
                  <a:gd name="T24" fmla="*/ 24 w 260"/>
                  <a:gd name="T25" fmla="*/ 138 h 182"/>
                  <a:gd name="T26" fmla="*/ 14 w 260"/>
                  <a:gd name="T27" fmla="*/ 148 h 182"/>
                  <a:gd name="T28" fmla="*/ 6 w 260"/>
                  <a:gd name="T29" fmla="*/ 156 h 182"/>
                  <a:gd name="T30" fmla="*/ 2 w 260"/>
                  <a:gd name="T31" fmla="*/ 166 h 182"/>
                  <a:gd name="T32" fmla="*/ 0 w 260"/>
                  <a:gd name="T33" fmla="*/ 172 h 182"/>
                  <a:gd name="T34" fmla="*/ 2 w 260"/>
                  <a:gd name="T35" fmla="*/ 178 h 182"/>
                  <a:gd name="T36" fmla="*/ 10 w 260"/>
                  <a:gd name="T37" fmla="*/ 182 h 182"/>
                  <a:gd name="T38" fmla="*/ 22 w 260"/>
                  <a:gd name="T39" fmla="*/ 182 h 182"/>
                  <a:gd name="T40" fmla="*/ 38 w 260"/>
                  <a:gd name="T41" fmla="*/ 182 h 182"/>
                  <a:gd name="T42" fmla="*/ 38 w 260"/>
                  <a:gd name="T43" fmla="*/ 182 h 182"/>
                  <a:gd name="T44" fmla="*/ 76 w 260"/>
                  <a:gd name="T45" fmla="*/ 176 h 182"/>
                  <a:gd name="T46" fmla="*/ 106 w 260"/>
                  <a:gd name="T47" fmla="*/ 168 h 182"/>
                  <a:gd name="T48" fmla="*/ 134 w 260"/>
                  <a:gd name="T49" fmla="*/ 158 h 182"/>
                  <a:gd name="T50" fmla="*/ 156 w 260"/>
                  <a:gd name="T51" fmla="*/ 148 h 182"/>
                  <a:gd name="T52" fmla="*/ 172 w 260"/>
                  <a:gd name="T53" fmla="*/ 136 h 182"/>
                  <a:gd name="T54" fmla="*/ 186 w 260"/>
                  <a:gd name="T55" fmla="*/ 126 h 182"/>
                  <a:gd name="T56" fmla="*/ 196 w 260"/>
                  <a:gd name="T57" fmla="*/ 118 h 182"/>
                  <a:gd name="T58" fmla="*/ 202 w 260"/>
                  <a:gd name="T59" fmla="*/ 110 h 182"/>
                  <a:gd name="T60" fmla="*/ 202 w 260"/>
                  <a:gd name="T61" fmla="*/ 110 h 182"/>
                  <a:gd name="T62" fmla="*/ 208 w 260"/>
                  <a:gd name="T63" fmla="*/ 106 h 182"/>
                  <a:gd name="T64" fmla="*/ 214 w 260"/>
                  <a:gd name="T65" fmla="*/ 102 h 182"/>
                  <a:gd name="T66" fmla="*/ 232 w 260"/>
                  <a:gd name="T67" fmla="*/ 98 h 182"/>
                  <a:gd name="T68" fmla="*/ 240 w 260"/>
                  <a:gd name="T69" fmla="*/ 98 h 182"/>
                  <a:gd name="T70" fmla="*/ 248 w 260"/>
                  <a:gd name="T71" fmla="*/ 96 h 182"/>
                  <a:gd name="T72" fmla="*/ 254 w 260"/>
                  <a:gd name="T73" fmla="*/ 92 h 182"/>
                  <a:gd name="T74" fmla="*/ 258 w 260"/>
                  <a:gd name="T75" fmla="*/ 86 h 182"/>
                  <a:gd name="T76" fmla="*/ 258 w 260"/>
                  <a:gd name="T77" fmla="*/ 86 h 182"/>
                  <a:gd name="T78" fmla="*/ 260 w 260"/>
                  <a:gd name="T79" fmla="*/ 82 h 182"/>
                  <a:gd name="T80" fmla="*/ 260 w 260"/>
                  <a:gd name="T81" fmla="*/ 76 h 182"/>
                  <a:gd name="T82" fmla="*/ 256 w 260"/>
                  <a:gd name="T83" fmla="*/ 64 h 182"/>
                  <a:gd name="T84" fmla="*/ 250 w 260"/>
                  <a:gd name="T85" fmla="*/ 50 h 182"/>
                  <a:gd name="T86" fmla="*/ 242 w 260"/>
                  <a:gd name="T87" fmla="*/ 36 h 182"/>
                  <a:gd name="T88" fmla="*/ 226 w 260"/>
                  <a:gd name="T89" fmla="*/ 10 h 182"/>
                  <a:gd name="T90" fmla="*/ 218 w 260"/>
                  <a:gd name="T91" fmla="*/ 0 h 182"/>
                  <a:gd name="T92" fmla="*/ 138 w 260"/>
                  <a:gd name="T93" fmla="*/ 2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182">
                    <a:moveTo>
                      <a:pt x="138" y="22"/>
                    </a:moveTo>
                    <a:lnTo>
                      <a:pt x="138" y="22"/>
                    </a:lnTo>
                    <a:lnTo>
                      <a:pt x="142" y="28"/>
                    </a:lnTo>
                    <a:lnTo>
                      <a:pt x="148" y="40"/>
                    </a:lnTo>
                    <a:lnTo>
                      <a:pt x="150" y="46"/>
                    </a:lnTo>
                    <a:lnTo>
                      <a:pt x="150" y="54"/>
                    </a:lnTo>
                    <a:lnTo>
                      <a:pt x="148" y="60"/>
                    </a:lnTo>
                    <a:lnTo>
                      <a:pt x="142" y="64"/>
                    </a:lnTo>
                    <a:lnTo>
                      <a:pt x="142" y="64"/>
                    </a:lnTo>
                    <a:lnTo>
                      <a:pt x="112" y="78"/>
                    </a:lnTo>
                    <a:lnTo>
                      <a:pt x="80" y="96"/>
                    </a:lnTo>
                    <a:lnTo>
                      <a:pt x="50" y="116"/>
                    </a:lnTo>
                    <a:lnTo>
                      <a:pt x="24" y="138"/>
                    </a:lnTo>
                    <a:lnTo>
                      <a:pt x="14" y="148"/>
                    </a:lnTo>
                    <a:lnTo>
                      <a:pt x="6" y="156"/>
                    </a:lnTo>
                    <a:lnTo>
                      <a:pt x="2" y="166"/>
                    </a:lnTo>
                    <a:lnTo>
                      <a:pt x="0" y="172"/>
                    </a:lnTo>
                    <a:lnTo>
                      <a:pt x="2" y="178"/>
                    </a:lnTo>
                    <a:lnTo>
                      <a:pt x="10" y="182"/>
                    </a:lnTo>
                    <a:lnTo>
                      <a:pt x="22" y="182"/>
                    </a:lnTo>
                    <a:lnTo>
                      <a:pt x="38" y="182"/>
                    </a:lnTo>
                    <a:lnTo>
                      <a:pt x="38" y="182"/>
                    </a:lnTo>
                    <a:lnTo>
                      <a:pt x="76" y="176"/>
                    </a:lnTo>
                    <a:lnTo>
                      <a:pt x="106" y="168"/>
                    </a:lnTo>
                    <a:lnTo>
                      <a:pt x="134" y="158"/>
                    </a:lnTo>
                    <a:lnTo>
                      <a:pt x="156" y="148"/>
                    </a:lnTo>
                    <a:lnTo>
                      <a:pt x="172" y="136"/>
                    </a:lnTo>
                    <a:lnTo>
                      <a:pt x="186" y="126"/>
                    </a:lnTo>
                    <a:lnTo>
                      <a:pt x="196" y="118"/>
                    </a:lnTo>
                    <a:lnTo>
                      <a:pt x="202" y="110"/>
                    </a:lnTo>
                    <a:lnTo>
                      <a:pt x="202" y="110"/>
                    </a:lnTo>
                    <a:lnTo>
                      <a:pt x="208" y="106"/>
                    </a:lnTo>
                    <a:lnTo>
                      <a:pt x="214" y="102"/>
                    </a:lnTo>
                    <a:lnTo>
                      <a:pt x="232" y="98"/>
                    </a:lnTo>
                    <a:lnTo>
                      <a:pt x="240" y="98"/>
                    </a:lnTo>
                    <a:lnTo>
                      <a:pt x="248" y="96"/>
                    </a:lnTo>
                    <a:lnTo>
                      <a:pt x="254" y="92"/>
                    </a:lnTo>
                    <a:lnTo>
                      <a:pt x="258" y="86"/>
                    </a:lnTo>
                    <a:lnTo>
                      <a:pt x="258" y="86"/>
                    </a:lnTo>
                    <a:lnTo>
                      <a:pt x="260" y="82"/>
                    </a:lnTo>
                    <a:lnTo>
                      <a:pt x="260" y="76"/>
                    </a:lnTo>
                    <a:lnTo>
                      <a:pt x="256" y="64"/>
                    </a:lnTo>
                    <a:lnTo>
                      <a:pt x="250" y="50"/>
                    </a:lnTo>
                    <a:lnTo>
                      <a:pt x="242" y="36"/>
                    </a:lnTo>
                    <a:lnTo>
                      <a:pt x="226" y="10"/>
                    </a:lnTo>
                    <a:lnTo>
                      <a:pt x="218" y="0"/>
                    </a:lnTo>
                    <a:lnTo>
                      <a:pt x="138" y="22"/>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52"/>
              <p:cNvSpPr>
                <a:spLocks/>
              </p:cNvSpPr>
              <p:nvPr/>
            </p:nvSpPr>
            <p:spPr bwMode="auto">
              <a:xfrm flipH="1">
                <a:off x="2143828" y="4212963"/>
                <a:ext cx="267219" cy="209958"/>
              </a:xfrm>
              <a:custGeom>
                <a:avLst/>
                <a:gdLst>
                  <a:gd name="T0" fmla="*/ 118 w 252"/>
                  <a:gd name="T1" fmla="*/ 46 h 198"/>
                  <a:gd name="T2" fmla="*/ 128 w 252"/>
                  <a:gd name="T3" fmla="*/ 56 h 198"/>
                  <a:gd name="T4" fmla="*/ 134 w 252"/>
                  <a:gd name="T5" fmla="*/ 68 h 198"/>
                  <a:gd name="T6" fmla="*/ 132 w 252"/>
                  <a:gd name="T7" fmla="*/ 84 h 198"/>
                  <a:gd name="T8" fmla="*/ 126 w 252"/>
                  <a:gd name="T9" fmla="*/ 96 h 198"/>
                  <a:gd name="T10" fmla="*/ 112 w 252"/>
                  <a:gd name="T11" fmla="*/ 112 h 198"/>
                  <a:gd name="T12" fmla="*/ 100 w 252"/>
                  <a:gd name="T13" fmla="*/ 118 h 198"/>
                  <a:gd name="T14" fmla="*/ 94 w 252"/>
                  <a:gd name="T15" fmla="*/ 118 h 198"/>
                  <a:gd name="T16" fmla="*/ 56 w 252"/>
                  <a:gd name="T17" fmla="*/ 120 h 198"/>
                  <a:gd name="T18" fmla="*/ 28 w 252"/>
                  <a:gd name="T19" fmla="*/ 126 h 198"/>
                  <a:gd name="T20" fmla="*/ 10 w 252"/>
                  <a:gd name="T21" fmla="*/ 136 h 198"/>
                  <a:gd name="T22" fmla="*/ 0 w 252"/>
                  <a:gd name="T23" fmla="*/ 150 h 198"/>
                  <a:gd name="T24" fmla="*/ 0 w 252"/>
                  <a:gd name="T25" fmla="*/ 164 h 198"/>
                  <a:gd name="T26" fmla="*/ 8 w 252"/>
                  <a:gd name="T27" fmla="*/ 178 h 198"/>
                  <a:gd name="T28" fmla="*/ 26 w 252"/>
                  <a:gd name="T29" fmla="*/ 188 h 198"/>
                  <a:gd name="T30" fmla="*/ 54 w 252"/>
                  <a:gd name="T31" fmla="*/ 194 h 198"/>
                  <a:gd name="T32" fmla="*/ 78 w 252"/>
                  <a:gd name="T33" fmla="*/ 196 h 198"/>
                  <a:gd name="T34" fmla="*/ 118 w 252"/>
                  <a:gd name="T35" fmla="*/ 196 h 198"/>
                  <a:gd name="T36" fmla="*/ 132 w 252"/>
                  <a:gd name="T37" fmla="*/ 190 h 198"/>
                  <a:gd name="T38" fmla="*/ 166 w 252"/>
                  <a:gd name="T39" fmla="*/ 166 h 198"/>
                  <a:gd name="T40" fmla="*/ 192 w 252"/>
                  <a:gd name="T41" fmla="*/ 142 h 198"/>
                  <a:gd name="T42" fmla="*/ 206 w 252"/>
                  <a:gd name="T43" fmla="*/ 120 h 198"/>
                  <a:gd name="T44" fmla="*/ 204 w 252"/>
                  <a:gd name="T45" fmla="*/ 108 h 198"/>
                  <a:gd name="T46" fmla="*/ 202 w 252"/>
                  <a:gd name="T47" fmla="*/ 104 h 198"/>
                  <a:gd name="T48" fmla="*/ 200 w 252"/>
                  <a:gd name="T49" fmla="*/ 100 h 198"/>
                  <a:gd name="T50" fmla="*/ 220 w 252"/>
                  <a:gd name="T51" fmla="*/ 92 h 198"/>
                  <a:gd name="T52" fmla="*/ 240 w 252"/>
                  <a:gd name="T53" fmla="*/ 84 h 198"/>
                  <a:gd name="T54" fmla="*/ 250 w 252"/>
                  <a:gd name="T55" fmla="*/ 76 h 198"/>
                  <a:gd name="T56" fmla="*/ 252 w 252"/>
                  <a:gd name="T57" fmla="*/ 74 h 198"/>
                  <a:gd name="T58" fmla="*/ 250 w 252"/>
                  <a:gd name="T59" fmla="*/ 64 h 198"/>
                  <a:gd name="T60" fmla="*/ 232 w 252"/>
                  <a:gd name="T61" fmla="*/ 42 h 198"/>
                  <a:gd name="T62" fmla="*/ 200 w 252"/>
                  <a:gd name="T63" fmla="*/ 10 h 198"/>
                  <a:gd name="T64" fmla="*/ 118 w 252"/>
                  <a:gd name="T65" fmla="*/ 4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2" h="198">
                    <a:moveTo>
                      <a:pt x="118" y="46"/>
                    </a:moveTo>
                    <a:lnTo>
                      <a:pt x="118" y="46"/>
                    </a:lnTo>
                    <a:lnTo>
                      <a:pt x="122" y="48"/>
                    </a:lnTo>
                    <a:lnTo>
                      <a:pt x="128" y="56"/>
                    </a:lnTo>
                    <a:lnTo>
                      <a:pt x="130" y="60"/>
                    </a:lnTo>
                    <a:lnTo>
                      <a:pt x="134" y="68"/>
                    </a:lnTo>
                    <a:lnTo>
                      <a:pt x="134" y="74"/>
                    </a:lnTo>
                    <a:lnTo>
                      <a:pt x="132" y="84"/>
                    </a:lnTo>
                    <a:lnTo>
                      <a:pt x="132" y="84"/>
                    </a:lnTo>
                    <a:lnTo>
                      <a:pt x="126" y="96"/>
                    </a:lnTo>
                    <a:lnTo>
                      <a:pt x="118" y="108"/>
                    </a:lnTo>
                    <a:lnTo>
                      <a:pt x="112" y="112"/>
                    </a:lnTo>
                    <a:lnTo>
                      <a:pt x="106" y="116"/>
                    </a:lnTo>
                    <a:lnTo>
                      <a:pt x="100" y="118"/>
                    </a:lnTo>
                    <a:lnTo>
                      <a:pt x="94" y="118"/>
                    </a:lnTo>
                    <a:lnTo>
                      <a:pt x="94" y="118"/>
                    </a:lnTo>
                    <a:lnTo>
                      <a:pt x="74" y="118"/>
                    </a:lnTo>
                    <a:lnTo>
                      <a:pt x="56" y="120"/>
                    </a:lnTo>
                    <a:lnTo>
                      <a:pt x="42" y="122"/>
                    </a:lnTo>
                    <a:lnTo>
                      <a:pt x="28" y="126"/>
                    </a:lnTo>
                    <a:lnTo>
                      <a:pt x="18" y="130"/>
                    </a:lnTo>
                    <a:lnTo>
                      <a:pt x="10" y="136"/>
                    </a:lnTo>
                    <a:lnTo>
                      <a:pt x="4" y="142"/>
                    </a:lnTo>
                    <a:lnTo>
                      <a:pt x="0" y="150"/>
                    </a:lnTo>
                    <a:lnTo>
                      <a:pt x="0" y="156"/>
                    </a:lnTo>
                    <a:lnTo>
                      <a:pt x="0" y="164"/>
                    </a:lnTo>
                    <a:lnTo>
                      <a:pt x="4" y="170"/>
                    </a:lnTo>
                    <a:lnTo>
                      <a:pt x="8" y="178"/>
                    </a:lnTo>
                    <a:lnTo>
                      <a:pt x="16" y="182"/>
                    </a:lnTo>
                    <a:lnTo>
                      <a:pt x="26" y="188"/>
                    </a:lnTo>
                    <a:lnTo>
                      <a:pt x="38" y="192"/>
                    </a:lnTo>
                    <a:lnTo>
                      <a:pt x="54" y="194"/>
                    </a:lnTo>
                    <a:lnTo>
                      <a:pt x="54" y="194"/>
                    </a:lnTo>
                    <a:lnTo>
                      <a:pt x="78" y="196"/>
                    </a:lnTo>
                    <a:lnTo>
                      <a:pt x="100" y="198"/>
                    </a:lnTo>
                    <a:lnTo>
                      <a:pt x="118" y="196"/>
                    </a:lnTo>
                    <a:lnTo>
                      <a:pt x="126" y="194"/>
                    </a:lnTo>
                    <a:lnTo>
                      <a:pt x="132" y="190"/>
                    </a:lnTo>
                    <a:lnTo>
                      <a:pt x="132" y="190"/>
                    </a:lnTo>
                    <a:lnTo>
                      <a:pt x="166" y="166"/>
                    </a:lnTo>
                    <a:lnTo>
                      <a:pt x="180" y="152"/>
                    </a:lnTo>
                    <a:lnTo>
                      <a:pt x="192" y="142"/>
                    </a:lnTo>
                    <a:lnTo>
                      <a:pt x="200" y="130"/>
                    </a:lnTo>
                    <a:lnTo>
                      <a:pt x="206" y="120"/>
                    </a:lnTo>
                    <a:lnTo>
                      <a:pt x="206" y="112"/>
                    </a:lnTo>
                    <a:lnTo>
                      <a:pt x="204" y="108"/>
                    </a:lnTo>
                    <a:lnTo>
                      <a:pt x="202" y="104"/>
                    </a:lnTo>
                    <a:lnTo>
                      <a:pt x="202" y="104"/>
                    </a:lnTo>
                    <a:lnTo>
                      <a:pt x="200" y="102"/>
                    </a:lnTo>
                    <a:lnTo>
                      <a:pt x="200" y="100"/>
                    </a:lnTo>
                    <a:lnTo>
                      <a:pt x="204" y="96"/>
                    </a:lnTo>
                    <a:lnTo>
                      <a:pt x="220" y="92"/>
                    </a:lnTo>
                    <a:lnTo>
                      <a:pt x="232" y="88"/>
                    </a:lnTo>
                    <a:lnTo>
                      <a:pt x="240" y="84"/>
                    </a:lnTo>
                    <a:lnTo>
                      <a:pt x="248" y="80"/>
                    </a:lnTo>
                    <a:lnTo>
                      <a:pt x="250" y="76"/>
                    </a:lnTo>
                    <a:lnTo>
                      <a:pt x="252" y="74"/>
                    </a:lnTo>
                    <a:lnTo>
                      <a:pt x="252" y="74"/>
                    </a:lnTo>
                    <a:lnTo>
                      <a:pt x="250" y="70"/>
                    </a:lnTo>
                    <a:lnTo>
                      <a:pt x="250" y="64"/>
                    </a:lnTo>
                    <a:lnTo>
                      <a:pt x="242" y="54"/>
                    </a:lnTo>
                    <a:lnTo>
                      <a:pt x="232" y="42"/>
                    </a:lnTo>
                    <a:lnTo>
                      <a:pt x="220" y="30"/>
                    </a:lnTo>
                    <a:lnTo>
                      <a:pt x="200" y="10"/>
                    </a:lnTo>
                    <a:lnTo>
                      <a:pt x="190" y="0"/>
                    </a:lnTo>
                    <a:lnTo>
                      <a:pt x="118" y="46"/>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53"/>
              <p:cNvSpPr>
                <a:spLocks/>
              </p:cNvSpPr>
              <p:nvPr/>
            </p:nvSpPr>
            <p:spPr bwMode="auto">
              <a:xfrm flipH="1">
                <a:off x="2165036" y="3275576"/>
                <a:ext cx="956474" cy="1011615"/>
              </a:xfrm>
              <a:custGeom>
                <a:avLst/>
                <a:gdLst>
                  <a:gd name="T0" fmla="*/ 376 w 902"/>
                  <a:gd name="T1" fmla="*/ 126 h 954"/>
                  <a:gd name="T2" fmla="*/ 270 w 902"/>
                  <a:gd name="T3" fmla="*/ 80 h 954"/>
                  <a:gd name="T4" fmla="*/ 142 w 902"/>
                  <a:gd name="T5" fmla="*/ 30 h 954"/>
                  <a:gd name="T6" fmla="*/ 56 w 902"/>
                  <a:gd name="T7" fmla="*/ 4 h 954"/>
                  <a:gd name="T8" fmla="*/ 18 w 902"/>
                  <a:gd name="T9" fmla="*/ 0 h 954"/>
                  <a:gd name="T10" fmla="*/ 6 w 902"/>
                  <a:gd name="T11" fmla="*/ 4 h 954"/>
                  <a:gd name="T12" fmla="*/ 4 w 902"/>
                  <a:gd name="T13" fmla="*/ 6 h 954"/>
                  <a:gd name="T14" fmla="*/ 0 w 902"/>
                  <a:gd name="T15" fmla="*/ 16 h 954"/>
                  <a:gd name="T16" fmla="*/ 6 w 902"/>
                  <a:gd name="T17" fmla="*/ 36 h 954"/>
                  <a:gd name="T18" fmla="*/ 44 w 902"/>
                  <a:gd name="T19" fmla="*/ 94 h 954"/>
                  <a:gd name="T20" fmla="*/ 98 w 902"/>
                  <a:gd name="T21" fmla="*/ 174 h 954"/>
                  <a:gd name="T22" fmla="*/ 136 w 902"/>
                  <a:gd name="T23" fmla="*/ 236 h 954"/>
                  <a:gd name="T24" fmla="*/ 164 w 902"/>
                  <a:gd name="T25" fmla="*/ 304 h 954"/>
                  <a:gd name="T26" fmla="*/ 182 w 902"/>
                  <a:gd name="T27" fmla="*/ 374 h 954"/>
                  <a:gd name="T28" fmla="*/ 184 w 902"/>
                  <a:gd name="T29" fmla="*/ 410 h 954"/>
                  <a:gd name="T30" fmla="*/ 196 w 902"/>
                  <a:gd name="T31" fmla="*/ 410 h 954"/>
                  <a:gd name="T32" fmla="*/ 226 w 902"/>
                  <a:gd name="T33" fmla="*/ 406 h 954"/>
                  <a:gd name="T34" fmla="*/ 258 w 902"/>
                  <a:gd name="T35" fmla="*/ 390 h 954"/>
                  <a:gd name="T36" fmla="*/ 272 w 902"/>
                  <a:gd name="T37" fmla="*/ 378 h 954"/>
                  <a:gd name="T38" fmla="*/ 284 w 902"/>
                  <a:gd name="T39" fmla="*/ 358 h 954"/>
                  <a:gd name="T40" fmla="*/ 268 w 902"/>
                  <a:gd name="T41" fmla="*/ 318 h 954"/>
                  <a:gd name="T42" fmla="*/ 224 w 902"/>
                  <a:gd name="T43" fmla="*/ 226 h 954"/>
                  <a:gd name="T44" fmla="*/ 178 w 902"/>
                  <a:gd name="T45" fmla="*/ 148 h 954"/>
                  <a:gd name="T46" fmla="*/ 144 w 902"/>
                  <a:gd name="T47" fmla="*/ 104 h 954"/>
                  <a:gd name="T48" fmla="*/ 108 w 902"/>
                  <a:gd name="T49" fmla="*/ 72 h 954"/>
                  <a:gd name="T50" fmla="*/ 88 w 902"/>
                  <a:gd name="T51" fmla="*/ 62 h 954"/>
                  <a:gd name="T52" fmla="*/ 168 w 902"/>
                  <a:gd name="T53" fmla="*/ 106 h 954"/>
                  <a:gd name="T54" fmla="*/ 274 w 902"/>
                  <a:gd name="T55" fmla="*/ 178 h 954"/>
                  <a:gd name="T56" fmla="*/ 330 w 902"/>
                  <a:gd name="T57" fmla="*/ 222 h 954"/>
                  <a:gd name="T58" fmla="*/ 382 w 902"/>
                  <a:gd name="T59" fmla="*/ 274 h 954"/>
                  <a:gd name="T60" fmla="*/ 428 w 902"/>
                  <a:gd name="T61" fmla="*/ 328 h 954"/>
                  <a:gd name="T62" fmla="*/ 468 w 902"/>
                  <a:gd name="T63" fmla="*/ 388 h 954"/>
                  <a:gd name="T64" fmla="*/ 542 w 902"/>
                  <a:gd name="T65" fmla="*/ 510 h 954"/>
                  <a:gd name="T66" fmla="*/ 626 w 902"/>
                  <a:gd name="T67" fmla="*/ 656 h 954"/>
                  <a:gd name="T68" fmla="*/ 648 w 902"/>
                  <a:gd name="T69" fmla="*/ 690 h 954"/>
                  <a:gd name="T70" fmla="*/ 652 w 902"/>
                  <a:gd name="T71" fmla="*/ 694 h 954"/>
                  <a:gd name="T72" fmla="*/ 662 w 902"/>
                  <a:gd name="T73" fmla="*/ 706 h 954"/>
                  <a:gd name="T74" fmla="*/ 716 w 902"/>
                  <a:gd name="T75" fmla="*/ 824 h 954"/>
                  <a:gd name="T76" fmla="*/ 760 w 902"/>
                  <a:gd name="T77" fmla="*/ 912 h 954"/>
                  <a:gd name="T78" fmla="*/ 780 w 902"/>
                  <a:gd name="T79" fmla="*/ 942 h 954"/>
                  <a:gd name="T80" fmla="*/ 796 w 902"/>
                  <a:gd name="T81" fmla="*/ 954 h 954"/>
                  <a:gd name="T82" fmla="*/ 842 w 902"/>
                  <a:gd name="T83" fmla="*/ 938 h 954"/>
                  <a:gd name="T84" fmla="*/ 902 w 902"/>
                  <a:gd name="T85" fmla="*/ 914 h 954"/>
                  <a:gd name="T86" fmla="*/ 876 w 902"/>
                  <a:gd name="T87" fmla="*/ 876 h 954"/>
                  <a:gd name="T88" fmla="*/ 780 w 902"/>
                  <a:gd name="T89" fmla="*/ 740 h 954"/>
                  <a:gd name="T90" fmla="*/ 712 w 902"/>
                  <a:gd name="T91" fmla="*/ 650 h 954"/>
                  <a:gd name="T92" fmla="*/ 684 w 902"/>
                  <a:gd name="T93" fmla="*/ 620 h 954"/>
                  <a:gd name="T94" fmla="*/ 588 w 902"/>
                  <a:gd name="T95" fmla="*/ 448 h 954"/>
                  <a:gd name="T96" fmla="*/ 548 w 902"/>
                  <a:gd name="T97" fmla="*/ 388 h 954"/>
                  <a:gd name="T98" fmla="*/ 542 w 902"/>
                  <a:gd name="T99" fmla="*/ 376 h 954"/>
                  <a:gd name="T100" fmla="*/ 538 w 902"/>
                  <a:gd name="T101" fmla="*/ 358 h 954"/>
                  <a:gd name="T102" fmla="*/ 540 w 902"/>
                  <a:gd name="T103" fmla="*/ 340 h 954"/>
                  <a:gd name="T104" fmla="*/ 556 w 902"/>
                  <a:gd name="T105" fmla="*/ 316 h 954"/>
                  <a:gd name="T106" fmla="*/ 588 w 902"/>
                  <a:gd name="T107" fmla="*/ 280 h 954"/>
                  <a:gd name="T108" fmla="*/ 592 w 902"/>
                  <a:gd name="T109" fmla="*/ 266 h 954"/>
                  <a:gd name="T110" fmla="*/ 592 w 902"/>
                  <a:gd name="T111" fmla="*/ 260 h 954"/>
                  <a:gd name="T112" fmla="*/ 582 w 902"/>
                  <a:gd name="T113" fmla="*/ 242 h 954"/>
                  <a:gd name="T114" fmla="*/ 556 w 902"/>
                  <a:gd name="T115" fmla="*/ 222 h 954"/>
                  <a:gd name="T116" fmla="*/ 482 w 902"/>
                  <a:gd name="T117" fmla="*/ 178 h 954"/>
                  <a:gd name="T118" fmla="*/ 376 w 902"/>
                  <a:gd name="T119" fmla="*/ 126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2" h="954">
                    <a:moveTo>
                      <a:pt x="376" y="126"/>
                    </a:moveTo>
                    <a:lnTo>
                      <a:pt x="376" y="126"/>
                    </a:lnTo>
                    <a:lnTo>
                      <a:pt x="324" y="104"/>
                    </a:lnTo>
                    <a:lnTo>
                      <a:pt x="270" y="80"/>
                    </a:lnTo>
                    <a:lnTo>
                      <a:pt x="208" y="54"/>
                    </a:lnTo>
                    <a:lnTo>
                      <a:pt x="142" y="30"/>
                    </a:lnTo>
                    <a:lnTo>
                      <a:pt x="82" y="10"/>
                    </a:lnTo>
                    <a:lnTo>
                      <a:pt x="56" y="4"/>
                    </a:lnTo>
                    <a:lnTo>
                      <a:pt x="36" y="0"/>
                    </a:lnTo>
                    <a:lnTo>
                      <a:pt x="18" y="0"/>
                    </a:lnTo>
                    <a:lnTo>
                      <a:pt x="12" y="0"/>
                    </a:lnTo>
                    <a:lnTo>
                      <a:pt x="6" y="4"/>
                    </a:lnTo>
                    <a:lnTo>
                      <a:pt x="6" y="4"/>
                    </a:lnTo>
                    <a:lnTo>
                      <a:pt x="4" y="6"/>
                    </a:lnTo>
                    <a:lnTo>
                      <a:pt x="2" y="10"/>
                    </a:lnTo>
                    <a:lnTo>
                      <a:pt x="0" y="16"/>
                    </a:lnTo>
                    <a:lnTo>
                      <a:pt x="2" y="22"/>
                    </a:lnTo>
                    <a:lnTo>
                      <a:pt x="6" y="36"/>
                    </a:lnTo>
                    <a:lnTo>
                      <a:pt x="16" y="52"/>
                    </a:lnTo>
                    <a:lnTo>
                      <a:pt x="44" y="94"/>
                    </a:lnTo>
                    <a:lnTo>
                      <a:pt x="80" y="146"/>
                    </a:lnTo>
                    <a:lnTo>
                      <a:pt x="98" y="174"/>
                    </a:lnTo>
                    <a:lnTo>
                      <a:pt x="118" y="204"/>
                    </a:lnTo>
                    <a:lnTo>
                      <a:pt x="136" y="236"/>
                    </a:lnTo>
                    <a:lnTo>
                      <a:pt x="152" y="270"/>
                    </a:lnTo>
                    <a:lnTo>
                      <a:pt x="164" y="304"/>
                    </a:lnTo>
                    <a:lnTo>
                      <a:pt x="176" y="338"/>
                    </a:lnTo>
                    <a:lnTo>
                      <a:pt x="182" y="374"/>
                    </a:lnTo>
                    <a:lnTo>
                      <a:pt x="184" y="392"/>
                    </a:lnTo>
                    <a:lnTo>
                      <a:pt x="184" y="410"/>
                    </a:lnTo>
                    <a:lnTo>
                      <a:pt x="184" y="410"/>
                    </a:lnTo>
                    <a:lnTo>
                      <a:pt x="196" y="410"/>
                    </a:lnTo>
                    <a:lnTo>
                      <a:pt x="210" y="408"/>
                    </a:lnTo>
                    <a:lnTo>
                      <a:pt x="226" y="406"/>
                    </a:lnTo>
                    <a:lnTo>
                      <a:pt x="242" y="400"/>
                    </a:lnTo>
                    <a:lnTo>
                      <a:pt x="258" y="390"/>
                    </a:lnTo>
                    <a:lnTo>
                      <a:pt x="266" y="384"/>
                    </a:lnTo>
                    <a:lnTo>
                      <a:pt x="272" y="378"/>
                    </a:lnTo>
                    <a:lnTo>
                      <a:pt x="280" y="368"/>
                    </a:lnTo>
                    <a:lnTo>
                      <a:pt x="284" y="358"/>
                    </a:lnTo>
                    <a:lnTo>
                      <a:pt x="284" y="358"/>
                    </a:lnTo>
                    <a:lnTo>
                      <a:pt x="268" y="318"/>
                    </a:lnTo>
                    <a:lnTo>
                      <a:pt x="248" y="276"/>
                    </a:lnTo>
                    <a:lnTo>
                      <a:pt x="224" y="226"/>
                    </a:lnTo>
                    <a:lnTo>
                      <a:pt x="194" y="174"/>
                    </a:lnTo>
                    <a:lnTo>
                      <a:pt x="178" y="148"/>
                    </a:lnTo>
                    <a:lnTo>
                      <a:pt x="160" y="126"/>
                    </a:lnTo>
                    <a:lnTo>
                      <a:pt x="144" y="104"/>
                    </a:lnTo>
                    <a:lnTo>
                      <a:pt x="126" y="86"/>
                    </a:lnTo>
                    <a:lnTo>
                      <a:pt x="108" y="72"/>
                    </a:lnTo>
                    <a:lnTo>
                      <a:pt x="88" y="62"/>
                    </a:lnTo>
                    <a:lnTo>
                      <a:pt x="88" y="62"/>
                    </a:lnTo>
                    <a:lnTo>
                      <a:pt x="126" y="82"/>
                    </a:lnTo>
                    <a:lnTo>
                      <a:pt x="168" y="106"/>
                    </a:lnTo>
                    <a:lnTo>
                      <a:pt x="218" y="138"/>
                    </a:lnTo>
                    <a:lnTo>
                      <a:pt x="274" y="178"/>
                    </a:lnTo>
                    <a:lnTo>
                      <a:pt x="302" y="200"/>
                    </a:lnTo>
                    <a:lnTo>
                      <a:pt x="330" y="222"/>
                    </a:lnTo>
                    <a:lnTo>
                      <a:pt x="356" y="248"/>
                    </a:lnTo>
                    <a:lnTo>
                      <a:pt x="382" y="274"/>
                    </a:lnTo>
                    <a:lnTo>
                      <a:pt x="406" y="300"/>
                    </a:lnTo>
                    <a:lnTo>
                      <a:pt x="428" y="328"/>
                    </a:lnTo>
                    <a:lnTo>
                      <a:pt x="428" y="328"/>
                    </a:lnTo>
                    <a:lnTo>
                      <a:pt x="468" y="388"/>
                    </a:lnTo>
                    <a:lnTo>
                      <a:pt x="506" y="450"/>
                    </a:lnTo>
                    <a:lnTo>
                      <a:pt x="542" y="510"/>
                    </a:lnTo>
                    <a:lnTo>
                      <a:pt x="574" y="566"/>
                    </a:lnTo>
                    <a:lnTo>
                      <a:pt x="626" y="656"/>
                    </a:lnTo>
                    <a:lnTo>
                      <a:pt x="642" y="684"/>
                    </a:lnTo>
                    <a:lnTo>
                      <a:pt x="648" y="690"/>
                    </a:lnTo>
                    <a:lnTo>
                      <a:pt x="652" y="694"/>
                    </a:lnTo>
                    <a:lnTo>
                      <a:pt x="652" y="694"/>
                    </a:lnTo>
                    <a:lnTo>
                      <a:pt x="656" y="698"/>
                    </a:lnTo>
                    <a:lnTo>
                      <a:pt x="662" y="706"/>
                    </a:lnTo>
                    <a:lnTo>
                      <a:pt x="676" y="736"/>
                    </a:lnTo>
                    <a:lnTo>
                      <a:pt x="716" y="824"/>
                    </a:lnTo>
                    <a:lnTo>
                      <a:pt x="738" y="870"/>
                    </a:lnTo>
                    <a:lnTo>
                      <a:pt x="760" y="912"/>
                    </a:lnTo>
                    <a:lnTo>
                      <a:pt x="770" y="928"/>
                    </a:lnTo>
                    <a:lnTo>
                      <a:pt x="780" y="942"/>
                    </a:lnTo>
                    <a:lnTo>
                      <a:pt x="788" y="950"/>
                    </a:lnTo>
                    <a:lnTo>
                      <a:pt x="796" y="954"/>
                    </a:lnTo>
                    <a:lnTo>
                      <a:pt x="796" y="954"/>
                    </a:lnTo>
                    <a:lnTo>
                      <a:pt x="842" y="938"/>
                    </a:lnTo>
                    <a:lnTo>
                      <a:pt x="876" y="924"/>
                    </a:lnTo>
                    <a:lnTo>
                      <a:pt x="902" y="914"/>
                    </a:lnTo>
                    <a:lnTo>
                      <a:pt x="902" y="914"/>
                    </a:lnTo>
                    <a:lnTo>
                      <a:pt x="876" y="876"/>
                    </a:lnTo>
                    <a:lnTo>
                      <a:pt x="816" y="790"/>
                    </a:lnTo>
                    <a:lnTo>
                      <a:pt x="780" y="740"/>
                    </a:lnTo>
                    <a:lnTo>
                      <a:pt x="744" y="690"/>
                    </a:lnTo>
                    <a:lnTo>
                      <a:pt x="712" y="650"/>
                    </a:lnTo>
                    <a:lnTo>
                      <a:pt x="684" y="620"/>
                    </a:lnTo>
                    <a:lnTo>
                      <a:pt x="684" y="620"/>
                    </a:lnTo>
                    <a:lnTo>
                      <a:pt x="632" y="526"/>
                    </a:lnTo>
                    <a:lnTo>
                      <a:pt x="588" y="448"/>
                    </a:lnTo>
                    <a:lnTo>
                      <a:pt x="568" y="414"/>
                    </a:lnTo>
                    <a:lnTo>
                      <a:pt x="548" y="388"/>
                    </a:lnTo>
                    <a:lnTo>
                      <a:pt x="548" y="388"/>
                    </a:lnTo>
                    <a:lnTo>
                      <a:pt x="542" y="376"/>
                    </a:lnTo>
                    <a:lnTo>
                      <a:pt x="538" y="366"/>
                    </a:lnTo>
                    <a:lnTo>
                      <a:pt x="538" y="358"/>
                    </a:lnTo>
                    <a:lnTo>
                      <a:pt x="538" y="348"/>
                    </a:lnTo>
                    <a:lnTo>
                      <a:pt x="540" y="340"/>
                    </a:lnTo>
                    <a:lnTo>
                      <a:pt x="544" y="332"/>
                    </a:lnTo>
                    <a:lnTo>
                      <a:pt x="556" y="316"/>
                    </a:lnTo>
                    <a:lnTo>
                      <a:pt x="582" y="286"/>
                    </a:lnTo>
                    <a:lnTo>
                      <a:pt x="588" y="280"/>
                    </a:lnTo>
                    <a:lnTo>
                      <a:pt x="590" y="274"/>
                    </a:lnTo>
                    <a:lnTo>
                      <a:pt x="592" y="266"/>
                    </a:lnTo>
                    <a:lnTo>
                      <a:pt x="592" y="260"/>
                    </a:lnTo>
                    <a:lnTo>
                      <a:pt x="592" y="260"/>
                    </a:lnTo>
                    <a:lnTo>
                      <a:pt x="590" y="252"/>
                    </a:lnTo>
                    <a:lnTo>
                      <a:pt x="582" y="242"/>
                    </a:lnTo>
                    <a:lnTo>
                      <a:pt x="570" y="232"/>
                    </a:lnTo>
                    <a:lnTo>
                      <a:pt x="556" y="222"/>
                    </a:lnTo>
                    <a:lnTo>
                      <a:pt x="522" y="200"/>
                    </a:lnTo>
                    <a:lnTo>
                      <a:pt x="482" y="178"/>
                    </a:lnTo>
                    <a:lnTo>
                      <a:pt x="408" y="142"/>
                    </a:lnTo>
                    <a:lnTo>
                      <a:pt x="376" y="126"/>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54"/>
              <p:cNvSpPr>
                <a:spLocks/>
              </p:cNvSpPr>
              <p:nvPr/>
            </p:nvSpPr>
            <p:spPr bwMode="auto">
              <a:xfrm flipH="1">
                <a:off x="2165036" y="3275576"/>
                <a:ext cx="956474" cy="1011615"/>
              </a:xfrm>
              <a:custGeom>
                <a:avLst/>
                <a:gdLst>
                  <a:gd name="T0" fmla="*/ 376 w 902"/>
                  <a:gd name="T1" fmla="*/ 126 h 954"/>
                  <a:gd name="T2" fmla="*/ 270 w 902"/>
                  <a:gd name="T3" fmla="*/ 80 h 954"/>
                  <a:gd name="T4" fmla="*/ 142 w 902"/>
                  <a:gd name="T5" fmla="*/ 30 h 954"/>
                  <a:gd name="T6" fmla="*/ 56 w 902"/>
                  <a:gd name="T7" fmla="*/ 4 h 954"/>
                  <a:gd name="T8" fmla="*/ 18 w 902"/>
                  <a:gd name="T9" fmla="*/ 0 h 954"/>
                  <a:gd name="T10" fmla="*/ 6 w 902"/>
                  <a:gd name="T11" fmla="*/ 4 h 954"/>
                  <a:gd name="T12" fmla="*/ 4 w 902"/>
                  <a:gd name="T13" fmla="*/ 6 h 954"/>
                  <a:gd name="T14" fmla="*/ 0 w 902"/>
                  <a:gd name="T15" fmla="*/ 16 h 954"/>
                  <a:gd name="T16" fmla="*/ 6 w 902"/>
                  <a:gd name="T17" fmla="*/ 36 h 954"/>
                  <a:gd name="T18" fmla="*/ 44 w 902"/>
                  <a:gd name="T19" fmla="*/ 94 h 954"/>
                  <a:gd name="T20" fmla="*/ 98 w 902"/>
                  <a:gd name="T21" fmla="*/ 174 h 954"/>
                  <a:gd name="T22" fmla="*/ 136 w 902"/>
                  <a:gd name="T23" fmla="*/ 236 h 954"/>
                  <a:gd name="T24" fmla="*/ 164 w 902"/>
                  <a:gd name="T25" fmla="*/ 304 h 954"/>
                  <a:gd name="T26" fmla="*/ 182 w 902"/>
                  <a:gd name="T27" fmla="*/ 374 h 954"/>
                  <a:gd name="T28" fmla="*/ 184 w 902"/>
                  <a:gd name="T29" fmla="*/ 410 h 954"/>
                  <a:gd name="T30" fmla="*/ 196 w 902"/>
                  <a:gd name="T31" fmla="*/ 410 h 954"/>
                  <a:gd name="T32" fmla="*/ 226 w 902"/>
                  <a:gd name="T33" fmla="*/ 406 h 954"/>
                  <a:gd name="T34" fmla="*/ 258 w 902"/>
                  <a:gd name="T35" fmla="*/ 390 h 954"/>
                  <a:gd name="T36" fmla="*/ 272 w 902"/>
                  <a:gd name="T37" fmla="*/ 378 h 954"/>
                  <a:gd name="T38" fmla="*/ 284 w 902"/>
                  <a:gd name="T39" fmla="*/ 358 h 954"/>
                  <a:gd name="T40" fmla="*/ 268 w 902"/>
                  <a:gd name="T41" fmla="*/ 318 h 954"/>
                  <a:gd name="T42" fmla="*/ 224 w 902"/>
                  <a:gd name="T43" fmla="*/ 226 h 954"/>
                  <a:gd name="T44" fmla="*/ 178 w 902"/>
                  <a:gd name="T45" fmla="*/ 148 h 954"/>
                  <a:gd name="T46" fmla="*/ 144 w 902"/>
                  <a:gd name="T47" fmla="*/ 104 h 954"/>
                  <a:gd name="T48" fmla="*/ 108 w 902"/>
                  <a:gd name="T49" fmla="*/ 72 h 954"/>
                  <a:gd name="T50" fmla="*/ 88 w 902"/>
                  <a:gd name="T51" fmla="*/ 62 h 954"/>
                  <a:gd name="T52" fmla="*/ 168 w 902"/>
                  <a:gd name="T53" fmla="*/ 106 h 954"/>
                  <a:gd name="T54" fmla="*/ 274 w 902"/>
                  <a:gd name="T55" fmla="*/ 178 h 954"/>
                  <a:gd name="T56" fmla="*/ 330 w 902"/>
                  <a:gd name="T57" fmla="*/ 222 h 954"/>
                  <a:gd name="T58" fmla="*/ 382 w 902"/>
                  <a:gd name="T59" fmla="*/ 274 h 954"/>
                  <a:gd name="T60" fmla="*/ 428 w 902"/>
                  <a:gd name="T61" fmla="*/ 328 h 954"/>
                  <a:gd name="T62" fmla="*/ 468 w 902"/>
                  <a:gd name="T63" fmla="*/ 388 h 954"/>
                  <a:gd name="T64" fmla="*/ 542 w 902"/>
                  <a:gd name="T65" fmla="*/ 510 h 954"/>
                  <a:gd name="T66" fmla="*/ 626 w 902"/>
                  <a:gd name="T67" fmla="*/ 656 h 954"/>
                  <a:gd name="T68" fmla="*/ 648 w 902"/>
                  <a:gd name="T69" fmla="*/ 690 h 954"/>
                  <a:gd name="T70" fmla="*/ 652 w 902"/>
                  <a:gd name="T71" fmla="*/ 694 h 954"/>
                  <a:gd name="T72" fmla="*/ 662 w 902"/>
                  <a:gd name="T73" fmla="*/ 706 h 954"/>
                  <a:gd name="T74" fmla="*/ 716 w 902"/>
                  <a:gd name="T75" fmla="*/ 824 h 954"/>
                  <a:gd name="T76" fmla="*/ 760 w 902"/>
                  <a:gd name="T77" fmla="*/ 912 h 954"/>
                  <a:gd name="T78" fmla="*/ 780 w 902"/>
                  <a:gd name="T79" fmla="*/ 942 h 954"/>
                  <a:gd name="T80" fmla="*/ 796 w 902"/>
                  <a:gd name="T81" fmla="*/ 954 h 954"/>
                  <a:gd name="T82" fmla="*/ 842 w 902"/>
                  <a:gd name="T83" fmla="*/ 938 h 954"/>
                  <a:gd name="T84" fmla="*/ 902 w 902"/>
                  <a:gd name="T85" fmla="*/ 914 h 954"/>
                  <a:gd name="T86" fmla="*/ 876 w 902"/>
                  <a:gd name="T87" fmla="*/ 876 h 954"/>
                  <a:gd name="T88" fmla="*/ 780 w 902"/>
                  <a:gd name="T89" fmla="*/ 740 h 954"/>
                  <a:gd name="T90" fmla="*/ 712 w 902"/>
                  <a:gd name="T91" fmla="*/ 650 h 954"/>
                  <a:gd name="T92" fmla="*/ 684 w 902"/>
                  <a:gd name="T93" fmla="*/ 620 h 954"/>
                  <a:gd name="T94" fmla="*/ 588 w 902"/>
                  <a:gd name="T95" fmla="*/ 448 h 954"/>
                  <a:gd name="T96" fmla="*/ 548 w 902"/>
                  <a:gd name="T97" fmla="*/ 388 h 954"/>
                  <a:gd name="T98" fmla="*/ 542 w 902"/>
                  <a:gd name="T99" fmla="*/ 376 h 954"/>
                  <a:gd name="T100" fmla="*/ 538 w 902"/>
                  <a:gd name="T101" fmla="*/ 358 h 954"/>
                  <a:gd name="T102" fmla="*/ 540 w 902"/>
                  <a:gd name="T103" fmla="*/ 340 h 954"/>
                  <a:gd name="T104" fmla="*/ 556 w 902"/>
                  <a:gd name="T105" fmla="*/ 316 h 954"/>
                  <a:gd name="T106" fmla="*/ 588 w 902"/>
                  <a:gd name="T107" fmla="*/ 280 h 954"/>
                  <a:gd name="T108" fmla="*/ 592 w 902"/>
                  <a:gd name="T109" fmla="*/ 266 h 954"/>
                  <a:gd name="T110" fmla="*/ 592 w 902"/>
                  <a:gd name="T111" fmla="*/ 260 h 954"/>
                  <a:gd name="T112" fmla="*/ 582 w 902"/>
                  <a:gd name="T113" fmla="*/ 242 h 954"/>
                  <a:gd name="T114" fmla="*/ 556 w 902"/>
                  <a:gd name="T115" fmla="*/ 222 h 954"/>
                  <a:gd name="T116" fmla="*/ 482 w 902"/>
                  <a:gd name="T117" fmla="*/ 178 h 954"/>
                  <a:gd name="T118" fmla="*/ 376 w 902"/>
                  <a:gd name="T119" fmla="*/ 126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2" h="954">
                    <a:moveTo>
                      <a:pt x="376" y="126"/>
                    </a:moveTo>
                    <a:lnTo>
                      <a:pt x="376" y="126"/>
                    </a:lnTo>
                    <a:lnTo>
                      <a:pt x="324" y="104"/>
                    </a:lnTo>
                    <a:lnTo>
                      <a:pt x="270" y="80"/>
                    </a:lnTo>
                    <a:lnTo>
                      <a:pt x="208" y="54"/>
                    </a:lnTo>
                    <a:lnTo>
                      <a:pt x="142" y="30"/>
                    </a:lnTo>
                    <a:lnTo>
                      <a:pt x="82" y="10"/>
                    </a:lnTo>
                    <a:lnTo>
                      <a:pt x="56" y="4"/>
                    </a:lnTo>
                    <a:lnTo>
                      <a:pt x="36" y="0"/>
                    </a:lnTo>
                    <a:lnTo>
                      <a:pt x="18" y="0"/>
                    </a:lnTo>
                    <a:lnTo>
                      <a:pt x="12" y="0"/>
                    </a:lnTo>
                    <a:lnTo>
                      <a:pt x="6" y="4"/>
                    </a:lnTo>
                    <a:lnTo>
                      <a:pt x="6" y="4"/>
                    </a:lnTo>
                    <a:lnTo>
                      <a:pt x="4" y="6"/>
                    </a:lnTo>
                    <a:lnTo>
                      <a:pt x="2" y="10"/>
                    </a:lnTo>
                    <a:lnTo>
                      <a:pt x="0" y="16"/>
                    </a:lnTo>
                    <a:lnTo>
                      <a:pt x="2" y="22"/>
                    </a:lnTo>
                    <a:lnTo>
                      <a:pt x="6" y="36"/>
                    </a:lnTo>
                    <a:lnTo>
                      <a:pt x="16" y="52"/>
                    </a:lnTo>
                    <a:lnTo>
                      <a:pt x="44" y="94"/>
                    </a:lnTo>
                    <a:lnTo>
                      <a:pt x="80" y="146"/>
                    </a:lnTo>
                    <a:lnTo>
                      <a:pt x="98" y="174"/>
                    </a:lnTo>
                    <a:lnTo>
                      <a:pt x="118" y="204"/>
                    </a:lnTo>
                    <a:lnTo>
                      <a:pt x="136" y="236"/>
                    </a:lnTo>
                    <a:lnTo>
                      <a:pt x="152" y="270"/>
                    </a:lnTo>
                    <a:lnTo>
                      <a:pt x="164" y="304"/>
                    </a:lnTo>
                    <a:lnTo>
                      <a:pt x="176" y="338"/>
                    </a:lnTo>
                    <a:lnTo>
                      <a:pt x="182" y="374"/>
                    </a:lnTo>
                    <a:lnTo>
                      <a:pt x="184" y="392"/>
                    </a:lnTo>
                    <a:lnTo>
                      <a:pt x="184" y="410"/>
                    </a:lnTo>
                    <a:lnTo>
                      <a:pt x="184" y="410"/>
                    </a:lnTo>
                    <a:lnTo>
                      <a:pt x="196" y="410"/>
                    </a:lnTo>
                    <a:lnTo>
                      <a:pt x="210" y="408"/>
                    </a:lnTo>
                    <a:lnTo>
                      <a:pt x="226" y="406"/>
                    </a:lnTo>
                    <a:lnTo>
                      <a:pt x="242" y="400"/>
                    </a:lnTo>
                    <a:lnTo>
                      <a:pt x="258" y="390"/>
                    </a:lnTo>
                    <a:lnTo>
                      <a:pt x="266" y="384"/>
                    </a:lnTo>
                    <a:lnTo>
                      <a:pt x="272" y="378"/>
                    </a:lnTo>
                    <a:lnTo>
                      <a:pt x="280" y="368"/>
                    </a:lnTo>
                    <a:lnTo>
                      <a:pt x="284" y="358"/>
                    </a:lnTo>
                    <a:lnTo>
                      <a:pt x="284" y="358"/>
                    </a:lnTo>
                    <a:lnTo>
                      <a:pt x="268" y="318"/>
                    </a:lnTo>
                    <a:lnTo>
                      <a:pt x="248" y="276"/>
                    </a:lnTo>
                    <a:lnTo>
                      <a:pt x="224" y="226"/>
                    </a:lnTo>
                    <a:lnTo>
                      <a:pt x="194" y="174"/>
                    </a:lnTo>
                    <a:lnTo>
                      <a:pt x="178" y="148"/>
                    </a:lnTo>
                    <a:lnTo>
                      <a:pt x="160" y="126"/>
                    </a:lnTo>
                    <a:lnTo>
                      <a:pt x="144" y="104"/>
                    </a:lnTo>
                    <a:lnTo>
                      <a:pt x="126" y="86"/>
                    </a:lnTo>
                    <a:lnTo>
                      <a:pt x="108" y="72"/>
                    </a:lnTo>
                    <a:lnTo>
                      <a:pt x="88" y="62"/>
                    </a:lnTo>
                    <a:lnTo>
                      <a:pt x="88" y="62"/>
                    </a:lnTo>
                    <a:lnTo>
                      <a:pt x="126" y="82"/>
                    </a:lnTo>
                    <a:lnTo>
                      <a:pt x="168" y="106"/>
                    </a:lnTo>
                    <a:lnTo>
                      <a:pt x="218" y="138"/>
                    </a:lnTo>
                    <a:lnTo>
                      <a:pt x="274" y="178"/>
                    </a:lnTo>
                    <a:lnTo>
                      <a:pt x="302" y="200"/>
                    </a:lnTo>
                    <a:lnTo>
                      <a:pt x="330" y="222"/>
                    </a:lnTo>
                    <a:lnTo>
                      <a:pt x="356" y="248"/>
                    </a:lnTo>
                    <a:lnTo>
                      <a:pt x="382" y="274"/>
                    </a:lnTo>
                    <a:lnTo>
                      <a:pt x="406" y="300"/>
                    </a:lnTo>
                    <a:lnTo>
                      <a:pt x="428" y="328"/>
                    </a:lnTo>
                    <a:lnTo>
                      <a:pt x="428" y="328"/>
                    </a:lnTo>
                    <a:lnTo>
                      <a:pt x="468" y="388"/>
                    </a:lnTo>
                    <a:lnTo>
                      <a:pt x="506" y="450"/>
                    </a:lnTo>
                    <a:lnTo>
                      <a:pt x="542" y="510"/>
                    </a:lnTo>
                    <a:lnTo>
                      <a:pt x="574" y="566"/>
                    </a:lnTo>
                    <a:lnTo>
                      <a:pt x="626" y="656"/>
                    </a:lnTo>
                    <a:lnTo>
                      <a:pt x="642" y="684"/>
                    </a:lnTo>
                    <a:lnTo>
                      <a:pt x="648" y="690"/>
                    </a:lnTo>
                    <a:lnTo>
                      <a:pt x="652" y="694"/>
                    </a:lnTo>
                    <a:lnTo>
                      <a:pt x="652" y="694"/>
                    </a:lnTo>
                    <a:lnTo>
                      <a:pt x="656" y="698"/>
                    </a:lnTo>
                    <a:lnTo>
                      <a:pt x="662" y="706"/>
                    </a:lnTo>
                    <a:lnTo>
                      <a:pt x="676" y="736"/>
                    </a:lnTo>
                    <a:lnTo>
                      <a:pt x="716" y="824"/>
                    </a:lnTo>
                    <a:lnTo>
                      <a:pt x="738" y="870"/>
                    </a:lnTo>
                    <a:lnTo>
                      <a:pt x="760" y="912"/>
                    </a:lnTo>
                    <a:lnTo>
                      <a:pt x="770" y="928"/>
                    </a:lnTo>
                    <a:lnTo>
                      <a:pt x="780" y="942"/>
                    </a:lnTo>
                    <a:lnTo>
                      <a:pt x="788" y="950"/>
                    </a:lnTo>
                    <a:lnTo>
                      <a:pt x="796" y="954"/>
                    </a:lnTo>
                    <a:lnTo>
                      <a:pt x="796" y="954"/>
                    </a:lnTo>
                    <a:lnTo>
                      <a:pt x="842" y="938"/>
                    </a:lnTo>
                    <a:lnTo>
                      <a:pt x="876" y="924"/>
                    </a:lnTo>
                    <a:lnTo>
                      <a:pt x="902" y="914"/>
                    </a:lnTo>
                    <a:lnTo>
                      <a:pt x="902" y="914"/>
                    </a:lnTo>
                    <a:lnTo>
                      <a:pt x="876" y="876"/>
                    </a:lnTo>
                    <a:lnTo>
                      <a:pt x="816" y="790"/>
                    </a:lnTo>
                    <a:lnTo>
                      <a:pt x="780" y="740"/>
                    </a:lnTo>
                    <a:lnTo>
                      <a:pt x="744" y="690"/>
                    </a:lnTo>
                    <a:lnTo>
                      <a:pt x="712" y="650"/>
                    </a:lnTo>
                    <a:lnTo>
                      <a:pt x="684" y="620"/>
                    </a:lnTo>
                    <a:lnTo>
                      <a:pt x="684" y="620"/>
                    </a:lnTo>
                    <a:lnTo>
                      <a:pt x="632" y="526"/>
                    </a:lnTo>
                    <a:lnTo>
                      <a:pt x="588" y="448"/>
                    </a:lnTo>
                    <a:lnTo>
                      <a:pt x="568" y="414"/>
                    </a:lnTo>
                    <a:lnTo>
                      <a:pt x="548" y="388"/>
                    </a:lnTo>
                    <a:lnTo>
                      <a:pt x="548" y="388"/>
                    </a:lnTo>
                    <a:lnTo>
                      <a:pt x="542" y="376"/>
                    </a:lnTo>
                    <a:lnTo>
                      <a:pt x="538" y="366"/>
                    </a:lnTo>
                    <a:lnTo>
                      <a:pt x="538" y="358"/>
                    </a:lnTo>
                    <a:lnTo>
                      <a:pt x="538" y="348"/>
                    </a:lnTo>
                    <a:lnTo>
                      <a:pt x="540" y="340"/>
                    </a:lnTo>
                    <a:lnTo>
                      <a:pt x="544" y="332"/>
                    </a:lnTo>
                    <a:lnTo>
                      <a:pt x="556" y="316"/>
                    </a:lnTo>
                    <a:lnTo>
                      <a:pt x="582" y="286"/>
                    </a:lnTo>
                    <a:lnTo>
                      <a:pt x="588" y="280"/>
                    </a:lnTo>
                    <a:lnTo>
                      <a:pt x="590" y="274"/>
                    </a:lnTo>
                    <a:lnTo>
                      <a:pt x="592" y="266"/>
                    </a:lnTo>
                    <a:lnTo>
                      <a:pt x="592" y="260"/>
                    </a:lnTo>
                    <a:lnTo>
                      <a:pt x="592" y="260"/>
                    </a:lnTo>
                    <a:lnTo>
                      <a:pt x="590" y="252"/>
                    </a:lnTo>
                    <a:lnTo>
                      <a:pt x="582" y="242"/>
                    </a:lnTo>
                    <a:lnTo>
                      <a:pt x="570" y="232"/>
                    </a:lnTo>
                    <a:lnTo>
                      <a:pt x="556" y="222"/>
                    </a:lnTo>
                    <a:lnTo>
                      <a:pt x="522" y="200"/>
                    </a:lnTo>
                    <a:lnTo>
                      <a:pt x="482" y="178"/>
                    </a:lnTo>
                    <a:lnTo>
                      <a:pt x="408" y="142"/>
                    </a:lnTo>
                    <a:lnTo>
                      <a:pt x="37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55"/>
              <p:cNvSpPr>
                <a:spLocks/>
              </p:cNvSpPr>
              <p:nvPr/>
            </p:nvSpPr>
            <p:spPr bwMode="auto">
              <a:xfrm flipH="1">
                <a:off x="2752494" y="2372122"/>
                <a:ext cx="110281" cy="38174"/>
              </a:xfrm>
              <a:custGeom>
                <a:avLst/>
                <a:gdLst>
                  <a:gd name="T0" fmla="*/ 6 w 104"/>
                  <a:gd name="T1" fmla="*/ 36 h 36"/>
                  <a:gd name="T2" fmla="*/ 0 w 104"/>
                  <a:gd name="T3" fmla="*/ 12 h 36"/>
                  <a:gd name="T4" fmla="*/ 100 w 104"/>
                  <a:gd name="T5" fmla="*/ 0 h 36"/>
                  <a:gd name="T6" fmla="*/ 104 w 104"/>
                  <a:gd name="T7" fmla="*/ 36 h 36"/>
                  <a:gd name="T8" fmla="*/ 6 w 104"/>
                  <a:gd name="T9" fmla="*/ 36 h 36"/>
                </a:gdLst>
                <a:ahLst/>
                <a:cxnLst>
                  <a:cxn ang="0">
                    <a:pos x="T0" y="T1"/>
                  </a:cxn>
                  <a:cxn ang="0">
                    <a:pos x="T2" y="T3"/>
                  </a:cxn>
                  <a:cxn ang="0">
                    <a:pos x="T4" y="T5"/>
                  </a:cxn>
                  <a:cxn ang="0">
                    <a:pos x="T6" y="T7"/>
                  </a:cxn>
                  <a:cxn ang="0">
                    <a:pos x="T8" y="T9"/>
                  </a:cxn>
                </a:cxnLst>
                <a:rect l="0" t="0" r="r" b="b"/>
                <a:pathLst>
                  <a:path w="104" h="36">
                    <a:moveTo>
                      <a:pt x="6" y="36"/>
                    </a:moveTo>
                    <a:lnTo>
                      <a:pt x="0" y="12"/>
                    </a:lnTo>
                    <a:lnTo>
                      <a:pt x="100" y="0"/>
                    </a:lnTo>
                    <a:lnTo>
                      <a:pt x="104" y="36"/>
                    </a:lnTo>
                    <a:lnTo>
                      <a:pt x="6"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56"/>
              <p:cNvSpPr>
                <a:spLocks/>
              </p:cNvSpPr>
              <p:nvPr/>
            </p:nvSpPr>
            <p:spPr bwMode="auto">
              <a:xfrm flipH="1">
                <a:off x="2489516" y="2391209"/>
                <a:ext cx="375379" cy="795294"/>
              </a:xfrm>
              <a:custGeom>
                <a:avLst/>
                <a:gdLst>
                  <a:gd name="T0" fmla="*/ 324 w 354"/>
                  <a:gd name="T1" fmla="*/ 750 h 750"/>
                  <a:gd name="T2" fmla="*/ 324 w 354"/>
                  <a:gd name="T3" fmla="*/ 750 h 750"/>
                  <a:gd name="T4" fmla="*/ 290 w 354"/>
                  <a:gd name="T5" fmla="*/ 700 h 750"/>
                  <a:gd name="T6" fmla="*/ 244 w 354"/>
                  <a:gd name="T7" fmla="*/ 636 h 750"/>
                  <a:gd name="T8" fmla="*/ 196 w 354"/>
                  <a:gd name="T9" fmla="*/ 556 h 750"/>
                  <a:gd name="T10" fmla="*/ 170 w 354"/>
                  <a:gd name="T11" fmla="*/ 512 h 750"/>
                  <a:gd name="T12" fmla="*/ 144 w 354"/>
                  <a:gd name="T13" fmla="*/ 464 h 750"/>
                  <a:gd name="T14" fmla="*/ 120 w 354"/>
                  <a:gd name="T15" fmla="*/ 414 h 750"/>
                  <a:gd name="T16" fmla="*/ 96 w 354"/>
                  <a:gd name="T17" fmla="*/ 362 h 750"/>
                  <a:gd name="T18" fmla="*/ 74 w 354"/>
                  <a:gd name="T19" fmla="*/ 308 h 750"/>
                  <a:gd name="T20" fmla="*/ 54 w 354"/>
                  <a:gd name="T21" fmla="*/ 252 h 750"/>
                  <a:gd name="T22" fmla="*/ 36 w 354"/>
                  <a:gd name="T23" fmla="*/ 194 h 750"/>
                  <a:gd name="T24" fmla="*/ 20 w 354"/>
                  <a:gd name="T25" fmla="*/ 134 h 750"/>
                  <a:gd name="T26" fmla="*/ 8 w 354"/>
                  <a:gd name="T27" fmla="*/ 74 h 750"/>
                  <a:gd name="T28" fmla="*/ 0 w 354"/>
                  <a:gd name="T29" fmla="*/ 14 h 750"/>
                  <a:gd name="T30" fmla="*/ 110 w 354"/>
                  <a:gd name="T31" fmla="*/ 0 h 750"/>
                  <a:gd name="T32" fmla="*/ 110 w 354"/>
                  <a:gd name="T33" fmla="*/ 0 h 750"/>
                  <a:gd name="T34" fmla="*/ 112 w 354"/>
                  <a:gd name="T35" fmla="*/ 22 h 750"/>
                  <a:gd name="T36" fmla="*/ 122 w 354"/>
                  <a:gd name="T37" fmla="*/ 80 h 750"/>
                  <a:gd name="T38" fmla="*/ 138 w 354"/>
                  <a:gd name="T39" fmla="*/ 166 h 750"/>
                  <a:gd name="T40" fmla="*/ 148 w 354"/>
                  <a:gd name="T41" fmla="*/ 218 h 750"/>
                  <a:gd name="T42" fmla="*/ 162 w 354"/>
                  <a:gd name="T43" fmla="*/ 272 h 750"/>
                  <a:gd name="T44" fmla="*/ 178 w 354"/>
                  <a:gd name="T45" fmla="*/ 328 h 750"/>
                  <a:gd name="T46" fmla="*/ 194 w 354"/>
                  <a:gd name="T47" fmla="*/ 386 h 750"/>
                  <a:gd name="T48" fmla="*/ 214 w 354"/>
                  <a:gd name="T49" fmla="*/ 444 h 750"/>
                  <a:gd name="T50" fmla="*/ 236 w 354"/>
                  <a:gd name="T51" fmla="*/ 502 h 750"/>
                  <a:gd name="T52" fmla="*/ 262 w 354"/>
                  <a:gd name="T53" fmla="*/ 556 h 750"/>
                  <a:gd name="T54" fmla="*/ 290 w 354"/>
                  <a:gd name="T55" fmla="*/ 608 h 750"/>
                  <a:gd name="T56" fmla="*/ 304 w 354"/>
                  <a:gd name="T57" fmla="*/ 632 h 750"/>
                  <a:gd name="T58" fmla="*/ 320 w 354"/>
                  <a:gd name="T59" fmla="*/ 654 h 750"/>
                  <a:gd name="T60" fmla="*/ 336 w 354"/>
                  <a:gd name="T61" fmla="*/ 676 h 750"/>
                  <a:gd name="T62" fmla="*/ 354 w 354"/>
                  <a:gd name="T63" fmla="*/ 696 h 750"/>
                  <a:gd name="T64" fmla="*/ 354 w 354"/>
                  <a:gd name="T65" fmla="*/ 696 h 750"/>
                  <a:gd name="T66" fmla="*/ 338 w 354"/>
                  <a:gd name="T67" fmla="*/ 722 h 750"/>
                  <a:gd name="T68" fmla="*/ 324 w 354"/>
                  <a:gd name="T69"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750">
                    <a:moveTo>
                      <a:pt x="324" y="750"/>
                    </a:moveTo>
                    <a:lnTo>
                      <a:pt x="324" y="750"/>
                    </a:lnTo>
                    <a:lnTo>
                      <a:pt x="290" y="700"/>
                    </a:lnTo>
                    <a:lnTo>
                      <a:pt x="244" y="636"/>
                    </a:lnTo>
                    <a:lnTo>
                      <a:pt x="196" y="556"/>
                    </a:lnTo>
                    <a:lnTo>
                      <a:pt x="170" y="512"/>
                    </a:lnTo>
                    <a:lnTo>
                      <a:pt x="144" y="464"/>
                    </a:lnTo>
                    <a:lnTo>
                      <a:pt x="120" y="414"/>
                    </a:lnTo>
                    <a:lnTo>
                      <a:pt x="96" y="362"/>
                    </a:lnTo>
                    <a:lnTo>
                      <a:pt x="74" y="308"/>
                    </a:lnTo>
                    <a:lnTo>
                      <a:pt x="54" y="252"/>
                    </a:lnTo>
                    <a:lnTo>
                      <a:pt x="36" y="194"/>
                    </a:lnTo>
                    <a:lnTo>
                      <a:pt x="20" y="134"/>
                    </a:lnTo>
                    <a:lnTo>
                      <a:pt x="8" y="74"/>
                    </a:lnTo>
                    <a:lnTo>
                      <a:pt x="0" y="14"/>
                    </a:lnTo>
                    <a:lnTo>
                      <a:pt x="110" y="0"/>
                    </a:lnTo>
                    <a:lnTo>
                      <a:pt x="110" y="0"/>
                    </a:lnTo>
                    <a:lnTo>
                      <a:pt x="112" y="22"/>
                    </a:lnTo>
                    <a:lnTo>
                      <a:pt x="122" y="80"/>
                    </a:lnTo>
                    <a:lnTo>
                      <a:pt x="138" y="166"/>
                    </a:lnTo>
                    <a:lnTo>
                      <a:pt x="148" y="218"/>
                    </a:lnTo>
                    <a:lnTo>
                      <a:pt x="162" y="272"/>
                    </a:lnTo>
                    <a:lnTo>
                      <a:pt x="178" y="328"/>
                    </a:lnTo>
                    <a:lnTo>
                      <a:pt x="194" y="386"/>
                    </a:lnTo>
                    <a:lnTo>
                      <a:pt x="214" y="444"/>
                    </a:lnTo>
                    <a:lnTo>
                      <a:pt x="236" y="502"/>
                    </a:lnTo>
                    <a:lnTo>
                      <a:pt x="262" y="556"/>
                    </a:lnTo>
                    <a:lnTo>
                      <a:pt x="290" y="608"/>
                    </a:lnTo>
                    <a:lnTo>
                      <a:pt x="304" y="632"/>
                    </a:lnTo>
                    <a:lnTo>
                      <a:pt x="320" y="654"/>
                    </a:lnTo>
                    <a:lnTo>
                      <a:pt x="336" y="676"/>
                    </a:lnTo>
                    <a:lnTo>
                      <a:pt x="354" y="696"/>
                    </a:lnTo>
                    <a:lnTo>
                      <a:pt x="354" y="696"/>
                    </a:lnTo>
                    <a:lnTo>
                      <a:pt x="338" y="722"/>
                    </a:lnTo>
                    <a:lnTo>
                      <a:pt x="324" y="75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57"/>
              <p:cNvSpPr>
                <a:spLocks/>
              </p:cNvSpPr>
              <p:nvPr/>
            </p:nvSpPr>
            <p:spPr bwMode="auto">
              <a:xfrm flipH="1">
                <a:off x="2489516" y="2391209"/>
                <a:ext cx="375379" cy="795294"/>
              </a:xfrm>
              <a:custGeom>
                <a:avLst/>
                <a:gdLst>
                  <a:gd name="T0" fmla="*/ 324 w 354"/>
                  <a:gd name="T1" fmla="*/ 750 h 750"/>
                  <a:gd name="T2" fmla="*/ 324 w 354"/>
                  <a:gd name="T3" fmla="*/ 750 h 750"/>
                  <a:gd name="T4" fmla="*/ 290 w 354"/>
                  <a:gd name="T5" fmla="*/ 700 h 750"/>
                  <a:gd name="T6" fmla="*/ 244 w 354"/>
                  <a:gd name="T7" fmla="*/ 636 h 750"/>
                  <a:gd name="T8" fmla="*/ 196 w 354"/>
                  <a:gd name="T9" fmla="*/ 556 h 750"/>
                  <a:gd name="T10" fmla="*/ 170 w 354"/>
                  <a:gd name="T11" fmla="*/ 512 h 750"/>
                  <a:gd name="T12" fmla="*/ 144 w 354"/>
                  <a:gd name="T13" fmla="*/ 464 h 750"/>
                  <a:gd name="T14" fmla="*/ 120 w 354"/>
                  <a:gd name="T15" fmla="*/ 414 h 750"/>
                  <a:gd name="T16" fmla="*/ 96 w 354"/>
                  <a:gd name="T17" fmla="*/ 362 h 750"/>
                  <a:gd name="T18" fmla="*/ 74 w 354"/>
                  <a:gd name="T19" fmla="*/ 308 h 750"/>
                  <a:gd name="T20" fmla="*/ 54 w 354"/>
                  <a:gd name="T21" fmla="*/ 252 h 750"/>
                  <a:gd name="T22" fmla="*/ 36 w 354"/>
                  <a:gd name="T23" fmla="*/ 194 h 750"/>
                  <a:gd name="T24" fmla="*/ 20 w 354"/>
                  <a:gd name="T25" fmla="*/ 134 h 750"/>
                  <a:gd name="T26" fmla="*/ 8 w 354"/>
                  <a:gd name="T27" fmla="*/ 74 h 750"/>
                  <a:gd name="T28" fmla="*/ 0 w 354"/>
                  <a:gd name="T29" fmla="*/ 14 h 750"/>
                  <a:gd name="T30" fmla="*/ 110 w 354"/>
                  <a:gd name="T31" fmla="*/ 0 h 750"/>
                  <a:gd name="T32" fmla="*/ 110 w 354"/>
                  <a:gd name="T33" fmla="*/ 0 h 750"/>
                  <a:gd name="T34" fmla="*/ 112 w 354"/>
                  <a:gd name="T35" fmla="*/ 22 h 750"/>
                  <a:gd name="T36" fmla="*/ 122 w 354"/>
                  <a:gd name="T37" fmla="*/ 80 h 750"/>
                  <a:gd name="T38" fmla="*/ 138 w 354"/>
                  <a:gd name="T39" fmla="*/ 166 h 750"/>
                  <a:gd name="T40" fmla="*/ 148 w 354"/>
                  <a:gd name="T41" fmla="*/ 218 h 750"/>
                  <a:gd name="T42" fmla="*/ 162 w 354"/>
                  <a:gd name="T43" fmla="*/ 272 h 750"/>
                  <a:gd name="T44" fmla="*/ 178 w 354"/>
                  <a:gd name="T45" fmla="*/ 328 h 750"/>
                  <a:gd name="T46" fmla="*/ 194 w 354"/>
                  <a:gd name="T47" fmla="*/ 386 h 750"/>
                  <a:gd name="T48" fmla="*/ 214 w 354"/>
                  <a:gd name="T49" fmla="*/ 444 h 750"/>
                  <a:gd name="T50" fmla="*/ 236 w 354"/>
                  <a:gd name="T51" fmla="*/ 502 h 750"/>
                  <a:gd name="T52" fmla="*/ 262 w 354"/>
                  <a:gd name="T53" fmla="*/ 556 h 750"/>
                  <a:gd name="T54" fmla="*/ 290 w 354"/>
                  <a:gd name="T55" fmla="*/ 608 h 750"/>
                  <a:gd name="T56" fmla="*/ 304 w 354"/>
                  <a:gd name="T57" fmla="*/ 632 h 750"/>
                  <a:gd name="T58" fmla="*/ 320 w 354"/>
                  <a:gd name="T59" fmla="*/ 654 h 750"/>
                  <a:gd name="T60" fmla="*/ 336 w 354"/>
                  <a:gd name="T61" fmla="*/ 676 h 750"/>
                  <a:gd name="T62" fmla="*/ 354 w 354"/>
                  <a:gd name="T63" fmla="*/ 696 h 750"/>
                  <a:gd name="T64" fmla="*/ 354 w 354"/>
                  <a:gd name="T65" fmla="*/ 696 h 750"/>
                  <a:gd name="T66" fmla="*/ 338 w 354"/>
                  <a:gd name="T67" fmla="*/ 722 h 750"/>
                  <a:gd name="T68" fmla="*/ 324 w 354"/>
                  <a:gd name="T69"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750">
                    <a:moveTo>
                      <a:pt x="324" y="750"/>
                    </a:moveTo>
                    <a:lnTo>
                      <a:pt x="324" y="750"/>
                    </a:lnTo>
                    <a:lnTo>
                      <a:pt x="290" y="700"/>
                    </a:lnTo>
                    <a:lnTo>
                      <a:pt x="244" y="636"/>
                    </a:lnTo>
                    <a:lnTo>
                      <a:pt x="196" y="556"/>
                    </a:lnTo>
                    <a:lnTo>
                      <a:pt x="170" y="512"/>
                    </a:lnTo>
                    <a:lnTo>
                      <a:pt x="144" y="464"/>
                    </a:lnTo>
                    <a:lnTo>
                      <a:pt x="120" y="414"/>
                    </a:lnTo>
                    <a:lnTo>
                      <a:pt x="96" y="362"/>
                    </a:lnTo>
                    <a:lnTo>
                      <a:pt x="74" y="308"/>
                    </a:lnTo>
                    <a:lnTo>
                      <a:pt x="54" y="252"/>
                    </a:lnTo>
                    <a:lnTo>
                      <a:pt x="36" y="194"/>
                    </a:lnTo>
                    <a:lnTo>
                      <a:pt x="20" y="134"/>
                    </a:lnTo>
                    <a:lnTo>
                      <a:pt x="8" y="74"/>
                    </a:lnTo>
                    <a:lnTo>
                      <a:pt x="0" y="14"/>
                    </a:lnTo>
                    <a:lnTo>
                      <a:pt x="110" y="0"/>
                    </a:lnTo>
                    <a:lnTo>
                      <a:pt x="110" y="0"/>
                    </a:lnTo>
                    <a:lnTo>
                      <a:pt x="112" y="22"/>
                    </a:lnTo>
                    <a:lnTo>
                      <a:pt x="122" y="80"/>
                    </a:lnTo>
                    <a:lnTo>
                      <a:pt x="138" y="166"/>
                    </a:lnTo>
                    <a:lnTo>
                      <a:pt x="148" y="218"/>
                    </a:lnTo>
                    <a:lnTo>
                      <a:pt x="162" y="272"/>
                    </a:lnTo>
                    <a:lnTo>
                      <a:pt x="178" y="328"/>
                    </a:lnTo>
                    <a:lnTo>
                      <a:pt x="194" y="386"/>
                    </a:lnTo>
                    <a:lnTo>
                      <a:pt x="214" y="444"/>
                    </a:lnTo>
                    <a:lnTo>
                      <a:pt x="236" y="502"/>
                    </a:lnTo>
                    <a:lnTo>
                      <a:pt x="262" y="556"/>
                    </a:lnTo>
                    <a:lnTo>
                      <a:pt x="290" y="608"/>
                    </a:lnTo>
                    <a:lnTo>
                      <a:pt x="304" y="632"/>
                    </a:lnTo>
                    <a:lnTo>
                      <a:pt x="320" y="654"/>
                    </a:lnTo>
                    <a:lnTo>
                      <a:pt x="336" y="676"/>
                    </a:lnTo>
                    <a:lnTo>
                      <a:pt x="354" y="696"/>
                    </a:lnTo>
                    <a:lnTo>
                      <a:pt x="354" y="696"/>
                    </a:lnTo>
                    <a:lnTo>
                      <a:pt x="338" y="722"/>
                    </a:lnTo>
                    <a:lnTo>
                      <a:pt x="324" y="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58"/>
              <p:cNvSpPr>
                <a:spLocks/>
              </p:cNvSpPr>
              <p:nvPr/>
            </p:nvSpPr>
            <p:spPr bwMode="auto">
              <a:xfrm flipH="1">
                <a:off x="2266834" y="2840815"/>
                <a:ext cx="57261" cy="131489"/>
              </a:xfrm>
              <a:custGeom>
                <a:avLst/>
                <a:gdLst>
                  <a:gd name="T0" fmla="*/ 54 w 54"/>
                  <a:gd name="T1" fmla="*/ 38 h 124"/>
                  <a:gd name="T2" fmla="*/ 54 w 54"/>
                  <a:gd name="T3" fmla="*/ 38 h 124"/>
                  <a:gd name="T4" fmla="*/ 52 w 54"/>
                  <a:gd name="T5" fmla="*/ 44 h 124"/>
                  <a:gd name="T6" fmla="*/ 48 w 54"/>
                  <a:gd name="T7" fmla="*/ 60 h 124"/>
                  <a:gd name="T8" fmla="*/ 46 w 54"/>
                  <a:gd name="T9" fmla="*/ 70 h 124"/>
                  <a:gd name="T10" fmla="*/ 46 w 54"/>
                  <a:gd name="T11" fmla="*/ 80 h 124"/>
                  <a:gd name="T12" fmla="*/ 48 w 54"/>
                  <a:gd name="T13" fmla="*/ 92 h 124"/>
                  <a:gd name="T14" fmla="*/ 50 w 54"/>
                  <a:gd name="T15" fmla="*/ 102 h 124"/>
                  <a:gd name="T16" fmla="*/ 50 w 54"/>
                  <a:gd name="T17" fmla="*/ 102 h 124"/>
                  <a:gd name="T18" fmla="*/ 42 w 54"/>
                  <a:gd name="T19" fmla="*/ 98 h 124"/>
                  <a:gd name="T20" fmla="*/ 34 w 54"/>
                  <a:gd name="T21" fmla="*/ 94 h 124"/>
                  <a:gd name="T22" fmla="*/ 26 w 54"/>
                  <a:gd name="T23" fmla="*/ 86 h 124"/>
                  <a:gd name="T24" fmla="*/ 26 w 54"/>
                  <a:gd name="T25" fmla="*/ 86 h 124"/>
                  <a:gd name="T26" fmla="*/ 22 w 54"/>
                  <a:gd name="T27" fmla="*/ 88 h 124"/>
                  <a:gd name="T28" fmla="*/ 14 w 54"/>
                  <a:gd name="T29" fmla="*/ 96 h 124"/>
                  <a:gd name="T30" fmla="*/ 10 w 54"/>
                  <a:gd name="T31" fmla="*/ 102 h 124"/>
                  <a:gd name="T32" fmla="*/ 6 w 54"/>
                  <a:gd name="T33" fmla="*/ 108 h 124"/>
                  <a:gd name="T34" fmla="*/ 4 w 54"/>
                  <a:gd name="T35" fmla="*/ 116 h 124"/>
                  <a:gd name="T36" fmla="*/ 4 w 54"/>
                  <a:gd name="T37" fmla="*/ 124 h 124"/>
                  <a:gd name="T38" fmla="*/ 4 w 54"/>
                  <a:gd name="T39" fmla="*/ 124 h 124"/>
                  <a:gd name="T40" fmla="*/ 2 w 54"/>
                  <a:gd name="T41" fmla="*/ 106 h 124"/>
                  <a:gd name="T42" fmla="*/ 0 w 54"/>
                  <a:gd name="T43" fmla="*/ 90 h 124"/>
                  <a:gd name="T44" fmla="*/ 0 w 54"/>
                  <a:gd name="T45" fmla="*/ 68 h 124"/>
                  <a:gd name="T46" fmla="*/ 4 w 54"/>
                  <a:gd name="T47" fmla="*/ 48 h 124"/>
                  <a:gd name="T48" fmla="*/ 8 w 54"/>
                  <a:gd name="T49" fmla="*/ 38 h 124"/>
                  <a:gd name="T50" fmla="*/ 12 w 54"/>
                  <a:gd name="T51" fmla="*/ 28 h 124"/>
                  <a:gd name="T52" fmla="*/ 20 w 54"/>
                  <a:gd name="T53" fmla="*/ 18 h 124"/>
                  <a:gd name="T54" fmla="*/ 28 w 54"/>
                  <a:gd name="T55" fmla="*/ 12 h 124"/>
                  <a:gd name="T56" fmla="*/ 38 w 54"/>
                  <a:gd name="T57" fmla="*/ 6 h 124"/>
                  <a:gd name="T58" fmla="*/ 50 w 54"/>
                  <a:gd name="T59" fmla="*/ 0 h 124"/>
                  <a:gd name="T60" fmla="*/ 54 w 54"/>
                  <a:gd name="T61"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124">
                    <a:moveTo>
                      <a:pt x="54" y="38"/>
                    </a:moveTo>
                    <a:lnTo>
                      <a:pt x="54" y="38"/>
                    </a:lnTo>
                    <a:lnTo>
                      <a:pt x="52" y="44"/>
                    </a:lnTo>
                    <a:lnTo>
                      <a:pt x="48" y="60"/>
                    </a:lnTo>
                    <a:lnTo>
                      <a:pt x="46" y="70"/>
                    </a:lnTo>
                    <a:lnTo>
                      <a:pt x="46" y="80"/>
                    </a:lnTo>
                    <a:lnTo>
                      <a:pt x="48" y="92"/>
                    </a:lnTo>
                    <a:lnTo>
                      <a:pt x="50" y="102"/>
                    </a:lnTo>
                    <a:lnTo>
                      <a:pt x="50" y="102"/>
                    </a:lnTo>
                    <a:lnTo>
                      <a:pt x="42" y="98"/>
                    </a:lnTo>
                    <a:lnTo>
                      <a:pt x="34" y="94"/>
                    </a:lnTo>
                    <a:lnTo>
                      <a:pt x="26" y="86"/>
                    </a:lnTo>
                    <a:lnTo>
                      <a:pt x="26" y="86"/>
                    </a:lnTo>
                    <a:lnTo>
                      <a:pt x="22" y="88"/>
                    </a:lnTo>
                    <a:lnTo>
                      <a:pt x="14" y="96"/>
                    </a:lnTo>
                    <a:lnTo>
                      <a:pt x="10" y="102"/>
                    </a:lnTo>
                    <a:lnTo>
                      <a:pt x="6" y="108"/>
                    </a:lnTo>
                    <a:lnTo>
                      <a:pt x="4" y="116"/>
                    </a:lnTo>
                    <a:lnTo>
                      <a:pt x="4" y="124"/>
                    </a:lnTo>
                    <a:lnTo>
                      <a:pt x="4" y="124"/>
                    </a:lnTo>
                    <a:lnTo>
                      <a:pt x="2" y="106"/>
                    </a:lnTo>
                    <a:lnTo>
                      <a:pt x="0" y="90"/>
                    </a:lnTo>
                    <a:lnTo>
                      <a:pt x="0" y="68"/>
                    </a:lnTo>
                    <a:lnTo>
                      <a:pt x="4" y="48"/>
                    </a:lnTo>
                    <a:lnTo>
                      <a:pt x="8" y="38"/>
                    </a:lnTo>
                    <a:lnTo>
                      <a:pt x="12" y="28"/>
                    </a:lnTo>
                    <a:lnTo>
                      <a:pt x="20" y="18"/>
                    </a:lnTo>
                    <a:lnTo>
                      <a:pt x="28" y="12"/>
                    </a:lnTo>
                    <a:lnTo>
                      <a:pt x="38" y="6"/>
                    </a:lnTo>
                    <a:lnTo>
                      <a:pt x="50" y="0"/>
                    </a:lnTo>
                    <a:lnTo>
                      <a:pt x="54" y="38"/>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59"/>
              <p:cNvSpPr>
                <a:spLocks/>
              </p:cNvSpPr>
              <p:nvPr/>
            </p:nvSpPr>
            <p:spPr bwMode="auto">
              <a:xfrm flipH="1">
                <a:off x="2321974" y="2679635"/>
                <a:ext cx="269339" cy="309635"/>
              </a:xfrm>
              <a:custGeom>
                <a:avLst/>
                <a:gdLst>
                  <a:gd name="T0" fmla="*/ 0 w 254"/>
                  <a:gd name="T1" fmla="*/ 100 h 292"/>
                  <a:gd name="T2" fmla="*/ 0 w 254"/>
                  <a:gd name="T3" fmla="*/ 100 h 292"/>
                  <a:gd name="T4" fmla="*/ 4 w 254"/>
                  <a:gd name="T5" fmla="*/ 104 h 292"/>
                  <a:gd name="T6" fmla="*/ 18 w 254"/>
                  <a:gd name="T7" fmla="*/ 112 h 292"/>
                  <a:gd name="T8" fmla="*/ 34 w 254"/>
                  <a:gd name="T9" fmla="*/ 126 h 292"/>
                  <a:gd name="T10" fmla="*/ 44 w 254"/>
                  <a:gd name="T11" fmla="*/ 134 h 292"/>
                  <a:gd name="T12" fmla="*/ 52 w 254"/>
                  <a:gd name="T13" fmla="*/ 146 h 292"/>
                  <a:gd name="T14" fmla="*/ 60 w 254"/>
                  <a:gd name="T15" fmla="*/ 158 h 292"/>
                  <a:gd name="T16" fmla="*/ 66 w 254"/>
                  <a:gd name="T17" fmla="*/ 172 h 292"/>
                  <a:gd name="T18" fmla="*/ 72 w 254"/>
                  <a:gd name="T19" fmla="*/ 188 h 292"/>
                  <a:gd name="T20" fmla="*/ 76 w 254"/>
                  <a:gd name="T21" fmla="*/ 204 h 292"/>
                  <a:gd name="T22" fmla="*/ 76 w 254"/>
                  <a:gd name="T23" fmla="*/ 222 h 292"/>
                  <a:gd name="T24" fmla="*/ 74 w 254"/>
                  <a:gd name="T25" fmla="*/ 244 h 292"/>
                  <a:gd name="T26" fmla="*/ 68 w 254"/>
                  <a:gd name="T27" fmla="*/ 266 h 292"/>
                  <a:gd name="T28" fmla="*/ 60 w 254"/>
                  <a:gd name="T29" fmla="*/ 288 h 292"/>
                  <a:gd name="T30" fmla="*/ 60 w 254"/>
                  <a:gd name="T31" fmla="*/ 288 h 292"/>
                  <a:gd name="T32" fmla="*/ 78 w 254"/>
                  <a:gd name="T33" fmla="*/ 290 h 292"/>
                  <a:gd name="T34" fmla="*/ 98 w 254"/>
                  <a:gd name="T35" fmla="*/ 292 h 292"/>
                  <a:gd name="T36" fmla="*/ 124 w 254"/>
                  <a:gd name="T37" fmla="*/ 288 h 292"/>
                  <a:gd name="T38" fmla="*/ 138 w 254"/>
                  <a:gd name="T39" fmla="*/ 286 h 292"/>
                  <a:gd name="T40" fmla="*/ 152 w 254"/>
                  <a:gd name="T41" fmla="*/ 282 h 292"/>
                  <a:gd name="T42" fmla="*/ 166 w 254"/>
                  <a:gd name="T43" fmla="*/ 276 h 292"/>
                  <a:gd name="T44" fmla="*/ 180 w 254"/>
                  <a:gd name="T45" fmla="*/ 268 h 292"/>
                  <a:gd name="T46" fmla="*/ 192 w 254"/>
                  <a:gd name="T47" fmla="*/ 260 h 292"/>
                  <a:gd name="T48" fmla="*/ 206 w 254"/>
                  <a:gd name="T49" fmla="*/ 248 h 292"/>
                  <a:gd name="T50" fmla="*/ 218 w 254"/>
                  <a:gd name="T51" fmla="*/ 234 h 292"/>
                  <a:gd name="T52" fmla="*/ 228 w 254"/>
                  <a:gd name="T53" fmla="*/ 216 h 292"/>
                  <a:gd name="T54" fmla="*/ 228 w 254"/>
                  <a:gd name="T55" fmla="*/ 216 h 292"/>
                  <a:gd name="T56" fmla="*/ 236 w 254"/>
                  <a:gd name="T57" fmla="*/ 198 h 292"/>
                  <a:gd name="T58" fmla="*/ 244 w 254"/>
                  <a:gd name="T59" fmla="*/ 178 h 292"/>
                  <a:gd name="T60" fmla="*/ 248 w 254"/>
                  <a:gd name="T61" fmla="*/ 158 h 292"/>
                  <a:gd name="T62" fmla="*/ 252 w 254"/>
                  <a:gd name="T63" fmla="*/ 138 h 292"/>
                  <a:gd name="T64" fmla="*/ 254 w 254"/>
                  <a:gd name="T65" fmla="*/ 118 h 292"/>
                  <a:gd name="T66" fmla="*/ 252 w 254"/>
                  <a:gd name="T67" fmla="*/ 100 h 292"/>
                  <a:gd name="T68" fmla="*/ 250 w 254"/>
                  <a:gd name="T69" fmla="*/ 80 h 292"/>
                  <a:gd name="T70" fmla="*/ 246 w 254"/>
                  <a:gd name="T71" fmla="*/ 64 h 292"/>
                  <a:gd name="T72" fmla="*/ 238 w 254"/>
                  <a:gd name="T73" fmla="*/ 48 h 292"/>
                  <a:gd name="T74" fmla="*/ 230 w 254"/>
                  <a:gd name="T75" fmla="*/ 32 h 292"/>
                  <a:gd name="T76" fmla="*/ 220 w 254"/>
                  <a:gd name="T77" fmla="*/ 20 h 292"/>
                  <a:gd name="T78" fmla="*/ 208 w 254"/>
                  <a:gd name="T79" fmla="*/ 10 h 292"/>
                  <a:gd name="T80" fmla="*/ 194 w 254"/>
                  <a:gd name="T81" fmla="*/ 4 h 292"/>
                  <a:gd name="T82" fmla="*/ 178 w 254"/>
                  <a:gd name="T83" fmla="*/ 0 h 292"/>
                  <a:gd name="T84" fmla="*/ 162 w 254"/>
                  <a:gd name="T85" fmla="*/ 0 h 292"/>
                  <a:gd name="T86" fmla="*/ 142 w 254"/>
                  <a:gd name="T87" fmla="*/ 2 h 292"/>
                  <a:gd name="T88" fmla="*/ 142 w 254"/>
                  <a:gd name="T89" fmla="*/ 2 h 292"/>
                  <a:gd name="T90" fmla="*/ 122 w 254"/>
                  <a:gd name="T91" fmla="*/ 8 h 292"/>
                  <a:gd name="T92" fmla="*/ 104 w 254"/>
                  <a:gd name="T93" fmla="*/ 16 h 292"/>
                  <a:gd name="T94" fmla="*/ 74 w 254"/>
                  <a:gd name="T95" fmla="*/ 30 h 292"/>
                  <a:gd name="T96" fmla="*/ 48 w 254"/>
                  <a:gd name="T97" fmla="*/ 46 h 292"/>
                  <a:gd name="T98" fmla="*/ 30 w 254"/>
                  <a:gd name="T99" fmla="*/ 62 h 292"/>
                  <a:gd name="T100" fmla="*/ 16 w 254"/>
                  <a:gd name="T101" fmla="*/ 78 h 292"/>
                  <a:gd name="T102" fmla="*/ 6 w 254"/>
                  <a:gd name="T103" fmla="*/ 90 h 292"/>
                  <a:gd name="T104" fmla="*/ 0 w 254"/>
                  <a:gd name="T105" fmla="*/ 10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4" h="292">
                    <a:moveTo>
                      <a:pt x="0" y="100"/>
                    </a:moveTo>
                    <a:lnTo>
                      <a:pt x="0" y="100"/>
                    </a:lnTo>
                    <a:lnTo>
                      <a:pt x="4" y="104"/>
                    </a:lnTo>
                    <a:lnTo>
                      <a:pt x="18" y="112"/>
                    </a:lnTo>
                    <a:lnTo>
                      <a:pt x="34" y="126"/>
                    </a:lnTo>
                    <a:lnTo>
                      <a:pt x="44" y="134"/>
                    </a:lnTo>
                    <a:lnTo>
                      <a:pt x="52" y="146"/>
                    </a:lnTo>
                    <a:lnTo>
                      <a:pt x="60" y="158"/>
                    </a:lnTo>
                    <a:lnTo>
                      <a:pt x="66" y="172"/>
                    </a:lnTo>
                    <a:lnTo>
                      <a:pt x="72" y="188"/>
                    </a:lnTo>
                    <a:lnTo>
                      <a:pt x="76" y="204"/>
                    </a:lnTo>
                    <a:lnTo>
                      <a:pt x="76" y="222"/>
                    </a:lnTo>
                    <a:lnTo>
                      <a:pt x="74" y="244"/>
                    </a:lnTo>
                    <a:lnTo>
                      <a:pt x="68" y="266"/>
                    </a:lnTo>
                    <a:lnTo>
                      <a:pt x="60" y="288"/>
                    </a:lnTo>
                    <a:lnTo>
                      <a:pt x="60" y="288"/>
                    </a:lnTo>
                    <a:lnTo>
                      <a:pt x="78" y="290"/>
                    </a:lnTo>
                    <a:lnTo>
                      <a:pt x="98" y="292"/>
                    </a:lnTo>
                    <a:lnTo>
                      <a:pt x="124" y="288"/>
                    </a:lnTo>
                    <a:lnTo>
                      <a:pt x="138" y="286"/>
                    </a:lnTo>
                    <a:lnTo>
                      <a:pt x="152" y="282"/>
                    </a:lnTo>
                    <a:lnTo>
                      <a:pt x="166" y="276"/>
                    </a:lnTo>
                    <a:lnTo>
                      <a:pt x="180" y="268"/>
                    </a:lnTo>
                    <a:lnTo>
                      <a:pt x="192" y="260"/>
                    </a:lnTo>
                    <a:lnTo>
                      <a:pt x="206" y="248"/>
                    </a:lnTo>
                    <a:lnTo>
                      <a:pt x="218" y="234"/>
                    </a:lnTo>
                    <a:lnTo>
                      <a:pt x="228" y="216"/>
                    </a:lnTo>
                    <a:lnTo>
                      <a:pt x="228" y="216"/>
                    </a:lnTo>
                    <a:lnTo>
                      <a:pt x="236" y="198"/>
                    </a:lnTo>
                    <a:lnTo>
                      <a:pt x="244" y="178"/>
                    </a:lnTo>
                    <a:lnTo>
                      <a:pt x="248" y="158"/>
                    </a:lnTo>
                    <a:lnTo>
                      <a:pt x="252" y="138"/>
                    </a:lnTo>
                    <a:lnTo>
                      <a:pt x="254" y="118"/>
                    </a:lnTo>
                    <a:lnTo>
                      <a:pt x="252" y="100"/>
                    </a:lnTo>
                    <a:lnTo>
                      <a:pt x="250" y="80"/>
                    </a:lnTo>
                    <a:lnTo>
                      <a:pt x="246" y="64"/>
                    </a:lnTo>
                    <a:lnTo>
                      <a:pt x="238" y="48"/>
                    </a:lnTo>
                    <a:lnTo>
                      <a:pt x="230" y="32"/>
                    </a:lnTo>
                    <a:lnTo>
                      <a:pt x="220" y="20"/>
                    </a:lnTo>
                    <a:lnTo>
                      <a:pt x="208" y="10"/>
                    </a:lnTo>
                    <a:lnTo>
                      <a:pt x="194" y="4"/>
                    </a:lnTo>
                    <a:lnTo>
                      <a:pt x="178" y="0"/>
                    </a:lnTo>
                    <a:lnTo>
                      <a:pt x="162" y="0"/>
                    </a:lnTo>
                    <a:lnTo>
                      <a:pt x="142" y="2"/>
                    </a:lnTo>
                    <a:lnTo>
                      <a:pt x="142" y="2"/>
                    </a:lnTo>
                    <a:lnTo>
                      <a:pt x="122" y="8"/>
                    </a:lnTo>
                    <a:lnTo>
                      <a:pt x="104" y="16"/>
                    </a:lnTo>
                    <a:lnTo>
                      <a:pt x="74" y="30"/>
                    </a:lnTo>
                    <a:lnTo>
                      <a:pt x="48" y="46"/>
                    </a:lnTo>
                    <a:lnTo>
                      <a:pt x="30" y="62"/>
                    </a:lnTo>
                    <a:lnTo>
                      <a:pt x="16" y="78"/>
                    </a:lnTo>
                    <a:lnTo>
                      <a:pt x="6" y="90"/>
                    </a:lnTo>
                    <a:lnTo>
                      <a:pt x="0" y="100"/>
                    </a:lnTo>
                    <a:close/>
                  </a:path>
                </a:pathLst>
              </a:custGeom>
              <a:solidFill>
                <a:srgbClr val="AE24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60"/>
              <p:cNvSpPr>
                <a:spLocks/>
              </p:cNvSpPr>
              <p:nvPr/>
            </p:nvSpPr>
            <p:spPr bwMode="auto">
              <a:xfrm flipH="1">
                <a:off x="2321974" y="2679635"/>
                <a:ext cx="269339" cy="309635"/>
              </a:xfrm>
              <a:custGeom>
                <a:avLst/>
                <a:gdLst>
                  <a:gd name="T0" fmla="*/ 0 w 254"/>
                  <a:gd name="T1" fmla="*/ 100 h 292"/>
                  <a:gd name="T2" fmla="*/ 0 w 254"/>
                  <a:gd name="T3" fmla="*/ 100 h 292"/>
                  <a:gd name="T4" fmla="*/ 4 w 254"/>
                  <a:gd name="T5" fmla="*/ 104 h 292"/>
                  <a:gd name="T6" fmla="*/ 18 w 254"/>
                  <a:gd name="T7" fmla="*/ 112 h 292"/>
                  <a:gd name="T8" fmla="*/ 34 w 254"/>
                  <a:gd name="T9" fmla="*/ 126 h 292"/>
                  <a:gd name="T10" fmla="*/ 44 w 254"/>
                  <a:gd name="T11" fmla="*/ 134 h 292"/>
                  <a:gd name="T12" fmla="*/ 52 w 254"/>
                  <a:gd name="T13" fmla="*/ 146 h 292"/>
                  <a:gd name="T14" fmla="*/ 60 w 254"/>
                  <a:gd name="T15" fmla="*/ 158 h 292"/>
                  <a:gd name="T16" fmla="*/ 66 w 254"/>
                  <a:gd name="T17" fmla="*/ 172 h 292"/>
                  <a:gd name="T18" fmla="*/ 72 w 254"/>
                  <a:gd name="T19" fmla="*/ 188 h 292"/>
                  <a:gd name="T20" fmla="*/ 76 w 254"/>
                  <a:gd name="T21" fmla="*/ 204 h 292"/>
                  <a:gd name="T22" fmla="*/ 76 w 254"/>
                  <a:gd name="T23" fmla="*/ 222 h 292"/>
                  <a:gd name="T24" fmla="*/ 74 w 254"/>
                  <a:gd name="T25" fmla="*/ 244 h 292"/>
                  <a:gd name="T26" fmla="*/ 68 w 254"/>
                  <a:gd name="T27" fmla="*/ 266 h 292"/>
                  <a:gd name="T28" fmla="*/ 60 w 254"/>
                  <a:gd name="T29" fmla="*/ 288 h 292"/>
                  <a:gd name="T30" fmla="*/ 60 w 254"/>
                  <a:gd name="T31" fmla="*/ 288 h 292"/>
                  <a:gd name="T32" fmla="*/ 78 w 254"/>
                  <a:gd name="T33" fmla="*/ 290 h 292"/>
                  <a:gd name="T34" fmla="*/ 98 w 254"/>
                  <a:gd name="T35" fmla="*/ 292 h 292"/>
                  <a:gd name="T36" fmla="*/ 124 w 254"/>
                  <a:gd name="T37" fmla="*/ 288 h 292"/>
                  <a:gd name="T38" fmla="*/ 138 w 254"/>
                  <a:gd name="T39" fmla="*/ 286 h 292"/>
                  <a:gd name="T40" fmla="*/ 152 w 254"/>
                  <a:gd name="T41" fmla="*/ 282 h 292"/>
                  <a:gd name="T42" fmla="*/ 166 w 254"/>
                  <a:gd name="T43" fmla="*/ 276 h 292"/>
                  <a:gd name="T44" fmla="*/ 180 w 254"/>
                  <a:gd name="T45" fmla="*/ 268 h 292"/>
                  <a:gd name="T46" fmla="*/ 192 w 254"/>
                  <a:gd name="T47" fmla="*/ 260 h 292"/>
                  <a:gd name="T48" fmla="*/ 206 w 254"/>
                  <a:gd name="T49" fmla="*/ 248 h 292"/>
                  <a:gd name="T50" fmla="*/ 218 w 254"/>
                  <a:gd name="T51" fmla="*/ 234 h 292"/>
                  <a:gd name="T52" fmla="*/ 228 w 254"/>
                  <a:gd name="T53" fmla="*/ 216 h 292"/>
                  <a:gd name="T54" fmla="*/ 228 w 254"/>
                  <a:gd name="T55" fmla="*/ 216 h 292"/>
                  <a:gd name="T56" fmla="*/ 236 w 254"/>
                  <a:gd name="T57" fmla="*/ 198 h 292"/>
                  <a:gd name="T58" fmla="*/ 244 w 254"/>
                  <a:gd name="T59" fmla="*/ 178 h 292"/>
                  <a:gd name="T60" fmla="*/ 248 w 254"/>
                  <a:gd name="T61" fmla="*/ 158 h 292"/>
                  <a:gd name="T62" fmla="*/ 252 w 254"/>
                  <a:gd name="T63" fmla="*/ 138 h 292"/>
                  <a:gd name="T64" fmla="*/ 254 w 254"/>
                  <a:gd name="T65" fmla="*/ 118 h 292"/>
                  <a:gd name="T66" fmla="*/ 252 w 254"/>
                  <a:gd name="T67" fmla="*/ 100 h 292"/>
                  <a:gd name="T68" fmla="*/ 250 w 254"/>
                  <a:gd name="T69" fmla="*/ 80 h 292"/>
                  <a:gd name="T70" fmla="*/ 246 w 254"/>
                  <a:gd name="T71" fmla="*/ 64 h 292"/>
                  <a:gd name="T72" fmla="*/ 238 w 254"/>
                  <a:gd name="T73" fmla="*/ 48 h 292"/>
                  <a:gd name="T74" fmla="*/ 230 w 254"/>
                  <a:gd name="T75" fmla="*/ 32 h 292"/>
                  <a:gd name="T76" fmla="*/ 220 w 254"/>
                  <a:gd name="T77" fmla="*/ 20 h 292"/>
                  <a:gd name="T78" fmla="*/ 208 w 254"/>
                  <a:gd name="T79" fmla="*/ 10 h 292"/>
                  <a:gd name="T80" fmla="*/ 194 w 254"/>
                  <a:gd name="T81" fmla="*/ 4 h 292"/>
                  <a:gd name="T82" fmla="*/ 178 w 254"/>
                  <a:gd name="T83" fmla="*/ 0 h 292"/>
                  <a:gd name="T84" fmla="*/ 162 w 254"/>
                  <a:gd name="T85" fmla="*/ 0 h 292"/>
                  <a:gd name="T86" fmla="*/ 142 w 254"/>
                  <a:gd name="T87" fmla="*/ 2 h 292"/>
                  <a:gd name="T88" fmla="*/ 142 w 254"/>
                  <a:gd name="T89" fmla="*/ 2 h 292"/>
                  <a:gd name="T90" fmla="*/ 122 w 254"/>
                  <a:gd name="T91" fmla="*/ 8 h 292"/>
                  <a:gd name="T92" fmla="*/ 104 w 254"/>
                  <a:gd name="T93" fmla="*/ 16 h 292"/>
                  <a:gd name="T94" fmla="*/ 74 w 254"/>
                  <a:gd name="T95" fmla="*/ 30 h 292"/>
                  <a:gd name="T96" fmla="*/ 48 w 254"/>
                  <a:gd name="T97" fmla="*/ 46 h 292"/>
                  <a:gd name="T98" fmla="*/ 30 w 254"/>
                  <a:gd name="T99" fmla="*/ 62 h 292"/>
                  <a:gd name="T100" fmla="*/ 16 w 254"/>
                  <a:gd name="T101" fmla="*/ 78 h 292"/>
                  <a:gd name="T102" fmla="*/ 6 w 254"/>
                  <a:gd name="T103" fmla="*/ 90 h 292"/>
                  <a:gd name="T104" fmla="*/ 0 w 254"/>
                  <a:gd name="T105" fmla="*/ 10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4" h="292">
                    <a:moveTo>
                      <a:pt x="0" y="100"/>
                    </a:moveTo>
                    <a:lnTo>
                      <a:pt x="0" y="100"/>
                    </a:lnTo>
                    <a:lnTo>
                      <a:pt x="4" y="104"/>
                    </a:lnTo>
                    <a:lnTo>
                      <a:pt x="18" y="112"/>
                    </a:lnTo>
                    <a:lnTo>
                      <a:pt x="34" y="126"/>
                    </a:lnTo>
                    <a:lnTo>
                      <a:pt x="44" y="134"/>
                    </a:lnTo>
                    <a:lnTo>
                      <a:pt x="52" y="146"/>
                    </a:lnTo>
                    <a:lnTo>
                      <a:pt x="60" y="158"/>
                    </a:lnTo>
                    <a:lnTo>
                      <a:pt x="66" y="172"/>
                    </a:lnTo>
                    <a:lnTo>
                      <a:pt x="72" y="188"/>
                    </a:lnTo>
                    <a:lnTo>
                      <a:pt x="76" y="204"/>
                    </a:lnTo>
                    <a:lnTo>
                      <a:pt x="76" y="222"/>
                    </a:lnTo>
                    <a:lnTo>
                      <a:pt x="74" y="244"/>
                    </a:lnTo>
                    <a:lnTo>
                      <a:pt x="68" y="266"/>
                    </a:lnTo>
                    <a:lnTo>
                      <a:pt x="60" y="288"/>
                    </a:lnTo>
                    <a:lnTo>
                      <a:pt x="60" y="288"/>
                    </a:lnTo>
                    <a:lnTo>
                      <a:pt x="78" y="290"/>
                    </a:lnTo>
                    <a:lnTo>
                      <a:pt x="98" y="292"/>
                    </a:lnTo>
                    <a:lnTo>
                      <a:pt x="124" y="288"/>
                    </a:lnTo>
                    <a:lnTo>
                      <a:pt x="138" y="286"/>
                    </a:lnTo>
                    <a:lnTo>
                      <a:pt x="152" y="282"/>
                    </a:lnTo>
                    <a:lnTo>
                      <a:pt x="166" y="276"/>
                    </a:lnTo>
                    <a:lnTo>
                      <a:pt x="180" y="268"/>
                    </a:lnTo>
                    <a:lnTo>
                      <a:pt x="192" y="260"/>
                    </a:lnTo>
                    <a:lnTo>
                      <a:pt x="206" y="248"/>
                    </a:lnTo>
                    <a:lnTo>
                      <a:pt x="218" y="234"/>
                    </a:lnTo>
                    <a:lnTo>
                      <a:pt x="228" y="216"/>
                    </a:lnTo>
                    <a:lnTo>
                      <a:pt x="228" y="216"/>
                    </a:lnTo>
                    <a:lnTo>
                      <a:pt x="236" y="198"/>
                    </a:lnTo>
                    <a:lnTo>
                      <a:pt x="244" y="178"/>
                    </a:lnTo>
                    <a:lnTo>
                      <a:pt x="248" y="158"/>
                    </a:lnTo>
                    <a:lnTo>
                      <a:pt x="252" y="138"/>
                    </a:lnTo>
                    <a:lnTo>
                      <a:pt x="254" y="118"/>
                    </a:lnTo>
                    <a:lnTo>
                      <a:pt x="252" y="100"/>
                    </a:lnTo>
                    <a:lnTo>
                      <a:pt x="250" y="80"/>
                    </a:lnTo>
                    <a:lnTo>
                      <a:pt x="246" y="64"/>
                    </a:lnTo>
                    <a:lnTo>
                      <a:pt x="238" y="48"/>
                    </a:lnTo>
                    <a:lnTo>
                      <a:pt x="230" y="32"/>
                    </a:lnTo>
                    <a:lnTo>
                      <a:pt x="220" y="20"/>
                    </a:lnTo>
                    <a:lnTo>
                      <a:pt x="208" y="10"/>
                    </a:lnTo>
                    <a:lnTo>
                      <a:pt x="194" y="4"/>
                    </a:lnTo>
                    <a:lnTo>
                      <a:pt x="178" y="0"/>
                    </a:lnTo>
                    <a:lnTo>
                      <a:pt x="162" y="0"/>
                    </a:lnTo>
                    <a:lnTo>
                      <a:pt x="142" y="2"/>
                    </a:lnTo>
                    <a:lnTo>
                      <a:pt x="142" y="2"/>
                    </a:lnTo>
                    <a:lnTo>
                      <a:pt x="122" y="8"/>
                    </a:lnTo>
                    <a:lnTo>
                      <a:pt x="104" y="16"/>
                    </a:lnTo>
                    <a:lnTo>
                      <a:pt x="74" y="30"/>
                    </a:lnTo>
                    <a:lnTo>
                      <a:pt x="48" y="46"/>
                    </a:lnTo>
                    <a:lnTo>
                      <a:pt x="30" y="62"/>
                    </a:lnTo>
                    <a:lnTo>
                      <a:pt x="16" y="78"/>
                    </a:lnTo>
                    <a:lnTo>
                      <a:pt x="6" y="90"/>
                    </a:lnTo>
                    <a:lnTo>
                      <a:pt x="0"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61"/>
              <p:cNvSpPr>
                <a:spLocks/>
              </p:cNvSpPr>
              <p:nvPr/>
            </p:nvSpPr>
            <p:spPr bwMode="auto">
              <a:xfrm flipH="1">
                <a:off x="2362269" y="2862023"/>
                <a:ext cx="131489" cy="118764"/>
              </a:xfrm>
              <a:custGeom>
                <a:avLst/>
                <a:gdLst>
                  <a:gd name="T0" fmla="*/ 124 w 124"/>
                  <a:gd name="T1" fmla="*/ 34 h 112"/>
                  <a:gd name="T2" fmla="*/ 124 w 124"/>
                  <a:gd name="T3" fmla="*/ 34 h 112"/>
                  <a:gd name="T4" fmla="*/ 116 w 124"/>
                  <a:gd name="T5" fmla="*/ 28 h 112"/>
                  <a:gd name="T6" fmla="*/ 106 w 124"/>
                  <a:gd name="T7" fmla="*/ 20 h 112"/>
                  <a:gd name="T8" fmla="*/ 94 w 124"/>
                  <a:gd name="T9" fmla="*/ 14 h 112"/>
                  <a:gd name="T10" fmla="*/ 80 w 124"/>
                  <a:gd name="T11" fmla="*/ 6 h 112"/>
                  <a:gd name="T12" fmla="*/ 62 w 124"/>
                  <a:gd name="T13" fmla="*/ 2 h 112"/>
                  <a:gd name="T14" fmla="*/ 46 w 124"/>
                  <a:gd name="T15" fmla="*/ 0 h 112"/>
                  <a:gd name="T16" fmla="*/ 36 w 124"/>
                  <a:gd name="T17" fmla="*/ 2 h 112"/>
                  <a:gd name="T18" fmla="*/ 28 w 124"/>
                  <a:gd name="T19" fmla="*/ 4 h 112"/>
                  <a:gd name="T20" fmla="*/ 28 w 124"/>
                  <a:gd name="T21" fmla="*/ 4 h 112"/>
                  <a:gd name="T22" fmla="*/ 20 w 124"/>
                  <a:gd name="T23" fmla="*/ 6 h 112"/>
                  <a:gd name="T24" fmla="*/ 14 w 124"/>
                  <a:gd name="T25" fmla="*/ 10 h 112"/>
                  <a:gd name="T26" fmla="*/ 8 w 124"/>
                  <a:gd name="T27" fmla="*/ 14 h 112"/>
                  <a:gd name="T28" fmla="*/ 4 w 124"/>
                  <a:gd name="T29" fmla="*/ 20 h 112"/>
                  <a:gd name="T30" fmla="*/ 2 w 124"/>
                  <a:gd name="T31" fmla="*/ 26 h 112"/>
                  <a:gd name="T32" fmla="*/ 0 w 124"/>
                  <a:gd name="T33" fmla="*/ 32 h 112"/>
                  <a:gd name="T34" fmla="*/ 0 w 124"/>
                  <a:gd name="T35" fmla="*/ 36 h 112"/>
                  <a:gd name="T36" fmla="*/ 2 w 124"/>
                  <a:gd name="T37" fmla="*/ 42 h 112"/>
                  <a:gd name="T38" fmla="*/ 8 w 124"/>
                  <a:gd name="T39" fmla="*/ 52 h 112"/>
                  <a:gd name="T40" fmla="*/ 12 w 124"/>
                  <a:gd name="T41" fmla="*/ 56 h 112"/>
                  <a:gd name="T42" fmla="*/ 18 w 124"/>
                  <a:gd name="T43" fmla="*/ 60 h 112"/>
                  <a:gd name="T44" fmla="*/ 24 w 124"/>
                  <a:gd name="T45" fmla="*/ 62 h 112"/>
                  <a:gd name="T46" fmla="*/ 30 w 124"/>
                  <a:gd name="T47" fmla="*/ 64 h 112"/>
                  <a:gd name="T48" fmla="*/ 40 w 124"/>
                  <a:gd name="T49" fmla="*/ 62 h 112"/>
                  <a:gd name="T50" fmla="*/ 48 w 124"/>
                  <a:gd name="T51" fmla="*/ 62 h 112"/>
                  <a:gd name="T52" fmla="*/ 48 w 124"/>
                  <a:gd name="T53" fmla="*/ 62 h 112"/>
                  <a:gd name="T54" fmla="*/ 64 w 124"/>
                  <a:gd name="T55" fmla="*/ 58 h 112"/>
                  <a:gd name="T56" fmla="*/ 68 w 124"/>
                  <a:gd name="T57" fmla="*/ 60 h 112"/>
                  <a:gd name="T58" fmla="*/ 72 w 124"/>
                  <a:gd name="T59" fmla="*/ 62 h 112"/>
                  <a:gd name="T60" fmla="*/ 74 w 124"/>
                  <a:gd name="T61" fmla="*/ 64 h 112"/>
                  <a:gd name="T62" fmla="*/ 76 w 124"/>
                  <a:gd name="T63" fmla="*/ 68 h 112"/>
                  <a:gd name="T64" fmla="*/ 76 w 124"/>
                  <a:gd name="T65" fmla="*/ 76 h 112"/>
                  <a:gd name="T66" fmla="*/ 74 w 124"/>
                  <a:gd name="T67" fmla="*/ 86 h 112"/>
                  <a:gd name="T68" fmla="*/ 70 w 124"/>
                  <a:gd name="T69" fmla="*/ 96 h 112"/>
                  <a:gd name="T70" fmla="*/ 64 w 124"/>
                  <a:gd name="T71" fmla="*/ 104 h 112"/>
                  <a:gd name="T72" fmla="*/ 58 w 124"/>
                  <a:gd name="T73" fmla="*/ 110 h 112"/>
                  <a:gd name="T74" fmla="*/ 58 w 124"/>
                  <a:gd name="T75" fmla="*/ 110 h 112"/>
                  <a:gd name="T76" fmla="*/ 58 w 124"/>
                  <a:gd name="T77" fmla="*/ 112 h 112"/>
                  <a:gd name="T78" fmla="*/ 58 w 124"/>
                  <a:gd name="T79" fmla="*/ 110 h 112"/>
                  <a:gd name="T80" fmla="*/ 64 w 124"/>
                  <a:gd name="T81" fmla="*/ 104 h 112"/>
                  <a:gd name="T82" fmla="*/ 86 w 124"/>
                  <a:gd name="T83" fmla="*/ 76 h 112"/>
                  <a:gd name="T84" fmla="*/ 124 w 124"/>
                  <a:gd name="T85" fmla="*/ 3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2">
                    <a:moveTo>
                      <a:pt x="124" y="34"/>
                    </a:moveTo>
                    <a:lnTo>
                      <a:pt x="124" y="34"/>
                    </a:lnTo>
                    <a:lnTo>
                      <a:pt x="116" y="28"/>
                    </a:lnTo>
                    <a:lnTo>
                      <a:pt x="106" y="20"/>
                    </a:lnTo>
                    <a:lnTo>
                      <a:pt x="94" y="14"/>
                    </a:lnTo>
                    <a:lnTo>
                      <a:pt x="80" y="6"/>
                    </a:lnTo>
                    <a:lnTo>
                      <a:pt x="62" y="2"/>
                    </a:lnTo>
                    <a:lnTo>
                      <a:pt x="46" y="0"/>
                    </a:lnTo>
                    <a:lnTo>
                      <a:pt x="36" y="2"/>
                    </a:lnTo>
                    <a:lnTo>
                      <a:pt x="28" y="4"/>
                    </a:lnTo>
                    <a:lnTo>
                      <a:pt x="28" y="4"/>
                    </a:lnTo>
                    <a:lnTo>
                      <a:pt x="20" y="6"/>
                    </a:lnTo>
                    <a:lnTo>
                      <a:pt x="14" y="10"/>
                    </a:lnTo>
                    <a:lnTo>
                      <a:pt x="8" y="14"/>
                    </a:lnTo>
                    <a:lnTo>
                      <a:pt x="4" y="20"/>
                    </a:lnTo>
                    <a:lnTo>
                      <a:pt x="2" y="26"/>
                    </a:lnTo>
                    <a:lnTo>
                      <a:pt x="0" y="32"/>
                    </a:lnTo>
                    <a:lnTo>
                      <a:pt x="0" y="36"/>
                    </a:lnTo>
                    <a:lnTo>
                      <a:pt x="2" y="42"/>
                    </a:lnTo>
                    <a:lnTo>
                      <a:pt x="8" y="52"/>
                    </a:lnTo>
                    <a:lnTo>
                      <a:pt x="12" y="56"/>
                    </a:lnTo>
                    <a:lnTo>
                      <a:pt x="18" y="60"/>
                    </a:lnTo>
                    <a:lnTo>
                      <a:pt x="24" y="62"/>
                    </a:lnTo>
                    <a:lnTo>
                      <a:pt x="30" y="64"/>
                    </a:lnTo>
                    <a:lnTo>
                      <a:pt x="40" y="62"/>
                    </a:lnTo>
                    <a:lnTo>
                      <a:pt x="48" y="62"/>
                    </a:lnTo>
                    <a:lnTo>
                      <a:pt x="48" y="62"/>
                    </a:lnTo>
                    <a:lnTo>
                      <a:pt x="64" y="58"/>
                    </a:lnTo>
                    <a:lnTo>
                      <a:pt x="68" y="60"/>
                    </a:lnTo>
                    <a:lnTo>
                      <a:pt x="72" y="62"/>
                    </a:lnTo>
                    <a:lnTo>
                      <a:pt x="74" y="64"/>
                    </a:lnTo>
                    <a:lnTo>
                      <a:pt x="76" y="68"/>
                    </a:lnTo>
                    <a:lnTo>
                      <a:pt x="76" y="76"/>
                    </a:lnTo>
                    <a:lnTo>
                      <a:pt x="74" y="86"/>
                    </a:lnTo>
                    <a:lnTo>
                      <a:pt x="70" y="96"/>
                    </a:lnTo>
                    <a:lnTo>
                      <a:pt x="64" y="104"/>
                    </a:lnTo>
                    <a:lnTo>
                      <a:pt x="58" y="110"/>
                    </a:lnTo>
                    <a:lnTo>
                      <a:pt x="58" y="110"/>
                    </a:lnTo>
                    <a:lnTo>
                      <a:pt x="58" y="112"/>
                    </a:lnTo>
                    <a:lnTo>
                      <a:pt x="58" y="110"/>
                    </a:lnTo>
                    <a:lnTo>
                      <a:pt x="64" y="104"/>
                    </a:lnTo>
                    <a:lnTo>
                      <a:pt x="86" y="76"/>
                    </a:lnTo>
                    <a:lnTo>
                      <a:pt x="124" y="34"/>
                    </a:lnTo>
                    <a:close/>
                  </a:path>
                </a:pathLst>
              </a:custGeom>
              <a:solidFill>
                <a:srgbClr val="ED6F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62"/>
              <p:cNvSpPr>
                <a:spLocks/>
              </p:cNvSpPr>
              <p:nvPr/>
            </p:nvSpPr>
            <p:spPr bwMode="auto">
              <a:xfrm flipH="1">
                <a:off x="2362269" y="2862023"/>
                <a:ext cx="131489" cy="118764"/>
              </a:xfrm>
              <a:custGeom>
                <a:avLst/>
                <a:gdLst>
                  <a:gd name="T0" fmla="*/ 124 w 124"/>
                  <a:gd name="T1" fmla="*/ 34 h 112"/>
                  <a:gd name="T2" fmla="*/ 124 w 124"/>
                  <a:gd name="T3" fmla="*/ 34 h 112"/>
                  <a:gd name="T4" fmla="*/ 116 w 124"/>
                  <a:gd name="T5" fmla="*/ 28 h 112"/>
                  <a:gd name="T6" fmla="*/ 106 w 124"/>
                  <a:gd name="T7" fmla="*/ 20 h 112"/>
                  <a:gd name="T8" fmla="*/ 94 w 124"/>
                  <a:gd name="T9" fmla="*/ 14 h 112"/>
                  <a:gd name="T10" fmla="*/ 80 w 124"/>
                  <a:gd name="T11" fmla="*/ 6 h 112"/>
                  <a:gd name="T12" fmla="*/ 62 w 124"/>
                  <a:gd name="T13" fmla="*/ 2 h 112"/>
                  <a:gd name="T14" fmla="*/ 46 w 124"/>
                  <a:gd name="T15" fmla="*/ 0 h 112"/>
                  <a:gd name="T16" fmla="*/ 36 w 124"/>
                  <a:gd name="T17" fmla="*/ 2 h 112"/>
                  <a:gd name="T18" fmla="*/ 28 w 124"/>
                  <a:gd name="T19" fmla="*/ 4 h 112"/>
                  <a:gd name="T20" fmla="*/ 28 w 124"/>
                  <a:gd name="T21" fmla="*/ 4 h 112"/>
                  <a:gd name="T22" fmla="*/ 20 w 124"/>
                  <a:gd name="T23" fmla="*/ 6 h 112"/>
                  <a:gd name="T24" fmla="*/ 14 w 124"/>
                  <a:gd name="T25" fmla="*/ 10 h 112"/>
                  <a:gd name="T26" fmla="*/ 8 w 124"/>
                  <a:gd name="T27" fmla="*/ 14 h 112"/>
                  <a:gd name="T28" fmla="*/ 4 w 124"/>
                  <a:gd name="T29" fmla="*/ 20 h 112"/>
                  <a:gd name="T30" fmla="*/ 2 w 124"/>
                  <a:gd name="T31" fmla="*/ 26 h 112"/>
                  <a:gd name="T32" fmla="*/ 0 w 124"/>
                  <a:gd name="T33" fmla="*/ 32 h 112"/>
                  <a:gd name="T34" fmla="*/ 0 w 124"/>
                  <a:gd name="T35" fmla="*/ 36 h 112"/>
                  <a:gd name="T36" fmla="*/ 2 w 124"/>
                  <a:gd name="T37" fmla="*/ 42 h 112"/>
                  <a:gd name="T38" fmla="*/ 8 w 124"/>
                  <a:gd name="T39" fmla="*/ 52 h 112"/>
                  <a:gd name="T40" fmla="*/ 12 w 124"/>
                  <a:gd name="T41" fmla="*/ 56 h 112"/>
                  <a:gd name="T42" fmla="*/ 18 w 124"/>
                  <a:gd name="T43" fmla="*/ 60 h 112"/>
                  <a:gd name="T44" fmla="*/ 24 w 124"/>
                  <a:gd name="T45" fmla="*/ 62 h 112"/>
                  <a:gd name="T46" fmla="*/ 30 w 124"/>
                  <a:gd name="T47" fmla="*/ 64 h 112"/>
                  <a:gd name="T48" fmla="*/ 40 w 124"/>
                  <a:gd name="T49" fmla="*/ 62 h 112"/>
                  <a:gd name="T50" fmla="*/ 48 w 124"/>
                  <a:gd name="T51" fmla="*/ 62 h 112"/>
                  <a:gd name="T52" fmla="*/ 48 w 124"/>
                  <a:gd name="T53" fmla="*/ 62 h 112"/>
                  <a:gd name="T54" fmla="*/ 64 w 124"/>
                  <a:gd name="T55" fmla="*/ 58 h 112"/>
                  <a:gd name="T56" fmla="*/ 68 w 124"/>
                  <a:gd name="T57" fmla="*/ 60 h 112"/>
                  <a:gd name="T58" fmla="*/ 72 w 124"/>
                  <a:gd name="T59" fmla="*/ 62 h 112"/>
                  <a:gd name="T60" fmla="*/ 74 w 124"/>
                  <a:gd name="T61" fmla="*/ 64 h 112"/>
                  <a:gd name="T62" fmla="*/ 76 w 124"/>
                  <a:gd name="T63" fmla="*/ 68 h 112"/>
                  <a:gd name="T64" fmla="*/ 76 w 124"/>
                  <a:gd name="T65" fmla="*/ 76 h 112"/>
                  <a:gd name="T66" fmla="*/ 74 w 124"/>
                  <a:gd name="T67" fmla="*/ 86 h 112"/>
                  <a:gd name="T68" fmla="*/ 70 w 124"/>
                  <a:gd name="T69" fmla="*/ 96 h 112"/>
                  <a:gd name="T70" fmla="*/ 64 w 124"/>
                  <a:gd name="T71" fmla="*/ 104 h 112"/>
                  <a:gd name="T72" fmla="*/ 58 w 124"/>
                  <a:gd name="T73" fmla="*/ 110 h 112"/>
                  <a:gd name="T74" fmla="*/ 58 w 124"/>
                  <a:gd name="T75" fmla="*/ 110 h 112"/>
                  <a:gd name="T76" fmla="*/ 58 w 124"/>
                  <a:gd name="T77" fmla="*/ 112 h 112"/>
                  <a:gd name="T78" fmla="*/ 58 w 124"/>
                  <a:gd name="T79" fmla="*/ 110 h 112"/>
                  <a:gd name="T80" fmla="*/ 64 w 124"/>
                  <a:gd name="T81" fmla="*/ 104 h 112"/>
                  <a:gd name="T82" fmla="*/ 86 w 124"/>
                  <a:gd name="T83" fmla="*/ 76 h 112"/>
                  <a:gd name="T84" fmla="*/ 124 w 124"/>
                  <a:gd name="T85" fmla="*/ 3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2">
                    <a:moveTo>
                      <a:pt x="124" y="34"/>
                    </a:moveTo>
                    <a:lnTo>
                      <a:pt x="124" y="34"/>
                    </a:lnTo>
                    <a:lnTo>
                      <a:pt x="116" y="28"/>
                    </a:lnTo>
                    <a:lnTo>
                      <a:pt x="106" y="20"/>
                    </a:lnTo>
                    <a:lnTo>
                      <a:pt x="94" y="14"/>
                    </a:lnTo>
                    <a:lnTo>
                      <a:pt x="80" y="6"/>
                    </a:lnTo>
                    <a:lnTo>
                      <a:pt x="62" y="2"/>
                    </a:lnTo>
                    <a:lnTo>
                      <a:pt x="46" y="0"/>
                    </a:lnTo>
                    <a:lnTo>
                      <a:pt x="36" y="2"/>
                    </a:lnTo>
                    <a:lnTo>
                      <a:pt x="28" y="4"/>
                    </a:lnTo>
                    <a:lnTo>
                      <a:pt x="28" y="4"/>
                    </a:lnTo>
                    <a:lnTo>
                      <a:pt x="20" y="6"/>
                    </a:lnTo>
                    <a:lnTo>
                      <a:pt x="14" y="10"/>
                    </a:lnTo>
                    <a:lnTo>
                      <a:pt x="8" y="14"/>
                    </a:lnTo>
                    <a:lnTo>
                      <a:pt x="4" y="20"/>
                    </a:lnTo>
                    <a:lnTo>
                      <a:pt x="2" y="26"/>
                    </a:lnTo>
                    <a:lnTo>
                      <a:pt x="0" y="32"/>
                    </a:lnTo>
                    <a:lnTo>
                      <a:pt x="0" y="36"/>
                    </a:lnTo>
                    <a:lnTo>
                      <a:pt x="2" y="42"/>
                    </a:lnTo>
                    <a:lnTo>
                      <a:pt x="8" y="52"/>
                    </a:lnTo>
                    <a:lnTo>
                      <a:pt x="12" y="56"/>
                    </a:lnTo>
                    <a:lnTo>
                      <a:pt x="18" y="60"/>
                    </a:lnTo>
                    <a:lnTo>
                      <a:pt x="24" y="62"/>
                    </a:lnTo>
                    <a:lnTo>
                      <a:pt x="30" y="64"/>
                    </a:lnTo>
                    <a:lnTo>
                      <a:pt x="40" y="62"/>
                    </a:lnTo>
                    <a:lnTo>
                      <a:pt x="48" y="62"/>
                    </a:lnTo>
                    <a:lnTo>
                      <a:pt x="48" y="62"/>
                    </a:lnTo>
                    <a:lnTo>
                      <a:pt x="64" y="58"/>
                    </a:lnTo>
                    <a:lnTo>
                      <a:pt x="68" y="60"/>
                    </a:lnTo>
                    <a:lnTo>
                      <a:pt x="72" y="62"/>
                    </a:lnTo>
                    <a:lnTo>
                      <a:pt x="74" y="64"/>
                    </a:lnTo>
                    <a:lnTo>
                      <a:pt x="76" y="68"/>
                    </a:lnTo>
                    <a:lnTo>
                      <a:pt x="76" y="76"/>
                    </a:lnTo>
                    <a:lnTo>
                      <a:pt x="74" y="86"/>
                    </a:lnTo>
                    <a:lnTo>
                      <a:pt x="70" y="96"/>
                    </a:lnTo>
                    <a:lnTo>
                      <a:pt x="64" y="104"/>
                    </a:lnTo>
                    <a:lnTo>
                      <a:pt x="58" y="110"/>
                    </a:lnTo>
                    <a:lnTo>
                      <a:pt x="58" y="110"/>
                    </a:lnTo>
                    <a:lnTo>
                      <a:pt x="58" y="112"/>
                    </a:lnTo>
                    <a:lnTo>
                      <a:pt x="58" y="110"/>
                    </a:lnTo>
                    <a:lnTo>
                      <a:pt x="64" y="104"/>
                    </a:lnTo>
                    <a:lnTo>
                      <a:pt x="86" y="76"/>
                    </a:lnTo>
                    <a:lnTo>
                      <a:pt x="12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63"/>
              <p:cNvSpPr>
                <a:spLocks/>
              </p:cNvSpPr>
              <p:nvPr/>
            </p:nvSpPr>
            <p:spPr bwMode="auto">
              <a:xfrm flipH="1">
                <a:off x="2311370" y="2702964"/>
                <a:ext cx="271460" cy="120885"/>
              </a:xfrm>
              <a:custGeom>
                <a:avLst/>
                <a:gdLst>
                  <a:gd name="T0" fmla="*/ 0 w 256"/>
                  <a:gd name="T1" fmla="*/ 84 h 114"/>
                  <a:gd name="T2" fmla="*/ 8 w 256"/>
                  <a:gd name="T3" fmla="*/ 114 h 114"/>
                  <a:gd name="T4" fmla="*/ 256 w 256"/>
                  <a:gd name="T5" fmla="*/ 60 h 114"/>
                  <a:gd name="T6" fmla="*/ 236 w 256"/>
                  <a:gd name="T7" fmla="*/ 0 h 114"/>
                  <a:gd name="T8" fmla="*/ 0 w 256"/>
                  <a:gd name="T9" fmla="*/ 84 h 114"/>
                </a:gdLst>
                <a:ahLst/>
                <a:cxnLst>
                  <a:cxn ang="0">
                    <a:pos x="T0" y="T1"/>
                  </a:cxn>
                  <a:cxn ang="0">
                    <a:pos x="T2" y="T3"/>
                  </a:cxn>
                  <a:cxn ang="0">
                    <a:pos x="T4" y="T5"/>
                  </a:cxn>
                  <a:cxn ang="0">
                    <a:pos x="T6" y="T7"/>
                  </a:cxn>
                  <a:cxn ang="0">
                    <a:pos x="T8" y="T9"/>
                  </a:cxn>
                </a:cxnLst>
                <a:rect l="0" t="0" r="r" b="b"/>
                <a:pathLst>
                  <a:path w="256" h="114">
                    <a:moveTo>
                      <a:pt x="0" y="84"/>
                    </a:moveTo>
                    <a:lnTo>
                      <a:pt x="8" y="114"/>
                    </a:lnTo>
                    <a:lnTo>
                      <a:pt x="256" y="60"/>
                    </a:lnTo>
                    <a:lnTo>
                      <a:pt x="236" y="0"/>
                    </a:lnTo>
                    <a:lnTo>
                      <a:pt x="0" y="84"/>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64"/>
              <p:cNvSpPr>
                <a:spLocks/>
              </p:cNvSpPr>
              <p:nvPr/>
            </p:nvSpPr>
            <p:spPr bwMode="auto">
              <a:xfrm flipH="1">
                <a:off x="2128982" y="2433624"/>
                <a:ext cx="542921" cy="676530"/>
              </a:xfrm>
              <a:custGeom>
                <a:avLst/>
                <a:gdLst>
                  <a:gd name="T0" fmla="*/ 148 w 512"/>
                  <a:gd name="T1" fmla="*/ 80 h 638"/>
                  <a:gd name="T2" fmla="*/ 94 w 512"/>
                  <a:gd name="T3" fmla="*/ 194 h 638"/>
                  <a:gd name="T4" fmla="*/ 62 w 512"/>
                  <a:gd name="T5" fmla="*/ 218 h 638"/>
                  <a:gd name="T6" fmla="*/ 16 w 512"/>
                  <a:gd name="T7" fmla="*/ 240 h 638"/>
                  <a:gd name="T8" fmla="*/ 0 w 512"/>
                  <a:gd name="T9" fmla="*/ 256 h 638"/>
                  <a:gd name="T10" fmla="*/ 2 w 512"/>
                  <a:gd name="T11" fmla="*/ 266 h 638"/>
                  <a:gd name="T12" fmla="*/ 34 w 512"/>
                  <a:gd name="T13" fmla="*/ 284 h 638"/>
                  <a:gd name="T14" fmla="*/ 48 w 512"/>
                  <a:gd name="T15" fmla="*/ 354 h 638"/>
                  <a:gd name="T16" fmla="*/ 144 w 512"/>
                  <a:gd name="T17" fmla="*/ 338 h 638"/>
                  <a:gd name="T18" fmla="*/ 264 w 512"/>
                  <a:gd name="T19" fmla="*/ 302 h 638"/>
                  <a:gd name="T20" fmla="*/ 306 w 512"/>
                  <a:gd name="T21" fmla="*/ 284 h 638"/>
                  <a:gd name="T22" fmla="*/ 320 w 512"/>
                  <a:gd name="T23" fmla="*/ 284 h 638"/>
                  <a:gd name="T24" fmla="*/ 322 w 512"/>
                  <a:gd name="T25" fmla="*/ 306 h 638"/>
                  <a:gd name="T26" fmla="*/ 298 w 512"/>
                  <a:gd name="T27" fmla="*/ 368 h 638"/>
                  <a:gd name="T28" fmla="*/ 252 w 512"/>
                  <a:gd name="T29" fmla="*/ 440 h 638"/>
                  <a:gd name="T30" fmla="*/ 194 w 512"/>
                  <a:gd name="T31" fmla="*/ 500 h 638"/>
                  <a:gd name="T32" fmla="*/ 154 w 512"/>
                  <a:gd name="T33" fmla="*/ 520 h 638"/>
                  <a:gd name="T34" fmla="*/ 136 w 512"/>
                  <a:gd name="T35" fmla="*/ 520 h 638"/>
                  <a:gd name="T36" fmla="*/ 102 w 512"/>
                  <a:gd name="T37" fmla="*/ 504 h 638"/>
                  <a:gd name="T38" fmla="*/ 78 w 512"/>
                  <a:gd name="T39" fmla="*/ 506 h 638"/>
                  <a:gd name="T40" fmla="*/ 76 w 512"/>
                  <a:gd name="T41" fmla="*/ 518 h 638"/>
                  <a:gd name="T42" fmla="*/ 100 w 512"/>
                  <a:gd name="T43" fmla="*/ 542 h 638"/>
                  <a:gd name="T44" fmla="*/ 114 w 512"/>
                  <a:gd name="T45" fmla="*/ 548 h 638"/>
                  <a:gd name="T46" fmla="*/ 132 w 512"/>
                  <a:gd name="T47" fmla="*/ 560 h 638"/>
                  <a:gd name="T48" fmla="*/ 146 w 512"/>
                  <a:gd name="T49" fmla="*/ 592 h 638"/>
                  <a:gd name="T50" fmla="*/ 146 w 512"/>
                  <a:gd name="T51" fmla="*/ 622 h 638"/>
                  <a:gd name="T52" fmla="*/ 150 w 512"/>
                  <a:gd name="T53" fmla="*/ 636 h 638"/>
                  <a:gd name="T54" fmla="*/ 180 w 512"/>
                  <a:gd name="T55" fmla="*/ 634 h 638"/>
                  <a:gd name="T56" fmla="*/ 220 w 512"/>
                  <a:gd name="T57" fmla="*/ 614 h 638"/>
                  <a:gd name="T58" fmla="*/ 282 w 512"/>
                  <a:gd name="T59" fmla="*/ 518 h 638"/>
                  <a:gd name="T60" fmla="*/ 358 w 512"/>
                  <a:gd name="T61" fmla="*/ 418 h 638"/>
                  <a:gd name="T62" fmla="*/ 378 w 512"/>
                  <a:gd name="T63" fmla="*/ 402 h 638"/>
                  <a:gd name="T64" fmla="*/ 372 w 512"/>
                  <a:gd name="T65" fmla="*/ 420 h 638"/>
                  <a:gd name="T66" fmla="*/ 380 w 512"/>
                  <a:gd name="T67" fmla="*/ 434 h 638"/>
                  <a:gd name="T68" fmla="*/ 396 w 512"/>
                  <a:gd name="T69" fmla="*/ 432 h 638"/>
                  <a:gd name="T70" fmla="*/ 430 w 512"/>
                  <a:gd name="T71" fmla="*/ 406 h 638"/>
                  <a:gd name="T72" fmla="*/ 446 w 512"/>
                  <a:gd name="T73" fmla="*/ 396 h 638"/>
                  <a:gd name="T74" fmla="*/ 486 w 512"/>
                  <a:gd name="T75" fmla="*/ 372 h 638"/>
                  <a:gd name="T76" fmla="*/ 510 w 512"/>
                  <a:gd name="T77" fmla="*/ 340 h 638"/>
                  <a:gd name="T78" fmla="*/ 512 w 512"/>
                  <a:gd name="T79" fmla="*/ 308 h 638"/>
                  <a:gd name="T80" fmla="*/ 492 w 512"/>
                  <a:gd name="T81" fmla="*/ 272 h 638"/>
                  <a:gd name="T82" fmla="*/ 470 w 512"/>
                  <a:gd name="T83" fmla="*/ 252 h 638"/>
                  <a:gd name="T84" fmla="*/ 438 w 512"/>
                  <a:gd name="T85" fmla="*/ 248 h 638"/>
                  <a:gd name="T86" fmla="*/ 410 w 512"/>
                  <a:gd name="T87" fmla="*/ 260 h 638"/>
                  <a:gd name="T88" fmla="*/ 372 w 512"/>
                  <a:gd name="T89" fmla="*/ 302 h 638"/>
                  <a:gd name="T90" fmla="*/ 404 w 512"/>
                  <a:gd name="T91" fmla="*/ 52 h 638"/>
                  <a:gd name="T92" fmla="*/ 318 w 512"/>
                  <a:gd name="T93" fmla="*/ 12 h 638"/>
                  <a:gd name="T94" fmla="*/ 256 w 512"/>
                  <a:gd name="T95" fmla="*/ 0 h 638"/>
                  <a:gd name="T96" fmla="*/ 194 w 512"/>
                  <a:gd name="T97" fmla="*/ 1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638">
                    <a:moveTo>
                      <a:pt x="176" y="20"/>
                    </a:moveTo>
                    <a:lnTo>
                      <a:pt x="176" y="20"/>
                    </a:lnTo>
                    <a:lnTo>
                      <a:pt x="148" y="80"/>
                    </a:lnTo>
                    <a:lnTo>
                      <a:pt x="98" y="188"/>
                    </a:lnTo>
                    <a:lnTo>
                      <a:pt x="98" y="188"/>
                    </a:lnTo>
                    <a:lnTo>
                      <a:pt x="94" y="194"/>
                    </a:lnTo>
                    <a:lnTo>
                      <a:pt x="90" y="200"/>
                    </a:lnTo>
                    <a:lnTo>
                      <a:pt x="76" y="208"/>
                    </a:lnTo>
                    <a:lnTo>
                      <a:pt x="62" y="218"/>
                    </a:lnTo>
                    <a:lnTo>
                      <a:pt x="46" y="226"/>
                    </a:lnTo>
                    <a:lnTo>
                      <a:pt x="30" y="232"/>
                    </a:lnTo>
                    <a:lnTo>
                      <a:pt x="16" y="240"/>
                    </a:lnTo>
                    <a:lnTo>
                      <a:pt x="6" y="248"/>
                    </a:lnTo>
                    <a:lnTo>
                      <a:pt x="2" y="252"/>
                    </a:lnTo>
                    <a:lnTo>
                      <a:pt x="0" y="256"/>
                    </a:lnTo>
                    <a:lnTo>
                      <a:pt x="0" y="256"/>
                    </a:lnTo>
                    <a:lnTo>
                      <a:pt x="2" y="262"/>
                    </a:lnTo>
                    <a:lnTo>
                      <a:pt x="2" y="266"/>
                    </a:lnTo>
                    <a:lnTo>
                      <a:pt x="10" y="274"/>
                    </a:lnTo>
                    <a:lnTo>
                      <a:pt x="22" y="280"/>
                    </a:lnTo>
                    <a:lnTo>
                      <a:pt x="34" y="284"/>
                    </a:lnTo>
                    <a:lnTo>
                      <a:pt x="60" y="292"/>
                    </a:lnTo>
                    <a:lnTo>
                      <a:pt x="70" y="294"/>
                    </a:lnTo>
                    <a:lnTo>
                      <a:pt x="48" y="354"/>
                    </a:lnTo>
                    <a:lnTo>
                      <a:pt x="48" y="354"/>
                    </a:lnTo>
                    <a:lnTo>
                      <a:pt x="76" y="350"/>
                    </a:lnTo>
                    <a:lnTo>
                      <a:pt x="144" y="338"/>
                    </a:lnTo>
                    <a:lnTo>
                      <a:pt x="184" y="328"/>
                    </a:lnTo>
                    <a:lnTo>
                      <a:pt x="226" y="316"/>
                    </a:lnTo>
                    <a:lnTo>
                      <a:pt x="264" y="302"/>
                    </a:lnTo>
                    <a:lnTo>
                      <a:pt x="298" y="286"/>
                    </a:lnTo>
                    <a:lnTo>
                      <a:pt x="298" y="286"/>
                    </a:lnTo>
                    <a:lnTo>
                      <a:pt x="306" y="284"/>
                    </a:lnTo>
                    <a:lnTo>
                      <a:pt x="312" y="282"/>
                    </a:lnTo>
                    <a:lnTo>
                      <a:pt x="316" y="282"/>
                    </a:lnTo>
                    <a:lnTo>
                      <a:pt x="320" y="284"/>
                    </a:lnTo>
                    <a:lnTo>
                      <a:pt x="322" y="288"/>
                    </a:lnTo>
                    <a:lnTo>
                      <a:pt x="322" y="292"/>
                    </a:lnTo>
                    <a:lnTo>
                      <a:pt x="322" y="306"/>
                    </a:lnTo>
                    <a:lnTo>
                      <a:pt x="316" y="324"/>
                    </a:lnTo>
                    <a:lnTo>
                      <a:pt x="308" y="344"/>
                    </a:lnTo>
                    <a:lnTo>
                      <a:pt x="298" y="368"/>
                    </a:lnTo>
                    <a:lnTo>
                      <a:pt x="284" y="392"/>
                    </a:lnTo>
                    <a:lnTo>
                      <a:pt x="268" y="416"/>
                    </a:lnTo>
                    <a:lnTo>
                      <a:pt x="252" y="440"/>
                    </a:lnTo>
                    <a:lnTo>
                      <a:pt x="232" y="462"/>
                    </a:lnTo>
                    <a:lnTo>
                      <a:pt x="212" y="482"/>
                    </a:lnTo>
                    <a:lnTo>
                      <a:pt x="194" y="500"/>
                    </a:lnTo>
                    <a:lnTo>
                      <a:pt x="174" y="512"/>
                    </a:lnTo>
                    <a:lnTo>
                      <a:pt x="164" y="516"/>
                    </a:lnTo>
                    <a:lnTo>
                      <a:pt x="154" y="520"/>
                    </a:lnTo>
                    <a:lnTo>
                      <a:pt x="144" y="520"/>
                    </a:lnTo>
                    <a:lnTo>
                      <a:pt x="136" y="520"/>
                    </a:lnTo>
                    <a:lnTo>
                      <a:pt x="136" y="520"/>
                    </a:lnTo>
                    <a:lnTo>
                      <a:pt x="128" y="516"/>
                    </a:lnTo>
                    <a:lnTo>
                      <a:pt x="112" y="508"/>
                    </a:lnTo>
                    <a:lnTo>
                      <a:pt x="102" y="504"/>
                    </a:lnTo>
                    <a:lnTo>
                      <a:pt x="92" y="502"/>
                    </a:lnTo>
                    <a:lnTo>
                      <a:pt x="84" y="502"/>
                    </a:lnTo>
                    <a:lnTo>
                      <a:pt x="78" y="506"/>
                    </a:lnTo>
                    <a:lnTo>
                      <a:pt x="78" y="506"/>
                    </a:lnTo>
                    <a:lnTo>
                      <a:pt x="74" y="512"/>
                    </a:lnTo>
                    <a:lnTo>
                      <a:pt x="76" y="518"/>
                    </a:lnTo>
                    <a:lnTo>
                      <a:pt x="80" y="524"/>
                    </a:lnTo>
                    <a:lnTo>
                      <a:pt x="86" y="532"/>
                    </a:lnTo>
                    <a:lnTo>
                      <a:pt x="100" y="542"/>
                    </a:lnTo>
                    <a:lnTo>
                      <a:pt x="108" y="546"/>
                    </a:lnTo>
                    <a:lnTo>
                      <a:pt x="114" y="548"/>
                    </a:lnTo>
                    <a:lnTo>
                      <a:pt x="114" y="548"/>
                    </a:lnTo>
                    <a:lnTo>
                      <a:pt x="118" y="550"/>
                    </a:lnTo>
                    <a:lnTo>
                      <a:pt x="124" y="554"/>
                    </a:lnTo>
                    <a:lnTo>
                      <a:pt x="132" y="560"/>
                    </a:lnTo>
                    <a:lnTo>
                      <a:pt x="138" y="568"/>
                    </a:lnTo>
                    <a:lnTo>
                      <a:pt x="142" y="580"/>
                    </a:lnTo>
                    <a:lnTo>
                      <a:pt x="146" y="592"/>
                    </a:lnTo>
                    <a:lnTo>
                      <a:pt x="148" y="606"/>
                    </a:lnTo>
                    <a:lnTo>
                      <a:pt x="146" y="622"/>
                    </a:lnTo>
                    <a:lnTo>
                      <a:pt x="146" y="622"/>
                    </a:lnTo>
                    <a:lnTo>
                      <a:pt x="146" y="628"/>
                    </a:lnTo>
                    <a:lnTo>
                      <a:pt x="146" y="634"/>
                    </a:lnTo>
                    <a:lnTo>
                      <a:pt x="150" y="636"/>
                    </a:lnTo>
                    <a:lnTo>
                      <a:pt x="154" y="638"/>
                    </a:lnTo>
                    <a:lnTo>
                      <a:pt x="166" y="638"/>
                    </a:lnTo>
                    <a:lnTo>
                      <a:pt x="180" y="634"/>
                    </a:lnTo>
                    <a:lnTo>
                      <a:pt x="194" y="628"/>
                    </a:lnTo>
                    <a:lnTo>
                      <a:pt x="208" y="620"/>
                    </a:lnTo>
                    <a:lnTo>
                      <a:pt x="220" y="614"/>
                    </a:lnTo>
                    <a:lnTo>
                      <a:pt x="220" y="614"/>
                    </a:lnTo>
                    <a:lnTo>
                      <a:pt x="238" y="584"/>
                    </a:lnTo>
                    <a:lnTo>
                      <a:pt x="282" y="518"/>
                    </a:lnTo>
                    <a:lnTo>
                      <a:pt x="308" y="480"/>
                    </a:lnTo>
                    <a:lnTo>
                      <a:pt x="334" y="446"/>
                    </a:lnTo>
                    <a:lnTo>
                      <a:pt x="358" y="418"/>
                    </a:lnTo>
                    <a:lnTo>
                      <a:pt x="368" y="410"/>
                    </a:lnTo>
                    <a:lnTo>
                      <a:pt x="378" y="402"/>
                    </a:lnTo>
                    <a:lnTo>
                      <a:pt x="378" y="402"/>
                    </a:lnTo>
                    <a:lnTo>
                      <a:pt x="376" y="406"/>
                    </a:lnTo>
                    <a:lnTo>
                      <a:pt x="372" y="416"/>
                    </a:lnTo>
                    <a:lnTo>
                      <a:pt x="372" y="420"/>
                    </a:lnTo>
                    <a:lnTo>
                      <a:pt x="372" y="426"/>
                    </a:lnTo>
                    <a:lnTo>
                      <a:pt x="376" y="430"/>
                    </a:lnTo>
                    <a:lnTo>
                      <a:pt x="380" y="434"/>
                    </a:lnTo>
                    <a:lnTo>
                      <a:pt x="380" y="434"/>
                    </a:lnTo>
                    <a:lnTo>
                      <a:pt x="388" y="434"/>
                    </a:lnTo>
                    <a:lnTo>
                      <a:pt x="396" y="432"/>
                    </a:lnTo>
                    <a:lnTo>
                      <a:pt x="404" y="428"/>
                    </a:lnTo>
                    <a:lnTo>
                      <a:pt x="412" y="420"/>
                    </a:lnTo>
                    <a:lnTo>
                      <a:pt x="430" y="406"/>
                    </a:lnTo>
                    <a:lnTo>
                      <a:pt x="438" y="400"/>
                    </a:lnTo>
                    <a:lnTo>
                      <a:pt x="446" y="396"/>
                    </a:lnTo>
                    <a:lnTo>
                      <a:pt x="446" y="396"/>
                    </a:lnTo>
                    <a:lnTo>
                      <a:pt x="458" y="390"/>
                    </a:lnTo>
                    <a:lnTo>
                      <a:pt x="472" y="382"/>
                    </a:lnTo>
                    <a:lnTo>
                      <a:pt x="486" y="372"/>
                    </a:lnTo>
                    <a:lnTo>
                      <a:pt x="500" y="358"/>
                    </a:lnTo>
                    <a:lnTo>
                      <a:pt x="504" y="348"/>
                    </a:lnTo>
                    <a:lnTo>
                      <a:pt x="510" y="340"/>
                    </a:lnTo>
                    <a:lnTo>
                      <a:pt x="512" y="330"/>
                    </a:lnTo>
                    <a:lnTo>
                      <a:pt x="512" y="320"/>
                    </a:lnTo>
                    <a:lnTo>
                      <a:pt x="512" y="308"/>
                    </a:lnTo>
                    <a:lnTo>
                      <a:pt x="508" y="298"/>
                    </a:lnTo>
                    <a:lnTo>
                      <a:pt x="500" y="284"/>
                    </a:lnTo>
                    <a:lnTo>
                      <a:pt x="492" y="272"/>
                    </a:lnTo>
                    <a:lnTo>
                      <a:pt x="492" y="272"/>
                    </a:lnTo>
                    <a:lnTo>
                      <a:pt x="480" y="260"/>
                    </a:lnTo>
                    <a:lnTo>
                      <a:pt x="470" y="252"/>
                    </a:lnTo>
                    <a:lnTo>
                      <a:pt x="458" y="248"/>
                    </a:lnTo>
                    <a:lnTo>
                      <a:pt x="448" y="246"/>
                    </a:lnTo>
                    <a:lnTo>
                      <a:pt x="438" y="248"/>
                    </a:lnTo>
                    <a:lnTo>
                      <a:pt x="428" y="250"/>
                    </a:lnTo>
                    <a:lnTo>
                      <a:pt x="418" y="254"/>
                    </a:lnTo>
                    <a:lnTo>
                      <a:pt x="410" y="260"/>
                    </a:lnTo>
                    <a:lnTo>
                      <a:pt x="394" y="274"/>
                    </a:lnTo>
                    <a:lnTo>
                      <a:pt x="382" y="286"/>
                    </a:lnTo>
                    <a:lnTo>
                      <a:pt x="372" y="302"/>
                    </a:lnTo>
                    <a:lnTo>
                      <a:pt x="430" y="68"/>
                    </a:lnTo>
                    <a:lnTo>
                      <a:pt x="430" y="68"/>
                    </a:lnTo>
                    <a:lnTo>
                      <a:pt x="404" y="52"/>
                    </a:lnTo>
                    <a:lnTo>
                      <a:pt x="374" y="36"/>
                    </a:lnTo>
                    <a:lnTo>
                      <a:pt x="338" y="20"/>
                    </a:lnTo>
                    <a:lnTo>
                      <a:pt x="318" y="12"/>
                    </a:lnTo>
                    <a:lnTo>
                      <a:pt x="298" y="6"/>
                    </a:lnTo>
                    <a:lnTo>
                      <a:pt x="278" y="2"/>
                    </a:lnTo>
                    <a:lnTo>
                      <a:pt x="256" y="0"/>
                    </a:lnTo>
                    <a:lnTo>
                      <a:pt x="234" y="0"/>
                    </a:lnTo>
                    <a:lnTo>
                      <a:pt x="214" y="4"/>
                    </a:lnTo>
                    <a:lnTo>
                      <a:pt x="194" y="10"/>
                    </a:lnTo>
                    <a:lnTo>
                      <a:pt x="176" y="20"/>
                    </a:lnTo>
                    <a:close/>
                  </a:path>
                </a:pathLst>
              </a:custGeom>
              <a:solidFill>
                <a:srgbClr val="FBBC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65"/>
              <p:cNvSpPr>
                <a:spLocks/>
              </p:cNvSpPr>
              <p:nvPr/>
            </p:nvSpPr>
            <p:spPr bwMode="auto">
              <a:xfrm flipH="1">
                <a:off x="2128982" y="2433624"/>
                <a:ext cx="542921" cy="676530"/>
              </a:xfrm>
              <a:custGeom>
                <a:avLst/>
                <a:gdLst>
                  <a:gd name="T0" fmla="*/ 148 w 512"/>
                  <a:gd name="T1" fmla="*/ 80 h 638"/>
                  <a:gd name="T2" fmla="*/ 94 w 512"/>
                  <a:gd name="T3" fmla="*/ 194 h 638"/>
                  <a:gd name="T4" fmla="*/ 62 w 512"/>
                  <a:gd name="T5" fmla="*/ 218 h 638"/>
                  <a:gd name="T6" fmla="*/ 16 w 512"/>
                  <a:gd name="T7" fmla="*/ 240 h 638"/>
                  <a:gd name="T8" fmla="*/ 0 w 512"/>
                  <a:gd name="T9" fmla="*/ 256 h 638"/>
                  <a:gd name="T10" fmla="*/ 2 w 512"/>
                  <a:gd name="T11" fmla="*/ 266 h 638"/>
                  <a:gd name="T12" fmla="*/ 34 w 512"/>
                  <a:gd name="T13" fmla="*/ 284 h 638"/>
                  <a:gd name="T14" fmla="*/ 48 w 512"/>
                  <a:gd name="T15" fmla="*/ 354 h 638"/>
                  <a:gd name="T16" fmla="*/ 144 w 512"/>
                  <a:gd name="T17" fmla="*/ 338 h 638"/>
                  <a:gd name="T18" fmla="*/ 264 w 512"/>
                  <a:gd name="T19" fmla="*/ 302 h 638"/>
                  <a:gd name="T20" fmla="*/ 306 w 512"/>
                  <a:gd name="T21" fmla="*/ 284 h 638"/>
                  <a:gd name="T22" fmla="*/ 320 w 512"/>
                  <a:gd name="T23" fmla="*/ 284 h 638"/>
                  <a:gd name="T24" fmla="*/ 322 w 512"/>
                  <a:gd name="T25" fmla="*/ 306 h 638"/>
                  <a:gd name="T26" fmla="*/ 298 w 512"/>
                  <a:gd name="T27" fmla="*/ 368 h 638"/>
                  <a:gd name="T28" fmla="*/ 252 w 512"/>
                  <a:gd name="T29" fmla="*/ 440 h 638"/>
                  <a:gd name="T30" fmla="*/ 194 w 512"/>
                  <a:gd name="T31" fmla="*/ 500 h 638"/>
                  <a:gd name="T32" fmla="*/ 154 w 512"/>
                  <a:gd name="T33" fmla="*/ 520 h 638"/>
                  <a:gd name="T34" fmla="*/ 136 w 512"/>
                  <a:gd name="T35" fmla="*/ 520 h 638"/>
                  <a:gd name="T36" fmla="*/ 102 w 512"/>
                  <a:gd name="T37" fmla="*/ 504 h 638"/>
                  <a:gd name="T38" fmla="*/ 78 w 512"/>
                  <a:gd name="T39" fmla="*/ 506 h 638"/>
                  <a:gd name="T40" fmla="*/ 76 w 512"/>
                  <a:gd name="T41" fmla="*/ 518 h 638"/>
                  <a:gd name="T42" fmla="*/ 100 w 512"/>
                  <a:gd name="T43" fmla="*/ 542 h 638"/>
                  <a:gd name="T44" fmla="*/ 114 w 512"/>
                  <a:gd name="T45" fmla="*/ 548 h 638"/>
                  <a:gd name="T46" fmla="*/ 132 w 512"/>
                  <a:gd name="T47" fmla="*/ 560 h 638"/>
                  <a:gd name="T48" fmla="*/ 146 w 512"/>
                  <a:gd name="T49" fmla="*/ 592 h 638"/>
                  <a:gd name="T50" fmla="*/ 146 w 512"/>
                  <a:gd name="T51" fmla="*/ 622 h 638"/>
                  <a:gd name="T52" fmla="*/ 150 w 512"/>
                  <a:gd name="T53" fmla="*/ 636 h 638"/>
                  <a:gd name="T54" fmla="*/ 180 w 512"/>
                  <a:gd name="T55" fmla="*/ 634 h 638"/>
                  <a:gd name="T56" fmla="*/ 220 w 512"/>
                  <a:gd name="T57" fmla="*/ 614 h 638"/>
                  <a:gd name="T58" fmla="*/ 282 w 512"/>
                  <a:gd name="T59" fmla="*/ 518 h 638"/>
                  <a:gd name="T60" fmla="*/ 358 w 512"/>
                  <a:gd name="T61" fmla="*/ 418 h 638"/>
                  <a:gd name="T62" fmla="*/ 378 w 512"/>
                  <a:gd name="T63" fmla="*/ 402 h 638"/>
                  <a:gd name="T64" fmla="*/ 372 w 512"/>
                  <a:gd name="T65" fmla="*/ 420 h 638"/>
                  <a:gd name="T66" fmla="*/ 380 w 512"/>
                  <a:gd name="T67" fmla="*/ 434 h 638"/>
                  <a:gd name="T68" fmla="*/ 396 w 512"/>
                  <a:gd name="T69" fmla="*/ 432 h 638"/>
                  <a:gd name="T70" fmla="*/ 430 w 512"/>
                  <a:gd name="T71" fmla="*/ 406 h 638"/>
                  <a:gd name="T72" fmla="*/ 446 w 512"/>
                  <a:gd name="T73" fmla="*/ 396 h 638"/>
                  <a:gd name="T74" fmla="*/ 486 w 512"/>
                  <a:gd name="T75" fmla="*/ 372 h 638"/>
                  <a:gd name="T76" fmla="*/ 510 w 512"/>
                  <a:gd name="T77" fmla="*/ 340 h 638"/>
                  <a:gd name="T78" fmla="*/ 512 w 512"/>
                  <a:gd name="T79" fmla="*/ 308 h 638"/>
                  <a:gd name="T80" fmla="*/ 492 w 512"/>
                  <a:gd name="T81" fmla="*/ 272 h 638"/>
                  <a:gd name="T82" fmla="*/ 470 w 512"/>
                  <a:gd name="T83" fmla="*/ 252 h 638"/>
                  <a:gd name="T84" fmla="*/ 438 w 512"/>
                  <a:gd name="T85" fmla="*/ 248 h 638"/>
                  <a:gd name="T86" fmla="*/ 410 w 512"/>
                  <a:gd name="T87" fmla="*/ 260 h 638"/>
                  <a:gd name="T88" fmla="*/ 372 w 512"/>
                  <a:gd name="T89" fmla="*/ 302 h 638"/>
                  <a:gd name="T90" fmla="*/ 404 w 512"/>
                  <a:gd name="T91" fmla="*/ 52 h 638"/>
                  <a:gd name="T92" fmla="*/ 318 w 512"/>
                  <a:gd name="T93" fmla="*/ 12 h 638"/>
                  <a:gd name="T94" fmla="*/ 256 w 512"/>
                  <a:gd name="T95" fmla="*/ 0 h 638"/>
                  <a:gd name="T96" fmla="*/ 194 w 512"/>
                  <a:gd name="T97" fmla="*/ 1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638">
                    <a:moveTo>
                      <a:pt x="176" y="20"/>
                    </a:moveTo>
                    <a:lnTo>
                      <a:pt x="176" y="20"/>
                    </a:lnTo>
                    <a:lnTo>
                      <a:pt x="148" y="80"/>
                    </a:lnTo>
                    <a:lnTo>
                      <a:pt x="98" y="188"/>
                    </a:lnTo>
                    <a:lnTo>
                      <a:pt x="98" y="188"/>
                    </a:lnTo>
                    <a:lnTo>
                      <a:pt x="94" y="194"/>
                    </a:lnTo>
                    <a:lnTo>
                      <a:pt x="90" y="200"/>
                    </a:lnTo>
                    <a:lnTo>
                      <a:pt x="76" y="208"/>
                    </a:lnTo>
                    <a:lnTo>
                      <a:pt x="62" y="218"/>
                    </a:lnTo>
                    <a:lnTo>
                      <a:pt x="46" y="226"/>
                    </a:lnTo>
                    <a:lnTo>
                      <a:pt x="30" y="232"/>
                    </a:lnTo>
                    <a:lnTo>
                      <a:pt x="16" y="240"/>
                    </a:lnTo>
                    <a:lnTo>
                      <a:pt x="6" y="248"/>
                    </a:lnTo>
                    <a:lnTo>
                      <a:pt x="2" y="252"/>
                    </a:lnTo>
                    <a:lnTo>
                      <a:pt x="0" y="256"/>
                    </a:lnTo>
                    <a:lnTo>
                      <a:pt x="0" y="256"/>
                    </a:lnTo>
                    <a:lnTo>
                      <a:pt x="2" y="262"/>
                    </a:lnTo>
                    <a:lnTo>
                      <a:pt x="2" y="266"/>
                    </a:lnTo>
                    <a:lnTo>
                      <a:pt x="10" y="274"/>
                    </a:lnTo>
                    <a:lnTo>
                      <a:pt x="22" y="280"/>
                    </a:lnTo>
                    <a:lnTo>
                      <a:pt x="34" y="284"/>
                    </a:lnTo>
                    <a:lnTo>
                      <a:pt x="60" y="292"/>
                    </a:lnTo>
                    <a:lnTo>
                      <a:pt x="70" y="294"/>
                    </a:lnTo>
                    <a:lnTo>
                      <a:pt x="48" y="354"/>
                    </a:lnTo>
                    <a:lnTo>
                      <a:pt x="48" y="354"/>
                    </a:lnTo>
                    <a:lnTo>
                      <a:pt x="76" y="350"/>
                    </a:lnTo>
                    <a:lnTo>
                      <a:pt x="144" y="338"/>
                    </a:lnTo>
                    <a:lnTo>
                      <a:pt x="184" y="328"/>
                    </a:lnTo>
                    <a:lnTo>
                      <a:pt x="226" y="316"/>
                    </a:lnTo>
                    <a:lnTo>
                      <a:pt x="264" y="302"/>
                    </a:lnTo>
                    <a:lnTo>
                      <a:pt x="298" y="286"/>
                    </a:lnTo>
                    <a:lnTo>
                      <a:pt x="298" y="286"/>
                    </a:lnTo>
                    <a:lnTo>
                      <a:pt x="306" y="284"/>
                    </a:lnTo>
                    <a:lnTo>
                      <a:pt x="312" y="282"/>
                    </a:lnTo>
                    <a:lnTo>
                      <a:pt x="316" y="282"/>
                    </a:lnTo>
                    <a:lnTo>
                      <a:pt x="320" y="284"/>
                    </a:lnTo>
                    <a:lnTo>
                      <a:pt x="322" y="288"/>
                    </a:lnTo>
                    <a:lnTo>
                      <a:pt x="322" y="292"/>
                    </a:lnTo>
                    <a:lnTo>
                      <a:pt x="322" y="306"/>
                    </a:lnTo>
                    <a:lnTo>
                      <a:pt x="316" y="324"/>
                    </a:lnTo>
                    <a:lnTo>
                      <a:pt x="308" y="344"/>
                    </a:lnTo>
                    <a:lnTo>
                      <a:pt x="298" y="368"/>
                    </a:lnTo>
                    <a:lnTo>
                      <a:pt x="284" y="392"/>
                    </a:lnTo>
                    <a:lnTo>
                      <a:pt x="268" y="416"/>
                    </a:lnTo>
                    <a:lnTo>
                      <a:pt x="252" y="440"/>
                    </a:lnTo>
                    <a:lnTo>
                      <a:pt x="232" y="462"/>
                    </a:lnTo>
                    <a:lnTo>
                      <a:pt x="212" y="482"/>
                    </a:lnTo>
                    <a:lnTo>
                      <a:pt x="194" y="500"/>
                    </a:lnTo>
                    <a:lnTo>
                      <a:pt x="174" y="512"/>
                    </a:lnTo>
                    <a:lnTo>
                      <a:pt x="164" y="516"/>
                    </a:lnTo>
                    <a:lnTo>
                      <a:pt x="154" y="520"/>
                    </a:lnTo>
                    <a:lnTo>
                      <a:pt x="144" y="520"/>
                    </a:lnTo>
                    <a:lnTo>
                      <a:pt x="136" y="520"/>
                    </a:lnTo>
                    <a:lnTo>
                      <a:pt x="136" y="520"/>
                    </a:lnTo>
                    <a:lnTo>
                      <a:pt x="128" y="516"/>
                    </a:lnTo>
                    <a:lnTo>
                      <a:pt x="112" y="508"/>
                    </a:lnTo>
                    <a:lnTo>
                      <a:pt x="102" y="504"/>
                    </a:lnTo>
                    <a:lnTo>
                      <a:pt x="92" y="502"/>
                    </a:lnTo>
                    <a:lnTo>
                      <a:pt x="84" y="502"/>
                    </a:lnTo>
                    <a:lnTo>
                      <a:pt x="78" y="506"/>
                    </a:lnTo>
                    <a:lnTo>
                      <a:pt x="78" y="506"/>
                    </a:lnTo>
                    <a:lnTo>
                      <a:pt x="74" y="512"/>
                    </a:lnTo>
                    <a:lnTo>
                      <a:pt x="76" y="518"/>
                    </a:lnTo>
                    <a:lnTo>
                      <a:pt x="80" y="524"/>
                    </a:lnTo>
                    <a:lnTo>
                      <a:pt x="86" y="532"/>
                    </a:lnTo>
                    <a:lnTo>
                      <a:pt x="100" y="542"/>
                    </a:lnTo>
                    <a:lnTo>
                      <a:pt x="108" y="546"/>
                    </a:lnTo>
                    <a:lnTo>
                      <a:pt x="114" y="548"/>
                    </a:lnTo>
                    <a:lnTo>
                      <a:pt x="114" y="548"/>
                    </a:lnTo>
                    <a:lnTo>
                      <a:pt x="118" y="550"/>
                    </a:lnTo>
                    <a:lnTo>
                      <a:pt x="124" y="554"/>
                    </a:lnTo>
                    <a:lnTo>
                      <a:pt x="132" y="560"/>
                    </a:lnTo>
                    <a:lnTo>
                      <a:pt x="138" y="568"/>
                    </a:lnTo>
                    <a:lnTo>
                      <a:pt x="142" y="580"/>
                    </a:lnTo>
                    <a:lnTo>
                      <a:pt x="146" y="592"/>
                    </a:lnTo>
                    <a:lnTo>
                      <a:pt x="148" y="606"/>
                    </a:lnTo>
                    <a:lnTo>
                      <a:pt x="146" y="622"/>
                    </a:lnTo>
                    <a:lnTo>
                      <a:pt x="146" y="622"/>
                    </a:lnTo>
                    <a:lnTo>
                      <a:pt x="146" y="628"/>
                    </a:lnTo>
                    <a:lnTo>
                      <a:pt x="146" y="634"/>
                    </a:lnTo>
                    <a:lnTo>
                      <a:pt x="150" y="636"/>
                    </a:lnTo>
                    <a:lnTo>
                      <a:pt x="154" y="638"/>
                    </a:lnTo>
                    <a:lnTo>
                      <a:pt x="166" y="638"/>
                    </a:lnTo>
                    <a:lnTo>
                      <a:pt x="180" y="634"/>
                    </a:lnTo>
                    <a:lnTo>
                      <a:pt x="194" y="628"/>
                    </a:lnTo>
                    <a:lnTo>
                      <a:pt x="208" y="620"/>
                    </a:lnTo>
                    <a:lnTo>
                      <a:pt x="220" y="614"/>
                    </a:lnTo>
                    <a:lnTo>
                      <a:pt x="220" y="614"/>
                    </a:lnTo>
                    <a:lnTo>
                      <a:pt x="238" y="584"/>
                    </a:lnTo>
                    <a:lnTo>
                      <a:pt x="282" y="518"/>
                    </a:lnTo>
                    <a:lnTo>
                      <a:pt x="308" y="480"/>
                    </a:lnTo>
                    <a:lnTo>
                      <a:pt x="334" y="446"/>
                    </a:lnTo>
                    <a:lnTo>
                      <a:pt x="358" y="418"/>
                    </a:lnTo>
                    <a:lnTo>
                      <a:pt x="368" y="410"/>
                    </a:lnTo>
                    <a:lnTo>
                      <a:pt x="378" y="402"/>
                    </a:lnTo>
                    <a:lnTo>
                      <a:pt x="378" y="402"/>
                    </a:lnTo>
                    <a:lnTo>
                      <a:pt x="376" y="406"/>
                    </a:lnTo>
                    <a:lnTo>
                      <a:pt x="372" y="416"/>
                    </a:lnTo>
                    <a:lnTo>
                      <a:pt x="372" y="420"/>
                    </a:lnTo>
                    <a:lnTo>
                      <a:pt x="372" y="426"/>
                    </a:lnTo>
                    <a:lnTo>
                      <a:pt x="376" y="430"/>
                    </a:lnTo>
                    <a:lnTo>
                      <a:pt x="380" y="434"/>
                    </a:lnTo>
                    <a:lnTo>
                      <a:pt x="380" y="434"/>
                    </a:lnTo>
                    <a:lnTo>
                      <a:pt x="388" y="434"/>
                    </a:lnTo>
                    <a:lnTo>
                      <a:pt x="396" y="432"/>
                    </a:lnTo>
                    <a:lnTo>
                      <a:pt x="404" y="428"/>
                    </a:lnTo>
                    <a:lnTo>
                      <a:pt x="412" y="420"/>
                    </a:lnTo>
                    <a:lnTo>
                      <a:pt x="430" y="406"/>
                    </a:lnTo>
                    <a:lnTo>
                      <a:pt x="438" y="400"/>
                    </a:lnTo>
                    <a:lnTo>
                      <a:pt x="446" y="396"/>
                    </a:lnTo>
                    <a:lnTo>
                      <a:pt x="446" y="396"/>
                    </a:lnTo>
                    <a:lnTo>
                      <a:pt x="458" y="390"/>
                    </a:lnTo>
                    <a:lnTo>
                      <a:pt x="472" y="382"/>
                    </a:lnTo>
                    <a:lnTo>
                      <a:pt x="486" y="372"/>
                    </a:lnTo>
                    <a:lnTo>
                      <a:pt x="500" y="358"/>
                    </a:lnTo>
                    <a:lnTo>
                      <a:pt x="504" y="348"/>
                    </a:lnTo>
                    <a:lnTo>
                      <a:pt x="510" y="340"/>
                    </a:lnTo>
                    <a:lnTo>
                      <a:pt x="512" y="330"/>
                    </a:lnTo>
                    <a:lnTo>
                      <a:pt x="512" y="320"/>
                    </a:lnTo>
                    <a:lnTo>
                      <a:pt x="512" y="308"/>
                    </a:lnTo>
                    <a:lnTo>
                      <a:pt x="508" y="298"/>
                    </a:lnTo>
                    <a:lnTo>
                      <a:pt x="500" y="284"/>
                    </a:lnTo>
                    <a:lnTo>
                      <a:pt x="492" y="272"/>
                    </a:lnTo>
                    <a:lnTo>
                      <a:pt x="492" y="272"/>
                    </a:lnTo>
                    <a:lnTo>
                      <a:pt x="480" y="260"/>
                    </a:lnTo>
                    <a:lnTo>
                      <a:pt x="470" y="252"/>
                    </a:lnTo>
                    <a:lnTo>
                      <a:pt x="458" y="248"/>
                    </a:lnTo>
                    <a:lnTo>
                      <a:pt x="448" y="246"/>
                    </a:lnTo>
                    <a:lnTo>
                      <a:pt x="438" y="248"/>
                    </a:lnTo>
                    <a:lnTo>
                      <a:pt x="428" y="250"/>
                    </a:lnTo>
                    <a:lnTo>
                      <a:pt x="418" y="254"/>
                    </a:lnTo>
                    <a:lnTo>
                      <a:pt x="410" y="260"/>
                    </a:lnTo>
                    <a:lnTo>
                      <a:pt x="394" y="274"/>
                    </a:lnTo>
                    <a:lnTo>
                      <a:pt x="382" y="286"/>
                    </a:lnTo>
                    <a:lnTo>
                      <a:pt x="372" y="302"/>
                    </a:lnTo>
                    <a:lnTo>
                      <a:pt x="430" y="68"/>
                    </a:lnTo>
                    <a:lnTo>
                      <a:pt x="430" y="68"/>
                    </a:lnTo>
                    <a:lnTo>
                      <a:pt x="404" y="52"/>
                    </a:lnTo>
                    <a:lnTo>
                      <a:pt x="374" y="36"/>
                    </a:lnTo>
                    <a:lnTo>
                      <a:pt x="338" y="20"/>
                    </a:lnTo>
                    <a:lnTo>
                      <a:pt x="318" y="12"/>
                    </a:lnTo>
                    <a:lnTo>
                      <a:pt x="298" y="6"/>
                    </a:lnTo>
                    <a:lnTo>
                      <a:pt x="278" y="2"/>
                    </a:lnTo>
                    <a:lnTo>
                      <a:pt x="256" y="0"/>
                    </a:lnTo>
                    <a:lnTo>
                      <a:pt x="234" y="0"/>
                    </a:lnTo>
                    <a:lnTo>
                      <a:pt x="214" y="4"/>
                    </a:lnTo>
                    <a:lnTo>
                      <a:pt x="194" y="10"/>
                    </a:lnTo>
                    <a:lnTo>
                      <a:pt x="17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66"/>
              <p:cNvSpPr>
                <a:spLocks/>
              </p:cNvSpPr>
              <p:nvPr/>
            </p:nvSpPr>
            <p:spPr bwMode="auto">
              <a:xfrm flipH="1">
                <a:off x="2167157" y="2717810"/>
                <a:ext cx="95435" cy="125126"/>
              </a:xfrm>
              <a:custGeom>
                <a:avLst/>
                <a:gdLst>
                  <a:gd name="T0" fmla="*/ 90 w 90"/>
                  <a:gd name="T1" fmla="*/ 22 h 118"/>
                  <a:gd name="T2" fmla="*/ 70 w 90"/>
                  <a:gd name="T3" fmla="*/ 8 h 118"/>
                  <a:gd name="T4" fmla="*/ 64 w 90"/>
                  <a:gd name="T5" fmla="*/ 6 h 118"/>
                  <a:gd name="T6" fmla="*/ 56 w 90"/>
                  <a:gd name="T7" fmla="*/ 6 h 118"/>
                  <a:gd name="T8" fmla="*/ 48 w 90"/>
                  <a:gd name="T9" fmla="*/ 10 h 118"/>
                  <a:gd name="T10" fmla="*/ 44 w 90"/>
                  <a:gd name="T11" fmla="*/ 12 h 118"/>
                  <a:gd name="T12" fmla="*/ 38 w 90"/>
                  <a:gd name="T13" fmla="*/ 16 h 118"/>
                  <a:gd name="T14" fmla="*/ 30 w 90"/>
                  <a:gd name="T15" fmla="*/ 28 h 118"/>
                  <a:gd name="T16" fmla="*/ 22 w 90"/>
                  <a:gd name="T17" fmla="*/ 42 h 118"/>
                  <a:gd name="T18" fmla="*/ 14 w 90"/>
                  <a:gd name="T19" fmla="*/ 56 h 118"/>
                  <a:gd name="T20" fmla="*/ 6 w 90"/>
                  <a:gd name="T21" fmla="*/ 64 h 118"/>
                  <a:gd name="T22" fmla="*/ 14 w 90"/>
                  <a:gd name="T23" fmla="*/ 68 h 118"/>
                  <a:gd name="T24" fmla="*/ 20 w 90"/>
                  <a:gd name="T25" fmla="*/ 74 h 118"/>
                  <a:gd name="T26" fmla="*/ 26 w 90"/>
                  <a:gd name="T27" fmla="*/ 80 h 118"/>
                  <a:gd name="T28" fmla="*/ 28 w 90"/>
                  <a:gd name="T29" fmla="*/ 84 h 118"/>
                  <a:gd name="T30" fmla="*/ 30 w 90"/>
                  <a:gd name="T31" fmla="*/ 88 h 118"/>
                  <a:gd name="T32" fmla="*/ 30 w 90"/>
                  <a:gd name="T33" fmla="*/ 92 h 118"/>
                  <a:gd name="T34" fmla="*/ 30 w 90"/>
                  <a:gd name="T35" fmla="*/ 96 h 118"/>
                  <a:gd name="T36" fmla="*/ 28 w 90"/>
                  <a:gd name="T37" fmla="*/ 102 h 118"/>
                  <a:gd name="T38" fmla="*/ 26 w 90"/>
                  <a:gd name="T39" fmla="*/ 104 h 118"/>
                  <a:gd name="T40" fmla="*/ 22 w 90"/>
                  <a:gd name="T41" fmla="*/ 112 h 118"/>
                  <a:gd name="T42" fmla="*/ 20 w 90"/>
                  <a:gd name="T43" fmla="*/ 110 h 118"/>
                  <a:gd name="T44" fmla="*/ 22 w 90"/>
                  <a:gd name="T45" fmla="*/ 106 h 118"/>
                  <a:gd name="T46" fmla="*/ 24 w 90"/>
                  <a:gd name="T47" fmla="*/ 100 h 118"/>
                  <a:gd name="T48" fmla="*/ 24 w 90"/>
                  <a:gd name="T49" fmla="*/ 96 h 118"/>
                  <a:gd name="T50" fmla="*/ 24 w 90"/>
                  <a:gd name="T51" fmla="*/ 92 h 118"/>
                  <a:gd name="T52" fmla="*/ 24 w 90"/>
                  <a:gd name="T53" fmla="*/ 90 h 118"/>
                  <a:gd name="T54" fmla="*/ 22 w 90"/>
                  <a:gd name="T55" fmla="*/ 86 h 118"/>
                  <a:gd name="T56" fmla="*/ 20 w 90"/>
                  <a:gd name="T57" fmla="*/ 84 h 118"/>
                  <a:gd name="T58" fmla="*/ 16 w 90"/>
                  <a:gd name="T59" fmla="*/ 78 h 118"/>
                  <a:gd name="T60" fmla="*/ 10 w 90"/>
                  <a:gd name="T61" fmla="*/ 76 h 118"/>
                  <a:gd name="T62" fmla="*/ 4 w 90"/>
                  <a:gd name="T63" fmla="*/ 72 h 118"/>
                  <a:gd name="T64" fmla="*/ 0 w 90"/>
                  <a:gd name="T65" fmla="*/ 68 h 118"/>
                  <a:gd name="T66" fmla="*/ 6 w 90"/>
                  <a:gd name="T67" fmla="*/ 52 h 118"/>
                  <a:gd name="T68" fmla="*/ 14 w 90"/>
                  <a:gd name="T69" fmla="*/ 38 h 118"/>
                  <a:gd name="T70" fmla="*/ 32 w 90"/>
                  <a:gd name="T71" fmla="*/ 10 h 118"/>
                  <a:gd name="T72" fmla="*/ 40 w 90"/>
                  <a:gd name="T73" fmla="*/ 6 h 118"/>
                  <a:gd name="T74" fmla="*/ 44 w 90"/>
                  <a:gd name="T75" fmla="*/ 4 h 118"/>
                  <a:gd name="T76" fmla="*/ 46 w 90"/>
                  <a:gd name="T77" fmla="*/ 2 h 118"/>
                  <a:gd name="T78" fmla="*/ 48 w 90"/>
                  <a:gd name="T79" fmla="*/ 2 h 118"/>
                  <a:gd name="T80" fmla="*/ 56 w 90"/>
                  <a:gd name="T81" fmla="*/ 0 h 118"/>
                  <a:gd name="T82" fmla="*/ 64 w 90"/>
                  <a:gd name="T83" fmla="*/ 2 h 118"/>
                  <a:gd name="T84" fmla="*/ 80 w 90"/>
                  <a:gd name="T85" fmla="*/ 10 h 118"/>
                  <a:gd name="T86" fmla="*/ 86 w 90"/>
                  <a:gd name="T87"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18">
                    <a:moveTo>
                      <a:pt x="90" y="22"/>
                    </a:moveTo>
                    <a:lnTo>
                      <a:pt x="90" y="22"/>
                    </a:lnTo>
                    <a:lnTo>
                      <a:pt x="78" y="12"/>
                    </a:lnTo>
                    <a:lnTo>
                      <a:pt x="70" y="8"/>
                    </a:lnTo>
                    <a:lnTo>
                      <a:pt x="64" y="6"/>
                    </a:lnTo>
                    <a:lnTo>
                      <a:pt x="64" y="6"/>
                    </a:lnTo>
                    <a:lnTo>
                      <a:pt x="56" y="6"/>
                    </a:lnTo>
                    <a:lnTo>
                      <a:pt x="56" y="6"/>
                    </a:lnTo>
                    <a:lnTo>
                      <a:pt x="50" y="8"/>
                    </a:lnTo>
                    <a:lnTo>
                      <a:pt x="48" y="10"/>
                    </a:lnTo>
                    <a:lnTo>
                      <a:pt x="48" y="10"/>
                    </a:lnTo>
                    <a:lnTo>
                      <a:pt x="44" y="12"/>
                    </a:lnTo>
                    <a:lnTo>
                      <a:pt x="44" y="12"/>
                    </a:lnTo>
                    <a:lnTo>
                      <a:pt x="38" y="16"/>
                    </a:lnTo>
                    <a:lnTo>
                      <a:pt x="38" y="16"/>
                    </a:lnTo>
                    <a:lnTo>
                      <a:pt x="30" y="28"/>
                    </a:lnTo>
                    <a:lnTo>
                      <a:pt x="30" y="28"/>
                    </a:lnTo>
                    <a:lnTo>
                      <a:pt x="22" y="42"/>
                    </a:lnTo>
                    <a:lnTo>
                      <a:pt x="22" y="42"/>
                    </a:lnTo>
                    <a:lnTo>
                      <a:pt x="14" y="56"/>
                    </a:lnTo>
                    <a:lnTo>
                      <a:pt x="8" y="70"/>
                    </a:lnTo>
                    <a:lnTo>
                      <a:pt x="6" y="64"/>
                    </a:lnTo>
                    <a:lnTo>
                      <a:pt x="6" y="64"/>
                    </a:lnTo>
                    <a:lnTo>
                      <a:pt x="14" y="68"/>
                    </a:lnTo>
                    <a:lnTo>
                      <a:pt x="14" y="68"/>
                    </a:lnTo>
                    <a:lnTo>
                      <a:pt x="20" y="74"/>
                    </a:lnTo>
                    <a:lnTo>
                      <a:pt x="20" y="74"/>
                    </a:lnTo>
                    <a:lnTo>
                      <a:pt x="26" y="80"/>
                    </a:lnTo>
                    <a:lnTo>
                      <a:pt x="26" y="80"/>
                    </a:lnTo>
                    <a:lnTo>
                      <a:pt x="28" y="84"/>
                    </a:lnTo>
                    <a:lnTo>
                      <a:pt x="28" y="84"/>
                    </a:lnTo>
                    <a:lnTo>
                      <a:pt x="30" y="88"/>
                    </a:lnTo>
                    <a:lnTo>
                      <a:pt x="30" y="88"/>
                    </a:lnTo>
                    <a:lnTo>
                      <a:pt x="30" y="92"/>
                    </a:lnTo>
                    <a:lnTo>
                      <a:pt x="30" y="92"/>
                    </a:lnTo>
                    <a:lnTo>
                      <a:pt x="30" y="96"/>
                    </a:lnTo>
                    <a:lnTo>
                      <a:pt x="30" y="96"/>
                    </a:lnTo>
                    <a:lnTo>
                      <a:pt x="28" y="102"/>
                    </a:lnTo>
                    <a:lnTo>
                      <a:pt x="26" y="104"/>
                    </a:lnTo>
                    <a:lnTo>
                      <a:pt x="26" y="104"/>
                    </a:lnTo>
                    <a:lnTo>
                      <a:pt x="24" y="108"/>
                    </a:lnTo>
                    <a:lnTo>
                      <a:pt x="22" y="112"/>
                    </a:lnTo>
                    <a:lnTo>
                      <a:pt x="16" y="118"/>
                    </a:lnTo>
                    <a:lnTo>
                      <a:pt x="20" y="110"/>
                    </a:lnTo>
                    <a:lnTo>
                      <a:pt x="22" y="106"/>
                    </a:lnTo>
                    <a:lnTo>
                      <a:pt x="22" y="106"/>
                    </a:lnTo>
                    <a:lnTo>
                      <a:pt x="24" y="104"/>
                    </a:lnTo>
                    <a:lnTo>
                      <a:pt x="24" y="100"/>
                    </a:lnTo>
                    <a:lnTo>
                      <a:pt x="24" y="100"/>
                    </a:lnTo>
                    <a:lnTo>
                      <a:pt x="24" y="96"/>
                    </a:lnTo>
                    <a:lnTo>
                      <a:pt x="24" y="96"/>
                    </a:lnTo>
                    <a:lnTo>
                      <a:pt x="24" y="92"/>
                    </a:lnTo>
                    <a:lnTo>
                      <a:pt x="24" y="92"/>
                    </a:lnTo>
                    <a:lnTo>
                      <a:pt x="24" y="90"/>
                    </a:lnTo>
                    <a:lnTo>
                      <a:pt x="24" y="90"/>
                    </a:lnTo>
                    <a:lnTo>
                      <a:pt x="22" y="86"/>
                    </a:lnTo>
                    <a:lnTo>
                      <a:pt x="22" y="86"/>
                    </a:lnTo>
                    <a:lnTo>
                      <a:pt x="20" y="84"/>
                    </a:lnTo>
                    <a:lnTo>
                      <a:pt x="20" y="84"/>
                    </a:lnTo>
                    <a:lnTo>
                      <a:pt x="16" y="78"/>
                    </a:lnTo>
                    <a:lnTo>
                      <a:pt x="16" y="78"/>
                    </a:lnTo>
                    <a:lnTo>
                      <a:pt x="10" y="76"/>
                    </a:lnTo>
                    <a:lnTo>
                      <a:pt x="10" y="76"/>
                    </a:lnTo>
                    <a:lnTo>
                      <a:pt x="4" y="72"/>
                    </a:lnTo>
                    <a:lnTo>
                      <a:pt x="0" y="72"/>
                    </a:lnTo>
                    <a:lnTo>
                      <a:pt x="0" y="68"/>
                    </a:lnTo>
                    <a:lnTo>
                      <a:pt x="0" y="68"/>
                    </a:lnTo>
                    <a:lnTo>
                      <a:pt x="6" y="52"/>
                    </a:lnTo>
                    <a:lnTo>
                      <a:pt x="14" y="38"/>
                    </a:lnTo>
                    <a:lnTo>
                      <a:pt x="14" y="38"/>
                    </a:lnTo>
                    <a:lnTo>
                      <a:pt x="22" y="24"/>
                    </a:lnTo>
                    <a:lnTo>
                      <a:pt x="32" y="10"/>
                    </a:lnTo>
                    <a:lnTo>
                      <a:pt x="32" y="10"/>
                    </a:lnTo>
                    <a:lnTo>
                      <a:pt x="40" y="6"/>
                    </a:lnTo>
                    <a:lnTo>
                      <a:pt x="40" y="6"/>
                    </a:lnTo>
                    <a:lnTo>
                      <a:pt x="44" y="4"/>
                    </a:lnTo>
                    <a:lnTo>
                      <a:pt x="44" y="4"/>
                    </a:lnTo>
                    <a:lnTo>
                      <a:pt x="46" y="2"/>
                    </a:lnTo>
                    <a:lnTo>
                      <a:pt x="48" y="2"/>
                    </a:lnTo>
                    <a:lnTo>
                      <a:pt x="48" y="2"/>
                    </a:lnTo>
                    <a:lnTo>
                      <a:pt x="56" y="0"/>
                    </a:lnTo>
                    <a:lnTo>
                      <a:pt x="56" y="0"/>
                    </a:lnTo>
                    <a:lnTo>
                      <a:pt x="64" y="2"/>
                    </a:lnTo>
                    <a:lnTo>
                      <a:pt x="64" y="2"/>
                    </a:lnTo>
                    <a:lnTo>
                      <a:pt x="72" y="4"/>
                    </a:lnTo>
                    <a:lnTo>
                      <a:pt x="80" y="10"/>
                    </a:lnTo>
                    <a:lnTo>
                      <a:pt x="80" y="10"/>
                    </a:lnTo>
                    <a:lnTo>
                      <a:pt x="86" y="16"/>
                    </a:lnTo>
                    <a:lnTo>
                      <a:pt x="90" y="22"/>
                    </a:lnTo>
                    <a:close/>
                  </a:path>
                </a:pathLst>
              </a:custGeom>
              <a:solidFill>
                <a:srgbClr val="F68C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67"/>
              <p:cNvSpPr>
                <a:spLocks/>
              </p:cNvSpPr>
              <p:nvPr/>
            </p:nvSpPr>
            <p:spPr bwMode="auto">
              <a:xfrm flipH="1">
                <a:off x="2167157" y="2717810"/>
                <a:ext cx="95435" cy="125126"/>
              </a:xfrm>
              <a:custGeom>
                <a:avLst/>
                <a:gdLst>
                  <a:gd name="T0" fmla="*/ 90 w 90"/>
                  <a:gd name="T1" fmla="*/ 22 h 118"/>
                  <a:gd name="T2" fmla="*/ 70 w 90"/>
                  <a:gd name="T3" fmla="*/ 8 h 118"/>
                  <a:gd name="T4" fmla="*/ 64 w 90"/>
                  <a:gd name="T5" fmla="*/ 6 h 118"/>
                  <a:gd name="T6" fmla="*/ 56 w 90"/>
                  <a:gd name="T7" fmla="*/ 6 h 118"/>
                  <a:gd name="T8" fmla="*/ 48 w 90"/>
                  <a:gd name="T9" fmla="*/ 10 h 118"/>
                  <a:gd name="T10" fmla="*/ 44 w 90"/>
                  <a:gd name="T11" fmla="*/ 12 h 118"/>
                  <a:gd name="T12" fmla="*/ 38 w 90"/>
                  <a:gd name="T13" fmla="*/ 16 h 118"/>
                  <a:gd name="T14" fmla="*/ 30 w 90"/>
                  <a:gd name="T15" fmla="*/ 28 h 118"/>
                  <a:gd name="T16" fmla="*/ 22 w 90"/>
                  <a:gd name="T17" fmla="*/ 42 h 118"/>
                  <a:gd name="T18" fmla="*/ 14 w 90"/>
                  <a:gd name="T19" fmla="*/ 56 h 118"/>
                  <a:gd name="T20" fmla="*/ 6 w 90"/>
                  <a:gd name="T21" fmla="*/ 64 h 118"/>
                  <a:gd name="T22" fmla="*/ 14 w 90"/>
                  <a:gd name="T23" fmla="*/ 68 h 118"/>
                  <a:gd name="T24" fmla="*/ 20 w 90"/>
                  <a:gd name="T25" fmla="*/ 74 h 118"/>
                  <a:gd name="T26" fmla="*/ 26 w 90"/>
                  <a:gd name="T27" fmla="*/ 80 h 118"/>
                  <a:gd name="T28" fmla="*/ 28 w 90"/>
                  <a:gd name="T29" fmla="*/ 84 h 118"/>
                  <a:gd name="T30" fmla="*/ 30 w 90"/>
                  <a:gd name="T31" fmla="*/ 88 h 118"/>
                  <a:gd name="T32" fmla="*/ 30 w 90"/>
                  <a:gd name="T33" fmla="*/ 92 h 118"/>
                  <a:gd name="T34" fmla="*/ 30 w 90"/>
                  <a:gd name="T35" fmla="*/ 96 h 118"/>
                  <a:gd name="T36" fmla="*/ 28 w 90"/>
                  <a:gd name="T37" fmla="*/ 102 h 118"/>
                  <a:gd name="T38" fmla="*/ 26 w 90"/>
                  <a:gd name="T39" fmla="*/ 104 h 118"/>
                  <a:gd name="T40" fmla="*/ 22 w 90"/>
                  <a:gd name="T41" fmla="*/ 112 h 118"/>
                  <a:gd name="T42" fmla="*/ 20 w 90"/>
                  <a:gd name="T43" fmla="*/ 110 h 118"/>
                  <a:gd name="T44" fmla="*/ 22 w 90"/>
                  <a:gd name="T45" fmla="*/ 106 h 118"/>
                  <a:gd name="T46" fmla="*/ 24 w 90"/>
                  <a:gd name="T47" fmla="*/ 100 h 118"/>
                  <a:gd name="T48" fmla="*/ 24 w 90"/>
                  <a:gd name="T49" fmla="*/ 96 h 118"/>
                  <a:gd name="T50" fmla="*/ 24 w 90"/>
                  <a:gd name="T51" fmla="*/ 92 h 118"/>
                  <a:gd name="T52" fmla="*/ 24 w 90"/>
                  <a:gd name="T53" fmla="*/ 90 h 118"/>
                  <a:gd name="T54" fmla="*/ 22 w 90"/>
                  <a:gd name="T55" fmla="*/ 86 h 118"/>
                  <a:gd name="T56" fmla="*/ 20 w 90"/>
                  <a:gd name="T57" fmla="*/ 84 h 118"/>
                  <a:gd name="T58" fmla="*/ 16 w 90"/>
                  <a:gd name="T59" fmla="*/ 78 h 118"/>
                  <a:gd name="T60" fmla="*/ 10 w 90"/>
                  <a:gd name="T61" fmla="*/ 76 h 118"/>
                  <a:gd name="T62" fmla="*/ 4 w 90"/>
                  <a:gd name="T63" fmla="*/ 72 h 118"/>
                  <a:gd name="T64" fmla="*/ 0 w 90"/>
                  <a:gd name="T65" fmla="*/ 68 h 118"/>
                  <a:gd name="T66" fmla="*/ 6 w 90"/>
                  <a:gd name="T67" fmla="*/ 52 h 118"/>
                  <a:gd name="T68" fmla="*/ 14 w 90"/>
                  <a:gd name="T69" fmla="*/ 38 h 118"/>
                  <a:gd name="T70" fmla="*/ 32 w 90"/>
                  <a:gd name="T71" fmla="*/ 10 h 118"/>
                  <a:gd name="T72" fmla="*/ 40 w 90"/>
                  <a:gd name="T73" fmla="*/ 6 h 118"/>
                  <a:gd name="T74" fmla="*/ 44 w 90"/>
                  <a:gd name="T75" fmla="*/ 4 h 118"/>
                  <a:gd name="T76" fmla="*/ 46 w 90"/>
                  <a:gd name="T77" fmla="*/ 2 h 118"/>
                  <a:gd name="T78" fmla="*/ 48 w 90"/>
                  <a:gd name="T79" fmla="*/ 2 h 118"/>
                  <a:gd name="T80" fmla="*/ 56 w 90"/>
                  <a:gd name="T81" fmla="*/ 0 h 118"/>
                  <a:gd name="T82" fmla="*/ 64 w 90"/>
                  <a:gd name="T83" fmla="*/ 2 h 118"/>
                  <a:gd name="T84" fmla="*/ 80 w 90"/>
                  <a:gd name="T85" fmla="*/ 10 h 118"/>
                  <a:gd name="T86" fmla="*/ 86 w 90"/>
                  <a:gd name="T87"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18">
                    <a:moveTo>
                      <a:pt x="90" y="22"/>
                    </a:moveTo>
                    <a:lnTo>
                      <a:pt x="90" y="22"/>
                    </a:lnTo>
                    <a:lnTo>
                      <a:pt x="78" y="12"/>
                    </a:lnTo>
                    <a:lnTo>
                      <a:pt x="70" y="8"/>
                    </a:lnTo>
                    <a:lnTo>
                      <a:pt x="64" y="6"/>
                    </a:lnTo>
                    <a:lnTo>
                      <a:pt x="64" y="6"/>
                    </a:lnTo>
                    <a:lnTo>
                      <a:pt x="56" y="6"/>
                    </a:lnTo>
                    <a:lnTo>
                      <a:pt x="56" y="6"/>
                    </a:lnTo>
                    <a:lnTo>
                      <a:pt x="50" y="8"/>
                    </a:lnTo>
                    <a:lnTo>
                      <a:pt x="48" y="10"/>
                    </a:lnTo>
                    <a:lnTo>
                      <a:pt x="48" y="10"/>
                    </a:lnTo>
                    <a:lnTo>
                      <a:pt x="44" y="12"/>
                    </a:lnTo>
                    <a:lnTo>
                      <a:pt x="44" y="12"/>
                    </a:lnTo>
                    <a:lnTo>
                      <a:pt x="38" y="16"/>
                    </a:lnTo>
                    <a:lnTo>
                      <a:pt x="38" y="16"/>
                    </a:lnTo>
                    <a:lnTo>
                      <a:pt x="30" y="28"/>
                    </a:lnTo>
                    <a:lnTo>
                      <a:pt x="30" y="28"/>
                    </a:lnTo>
                    <a:lnTo>
                      <a:pt x="22" y="42"/>
                    </a:lnTo>
                    <a:lnTo>
                      <a:pt x="22" y="42"/>
                    </a:lnTo>
                    <a:lnTo>
                      <a:pt x="14" y="56"/>
                    </a:lnTo>
                    <a:lnTo>
                      <a:pt x="8" y="70"/>
                    </a:lnTo>
                    <a:lnTo>
                      <a:pt x="6" y="64"/>
                    </a:lnTo>
                    <a:lnTo>
                      <a:pt x="6" y="64"/>
                    </a:lnTo>
                    <a:lnTo>
                      <a:pt x="14" y="68"/>
                    </a:lnTo>
                    <a:lnTo>
                      <a:pt x="14" y="68"/>
                    </a:lnTo>
                    <a:lnTo>
                      <a:pt x="20" y="74"/>
                    </a:lnTo>
                    <a:lnTo>
                      <a:pt x="20" y="74"/>
                    </a:lnTo>
                    <a:lnTo>
                      <a:pt x="26" y="80"/>
                    </a:lnTo>
                    <a:lnTo>
                      <a:pt x="26" y="80"/>
                    </a:lnTo>
                    <a:lnTo>
                      <a:pt x="28" y="84"/>
                    </a:lnTo>
                    <a:lnTo>
                      <a:pt x="28" y="84"/>
                    </a:lnTo>
                    <a:lnTo>
                      <a:pt x="30" y="88"/>
                    </a:lnTo>
                    <a:lnTo>
                      <a:pt x="30" y="88"/>
                    </a:lnTo>
                    <a:lnTo>
                      <a:pt x="30" y="92"/>
                    </a:lnTo>
                    <a:lnTo>
                      <a:pt x="30" y="92"/>
                    </a:lnTo>
                    <a:lnTo>
                      <a:pt x="30" y="96"/>
                    </a:lnTo>
                    <a:lnTo>
                      <a:pt x="30" y="96"/>
                    </a:lnTo>
                    <a:lnTo>
                      <a:pt x="28" y="102"/>
                    </a:lnTo>
                    <a:lnTo>
                      <a:pt x="26" y="104"/>
                    </a:lnTo>
                    <a:lnTo>
                      <a:pt x="26" y="104"/>
                    </a:lnTo>
                    <a:lnTo>
                      <a:pt x="24" y="108"/>
                    </a:lnTo>
                    <a:lnTo>
                      <a:pt x="22" y="112"/>
                    </a:lnTo>
                    <a:lnTo>
                      <a:pt x="16" y="118"/>
                    </a:lnTo>
                    <a:lnTo>
                      <a:pt x="20" y="110"/>
                    </a:lnTo>
                    <a:lnTo>
                      <a:pt x="22" y="106"/>
                    </a:lnTo>
                    <a:lnTo>
                      <a:pt x="22" y="106"/>
                    </a:lnTo>
                    <a:lnTo>
                      <a:pt x="24" y="104"/>
                    </a:lnTo>
                    <a:lnTo>
                      <a:pt x="24" y="100"/>
                    </a:lnTo>
                    <a:lnTo>
                      <a:pt x="24" y="100"/>
                    </a:lnTo>
                    <a:lnTo>
                      <a:pt x="24" y="96"/>
                    </a:lnTo>
                    <a:lnTo>
                      <a:pt x="24" y="96"/>
                    </a:lnTo>
                    <a:lnTo>
                      <a:pt x="24" y="92"/>
                    </a:lnTo>
                    <a:lnTo>
                      <a:pt x="24" y="92"/>
                    </a:lnTo>
                    <a:lnTo>
                      <a:pt x="24" y="90"/>
                    </a:lnTo>
                    <a:lnTo>
                      <a:pt x="24" y="90"/>
                    </a:lnTo>
                    <a:lnTo>
                      <a:pt x="22" y="86"/>
                    </a:lnTo>
                    <a:lnTo>
                      <a:pt x="22" y="86"/>
                    </a:lnTo>
                    <a:lnTo>
                      <a:pt x="20" y="84"/>
                    </a:lnTo>
                    <a:lnTo>
                      <a:pt x="20" y="84"/>
                    </a:lnTo>
                    <a:lnTo>
                      <a:pt x="16" y="78"/>
                    </a:lnTo>
                    <a:lnTo>
                      <a:pt x="16" y="78"/>
                    </a:lnTo>
                    <a:lnTo>
                      <a:pt x="10" y="76"/>
                    </a:lnTo>
                    <a:lnTo>
                      <a:pt x="10" y="76"/>
                    </a:lnTo>
                    <a:lnTo>
                      <a:pt x="4" y="72"/>
                    </a:lnTo>
                    <a:lnTo>
                      <a:pt x="0" y="72"/>
                    </a:lnTo>
                    <a:lnTo>
                      <a:pt x="0" y="68"/>
                    </a:lnTo>
                    <a:lnTo>
                      <a:pt x="0" y="68"/>
                    </a:lnTo>
                    <a:lnTo>
                      <a:pt x="6" y="52"/>
                    </a:lnTo>
                    <a:lnTo>
                      <a:pt x="14" y="38"/>
                    </a:lnTo>
                    <a:lnTo>
                      <a:pt x="14" y="38"/>
                    </a:lnTo>
                    <a:lnTo>
                      <a:pt x="22" y="24"/>
                    </a:lnTo>
                    <a:lnTo>
                      <a:pt x="32" y="10"/>
                    </a:lnTo>
                    <a:lnTo>
                      <a:pt x="32" y="10"/>
                    </a:lnTo>
                    <a:lnTo>
                      <a:pt x="40" y="6"/>
                    </a:lnTo>
                    <a:lnTo>
                      <a:pt x="40" y="6"/>
                    </a:lnTo>
                    <a:lnTo>
                      <a:pt x="44" y="4"/>
                    </a:lnTo>
                    <a:lnTo>
                      <a:pt x="44" y="4"/>
                    </a:lnTo>
                    <a:lnTo>
                      <a:pt x="46" y="2"/>
                    </a:lnTo>
                    <a:lnTo>
                      <a:pt x="48" y="2"/>
                    </a:lnTo>
                    <a:lnTo>
                      <a:pt x="48" y="2"/>
                    </a:lnTo>
                    <a:lnTo>
                      <a:pt x="56" y="0"/>
                    </a:lnTo>
                    <a:lnTo>
                      <a:pt x="56" y="0"/>
                    </a:lnTo>
                    <a:lnTo>
                      <a:pt x="64" y="2"/>
                    </a:lnTo>
                    <a:lnTo>
                      <a:pt x="64" y="2"/>
                    </a:lnTo>
                    <a:lnTo>
                      <a:pt x="72" y="4"/>
                    </a:lnTo>
                    <a:lnTo>
                      <a:pt x="80" y="10"/>
                    </a:lnTo>
                    <a:lnTo>
                      <a:pt x="80" y="10"/>
                    </a:lnTo>
                    <a:lnTo>
                      <a:pt x="86" y="16"/>
                    </a:lnTo>
                    <a:lnTo>
                      <a:pt x="9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68"/>
              <p:cNvSpPr>
                <a:spLocks/>
              </p:cNvSpPr>
              <p:nvPr/>
            </p:nvSpPr>
            <p:spPr bwMode="auto">
              <a:xfrm flipH="1">
                <a:off x="2377115" y="2533301"/>
                <a:ext cx="106039" cy="27570"/>
              </a:xfrm>
              <a:custGeom>
                <a:avLst/>
                <a:gdLst>
                  <a:gd name="T0" fmla="*/ 98 w 100"/>
                  <a:gd name="T1" fmla="*/ 26 h 26"/>
                  <a:gd name="T2" fmla="*/ 98 w 100"/>
                  <a:gd name="T3" fmla="*/ 26 h 26"/>
                  <a:gd name="T4" fmla="*/ 84 w 100"/>
                  <a:gd name="T5" fmla="*/ 20 h 26"/>
                  <a:gd name="T6" fmla="*/ 84 w 100"/>
                  <a:gd name="T7" fmla="*/ 20 h 26"/>
                  <a:gd name="T8" fmla="*/ 68 w 100"/>
                  <a:gd name="T9" fmla="*/ 16 h 26"/>
                  <a:gd name="T10" fmla="*/ 50 w 100"/>
                  <a:gd name="T11" fmla="*/ 12 h 26"/>
                  <a:gd name="T12" fmla="*/ 50 w 100"/>
                  <a:gd name="T13" fmla="*/ 12 h 26"/>
                  <a:gd name="T14" fmla="*/ 42 w 100"/>
                  <a:gd name="T15" fmla="*/ 10 h 26"/>
                  <a:gd name="T16" fmla="*/ 42 w 100"/>
                  <a:gd name="T17" fmla="*/ 10 h 26"/>
                  <a:gd name="T18" fmla="*/ 32 w 100"/>
                  <a:gd name="T19" fmla="*/ 10 h 26"/>
                  <a:gd name="T20" fmla="*/ 32 w 100"/>
                  <a:gd name="T21" fmla="*/ 10 h 26"/>
                  <a:gd name="T22" fmla="*/ 24 w 100"/>
                  <a:gd name="T23" fmla="*/ 10 h 26"/>
                  <a:gd name="T24" fmla="*/ 24 w 100"/>
                  <a:gd name="T25" fmla="*/ 10 h 26"/>
                  <a:gd name="T26" fmla="*/ 16 w 100"/>
                  <a:gd name="T27" fmla="*/ 8 h 26"/>
                  <a:gd name="T28" fmla="*/ 16 w 100"/>
                  <a:gd name="T29" fmla="*/ 8 h 26"/>
                  <a:gd name="T30" fmla="*/ 10 w 100"/>
                  <a:gd name="T31" fmla="*/ 8 h 26"/>
                  <a:gd name="T32" fmla="*/ 10 w 100"/>
                  <a:gd name="T33" fmla="*/ 8 h 26"/>
                  <a:gd name="T34" fmla="*/ 4 w 100"/>
                  <a:gd name="T35" fmla="*/ 8 h 26"/>
                  <a:gd name="T36" fmla="*/ 4 w 100"/>
                  <a:gd name="T37" fmla="*/ 8 h 26"/>
                  <a:gd name="T38" fmla="*/ 0 w 100"/>
                  <a:gd name="T39" fmla="*/ 8 h 26"/>
                  <a:gd name="T40" fmla="*/ 0 w 100"/>
                  <a:gd name="T41" fmla="*/ 6 h 26"/>
                  <a:gd name="T42" fmla="*/ 0 w 100"/>
                  <a:gd name="T43" fmla="*/ 6 h 26"/>
                  <a:gd name="T44" fmla="*/ 4 w 100"/>
                  <a:gd name="T45" fmla="*/ 4 h 26"/>
                  <a:gd name="T46" fmla="*/ 4 w 100"/>
                  <a:gd name="T47" fmla="*/ 4 h 26"/>
                  <a:gd name="T48" fmla="*/ 10 w 100"/>
                  <a:gd name="T49" fmla="*/ 2 h 26"/>
                  <a:gd name="T50" fmla="*/ 10 w 100"/>
                  <a:gd name="T51" fmla="*/ 2 h 26"/>
                  <a:gd name="T52" fmla="*/ 16 w 100"/>
                  <a:gd name="T53" fmla="*/ 2 h 26"/>
                  <a:gd name="T54" fmla="*/ 16 w 100"/>
                  <a:gd name="T55" fmla="*/ 2 h 26"/>
                  <a:gd name="T56" fmla="*/ 24 w 100"/>
                  <a:gd name="T57" fmla="*/ 0 h 26"/>
                  <a:gd name="T58" fmla="*/ 24 w 100"/>
                  <a:gd name="T59" fmla="*/ 0 h 26"/>
                  <a:gd name="T60" fmla="*/ 34 w 100"/>
                  <a:gd name="T61" fmla="*/ 0 h 26"/>
                  <a:gd name="T62" fmla="*/ 34 w 100"/>
                  <a:gd name="T63" fmla="*/ 0 h 26"/>
                  <a:gd name="T64" fmla="*/ 52 w 100"/>
                  <a:gd name="T65" fmla="*/ 4 h 26"/>
                  <a:gd name="T66" fmla="*/ 52 w 100"/>
                  <a:gd name="T67" fmla="*/ 4 h 26"/>
                  <a:gd name="T68" fmla="*/ 70 w 100"/>
                  <a:gd name="T69" fmla="*/ 10 h 26"/>
                  <a:gd name="T70" fmla="*/ 86 w 100"/>
                  <a:gd name="T71" fmla="*/ 18 h 26"/>
                  <a:gd name="T72" fmla="*/ 86 w 100"/>
                  <a:gd name="T73" fmla="*/ 18 h 26"/>
                  <a:gd name="T74" fmla="*/ 100 w 100"/>
                  <a:gd name="T75" fmla="*/ 26 h 26"/>
                  <a:gd name="T76" fmla="*/ 98 w 100"/>
                  <a:gd name="T7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26">
                    <a:moveTo>
                      <a:pt x="98" y="26"/>
                    </a:moveTo>
                    <a:lnTo>
                      <a:pt x="98" y="26"/>
                    </a:lnTo>
                    <a:lnTo>
                      <a:pt x="84" y="20"/>
                    </a:lnTo>
                    <a:lnTo>
                      <a:pt x="84" y="20"/>
                    </a:lnTo>
                    <a:lnTo>
                      <a:pt x="68" y="16"/>
                    </a:lnTo>
                    <a:lnTo>
                      <a:pt x="50" y="12"/>
                    </a:lnTo>
                    <a:lnTo>
                      <a:pt x="50" y="12"/>
                    </a:lnTo>
                    <a:lnTo>
                      <a:pt x="42" y="10"/>
                    </a:lnTo>
                    <a:lnTo>
                      <a:pt x="42" y="10"/>
                    </a:lnTo>
                    <a:lnTo>
                      <a:pt x="32" y="10"/>
                    </a:lnTo>
                    <a:lnTo>
                      <a:pt x="32" y="10"/>
                    </a:lnTo>
                    <a:lnTo>
                      <a:pt x="24" y="10"/>
                    </a:lnTo>
                    <a:lnTo>
                      <a:pt x="24" y="10"/>
                    </a:lnTo>
                    <a:lnTo>
                      <a:pt x="16" y="8"/>
                    </a:lnTo>
                    <a:lnTo>
                      <a:pt x="16" y="8"/>
                    </a:lnTo>
                    <a:lnTo>
                      <a:pt x="10" y="8"/>
                    </a:lnTo>
                    <a:lnTo>
                      <a:pt x="10" y="8"/>
                    </a:lnTo>
                    <a:lnTo>
                      <a:pt x="4" y="8"/>
                    </a:lnTo>
                    <a:lnTo>
                      <a:pt x="4" y="8"/>
                    </a:lnTo>
                    <a:lnTo>
                      <a:pt x="0" y="8"/>
                    </a:lnTo>
                    <a:lnTo>
                      <a:pt x="0" y="6"/>
                    </a:lnTo>
                    <a:lnTo>
                      <a:pt x="0" y="6"/>
                    </a:lnTo>
                    <a:lnTo>
                      <a:pt x="4" y="4"/>
                    </a:lnTo>
                    <a:lnTo>
                      <a:pt x="4" y="4"/>
                    </a:lnTo>
                    <a:lnTo>
                      <a:pt x="10" y="2"/>
                    </a:lnTo>
                    <a:lnTo>
                      <a:pt x="10" y="2"/>
                    </a:lnTo>
                    <a:lnTo>
                      <a:pt x="16" y="2"/>
                    </a:lnTo>
                    <a:lnTo>
                      <a:pt x="16" y="2"/>
                    </a:lnTo>
                    <a:lnTo>
                      <a:pt x="24" y="0"/>
                    </a:lnTo>
                    <a:lnTo>
                      <a:pt x="24" y="0"/>
                    </a:lnTo>
                    <a:lnTo>
                      <a:pt x="34" y="0"/>
                    </a:lnTo>
                    <a:lnTo>
                      <a:pt x="34" y="0"/>
                    </a:lnTo>
                    <a:lnTo>
                      <a:pt x="52" y="4"/>
                    </a:lnTo>
                    <a:lnTo>
                      <a:pt x="52" y="4"/>
                    </a:lnTo>
                    <a:lnTo>
                      <a:pt x="70" y="10"/>
                    </a:lnTo>
                    <a:lnTo>
                      <a:pt x="86" y="18"/>
                    </a:lnTo>
                    <a:lnTo>
                      <a:pt x="86" y="18"/>
                    </a:lnTo>
                    <a:lnTo>
                      <a:pt x="100" y="26"/>
                    </a:lnTo>
                    <a:lnTo>
                      <a:pt x="98" y="26"/>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69"/>
              <p:cNvSpPr>
                <a:spLocks/>
              </p:cNvSpPr>
              <p:nvPr/>
            </p:nvSpPr>
            <p:spPr bwMode="auto">
              <a:xfrm flipH="1">
                <a:off x="2398323" y="3082585"/>
                <a:ext cx="159059" cy="74227"/>
              </a:xfrm>
              <a:custGeom>
                <a:avLst/>
                <a:gdLst>
                  <a:gd name="T0" fmla="*/ 150 w 150"/>
                  <a:gd name="T1" fmla="*/ 16 h 70"/>
                  <a:gd name="T2" fmla="*/ 150 w 150"/>
                  <a:gd name="T3" fmla="*/ 16 h 70"/>
                  <a:gd name="T4" fmla="*/ 122 w 150"/>
                  <a:gd name="T5" fmla="*/ 30 h 70"/>
                  <a:gd name="T6" fmla="*/ 88 w 150"/>
                  <a:gd name="T7" fmla="*/ 46 h 70"/>
                  <a:gd name="T8" fmla="*/ 42 w 150"/>
                  <a:gd name="T9" fmla="*/ 70 h 70"/>
                  <a:gd name="T10" fmla="*/ 10 w 150"/>
                  <a:gd name="T11" fmla="*/ 68 h 70"/>
                  <a:gd name="T12" fmla="*/ 10 w 150"/>
                  <a:gd name="T13" fmla="*/ 68 h 70"/>
                  <a:gd name="T14" fmla="*/ 12 w 150"/>
                  <a:gd name="T15" fmla="*/ 62 h 70"/>
                  <a:gd name="T16" fmla="*/ 12 w 150"/>
                  <a:gd name="T17" fmla="*/ 50 h 70"/>
                  <a:gd name="T18" fmla="*/ 10 w 150"/>
                  <a:gd name="T19" fmla="*/ 42 h 70"/>
                  <a:gd name="T20" fmla="*/ 8 w 150"/>
                  <a:gd name="T21" fmla="*/ 36 h 70"/>
                  <a:gd name="T22" fmla="*/ 4 w 150"/>
                  <a:gd name="T23" fmla="*/ 30 h 70"/>
                  <a:gd name="T24" fmla="*/ 0 w 150"/>
                  <a:gd name="T25" fmla="*/ 26 h 70"/>
                  <a:gd name="T26" fmla="*/ 0 w 150"/>
                  <a:gd name="T27" fmla="*/ 26 h 70"/>
                  <a:gd name="T28" fmla="*/ 6 w 150"/>
                  <a:gd name="T29" fmla="*/ 24 h 70"/>
                  <a:gd name="T30" fmla="*/ 18 w 150"/>
                  <a:gd name="T31" fmla="*/ 20 h 70"/>
                  <a:gd name="T32" fmla="*/ 26 w 150"/>
                  <a:gd name="T33" fmla="*/ 18 h 70"/>
                  <a:gd name="T34" fmla="*/ 36 w 150"/>
                  <a:gd name="T35" fmla="*/ 18 h 70"/>
                  <a:gd name="T36" fmla="*/ 44 w 150"/>
                  <a:gd name="T37" fmla="*/ 22 h 70"/>
                  <a:gd name="T38" fmla="*/ 52 w 150"/>
                  <a:gd name="T39" fmla="*/ 26 h 70"/>
                  <a:gd name="T40" fmla="*/ 52 w 150"/>
                  <a:gd name="T41" fmla="*/ 26 h 70"/>
                  <a:gd name="T42" fmla="*/ 60 w 150"/>
                  <a:gd name="T43" fmla="*/ 20 h 70"/>
                  <a:gd name="T44" fmla="*/ 72 w 150"/>
                  <a:gd name="T45" fmla="*/ 12 h 70"/>
                  <a:gd name="T46" fmla="*/ 84 w 150"/>
                  <a:gd name="T47" fmla="*/ 6 h 70"/>
                  <a:gd name="T48" fmla="*/ 100 w 150"/>
                  <a:gd name="T49" fmla="*/ 2 h 70"/>
                  <a:gd name="T50" fmla="*/ 108 w 150"/>
                  <a:gd name="T51" fmla="*/ 0 h 70"/>
                  <a:gd name="T52" fmla="*/ 116 w 150"/>
                  <a:gd name="T53" fmla="*/ 0 h 70"/>
                  <a:gd name="T54" fmla="*/ 126 w 150"/>
                  <a:gd name="T55" fmla="*/ 2 h 70"/>
                  <a:gd name="T56" fmla="*/ 134 w 150"/>
                  <a:gd name="T57" fmla="*/ 4 h 70"/>
                  <a:gd name="T58" fmla="*/ 142 w 150"/>
                  <a:gd name="T59" fmla="*/ 10 h 70"/>
                  <a:gd name="T60" fmla="*/ 150 w 150"/>
                  <a:gd name="T61"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70">
                    <a:moveTo>
                      <a:pt x="150" y="16"/>
                    </a:moveTo>
                    <a:lnTo>
                      <a:pt x="150" y="16"/>
                    </a:lnTo>
                    <a:lnTo>
                      <a:pt x="122" y="30"/>
                    </a:lnTo>
                    <a:lnTo>
                      <a:pt x="88" y="46"/>
                    </a:lnTo>
                    <a:lnTo>
                      <a:pt x="42" y="70"/>
                    </a:lnTo>
                    <a:lnTo>
                      <a:pt x="10" y="68"/>
                    </a:lnTo>
                    <a:lnTo>
                      <a:pt x="10" y="68"/>
                    </a:lnTo>
                    <a:lnTo>
                      <a:pt x="12" y="62"/>
                    </a:lnTo>
                    <a:lnTo>
                      <a:pt x="12" y="50"/>
                    </a:lnTo>
                    <a:lnTo>
                      <a:pt x="10" y="42"/>
                    </a:lnTo>
                    <a:lnTo>
                      <a:pt x="8" y="36"/>
                    </a:lnTo>
                    <a:lnTo>
                      <a:pt x="4" y="30"/>
                    </a:lnTo>
                    <a:lnTo>
                      <a:pt x="0" y="26"/>
                    </a:lnTo>
                    <a:lnTo>
                      <a:pt x="0" y="26"/>
                    </a:lnTo>
                    <a:lnTo>
                      <a:pt x="6" y="24"/>
                    </a:lnTo>
                    <a:lnTo>
                      <a:pt x="18" y="20"/>
                    </a:lnTo>
                    <a:lnTo>
                      <a:pt x="26" y="18"/>
                    </a:lnTo>
                    <a:lnTo>
                      <a:pt x="36" y="18"/>
                    </a:lnTo>
                    <a:lnTo>
                      <a:pt x="44" y="22"/>
                    </a:lnTo>
                    <a:lnTo>
                      <a:pt x="52" y="26"/>
                    </a:lnTo>
                    <a:lnTo>
                      <a:pt x="52" y="26"/>
                    </a:lnTo>
                    <a:lnTo>
                      <a:pt x="60" y="20"/>
                    </a:lnTo>
                    <a:lnTo>
                      <a:pt x="72" y="12"/>
                    </a:lnTo>
                    <a:lnTo>
                      <a:pt x="84" y="6"/>
                    </a:lnTo>
                    <a:lnTo>
                      <a:pt x="100" y="2"/>
                    </a:lnTo>
                    <a:lnTo>
                      <a:pt x="108" y="0"/>
                    </a:lnTo>
                    <a:lnTo>
                      <a:pt x="116" y="0"/>
                    </a:lnTo>
                    <a:lnTo>
                      <a:pt x="126" y="2"/>
                    </a:lnTo>
                    <a:lnTo>
                      <a:pt x="134" y="4"/>
                    </a:lnTo>
                    <a:lnTo>
                      <a:pt x="142" y="10"/>
                    </a:lnTo>
                    <a:lnTo>
                      <a:pt x="150" y="1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70"/>
              <p:cNvSpPr>
                <a:spLocks/>
              </p:cNvSpPr>
              <p:nvPr/>
            </p:nvSpPr>
            <p:spPr bwMode="auto">
              <a:xfrm flipH="1">
                <a:off x="2398323" y="3082585"/>
                <a:ext cx="159059" cy="74227"/>
              </a:xfrm>
              <a:custGeom>
                <a:avLst/>
                <a:gdLst>
                  <a:gd name="T0" fmla="*/ 150 w 150"/>
                  <a:gd name="T1" fmla="*/ 16 h 70"/>
                  <a:gd name="T2" fmla="*/ 150 w 150"/>
                  <a:gd name="T3" fmla="*/ 16 h 70"/>
                  <a:gd name="T4" fmla="*/ 122 w 150"/>
                  <a:gd name="T5" fmla="*/ 30 h 70"/>
                  <a:gd name="T6" fmla="*/ 88 w 150"/>
                  <a:gd name="T7" fmla="*/ 46 h 70"/>
                  <a:gd name="T8" fmla="*/ 42 w 150"/>
                  <a:gd name="T9" fmla="*/ 70 h 70"/>
                  <a:gd name="T10" fmla="*/ 10 w 150"/>
                  <a:gd name="T11" fmla="*/ 68 h 70"/>
                  <a:gd name="T12" fmla="*/ 10 w 150"/>
                  <a:gd name="T13" fmla="*/ 68 h 70"/>
                  <a:gd name="T14" fmla="*/ 12 w 150"/>
                  <a:gd name="T15" fmla="*/ 62 h 70"/>
                  <a:gd name="T16" fmla="*/ 12 w 150"/>
                  <a:gd name="T17" fmla="*/ 50 h 70"/>
                  <a:gd name="T18" fmla="*/ 10 w 150"/>
                  <a:gd name="T19" fmla="*/ 42 h 70"/>
                  <a:gd name="T20" fmla="*/ 8 w 150"/>
                  <a:gd name="T21" fmla="*/ 36 h 70"/>
                  <a:gd name="T22" fmla="*/ 4 w 150"/>
                  <a:gd name="T23" fmla="*/ 30 h 70"/>
                  <a:gd name="T24" fmla="*/ 0 w 150"/>
                  <a:gd name="T25" fmla="*/ 26 h 70"/>
                  <a:gd name="T26" fmla="*/ 0 w 150"/>
                  <a:gd name="T27" fmla="*/ 26 h 70"/>
                  <a:gd name="T28" fmla="*/ 6 w 150"/>
                  <a:gd name="T29" fmla="*/ 24 h 70"/>
                  <a:gd name="T30" fmla="*/ 18 w 150"/>
                  <a:gd name="T31" fmla="*/ 20 h 70"/>
                  <a:gd name="T32" fmla="*/ 26 w 150"/>
                  <a:gd name="T33" fmla="*/ 18 h 70"/>
                  <a:gd name="T34" fmla="*/ 36 w 150"/>
                  <a:gd name="T35" fmla="*/ 18 h 70"/>
                  <a:gd name="T36" fmla="*/ 44 w 150"/>
                  <a:gd name="T37" fmla="*/ 22 h 70"/>
                  <a:gd name="T38" fmla="*/ 52 w 150"/>
                  <a:gd name="T39" fmla="*/ 26 h 70"/>
                  <a:gd name="T40" fmla="*/ 52 w 150"/>
                  <a:gd name="T41" fmla="*/ 26 h 70"/>
                  <a:gd name="T42" fmla="*/ 60 w 150"/>
                  <a:gd name="T43" fmla="*/ 20 h 70"/>
                  <a:gd name="T44" fmla="*/ 72 w 150"/>
                  <a:gd name="T45" fmla="*/ 12 h 70"/>
                  <a:gd name="T46" fmla="*/ 84 w 150"/>
                  <a:gd name="T47" fmla="*/ 6 h 70"/>
                  <a:gd name="T48" fmla="*/ 100 w 150"/>
                  <a:gd name="T49" fmla="*/ 2 h 70"/>
                  <a:gd name="T50" fmla="*/ 108 w 150"/>
                  <a:gd name="T51" fmla="*/ 0 h 70"/>
                  <a:gd name="T52" fmla="*/ 116 w 150"/>
                  <a:gd name="T53" fmla="*/ 0 h 70"/>
                  <a:gd name="T54" fmla="*/ 126 w 150"/>
                  <a:gd name="T55" fmla="*/ 2 h 70"/>
                  <a:gd name="T56" fmla="*/ 134 w 150"/>
                  <a:gd name="T57" fmla="*/ 4 h 70"/>
                  <a:gd name="T58" fmla="*/ 142 w 150"/>
                  <a:gd name="T59" fmla="*/ 10 h 70"/>
                  <a:gd name="T60" fmla="*/ 150 w 150"/>
                  <a:gd name="T61"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70">
                    <a:moveTo>
                      <a:pt x="150" y="16"/>
                    </a:moveTo>
                    <a:lnTo>
                      <a:pt x="150" y="16"/>
                    </a:lnTo>
                    <a:lnTo>
                      <a:pt x="122" y="30"/>
                    </a:lnTo>
                    <a:lnTo>
                      <a:pt x="88" y="46"/>
                    </a:lnTo>
                    <a:lnTo>
                      <a:pt x="42" y="70"/>
                    </a:lnTo>
                    <a:lnTo>
                      <a:pt x="10" y="68"/>
                    </a:lnTo>
                    <a:lnTo>
                      <a:pt x="10" y="68"/>
                    </a:lnTo>
                    <a:lnTo>
                      <a:pt x="12" y="62"/>
                    </a:lnTo>
                    <a:lnTo>
                      <a:pt x="12" y="50"/>
                    </a:lnTo>
                    <a:lnTo>
                      <a:pt x="10" y="42"/>
                    </a:lnTo>
                    <a:lnTo>
                      <a:pt x="8" y="36"/>
                    </a:lnTo>
                    <a:lnTo>
                      <a:pt x="4" y="30"/>
                    </a:lnTo>
                    <a:lnTo>
                      <a:pt x="0" y="26"/>
                    </a:lnTo>
                    <a:lnTo>
                      <a:pt x="0" y="26"/>
                    </a:lnTo>
                    <a:lnTo>
                      <a:pt x="6" y="24"/>
                    </a:lnTo>
                    <a:lnTo>
                      <a:pt x="18" y="20"/>
                    </a:lnTo>
                    <a:lnTo>
                      <a:pt x="26" y="18"/>
                    </a:lnTo>
                    <a:lnTo>
                      <a:pt x="36" y="18"/>
                    </a:lnTo>
                    <a:lnTo>
                      <a:pt x="44" y="22"/>
                    </a:lnTo>
                    <a:lnTo>
                      <a:pt x="52" y="26"/>
                    </a:lnTo>
                    <a:lnTo>
                      <a:pt x="52" y="26"/>
                    </a:lnTo>
                    <a:lnTo>
                      <a:pt x="60" y="20"/>
                    </a:lnTo>
                    <a:lnTo>
                      <a:pt x="72" y="12"/>
                    </a:lnTo>
                    <a:lnTo>
                      <a:pt x="84" y="6"/>
                    </a:lnTo>
                    <a:lnTo>
                      <a:pt x="100" y="2"/>
                    </a:lnTo>
                    <a:lnTo>
                      <a:pt x="108" y="0"/>
                    </a:lnTo>
                    <a:lnTo>
                      <a:pt x="116" y="0"/>
                    </a:lnTo>
                    <a:lnTo>
                      <a:pt x="126" y="2"/>
                    </a:lnTo>
                    <a:lnTo>
                      <a:pt x="134" y="4"/>
                    </a:lnTo>
                    <a:lnTo>
                      <a:pt x="142" y="10"/>
                    </a:lnTo>
                    <a:lnTo>
                      <a:pt x="15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71"/>
              <p:cNvSpPr>
                <a:spLocks/>
              </p:cNvSpPr>
              <p:nvPr/>
            </p:nvSpPr>
            <p:spPr bwMode="auto">
              <a:xfrm flipH="1">
                <a:off x="2510724" y="3154691"/>
                <a:ext cx="69986" cy="57261"/>
              </a:xfrm>
              <a:custGeom>
                <a:avLst/>
                <a:gdLst>
                  <a:gd name="T0" fmla="*/ 64 w 66"/>
                  <a:gd name="T1" fmla="*/ 2 h 54"/>
                  <a:gd name="T2" fmla="*/ 32 w 66"/>
                  <a:gd name="T3" fmla="*/ 0 h 54"/>
                  <a:gd name="T4" fmla="*/ 0 w 66"/>
                  <a:gd name="T5" fmla="*/ 14 h 54"/>
                  <a:gd name="T6" fmla="*/ 8 w 66"/>
                  <a:gd name="T7" fmla="*/ 50 h 54"/>
                  <a:gd name="T8" fmla="*/ 26 w 66"/>
                  <a:gd name="T9" fmla="*/ 54 h 54"/>
                  <a:gd name="T10" fmla="*/ 66 w 66"/>
                  <a:gd name="T11" fmla="*/ 26 h 54"/>
                  <a:gd name="T12" fmla="*/ 64 w 66"/>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66" h="54">
                    <a:moveTo>
                      <a:pt x="64" y="2"/>
                    </a:moveTo>
                    <a:lnTo>
                      <a:pt x="32" y="0"/>
                    </a:lnTo>
                    <a:lnTo>
                      <a:pt x="0" y="14"/>
                    </a:lnTo>
                    <a:lnTo>
                      <a:pt x="8" y="50"/>
                    </a:lnTo>
                    <a:lnTo>
                      <a:pt x="26" y="54"/>
                    </a:lnTo>
                    <a:lnTo>
                      <a:pt x="66" y="26"/>
                    </a:lnTo>
                    <a:lnTo>
                      <a:pt x="64" y="2"/>
                    </a:lnTo>
                    <a:close/>
                  </a:path>
                </a:pathLst>
              </a:custGeom>
              <a:solidFill>
                <a:srgbClr val="0679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72"/>
              <p:cNvSpPr>
                <a:spLocks/>
              </p:cNvSpPr>
              <p:nvPr/>
            </p:nvSpPr>
            <p:spPr bwMode="auto">
              <a:xfrm flipH="1">
                <a:off x="2283800" y="3207711"/>
                <a:ext cx="288427" cy="254494"/>
              </a:xfrm>
              <a:custGeom>
                <a:avLst/>
                <a:gdLst>
                  <a:gd name="T0" fmla="*/ 18 w 272"/>
                  <a:gd name="T1" fmla="*/ 4 h 240"/>
                  <a:gd name="T2" fmla="*/ 18 w 272"/>
                  <a:gd name="T3" fmla="*/ 4 h 240"/>
                  <a:gd name="T4" fmla="*/ 18 w 272"/>
                  <a:gd name="T5" fmla="*/ 12 h 240"/>
                  <a:gd name="T6" fmla="*/ 24 w 272"/>
                  <a:gd name="T7" fmla="*/ 30 h 240"/>
                  <a:gd name="T8" fmla="*/ 36 w 272"/>
                  <a:gd name="T9" fmla="*/ 56 h 240"/>
                  <a:gd name="T10" fmla="*/ 44 w 272"/>
                  <a:gd name="T11" fmla="*/ 70 h 240"/>
                  <a:gd name="T12" fmla="*/ 54 w 272"/>
                  <a:gd name="T13" fmla="*/ 84 h 240"/>
                  <a:gd name="T14" fmla="*/ 66 w 272"/>
                  <a:gd name="T15" fmla="*/ 98 h 240"/>
                  <a:gd name="T16" fmla="*/ 80 w 272"/>
                  <a:gd name="T17" fmla="*/ 112 h 240"/>
                  <a:gd name="T18" fmla="*/ 98 w 272"/>
                  <a:gd name="T19" fmla="*/ 126 h 240"/>
                  <a:gd name="T20" fmla="*/ 116 w 272"/>
                  <a:gd name="T21" fmla="*/ 136 h 240"/>
                  <a:gd name="T22" fmla="*/ 140 w 272"/>
                  <a:gd name="T23" fmla="*/ 144 h 240"/>
                  <a:gd name="T24" fmla="*/ 164 w 272"/>
                  <a:gd name="T25" fmla="*/ 150 h 240"/>
                  <a:gd name="T26" fmla="*/ 194 w 272"/>
                  <a:gd name="T27" fmla="*/ 152 h 240"/>
                  <a:gd name="T28" fmla="*/ 226 w 272"/>
                  <a:gd name="T29" fmla="*/ 152 h 240"/>
                  <a:gd name="T30" fmla="*/ 272 w 272"/>
                  <a:gd name="T31" fmla="*/ 186 h 240"/>
                  <a:gd name="T32" fmla="*/ 218 w 272"/>
                  <a:gd name="T33" fmla="*/ 240 h 240"/>
                  <a:gd name="T34" fmla="*/ 218 w 272"/>
                  <a:gd name="T35" fmla="*/ 240 h 240"/>
                  <a:gd name="T36" fmla="*/ 210 w 272"/>
                  <a:gd name="T37" fmla="*/ 240 h 240"/>
                  <a:gd name="T38" fmla="*/ 184 w 272"/>
                  <a:gd name="T39" fmla="*/ 234 h 240"/>
                  <a:gd name="T40" fmla="*/ 168 w 272"/>
                  <a:gd name="T41" fmla="*/ 228 h 240"/>
                  <a:gd name="T42" fmla="*/ 148 w 272"/>
                  <a:gd name="T43" fmla="*/ 222 h 240"/>
                  <a:gd name="T44" fmla="*/ 128 w 272"/>
                  <a:gd name="T45" fmla="*/ 212 h 240"/>
                  <a:gd name="T46" fmla="*/ 108 w 272"/>
                  <a:gd name="T47" fmla="*/ 202 h 240"/>
                  <a:gd name="T48" fmla="*/ 88 w 272"/>
                  <a:gd name="T49" fmla="*/ 188 h 240"/>
                  <a:gd name="T50" fmla="*/ 68 w 272"/>
                  <a:gd name="T51" fmla="*/ 172 h 240"/>
                  <a:gd name="T52" fmla="*/ 48 w 272"/>
                  <a:gd name="T53" fmla="*/ 152 h 240"/>
                  <a:gd name="T54" fmla="*/ 32 w 272"/>
                  <a:gd name="T55" fmla="*/ 128 h 240"/>
                  <a:gd name="T56" fmla="*/ 18 w 272"/>
                  <a:gd name="T57" fmla="*/ 102 h 240"/>
                  <a:gd name="T58" fmla="*/ 12 w 272"/>
                  <a:gd name="T59" fmla="*/ 88 h 240"/>
                  <a:gd name="T60" fmla="*/ 8 w 272"/>
                  <a:gd name="T61" fmla="*/ 72 h 240"/>
                  <a:gd name="T62" fmla="*/ 4 w 272"/>
                  <a:gd name="T63" fmla="*/ 56 h 240"/>
                  <a:gd name="T64" fmla="*/ 2 w 272"/>
                  <a:gd name="T65" fmla="*/ 38 h 240"/>
                  <a:gd name="T66" fmla="*/ 0 w 272"/>
                  <a:gd name="T67" fmla="*/ 20 h 240"/>
                  <a:gd name="T68" fmla="*/ 0 w 272"/>
                  <a:gd name="T69" fmla="*/ 0 h 240"/>
                  <a:gd name="T70" fmla="*/ 18 w 272"/>
                  <a:gd name="T7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240">
                    <a:moveTo>
                      <a:pt x="18" y="4"/>
                    </a:moveTo>
                    <a:lnTo>
                      <a:pt x="18" y="4"/>
                    </a:lnTo>
                    <a:lnTo>
                      <a:pt x="18" y="12"/>
                    </a:lnTo>
                    <a:lnTo>
                      <a:pt x="24" y="30"/>
                    </a:lnTo>
                    <a:lnTo>
                      <a:pt x="36" y="56"/>
                    </a:lnTo>
                    <a:lnTo>
                      <a:pt x="44" y="70"/>
                    </a:lnTo>
                    <a:lnTo>
                      <a:pt x="54" y="84"/>
                    </a:lnTo>
                    <a:lnTo>
                      <a:pt x="66" y="98"/>
                    </a:lnTo>
                    <a:lnTo>
                      <a:pt x="80" y="112"/>
                    </a:lnTo>
                    <a:lnTo>
                      <a:pt x="98" y="126"/>
                    </a:lnTo>
                    <a:lnTo>
                      <a:pt x="116" y="136"/>
                    </a:lnTo>
                    <a:lnTo>
                      <a:pt x="140" y="144"/>
                    </a:lnTo>
                    <a:lnTo>
                      <a:pt x="164" y="150"/>
                    </a:lnTo>
                    <a:lnTo>
                      <a:pt x="194" y="152"/>
                    </a:lnTo>
                    <a:lnTo>
                      <a:pt x="226" y="152"/>
                    </a:lnTo>
                    <a:lnTo>
                      <a:pt x="272" y="186"/>
                    </a:lnTo>
                    <a:lnTo>
                      <a:pt x="218" y="240"/>
                    </a:lnTo>
                    <a:lnTo>
                      <a:pt x="218" y="240"/>
                    </a:lnTo>
                    <a:lnTo>
                      <a:pt x="210" y="240"/>
                    </a:lnTo>
                    <a:lnTo>
                      <a:pt x="184" y="234"/>
                    </a:lnTo>
                    <a:lnTo>
                      <a:pt x="168" y="228"/>
                    </a:lnTo>
                    <a:lnTo>
                      <a:pt x="148" y="222"/>
                    </a:lnTo>
                    <a:lnTo>
                      <a:pt x="128" y="212"/>
                    </a:lnTo>
                    <a:lnTo>
                      <a:pt x="108" y="202"/>
                    </a:lnTo>
                    <a:lnTo>
                      <a:pt x="88" y="188"/>
                    </a:lnTo>
                    <a:lnTo>
                      <a:pt x="68" y="172"/>
                    </a:lnTo>
                    <a:lnTo>
                      <a:pt x="48" y="152"/>
                    </a:lnTo>
                    <a:lnTo>
                      <a:pt x="32" y="128"/>
                    </a:lnTo>
                    <a:lnTo>
                      <a:pt x="18" y="102"/>
                    </a:lnTo>
                    <a:lnTo>
                      <a:pt x="12" y="88"/>
                    </a:lnTo>
                    <a:lnTo>
                      <a:pt x="8" y="72"/>
                    </a:lnTo>
                    <a:lnTo>
                      <a:pt x="4" y="56"/>
                    </a:lnTo>
                    <a:lnTo>
                      <a:pt x="2" y="38"/>
                    </a:lnTo>
                    <a:lnTo>
                      <a:pt x="0" y="20"/>
                    </a:lnTo>
                    <a:lnTo>
                      <a:pt x="0" y="0"/>
                    </a:lnTo>
                    <a:lnTo>
                      <a:pt x="18" y="4"/>
                    </a:lnTo>
                    <a:close/>
                  </a:path>
                </a:pathLst>
              </a:custGeom>
              <a:solidFill>
                <a:srgbClr val="0679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74" name="Group 73"/>
              <p:cNvGrpSpPr/>
              <p:nvPr/>
            </p:nvGrpSpPr>
            <p:grpSpPr>
              <a:xfrm rot="4354648">
                <a:off x="2419530" y="2554509"/>
                <a:ext cx="86952" cy="91194"/>
                <a:chOff x="2419530" y="2554509"/>
                <a:chExt cx="86952" cy="91194"/>
              </a:xfrm>
            </p:grpSpPr>
            <p:sp>
              <p:nvSpPr>
                <p:cNvPr id="79" name="Freeform 41"/>
                <p:cNvSpPr>
                  <a:spLocks/>
                </p:cNvSpPr>
                <p:nvPr/>
              </p:nvSpPr>
              <p:spPr bwMode="auto">
                <a:xfrm flipH="1">
                  <a:off x="2419530" y="2554509"/>
                  <a:ext cx="86952" cy="91194"/>
                </a:xfrm>
                <a:custGeom>
                  <a:avLst/>
                  <a:gdLst>
                    <a:gd name="T0" fmla="*/ 82 w 82"/>
                    <a:gd name="T1" fmla="*/ 38 h 86"/>
                    <a:gd name="T2" fmla="*/ 82 w 82"/>
                    <a:gd name="T3" fmla="*/ 38 h 86"/>
                    <a:gd name="T4" fmla="*/ 82 w 82"/>
                    <a:gd name="T5" fmla="*/ 48 h 86"/>
                    <a:gd name="T6" fmla="*/ 80 w 82"/>
                    <a:gd name="T7" fmla="*/ 56 h 86"/>
                    <a:gd name="T8" fmla="*/ 78 w 82"/>
                    <a:gd name="T9" fmla="*/ 64 h 86"/>
                    <a:gd name="T10" fmla="*/ 74 w 82"/>
                    <a:gd name="T11" fmla="*/ 70 h 86"/>
                    <a:gd name="T12" fmla="*/ 68 w 82"/>
                    <a:gd name="T13" fmla="*/ 76 h 86"/>
                    <a:gd name="T14" fmla="*/ 62 w 82"/>
                    <a:gd name="T15" fmla="*/ 82 h 86"/>
                    <a:gd name="T16" fmla="*/ 54 w 82"/>
                    <a:gd name="T17" fmla="*/ 84 h 86"/>
                    <a:gd name="T18" fmla="*/ 46 w 82"/>
                    <a:gd name="T19" fmla="*/ 86 h 86"/>
                    <a:gd name="T20" fmla="*/ 46 w 82"/>
                    <a:gd name="T21" fmla="*/ 86 h 86"/>
                    <a:gd name="T22" fmla="*/ 36 w 82"/>
                    <a:gd name="T23" fmla="*/ 86 h 86"/>
                    <a:gd name="T24" fmla="*/ 28 w 82"/>
                    <a:gd name="T25" fmla="*/ 84 h 86"/>
                    <a:gd name="T26" fmla="*/ 22 w 82"/>
                    <a:gd name="T27" fmla="*/ 82 h 86"/>
                    <a:gd name="T28" fmla="*/ 14 w 82"/>
                    <a:gd name="T29" fmla="*/ 76 h 86"/>
                    <a:gd name="T30" fmla="*/ 10 w 82"/>
                    <a:gd name="T31" fmla="*/ 72 h 86"/>
                    <a:gd name="T32" fmla="*/ 4 w 82"/>
                    <a:gd name="T33" fmla="*/ 64 h 86"/>
                    <a:gd name="T34" fmla="*/ 2 w 82"/>
                    <a:gd name="T35" fmla="*/ 56 h 86"/>
                    <a:gd name="T36" fmla="*/ 0 w 82"/>
                    <a:gd name="T37" fmla="*/ 48 h 86"/>
                    <a:gd name="T38" fmla="*/ 0 w 82"/>
                    <a:gd name="T39" fmla="*/ 48 h 86"/>
                    <a:gd name="T40" fmla="*/ 0 w 82"/>
                    <a:gd name="T41" fmla="*/ 38 h 86"/>
                    <a:gd name="T42" fmla="*/ 0 w 82"/>
                    <a:gd name="T43" fmla="*/ 30 h 86"/>
                    <a:gd name="T44" fmla="*/ 4 w 82"/>
                    <a:gd name="T45" fmla="*/ 22 h 86"/>
                    <a:gd name="T46" fmla="*/ 8 w 82"/>
                    <a:gd name="T47" fmla="*/ 16 h 86"/>
                    <a:gd name="T48" fmla="*/ 14 w 82"/>
                    <a:gd name="T49" fmla="*/ 10 h 86"/>
                    <a:gd name="T50" fmla="*/ 20 w 82"/>
                    <a:gd name="T51" fmla="*/ 6 h 86"/>
                    <a:gd name="T52" fmla="*/ 28 w 82"/>
                    <a:gd name="T53" fmla="*/ 2 h 86"/>
                    <a:gd name="T54" fmla="*/ 36 w 82"/>
                    <a:gd name="T55" fmla="*/ 0 h 86"/>
                    <a:gd name="T56" fmla="*/ 36 w 82"/>
                    <a:gd name="T57" fmla="*/ 0 h 86"/>
                    <a:gd name="T58" fmla="*/ 44 w 82"/>
                    <a:gd name="T59" fmla="*/ 0 h 86"/>
                    <a:gd name="T60" fmla="*/ 52 w 82"/>
                    <a:gd name="T61" fmla="*/ 2 h 86"/>
                    <a:gd name="T62" fmla="*/ 60 w 82"/>
                    <a:gd name="T63" fmla="*/ 6 h 86"/>
                    <a:gd name="T64" fmla="*/ 66 w 82"/>
                    <a:gd name="T65" fmla="*/ 10 h 86"/>
                    <a:gd name="T66" fmla="*/ 72 w 82"/>
                    <a:gd name="T67" fmla="*/ 16 h 86"/>
                    <a:gd name="T68" fmla="*/ 76 w 82"/>
                    <a:gd name="T69" fmla="*/ 22 h 86"/>
                    <a:gd name="T70" fmla="*/ 80 w 82"/>
                    <a:gd name="T71" fmla="*/ 30 h 86"/>
                    <a:gd name="T72" fmla="*/ 82 w 82"/>
                    <a:gd name="T73"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 h="86">
                      <a:moveTo>
                        <a:pt x="82" y="38"/>
                      </a:moveTo>
                      <a:lnTo>
                        <a:pt x="82" y="38"/>
                      </a:lnTo>
                      <a:lnTo>
                        <a:pt x="82" y="48"/>
                      </a:lnTo>
                      <a:lnTo>
                        <a:pt x="80" y="56"/>
                      </a:lnTo>
                      <a:lnTo>
                        <a:pt x="78" y="64"/>
                      </a:lnTo>
                      <a:lnTo>
                        <a:pt x="74" y="70"/>
                      </a:lnTo>
                      <a:lnTo>
                        <a:pt x="68" y="76"/>
                      </a:lnTo>
                      <a:lnTo>
                        <a:pt x="62" y="82"/>
                      </a:lnTo>
                      <a:lnTo>
                        <a:pt x="54" y="84"/>
                      </a:lnTo>
                      <a:lnTo>
                        <a:pt x="46" y="86"/>
                      </a:lnTo>
                      <a:lnTo>
                        <a:pt x="46" y="86"/>
                      </a:lnTo>
                      <a:lnTo>
                        <a:pt x="36" y="86"/>
                      </a:lnTo>
                      <a:lnTo>
                        <a:pt x="28" y="84"/>
                      </a:lnTo>
                      <a:lnTo>
                        <a:pt x="22" y="82"/>
                      </a:lnTo>
                      <a:lnTo>
                        <a:pt x="14" y="76"/>
                      </a:lnTo>
                      <a:lnTo>
                        <a:pt x="10" y="72"/>
                      </a:lnTo>
                      <a:lnTo>
                        <a:pt x="4" y="64"/>
                      </a:lnTo>
                      <a:lnTo>
                        <a:pt x="2" y="56"/>
                      </a:lnTo>
                      <a:lnTo>
                        <a:pt x="0" y="48"/>
                      </a:lnTo>
                      <a:lnTo>
                        <a:pt x="0" y="48"/>
                      </a:lnTo>
                      <a:lnTo>
                        <a:pt x="0" y="38"/>
                      </a:lnTo>
                      <a:lnTo>
                        <a:pt x="0" y="30"/>
                      </a:lnTo>
                      <a:lnTo>
                        <a:pt x="4" y="22"/>
                      </a:lnTo>
                      <a:lnTo>
                        <a:pt x="8" y="16"/>
                      </a:lnTo>
                      <a:lnTo>
                        <a:pt x="14" y="10"/>
                      </a:lnTo>
                      <a:lnTo>
                        <a:pt x="20" y="6"/>
                      </a:lnTo>
                      <a:lnTo>
                        <a:pt x="28" y="2"/>
                      </a:lnTo>
                      <a:lnTo>
                        <a:pt x="36" y="0"/>
                      </a:lnTo>
                      <a:lnTo>
                        <a:pt x="36" y="0"/>
                      </a:lnTo>
                      <a:lnTo>
                        <a:pt x="44" y="0"/>
                      </a:lnTo>
                      <a:lnTo>
                        <a:pt x="52" y="2"/>
                      </a:lnTo>
                      <a:lnTo>
                        <a:pt x="60" y="6"/>
                      </a:lnTo>
                      <a:lnTo>
                        <a:pt x="66" y="10"/>
                      </a:lnTo>
                      <a:lnTo>
                        <a:pt x="72" y="16"/>
                      </a:lnTo>
                      <a:lnTo>
                        <a:pt x="76" y="22"/>
                      </a:lnTo>
                      <a:lnTo>
                        <a:pt x="80" y="30"/>
                      </a:lnTo>
                      <a:lnTo>
                        <a:pt x="82"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42"/>
                <p:cNvSpPr>
                  <a:spLocks/>
                </p:cNvSpPr>
                <p:nvPr/>
              </p:nvSpPr>
              <p:spPr bwMode="auto">
                <a:xfrm flipH="1">
                  <a:off x="2419530" y="2554509"/>
                  <a:ext cx="86952" cy="91194"/>
                </a:xfrm>
                <a:custGeom>
                  <a:avLst/>
                  <a:gdLst>
                    <a:gd name="T0" fmla="*/ 82 w 82"/>
                    <a:gd name="T1" fmla="*/ 38 h 86"/>
                    <a:gd name="T2" fmla="*/ 82 w 82"/>
                    <a:gd name="T3" fmla="*/ 38 h 86"/>
                    <a:gd name="T4" fmla="*/ 82 w 82"/>
                    <a:gd name="T5" fmla="*/ 48 h 86"/>
                    <a:gd name="T6" fmla="*/ 80 w 82"/>
                    <a:gd name="T7" fmla="*/ 56 h 86"/>
                    <a:gd name="T8" fmla="*/ 78 w 82"/>
                    <a:gd name="T9" fmla="*/ 64 h 86"/>
                    <a:gd name="T10" fmla="*/ 74 w 82"/>
                    <a:gd name="T11" fmla="*/ 70 h 86"/>
                    <a:gd name="T12" fmla="*/ 68 w 82"/>
                    <a:gd name="T13" fmla="*/ 76 h 86"/>
                    <a:gd name="T14" fmla="*/ 62 w 82"/>
                    <a:gd name="T15" fmla="*/ 82 h 86"/>
                    <a:gd name="T16" fmla="*/ 54 w 82"/>
                    <a:gd name="T17" fmla="*/ 84 h 86"/>
                    <a:gd name="T18" fmla="*/ 46 w 82"/>
                    <a:gd name="T19" fmla="*/ 86 h 86"/>
                    <a:gd name="T20" fmla="*/ 46 w 82"/>
                    <a:gd name="T21" fmla="*/ 86 h 86"/>
                    <a:gd name="T22" fmla="*/ 36 w 82"/>
                    <a:gd name="T23" fmla="*/ 86 h 86"/>
                    <a:gd name="T24" fmla="*/ 28 w 82"/>
                    <a:gd name="T25" fmla="*/ 84 h 86"/>
                    <a:gd name="T26" fmla="*/ 22 w 82"/>
                    <a:gd name="T27" fmla="*/ 82 h 86"/>
                    <a:gd name="T28" fmla="*/ 14 w 82"/>
                    <a:gd name="T29" fmla="*/ 76 h 86"/>
                    <a:gd name="T30" fmla="*/ 10 w 82"/>
                    <a:gd name="T31" fmla="*/ 72 h 86"/>
                    <a:gd name="T32" fmla="*/ 4 w 82"/>
                    <a:gd name="T33" fmla="*/ 64 h 86"/>
                    <a:gd name="T34" fmla="*/ 2 w 82"/>
                    <a:gd name="T35" fmla="*/ 56 h 86"/>
                    <a:gd name="T36" fmla="*/ 0 w 82"/>
                    <a:gd name="T37" fmla="*/ 48 h 86"/>
                    <a:gd name="T38" fmla="*/ 0 w 82"/>
                    <a:gd name="T39" fmla="*/ 48 h 86"/>
                    <a:gd name="T40" fmla="*/ 0 w 82"/>
                    <a:gd name="T41" fmla="*/ 38 h 86"/>
                    <a:gd name="T42" fmla="*/ 0 w 82"/>
                    <a:gd name="T43" fmla="*/ 30 h 86"/>
                    <a:gd name="T44" fmla="*/ 4 w 82"/>
                    <a:gd name="T45" fmla="*/ 22 h 86"/>
                    <a:gd name="T46" fmla="*/ 8 w 82"/>
                    <a:gd name="T47" fmla="*/ 16 h 86"/>
                    <a:gd name="T48" fmla="*/ 14 w 82"/>
                    <a:gd name="T49" fmla="*/ 10 h 86"/>
                    <a:gd name="T50" fmla="*/ 20 w 82"/>
                    <a:gd name="T51" fmla="*/ 6 h 86"/>
                    <a:gd name="T52" fmla="*/ 28 w 82"/>
                    <a:gd name="T53" fmla="*/ 2 h 86"/>
                    <a:gd name="T54" fmla="*/ 36 w 82"/>
                    <a:gd name="T55" fmla="*/ 0 h 86"/>
                    <a:gd name="T56" fmla="*/ 36 w 82"/>
                    <a:gd name="T57" fmla="*/ 0 h 86"/>
                    <a:gd name="T58" fmla="*/ 44 w 82"/>
                    <a:gd name="T59" fmla="*/ 0 h 86"/>
                    <a:gd name="T60" fmla="*/ 52 w 82"/>
                    <a:gd name="T61" fmla="*/ 2 h 86"/>
                    <a:gd name="T62" fmla="*/ 60 w 82"/>
                    <a:gd name="T63" fmla="*/ 6 h 86"/>
                    <a:gd name="T64" fmla="*/ 66 w 82"/>
                    <a:gd name="T65" fmla="*/ 10 h 86"/>
                    <a:gd name="T66" fmla="*/ 72 w 82"/>
                    <a:gd name="T67" fmla="*/ 16 h 86"/>
                    <a:gd name="T68" fmla="*/ 76 w 82"/>
                    <a:gd name="T69" fmla="*/ 22 h 86"/>
                    <a:gd name="T70" fmla="*/ 80 w 82"/>
                    <a:gd name="T71" fmla="*/ 30 h 86"/>
                    <a:gd name="T72" fmla="*/ 82 w 82"/>
                    <a:gd name="T73"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 h="86">
                      <a:moveTo>
                        <a:pt x="82" y="38"/>
                      </a:moveTo>
                      <a:lnTo>
                        <a:pt x="82" y="38"/>
                      </a:lnTo>
                      <a:lnTo>
                        <a:pt x="82" y="48"/>
                      </a:lnTo>
                      <a:lnTo>
                        <a:pt x="80" y="56"/>
                      </a:lnTo>
                      <a:lnTo>
                        <a:pt x="78" y="64"/>
                      </a:lnTo>
                      <a:lnTo>
                        <a:pt x="74" y="70"/>
                      </a:lnTo>
                      <a:lnTo>
                        <a:pt x="68" y="76"/>
                      </a:lnTo>
                      <a:lnTo>
                        <a:pt x="62" y="82"/>
                      </a:lnTo>
                      <a:lnTo>
                        <a:pt x="54" y="84"/>
                      </a:lnTo>
                      <a:lnTo>
                        <a:pt x="46" y="86"/>
                      </a:lnTo>
                      <a:lnTo>
                        <a:pt x="46" y="86"/>
                      </a:lnTo>
                      <a:lnTo>
                        <a:pt x="36" y="86"/>
                      </a:lnTo>
                      <a:lnTo>
                        <a:pt x="28" y="84"/>
                      </a:lnTo>
                      <a:lnTo>
                        <a:pt x="22" y="82"/>
                      </a:lnTo>
                      <a:lnTo>
                        <a:pt x="14" y="76"/>
                      </a:lnTo>
                      <a:lnTo>
                        <a:pt x="10" y="72"/>
                      </a:lnTo>
                      <a:lnTo>
                        <a:pt x="4" y="64"/>
                      </a:lnTo>
                      <a:lnTo>
                        <a:pt x="2" y="56"/>
                      </a:lnTo>
                      <a:lnTo>
                        <a:pt x="0" y="48"/>
                      </a:lnTo>
                      <a:lnTo>
                        <a:pt x="0" y="48"/>
                      </a:lnTo>
                      <a:lnTo>
                        <a:pt x="0" y="38"/>
                      </a:lnTo>
                      <a:lnTo>
                        <a:pt x="0" y="30"/>
                      </a:lnTo>
                      <a:lnTo>
                        <a:pt x="4" y="22"/>
                      </a:lnTo>
                      <a:lnTo>
                        <a:pt x="8" y="16"/>
                      </a:lnTo>
                      <a:lnTo>
                        <a:pt x="14" y="10"/>
                      </a:lnTo>
                      <a:lnTo>
                        <a:pt x="20" y="6"/>
                      </a:lnTo>
                      <a:lnTo>
                        <a:pt x="28" y="2"/>
                      </a:lnTo>
                      <a:lnTo>
                        <a:pt x="36" y="0"/>
                      </a:lnTo>
                      <a:lnTo>
                        <a:pt x="36" y="0"/>
                      </a:lnTo>
                      <a:lnTo>
                        <a:pt x="44" y="0"/>
                      </a:lnTo>
                      <a:lnTo>
                        <a:pt x="52" y="2"/>
                      </a:lnTo>
                      <a:lnTo>
                        <a:pt x="60" y="6"/>
                      </a:lnTo>
                      <a:lnTo>
                        <a:pt x="66" y="10"/>
                      </a:lnTo>
                      <a:lnTo>
                        <a:pt x="72" y="16"/>
                      </a:lnTo>
                      <a:lnTo>
                        <a:pt x="76" y="22"/>
                      </a:lnTo>
                      <a:lnTo>
                        <a:pt x="80" y="30"/>
                      </a:lnTo>
                      <a:lnTo>
                        <a:pt x="82"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43"/>
                <p:cNvSpPr>
                  <a:spLocks/>
                </p:cNvSpPr>
                <p:nvPr/>
              </p:nvSpPr>
              <p:spPr bwMode="auto">
                <a:xfrm flipH="1">
                  <a:off x="2442859" y="2558751"/>
                  <a:ext cx="61503" cy="63624"/>
                </a:xfrm>
                <a:custGeom>
                  <a:avLst/>
                  <a:gdLst>
                    <a:gd name="T0" fmla="*/ 58 w 58"/>
                    <a:gd name="T1" fmla="*/ 28 h 60"/>
                    <a:gd name="T2" fmla="*/ 58 w 58"/>
                    <a:gd name="T3" fmla="*/ 28 h 60"/>
                    <a:gd name="T4" fmla="*/ 58 w 58"/>
                    <a:gd name="T5" fmla="*/ 40 h 60"/>
                    <a:gd name="T6" fmla="*/ 52 w 58"/>
                    <a:gd name="T7" fmla="*/ 50 h 60"/>
                    <a:gd name="T8" fmla="*/ 44 w 58"/>
                    <a:gd name="T9" fmla="*/ 56 h 60"/>
                    <a:gd name="T10" fmla="*/ 38 w 58"/>
                    <a:gd name="T11" fmla="*/ 58 h 60"/>
                    <a:gd name="T12" fmla="*/ 32 w 58"/>
                    <a:gd name="T13" fmla="*/ 60 h 60"/>
                    <a:gd name="T14" fmla="*/ 32 w 58"/>
                    <a:gd name="T15" fmla="*/ 60 h 60"/>
                    <a:gd name="T16" fmla="*/ 26 w 58"/>
                    <a:gd name="T17" fmla="*/ 60 h 60"/>
                    <a:gd name="T18" fmla="*/ 22 w 58"/>
                    <a:gd name="T19" fmla="*/ 58 h 60"/>
                    <a:gd name="T20" fmla="*/ 12 w 58"/>
                    <a:gd name="T21" fmla="*/ 54 h 60"/>
                    <a:gd name="T22" fmla="*/ 4 w 58"/>
                    <a:gd name="T23" fmla="*/ 44 h 60"/>
                    <a:gd name="T24" fmla="*/ 0 w 58"/>
                    <a:gd name="T25" fmla="*/ 34 h 60"/>
                    <a:gd name="T26" fmla="*/ 0 w 58"/>
                    <a:gd name="T27" fmla="*/ 34 h 60"/>
                    <a:gd name="T28" fmla="*/ 2 w 58"/>
                    <a:gd name="T29" fmla="*/ 22 h 60"/>
                    <a:gd name="T30" fmla="*/ 6 w 58"/>
                    <a:gd name="T31" fmla="*/ 12 h 60"/>
                    <a:gd name="T32" fmla="*/ 16 w 58"/>
                    <a:gd name="T33" fmla="*/ 4 h 60"/>
                    <a:gd name="T34" fmla="*/ 20 w 58"/>
                    <a:gd name="T35" fmla="*/ 2 h 60"/>
                    <a:gd name="T36" fmla="*/ 26 w 58"/>
                    <a:gd name="T37" fmla="*/ 0 h 60"/>
                    <a:gd name="T38" fmla="*/ 26 w 58"/>
                    <a:gd name="T39" fmla="*/ 0 h 60"/>
                    <a:gd name="T40" fmla="*/ 32 w 58"/>
                    <a:gd name="T41" fmla="*/ 0 h 60"/>
                    <a:gd name="T42" fmla="*/ 38 w 58"/>
                    <a:gd name="T43" fmla="*/ 2 h 60"/>
                    <a:gd name="T44" fmla="*/ 48 w 58"/>
                    <a:gd name="T45" fmla="*/ 6 h 60"/>
                    <a:gd name="T46" fmla="*/ 54 w 58"/>
                    <a:gd name="T47" fmla="*/ 16 h 60"/>
                    <a:gd name="T48" fmla="*/ 58 w 58"/>
                    <a:gd name="T4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58" y="28"/>
                      </a:moveTo>
                      <a:lnTo>
                        <a:pt x="58" y="28"/>
                      </a:lnTo>
                      <a:lnTo>
                        <a:pt x="58" y="40"/>
                      </a:lnTo>
                      <a:lnTo>
                        <a:pt x="52" y="50"/>
                      </a:lnTo>
                      <a:lnTo>
                        <a:pt x="44" y="56"/>
                      </a:lnTo>
                      <a:lnTo>
                        <a:pt x="38" y="58"/>
                      </a:lnTo>
                      <a:lnTo>
                        <a:pt x="32" y="60"/>
                      </a:lnTo>
                      <a:lnTo>
                        <a:pt x="32" y="60"/>
                      </a:lnTo>
                      <a:lnTo>
                        <a:pt x="26" y="60"/>
                      </a:lnTo>
                      <a:lnTo>
                        <a:pt x="22" y="58"/>
                      </a:lnTo>
                      <a:lnTo>
                        <a:pt x="12" y="54"/>
                      </a:lnTo>
                      <a:lnTo>
                        <a:pt x="4" y="44"/>
                      </a:lnTo>
                      <a:lnTo>
                        <a:pt x="0" y="34"/>
                      </a:lnTo>
                      <a:lnTo>
                        <a:pt x="0" y="34"/>
                      </a:lnTo>
                      <a:lnTo>
                        <a:pt x="2" y="22"/>
                      </a:lnTo>
                      <a:lnTo>
                        <a:pt x="6" y="12"/>
                      </a:lnTo>
                      <a:lnTo>
                        <a:pt x="16" y="4"/>
                      </a:lnTo>
                      <a:lnTo>
                        <a:pt x="20" y="2"/>
                      </a:lnTo>
                      <a:lnTo>
                        <a:pt x="26" y="0"/>
                      </a:lnTo>
                      <a:lnTo>
                        <a:pt x="26" y="0"/>
                      </a:lnTo>
                      <a:lnTo>
                        <a:pt x="32" y="0"/>
                      </a:lnTo>
                      <a:lnTo>
                        <a:pt x="38" y="2"/>
                      </a:lnTo>
                      <a:lnTo>
                        <a:pt x="48" y="6"/>
                      </a:lnTo>
                      <a:lnTo>
                        <a:pt x="54" y="16"/>
                      </a:lnTo>
                      <a:lnTo>
                        <a:pt x="58" y="28"/>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44"/>
                <p:cNvSpPr>
                  <a:spLocks/>
                </p:cNvSpPr>
                <p:nvPr/>
              </p:nvSpPr>
              <p:spPr bwMode="auto">
                <a:xfrm flipH="1">
                  <a:off x="2442859" y="2558751"/>
                  <a:ext cx="61503" cy="63624"/>
                </a:xfrm>
                <a:custGeom>
                  <a:avLst/>
                  <a:gdLst>
                    <a:gd name="T0" fmla="*/ 58 w 58"/>
                    <a:gd name="T1" fmla="*/ 28 h 60"/>
                    <a:gd name="T2" fmla="*/ 58 w 58"/>
                    <a:gd name="T3" fmla="*/ 28 h 60"/>
                    <a:gd name="T4" fmla="*/ 58 w 58"/>
                    <a:gd name="T5" fmla="*/ 40 h 60"/>
                    <a:gd name="T6" fmla="*/ 52 w 58"/>
                    <a:gd name="T7" fmla="*/ 50 h 60"/>
                    <a:gd name="T8" fmla="*/ 44 w 58"/>
                    <a:gd name="T9" fmla="*/ 56 h 60"/>
                    <a:gd name="T10" fmla="*/ 38 w 58"/>
                    <a:gd name="T11" fmla="*/ 58 h 60"/>
                    <a:gd name="T12" fmla="*/ 32 w 58"/>
                    <a:gd name="T13" fmla="*/ 60 h 60"/>
                    <a:gd name="T14" fmla="*/ 32 w 58"/>
                    <a:gd name="T15" fmla="*/ 60 h 60"/>
                    <a:gd name="T16" fmla="*/ 26 w 58"/>
                    <a:gd name="T17" fmla="*/ 60 h 60"/>
                    <a:gd name="T18" fmla="*/ 22 w 58"/>
                    <a:gd name="T19" fmla="*/ 58 h 60"/>
                    <a:gd name="T20" fmla="*/ 12 w 58"/>
                    <a:gd name="T21" fmla="*/ 54 h 60"/>
                    <a:gd name="T22" fmla="*/ 4 w 58"/>
                    <a:gd name="T23" fmla="*/ 44 h 60"/>
                    <a:gd name="T24" fmla="*/ 0 w 58"/>
                    <a:gd name="T25" fmla="*/ 34 h 60"/>
                    <a:gd name="T26" fmla="*/ 0 w 58"/>
                    <a:gd name="T27" fmla="*/ 34 h 60"/>
                    <a:gd name="T28" fmla="*/ 2 w 58"/>
                    <a:gd name="T29" fmla="*/ 22 h 60"/>
                    <a:gd name="T30" fmla="*/ 6 w 58"/>
                    <a:gd name="T31" fmla="*/ 12 h 60"/>
                    <a:gd name="T32" fmla="*/ 16 w 58"/>
                    <a:gd name="T33" fmla="*/ 4 h 60"/>
                    <a:gd name="T34" fmla="*/ 20 w 58"/>
                    <a:gd name="T35" fmla="*/ 2 h 60"/>
                    <a:gd name="T36" fmla="*/ 26 w 58"/>
                    <a:gd name="T37" fmla="*/ 0 h 60"/>
                    <a:gd name="T38" fmla="*/ 26 w 58"/>
                    <a:gd name="T39" fmla="*/ 0 h 60"/>
                    <a:gd name="T40" fmla="*/ 32 w 58"/>
                    <a:gd name="T41" fmla="*/ 0 h 60"/>
                    <a:gd name="T42" fmla="*/ 38 w 58"/>
                    <a:gd name="T43" fmla="*/ 2 h 60"/>
                    <a:gd name="T44" fmla="*/ 48 w 58"/>
                    <a:gd name="T45" fmla="*/ 6 h 60"/>
                    <a:gd name="T46" fmla="*/ 54 w 58"/>
                    <a:gd name="T47" fmla="*/ 16 h 60"/>
                    <a:gd name="T48" fmla="*/ 58 w 58"/>
                    <a:gd name="T4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58" y="28"/>
                      </a:moveTo>
                      <a:lnTo>
                        <a:pt x="58" y="28"/>
                      </a:lnTo>
                      <a:lnTo>
                        <a:pt x="58" y="40"/>
                      </a:lnTo>
                      <a:lnTo>
                        <a:pt x="52" y="50"/>
                      </a:lnTo>
                      <a:lnTo>
                        <a:pt x="44" y="56"/>
                      </a:lnTo>
                      <a:lnTo>
                        <a:pt x="38" y="58"/>
                      </a:lnTo>
                      <a:lnTo>
                        <a:pt x="32" y="60"/>
                      </a:lnTo>
                      <a:lnTo>
                        <a:pt x="32" y="60"/>
                      </a:lnTo>
                      <a:lnTo>
                        <a:pt x="26" y="60"/>
                      </a:lnTo>
                      <a:lnTo>
                        <a:pt x="22" y="58"/>
                      </a:lnTo>
                      <a:lnTo>
                        <a:pt x="12" y="54"/>
                      </a:lnTo>
                      <a:lnTo>
                        <a:pt x="4" y="44"/>
                      </a:lnTo>
                      <a:lnTo>
                        <a:pt x="0" y="34"/>
                      </a:lnTo>
                      <a:lnTo>
                        <a:pt x="0" y="34"/>
                      </a:lnTo>
                      <a:lnTo>
                        <a:pt x="2" y="22"/>
                      </a:lnTo>
                      <a:lnTo>
                        <a:pt x="6" y="12"/>
                      </a:lnTo>
                      <a:lnTo>
                        <a:pt x="16" y="4"/>
                      </a:lnTo>
                      <a:lnTo>
                        <a:pt x="20" y="2"/>
                      </a:lnTo>
                      <a:lnTo>
                        <a:pt x="26" y="0"/>
                      </a:lnTo>
                      <a:lnTo>
                        <a:pt x="26" y="0"/>
                      </a:lnTo>
                      <a:lnTo>
                        <a:pt x="32" y="0"/>
                      </a:lnTo>
                      <a:lnTo>
                        <a:pt x="38" y="2"/>
                      </a:lnTo>
                      <a:lnTo>
                        <a:pt x="48" y="6"/>
                      </a:lnTo>
                      <a:lnTo>
                        <a:pt x="54" y="16"/>
                      </a:lnTo>
                      <a:lnTo>
                        <a:pt x="58"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45"/>
                <p:cNvSpPr>
                  <a:spLocks/>
                </p:cNvSpPr>
                <p:nvPr/>
              </p:nvSpPr>
              <p:spPr bwMode="auto">
                <a:xfrm flipH="1">
                  <a:off x="2461946" y="2573596"/>
                  <a:ext cx="27570" cy="29691"/>
                </a:xfrm>
                <a:custGeom>
                  <a:avLst/>
                  <a:gdLst>
                    <a:gd name="T0" fmla="*/ 26 w 26"/>
                    <a:gd name="T1" fmla="*/ 12 h 28"/>
                    <a:gd name="T2" fmla="*/ 26 w 26"/>
                    <a:gd name="T3" fmla="*/ 12 h 28"/>
                    <a:gd name="T4" fmla="*/ 26 w 26"/>
                    <a:gd name="T5" fmla="*/ 18 h 28"/>
                    <a:gd name="T6" fmla="*/ 24 w 26"/>
                    <a:gd name="T7" fmla="*/ 24 h 28"/>
                    <a:gd name="T8" fmla="*/ 20 w 26"/>
                    <a:gd name="T9" fmla="*/ 26 h 28"/>
                    <a:gd name="T10" fmla="*/ 16 w 26"/>
                    <a:gd name="T11" fmla="*/ 28 h 28"/>
                    <a:gd name="T12" fmla="*/ 16 w 26"/>
                    <a:gd name="T13" fmla="*/ 28 h 28"/>
                    <a:gd name="T14" fmla="*/ 10 w 26"/>
                    <a:gd name="T15" fmla="*/ 28 h 28"/>
                    <a:gd name="T16" fmla="*/ 6 w 26"/>
                    <a:gd name="T17" fmla="*/ 26 h 28"/>
                    <a:gd name="T18" fmla="*/ 2 w 26"/>
                    <a:gd name="T19" fmla="*/ 20 h 28"/>
                    <a:gd name="T20" fmla="*/ 0 w 26"/>
                    <a:gd name="T21" fmla="*/ 16 h 28"/>
                    <a:gd name="T22" fmla="*/ 0 w 26"/>
                    <a:gd name="T23" fmla="*/ 16 h 28"/>
                    <a:gd name="T24" fmla="*/ 0 w 26"/>
                    <a:gd name="T25" fmla="*/ 10 h 28"/>
                    <a:gd name="T26" fmla="*/ 4 w 26"/>
                    <a:gd name="T27" fmla="*/ 6 h 28"/>
                    <a:gd name="T28" fmla="*/ 8 w 26"/>
                    <a:gd name="T29" fmla="*/ 2 h 28"/>
                    <a:gd name="T30" fmla="*/ 12 w 26"/>
                    <a:gd name="T31" fmla="*/ 0 h 28"/>
                    <a:gd name="T32" fmla="*/ 12 w 26"/>
                    <a:gd name="T33" fmla="*/ 0 h 28"/>
                    <a:gd name="T34" fmla="*/ 18 w 26"/>
                    <a:gd name="T35" fmla="*/ 2 h 28"/>
                    <a:gd name="T36" fmla="*/ 22 w 26"/>
                    <a:gd name="T37" fmla="*/ 4 h 28"/>
                    <a:gd name="T38" fmla="*/ 26 w 26"/>
                    <a:gd name="T39" fmla="*/ 8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4"/>
                      </a:lnTo>
                      <a:lnTo>
                        <a:pt x="20" y="26"/>
                      </a:lnTo>
                      <a:lnTo>
                        <a:pt x="16" y="28"/>
                      </a:lnTo>
                      <a:lnTo>
                        <a:pt x="16" y="28"/>
                      </a:lnTo>
                      <a:lnTo>
                        <a:pt x="10" y="28"/>
                      </a:lnTo>
                      <a:lnTo>
                        <a:pt x="6" y="26"/>
                      </a:lnTo>
                      <a:lnTo>
                        <a:pt x="2" y="20"/>
                      </a:lnTo>
                      <a:lnTo>
                        <a:pt x="0" y="16"/>
                      </a:lnTo>
                      <a:lnTo>
                        <a:pt x="0" y="16"/>
                      </a:lnTo>
                      <a:lnTo>
                        <a:pt x="0" y="10"/>
                      </a:lnTo>
                      <a:lnTo>
                        <a:pt x="4" y="6"/>
                      </a:lnTo>
                      <a:lnTo>
                        <a:pt x="8" y="2"/>
                      </a:lnTo>
                      <a:lnTo>
                        <a:pt x="12" y="0"/>
                      </a:lnTo>
                      <a:lnTo>
                        <a:pt x="12" y="0"/>
                      </a:lnTo>
                      <a:lnTo>
                        <a:pt x="18" y="2"/>
                      </a:lnTo>
                      <a:lnTo>
                        <a:pt x="22" y="4"/>
                      </a:lnTo>
                      <a:lnTo>
                        <a:pt x="26" y="8"/>
                      </a:lnTo>
                      <a:lnTo>
                        <a:pt x="26" y="12"/>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46"/>
                <p:cNvSpPr>
                  <a:spLocks/>
                </p:cNvSpPr>
                <p:nvPr/>
              </p:nvSpPr>
              <p:spPr bwMode="auto">
                <a:xfrm flipH="1">
                  <a:off x="2461946" y="2573596"/>
                  <a:ext cx="27570" cy="29691"/>
                </a:xfrm>
                <a:custGeom>
                  <a:avLst/>
                  <a:gdLst>
                    <a:gd name="T0" fmla="*/ 26 w 26"/>
                    <a:gd name="T1" fmla="*/ 12 h 28"/>
                    <a:gd name="T2" fmla="*/ 26 w 26"/>
                    <a:gd name="T3" fmla="*/ 12 h 28"/>
                    <a:gd name="T4" fmla="*/ 26 w 26"/>
                    <a:gd name="T5" fmla="*/ 18 h 28"/>
                    <a:gd name="T6" fmla="*/ 24 w 26"/>
                    <a:gd name="T7" fmla="*/ 24 h 28"/>
                    <a:gd name="T8" fmla="*/ 20 w 26"/>
                    <a:gd name="T9" fmla="*/ 26 h 28"/>
                    <a:gd name="T10" fmla="*/ 16 w 26"/>
                    <a:gd name="T11" fmla="*/ 28 h 28"/>
                    <a:gd name="T12" fmla="*/ 16 w 26"/>
                    <a:gd name="T13" fmla="*/ 28 h 28"/>
                    <a:gd name="T14" fmla="*/ 10 w 26"/>
                    <a:gd name="T15" fmla="*/ 28 h 28"/>
                    <a:gd name="T16" fmla="*/ 6 w 26"/>
                    <a:gd name="T17" fmla="*/ 26 h 28"/>
                    <a:gd name="T18" fmla="*/ 2 w 26"/>
                    <a:gd name="T19" fmla="*/ 20 h 28"/>
                    <a:gd name="T20" fmla="*/ 0 w 26"/>
                    <a:gd name="T21" fmla="*/ 16 h 28"/>
                    <a:gd name="T22" fmla="*/ 0 w 26"/>
                    <a:gd name="T23" fmla="*/ 16 h 28"/>
                    <a:gd name="T24" fmla="*/ 0 w 26"/>
                    <a:gd name="T25" fmla="*/ 10 h 28"/>
                    <a:gd name="T26" fmla="*/ 4 w 26"/>
                    <a:gd name="T27" fmla="*/ 6 h 28"/>
                    <a:gd name="T28" fmla="*/ 8 w 26"/>
                    <a:gd name="T29" fmla="*/ 2 h 28"/>
                    <a:gd name="T30" fmla="*/ 12 w 26"/>
                    <a:gd name="T31" fmla="*/ 0 h 28"/>
                    <a:gd name="T32" fmla="*/ 12 w 26"/>
                    <a:gd name="T33" fmla="*/ 0 h 28"/>
                    <a:gd name="T34" fmla="*/ 18 w 26"/>
                    <a:gd name="T35" fmla="*/ 2 h 28"/>
                    <a:gd name="T36" fmla="*/ 22 w 26"/>
                    <a:gd name="T37" fmla="*/ 4 h 28"/>
                    <a:gd name="T38" fmla="*/ 26 w 26"/>
                    <a:gd name="T39" fmla="*/ 8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4"/>
                      </a:lnTo>
                      <a:lnTo>
                        <a:pt x="20" y="26"/>
                      </a:lnTo>
                      <a:lnTo>
                        <a:pt x="16" y="28"/>
                      </a:lnTo>
                      <a:lnTo>
                        <a:pt x="16" y="28"/>
                      </a:lnTo>
                      <a:lnTo>
                        <a:pt x="10" y="28"/>
                      </a:lnTo>
                      <a:lnTo>
                        <a:pt x="6" y="26"/>
                      </a:lnTo>
                      <a:lnTo>
                        <a:pt x="2" y="20"/>
                      </a:lnTo>
                      <a:lnTo>
                        <a:pt x="0" y="16"/>
                      </a:lnTo>
                      <a:lnTo>
                        <a:pt x="0" y="16"/>
                      </a:lnTo>
                      <a:lnTo>
                        <a:pt x="0" y="10"/>
                      </a:lnTo>
                      <a:lnTo>
                        <a:pt x="4" y="6"/>
                      </a:lnTo>
                      <a:lnTo>
                        <a:pt x="8" y="2"/>
                      </a:lnTo>
                      <a:lnTo>
                        <a:pt x="12" y="0"/>
                      </a:lnTo>
                      <a:lnTo>
                        <a:pt x="12" y="0"/>
                      </a:lnTo>
                      <a:lnTo>
                        <a:pt x="18" y="2"/>
                      </a:lnTo>
                      <a:lnTo>
                        <a:pt x="22" y="4"/>
                      </a:lnTo>
                      <a:lnTo>
                        <a:pt x="26" y="8"/>
                      </a:lnTo>
                      <a:lnTo>
                        <a:pt x="26"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47"/>
                <p:cNvSpPr>
                  <a:spLocks/>
                </p:cNvSpPr>
                <p:nvPr/>
              </p:nvSpPr>
              <p:spPr bwMode="auto">
                <a:xfrm flipH="1">
                  <a:off x="2442859" y="2567234"/>
                  <a:ext cx="27570" cy="29691"/>
                </a:xfrm>
                <a:custGeom>
                  <a:avLst/>
                  <a:gdLst>
                    <a:gd name="T0" fmla="*/ 26 w 26"/>
                    <a:gd name="T1" fmla="*/ 12 h 28"/>
                    <a:gd name="T2" fmla="*/ 26 w 26"/>
                    <a:gd name="T3" fmla="*/ 12 h 28"/>
                    <a:gd name="T4" fmla="*/ 26 w 26"/>
                    <a:gd name="T5" fmla="*/ 18 h 28"/>
                    <a:gd name="T6" fmla="*/ 24 w 26"/>
                    <a:gd name="T7" fmla="*/ 22 h 28"/>
                    <a:gd name="T8" fmla="*/ 20 w 26"/>
                    <a:gd name="T9" fmla="*/ 26 h 28"/>
                    <a:gd name="T10" fmla="*/ 14 w 26"/>
                    <a:gd name="T11" fmla="*/ 28 h 28"/>
                    <a:gd name="T12" fmla="*/ 14 w 26"/>
                    <a:gd name="T13" fmla="*/ 28 h 28"/>
                    <a:gd name="T14" fmla="*/ 10 w 26"/>
                    <a:gd name="T15" fmla="*/ 26 h 28"/>
                    <a:gd name="T16" fmla="*/ 6 w 26"/>
                    <a:gd name="T17" fmla="*/ 24 h 28"/>
                    <a:gd name="T18" fmla="*/ 2 w 26"/>
                    <a:gd name="T19" fmla="*/ 20 h 28"/>
                    <a:gd name="T20" fmla="*/ 0 w 26"/>
                    <a:gd name="T21" fmla="*/ 14 h 28"/>
                    <a:gd name="T22" fmla="*/ 0 w 26"/>
                    <a:gd name="T23" fmla="*/ 14 h 28"/>
                    <a:gd name="T24" fmla="*/ 0 w 26"/>
                    <a:gd name="T25" fmla="*/ 10 h 28"/>
                    <a:gd name="T26" fmla="*/ 4 w 26"/>
                    <a:gd name="T27" fmla="*/ 4 h 28"/>
                    <a:gd name="T28" fmla="*/ 8 w 26"/>
                    <a:gd name="T29" fmla="*/ 2 h 28"/>
                    <a:gd name="T30" fmla="*/ 12 w 26"/>
                    <a:gd name="T31" fmla="*/ 0 h 28"/>
                    <a:gd name="T32" fmla="*/ 12 w 26"/>
                    <a:gd name="T33" fmla="*/ 0 h 28"/>
                    <a:gd name="T34" fmla="*/ 18 w 26"/>
                    <a:gd name="T35" fmla="*/ 0 h 28"/>
                    <a:gd name="T36" fmla="*/ 22 w 26"/>
                    <a:gd name="T37" fmla="*/ 2 h 28"/>
                    <a:gd name="T38" fmla="*/ 26 w 26"/>
                    <a:gd name="T39" fmla="*/ 6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2"/>
                      </a:lnTo>
                      <a:lnTo>
                        <a:pt x="20" y="26"/>
                      </a:lnTo>
                      <a:lnTo>
                        <a:pt x="14" y="28"/>
                      </a:lnTo>
                      <a:lnTo>
                        <a:pt x="14" y="28"/>
                      </a:lnTo>
                      <a:lnTo>
                        <a:pt x="10" y="26"/>
                      </a:lnTo>
                      <a:lnTo>
                        <a:pt x="6" y="24"/>
                      </a:lnTo>
                      <a:lnTo>
                        <a:pt x="2" y="20"/>
                      </a:lnTo>
                      <a:lnTo>
                        <a:pt x="0" y="14"/>
                      </a:lnTo>
                      <a:lnTo>
                        <a:pt x="0" y="14"/>
                      </a:lnTo>
                      <a:lnTo>
                        <a:pt x="0" y="10"/>
                      </a:lnTo>
                      <a:lnTo>
                        <a:pt x="4" y="4"/>
                      </a:lnTo>
                      <a:lnTo>
                        <a:pt x="8" y="2"/>
                      </a:lnTo>
                      <a:lnTo>
                        <a:pt x="12" y="0"/>
                      </a:lnTo>
                      <a:lnTo>
                        <a:pt x="12" y="0"/>
                      </a:lnTo>
                      <a:lnTo>
                        <a:pt x="18" y="0"/>
                      </a:lnTo>
                      <a:lnTo>
                        <a:pt x="22" y="2"/>
                      </a:lnTo>
                      <a:lnTo>
                        <a:pt x="26" y="6"/>
                      </a:lnTo>
                      <a:lnTo>
                        <a:pt x="2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48"/>
                <p:cNvSpPr>
                  <a:spLocks/>
                </p:cNvSpPr>
                <p:nvPr/>
              </p:nvSpPr>
              <p:spPr bwMode="auto">
                <a:xfrm flipH="1">
                  <a:off x="2442859" y="2567234"/>
                  <a:ext cx="27570" cy="29691"/>
                </a:xfrm>
                <a:custGeom>
                  <a:avLst/>
                  <a:gdLst>
                    <a:gd name="T0" fmla="*/ 26 w 26"/>
                    <a:gd name="T1" fmla="*/ 12 h 28"/>
                    <a:gd name="T2" fmla="*/ 26 w 26"/>
                    <a:gd name="T3" fmla="*/ 12 h 28"/>
                    <a:gd name="T4" fmla="*/ 26 w 26"/>
                    <a:gd name="T5" fmla="*/ 18 h 28"/>
                    <a:gd name="T6" fmla="*/ 24 w 26"/>
                    <a:gd name="T7" fmla="*/ 22 h 28"/>
                    <a:gd name="T8" fmla="*/ 20 w 26"/>
                    <a:gd name="T9" fmla="*/ 26 h 28"/>
                    <a:gd name="T10" fmla="*/ 14 w 26"/>
                    <a:gd name="T11" fmla="*/ 28 h 28"/>
                    <a:gd name="T12" fmla="*/ 14 w 26"/>
                    <a:gd name="T13" fmla="*/ 28 h 28"/>
                    <a:gd name="T14" fmla="*/ 10 w 26"/>
                    <a:gd name="T15" fmla="*/ 26 h 28"/>
                    <a:gd name="T16" fmla="*/ 6 w 26"/>
                    <a:gd name="T17" fmla="*/ 24 h 28"/>
                    <a:gd name="T18" fmla="*/ 2 w 26"/>
                    <a:gd name="T19" fmla="*/ 20 h 28"/>
                    <a:gd name="T20" fmla="*/ 0 w 26"/>
                    <a:gd name="T21" fmla="*/ 14 h 28"/>
                    <a:gd name="T22" fmla="*/ 0 w 26"/>
                    <a:gd name="T23" fmla="*/ 14 h 28"/>
                    <a:gd name="T24" fmla="*/ 0 w 26"/>
                    <a:gd name="T25" fmla="*/ 10 h 28"/>
                    <a:gd name="T26" fmla="*/ 4 w 26"/>
                    <a:gd name="T27" fmla="*/ 4 h 28"/>
                    <a:gd name="T28" fmla="*/ 8 w 26"/>
                    <a:gd name="T29" fmla="*/ 2 h 28"/>
                    <a:gd name="T30" fmla="*/ 12 w 26"/>
                    <a:gd name="T31" fmla="*/ 0 h 28"/>
                    <a:gd name="T32" fmla="*/ 12 w 26"/>
                    <a:gd name="T33" fmla="*/ 0 h 28"/>
                    <a:gd name="T34" fmla="*/ 18 w 26"/>
                    <a:gd name="T35" fmla="*/ 0 h 28"/>
                    <a:gd name="T36" fmla="*/ 22 w 26"/>
                    <a:gd name="T37" fmla="*/ 2 h 28"/>
                    <a:gd name="T38" fmla="*/ 26 w 26"/>
                    <a:gd name="T39" fmla="*/ 6 h 28"/>
                    <a:gd name="T40" fmla="*/ 26 w 26"/>
                    <a:gd name="T41"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8">
                      <a:moveTo>
                        <a:pt x="26" y="12"/>
                      </a:moveTo>
                      <a:lnTo>
                        <a:pt x="26" y="12"/>
                      </a:lnTo>
                      <a:lnTo>
                        <a:pt x="26" y="18"/>
                      </a:lnTo>
                      <a:lnTo>
                        <a:pt x="24" y="22"/>
                      </a:lnTo>
                      <a:lnTo>
                        <a:pt x="20" y="26"/>
                      </a:lnTo>
                      <a:lnTo>
                        <a:pt x="14" y="28"/>
                      </a:lnTo>
                      <a:lnTo>
                        <a:pt x="14" y="28"/>
                      </a:lnTo>
                      <a:lnTo>
                        <a:pt x="10" y="26"/>
                      </a:lnTo>
                      <a:lnTo>
                        <a:pt x="6" y="24"/>
                      </a:lnTo>
                      <a:lnTo>
                        <a:pt x="2" y="20"/>
                      </a:lnTo>
                      <a:lnTo>
                        <a:pt x="0" y="14"/>
                      </a:lnTo>
                      <a:lnTo>
                        <a:pt x="0" y="14"/>
                      </a:lnTo>
                      <a:lnTo>
                        <a:pt x="0" y="10"/>
                      </a:lnTo>
                      <a:lnTo>
                        <a:pt x="4" y="4"/>
                      </a:lnTo>
                      <a:lnTo>
                        <a:pt x="8" y="2"/>
                      </a:lnTo>
                      <a:lnTo>
                        <a:pt x="12" y="0"/>
                      </a:lnTo>
                      <a:lnTo>
                        <a:pt x="12" y="0"/>
                      </a:lnTo>
                      <a:lnTo>
                        <a:pt x="18" y="0"/>
                      </a:lnTo>
                      <a:lnTo>
                        <a:pt x="22" y="2"/>
                      </a:lnTo>
                      <a:lnTo>
                        <a:pt x="26" y="6"/>
                      </a:lnTo>
                      <a:lnTo>
                        <a:pt x="26"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5" name="Freeform 49"/>
              <p:cNvSpPr>
                <a:spLocks/>
              </p:cNvSpPr>
              <p:nvPr/>
            </p:nvSpPr>
            <p:spPr bwMode="auto">
              <a:xfrm flipH="1">
                <a:off x="2033547" y="2321223"/>
                <a:ext cx="483539" cy="432640"/>
              </a:xfrm>
              <a:custGeom>
                <a:avLst/>
                <a:gdLst>
                  <a:gd name="T0" fmla="*/ 18 w 456"/>
                  <a:gd name="T1" fmla="*/ 148 h 408"/>
                  <a:gd name="T2" fmla="*/ 8 w 456"/>
                  <a:gd name="T3" fmla="*/ 128 h 408"/>
                  <a:gd name="T4" fmla="*/ 0 w 456"/>
                  <a:gd name="T5" fmla="*/ 98 h 408"/>
                  <a:gd name="T6" fmla="*/ 4 w 456"/>
                  <a:gd name="T7" fmla="*/ 70 h 408"/>
                  <a:gd name="T8" fmla="*/ 14 w 456"/>
                  <a:gd name="T9" fmla="*/ 50 h 408"/>
                  <a:gd name="T10" fmla="*/ 22 w 456"/>
                  <a:gd name="T11" fmla="*/ 42 h 408"/>
                  <a:gd name="T12" fmla="*/ 20 w 456"/>
                  <a:gd name="T13" fmla="*/ 56 h 408"/>
                  <a:gd name="T14" fmla="*/ 24 w 456"/>
                  <a:gd name="T15" fmla="*/ 62 h 408"/>
                  <a:gd name="T16" fmla="*/ 28 w 456"/>
                  <a:gd name="T17" fmla="*/ 58 h 408"/>
                  <a:gd name="T18" fmla="*/ 56 w 456"/>
                  <a:gd name="T19" fmla="*/ 34 h 408"/>
                  <a:gd name="T20" fmla="*/ 82 w 456"/>
                  <a:gd name="T21" fmla="*/ 18 h 408"/>
                  <a:gd name="T22" fmla="*/ 114 w 456"/>
                  <a:gd name="T23" fmla="*/ 6 h 408"/>
                  <a:gd name="T24" fmla="*/ 156 w 456"/>
                  <a:gd name="T25" fmla="*/ 0 h 408"/>
                  <a:gd name="T26" fmla="*/ 206 w 456"/>
                  <a:gd name="T27" fmla="*/ 2 h 408"/>
                  <a:gd name="T28" fmla="*/ 266 w 456"/>
                  <a:gd name="T29" fmla="*/ 16 h 408"/>
                  <a:gd name="T30" fmla="*/ 288 w 456"/>
                  <a:gd name="T31" fmla="*/ 24 h 408"/>
                  <a:gd name="T32" fmla="*/ 340 w 456"/>
                  <a:gd name="T33" fmla="*/ 50 h 408"/>
                  <a:gd name="T34" fmla="*/ 364 w 456"/>
                  <a:gd name="T35" fmla="*/ 72 h 408"/>
                  <a:gd name="T36" fmla="*/ 386 w 456"/>
                  <a:gd name="T37" fmla="*/ 98 h 408"/>
                  <a:gd name="T38" fmla="*/ 398 w 456"/>
                  <a:gd name="T39" fmla="*/ 128 h 408"/>
                  <a:gd name="T40" fmla="*/ 400 w 456"/>
                  <a:gd name="T41" fmla="*/ 164 h 408"/>
                  <a:gd name="T42" fmla="*/ 406 w 456"/>
                  <a:gd name="T43" fmla="*/ 168 h 408"/>
                  <a:gd name="T44" fmla="*/ 430 w 456"/>
                  <a:gd name="T45" fmla="*/ 184 h 408"/>
                  <a:gd name="T46" fmla="*/ 446 w 456"/>
                  <a:gd name="T47" fmla="*/ 202 h 408"/>
                  <a:gd name="T48" fmla="*/ 456 w 456"/>
                  <a:gd name="T49" fmla="*/ 230 h 408"/>
                  <a:gd name="T50" fmla="*/ 454 w 456"/>
                  <a:gd name="T51" fmla="*/ 266 h 408"/>
                  <a:gd name="T52" fmla="*/ 434 w 456"/>
                  <a:gd name="T53" fmla="*/ 312 h 408"/>
                  <a:gd name="T54" fmla="*/ 392 w 456"/>
                  <a:gd name="T55" fmla="*/ 368 h 408"/>
                  <a:gd name="T56" fmla="*/ 360 w 456"/>
                  <a:gd name="T57" fmla="*/ 400 h 408"/>
                  <a:gd name="T58" fmla="*/ 350 w 456"/>
                  <a:gd name="T59" fmla="*/ 384 h 408"/>
                  <a:gd name="T60" fmla="*/ 330 w 456"/>
                  <a:gd name="T61" fmla="*/ 364 h 408"/>
                  <a:gd name="T62" fmla="*/ 312 w 456"/>
                  <a:gd name="T63" fmla="*/ 354 h 408"/>
                  <a:gd name="T64" fmla="*/ 292 w 456"/>
                  <a:gd name="T65" fmla="*/ 352 h 408"/>
                  <a:gd name="T66" fmla="*/ 268 w 456"/>
                  <a:gd name="T67" fmla="*/ 362 h 408"/>
                  <a:gd name="T68" fmla="*/ 240 w 456"/>
                  <a:gd name="T69" fmla="*/ 388 h 408"/>
                  <a:gd name="T70" fmla="*/ 202 w 456"/>
                  <a:gd name="T71" fmla="*/ 394 h 408"/>
                  <a:gd name="T72" fmla="*/ 204 w 456"/>
                  <a:gd name="T73" fmla="*/ 366 h 408"/>
                  <a:gd name="T74" fmla="*/ 218 w 456"/>
                  <a:gd name="T75" fmla="*/ 268 h 408"/>
                  <a:gd name="T76" fmla="*/ 236 w 456"/>
                  <a:gd name="T77" fmla="*/ 204 h 408"/>
                  <a:gd name="T78" fmla="*/ 246 w 456"/>
                  <a:gd name="T79" fmla="*/ 184 h 408"/>
                  <a:gd name="T80" fmla="*/ 242 w 456"/>
                  <a:gd name="T81" fmla="*/ 176 h 408"/>
                  <a:gd name="T82" fmla="*/ 226 w 456"/>
                  <a:gd name="T83" fmla="*/ 162 h 408"/>
                  <a:gd name="T84" fmla="*/ 196 w 456"/>
                  <a:gd name="T85" fmla="*/ 148 h 408"/>
                  <a:gd name="T86" fmla="*/ 152 w 456"/>
                  <a:gd name="T87" fmla="*/ 144 h 408"/>
                  <a:gd name="T88" fmla="*/ 100 w 456"/>
                  <a:gd name="T89" fmla="*/ 146 h 408"/>
                  <a:gd name="T90" fmla="*/ 18 w 456"/>
                  <a:gd name="T91" fmla="*/ 14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08">
                    <a:moveTo>
                      <a:pt x="18" y="148"/>
                    </a:moveTo>
                    <a:lnTo>
                      <a:pt x="18" y="148"/>
                    </a:lnTo>
                    <a:lnTo>
                      <a:pt x="12" y="138"/>
                    </a:lnTo>
                    <a:lnTo>
                      <a:pt x="8" y="128"/>
                    </a:lnTo>
                    <a:lnTo>
                      <a:pt x="4" y="114"/>
                    </a:lnTo>
                    <a:lnTo>
                      <a:pt x="0" y="98"/>
                    </a:lnTo>
                    <a:lnTo>
                      <a:pt x="2" y="80"/>
                    </a:lnTo>
                    <a:lnTo>
                      <a:pt x="4" y="70"/>
                    </a:lnTo>
                    <a:lnTo>
                      <a:pt x="10" y="60"/>
                    </a:lnTo>
                    <a:lnTo>
                      <a:pt x="14" y="50"/>
                    </a:lnTo>
                    <a:lnTo>
                      <a:pt x="22" y="42"/>
                    </a:lnTo>
                    <a:lnTo>
                      <a:pt x="22" y="42"/>
                    </a:lnTo>
                    <a:lnTo>
                      <a:pt x="20" y="50"/>
                    </a:lnTo>
                    <a:lnTo>
                      <a:pt x="20" y="56"/>
                    </a:lnTo>
                    <a:lnTo>
                      <a:pt x="22" y="60"/>
                    </a:lnTo>
                    <a:lnTo>
                      <a:pt x="24" y="62"/>
                    </a:lnTo>
                    <a:lnTo>
                      <a:pt x="24" y="62"/>
                    </a:lnTo>
                    <a:lnTo>
                      <a:pt x="28" y="58"/>
                    </a:lnTo>
                    <a:lnTo>
                      <a:pt x="38" y="48"/>
                    </a:lnTo>
                    <a:lnTo>
                      <a:pt x="56" y="34"/>
                    </a:lnTo>
                    <a:lnTo>
                      <a:pt x="68" y="26"/>
                    </a:lnTo>
                    <a:lnTo>
                      <a:pt x="82" y="18"/>
                    </a:lnTo>
                    <a:lnTo>
                      <a:pt x="98" y="12"/>
                    </a:lnTo>
                    <a:lnTo>
                      <a:pt x="114" y="6"/>
                    </a:lnTo>
                    <a:lnTo>
                      <a:pt x="134" y="2"/>
                    </a:lnTo>
                    <a:lnTo>
                      <a:pt x="156" y="0"/>
                    </a:lnTo>
                    <a:lnTo>
                      <a:pt x="180" y="0"/>
                    </a:lnTo>
                    <a:lnTo>
                      <a:pt x="206" y="2"/>
                    </a:lnTo>
                    <a:lnTo>
                      <a:pt x="234" y="8"/>
                    </a:lnTo>
                    <a:lnTo>
                      <a:pt x="266" y="16"/>
                    </a:lnTo>
                    <a:lnTo>
                      <a:pt x="266" y="16"/>
                    </a:lnTo>
                    <a:lnTo>
                      <a:pt x="288" y="24"/>
                    </a:lnTo>
                    <a:lnTo>
                      <a:pt x="312" y="36"/>
                    </a:lnTo>
                    <a:lnTo>
                      <a:pt x="340" y="50"/>
                    </a:lnTo>
                    <a:lnTo>
                      <a:pt x="352" y="60"/>
                    </a:lnTo>
                    <a:lnTo>
                      <a:pt x="364" y="72"/>
                    </a:lnTo>
                    <a:lnTo>
                      <a:pt x="376" y="84"/>
                    </a:lnTo>
                    <a:lnTo>
                      <a:pt x="386" y="98"/>
                    </a:lnTo>
                    <a:lnTo>
                      <a:pt x="394" y="112"/>
                    </a:lnTo>
                    <a:lnTo>
                      <a:pt x="398" y="128"/>
                    </a:lnTo>
                    <a:lnTo>
                      <a:pt x="402" y="146"/>
                    </a:lnTo>
                    <a:lnTo>
                      <a:pt x="400" y="164"/>
                    </a:lnTo>
                    <a:lnTo>
                      <a:pt x="400" y="164"/>
                    </a:lnTo>
                    <a:lnTo>
                      <a:pt x="406" y="168"/>
                    </a:lnTo>
                    <a:lnTo>
                      <a:pt x="420" y="176"/>
                    </a:lnTo>
                    <a:lnTo>
                      <a:pt x="430" y="184"/>
                    </a:lnTo>
                    <a:lnTo>
                      <a:pt x="438" y="192"/>
                    </a:lnTo>
                    <a:lnTo>
                      <a:pt x="446" y="202"/>
                    </a:lnTo>
                    <a:lnTo>
                      <a:pt x="452" y="216"/>
                    </a:lnTo>
                    <a:lnTo>
                      <a:pt x="456" y="230"/>
                    </a:lnTo>
                    <a:lnTo>
                      <a:pt x="456" y="246"/>
                    </a:lnTo>
                    <a:lnTo>
                      <a:pt x="454" y="266"/>
                    </a:lnTo>
                    <a:lnTo>
                      <a:pt x="446" y="288"/>
                    </a:lnTo>
                    <a:lnTo>
                      <a:pt x="434" y="312"/>
                    </a:lnTo>
                    <a:lnTo>
                      <a:pt x="416" y="338"/>
                    </a:lnTo>
                    <a:lnTo>
                      <a:pt x="392" y="368"/>
                    </a:lnTo>
                    <a:lnTo>
                      <a:pt x="360" y="400"/>
                    </a:lnTo>
                    <a:lnTo>
                      <a:pt x="360" y="400"/>
                    </a:lnTo>
                    <a:lnTo>
                      <a:pt x="356" y="396"/>
                    </a:lnTo>
                    <a:lnTo>
                      <a:pt x="350" y="384"/>
                    </a:lnTo>
                    <a:lnTo>
                      <a:pt x="338" y="370"/>
                    </a:lnTo>
                    <a:lnTo>
                      <a:pt x="330" y="364"/>
                    </a:lnTo>
                    <a:lnTo>
                      <a:pt x="322" y="358"/>
                    </a:lnTo>
                    <a:lnTo>
                      <a:pt x="312" y="354"/>
                    </a:lnTo>
                    <a:lnTo>
                      <a:pt x="302" y="352"/>
                    </a:lnTo>
                    <a:lnTo>
                      <a:pt x="292" y="352"/>
                    </a:lnTo>
                    <a:lnTo>
                      <a:pt x="280" y="356"/>
                    </a:lnTo>
                    <a:lnTo>
                      <a:pt x="268" y="362"/>
                    </a:lnTo>
                    <a:lnTo>
                      <a:pt x="254" y="372"/>
                    </a:lnTo>
                    <a:lnTo>
                      <a:pt x="240" y="388"/>
                    </a:lnTo>
                    <a:lnTo>
                      <a:pt x="226" y="408"/>
                    </a:lnTo>
                    <a:lnTo>
                      <a:pt x="202" y="394"/>
                    </a:lnTo>
                    <a:lnTo>
                      <a:pt x="202" y="394"/>
                    </a:lnTo>
                    <a:lnTo>
                      <a:pt x="204" y="366"/>
                    </a:lnTo>
                    <a:lnTo>
                      <a:pt x="212" y="304"/>
                    </a:lnTo>
                    <a:lnTo>
                      <a:pt x="218" y="268"/>
                    </a:lnTo>
                    <a:lnTo>
                      <a:pt x="226" y="232"/>
                    </a:lnTo>
                    <a:lnTo>
                      <a:pt x="236" y="204"/>
                    </a:lnTo>
                    <a:lnTo>
                      <a:pt x="240" y="192"/>
                    </a:lnTo>
                    <a:lnTo>
                      <a:pt x="246" y="184"/>
                    </a:lnTo>
                    <a:lnTo>
                      <a:pt x="246" y="184"/>
                    </a:lnTo>
                    <a:lnTo>
                      <a:pt x="242" y="176"/>
                    </a:lnTo>
                    <a:lnTo>
                      <a:pt x="236" y="170"/>
                    </a:lnTo>
                    <a:lnTo>
                      <a:pt x="226" y="162"/>
                    </a:lnTo>
                    <a:lnTo>
                      <a:pt x="214" y="154"/>
                    </a:lnTo>
                    <a:lnTo>
                      <a:pt x="196" y="148"/>
                    </a:lnTo>
                    <a:lnTo>
                      <a:pt x="176" y="144"/>
                    </a:lnTo>
                    <a:lnTo>
                      <a:pt x="152" y="144"/>
                    </a:lnTo>
                    <a:lnTo>
                      <a:pt x="152" y="144"/>
                    </a:lnTo>
                    <a:lnTo>
                      <a:pt x="100" y="146"/>
                    </a:lnTo>
                    <a:lnTo>
                      <a:pt x="58" y="148"/>
                    </a:lnTo>
                    <a:lnTo>
                      <a:pt x="18" y="148"/>
                    </a:lnTo>
                    <a:close/>
                  </a:path>
                </a:pathLst>
              </a:custGeom>
              <a:solidFill>
                <a:srgbClr val="5E2B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50"/>
              <p:cNvSpPr>
                <a:spLocks/>
              </p:cNvSpPr>
              <p:nvPr/>
            </p:nvSpPr>
            <p:spPr bwMode="auto">
              <a:xfrm flipH="1">
                <a:off x="2033547" y="2321223"/>
                <a:ext cx="483539" cy="432640"/>
              </a:xfrm>
              <a:custGeom>
                <a:avLst/>
                <a:gdLst>
                  <a:gd name="T0" fmla="*/ 18 w 456"/>
                  <a:gd name="T1" fmla="*/ 148 h 408"/>
                  <a:gd name="T2" fmla="*/ 8 w 456"/>
                  <a:gd name="T3" fmla="*/ 128 h 408"/>
                  <a:gd name="T4" fmla="*/ 0 w 456"/>
                  <a:gd name="T5" fmla="*/ 98 h 408"/>
                  <a:gd name="T6" fmla="*/ 4 w 456"/>
                  <a:gd name="T7" fmla="*/ 70 h 408"/>
                  <a:gd name="T8" fmla="*/ 14 w 456"/>
                  <a:gd name="T9" fmla="*/ 50 h 408"/>
                  <a:gd name="T10" fmla="*/ 22 w 456"/>
                  <a:gd name="T11" fmla="*/ 42 h 408"/>
                  <a:gd name="T12" fmla="*/ 20 w 456"/>
                  <a:gd name="T13" fmla="*/ 56 h 408"/>
                  <a:gd name="T14" fmla="*/ 24 w 456"/>
                  <a:gd name="T15" fmla="*/ 62 h 408"/>
                  <a:gd name="T16" fmla="*/ 28 w 456"/>
                  <a:gd name="T17" fmla="*/ 58 h 408"/>
                  <a:gd name="T18" fmla="*/ 56 w 456"/>
                  <a:gd name="T19" fmla="*/ 34 h 408"/>
                  <a:gd name="T20" fmla="*/ 82 w 456"/>
                  <a:gd name="T21" fmla="*/ 18 h 408"/>
                  <a:gd name="T22" fmla="*/ 114 w 456"/>
                  <a:gd name="T23" fmla="*/ 6 h 408"/>
                  <a:gd name="T24" fmla="*/ 156 w 456"/>
                  <a:gd name="T25" fmla="*/ 0 h 408"/>
                  <a:gd name="T26" fmla="*/ 206 w 456"/>
                  <a:gd name="T27" fmla="*/ 2 h 408"/>
                  <a:gd name="T28" fmla="*/ 266 w 456"/>
                  <a:gd name="T29" fmla="*/ 16 h 408"/>
                  <a:gd name="T30" fmla="*/ 288 w 456"/>
                  <a:gd name="T31" fmla="*/ 24 h 408"/>
                  <a:gd name="T32" fmla="*/ 340 w 456"/>
                  <a:gd name="T33" fmla="*/ 50 h 408"/>
                  <a:gd name="T34" fmla="*/ 364 w 456"/>
                  <a:gd name="T35" fmla="*/ 72 h 408"/>
                  <a:gd name="T36" fmla="*/ 386 w 456"/>
                  <a:gd name="T37" fmla="*/ 98 h 408"/>
                  <a:gd name="T38" fmla="*/ 398 w 456"/>
                  <a:gd name="T39" fmla="*/ 128 h 408"/>
                  <a:gd name="T40" fmla="*/ 400 w 456"/>
                  <a:gd name="T41" fmla="*/ 164 h 408"/>
                  <a:gd name="T42" fmla="*/ 406 w 456"/>
                  <a:gd name="T43" fmla="*/ 168 h 408"/>
                  <a:gd name="T44" fmla="*/ 430 w 456"/>
                  <a:gd name="T45" fmla="*/ 184 h 408"/>
                  <a:gd name="T46" fmla="*/ 446 w 456"/>
                  <a:gd name="T47" fmla="*/ 202 h 408"/>
                  <a:gd name="T48" fmla="*/ 456 w 456"/>
                  <a:gd name="T49" fmla="*/ 230 h 408"/>
                  <a:gd name="T50" fmla="*/ 454 w 456"/>
                  <a:gd name="T51" fmla="*/ 266 h 408"/>
                  <a:gd name="T52" fmla="*/ 434 w 456"/>
                  <a:gd name="T53" fmla="*/ 312 h 408"/>
                  <a:gd name="T54" fmla="*/ 392 w 456"/>
                  <a:gd name="T55" fmla="*/ 368 h 408"/>
                  <a:gd name="T56" fmla="*/ 360 w 456"/>
                  <a:gd name="T57" fmla="*/ 400 h 408"/>
                  <a:gd name="T58" fmla="*/ 350 w 456"/>
                  <a:gd name="T59" fmla="*/ 384 h 408"/>
                  <a:gd name="T60" fmla="*/ 330 w 456"/>
                  <a:gd name="T61" fmla="*/ 364 h 408"/>
                  <a:gd name="T62" fmla="*/ 312 w 456"/>
                  <a:gd name="T63" fmla="*/ 354 h 408"/>
                  <a:gd name="T64" fmla="*/ 292 w 456"/>
                  <a:gd name="T65" fmla="*/ 352 h 408"/>
                  <a:gd name="T66" fmla="*/ 268 w 456"/>
                  <a:gd name="T67" fmla="*/ 362 h 408"/>
                  <a:gd name="T68" fmla="*/ 240 w 456"/>
                  <a:gd name="T69" fmla="*/ 388 h 408"/>
                  <a:gd name="T70" fmla="*/ 202 w 456"/>
                  <a:gd name="T71" fmla="*/ 394 h 408"/>
                  <a:gd name="T72" fmla="*/ 204 w 456"/>
                  <a:gd name="T73" fmla="*/ 366 h 408"/>
                  <a:gd name="T74" fmla="*/ 218 w 456"/>
                  <a:gd name="T75" fmla="*/ 268 h 408"/>
                  <a:gd name="T76" fmla="*/ 236 w 456"/>
                  <a:gd name="T77" fmla="*/ 204 h 408"/>
                  <a:gd name="T78" fmla="*/ 246 w 456"/>
                  <a:gd name="T79" fmla="*/ 184 h 408"/>
                  <a:gd name="T80" fmla="*/ 242 w 456"/>
                  <a:gd name="T81" fmla="*/ 176 h 408"/>
                  <a:gd name="T82" fmla="*/ 226 w 456"/>
                  <a:gd name="T83" fmla="*/ 162 h 408"/>
                  <a:gd name="T84" fmla="*/ 196 w 456"/>
                  <a:gd name="T85" fmla="*/ 148 h 408"/>
                  <a:gd name="T86" fmla="*/ 152 w 456"/>
                  <a:gd name="T87" fmla="*/ 144 h 408"/>
                  <a:gd name="T88" fmla="*/ 100 w 456"/>
                  <a:gd name="T89" fmla="*/ 146 h 408"/>
                  <a:gd name="T90" fmla="*/ 18 w 456"/>
                  <a:gd name="T91" fmla="*/ 14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08">
                    <a:moveTo>
                      <a:pt x="18" y="148"/>
                    </a:moveTo>
                    <a:lnTo>
                      <a:pt x="18" y="148"/>
                    </a:lnTo>
                    <a:lnTo>
                      <a:pt x="12" y="138"/>
                    </a:lnTo>
                    <a:lnTo>
                      <a:pt x="8" y="128"/>
                    </a:lnTo>
                    <a:lnTo>
                      <a:pt x="4" y="114"/>
                    </a:lnTo>
                    <a:lnTo>
                      <a:pt x="0" y="98"/>
                    </a:lnTo>
                    <a:lnTo>
                      <a:pt x="2" y="80"/>
                    </a:lnTo>
                    <a:lnTo>
                      <a:pt x="4" y="70"/>
                    </a:lnTo>
                    <a:lnTo>
                      <a:pt x="10" y="60"/>
                    </a:lnTo>
                    <a:lnTo>
                      <a:pt x="14" y="50"/>
                    </a:lnTo>
                    <a:lnTo>
                      <a:pt x="22" y="42"/>
                    </a:lnTo>
                    <a:lnTo>
                      <a:pt x="22" y="42"/>
                    </a:lnTo>
                    <a:lnTo>
                      <a:pt x="20" y="50"/>
                    </a:lnTo>
                    <a:lnTo>
                      <a:pt x="20" y="56"/>
                    </a:lnTo>
                    <a:lnTo>
                      <a:pt x="22" y="60"/>
                    </a:lnTo>
                    <a:lnTo>
                      <a:pt x="24" y="62"/>
                    </a:lnTo>
                    <a:lnTo>
                      <a:pt x="24" y="62"/>
                    </a:lnTo>
                    <a:lnTo>
                      <a:pt x="28" y="58"/>
                    </a:lnTo>
                    <a:lnTo>
                      <a:pt x="38" y="48"/>
                    </a:lnTo>
                    <a:lnTo>
                      <a:pt x="56" y="34"/>
                    </a:lnTo>
                    <a:lnTo>
                      <a:pt x="68" y="26"/>
                    </a:lnTo>
                    <a:lnTo>
                      <a:pt x="82" y="18"/>
                    </a:lnTo>
                    <a:lnTo>
                      <a:pt x="98" y="12"/>
                    </a:lnTo>
                    <a:lnTo>
                      <a:pt x="114" y="6"/>
                    </a:lnTo>
                    <a:lnTo>
                      <a:pt x="134" y="2"/>
                    </a:lnTo>
                    <a:lnTo>
                      <a:pt x="156" y="0"/>
                    </a:lnTo>
                    <a:lnTo>
                      <a:pt x="180" y="0"/>
                    </a:lnTo>
                    <a:lnTo>
                      <a:pt x="206" y="2"/>
                    </a:lnTo>
                    <a:lnTo>
                      <a:pt x="234" y="8"/>
                    </a:lnTo>
                    <a:lnTo>
                      <a:pt x="266" y="16"/>
                    </a:lnTo>
                    <a:lnTo>
                      <a:pt x="266" y="16"/>
                    </a:lnTo>
                    <a:lnTo>
                      <a:pt x="288" y="24"/>
                    </a:lnTo>
                    <a:lnTo>
                      <a:pt x="312" y="36"/>
                    </a:lnTo>
                    <a:lnTo>
                      <a:pt x="340" y="50"/>
                    </a:lnTo>
                    <a:lnTo>
                      <a:pt x="352" y="60"/>
                    </a:lnTo>
                    <a:lnTo>
                      <a:pt x="364" y="72"/>
                    </a:lnTo>
                    <a:lnTo>
                      <a:pt x="376" y="84"/>
                    </a:lnTo>
                    <a:lnTo>
                      <a:pt x="386" y="98"/>
                    </a:lnTo>
                    <a:lnTo>
                      <a:pt x="394" y="112"/>
                    </a:lnTo>
                    <a:lnTo>
                      <a:pt x="398" y="128"/>
                    </a:lnTo>
                    <a:lnTo>
                      <a:pt x="402" y="146"/>
                    </a:lnTo>
                    <a:lnTo>
                      <a:pt x="400" y="164"/>
                    </a:lnTo>
                    <a:lnTo>
                      <a:pt x="400" y="164"/>
                    </a:lnTo>
                    <a:lnTo>
                      <a:pt x="406" y="168"/>
                    </a:lnTo>
                    <a:lnTo>
                      <a:pt x="420" y="176"/>
                    </a:lnTo>
                    <a:lnTo>
                      <a:pt x="430" y="184"/>
                    </a:lnTo>
                    <a:lnTo>
                      <a:pt x="438" y="192"/>
                    </a:lnTo>
                    <a:lnTo>
                      <a:pt x="446" y="202"/>
                    </a:lnTo>
                    <a:lnTo>
                      <a:pt x="452" y="216"/>
                    </a:lnTo>
                    <a:lnTo>
                      <a:pt x="456" y="230"/>
                    </a:lnTo>
                    <a:lnTo>
                      <a:pt x="456" y="246"/>
                    </a:lnTo>
                    <a:lnTo>
                      <a:pt x="454" y="266"/>
                    </a:lnTo>
                    <a:lnTo>
                      <a:pt x="446" y="288"/>
                    </a:lnTo>
                    <a:lnTo>
                      <a:pt x="434" y="312"/>
                    </a:lnTo>
                    <a:lnTo>
                      <a:pt x="416" y="338"/>
                    </a:lnTo>
                    <a:lnTo>
                      <a:pt x="392" y="368"/>
                    </a:lnTo>
                    <a:lnTo>
                      <a:pt x="360" y="400"/>
                    </a:lnTo>
                    <a:lnTo>
                      <a:pt x="360" y="400"/>
                    </a:lnTo>
                    <a:lnTo>
                      <a:pt x="356" y="396"/>
                    </a:lnTo>
                    <a:lnTo>
                      <a:pt x="350" y="384"/>
                    </a:lnTo>
                    <a:lnTo>
                      <a:pt x="338" y="370"/>
                    </a:lnTo>
                    <a:lnTo>
                      <a:pt x="330" y="364"/>
                    </a:lnTo>
                    <a:lnTo>
                      <a:pt x="322" y="358"/>
                    </a:lnTo>
                    <a:lnTo>
                      <a:pt x="312" y="354"/>
                    </a:lnTo>
                    <a:lnTo>
                      <a:pt x="302" y="352"/>
                    </a:lnTo>
                    <a:lnTo>
                      <a:pt x="292" y="352"/>
                    </a:lnTo>
                    <a:lnTo>
                      <a:pt x="280" y="356"/>
                    </a:lnTo>
                    <a:lnTo>
                      <a:pt x="268" y="362"/>
                    </a:lnTo>
                    <a:lnTo>
                      <a:pt x="254" y="372"/>
                    </a:lnTo>
                    <a:lnTo>
                      <a:pt x="240" y="388"/>
                    </a:lnTo>
                    <a:lnTo>
                      <a:pt x="226" y="408"/>
                    </a:lnTo>
                    <a:lnTo>
                      <a:pt x="202" y="394"/>
                    </a:lnTo>
                    <a:lnTo>
                      <a:pt x="202" y="394"/>
                    </a:lnTo>
                    <a:lnTo>
                      <a:pt x="204" y="366"/>
                    </a:lnTo>
                    <a:lnTo>
                      <a:pt x="212" y="304"/>
                    </a:lnTo>
                    <a:lnTo>
                      <a:pt x="218" y="268"/>
                    </a:lnTo>
                    <a:lnTo>
                      <a:pt x="226" y="232"/>
                    </a:lnTo>
                    <a:lnTo>
                      <a:pt x="236" y="204"/>
                    </a:lnTo>
                    <a:lnTo>
                      <a:pt x="240" y="192"/>
                    </a:lnTo>
                    <a:lnTo>
                      <a:pt x="246" y="184"/>
                    </a:lnTo>
                    <a:lnTo>
                      <a:pt x="246" y="184"/>
                    </a:lnTo>
                    <a:lnTo>
                      <a:pt x="242" y="176"/>
                    </a:lnTo>
                    <a:lnTo>
                      <a:pt x="236" y="170"/>
                    </a:lnTo>
                    <a:lnTo>
                      <a:pt x="226" y="162"/>
                    </a:lnTo>
                    <a:lnTo>
                      <a:pt x="214" y="154"/>
                    </a:lnTo>
                    <a:lnTo>
                      <a:pt x="196" y="148"/>
                    </a:lnTo>
                    <a:lnTo>
                      <a:pt x="176" y="144"/>
                    </a:lnTo>
                    <a:lnTo>
                      <a:pt x="152" y="144"/>
                    </a:lnTo>
                    <a:lnTo>
                      <a:pt x="152" y="144"/>
                    </a:lnTo>
                    <a:lnTo>
                      <a:pt x="100" y="146"/>
                    </a:lnTo>
                    <a:lnTo>
                      <a:pt x="58" y="148"/>
                    </a:lnTo>
                    <a:lnTo>
                      <a:pt x="18" y="1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51"/>
              <p:cNvSpPr>
                <a:spLocks/>
              </p:cNvSpPr>
              <p:nvPr/>
            </p:nvSpPr>
            <p:spPr bwMode="auto">
              <a:xfrm flipH="1">
                <a:off x="2724923" y="2181251"/>
                <a:ext cx="127247" cy="197233"/>
              </a:xfrm>
              <a:custGeom>
                <a:avLst/>
                <a:gdLst>
                  <a:gd name="T0" fmla="*/ 108 w 120"/>
                  <a:gd name="T1" fmla="*/ 12 h 186"/>
                  <a:gd name="T2" fmla="*/ 108 w 120"/>
                  <a:gd name="T3" fmla="*/ 12 h 186"/>
                  <a:gd name="T4" fmla="*/ 100 w 120"/>
                  <a:gd name="T5" fmla="*/ 6 h 186"/>
                  <a:gd name="T6" fmla="*/ 90 w 120"/>
                  <a:gd name="T7" fmla="*/ 2 h 186"/>
                  <a:gd name="T8" fmla="*/ 78 w 120"/>
                  <a:gd name="T9" fmla="*/ 0 h 186"/>
                  <a:gd name="T10" fmla="*/ 64 w 120"/>
                  <a:gd name="T11" fmla="*/ 2 h 186"/>
                  <a:gd name="T12" fmla="*/ 48 w 120"/>
                  <a:gd name="T13" fmla="*/ 4 h 186"/>
                  <a:gd name="T14" fmla="*/ 34 w 120"/>
                  <a:gd name="T15" fmla="*/ 10 h 186"/>
                  <a:gd name="T16" fmla="*/ 20 w 120"/>
                  <a:gd name="T17" fmla="*/ 18 h 186"/>
                  <a:gd name="T18" fmla="*/ 8 w 120"/>
                  <a:gd name="T19" fmla="*/ 30 h 186"/>
                  <a:gd name="T20" fmla="*/ 8 w 120"/>
                  <a:gd name="T21" fmla="*/ 30 h 186"/>
                  <a:gd name="T22" fmla="*/ 4 w 120"/>
                  <a:gd name="T23" fmla="*/ 36 h 186"/>
                  <a:gd name="T24" fmla="*/ 2 w 120"/>
                  <a:gd name="T25" fmla="*/ 40 h 186"/>
                  <a:gd name="T26" fmla="*/ 0 w 120"/>
                  <a:gd name="T27" fmla="*/ 46 h 186"/>
                  <a:gd name="T28" fmla="*/ 2 w 120"/>
                  <a:gd name="T29" fmla="*/ 50 h 186"/>
                  <a:gd name="T30" fmla="*/ 4 w 120"/>
                  <a:gd name="T31" fmla="*/ 54 h 186"/>
                  <a:gd name="T32" fmla="*/ 8 w 120"/>
                  <a:gd name="T33" fmla="*/ 56 h 186"/>
                  <a:gd name="T34" fmla="*/ 20 w 120"/>
                  <a:gd name="T35" fmla="*/ 60 h 186"/>
                  <a:gd name="T36" fmla="*/ 34 w 120"/>
                  <a:gd name="T37" fmla="*/ 62 h 186"/>
                  <a:gd name="T38" fmla="*/ 50 w 120"/>
                  <a:gd name="T39" fmla="*/ 62 h 186"/>
                  <a:gd name="T40" fmla="*/ 66 w 120"/>
                  <a:gd name="T41" fmla="*/ 58 h 186"/>
                  <a:gd name="T42" fmla="*/ 82 w 120"/>
                  <a:gd name="T43" fmla="*/ 56 h 186"/>
                  <a:gd name="T44" fmla="*/ 82 w 120"/>
                  <a:gd name="T45" fmla="*/ 56 h 186"/>
                  <a:gd name="T46" fmla="*/ 70 w 120"/>
                  <a:gd name="T47" fmla="*/ 66 h 186"/>
                  <a:gd name="T48" fmla="*/ 60 w 120"/>
                  <a:gd name="T49" fmla="*/ 76 h 186"/>
                  <a:gd name="T50" fmla="*/ 48 w 120"/>
                  <a:gd name="T51" fmla="*/ 92 h 186"/>
                  <a:gd name="T52" fmla="*/ 36 w 120"/>
                  <a:gd name="T53" fmla="*/ 112 h 186"/>
                  <a:gd name="T54" fmla="*/ 32 w 120"/>
                  <a:gd name="T55" fmla="*/ 122 h 186"/>
                  <a:gd name="T56" fmla="*/ 28 w 120"/>
                  <a:gd name="T57" fmla="*/ 134 h 186"/>
                  <a:gd name="T58" fmla="*/ 26 w 120"/>
                  <a:gd name="T59" fmla="*/ 146 h 186"/>
                  <a:gd name="T60" fmla="*/ 26 w 120"/>
                  <a:gd name="T61" fmla="*/ 158 h 186"/>
                  <a:gd name="T62" fmla="*/ 28 w 120"/>
                  <a:gd name="T63" fmla="*/ 172 h 186"/>
                  <a:gd name="T64" fmla="*/ 30 w 120"/>
                  <a:gd name="T65" fmla="*/ 186 h 186"/>
                  <a:gd name="T66" fmla="*/ 60 w 120"/>
                  <a:gd name="T67" fmla="*/ 182 h 186"/>
                  <a:gd name="T68" fmla="*/ 60 w 120"/>
                  <a:gd name="T69" fmla="*/ 174 h 186"/>
                  <a:gd name="T70" fmla="*/ 60 w 120"/>
                  <a:gd name="T71" fmla="*/ 174 h 186"/>
                  <a:gd name="T72" fmla="*/ 68 w 120"/>
                  <a:gd name="T73" fmla="*/ 166 h 186"/>
                  <a:gd name="T74" fmla="*/ 86 w 120"/>
                  <a:gd name="T75" fmla="*/ 148 h 186"/>
                  <a:gd name="T76" fmla="*/ 96 w 120"/>
                  <a:gd name="T77" fmla="*/ 136 h 186"/>
                  <a:gd name="T78" fmla="*/ 106 w 120"/>
                  <a:gd name="T79" fmla="*/ 120 h 186"/>
                  <a:gd name="T80" fmla="*/ 114 w 120"/>
                  <a:gd name="T81" fmla="*/ 102 h 186"/>
                  <a:gd name="T82" fmla="*/ 118 w 120"/>
                  <a:gd name="T83" fmla="*/ 82 h 186"/>
                  <a:gd name="T84" fmla="*/ 118 w 120"/>
                  <a:gd name="T85" fmla="*/ 82 h 186"/>
                  <a:gd name="T86" fmla="*/ 120 w 120"/>
                  <a:gd name="T87" fmla="*/ 62 h 186"/>
                  <a:gd name="T88" fmla="*/ 120 w 120"/>
                  <a:gd name="T89" fmla="*/ 48 h 186"/>
                  <a:gd name="T90" fmla="*/ 118 w 120"/>
                  <a:gd name="T91" fmla="*/ 36 h 186"/>
                  <a:gd name="T92" fmla="*/ 116 w 120"/>
                  <a:gd name="T93" fmla="*/ 26 h 186"/>
                  <a:gd name="T94" fmla="*/ 110 w 120"/>
                  <a:gd name="T95" fmla="*/ 16 h 186"/>
                  <a:gd name="T96" fmla="*/ 108 w 120"/>
                  <a:gd name="T97" fmla="*/ 1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86">
                    <a:moveTo>
                      <a:pt x="108" y="12"/>
                    </a:moveTo>
                    <a:lnTo>
                      <a:pt x="108" y="12"/>
                    </a:lnTo>
                    <a:lnTo>
                      <a:pt x="100" y="6"/>
                    </a:lnTo>
                    <a:lnTo>
                      <a:pt x="90" y="2"/>
                    </a:lnTo>
                    <a:lnTo>
                      <a:pt x="78" y="0"/>
                    </a:lnTo>
                    <a:lnTo>
                      <a:pt x="64" y="2"/>
                    </a:lnTo>
                    <a:lnTo>
                      <a:pt x="48" y="4"/>
                    </a:lnTo>
                    <a:lnTo>
                      <a:pt x="34" y="10"/>
                    </a:lnTo>
                    <a:lnTo>
                      <a:pt x="20" y="18"/>
                    </a:lnTo>
                    <a:lnTo>
                      <a:pt x="8" y="30"/>
                    </a:lnTo>
                    <a:lnTo>
                      <a:pt x="8" y="30"/>
                    </a:lnTo>
                    <a:lnTo>
                      <a:pt x="4" y="36"/>
                    </a:lnTo>
                    <a:lnTo>
                      <a:pt x="2" y="40"/>
                    </a:lnTo>
                    <a:lnTo>
                      <a:pt x="0" y="46"/>
                    </a:lnTo>
                    <a:lnTo>
                      <a:pt x="2" y="50"/>
                    </a:lnTo>
                    <a:lnTo>
                      <a:pt x="4" y="54"/>
                    </a:lnTo>
                    <a:lnTo>
                      <a:pt x="8" y="56"/>
                    </a:lnTo>
                    <a:lnTo>
                      <a:pt x="20" y="60"/>
                    </a:lnTo>
                    <a:lnTo>
                      <a:pt x="34" y="62"/>
                    </a:lnTo>
                    <a:lnTo>
                      <a:pt x="50" y="62"/>
                    </a:lnTo>
                    <a:lnTo>
                      <a:pt x="66" y="58"/>
                    </a:lnTo>
                    <a:lnTo>
                      <a:pt x="82" y="56"/>
                    </a:lnTo>
                    <a:lnTo>
                      <a:pt x="82" y="56"/>
                    </a:lnTo>
                    <a:lnTo>
                      <a:pt x="70" y="66"/>
                    </a:lnTo>
                    <a:lnTo>
                      <a:pt x="60" y="76"/>
                    </a:lnTo>
                    <a:lnTo>
                      <a:pt x="48" y="92"/>
                    </a:lnTo>
                    <a:lnTo>
                      <a:pt x="36" y="112"/>
                    </a:lnTo>
                    <a:lnTo>
                      <a:pt x="32" y="122"/>
                    </a:lnTo>
                    <a:lnTo>
                      <a:pt x="28" y="134"/>
                    </a:lnTo>
                    <a:lnTo>
                      <a:pt x="26" y="146"/>
                    </a:lnTo>
                    <a:lnTo>
                      <a:pt x="26" y="158"/>
                    </a:lnTo>
                    <a:lnTo>
                      <a:pt x="28" y="172"/>
                    </a:lnTo>
                    <a:lnTo>
                      <a:pt x="30" y="186"/>
                    </a:lnTo>
                    <a:lnTo>
                      <a:pt x="60" y="182"/>
                    </a:lnTo>
                    <a:lnTo>
                      <a:pt x="60" y="174"/>
                    </a:lnTo>
                    <a:lnTo>
                      <a:pt x="60" y="174"/>
                    </a:lnTo>
                    <a:lnTo>
                      <a:pt x="68" y="166"/>
                    </a:lnTo>
                    <a:lnTo>
                      <a:pt x="86" y="148"/>
                    </a:lnTo>
                    <a:lnTo>
                      <a:pt x="96" y="136"/>
                    </a:lnTo>
                    <a:lnTo>
                      <a:pt x="106" y="120"/>
                    </a:lnTo>
                    <a:lnTo>
                      <a:pt x="114" y="102"/>
                    </a:lnTo>
                    <a:lnTo>
                      <a:pt x="118" y="82"/>
                    </a:lnTo>
                    <a:lnTo>
                      <a:pt x="118" y="82"/>
                    </a:lnTo>
                    <a:lnTo>
                      <a:pt x="120" y="62"/>
                    </a:lnTo>
                    <a:lnTo>
                      <a:pt x="120" y="48"/>
                    </a:lnTo>
                    <a:lnTo>
                      <a:pt x="118" y="36"/>
                    </a:lnTo>
                    <a:lnTo>
                      <a:pt x="116" y="26"/>
                    </a:lnTo>
                    <a:lnTo>
                      <a:pt x="110" y="16"/>
                    </a:lnTo>
                    <a:lnTo>
                      <a:pt x="108" y="12"/>
                    </a:lnTo>
                    <a:close/>
                  </a:path>
                </a:pathLst>
              </a:custGeom>
              <a:solidFill>
                <a:srgbClr val="EFAF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52"/>
              <p:cNvSpPr>
                <a:spLocks/>
              </p:cNvSpPr>
              <p:nvPr/>
            </p:nvSpPr>
            <p:spPr bwMode="auto">
              <a:xfrm flipH="1">
                <a:off x="2724923" y="2181251"/>
                <a:ext cx="127247" cy="197233"/>
              </a:xfrm>
              <a:custGeom>
                <a:avLst/>
                <a:gdLst>
                  <a:gd name="T0" fmla="*/ 108 w 120"/>
                  <a:gd name="T1" fmla="*/ 12 h 186"/>
                  <a:gd name="T2" fmla="*/ 108 w 120"/>
                  <a:gd name="T3" fmla="*/ 12 h 186"/>
                  <a:gd name="T4" fmla="*/ 100 w 120"/>
                  <a:gd name="T5" fmla="*/ 6 h 186"/>
                  <a:gd name="T6" fmla="*/ 90 w 120"/>
                  <a:gd name="T7" fmla="*/ 2 h 186"/>
                  <a:gd name="T8" fmla="*/ 78 w 120"/>
                  <a:gd name="T9" fmla="*/ 0 h 186"/>
                  <a:gd name="T10" fmla="*/ 64 w 120"/>
                  <a:gd name="T11" fmla="*/ 2 h 186"/>
                  <a:gd name="T12" fmla="*/ 48 w 120"/>
                  <a:gd name="T13" fmla="*/ 4 h 186"/>
                  <a:gd name="T14" fmla="*/ 34 w 120"/>
                  <a:gd name="T15" fmla="*/ 10 h 186"/>
                  <a:gd name="T16" fmla="*/ 20 w 120"/>
                  <a:gd name="T17" fmla="*/ 18 h 186"/>
                  <a:gd name="T18" fmla="*/ 8 w 120"/>
                  <a:gd name="T19" fmla="*/ 30 h 186"/>
                  <a:gd name="T20" fmla="*/ 8 w 120"/>
                  <a:gd name="T21" fmla="*/ 30 h 186"/>
                  <a:gd name="T22" fmla="*/ 4 w 120"/>
                  <a:gd name="T23" fmla="*/ 36 h 186"/>
                  <a:gd name="T24" fmla="*/ 2 w 120"/>
                  <a:gd name="T25" fmla="*/ 40 h 186"/>
                  <a:gd name="T26" fmla="*/ 0 w 120"/>
                  <a:gd name="T27" fmla="*/ 46 h 186"/>
                  <a:gd name="T28" fmla="*/ 2 w 120"/>
                  <a:gd name="T29" fmla="*/ 50 h 186"/>
                  <a:gd name="T30" fmla="*/ 4 w 120"/>
                  <a:gd name="T31" fmla="*/ 54 h 186"/>
                  <a:gd name="T32" fmla="*/ 8 w 120"/>
                  <a:gd name="T33" fmla="*/ 56 h 186"/>
                  <a:gd name="T34" fmla="*/ 20 w 120"/>
                  <a:gd name="T35" fmla="*/ 60 h 186"/>
                  <a:gd name="T36" fmla="*/ 34 w 120"/>
                  <a:gd name="T37" fmla="*/ 62 h 186"/>
                  <a:gd name="T38" fmla="*/ 50 w 120"/>
                  <a:gd name="T39" fmla="*/ 62 h 186"/>
                  <a:gd name="T40" fmla="*/ 66 w 120"/>
                  <a:gd name="T41" fmla="*/ 58 h 186"/>
                  <a:gd name="T42" fmla="*/ 82 w 120"/>
                  <a:gd name="T43" fmla="*/ 56 h 186"/>
                  <a:gd name="T44" fmla="*/ 82 w 120"/>
                  <a:gd name="T45" fmla="*/ 56 h 186"/>
                  <a:gd name="T46" fmla="*/ 70 w 120"/>
                  <a:gd name="T47" fmla="*/ 66 h 186"/>
                  <a:gd name="T48" fmla="*/ 60 w 120"/>
                  <a:gd name="T49" fmla="*/ 76 h 186"/>
                  <a:gd name="T50" fmla="*/ 48 w 120"/>
                  <a:gd name="T51" fmla="*/ 92 h 186"/>
                  <a:gd name="T52" fmla="*/ 36 w 120"/>
                  <a:gd name="T53" fmla="*/ 112 h 186"/>
                  <a:gd name="T54" fmla="*/ 32 w 120"/>
                  <a:gd name="T55" fmla="*/ 122 h 186"/>
                  <a:gd name="T56" fmla="*/ 28 w 120"/>
                  <a:gd name="T57" fmla="*/ 134 h 186"/>
                  <a:gd name="T58" fmla="*/ 26 w 120"/>
                  <a:gd name="T59" fmla="*/ 146 h 186"/>
                  <a:gd name="T60" fmla="*/ 26 w 120"/>
                  <a:gd name="T61" fmla="*/ 158 h 186"/>
                  <a:gd name="T62" fmla="*/ 28 w 120"/>
                  <a:gd name="T63" fmla="*/ 172 h 186"/>
                  <a:gd name="T64" fmla="*/ 30 w 120"/>
                  <a:gd name="T65" fmla="*/ 186 h 186"/>
                  <a:gd name="T66" fmla="*/ 60 w 120"/>
                  <a:gd name="T67" fmla="*/ 182 h 186"/>
                  <a:gd name="T68" fmla="*/ 60 w 120"/>
                  <a:gd name="T69" fmla="*/ 174 h 186"/>
                  <a:gd name="T70" fmla="*/ 60 w 120"/>
                  <a:gd name="T71" fmla="*/ 174 h 186"/>
                  <a:gd name="T72" fmla="*/ 68 w 120"/>
                  <a:gd name="T73" fmla="*/ 166 h 186"/>
                  <a:gd name="T74" fmla="*/ 86 w 120"/>
                  <a:gd name="T75" fmla="*/ 148 h 186"/>
                  <a:gd name="T76" fmla="*/ 96 w 120"/>
                  <a:gd name="T77" fmla="*/ 136 h 186"/>
                  <a:gd name="T78" fmla="*/ 106 w 120"/>
                  <a:gd name="T79" fmla="*/ 120 h 186"/>
                  <a:gd name="T80" fmla="*/ 114 w 120"/>
                  <a:gd name="T81" fmla="*/ 102 h 186"/>
                  <a:gd name="T82" fmla="*/ 118 w 120"/>
                  <a:gd name="T83" fmla="*/ 82 h 186"/>
                  <a:gd name="T84" fmla="*/ 118 w 120"/>
                  <a:gd name="T85" fmla="*/ 82 h 186"/>
                  <a:gd name="T86" fmla="*/ 120 w 120"/>
                  <a:gd name="T87" fmla="*/ 62 h 186"/>
                  <a:gd name="T88" fmla="*/ 120 w 120"/>
                  <a:gd name="T89" fmla="*/ 48 h 186"/>
                  <a:gd name="T90" fmla="*/ 118 w 120"/>
                  <a:gd name="T91" fmla="*/ 36 h 186"/>
                  <a:gd name="T92" fmla="*/ 116 w 120"/>
                  <a:gd name="T93" fmla="*/ 26 h 186"/>
                  <a:gd name="T94" fmla="*/ 110 w 120"/>
                  <a:gd name="T95" fmla="*/ 16 h 186"/>
                  <a:gd name="T96" fmla="*/ 108 w 120"/>
                  <a:gd name="T97" fmla="*/ 1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86">
                    <a:moveTo>
                      <a:pt x="108" y="12"/>
                    </a:moveTo>
                    <a:lnTo>
                      <a:pt x="108" y="12"/>
                    </a:lnTo>
                    <a:lnTo>
                      <a:pt x="100" y="6"/>
                    </a:lnTo>
                    <a:lnTo>
                      <a:pt x="90" y="2"/>
                    </a:lnTo>
                    <a:lnTo>
                      <a:pt x="78" y="0"/>
                    </a:lnTo>
                    <a:lnTo>
                      <a:pt x="64" y="2"/>
                    </a:lnTo>
                    <a:lnTo>
                      <a:pt x="48" y="4"/>
                    </a:lnTo>
                    <a:lnTo>
                      <a:pt x="34" y="10"/>
                    </a:lnTo>
                    <a:lnTo>
                      <a:pt x="20" y="18"/>
                    </a:lnTo>
                    <a:lnTo>
                      <a:pt x="8" y="30"/>
                    </a:lnTo>
                    <a:lnTo>
                      <a:pt x="8" y="30"/>
                    </a:lnTo>
                    <a:lnTo>
                      <a:pt x="4" y="36"/>
                    </a:lnTo>
                    <a:lnTo>
                      <a:pt x="2" y="40"/>
                    </a:lnTo>
                    <a:lnTo>
                      <a:pt x="0" y="46"/>
                    </a:lnTo>
                    <a:lnTo>
                      <a:pt x="2" y="50"/>
                    </a:lnTo>
                    <a:lnTo>
                      <a:pt x="4" y="54"/>
                    </a:lnTo>
                    <a:lnTo>
                      <a:pt x="8" y="56"/>
                    </a:lnTo>
                    <a:lnTo>
                      <a:pt x="20" y="60"/>
                    </a:lnTo>
                    <a:lnTo>
                      <a:pt x="34" y="62"/>
                    </a:lnTo>
                    <a:lnTo>
                      <a:pt x="50" y="62"/>
                    </a:lnTo>
                    <a:lnTo>
                      <a:pt x="66" y="58"/>
                    </a:lnTo>
                    <a:lnTo>
                      <a:pt x="82" y="56"/>
                    </a:lnTo>
                    <a:lnTo>
                      <a:pt x="82" y="56"/>
                    </a:lnTo>
                    <a:lnTo>
                      <a:pt x="70" y="66"/>
                    </a:lnTo>
                    <a:lnTo>
                      <a:pt x="60" y="76"/>
                    </a:lnTo>
                    <a:lnTo>
                      <a:pt x="48" y="92"/>
                    </a:lnTo>
                    <a:lnTo>
                      <a:pt x="36" y="112"/>
                    </a:lnTo>
                    <a:lnTo>
                      <a:pt x="32" y="122"/>
                    </a:lnTo>
                    <a:lnTo>
                      <a:pt x="28" y="134"/>
                    </a:lnTo>
                    <a:lnTo>
                      <a:pt x="26" y="146"/>
                    </a:lnTo>
                    <a:lnTo>
                      <a:pt x="26" y="158"/>
                    </a:lnTo>
                    <a:lnTo>
                      <a:pt x="28" y="172"/>
                    </a:lnTo>
                    <a:lnTo>
                      <a:pt x="30" y="186"/>
                    </a:lnTo>
                    <a:lnTo>
                      <a:pt x="60" y="182"/>
                    </a:lnTo>
                    <a:lnTo>
                      <a:pt x="60" y="174"/>
                    </a:lnTo>
                    <a:lnTo>
                      <a:pt x="60" y="174"/>
                    </a:lnTo>
                    <a:lnTo>
                      <a:pt x="68" y="166"/>
                    </a:lnTo>
                    <a:lnTo>
                      <a:pt x="86" y="148"/>
                    </a:lnTo>
                    <a:lnTo>
                      <a:pt x="96" y="136"/>
                    </a:lnTo>
                    <a:lnTo>
                      <a:pt x="106" y="120"/>
                    </a:lnTo>
                    <a:lnTo>
                      <a:pt x="114" y="102"/>
                    </a:lnTo>
                    <a:lnTo>
                      <a:pt x="118" y="82"/>
                    </a:lnTo>
                    <a:lnTo>
                      <a:pt x="118" y="82"/>
                    </a:lnTo>
                    <a:lnTo>
                      <a:pt x="120" y="62"/>
                    </a:lnTo>
                    <a:lnTo>
                      <a:pt x="120" y="48"/>
                    </a:lnTo>
                    <a:lnTo>
                      <a:pt x="118" y="36"/>
                    </a:lnTo>
                    <a:lnTo>
                      <a:pt x="116" y="26"/>
                    </a:lnTo>
                    <a:lnTo>
                      <a:pt x="110" y="16"/>
                    </a:lnTo>
                    <a:lnTo>
                      <a:pt x="108"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8" name="TextBox 7"/>
          <p:cNvSpPr txBox="1"/>
          <p:nvPr/>
        </p:nvSpPr>
        <p:spPr>
          <a:xfrm>
            <a:off x="5573907" y="5367092"/>
            <a:ext cx="12581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BBD6"/>
                </a:solidFill>
                <a:effectLst/>
                <a:uLnTx/>
                <a:uFillTx/>
                <a:latin typeface="Lato Black" panose="020F0A02020204030203" pitchFamily="34" charset="0"/>
                <a:ea typeface="+mn-ea"/>
                <a:cs typeface="+mn-cs"/>
              </a:rPr>
              <a:t>Subtitle here</a:t>
            </a:r>
          </a:p>
        </p:txBody>
      </p:sp>
      <p:sp>
        <p:nvSpPr>
          <p:cNvPr id="9" name="TextBox 8"/>
          <p:cNvSpPr txBox="1"/>
          <p:nvPr/>
        </p:nvSpPr>
        <p:spPr>
          <a:xfrm>
            <a:off x="6823754" y="4796810"/>
            <a:ext cx="128910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9BC319"/>
                </a:solidFill>
                <a:effectLst/>
                <a:uLnTx/>
                <a:uFillTx/>
                <a:latin typeface="Lato Black" panose="020F0A02020204030203" pitchFamily="34" charset="0"/>
                <a:ea typeface="+mn-ea"/>
                <a:cs typeface="+mn-cs"/>
              </a:rPr>
              <a:t>Subtitle here</a:t>
            </a:r>
          </a:p>
        </p:txBody>
      </p:sp>
      <p:sp>
        <p:nvSpPr>
          <p:cNvPr id="10" name="TextBox 9"/>
          <p:cNvSpPr txBox="1"/>
          <p:nvPr/>
        </p:nvSpPr>
        <p:spPr>
          <a:xfrm>
            <a:off x="7852530" y="4255139"/>
            <a:ext cx="13350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FF4F11"/>
                </a:solidFill>
                <a:effectLst/>
                <a:uLnTx/>
                <a:uFillTx/>
                <a:latin typeface="Lato Black" panose="020F0A02020204030203" pitchFamily="34" charset="0"/>
                <a:ea typeface="+mn-ea"/>
                <a:cs typeface="+mn-cs"/>
              </a:rPr>
              <a:t>Subtitle here</a:t>
            </a:r>
          </a:p>
        </p:txBody>
      </p:sp>
      <p:sp>
        <p:nvSpPr>
          <p:cNvPr id="11" name="TextBox 10"/>
          <p:cNvSpPr txBox="1"/>
          <p:nvPr/>
        </p:nvSpPr>
        <p:spPr>
          <a:xfrm>
            <a:off x="8884636" y="3743077"/>
            <a:ext cx="123467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FFC000"/>
                </a:solidFill>
                <a:effectLst/>
                <a:uLnTx/>
                <a:uFillTx/>
                <a:latin typeface="Lato Black" panose="020F0A02020204030203" pitchFamily="34" charset="0"/>
                <a:ea typeface="+mn-ea"/>
                <a:cs typeface="+mn-cs"/>
              </a:rPr>
              <a:t>Subtitle here</a:t>
            </a:r>
          </a:p>
        </p:txBody>
      </p:sp>
      <p:sp>
        <p:nvSpPr>
          <p:cNvPr id="12" name="TextBox 11"/>
          <p:cNvSpPr txBox="1"/>
          <p:nvPr/>
        </p:nvSpPr>
        <p:spPr>
          <a:xfrm>
            <a:off x="10119313" y="3199648"/>
            <a:ext cx="127784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Subtitle here</a:t>
            </a:r>
          </a:p>
        </p:txBody>
      </p:sp>
      <p:sp>
        <p:nvSpPr>
          <p:cNvPr id="141" name="TextBox 140"/>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42" name="TextBox 141"/>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43" name="TextBox 142"/>
          <p:cNvSpPr txBox="1"/>
          <p:nvPr/>
        </p:nvSpPr>
        <p:spPr>
          <a:xfrm>
            <a:off x="1125547" y="2481992"/>
            <a:ext cx="3542114"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Deu loremar denim ipsur bonanz begin </a:t>
            </a:r>
            <a:r>
              <a:rPr kumimoji="0" lang="id-ID" sz="1600" b="1" i="0" u="none" strike="noStrike" kern="1200" cap="none" spc="0" normalizeH="0" baseline="0" noProof="0" dirty="0">
                <a:ln>
                  <a:noFill/>
                </a:ln>
                <a:solidFill>
                  <a:srgbClr val="B2D235"/>
                </a:solidFill>
                <a:effectLst/>
                <a:uLnTx/>
                <a:uFillTx/>
                <a:latin typeface="Lato Black" panose="020F0A02020204030203" pitchFamily="34" charset="0"/>
                <a:ea typeface="+mn-ea"/>
                <a:cs typeface="+mn-cs"/>
              </a:rPr>
              <a:t>have idea’s.</a:t>
            </a:r>
          </a:p>
        </p:txBody>
      </p:sp>
      <p:sp>
        <p:nvSpPr>
          <p:cNvPr id="144" name="TextBox 143"/>
          <p:cNvSpPr txBox="1"/>
          <p:nvPr/>
        </p:nvSpPr>
        <p:spPr>
          <a:xfrm>
            <a:off x="1125546" y="3134029"/>
            <a:ext cx="386871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a:t>
            </a:r>
            <a:r>
              <a:rPr kumimoji="0" lang="id-ID" sz="1400" b="0" i="0" u="none" strike="noStrike" kern="1200" cap="none" spc="0" normalizeH="0" baseline="0" noProof="0" dirty="0">
                <a:ln>
                  <a:noFill/>
                </a:ln>
                <a:solidFill>
                  <a:prstClr val="black">
                    <a:lumMod val="85000"/>
                    <a:lumOff val="15000"/>
                  </a:prstClr>
                </a:solidFill>
                <a:effectLst/>
                <a:uLnTx/>
                <a:uFillTx/>
                <a:latin typeface="Lato Light" panose="020F0302020204030203" pitchFamily="34" charset="0"/>
                <a:ea typeface="+mn-ea"/>
                <a:cs typeface="+mn-cs"/>
              </a:rPr>
              <a:t>made up sentences</a:t>
            </a: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nvGrpSpPr>
          <p:cNvPr id="2" name="Group 1"/>
          <p:cNvGrpSpPr/>
          <p:nvPr/>
        </p:nvGrpSpPr>
        <p:grpSpPr>
          <a:xfrm>
            <a:off x="1271219" y="4357453"/>
            <a:ext cx="3280603" cy="577081"/>
            <a:chOff x="1271219" y="4357453"/>
            <a:chExt cx="3280603" cy="577081"/>
          </a:xfrm>
        </p:grpSpPr>
        <p:sp>
          <p:nvSpPr>
            <p:cNvPr id="145" name="Freeform 222"/>
            <p:cNvSpPr>
              <a:spLocks noEditPoints="1"/>
            </p:cNvSpPr>
            <p:nvPr/>
          </p:nvSpPr>
          <p:spPr bwMode="auto">
            <a:xfrm>
              <a:off x="1271219" y="4387992"/>
              <a:ext cx="316375" cy="31776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A"/>
                </a:solidFill>
                <a:effectLst/>
                <a:uLnTx/>
                <a:uFillTx/>
                <a:latin typeface="Calibri" panose="020F0502020204030204"/>
                <a:ea typeface="+mn-ea"/>
                <a:cs typeface="+mn-cs"/>
              </a:endParaRPr>
            </a:p>
          </p:txBody>
        </p:sp>
        <p:sp>
          <p:nvSpPr>
            <p:cNvPr id="146" name="TextBox 145"/>
            <p:cNvSpPr txBox="1"/>
            <p:nvPr/>
          </p:nvSpPr>
          <p:spPr>
            <a:xfrm>
              <a:off x="1699397" y="4357453"/>
              <a:ext cx="2852425"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id-ID" sz="1050" b="0" i="1"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Begin with awesome and great texts perhaps here please chorend cool guys. Lorem ipsum dolor sit ame.Have no idea. fon’t ask.</a:t>
              </a:r>
              <a:endParaRPr kumimoji="0" lang="en-AU" sz="1050" b="0" i="1"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spTree>
    <p:extLst>
      <p:ext uri="{BB962C8B-B14F-4D97-AF65-F5344CB8AC3E}">
        <p14:creationId xmlns:p14="http://schemas.microsoft.com/office/powerpoint/2010/main" val="215271136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43"/>
                                        </p:tgtEl>
                                        <p:attrNameLst>
                                          <p:attrName>style.visibility</p:attrName>
                                        </p:attrNameLst>
                                      </p:cBhvr>
                                      <p:to>
                                        <p:strVal val="visible"/>
                                      </p:to>
                                    </p:set>
                                    <p:animEffect transition="in" filter="fade">
                                      <p:cBhvr>
                                        <p:cTn id="15" dur="500"/>
                                        <p:tgtEl>
                                          <p:spTgt spid="143"/>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500"/>
                                        <p:tgtEl>
                                          <p:spTgt spid="144"/>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375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425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750"/>
                            </p:stCondLst>
                            <p:childTnLst>
                              <p:par>
                                <p:cTn id="47" presetID="42"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anim calcmode="lin" valueType="num">
                                      <p:cBhvr>
                                        <p:cTn id="50" dur="500" fill="hold"/>
                                        <p:tgtEl>
                                          <p:spTgt spid="2"/>
                                        </p:tgtEl>
                                        <p:attrNameLst>
                                          <p:attrName>ppt_x</p:attrName>
                                        </p:attrNameLst>
                                      </p:cBhvr>
                                      <p:tavLst>
                                        <p:tav tm="0">
                                          <p:val>
                                            <p:strVal val="#ppt_x"/>
                                          </p:val>
                                        </p:tav>
                                        <p:tav tm="100000">
                                          <p:val>
                                            <p:strVal val="#ppt_x"/>
                                          </p:val>
                                        </p:tav>
                                      </p:tavLst>
                                    </p:anim>
                                    <p:anim calcmode="lin" valueType="num">
                                      <p:cBhvr>
                                        <p:cTn id="5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P spid="12" grpId="0"/>
      <p:bldP spid="143" grpId="0"/>
      <p:bldP spid="1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itle 3"/>
          <p:cNvSpPr txBox="1">
            <a:spLocks/>
          </p:cNvSpPr>
          <p:nvPr/>
        </p:nvSpPr>
        <p:spPr>
          <a:xfrm>
            <a:off x="605972" y="3611658"/>
            <a:ext cx="5490028" cy="1788886"/>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6000" b="0" i="0" u="none" strike="noStrike" kern="1200" cap="none" spc="0" normalizeH="0" baseline="0" noProof="0" dirty="0">
                <a:ln>
                  <a:noFill/>
                </a:ln>
                <a:solidFill>
                  <a:srgbClr val="FF4F11"/>
                </a:solidFill>
                <a:effectLst/>
                <a:uLnTx/>
                <a:uFillTx/>
                <a:latin typeface="Lato Black" panose="020F0A02020204030203" pitchFamily="34" charset="0"/>
                <a:ea typeface="+mj-ea"/>
                <a:cs typeface="+mj-cs"/>
              </a:rPr>
              <a:t>Thank</a:t>
            </a:r>
            <a:r>
              <a:rPr kumimoji="0" lang="id-ID" sz="6000" b="0" i="0" u="none" strike="noStrike" kern="1200" cap="none" spc="0" normalizeH="0" baseline="0" noProof="0" dirty="0">
                <a:ln>
                  <a:noFill/>
                </a:ln>
                <a:solidFill>
                  <a:prstClr val="black"/>
                </a:solidFill>
                <a:effectLst/>
                <a:uLnTx/>
                <a:uFillTx/>
                <a:latin typeface="Lato Black" panose="020F0A02020204030203" pitchFamily="34" charset="0"/>
                <a:ea typeface="+mj-ea"/>
                <a:cs typeface="+mj-cs"/>
              </a:rPr>
              <a:t> You</a:t>
            </a:r>
            <a:br>
              <a:rPr kumimoji="0" lang="id-ID" sz="6000" b="0" i="0" u="none" strike="noStrike" kern="1200" cap="none" spc="0" normalizeH="0" baseline="0" noProof="0" dirty="0">
                <a:ln>
                  <a:noFill/>
                </a:ln>
                <a:solidFill>
                  <a:prstClr val="black"/>
                </a:solidFill>
                <a:effectLst/>
                <a:uLnTx/>
                <a:uFillTx/>
                <a:latin typeface="Lato Black" panose="020F0A02020204030203" pitchFamily="34" charset="0"/>
                <a:ea typeface="+mj-ea"/>
                <a:cs typeface="+mj-cs"/>
              </a:rPr>
            </a:br>
            <a:r>
              <a:rPr kumimoji="0" lang="id-ID" sz="6000" b="0" i="0" u="none" strike="noStrike" kern="1200" cap="none" spc="0" normalizeH="0" baseline="0" noProof="0" dirty="0">
                <a:ln>
                  <a:noFill/>
                </a:ln>
                <a:solidFill>
                  <a:prstClr val="black"/>
                </a:solidFill>
                <a:effectLst/>
                <a:uLnTx/>
                <a:uFillTx/>
                <a:latin typeface="Lato Black" panose="020F0A02020204030203" pitchFamily="34" charset="0"/>
                <a:ea typeface="+mj-ea"/>
                <a:cs typeface="+mj-cs"/>
              </a:rPr>
              <a:t>For </a:t>
            </a:r>
            <a:r>
              <a:rPr kumimoji="0" lang="id-ID" sz="6000" b="0" i="0" u="none" strike="noStrike" kern="1200" cap="none" spc="0" normalizeH="0" baseline="0" noProof="0" dirty="0">
                <a:ln>
                  <a:noFill/>
                </a:ln>
                <a:solidFill>
                  <a:srgbClr val="9BC319"/>
                </a:solidFill>
                <a:effectLst/>
                <a:uLnTx/>
                <a:uFillTx/>
                <a:latin typeface="Lato Black" panose="020F0A02020204030203" pitchFamily="34" charset="0"/>
                <a:ea typeface="+mj-ea"/>
                <a:cs typeface="+mj-cs"/>
              </a:rPr>
              <a:t>Purchasing</a:t>
            </a:r>
            <a:endParaRPr kumimoji="0" lang="en-AU" sz="6000" b="0" i="0" u="none" strike="noStrike" kern="1200" cap="none" spc="0" normalizeH="0" baseline="0" noProof="0" dirty="0">
              <a:ln>
                <a:noFill/>
              </a:ln>
              <a:solidFill>
                <a:srgbClr val="9BC319"/>
              </a:solidFill>
              <a:effectLst/>
              <a:uLnTx/>
              <a:uFillTx/>
              <a:latin typeface="Lato Black" panose="020F0A02020204030203" pitchFamily="34" charset="0"/>
              <a:ea typeface="+mj-ea"/>
              <a:cs typeface="+mj-cs"/>
            </a:endParaRPr>
          </a:p>
        </p:txBody>
      </p:sp>
      <p:grpSp>
        <p:nvGrpSpPr>
          <p:cNvPr id="85" name="Group 84"/>
          <p:cNvGrpSpPr/>
          <p:nvPr/>
        </p:nvGrpSpPr>
        <p:grpSpPr>
          <a:xfrm>
            <a:off x="4595668" y="1699424"/>
            <a:ext cx="6400067" cy="2153533"/>
            <a:chOff x="1382713" y="5996497"/>
            <a:chExt cx="12628555" cy="4249333"/>
          </a:xfrm>
        </p:grpSpPr>
        <p:sp>
          <p:nvSpPr>
            <p:cNvPr id="86" name="Freeform 161"/>
            <p:cNvSpPr>
              <a:spLocks/>
            </p:cNvSpPr>
            <p:nvPr/>
          </p:nvSpPr>
          <p:spPr bwMode="auto">
            <a:xfrm rot="900000">
              <a:off x="10366276" y="8283197"/>
              <a:ext cx="519893" cy="331044"/>
            </a:xfrm>
            <a:custGeom>
              <a:avLst/>
              <a:gdLst>
                <a:gd name="T0" fmla="*/ 50 w 234"/>
                <a:gd name="T1" fmla="*/ 61 h 149"/>
                <a:gd name="T2" fmla="*/ 50 w 234"/>
                <a:gd name="T3" fmla="*/ 61 h 149"/>
                <a:gd name="T4" fmla="*/ 75 w 234"/>
                <a:gd name="T5" fmla="*/ 64 h 149"/>
                <a:gd name="T6" fmla="*/ 98 w 234"/>
                <a:gd name="T7" fmla="*/ 65 h 149"/>
                <a:gd name="T8" fmla="*/ 108 w 234"/>
                <a:gd name="T9" fmla="*/ 65 h 149"/>
                <a:gd name="T10" fmla="*/ 115 w 234"/>
                <a:gd name="T11" fmla="*/ 65 h 149"/>
                <a:gd name="T12" fmla="*/ 115 w 234"/>
                <a:gd name="T13" fmla="*/ 65 h 149"/>
                <a:gd name="T14" fmla="*/ 123 w 234"/>
                <a:gd name="T15" fmla="*/ 61 h 149"/>
                <a:gd name="T16" fmla="*/ 132 w 234"/>
                <a:gd name="T17" fmla="*/ 54 h 149"/>
                <a:gd name="T18" fmla="*/ 153 w 234"/>
                <a:gd name="T19" fmla="*/ 34 h 149"/>
                <a:gd name="T20" fmla="*/ 173 w 234"/>
                <a:gd name="T21" fmla="*/ 13 h 149"/>
                <a:gd name="T22" fmla="*/ 180 w 234"/>
                <a:gd name="T23" fmla="*/ 4 h 149"/>
                <a:gd name="T24" fmla="*/ 186 w 234"/>
                <a:gd name="T25" fmla="*/ 0 h 149"/>
                <a:gd name="T26" fmla="*/ 186 w 234"/>
                <a:gd name="T27" fmla="*/ 0 h 149"/>
                <a:gd name="T28" fmla="*/ 188 w 234"/>
                <a:gd name="T29" fmla="*/ 0 h 149"/>
                <a:gd name="T30" fmla="*/ 191 w 234"/>
                <a:gd name="T31" fmla="*/ 0 h 149"/>
                <a:gd name="T32" fmla="*/ 198 w 234"/>
                <a:gd name="T33" fmla="*/ 3 h 149"/>
                <a:gd name="T34" fmla="*/ 205 w 234"/>
                <a:gd name="T35" fmla="*/ 10 h 149"/>
                <a:gd name="T36" fmla="*/ 214 w 234"/>
                <a:gd name="T37" fmla="*/ 17 h 149"/>
                <a:gd name="T38" fmla="*/ 228 w 234"/>
                <a:gd name="T39" fmla="*/ 31 h 149"/>
                <a:gd name="T40" fmla="*/ 234 w 234"/>
                <a:gd name="T41" fmla="*/ 38 h 149"/>
                <a:gd name="T42" fmla="*/ 234 w 234"/>
                <a:gd name="T43" fmla="*/ 38 h 149"/>
                <a:gd name="T44" fmla="*/ 176 w 234"/>
                <a:gd name="T45" fmla="*/ 85 h 149"/>
                <a:gd name="T46" fmla="*/ 132 w 234"/>
                <a:gd name="T47" fmla="*/ 119 h 149"/>
                <a:gd name="T48" fmla="*/ 113 w 234"/>
                <a:gd name="T49" fmla="*/ 132 h 149"/>
                <a:gd name="T50" fmla="*/ 101 w 234"/>
                <a:gd name="T51" fmla="*/ 139 h 149"/>
                <a:gd name="T52" fmla="*/ 75 w 234"/>
                <a:gd name="T53" fmla="*/ 136 h 149"/>
                <a:gd name="T54" fmla="*/ 59 w 234"/>
                <a:gd name="T55" fmla="*/ 146 h 149"/>
                <a:gd name="T56" fmla="*/ 59 w 234"/>
                <a:gd name="T57" fmla="*/ 146 h 149"/>
                <a:gd name="T58" fmla="*/ 51 w 234"/>
                <a:gd name="T59" fmla="*/ 148 h 149"/>
                <a:gd name="T60" fmla="*/ 34 w 234"/>
                <a:gd name="T61" fmla="*/ 149 h 149"/>
                <a:gd name="T62" fmla="*/ 24 w 234"/>
                <a:gd name="T63" fmla="*/ 149 h 149"/>
                <a:gd name="T64" fmla="*/ 16 w 234"/>
                <a:gd name="T65" fmla="*/ 149 h 149"/>
                <a:gd name="T66" fmla="*/ 8 w 234"/>
                <a:gd name="T67" fmla="*/ 146 h 149"/>
                <a:gd name="T68" fmla="*/ 6 w 234"/>
                <a:gd name="T69" fmla="*/ 145 h 149"/>
                <a:gd name="T70" fmla="*/ 3 w 234"/>
                <a:gd name="T71" fmla="*/ 143 h 149"/>
                <a:gd name="T72" fmla="*/ 3 w 234"/>
                <a:gd name="T73" fmla="*/ 143 h 149"/>
                <a:gd name="T74" fmla="*/ 1 w 234"/>
                <a:gd name="T75" fmla="*/ 136 h 149"/>
                <a:gd name="T76" fmla="*/ 0 w 234"/>
                <a:gd name="T77" fmla="*/ 126 h 149"/>
                <a:gd name="T78" fmla="*/ 3 w 234"/>
                <a:gd name="T79" fmla="*/ 101 h 149"/>
                <a:gd name="T80" fmla="*/ 6 w 234"/>
                <a:gd name="T81" fmla="*/ 78 h 149"/>
                <a:gd name="T82" fmla="*/ 7 w 234"/>
                <a:gd name="T83" fmla="*/ 68 h 149"/>
                <a:gd name="T84" fmla="*/ 7 w 234"/>
                <a:gd name="T85" fmla="*/ 68 h 149"/>
                <a:gd name="T86" fmla="*/ 23 w 234"/>
                <a:gd name="T87" fmla="*/ 64 h 149"/>
                <a:gd name="T88" fmla="*/ 37 w 234"/>
                <a:gd name="T89" fmla="*/ 61 h 149"/>
                <a:gd name="T90" fmla="*/ 50 w 234"/>
                <a:gd name="T91" fmla="*/ 6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149">
                  <a:moveTo>
                    <a:pt x="50" y="61"/>
                  </a:moveTo>
                  <a:lnTo>
                    <a:pt x="50" y="61"/>
                  </a:lnTo>
                  <a:lnTo>
                    <a:pt x="75" y="64"/>
                  </a:lnTo>
                  <a:lnTo>
                    <a:pt x="98" y="65"/>
                  </a:lnTo>
                  <a:lnTo>
                    <a:pt x="108" y="65"/>
                  </a:lnTo>
                  <a:lnTo>
                    <a:pt x="115" y="65"/>
                  </a:lnTo>
                  <a:lnTo>
                    <a:pt x="115" y="65"/>
                  </a:lnTo>
                  <a:lnTo>
                    <a:pt x="123" y="61"/>
                  </a:lnTo>
                  <a:lnTo>
                    <a:pt x="132" y="54"/>
                  </a:lnTo>
                  <a:lnTo>
                    <a:pt x="153" y="34"/>
                  </a:lnTo>
                  <a:lnTo>
                    <a:pt x="173" y="13"/>
                  </a:lnTo>
                  <a:lnTo>
                    <a:pt x="180" y="4"/>
                  </a:lnTo>
                  <a:lnTo>
                    <a:pt x="186" y="0"/>
                  </a:lnTo>
                  <a:lnTo>
                    <a:pt x="186" y="0"/>
                  </a:lnTo>
                  <a:lnTo>
                    <a:pt x="188" y="0"/>
                  </a:lnTo>
                  <a:lnTo>
                    <a:pt x="191" y="0"/>
                  </a:lnTo>
                  <a:lnTo>
                    <a:pt x="198" y="3"/>
                  </a:lnTo>
                  <a:lnTo>
                    <a:pt x="205" y="10"/>
                  </a:lnTo>
                  <a:lnTo>
                    <a:pt x="214" y="17"/>
                  </a:lnTo>
                  <a:lnTo>
                    <a:pt x="228" y="31"/>
                  </a:lnTo>
                  <a:lnTo>
                    <a:pt x="234" y="38"/>
                  </a:lnTo>
                  <a:lnTo>
                    <a:pt x="234" y="38"/>
                  </a:lnTo>
                  <a:lnTo>
                    <a:pt x="176" y="85"/>
                  </a:lnTo>
                  <a:lnTo>
                    <a:pt x="132" y="119"/>
                  </a:lnTo>
                  <a:lnTo>
                    <a:pt x="113" y="132"/>
                  </a:lnTo>
                  <a:lnTo>
                    <a:pt x="101" y="139"/>
                  </a:lnTo>
                  <a:lnTo>
                    <a:pt x="75" y="136"/>
                  </a:lnTo>
                  <a:lnTo>
                    <a:pt x="59" y="146"/>
                  </a:lnTo>
                  <a:lnTo>
                    <a:pt x="59" y="146"/>
                  </a:lnTo>
                  <a:lnTo>
                    <a:pt x="51" y="148"/>
                  </a:lnTo>
                  <a:lnTo>
                    <a:pt x="34" y="149"/>
                  </a:lnTo>
                  <a:lnTo>
                    <a:pt x="24" y="149"/>
                  </a:lnTo>
                  <a:lnTo>
                    <a:pt x="16" y="149"/>
                  </a:lnTo>
                  <a:lnTo>
                    <a:pt x="8" y="146"/>
                  </a:lnTo>
                  <a:lnTo>
                    <a:pt x="6" y="145"/>
                  </a:lnTo>
                  <a:lnTo>
                    <a:pt x="3" y="143"/>
                  </a:lnTo>
                  <a:lnTo>
                    <a:pt x="3" y="143"/>
                  </a:lnTo>
                  <a:lnTo>
                    <a:pt x="1" y="136"/>
                  </a:lnTo>
                  <a:lnTo>
                    <a:pt x="0" y="126"/>
                  </a:lnTo>
                  <a:lnTo>
                    <a:pt x="3" y="101"/>
                  </a:lnTo>
                  <a:lnTo>
                    <a:pt x="6" y="78"/>
                  </a:lnTo>
                  <a:lnTo>
                    <a:pt x="7" y="68"/>
                  </a:lnTo>
                  <a:lnTo>
                    <a:pt x="7" y="68"/>
                  </a:lnTo>
                  <a:lnTo>
                    <a:pt x="23" y="64"/>
                  </a:lnTo>
                  <a:lnTo>
                    <a:pt x="37" y="61"/>
                  </a:lnTo>
                  <a:lnTo>
                    <a:pt x="50" y="61"/>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163"/>
            <p:cNvSpPr>
              <a:spLocks/>
            </p:cNvSpPr>
            <p:nvPr/>
          </p:nvSpPr>
          <p:spPr bwMode="auto">
            <a:xfrm rot="900000">
              <a:off x="9392973" y="7787621"/>
              <a:ext cx="1199753" cy="504341"/>
            </a:xfrm>
            <a:custGeom>
              <a:avLst/>
              <a:gdLst>
                <a:gd name="T0" fmla="*/ 102 w 540"/>
                <a:gd name="T1" fmla="*/ 150 h 227"/>
                <a:gd name="T2" fmla="*/ 164 w 540"/>
                <a:gd name="T3" fmla="*/ 98 h 227"/>
                <a:gd name="T4" fmla="*/ 226 w 540"/>
                <a:gd name="T5" fmla="*/ 54 h 227"/>
                <a:gd name="T6" fmla="*/ 273 w 540"/>
                <a:gd name="T7" fmla="*/ 27 h 227"/>
                <a:gd name="T8" fmla="*/ 321 w 540"/>
                <a:gd name="T9" fmla="*/ 8 h 227"/>
                <a:gd name="T10" fmla="*/ 355 w 540"/>
                <a:gd name="T11" fmla="*/ 0 h 227"/>
                <a:gd name="T12" fmla="*/ 377 w 540"/>
                <a:gd name="T13" fmla="*/ 0 h 227"/>
                <a:gd name="T14" fmla="*/ 387 w 540"/>
                <a:gd name="T15" fmla="*/ 1 h 227"/>
                <a:gd name="T16" fmla="*/ 423 w 540"/>
                <a:gd name="T17" fmla="*/ 13 h 227"/>
                <a:gd name="T18" fmla="*/ 453 w 540"/>
                <a:gd name="T19" fmla="*/ 33 h 227"/>
                <a:gd name="T20" fmla="*/ 479 w 540"/>
                <a:gd name="T21" fmla="*/ 57 h 227"/>
                <a:gd name="T22" fmla="*/ 499 w 540"/>
                <a:gd name="T23" fmla="*/ 85 h 227"/>
                <a:gd name="T24" fmla="*/ 514 w 540"/>
                <a:gd name="T25" fmla="*/ 116 h 227"/>
                <a:gd name="T26" fmla="*/ 534 w 540"/>
                <a:gd name="T27" fmla="*/ 179 h 227"/>
                <a:gd name="T28" fmla="*/ 540 w 540"/>
                <a:gd name="T29" fmla="*/ 204 h 227"/>
                <a:gd name="T30" fmla="*/ 518 w 540"/>
                <a:gd name="T31" fmla="*/ 217 h 227"/>
                <a:gd name="T32" fmla="*/ 499 w 540"/>
                <a:gd name="T33" fmla="*/ 225 h 227"/>
                <a:gd name="T34" fmla="*/ 480 w 540"/>
                <a:gd name="T35" fmla="*/ 227 h 227"/>
                <a:gd name="T36" fmla="*/ 476 w 540"/>
                <a:gd name="T37" fmla="*/ 200 h 227"/>
                <a:gd name="T38" fmla="*/ 460 w 540"/>
                <a:gd name="T39" fmla="*/ 139 h 227"/>
                <a:gd name="T40" fmla="*/ 448 w 540"/>
                <a:gd name="T41" fmla="*/ 106 h 227"/>
                <a:gd name="T42" fmla="*/ 431 w 540"/>
                <a:gd name="T43" fmla="*/ 79 h 227"/>
                <a:gd name="T44" fmla="*/ 409 w 540"/>
                <a:gd name="T45" fmla="*/ 61 h 227"/>
                <a:gd name="T46" fmla="*/ 397 w 540"/>
                <a:gd name="T47" fmla="*/ 57 h 227"/>
                <a:gd name="T48" fmla="*/ 384 w 540"/>
                <a:gd name="T49" fmla="*/ 55 h 227"/>
                <a:gd name="T50" fmla="*/ 368 w 540"/>
                <a:gd name="T51" fmla="*/ 58 h 227"/>
                <a:gd name="T52" fmla="*/ 331 w 540"/>
                <a:gd name="T53" fmla="*/ 71 h 227"/>
                <a:gd name="T54" fmla="*/ 268 w 540"/>
                <a:gd name="T55" fmla="*/ 103 h 227"/>
                <a:gd name="T56" fmla="*/ 185 w 540"/>
                <a:gd name="T57" fmla="*/ 156 h 227"/>
                <a:gd name="T58" fmla="*/ 113 w 540"/>
                <a:gd name="T59" fmla="*/ 204 h 227"/>
                <a:gd name="T60" fmla="*/ 109 w 540"/>
                <a:gd name="T61" fmla="*/ 205 h 227"/>
                <a:gd name="T62" fmla="*/ 73 w 540"/>
                <a:gd name="T63" fmla="*/ 204 h 227"/>
                <a:gd name="T64" fmla="*/ 28 w 540"/>
                <a:gd name="T65" fmla="*/ 196 h 227"/>
                <a:gd name="T66" fmla="*/ 7 w 540"/>
                <a:gd name="T67" fmla="*/ 187 h 227"/>
                <a:gd name="T68" fmla="*/ 0 w 540"/>
                <a:gd name="T69" fmla="*/ 180 h 227"/>
                <a:gd name="T70" fmla="*/ 2 w 540"/>
                <a:gd name="T71" fmla="*/ 174 h 227"/>
                <a:gd name="T72" fmla="*/ 17 w 540"/>
                <a:gd name="T73" fmla="*/ 166 h 227"/>
                <a:gd name="T74" fmla="*/ 63 w 540"/>
                <a:gd name="T75" fmla="*/ 15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0" h="227">
                  <a:moveTo>
                    <a:pt x="102" y="150"/>
                  </a:moveTo>
                  <a:lnTo>
                    <a:pt x="102" y="150"/>
                  </a:lnTo>
                  <a:lnTo>
                    <a:pt x="131" y="125"/>
                  </a:lnTo>
                  <a:lnTo>
                    <a:pt x="164" y="98"/>
                  </a:lnTo>
                  <a:lnTo>
                    <a:pt x="204" y="68"/>
                  </a:lnTo>
                  <a:lnTo>
                    <a:pt x="226" y="54"/>
                  </a:lnTo>
                  <a:lnTo>
                    <a:pt x="249" y="40"/>
                  </a:lnTo>
                  <a:lnTo>
                    <a:pt x="273" y="27"/>
                  </a:lnTo>
                  <a:lnTo>
                    <a:pt x="297" y="17"/>
                  </a:lnTo>
                  <a:lnTo>
                    <a:pt x="321" y="8"/>
                  </a:lnTo>
                  <a:lnTo>
                    <a:pt x="344" y="1"/>
                  </a:lnTo>
                  <a:lnTo>
                    <a:pt x="355" y="0"/>
                  </a:lnTo>
                  <a:lnTo>
                    <a:pt x="365" y="0"/>
                  </a:lnTo>
                  <a:lnTo>
                    <a:pt x="377" y="0"/>
                  </a:lnTo>
                  <a:lnTo>
                    <a:pt x="387" y="1"/>
                  </a:lnTo>
                  <a:lnTo>
                    <a:pt x="387" y="1"/>
                  </a:lnTo>
                  <a:lnTo>
                    <a:pt x="405" y="6"/>
                  </a:lnTo>
                  <a:lnTo>
                    <a:pt x="423" y="13"/>
                  </a:lnTo>
                  <a:lnTo>
                    <a:pt x="439" y="21"/>
                  </a:lnTo>
                  <a:lnTo>
                    <a:pt x="453" y="33"/>
                  </a:lnTo>
                  <a:lnTo>
                    <a:pt x="466" y="44"/>
                  </a:lnTo>
                  <a:lnTo>
                    <a:pt x="479" y="57"/>
                  </a:lnTo>
                  <a:lnTo>
                    <a:pt x="489" y="71"/>
                  </a:lnTo>
                  <a:lnTo>
                    <a:pt x="499" y="85"/>
                  </a:lnTo>
                  <a:lnTo>
                    <a:pt x="506" y="101"/>
                  </a:lnTo>
                  <a:lnTo>
                    <a:pt x="514" y="116"/>
                  </a:lnTo>
                  <a:lnTo>
                    <a:pt x="526" y="147"/>
                  </a:lnTo>
                  <a:lnTo>
                    <a:pt x="534" y="179"/>
                  </a:lnTo>
                  <a:lnTo>
                    <a:pt x="540" y="204"/>
                  </a:lnTo>
                  <a:lnTo>
                    <a:pt x="540" y="204"/>
                  </a:lnTo>
                  <a:lnTo>
                    <a:pt x="534" y="208"/>
                  </a:lnTo>
                  <a:lnTo>
                    <a:pt x="518" y="217"/>
                  </a:lnTo>
                  <a:lnTo>
                    <a:pt x="509" y="221"/>
                  </a:lnTo>
                  <a:lnTo>
                    <a:pt x="499" y="225"/>
                  </a:lnTo>
                  <a:lnTo>
                    <a:pt x="489" y="227"/>
                  </a:lnTo>
                  <a:lnTo>
                    <a:pt x="480" y="227"/>
                  </a:lnTo>
                  <a:lnTo>
                    <a:pt x="480" y="227"/>
                  </a:lnTo>
                  <a:lnTo>
                    <a:pt x="476" y="200"/>
                  </a:lnTo>
                  <a:lnTo>
                    <a:pt x="470" y="171"/>
                  </a:lnTo>
                  <a:lnTo>
                    <a:pt x="460" y="139"/>
                  </a:lnTo>
                  <a:lnTo>
                    <a:pt x="455" y="122"/>
                  </a:lnTo>
                  <a:lnTo>
                    <a:pt x="448" y="106"/>
                  </a:lnTo>
                  <a:lnTo>
                    <a:pt x="440" y="92"/>
                  </a:lnTo>
                  <a:lnTo>
                    <a:pt x="431" y="79"/>
                  </a:lnTo>
                  <a:lnTo>
                    <a:pt x="421" y="69"/>
                  </a:lnTo>
                  <a:lnTo>
                    <a:pt x="409" y="61"/>
                  </a:lnTo>
                  <a:lnTo>
                    <a:pt x="404" y="58"/>
                  </a:lnTo>
                  <a:lnTo>
                    <a:pt x="397" y="57"/>
                  </a:lnTo>
                  <a:lnTo>
                    <a:pt x="391" y="55"/>
                  </a:lnTo>
                  <a:lnTo>
                    <a:pt x="384" y="55"/>
                  </a:lnTo>
                  <a:lnTo>
                    <a:pt x="384" y="55"/>
                  </a:lnTo>
                  <a:lnTo>
                    <a:pt x="368" y="58"/>
                  </a:lnTo>
                  <a:lnTo>
                    <a:pt x="350" y="64"/>
                  </a:lnTo>
                  <a:lnTo>
                    <a:pt x="331" y="71"/>
                  </a:lnTo>
                  <a:lnTo>
                    <a:pt x="310" y="81"/>
                  </a:lnTo>
                  <a:lnTo>
                    <a:pt x="268" y="103"/>
                  </a:lnTo>
                  <a:lnTo>
                    <a:pt x="225" y="129"/>
                  </a:lnTo>
                  <a:lnTo>
                    <a:pt x="185" y="156"/>
                  </a:lnTo>
                  <a:lnTo>
                    <a:pt x="151" y="179"/>
                  </a:lnTo>
                  <a:lnTo>
                    <a:pt x="113" y="204"/>
                  </a:lnTo>
                  <a:lnTo>
                    <a:pt x="113" y="204"/>
                  </a:lnTo>
                  <a:lnTo>
                    <a:pt x="109" y="205"/>
                  </a:lnTo>
                  <a:lnTo>
                    <a:pt x="99" y="205"/>
                  </a:lnTo>
                  <a:lnTo>
                    <a:pt x="73" y="204"/>
                  </a:lnTo>
                  <a:lnTo>
                    <a:pt x="42" y="198"/>
                  </a:lnTo>
                  <a:lnTo>
                    <a:pt x="28" y="196"/>
                  </a:lnTo>
                  <a:lnTo>
                    <a:pt x="17" y="191"/>
                  </a:lnTo>
                  <a:lnTo>
                    <a:pt x="7" y="187"/>
                  </a:lnTo>
                  <a:lnTo>
                    <a:pt x="1" y="181"/>
                  </a:lnTo>
                  <a:lnTo>
                    <a:pt x="0" y="180"/>
                  </a:lnTo>
                  <a:lnTo>
                    <a:pt x="0" y="177"/>
                  </a:lnTo>
                  <a:lnTo>
                    <a:pt x="2" y="174"/>
                  </a:lnTo>
                  <a:lnTo>
                    <a:pt x="5" y="171"/>
                  </a:lnTo>
                  <a:lnTo>
                    <a:pt x="17" y="166"/>
                  </a:lnTo>
                  <a:lnTo>
                    <a:pt x="36" y="160"/>
                  </a:lnTo>
                  <a:lnTo>
                    <a:pt x="63" y="156"/>
                  </a:lnTo>
                  <a:lnTo>
                    <a:pt x="102" y="15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9"/>
            <p:cNvSpPr>
              <a:spLocks/>
            </p:cNvSpPr>
            <p:nvPr/>
          </p:nvSpPr>
          <p:spPr bwMode="auto">
            <a:xfrm>
              <a:off x="1382713" y="7245350"/>
              <a:ext cx="4075112" cy="384175"/>
            </a:xfrm>
            <a:custGeom>
              <a:avLst/>
              <a:gdLst>
                <a:gd name="T0" fmla="*/ 2317 w 2567"/>
                <a:gd name="T1" fmla="*/ 88 h 242"/>
                <a:gd name="T2" fmla="*/ 2233 w 2567"/>
                <a:gd name="T3" fmla="*/ 140 h 242"/>
                <a:gd name="T4" fmla="*/ 2129 w 2567"/>
                <a:gd name="T5" fmla="*/ 170 h 242"/>
                <a:gd name="T6" fmla="*/ 2025 w 2567"/>
                <a:gd name="T7" fmla="*/ 172 h 242"/>
                <a:gd name="T8" fmla="*/ 1907 w 2567"/>
                <a:gd name="T9" fmla="*/ 142 h 242"/>
                <a:gd name="T10" fmla="*/ 1799 w 2567"/>
                <a:gd name="T11" fmla="*/ 66 h 242"/>
                <a:gd name="T12" fmla="*/ 1703 w 2567"/>
                <a:gd name="T13" fmla="*/ 126 h 242"/>
                <a:gd name="T14" fmla="*/ 1543 w 2567"/>
                <a:gd name="T15" fmla="*/ 158 h 242"/>
                <a:gd name="T16" fmla="*/ 1491 w 2567"/>
                <a:gd name="T17" fmla="*/ 154 h 242"/>
                <a:gd name="T18" fmla="*/ 1383 w 2567"/>
                <a:gd name="T19" fmla="*/ 120 h 242"/>
                <a:gd name="T20" fmla="*/ 1311 w 2567"/>
                <a:gd name="T21" fmla="*/ 66 h 242"/>
                <a:gd name="T22" fmla="*/ 1256 w 2567"/>
                <a:gd name="T23" fmla="*/ 0 h 242"/>
                <a:gd name="T24" fmla="*/ 1142 w 2567"/>
                <a:gd name="T25" fmla="*/ 112 h 242"/>
                <a:gd name="T26" fmla="*/ 1052 w 2567"/>
                <a:gd name="T27" fmla="*/ 148 h 242"/>
                <a:gd name="T28" fmla="*/ 964 w 2567"/>
                <a:gd name="T29" fmla="*/ 160 h 242"/>
                <a:gd name="T30" fmla="*/ 844 w 2567"/>
                <a:gd name="T31" fmla="*/ 142 h 242"/>
                <a:gd name="T32" fmla="*/ 714 w 2567"/>
                <a:gd name="T33" fmla="*/ 70 h 242"/>
                <a:gd name="T34" fmla="*/ 622 w 2567"/>
                <a:gd name="T35" fmla="*/ 138 h 242"/>
                <a:gd name="T36" fmla="*/ 518 w 2567"/>
                <a:gd name="T37" fmla="*/ 172 h 242"/>
                <a:gd name="T38" fmla="*/ 428 w 2567"/>
                <a:gd name="T39" fmla="*/ 176 h 242"/>
                <a:gd name="T40" fmla="*/ 326 w 2567"/>
                <a:gd name="T41" fmla="*/ 160 h 242"/>
                <a:gd name="T42" fmla="*/ 246 w 2567"/>
                <a:gd name="T43" fmla="*/ 126 h 242"/>
                <a:gd name="T44" fmla="*/ 190 w 2567"/>
                <a:gd name="T45" fmla="*/ 140 h 242"/>
                <a:gd name="T46" fmla="*/ 72 w 2567"/>
                <a:gd name="T47" fmla="*/ 190 h 242"/>
                <a:gd name="T48" fmla="*/ 0 w 2567"/>
                <a:gd name="T49" fmla="*/ 204 h 242"/>
                <a:gd name="T50" fmla="*/ 92 w 2567"/>
                <a:gd name="T51" fmla="*/ 200 h 242"/>
                <a:gd name="T52" fmla="*/ 210 w 2567"/>
                <a:gd name="T53" fmla="*/ 166 h 242"/>
                <a:gd name="T54" fmla="*/ 226 w 2567"/>
                <a:gd name="T55" fmla="*/ 158 h 242"/>
                <a:gd name="T56" fmla="*/ 312 w 2567"/>
                <a:gd name="T57" fmla="*/ 202 h 242"/>
                <a:gd name="T58" fmla="*/ 464 w 2567"/>
                <a:gd name="T59" fmla="*/ 230 h 242"/>
                <a:gd name="T60" fmla="*/ 584 w 2567"/>
                <a:gd name="T61" fmla="*/ 220 h 242"/>
                <a:gd name="T62" fmla="*/ 706 w 2567"/>
                <a:gd name="T63" fmla="*/ 178 h 242"/>
                <a:gd name="T64" fmla="*/ 720 w 2567"/>
                <a:gd name="T65" fmla="*/ 174 h 242"/>
                <a:gd name="T66" fmla="*/ 770 w 2567"/>
                <a:gd name="T67" fmla="*/ 200 h 242"/>
                <a:gd name="T68" fmla="*/ 900 w 2567"/>
                <a:gd name="T69" fmla="*/ 234 h 242"/>
                <a:gd name="T70" fmla="*/ 1002 w 2567"/>
                <a:gd name="T71" fmla="*/ 240 h 242"/>
                <a:gd name="T72" fmla="*/ 1128 w 2567"/>
                <a:gd name="T73" fmla="*/ 218 h 242"/>
                <a:gd name="T74" fmla="*/ 1256 w 2567"/>
                <a:gd name="T75" fmla="*/ 156 h 242"/>
                <a:gd name="T76" fmla="*/ 1383 w 2567"/>
                <a:gd name="T77" fmla="*/ 218 h 242"/>
                <a:gd name="T78" fmla="*/ 1539 w 2567"/>
                <a:gd name="T79" fmla="*/ 242 h 242"/>
                <a:gd name="T80" fmla="*/ 1681 w 2567"/>
                <a:gd name="T81" fmla="*/ 222 h 242"/>
                <a:gd name="T82" fmla="*/ 1787 w 2567"/>
                <a:gd name="T83" fmla="*/ 180 h 242"/>
                <a:gd name="T84" fmla="*/ 1809 w 2567"/>
                <a:gd name="T85" fmla="*/ 182 h 242"/>
                <a:gd name="T86" fmla="*/ 1937 w 2567"/>
                <a:gd name="T87" fmla="*/ 224 h 242"/>
                <a:gd name="T88" fmla="*/ 2105 w 2567"/>
                <a:gd name="T89" fmla="*/ 228 h 242"/>
                <a:gd name="T90" fmla="*/ 2223 w 2567"/>
                <a:gd name="T91" fmla="*/ 198 h 242"/>
                <a:gd name="T92" fmla="*/ 2317 w 2567"/>
                <a:gd name="T93" fmla="*/ 144 h 242"/>
                <a:gd name="T94" fmla="*/ 2451 w 2567"/>
                <a:gd name="T95" fmla="*/ 196 h 242"/>
                <a:gd name="T96" fmla="*/ 2567 w 2567"/>
                <a:gd name="T97" fmla="*/ 204 h 242"/>
                <a:gd name="T98" fmla="*/ 2507 w 2567"/>
                <a:gd name="T99" fmla="*/ 194 h 242"/>
                <a:gd name="T100" fmla="*/ 2395 w 2567"/>
                <a:gd name="T101" fmla="*/ 15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7" h="242">
                  <a:moveTo>
                    <a:pt x="2377" y="140"/>
                  </a:moveTo>
                  <a:lnTo>
                    <a:pt x="2377" y="140"/>
                  </a:lnTo>
                  <a:lnTo>
                    <a:pt x="2361" y="128"/>
                  </a:lnTo>
                  <a:lnTo>
                    <a:pt x="2345" y="114"/>
                  </a:lnTo>
                  <a:lnTo>
                    <a:pt x="2317" y="88"/>
                  </a:lnTo>
                  <a:lnTo>
                    <a:pt x="2317" y="88"/>
                  </a:lnTo>
                  <a:lnTo>
                    <a:pt x="2277" y="116"/>
                  </a:lnTo>
                  <a:lnTo>
                    <a:pt x="2255" y="128"/>
                  </a:lnTo>
                  <a:lnTo>
                    <a:pt x="2233" y="140"/>
                  </a:lnTo>
                  <a:lnTo>
                    <a:pt x="2233" y="140"/>
                  </a:lnTo>
                  <a:lnTo>
                    <a:pt x="2209" y="150"/>
                  </a:lnTo>
                  <a:lnTo>
                    <a:pt x="2183" y="158"/>
                  </a:lnTo>
                  <a:lnTo>
                    <a:pt x="2155" y="166"/>
                  </a:lnTo>
                  <a:lnTo>
                    <a:pt x="2129" y="170"/>
                  </a:lnTo>
                  <a:lnTo>
                    <a:pt x="2129" y="170"/>
                  </a:lnTo>
                  <a:lnTo>
                    <a:pt x="2109" y="172"/>
                  </a:lnTo>
                  <a:lnTo>
                    <a:pt x="2085" y="174"/>
                  </a:lnTo>
                  <a:lnTo>
                    <a:pt x="2059" y="174"/>
                  </a:lnTo>
                  <a:lnTo>
                    <a:pt x="2025" y="172"/>
                  </a:lnTo>
                  <a:lnTo>
                    <a:pt x="2025" y="172"/>
                  </a:lnTo>
                  <a:lnTo>
                    <a:pt x="1995" y="168"/>
                  </a:lnTo>
                  <a:lnTo>
                    <a:pt x="1963" y="162"/>
                  </a:lnTo>
                  <a:lnTo>
                    <a:pt x="1963" y="162"/>
                  </a:lnTo>
                  <a:lnTo>
                    <a:pt x="1935" y="152"/>
                  </a:lnTo>
                  <a:lnTo>
                    <a:pt x="1907" y="142"/>
                  </a:lnTo>
                  <a:lnTo>
                    <a:pt x="1881" y="128"/>
                  </a:lnTo>
                  <a:lnTo>
                    <a:pt x="1857" y="114"/>
                  </a:lnTo>
                  <a:lnTo>
                    <a:pt x="1857" y="114"/>
                  </a:lnTo>
                  <a:lnTo>
                    <a:pt x="1827" y="90"/>
                  </a:lnTo>
                  <a:lnTo>
                    <a:pt x="1799" y="66"/>
                  </a:lnTo>
                  <a:lnTo>
                    <a:pt x="1799" y="66"/>
                  </a:lnTo>
                  <a:lnTo>
                    <a:pt x="1753" y="98"/>
                  </a:lnTo>
                  <a:lnTo>
                    <a:pt x="1729" y="112"/>
                  </a:lnTo>
                  <a:lnTo>
                    <a:pt x="1703" y="126"/>
                  </a:lnTo>
                  <a:lnTo>
                    <a:pt x="1703" y="126"/>
                  </a:lnTo>
                  <a:lnTo>
                    <a:pt x="1685" y="134"/>
                  </a:lnTo>
                  <a:lnTo>
                    <a:pt x="1665" y="140"/>
                  </a:lnTo>
                  <a:lnTo>
                    <a:pt x="1627" y="150"/>
                  </a:lnTo>
                  <a:lnTo>
                    <a:pt x="1585" y="156"/>
                  </a:lnTo>
                  <a:lnTo>
                    <a:pt x="1543" y="158"/>
                  </a:lnTo>
                  <a:lnTo>
                    <a:pt x="1543" y="158"/>
                  </a:lnTo>
                  <a:lnTo>
                    <a:pt x="1539" y="158"/>
                  </a:lnTo>
                  <a:lnTo>
                    <a:pt x="1539" y="158"/>
                  </a:lnTo>
                  <a:lnTo>
                    <a:pt x="1515" y="158"/>
                  </a:lnTo>
                  <a:lnTo>
                    <a:pt x="1491" y="154"/>
                  </a:lnTo>
                  <a:lnTo>
                    <a:pt x="1467" y="150"/>
                  </a:lnTo>
                  <a:lnTo>
                    <a:pt x="1445" y="146"/>
                  </a:lnTo>
                  <a:lnTo>
                    <a:pt x="1423" y="138"/>
                  </a:lnTo>
                  <a:lnTo>
                    <a:pt x="1403" y="130"/>
                  </a:lnTo>
                  <a:lnTo>
                    <a:pt x="1383" y="120"/>
                  </a:lnTo>
                  <a:lnTo>
                    <a:pt x="1365" y="110"/>
                  </a:lnTo>
                  <a:lnTo>
                    <a:pt x="1365" y="110"/>
                  </a:lnTo>
                  <a:lnTo>
                    <a:pt x="1349" y="100"/>
                  </a:lnTo>
                  <a:lnTo>
                    <a:pt x="1337" y="90"/>
                  </a:lnTo>
                  <a:lnTo>
                    <a:pt x="1311" y="66"/>
                  </a:lnTo>
                  <a:lnTo>
                    <a:pt x="1291" y="42"/>
                  </a:lnTo>
                  <a:lnTo>
                    <a:pt x="1270" y="16"/>
                  </a:lnTo>
                  <a:lnTo>
                    <a:pt x="1270" y="16"/>
                  </a:lnTo>
                  <a:lnTo>
                    <a:pt x="1256" y="0"/>
                  </a:lnTo>
                  <a:lnTo>
                    <a:pt x="1256" y="0"/>
                  </a:lnTo>
                  <a:lnTo>
                    <a:pt x="1196" y="68"/>
                  </a:lnTo>
                  <a:lnTo>
                    <a:pt x="1196" y="68"/>
                  </a:lnTo>
                  <a:lnTo>
                    <a:pt x="1180" y="84"/>
                  </a:lnTo>
                  <a:lnTo>
                    <a:pt x="1162" y="100"/>
                  </a:lnTo>
                  <a:lnTo>
                    <a:pt x="1142" y="112"/>
                  </a:lnTo>
                  <a:lnTo>
                    <a:pt x="1120" y="126"/>
                  </a:lnTo>
                  <a:lnTo>
                    <a:pt x="1120" y="126"/>
                  </a:lnTo>
                  <a:lnTo>
                    <a:pt x="1098" y="134"/>
                  </a:lnTo>
                  <a:lnTo>
                    <a:pt x="1076" y="142"/>
                  </a:lnTo>
                  <a:lnTo>
                    <a:pt x="1052" y="148"/>
                  </a:lnTo>
                  <a:lnTo>
                    <a:pt x="1028" y="154"/>
                  </a:lnTo>
                  <a:lnTo>
                    <a:pt x="1028" y="154"/>
                  </a:lnTo>
                  <a:lnTo>
                    <a:pt x="996" y="158"/>
                  </a:lnTo>
                  <a:lnTo>
                    <a:pt x="964" y="160"/>
                  </a:lnTo>
                  <a:lnTo>
                    <a:pt x="964" y="160"/>
                  </a:lnTo>
                  <a:lnTo>
                    <a:pt x="932" y="158"/>
                  </a:lnTo>
                  <a:lnTo>
                    <a:pt x="902" y="156"/>
                  </a:lnTo>
                  <a:lnTo>
                    <a:pt x="872" y="150"/>
                  </a:lnTo>
                  <a:lnTo>
                    <a:pt x="844" y="142"/>
                  </a:lnTo>
                  <a:lnTo>
                    <a:pt x="844" y="142"/>
                  </a:lnTo>
                  <a:lnTo>
                    <a:pt x="824" y="136"/>
                  </a:lnTo>
                  <a:lnTo>
                    <a:pt x="808" y="128"/>
                  </a:lnTo>
                  <a:lnTo>
                    <a:pt x="774" y="110"/>
                  </a:lnTo>
                  <a:lnTo>
                    <a:pt x="744" y="90"/>
                  </a:lnTo>
                  <a:lnTo>
                    <a:pt x="714" y="70"/>
                  </a:lnTo>
                  <a:lnTo>
                    <a:pt x="714" y="70"/>
                  </a:lnTo>
                  <a:lnTo>
                    <a:pt x="672" y="106"/>
                  </a:lnTo>
                  <a:lnTo>
                    <a:pt x="648" y="124"/>
                  </a:lnTo>
                  <a:lnTo>
                    <a:pt x="622" y="138"/>
                  </a:lnTo>
                  <a:lnTo>
                    <a:pt x="622" y="138"/>
                  </a:lnTo>
                  <a:lnTo>
                    <a:pt x="604" y="146"/>
                  </a:lnTo>
                  <a:lnTo>
                    <a:pt x="584" y="154"/>
                  </a:lnTo>
                  <a:lnTo>
                    <a:pt x="562" y="162"/>
                  </a:lnTo>
                  <a:lnTo>
                    <a:pt x="540" y="166"/>
                  </a:lnTo>
                  <a:lnTo>
                    <a:pt x="518" y="172"/>
                  </a:lnTo>
                  <a:lnTo>
                    <a:pt x="496" y="174"/>
                  </a:lnTo>
                  <a:lnTo>
                    <a:pt x="474" y="176"/>
                  </a:lnTo>
                  <a:lnTo>
                    <a:pt x="450" y="178"/>
                  </a:lnTo>
                  <a:lnTo>
                    <a:pt x="450" y="178"/>
                  </a:lnTo>
                  <a:lnTo>
                    <a:pt x="428" y="176"/>
                  </a:lnTo>
                  <a:lnTo>
                    <a:pt x="428" y="176"/>
                  </a:lnTo>
                  <a:lnTo>
                    <a:pt x="402" y="174"/>
                  </a:lnTo>
                  <a:lnTo>
                    <a:pt x="376" y="170"/>
                  </a:lnTo>
                  <a:lnTo>
                    <a:pt x="350" y="166"/>
                  </a:lnTo>
                  <a:lnTo>
                    <a:pt x="326" y="160"/>
                  </a:lnTo>
                  <a:lnTo>
                    <a:pt x="326" y="160"/>
                  </a:lnTo>
                  <a:lnTo>
                    <a:pt x="304" y="152"/>
                  </a:lnTo>
                  <a:lnTo>
                    <a:pt x="284" y="144"/>
                  </a:lnTo>
                  <a:lnTo>
                    <a:pt x="246" y="126"/>
                  </a:lnTo>
                  <a:lnTo>
                    <a:pt x="246" y="126"/>
                  </a:lnTo>
                  <a:lnTo>
                    <a:pt x="226" y="116"/>
                  </a:lnTo>
                  <a:lnTo>
                    <a:pt x="226" y="116"/>
                  </a:lnTo>
                  <a:lnTo>
                    <a:pt x="212" y="126"/>
                  </a:lnTo>
                  <a:lnTo>
                    <a:pt x="190" y="140"/>
                  </a:lnTo>
                  <a:lnTo>
                    <a:pt x="190" y="140"/>
                  </a:lnTo>
                  <a:lnTo>
                    <a:pt x="160" y="158"/>
                  </a:lnTo>
                  <a:lnTo>
                    <a:pt x="128" y="172"/>
                  </a:lnTo>
                  <a:lnTo>
                    <a:pt x="128" y="172"/>
                  </a:lnTo>
                  <a:lnTo>
                    <a:pt x="100" y="182"/>
                  </a:lnTo>
                  <a:lnTo>
                    <a:pt x="72" y="190"/>
                  </a:lnTo>
                  <a:lnTo>
                    <a:pt x="72" y="190"/>
                  </a:lnTo>
                  <a:lnTo>
                    <a:pt x="36" y="198"/>
                  </a:lnTo>
                  <a:lnTo>
                    <a:pt x="0" y="202"/>
                  </a:lnTo>
                  <a:lnTo>
                    <a:pt x="0" y="204"/>
                  </a:lnTo>
                  <a:lnTo>
                    <a:pt x="0" y="204"/>
                  </a:lnTo>
                  <a:lnTo>
                    <a:pt x="22" y="204"/>
                  </a:lnTo>
                  <a:lnTo>
                    <a:pt x="22" y="204"/>
                  </a:lnTo>
                  <a:lnTo>
                    <a:pt x="58" y="204"/>
                  </a:lnTo>
                  <a:lnTo>
                    <a:pt x="92" y="200"/>
                  </a:lnTo>
                  <a:lnTo>
                    <a:pt x="92" y="200"/>
                  </a:lnTo>
                  <a:lnTo>
                    <a:pt x="114" y="196"/>
                  </a:lnTo>
                  <a:lnTo>
                    <a:pt x="134" y="192"/>
                  </a:lnTo>
                  <a:lnTo>
                    <a:pt x="174" y="180"/>
                  </a:lnTo>
                  <a:lnTo>
                    <a:pt x="174" y="180"/>
                  </a:lnTo>
                  <a:lnTo>
                    <a:pt x="210" y="166"/>
                  </a:lnTo>
                  <a:lnTo>
                    <a:pt x="210" y="166"/>
                  </a:lnTo>
                  <a:lnTo>
                    <a:pt x="218" y="162"/>
                  </a:lnTo>
                  <a:lnTo>
                    <a:pt x="218" y="162"/>
                  </a:lnTo>
                  <a:lnTo>
                    <a:pt x="226" y="158"/>
                  </a:lnTo>
                  <a:lnTo>
                    <a:pt x="226" y="158"/>
                  </a:lnTo>
                  <a:lnTo>
                    <a:pt x="244" y="170"/>
                  </a:lnTo>
                  <a:lnTo>
                    <a:pt x="244" y="170"/>
                  </a:lnTo>
                  <a:lnTo>
                    <a:pt x="278" y="188"/>
                  </a:lnTo>
                  <a:lnTo>
                    <a:pt x="312" y="202"/>
                  </a:lnTo>
                  <a:lnTo>
                    <a:pt x="312" y="202"/>
                  </a:lnTo>
                  <a:lnTo>
                    <a:pt x="348" y="214"/>
                  </a:lnTo>
                  <a:lnTo>
                    <a:pt x="386" y="222"/>
                  </a:lnTo>
                  <a:lnTo>
                    <a:pt x="424" y="228"/>
                  </a:lnTo>
                  <a:lnTo>
                    <a:pt x="464" y="230"/>
                  </a:lnTo>
                  <a:lnTo>
                    <a:pt x="464" y="230"/>
                  </a:lnTo>
                  <a:lnTo>
                    <a:pt x="488" y="232"/>
                  </a:lnTo>
                  <a:lnTo>
                    <a:pt x="488" y="232"/>
                  </a:lnTo>
                  <a:lnTo>
                    <a:pt x="512" y="230"/>
                  </a:lnTo>
                  <a:lnTo>
                    <a:pt x="536" y="228"/>
                  </a:lnTo>
                  <a:lnTo>
                    <a:pt x="584" y="220"/>
                  </a:lnTo>
                  <a:lnTo>
                    <a:pt x="632" y="210"/>
                  </a:lnTo>
                  <a:lnTo>
                    <a:pt x="674" y="194"/>
                  </a:lnTo>
                  <a:lnTo>
                    <a:pt x="674" y="194"/>
                  </a:lnTo>
                  <a:lnTo>
                    <a:pt x="706" y="178"/>
                  </a:lnTo>
                  <a:lnTo>
                    <a:pt x="706" y="178"/>
                  </a:lnTo>
                  <a:lnTo>
                    <a:pt x="714" y="174"/>
                  </a:lnTo>
                  <a:lnTo>
                    <a:pt x="714" y="174"/>
                  </a:lnTo>
                  <a:lnTo>
                    <a:pt x="718" y="174"/>
                  </a:lnTo>
                  <a:lnTo>
                    <a:pt x="718" y="174"/>
                  </a:lnTo>
                  <a:lnTo>
                    <a:pt x="720" y="174"/>
                  </a:lnTo>
                  <a:lnTo>
                    <a:pt x="720" y="174"/>
                  </a:lnTo>
                  <a:lnTo>
                    <a:pt x="730" y="180"/>
                  </a:lnTo>
                  <a:lnTo>
                    <a:pt x="730" y="180"/>
                  </a:lnTo>
                  <a:lnTo>
                    <a:pt x="750" y="190"/>
                  </a:lnTo>
                  <a:lnTo>
                    <a:pt x="770" y="200"/>
                  </a:lnTo>
                  <a:lnTo>
                    <a:pt x="770" y="200"/>
                  </a:lnTo>
                  <a:lnTo>
                    <a:pt x="800" y="212"/>
                  </a:lnTo>
                  <a:lnTo>
                    <a:pt x="832" y="222"/>
                  </a:lnTo>
                  <a:lnTo>
                    <a:pt x="866" y="230"/>
                  </a:lnTo>
                  <a:lnTo>
                    <a:pt x="900" y="234"/>
                  </a:lnTo>
                  <a:lnTo>
                    <a:pt x="900" y="234"/>
                  </a:lnTo>
                  <a:lnTo>
                    <a:pt x="938" y="238"/>
                  </a:lnTo>
                  <a:lnTo>
                    <a:pt x="976" y="240"/>
                  </a:lnTo>
                  <a:lnTo>
                    <a:pt x="976" y="240"/>
                  </a:lnTo>
                  <a:lnTo>
                    <a:pt x="1002" y="240"/>
                  </a:lnTo>
                  <a:lnTo>
                    <a:pt x="1028" y="238"/>
                  </a:lnTo>
                  <a:lnTo>
                    <a:pt x="1054" y="234"/>
                  </a:lnTo>
                  <a:lnTo>
                    <a:pt x="1078" y="230"/>
                  </a:lnTo>
                  <a:lnTo>
                    <a:pt x="1078" y="230"/>
                  </a:lnTo>
                  <a:lnTo>
                    <a:pt x="1128" y="218"/>
                  </a:lnTo>
                  <a:lnTo>
                    <a:pt x="1174" y="202"/>
                  </a:lnTo>
                  <a:lnTo>
                    <a:pt x="1196" y="192"/>
                  </a:lnTo>
                  <a:lnTo>
                    <a:pt x="1218" y="182"/>
                  </a:lnTo>
                  <a:lnTo>
                    <a:pt x="1238" y="170"/>
                  </a:lnTo>
                  <a:lnTo>
                    <a:pt x="1256" y="156"/>
                  </a:lnTo>
                  <a:lnTo>
                    <a:pt x="1256" y="156"/>
                  </a:lnTo>
                  <a:lnTo>
                    <a:pt x="1284" y="176"/>
                  </a:lnTo>
                  <a:lnTo>
                    <a:pt x="1313" y="192"/>
                  </a:lnTo>
                  <a:lnTo>
                    <a:pt x="1347" y="206"/>
                  </a:lnTo>
                  <a:lnTo>
                    <a:pt x="1383" y="218"/>
                  </a:lnTo>
                  <a:lnTo>
                    <a:pt x="1421" y="228"/>
                  </a:lnTo>
                  <a:lnTo>
                    <a:pt x="1459" y="236"/>
                  </a:lnTo>
                  <a:lnTo>
                    <a:pt x="1499" y="240"/>
                  </a:lnTo>
                  <a:lnTo>
                    <a:pt x="1539" y="242"/>
                  </a:lnTo>
                  <a:lnTo>
                    <a:pt x="1539" y="242"/>
                  </a:lnTo>
                  <a:lnTo>
                    <a:pt x="1575" y="240"/>
                  </a:lnTo>
                  <a:lnTo>
                    <a:pt x="1611" y="236"/>
                  </a:lnTo>
                  <a:lnTo>
                    <a:pt x="1611" y="236"/>
                  </a:lnTo>
                  <a:lnTo>
                    <a:pt x="1647" y="230"/>
                  </a:lnTo>
                  <a:lnTo>
                    <a:pt x="1681" y="222"/>
                  </a:lnTo>
                  <a:lnTo>
                    <a:pt x="1715" y="212"/>
                  </a:lnTo>
                  <a:lnTo>
                    <a:pt x="1749" y="198"/>
                  </a:lnTo>
                  <a:lnTo>
                    <a:pt x="1749" y="198"/>
                  </a:lnTo>
                  <a:lnTo>
                    <a:pt x="1767" y="190"/>
                  </a:lnTo>
                  <a:lnTo>
                    <a:pt x="1787" y="180"/>
                  </a:lnTo>
                  <a:lnTo>
                    <a:pt x="1787" y="180"/>
                  </a:lnTo>
                  <a:lnTo>
                    <a:pt x="1795" y="174"/>
                  </a:lnTo>
                  <a:lnTo>
                    <a:pt x="1795" y="174"/>
                  </a:lnTo>
                  <a:lnTo>
                    <a:pt x="1809" y="182"/>
                  </a:lnTo>
                  <a:lnTo>
                    <a:pt x="1809" y="182"/>
                  </a:lnTo>
                  <a:lnTo>
                    <a:pt x="1845" y="198"/>
                  </a:lnTo>
                  <a:lnTo>
                    <a:pt x="1845" y="198"/>
                  </a:lnTo>
                  <a:lnTo>
                    <a:pt x="1867" y="206"/>
                  </a:lnTo>
                  <a:lnTo>
                    <a:pt x="1889" y="214"/>
                  </a:lnTo>
                  <a:lnTo>
                    <a:pt x="1937" y="224"/>
                  </a:lnTo>
                  <a:lnTo>
                    <a:pt x="1985" y="232"/>
                  </a:lnTo>
                  <a:lnTo>
                    <a:pt x="2037" y="234"/>
                  </a:lnTo>
                  <a:lnTo>
                    <a:pt x="2037" y="234"/>
                  </a:lnTo>
                  <a:lnTo>
                    <a:pt x="2071" y="232"/>
                  </a:lnTo>
                  <a:lnTo>
                    <a:pt x="2105" y="228"/>
                  </a:lnTo>
                  <a:lnTo>
                    <a:pt x="2105" y="228"/>
                  </a:lnTo>
                  <a:lnTo>
                    <a:pt x="2135" y="224"/>
                  </a:lnTo>
                  <a:lnTo>
                    <a:pt x="2165" y="218"/>
                  </a:lnTo>
                  <a:lnTo>
                    <a:pt x="2195" y="208"/>
                  </a:lnTo>
                  <a:lnTo>
                    <a:pt x="2223" y="198"/>
                  </a:lnTo>
                  <a:lnTo>
                    <a:pt x="2249" y="188"/>
                  </a:lnTo>
                  <a:lnTo>
                    <a:pt x="2273" y="174"/>
                  </a:lnTo>
                  <a:lnTo>
                    <a:pt x="2295" y="160"/>
                  </a:lnTo>
                  <a:lnTo>
                    <a:pt x="2317" y="144"/>
                  </a:lnTo>
                  <a:lnTo>
                    <a:pt x="2317" y="144"/>
                  </a:lnTo>
                  <a:lnTo>
                    <a:pt x="2345" y="160"/>
                  </a:lnTo>
                  <a:lnTo>
                    <a:pt x="2379" y="176"/>
                  </a:lnTo>
                  <a:lnTo>
                    <a:pt x="2413" y="186"/>
                  </a:lnTo>
                  <a:lnTo>
                    <a:pt x="2451" y="196"/>
                  </a:lnTo>
                  <a:lnTo>
                    <a:pt x="2451" y="196"/>
                  </a:lnTo>
                  <a:lnTo>
                    <a:pt x="2473" y="200"/>
                  </a:lnTo>
                  <a:lnTo>
                    <a:pt x="2495" y="202"/>
                  </a:lnTo>
                  <a:lnTo>
                    <a:pt x="2541" y="204"/>
                  </a:lnTo>
                  <a:lnTo>
                    <a:pt x="2541" y="204"/>
                  </a:lnTo>
                  <a:lnTo>
                    <a:pt x="2567" y="204"/>
                  </a:lnTo>
                  <a:lnTo>
                    <a:pt x="2567" y="202"/>
                  </a:lnTo>
                  <a:lnTo>
                    <a:pt x="2567" y="202"/>
                  </a:lnTo>
                  <a:lnTo>
                    <a:pt x="2557" y="202"/>
                  </a:lnTo>
                  <a:lnTo>
                    <a:pt x="2557" y="202"/>
                  </a:lnTo>
                  <a:lnTo>
                    <a:pt x="2507" y="194"/>
                  </a:lnTo>
                  <a:lnTo>
                    <a:pt x="2483" y="188"/>
                  </a:lnTo>
                  <a:lnTo>
                    <a:pt x="2459" y="180"/>
                  </a:lnTo>
                  <a:lnTo>
                    <a:pt x="2437" y="172"/>
                  </a:lnTo>
                  <a:lnTo>
                    <a:pt x="2415" y="162"/>
                  </a:lnTo>
                  <a:lnTo>
                    <a:pt x="2395" y="152"/>
                  </a:lnTo>
                  <a:lnTo>
                    <a:pt x="2377" y="140"/>
                  </a:lnTo>
                  <a:lnTo>
                    <a:pt x="2377" y="1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Line 10"/>
            <p:cNvSpPr>
              <a:spLocks noChangeShapeType="1"/>
            </p:cNvSpPr>
            <p:nvPr/>
          </p:nvSpPr>
          <p:spPr bwMode="auto">
            <a:xfrm>
              <a:off x="2047240" y="80485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0" name="Group 89"/>
            <p:cNvGrpSpPr/>
            <p:nvPr/>
          </p:nvGrpSpPr>
          <p:grpSpPr>
            <a:xfrm>
              <a:off x="1924429" y="7438901"/>
              <a:ext cx="11821048" cy="2806929"/>
              <a:chOff x="10042269" y="7282518"/>
              <a:chExt cx="8571862" cy="2035404"/>
            </a:xfrm>
          </p:grpSpPr>
          <p:grpSp>
            <p:nvGrpSpPr>
              <p:cNvPr id="183" name="Group 182"/>
              <p:cNvGrpSpPr/>
              <p:nvPr/>
            </p:nvGrpSpPr>
            <p:grpSpPr>
              <a:xfrm rot="6300000">
                <a:off x="11528033" y="5917235"/>
                <a:ext cx="1195961" cy="4167490"/>
                <a:chOff x="6755763" y="2421106"/>
                <a:chExt cx="2573637" cy="4397408"/>
              </a:xfrm>
            </p:grpSpPr>
            <p:sp>
              <p:nvSpPr>
                <p:cNvPr id="197" name="Freeform 65"/>
                <p:cNvSpPr>
                  <a:spLocks/>
                </p:cNvSpPr>
                <p:nvPr/>
              </p:nvSpPr>
              <p:spPr bwMode="auto">
                <a:xfrm>
                  <a:off x="6755763" y="2640214"/>
                  <a:ext cx="2573637" cy="4178300"/>
                </a:xfrm>
                <a:custGeom>
                  <a:avLst/>
                  <a:gdLst>
                    <a:gd name="T0" fmla="*/ 530 w 1237"/>
                    <a:gd name="T1" fmla="*/ 788 h 2632"/>
                    <a:gd name="T2" fmla="*/ 549 w 1237"/>
                    <a:gd name="T3" fmla="*/ 650 h 2632"/>
                    <a:gd name="T4" fmla="*/ 444 w 1237"/>
                    <a:gd name="T5" fmla="*/ 586 h 2632"/>
                    <a:gd name="T6" fmla="*/ 432 w 1237"/>
                    <a:gd name="T7" fmla="*/ 486 h 2632"/>
                    <a:gd name="T8" fmla="*/ 400 w 1237"/>
                    <a:gd name="T9" fmla="*/ 396 h 2632"/>
                    <a:gd name="T10" fmla="*/ 424 w 1237"/>
                    <a:gd name="T11" fmla="*/ 279 h 2632"/>
                    <a:gd name="T12" fmla="*/ 365 w 1237"/>
                    <a:gd name="T13" fmla="*/ 120 h 2632"/>
                    <a:gd name="T14" fmla="*/ 416 w 1237"/>
                    <a:gd name="T15" fmla="*/ 26 h 2632"/>
                    <a:gd name="T16" fmla="*/ 477 w 1237"/>
                    <a:gd name="T17" fmla="*/ 3 h 2632"/>
                    <a:gd name="T18" fmla="*/ 596 w 1237"/>
                    <a:gd name="T19" fmla="*/ 126 h 2632"/>
                    <a:gd name="T20" fmla="*/ 750 w 1237"/>
                    <a:gd name="T21" fmla="*/ 115 h 2632"/>
                    <a:gd name="T22" fmla="*/ 789 w 1237"/>
                    <a:gd name="T23" fmla="*/ 236 h 2632"/>
                    <a:gd name="T24" fmla="*/ 786 w 1237"/>
                    <a:gd name="T25" fmla="*/ 380 h 2632"/>
                    <a:gd name="T26" fmla="*/ 822 w 1237"/>
                    <a:gd name="T27" fmla="*/ 465 h 2632"/>
                    <a:gd name="T28" fmla="*/ 845 w 1237"/>
                    <a:gd name="T29" fmla="*/ 519 h 2632"/>
                    <a:gd name="T30" fmla="*/ 913 w 1237"/>
                    <a:gd name="T31" fmla="*/ 598 h 2632"/>
                    <a:gd name="T32" fmla="*/ 889 w 1237"/>
                    <a:gd name="T33" fmla="*/ 746 h 2632"/>
                    <a:gd name="T34" fmla="*/ 842 w 1237"/>
                    <a:gd name="T35" fmla="*/ 813 h 2632"/>
                    <a:gd name="T36" fmla="*/ 848 w 1237"/>
                    <a:gd name="T37" fmla="*/ 934 h 2632"/>
                    <a:gd name="T38" fmla="*/ 834 w 1237"/>
                    <a:gd name="T39" fmla="*/ 979 h 2632"/>
                    <a:gd name="T40" fmla="*/ 935 w 1237"/>
                    <a:gd name="T41" fmla="*/ 1074 h 2632"/>
                    <a:gd name="T42" fmla="*/ 922 w 1237"/>
                    <a:gd name="T43" fmla="*/ 1184 h 2632"/>
                    <a:gd name="T44" fmla="*/ 1039 w 1237"/>
                    <a:gd name="T45" fmla="*/ 1162 h 2632"/>
                    <a:gd name="T46" fmla="*/ 1119 w 1237"/>
                    <a:gd name="T47" fmla="*/ 1251 h 2632"/>
                    <a:gd name="T48" fmla="*/ 1154 w 1237"/>
                    <a:gd name="T49" fmla="*/ 1368 h 2632"/>
                    <a:gd name="T50" fmla="*/ 1237 w 1237"/>
                    <a:gd name="T51" fmla="*/ 1491 h 2632"/>
                    <a:gd name="T52" fmla="*/ 1162 w 1237"/>
                    <a:gd name="T53" fmla="*/ 1638 h 2632"/>
                    <a:gd name="T54" fmla="*/ 1174 w 1237"/>
                    <a:gd name="T55" fmla="*/ 1768 h 2632"/>
                    <a:gd name="T56" fmla="*/ 1231 w 1237"/>
                    <a:gd name="T57" fmla="*/ 1949 h 2632"/>
                    <a:gd name="T58" fmla="*/ 1154 w 1237"/>
                    <a:gd name="T59" fmla="*/ 2117 h 2632"/>
                    <a:gd name="T60" fmla="*/ 946 w 1237"/>
                    <a:gd name="T61" fmla="*/ 2181 h 2632"/>
                    <a:gd name="T62" fmla="*/ 1033 w 1237"/>
                    <a:gd name="T63" fmla="*/ 2273 h 2632"/>
                    <a:gd name="T64" fmla="*/ 1017 w 1237"/>
                    <a:gd name="T65" fmla="*/ 2381 h 2632"/>
                    <a:gd name="T66" fmla="*/ 922 w 1237"/>
                    <a:gd name="T67" fmla="*/ 2430 h 2632"/>
                    <a:gd name="T68" fmla="*/ 839 w 1237"/>
                    <a:gd name="T69" fmla="*/ 2417 h 2632"/>
                    <a:gd name="T70" fmla="*/ 778 w 1237"/>
                    <a:gd name="T71" fmla="*/ 2569 h 2632"/>
                    <a:gd name="T72" fmla="*/ 613 w 1237"/>
                    <a:gd name="T73" fmla="*/ 2632 h 2632"/>
                    <a:gd name="T74" fmla="*/ 469 w 1237"/>
                    <a:gd name="T75" fmla="*/ 2554 h 2632"/>
                    <a:gd name="T76" fmla="*/ 392 w 1237"/>
                    <a:gd name="T77" fmla="*/ 2402 h 2632"/>
                    <a:gd name="T78" fmla="*/ 315 w 1237"/>
                    <a:gd name="T79" fmla="*/ 2418 h 2632"/>
                    <a:gd name="T80" fmla="*/ 273 w 1237"/>
                    <a:gd name="T81" fmla="*/ 2307 h 2632"/>
                    <a:gd name="T82" fmla="*/ 205 w 1237"/>
                    <a:gd name="T83" fmla="*/ 2290 h 2632"/>
                    <a:gd name="T84" fmla="*/ 137 w 1237"/>
                    <a:gd name="T85" fmla="*/ 2171 h 2632"/>
                    <a:gd name="T86" fmla="*/ 175 w 1237"/>
                    <a:gd name="T87" fmla="*/ 2071 h 2632"/>
                    <a:gd name="T88" fmla="*/ 115 w 1237"/>
                    <a:gd name="T89" fmla="*/ 2032 h 2632"/>
                    <a:gd name="T90" fmla="*/ 9 w 1237"/>
                    <a:gd name="T91" fmla="*/ 1910 h 2632"/>
                    <a:gd name="T92" fmla="*/ 29 w 1237"/>
                    <a:gd name="T93" fmla="*/ 1747 h 2632"/>
                    <a:gd name="T94" fmla="*/ 222 w 1237"/>
                    <a:gd name="T95" fmla="*/ 1635 h 2632"/>
                    <a:gd name="T96" fmla="*/ 168 w 1237"/>
                    <a:gd name="T97" fmla="*/ 1534 h 2632"/>
                    <a:gd name="T98" fmla="*/ 187 w 1237"/>
                    <a:gd name="T99" fmla="*/ 1414 h 2632"/>
                    <a:gd name="T100" fmla="*/ 293 w 1237"/>
                    <a:gd name="T101" fmla="*/ 1338 h 2632"/>
                    <a:gd name="T102" fmla="*/ 395 w 1237"/>
                    <a:gd name="T103" fmla="*/ 1313 h 2632"/>
                    <a:gd name="T104" fmla="*/ 471 w 1237"/>
                    <a:gd name="T105" fmla="*/ 1245 h 2632"/>
                    <a:gd name="T106" fmla="*/ 513 w 1237"/>
                    <a:gd name="T107" fmla="*/ 1210 h 2632"/>
                    <a:gd name="T108" fmla="*/ 524 w 1237"/>
                    <a:gd name="T109" fmla="*/ 1091 h 2632"/>
                    <a:gd name="T110" fmla="*/ 599 w 1237"/>
                    <a:gd name="T111" fmla="*/ 1037 h 2632"/>
                    <a:gd name="T112" fmla="*/ 594 w 1237"/>
                    <a:gd name="T113" fmla="*/ 892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37" h="2632">
                      <a:moveTo>
                        <a:pt x="643" y="865"/>
                      </a:moveTo>
                      <a:lnTo>
                        <a:pt x="643" y="865"/>
                      </a:lnTo>
                      <a:lnTo>
                        <a:pt x="623" y="859"/>
                      </a:lnTo>
                      <a:lnTo>
                        <a:pt x="603" y="851"/>
                      </a:lnTo>
                      <a:lnTo>
                        <a:pt x="585" y="842"/>
                      </a:lnTo>
                      <a:lnTo>
                        <a:pt x="569" y="830"/>
                      </a:lnTo>
                      <a:lnTo>
                        <a:pt x="554" y="818"/>
                      </a:lnTo>
                      <a:lnTo>
                        <a:pt x="540" y="803"/>
                      </a:lnTo>
                      <a:lnTo>
                        <a:pt x="530" y="788"/>
                      </a:lnTo>
                      <a:lnTo>
                        <a:pt x="521" y="773"/>
                      </a:lnTo>
                      <a:lnTo>
                        <a:pt x="513" y="756"/>
                      </a:lnTo>
                      <a:lnTo>
                        <a:pt x="510" y="739"/>
                      </a:lnTo>
                      <a:lnTo>
                        <a:pt x="508" y="723"/>
                      </a:lnTo>
                      <a:lnTo>
                        <a:pt x="510" y="706"/>
                      </a:lnTo>
                      <a:lnTo>
                        <a:pt x="514" y="691"/>
                      </a:lnTo>
                      <a:lnTo>
                        <a:pt x="522" y="676"/>
                      </a:lnTo>
                      <a:lnTo>
                        <a:pt x="534" y="663"/>
                      </a:lnTo>
                      <a:lnTo>
                        <a:pt x="549" y="650"/>
                      </a:lnTo>
                      <a:lnTo>
                        <a:pt x="549" y="650"/>
                      </a:lnTo>
                      <a:lnTo>
                        <a:pt x="542" y="649"/>
                      </a:lnTo>
                      <a:lnTo>
                        <a:pt x="522" y="643"/>
                      </a:lnTo>
                      <a:lnTo>
                        <a:pt x="508" y="638"/>
                      </a:lnTo>
                      <a:lnTo>
                        <a:pt x="495" y="631"/>
                      </a:lnTo>
                      <a:lnTo>
                        <a:pt x="481" y="623"/>
                      </a:lnTo>
                      <a:lnTo>
                        <a:pt x="466" y="613"/>
                      </a:lnTo>
                      <a:lnTo>
                        <a:pt x="454" y="601"/>
                      </a:lnTo>
                      <a:lnTo>
                        <a:pt x="444" y="586"/>
                      </a:lnTo>
                      <a:lnTo>
                        <a:pt x="438" y="577"/>
                      </a:lnTo>
                      <a:lnTo>
                        <a:pt x="435" y="569"/>
                      </a:lnTo>
                      <a:lnTo>
                        <a:pt x="430" y="558"/>
                      </a:lnTo>
                      <a:lnTo>
                        <a:pt x="428" y="548"/>
                      </a:lnTo>
                      <a:lnTo>
                        <a:pt x="427" y="537"/>
                      </a:lnTo>
                      <a:lnTo>
                        <a:pt x="425" y="525"/>
                      </a:lnTo>
                      <a:lnTo>
                        <a:pt x="427" y="513"/>
                      </a:lnTo>
                      <a:lnTo>
                        <a:pt x="428" y="500"/>
                      </a:lnTo>
                      <a:lnTo>
                        <a:pt x="432" y="486"/>
                      </a:lnTo>
                      <a:lnTo>
                        <a:pt x="436" y="471"/>
                      </a:lnTo>
                      <a:lnTo>
                        <a:pt x="441" y="456"/>
                      </a:lnTo>
                      <a:lnTo>
                        <a:pt x="448" y="439"/>
                      </a:lnTo>
                      <a:lnTo>
                        <a:pt x="448" y="439"/>
                      </a:lnTo>
                      <a:lnTo>
                        <a:pt x="444" y="436"/>
                      </a:lnTo>
                      <a:lnTo>
                        <a:pt x="432" y="427"/>
                      </a:lnTo>
                      <a:lnTo>
                        <a:pt x="415" y="414"/>
                      </a:lnTo>
                      <a:lnTo>
                        <a:pt x="407" y="405"/>
                      </a:lnTo>
                      <a:lnTo>
                        <a:pt x="400" y="396"/>
                      </a:lnTo>
                      <a:lnTo>
                        <a:pt x="394" y="383"/>
                      </a:lnTo>
                      <a:lnTo>
                        <a:pt x="389" y="371"/>
                      </a:lnTo>
                      <a:lnTo>
                        <a:pt x="386" y="359"/>
                      </a:lnTo>
                      <a:lnTo>
                        <a:pt x="386" y="344"/>
                      </a:lnTo>
                      <a:lnTo>
                        <a:pt x="389" y="329"/>
                      </a:lnTo>
                      <a:lnTo>
                        <a:pt x="397" y="314"/>
                      </a:lnTo>
                      <a:lnTo>
                        <a:pt x="407" y="298"/>
                      </a:lnTo>
                      <a:lnTo>
                        <a:pt x="424" y="279"/>
                      </a:lnTo>
                      <a:lnTo>
                        <a:pt x="424" y="279"/>
                      </a:lnTo>
                      <a:lnTo>
                        <a:pt x="418" y="272"/>
                      </a:lnTo>
                      <a:lnTo>
                        <a:pt x="404" y="252"/>
                      </a:lnTo>
                      <a:lnTo>
                        <a:pt x="397" y="237"/>
                      </a:lnTo>
                      <a:lnTo>
                        <a:pt x="389" y="221"/>
                      </a:lnTo>
                      <a:lnTo>
                        <a:pt x="380" y="202"/>
                      </a:lnTo>
                      <a:lnTo>
                        <a:pt x="374" y="183"/>
                      </a:lnTo>
                      <a:lnTo>
                        <a:pt x="368" y="162"/>
                      </a:lnTo>
                      <a:lnTo>
                        <a:pt x="367" y="141"/>
                      </a:lnTo>
                      <a:lnTo>
                        <a:pt x="365" y="120"/>
                      </a:lnTo>
                      <a:lnTo>
                        <a:pt x="367" y="107"/>
                      </a:lnTo>
                      <a:lnTo>
                        <a:pt x="370" y="97"/>
                      </a:lnTo>
                      <a:lnTo>
                        <a:pt x="373" y="86"/>
                      </a:lnTo>
                      <a:lnTo>
                        <a:pt x="377" y="76"/>
                      </a:lnTo>
                      <a:lnTo>
                        <a:pt x="382" y="65"/>
                      </a:lnTo>
                      <a:lnTo>
                        <a:pt x="388" y="55"/>
                      </a:lnTo>
                      <a:lnTo>
                        <a:pt x="397" y="44"/>
                      </a:lnTo>
                      <a:lnTo>
                        <a:pt x="406" y="35"/>
                      </a:lnTo>
                      <a:lnTo>
                        <a:pt x="416" y="26"/>
                      </a:lnTo>
                      <a:lnTo>
                        <a:pt x="428" y="17"/>
                      </a:lnTo>
                      <a:lnTo>
                        <a:pt x="428" y="17"/>
                      </a:lnTo>
                      <a:lnTo>
                        <a:pt x="432" y="14"/>
                      </a:lnTo>
                      <a:lnTo>
                        <a:pt x="438" y="6"/>
                      </a:lnTo>
                      <a:lnTo>
                        <a:pt x="444" y="3"/>
                      </a:lnTo>
                      <a:lnTo>
                        <a:pt x="450" y="2"/>
                      </a:lnTo>
                      <a:lnTo>
                        <a:pt x="459" y="0"/>
                      </a:lnTo>
                      <a:lnTo>
                        <a:pt x="468" y="0"/>
                      </a:lnTo>
                      <a:lnTo>
                        <a:pt x="477" y="3"/>
                      </a:lnTo>
                      <a:lnTo>
                        <a:pt x="489" y="9"/>
                      </a:lnTo>
                      <a:lnTo>
                        <a:pt x="501" y="18"/>
                      </a:lnTo>
                      <a:lnTo>
                        <a:pt x="514" y="31"/>
                      </a:lnTo>
                      <a:lnTo>
                        <a:pt x="530" y="49"/>
                      </a:lnTo>
                      <a:lnTo>
                        <a:pt x="546" y="70"/>
                      </a:lnTo>
                      <a:lnTo>
                        <a:pt x="563" y="98"/>
                      </a:lnTo>
                      <a:lnTo>
                        <a:pt x="581" y="132"/>
                      </a:lnTo>
                      <a:lnTo>
                        <a:pt x="581" y="132"/>
                      </a:lnTo>
                      <a:lnTo>
                        <a:pt x="596" y="126"/>
                      </a:lnTo>
                      <a:lnTo>
                        <a:pt x="611" y="120"/>
                      </a:lnTo>
                      <a:lnTo>
                        <a:pt x="632" y="113"/>
                      </a:lnTo>
                      <a:lnTo>
                        <a:pt x="655" y="109"/>
                      </a:lnTo>
                      <a:lnTo>
                        <a:pt x="679" y="104"/>
                      </a:lnTo>
                      <a:lnTo>
                        <a:pt x="705" y="104"/>
                      </a:lnTo>
                      <a:lnTo>
                        <a:pt x="717" y="104"/>
                      </a:lnTo>
                      <a:lnTo>
                        <a:pt x="729" y="107"/>
                      </a:lnTo>
                      <a:lnTo>
                        <a:pt x="739" y="110"/>
                      </a:lnTo>
                      <a:lnTo>
                        <a:pt x="750" y="115"/>
                      </a:lnTo>
                      <a:lnTo>
                        <a:pt x="760" y="120"/>
                      </a:lnTo>
                      <a:lnTo>
                        <a:pt x="769" y="127"/>
                      </a:lnTo>
                      <a:lnTo>
                        <a:pt x="777" y="138"/>
                      </a:lnTo>
                      <a:lnTo>
                        <a:pt x="783" y="148"/>
                      </a:lnTo>
                      <a:lnTo>
                        <a:pt x="788" y="160"/>
                      </a:lnTo>
                      <a:lnTo>
                        <a:pt x="792" y="175"/>
                      </a:lnTo>
                      <a:lnTo>
                        <a:pt x="792" y="193"/>
                      </a:lnTo>
                      <a:lnTo>
                        <a:pt x="792" y="213"/>
                      </a:lnTo>
                      <a:lnTo>
                        <a:pt x="789" y="236"/>
                      </a:lnTo>
                      <a:lnTo>
                        <a:pt x="785" y="260"/>
                      </a:lnTo>
                      <a:lnTo>
                        <a:pt x="777" y="287"/>
                      </a:lnTo>
                      <a:lnTo>
                        <a:pt x="768" y="319"/>
                      </a:lnTo>
                      <a:lnTo>
                        <a:pt x="754" y="352"/>
                      </a:lnTo>
                      <a:lnTo>
                        <a:pt x="739" y="388"/>
                      </a:lnTo>
                      <a:lnTo>
                        <a:pt x="739" y="388"/>
                      </a:lnTo>
                      <a:lnTo>
                        <a:pt x="757" y="382"/>
                      </a:lnTo>
                      <a:lnTo>
                        <a:pt x="772" y="380"/>
                      </a:lnTo>
                      <a:lnTo>
                        <a:pt x="786" y="380"/>
                      </a:lnTo>
                      <a:lnTo>
                        <a:pt x="797" y="385"/>
                      </a:lnTo>
                      <a:lnTo>
                        <a:pt x="807" y="390"/>
                      </a:lnTo>
                      <a:lnTo>
                        <a:pt x="815" y="399"/>
                      </a:lnTo>
                      <a:lnTo>
                        <a:pt x="821" y="408"/>
                      </a:lnTo>
                      <a:lnTo>
                        <a:pt x="824" y="418"/>
                      </a:lnTo>
                      <a:lnTo>
                        <a:pt x="827" y="429"/>
                      </a:lnTo>
                      <a:lnTo>
                        <a:pt x="827" y="441"/>
                      </a:lnTo>
                      <a:lnTo>
                        <a:pt x="825" y="453"/>
                      </a:lnTo>
                      <a:lnTo>
                        <a:pt x="822" y="465"/>
                      </a:lnTo>
                      <a:lnTo>
                        <a:pt x="818" y="477"/>
                      </a:lnTo>
                      <a:lnTo>
                        <a:pt x="812" y="486"/>
                      </a:lnTo>
                      <a:lnTo>
                        <a:pt x="803" y="497"/>
                      </a:lnTo>
                      <a:lnTo>
                        <a:pt x="792" y="504"/>
                      </a:lnTo>
                      <a:lnTo>
                        <a:pt x="792" y="504"/>
                      </a:lnTo>
                      <a:lnTo>
                        <a:pt x="807" y="506"/>
                      </a:lnTo>
                      <a:lnTo>
                        <a:pt x="821" y="510"/>
                      </a:lnTo>
                      <a:lnTo>
                        <a:pt x="833" y="515"/>
                      </a:lnTo>
                      <a:lnTo>
                        <a:pt x="845" y="519"/>
                      </a:lnTo>
                      <a:lnTo>
                        <a:pt x="855" y="525"/>
                      </a:lnTo>
                      <a:lnTo>
                        <a:pt x="866" y="533"/>
                      </a:lnTo>
                      <a:lnTo>
                        <a:pt x="875" y="540"/>
                      </a:lnTo>
                      <a:lnTo>
                        <a:pt x="883" y="548"/>
                      </a:lnTo>
                      <a:lnTo>
                        <a:pt x="892" y="557"/>
                      </a:lnTo>
                      <a:lnTo>
                        <a:pt x="898" y="568"/>
                      </a:lnTo>
                      <a:lnTo>
                        <a:pt x="904" y="577"/>
                      </a:lnTo>
                      <a:lnTo>
                        <a:pt x="908" y="587"/>
                      </a:lnTo>
                      <a:lnTo>
                        <a:pt x="913" y="598"/>
                      </a:lnTo>
                      <a:lnTo>
                        <a:pt x="916" y="608"/>
                      </a:lnTo>
                      <a:lnTo>
                        <a:pt x="920" y="632"/>
                      </a:lnTo>
                      <a:lnTo>
                        <a:pt x="922" y="655"/>
                      </a:lnTo>
                      <a:lnTo>
                        <a:pt x="919" y="679"/>
                      </a:lnTo>
                      <a:lnTo>
                        <a:pt x="913" y="702"/>
                      </a:lnTo>
                      <a:lnTo>
                        <a:pt x="908" y="714"/>
                      </a:lnTo>
                      <a:lnTo>
                        <a:pt x="902" y="724"/>
                      </a:lnTo>
                      <a:lnTo>
                        <a:pt x="896" y="735"/>
                      </a:lnTo>
                      <a:lnTo>
                        <a:pt x="889" y="746"/>
                      </a:lnTo>
                      <a:lnTo>
                        <a:pt x="881" y="756"/>
                      </a:lnTo>
                      <a:lnTo>
                        <a:pt x="872" y="765"/>
                      </a:lnTo>
                      <a:lnTo>
                        <a:pt x="863" y="774"/>
                      </a:lnTo>
                      <a:lnTo>
                        <a:pt x="851" y="783"/>
                      </a:lnTo>
                      <a:lnTo>
                        <a:pt x="840" y="791"/>
                      </a:lnTo>
                      <a:lnTo>
                        <a:pt x="827" y="798"/>
                      </a:lnTo>
                      <a:lnTo>
                        <a:pt x="827" y="798"/>
                      </a:lnTo>
                      <a:lnTo>
                        <a:pt x="836" y="804"/>
                      </a:lnTo>
                      <a:lnTo>
                        <a:pt x="842" y="813"/>
                      </a:lnTo>
                      <a:lnTo>
                        <a:pt x="848" y="824"/>
                      </a:lnTo>
                      <a:lnTo>
                        <a:pt x="854" y="838"/>
                      </a:lnTo>
                      <a:lnTo>
                        <a:pt x="857" y="851"/>
                      </a:lnTo>
                      <a:lnTo>
                        <a:pt x="860" y="865"/>
                      </a:lnTo>
                      <a:lnTo>
                        <a:pt x="860" y="880"/>
                      </a:lnTo>
                      <a:lnTo>
                        <a:pt x="860" y="893"/>
                      </a:lnTo>
                      <a:lnTo>
                        <a:pt x="857" y="908"/>
                      </a:lnTo>
                      <a:lnTo>
                        <a:pt x="854" y="922"/>
                      </a:lnTo>
                      <a:lnTo>
                        <a:pt x="848" y="934"/>
                      </a:lnTo>
                      <a:lnTo>
                        <a:pt x="839" y="945"/>
                      </a:lnTo>
                      <a:lnTo>
                        <a:pt x="830" y="954"/>
                      </a:lnTo>
                      <a:lnTo>
                        <a:pt x="818" y="960"/>
                      </a:lnTo>
                      <a:lnTo>
                        <a:pt x="803" y="964"/>
                      </a:lnTo>
                      <a:lnTo>
                        <a:pt x="786" y="964"/>
                      </a:lnTo>
                      <a:lnTo>
                        <a:pt x="786" y="964"/>
                      </a:lnTo>
                      <a:lnTo>
                        <a:pt x="795" y="966"/>
                      </a:lnTo>
                      <a:lnTo>
                        <a:pt x="819" y="973"/>
                      </a:lnTo>
                      <a:lnTo>
                        <a:pt x="834" y="979"/>
                      </a:lnTo>
                      <a:lnTo>
                        <a:pt x="851" y="987"/>
                      </a:lnTo>
                      <a:lnTo>
                        <a:pt x="869" y="996"/>
                      </a:lnTo>
                      <a:lnTo>
                        <a:pt x="886" y="1006"/>
                      </a:lnTo>
                      <a:lnTo>
                        <a:pt x="901" y="1020"/>
                      </a:lnTo>
                      <a:lnTo>
                        <a:pt x="916" y="1035"/>
                      </a:lnTo>
                      <a:lnTo>
                        <a:pt x="922" y="1044"/>
                      </a:lnTo>
                      <a:lnTo>
                        <a:pt x="928" y="1053"/>
                      </a:lnTo>
                      <a:lnTo>
                        <a:pt x="932" y="1064"/>
                      </a:lnTo>
                      <a:lnTo>
                        <a:pt x="935" y="1074"/>
                      </a:lnTo>
                      <a:lnTo>
                        <a:pt x="938" y="1085"/>
                      </a:lnTo>
                      <a:lnTo>
                        <a:pt x="940" y="1097"/>
                      </a:lnTo>
                      <a:lnTo>
                        <a:pt x="941" y="1109"/>
                      </a:lnTo>
                      <a:lnTo>
                        <a:pt x="940" y="1123"/>
                      </a:lnTo>
                      <a:lnTo>
                        <a:pt x="938" y="1136"/>
                      </a:lnTo>
                      <a:lnTo>
                        <a:pt x="934" y="1151"/>
                      </a:lnTo>
                      <a:lnTo>
                        <a:pt x="929" y="1168"/>
                      </a:lnTo>
                      <a:lnTo>
                        <a:pt x="922" y="1184"/>
                      </a:lnTo>
                      <a:lnTo>
                        <a:pt x="922" y="1184"/>
                      </a:lnTo>
                      <a:lnTo>
                        <a:pt x="937" y="1177"/>
                      </a:lnTo>
                      <a:lnTo>
                        <a:pt x="952" y="1171"/>
                      </a:lnTo>
                      <a:lnTo>
                        <a:pt x="967" y="1166"/>
                      </a:lnTo>
                      <a:lnTo>
                        <a:pt x="981" y="1162"/>
                      </a:lnTo>
                      <a:lnTo>
                        <a:pt x="993" y="1160"/>
                      </a:lnTo>
                      <a:lnTo>
                        <a:pt x="1006" y="1159"/>
                      </a:lnTo>
                      <a:lnTo>
                        <a:pt x="1018" y="1159"/>
                      </a:lnTo>
                      <a:lnTo>
                        <a:pt x="1029" y="1160"/>
                      </a:lnTo>
                      <a:lnTo>
                        <a:pt x="1039" y="1162"/>
                      </a:lnTo>
                      <a:lnTo>
                        <a:pt x="1049" y="1165"/>
                      </a:lnTo>
                      <a:lnTo>
                        <a:pt x="1059" y="1169"/>
                      </a:lnTo>
                      <a:lnTo>
                        <a:pt x="1067" y="1174"/>
                      </a:lnTo>
                      <a:lnTo>
                        <a:pt x="1076" y="1178"/>
                      </a:lnTo>
                      <a:lnTo>
                        <a:pt x="1083" y="1184"/>
                      </a:lnTo>
                      <a:lnTo>
                        <a:pt x="1095" y="1198"/>
                      </a:lnTo>
                      <a:lnTo>
                        <a:pt x="1106" y="1215"/>
                      </a:lnTo>
                      <a:lnTo>
                        <a:pt x="1113" y="1233"/>
                      </a:lnTo>
                      <a:lnTo>
                        <a:pt x="1119" y="1251"/>
                      </a:lnTo>
                      <a:lnTo>
                        <a:pt x="1122" y="1270"/>
                      </a:lnTo>
                      <a:lnTo>
                        <a:pt x="1124" y="1289"/>
                      </a:lnTo>
                      <a:lnTo>
                        <a:pt x="1122" y="1308"/>
                      </a:lnTo>
                      <a:lnTo>
                        <a:pt x="1118" y="1326"/>
                      </a:lnTo>
                      <a:lnTo>
                        <a:pt x="1112" y="1343"/>
                      </a:lnTo>
                      <a:lnTo>
                        <a:pt x="1112" y="1343"/>
                      </a:lnTo>
                      <a:lnTo>
                        <a:pt x="1124" y="1350"/>
                      </a:lnTo>
                      <a:lnTo>
                        <a:pt x="1138" y="1358"/>
                      </a:lnTo>
                      <a:lnTo>
                        <a:pt x="1154" y="1368"/>
                      </a:lnTo>
                      <a:lnTo>
                        <a:pt x="1171" y="1382"/>
                      </a:lnTo>
                      <a:lnTo>
                        <a:pt x="1189" y="1399"/>
                      </a:lnTo>
                      <a:lnTo>
                        <a:pt x="1207" y="1418"/>
                      </a:lnTo>
                      <a:lnTo>
                        <a:pt x="1214" y="1429"/>
                      </a:lnTo>
                      <a:lnTo>
                        <a:pt x="1221" y="1439"/>
                      </a:lnTo>
                      <a:lnTo>
                        <a:pt x="1227" y="1451"/>
                      </a:lnTo>
                      <a:lnTo>
                        <a:pt x="1231" y="1463"/>
                      </a:lnTo>
                      <a:lnTo>
                        <a:pt x="1236" y="1477"/>
                      </a:lnTo>
                      <a:lnTo>
                        <a:pt x="1237" y="1491"/>
                      </a:lnTo>
                      <a:lnTo>
                        <a:pt x="1237" y="1504"/>
                      </a:lnTo>
                      <a:lnTo>
                        <a:pt x="1236" y="1519"/>
                      </a:lnTo>
                      <a:lnTo>
                        <a:pt x="1233" y="1534"/>
                      </a:lnTo>
                      <a:lnTo>
                        <a:pt x="1227" y="1551"/>
                      </a:lnTo>
                      <a:lnTo>
                        <a:pt x="1219" y="1568"/>
                      </a:lnTo>
                      <a:lnTo>
                        <a:pt x="1208" y="1584"/>
                      </a:lnTo>
                      <a:lnTo>
                        <a:pt x="1196" y="1602"/>
                      </a:lnTo>
                      <a:lnTo>
                        <a:pt x="1180" y="1619"/>
                      </a:lnTo>
                      <a:lnTo>
                        <a:pt x="1162" y="1638"/>
                      </a:lnTo>
                      <a:lnTo>
                        <a:pt x="1139" y="1657"/>
                      </a:lnTo>
                      <a:lnTo>
                        <a:pt x="1113" y="1676"/>
                      </a:lnTo>
                      <a:lnTo>
                        <a:pt x="1085" y="1696"/>
                      </a:lnTo>
                      <a:lnTo>
                        <a:pt x="1085" y="1696"/>
                      </a:lnTo>
                      <a:lnTo>
                        <a:pt x="1106" y="1708"/>
                      </a:lnTo>
                      <a:lnTo>
                        <a:pt x="1125" y="1721"/>
                      </a:lnTo>
                      <a:lnTo>
                        <a:pt x="1144" y="1737"/>
                      </a:lnTo>
                      <a:lnTo>
                        <a:pt x="1160" y="1752"/>
                      </a:lnTo>
                      <a:lnTo>
                        <a:pt x="1174" y="1768"/>
                      </a:lnTo>
                      <a:lnTo>
                        <a:pt x="1187" y="1786"/>
                      </a:lnTo>
                      <a:lnTo>
                        <a:pt x="1198" y="1806"/>
                      </a:lnTo>
                      <a:lnTo>
                        <a:pt x="1207" y="1826"/>
                      </a:lnTo>
                      <a:lnTo>
                        <a:pt x="1216" y="1845"/>
                      </a:lnTo>
                      <a:lnTo>
                        <a:pt x="1222" y="1865"/>
                      </a:lnTo>
                      <a:lnTo>
                        <a:pt x="1227" y="1886"/>
                      </a:lnTo>
                      <a:lnTo>
                        <a:pt x="1230" y="1907"/>
                      </a:lnTo>
                      <a:lnTo>
                        <a:pt x="1231" y="1928"/>
                      </a:lnTo>
                      <a:lnTo>
                        <a:pt x="1231" y="1949"/>
                      </a:lnTo>
                      <a:lnTo>
                        <a:pt x="1228" y="1970"/>
                      </a:lnTo>
                      <a:lnTo>
                        <a:pt x="1225" y="1991"/>
                      </a:lnTo>
                      <a:lnTo>
                        <a:pt x="1219" y="2011"/>
                      </a:lnTo>
                      <a:lnTo>
                        <a:pt x="1213" y="2031"/>
                      </a:lnTo>
                      <a:lnTo>
                        <a:pt x="1204" y="2050"/>
                      </a:lnTo>
                      <a:lnTo>
                        <a:pt x="1195" y="2068"/>
                      </a:lnTo>
                      <a:lnTo>
                        <a:pt x="1183" y="2085"/>
                      </a:lnTo>
                      <a:lnTo>
                        <a:pt x="1169" y="2102"/>
                      </a:lnTo>
                      <a:lnTo>
                        <a:pt x="1154" y="2117"/>
                      </a:lnTo>
                      <a:lnTo>
                        <a:pt x="1138" y="2130"/>
                      </a:lnTo>
                      <a:lnTo>
                        <a:pt x="1119" y="2142"/>
                      </a:lnTo>
                      <a:lnTo>
                        <a:pt x="1100" y="2154"/>
                      </a:lnTo>
                      <a:lnTo>
                        <a:pt x="1077" y="2163"/>
                      </a:lnTo>
                      <a:lnTo>
                        <a:pt x="1055" y="2171"/>
                      </a:lnTo>
                      <a:lnTo>
                        <a:pt x="1030" y="2177"/>
                      </a:lnTo>
                      <a:lnTo>
                        <a:pt x="1003" y="2180"/>
                      </a:lnTo>
                      <a:lnTo>
                        <a:pt x="976" y="2181"/>
                      </a:lnTo>
                      <a:lnTo>
                        <a:pt x="946" y="2181"/>
                      </a:lnTo>
                      <a:lnTo>
                        <a:pt x="946" y="2181"/>
                      </a:lnTo>
                      <a:lnTo>
                        <a:pt x="963" y="2191"/>
                      </a:lnTo>
                      <a:lnTo>
                        <a:pt x="978" y="2201"/>
                      </a:lnTo>
                      <a:lnTo>
                        <a:pt x="991" y="2212"/>
                      </a:lnTo>
                      <a:lnTo>
                        <a:pt x="1003" y="2224"/>
                      </a:lnTo>
                      <a:lnTo>
                        <a:pt x="1012" y="2236"/>
                      </a:lnTo>
                      <a:lnTo>
                        <a:pt x="1021" y="2248"/>
                      </a:lnTo>
                      <a:lnTo>
                        <a:pt x="1027" y="2260"/>
                      </a:lnTo>
                      <a:lnTo>
                        <a:pt x="1033" y="2273"/>
                      </a:lnTo>
                      <a:lnTo>
                        <a:pt x="1036" y="2286"/>
                      </a:lnTo>
                      <a:lnTo>
                        <a:pt x="1038" y="2299"/>
                      </a:lnTo>
                      <a:lnTo>
                        <a:pt x="1039" y="2311"/>
                      </a:lnTo>
                      <a:lnTo>
                        <a:pt x="1038" y="2323"/>
                      </a:lnTo>
                      <a:lnTo>
                        <a:pt x="1036" y="2337"/>
                      </a:lnTo>
                      <a:lnTo>
                        <a:pt x="1033" y="2347"/>
                      </a:lnTo>
                      <a:lnTo>
                        <a:pt x="1029" y="2359"/>
                      </a:lnTo>
                      <a:lnTo>
                        <a:pt x="1024" y="2370"/>
                      </a:lnTo>
                      <a:lnTo>
                        <a:pt x="1017" y="2381"/>
                      </a:lnTo>
                      <a:lnTo>
                        <a:pt x="1009" y="2390"/>
                      </a:lnTo>
                      <a:lnTo>
                        <a:pt x="1002" y="2399"/>
                      </a:lnTo>
                      <a:lnTo>
                        <a:pt x="993" y="2406"/>
                      </a:lnTo>
                      <a:lnTo>
                        <a:pt x="982" y="2414"/>
                      </a:lnTo>
                      <a:lnTo>
                        <a:pt x="972" y="2420"/>
                      </a:lnTo>
                      <a:lnTo>
                        <a:pt x="960" y="2424"/>
                      </a:lnTo>
                      <a:lnTo>
                        <a:pt x="947" y="2427"/>
                      </a:lnTo>
                      <a:lnTo>
                        <a:pt x="935" y="2430"/>
                      </a:lnTo>
                      <a:lnTo>
                        <a:pt x="922" y="2430"/>
                      </a:lnTo>
                      <a:lnTo>
                        <a:pt x="907" y="2430"/>
                      </a:lnTo>
                      <a:lnTo>
                        <a:pt x="893" y="2427"/>
                      </a:lnTo>
                      <a:lnTo>
                        <a:pt x="878" y="2423"/>
                      </a:lnTo>
                      <a:lnTo>
                        <a:pt x="863" y="2418"/>
                      </a:lnTo>
                      <a:lnTo>
                        <a:pt x="848" y="2409"/>
                      </a:lnTo>
                      <a:lnTo>
                        <a:pt x="833" y="2400"/>
                      </a:lnTo>
                      <a:lnTo>
                        <a:pt x="833" y="2400"/>
                      </a:lnTo>
                      <a:lnTo>
                        <a:pt x="836" y="2409"/>
                      </a:lnTo>
                      <a:lnTo>
                        <a:pt x="839" y="2417"/>
                      </a:lnTo>
                      <a:lnTo>
                        <a:pt x="842" y="2426"/>
                      </a:lnTo>
                      <a:lnTo>
                        <a:pt x="842" y="2435"/>
                      </a:lnTo>
                      <a:lnTo>
                        <a:pt x="842" y="2455"/>
                      </a:lnTo>
                      <a:lnTo>
                        <a:pt x="839" y="2474"/>
                      </a:lnTo>
                      <a:lnTo>
                        <a:pt x="831" y="2494"/>
                      </a:lnTo>
                      <a:lnTo>
                        <a:pt x="822" y="2513"/>
                      </a:lnTo>
                      <a:lnTo>
                        <a:pt x="810" y="2533"/>
                      </a:lnTo>
                      <a:lnTo>
                        <a:pt x="795" y="2551"/>
                      </a:lnTo>
                      <a:lnTo>
                        <a:pt x="778" y="2569"/>
                      </a:lnTo>
                      <a:lnTo>
                        <a:pt x="759" y="2586"/>
                      </a:lnTo>
                      <a:lnTo>
                        <a:pt x="738" y="2599"/>
                      </a:lnTo>
                      <a:lnTo>
                        <a:pt x="715" y="2611"/>
                      </a:lnTo>
                      <a:lnTo>
                        <a:pt x="691" y="2622"/>
                      </a:lnTo>
                      <a:lnTo>
                        <a:pt x="665" y="2628"/>
                      </a:lnTo>
                      <a:lnTo>
                        <a:pt x="640" y="2632"/>
                      </a:lnTo>
                      <a:lnTo>
                        <a:pt x="626" y="2632"/>
                      </a:lnTo>
                      <a:lnTo>
                        <a:pt x="613" y="2632"/>
                      </a:lnTo>
                      <a:lnTo>
                        <a:pt x="613" y="2632"/>
                      </a:lnTo>
                      <a:lnTo>
                        <a:pt x="599" y="2632"/>
                      </a:lnTo>
                      <a:lnTo>
                        <a:pt x="587" y="2629"/>
                      </a:lnTo>
                      <a:lnTo>
                        <a:pt x="573" y="2626"/>
                      </a:lnTo>
                      <a:lnTo>
                        <a:pt x="563" y="2623"/>
                      </a:lnTo>
                      <a:lnTo>
                        <a:pt x="540" y="2614"/>
                      </a:lnTo>
                      <a:lnTo>
                        <a:pt x="519" y="2602"/>
                      </a:lnTo>
                      <a:lnTo>
                        <a:pt x="501" y="2587"/>
                      </a:lnTo>
                      <a:lnTo>
                        <a:pt x="484" y="2572"/>
                      </a:lnTo>
                      <a:lnTo>
                        <a:pt x="469" y="2554"/>
                      </a:lnTo>
                      <a:lnTo>
                        <a:pt x="456" y="2536"/>
                      </a:lnTo>
                      <a:lnTo>
                        <a:pt x="444" y="2516"/>
                      </a:lnTo>
                      <a:lnTo>
                        <a:pt x="433" y="2497"/>
                      </a:lnTo>
                      <a:lnTo>
                        <a:pt x="424" y="2477"/>
                      </a:lnTo>
                      <a:lnTo>
                        <a:pt x="416" y="2458"/>
                      </a:lnTo>
                      <a:lnTo>
                        <a:pt x="406" y="2423"/>
                      </a:lnTo>
                      <a:lnTo>
                        <a:pt x="398" y="2394"/>
                      </a:lnTo>
                      <a:lnTo>
                        <a:pt x="398" y="2394"/>
                      </a:lnTo>
                      <a:lnTo>
                        <a:pt x="392" y="2402"/>
                      </a:lnTo>
                      <a:lnTo>
                        <a:pt x="385" y="2409"/>
                      </a:lnTo>
                      <a:lnTo>
                        <a:pt x="377" y="2414"/>
                      </a:lnTo>
                      <a:lnTo>
                        <a:pt x="370" y="2418"/>
                      </a:lnTo>
                      <a:lnTo>
                        <a:pt x="362" y="2421"/>
                      </a:lnTo>
                      <a:lnTo>
                        <a:pt x="355" y="2424"/>
                      </a:lnTo>
                      <a:lnTo>
                        <a:pt x="349" y="2426"/>
                      </a:lnTo>
                      <a:lnTo>
                        <a:pt x="341" y="2426"/>
                      </a:lnTo>
                      <a:lnTo>
                        <a:pt x="327" y="2424"/>
                      </a:lnTo>
                      <a:lnTo>
                        <a:pt x="315" y="2418"/>
                      </a:lnTo>
                      <a:lnTo>
                        <a:pt x="303" y="2411"/>
                      </a:lnTo>
                      <a:lnTo>
                        <a:pt x="293" y="2402"/>
                      </a:lnTo>
                      <a:lnTo>
                        <a:pt x="284" y="2390"/>
                      </a:lnTo>
                      <a:lnTo>
                        <a:pt x="278" y="2376"/>
                      </a:lnTo>
                      <a:lnTo>
                        <a:pt x="272" y="2362"/>
                      </a:lnTo>
                      <a:lnTo>
                        <a:pt x="269" y="2347"/>
                      </a:lnTo>
                      <a:lnTo>
                        <a:pt x="269" y="2334"/>
                      </a:lnTo>
                      <a:lnTo>
                        <a:pt x="270" y="2319"/>
                      </a:lnTo>
                      <a:lnTo>
                        <a:pt x="273" y="2307"/>
                      </a:lnTo>
                      <a:lnTo>
                        <a:pt x="281" y="2295"/>
                      </a:lnTo>
                      <a:lnTo>
                        <a:pt x="281" y="2295"/>
                      </a:lnTo>
                      <a:lnTo>
                        <a:pt x="269" y="2298"/>
                      </a:lnTo>
                      <a:lnTo>
                        <a:pt x="258" y="2299"/>
                      </a:lnTo>
                      <a:lnTo>
                        <a:pt x="246" y="2301"/>
                      </a:lnTo>
                      <a:lnTo>
                        <a:pt x="235" y="2299"/>
                      </a:lnTo>
                      <a:lnTo>
                        <a:pt x="225" y="2298"/>
                      </a:lnTo>
                      <a:lnTo>
                        <a:pt x="216" y="2295"/>
                      </a:lnTo>
                      <a:lnTo>
                        <a:pt x="205" y="2290"/>
                      </a:lnTo>
                      <a:lnTo>
                        <a:pt x="196" y="2286"/>
                      </a:lnTo>
                      <a:lnTo>
                        <a:pt x="189" y="2280"/>
                      </a:lnTo>
                      <a:lnTo>
                        <a:pt x="180" y="2272"/>
                      </a:lnTo>
                      <a:lnTo>
                        <a:pt x="172" y="2264"/>
                      </a:lnTo>
                      <a:lnTo>
                        <a:pt x="166" y="2255"/>
                      </a:lnTo>
                      <a:lnTo>
                        <a:pt x="154" y="2237"/>
                      </a:lnTo>
                      <a:lnTo>
                        <a:pt x="145" y="2216"/>
                      </a:lnTo>
                      <a:lnTo>
                        <a:pt x="140" y="2194"/>
                      </a:lnTo>
                      <a:lnTo>
                        <a:pt x="137" y="2171"/>
                      </a:lnTo>
                      <a:lnTo>
                        <a:pt x="137" y="2159"/>
                      </a:lnTo>
                      <a:lnTo>
                        <a:pt x="139" y="2147"/>
                      </a:lnTo>
                      <a:lnTo>
                        <a:pt x="140" y="2135"/>
                      </a:lnTo>
                      <a:lnTo>
                        <a:pt x="143" y="2124"/>
                      </a:lnTo>
                      <a:lnTo>
                        <a:pt x="148" y="2112"/>
                      </a:lnTo>
                      <a:lnTo>
                        <a:pt x="152" y="2102"/>
                      </a:lnTo>
                      <a:lnTo>
                        <a:pt x="160" y="2091"/>
                      </a:lnTo>
                      <a:lnTo>
                        <a:pt x="168" y="2082"/>
                      </a:lnTo>
                      <a:lnTo>
                        <a:pt x="175" y="2071"/>
                      </a:lnTo>
                      <a:lnTo>
                        <a:pt x="186" y="2064"/>
                      </a:lnTo>
                      <a:lnTo>
                        <a:pt x="196" y="2055"/>
                      </a:lnTo>
                      <a:lnTo>
                        <a:pt x="208" y="2049"/>
                      </a:lnTo>
                      <a:lnTo>
                        <a:pt x="208" y="2049"/>
                      </a:lnTo>
                      <a:lnTo>
                        <a:pt x="189" y="2049"/>
                      </a:lnTo>
                      <a:lnTo>
                        <a:pt x="169" y="2047"/>
                      </a:lnTo>
                      <a:lnTo>
                        <a:pt x="149" y="2044"/>
                      </a:lnTo>
                      <a:lnTo>
                        <a:pt x="131" y="2038"/>
                      </a:lnTo>
                      <a:lnTo>
                        <a:pt x="115" y="2032"/>
                      </a:lnTo>
                      <a:lnTo>
                        <a:pt x="98" y="2023"/>
                      </a:lnTo>
                      <a:lnTo>
                        <a:pt x="83" y="2013"/>
                      </a:lnTo>
                      <a:lnTo>
                        <a:pt x="68" y="2002"/>
                      </a:lnTo>
                      <a:lnTo>
                        <a:pt x="56" y="1988"/>
                      </a:lnTo>
                      <a:lnTo>
                        <a:pt x="44" y="1975"/>
                      </a:lnTo>
                      <a:lnTo>
                        <a:pt x="33" y="1960"/>
                      </a:lnTo>
                      <a:lnTo>
                        <a:pt x="23" y="1943"/>
                      </a:lnTo>
                      <a:lnTo>
                        <a:pt x="15" y="1928"/>
                      </a:lnTo>
                      <a:lnTo>
                        <a:pt x="9" y="1910"/>
                      </a:lnTo>
                      <a:lnTo>
                        <a:pt x="5" y="1892"/>
                      </a:lnTo>
                      <a:lnTo>
                        <a:pt x="2" y="1874"/>
                      </a:lnTo>
                      <a:lnTo>
                        <a:pt x="0" y="1856"/>
                      </a:lnTo>
                      <a:lnTo>
                        <a:pt x="0" y="1838"/>
                      </a:lnTo>
                      <a:lnTo>
                        <a:pt x="2" y="1819"/>
                      </a:lnTo>
                      <a:lnTo>
                        <a:pt x="5" y="1801"/>
                      </a:lnTo>
                      <a:lnTo>
                        <a:pt x="11" y="1783"/>
                      </a:lnTo>
                      <a:lnTo>
                        <a:pt x="18" y="1765"/>
                      </a:lnTo>
                      <a:lnTo>
                        <a:pt x="29" y="1747"/>
                      </a:lnTo>
                      <a:lnTo>
                        <a:pt x="41" y="1730"/>
                      </a:lnTo>
                      <a:lnTo>
                        <a:pt x="54" y="1715"/>
                      </a:lnTo>
                      <a:lnTo>
                        <a:pt x="71" y="1700"/>
                      </a:lnTo>
                      <a:lnTo>
                        <a:pt x="91" y="1687"/>
                      </a:lnTo>
                      <a:lnTo>
                        <a:pt x="112" y="1673"/>
                      </a:lnTo>
                      <a:lnTo>
                        <a:pt x="136" y="1663"/>
                      </a:lnTo>
                      <a:lnTo>
                        <a:pt x="161" y="1652"/>
                      </a:lnTo>
                      <a:lnTo>
                        <a:pt x="190" y="1643"/>
                      </a:lnTo>
                      <a:lnTo>
                        <a:pt x="222" y="1635"/>
                      </a:lnTo>
                      <a:lnTo>
                        <a:pt x="222" y="1635"/>
                      </a:lnTo>
                      <a:lnTo>
                        <a:pt x="211" y="1625"/>
                      </a:lnTo>
                      <a:lnTo>
                        <a:pt x="202" y="1613"/>
                      </a:lnTo>
                      <a:lnTo>
                        <a:pt x="193" y="1601"/>
                      </a:lnTo>
                      <a:lnTo>
                        <a:pt x="186" y="1589"/>
                      </a:lnTo>
                      <a:lnTo>
                        <a:pt x="180" y="1575"/>
                      </a:lnTo>
                      <a:lnTo>
                        <a:pt x="174" y="1562"/>
                      </a:lnTo>
                      <a:lnTo>
                        <a:pt x="171" y="1548"/>
                      </a:lnTo>
                      <a:lnTo>
                        <a:pt x="168" y="1534"/>
                      </a:lnTo>
                      <a:lnTo>
                        <a:pt x="164" y="1521"/>
                      </a:lnTo>
                      <a:lnTo>
                        <a:pt x="164" y="1507"/>
                      </a:lnTo>
                      <a:lnTo>
                        <a:pt x="164" y="1492"/>
                      </a:lnTo>
                      <a:lnTo>
                        <a:pt x="166" y="1479"/>
                      </a:lnTo>
                      <a:lnTo>
                        <a:pt x="168" y="1465"/>
                      </a:lnTo>
                      <a:lnTo>
                        <a:pt x="171" y="1451"/>
                      </a:lnTo>
                      <a:lnTo>
                        <a:pt x="175" y="1438"/>
                      </a:lnTo>
                      <a:lnTo>
                        <a:pt x="181" y="1426"/>
                      </a:lnTo>
                      <a:lnTo>
                        <a:pt x="187" y="1414"/>
                      </a:lnTo>
                      <a:lnTo>
                        <a:pt x="195" y="1402"/>
                      </a:lnTo>
                      <a:lnTo>
                        <a:pt x="204" y="1391"/>
                      </a:lnTo>
                      <a:lnTo>
                        <a:pt x="213" y="1381"/>
                      </a:lnTo>
                      <a:lnTo>
                        <a:pt x="223" y="1371"/>
                      </a:lnTo>
                      <a:lnTo>
                        <a:pt x="235" y="1362"/>
                      </a:lnTo>
                      <a:lnTo>
                        <a:pt x="247" y="1355"/>
                      </a:lnTo>
                      <a:lnTo>
                        <a:pt x="261" y="1347"/>
                      </a:lnTo>
                      <a:lnTo>
                        <a:pt x="276" y="1343"/>
                      </a:lnTo>
                      <a:lnTo>
                        <a:pt x="293" y="1338"/>
                      </a:lnTo>
                      <a:lnTo>
                        <a:pt x="309" y="1334"/>
                      </a:lnTo>
                      <a:lnTo>
                        <a:pt x="326" y="1332"/>
                      </a:lnTo>
                      <a:lnTo>
                        <a:pt x="344" y="1332"/>
                      </a:lnTo>
                      <a:lnTo>
                        <a:pt x="364" y="1332"/>
                      </a:lnTo>
                      <a:lnTo>
                        <a:pt x="385" y="1335"/>
                      </a:lnTo>
                      <a:lnTo>
                        <a:pt x="406" y="1338"/>
                      </a:lnTo>
                      <a:lnTo>
                        <a:pt x="406" y="1338"/>
                      </a:lnTo>
                      <a:lnTo>
                        <a:pt x="398" y="1325"/>
                      </a:lnTo>
                      <a:lnTo>
                        <a:pt x="395" y="1313"/>
                      </a:lnTo>
                      <a:lnTo>
                        <a:pt x="394" y="1301"/>
                      </a:lnTo>
                      <a:lnTo>
                        <a:pt x="397" y="1290"/>
                      </a:lnTo>
                      <a:lnTo>
                        <a:pt x="403" y="1281"/>
                      </a:lnTo>
                      <a:lnTo>
                        <a:pt x="410" y="1272"/>
                      </a:lnTo>
                      <a:lnTo>
                        <a:pt x="419" y="1264"/>
                      </a:lnTo>
                      <a:lnTo>
                        <a:pt x="432" y="1258"/>
                      </a:lnTo>
                      <a:lnTo>
                        <a:pt x="444" y="1254"/>
                      </a:lnTo>
                      <a:lnTo>
                        <a:pt x="457" y="1249"/>
                      </a:lnTo>
                      <a:lnTo>
                        <a:pt x="471" y="1245"/>
                      </a:lnTo>
                      <a:lnTo>
                        <a:pt x="484" y="1243"/>
                      </a:lnTo>
                      <a:lnTo>
                        <a:pt x="498" y="1242"/>
                      </a:lnTo>
                      <a:lnTo>
                        <a:pt x="510" y="1242"/>
                      </a:lnTo>
                      <a:lnTo>
                        <a:pt x="522" y="1243"/>
                      </a:lnTo>
                      <a:lnTo>
                        <a:pt x="533" y="1245"/>
                      </a:lnTo>
                      <a:lnTo>
                        <a:pt x="533" y="1245"/>
                      </a:lnTo>
                      <a:lnTo>
                        <a:pt x="528" y="1239"/>
                      </a:lnTo>
                      <a:lnTo>
                        <a:pt x="519" y="1222"/>
                      </a:lnTo>
                      <a:lnTo>
                        <a:pt x="513" y="1210"/>
                      </a:lnTo>
                      <a:lnTo>
                        <a:pt x="508" y="1197"/>
                      </a:lnTo>
                      <a:lnTo>
                        <a:pt x="504" y="1181"/>
                      </a:lnTo>
                      <a:lnTo>
                        <a:pt x="502" y="1166"/>
                      </a:lnTo>
                      <a:lnTo>
                        <a:pt x="501" y="1150"/>
                      </a:lnTo>
                      <a:lnTo>
                        <a:pt x="504" y="1133"/>
                      </a:lnTo>
                      <a:lnTo>
                        <a:pt x="508" y="1117"/>
                      </a:lnTo>
                      <a:lnTo>
                        <a:pt x="513" y="1108"/>
                      </a:lnTo>
                      <a:lnTo>
                        <a:pt x="518" y="1100"/>
                      </a:lnTo>
                      <a:lnTo>
                        <a:pt x="524" y="1091"/>
                      </a:lnTo>
                      <a:lnTo>
                        <a:pt x="531" y="1083"/>
                      </a:lnTo>
                      <a:lnTo>
                        <a:pt x="540" y="1076"/>
                      </a:lnTo>
                      <a:lnTo>
                        <a:pt x="549" y="1068"/>
                      </a:lnTo>
                      <a:lnTo>
                        <a:pt x="561" y="1061"/>
                      </a:lnTo>
                      <a:lnTo>
                        <a:pt x="573" y="1055"/>
                      </a:lnTo>
                      <a:lnTo>
                        <a:pt x="587" y="1049"/>
                      </a:lnTo>
                      <a:lnTo>
                        <a:pt x="602" y="1043"/>
                      </a:lnTo>
                      <a:lnTo>
                        <a:pt x="602" y="1043"/>
                      </a:lnTo>
                      <a:lnTo>
                        <a:pt x="599" y="1037"/>
                      </a:lnTo>
                      <a:lnTo>
                        <a:pt x="591" y="1019"/>
                      </a:lnTo>
                      <a:lnTo>
                        <a:pt x="584" y="994"/>
                      </a:lnTo>
                      <a:lnTo>
                        <a:pt x="581" y="979"/>
                      </a:lnTo>
                      <a:lnTo>
                        <a:pt x="578" y="964"/>
                      </a:lnTo>
                      <a:lnTo>
                        <a:pt x="578" y="949"/>
                      </a:lnTo>
                      <a:lnTo>
                        <a:pt x="578" y="934"/>
                      </a:lnTo>
                      <a:lnTo>
                        <a:pt x="581" y="919"/>
                      </a:lnTo>
                      <a:lnTo>
                        <a:pt x="587" y="904"/>
                      </a:lnTo>
                      <a:lnTo>
                        <a:pt x="594" y="892"/>
                      </a:lnTo>
                      <a:lnTo>
                        <a:pt x="600" y="886"/>
                      </a:lnTo>
                      <a:lnTo>
                        <a:pt x="607" y="880"/>
                      </a:lnTo>
                      <a:lnTo>
                        <a:pt x="614" y="875"/>
                      </a:lnTo>
                      <a:lnTo>
                        <a:pt x="623" y="871"/>
                      </a:lnTo>
                      <a:lnTo>
                        <a:pt x="632" y="868"/>
                      </a:lnTo>
                      <a:lnTo>
                        <a:pt x="643" y="865"/>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67"/>
                <p:cNvSpPr>
                  <a:spLocks/>
                </p:cNvSpPr>
                <p:nvPr/>
              </p:nvSpPr>
              <p:spPr bwMode="auto">
                <a:xfrm>
                  <a:off x="7540347" y="2421106"/>
                  <a:ext cx="800184" cy="1020751"/>
                </a:xfrm>
                <a:custGeom>
                  <a:avLst/>
                  <a:gdLst>
                    <a:gd name="T0" fmla="*/ 76 w 552"/>
                    <a:gd name="T1" fmla="*/ 26 h 651"/>
                    <a:gd name="T2" fmla="*/ 76 w 552"/>
                    <a:gd name="T3" fmla="*/ 26 h 651"/>
                    <a:gd name="T4" fmla="*/ 40 w 552"/>
                    <a:gd name="T5" fmla="*/ 99 h 651"/>
                    <a:gd name="T6" fmla="*/ 0 w 552"/>
                    <a:gd name="T7" fmla="*/ 177 h 651"/>
                    <a:gd name="T8" fmla="*/ 0 w 552"/>
                    <a:gd name="T9" fmla="*/ 177 h 651"/>
                    <a:gd name="T10" fmla="*/ 0 w 552"/>
                    <a:gd name="T11" fmla="*/ 178 h 651"/>
                    <a:gd name="T12" fmla="*/ 1 w 552"/>
                    <a:gd name="T13" fmla="*/ 178 h 651"/>
                    <a:gd name="T14" fmla="*/ 10 w 552"/>
                    <a:gd name="T15" fmla="*/ 180 h 651"/>
                    <a:gd name="T16" fmla="*/ 40 w 552"/>
                    <a:gd name="T17" fmla="*/ 180 h 651"/>
                    <a:gd name="T18" fmla="*/ 85 w 552"/>
                    <a:gd name="T19" fmla="*/ 177 h 651"/>
                    <a:gd name="T20" fmla="*/ 85 w 552"/>
                    <a:gd name="T21" fmla="*/ 177 h 651"/>
                    <a:gd name="T22" fmla="*/ 67 w 552"/>
                    <a:gd name="T23" fmla="*/ 251 h 651"/>
                    <a:gd name="T24" fmla="*/ 54 w 552"/>
                    <a:gd name="T25" fmla="*/ 307 h 651"/>
                    <a:gd name="T26" fmla="*/ 46 w 552"/>
                    <a:gd name="T27" fmla="*/ 344 h 651"/>
                    <a:gd name="T28" fmla="*/ 46 w 552"/>
                    <a:gd name="T29" fmla="*/ 344 h 651"/>
                    <a:gd name="T30" fmla="*/ 79 w 552"/>
                    <a:gd name="T31" fmla="*/ 323 h 651"/>
                    <a:gd name="T32" fmla="*/ 111 w 552"/>
                    <a:gd name="T33" fmla="*/ 305 h 651"/>
                    <a:gd name="T34" fmla="*/ 126 w 552"/>
                    <a:gd name="T35" fmla="*/ 298 h 651"/>
                    <a:gd name="T36" fmla="*/ 140 w 552"/>
                    <a:gd name="T37" fmla="*/ 292 h 651"/>
                    <a:gd name="T38" fmla="*/ 140 w 552"/>
                    <a:gd name="T39" fmla="*/ 292 h 651"/>
                    <a:gd name="T40" fmla="*/ 211 w 552"/>
                    <a:gd name="T41" fmla="*/ 450 h 651"/>
                    <a:gd name="T42" fmla="*/ 267 w 552"/>
                    <a:gd name="T43" fmla="*/ 571 h 651"/>
                    <a:gd name="T44" fmla="*/ 291 w 552"/>
                    <a:gd name="T45" fmla="*/ 619 h 651"/>
                    <a:gd name="T46" fmla="*/ 309 w 552"/>
                    <a:gd name="T47" fmla="*/ 651 h 651"/>
                    <a:gd name="T48" fmla="*/ 309 w 552"/>
                    <a:gd name="T49" fmla="*/ 651 h 651"/>
                    <a:gd name="T50" fmla="*/ 331 w 552"/>
                    <a:gd name="T51" fmla="*/ 593 h 651"/>
                    <a:gd name="T52" fmla="*/ 381 w 552"/>
                    <a:gd name="T53" fmla="*/ 462 h 651"/>
                    <a:gd name="T54" fmla="*/ 407 w 552"/>
                    <a:gd name="T55" fmla="*/ 391 h 651"/>
                    <a:gd name="T56" fmla="*/ 429 w 552"/>
                    <a:gd name="T57" fmla="*/ 328 h 651"/>
                    <a:gd name="T58" fmla="*/ 443 w 552"/>
                    <a:gd name="T59" fmla="*/ 280 h 651"/>
                    <a:gd name="T60" fmla="*/ 448 w 552"/>
                    <a:gd name="T61" fmla="*/ 263 h 651"/>
                    <a:gd name="T62" fmla="*/ 448 w 552"/>
                    <a:gd name="T63" fmla="*/ 254 h 651"/>
                    <a:gd name="T64" fmla="*/ 448 w 552"/>
                    <a:gd name="T65" fmla="*/ 254 h 651"/>
                    <a:gd name="T66" fmla="*/ 470 w 552"/>
                    <a:gd name="T67" fmla="*/ 263 h 651"/>
                    <a:gd name="T68" fmla="*/ 508 w 552"/>
                    <a:gd name="T69" fmla="*/ 273 h 651"/>
                    <a:gd name="T70" fmla="*/ 508 w 552"/>
                    <a:gd name="T71" fmla="*/ 273 h 651"/>
                    <a:gd name="T72" fmla="*/ 509 w 552"/>
                    <a:gd name="T73" fmla="*/ 273 h 651"/>
                    <a:gd name="T74" fmla="*/ 509 w 552"/>
                    <a:gd name="T75" fmla="*/ 273 h 651"/>
                    <a:gd name="T76" fmla="*/ 509 w 552"/>
                    <a:gd name="T77" fmla="*/ 269 h 651"/>
                    <a:gd name="T78" fmla="*/ 506 w 552"/>
                    <a:gd name="T79" fmla="*/ 252 h 651"/>
                    <a:gd name="T80" fmla="*/ 497 w 552"/>
                    <a:gd name="T81" fmla="*/ 230 h 651"/>
                    <a:gd name="T82" fmla="*/ 485 w 552"/>
                    <a:gd name="T83" fmla="*/ 203 h 651"/>
                    <a:gd name="T84" fmla="*/ 461 w 552"/>
                    <a:gd name="T85" fmla="*/ 151 h 651"/>
                    <a:gd name="T86" fmla="*/ 451 w 552"/>
                    <a:gd name="T87" fmla="*/ 127 h 651"/>
                    <a:gd name="T88" fmla="*/ 451 w 552"/>
                    <a:gd name="T89" fmla="*/ 127 h 651"/>
                    <a:gd name="T90" fmla="*/ 491 w 552"/>
                    <a:gd name="T91" fmla="*/ 130 h 651"/>
                    <a:gd name="T92" fmla="*/ 525 w 552"/>
                    <a:gd name="T93" fmla="*/ 130 h 651"/>
                    <a:gd name="T94" fmla="*/ 540 w 552"/>
                    <a:gd name="T95" fmla="*/ 129 h 651"/>
                    <a:gd name="T96" fmla="*/ 552 w 552"/>
                    <a:gd name="T97" fmla="*/ 127 h 651"/>
                    <a:gd name="T98" fmla="*/ 478 w 552"/>
                    <a:gd name="T99" fmla="*/ 0 h 651"/>
                    <a:gd name="T100" fmla="*/ 478 w 552"/>
                    <a:gd name="T101" fmla="*/ 0 h 651"/>
                    <a:gd name="T102" fmla="*/ 306 w 552"/>
                    <a:gd name="T103" fmla="*/ 8 h 651"/>
                    <a:gd name="T104" fmla="*/ 171 w 552"/>
                    <a:gd name="T105" fmla="*/ 17 h 651"/>
                    <a:gd name="T106" fmla="*/ 116 w 552"/>
                    <a:gd name="T107" fmla="*/ 22 h 651"/>
                    <a:gd name="T108" fmla="*/ 76 w 552"/>
                    <a:gd name="T109" fmla="*/ 26 h 651"/>
                    <a:gd name="connsiteX0" fmla="*/ 2101 w 10000"/>
                    <a:gd name="connsiteY0" fmla="*/ 338 h 10000"/>
                    <a:gd name="connsiteX1" fmla="*/ 1377 w 10000"/>
                    <a:gd name="connsiteY1" fmla="*/ 399 h 10000"/>
                    <a:gd name="connsiteX2" fmla="*/ 725 w 10000"/>
                    <a:gd name="connsiteY2" fmla="*/ 1521 h 10000"/>
                    <a:gd name="connsiteX3" fmla="*/ 0 w 10000"/>
                    <a:gd name="connsiteY3" fmla="*/ 2719 h 10000"/>
                    <a:gd name="connsiteX4" fmla="*/ 0 w 10000"/>
                    <a:gd name="connsiteY4" fmla="*/ 2719 h 10000"/>
                    <a:gd name="connsiteX5" fmla="*/ 0 w 10000"/>
                    <a:gd name="connsiteY5" fmla="*/ 2734 h 10000"/>
                    <a:gd name="connsiteX6" fmla="*/ 18 w 10000"/>
                    <a:gd name="connsiteY6" fmla="*/ 2734 h 10000"/>
                    <a:gd name="connsiteX7" fmla="*/ 181 w 10000"/>
                    <a:gd name="connsiteY7" fmla="*/ 2765 h 10000"/>
                    <a:gd name="connsiteX8" fmla="*/ 725 w 10000"/>
                    <a:gd name="connsiteY8" fmla="*/ 2765 h 10000"/>
                    <a:gd name="connsiteX9" fmla="*/ 1540 w 10000"/>
                    <a:gd name="connsiteY9" fmla="*/ 2719 h 10000"/>
                    <a:gd name="connsiteX10" fmla="*/ 1540 w 10000"/>
                    <a:gd name="connsiteY10" fmla="*/ 2719 h 10000"/>
                    <a:gd name="connsiteX11" fmla="*/ 1214 w 10000"/>
                    <a:gd name="connsiteY11" fmla="*/ 3856 h 10000"/>
                    <a:gd name="connsiteX12" fmla="*/ 978 w 10000"/>
                    <a:gd name="connsiteY12" fmla="*/ 4716 h 10000"/>
                    <a:gd name="connsiteX13" fmla="*/ 833 w 10000"/>
                    <a:gd name="connsiteY13" fmla="*/ 5284 h 10000"/>
                    <a:gd name="connsiteX14" fmla="*/ 833 w 10000"/>
                    <a:gd name="connsiteY14" fmla="*/ 5284 h 10000"/>
                    <a:gd name="connsiteX15" fmla="*/ 1431 w 10000"/>
                    <a:gd name="connsiteY15" fmla="*/ 4962 h 10000"/>
                    <a:gd name="connsiteX16" fmla="*/ 2011 w 10000"/>
                    <a:gd name="connsiteY16" fmla="*/ 4685 h 10000"/>
                    <a:gd name="connsiteX17" fmla="*/ 2283 w 10000"/>
                    <a:gd name="connsiteY17" fmla="*/ 4578 h 10000"/>
                    <a:gd name="connsiteX18" fmla="*/ 2536 w 10000"/>
                    <a:gd name="connsiteY18" fmla="*/ 4485 h 10000"/>
                    <a:gd name="connsiteX19" fmla="*/ 2536 w 10000"/>
                    <a:gd name="connsiteY19" fmla="*/ 4485 h 10000"/>
                    <a:gd name="connsiteX20" fmla="*/ 3822 w 10000"/>
                    <a:gd name="connsiteY20" fmla="*/ 6912 h 10000"/>
                    <a:gd name="connsiteX21" fmla="*/ 4837 w 10000"/>
                    <a:gd name="connsiteY21" fmla="*/ 8771 h 10000"/>
                    <a:gd name="connsiteX22" fmla="*/ 5272 w 10000"/>
                    <a:gd name="connsiteY22" fmla="*/ 9508 h 10000"/>
                    <a:gd name="connsiteX23" fmla="*/ 5598 w 10000"/>
                    <a:gd name="connsiteY23" fmla="*/ 10000 h 10000"/>
                    <a:gd name="connsiteX24" fmla="*/ 5598 w 10000"/>
                    <a:gd name="connsiteY24" fmla="*/ 10000 h 10000"/>
                    <a:gd name="connsiteX25" fmla="*/ 5996 w 10000"/>
                    <a:gd name="connsiteY25" fmla="*/ 9109 h 10000"/>
                    <a:gd name="connsiteX26" fmla="*/ 6902 w 10000"/>
                    <a:gd name="connsiteY26" fmla="*/ 7097 h 10000"/>
                    <a:gd name="connsiteX27" fmla="*/ 7373 w 10000"/>
                    <a:gd name="connsiteY27" fmla="*/ 6006 h 10000"/>
                    <a:gd name="connsiteX28" fmla="*/ 7772 w 10000"/>
                    <a:gd name="connsiteY28" fmla="*/ 5038 h 10000"/>
                    <a:gd name="connsiteX29" fmla="*/ 8025 w 10000"/>
                    <a:gd name="connsiteY29" fmla="*/ 4301 h 10000"/>
                    <a:gd name="connsiteX30" fmla="*/ 8116 w 10000"/>
                    <a:gd name="connsiteY30" fmla="*/ 4040 h 10000"/>
                    <a:gd name="connsiteX31" fmla="*/ 8116 w 10000"/>
                    <a:gd name="connsiteY31" fmla="*/ 3902 h 10000"/>
                    <a:gd name="connsiteX32" fmla="*/ 8116 w 10000"/>
                    <a:gd name="connsiteY32" fmla="*/ 3902 h 10000"/>
                    <a:gd name="connsiteX33" fmla="*/ 8514 w 10000"/>
                    <a:gd name="connsiteY33" fmla="*/ 4040 h 10000"/>
                    <a:gd name="connsiteX34" fmla="*/ 9203 w 10000"/>
                    <a:gd name="connsiteY34" fmla="*/ 4194 h 10000"/>
                    <a:gd name="connsiteX35" fmla="*/ 9203 w 10000"/>
                    <a:gd name="connsiteY35" fmla="*/ 4194 h 10000"/>
                    <a:gd name="connsiteX36" fmla="*/ 9221 w 10000"/>
                    <a:gd name="connsiteY36" fmla="*/ 4194 h 10000"/>
                    <a:gd name="connsiteX37" fmla="*/ 9221 w 10000"/>
                    <a:gd name="connsiteY37" fmla="*/ 4194 h 10000"/>
                    <a:gd name="connsiteX38" fmla="*/ 9221 w 10000"/>
                    <a:gd name="connsiteY38" fmla="*/ 4132 h 10000"/>
                    <a:gd name="connsiteX39" fmla="*/ 9167 w 10000"/>
                    <a:gd name="connsiteY39" fmla="*/ 3871 h 10000"/>
                    <a:gd name="connsiteX40" fmla="*/ 9004 w 10000"/>
                    <a:gd name="connsiteY40" fmla="*/ 3533 h 10000"/>
                    <a:gd name="connsiteX41" fmla="*/ 8786 w 10000"/>
                    <a:gd name="connsiteY41" fmla="*/ 3118 h 10000"/>
                    <a:gd name="connsiteX42" fmla="*/ 8351 w 10000"/>
                    <a:gd name="connsiteY42" fmla="*/ 2320 h 10000"/>
                    <a:gd name="connsiteX43" fmla="*/ 8170 w 10000"/>
                    <a:gd name="connsiteY43" fmla="*/ 1951 h 10000"/>
                    <a:gd name="connsiteX44" fmla="*/ 8170 w 10000"/>
                    <a:gd name="connsiteY44" fmla="*/ 1951 h 10000"/>
                    <a:gd name="connsiteX45" fmla="*/ 8895 w 10000"/>
                    <a:gd name="connsiteY45" fmla="*/ 1997 h 10000"/>
                    <a:gd name="connsiteX46" fmla="*/ 9511 w 10000"/>
                    <a:gd name="connsiteY46" fmla="*/ 1997 h 10000"/>
                    <a:gd name="connsiteX47" fmla="*/ 9783 w 10000"/>
                    <a:gd name="connsiteY47" fmla="*/ 1982 h 10000"/>
                    <a:gd name="connsiteX48" fmla="*/ 10000 w 10000"/>
                    <a:gd name="connsiteY48" fmla="*/ 1951 h 10000"/>
                    <a:gd name="connsiteX49" fmla="*/ 8659 w 10000"/>
                    <a:gd name="connsiteY49" fmla="*/ 0 h 10000"/>
                    <a:gd name="connsiteX50" fmla="*/ 8659 w 10000"/>
                    <a:gd name="connsiteY50" fmla="*/ 0 h 10000"/>
                    <a:gd name="connsiteX51" fmla="*/ 5543 w 10000"/>
                    <a:gd name="connsiteY51" fmla="*/ 123 h 10000"/>
                    <a:gd name="connsiteX52" fmla="*/ 3098 w 10000"/>
                    <a:gd name="connsiteY52" fmla="*/ 261 h 10000"/>
                    <a:gd name="connsiteX53" fmla="*/ 2101 w 10000"/>
                    <a:gd name="connsiteY53" fmla="*/ 338 h 10000"/>
                    <a:gd name="connsiteX0" fmla="*/ 2101 w 10000"/>
                    <a:gd name="connsiteY0" fmla="*/ 338 h 10000"/>
                    <a:gd name="connsiteX1" fmla="*/ 725 w 10000"/>
                    <a:gd name="connsiteY1" fmla="*/ 1521 h 10000"/>
                    <a:gd name="connsiteX2" fmla="*/ 0 w 10000"/>
                    <a:gd name="connsiteY2" fmla="*/ 2719 h 10000"/>
                    <a:gd name="connsiteX3" fmla="*/ 0 w 10000"/>
                    <a:gd name="connsiteY3" fmla="*/ 2719 h 10000"/>
                    <a:gd name="connsiteX4" fmla="*/ 0 w 10000"/>
                    <a:gd name="connsiteY4" fmla="*/ 2734 h 10000"/>
                    <a:gd name="connsiteX5" fmla="*/ 18 w 10000"/>
                    <a:gd name="connsiteY5" fmla="*/ 2734 h 10000"/>
                    <a:gd name="connsiteX6" fmla="*/ 181 w 10000"/>
                    <a:gd name="connsiteY6" fmla="*/ 2765 h 10000"/>
                    <a:gd name="connsiteX7" fmla="*/ 725 w 10000"/>
                    <a:gd name="connsiteY7" fmla="*/ 2765 h 10000"/>
                    <a:gd name="connsiteX8" fmla="*/ 1540 w 10000"/>
                    <a:gd name="connsiteY8" fmla="*/ 2719 h 10000"/>
                    <a:gd name="connsiteX9" fmla="*/ 1540 w 10000"/>
                    <a:gd name="connsiteY9" fmla="*/ 2719 h 10000"/>
                    <a:gd name="connsiteX10" fmla="*/ 1214 w 10000"/>
                    <a:gd name="connsiteY10" fmla="*/ 3856 h 10000"/>
                    <a:gd name="connsiteX11" fmla="*/ 978 w 10000"/>
                    <a:gd name="connsiteY11" fmla="*/ 4716 h 10000"/>
                    <a:gd name="connsiteX12" fmla="*/ 833 w 10000"/>
                    <a:gd name="connsiteY12" fmla="*/ 5284 h 10000"/>
                    <a:gd name="connsiteX13" fmla="*/ 833 w 10000"/>
                    <a:gd name="connsiteY13" fmla="*/ 5284 h 10000"/>
                    <a:gd name="connsiteX14" fmla="*/ 1431 w 10000"/>
                    <a:gd name="connsiteY14" fmla="*/ 4962 h 10000"/>
                    <a:gd name="connsiteX15" fmla="*/ 2011 w 10000"/>
                    <a:gd name="connsiteY15" fmla="*/ 4685 h 10000"/>
                    <a:gd name="connsiteX16" fmla="*/ 2283 w 10000"/>
                    <a:gd name="connsiteY16" fmla="*/ 4578 h 10000"/>
                    <a:gd name="connsiteX17" fmla="*/ 2536 w 10000"/>
                    <a:gd name="connsiteY17" fmla="*/ 4485 h 10000"/>
                    <a:gd name="connsiteX18" fmla="*/ 2536 w 10000"/>
                    <a:gd name="connsiteY18" fmla="*/ 4485 h 10000"/>
                    <a:gd name="connsiteX19" fmla="*/ 3822 w 10000"/>
                    <a:gd name="connsiteY19" fmla="*/ 6912 h 10000"/>
                    <a:gd name="connsiteX20" fmla="*/ 4837 w 10000"/>
                    <a:gd name="connsiteY20" fmla="*/ 8771 h 10000"/>
                    <a:gd name="connsiteX21" fmla="*/ 5272 w 10000"/>
                    <a:gd name="connsiteY21" fmla="*/ 9508 h 10000"/>
                    <a:gd name="connsiteX22" fmla="*/ 5598 w 10000"/>
                    <a:gd name="connsiteY22" fmla="*/ 10000 h 10000"/>
                    <a:gd name="connsiteX23" fmla="*/ 5598 w 10000"/>
                    <a:gd name="connsiteY23" fmla="*/ 10000 h 10000"/>
                    <a:gd name="connsiteX24" fmla="*/ 5996 w 10000"/>
                    <a:gd name="connsiteY24" fmla="*/ 9109 h 10000"/>
                    <a:gd name="connsiteX25" fmla="*/ 6902 w 10000"/>
                    <a:gd name="connsiteY25" fmla="*/ 7097 h 10000"/>
                    <a:gd name="connsiteX26" fmla="*/ 7373 w 10000"/>
                    <a:gd name="connsiteY26" fmla="*/ 6006 h 10000"/>
                    <a:gd name="connsiteX27" fmla="*/ 7772 w 10000"/>
                    <a:gd name="connsiteY27" fmla="*/ 5038 h 10000"/>
                    <a:gd name="connsiteX28" fmla="*/ 8025 w 10000"/>
                    <a:gd name="connsiteY28" fmla="*/ 4301 h 10000"/>
                    <a:gd name="connsiteX29" fmla="*/ 8116 w 10000"/>
                    <a:gd name="connsiteY29" fmla="*/ 4040 h 10000"/>
                    <a:gd name="connsiteX30" fmla="*/ 8116 w 10000"/>
                    <a:gd name="connsiteY30" fmla="*/ 3902 h 10000"/>
                    <a:gd name="connsiteX31" fmla="*/ 8116 w 10000"/>
                    <a:gd name="connsiteY31" fmla="*/ 3902 h 10000"/>
                    <a:gd name="connsiteX32" fmla="*/ 8514 w 10000"/>
                    <a:gd name="connsiteY32" fmla="*/ 4040 h 10000"/>
                    <a:gd name="connsiteX33" fmla="*/ 9203 w 10000"/>
                    <a:gd name="connsiteY33" fmla="*/ 4194 h 10000"/>
                    <a:gd name="connsiteX34" fmla="*/ 9203 w 10000"/>
                    <a:gd name="connsiteY34" fmla="*/ 4194 h 10000"/>
                    <a:gd name="connsiteX35" fmla="*/ 9221 w 10000"/>
                    <a:gd name="connsiteY35" fmla="*/ 4194 h 10000"/>
                    <a:gd name="connsiteX36" fmla="*/ 9221 w 10000"/>
                    <a:gd name="connsiteY36" fmla="*/ 4194 h 10000"/>
                    <a:gd name="connsiteX37" fmla="*/ 9221 w 10000"/>
                    <a:gd name="connsiteY37" fmla="*/ 4132 h 10000"/>
                    <a:gd name="connsiteX38" fmla="*/ 9167 w 10000"/>
                    <a:gd name="connsiteY38" fmla="*/ 3871 h 10000"/>
                    <a:gd name="connsiteX39" fmla="*/ 9004 w 10000"/>
                    <a:gd name="connsiteY39" fmla="*/ 3533 h 10000"/>
                    <a:gd name="connsiteX40" fmla="*/ 8786 w 10000"/>
                    <a:gd name="connsiteY40" fmla="*/ 3118 h 10000"/>
                    <a:gd name="connsiteX41" fmla="*/ 8351 w 10000"/>
                    <a:gd name="connsiteY41" fmla="*/ 2320 h 10000"/>
                    <a:gd name="connsiteX42" fmla="*/ 8170 w 10000"/>
                    <a:gd name="connsiteY42" fmla="*/ 1951 h 10000"/>
                    <a:gd name="connsiteX43" fmla="*/ 8170 w 10000"/>
                    <a:gd name="connsiteY43" fmla="*/ 1951 h 10000"/>
                    <a:gd name="connsiteX44" fmla="*/ 8895 w 10000"/>
                    <a:gd name="connsiteY44" fmla="*/ 1997 h 10000"/>
                    <a:gd name="connsiteX45" fmla="*/ 9511 w 10000"/>
                    <a:gd name="connsiteY45" fmla="*/ 1997 h 10000"/>
                    <a:gd name="connsiteX46" fmla="*/ 9783 w 10000"/>
                    <a:gd name="connsiteY46" fmla="*/ 1982 h 10000"/>
                    <a:gd name="connsiteX47" fmla="*/ 10000 w 10000"/>
                    <a:gd name="connsiteY47" fmla="*/ 1951 h 10000"/>
                    <a:gd name="connsiteX48" fmla="*/ 8659 w 10000"/>
                    <a:gd name="connsiteY48" fmla="*/ 0 h 10000"/>
                    <a:gd name="connsiteX49" fmla="*/ 8659 w 10000"/>
                    <a:gd name="connsiteY49" fmla="*/ 0 h 10000"/>
                    <a:gd name="connsiteX50" fmla="*/ 5543 w 10000"/>
                    <a:gd name="connsiteY50" fmla="*/ 123 h 10000"/>
                    <a:gd name="connsiteX51" fmla="*/ 3098 w 10000"/>
                    <a:gd name="connsiteY51" fmla="*/ 261 h 10000"/>
                    <a:gd name="connsiteX52" fmla="*/ 2101 w 10000"/>
                    <a:gd name="connsiteY52" fmla="*/ 338 h 10000"/>
                    <a:gd name="connsiteX0" fmla="*/ 3098 w 10000"/>
                    <a:gd name="connsiteY0" fmla="*/ 261 h 10000"/>
                    <a:gd name="connsiteX1" fmla="*/ 725 w 10000"/>
                    <a:gd name="connsiteY1" fmla="*/ 1521 h 10000"/>
                    <a:gd name="connsiteX2" fmla="*/ 0 w 10000"/>
                    <a:gd name="connsiteY2" fmla="*/ 2719 h 10000"/>
                    <a:gd name="connsiteX3" fmla="*/ 0 w 10000"/>
                    <a:gd name="connsiteY3" fmla="*/ 2719 h 10000"/>
                    <a:gd name="connsiteX4" fmla="*/ 0 w 10000"/>
                    <a:gd name="connsiteY4" fmla="*/ 2734 h 10000"/>
                    <a:gd name="connsiteX5" fmla="*/ 18 w 10000"/>
                    <a:gd name="connsiteY5" fmla="*/ 2734 h 10000"/>
                    <a:gd name="connsiteX6" fmla="*/ 181 w 10000"/>
                    <a:gd name="connsiteY6" fmla="*/ 2765 h 10000"/>
                    <a:gd name="connsiteX7" fmla="*/ 725 w 10000"/>
                    <a:gd name="connsiteY7" fmla="*/ 2765 h 10000"/>
                    <a:gd name="connsiteX8" fmla="*/ 1540 w 10000"/>
                    <a:gd name="connsiteY8" fmla="*/ 2719 h 10000"/>
                    <a:gd name="connsiteX9" fmla="*/ 1540 w 10000"/>
                    <a:gd name="connsiteY9" fmla="*/ 2719 h 10000"/>
                    <a:gd name="connsiteX10" fmla="*/ 1214 w 10000"/>
                    <a:gd name="connsiteY10" fmla="*/ 3856 h 10000"/>
                    <a:gd name="connsiteX11" fmla="*/ 978 w 10000"/>
                    <a:gd name="connsiteY11" fmla="*/ 4716 h 10000"/>
                    <a:gd name="connsiteX12" fmla="*/ 833 w 10000"/>
                    <a:gd name="connsiteY12" fmla="*/ 5284 h 10000"/>
                    <a:gd name="connsiteX13" fmla="*/ 833 w 10000"/>
                    <a:gd name="connsiteY13" fmla="*/ 5284 h 10000"/>
                    <a:gd name="connsiteX14" fmla="*/ 1431 w 10000"/>
                    <a:gd name="connsiteY14" fmla="*/ 4962 h 10000"/>
                    <a:gd name="connsiteX15" fmla="*/ 2011 w 10000"/>
                    <a:gd name="connsiteY15" fmla="*/ 4685 h 10000"/>
                    <a:gd name="connsiteX16" fmla="*/ 2283 w 10000"/>
                    <a:gd name="connsiteY16" fmla="*/ 4578 h 10000"/>
                    <a:gd name="connsiteX17" fmla="*/ 2536 w 10000"/>
                    <a:gd name="connsiteY17" fmla="*/ 4485 h 10000"/>
                    <a:gd name="connsiteX18" fmla="*/ 2536 w 10000"/>
                    <a:gd name="connsiteY18" fmla="*/ 4485 h 10000"/>
                    <a:gd name="connsiteX19" fmla="*/ 3822 w 10000"/>
                    <a:gd name="connsiteY19" fmla="*/ 6912 h 10000"/>
                    <a:gd name="connsiteX20" fmla="*/ 4837 w 10000"/>
                    <a:gd name="connsiteY20" fmla="*/ 8771 h 10000"/>
                    <a:gd name="connsiteX21" fmla="*/ 5272 w 10000"/>
                    <a:gd name="connsiteY21" fmla="*/ 9508 h 10000"/>
                    <a:gd name="connsiteX22" fmla="*/ 5598 w 10000"/>
                    <a:gd name="connsiteY22" fmla="*/ 10000 h 10000"/>
                    <a:gd name="connsiteX23" fmla="*/ 5598 w 10000"/>
                    <a:gd name="connsiteY23" fmla="*/ 10000 h 10000"/>
                    <a:gd name="connsiteX24" fmla="*/ 5996 w 10000"/>
                    <a:gd name="connsiteY24" fmla="*/ 9109 h 10000"/>
                    <a:gd name="connsiteX25" fmla="*/ 6902 w 10000"/>
                    <a:gd name="connsiteY25" fmla="*/ 7097 h 10000"/>
                    <a:gd name="connsiteX26" fmla="*/ 7373 w 10000"/>
                    <a:gd name="connsiteY26" fmla="*/ 6006 h 10000"/>
                    <a:gd name="connsiteX27" fmla="*/ 7772 w 10000"/>
                    <a:gd name="connsiteY27" fmla="*/ 5038 h 10000"/>
                    <a:gd name="connsiteX28" fmla="*/ 8025 w 10000"/>
                    <a:gd name="connsiteY28" fmla="*/ 4301 h 10000"/>
                    <a:gd name="connsiteX29" fmla="*/ 8116 w 10000"/>
                    <a:gd name="connsiteY29" fmla="*/ 4040 h 10000"/>
                    <a:gd name="connsiteX30" fmla="*/ 8116 w 10000"/>
                    <a:gd name="connsiteY30" fmla="*/ 3902 h 10000"/>
                    <a:gd name="connsiteX31" fmla="*/ 8116 w 10000"/>
                    <a:gd name="connsiteY31" fmla="*/ 3902 h 10000"/>
                    <a:gd name="connsiteX32" fmla="*/ 8514 w 10000"/>
                    <a:gd name="connsiteY32" fmla="*/ 4040 h 10000"/>
                    <a:gd name="connsiteX33" fmla="*/ 9203 w 10000"/>
                    <a:gd name="connsiteY33" fmla="*/ 4194 h 10000"/>
                    <a:gd name="connsiteX34" fmla="*/ 9203 w 10000"/>
                    <a:gd name="connsiteY34" fmla="*/ 4194 h 10000"/>
                    <a:gd name="connsiteX35" fmla="*/ 9221 w 10000"/>
                    <a:gd name="connsiteY35" fmla="*/ 4194 h 10000"/>
                    <a:gd name="connsiteX36" fmla="*/ 9221 w 10000"/>
                    <a:gd name="connsiteY36" fmla="*/ 4194 h 10000"/>
                    <a:gd name="connsiteX37" fmla="*/ 9221 w 10000"/>
                    <a:gd name="connsiteY37" fmla="*/ 4132 h 10000"/>
                    <a:gd name="connsiteX38" fmla="*/ 9167 w 10000"/>
                    <a:gd name="connsiteY38" fmla="*/ 3871 h 10000"/>
                    <a:gd name="connsiteX39" fmla="*/ 9004 w 10000"/>
                    <a:gd name="connsiteY39" fmla="*/ 3533 h 10000"/>
                    <a:gd name="connsiteX40" fmla="*/ 8786 w 10000"/>
                    <a:gd name="connsiteY40" fmla="*/ 3118 h 10000"/>
                    <a:gd name="connsiteX41" fmla="*/ 8351 w 10000"/>
                    <a:gd name="connsiteY41" fmla="*/ 2320 h 10000"/>
                    <a:gd name="connsiteX42" fmla="*/ 8170 w 10000"/>
                    <a:gd name="connsiteY42" fmla="*/ 1951 h 10000"/>
                    <a:gd name="connsiteX43" fmla="*/ 8170 w 10000"/>
                    <a:gd name="connsiteY43" fmla="*/ 1951 h 10000"/>
                    <a:gd name="connsiteX44" fmla="*/ 8895 w 10000"/>
                    <a:gd name="connsiteY44" fmla="*/ 1997 h 10000"/>
                    <a:gd name="connsiteX45" fmla="*/ 9511 w 10000"/>
                    <a:gd name="connsiteY45" fmla="*/ 1997 h 10000"/>
                    <a:gd name="connsiteX46" fmla="*/ 9783 w 10000"/>
                    <a:gd name="connsiteY46" fmla="*/ 1982 h 10000"/>
                    <a:gd name="connsiteX47" fmla="*/ 10000 w 10000"/>
                    <a:gd name="connsiteY47" fmla="*/ 1951 h 10000"/>
                    <a:gd name="connsiteX48" fmla="*/ 8659 w 10000"/>
                    <a:gd name="connsiteY48" fmla="*/ 0 h 10000"/>
                    <a:gd name="connsiteX49" fmla="*/ 8659 w 10000"/>
                    <a:gd name="connsiteY49" fmla="*/ 0 h 10000"/>
                    <a:gd name="connsiteX50" fmla="*/ 5543 w 10000"/>
                    <a:gd name="connsiteY50" fmla="*/ 123 h 10000"/>
                    <a:gd name="connsiteX51" fmla="*/ 3098 w 10000"/>
                    <a:gd name="connsiteY51" fmla="*/ 261 h 10000"/>
                    <a:gd name="connsiteX0" fmla="*/ 3098 w 10000"/>
                    <a:gd name="connsiteY0" fmla="*/ 261 h 10000"/>
                    <a:gd name="connsiteX1" fmla="*/ 725 w 10000"/>
                    <a:gd name="connsiteY1" fmla="*/ 1521 h 10000"/>
                    <a:gd name="connsiteX2" fmla="*/ 0 w 10000"/>
                    <a:gd name="connsiteY2" fmla="*/ 2719 h 10000"/>
                    <a:gd name="connsiteX3" fmla="*/ 0 w 10000"/>
                    <a:gd name="connsiteY3" fmla="*/ 2719 h 10000"/>
                    <a:gd name="connsiteX4" fmla="*/ 0 w 10000"/>
                    <a:gd name="connsiteY4" fmla="*/ 2734 h 10000"/>
                    <a:gd name="connsiteX5" fmla="*/ 18 w 10000"/>
                    <a:gd name="connsiteY5" fmla="*/ 2734 h 10000"/>
                    <a:gd name="connsiteX6" fmla="*/ 181 w 10000"/>
                    <a:gd name="connsiteY6" fmla="*/ 2765 h 10000"/>
                    <a:gd name="connsiteX7" fmla="*/ 725 w 10000"/>
                    <a:gd name="connsiteY7" fmla="*/ 2765 h 10000"/>
                    <a:gd name="connsiteX8" fmla="*/ 1540 w 10000"/>
                    <a:gd name="connsiteY8" fmla="*/ 2719 h 10000"/>
                    <a:gd name="connsiteX9" fmla="*/ 1540 w 10000"/>
                    <a:gd name="connsiteY9" fmla="*/ 2719 h 10000"/>
                    <a:gd name="connsiteX10" fmla="*/ 1214 w 10000"/>
                    <a:gd name="connsiteY10" fmla="*/ 3856 h 10000"/>
                    <a:gd name="connsiteX11" fmla="*/ 978 w 10000"/>
                    <a:gd name="connsiteY11" fmla="*/ 4716 h 10000"/>
                    <a:gd name="connsiteX12" fmla="*/ 833 w 10000"/>
                    <a:gd name="connsiteY12" fmla="*/ 5284 h 10000"/>
                    <a:gd name="connsiteX13" fmla="*/ 833 w 10000"/>
                    <a:gd name="connsiteY13" fmla="*/ 5284 h 10000"/>
                    <a:gd name="connsiteX14" fmla="*/ 1431 w 10000"/>
                    <a:gd name="connsiteY14" fmla="*/ 4962 h 10000"/>
                    <a:gd name="connsiteX15" fmla="*/ 2011 w 10000"/>
                    <a:gd name="connsiteY15" fmla="*/ 4685 h 10000"/>
                    <a:gd name="connsiteX16" fmla="*/ 2283 w 10000"/>
                    <a:gd name="connsiteY16" fmla="*/ 4578 h 10000"/>
                    <a:gd name="connsiteX17" fmla="*/ 2536 w 10000"/>
                    <a:gd name="connsiteY17" fmla="*/ 4485 h 10000"/>
                    <a:gd name="connsiteX18" fmla="*/ 2536 w 10000"/>
                    <a:gd name="connsiteY18" fmla="*/ 4485 h 10000"/>
                    <a:gd name="connsiteX19" fmla="*/ 3822 w 10000"/>
                    <a:gd name="connsiteY19" fmla="*/ 6912 h 10000"/>
                    <a:gd name="connsiteX20" fmla="*/ 4837 w 10000"/>
                    <a:gd name="connsiteY20" fmla="*/ 8771 h 10000"/>
                    <a:gd name="connsiteX21" fmla="*/ 5272 w 10000"/>
                    <a:gd name="connsiteY21" fmla="*/ 9508 h 10000"/>
                    <a:gd name="connsiteX22" fmla="*/ 5598 w 10000"/>
                    <a:gd name="connsiteY22" fmla="*/ 10000 h 10000"/>
                    <a:gd name="connsiteX23" fmla="*/ 5598 w 10000"/>
                    <a:gd name="connsiteY23" fmla="*/ 10000 h 10000"/>
                    <a:gd name="connsiteX24" fmla="*/ 5996 w 10000"/>
                    <a:gd name="connsiteY24" fmla="*/ 9109 h 10000"/>
                    <a:gd name="connsiteX25" fmla="*/ 6902 w 10000"/>
                    <a:gd name="connsiteY25" fmla="*/ 7097 h 10000"/>
                    <a:gd name="connsiteX26" fmla="*/ 7373 w 10000"/>
                    <a:gd name="connsiteY26" fmla="*/ 6006 h 10000"/>
                    <a:gd name="connsiteX27" fmla="*/ 7772 w 10000"/>
                    <a:gd name="connsiteY27" fmla="*/ 5038 h 10000"/>
                    <a:gd name="connsiteX28" fmla="*/ 8025 w 10000"/>
                    <a:gd name="connsiteY28" fmla="*/ 4301 h 10000"/>
                    <a:gd name="connsiteX29" fmla="*/ 8116 w 10000"/>
                    <a:gd name="connsiteY29" fmla="*/ 4040 h 10000"/>
                    <a:gd name="connsiteX30" fmla="*/ 8116 w 10000"/>
                    <a:gd name="connsiteY30" fmla="*/ 3902 h 10000"/>
                    <a:gd name="connsiteX31" fmla="*/ 8116 w 10000"/>
                    <a:gd name="connsiteY31" fmla="*/ 3902 h 10000"/>
                    <a:gd name="connsiteX32" fmla="*/ 8514 w 10000"/>
                    <a:gd name="connsiteY32" fmla="*/ 4040 h 10000"/>
                    <a:gd name="connsiteX33" fmla="*/ 9203 w 10000"/>
                    <a:gd name="connsiteY33" fmla="*/ 4194 h 10000"/>
                    <a:gd name="connsiteX34" fmla="*/ 9203 w 10000"/>
                    <a:gd name="connsiteY34" fmla="*/ 4194 h 10000"/>
                    <a:gd name="connsiteX35" fmla="*/ 9221 w 10000"/>
                    <a:gd name="connsiteY35" fmla="*/ 4194 h 10000"/>
                    <a:gd name="connsiteX36" fmla="*/ 9221 w 10000"/>
                    <a:gd name="connsiteY36" fmla="*/ 4194 h 10000"/>
                    <a:gd name="connsiteX37" fmla="*/ 9221 w 10000"/>
                    <a:gd name="connsiteY37" fmla="*/ 4132 h 10000"/>
                    <a:gd name="connsiteX38" fmla="*/ 9167 w 10000"/>
                    <a:gd name="connsiteY38" fmla="*/ 3871 h 10000"/>
                    <a:gd name="connsiteX39" fmla="*/ 9004 w 10000"/>
                    <a:gd name="connsiteY39" fmla="*/ 3533 h 10000"/>
                    <a:gd name="connsiteX40" fmla="*/ 8786 w 10000"/>
                    <a:gd name="connsiteY40" fmla="*/ 3118 h 10000"/>
                    <a:gd name="connsiteX41" fmla="*/ 8351 w 10000"/>
                    <a:gd name="connsiteY41" fmla="*/ 2320 h 10000"/>
                    <a:gd name="connsiteX42" fmla="*/ 8170 w 10000"/>
                    <a:gd name="connsiteY42" fmla="*/ 1951 h 10000"/>
                    <a:gd name="connsiteX43" fmla="*/ 8170 w 10000"/>
                    <a:gd name="connsiteY43" fmla="*/ 1951 h 10000"/>
                    <a:gd name="connsiteX44" fmla="*/ 8895 w 10000"/>
                    <a:gd name="connsiteY44" fmla="*/ 1997 h 10000"/>
                    <a:gd name="connsiteX45" fmla="*/ 9511 w 10000"/>
                    <a:gd name="connsiteY45" fmla="*/ 1997 h 10000"/>
                    <a:gd name="connsiteX46" fmla="*/ 9783 w 10000"/>
                    <a:gd name="connsiteY46" fmla="*/ 1982 h 10000"/>
                    <a:gd name="connsiteX47" fmla="*/ 10000 w 10000"/>
                    <a:gd name="connsiteY47" fmla="*/ 1951 h 10000"/>
                    <a:gd name="connsiteX48" fmla="*/ 8659 w 10000"/>
                    <a:gd name="connsiteY48" fmla="*/ 0 h 10000"/>
                    <a:gd name="connsiteX49" fmla="*/ 5543 w 10000"/>
                    <a:gd name="connsiteY49" fmla="*/ 123 h 10000"/>
                    <a:gd name="connsiteX50" fmla="*/ 3098 w 10000"/>
                    <a:gd name="connsiteY50" fmla="*/ 261 h 10000"/>
                    <a:gd name="connsiteX0" fmla="*/ 3098 w 10000"/>
                    <a:gd name="connsiteY0" fmla="*/ 138 h 9877"/>
                    <a:gd name="connsiteX1" fmla="*/ 725 w 10000"/>
                    <a:gd name="connsiteY1" fmla="*/ 1398 h 9877"/>
                    <a:gd name="connsiteX2" fmla="*/ 0 w 10000"/>
                    <a:gd name="connsiteY2" fmla="*/ 2596 h 9877"/>
                    <a:gd name="connsiteX3" fmla="*/ 0 w 10000"/>
                    <a:gd name="connsiteY3" fmla="*/ 2596 h 9877"/>
                    <a:gd name="connsiteX4" fmla="*/ 0 w 10000"/>
                    <a:gd name="connsiteY4" fmla="*/ 2611 h 9877"/>
                    <a:gd name="connsiteX5" fmla="*/ 18 w 10000"/>
                    <a:gd name="connsiteY5" fmla="*/ 2611 h 9877"/>
                    <a:gd name="connsiteX6" fmla="*/ 181 w 10000"/>
                    <a:gd name="connsiteY6" fmla="*/ 2642 h 9877"/>
                    <a:gd name="connsiteX7" fmla="*/ 725 w 10000"/>
                    <a:gd name="connsiteY7" fmla="*/ 2642 h 9877"/>
                    <a:gd name="connsiteX8" fmla="*/ 1540 w 10000"/>
                    <a:gd name="connsiteY8" fmla="*/ 2596 h 9877"/>
                    <a:gd name="connsiteX9" fmla="*/ 1540 w 10000"/>
                    <a:gd name="connsiteY9" fmla="*/ 2596 h 9877"/>
                    <a:gd name="connsiteX10" fmla="*/ 1214 w 10000"/>
                    <a:gd name="connsiteY10" fmla="*/ 3733 h 9877"/>
                    <a:gd name="connsiteX11" fmla="*/ 978 w 10000"/>
                    <a:gd name="connsiteY11" fmla="*/ 4593 h 9877"/>
                    <a:gd name="connsiteX12" fmla="*/ 833 w 10000"/>
                    <a:gd name="connsiteY12" fmla="*/ 5161 h 9877"/>
                    <a:gd name="connsiteX13" fmla="*/ 833 w 10000"/>
                    <a:gd name="connsiteY13" fmla="*/ 5161 h 9877"/>
                    <a:gd name="connsiteX14" fmla="*/ 1431 w 10000"/>
                    <a:gd name="connsiteY14" fmla="*/ 4839 h 9877"/>
                    <a:gd name="connsiteX15" fmla="*/ 2011 w 10000"/>
                    <a:gd name="connsiteY15" fmla="*/ 4562 h 9877"/>
                    <a:gd name="connsiteX16" fmla="*/ 2283 w 10000"/>
                    <a:gd name="connsiteY16" fmla="*/ 4455 h 9877"/>
                    <a:gd name="connsiteX17" fmla="*/ 2536 w 10000"/>
                    <a:gd name="connsiteY17" fmla="*/ 4362 h 9877"/>
                    <a:gd name="connsiteX18" fmla="*/ 2536 w 10000"/>
                    <a:gd name="connsiteY18" fmla="*/ 4362 h 9877"/>
                    <a:gd name="connsiteX19" fmla="*/ 3822 w 10000"/>
                    <a:gd name="connsiteY19" fmla="*/ 6789 h 9877"/>
                    <a:gd name="connsiteX20" fmla="*/ 4837 w 10000"/>
                    <a:gd name="connsiteY20" fmla="*/ 8648 h 9877"/>
                    <a:gd name="connsiteX21" fmla="*/ 5272 w 10000"/>
                    <a:gd name="connsiteY21" fmla="*/ 9385 h 9877"/>
                    <a:gd name="connsiteX22" fmla="*/ 5598 w 10000"/>
                    <a:gd name="connsiteY22" fmla="*/ 9877 h 9877"/>
                    <a:gd name="connsiteX23" fmla="*/ 5598 w 10000"/>
                    <a:gd name="connsiteY23" fmla="*/ 9877 h 9877"/>
                    <a:gd name="connsiteX24" fmla="*/ 5996 w 10000"/>
                    <a:gd name="connsiteY24" fmla="*/ 8986 h 9877"/>
                    <a:gd name="connsiteX25" fmla="*/ 6902 w 10000"/>
                    <a:gd name="connsiteY25" fmla="*/ 6974 h 9877"/>
                    <a:gd name="connsiteX26" fmla="*/ 7373 w 10000"/>
                    <a:gd name="connsiteY26" fmla="*/ 5883 h 9877"/>
                    <a:gd name="connsiteX27" fmla="*/ 7772 w 10000"/>
                    <a:gd name="connsiteY27" fmla="*/ 4915 h 9877"/>
                    <a:gd name="connsiteX28" fmla="*/ 8025 w 10000"/>
                    <a:gd name="connsiteY28" fmla="*/ 4178 h 9877"/>
                    <a:gd name="connsiteX29" fmla="*/ 8116 w 10000"/>
                    <a:gd name="connsiteY29" fmla="*/ 3917 h 9877"/>
                    <a:gd name="connsiteX30" fmla="*/ 8116 w 10000"/>
                    <a:gd name="connsiteY30" fmla="*/ 3779 h 9877"/>
                    <a:gd name="connsiteX31" fmla="*/ 8116 w 10000"/>
                    <a:gd name="connsiteY31" fmla="*/ 3779 h 9877"/>
                    <a:gd name="connsiteX32" fmla="*/ 8514 w 10000"/>
                    <a:gd name="connsiteY32" fmla="*/ 3917 h 9877"/>
                    <a:gd name="connsiteX33" fmla="*/ 9203 w 10000"/>
                    <a:gd name="connsiteY33" fmla="*/ 4071 h 9877"/>
                    <a:gd name="connsiteX34" fmla="*/ 9203 w 10000"/>
                    <a:gd name="connsiteY34" fmla="*/ 4071 h 9877"/>
                    <a:gd name="connsiteX35" fmla="*/ 9221 w 10000"/>
                    <a:gd name="connsiteY35" fmla="*/ 4071 h 9877"/>
                    <a:gd name="connsiteX36" fmla="*/ 9221 w 10000"/>
                    <a:gd name="connsiteY36" fmla="*/ 4071 h 9877"/>
                    <a:gd name="connsiteX37" fmla="*/ 9221 w 10000"/>
                    <a:gd name="connsiteY37" fmla="*/ 4009 h 9877"/>
                    <a:gd name="connsiteX38" fmla="*/ 9167 w 10000"/>
                    <a:gd name="connsiteY38" fmla="*/ 3748 h 9877"/>
                    <a:gd name="connsiteX39" fmla="*/ 9004 w 10000"/>
                    <a:gd name="connsiteY39" fmla="*/ 3410 h 9877"/>
                    <a:gd name="connsiteX40" fmla="*/ 8786 w 10000"/>
                    <a:gd name="connsiteY40" fmla="*/ 2995 h 9877"/>
                    <a:gd name="connsiteX41" fmla="*/ 8351 w 10000"/>
                    <a:gd name="connsiteY41" fmla="*/ 2197 h 9877"/>
                    <a:gd name="connsiteX42" fmla="*/ 8170 w 10000"/>
                    <a:gd name="connsiteY42" fmla="*/ 1828 h 9877"/>
                    <a:gd name="connsiteX43" fmla="*/ 8170 w 10000"/>
                    <a:gd name="connsiteY43" fmla="*/ 1828 h 9877"/>
                    <a:gd name="connsiteX44" fmla="*/ 8895 w 10000"/>
                    <a:gd name="connsiteY44" fmla="*/ 1874 h 9877"/>
                    <a:gd name="connsiteX45" fmla="*/ 9511 w 10000"/>
                    <a:gd name="connsiteY45" fmla="*/ 1874 h 9877"/>
                    <a:gd name="connsiteX46" fmla="*/ 9783 w 10000"/>
                    <a:gd name="connsiteY46" fmla="*/ 1859 h 9877"/>
                    <a:gd name="connsiteX47" fmla="*/ 10000 w 10000"/>
                    <a:gd name="connsiteY47" fmla="*/ 1828 h 9877"/>
                    <a:gd name="connsiteX48" fmla="*/ 5543 w 10000"/>
                    <a:gd name="connsiteY48" fmla="*/ 0 h 9877"/>
                    <a:gd name="connsiteX49" fmla="*/ 3098 w 10000"/>
                    <a:gd name="connsiteY49" fmla="*/ 138 h 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000" h="9877">
                      <a:moveTo>
                        <a:pt x="3098" y="138"/>
                      </a:moveTo>
                      <a:lnTo>
                        <a:pt x="725" y="1398"/>
                      </a:lnTo>
                      <a:lnTo>
                        <a:pt x="0" y="2596"/>
                      </a:lnTo>
                      <a:lnTo>
                        <a:pt x="0" y="2596"/>
                      </a:lnTo>
                      <a:lnTo>
                        <a:pt x="0" y="2611"/>
                      </a:lnTo>
                      <a:lnTo>
                        <a:pt x="18" y="2611"/>
                      </a:lnTo>
                      <a:lnTo>
                        <a:pt x="181" y="2642"/>
                      </a:lnTo>
                      <a:lnTo>
                        <a:pt x="725" y="2642"/>
                      </a:lnTo>
                      <a:lnTo>
                        <a:pt x="1540" y="2596"/>
                      </a:lnTo>
                      <a:lnTo>
                        <a:pt x="1540" y="2596"/>
                      </a:lnTo>
                      <a:cubicBezTo>
                        <a:pt x="1431" y="2975"/>
                        <a:pt x="1323" y="3354"/>
                        <a:pt x="1214" y="3733"/>
                      </a:cubicBezTo>
                      <a:cubicBezTo>
                        <a:pt x="1135" y="4020"/>
                        <a:pt x="1057" y="4306"/>
                        <a:pt x="978" y="4593"/>
                      </a:cubicBezTo>
                      <a:cubicBezTo>
                        <a:pt x="930" y="4782"/>
                        <a:pt x="881" y="4972"/>
                        <a:pt x="833" y="5161"/>
                      </a:cubicBezTo>
                      <a:lnTo>
                        <a:pt x="833" y="5161"/>
                      </a:lnTo>
                      <a:lnTo>
                        <a:pt x="1431" y="4839"/>
                      </a:lnTo>
                      <a:lnTo>
                        <a:pt x="2011" y="4562"/>
                      </a:lnTo>
                      <a:lnTo>
                        <a:pt x="2283" y="4455"/>
                      </a:lnTo>
                      <a:lnTo>
                        <a:pt x="2536" y="4362"/>
                      </a:lnTo>
                      <a:lnTo>
                        <a:pt x="2536" y="4362"/>
                      </a:lnTo>
                      <a:lnTo>
                        <a:pt x="3822" y="6789"/>
                      </a:lnTo>
                      <a:lnTo>
                        <a:pt x="4837" y="8648"/>
                      </a:lnTo>
                      <a:lnTo>
                        <a:pt x="5272" y="9385"/>
                      </a:lnTo>
                      <a:lnTo>
                        <a:pt x="5598" y="9877"/>
                      </a:lnTo>
                      <a:lnTo>
                        <a:pt x="5598" y="9877"/>
                      </a:lnTo>
                      <a:lnTo>
                        <a:pt x="5996" y="8986"/>
                      </a:lnTo>
                      <a:lnTo>
                        <a:pt x="6902" y="6974"/>
                      </a:lnTo>
                      <a:lnTo>
                        <a:pt x="7373" y="5883"/>
                      </a:lnTo>
                      <a:lnTo>
                        <a:pt x="7772" y="4915"/>
                      </a:lnTo>
                      <a:cubicBezTo>
                        <a:pt x="7856" y="4669"/>
                        <a:pt x="7941" y="4424"/>
                        <a:pt x="8025" y="4178"/>
                      </a:cubicBezTo>
                      <a:cubicBezTo>
                        <a:pt x="8055" y="4091"/>
                        <a:pt x="8086" y="4004"/>
                        <a:pt x="8116" y="3917"/>
                      </a:cubicBezTo>
                      <a:lnTo>
                        <a:pt x="8116" y="3779"/>
                      </a:lnTo>
                      <a:lnTo>
                        <a:pt x="8116" y="3779"/>
                      </a:lnTo>
                      <a:lnTo>
                        <a:pt x="8514" y="3917"/>
                      </a:lnTo>
                      <a:lnTo>
                        <a:pt x="9203" y="4071"/>
                      </a:lnTo>
                      <a:lnTo>
                        <a:pt x="9203" y="4071"/>
                      </a:lnTo>
                      <a:lnTo>
                        <a:pt x="9221" y="4071"/>
                      </a:lnTo>
                      <a:lnTo>
                        <a:pt x="9221" y="4071"/>
                      </a:lnTo>
                      <a:lnTo>
                        <a:pt x="9221" y="4009"/>
                      </a:lnTo>
                      <a:lnTo>
                        <a:pt x="9167" y="3748"/>
                      </a:lnTo>
                      <a:cubicBezTo>
                        <a:pt x="9113" y="3635"/>
                        <a:pt x="9058" y="3523"/>
                        <a:pt x="9004" y="3410"/>
                      </a:cubicBezTo>
                      <a:cubicBezTo>
                        <a:pt x="8931" y="3272"/>
                        <a:pt x="8859" y="3133"/>
                        <a:pt x="8786" y="2995"/>
                      </a:cubicBezTo>
                      <a:lnTo>
                        <a:pt x="8351" y="2197"/>
                      </a:lnTo>
                      <a:cubicBezTo>
                        <a:pt x="8291" y="2074"/>
                        <a:pt x="8230" y="1951"/>
                        <a:pt x="8170" y="1828"/>
                      </a:cubicBezTo>
                      <a:lnTo>
                        <a:pt x="8170" y="1828"/>
                      </a:lnTo>
                      <a:lnTo>
                        <a:pt x="8895" y="1874"/>
                      </a:lnTo>
                      <a:lnTo>
                        <a:pt x="9511" y="1874"/>
                      </a:lnTo>
                      <a:lnTo>
                        <a:pt x="9783" y="1859"/>
                      </a:lnTo>
                      <a:lnTo>
                        <a:pt x="10000" y="1828"/>
                      </a:lnTo>
                      <a:lnTo>
                        <a:pt x="5543" y="0"/>
                      </a:lnTo>
                      <a:lnTo>
                        <a:pt x="3098" y="138"/>
                      </a:lnTo>
                      <a:close/>
                    </a:path>
                  </a:pathLst>
                </a:custGeom>
                <a:solidFill>
                  <a:srgbClr val="F0D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69"/>
                <p:cNvSpPr>
                  <a:spLocks/>
                </p:cNvSpPr>
                <p:nvPr/>
              </p:nvSpPr>
              <p:spPr bwMode="auto">
                <a:xfrm>
                  <a:off x="7626350" y="2429365"/>
                  <a:ext cx="588962" cy="690074"/>
                </a:xfrm>
                <a:custGeom>
                  <a:avLst/>
                  <a:gdLst>
                    <a:gd name="T0" fmla="*/ 53 w 371"/>
                    <a:gd name="T1" fmla="*/ 19 h 436"/>
                    <a:gd name="T2" fmla="*/ 53 w 371"/>
                    <a:gd name="T3" fmla="*/ 19 h 436"/>
                    <a:gd name="T4" fmla="*/ 0 w 371"/>
                    <a:gd name="T5" fmla="*/ 120 h 436"/>
                    <a:gd name="T6" fmla="*/ 0 w 371"/>
                    <a:gd name="T7" fmla="*/ 120 h 436"/>
                    <a:gd name="T8" fmla="*/ 0 w 371"/>
                    <a:gd name="T9" fmla="*/ 120 h 436"/>
                    <a:gd name="T10" fmla="*/ 2 w 371"/>
                    <a:gd name="T11" fmla="*/ 121 h 436"/>
                    <a:gd name="T12" fmla="*/ 8 w 371"/>
                    <a:gd name="T13" fmla="*/ 121 h 436"/>
                    <a:gd name="T14" fmla="*/ 27 w 371"/>
                    <a:gd name="T15" fmla="*/ 121 h 436"/>
                    <a:gd name="T16" fmla="*/ 59 w 371"/>
                    <a:gd name="T17" fmla="*/ 120 h 436"/>
                    <a:gd name="T18" fmla="*/ 59 w 371"/>
                    <a:gd name="T19" fmla="*/ 120 h 436"/>
                    <a:gd name="T20" fmla="*/ 47 w 371"/>
                    <a:gd name="T21" fmla="*/ 169 h 436"/>
                    <a:gd name="T22" fmla="*/ 32 w 371"/>
                    <a:gd name="T23" fmla="*/ 233 h 436"/>
                    <a:gd name="T24" fmla="*/ 32 w 371"/>
                    <a:gd name="T25" fmla="*/ 233 h 436"/>
                    <a:gd name="T26" fmla="*/ 54 w 371"/>
                    <a:gd name="T27" fmla="*/ 218 h 436"/>
                    <a:gd name="T28" fmla="*/ 75 w 371"/>
                    <a:gd name="T29" fmla="*/ 206 h 436"/>
                    <a:gd name="T30" fmla="*/ 95 w 371"/>
                    <a:gd name="T31" fmla="*/ 197 h 436"/>
                    <a:gd name="T32" fmla="*/ 95 w 371"/>
                    <a:gd name="T33" fmla="*/ 197 h 436"/>
                    <a:gd name="T34" fmla="*/ 142 w 371"/>
                    <a:gd name="T35" fmla="*/ 302 h 436"/>
                    <a:gd name="T36" fmla="*/ 180 w 371"/>
                    <a:gd name="T37" fmla="*/ 384 h 436"/>
                    <a:gd name="T38" fmla="*/ 196 w 371"/>
                    <a:gd name="T39" fmla="*/ 415 h 436"/>
                    <a:gd name="T40" fmla="*/ 207 w 371"/>
                    <a:gd name="T41" fmla="*/ 436 h 436"/>
                    <a:gd name="T42" fmla="*/ 207 w 371"/>
                    <a:gd name="T43" fmla="*/ 436 h 436"/>
                    <a:gd name="T44" fmla="*/ 223 w 371"/>
                    <a:gd name="T45" fmla="*/ 397 h 436"/>
                    <a:gd name="T46" fmla="*/ 256 w 371"/>
                    <a:gd name="T47" fmla="*/ 311 h 436"/>
                    <a:gd name="T48" fmla="*/ 273 w 371"/>
                    <a:gd name="T49" fmla="*/ 263 h 436"/>
                    <a:gd name="T50" fmla="*/ 288 w 371"/>
                    <a:gd name="T51" fmla="*/ 221 h 436"/>
                    <a:gd name="T52" fmla="*/ 299 w 371"/>
                    <a:gd name="T53" fmla="*/ 188 h 436"/>
                    <a:gd name="T54" fmla="*/ 300 w 371"/>
                    <a:gd name="T55" fmla="*/ 177 h 436"/>
                    <a:gd name="T56" fmla="*/ 300 w 371"/>
                    <a:gd name="T57" fmla="*/ 171 h 436"/>
                    <a:gd name="T58" fmla="*/ 300 w 371"/>
                    <a:gd name="T59" fmla="*/ 171 h 436"/>
                    <a:gd name="T60" fmla="*/ 315 w 371"/>
                    <a:gd name="T61" fmla="*/ 177 h 436"/>
                    <a:gd name="T62" fmla="*/ 341 w 371"/>
                    <a:gd name="T63" fmla="*/ 185 h 436"/>
                    <a:gd name="T64" fmla="*/ 341 w 371"/>
                    <a:gd name="T65" fmla="*/ 185 h 436"/>
                    <a:gd name="T66" fmla="*/ 342 w 371"/>
                    <a:gd name="T67" fmla="*/ 185 h 436"/>
                    <a:gd name="T68" fmla="*/ 342 w 371"/>
                    <a:gd name="T69" fmla="*/ 182 h 436"/>
                    <a:gd name="T70" fmla="*/ 339 w 371"/>
                    <a:gd name="T71" fmla="*/ 171 h 436"/>
                    <a:gd name="T72" fmla="*/ 326 w 371"/>
                    <a:gd name="T73" fmla="*/ 136 h 436"/>
                    <a:gd name="T74" fmla="*/ 302 w 371"/>
                    <a:gd name="T75" fmla="*/ 86 h 436"/>
                    <a:gd name="T76" fmla="*/ 302 w 371"/>
                    <a:gd name="T77" fmla="*/ 86 h 436"/>
                    <a:gd name="T78" fmla="*/ 329 w 371"/>
                    <a:gd name="T79" fmla="*/ 88 h 436"/>
                    <a:gd name="T80" fmla="*/ 352 w 371"/>
                    <a:gd name="T81" fmla="*/ 88 h 436"/>
                    <a:gd name="T82" fmla="*/ 371 w 371"/>
                    <a:gd name="T83" fmla="*/ 86 h 436"/>
                    <a:gd name="T84" fmla="*/ 321 w 371"/>
                    <a:gd name="T85" fmla="*/ 0 h 436"/>
                    <a:gd name="T86" fmla="*/ 321 w 371"/>
                    <a:gd name="T87" fmla="*/ 0 h 436"/>
                    <a:gd name="T88" fmla="*/ 205 w 371"/>
                    <a:gd name="T89" fmla="*/ 7 h 436"/>
                    <a:gd name="T90" fmla="*/ 116 w 371"/>
                    <a:gd name="T91" fmla="*/ 13 h 436"/>
                    <a:gd name="T92" fmla="*/ 78 w 371"/>
                    <a:gd name="T93" fmla="*/ 16 h 436"/>
                    <a:gd name="T94" fmla="*/ 53 w 371"/>
                    <a:gd name="T95" fmla="*/ 19 h 436"/>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26 w 10000"/>
                    <a:gd name="connsiteY44" fmla="*/ 161 h 10000"/>
                    <a:gd name="connsiteX45" fmla="*/ 3127 w 10000"/>
                    <a:gd name="connsiteY45" fmla="*/ 298 h 10000"/>
                    <a:gd name="connsiteX46" fmla="*/ 2102 w 10000"/>
                    <a:gd name="connsiteY46" fmla="*/ 367 h 10000"/>
                    <a:gd name="connsiteX47" fmla="*/ 1429 w 10000"/>
                    <a:gd name="connsiteY47" fmla="*/ 436 h 10000"/>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26 w 10000"/>
                    <a:gd name="connsiteY44" fmla="*/ 161 h 10000"/>
                    <a:gd name="connsiteX45" fmla="*/ 3426 w 10000"/>
                    <a:gd name="connsiteY45" fmla="*/ 77 h 10000"/>
                    <a:gd name="connsiteX46" fmla="*/ 2102 w 10000"/>
                    <a:gd name="connsiteY46" fmla="*/ 367 h 10000"/>
                    <a:gd name="connsiteX47" fmla="*/ 1429 w 10000"/>
                    <a:gd name="connsiteY47" fmla="*/ 436 h 10000"/>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02 w 10000"/>
                    <a:gd name="connsiteY44" fmla="*/ 30 h 10000"/>
                    <a:gd name="connsiteX45" fmla="*/ 3426 w 10000"/>
                    <a:gd name="connsiteY45" fmla="*/ 77 h 10000"/>
                    <a:gd name="connsiteX46" fmla="*/ 2102 w 10000"/>
                    <a:gd name="connsiteY46" fmla="*/ 367 h 10000"/>
                    <a:gd name="connsiteX47" fmla="*/ 1429 w 10000"/>
                    <a:gd name="connsiteY47" fmla="*/ 436 h 10000"/>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02 w 10000"/>
                    <a:gd name="connsiteY44" fmla="*/ 30 h 10000"/>
                    <a:gd name="connsiteX45" fmla="*/ 3426 w 10000"/>
                    <a:gd name="connsiteY45" fmla="*/ 77 h 10000"/>
                    <a:gd name="connsiteX46" fmla="*/ 1429 w 10000"/>
                    <a:gd name="connsiteY46" fmla="*/ 436 h 10000"/>
                    <a:gd name="connsiteX0" fmla="*/ 3426 w 10000"/>
                    <a:gd name="connsiteY0" fmla="*/ 77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02 w 10000"/>
                    <a:gd name="connsiteY44" fmla="*/ 30 h 10000"/>
                    <a:gd name="connsiteX45" fmla="*/ 3426 w 10000"/>
                    <a:gd name="connsiteY45" fmla="*/ 77 h 10000"/>
                    <a:gd name="connsiteX0" fmla="*/ 3426 w 10000"/>
                    <a:gd name="connsiteY0" fmla="*/ 77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5502 w 10000"/>
                    <a:gd name="connsiteY43" fmla="*/ 30 h 10000"/>
                    <a:gd name="connsiteX44" fmla="*/ 3426 w 10000"/>
                    <a:gd name="connsiteY44" fmla="*/ 77 h 10000"/>
                    <a:gd name="connsiteX0" fmla="*/ 3426 w 10000"/>
                    <a:gd name="connsiteY0" fmla="*/ 47 h 9970"/>
                    <a:gd name="connsiteX1" fmla="*/ 1429 w 10000"/>
                    <a:gd name="connsiteY1" fmla="*/ 406 h 9970"/>
                    <a:gd name="connsiteX2" fmla="*/ 0 w 10000"/>
                    <a:gd name="connsiteY2" fmla="*/ 2722 h 9970"/>
                    <a:gd name="connsiteX3" fmla="*/ 0 w 10000"/>
                    <a:gd name="connsiteY3" fmla="*/ 2722 h 9970"/>
                    <a:gd name="connsiteX4" fmla="*/ 0 w 10000"/>
                    <a:gd name="connsiteY4" fmla="*/ 2722 h 9970"/>
                    <a:gd name="connsiteX5" fmla="*/ 54 w 10000"/>
                    <a:gd name="connsiteY5" fmla="*/ 2745 h 9970"/>
                    <a:gd name="connsiteX6" fmla="*/ 216 w 10000"/>
                    <a:gd name="connsiteY6" fmla="*/ 2745 h 9970"/>
                    <a:gd name="connsiteX7" fmla="*/ 728 w 10000"/>
                    <a:gd name="connsiteY7" fmla="*/ 2745 h 9970"/>
                    <a:gd name="connsiteX8" fmla="*/ 1590 w 10000"/>
                    <a:gd name="connsiteY8" fmla="*/ 2722 h 9970"/>
                    <a:gd name="connsiteX9" fmla="*/ 1590 w 10000"/>
                    <a:gd name="connsiteY9" fmla="*/ 2722 h 9970"/>
                    <a:gd name="connsiteX10" fmla="*/ 1267 w 10000"/>
                    <a:gd name="connsiteY10" fmla="*/ 3846 h 9970"/>
                    <a:gd name="connsiteX11" fmla="*/ 863 w 10000"/>
                    <a:gd name="connsiteY11" fmla="*/ 5314 h 9970"/>
                    <a:gd name="connsiteX12" fmla="*/ 863 w 10000"/>
                    <a:gd name="connsiteY12" fmla="*/ 5314 h 9970"/>
                    <a:gd name="connsiteX13" fmla="*/ 1456 w 10000"/>
                    <a:gd name="connsiteY13" fmla="*/ 4970 h 9970"/>
                    <a:gd name="connsiteX14" fmla="*/ 2022 w 10000"/>
                    <a:gd name="connsiteY14" fmla="*/ 4695 h 9970"/>
                    <a:gd name="connsiteX15" fmla="*/ 2561 w 10000"/>
                    <a:gd name="connsiteY15" fmla="*/ 4488 h 9970"/>
                    <a:gd name="connsiteX16" fmla="*/ 2561 w 10000"/>
                    <a:gd name="connsiteY16" fmla="*/ 4488 h 9970"/>
                    <a:gd name="connsiteX17" fmla="*/ 3827 w 10000"/>
                    <a:gd name="connsiteY17" fmla="*/ 6897 h 9970"/>
                    <a:gd name="connsiteX18" fmla="*/ 4852 w 10000"/>
                    <a:gd name="connsiteY18" fmla="*/ 8777 h 9970"/>
                    <a:gd name="connsiteX19" fmla="*/ 5283 w 10000"/>
                    <a:gd name="connsiteY19" fmla="*/ 9488 h 9970"/>
                    <a:gd name="connsiteX20" fmla="*/ 5580 w 10000"/>
                    <a:gd name="connsiteY20" fmla="*/ 9970 h 9970"/>
                    <a:gd name="connsiteX21" fmla="*/ 5580 w 10000"/>
                    <a:gd name="connsiteY21" fmla="*/ 9970 h 9970"/>
                    <a:gd name="connsiteX22" fmla="*/ 6011 w 10000"/>
                    <a:gd name="connsiteY22" fmla="*/ 9076 h 9970"/>
                    <a:gd name="connsiteX23" fmla="*/ 6900 w 10000"/>
                    <a:gd name="connsiteY23" fmla="*/ 7103 h 9970"/>
                    <a:gd name="connsiteX24" fmla="*/ 7358 w 10000"/>
                    <a:gd name="connsiteY24" fmla="*/ 6002 h 9970"/>
                    <a:gd name="connsiteX25" fmla="*/ 7763 w 10000"/>
                    <a:gd name="connsiteY25" fmla="*/ 5039 h 9970"/>
                    <a:gd name="connsiteX26" fmla="*/ 8059 w 10000"/>
                    <a:gd name="connsiteY26" fmla="*/ 4282 h 9970"/>
                    <a:gd name="connsiteX27" fmla="*/ 8086 w 10000"/>
                    <a:gd name="connsiteY27" fmla="*/ 4030 h 9970"/>
                    <a:gd name="connsiteX28" fmla="*/ 8086 w 10000"/>
                    <a:gd name="connsiteY28" fmla="*/ 3892 h 9970"/>
                    <a:gd name="connsiteX29" fmla="*/ 8086 w 10000"/>
                    <a:gd name="connsiteY29" fmla="*/ 3892 h 9970"/>
                    <a:gd name="connsiteX30" fmla="*/ 8491 w 10000"/>
                    <a:gd name="connsiteY30" fmla="*/ 4030 h 9970"/>
                    <a:gd name="connsiteX31" fmla="*/ 9191 w 10000"/>
                    <a:gd name="connsiteY31" fmla="*/ 4213 h 9970"/>
                    <a:gd name="connsiteX32" fmla="*/ 9191 w 10000"/>
                    <a:gd name="connsiteY32" fmla="*/ 4213 h 9970"/>
                    <a:gd name="connsiteX33" fmla="*/ 9218 w 10000"/>
                    <a:gd name="connsiteY33" fmla="*/ 4213 h 9970"/>
                    <a:gd name="connsiteX34" fmla="*/ 9218 w 10000"/>
                    <a:gd name="connsiteY34" fmla="*/ 4144 h 9970"/>
                    <a:gd name="connsiteX35" fmla="*/ 9137 w 10000"/>
                    <a:gd name="connsiteY35" fmla="*/ 3892 h 9970"/>
                    <a:gd name="connsiteX36" fmla="*/ 8787 w 10000"/>
                    <a:gd name="connsiteY36" fmla="*/ 3089 h 9970"/>
                    <a:gd name="connsiteX37" fmla="*/ 8140 w 10000"/>
                    <a:gd name="connsiteY37" fmla="*/ 1942 h 9970"/>
                    <a:gd name="connsiteX38" fmla="*/ 8140 w 10000"/>
                    <a:gd name="connsiteY38" fmla="*/ 1942 h 9970"/>
                    <a:gd name="connsiteX39" fmla="*/ 8868 w 10000"/>
                    <a:gd name="connsiteY39" fmla="*/ 1988 h 9970"/>
                    <a:gd name="connsiteX40" fmla="*/ 9488 w 10000"/>
                    <a:gd name="connsiteY40" fmla="*/ 1988 h 9970"/>
                    <a:gd name="connsiteX41" fmla="*/ 10000 w 10000"/>
                    <a:gd name="connsiteY41" fmla="*/ 1942 h 9970"/>
                    <a:gd name="connsiteX42" fmla="*/ 5502 w 10000"/>
                    <a:gd name="connsiteY42" fmla="*/ 0 h 9970"/>
                    <a:gd name="connsiteX43" fmla="*/ 3426 w 10000"/>
                    <a:gd name="connsiteY43" fmla="*/ 47 h 9970"/>
                    <a:gd name="connsiteX0" fmla="*/ 3426 w 10000"/>
                    <a:gd name="connsiteY0" fmla="*/ 47 h 10000"/>
                    <a:gd name="connsiteX1" fmla="*/ 0 w 10000"/>
                    <a:gd name="connsiteY1" fmla="*/ 2730 h 10000"/>
                    <a:gd name="connsiteX2" fmla="*/ 0 w 10000"/>
                    <a:gd name="connsiteY2" fmla="*/ 2730 h 10000"/>
                    <a:gd name="connsiteX3" fmla="*/ 0 w 10000"/>
                    <a:gd name="connsiteY3" fmla="*/ 2730 h 10000"/>
                    <a:gd name="connsiteX4" fmla="*/ 54 w 10000"/>
                    <a:gd name="connsiteY4" fmla="*/ 2753 h 10000"/>
                    <a:gd name="connsiteX5" fmla="*/ 216 w 10000"/>
                    <a:gd name="connsiteY5" fmla="*/ 2753 h 10000"/>
                    <a:gd name="connsiteX6" fmla="*/ 728 w 10000"/>
                    <a:gd name="connsiteY6" fmla="*/ 2753 h 10000"/>
                    <a:gd name="connsiteX7" fmla="*/ 1590 w 10000"/>
                    <a:gd name="connsiteY7" fmla="*/ 2730 h 10000"/>
                    <a:gd name="connsiteX8" fmla="*/ 1590 w 10000"/>
                    <a:gd name="connsiteY8" fmla="*/ 2730 h 10000"/>
                    <a:gd name="connsiteX9" fmla="*/ 1267 w 10000"/>
                    <a:gd name="connsiteY9" fmla="*/ 3858 h 10000"/>
                    <a:gd name="connsiteX10" fmla="*/ 863 w 10000"/>
                    <a:gd name="connsiteY10" fmla="*/ 5330 h 10000"/>
                    <a:gd name="connsiteX11" fmla="*/ 863 w 10000"/>
                    <a:gd name="connsiteY11" fmla="*/ 5330 h 10000"/>
                    <a:gd name="connsiteX12" fmla="*/ 1456 w 10000"/>
                    <a:gd name="connsiteY12" fmla="*/ 4985 h 10000"/>
                    <a:gd name="connsiteX13" fmla="*/ 2022 w 10000"/>
                    <a:gd name="connsiteY13" fmla="*/ 4709 h 10000"/>
                    <a:gd name="connsiteX14" fmla="*/ 2561 w 10000"/>
                    <a:gd name="connsiteY14" fmla="*/ 4502 h 10000"/>
                    <a:gd name="connsiteX15" fmla="*/ 2561 w 10000"/>
                    <a:gd name="connsiteY15" fmla="*/ 4502 h 10000"/>
                    <a:gd name="connsiteX16" fmla="*/ 3827 w 10000"/>
                    <a:gd name="connsiteY16" fmla="*/ 6918 h 10000"/>
                    <a:gd name="connsiteX17" fmla="*/ 4852 w 10000"/>
                    <a:gd name="connsiteY17" fmla="*/ 8803 h 10000"/>
                    <a:gd name="connsiteX18" fmla="*/ 5283 w 10000"/>
                    <a:gd name="connsiteY18" fmla="*/ 9517 h 10000"/>
                    <a:gd name="connsiteX19" fmla="*/ 5580 w 10000"/>
                    <a:gd name="connsiteY19" fmla="*/ 10000 h 10000"/>
                    <a:gd name="connsiteX20" fmla="*/ 5580 w 10000"/>
                    <a:gd name="connsiteY20" fmla="*/ 10000 h 10000"/>
                    <a:gd name="connsiteX21" fmla="*/ 6011 w 10000"/>
                    <a:gd name="connsiteY21" fmla="*/ 9103 h 10000"/>
                    <a:gd name="connsiteX22" fmla="*/ 6900 w 10000"/>
                    <a:gd name="connsiteY22" fmla="*/ 7124 h 10000"/>
                    <a:gd name="connsiteX23" fmla="*/ 7358 w 10000"/>
                    <a:gd name="connsiteY23" fmla="*/ 6020 h 10000"/>
                    <a:gd name="connsiteX24" fmla="*/ 7763 w 10000"/>
                    <a:gd name="connsiteY24" fmla="*/ 5054 h 10000"/>
                    <a:gd name="connsiteX25" fmla="*/ 8059 w 10000"/>
                    <a:gd name="connsiteY25" fmla="*/ 4295 h 10000"/>
                    <a:gd name="connsiteX26" fmla="*/ 8086 w 10000"/>
                    <a:gd name="connsiteY26" fmla="*/ 4042 h 10000"/>
                    <a:gd name="connsiteX27" fmla="*/ 8086 w 10000"/>
                    <a:gd name="connsiteY27" fmla="*/ 3904 h 10000"/>
                    <a:gd name="connsiteX28" fmla="*/ 8086 w 10000"/>
                    <a:gd name="connsiteY28" fmla="*/ 3904 h 10000"/>
                    <a:gd name="connsiteX29" fmla="*/ 8491 w 10000"/>
                    <a:gd name="connsiteY29" fmla="*/ 4042 h 10000"/>
                    <a:gd name="connsiteX30" fmla="*/ 9191 w 10000"/>
                    <a:gd name="connsiteY30" fmla="*/ 4226 h 10000"/>
                    <a:gd name="connsiteX31" fmla="*/ 9191 w 10000"/>
                    <a:gd name="connsiteY31" fmla="*/ 4226 h 10000"/>
                    <a:gd name="connsiteX32" fmla="*/ 9218 w 10000"/>
                    <a:gd name="connsiteY32" fmla="*/ 4226 h 10000"/>
                    <a:gd name="connsiteX33" fmla="*/ 9218 w 10000"/>
                    <a:gd name="connsiteY33" fmla="*/ 4156 h 10000"/>
                    <a:gd name="connsiteX34" fmla="*/ 9137 w 10000"/>
                    <a:gd name="connsiteY34" fmla="*/ 3904 h 10000"/>
                    <a:gd name="connsiteX35" fmla="*/ 8787 w 10000"/>
                    <a:gd name="connsiteY35" fmla="*/ 3098 h 10000"/>
                    <a:gd name="connsiteX36" fmla="*/ 8140 w 10000"/>
                    <a:gd name="connsiteY36" fmla="*/ 1948 h 10000"/>
                    <a:gd name="connsiteX37" fmla="*/ 8140 w 10000"/>
                    <a:gd name="connsiteY37" fmla="*/ 1948 h 10000"/>
                    <a:gd name="connsiteX38" fmla="*/ 8868 w 10000"/>
                    <a:gd name="connsiteY38" fmla="*/ 1994 h 10000"/>
                    <a:gd name="connsiteX39" fmla="*/ 9488 w 10000"/>
                    <a:gd name="connsiteY39" fmla="*/ 1994 h 10000"/>
                    <a:gd name="connsiteX40" fmla="*/ 10000 w 10000"/>
                    <a:gd name="connsiteY40" fmla="*/ 1948 h 10000"/>
                    <a:gd name="connsiteX41" fmla="*/ 5502 w 10000"/>
                    <a:gd name="connsiteY41" fmla="*/ 0 h 10000"/>
                    <a:gd name="connsiteX42" fmla="*/ 3426 w 10000"/>
                    <a:gd name="connsiteY42" fmla="*/ 4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000" h="10000">
                      <a:moveTo>
                        <a:pt x="3426" y="47"/>
                      </a:moveTo>
                      <a:lnTo>
                        <a:pt x="0" y="2730"/>
                      </a:lnTo>
                      <a:lnTo>
                        <a:pt x="0" y="2730"/>
                      </a:lnTo>
                      <a:lnTo>
                        <a:pt x="0" y="2730"/>
                      </a:lnTo>
                      <a:cubicBezTo>
                        <a:pt x="18" y="2738"/>
                        <a:pt x="36" y="2745"/>
                        <a:pt x="54" y="2753"/>
                      </a:cubicBezTo>
                      <a:lnTo>
                        <a:pt x="216" y="2753"/>
                      </a:lnTo>
                      <a:lnTo>
                        <a:pt x="728" y="2753"/>
                      </a:lnTo>
                      <a:lnTo>
                        <a:pt x="1590" y="2730"/>
                      </a:lnTo>
                      <a:lnTo>
                        <a:pt x="1590" y="2730"/>
                      </a:lnTo>
                      <a:cubicBezTo>
                        <a:pt x="1482" y="3106"/>
                        <a:pt x="1375" y="3482"/>
                        <a:pt x="1267" y="3858"/>
                      </a:cubicBezTo>
                      <a:cubicBezTo>
                        <a:pt x="1132" y="4348"/>
                        <a:pt x="998" y="4840"/>
                        <a:pt x="863" y="5330"/>
                      </a:cubicBezTo>
                      <a:lnTo>
                        <a:pt x="863" y="5330"/>
                      </a:lnTo>
                      <a:lnTo>
                        <a:pt x="1456" y="4985"/>
                      </a:lnTo>
                      <a:lnTo>
                        <a:pt x="2022" y="4709"/>
                      </a:lnTo>
                      <a:lnTo>
                        <a:pt x="2561" y="4502"/>
                      </a:lnTo>
                      <a:lnTo>
                        <a:pt x="2561" y="4502"/>
                      </a:lnTo>
                      <a:lnTo>
                        <a:pt x="3827" y="6918"/>
                      </a:lnTo>
                      <a:lnTo>
                        <a:pt x="4852" y="8803"/>
                      </a:lnTo>
                      <a:lnTo>
                        <a:pt x="5283" y="9517"/>
                      </a:lnTo>
                      <a:lnTo>
                        <a:pt x="5580" y="10000"/>
                      </a:lnTo>
                      <a:lnTo>
                        <a:pt x="5580" y="10000"/>
                      </a:lnTo>
                      <a:lnTo>
                        <a:pt x="6011" y="9103"/>
                      </a:lnTo>
                      <a:lnTo>
                        <a:pt x="6900" y="7124"/>
                      </a:lnTo>
                      <a:lnTo>
                        <a:pt x="7358" y="6020"/>
                      </a:lnTo>
                      <a:lnTo>
                        <a:pt x="7763" y="5054"/>
                      </a:lnTo>
                      <a:lnTo>
                        <a:pt x="8059" y="4295"/>
                      </a:lnTo>
                      <a:cubicBezTo>
                        <a:pt x="8068" y="4211"/>
                        <a:pt x="8077" y="4126"/>
                        <a:pt x="8086" y="4042"/>
                      </a:cubicBezTo>
                      <a:lnTo>
                        <a:pt x="8086" y="3904"/>
                      </a:lnTo>
                      <a:lnTo>
                        <a:pt x="8086" y="3904"/>
                      </a:lnTo>
                      <a:lnTo>
                        <a:pt x="8491" y="4042"/>
                      </a:lnTo>
                      <a:lnTo>
                        <a:pt x="9191" y="4226"/>
                      </a:lnTo>
                      <a:lnTo>
                        <a:pt x="9191" y="4226"/>
                      </a:lnTo>
                      <a:lnTo>
                        <a:pt x="9218" y="4226"/>
                      </a:lnTo>
                      <a:lnTo>
                        <a:pt x="9218" y="4156"/>
                      </a:lnTo>
                      <a:lnTo>
                        <a:pt x="9137" y="3904"/>
                      </a:lnTo>
                      <a:lnTo>
                        <a:pt x="8787" y="3098"/>
                      </a:lnTo>
                      <a:lnTo>
                        <a:pt x="8140" y="1948"/>
                      </a:lnTo>
                      <a:lnTo>
                        <a:pt x="8140" y="1948"/>
                      </a:lnTo>
                      <a:lnTo>
                        <a:pt x="8868" y="1994"/>
                      </a:lnTo>
                      <a:lnTo>
                        <a:pt x="9488" y="1994"/>
                      </a:lnTo>
                      <a:lnTo>
                        <a:pt x="10000" y="1948"/>
                      </a:lnTo>
                      <a:lnTo>
                        <a:pt x="5502" y="0"/>
                      </a:lnTo>
                      <a:lnTo>
                        <a:pt x="3426" y="47"/>
                      </a:lnTo>
                      <a:close/>
                    </a:path>
                  </a:pathLst>
                </a:custGeom>
                <a:solidFill>
                  <a:srgbClr val="FEEB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84" name="Group 183"/>
              <p:cNvGrpSpPr/>
              <p:nvPr/>
            </p:nvGrpSpPr>
            <p:grpSpPr>
              <a:xfrm>
                <a:off x="14269144" y="7282518"/>
                <a:ext cx="4344987" cy="2035404"/>
                <a:chOff x="14269144" y="7282518"/>
                <a:chExt cx="4344987" cy="2035404"/>
              </a:xfrm>
            </p:grpSpPr>
            <p:sp>
              <p:nvSpPr>
                <p:cNvPr id="185" name="Freeform 7"/>
                <p:cNvSpPr>
                  <a:spLocks/>
                </p:cNvSpPr>
                <p:nvPr/>
              </p:nvSpPr>
              <p:spPr bwMode="auto">
                <a:xfrm>
                  <a:off x="14269144" y="8454322"/>
                  <a:ext cx="4344987" cy="663575"/>
                </a:xfrm>
                <a:custGeom>
                  <a:avLst/>
                  <a:gdLst>
                    <a:gd name="T0" fmla="*/ 2639 w 2737"/>
                    <a:gd name="T1" fmla="*/ 36 h 418"/>
                    <a:gd name="T2" fmla="*/ 2355 w 2737"/>
                    <a:gd name="T3" fmla="*/ 128 h 418"/>
                    <a:gd name="T4" fmla="*/ 2031 w 2737"/>
                    <a:gd name="T5" fmla="*/ 192 h 418"/>
                    <a:gd name="T6" fmla="*/ 1777 w 2737"/>
                    <a:gd name="T7" fmla="*/ 220 h 418"/>
                    <a:gd name="T8" fmla="*/ 1334 w 2737"/>
                    <a:gd name="T9" fmla="*/ 238 h 418"/>
                    <a:gd name="T10" fmla="*/ 982 w 2737"/>
                    <a:gd name="T11" fmla="*/ 228 h 418"/>
                    <a:gd name="T12" fmla="*/ 654 w 2737"/>
                    <a:gd name="T13" fmla="*/ 204 h 418"/>
                    <a:gd name="T14" fmla="*/ 252 w 2737"/>
                    <a:gd name="T15" fmla="*/ 154 h 418"/>
                    <a:gd name="T16" fmla="*/ 0 w 2737"/>
                    <a:gd name="T17" fmla="*/ 112 h 418"/>
                    <a:gd name="T18" fmla="*/ 10 w 2737"/>
                    <a:gd name="T19" fmla="*/ 146 h 418"/>
                    <a:gd name="T20" fmla="*/ 38 w 2737"/>
                    <a:gd name="T21" fmla="*/ 176 h 418"/>
                    <a:gd name="T22" fmla="*/ 112 w 2737"/>
                    <a:gd name="T23" fmla="*/ 238 h 418"/>
                    <a:gd name="T24" fmla="*/ 208 w 2737"/>
                    <a:gd name="T25" fmla="*/ 292 h 418"/>
                    <a:gd name="T26" fmla="*/ 322 w 2737"/>
                    <a:gd name="T27" fmla="*/ 340 h 418"/>
                    <a:gd name="T28" fmla="*/ 498 w 2737"/>
                    <a:gd name="T29" fmla="*/ 394 h 418"/>
                    <a:gd name="T30" fmla="*/ 634 w 2737"/>
                    <a:gd name="T31" fmla="*/ 406 h 418"/>
                    <a:gd name="T32" fmla="*/ 672 w 2737"/>
                    <a:gd name="T33" fmla="*/ 392 h 418"/>
                    <a:gd name="T34" fmla="*/ 742 w 2737"/>
                    <a:gd name="T35" fmla="*/ 344 h 418"/>
                    <a:gd name="T36" fmla="*/ 756 w 2737"/>
                    <a:gd name="T37" fmla="*/ 332 h 418"/>
                    <a:gd name="T38" fmla="*/ 778 w 2737"/>
                    <a:gd name="T39" fmla="*/ 322 h 418"/>
                    <a:gd name="T40" fmla="*/ 800 w 2737"/>
                    <a:gd name="T41" fmla="*/ 324 h 418"/>
                    <a:gd name="T42" fmla="*/ 830 w 2737"/>
                    <a:gd name="T43" fmla="*/ 340 h 418"/>
                    <a:gd name="T44" fmla="*/ 880 w 2737"/>
                    <a:gd name="T45" fmla="*/ 370 h 418"/>
                    <a:gd name="T46" fmla="*/ 932 w 2737"/>
                    <a:gd name="T47" fmla="*/ 392 h 418"/>
                    <a:gd name="T48" fmla="*/ 1014 w 2737"/>
                    <a:gd name="T49" fmla="*/ 408 h 418"/>
                    <a:gd name="T50" fmla="*/ 1072 w 2737"/>
                    <a:gd name="T51" fmla="*/ 408 h 418"/>
                    <a:gd name="T52" fmla="*/ 1100 w 2737"/>
                    <a:gd name="T53" fmla="*/ 404 h 418"/>
                    <a:gd name="T54" fmla="*/ 1146 w 2737"/>
                    <a:gd name="T55" fmla="*/ 392 h 418"/>
                    <a:gd name="T56" fmla="*/ 1182 w 2737"/>
                    <a:gd name="T57" fmla="*/ 378 h 418"/>
                    <a:gd name="T58" fmla="*/ 1232 w 2737"/>
                    <a:gd name="T59" fmla="*/ 346 h 418"/>
                    <a:gd name="T60" fmla="*/ 1306 w 2737"/>
                    <a:gd name="T61" fmla="*/ 268 h 418"/>
                    <a:gd name="T62" fmla="*/ 1330 w 2737"/>
                    <a:gd name="T63" fmla="*/ 254 h 418"/>
                    <a:gd name="T64" fmla="*/ 1340 w 2737"/>
                    <a:gd name="T65" fmla="*/ 252 h 418"/>
                    <a:gd name="T66" fmla="*/ 1368 w 2737"/>
                    <a:gd name="T67" fmla="*/ 262 h 418"/>
                    <a:gd name="T68" fmla="*/ 1389 w 2737"/>
                    <a:gd name="T69" fmla="*/ 284 h 418"/>
                    <a:gd name="T70" fmla="*/ 1407 w 2737"/>
                    <a:gd name="T71" fmla="*/ 304 h 418"/>
                    <a:gd name="T72" fmla="*/ 1457 w 2737"/>
                    <a:gd name="T73" fmla="*/ 354 h 418"/>
                    <a:gd name="T74" fmla="*/ 1477 w 2737"/>
                    <a:gd name="T75" fmla="*/ 366 h 418"/>
                    <a:gd name="T76" fmla="*/ 1511 w 2737"/>
                    <a:gd name="T77" fmla="*/ 384 h 418"/>
                    <a:gd name="T78" fmla="*/ 1569 w 2737"/>
                    <a:gd name="T79" fmla="*/ 400 h 418"/>
                    <a:gd name="T80" fmla="*/ 1631 w 2737"/>
                    <a:gd name="T81" fmla="*/ 406 h 418"/>
                    <a:gd name="T82" fmla="*/ 1633 w 2737"/>
                    <a:gd name="T83" fmla="*/ 406 h 418"/>
                    <a:gd name="T84" fmla="*/ 1747 w 2737"/>
                    <a:gd name="T85" fmla="*/ 390 h 418"/>
                    <a:gd name="T86" fmla="*/ 1799 w 2737"/>
                    <a:gd name="T87" fmla="*/ 370 h 418"/>
                    <a:gd name="T88" fmla="*/ 1849 w 2737"/>
                    <a:gd name="T89" fmla="*/ 338 h 418"/>
                    <a:gd name="T90" fmla="*/ 1883 w 2737"/>
                    <a:gd name="T91" fmla="*/ 318 h 418"/>
                    <a:gd name="T92" fmla="*/ 1905 w 2737"/>
                    <a:gd name="T93" fmla="*/ 316 h 418"/>
                    <a:gd name="T94" fmla="*/ 1927 w 2737"/>
                    <a:gd name="T95" fmla="*/ 326 h 418"/>
                    <a:gd name="T96" fmla="*/ 1943 w 2737"/>
                    <a:gd name="T97" fmla="*/ 340 h 418"/>
                    <a:gd name="T98" fmla="*/ 1983 w 2737"/>
                    <a:gd name="T99" fmla="*/ 372 h 418"/>
                    <a:gd name="T100" fmla="*/ 2051 w 2737"/>
                    <a:gd name="T101" fmla="*/ 404 h 418"/>
                    <a:gd name="T102" fmla="*/ 2087 w 2737"/>
                    <a:gd name="T103" fmla="*/ 414 h 418"/>
                    <a:gd name="T104" fmla="*/ 2239 w 2737"/>
                    <a:gd name="T105" fmla="*/ 372 h 418"/>
                    <a:gd name="T106" fmla="*/ 2437 w 2737"/>
                    <a:gd name="T107" fmla="*/ 298 h 418"/>
                    <a:gd name="T108" fmla="*/ 2591 w 2737"/>
                    <a:gd name="T109" fmla="*/ 218 h 418"/>
                    <a:gd name="T110" fmla="*/ 2695 w 2737"/>
                    <a:gd name="T111" fmla="*/ 134 h 418"/>
                    <a:gd name="T112" fmla="*/ 2725 w 2737"/>
                    <a:gd name="T113" fmla="*/ 92 h 418"/>
                    <a:gd name="T114" fmla="*/ 2737 w 2737"/>
                    <a:gd name="T115" fmla="*/ 52 h 418"/>
                    <a:gd name="T116" fmla="*/ 2733 w 2737"/>
                    <a:gd name="T117" fmla="*/ 1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7" h="418">
                      <a:moveTo>
                        <a:pt x="2727" y="0"/>
                      </a:moveTo>
                      <a:lnTo>
                        <a:pt x="2727" y="0"/>
                      </a:lnTo>
                      <a:lnTo>
                        <a:pt x="2639" y="36"/>
                      </a:lnTo>
                      <a:lnTo>
                        <a:pt x="2549" y="70"/>
                      </a:lnTo>
                      <a:lnTo>
                        <a:pt x="2453" y="100"/>
                      </a:lnTo>
                      <a:lnTo>
                        <a:pt x="2355" y="128"/>
                      </a:lnTo>
                      <a:lnTo>
                        <a:pt x="2251" y="152"/>
                      </a:lnTo>
                      <a:lnTo>
                        <a:pt x="2143" y="174"/>
                      </a:lnTo>
                      <a:lnTo>
                        <a:pt x="2031" y="192"/>
                      </a:lnTo>
                      <a:lnTo>
                        <a:pt x="1915" y="206"/>
                      </a:lnTo>
                      <a:lnTo>
                        <a:pt x="1915" y="206"/>
                      </a:lnTo>
                      <a:lnTo>
                        <a:pt x="1777" y="220"/>
                      </a:lnTo>
                      <a:lnTo>
                        <a:pt x="1633" y="230"/>
                      </a:lnTo>
                      <a:lnTo>
                        <a:pt x="1485" y="236"/>
                      </a:lnTo>
                      <a:lnTo>
                        <a:pt x="1334" y="238"/>
                      </a:lnTo>
                      <a:lnTo>
                        <a:pt x="1334" y="238"/>
                      </a:lnTo>
                      <a:lnTo>
                        <a:pt x="1160" y="236"/>
                      </a:lnTo>
                      <a:lnTo>
                        <a:pt x="982" y="228"/>
                      </a:lnTo>
                      <a:lnTo>
                        <a:pt x="982" y="228"/>
                      </a:lnTo>
                      <a:lnTo>
                        <a:pt x="814" y="218"/>
                      </a:lnTo>
                      <a:lnTo>
                        <a:pt x="654" y="204"/>
                      </a:lnTo>
                      <a:lnTo>
                        <a:pt x="506" y="188"/>
                      </a:lnTo>
                      <a:lnTo>
                        <a:pt x="372" y="172"/>
                      </a:lnTo>
                      <a:lnTo>
                        <a:pt x="252" y="154"/>
                      </a:lnTo>
                      <a:lnTo>
                        <a:pt x="148" y="138"/>
                      </a:lnTo>
                      <a:lnTo>
                        <a:pt x="0" y="112"/>
                      </a:lnTo>
                      <a:lnTo>
                        <a:pt x="0" y="112"/>
                      </a:lnTo>
                      <a:lnTo>
                        <a:pt x="2" y="124"/>
                      </a:lnTo>
                      <a:lnTo>
                        <a:pt x="6" y="136"/>
                      </a:lnTo>
                      <a:lnTo>
                        <a:pt x="10" y="146"/>
                      </a:lnTo>
                      <a:lnTo>
                        <a:pt x="18" y="156"/>
                      </a:lnTo>
                      <a:lnTo>
                        <a:pt x="18" y="156"/>
                      </a:lnTo>
                      <a:lnTo>
                        <a:pt x="38" y="176"/>
                      </a:lnTo>
                      <a:lnTo>
                        <a:pt x="60" y="198"/>
                      </a:lnTo>
                      <a:lnTo>
                        <a:pt x="84" y="218"/>
                      </a:lnTo>
                      <a:lnTo>
                        <a:pt x="112" y="238"/>
                      </a:lnTo>
                      <a:lnTo>
                        <a:pt x="142" y="256"/>
                      </a:lnTo>
                      <a:lnTo>
                        <a:pt x="174" y="274"/>
                      </a:lnTo>
                      <a:lnTo>
                        <a:pt x="208" y="292"/>
                      </a:lnTo>
                      <a:lnTo>
                        <a:pt x="244" y="308"/>
                      </a:lnTo>
                      <a:lnTo>
                        <a:pt x="282" y="324"/>
                      </a:lnTo>
                      <a:lnTo>
                        <a:pt x="322" y="340"/>
                      </a:lnTo>
                      <a:lnTo>
                        <a:pt x="364" y="354"/>
                      </a:lnTo>
                      <a:lnTo>
                        <a:pt x="406" y="368"/>
                      </a:lnTo>
                      <a:lnTo>
                        <a:pt x="498" y="394"/>
                      </a:lnTo>
                      <a:lnTo>
                        <a:pt x="594" y="418"/>
                      </a:lnTo>
                      <a:lnTo>
                        <a:pt x="594" y="418"/>
                      </a:lnTo>
                      <a:lnTo>
                        <a:pt x="634" y="406"/>
                      </a:lnTo>
                      <a:lnTo>
                        <a:pt x="654" y="400"/>
                      </a:lnTo>
                      <a:lnTo>
                        <a:pt x="672" y="392"/>
                      </a:lnTo>
                      <a:lnTo>
                        <a:pt x="672" y="392"/>
                      </a:lnTo>
                      <a:lnTo>
                        <a:pt x="692" y="382"/>
                      </a:lnTo>
                      <a:lnTo>
                        <a:pt x="708" y="370"/>
                      </a:lnTo>
                      <a:lnTo>
                        <a:pt x="742" y="344"/>
                      </a:lnTo>
                      <a:lnTo>
                        <a:pt x="742" y="344"/>
                      </a:lnTo>
                      <a:lnTo>
                        <a:pt x="756" y="332"/>
                      </a:lnTo>
                      <a:lnTo>
                        <a:pt x="756" y="332"/>
                      </a:lnTo>
                      <a:lnTo>
                        <a:pt x="764" y="328"/>
                      </a:lnTo>
                      <a:lnTo>
                        <a:pt x="770" y="324"/>
                      </a:lnTo>
                      <a:lnTo>
                        <a:pt x="778" y="322"/>
                      </a:lnTo>
                      <a:lnTo>
                        <a:pt x="786" y="322"/>
                      </a:lnTo>
                      <a:lnTo>
                        <a:pt x="786" y="322"/>
                      </a:lnTo>
                      <a:lnTo>
                        <a:pt x="800" y="324"/>
                      </a:lnTo>
                      <a:lnTo>
                        <a:pt x="812" y="328"/>
                      </a:lnTo>
                      <a:lnTo>
                        <a:pt x="812" y="328"/>
                      </a:lnTo>
                      <a:lnTo>
                        <a:pt x="830" y="340"/>
                      </a:lnTo>
                      <a:lnTo>
                        <a:pt x="830" y="340"/>
                      </a:lnTo>
                      <a:lnTo>
                        <a:pt x="854" y="356"/>
                      </a:lnTo>
                      <a:lnTo>
                        <a:pt x="880" y="370"/>
                      </a:lnTo>
                      <a:lnTo>
                        <a:pt x="904" y="382"/>
                      </a:lnTo>
                      <a:lnTo>
                        <a:pt x="932" y="392"/>
                      </a:lnTo>
                      <a:lnTo>
                        <a:pt x="932" y="392"/>
                      </a:lnTo>
                      <a:lnTo>
                        <a:pt x="960" y="400"/>
                      </a:lnTo>
                      <a:lnTo>
                        <a:pt x="986" y="404"/>
                      </a:lnTo>
                      <a:lnTo>
                        <a:pt x="1014" y="408"/>
                      </a:lnTo>
                      <a:lnTo>
                        <a:pt x="1042" y="408"/>
                      </a:lnTo>
                      <a:lnTo>
                        <a:pt x="1042" y="408"/>
                      </a:lnTo>
                      <a:lnTo>
                        <a:pt x="1072" y="408"/>
                      </a:lnTo>
                      <a:lnTo>
                        <a:pt x="1098" y="404"/>
                      </a:lnTo>
                      <a:lnTo>
                        <a:pt x="1098" y="404"/>
                      </a:lnTo>
                      <a:lnTo>
                        <a:pt x="1100" y="404"/>
                      </a:lnTo>
                      <a:lnTo>
                        <a:pt x="1100" y="404"/>
                      </a:lnTo>
                      <a:lnTo>
                        <a:pt x="1124" y="398"/>
                      </a:lnTo>
                      <a:lnTo>
                        <a:pt x="1146" y="392"/>
                      </a:lnTo>
                      <a:lnTo>
                        <a:pt x="1166" y="386"/>
                      </a:lnTo>
                      <a:lnTo>
                        <a:pt x="1182" y="378"/>
                      </a:lnTo>
                      <a:lnTo>
                        <a:pt x="1182" y="378"/>
                      </a:lnTo>
                      <a:lnTo>
                        <a:pt x="1202" y="368"/>
                      </a:lnTo>
                      <a:lnTo>
                        <a:pt x="1218" y="358"/>
                      </a:lnTo>
                      <a:lnTo>
                        <a:pt x="1232" y="346"/>
                      </a:lnTo>
                      <a:lnTo>
                        <a:pt x="1246" y="334"/>
                      </a:lnTo>
                      <a:lnTo>
                        <a:pt x="1306" y="268"/>
                      </a:lnTo>
                      <a:lnTo>
                        <a:pt x="1306" y="268"/>
                      </a:lnTo>
                      <a:lnTo>
                        <a:pt x="1312" y="262"/>
                      </a:lnTo>
                      <a:lnTo>
                        <a:pt x="1322" y="256"/>
                      </a:lnTo>
                      <a:lnTo>
                        <a:pt x="1330" y="254"/>
                      </a:lnTo>
                      <a:lnTo>
                        <a:pt x="1340" y="252"/>
                      </a:lnTo>
                      <a:lnTo>
                        <a:pt x="1340" y="252"/>
                      </a:lnTo>
                      <a:lnTo>
                        <a:pt x="1340" y="252"/>
                      </a:lnTo>
                      <a:lnTo>
                        <a:pt x="1350" y="254"/>
                      </a:lnTo>
                      <a:lnTo>
                        <a:pt x="1358" y="256"/>
                      </a:lnTo>
                      <a:lnTo>
                        <a:pt x="1368" y="262"/>
                      </a:lnTo>
                      <a:lnTo>
                        <a:pt x="1373" y="268"/>
                      </a:lnTo>
                      <a:lnTo>
                        <a:pt x="1383" y="278"/>
                      </a:lnTo>
                      <a:lnTo>
                        <a:pt x="1389" y="284"/>
                      </a:lnTo>
                      <a:lnTo>
                        <a:pt x="1389" y="284"/>
                      </a:lnTo>
                      <a:lnTo>
                        <a:pt x="1407" y="304"/>
                      </a:lnTo>
                      <a:lnTo>
                        <a:pt x="1407" y="304"/>
                      </a:lnTo>
                      <a:lnTo>
                        <a:pt x="1423" y="322"/>
                      </a:lnTo>
                      <a:lnTo>
                        <a:pt x="1439" y="338"/>
                      </a:lnTo>
                      <a:lnTo>
                        <a:pt x="1457" y="354"/>
                      </a:lnTo>
                      <a:lnTo>
                        <a:pt x="1475" y="366"/>
                      </a:lnTo>
                      <a:lnTo>
                        <a:pt x="1475" y="366"/>
                      </a:lnTo>
                      <a:lnTo>
                        <a:pt x="1477" y="366"/>
                      </a:lnTo>
                      <a:lnTo>
                        <a:pt x="1477" y="366"/>
                      </a:lnTo>
                      <a:lnTo>
                        <a:pt x="1493" y="376"/>
                      </a:lnTo>
                      <a:lnTo>
                        <a:pt x="1511" y="384"/>
                      </a:lnTo>
                      <a:lnTo>
                        <a:pt x="1529" y="390"/>
                      </a:lnTo>
                      <a:lnTo>
                        <a:pt x="1549" y="396"/>
                      </a:lnTo>
                      <a:lnTo>
                        <a:pt x="1569" y="400"/>
                      </a:lnTo>
                      <a:lnTo>
                        <a:pt x="1589" y="404"/>
                      </a:lnTo>
                      <a:lnTo>
                        <a:pt x="1611" y="406"/>
                      </a:lnTo>
                      <a:lnTo>
                        <a:pt x="1631" y="406"/>
                      </a:lnTo>
                      <a:lnTo>
                        <a:pt x="1631" y="406"/>
                      </a:lnTo>
                      <a:lnTo>
                        <a:pt x="1633" y="406"/>
                      </a:lnTo>
                      <a:lnTo>
                        <a:pt x="1633" y="406"/>
                      </a:lnTo>
                      <a:lnTo>
                        <a:pt x="1675" y="404"/>
                      </a:lnTo>
                      <a:lnTo>
                        <a:pt x="1713" y="400"/>
                      </a:lnTo>
                      <a:lnTo>
                        <a:pt x="1747" y="390"/>
                      </a:lnTo>
                      <a:lnTo>
                        <a:pt x="1781" y="378"/>
                      </a:lnTo>
                      <a:lnTo>
                        <a:pt x="1781" y="378"/>
                      </a:lnTo>
                      <a:lnTo>
                        <a:pt x="1799" y="370"/>
                      </a:lnTo>
                      <a:lnTo>
                        <a:pt x="1815" y="360"/>
                      </a:lnTo>
                      <a:lnTo>
                        <a:pt x="1849" y="338"/>
                      </a:lnTo>
                      <a:lnTo>
                        <a:pt x="1849" y="338"/>
                      </a:lnTo>
                      <a:lnTo>
                        <a:pt x="1871" y="324"/>
                      </a:lnTo>
                      <a:lnTo>
                        <a:pt x="1871" y="324"/>
                      </a:lnTo>
                      <a:lnTo>
                        <a:pt x="1883" y="318"/>
                      </a:lnTo>
                      <a:lnTo>
                        <a:pt x="1897" y="316"/>
                      </a:lnTo>
                      <a:lnTo>
                        <a:pt x="1897" y="316"/>
                      </a:lnTo>
                      <a:lnTo>
                        <a:pt x="1905" y="316"/>
                      </a:lnTo>
                      <a:lnTo>
                        <a:pt x="1913" y="318"/>
                      </a:lnTo>
                      <a:lnTo>
                        <a:pt x="1919" y="322"/>
                      </a:lnTo>
                      <a:lnTo>
                        <a:pt x="1927" y="326"/>
                      </a:lnTo>
                      <a:lnTo>
                        <a:pt x="1927" y="326"/>
                      </a:lnTo>
                      <a:lnTo>
                        <a:pt x="1943" y="340"/>
                      </a:lnTo>
                      <a:lnTo>
                        <a:pt x="1943" y="340"/>
                      </a:lnTo>
                      <a:lnTo>
                        <a:pt x="1963" y="356"/>
                      </a:lnTo>
                      <a:lnTo>
                        <a:pt x="1983" y="372"/>
                      </a:lnTo>
                      <a:lnTo>
                        <a:pt x="1983" y="372"/>
                      </a:lnTo>
                      <a:lnTo>
                        <a:pt x="2005" y="384"/>
                      </a:lnTo>
                      <a:lnTo>
                        <a:pt x="2029" y="396"/>
                      </a:lnTo>
                      <a:lnTo>
                        <a:pt x="2051" y="404"/>
                      </a:lnTo>
                      <a:lnTo>
                        <a:pt x="2077" y="412"/>
                      </a:lnTo>
                      <a:lnTo>
                        <a:pt x="2077" y="412"/>
                      </a:lnTo>
                      <a:lnTo>
                        <a:pt x="2087" y="414"/>
                      </a:lnTo>
                      <a:lnTo>
                        <a:pt x="2087" y="414"/>
                      </a:lnTo>
                      <a:lnTo>
                        <a:pt x="2165" y="394"/>
                      </a:lnTo>
                      <a:lnTo>
                        <a:pt x="2239" y="372"/>
                      </a:lnTo>
                      <a:lnTo>
                        <a:pt x="2309" y="348"/>
                      </a:lnTo>
                      <a:lnTo>
                        <a:pt x="2375" y="324"/>
                      </a:lnTo>
                      <a:lnTo>
                        <a:pt x="2437" y="298"/>
                      </a:lnTo>
                      <a:lnTo>
                        <a:pt x="2493" y="272"/>
                      </a:lnTo>
                      <a:lnTo>
                        <a:pt x="2545" y="244"/>
                      </a:lnTo>
                      <a:lnTo>
                        <a:pt x="2591" y="218"/>
                      </a:lnTo>
                      <a:lnTo>
                        <a:pt x="2633" y="190"/>
                      </a:lnTo>
                      <a:lnTo>
                        <a:pt x="2667" y="162"/>
                      </a:lnTo>
                      <a:lnTo>
                        <a:pt x="2695" y="134"/>
                      </a:lnTo>
                      <a:lnTo>
                        <a:pt x="2707" y="120"/>
                      </a:lnTo>
                      <a:lnTo>
                        <a:pt x="2717" y="106"/>
                      </a:lnTo>
                      <a:lnTo>
                        <a:pt x="2725" y="92"/>
                      </a:lnTo>
                      <a:lnTo>
                        <a:pt x="2731" y="78"/>
                      </a:lnTo>
                      <a:lnTo>
                        <a:pt x="2735" y="64"/>
                      </a:lnTo>
                      <a:lnTo>
                        <a:pt x="2737" y="52"/>
                      </a:lnTo>
                      <a:lnTo>
                        <a:pt x="2737" y="38"/>
                      </a:lnTo>
                      <a:lnTo>
                        <a:pt x="2735" y="26"/>
                      </a:lnTo>
                      <a:lnTo>
                        <a:pt x="2733" y="14"/>
                      </a:lnTo>
                      <a:lnTo>
                        <a:pt x="2727" y="0"/>
                      </a:lnTo>
                      <a:lnTo>
                        <a:pt x="27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8"/>
                <p:cNvSpPr>
                  <a:spLocks noEditPoints="1"/>
                </p:cNvSpPr>
                <p:nvPr/>
              </p:nvSpPr>
              <p:spPr bwMode="auto">
                <a:xfrm>
                  <a:off x="14408844" y="8933747"/>
                  <a:ext cx="4075112" cy="384175"/>
                </a:xfrm>
                <a:custGeom>
                  <a:avLst/>
                  <a:gdLst>
                    <a:gd name="T0" fmla="*/ 2317 w 2567"/>
                    <a:gd name="T1" fmla="*/ 88 h 242"/>
                    <a:gd name="T2" fmla="*/ 2233 w 2567"/>
                    <a:gd name="T3" fmla="*/ 140 h 242"/>
                    <a:gd name="T4" fmla="*/ 2129 w 2567"/>
                    <a:gd name="T5" fmla="*/ 170 h 242"/>
                    <a:gd name="T6" fmla="*/ 2025 w 2567"/>
                    <a:gd name="T7" fmla="*/ 172 h 242"/>
                    <a:gd name="T8" fmla="*/ 1907 w 2567"/>
                    <a:gd name="T9" fmla="*/ 142 h 242"/>
                    <a:gd name="T10" fmla="*/ 1799 w 2567"/>
                    <a:gd name="T11" fmla="*/ 66 h 242"/>
                    <a:gd name="T12" fmla="*/ 1703 w 2567"/>
                    <a:gd name="T13" fmla="*/ 126 h 242"/>
                    <a:gd name="T14" fmla="*/ 1543 w 2567"/>
                    <a:gd name="T15" fmla="*/ 158 h 242"/>
                    <a:gd name="T16" fmla="*/ 1491 w 2567"/>
                    <a:gd name="T17" fmla="*/ 154 h 242"/>
                    <a:gd name="T18" fmla="*/ 1383 w 2567"/>
                    <a:gd name="T19" fmla="*/ 120 h 242"/>
                    <a:gd name="T20" fmla="*/ 1311 w 2567"/>
                    <a:gd name="T21" fmla="*/ 66 h 242"/>
                    <a:gd name="T22" fmla="*/ 1256 w 2567"/>
                    <a:gd name="T23" fmla="*/ 0 h 242"/>
                    <a:gd name="T24" fmla="*/ 1142 w 2567"/>
                    <a:gd name="T25" fmla="*/ 112 h 242"/>
                    <a:gd name="T26" fmla="*/ 1052 w 2567"/>
                    <a:gd name="T27" fmla="*/ 148 h 242"/>
                    <a:gd name="T28" fmla="*/ 964 w 2567"/>
                    <a:gd name="T29" fmla="*/ 160 h 242"/>
                    <a:gd name="T30" fmla="*/ 844 w 2567"/>
                    <a:gd name="T31" fmla="*/ 142 h 242"/>
                    <a:gd name="T32" fmla="*/ 714 w 2567"/>
                    <a:gd name="T33" fmla="*/ 70 h 242"/>
                    <a:gd name="T34" fmla="*/ 622 w 2567"/>
                    <a:gd name="T35" fmla="*/ 138 h 242"/>
                    <a:gd name="T36" fmla="*/ 518 w 2567"/>
                    <a:gd name="T37" fmla="*/ 172 h 242"/>
                    <a:gd name="T38" fmla="*/ 428 w 2567"/>
                    <a:gd name="T39" fmla="*/ 176 h 242"/>
                    <a:gd name="T40" fmla="*/ 326 w 2567"/>
                    <a:gd name="T41" fmla="*/ 160 h 242"/>
                    <a:gd name="T42" fmla="*/ 246 w 2567"/>
                    <a:gd name="T43" fmla="*/ 126 h 242"/>
                    <a:gd name="T44" fmla="*/ 190 w 2567"/>
                    <a:gd name="T45" fmla="*/ 140 h 242"/>
                    <a:gd name="T46" fmla="*/ 72 w 2567"/>
                    <a:gd name="T47" fmla="*/ 190 h 242"/>
                    <a:gd name="T48" fmla="*/ 0 w 2567"/>
                    <a:gd name="T49" fmla="*/ 204 h 242"/>
                    <a:gd name="T50" fmla="*/ 92 w 2567"/>
                    <a:gd name="T51" fmla="*/ 200 h 242"/>
                    <a:gd name="T52" fmla="*/ 210 w 2567"/>
                    <a:gd name="T53" fmla="*/ 166 h 242"/>
                    <a:gd name="T54" fmla="*/ 226 w 2567"/>
                    <a:gd name="T55" fmla="*/ 158 h 242"/>
                    <a:gd name="T56" fmla="*/ 312 w 2567"/>
                    <a:gd name="T57" fmla="*/ 202 h 242"/>
                    <a:gd name="T58" fmla="*/ 464 w 2567"/>
                    <a:gd name="T59" fmla="*/ 230 h 242"/>
                    <a:gd name="T60" fmla="*/ 584 w 2567"/>
                    <a:gd name="T61" fmla="*/ 220 h 242"/>
                    <a:gd name="T62" fmla="*/ 706 w 2567"/>
                    <a:gd name="T63" fmla="*/ 178 h 242"/>
                    <a:gd name="T64" fmla="*/ 720 w 2567"/>
                    <a:gd name="T65" fmla="*/ 174 h 242"/>
                    <a:gd name="T66" fmla="*/ 770 w 2567"/>
                    <a:gd name="T67" fmla="*/ 200 h 242"/>
                    <a:gd name="T68" fmla="*/ 900 w 2567"/>
                    <a:gd name="T69" fmla="*/ 234 h 242"/>
                    <a:gd name="T70" fmla="*/ 1002 w 2567"/>
                    <a:gd name="T71" fmla="*/ 240 h 242"/>
                    <a:gd name="T72" fmla="*/ 1128 w 2567"/>
                    <a:gd name="T73" fmla="*/ 218 h 242"/>
                    <a:gd name="T74" fmla="*/ 1256 w 2567"/>
                    <a:gd name="T75" fmla="*/ 156 h 242"/>
                    <a:gd name="T76" fmla="*/ 1383 w 2567"/>
                    <a:gd name="T77" fmla="*/ 218 h 242"/>
                    <a:gd name="T78" fmla="*/ 1539 w 2567"/>
                    <a:gd name="T79" fmla="*/ 242 h 242"/>
                    <a:gd name="T80" fmla="*/ 1681 w 2567"/>
                    <a:gd name="T81" fmla="*/ 222 h 242"/>
                    <a:gd name="T82" fmla="*/ 1787 w 2567"/>
                    <a:gd name="T83" fmla="*/ 180 h 242"/>
                    <a:gd name="T84" fmla="*/ 1809 w 2567"/>
                    <a:gd name="T85" fmla="*/ 182 h 242"/>
                    <a:gd name="T86" fmla="*/ 1937 w 2567"/>
                    <a:gd name="T87" fmla="*/ 224 h 242"/>
                    <a:gd name="T88" fmla="*/ 2105 w 2567"/>
                    <a:gd name="T89" fmla="*/ 228 h 242"/>
                    <a:gd name="T90" fmla="*/ 2223 w 2567"/>
                    <a:gd name="T91" fmla="*/ 198 h 242"/>
                    <a:gd name="T92" fmla="*/ 2317 w 2567"/>
                    <a:gd name="T93" fmla="*/ 144 h 242"/>
                    <a:gd name="T94" fmla="*/ 2451 w 2567"/>
                    <a:gd name="T95" fmla="*/ 196 h 242"/>
                    <a:gd name="T96" fmla="*/ 2567 w 2567"/>
                    <a:gd name="T97" fmla="*/ 204 h 242"/>
                    <a:gd name="T98" fmla="*/ 2507 w 2567"/>
                    <a:gd name="T99" fmla="*/ 194 h 242"/>
                    <a:gd name="T100" fmla="*/ 2395 w 2567"/>
                    <a:gd name="T101" fmla="*/ 15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7" h="242">
                      <a:moveTo>
                        <a:pt x="2377" y="140"/>
                      </a:moveTo>
                      <a:lnTo>
                        <a:pt x="2377" y="140"/>
                      </a:lnTo>
                      <a:lnTo>
                        <a:pt x="2361" y="128"/>
                      </a:lnTo>
                      <a:lnTo>
                        <a:pt x="2345" y="114"/>
                      </a:lnTo>
                      <a:lnTo>
                        <a:pt x="2317" y="88"/>
                      </a:lnTo>
                      <a:lnTo>
                        <a:pt x="2317" y="88"/>
                      </a:lnTo>
                      <a:lnTo>
                        <a:pt x="2277" y="116"/>
                      </a:lnTo>
                      <a:lnTo>
                        <a:pt x="2255" y="128"/>
                      </a:lnTo>
                      <a:lnTo>
                        <a:pt x="2233" y="140"/>
                      </a:lnTo>
                      <a:lnTo>
                        <a:pt x="2233" y="140"/>
                      </a:lnTo>
                      <a:lnTo>
                        <a:pt x="2209" y="150"/>
                      </a:lnTo>
                      <a:lnTo>
                        <a:pt x="2183" y="158"/>
                      </a:lnTo>
                      <a:lnTo>
                        <a:pt x="2155" y="166"/>
                      </a:lnTo>
                      <a:lnTo>
                        <a:pt x="2129" y="170"/>
                      </a:lnTo>
                      <a:lnTo>
                        <a:pt x="2129" y="170"/>
                      </a:lnTo>
                      <a:lnTo>
                        <a:pt x="2109" y="172"/>
                      </a:lnTo>
                      <a:lnTo>
                        <a:pt x="2085" y="174"/>
                      </a:lnTo>
                      <a:lnTo>
                        <a:pt x="2059" y="174"/>
                      </a:lnTo>
                      <a:lnTo>
                        <a:pt x="2025" y="172"/>
                      </a:lnTo>
                      <a:lnTo>
                        <a:pt x="2025" y="172"/>
                      </a:lnTo>
                      <a:lnTo>
                        <a:pt x="1995" y="168"/>
                      </a:lnTo>
                      <a:lnTo>
                        <a:pt x="1963" y="162"/>
                      </a:lnTo>
                      <a:lnTo>
                        <a:pt x="1963" y="162"/>
                      </a:lnTo>
                      <a:lnTo>
                        <a:pt x="1935" y="152"/>
                      </a:lnTo>
                      <a:lnTo>
                        <a:pt x="1907" y="142"/>
                      </a:lnTo>
                      <a:lnTo>
                        <a:pt x="1881" y="128"/>
                      </a:lnTo>
                      <a:lnTo>
                        <a:pt x="1857" y="114"/>
                      </a:lnTo>
                      <a:lnTo>
                        <a:pt x="1857" y="114"/>
                      </a:lnTo>
                      <a:lnTo>
                        <a:pt x="1827" y="90"/>
                      </a:lnTo>
                      <a:lnTo>
                        <a:pt x="1799" y="66"/>
                      </a:lnTo>
                      <a:lnTo>
                        <a:pt x="1799" y="66"/>
                      </a:lnTo>
                      <a:lnTo>
                        <a:pt x="1753" y="98"/>
                      </a:lnTo>
                      <a:lnTo>
                        <a:pt x="1729" y="112"/>
                      </a:lnTo>
                      <a:lnTo>
                        <a:pt x="1703" y="126"/>
                      </a:lnTo>
                      <a:lnTo>
                        <a:pt x="1703" y="126"/>
                      </a:lnTo>
                      <a:lnTo>
                        <a:pt x="1685" y="134"/>
                      </a:lnTo>
                      <a:lnTo>
                        <a:pt x="1665" y="140"/>
                      </a:lnTo>
                      <a:lnTo>
                        <a:pt x="1627" y="150"/>
                      </a:lnTo>
                      <a:lnTo>
                        <a:pt x="1585" y="156"/>
                      </a:lnTo>
                      <a:lnTo>
                        <a:pt x="1543" y="158"/>
                      </a:lnTo>
                      <a:lnTo>
                        <a:pt x="1543" y="158"/>
                      </a:lnTo>
                      <a:lnTo>
                        <a:pt x="1539" y="158"/>
                      </a:lnTo>
                      <a:lnTo>
                        <a:pt x="1539" y="158"/>
                      </a:lnTo>
                      <a:lnTo>
                        <a:pt x="1515" y="158"/>
                      </a:lnTo>
                      <a:lnTo>
                        <a:pt x="1491" y="154"/>
                      </a:lnTo>
                      <a:lnTo>
                        <a:pt x="1467" y="150"/>
                      </a:lnTo>
                      <a:lnTo>
                        <a:pt x="1445" y="146"/>
                      </a:lnTo>
                      <a:lnTo>
                        <a:pt x="1423" y="138"/>
                      </a:lnTo>
                      <a:lnTo>
                        <a:pt x="1403" y="130"/>
                      </a:lnTo>
                      <a:lnTo>
                        <a:pt x="1383" y="120"/>
                      </a:lnTo>
                      <a:lnTo>
                        <a:pt x="1365" y="110"/>
                      </a:lnTo>
                      <a:lnTo>
                        <a:pt x="1365" y="110"/>
                      </a:lnTo>
                      <a:lnTo>
                        <a:pt x="1349" y="100"/>
                      </a:lnTo>
                      <a:lnTo>
                        <a:pt x="1337" y="90"/>
                      </a:lnTo>
                      <a:lnTo>
                        <a:pt x="1311" y="66"/>
                      </a:lnTo>
                      <a:lnTo>
                        <a:pt x="1291" y="42"/>
                      </a:lnTo>
                      <a:lnTo>
                        <a:pt x="1270" y="16"/>
                      </a:lnTo>
                      <a:lnTo>
                        <a:pt x="1270" y="16"/>
                      </a:lnTo>
                      <a:lnTo>
                        <a:pt x="1256" y="0"/>
                      </a:lnTo>
                      <a:lnTo>
                        <a:pt x="1256" y="0"/>
                      </a:lnTo>
                      <a:lnTo>
                        <a:pt x="1196" y="68"/>
                      </a:lnTo>
                      <a:lnTo>
                        <a:pt x="1196" y="68"/>
                      </a:lnTo>
                      <a:lnTo>
                        <a:pt x="1180" y="84"/>
                      </a:lnTo>
                      <a:lnTo>
                        <a:pt x="1162" y="100"/>
                      </a:lnTo>
                      <a:lnTo>
                        <a:pt x="1142" y="112"/>
                      </a:lnTo>
                      <a:lnTo>
                        <a:pt x="1120" y="126"/>
                      </a:lnTo>
                      <a:lnTo>
                        <a:pt x="1120" y="126"/>
                      </a:lnTo>
                      <a:lnTo>
                        <a:pt x="1098" y="134"/>
                      </a:lnTo>
                      <a:lnTo>
                        <a:pt x="1076" y="142"/>
                      </a:lnTo>
                      <a:lnTo>
                        <a:pt x="1052" y="148"/>
                      </a:lnTo>
                      <a:lnTo>
                        <a:pt x="1028" y="154"/>
                      </a:lnTo>
                      <a:lnTo>
                        <a:pt x="1028" y="154"/>
                      </a:lnTo>
                      <a:lnTo>
                        <a:pt x="996" y="158"/>
                      </a:lnTo>
                      <a:lnTo>
                        <a:pt x="964" y="160"/>
                      </a:lnTo>
                      <a:lnTo>
                        <a:pt x="964" y="160"/>
                      </a:lnTo>
                      <a:lnTo>
                        <a:pt x="932" y="158"/>
                      </a:lnTo>
                      <a:lnTo>
                        <a:pt x="902" y="156"/>
                      </a:lnTo>
                      <a:lnTo>
                        <a:pt x="872" y="150"/>
                      </a:lnTo>
                      <a:lnTo>
                        <a:pt x="844" y="142"/>
                      </a:lnTo>
                      <a:lnTo>
                        <a:pt x="844" y="142"/>
                      </a:lnTo>
                      <a:lnTo>
                        <a:pt x="824" y="136"/>
                      </a:lnTo>
                      <a:lnTo>
                        <a:pt x="808" y="128"/>
                      </a:lnTo>
                      <a:lnTo>
                        <a:pt x="774" y="110"/>
                      </a:lnTo>
                      <a:lnTo>
                        <a:pt x="744" y="90"/>
                      </a:lnTo>
                      <a:lnTo>
                        <a:pt x="714" y="70"/>
                      </a:lnTo>
                      <a:lnTo>
                        <a:pt x="714" y="70"/>
                      </a:lnTo>
                      <a:lnTo>
                        <a:pt x="672" y="106"/>
                      </a:lnTo>
                      <a:lnTo>
                        <a:pt x="648" y="124"/>
                      </a:lnTo>
                      <a:lnTo>
                        <a:pt x="622" y="138"/>
                      </a:lnTo>
                      <a:lnTo>
                        <a:pt x="622" y="138"/>
                      </a:lnTo>
                      <a:lnTo>
                        <a:pt x="604" y="146"/>
                      </a:lnTo>
                      <a:lnTo>
                        <a:pt x="584" y="154"/>
                      </a:lnTo>
                      <a:lnTo>
                        <a:pt x="562" y="162"/>
                      </a:lnTo>
                      <a:lnTo>
                        <a:pt x="540" y="166"/>
                      </a:lnTo>
                      <a:lnTo>
                        <a:pt x="518" y="172"/>
                      </a:lnTo>
                      <a:lnTo>
                        <a:pt x="496" y="174"/>
                      </a:lnTo>
                      <a:lnTo>
                        <a:pt x="474" y="176"/>
                      </a:lnTo>
                      <a:lnTo>
                        <a:pt x="450" y="178"/>
                      </a:lnTo>
                      <a:lnTo>
                        <a:pt x="450" y="178"/>
                      </a:lnTo>
                      <a:lnTo>
                        <a:pt x="428" y="176"/>
                      </a:lnTo>
                      <a:lnTo>
                        <a:pt x="428" y="176"/>
                      </a:lnTo>
                      <a:lnTo>
                        <a:pt x="402" y="174"/>
                      </a:lnTo>
                      <a:lnTo>
                        <a:pt x="376" y="170"/>
                      </a:lnTo>
                      <a:lnTo>
                        <a:pt x="350" y="166"/>
                      </a:lnTo>
                      <a:lnTo>
                        <a:pt x="326" y="160"/>
                      </a:lnTo>
                      <a:lnTo>
                        <a:pt x="326" y="160"/>
                      </a:lnTo>
                      <a:lnTo>
                        <a:pt x="304" y="152"/>
                      </a:lnTo>
                      <a:lnTo>
                        <a:pt x="284" y="144"/>
                      </a:lnTo>
                      <a:lnTo>
                        <a:pt x="246" y="126"/>
                      </a:lnTo>
                      <a:lnTo>
                        <a:pt x="246" y="126"/>
                      </a:lnTo>
                      <a:lnTo>
                        <a:pt x="226" y="116"/>
                      </a:lnTo>
                      <a:lnTo>
                        <a:pt x="226" y="116"/>
                      </a:lnTo>
                      <a:lnTo>
                        <a:pt x="212" y="126"/>
                      </a:lnTo>
                      <a:lnTo>
                        <a:pt x="190" y="140"/>
                      </a:lnTo>
                      <a:lnTo>
                        <a:pt x="190" y="140"/>
                      </a:lnTo>
                      <a:lnTo>
                        <a:pt x="160" y="158"/>
                      </a:lnTo>
                      <a:lnTo>
                        <a:pt x="128" y="172"/>
                      </a:lnTo>
                      <a:lnTo>
                        <a:pt x="128" y="172"/>
                      </a:lnTo>
                      <a:lnTo>
                        <a:pt x="100" y="182"/>
                      </a:lnTo>
                      <a:lnTo>
                        <a:pt x="72" y="190"/>
                      </a:lnTo>
                      <a:lnTo>
                        <a:pt x="72" y="190"/>
                      </a:lnTo>
                      <a:lnTo>
                        <a:pt x="36" y="198"/>
                      </a:lnTo>
                      <a:lnTo>
                        <a:pt x="0" y="202"/>
                      </a:lnTo>
                      <a:lnTo>
                        <a:pt x="0" y="204"/>
                      </a:lnTo>
                      <a:lnTo>
                        <a:pt x="0" y="204"/>
                      </a:lnTo>
                      <a:lnTo>
                        <a:pt x="22" y="204"/>
                      </a:lnTo>
                      <a:lnTo>
                        <a:pt x="22" y="204"/>
                      </a:lnTo>
                      <a:lnTo>
                        <a:pt x="58" y="204"/>
                      </a:lnTo>
                      <a:lnTo>
                        <a:pt x="92" y="200"/>
                      </a:lnTo>
                      <a:lnTo>
                        <a:pt x="92" y="200"/>
                      </a:lnTo>
                      <a:lnTo>
                        <a:pt x="114" y="196"/>
                      </a:lnTo>
                      <a:lnTo>
                        <a:pt x="134" y="192"/>
                      </a:lnTo>
                      <a:lnTo>
                        <a:pt x="174" y="180"/>
                      </a:lnTo>
                      <a:lnTo>
                        <a:pt x="174" y="180"/>
                      </a:lnTo>
                      <a:lnTo>
                        <a:pt x="210" y="166"/>
                      </a:lnTo>
                      <a:lnTo>
                        <a:pt x="210" y="166"/>
                      </a:lnTo>
                      <a:lnTo>
                        <a:pt x="218" y="162"/>
                      </a:lnTo>
                      <a:lnTo>
                        <a:pt x="218" y="162"/>
                      </a:lnTo>
                      <a:lnTo>
                        <a:pt x="226" y="158"/>
                      </a:lnTo>
                      <a:lnTo>
                        <a:pt x="226" y="158"/>
                      </a:lnTo>
                      <a:lnTo>
                        <a:pt x="244" y="170"/>
                      </a:lnTo>
                      <a:lnTo>
                        <a:pt x="244" y="170"/>
                      </a:lnTo>
                      <a:lnTo>
                        <a:pt x="278" y="188"/>
                      </a:lnTo>
                      <a:lnTo>
                        <a:pt x="312" y="202"/>
                      </a:lnTo>
                      <a:lnTo>
                        <a:pt x="312" y="202"/>
                      </a:lnTo>
                      <a:lnTo>
                        <a:pt x="348" y="214"/>
                      </a:lnTo>
                      <a:lnTo>
                        <a:pt x="386" y="222"/>
                      </a:lnTo>
                      <a:lnTo>
                        <a:pt x="424" y="228"/>
                      </a:lnTo>
                      <a:lnTo>
                        <a:pt x="464" y="230"/>
                      </a:lnTo>
                      <a:lnTo>
                        <a:pt x="464" y="230"/>
                      </a:lnTo>
                      <a:lnTo>
                        <a:pt x="488" y="232"/>
                      </a:lnTo>
                      <a:lnTo>
                        <a:pt x="488" y="232"/>
                      </a:lnTo>
                      <a:lnTo>
                        <a:pt x="512" y="230"/>
                      </a:lnTo>
                      <a:lnTo>
                        <a:pt x="536" y="228"/>
                      </a:lnTo>
                      <a:lnTo>
                        <a:pt x="584" y="220"/>
                      </a:lnTo>
                      <a:lnTo>
                        <a:pt x="632" y="210"/>
                      </a:lnTo>
                      <a:lnTo>
                        <a:pt x="674" y="194"/>
                      </a:lnTo>
                      <a:lnTo>
                        <a:pt x="674" y="194"/>
                      </a:lnTo>
                      <a:lnTo>
                        <a:pt x="706" y="178"/>
                      </a:lnTo>
                      <a:lnTo>
                        <a:pt x="706" y="178"/>
                      </a:lnTo>
                      <a:lnTo>
                        <a:pt x="714" y="174"/>
                      </a:lnTo>
                      <a:lnTo>
                        <a:pt x="714" y="174"/>
                      </a:lnTo>
                      <a:lnTo>
                        <a:pt x="718" y="174"/>
                      </a:lnTo>
                      <a:lnTo>
                        <a:pt x="718" y="174"/>
                      </a:lnTo>
                      <a:lnTo>
                        <a:pt x="720" y="174"/>
                      </a:lnTo>
                      <a:lnTo>
                        <a:pt x="720" y="174"/>
                      </a:lnTo>
                      <a:lnTo>
                        <a:pt x="730" y="180"/>
                      </a:lnTo>
                      <a:lnTo>
                        <a:pt x="730" y="180"/>
                      </a:lnTo>
                      <a:lnTo>
                        <a:pt x="750" y="190"/>
                      </a:lnTo>
                      <a:lnTo>
                        <a:pt x="770" y="200"/>
                      </a:lnTo>
                      <a:lnTo>
                        <a:pt x="770" y="200"/>
                      </a:lnTo>
                      <a:lnTo>
                        <a:pt x="800" y="212"/>
                      </a:lnTo>
                      <a:lnTo>
                        <a:pt x="832" y="222"/>
                      </a:lnTo>
                      <a:lnTo>
                        <a:pt x="866" y="230"/>
                      </a:lnTo>
                      <a:lnTo>
                        <a:pt x="900" y="234"/>
                      </a:lnTo>
                      <a:lnTo>
                        <a:pt x="900" y="234"/>
                      </a:lnTo>
                      <a:lnTo>
                        <a:pt x="938" y="238"/>
                      </a:lnTo>
                      <a:lnTo>
                        <a:pt x="976" y="240"/>
                      </a:lnTo>
                      <a:lnTo>
                        <a:pt x="976" y="240"/>
                      </a:lnTo>
                      <a:lnTo>
                        <a:pt x="1002" y="240"/>
                      </a:lnTo>
                      <a:lnTo>
                        <a:pt x="1028" y="238"/>
                      </a:lnTo>
                      <a:lnTo>
                        <a:pt x="1054" y="234"/>
                      </a:lnTo>
                      <a:lnTo>
                        <a:pt x="1078" y="230"/>
                      </a:lnTo>
                      <a:lnTo>
                        <a:pt x="1078" y="230"/>
                      </a:lnTo>
                      <a:lnTo>
                        <a:pt x="1128" y="218"/>
                      </a:lnTo>
                      <a:lnTo>
                        <a:pt x="1174" y="202"/>
                      </a:lnTo>
                      <a:lnTo>
                        <a:pt x="1196" y="192"/>
                      </a:lnTo>
                      <a:lnTo>
                        <a:pt x="1218" y="182"/>
                      </a:lnTo>
                      <a:lnTo>
                        <a:pt x="1238" y="170"/>
                      </a:lnTo>
                      <a:lnTo>
                        <a:pt x="1256" y="156"/>
                      </a:lnTo>
                      <a:lnTo>
                        <a:pt x="1256" y="156"/>
                      </a:lnTo>
                      <a:lnTo>
                        <a:pt x="1284" y="176"/>
                      </a:lnTo>
                      <a:lnTo>
                        <a:pt x="1313" y="192"/>
                      </a:lnTo>
                      <a:lnTo>
                        <a:pt x="1347" y="206"/>
                      </a:lnTo>
                      <a:lnTo>
                        <a:pt x="1383" y="218"/>
                      </a:lnTo>
                      <a:lnTo>
                        <a:pt x="1421" y="228"/>
                      </a:lnTo>
                      <a:lnTo>
                        <a:pt x="1459" y="236"/>
                      </a:lnTo>
                      <a:lnTo>
                        <a:pt x="1499" y="240"/>
                      </a:lnTo>
                      <a:lnTo>
                        <a:pt x="1539" y="242"/>
                      </a:lnTo>
                      <a:lnTo>
                        <a:pt x="1539" y="242"/>
                      </a:lnTo>
                      <a:lnTo>
                        <a:pt x="1575" y="240"/>
                      </a:lnTo>
                      <a:lnTo>
                        <a:pt x="1611" y="236"/>
                      </a:lnTo>
                      <a:lnTo>
                        <a:pt x="1611" y="236"/>
                      </a:lnTo>
                      <a:lnTo>
                        <a:pt x="1647" y="230"/>
                      </a:lnTo>
                      <a:lnTo>
                        <a:pt x="1681" y="222"/>
                      </a:lnTo>
                      <a:lnTo>
                        <a:pt x="1715" y="212"/>
                      </a:lnTo>
                      <a:lnTo>
                        <a:pt x="1749" y="198"/>
                      </a:lnTo>
                      <a:lnTo>
                        <a:pt x="1749" y="198"/>
                      </a:lnTo>
                      <a:lnTo>
                        <a:pt x="1767" y="190"/>
                      </a:lnTo>
                      <a:lnTo>
                        <a:pt x="1787" y="180"/>
                      </a:lnTo>
                      <a:lnTo>
                        <a:pt x="1787" y="180"/>
                      </a:lnTo>
                      <a:lnTo>
                        <a:pt x="1795" y="174"/>
                      </a:lnTo>
                      <a:lnTo>
                        <a:pt x="1795" y="174"/>
                      </a:lnTo>
                      <a:lnTo>
                        <a:pt x="1809" y="182"/>
                      </a:lnTo>
                      <a:lnTo>
                        <a:pt x="1809" y="182"/>
                      </a:lnTo>
                      <a:lnTo>
                        <a:pt x="1845" y="198"/>
                      </a:lnTo>
                      <a:lnTo>
                        <a:pt x="1845" y="198"/>
                      </a:lnTo>
                      <a:lnTo>
                        <a:pt x="1867" y="206"/>
                      </a:lnTo>
                      <a:lnTo>
                        <a:pt x="1889" y="214"/>
                      </a:lnTo>
                      <a:lnTo>
                        <a:pt x="1937" y="224"/>
                      </a:lnTo>
                      <a:lnTo>
                        <a:pt x="1985" y="232"/>
                      </a:lnTo>
                      <a:lnTo>
                        <a:pt x="2037" y="234"/>
                      </a:lnTo>
                      <a:lnTo>
                        <a:pt x="2037" y="234"/>
                      </a:lnTo>
                      <a:lnTo>
                        <a:pt x="2071" y="232"/>
                      </a:lnTo>
                      <a:lnTo>
                        <a:pt x="2105" y="228"/>
                      </a:lnTo>
                      <a:lnTo>
                        <a:pt x="2105" y="228"/>
                      </a:lnTo>
                      <a:lnTo>
                        <a:pt x="2135" y="224"/>
                      </a:lnTo>
                      <a:lnTo>
                        <a:pt x="2165" y="218"/>
                      </a:lnTo>
                      <a:lnTo>
                        <a:pt x="2195" y="208"/>
                      </a:lnTo>
                      <a:lnTo>
                        <a:pt x="2223" y="198"/>
                      </a:lnTo>
                      <a:lnTo>
                        <a:pt x="2249" y="188"/>
                      </a:lnTo>
                      <a:lnTo>
                        <a:pt x="2273" y="174"/>
                      </a:lnTo>
                      <a:lnTo>
                        <a:pt x="2295" y="160"/>
                      </a:lnTo>
                      <a:lnTo>
                        <a:pt x="2317" y="144"/>
                      </a:lnTo>
                      <a:lnTo>
                        <a:pt x="2317" y="144"/>
                      </a:lnTo>
                      <a:lnTo>
                        <a:pt x="2345" y="160"/>
                      </a:lnTo>
                      <a:lnTo>
                        <a:pt x="2379" y="176"/>
                      </a:lnTo>
                      <a:lnTo>
                        <a:pt x="2413" y="186"/>
                      </a:lnTo>
                      <a:lnTo>
                        <a:pt x="2451" y="196"/>
                      </a:lnTo>
                      <a:lnTo>
                        <a:pt x="2451" y="196"/>
                      </a:lnTo>
                      <a:lnTo>
                        <a:pt x="2473" y="200"/>
                      </a:lnTo>
                      <a:lnTo>
                        <a:pt x="2495" y="202"/>
                      </a:lnTo>
                      <a:lnTo>
                        <a:pt x="2541" y="204"/>
                      </a:lnTo>
                      <a:lnTo>
                        <a:pt x="2541" y="204"/>
                      </a:lnTo>
                      <a:lnTo>
                        <a:pt x="2567" y="204"/>
                      </a:lnTo>
                      <a:lnTo>
                        <a:pt x="2567" y="202"/>
                      </a:lnTo>
                      <a:lnTo>
                        <a:pt x="2567" y="202"/>
                      </a:lnTo>
                      <a:lnTo>
                        <a:pt x="2557" y="202"/>
                      </a:lnTo>
                      <a:lnTo>
                        <a:pt x="2557" y="202"/>
                      </a:lnTo>
                      <a:lnTo>
                        <a:pt x="2507" y="194"/>
                      </a:lnTo>
                      <a:lnTo>
                        <a:pt x="2483" y="188"/>
                      </a:lnTo>
                      <a:lnTo>
                        <a:pt x="2459" y="180"/>
                      </a:lnTo>
                      <a:lnTo>
                        <a:pt x="2437" y="172"/>
                      </a:lnTo>
                      <a:lnTo>
                        <a:pt x="2415" y="162"/>
                      </a:lnTo>
                      <a:lnTo>
                        <a:pt x="2395" y="152"/>
                      </a:lnTo>
                      <a:lnTo>
                        <a:pt x="2377" y="140"/>
                      </a:lnTo>
                      <a:lnTo>
                        <a:pt x="2377" y="140"/>
                      </a:lnTo>
                      <a:close/>
                      <a:moveTo>
                        <a:pt x="2377" y="140"/>
                      </a:moveTo>
                      <a:lnTo>
                        <a:pt x="2377" y="14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7" name="Freeform: Shape 165"/>
                <p:cNvSpPr/>
                <p:nvPr/>
              </p:nvSpPr>
              <p:spPr>
                <a:xfrm>
                  <a:off x="15516535" y="8014776"/>
                  <a:ext cx="2003168" cy="475453"/>
                </a:xfrm>
                <a:custGeom>
                  <a:avLst/>
                  <a:gdLst>
                    <a:gd name="connsiteX0" fmla="*/ 359020 w 2003168"/>
                    <a:gd name="connsiteY0" fmla="*/ 0 h 475453"/>
                    <a:gd name="connsiteX1" fmla="*/ 1091603 w 2003168"/>
                    <a:gd name="connsiteY1" fmla="*/ 0 h 475453"/>
                    <a:gd name="connsiteX2" fmla="*/ 1156977 w 2003168"/>
                    <a:gd name="connsiteY2" fmla="*/ 42565 h 475453"/>
                    <a:gd name="connsiteX3" fmla="*/ 1904579 w 2003168"/>
                    <a:gd name="connsiteY3" fmla="*/ 325359 h 475453"/>
                    <a:gd name="connsiteX4" fmla="*/ 2003168 w 2003168"/>
                    <a:gd name="connsiteY4" fmla="*/ 341908 h 475453"/>
                    <a:gd name="connsiteX5" fmla="*/ 1870415 w 2003168"/>
                    <a:gd name="connsiteY5" fmla="*/ 379751 h 475453"/>
                    <a:gd name="connsiteX6" fmla="*/ 1069364 w 2003168"/>
                    <a:gd name="connsiteY6" fmla="*/ 475453 h 475453"/>
                    <a:gd name="connsiteX7" fmla="*/ 88418 w 2003168"/>
                    <a:gd name="connsiteY7" fmla="*/ 328469 h 475453"/>
                    <a:gd name="connsiteX8" fmla="*/ 0 w 2003168"/>
                    <a:gd name="connsiteY8" fmla="*/ 296683 h 475453"/>
                    <a:gd name="connsiteX9" fmla="*/ 245 w 2003168"/>
                    <a:gd name="connsiteY9" fmla="*/ 295275 h 475453"/>
                    <a:gd name="connsiteX10" fmla="*/ 9770 w 2003168"/>
                    <a:gd name="connsiteY10" fmla="*/ 260350 h 475453"/>
                    <a:gd name="connsiteX11" fmla="*/ 22470 w 2003168"/>
                    <a:gd name="connsiteY11" fmla="*/ 225425 h 475453"/>
                    <a:gd name="connsiteX12" fmla="*/ 35170 w 2003168"/>
                    <a:gd name="connsiteY12" fmla="*/ 193675 h 475453"/>
                    <a:gd name="connsiteX13" fmla="*/ 54220 w 2003168"/>
                    <a:gd name="connsiteY13" fmla="*/ 165100 h 475453"/>
                    <a:gd name="connsiteX14" fmla="*/ 76445 w 2003168"/>
                    <a:gd name="connsiteY14" fmla="*/ 136525 h 475453"/>
                    <a:gd name="connsiteX15" fmla="*/ 98670 w 2003168"/>
                    <a:gd name="connsiteY15" fmla="*/ 107950 h 475453"/>
                    <a:gd name="connsiteX16" fmla="*/ 127245 w 2003168"/>
                    <a:gd name="connsiteY16" fmla="*/ 85725 h 475453"/>
                    <a:gd name="connsiteX17" fmla="*/ 155820 w 2003168"/>
                    <a:gd name="connsiteY17" fmla="*/ 63500 h 475453"/>
                    <a:gd name="connsiteX18" fmla="*/ 184395 w 2003168"/>
                    <a:gd name="connsiteY18" fmla="*/ 44450 h 475453"/>
                    <a:gd name="connsiteX19" fmla="*/ 216145 w 2003168"/>
                    <a:gd name="connsiteY19" fmla="*/ 31750 h 475453"/>
                    <a:gd name="connsiteX20" fmla="*/ 251070 w 2003168"/>
                    <a:gd name="connsiteY20" fmla="*/ 19050 h 475453"/>
                    <a:gd name="connsiteX21" fmla="*/ 285995 w 2003168"/>
                    <a:gd name="connsiteY21" fmla="*/ 9525 h 475453"/>
                    <a:gd name="connsiteX22" fmla="*/ 324095 w 2003168"/>
                    <a:gd name="connsiteY22" fmla="*/ 3175 h 475453"/>
                    <a:gd name="connsiteX23" fmla="*/ 359020 w 2003168"/>
                    <a:gd name="connsiteY23" fmla="*/ 0 h 47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03168" h="475453">
                      <a:moveTo>
                        <a:pt x="359020" y="0"/>
                      </a:moveTo>
                      <a:lnTo>
                        <a:pt x="1091603" y="0"/>
                      </a:lnTo>
                      <a:lnTo>
                        <a:pt x="1156977" y="42565"/>
                      </a:lnTo>
                      <a:cubicBezTo>
                        <a:pt x="1366462" y="166530"/>
                        <a:pt x="1620899" y="263894"/>
                        <a:pt x="1904579" y="325359"/>
                      </a:cubicBezTo>
                      <a:lnTo>
                        <a:pt x="2003168" y="341908"/>
                      </a:lnTo>
                      <a:lnTo>
                        <a:pt x="1870415" y="379751"/>
                      </a:lnTo>
                      <a:cubicBezTo>
                        <a:pt x="1624204" y="441376"/>
                        <a:pt x="1353509" y="475453"/>
                        <a:pt x="1069364" y="475453"/>
                      </a:cubicBezTo>
                      <a:cubicBezTo>
                        <a:pt x="714183" y="475453"/>
                        <a:pt x="380017" y="422208"/>
                        <a:pt x="88418" y="328469"/>
                      </a:cubicBezTo>
                      <a:lnTo>
                        <a:pt x="0" y="296683"/>
                      </a:lnTo>
                      <a:lnTo>
                        <a:pt x="245" y="295275"/>
                      </a:lnTo>
                      <a:lnTo>
                        <a:pt x="9770" y="260350"/>
                      </a:lnTo>
                      <a:lnTo>
                        <a:pt x="22470" y="225425"/>
                      </a:lnTo>
                      <a:lnTo>
                        <a:pt x="35170" y="193675"/>
                      </a:lnTo>
                      <a:lnTo>
                        <a:pt x="54220" y="165100"/>
                      </a:lnTo>
                      <a:lnTo>
                        <a:pt x="76445" y="136525"/>
                      </a:lnTo>
                      <a:lnTo>
                        <a:pt x="98670" y="107950"/>
                      </a:lnTo>
                      <a:lnTo>
                        <a:pt x="127245" y="85725"/>
                      </a:lnTo>
                      <a:lnTo>
                        <a:pt x="155820" y="63500"/>
                      </a:lnTo>
                      <a:lnTo>
                        <a:pt x="184395" y="44450"/>
                      </a:lnTo>
                      <a:lnTo>
                        <a:pt x="216145" y="31750"/>
                      </a:lnTo>
                      <a:lnTo>
                        <a:pt x="251070" y="19050"/>
                      </a:lnTo>
                      <a:lnTo>
                        <a:pt x="285995" y="9525"/>
                      </a:lnTo>
                      <a:lnTo>
                        <a:pt x="324095" y="3175"/>
                      </a:lnTo>
                      <a:lnTo>
                        <a:pt x="359020" y="0"/>
                      </a:lnTo>
                      <a:close/>
                    </a:path>
                  </a:pathLst>
                </a:custGeom>
                <a:solidFill>
                  <a:srgbClr val="3B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8" name="Freeform: Shape 163"/>
                <p:cNvSpPr/>
                <p:nvPr/>
              </p:nvSpPr>
              <p:spPr>
                <a:xfrm>
                  <a:off x="14277537" y="8312079"/>
                  <a:ext cx="4221274" cy="428804"/>
                </a:xfrm>
                <a:custGeom>
                  <a:avLst/>
                  <a:gdLst>
                    <a:gd name="connsiteX0" fmla="*/ 1238005 w 4221274"/>
                    <a:gd name="connsiteY0" fmla="*/ 0 h 428804"/>
                    <a:gd name="connsiteX1" fmla="*/ 1326423 w 4221274"/>
                    <a:gd name="connsiteY1" fmla="*/ 31786 h 428804"/>
                    <a:gd name="connsiteX2" fmla="*/ 2307369 w 4221274"/>
                    <a:gd name="connsiteY2" fmla="*/ 178770 h 428804"/>
                    <a:gd name="connsiteX3" fmla="*/ 3108420 w 4221274"/>
                    <a:gd name="connsiteY3" fmla="*/ 83068 h 428804"/>
                    <a:gd name="connsiteX4" fmla="*/ 3241173 w 4221274"/>
                    <a:gd name="connsiteY4" fmla="*/ 45225 h 428804"/>
                    <a:gd name="connsiteX5" fmla="*/ 3435429 w 4221274"/>
                    <a:gd name="connsiteY5" fmla="*/ 77831 h 428804"/>
                    <a:gd name="connsiteX6" fmla="*/ 3563694 w 4221274"/>
                    <a:gd name="connsiteY6" fmla="*/ 89416 h 428804"/>
                    <a:gd name="connsiteX7" fmla="*/ 3639766 w 4221274"/>
                    <a:gd name="connsiteY7" fmla="*/ 96286 h 428804"/>
                    <a:gd name="connsiteX8" fmla="*/ 3850180 w 4221274"/>
                    <a:gd name="connsiteY8" fmla="*/ 102573 h 428804"/>
                    <a:gd name="connsiteX9" fmla="*/ 4060594 w 4221274"/>
                    <a:gd name="connsiteY9" fmla="*/ 96286 h 428804"/>
                    <a:gd name="connsiteX10" fmla="*/ 4221274 w 4221274"/>
                    <a:gd name="connsiteY10" fmla="*/ 81774 h 428804"/>
                    <a:gd name="connsiteX11" fmla="*/ 4144962 w 4221274"/>
                    <a:gd name="connsiteY11" fmla="*/ 114479 h 428804"/>
                    <a:gd name="connsiteX12" fmla="*/ 4049712 w 4221274"/>
                    <a:gd name="connsiteY12" fmla="*/ 149404 h 428804"/>
                    <a:gd name="connsiteX13" fmla="*/ 3954462 w 4221274"/>
                    <a:gd name="connsiteY13" fmla="*/ 181154 h 428804"/>
                    <a:gd name="connsiteX14" fmla="*/ 3859212 w 4221274"/>
                    <a:gd name="connsiteY14" fmla="*/ 212904 h 428804"/>
                    <a:gd name="connsiteX15" fmla="*/ 3760787 w 4221274"/>
                    <a:gd name="connsiteY15" fmla="*/ 241479 h 428804"/>
                    <a:gd name="connsiteX16" fmla="*/ 3659187 w 4221274"/>
                    <a:gd name="connsiteY16" fmla="*/ 266879 h 428804"/>
                    <a:gd name="connsiteX17" fmla="*/ 3557587 w 4221274"/>
                    <a:gd name="connsiteY17" fmla="*/ 289104 h 428804"/>
                    <a:gd name="connsiteX18" fmla="*/ 3455987 w 4221274"/>
                    <a:gd name="connsiteY18" fmla="*/ 311329 h 428804"/>
                    <a:gd name="connsiteX19" fmla="*/ 3335337 w 4221274"/>
                    <a:gd name="connsiteY19" fmla="*/ 333554 h 428804"/>
                    <a:gd name="connsiteX20" fmla="*/ 3211512 w 4221274"/>
                    <a:gd name="connsiteY20" fmla="*/ 352604 h 428804"/>
                    <a:gd name="connsiteX21" fmla="*/ 3087687 w 4221274"/>
                    <a:gd name="connsiteY21" fmla="*/ 368479 h 428804"/>
                    <a:gd name="connsiteX22" fmla="*/ 2963862 w 4221274"/>
                    <a:gd name="connsiteY22" fmla="*/ 384354 h 428804"/>
                    <a:gd name="connsiteX23" fmla="*/ 2840037 w 4221274"/>
                    <a:gd name="connsiteY23" fmla="*/ 397054 h 428804"/>
                    <a:gd name="connsiteX24" fmla="*/ 2716212 w 4221274"/>
                    <a:gd name="connsiteY24" fmla="*/ 406579 h 428804"/>
                    <a:gd name="connsiteX25" fmla="*/ 2592387 w 4221274"/>
                    <a:gd name="connsiteY25" fmla="*/ 416104 h 428804"/>
                    <a:gd name="connsiteX26" fmla="*/ 2468562 w 4221274"/>
                    <a:gd name="connsiteY26" fmla="*/ 422454 h 428804"/>
                    <a:gd name="connsiteX27" fmla="*/ 2227262 w 4221274"/>
                    <a:gd name="connsiteY27" fmla="*/ 428804 h 428804"/>
                    <a:gd name="connsiteX28" fmla="*/ 1997075 w 4221274"/>
                    <a:gd name="connsiteY28" fmla="*/ 428804 h 428804"/>
                    <a:gd name="connsiteX29" fmla="*/ 1771650 w 4221274"/>
                    <a:gd name="connsiteY29" fmla="*/ 422454 h 428804"/>
                    <a:gd name="connsiteX30" fmla="*/ 1555750 w 4221274"/>
                    <a:gd name="connsiteY30" fmla="*/ 412929 h 428804"/>
                    <a:gd name="connsiteX31" fmla="*/ 1289050 w 4221274"/>
                    <a:gd name="connsiteY31" fmla="*/ 397054 h 428804"/>
                    <a:gd name="connsiteX32" fmla="*/ 1035050 w 4221274"/>
                    <a:gd name="connsiteY32" fmla="*/ 374829 h 428804"/>
                    <a:gd name="connsiteX33" fmla="*/ 796925 w 4221274"/>
                    <a:gd name="connsiteY33" fmla="*/ 349429 h 428804"/>
                    <a:gd name="connsiteX34" fmla="*/ 581025 w 4221274"/>
                    <a:gd name="connsiteY34" fmla="*/ 320854 h 428804"/>
                    <a:gd name="connsiteX35" fmla="*/ 390525 w 4221274"/>
                    <a:gd name="connsiteY35" fmla="*/ 295454 h 428804"/>
                    <a:gd name="connsiteX36" fmla="*/ 228600 w 4221274"/>
                    <a:gd name="connsiteY36" fmla="*/ 270054 h 428804"/>
                    <a:gd name="connsiteX37" fmla="*/ 0 w 4221274"/>
                    <a:gd name="connsiteY37" fmla="*/ 228779 h 428804"/>
                    <a:gd name="connsiteX38" fmla="*/ 19050 w 4221274"/>
                    <a:gd name="connsiteY38" fmla="*/ 168454 h 428804"/>
                    <a:gd name="connsiteX39" fmla="*/ 41275 w 4221274"/>
                    <a:gd name="connsiteY39" fmla="*/ 117654 h 428804"/>
                    <a:gd name="connsiteX40" fmla="*/ 63500 w 4221274"/>
                    <a:gd name="connsiteY40" fmla="*/ 70029 h 428804"/>
                    <a:gd name="connsiteX41" fmla="*/ 1228725 w 4221274"/>
                    <a:gd name="connsiteY41" fmla="*/ 70029 h 428804"/>
                    <a:gd name="connsiteX42" fmla="*/ 1231900 w 4221274"/>
                    <a:gd name="connsiteY42" fmla="*/ 35104 h 428804"/>
                    <a:gd name="connsiteX43" fmla="*/ 1238005 w 4221274"/>
                    <a:gd name="connsiteY43" fmla="*/ 0 h 42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21274" h="428804">
                      <a:moveTo>
                        <a:pt x="1238005" y="0"/>
                      </a:moveTo>
                      <a:lnTo>
                        <a:pt x="1326423" y="31786"/>
                      </a:lnTo>
                      <a:cubicBezTo>
                        <a:pt x="1618022" y="125525"/>
                        <a:pt x="1952188" y="178770"/>
                        <a:pt x="2307369" y="178770"/>
                      </a:cubicBezTo>
                      <a:cubicBezTo>
                        <a:pt x="2591514" y="178770"/>
                        <a:pt x="2862209" y="144693"/>
                        <a:pt x="3108420" y="83068"/>
                      </a:cubicBezTo>
                      <a:lnTo>
                        <a:pt x="3241173" y="45225"/>
                      </a:lnTo>
                      <a:lnTo>
                        <a:pt x="3435429" y="77831"/>
                      </a:lnTo>
                      <a:lnTo>
                        <a:pt x="3563694" y="89416"/>
                      </a:lnTo>
                      <a:lnTo>
                        <a:pt x="3639766" y="96286"/>
                      </a:lnTo>
                      <a:cubicBezTo>
                        <a:pt x="3708948" y="100443"/>
                        <a:pt x="3779144" y="102573"/>
                        <a:pt x="3850180" y="102573"/>
                      </a:cubicBezTo>
                      <a:cubicBezTo>
                        <a:pt x="3921216" y="102573"/>
                        <a:pt x="3991412" y="100443"/>
                        <a:pt x="4060594" y="96286"/>
                      </a:cubicBezTo>
                      <a:lnTo>
                        <a:pt x="4221274" y="81774"/>
                      </a:lnTo>
                      <a:lnTo>
                        <a:pt x="4144962" y="114479"/>
                      </a:lnTo>
                      <a:lnTo>
                        <a:pt x="4049712" y="149404"/>
                      </a:lnTo>
                      <a:lnTo>
                        <a:pt x="3954462" y="181154"/>
                      </a:lnTo>
                      <a:lnTo>
                        <a:pt x="3859212" y="212904"/>
                      </a:lnTo>
                      <a:lnTo>
                        <a:pt x="3760787" y="241479"/>
                      </a:lnTo>
                      <a:lnTo>
                        <a:pt x="3659187" y="266879"/>
                      </a:lnTo>
                      <a:lnTo>
                        <a:pt x="3557587" y="289104"/>
                      </a:lnTo>
                      <a:lnTo>
                        <a:pt x="3455987" y="311329"/>
                      </a:lnTo>
                      <a:lnTo>
                        <a:pt x="3335337" y="333554"/>
                      </a:lnTo>
                      <a:lnTo>
                        <a:pt x="3211512" y="352604"/>
                      </a:lnTo>
                      <a:lnTo>
                        <a:pt x="3087687" y="368479"/>
                      </a:lnTo>
                      <a:lnTo>
                        <a:pt x="2963862" y="384354"/>
                      </a:lnTo>
                      <a:lnTo>
                        <a:pt x="2840037" y="397054"/>
                      </a:lnTo>
                      <a:lnTo>
                        <a:pt x="2716212" y="406579"/>
                      </a:lnTo>
                      <a:lnTo>
                        <a:pt x="2592387" y="416104"/>
                      </a:lnTo>
                      <a:lnTo>
                        <a:pt x="2468562" y="422454"/>
                      </a:lnTo>
                      <a:lnTo>
                        <a:pt x="2227262" y="428804"/>
                      </a:lnTo>
                      <a:lnTo>
                        <a:pt x="1997075" y="428804"/>
                      </a:lnTo>
                      <a:lnTo>
                        <a:pt x="1771650" y="422454"/>
                      </a:lnTo>
                      <a:lnTo>
                        <a:pt x="1555750" y="412929"/>
                      </a:lnTo>
                      <a:lnTo>
                        <a:pt x="1289050" y="397054"/>
                      </a:lnTo>
                      <a:lnTo>
                        <a:pt x="1035050" y="374829"/>
                      </a:lnTo>
                      <a:lnTo>
                        <a:pt x="796925" y="349429"/>
                      </a:lnTo>
                      <a:lnTo>
                        <a:pt x="581025" y="320854"/>
                      </a:lnTo>
                      <a:lnTo>
                        <a:pt x="390525" y="295454"/>
                      </a:lnTo>
                      <a:lnTo>
                        <a:pt x="228600" y="270054"/>
                      </a:lnTo>
                      <a:lnTo>
                        <a:pt x="0" y="228779"/>
                      </a:lnTo>
                      <a:lnTo>
                        <a:pt x="19050" y="168454"/>
                      </a:lnTo>
                      <a:lnTo>
                        <a:pt x="41275" y="117654"/>
                      </a:lnTo>
                      <a:lnTo>
                        <a:pt x="63500" y="70029"/>
                      </a:lnTo>
                      <a:lnTo>
                        <a:pt x="1228725" y="70029"/>
                      </a:lnTo>
                      <a:lnTo>
                        <a:pt x="1231900" y="35104"/>
                      </a:lnTo>
                      <a:lnTo>
                        <a:pt x="1238005" y="0"/>
                      </a:lnTo>
                      <a:close/>
                    </a:path>
                  </a:pathLst>
                </a:custGeom>
                <a:solidFill>
                  <a:srgbClr val="FF4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89" name="Group 188"/>
                <p:cNvGrpSpPr/>
                <p:nvPr/>
              </p:nvGrpSpPr>
              <p:grpSpPr>
                <a:xfrm>
                  <a:off x="16256826" y="7282518"/>
                  <a:ext cx="2255837" cy="1132681"/>
                  <a:chOff x="16226346" y="7259658"/>
                  <a:chExt cx="2255837" cy="1132681"/>
                </a:xfrm>
              </p:grpSpPr>
              <p:sp>
                <p:nvSpPr>
                  <p:cNvPr id="191" name="Freeform: Shape 158"/>
                  <p:cNvSpPr>
                    <a:spLocks/>
                  </p:cNvSpPr>
                  <p:nvPr/>
                </p:nvSpPr>
                <p:spPr bwMode="auto">
                  <a:xfrm>
                    <a:off x="16226346" y="7259658"/>
                    <a:ext cx="2255837" cy="1132681"/>
                  </a:xfrm>
                  <a:custGeom>
                    <a:avLst/>
                    <a:gdLst>
                      <a:gd name="connsiteX0" fmla="*/ 117475 w 2255837"/>
                      <a:gd name="connsiteY0" fmla="*/ 0 h 1132681"/>
                      <a:gd name="connsiteX1" fmla="*/ 306387 w 2255837"/>
                      <a:gd name="connsiteY1" fmla="*/ 0 h 1132681"/>
                      <a:gd name="connsiteX2" fmla="*/ 331787 w 2255837"/>
                      <a:gd name="connsiteY2" fmla="*/ 3175 h 1132681"/>
                      <a:gd name="connsiteX3" fmla="*/ 385762 w 2255837"/>
                      <a:gd name="connsiteY3" fmla="*/ 15875 h 1132681"/>
                      <a:gd name="connsiteX4" fmla="*/ 506412 w 2255837"/>
                      <a:gd name="connsiteY4" fmla="*/ 50800 h 1132681"/>
                      <a:gd name="connsiteX5" fmla="*/ 585787 w 2255837"/>
                      <a:gd name="connsiteY5" fmla="*/ 76200 h 1132681"/>
                      <a:gd name="connsiteX6" fmla="*/ 674687 w 2255837"/>
                      <a:gd name="connsiteY6" fmla="*/ 107950 h 1132681"/>
                      <a:gd name="connsiteX7" fmla="*/ 776287 w 2255837"/>
                      <a:gd name="connsiteY7" fmla="*/ 149225 h 1132681"/>
                      <a:gd name="connsiteX8" fmla="*/ 884237 w 2255837"/>
                      <a:gd name="connsiteY8" fmla="*/ 193675 h 1132681"/>
                      <a:gd name="connsiteX9" fmla="*/ 915987 w 2255837"/>
                      <a:gd name="connsiteY9" fmla="*/ 193675 h 1132681"/>
                      <a:gd name="connsiteX10" fmla="*/ 950912 w 2255837"/>
                      <a:gd name="connsiteY10" fmla="*/ 196850 h 1132681"/>
                      <a:gd name="connsiteX11" fmla="*/ 989012 w 2255837"/>
                      <a:gd name="connsiteY11" fmla="*/ 206375 h 1132681"/>
                      <a:gd name="connsiteX12" fmla="*/ 1027112 w 2255837"/>
                      <a:gd name="connsiteY12" fmla="*/ 215900 h 1132681"/>
                      <a:gd name="connsiteX13" fmla="*/ 1116012 w 2255837"/>
                      <a:gd name="connsiteY13" fmla="*/ 254000 h 1132681"/>
                      <a:gd name="connsiteX14" fmla="*/ 1211262 w 2255837"/>
                      <a:gd name="connsiteY14" fmla="*/ 298450 h 1132681"/>
                      <a:gd name="connsiteX15" fmla="*/ 1306512 w 2255837"/>
                      <a:gd name="connsiteY15" fmla="*/ 349250 h 1132681"/>
                      <a:gd name="connsiteX16" fmla="*/ 1404937 w 2255837"/>
                      <a:gd name="connsiteY16" fmla="*/ 409575 h 1132681"/>
                      <a:gd name="connsiteX17" fmla="*/ 1500187 w 2255837"/>
                      <a:gd name="connsiteY17" fmla="*/ 473075 h 1132681"/>
                      <a:gd name="connsiteX18" fmla="*/ 1598612 w 2255837"/>
                      <a:gd name="connsiteY18" fmla="*/ 542925 h 1132681"/>
                      <a:gd name="connsiteX19" fmla="*/ 1693862 w 2255837"/>
                      <a:gd name="connsiteY19" fmla="*/ 615950 h 1132681"/>
                      <a:gd name="connsiteX20" fmla="*/ 1789112 w 2255837"/>
                      <a:gd name="connsiteY20" fmla="*/ 692150 h 1132681"/>
                      <a:gd name="connsiteX21" fmla="*/ 1919287 w 2255837"/>
                      <a:gd name="connsiteY21" fmla="*/ 800100 h 1132681"/>
                      <a:gd name="connsiteX22" fmla="*/ 2039937 w 2255837"/>
                      <a:gd name="connsiteY22" fmla="*/ 908050 h 1132681"/>
                      <a:gd name="connsiteX23" fmla="*/ 2154237 w 2255837"/>
                      <a:gd name="connsiteY23" fmla="*/ 1012825 h 1132681"/>
                      <a:gd name="connsiteX24" fmla="*/ 2255837 w 2255837"/>
                      <a:gd name="connsiteY24" fmla="*/ 1106487 h 1132681"/>
                      <a:gd name="connsiteX25" fmla="*/ 2243249 w 2255837"/>
                      <a:gd name="connsiteY25" fmla="*/ 1111882 h 1132681"/>
                      <a:gd name="connsiteX26" fmla="*/ 2082569 w 2255837"/>
                      <a:gd name="connsiteY26" fmla="*/ 1126394 h 1132681"/>
                      <a:gd name="connsiteX27" fmla="*/ 1872155 w 2255837"/>
                      <a:gd name="connsiteY27" fmla="*/ 1132681 h 1132681"/>
                      <a:gd name="connsiteX28" fmla="*/ 1661741 w 2255837"/>
                      <a:gd name="connsiteY28" fmla="*/ 1126394 h 1132681"/>
                      <a:gd name="connsiteX29" fmla="*/ 1585669 w 2255837"/>
                      <a:gd name="connsiteY29" fmla="*/ 1119524 h 1132681"/>
                      <a:gd name="connsiteX30" fmla="*/ 1457404 w 2255837"/>
                      <a:gd name="connsiteY30" fmla="*/ 1107939 h 1132681"/>
                      <a:gd name="connsiteX31" fmla="*/ 416957 w 2255837"/>
                      <a:gd name="connsiteY31" fmla="*/ 775990 h 1132681"/>
                      <a:gd name="connsiteX32" fmla="*/ 351583 w 2255837"/>
                      <a:gd name="connsiteY32" fmla="*/ 733425 h 1132681"/>
                      <a:gd name="connsiteX33" fmla="*/ 455612 w 2255837"/>
                      <a:gd name="connsiteY33" fmla="*/ 733425 h 1132681"/>
                      <a:gd name="connsiteX34" fmla="*/ 465137 w 2255837"/>
                      <a:gd name="connsiteY34" fmla="*/ 695325 h 1132681"/>
                      <a:gd name="connsiteX35" fmla="*/ 477837 w 2255837"/>
                      <a:gd name="connsiteY35" fmla="*/ 654050 h 1132681"/>
                      <a:gd name="connsiteX36" fmla="*/ 496887 w 2255837"/>
                      <a:gd name="connsiteY36" fmla="*/ 600075 h 1132681"/>
                      <a:gd name="connsiteX37" fmla="*/ 519112 w 2255837"/>
                      <a:gd name="connsiteY37" fmla="*/ 539750 h 1132681"/>
                      <a:gd name="connsiteX38" fmla="*/ 550862 w 2255837"/>
                      <a:gd name="connsiteY38" fmla="*/ 473075 h 1132681"/>
                      <a:gd name="connsiteX39" fmla="*/ 585787 w 2255837"/>
                      <a:gd name="connsiteY39" fmla="*/ 406400 h 1132681"/>
                      <a:gd name="connsiteX40" fmla="*/ 608012 w 2255837"/>
                      <a:gd name="connsiteY40" fmla="*/ 374650 h 1132681"/>
                      <a:gd name="connsiteX41" fmla="*/ 630237 w 2255837"/>
                      <a:gd name="connsiteY41" fmla="*/ 346075 h 1132681"/>
                      <a:gd name="connsiteX42" fmla="*/ 512762 w 2255837"/>
                      <a:gd name="connsiteY42" fmla="*/ 301625 h 1132681"/>
                      <a:gd name="connsiteX43" fmla="*/ 414337 w 2255837"/>
                      <a:gd name="connsiteY43" fmla="*/ 269875 h 1132681"/>
                      <a:gd name="connsiteX44" fmla="*/ 338137 w 2255837"/>
                      <a:gd name="connsiteY44" fmla="*/ 247650 h 1132681"/>
                      <a:gd name="connsiteX45" fmla="*/ 293687 w 2255837"/>
                      <a:gd name="connsiteY45" fmla="*/ 234950 h 1132681"/>
                      <a:gd name="connsiteX46" fmla="*/ 117475 w 2255837"/>
                      <a:gd name="connsiteY46" fmla="*/ 234950 h 1132681"/>
                      <a:gd name="connsiteX47" fmla="*/ 92075 w 2255837"/>
                      <a:gd name="connsiteY47" fmla="*/ 231775 h 1132681"/>
                      <a:gd name="connsiteX48" fmla="*/ 69850 w 2255837"/>
                      <a:gd name="connsiteY48" fmla="*/ 225425 h 1132681"/>
                      <a:gd name="connsiteX49" fmla="*/ 50800 w 2255837"/>
                      <a:gd name="connsiteY49" fmla="*/ 215900 h 1132681"/>
                      <a:gd name="connsiteX50" fmla="*/ 34925 w 2255837"/>
                      <a:gd name="connsiteY50" fmla="*/ 200025 h 1132681"/>
                      <a:gd name="connsiteX51" fmla="*/ 19050 w 2255837"/>
                      <a:gd name="connsiteY51" fmla="*/ 184150 h 1132681"/>
                      <a:gd name="connsiteX52" fmla="*/ 9525 w 2255837"/>
                      <a:gd name="connsiteY52" fmla="*/ 165100 h 1132681"/>
                      <a:gd name="connsiteX53" fmla="*/ 3175 w 2255837"/>
                      <a:gd name="connsiteY53" fmla="*/ 142875 h 1132681"/>
                      <a:gd name="connsiteX54" fmla="*/ 0 w 2255837"/>
                      <a:gd name="connsiteY54" fmla="*/ 117475 h 1132681"/>
                      <a:gd name="connsiteX55" fmla="*/ 3175 w 2255837"/>
                      <a:gd name="connsiteY55" fmla="*/ 95250 h 1132681"/>
                      <a:gd name="connsiteX56" fmla="*/ 9525 w 2255837"/>
                      <a:gd name="connsiteY56" fmla="*/ 73025 h 1132681"/>
                      <a:gd name="connsiteX57" fmla="*/ 19050 w 2255837"/>
                      <a:gd name="connsiteY57" fmla="*/ 50800 h 1132681"/>
                      <a:gd name="connsiteX58" fmla="*/ 34925 w 2255837"/>
                      <a:gd name="connsiteY58" fmla="*/ 34925 h 1132681"/>
                      <a:gd name="connsiteX59" fmla="*/ 50800 w 2255837"/>
                      <a:gd name="connsiteY59" fmla="*/ 19050 h 1132681"/>
                      <a:gd name="connsiteX60" fmla="*/ 69850 w 2255837"/>
                      <a:gd name="connsiteY60" fmla="*/ 9525 h 1132681"/>
                      <a:gd name="connsiteX61" fmla="*/ 92075 w 2255837"/>
                      <a:gd name="connsiteY61" fmla="*/ 3175 h 1132681"/>
                      <a:gd name="connsiteX62" fmla="*/ 117475 w 2255837"/>
                      <a:gd name="connsiteY62" fmla="*/ 0 h 1132681"/>
                      <a:gd name="connsiteX63" fmla="*/ 1509712 w 2255837"/>
                      <a:gd name="connsiteY63" fmla="*/ 657225 h 1132681"/>
                      <a:gd name="connsiteX64" fmla="*/ 1509712 w 2255837"/>
                      <a:gd name="connsiteY64" fmla="*/ 669925 h 1132681"/>
                      <a:gd name="connsiteX65" fmla="*/ 1506537 w 2255837"/>
                      <a:gd name="connsiteY65" fmla="*/ 698500 h 1132681"/>
                      <a:gd name="connsiteX66" fmla="*/ 1503362 w 2255837"/>
                      <a:gd name="connsiteY66" fmla="*/ 739775 h 1132681"/>
                      <a:gd name="connsiteX67" fmla="*/ 1506537 w 2255837"/>
                      <a:gd name="connsiteY67" fmla="*/ 762000 h 1132681"/>
                      <a:gd name="connsiteX68" fmla="*/ 1509712 w 2255837"/>
                      <a:gd name="connsiteY68" fmla="*/ 787400 h 1132681"/>
                      <a:gd name="connsiteX69" fmla="*/ 1516062 w 2255837"/>
                      <a:gd name="connsiteY69" fmla="*/ 812800 h 1132681"/>
                      <a:gd name="connsiteX70" fmla="*/ 1522412 w 2255837"/>
                      <a:gd name="connsiteY70" fmla="*/ 838200 h 1132681"/>
                      <a:gd name="connsiteX71" fmla="*/ 1535112 w 2255837"/>
                      <a:gd name="connsiteY71" fmla="*/ 863600 h 1132681"/>
                      <a:gd name="connsiteX72" fmla="*/ 1550987 w 2255837"/>
                      <a:gd name="connsiteY72" fmla="*/ 889000 h 1132681"/>
                      <a:gd name="connsiteX73" fmla="*/ 1570037 w 2255837"/>
                      <a:gd name="connsiteY73" fmla="*/ 911225 h 1132681"/>
                      <a:gd name="connsiteX74" fmla="*/ 1595437 w 2255837"/>
                      <a:gd name="connsiteY74" fmla="*/ 930275 h 1132681"/>
                      <a:gd name="connsiteX75" fmla="*/ 1627187 w 2255837"/>
                      <a:gd name="connsiteY75" fmla="*/ 949325 h 1132681"/>
                      <a:gd name="connsiteX76" fmla="*/ 1662112 w 2255837"/>
                      <a:gd name="connsiteY76" fmla="*/ 962025 h 1132681"/>
                      <a:gd name="connsiteX77" fmla="*/ 1706562 w 2255837"/>
                      <a:gd name="connsiteY77" fmla="*/ 971550 h 1132681"/>
                      <a:gd name="connsiteX78" fmla="*/ 1760537 w 2255837"/>
                      <a:gd name="connsiteY78" fmla="*/ 974725 h 1132681"/>
                      <a:gd name="connsiteX79" fmla="*/ 1785937 w 2255837"/>
                      <a:gd name="connsiteY79" fmla="*/ 971550 h 1132681"/>
                      <a:gd name="connsiteX80" fmla="*/ 1804987 w 2255837"/>
                      <a:gd name="connsiteY80" fmla="*/ 971550 h 1132681"/>
                      <a:gd name="connsiteX81" fmla="*/ 1820862 w 2255837"/>
                      <a:gd name="connsiteY81" fmla="*/ 965200 h 1132681"/>
                      <a:gd name="connsiteX82" fmla="*/ 1830387 w 2255837"/>
                      <a:gd name="connsiteY82" fmla="*/ 958850 h 1132681"/>
                      <a:gd name="connsiteX83" fmla="*/ 1836737 w 2255837"/>
                      <a:gd name="connsiteY83" fmla="*/ 952500 h 1132681"/>
                      <a:gd name="connsiteX84" fmla="*/ 1843087 w 2255837"/>
                      <a:gd name="connsiteY84" fmla="*/ 942975 h 1132681"/>
                      <a:gd name="connsiteX85" fmla="*/ 1843087 w 2255837"/>
                      <a:gd name="connsiteY85" fmla="*/ 933450 h 1132681"/>
                      <a:gd name="connsiteX86" fmla="*/ 1839912 w 2255837"/>
                      <a:gd name="connsiteY86" fmla="*/ 923925 h 1132681"/>
                      <a:gd name="connsiteX87" fmla="*/ 1824037 w 2255837"/>
                      <a:gd name="connsiteY87" fmla="*/ 898525 h 1132681"/>
                      <a:gd name="connsiteX88" fmla="*/ 1801812 w 2255837"/>
                      <a:gd name="connsiteY88" fmla="*/ 869950 h 1132681"/>
                      <a:gd name="connsiteX89" fmla="*/ 1770062 w 2255837"/>
                      <a:gd name="connsiteY89" fmla="*/ 841375 h 1132681"/>
                      <a:gd name="connsiteX90" fmla="*/ 1731962 w 2255837"/>
                      <a:gd name="connsiteY90" fmla="*/ 809625 h 1132681"/>
                      <a:gd name="connsiteX91" fmla="*/ 1658937 w 2255837"/>
                      <a:gd name="connsiteY91" fmla="*/ 755650 h 1132681"/>
                      <a:gd name="connsiteX92" fmla="*/ 1585912 w 2255837"/>
                      <a:gd name="connsiteY92" fmla="*/ 704850 h 1132681"/>
                      <a:gd name="connsiteX93" fmla="*/ 1509712 w 2255837"/>
                      <a:gd name="connsiteY93" fmla="*/ 657225 h 113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255837" h="1132681">
                        <a:moveTo>
                          <a:pt x="117475" y="0"/>
                        </a:moveTo>
                        <a:lnTo>
                          <a:pt x="306387" y="0"/>
                        </a:lnTo>
                        <a:lnTo>
                          <a:pt x="331787" y="3175"/>
                        </a:lnTo>
                        <a:lnTo>
                          <a:pt x="385762" y="15875"/>
                        </a:lnTo>
                        <a:lnTo>
                          <a:pt x="506412" y="50800"/>
                        </a:lnTo>
                        <a:lnTo>
                          <a:pt x="585787" y="76200"/>
                        </a:lnTo>
                        <a:lnTo>
                          <a:pt x="674687" y="107950"/>
                        </a:lnTo>
                        <a:lnTo>
                          <a:pt x="776287" y="149225"/>
                        </a:lnTo>
                        <a:lnTo>
                          <a:pt x="884237" y="193675"/>
                        </a:lnTo>
                        <a:lnTo>
                          <a:pt x="915987" y="193675"/>
                        </a:lnTo>
                        <a:lnTo>
                          <a:pt x="950912" y="196850"/>
                        </a:lnTo>
                        <a:lnTo>
                          <a:pt x="989012" y="206375"/>
                        </a:lnTo>
                        <a:lnTo>
                          <a:pt x="1027112" y="215900"/>
                        </a:lnTo>
                        <a:lnTo>
                          <a:pt x="1116012" y="254000"/>
                        </a:lnTo>
                        <a:lnTo>
                          <a:pt x="1211262" y="298450"/>
                        </a:lnTo>
                        <a:lnTo>
                          <a:pt x="1306512" y="349250"/>
                        </a:lnTo>
                        <a:lnTo>
                          <a:pt x="1404937" y="409575"/>
                        </a:lnTo>
                        <a:lnTo>
                          <a:pt x="1500187" y="473075"/>
                        </a:lnTo>
                        <a:lnTo>
                          <a:pt x="1598612" y="542925"/>
                        </a:lnTo>
                        <a:lnTo>
                          <a:pt x="1693862" y="615950"/>
                        </a:lnTo>
                        <a:lnTo>
                          <a:pt x="1789112" y="692150"/>
                        </a:lnTo>
                        <a:lnTo>
                          <a:pt x="1919287" y="800100"/>
                        </a:lnTo>
                        <a:lnTo>
                          <a:pt x="2039937" y="908050"/>
                        </a:lnTo>
                        <a:lnTo>
                          <a:pt x="2154237" y="1012825"/>
                        </a:lnTo>
                        <a:lnTo>
                          <a:pt x="2255837" y="1106487"/>
                        </a:lnTo>
                        <a:lnTo>
                          <a:pt x="2243249" y="1111882"/>
                        </a:lnTo>
                        <a:lnTo>
                          <a:pt x="2082569" y="1126394"/>
                        </a:lnTo>
                        <a:cubicBezTo>
                          <a:pt x="2013387" y="1130551"/>
                          <a:pt x="1943191" y="1132681"/>
                          <a:pt x="1872155" y="1132681"/>
                        </a:cubicBezTo>
                        <a:cubicBezTo>
                          <a:pt x="1801119" y="1132681"/>
                          <a:pt x="1730923" y="1130551"/>
                          <a:pt x="1661741" y="1126394"/>
                        </a:cubicBezTo>
                        <a:lnTo>
                          <a:pt x="1585669" y="1119524"/>
                        </a:lnTo>
                        <a:lnTo>
                          <a:pt x="1457404" y="1107939"/>
                        </a:lnTo>
                        <a:cubicBezTo>
                          <a:pt x="1055499" y="1059272"/>
                          <a:pt x="696270" y="941277"/>
                          <a:pt x="416957" y="775990"/>
                        </a:cubicBezTo>
                        <a:lnTo>
                          <a:pt x="351583" y="733425"/>
                        </a:lnTo>
                        <a:lnTo>
                          <a:pt x="455612" y="733425"/>
                        </a:lnTo>
                        <a:lnTo>
                          <a:pt x="465137" y="695325"/>
                        </a:lnTo>
                        <a:lnTo>
                          <a:pt x="477837" y="654050"/>
                        </a:lnTo>
                        <a:lnTo>
                          <a:pt x="496887" y="600075"/>
                        </a:lnTo>
                        <a:lnTo>
                          <a:pt x="519112" y="539750"/>
                        </a:lnTo>
                        <a:lnTo>
                          <a:pt x="550862" y="473075"/>
                        </a:lnTo>
                        <a:lnTo>
                          <a:pt x="585787" y="406400"/>
                        </a:lnTo>
                        <a:lnTo>
                          <a:pt x="608012" y="374650"/>
                        </a:lnTo>
                        <a:lnTo>
                          <a:pt x="630237" y="346075"/>
                        </a:lnTo>
                        <a:lnTo>
                          <a:pt x="512762" y="301625"/>
                        </a:lnTo>
                        <a:lnTo>
                          <a:pt x="414337" y="269875"/>
                        </a:lnTo>
                        <a:lnTo>
                          <a:pt x="338137" y="247650"/>
                        </a:lnTo>
                        <a:lnTo>
                          <a:pt x="293687" y="234950"/>
                        </a:lnTo>
                        <a:lnTo>
                          <a:pt x="117475" y="234950"/>
                        </a:lnTo>
                        <a:lnTo>
                          <a:pt x="92075" y="231775"/>
                        </a:lnTo>
                        <a:lnTo>
                          <a:pt x="69850" y="225425"/>
                        </a:lnTo>
                        <a:lnTo>
                          <a:pt x="50800" y="215900"/>
                        </a:lnTo>
                        <a:lnTo>
                          <a:pt x="34925" y="200025"/>
                        </a:lnTo>
                        <a:lnTo>
                          <a:pt x="19050" y="184150"/>
                        </a:lnTo>
                        <a:lnTo>
                          <a:pt x="9525" y="165100"/>
                        </a:lnTo>
                        <a:lnTo>
                          <a:pt x="3175" y="142875"/>
                        </a:lnTo>
                        <a:lnTo>
                          <a:pt x="0" y="117475"/>
                        </a:lnTo>
                        <a:lnTo>
                          <a:pt x="3175" y="95250"/>
                        </a:lnTo>
                        <a:lnTo>
                          <a:pt x="9525" y="73025"/>
                        </a:lnTo>
                        <a:lnTo>
                          <a:pt x="19050" y="50800"/>
                        </a:lnTo>
                        <a:lnTo>
                          <a:pt x="34925" y="34925"/>
                        </a:lnTo>
                        <a:lnTo>
                          <a:pt x="50800" y="19050"/>
                        </a:lnTo>
                        <a:lnTo>
                          <a:pt x="69850" y="9525"/>
                        </a:lnTo>
                        <a:lnTo>
                          <a:pt x="92075" y="3175"/>
                        </a:lnTo>
                        <a:lnTo>
                          <a:pt x="117475" y="0"/>
                        </a:lnTo>
                        <a:close/>
                        <a:moveTo>
                          <a:pt x="1509712" y="657225"/>
                        </a:moveTo>
                        <a:lnTo>
                          <a:pt x="1509712" y="669925"/>
                        </a:lnTo>
                        <a:lnTo>
                          <a:pt x="1506537" y="698500"/>
                        </a:lnTo>
                        <a:lnTo>
                          <a:pt x="1503362" y="739775"/>
                        </a:lnTo>
                        <a:lnTo>
                          <a:pt x="1506537" y="762000"/>
                        </a:lnTo>
                        <a:lnTo>
                          <a:pt x="1509712" y="787400"/>
                        </a:lnTo>
                        <a:lnTo>
                          <a:pt x="1516062" y="812800"/>
                        </a:lnTo>
                        <a:lnTo>
                          <a:pt x="1522412" y="838200"/>
                        </a:lnTo>
                        <a:lnTo>
                          <a:pt x="1535112" y="863600"/>
                        </a:lnTo>
                        <a:lnTo>
                          <a:pt x="1550987" y="889000"/>
                        </a:lnTo>
                        <a:lnTo>
                          <a:pt x="1570037" y="911225"/>
                        </a:lnTo>
                        <a:lnTo>
                          <a:pt x="1595437" y="930275"/>
                        </a:lnTo>
                        <a:lnTo>
                          <a:pt x="1627187" y="949325"/>
                        </a:lnTo>
                        <a:lnTo>
                          <a:pt x="1662112" y="962025"/>
                        </a:lnTo>
                        <a:lnTo>
                          <a:pt x="1706562" y="971550"/>
                        </a:lnTo>
                        <a:lnTo>
                          <a:pt x="1760537" y="974725"/>
                        </a:lnTo>
                        <a:lnTo>
                          <a:pt x="1785937" y="971550"/>
                        </a:lnTo>
                        <a:lnTo>
                          <a:pt x="1804987" y="971550"/>
                        </a:lnTo>
                        <a:lnTo>
                          <a:pt x="1820862" y="965200"/>
                        </a:lnTo>
                        <a:lnTo>
                          <a:pt x="1830387" y="958850"/>
                        </a:lnTo>
                        <a:lnTo>
                          <a:pt x="1836737" y="952500"/>
                        </a:lnTo>
                        <a:lnTo>
                          <a:pt x="1843087" y="942975"/>
                        </a:lnTo>
                        <a:lnTo>
                          <a:pt x="1843087" y="933450"/>
                        </a:lnTo>
                        <a:lnTo>
                          <a:pt x="1839912" y="923925"/>
                        </a:lnTo>
                        <a:lnTo>
                          <a:pt x="1824037" y="898525"/>
                        </a:lnTo>
                        <a:lnTo>
                          <a:pt x="1801812" y="869950"/>
                        </a:lnTo>
                        <a:lnTo>
                          <a:pt x="1770062" y="841375"/>
                        </a:lnTo>
                        <a:lnTo>
                          <a:pt x="1731962" y="809625"/>
                        </a:lnTo>
                        <a:lnTo>
                          <a:pt x="1658937" y="755650"/>
                        </a:lnTo>
                        <a:lnTo>
                          <a:pt x="1585912" y="704850"/>
                        </a:lnTo>
                        <a:lnTo>
                          <a:pt x="1509712" y="65722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92" name="Group 191"/>
                  <p:cNvGrpSpPr/>
                  <p:nvPr/>
                </p:nvGrpSpPr>
                <p:grpSpPr>
                  <a:xfrm>
                    <a:off x="16256826" y="7276708"/>
                    <a:ext cx="196659" cy="196660"/>
                    <a:chOff x="11299184" y="4161224"/>
                    <a:chExt cx="141288" cy="141288"/>
                  </a:xfrm>
                </p:grpSpPr>
                <p:sp>
                  <p:nvSpPr>
                    <p:cNvPr id="193" name="Freeform 210"/>
                    <p:cNvSpPr>
                      <a:spLocks/>
                    </p:cNvSpPr>
                    <p:nvPr/>
                  </p:nvSpPr>
                  <p:spPr bwMode="auto">
                    <a:xfrm>
                      <a:off x="11299184" y="4161224"/>
                      <a:ext cx="141288" cy="141288"/>
                    </a:xfrm>
                    <a:custGeom>
                      <a:avLst/>
                      <a:gdLst>
                        <a:gd name="T0" fmla="*/ 89 w 89"/>
                        <a:gd name="T1" fmla="*/ 48 h 89"/>
                        <a:gd name="T2" fmla="*/ 89 w 89"/>
                        <a:gd name="T3" fmla="*/ 48 h 89"/>
                        <a:gd name="T4" fmla="*/ 88 w 89"/>
                        <a:gd name="T5" fmla="*/ 56 h 89"/>
                        <a:gd name="T6" fmla="*/ 84 w 89"/>
                        <a:gd name="T7" fmla="*/ 65 h 89"/>
                        <a:gd name="T8" fmla="*/ 79 w 89"/>
                        <a:gd name="T9" fmla="*/ 72 h 89"/>
                        <a:gd name="T10" fmla="*/ 74 w 89"/>
                        <a:gd name="T11" fmla="*/ 78 h 89"/>
                        <a:gd name="T12" fmla="*/ 67 w 89"/>
                        <a:gd name="T13" fmla="*/ 83 h 89"/>
                        <a:gd name="T14" fmla="*/ 58 w 89"/>
                        <a:gd name="T15" fmla="*/ 86 h 89"/>
                        <a:gd name="T16" fmla="*/ 50 w 89"/>
                        <a:gd name="T17" fmla="*/ 89 h 89"/>
                        <a:gd name="T18" fmla="*/ 41 w 89"/>
                        <a:gd name="T19" fmla="*/ 89 h 89"/>
                        <a:gd name="T20" fmla="*/ 41 w 89"/>
                        <a:gd name="T21" fmla="*/ 89 h 89"/>
                        <a:gd name="T22" fmla="*/ 33 w 89"/>
                        <a:gd name="T23" fmla="*/ 88 h 89"/>
                        <a:gd name="T24" fmla="*/ 24 w 89"/>
                        <a:gd name="T25" fmla="*/ 83 h 89"/>
                        <a:gd name="T26" fmla="*/ 17 w 89"/>
                        <a:gd name="T27" fmla="*/ 79 h 89"/>
                        <a:gd name="T28" fmla="*/ 10 w 89"/>
                        <a:gd name="T29" fmla="*/ 73 h 89"/>
                        <a:gd name="T30" fmla="*/ 6 w 89"/>
                        <a:gd name="T31" fmla="*/ 66 h 89"/>
                        <a:gd name="T32" fmla="*/ 3 w 89"/>
                        <a:gd name="T33" fmla="*/ 58 h 89"/>
                        <a:gd name="T34" fmla="*/ 0 w 89"/>
                        <a:gd name="T35" fmla="*/ 49 h 89"/>
                        <a:gd name="T36" fmla="*/ 0 w 89"/>
                        <a:gd name="T37" fmla="*/ 41 h 89"/>
                        <a:gd name="T38" fmla="*/ 0 w 89"/>
                        <a:gd name="T39" fmla="*/ 41 h 89"/>
                        <a:gd name="T40" fmla="*/ 2 w 89"/>
                        <a:gd name="T41" fmla="*/ 32 h 89"/>
                        <a:gd name="T42" fmla="*/ 4 w 89"/>
                        <a:gd name="T43" fmla="*/ 24 h 89"/>
                        <a:gd name="T44" fmla="*/ 10 w 89"/>
                        <a:gd name="T45" fmla="*/ 17 h 89"/>
                        <a:gd name="T46" fmla="*/ 16 w 89"/>
                        <a:gd name="T47" fmla="*/ 11 h 89"/>
                        <a:gd name="T48" fmla="*/ 23 w 89"/>
                        <a:gd name="T49" fmla="*/ 5 h 89"/>
                        <a:gd name="T50" fmla="*/ 30 w 89"/>
                        <a:gd name="T51" fmla="*/ 3 h 89"/>
                        <a:gd name="T52" fmla="*/ 38 w 89"/>
                        <a:gd name="T53" fmla="*/ 0 h 89"/>
                        <a:gd name="T54" fmla="*/ 48 w 89"/>
                        <a:gd name="T55" fmla="*/ 0 h 89"/>
                        <a:gd name="T56" fmla="*/ 48 w 89"/>
                        <a:gd name="T57" fmla="*/ 0 h 89"/>
                        <a:gd name="T58" fmla="*/ 57 w 89"/>
                        <a:gd name="T59" fmla="*/ 1 h 89"/>
                        <a:gd name="T60" fmla="*/ 65 w 89"/>
                        <a:gd name="T61" fmla="*/ 4 h 89"/>
                        <a:gd name="T62" fmla="*/ 72 w 89"/>
                        <a:gd name="T63" fmla="*/ 10 h 89"/>
                        <a:gd name="T64" fmla="*/ 78 w 89"/>
                        <a:gd name="T65" fmla="*/ 15 h 89"/>
                        <a:gd name="T66" fmla="*/ 84 w 89"/>
                        <a:gd name="T67" fmla="*/ 22 h 89"/>
                        <a:gd name="T68" fmla="*/ 87 w 89"/>
                        <a:gd name="T69" fmla="*/ 29 h 89"/>
                        <a:gd name="T70" fmla="*/ 89 w 89"/>
                        <a:gd name="T71" fmla="*/ 38 h 89"/>
                        <a:gd name="T72" fmla="*/ 89 w 89"/>
                        <a:gd name="T73" fmla="*/ 4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89">
                          <a:moveTo>
                            <a:pt x="89" y="48"/>
                          </a:moveTo>
                          <a:lnTo>
                            <a:pt x="89" y="48"/>
                          </a:lnTo>
                          <a:lnTo>
                            <a:pt x="88" y="56"/>
                          </a:lnTo>
                          <a:lnTo>
                            <a:pt x="84" y="65"/>
                          </a:lnTo>
                          <a:lnTo>
                            <a:pt x="79" y="72"/>
                          </a:lnTo>
                          <a:lnTo>
                            <a:pt x="74" y="78"/>
                          </a:lnTo>
                          <a:lnTo>
                            <a:pt x="67" y="83"/>
                          </a:lnTo>
                          <a:lnTo>
                            <a:pt x="58" y="86"/>
                          </a:lnTo>
                          <a:lnTo>
                            <a:pt x="50" y="89"/>
                          </a:lnTo>
                          <a:lnTo>
                            <a:pt x="41" y="89"/>
                          </a:lnTo>
                          <a:lnTo>
                            <a:pt x="41" y="89"/>
                          </a:lnTo>
                          <a:lnTo>
                            <a:pt x="33" y="88"/>
                          </a:lnTo>
                          <a:lnTo>
                            <a:pt x="24" y="83"/>
                          </a:lnTo>
                          <a:lnTo>
                            <a:pt x="17" y="79"/>
                          </a:lnTo>
                          <a:lnTo>
                            <a:pt x="10" y="73"/>
                          </a:lnTo>
                          <a:lnTo>
                            <a:pt x="6" y="66"/>
                          </a:lnTo>
                          <a:lnTo>
                            <a:pt x="3" y="58"/>
                          </a:lnTo>
                          <a:lnTo>
                            <a:pt x="0" y="49"/>
                          </a:lnTo>
                          <a:lnTo>
                            <a:pt x="0" y="41"/>
                          </a:lnTo>
                          <a:lnTo>
                            <a:pt x="0" y="41"/>
                          </a:lnTo>
                          <a:lnTo>
                            <a:pt x="2" y="32"/>
                          </a:lnTo>
                          <a:lnTo>
                            <a:pt x="4" y="24"/>
                          </a:lnTo>
                          <a:lnTo>
                            <a:pt x="10" y="17"/>
                          </a:lnTo>
                          <a:lnTo>
                            <a:pt x="16" y="11"/>
                          </a:lnTo>
                          <a:lnTo>
                            <a:pt x="23" y="5"/>
                          </a:lnTo>
                          <a:lnTo>
                            <a:pt x="30" y="3"/>
                          </a:lnTo>
                          <a:lnTo>
                            <a:pt x="38" y="0"/>
                          </a:lnTo>
                          <a:lnTo>
                            <a:pt x="48" y="0"/>
                          </a:lnTo>
                          <a:lnTo>
                            <a:pt x="48" y="0"/>
                          </a:lnTo>
                          <a:lnTo>
                            <a:pt x="57" y="1"/>
                          </a:lnTo>
                          <a:lnTo>
                            <a:pt x="65" y="4"/>
                          </a:lnTo>
                          <a:lnTo>
                            <a:pt x="72" y="10"/>
                          </a:lnTo>
                          <a:lnTo>
                            <a:pt x="78" y="15"/>
                          </a:lnTo>
                          <a:lnTo>
                            <a:pt x="84" y="22"/>
                          </a:lnTo>
                          <a:lnTo>
                            <a:pt x="87" y="29"/>
                          </a:lnTo>
                          <a:lnTo>
                            <a:pt x="89" y="38"/>
                          </a:lnTo>
                          <a:lnTo>
                            <a:pt x="89" y="48"/>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211"/>
                    <p:cNvSpPr>
                      <a:spLocks/>
                    </p:cNvSpPr>
                    <p:nvPr/>
                  </p:nvSpPr>
                  <p:spPr bwMode="auto">
                    <a:xfrm>
                      <a:off x="11299184" y="4161224"/>
                      <a:ext cx="141288" cy="141288"/>
                    </a:xfrm>
                    <a:custGeom>
                      <a:avLst/>
                      <a:gdLst>
                        <a:gd name="T0" fmla="*/ 89 w 89"/>
                        <a:gd name="T1" fmla="*/ 48 h 89"/>
                        <a:gd name="T2" fmla="*/ 89 w 89"/>
                        <a:gd name="T3" fmla="*/ 48 h 89"/>
                        <a:gd name="T4" fmla="*/ 88 w 89"/>
                        <a:gd name="T5" fmla="*/ 56 h 89"/>
                        <a:gd name="T6" fmla="*/ 84 w 89"/>
                        <a:gd name="T7" fmla="*/ 65 h 89"/>
                        <a:gd name="T8" fmla="*/ 79 w 89"/>
                        <a:gd name="T9" fmla="*/ 72 h 89"/>
                        <a:gd name="T10" fmla="*/ 74 w 89"/>
                        <a:gd name="T11" fmla="*/ 78 h 89"/>
                        <a:gd name="T12" fmla="*/ 67 w 89"/>
                        <a:gd name="T13" fmla="*/ 83 h 89"/>
                        <a:gd name="T14" fmla="*/ 58 w 89"/>
                        <a:gd name="T15" fmla="*/ 86 h 89"/>
                        <a:gd name="T16" fmla="*/ 50 w 89"/>
                        <a:gd name="T17" fmla="*/ 89 h 89"/>
                        <a:gd name="T18" fmla="*/ 41 w 89"/>
                        <a:gd name="T19" fmla="*/ 89 h 89"/>
                        <a:gd name="T20" fmla="*/ 41 w 89"/>
                        <a:gd name="T21" fmla="*/ 89 h 89"/>
                        <a:gd name="T22" fmla="*/ 33 w 89"/>
                        <a:gd name="T23" fmla="*/ 88 h 89"/>
                        <a:gd name="T24" fmla="*/ 24 w 89"/>
                        <a:gd name="T25" fmla="*/ 83 h 89"/>
                        <a:gd name="T26" fmla="*/ 17 w 89"/>
                        <a:gd name="T27" fmla="*/ 79 h 89"/>
                        <a:gd name="T28" fmla="*/ 10 w 89"/>
                        <a:gd name="T29" fmla="*/ 73 h 89"/>
                        <a:gd name="T30" fmla="*/ 6 w 89"/>
                        <a:gd name="T31" fmla="*/ 66 h 89"/>
                        <a:gd name="T32" fmla="*/ 3 w 89"/>
                        <a:gd name="T33" fmla="*/ 58 h 89"/>
                        <a:gd name="T34" fmla="*/ 0 w 89"/>
                        <a:gd name="T35" fmla="*/ 49 h 89"/>
                        <a:gd name="T36" fmla="*/ 0 w 89"/>
                        <a:gd name="T37" fmla="*/ 41 h 89"/>
                        <a:gd name="T38" fmla="*/ 0 w 89"/>
                        <a:gd name="T39" fmla="*/ 41 h 89"/>
                        <a:gd name="T40" fmla="*/ 2 w 89"/>
                        <a:gd name="T41" fmla="*/ 32 h 89"/>
                        <a:gd name="T42" fmla="*/ 4 w 89"/>
                        <a:gd name="T43" fmla="*/ 24 h 89"/>
                        <a:gd name="T44" fmla="*/ 10 w 89"/>
                        <a:gd name="T45" fmla="*/ 17 h 89"/>
                        <a:gd name="T46" fmla="*/ 16 w 89"/>
                        <a:gd name="T47" fmla="*/ 11 h 89"/>
                        <a:gd name="T48" fmla="*/ 23 w 89"/>
                        <a:gd name="T49" fmla="*/ 5 h 89"/>
                        <a:gd name="T50" fmla="*/ 30 w 89"/>
                        <a:gd name="T51" fmla="*/ 3 h 89"/>
                        <a:gd name="T52" fmla="*/ 38 w 89"/>
                        <a:gd name="T53" fmla="*/ 0 h 89"/>
                        <a:gd name="T54" fmla="*/ 48 w 89"/>
                        <a:gd name="T55" fmla="*/ 0 h 89"/>
                        <a:gd name="T56" fmla="*/ 48 w 89"/>
                        <a:gd name="T57" fmla="*/ 0 h 89"/>
                        <a:gd name="T58" fmla="*/ 57 w 89"/>
                        <a:gd name="T59" fmla="*/ 1 h 89"/>
                        <a:gd name="T60" fmla="*/ 65 w 89"/>
                        <a:gd name="T61" fmla="*/ 4 h 89"/>
                        <a:gd name="T62" fmla="*/ 72 w 89"/>
                        <a:gd name="T63" fmla="*/ 10 h 89"/>
                        <a:gd name="T64" fmla="*/ 78 w 89"/>
                        <a:gd name="T65" fmla="*/ 15 h 89"/>
                        <a:gd name="T66" fmla="*/ 84 w 89"/>
                        <a:gd name="T67" fmla="*/ 22 h 89"/>
                        <a:gd name="T68" fmla="*/ 87 w 89"/>
                        <a:gd name="T69" fmla="*/ 29 h 89"/>
                        <a:gd name="T70" fmla="*/ 89 w 89"/>
                        <a:gd name="T71" fmla="*/ 38 h 89"/>
                        <a:gd name="T72" fmla="*/ 89 w 89"/>
                        <a:gd name="T73" fmla="*/ 4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89">
                          <a:moveTo>
                            <a:pt x="89" y="48"/>
                          </a:moveTo>
                          <a:lnTo>
                            <a:pt x="89" y="48"/>
                          </a:lnTo>
                          <a:lnTo>
                            <a:pt x="88" y="56"/>
                          </a:lnTo>
                          <a:lnTo>
                            <a:pt x="84" y="65"/>
                          </a:lnTo>
                          <a:lnTo>
                            <a:pt x="79" y="72"/>
                          </a:lnTo>
                          <a:lnTo>
                            <a:pt x="74" y="78"/>
                          </a:lnTo>
                          <a:lnTo>
                            <a:pt x="67" y="83"/>
                          </a:lnTo>
                          <a:lnTo>
                            <a:pt x="58" y="86"/>
                          </a:lnTo>
                          <a:lnTo>
                            <a:pt x="50" y="89"/>
                          </a:lnTo>
                          <a:lnTo>
                            <a:pt x="41" y="89"/>
                          </a:lnTo>
                          <a:lnTo>
                            <a:pt x="41" y="89"/>
                          </a:lnTo>
                          <a:lnTo>
                            <a:pt x="33" y="88"/>
                          </a:lnTo>
                          <a:lnTo>
                            <a:pt x="24" y="83"/>
                          </a:lnTo>
                          <a:lnTo>
                            <a:pt x="17" y="79"/>
                          </a:lnTo>
                          <a:lnTo>
                            <a:pt x="10" y="73"/>
                          </a:lnTo>
                          <a:lnTo>
                            <a:pt x="6" y="66"/>
                          </a:lnTo>
                          <a:lnTo>
                            <a:pt x="3" y="58"/>
                          </a:lnTo>
                          <a:lnTo>
                            <a:pt x="0" y="49"/>
                          </a:lnTo>
                          <a:lnTo>
                            <a:pt x="0" y="41"/>
                          </a:lnTo>
                          <a:lnTo>
                            <a:pt x="0" y="41"/>
                          </a:lnTo>
                          <a:lnTo>
                            <a:pt x="2" y="32"/>
                          </a:lnTo>
                          <a:lnTo>
                            <a:pt x="4" y="24"/>
                          </a:lnTo>
                          <a:lnTo>
                            <a:pt x="10" y="17"/>
                          </a:lnTo>
                          <a:lnTo>
                            <a:pt x="16" y="11"/>
                          </a:lnTo>
                          <a:lnTo>
                            <a:pt x="23" y="5"/>
                          </a:lnTo>
                          <a:lnTo>
                            <a:pt x="30" y="3"/>
                          </a:lnTo>
                          <a:lnTo>
                            <a:pt x="38" y="0"/>
                          </a:lnTo>
                          <a:lnTo>
                            <a:pt x="48" y="0"/>
                          </a:lnTo>
                          <a:lnTo>
                            <a:pt x="48" y="0"/>
                          </a:lnTo>
                          <a:lnTo>
                            <a:pt x="57" y="1"/>
                          </a:lnTo>
                          <a:lnTo>
                            <a:pt x="65" y="4"/>
                          </a:lnTo>
                          <a:lnTo>
                            <a:pt x="72" y="10"/>
                          </a:lnTo>
                          <a:lnTo>
                            <a:pt x="78" y="15"/>
                          </a:lnTo>
                          <a:lnTo>
                            <a:pt x="84" y="22"/>
                          </a:lnTo>
                          <a:lnTo>
                            <a:pt x="87" y="29"/>
                          </a:lnTo>
                          <a:lnTo>
                            <a:pt x="89" y="38"/>
                          </a:lnTo>
                          <a:lnTo>
                            <a:pt x="89"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212"/>
                    <p:cNvSpPr>
                      <a:spLocks/>
                    </p:cNvSpPr>
                    <p:nvPr/>
                  </p:nvSpPr>
                  <p:spPr bwMode="auto">
                    <a:xfrm>
                      <a:off x="11326171" y="4188212"/>
                      <a:ext cx="87313" cy="87313"/>
                    </a:xfrm>
                    <a:custGeom>
                      <a:avLst/>
                      <a:gdLst>
                        <a:gd name="T0" fmla="*/ 55 w 55"/>
                        <a:gd name="T1" fmla="*/ 29 h 55"/>
                        <a:gd name="T2" fmla="*/ 55 w 55"/>
                        <a:gd name="T3" fmla="*/ 29 h 55"/>
                        <a:gd name="T4" fmla="*/ 54 w 55"/>
                        <a:gd name="T5" fmla="*/ 35 h 55"/>
                        <a:gd name="T6" fmla="*/ 53 w 55"/>
                        <a:gd name="T7" fmla="*/ 39 h 55"/>
                        <a:gd name="T8" fmla="*/ 50 w 55"/>
                        <a:gd name="T9" fmla="*/ 45 h 55"/>
                        <a:gd name="T10" fmla="*/ 45 w 55"/>
                        <a:gd name="T11" fmla="*/ 48 h 55"/>
                        <a:gd name="T12" fmla="*/ 41 w 55"/>
                        <a:gd name="T13" fmla="*/ 52 h 55"/>
                        <a:gd name="T14" fmla="*/ 37 w 55"/>
                        <a:gd name="T15" fmla="*/ 54 h 55"/>
                        <a:gd name="T16" fmla="*/ 31 w 55"/>
                        <a:gd name="T17" fmla="*/ 55 h 55"/>
                        <a:gd name="T18" fmla="*/ 26 w 55"/>
                        <a:gd name="T19" fmla="*/ 55 h 55"/>
                        <a:gd name="T20" fmla="*/ 26 w 55"/>
                        <a:gd name="T21" fmla="*/ 55 h 55"/>
                        <a:gd name="T22" fmla="*/ 20 w 55"/>
                        <a:gd name="T23" fmla="*/ 54 h 55"/>
                        <a:gd name="T24" fmla="*/ 14 w 55"/>
                        <a:gd name="T25" fmla="*/ 52 h 55"/>
                        <a:gd name="T26" fmla="*/ 10 w 55"/>
                        <a:gd name="T27" fmla="*/ 49 h 55"/>
                        <a:gd name="T28" fmla="*/ 6 w 55"/>
                        <a:gd name="T29" fmla="*/ 45 h 55"/>
                        <a:gd name="T30" fmla="*/ 3 w 55"/>
                        <a:gd name="T31" fmla="*/ 41 h 55"/>
                        <a:gd name="T32" fmla="*/ 2 w 55"/>
                        <a:gd name="T33" fmla="*/ 37 h 55"/>
                        <a:gd name="T34" fmla="*/ 0 w 55"/>
                        <a:gd name="T35" fmla="*/ 31 h 55"/>
                        <a:gd name="T36" fmla="*/ 0 w 55"/>
                        <a:gd name="T37" fmla="*/ 25 h 55"/>
                        <a:gd name="T38" fmla="*/ 0 w 55"/>
                        <a:gd name="T39" fmla="*/ 25 h 55"/>
                        <a:gd name="T40" fmla="*/ 0 w 55"/>
                        <a:gd name="T41" fmla="*/ 20 h 55"/>
                        <a:gd name="T42" fmla="*/ 3 w 55"/>
                        <a:gd name="T43" fmla="*/ 14 h 55"/>
                        <a:gd name="T44" fmla="*/ 6 w 55"/>
                        <a:gd name="T45" fmla="*/ 10 h 55"/>
                        <a:gd name="T46" fmla="*/ 9 w 55"/>
                        <a:gd name="T47" fmla="*/ 5 h 55"/>
                        <a:gd name="T48" fmla="*/ 14 w 55"/>
                        <a:gd name="T49" fmla="*/ 3 h 55"/>
                        <a:gd name="T50" fmla="*/ 19 w 55"/>
                        <a:gd name="T51" fmla="*/ 1 h 55"/>
                        <a:gd name="T52" fmla="*/ 24 w 55"/>
                        <a:gd name="T53" fmla="*/ 0 h 55"/>
                        <a:gd name="T54" fmla="*/ 30 w 55"/>
                        <a:gd name="T55" fmla="*/ 0 h 55"/>
                        <a:gd name="T56" fmla="*/ 30 w 55"/>
                        <a:gd name="T57" fmla="*/ 0 h 55"/>
                        <a:gd name="T58" fmla="*/ 36 w 55"/>
                        <a:gd name="T59" fmla="*/ 0 h 55"/>
                        <a:gd name="T60" fmla="*/ 40 w 55"/>
                        <a:gd name="T61" fmla="*/ 3 h 55"/>
                        <a:gd name="T62" fmla="*/ 45 w 55"/>
                        <a:gd name="T63" fmla="*/ 5 h 55"/>
                        <a:gd name="T64" fmla="*/ 48 w 55"/>
                        <a:gd name="T65" fmla="*/ 10 h 55"/>
                        <a:gd name="T66" fmla="*/ 53 w 55"/>
                        <a:gd name="T67" fmla="*/ 14 h 55"/>
                        <a:gd name="T68" fmla="*/ 54 w 55"/>
                        <a:gd name="T69" fmla="*/ 18 h 55"/>
                        <a:gd name="T70" fmla="*/ 55 w 55"/>
                        <a:gd name="T71" fmla="*/ 24 h 55"/>
                        <a:gd name="T72" fmla="*/ 55 w 55"/>
                        <a:gd name="T73"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55">
                          <a:moveTo>
                            <a:pt x="55" y="29"/>
                          </a:moveTo>
                          <a:lnTo>
                            <a:pt x="55" y="29"/>
                          </a:lnTo>
                          <a:lnTo>
                            <a:pt x="54" y="35"/>
                          </a:lnTo>
                          <a:lnTo>
                            <a:pt x="53" y="39"/>
                          </a:lnTo>
                          <a:lnTo>
                            <a:pt x="50" y="45"/>
                          </a:lnTo>
                          <a:lnTo>
                            <a:pt x="45" y="48"/>
                          </a:lnTo>
                          <a:lnTo>
                            <a:pt x="41" y="52"/>
                          </a:lnTo>
                          <a:lnTo>
                            <a:pt x="37" y="54"/>
                          </a:lnTo>
                          <a:lnTo>
                            <a:pt x="31" y="55"/>
                          </a:lnTo>
                          <a:lnTo>
                            <a:pt x="26" y="55"/>
                          </a:lnTo>
                          <a:lnTo>
                            <a:pt x="26" y="55"/>
                          </a:lnTo>
                          <a:lnTo>
                            <a:pt x="20" y="54"/>
                          </a:lnTo>
                          <a:lnTo>
                            <a:pt x="14" y="52"/>
                          </a:lnTo>
                          <a:lnTo>
                            <a:pt x="10" y="49"/>
                          </a:lnTo>
                          <a:lnTo>
                            <a:pt x="6" y="45"/>
                          </a:lnTo>
                          <a:lnTo>
                            <a:pt x="3" y="41"/>
                          </a:lnTo>
                          <a:lnTo>
                            <a:pt x="2" y="37"/>
                          </a:lnTo>
                          <a:lnTo>
                            <a:pt x="0" y="31"/>
                          </a:lnTo>
                          <a:lnTo>
                            <a:pt x="0" y="25"/>
                          </a:lnTo>
                          <a:lnTo>
                            <a:pt x="0" y="25"/>
                          </a:lnTo>
                          <a:lnTo>
                            <a:pt x="0" y="20"/>
                          </a:lnTo>
                          <a:lnTo>
                            <a:pt x="3" y="14"/>
                          </a:lnTo>
                          <a:lnTo>
                            <a:pt x="6" y="10"/>
                          </a:lnTo>
                          <a:lnTo>
                            <a:pt x="9" y="5"/>
                          </a:lnTo>
                          <a:lnTo>
                            <a:pt x="14" y="3"/>
                          </a:lnTo>
                          <a:lnTo>
                            <a:pt x="19" y="1"/>
                          </a:lnTo>
                          <a:lnTo>
                            <a:pt x="24" y="0"/>
                          </a:lnTo>
                          <a:lnTo>
                            <a:pt x="30" y="0"/>
                          </a:lnTo>
                          <a:lnTo>
                            <a:pt x="30" y="0"/>
                          </a:lnTo>
                          <a:lnTo>
                            <a:pt x="36" y="0"/>
                          </a:lnTo>
                          <a:lnTo>
                            <a:pt x="40" y="3"/>
                          </a:lnTo>
                          <a:lnTo>
                            <a:pt x="45" y="5"/>
                          </a:lnTo>
                          <a:lnTo>
                            <a:pt x="48" y="10"/>
                          </a:lnTo>
                          <a:lnTo>
                            <a:pt x="53" y="14"/>
                          </a:lnTo>
                          <a:lnTo>
                            <a:pt x="54" y="18"/>
                          </a:lnTo>
                          <a:lnTo>
                            <a:pt x="55" y="24"/>
                          </a:lnTo>
                          <a:lnTo>
                            <a:pt x="55" y="29"/>
                          </a:lnTo>
                          <a:close/>
                        </a:path>
                      </a:pathLst>
                    </a:custGeom>
                    <a:solidFill>
                      <a:srgbClr val="737B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213"/>
                    <p:cNvSpPr>
                      <a:spLocks/>
                    </p:cNvSpPr>
                    <p:nvPr/>
                  </p:nvSpPr>
                  <p:spPr bwMode="auto">
                    <a:xfrm>
                      <a:off x="11326171" y="4188212"/>
                      <a:ext cx="87313" cy="87313"/>
                    </a:xfrm>
                    <a:custGeom>
                      <a:avLst/>
                      <a:gdLst>
                        <a:gd name="T0" fmla="*/ 55 w 55"/>
                        <a:gd name="T1" fmla="*/ 29 h 55"/>
                        <a:gd name="T2" fmla="*/ 55 w 55"/>
                        <a:gd name="T3" fmla="*/ 29 h 55"/>
                        <a:gd name="T4" fmla="*/ 54 w 55"/>
                        <a:gd name="T5" fmla="*/ 35 h 55"/>
                        <a:gd name="T6" fmla="*/ 53 w 55"/>
                        <a:gd name="T7" fmla="*/ 39 h 55"/>
                        <a:gd name="T8" fmla="*/ 50 w 55"/>
                        <a:gd name="T9" fmla="*/ 45 h 55"/>
                        <a:gd name="T10" fmla="*/ 45 w 55"/>
                        <a:gd name="T11" fmla="*/ 48 h 55"/>
                        <a:gd name="T12" fmla="*/ 41 w 55"/>
                        <a:gd name="T13" fmla="*/ 52 h 55"/>
                        <a:gd name="T14" fmla="*/ 37 w 55"/>
                        <a:gd name="T15" fmla="*/ 54 h 55"/>
                        <a:gd name="T16" fmla="*/ 31 w 55"/>
                        <a:gd name="T17" fmla="*/ 55 h 55"/>
                        <a:gd name="T18" fmla="*/ 26 w 55"/>
                        <a:gd name="T19" fmla="*/ 55 h 55"/>
                        <a:gd name="T20" fmla="*/ 26 w 55"/>
                        <a:gd name="T21" fmla="*/ 55 h 55"/>
                        <a:gd name="T22" fmla="*/ 20 w 55"/>
                        <a:gd name="T23" fmla="*/ 54 h 55"/>
                        <a:gd name="T24" fmla="*/ 14 w 55"/>
                        <a:gd name="T25" fmla="*/ 52 h 55"/>
                        <a:gd name="T26" fmla="*/ 10 w 55"/>
                        <a:gd name="T27" fmla="*/ 49 h 55"/>
                        <a:gd name="T28" fmla="*/ 6 w 55"/>
                        <a:gd name="T29" fmla="*/ 45 h 55"/>
                        <a:gd name="T30" fmla="*/ 3 w 55"/>
                        <a:gd name="T31" fmla="*/ 41 h 55"/>
                        <a:gd name="T32" fmla="*/ 2 w 55"/>
                        <a:gd name="T33" fmla="*/ 37 h 55"/>
                        <a:gd name="T34" fmla="*/ 0 w 55"/>
                        <a:gd name="T35" fmla="*/ 31 h 55"/>
                        <a:gd name="T36" fmla="*/ 0 w 55"/>
                        <a:gd name="T37" fmla="*/ 25 h 55"/>
                        <a:gd name="T38" fmla="*/ 0 w 55"/>
                        <a:gd name="T39" fmla="*/ 25 h 55"/>
                        <a:gd name="T40" fmla="*/ 0 w 55"/>
                        <a:gd name="T41" fmla="*/ 20 h 55"/>
                        <a:gd name="T42" fmla="*/ 3 w 55"/>
                        <a:gd name="T43" fmla="*/ 14 h 55"/>
                        <a:gd name="T44" fmla="*/ 6 w 55"/>
                        <a:gd name="T45" fmla="*/ 10 h 55"/>
                        <a:gd name="T46" fmla="*/ 9 w 55"/>
                        <a:gd name="T47" fmla="*/ 5 h 55"/>
                        <a:gd name="T48" fmla="*/ 14 w 55"/>
                        <a:gd name="T49" fmla="*/ 3 h 55"/>
                        <a:gd name="T50" fmla="*/ 19 w 55"/>
                        <a:gd name="T51" fmla="*/ 1 h 55"/>
                        <a:gd name="T52" fmla="*/ 24 w 55"/>
                        <a:gd name="T53" fmla="*/ 0 h 55"/>
                        <a:gd name="T54" fmla="*/ 30 w 55"/>
                        <a:gd name="T55" fmla="*/ 0 h 55"/>
                        <a:gd name="T56" fmla="*/ 30 w 55"/>
                        <a:gd name="T57" fmla="*/ 0 h 55"/>
                        <a:gd name="T58" fmla="*/ 36 w 55"/>
                        <a:gd name="T59" fmla="*/ 0 h 55"/>
                        <a:gd name="T60" fmla="*/ 40 w 55"/>
                        <a:gd name="T61" fmla="*/ 3 h 55"/>
                        <a:gd name="T62" fmla="*/ 45 w 55"/>
                        <a:gd name="T63" fmla="*/ 5 h 55"/>
                        <a:gd name="T64" fmla="*/ 48 w 55"/>
                        <a:gd name="T65" fmla="*/ 10 h 55"/>
                        <a:gd name="T66" fmla="*/ 53 w 55"/>
                        <a:gd name="T67" fmla="*/ 14 h 55"/>
                        <a:gd name="T68" fmla="*/ 54 w 55"/>
                        <a:gd name="T69" fmla="*/ 18 h 55"/>
                        <a:gd name="T70" fmla="*/ 55 w 55"/>
                        <a:gd name="T71" fmla="*/ 24 h 55"/>
                        <a:gd name="T72" fmla="*/ 55 w 55"/>
                        <a:gd name="T73"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55">
                          <a:moveTo>
                            <a:pt x="55" y="29"/>
                          </a:moveTo>
                          <a:lnTo>
                            <a:pt x="55" y="29"/>
                          </a:lnTo>
                          <a:lnTo>
                            <a:pt x="54" y="35"/>
                          </a:lnTo>
                          <a:lnTo>
                            <a:pt x="53" y="39"/>
                          </a:lnTo>
                          <a:lnTo>
                            <a:pt x="50" y="45"/>
                          </a:lnTo>
                          <a:lnTo>
                            <a:pt x="45" y="48"/>
                          </a:lnTo>
                          <a:lnTo>
                            <a:pt x="41" y="52"/>
                          </a:lnTo>
                          <a:lnTo>
                            <a:pt x="37" y="54"/>
                          </a:lnTo>
                          <a:lnTo>
                            <a:pt x="31" y="55"/>
                          </a:lnTo>
                          <a:lnTo>
                            <a:pt x="26" y="55"/>
                          </a:lnTo>
                          <a:lnTo>
                            <a:pt x="26" y="55"/>
                          </a:lnTo>
                          <a:lnTo>
                            <a:pt x="20" y="54"/>
                          </a:lnTo>
                          <a:lnTo>
                            <a:pt x="14" y="52"/>
                          </a:lnTo>
                          <a:lnTo>
                            <a:pt x="10" y="49"/>
                          </a:lnTo>
                          <a:lnTo>
                            <a:pt x="6" y="45"/>
                          </a:lnTo>
                          <a:lnTo>
                            <a:pt x="3" y="41"/>
                          </a:lnTo>
                          <a:lnTo>
                            <a:pt x="2" y="37"/>
                          </a:lnTo>
                          <a:lnTo>
                            <a:pt x="0" y="31"/>
                          </a:lnTo>
                          <a:lnTo>
                            <a:pt x="0" y="25"/>
                          </a:lnTo>
                          <a:lnTo>
                            <a:pt x="0" y="25"/>
                          </a:lnTo>
                          <a:lnTo>
                            <a:pt x="0" y="20"/>
                          </a:lnTo>
                          <a:lnTo>
                            <a:pt x="3" y="14"/>
                          </a:lnTo>
                          <a:lnTo>
                            <a:pt x="6" y="10"/>
                          </a:lnTo>
                          <a:lnTo>
                            <a:pt x="9" y="5"/>
                          </a:lnTo>
                          <a:lnTo>
                            <a:pt x="14" y="3"/>
                          </a:lnTo>
                          <a:lnTo>
                            <a:pt x="19" y="1"/>
                          </a:lnTo>
                          <a:lnTo>
                            <a:pt x="24" y="0"/>
                          </a:lnTo>
                          <a:lnTo>
                            <a:pt x="30" y="0"/>
                          </a:lnTo>
                          <a:lnTo>
                            <a:pt x="30" y="0"/>
                          </a:lnTo>
                          <a:lnTo>
                            <a:pt x="36" y="0"/>
                          </a:lnTo>
                          <a:lnTo>
                            <a:pt x="40" y="3"/>
                          </a:lnTo>
                          <a:lnTo>
                            <a:pt x="45" y="5"/>
                          </a:lnTo>
                          <a:lnTo>
                            <a:pt x="48" y="10"/>
                          </a:lnTo>
                          <a:lnTo>
                            <a:pt x="53" y="14"/>
                          </a:lnTo>
                          <a:lnTo>
                            <a:pt x="54" y="18"/>
                          </a:lnTo>
                          <a:lnTo>
                            <a:pt x="55" y="24"/>
                          </a:lnTo>
                          <a:lnTo>
                            <a:pt x="55"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90" name="Freeform: Shape 186"/>
                <p:cNvSpPr/>
                <p:nvPr/>
              </p:nvSpPr>
              <p:spPr>
                <a:xfrm>
                  <a:off x="17752190" y="7936797"/>
                  <a:ext cx="359691" cy="336160"/>
                </a:xfrm>
                <a:custGeom>
                  <a:avLst/>
                  <a:gdLst/>
                  <a:ahLst/>
                  <a:cxnLst/>
                  <a:rect l="l" t="t" r="r" b="b"/>
                  <a:pathLst>
                    <a:path w="339725" h="317500">
                      <a:moveTo>
                        <a:pt x="6350" y="0"/>
                      </a:moveTo>
                      <a:lnTo>
                        <a:pt x="82550" y="47625"/>
                      </a:lnTo>
                      <a:lnTo>
                        <a:pt x="155575" y="98425"/>
                      </a:lnTo>
                      <a:lnTo>
                        <a:pt x="228600" y="152400"/>
                      </a:lnTo>
                      <a:lnTo>
                        <a:pt x="266700" y="184150"/>
                      </a:lnTo>
                      <a:lnTo>
                        <a:pt x="298450" y="212725"/>
                      </a:lnTo>
                      <a:lnTo>
                        <a:pt x="320675" y="241300"/>
                      </a:lnTo>
                      <a:lnTo>
                        <a:pt x="336550" y="266700"/>
                      </a:lnTo>
                      <a:lnTo>
                        <a:pt x="339725" y="276225"/>
                      </a:lnTo>
                      <a:lnTo>
                        <a:pt x="339725" y="285750"/>
                      </a:lnTo>
                      <a:lnTo>
                        <a:pt x="333375" y="295275"/>
                      </a:lnTo>
                      <a:lnTo>
                        <a:pt x="327025" y="301625"/>
                      </a:lnTo>
                      <a:lnTo>
                        <a:pt x="317500" y="307975"/>
                      </a:lnTo>
                      <a:lnTo>
                        <a:pt x="301625" y="314325"/>
                      </a:lnTo>
                      <a:lnTo>
                        <a:pt x="282575" y="314325"/>
                      </a:lnTo>
                      <a:lnTo>
                        <a:pt x="257175" y="317500"/>
                      </a:lnTo>
                      <a:lnTo>
                        <a:pt x="203200" y="314325"/>
                      </a:lnTo>
                      <a:lnTo>
                        <a:pt x="158750" y="304800"/>
                      </a:lnTo>
                      <a:lnTo>
                        <a:pt x="123825" y="292100"/>
                      </a:lnTo>
                      <a:lnTo>
                        <a:pt x="92075" y="273050"/>
                      </a:lnTo>
                      <a:lnTo>
                        <a:pt x="66675" y="254000"/>
                      </a:lnTo>
                      <a:lnTo>
                        <a:pt x="47625" y="231775"/>
                      </a:lnTo>
                      <a:lnTo>
                        <a:pt x="31750" y="206375"/>
                      </a:lnTo>
                      <a:lnTo>
                        <a:pt x="19050" y="180975"/>
                      </a:lnTo>
                      <a:lnTo>
                        <a:pt x="12700" y="155575"/>
                      </a:lnTo>
                      <a:lnTo>
                        <a:pt x="6350" y="130175"/>
                      </a:lnTo>
                      <a:lnTo>
                        <a:pt x="3175" y="104775"/>
                      </a:lnTo>
                      <a:lnTo>
                        <a:pt x="0" y="82550"/>
                      </a:lnTo>
                      <a:lnTo>
                        <a:pt x="3175" y="41275"/>
                      </a:lnTo>
                      <a:lnTo>
                        <a:pt x="6350" y="12700"/>
                      </a:lnTo>
                      <a:lnTo>
                        <a:pt x="6350" y="0"/>
                      </a:lnTo>
                      <a:close/>
                    </a:path>
                  </a:pathLst>
                </a:custGeom>
                <a:solidFill>
                  <a:srgbClr val="676C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91" name="Group 90"/>
            <p:cNvGrpSpPr/>
            <p:nvPr/>
          </p:nvGrpSpPr>
          <p:grpSpPr>
            <a:xfrm rot="2079265">
              <a:off x="13822417" y="9213457"/>
              <a:ext cx="188851" cy="288829"/>
              <a:chOff x="-2000442" y="5983390"/>
              <a:chExt cx="188851" cy="288829"/>
            </a:xfrm>
          </p:grpSpPr>
          <p:sp>
            <p:nvSpPr>
              <p:cNvPr id="179" name="Freeform 145"/>
              <p:cNvSpPr>
                <a:spLocks/>
              </p:cNvSpPr>
              <p:nvPr/>
            </p:nvSpPr>
            <p:spPr bwMode="auto">
              <a:xfrm>
                <a:off x="-2000442" y="5983390"/>
                <a:ext cx="99980" cy="288829"/>
              </a:xfrm>
              <a:custGeom>
                <a:avLst/>
                <a:gdLst>
                  <a:gd name="T0" fmla="*/ 3 w 45"/>
                  <a:gd name="T1" fmla="*/ 15 h 130"/>
                  <a:gd name="T2" fmla="*/ 3 w 45"/>
                  <a:gd name="T3" fmla="*/ 15 h 130"/>
                  <a:gd name="T4" fmla="*/ 8 w 45"/>
                  <a:gd name="T5" fmla="*/ 27 h 130"/>
                  <a:gd name="T6" fmla="*/ 14 w 45"/>
                  <a:gd name="T7" fmla="*/ 39 h 130"/>
                  <a:gd name="T8" fmla="*/ 18 w 45"/>
                  <a:gd name="T9" fmla="*/ 52 h 130"/>
                  <a:gd name="T10" fmla="*/ 21 w 45"/>
                  <a:gd name="T11" fmla="*/ 65 h 130"/>
                  <a:gd name="T12" fmla="*/ 23 w 45"/>
                  <a:gd name="T13" fmla="*/ 92 h 130"/>
                  <a:gd name="T14" fmla="*/ 24 w 45"/>
                  <a:gd name="T15" fmla="*/ 120 h 130"/>
                  <a:gd name="T16" fmla="*/ 24 w 45"/>
                  <a:gd name="T17" fmla="*/ 120 h 130"/>
                  <a:gd name="T18" fmla="*/ 24 w 45"/>
                  <a:gd name="T19" fmla="*/ 124 h 130"/>
                  <a:gd name="T20" fmla="*/ 27 w 45"/>
                  <a:gd name="T21" fmla="*/ 127 h 130"/>
                  <a:gd name="T22" fmla="*/ 30 w 45"/>
                  <a:gd name="T23" fmla="*/ 130 h 130"/>
                  <a:gd name="T24" fmla="*/ 34 w 45"/>
                  <a:gd name="T25" fmla="*/ 130 h 130"/>
                  <a:gd name="T26" fmla="*/ 38 w 45"/>
                  <a:gd name="T27" fmla="*/ 130 h 130"/>
                  <a:gd name="T28" fmla="*/ 41 w 45"/>
                  <a:gd name="T29" fmla="*/ 127 h 130"/>
                  <a:gd name="T30" fmla="*/ 44 w 45"/>
                  <a:gd name="T31" fmla="*/ 124 h 130"/>
                  <a:gd name="T32" fmla="*/ 45 w 45"/>
                  <a:gd name="T33" fmla="*/ 120 h 130"/>
                  <a:gd name="T34" fmla="*/ 45 w 45"/>
                  <a:gd name="T35" fmla="*/ 120 h 130"/>
                  <a:gd name="T36" fmla="*/ 44 w 45"/>
                  <a:gd name="T37" fmla="*/ 89 h 130"/>
                  <a:gd name="T38" fmla="*/ 42 w 45"/>
                  <a:gd name="T39" fmla="*/ 75 h 130"/>
                  <a:gd name="T40" fmla="*/ 41 w 45"/>
                  <a:gd name="T41" fmla="*/ 59 h 130"/>
                  <a:gd name="T42" fmla="*/ 38 w 45"/>
                  <a:gd name="T43" fmla="*/ 45 h 130"/>
                  <a:gd name="T44" fmla="*/ 34 w 45"/>
                  <a:gd name="T45" fmla="*/ 31 h 130"/>
                  <a:gd name="T46" fmla="*/ 28 w 45"/>
                  <a:gd name="T47" fmla="*/ 17 h 130"/>
                  <a:gd name="T48" fmla="*/ 20 w 45"/>
                  <a:gd name="T49" fmla="*/ 4 h 130"/>
                  <a:gd name="T50" fmla="*/ 20 w 45"/>
                  <a:gd name="T51" fmla="*/ 4 h 130"/>
                  <a:gd name="T52" fmla="*/ 17 w 45"/>
                  <a:gd name="T53" fmla="*/ 1 h 130"/>
                  <a:gd name="T54" fmla="*/ 13 w 45"/>
                  <a:gd name="T55" fmla="*/ 0 h 130"/>
                  <a:gd name="T56" fmla="*/ 10 w 45"/>
                  <a:gd name="T57" fmla="*/ 0 h 130"/>
                  <a:gd name="T58" fmla="*/ 6 w 45"/>
                  <a:gd name="T59" fmla="*/ 1 h 130"/>
                  <a:gd name="T60" fmla="*/ 3 w 45"/>
                  <a:gd name="T61" fmla="*/ 4 h 130"/>
                  <a:gd name="T62" fmla="*/ 1 w 45"/>
                  <a:gd name="T63" fmla="*/ 7 h 130"/>
                  <a:gd name="T64" fmla="*/ 0 w 45"/>
                  <a:gd name="T65" fmla="*/ 11 h 130"/>
                  <a:gd name="T66" fmla="*/ 3 w 45"/>
                  <a:gd name="T67" fmla="*/ 1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30">
                    <a:moveTo>
                      <a:pt x="3" y="15"/>
                    </a:moveTo>
                    <a:lnTo>
                      <a:pt x="3" y="15"/>
                    </a:lnTo>
                    <a:lnTo>
                      <a:pt x="8" y="27"/>
                    </a:lnTo>
                    <a:lnTo>
                      <a:pt x="14" y="39"/>
                    </a:lnTo>
                    <a:lnTo>
                      <a:pt x="18" y="52"/>
                    </a:lnTo>
                    <a:lnTo>
                      <a:pt x="21" y="65"/>
                    </a:lnTo>
                    <a:lnTo>
                      <a:pt x="23" y="92"/>
                    </a:lnTo>
                    <a:lnTo>
                      <a:pt x="24" y="120"/>
                    </a:lnTo>
                    <a:lnTo>
                      <a:pt x="24" y="120"/>
                    </a:lnTo>
                    <a:lnTo>
                      <a:pt x="24" y="124"/>
                    </a:lnTo>
                    <a:lnTo>
                      <a:pt x="27" y="127"/>
                    </a:lnTo>
                    <a:lnTo>
                      <a:pt x="30" y="130"/>
                    </a:lnTo>
                    <a:lnTo>
                      <a:pt x="34" y="130"/>
                    </a:lnTo>
                    <a:lnTo>
                      <a:pt x="38" y="130"/>
                    </a:lnTo>
                    <a:lnTo>
                      <a:pt x="41" y="127"/>
                    </a:lnTo>
                    <a:lnTo>
                      <a:pt x="44" y="124"/>
                    </a:lnTo>
                    <a:lnTo>
                      <a:pt x="45" y="120"/>
                    </a:lnTo>
                    <a:lnTo>
                      <a:pt x="45" y="120"/>
                    </a:lnTo>
                    <a:lnTo>
                      <a:pt x="44" y="89"/>
                    </a:lnTo>
                    <a:lnTo>
                      <a:pt x="42" y="75"/>
                    </a:lnTo>
                    <a:lnTo>
                      <a:pt x="41" y="59"/>
                    </a:lnTo>
                    <a:lnTo>
                      <a:pt x="38" y="45"/>
                    </a:lnTo>
                    <a:lnTo>
                      <a:pt x="34" y="31"/>
                    </a:lnTo>
                    <a:lnTo>
                      <a:pt x="28" y="17"/>
                    </a:lnTo>
                    <a:lnTo>
                      <a:pt x="20" y="4"/>
                    </a:lnTo>
                    <a:lnTo>
                      <a:pt x="20" y="4"/>
                    </a:lnTo>
                    <a:lnTo>
                      <a:pt x="17" y="1"/>
                    </a:lnTo>
                    <a:lnTo>
                      <a:pt x="13" y="0"/>
                    </a:lnTo>
                    <a:lnTo>
                      <a:pt x="10" y="0"/>
                    </a:lnTo>
                    <a:lnTo>
                      <a:pt x="6" y="1"/>
                    </a:lnTo>
                    <a:lnTo>
                      <a:pt x="3" y="4"/>
                    </a:lnTo>
                    <a:lnTo>
                      <a:pt x="1" y="7"/>
                    </a:lnTo>
                    <a:lnTo>
                      <a:pt x="0" y="11"/>
                    </a:lnTo>
                    <a:lnTo>
                      <a:pt x="3"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146"/>
              <p:cNvSpPr>
                <a:spLocks/>
              </p:cNvSpPr>
              <p:nvPr/>
            </p:nvSpPr>
            <p:spPr bwMode="auto">
              <a:xfrm>
                <a:off x="-2000442" y="5983390"/>
                <a:ext cx="99980" cy="288829"/>
              </a:xfrm>
              <a:custGeom>
                <a:avLst/>
                <a:gdLst>
                  <a:gd name="T0" fmla="*/ 3 w 45"/>
                  <a:gd name="T1" fmla="*/ 15 h 130"/>
                  <a:gd name="T2" fmla="*/ 3 w 45"/>
                  <a:gd name="T3" fmla="*/ 15 h 130"/>
                  <a:gd name="T4" fmla="*/ 8 w 45"/>
                  <a:gd name="T5" fmla="*/ 27 h 130"/>
                  <a:gd name="T6" fmla="*/ 14 w 45"/>
                  <a:gd name="T7" fmla="*/ 39 h 130"/>
                  <a:gd name="T8" fmla="*/ 18 w 45"/>
                  <a:gd name="T9" fmla="*/ 52 h 130"/>
                  <a:gd name="T10" fmla="*/ 21 w 45"/>
                  <a:gd name="T11" fmla="*/ 65 h 130"/>
                  <a:gd name="T12" fmla="*/ 23 w 45"/>
                  <a:gd name="T13" fmla="*/ 92 h 130"/>
                  <a:gd name="T14" fmla="*/ 24 w 45"/>
                  <a:gd name="T15" fmla="*/ 120 h 130"/>
                  <a:gd name="T16" fmla="*/ 24 w 45"/>
                  <a:gd name="T17" fmla="*/ 120 h 130"/>
                  <a:gd name="T18" fmla="*/ 24 w 45"/>
                  <a:gd name="T19" fmla="*/ 124 h 130"/>
                  <a:gd name="T20" fmla="*/ 27 w 45"/>
                  <a:gd name="T21" fmla="*/ 127 h 130"/>
                  <a:gd name="T22" fmla="*/ 30 w 45"/>
                  <a:gd name="T23" fmla="*/ 130 h 130"/>
                  <a:gd name="T24" fmla="*/ 34 w 45"/>
                  <a:gd name="T25" fmla="*/ 130 h 130"/>
                  <a:gd name="T26" fmla="*/ 38 w 45"/>
                  <a:gd name="T27" fmla="*/ 130 h 130"/>
                  <a:gd name="T28" fmla="*/ 41 w 45"/>
                  <a:gd name="T29" fmla="*/ 127 h 130"/>
                  <a:gd name="T30" fmla="*/ 44 w 45"/>
                  <a:gd name="T31" fmla="*/ 124 h 130"/>
                  <a:gd name="T32" fmla="*/ 45 w 45"/>
                  <a:gd name="T33" fmla="*/ 120 h 130"/>
                  <a:gd name="T34" fmla="*/ 45 w 45"/>
                  <a:gd name="T35" fmla="*/ 120 h 130"/>
                  <a:gd name="T36" fmla="*/ 44 w 45"/>
                  <a:gd name="T37" fmla="*/ 89 h 130"/>
                  <a:gd name="T38" fmla="*/ 42 w 45"/>
                  <a:gd name="T39" fmla="*/ 75 h 130"/>
                  <a:gd name="T40" fmla="*/ 41 w 45"/>
                  <a:gd name="T41" fmla="*/ 59 h 130"/>
                  <a:gd name="T42" fmla="*/ 38 w 45"/>
                  <a:gd name="T43" fmla="*/ 45 h 130"/>
                  <a:gd name="T44" fmla="*/ 34 w 45"/>
                  <a:gd name="T45" fmla="*/ 31 h 130"/>
                  <a:gd name="T46" fmla="*/ 28 w 45"/>
                  <a:gd name="T47" fmla="*/ 17 h 130"/>
                  <a:gd name="T48" fmla="*/ 20 w 45"/>
                  <a:gd name="T49" fmla="*/ 4 h 130"/>
                  <a:gd name="T50" fmla="*/ 20 w 45"/>
                  <a:gd name="T51" fmla="*/ 4 h 130"/>
                  <a:gd name="T52" fmla="*/ 17 w 45"/>
                  <a:gd name="T53" fmla="*/ 1 h 130"/>
                  <a:gd name="T54" fmla="*/ 13 w 45"/>
                  <a:gd name="T55" fmla="*/ 0 h 130"/>
                  <a:gd name="T56" fmla="*/ 10 w 45"/>
                  <a:gd name="T57" fmla="*/ 0 h 130"/>
                  <a:gd name="T58" fmla="*/ 6 w 45"/>
                  <a:gd name="T59" fmla="*/ 1 h 130"/>
                  <a:gd name="T60" fmla="*/ 3 w 45"/>
                  <a:gd name="T61" fmla="*/ 4 h 130"/>
                  <a:gd name="T62" fmla="*/ 1 w 45"/>
                  <a:gd name="T63" fmla="*/ 7 h 130"/>
                  <a:gd name="T64" fmla="*/ 0 w 45"/>
                  <a:gd name="T65" fmla="*/ 11 h 130"/>
                  <a:gd name="T66" fmla="*/ 3 w 45"/>
                  <a:gd name="T67" fmla="*/ 1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30">
                    <a:moveTo>
                      <a:pt x="3" y="15"/>
                    </a:moveTo>
                    <a:lnTo>
                      <a:pt x="3" y="15"/>
                    </a:lnTo>
                    <a:lnTo>
                      <a:pt x="8" y="27"/>
                    </a:lnTo>
                    <a:lnTo>
                      <a:pt x="14" y="39"/>
                    </a:lnTo>
                    <a:lnTo>
                      <a:pt x="18" y="52"/>
                    </a:lnTo>
                    <a:lnTo>
                      <a:pt x="21" y="65"/>
                    </a:lnTo>
                    <a:lnTo>
                      <a:pt x="23" y="92"/>
                    </a:lnTo>
                    <a:lnTo>
                      <a:pt x="24" y="120"/>
                    </a:lnTo>
                    <a:lnTo>
                      <a:pt x="24" y="120"/>
                    </a:lnTo>
                    <a:lnTo>
                      <a:pt x="24" y="124"/>
                    </a:lnTo>
                    <a:lnTo>
                      <a:pt x="27" y="127"/>
                    </a:lnTo>
                    <a:lnTo>
                      <a:pt x="30" y="130"/>
                    </a:lnTo>
                    <a:lnTo>
                      <a:pt x="34" y="130"/>
                    </a:lnTo>
                    <a:lnTo>
                      <a:pt x="38" y="130"/>
                    </a:lnTo>
                    <a:lnTo>
                      <a:pt x="41" y="127"/>
                    </a:lnTo>
                    <a:lnTo>
                      <a:pt x="44" y="124"/>
                    </a:lnTo>
                    <a:lnTo>
                      <a:pt x="45" y="120"/>
                    </a:lnTo>
                    <a:lnTo>
                      <a:pt x="45" y="120"/>
                    </a:lnTo>
                    <a:lnTo>
                      <a:pt x="44" y="89"/>
                    </a:lnTo>
                    <a:lnTo>
                      <a:pt x="42" y="75"/>
                    </a:lnTo>
                    <a:lnTo>
                      <a:pt x="41" y="59"/>
                    </a:lnTo>
                    <a:lnTo>
                      <a:pt x="38" y="45"/>
                    </a:lnTo>
                    <a:lnTo>
                      <a:pt x="34" y="31"/>
                    </a:lnTo>
                    <a:lnTo>
                      <a:pt x="28" y="17"/>
                    </a:lnTo>
                    <a:lnTo>
                      <a:pt x="20" y="4"/>
                    </a:lnTo>
                    <a:lnTo>
                      <a:pt x="20" y="4"/>
                    </a:lnTo>
                    <a:lnTo>
                      <a:pt x="17" y="1"/>
                    </a:lnTo>
                    <a:lnTo>
                      <a:pt x="13" y="0"/>
                    </a:lnTo>
                    <a:lnTo>
                      <a:pt x="10" y="0"/>
                    </a:lnTo>
                    <a:lnTo>
                      <a:pt x="6" y="1"/>
                    </a:lnTo>
                    <a:lnTo>
                      <a:pt x="3" y="4"/>
                    </a:lnTo>
                    <a:lnTo>
                      <a:pt x="1" y="7"/>
                    </a:lnTo>
                    <a:lnTo>
                      <a:pt x="0" y="11"/>
                    </a:lnTo>
                    <a:lnTo>
                      <a:pt x="3"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47"/>
              <p:cNvSpPr>
                <a:spLocks/>
              </p:cNvSpPr>
              <p:nvPr/>
            </p:nvSpPr>
            <p:spPr bwMode="auto">
              <a:xfrm>
                <a:off x="-1893797" y="5983390"/>
                <a:ext cx="82206" cy="213289"/>
              </a:xfrm>
              <a:custGeom>
                <a:avLst/>
                <a:gdLst>
                  <a:gd name="T0" fmla="*/ 3 w 37"/>
                  <a:gd name="T1" fmla="*/ 15 h 96"/>
                  <a:gd name="T2" fmla="*/ 3 w 37"/>
                  <a:gd name="T3" fmla="*/ 15 h 96"/>
                  <a:gd name="T4" fmla="*/ 6 w 37"/>
                  <a:gd name="T5" fmla="*/ 24 h 96"/>
                  <a:gd name="T6" fmla="*/ 10 w 37"/>
                  <a:gd name="T7" fmla="*/ 32 h 96"/>
                  <a:gd name="T8" fmla="*/ 13 w 37"/>
                  <a:gd name="T9" fmla="*/ 49 h 96"/>
                  <a:gd name="T10" fmla="*/ 14 w 37"/>
                  <a:gd name="T11" fmla="*/ 68 h 96"/>
                  <a:gd name="T12" fmla="*/ 16 w 37"/>
                  <a:gd name="T13" fmla="*/ 86 h 96"/>
                  <a:gd name="T14" fmla="*/ 16 w 37"/>
                  <a:gd name="T15" fmla="*/ 86 h 96"/>
                  <a:gd name="T16" fmla="*/ 16 w 37"/>
                  <a:gd name="T17" fmla="*/ 90 h 96"/>
                  <a:gd name="T18" fmla="*/ 19 w 37"/>
                  <a:gd name="T19" fmla="*/ 93 h 96"/>
                  <a:gd name="T20" fmla="*/ 21 w 37"/>
                  <a:gd name="T21" fmla="*/ 96 h 96"/>
                  <a:gd name="T22" fmla="*/ 26 w 37"/>
                  <a:gd name="T23" fmla="*/ 96 h 96"/>
                  <a:gd name="T24" fmla="*/ 30 w 37"/>
                  <a:gd name="T25" fmla="*/ 96 h 96"/>
                  <a:gd name="T26" fmla="*/ 33 w 37"/>
                  <a:gd name="T27" fmla="*/ 93 h 96"/>
                  <a:gd name="T28" fmla="*/ 36 w 37"/>
                  <a:gd name="T29" fmla="*/ 90 h 96"/>
                  <a:gd name="T30" fmla="*/ 37 w 37"/>
                  <a:gd name="T31" fmla="*/ 86 h 96"/>
                  <a:gd name="T32" fmla="*/ 37 w 37"/>
                  <a:gd name="T33" fmla="*/ 86 h 96"/>
                  <a:gd name="T34" fmla="*/ 36 w 37"/>
                  <a:gd name="T35" fmla="*/ 65 h 96"/>
                  <a:gd name="T36" fmla="*/ 34 w 37"/>
                  <a:gd name="T37" fmla="*/ 44 h 96"/>
                  <a:gd name="T38" fmla="*/ 31 w 37"/>
                  <a:gd name="T39" fmla="*/ 34 h 96"/>
                  <a:gd name="T40" fmla="*/ 30 w 37"/>
                  <a:gd name="T41" fmla="*/ 24 h 96"/>
                  <a:gd name="T42" fmla="*/ 26 w 37"/>
                  <a:gd name="T43" fmla="*/ 14 h 96"/>
                  <a:gd name="T44" fmla="*/ 20 w 37"/>
                  <a:gd name="T45" fmla="*/ 4 h 96"/>
                  <a:gd name="T46" fmla="*/ 20 w 37"/>
                  <a:gd name="T47" fmla="*/ 4 h 96"/>
                  <a:gd name="T48" fmla="*/ 17 w 37"/>
                  <a:gd name="T49" fmla="*/ 1 h 96"/>
                  <a:gd name="T50" fmla="*/ 14 w 37"/>
                  <a:gd name="T51" fmla="*/ 0 h 96"/>
                  <a:gd name="T52" fmla="*/ 10 w 37"/>
                  <a:gd name="T53" fmla="*/ 0 h 96"/>
                  <a:gd name="T54" fmla="*/ 6 w 37"/>
                  <a:gd name="T55" fmla="*/ 1 h 96"/>
                  <a:gd name="T56" fmla="*/ 3 w 37"/>
                  <a:gd name="T57" fmla="*/ 2 h 96"/>
                  <a:gd name="T58" fmla="*/ 2 w 37"/>
                  <a:gd name="T59" fmla="*/ 7 h 96"/>
                  <a:gd name="T60" fmla="*/ 0 w 37"/>
                  <a:gd name="T61" fmla="*/ 11 h 96"/>
                  <a:gd name="T62" fmla="*/ 3 w 37"/>
                  <a:gd name="T63" fmla="*/ 1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96">
                    <a:moveTo>
                      <a:pt x="3" y="15"/>
                    </a:moveTo>
                    <a:lnTo>
                      <a:pt x="3" y="15"/>
                    </a:lnTo>
                    <a:lnTo>
                      <a:pt x="6" y="24"/>
                    </a:lnTo>
                    <a:lnTo>
                      <a:pt x="10" y="32"/>
                    </a:lnTo>
                    <a:lnTo>
                      <a:pt x="13" y="49"/>
                    </a:lnTo>
                    <a:lnTo>
                      <a:pt x="14" y="68"/>
                    </a:lnTo>
                    <a:lnTo>
                      <a:pt x="16" y="86"/>
                    </a:lnTo>
                    <a:lnTo>
                      <a:pt x="16" y="86"/>
                    </a:lnTo>
                    <a:lnTo>
                      <a:pt x="16" y="90"/>
                    </a:lnTo>
                    <a:lnTo>
                      <a:pt x="19" y="93"/>
                    </a:lnTo>
                    <a:lnTo>
                      <a:pt x="21" y="96"/>
                    </a:lnTo>
                    <a:lnTo>
                      <a:pt x="26" y="96"/>
                    </a:lnTo>
                    <a:lnTo>
                      <a:pt x="30" y="96"/>
                    </a:lnTo>
                    <a:lnTo>
                      <a:pt x="33" y="93"/>
                    </a:lnTo>
                    <a:lnTo>
                      <a:pt x="36" y="90"/>
                    </a:lnTo>
                    <a:lnTo>
                      <a:pt x="37" y="86"/>
                    </a:lnTo>
                    <a:lnTo>
                      <a:pt x="37" y="86"/>
                    </a:lnTo>
                    <a:lnTo>
                      <a:pt x="36" y="65"/>
                    </a:lnTo>
                    <a:lnTo>
                      <a:pt x="34" y="44"/>
                    </a:lnTo>
                    <a:lnTo>
                      <a:pt x="31" y="34"/>
                    </a:lnTo>
                    <a:lnTo>
                      <a:pt x="30" y="24"/>
                    </a:lnTo>
                    <a:lnTo>
                      <a:pt x="26" y="14"/>
                    </a:lnTo>
                    <a:lnTo>
                      <a:pt x="20" y="4"/>
                    </a:lnTo>
                    <a:lnTo>
                      <a:pt x="20" y="4"/>
                    </a:lnTo>
                    <a:lnTo>
                      <a:pt x="17" y="1"/>
                    </a:lnTo>
                    <a:lnTo>
                      <a:pt x="14" y="0"/>
                    </a:lnTo>
                    <a:lnTo>
                      <a:pt x="10" y="0"/>
                    </a:lnTo>
                    <a:lnTo>
                      <a:pt x="6" y="1"/>
                    </a:lnTo>
                    <a:lnTo>
                      <a:pt x="3" y="2"/>
                    </a:lnTo>
                    <a:lnTo>
                      <a:pt x="2" y="7"/>
                    </a:lnTo>
                    <a:lnTo>
                      <a:pt x="0" y="11"/>
                    </a:lnTo>
                    <a:lnTo>
                      <a:pt x="3"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148"/>
              <p:cNvSpPr>
                <a:spLocks/>
              </p:cNvSpPr>
              <p:nvPr/>
            </p:nvSpPr>
            <p:spPr bwMode="auto">
              <a:xfrm>
                <a:off x="-1893797" y="5983390"/>
                <a:ext cx="82206" cy="213289"/>
              </a:xfrm>
              <a:custGeom>
                <a:avLst/>
                <a:gdLst>
                  <a:gd name="T0" fmla="*/ 3 w 37"/>
                  <a:gd name="T1" fmla="*/ 15 h 96"/>
                  <a:gd name="T2" fmla="*/ 3 w 37"/>
                  <a:gd name="T3" fmla="*/ 15 h 96"/>
                  <a:gd name="T4" fmla="*/ 6 w 37"/>
                  <a:gd name="T5" fmla="*/ 24 h 96"/>
                  <a:gd name="T6" fmla="*/ 10 w 37"/>
                  <a:gd name="T7" fmla="*/ 32 h 96"/>
                  <a:gd name="T8" fmla="*/ 13 w 37"/>
                  <a:gd name="T9" fmla="*/ 49 h 96"/>
                  <a:gd name="T10" fmla="*/ 14 w 37"/>
                  <a:gd name="T11" fmla="*/ 68 h 96"/>
                  <a:gd name="T12" fmla="*/ 16 w 37"/>
                  <a:gd name="T13" fmla="*/ 86 h 96"/>
                  <a:gd name="T14" fmla="*/ 16 w 37"/>
                  <a:gd name="T15" fmla="*/ 86 h 96"/>
                  <a:gd name="T16" fmla="*/ 16 w 37"/>
                  <a:gd name="T17" fmla="*/ 90 h 96"/>
                  <a:gd name="T18" fmla="*/ 19 w 37"/>
                  <a:gd name="T19" fmla="*/ 93 h 96"/>
                  <a:gd name="T20" fmla="*/ 21 w 37"/>
                  <a:gd name="T21" fmla="*/ 96 h 96"/>
                  <a:gd name="T22" fmla="*/ 26 w 37"/>
                  <a:gd name="T23" fmla="*/ 96 h 96"/>
                  <a:gd name="T24" fmla="*/ 30 w 37"/>
                  <a:gd name="T25" fmla="*/ 96 h 96"/>
                  <a:gd name="T26" fmla="*/ 33 w 37"/>
                  <a:gd name="T27" fmla="*/ 93 h 96"/>
                  <a:gd name="T28" fmla="*/ 36 w 37"/>
                  <a:gd name="T29" fmla="*/ 90 h 96"/>
                  <a:gd name="T30" fmla="*/ 37 w 37"/>
                  <a:gd name="T31" fmla="*/ 86 h 96"/>
                  <a:gd name="T32" fmla="*/ 37 w 37"/>
                  <a:gd name="T33" fmla="*/ 86 h 96"/>
                  <a:gd name="T34" fmla="*/ 36 w 37"/>
                  <a:gd name="T35" fmla="*/ 65 h 96"/>
                  <a:gd name="T36" fmla="*/ 34 w 37"/>
                  <a:gd name="T37" fmla="*/ 44 h 96"/>
                  <a:gd name="T38" fmla="*/ 31 w 37"/>
                  <a:gd name="T39" fmla="*/ 34 h 96"/>
                  <a:gd name="T40" fmla="*/ 30 w 37"/>
                  <a:gd name="T41" fmla="*/ 24 h 96"/>
                  <a:gd name="T42" fmla="*/ 26 w 37"/>
                  <a:gd name="T43" fmla="*/ 14 h 96"/>
                  <a:gd name="T44" fmla="*/ 20 w 37"/>
                  <a:gd name="T45" fmla="*/ 4 h 96"/>
                  <a:gd name="T46" fmla="*/ 20 w 37"/>
                  <a:gd name="T47" fmla="*/ 4 h 96"/>
                  <a:gd name="T48" fmla="*/ 17 w 37"/>
                  <a:gd name="T49" fmla="*/ 1 h 96"/>
                  <a:gd name="T50" fmla="*/ 14 w 37"/>
                  <a:gd name="T51" fmla="*/ 0 h 96"/>
                  <a:gd name="T52" fmla="*/ 10 w 37"/>
                  <a:gd name="T53" fmla="*/ 0 h 96"/>
                  <a:gd name="T54" fmla="*/ 6 w 37"/>
                  <a:gd name="T55" fmla="*/ 1 h 96"/>
                  <a:gd name="T56" fmla="*/ 3 w 37"/>
                  <a:gd name="T57" fmla="*/ 2 h 96"/>
                  <a:gd name="T58" fmla="*/ 2 w 37"/>
                  <a:gd name="T59" fmla="*/ 7 h 96"/>
                  <a:gd name="T60" fmla="*/ 0 w 37"/>
                  <a:gd name="T61" fmla="*/ 11 h 96"/>
                  <a:gd name="T62" fmla="*/ 3 w 37"/>
                  <a:gd name="T63" fmla="*/ 1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96">
                    <a:moveTo>
                      <a:pt x="3" y="15"/>
                    </a:moveTo>
                    <a:lnTo>
                      <a:pt x="3" y="15"/>
                    </a:lnTo>
                    <a:lnTo>
                      <a:pt x="6" y="24"/>
                    </a:lnTo>
                    <a:lnTo>
                      <a:pt x="10" y="32"/>
                    </a:lnTo>
                    <a:lnTo>
                      <a:pt x="13" y="49"/>
                    </a:lnTo>
                    <a:lnTo>
                      <a:pt x="14" y="68"/>
                    </a:lnTo>
                    <a:lnTo>
                      <a:pt x="16" y="86"/>
                    </a:lnTo>
                    <a:lnTo>
                      <a:pt x="16" y="86"/>
                    </a:lnTo>
                    <a:lnTo>
                      <a:pt x="16" y="90"/>
                    </a:lnTo>
                    <a:lnTo>
                      <a:pt x="19" y="93"/>
                    </a:lnTo>
                    <a:lnTo>
                      <a:pt x="21" y="96"/>
                    </a:lnTo>
                    <a:lnTo>
                      <a:pt x="26" y="96"/>
                    </a:lnTo>
                    <a:lnTo>
                      <a:pt x="30" y="96"/>
                    </a:lnTo>
                    <a:lnTo>
                      <a:pt x="33" y="93"/>
                    </a:lnTo>
                    <a:lnTo>
                      <a:pt x="36" y="90"/>
                    </a:lnTo>
                    <a:lnTo>
                      <a:pt x="37" y="86"/>
                    </a:lnTo>
                    <a:lnTo>
                      <a:pt x="37" y="86"/>
                    </a:lnTo>
                    <a:lnTo>
                      <a:pt x="36" y="65"/>
                    </a:lnTo>
                    <a:lnTo>
                      <a:pt x="34" y="44"/>
                    </a:lnTo>
                    <a:lnTo>
                      <a:pt x="31" y="34"/>
                    </a:lnTo>
                    <a:lnTo>
                      <a:pt x="30" y="24"/>
                    </a:lnTo>
                    <a:lnTo>
                      <a:pt x="26" y="14"/>
                    </a:lnTo>
                    <a:lnTo>
                      <a:pt x="20" y="4"/>
                    </a:lnTo>
                    <a:lnTo>
                      <a:pt x="20" y="4"/>
                    </a:lnTo>
                    <a:lnTo>
                      <a:pt x="17" y="1"/>
                    </a:lnTo>
                    <a:lnTo>
                      <a:pt x="14" y="0"/>
                    </a:lnTo>
                    <a:lnTo>
                      <a:pt x="10" y="0"/>
                    </a:lnTo>
                    <a:lnTo>
                      <a:pt x="6" y="1"/>
                    </a:lnTo>
                    <a:lnTo>
                      <a:pt x="3" y="2"/>
                    </a:lnTo>
                    <a:lnTo>
                      <a:pt x="2" y="7"/>
                    </a:lnTo>
                    <a:lnTo>
                      <a:pt x="0" y="11"/>
                    </a:lnTo>
                    <a:lnTo>
                      <a:pt x="3"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2" name="Group 91"/>
            <p:cNvGrpSpPr/>
            <p:nvPr/>
          </p:nvGrpSpPr>
          <p:grpSpPr>
            <a:xfrm rot="9000000">
              <a:off x="11819458" y="7436166"/>
              <a:ext cx="277721" cy="244393"/>
              <a:chOff x="-3317947" y="6465514"/>
              <a:chExt cx="277721" cy="244393"/>
            </a:xfrm>
          </p:grpSpPr>
          <p:sp>
            <p:nvSpPr>
              <p:cNvPr id="175" name="Freeform 149"/>
              <p:cNvSpPr>
                <a:spLocks/>
              </p:cNvSpPr>
              <p:nvPr/>
            </p:nvSpPr>
            <p:spPr bwMode="auto">
              <a:xfrm>
                <a:off x="-3251294" y="6465514"/>
                <a:ext cx="211068" cy="228842"/>
              </a:xfrm>
              <a:custGeom>
                <a:avLst/>
                <a:gdLst>
                  <a:gd name="T0" fmla="*/ 2 w 95"/>
                  <a:gd name="T1" fmla="*/ 17 h 103"/>
                  <a:gd name="T2" fmla="*/ 2 w 95"/>
                  <a:gd name="T3" fmla="*/ 17 h 103"/>
                  <a:gd name="T4" fmla="*/ 9 w 95"/>
                  <a:gd name="T5" fmla="*/ 28 h 103"/>
                  <a:gd name="T6" fmla="*/ 16 w 95"/>
                  <a:gd name="T7" fmla="*/ 41 h 103"/>
                  <a:gd name="T8" fmla="*/ 26 w 95"/>
                  <a:gd name="T9" fmla="*/ 51 h 103"/>
                  <a:gd name="T10" fmla="*/ 34 w 95"/>
                  <a:gd name="T11" fmla="*/ 62 h 103"/>
                  <a:gd name="T12" fmla="*/ 55 w 95"/>
                  <a:gd name="T13" fmla="*/ 82 h 103"/>
                  <a:gd name="T14" fmla="*/ 77 w 95"/>
                  <a:gd name="T15" fmla="*/ 100 h 103"/>
                  <a:gd name="T16" fmla="*/ 77 w 95"/>
                  <a:gd name="T17" fmla="*/ 100 h 103"/>
                  <a:gd name="T18" fmla="*/ 81 w 95"/>
                  <a:gd name="T19" fmla="*/ 103 h 103"/>
                  <a:gd name="T20" fmla="*/ 84 w 95"/>
                  <a:gd name="T21" fmla="*/ 103 h 103"/>
                  <a:gd name="T22" fmla="*/ 88 w 95"/>
                  <a:gd name="T23" fmla="*/ 102 h 103"/>
                  <a:gd name="T24" fmla="*/ 91 w 95"/>
                  <a:gd name="T25" fmla="*/ 100 h 103"/>
                  <a:gd name="T26" fmla="*/ 94 w 95"/>
                  <a:gd name="T27" fmla="*/ 96 h 103"/>
                  <a:gd name="T28" fmla="*/ 95 w 95"/>
                  <a:gd name="T29" fmla="*/ 93 h 103"/>
                  <a:gd name="T30" fmla="*/ 94 w 95"/>
                  <a:gd name="T31" fmla="*/ 89 h 103"/>
                  <a:gd name="T32" fmla="*/ 91 w 95"/>
                  <a:gd name="T33" fmla="*/ 86 h 103"/>
                  <a:gd name="T34" fmla="*/ 91 w 95"/>
                  <a:gd name="T35" fmla="*/ 86 h 103"/>
                  <a:gd name="T36" fmla="*/ 71 w 95"/>
                  <a:gd name="T37" fmla="*/ 68 h 103"/>
                  <a:gd name="T38" fmla="*/ 51 w 95"/>
                  <a:gd name="T39" fmla="*/ 49 h 103"/>
                  <a:gd name="T40" fmla="*/ 43 w 95"/>
                  <a:gd name="T41" fmla="*/ 39 h 103"/>
                  <a:gd name="T42" fmla="*/ 34 w 95"/>
                  <a:gd name="T43" fmla="*/ 28 h 103"/>
                  <a:gd name="T44" fmla="*/ 26 w 95"/>
                  <a:gd name="T45" fmla="*/ 17 h 103"/>
                  <a:gd name="T46" fmla="*/ 19 w 95"/>
                  <a:gd name="T47" fmla="*/ 5 h 103"/>
                  <a:gd name="T48" fmla="*/ 19 w 95"/>
                  <a:gd name="T49" fmla="*/ 5 h 103"/>
                  <a:gd name="T50" fmla="*/ 16 w 95"/>
                  <a:gd name="T51" fmla="*/ 2 h 103"/>
                  <a:gd name="T52" fmla="*/ 13 w 95"/>
                  <a:gd name="T53" fmla="*/ 0 h 103"/>
                  <a:gd name="T54" fmla="*/ 9 w 95"/>
                  <a:gd name="T55" fmla="*/ 0 h 103"/>
                  <a:gd name="T56" fmla="*/ 6 w 95"/>
                  <a:gd name="T57" fmla="*/ 1 h 103"/>
                  <a:gd name="T58" fmla="*/ 2 w 95"/>
                  <a:gd name="T59" fmla="*/ 4 h 103"/>
                  <a:gd name="T60" fmla="*/ 0 w 95"/>
                  <a:gd name="T61" fmla="*/ 8 h 103"/>
                  <a:gd name="T62" fmla="*/ 0 w 95"/>
                  <a:gd name="T63" fmla="*/ 12 h 103"/>
                  <a:gd name="T64" fmla="*/ 2 w 95"/>
                  <a:gd name="T65"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103">
                    <a:moveTo>
                      <a:pt x="2" y="17"/>
                    </a:moveTo>
                    <a:lnTo>
                      <a:pt x="2" y="17"/>
                    </a:lnTo>
                    <a:lnTo>
                      <a:pt x="9" y="28"/>
                    </a:lnTo>
                    <a:lnTo>
                      <a:pt x="16" y="41"/>
                    </a:lnTo>
                    <a:lnTo>
                      <a:pt x="26" y="51"/>
                    </a:lnTo>
                    <a:lnTo>
                      <a:pt x="34" y="62"/>
                    </a:lnTo>
                    <a:lnTo>
                      <a:pt x="55" y="82"/>
                    </a:lnTo>
                    <a:lnTo>
                      <a:pt x="77" y="100"/>
                    </a:lnTo>
                    <a:lnTo>
                      <a:pt x="77" y="100"/>
                    </a:lnTo>
                    <a:lnTo>
                      <a:pt x="81" y="103"/>
                    </a:lnTo>
                    <a:lnTo>
                      <a:pt x="84" y="103"/>
                    </a:lnTo>
                    <a:lnTo>
                      <a:pt x="88" y="102"/>
                    </a:lnTo>
                    <a:lnTo>
                      <a:pt x="91" y="100"/>
                    </a:lnTo>
                    <a:lnTo>
                      <a:pt x="94" y="96"/>
                    </a:lnTo>
                    <a:lnTo>
                      <a:pt x="95" y="93"/>
                    </a:lnTo>
                    <a:lnTo>
                      <a:pt x="94" y="89"/>
                    </a:lnTo>
                    <a:lnTo>
                      <a:pt x="91" y="86"/>
                    </a:lnTo>
                    <a:lnTo>
                      <a:pt x="91" y="86"/>
                    </a:lnTo>
                    <a:lnTo>
                      <a:pt x="71" y="68"/>
                    </a:lnTo>
                    <a:lnTo>
                      <a:pt x="51" y="49"/>
                    </a:lnTo>
                    <a:lnTo>
                      <a:pt x="43" y="39"/>
                    </a:lnTo>
                    <a:lnTo>
                      <a:pt x="34" y="28"/>
                    </a:lnTo>
                    <a:lnTo>
                      <a:pt x="26" y="17"/>
                    </a:lnTo>
                    <a:lnTo>
                      <a:pt x="19" y="5"/>
                    </a:lnTo>
                    <a:lnTo>
                      <a:pt x="19" y="5"/>
                    </a:lnTo>
                    <a:lnTo>
                      <a:pt x="16" y="2"/>
                    </a:lnTo>
                    <a:lnTo>
                      <a:pt x="13" y="0"/>
                    </a:lnTo>
                    <a:lnTo>
                      <a:pt x="9" y="0"/>
                    </a:lnTo>
                    <a:lnTo>
                      <a:pt x="6" y="1"/>
                    </a:lnTo>
                    <a:lnTo>
                      <a:pt x="2" y="4"/>
                    </a:lnTo>
                    <a:lnTo>
                      <a:pt x="0" y="8"/>
                    </a:lnTo>
                    <a:lnTo>
                      <a:pt x="0" y="12"/>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150"/>
              <p:cNvSpPr>
                <a:spLocks/>
              </p:cNvSpPr>
              <p:nvPr/>
            </p:nvSpPr>
            <p:spPr bwMode="auto">
              <a:xfrm>
                <a:off x="-3251294" y="6465514"/>
                <a:ext cx="211068" cy="228842"/>
              </a:xfrm>
              <a:custGeom>
                <a:avLst/>
                <a:gdLst>
                  <a:gd name="T0" fmla="*/ 2 w 95"/>
                  <a:gd name="T1" fmla="*/ 17 h 103"/>
                  <a:gd name="T2" fmla="*/ 2 w 95"/>
                  <a:gd name="T3" fmla="*/ 17 h 103"/>
                  <a:gd name="T4" fmla="*/ 9 w 95"/>
                  <a:gd name="T5" fmla="*/ 28 h 103"/>
                  <a:gd name="T6" fmla="*/ 16 w 95"/>
                  <a:gd name="T7" fmla="*/ 41 h 103"/>
                  <a:gd name="T8" fmla="*/ 26 w 95"/>
                  <a:gd name="T9" fmla="*/ 51 h 103"/>
                  <a:gd name="T10" fmla="*/ 34 w 95"/>
                  <a:gd name="T11" fmla="*/ 62 h 103"/>
                  <a:gd name="T12" fmla="*/ 55 w 95"/>
                  <a:gd name="T13" fmla="*/ 82 h 103"/>
                  <a:gd name="T14" fmla="*/ 77 w 95"/>
                  <a:gd name="T15" fmla="*/ 100 h 103"/>
                  <a:gd name="T16" fmla="*/ 77 w 95"/>
                  <a:gd name="T17" fmla="*/ 100 h 103"/>
                  <a:gd name="T18" fmla="*/ 81 w 95"/>
                  <a:gd name="T19" fmla="*/ 103 h 103"/>
                  <a:gd name="T20" fmla="*/ 84 w 95"/>
                  <a:gd name="T21" fmla="*/ 103 h 103"/>
                  <a:gd name="T22" fmla="*/ 88 w 95"/>
                  <a:gd name="T23" fmla="*/ 102 h 103"/>
                  <a:gd name="T24" fmla="*/ 91 w 95"/>
                  <a:gd name="T25" fmla="*/ 100 h 103"/>
                  <a:gd name="T26" fmla="*/ 94 w 95"/>
                  <a:gd name="T27" fmla="*/ 96 h 103"/>
                  <a:gd name="T28" fmla="*/ 95 w 95"/>
                  <a:gd name="T29" fmla="*/ 93 h 103"/>
                  <a:gd name="T30" fmla="*/ 94 w 95"/>
                  <a:gd name="T31" fmla="*/ 89 h 103"/>
                  <a:gd name="T32" fmla="*/ 91 w 95"/>
                  <a:gd name="T33" fmla="*/ 86 h 103"/>
                  <a:gd name="T34" fmla="*/ 91 w 95"/>
                  <a:gd name="T35" fmla="*/ 86 h 103"/>
                  <a:gd name="T36" fmla="*/ 71 w 95"/>
                  <a:gd name="T37" fmla="*/ 68 h 103"/>
                  <a:gd name="T38" fmla="*/ 51 w 95"/>
                  <a:gd name="T39" fmla="*/ 49 h 103"/>
                  <a:gd name="T40" fmla="*/ 43 w 95"/>
                  <a:gd name="T41" fmla="*/ 39 h 103"/>
                  <a:gd name="T42" fmla="*/ 34 w 95"/>
                  <a:gd name="T43" fmla="*/ 28 h 103"/>
                  <a:gd name="T44" fmla="*/ 26 w 95"/>
                  <a:gd name="T45" fmla="*/ 17 h 103"/>
                  <a:gd name="T46" fmla="*/ 19 w 95"/>
                  <a:gd name="T47" fmla="*/ 5 h 103"/>
                  <a:gd name="T48" fmla="*/ 19 w 95"/>
                  <a:gd name="T49" fmla="*/ 5 h 103"/>
                  <a:gd name="T50" fmla="*/ 16 w 95"/>
                  <a:gd name="T51" fmla="*/ 2 h 103"/>
                  <a:gd name="T52" fmla="*/ 13 w 95"/>
                  <a:gd name="T53" fmla="*/ 0 h 103"/>
                  <a:gd name="T54" fmla="*/ 9 w 95"/>
                  <a:gd name="T55" fmla="*/ 0 h 103"/>
                  <a:gd name="T56" fmla="*/ 6 w 95"/>
                  <a:gd name="T57" fmla="*/ 1 h 103"/>
                  <a:gd name="T58" fmla="*/ 2 w 95"/>
                  <a:gd name="T59" fmla="*/ 4 h 103"/>
                  <a:gd name="T60" fmla="*/ 0 w 95"/>
                  <a:gd name="T61" fmla="*/ 8 h 103"/>
                  <a:gd name="T62" fmla="*/ 0 w 95"/>
                  <a:gd name="T63" fmla="*/ 12 h 103"/>
                  <a:gd name="T64" fmla="*/ 2 w 95"/>
                  <a:gd name="T65"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103">
                    <a:moveTo>
                      <a:pt x="2" y="17"/>
                    </a:moveTo>
                    <a:lnTo>
                      <a:pt x="2" y="17"/>
                    </a:lnTo>
                    <a:lnTo>
                      <a:pt x="9" y="28"/>
                    </a:lnTo>
                    <a:lnTo>
                      <a:pt x="16" y="41"/>
                    </a:lnTo>
                    <a:lnTo>
                      <a:pt x="26" y="51"/>
                    </a:lnTo>
                    <a:lnTo>
                      <a:pt x="34" y="62"/>
                    </a:lnTo>
                    <a:lnTo>
                      <a:pt x="55" y="82"/>
                    </a:lnTo>
                    <a:lnTo>
                      <a:pt x="77" y="100"/>
                    </a:lnTo>
                    <a:lnTo>
                      <a:pt x="77" y="100"/>
                    </a:lnTo>
                    <a:lnTo>
                      <a:pt x="81" y="103"/>
                    </a:lnTo>
                    <a:lnTo>
                      <a:pt x="84" y="103"/>
                    </a:lnTo>
                    <a:lnTo>
                      <a:pt x="88" y="102"/>
                    </a:lnTo>
                    <a:lnTo>
                      <a:pt x="91" y="100"/>
                    </a:lnTo>
                    <a:lnTo>
                      <a:pt x="94" y="96"/>
                    </a:lnTo>
                    <a:lnTo>
                      <a:pt x="95" y="93"/>
                    </a:lnTo>
                    <a:lnTo>
                      <a:pt x="94" y="89"/>
                    </a:lnTo>
                    <a:lnTo>
                      <a:pt x="91" y="86"/>
                    </a:lnTo>
                    <a:lnTo>
                      <a:pt x="91" y="86"/>
                    </a:lnTo>
                    <a:lnTo>
                      <a:pt x="71" y="68"/>
                    </a:lnTo>
                    <a:lnTo>
                      <a:pt x="51" y="49"/>
                    </a:lnTo>
                    <a:lnTo>
                      <a:pt x="43" y="39"/>
                    </a:lnTo>
                    <a:lnTo>
                      <a:pt x="34" y="28"/>
                    </a:lnTo>
                    <a:lnTo>
                      <a:pt x="26" y="17"/>
                    </a:lnTo>
                    <a:lnTo>
                      <a:pt x="19" y="5"/>
                    </a:lnTo>
                    <a:lnTo>
                      <a:pt x="19" y="5"/>
                    </a:lnTo>
                    <a:lnTo>
                      <a:pt x="16" y="2"/>
                    </a:lnTo>
                    <a:lnTo>
                      <a:pt x="13" y="0"/>
                    </a:lnTo>
                    <a:lnTo>
                      <a:pt x="9" y="0"/>
                    </a:lnTo>
                    <a:lnTo>
                      <a:pt x="6" y="1"/>
                    </a:lnTo>
                    <a:lnTo>
                      <a:pt x="2" y="4"/>
                    </a:lnTo>
                    <a:lnTo>
                      <a:pt x="0" y="8"/>
                    </a:lnTo>
                    <a:lnTo>
                      <a:pt x="0" y="12"/>
                    </a:lnTo>
                    <a:lnTo>
                      <a:pt x="2"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151"/>
              <p:cNvSpPr>
                <a:spLocks/>
              </p:cNvSpPr>
              <p:nvPr/>
            </p:nvSpPr>
            <p:spPr bwMode="auto">
              <a:xfrm>
                <a:off x="-3317947" y="6556605"/>
                <a:ext cx="135528" cy="153302"/>
              </a:xfrm>
              <a:custGeom>
                <a:avLst/>
                <a:gdLst>
                  <a:gd name="T0" fmla="*/ 3 w 61"/>
                  <a:gd name="T1" fmla="*/ 15 h 69"/>
                  <a:gd name="T2" fmla="*/ 3 w 61"/>
                  <a:gd name="T3" fmla="*/ 15 h 69"/>
                  <a:gd name="T4" fmla="*/ 12 w 61"/>
                  <a:gd name="T5" fmla="*/ 29 h 69"/>
                  <a:gd name="T6" fmla="*/ 22 w 61"/>
                  <a:gd name="T7" fmla="*/ 42 h 69"/>
                  <a:gd name="T8" fmla="*/ 33 w 61"/>
                  <a:gd name="T9" fmla="*/ 56 h 69"/>
                  <a:gd name="T10" fmla="*/ 46 w 61"/>
                  <a:gd name="T11" fmla="*/ 66 h 69"/>
                  <a:gd name="T12" fmla="*/ 46 w 61"/>
                  <a:gd name="T13" fmla="*/ 66 h 69"/>
                  <a:gd name="T14" fmla="*/ 50 w 61"/>
                  <a:gd name="T15" fmla="*/ 69 h 69"/>
                  <a:gd name="T16" fmla="*/ 54 w 61"/>
                  <a:gd name="T17" fmla="*/ 68 h 69"/>
                  <a:gd name="T18" fmla="*/ 57 w 61"/>
                  <a:gd name="T19" fmla="*/ 66 h 69"/>
                  <a:gd name="T20" fmla="*/ 60 w 61"/>
                  <a:gd name="T21" fmla="*/ 63 h 69"/>
                  <a:gd name="T22" fmla="*/ 61 w 61"/>
                  <a:gd name="T23" fmla="*/ 59 h 69"/>
                  <a:gd name="T24" fmla="*/ 61 w 61"/>
                  <a:gd name="T25" fmla="*/ 56 h 69"/>
                  <a:gd name="T26" fmla="*/ 60 w 61"/>
                  <a:gd name="T27" fmla="*/ 52 h 69"/>
                  <a:gd name="T28" fmla="*/ 57 w 61"/>
                  <a:gd name="T29" fmla="*/ 48 h 69"/>
                  <a:gd name="T30" fmla="*/ 57 w 61"/>
                  <a:gd name="T31" fmla="*/ 48 h 69"/>
                  <a:gd name="T32" fmla="*/ 46 w 61"/>
                  <a:gd name="T33" fmla="*/ 39 h 69"/>
                  <a:gd name="T34" fmla="*/ 37 w 61"/>
                  <a:gd name="T35" fmla="*/ 28 h 69"/>
                  <a:gd name="T36" fmla="*/ 20 w 61"/>
                  <a:gd name="T37" fmla="*/ 4 h 69"/>
                  <a:gd name="T38" fmla="*/ 20 w 61"/>
                  <a:gd name="T39" fmla="*/ 4 h 69"/>
                  <a:gd name="T40" fmla="*/ 17 w 61"/>
                  <a:gd name="T41" fmla="*/ 1 h 69"/>
                  <a:gd name="T42" fmla="*/ 13 w 61"/>
                  <a:gd name="T43" fmla="*/ 0 h 69"/>
                  <a:gd name="T44" fmla="*/ 10 w 61"/>
                  <a:gd name="T45" fmla="*/ 0 h 69"/>
                  <a:gd name="T46" fmla="*/ 6 w 61"/>
                  <a:gd name="T47" fmla="*/ 1 h 69"/>
                  <a:gd name="T48" fmla="*/ 3 w 61"/>
                  <a:gd name="T49" fmla="*/ 4 h 69"/>
                  <a:gd name="T50" fmla="*/ 2 w 61"/>
                  <a:gd name="T51" fmla="*/ 7 h 69"/>
                  <a:gd name="T52" fmla="*/ 0 w 61"/>
                  <a:gd name="T53" fmla="*/ 11 h 69"/>
                  <a:gd name="T54" fmla="*/ 3 w 61"/>
                  <a:gd name="T5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69">
                    <a:moveTo>
                      <a:pt x="3" y="15"/>
                    </a:moveTo>
                    <a:lnTo>
                      <a:pt x="3" y="15"/>
                    </a:lnTo>
                    <a:lnTo>
                      <a:pt x="12" y="29"/>
                    </a:lnTo>
                    <a:lnTo>
                      <a:pt x="22" y="42"/>
                    </a:lnTo>
                    <a:lnTo>
                      <a:pt x="33" y="56"/>
                    </a:lnTo>
                    <a:lnTo>
                      <a:pt x="46" y="66"/>
                    </a:lnTo>
                    <a:lnTo>
                      <a:pt x="46" y="66"/>
                    </a:lnTo>
                    <a:lnTo>
                      <a:pt x="50" y="69"/>
                    </a:lnTo>
                    <a:lnTo>
                      <a:pt x="54" y="68"/>
                    </a:lnTo>
                    <a:lnTo>
                      <a:pt x="57" y="66"/>
                    </a:lnTo>
                    <a:lnTo>
                      <a:pt x="60" y="63"/>
                    </a:lnTo>
                    <a:lnTo>
                      <a:pt x="61" y="59"/>
                    </a:lnTo>
                    <a:lnTo>
                      <a:pt x="61" y="56"/>
                    </a:lnTo>
                    <a:lnTo>
                      <a:pt x="60" y="52"/>
                    </a:lnTo>
                    <a:lnTo>
                      <a:pt x="57" y="48"/>
                    </a:lnTo>
                    <a:lnTo>
                      <a:pt x="57" y="48"/>
                    </a:lnTo>
                    <a:lnTo>
                      <a:pt x="46" y="39"/>
                    </a:lnTo>
                    <a:lnTo>
                      <a:pt x="37" y="28"/>
                    </a:lnTo>
                    <a:lnTo>
                      <a:pt x="20" y="4"/>
                    </a:lnTo>
                    <a:lnTo>
                      <a:pt x="20" y="4"/>
                    </a:lnTo>
                    <a:lnTo>
                      <a:pt x="17" y="1"/>
                    </a:lnTo>
                    <a:lnTo>
                      <a:pt x="13" y="0"/>
                    </a:lnTo>
                    <a:lnTo>
                      <a:pt x="10" y="0"/>
                    </a:lnTo>
                    <a:lnTo>
                      <a:pt x="6" y="1"/>
                    </a:lnTo>
                    <a:lnTo>
                      <a:pt x="3" y="4"/>
                    </a:lnTo>
                    <a:lnTo>
                      <a:pt x="2" y="7"/>
                    </a:lnTo>
                    <a:lnTo>
                      <a:pt x="0" y="11"/>
                    </a:lnTo>
                    <a:lnTo>
                      <a:pt x="3"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52"/>
              <p:cNvSpPr>
                <a:spLocks/>
              </p:cNvSpPr>
              <p:nvPr/>
            </p:nvSpPr>
            <p:spPr bwMode="auto">
              <a:xfrm>
                <a:off x="-3317947" y="6556605"/>
                <a:ext cx="135528" cy="153302"/>
              </a:xfrm>
              <a:custGeom>
                <a:avLst/>
                <a:gdLst>
                  <a:gd name="T0" fmla="*/ 3 w 61"/>
                  <a:gd name="T1" fmla="*/ 15 h 69"/>
                  <a:gd name="T2" fmla="*/ 3 w 61"/>
                  <a:gd name="T3" fmla="*/ 15 h 69"/>
                  <a:gd name="T4" fmla="*/ 12 w 61"/>
                  <a:gd name="T5" fmla="*/ 29 h 69"/>
                  <a:gd name="T6" fmla="*/ 22 w 61"/>
                  <a:gd name="T7" fmla="*/ 42 h 69"/>
                  <a:gd name="T8" fmla="*/ 33 w 61"/>
                  <a:gd name="T9" fmla="*/ 56 h 69"/>
                  <a:gd name="T10" fmla="*/ 46 w 61"/>
                  <a:gd name="T11" fmla="*/ 66 h 69"/>
                  <a:gd name="T12" fmla="*/ 46 w 61"/>
                  <a:gd name="T13" fmla="*/ 66 h 69"/>
                  <a:gd name="T14" fmla="*/ 50 w 61"/>
                  <a:gd name="T15" fmla="*/ 69 h 69"/>
                  <a:gd name="T16" fmla="*/ 54 w 61"/>
                  <a:gd name="T17" fmla="*/ 68 h 69"/>
                  <a:gd name="T18" fmla="*/ 57 w 61"/>
                  <a:gd name="T19" fmla="*/ 66 h 69"/>
                  <a:gd name="T20" fmla="*/ 60 w 61"/>
                  <a:gd name="T21" fmla="*/ 63 h 69"/>
                  <a:gd name="T22" fmla="*/ 61 w 61"/>
                  <a:gd name="T23" fmla="*/ 59 h 69"/>
                  <a:gd name="T24" fmla="*/ 61 w 61"/>
                  <a:gd name="T25" fmla="*/ 56 h 69"/>
                  <a:gd name="T26" fmla="*/ 60 w 61"/>
                  <a:gd name="T27" fmla="*/ 52 h 69"/>
                  <a:gd name="T28" fmla="*/ 57 w 61"/>
                  <a:gd name="T29" fmla="*/ 48 h 69"/>
                  <a:gd name="T30" fmla="*/ 57 w 61"/>
                  <a:gd name="T31" fmla="*/ 48 h 69"/>
                  <a:gd name="T32" fmla="*/ 46 w 61"/>
                  <a:gd name="T33" fmla="*/ 39 h 69"/>
                  <a:gd name="T34" fmla="*/ 37 w 61"/>
                  <a:gd name="T35" fmla="*/ 28 h 69"/>
                  <a:gd name="T36" fmla="*/ 20 w 61"/>
                  <a:gd name="T37" fmla="*/ 4 h 69"/>
                  <a:gd name="T38" fmla="*/ 20 w 61"/>
                  <a:gd name="T39" fmla="*/ 4 h 69"/>
                  <a:gd name="T40" fmla="*/ 17 w 61"/>
                  <a:gd name="T41" fmla="*/ 1 h 69"/>
                  <a:gd name="T42" fmla="*/ 13 w 61"/>
                  <a:gd name="T43" fmla="*/ 0 h 69"/>
                  <a:gd name="T44" fmla="*/ 10 w 61"/>
                  <a:gd name="T45" fmla="*/ 0 h 69"/>
                  <a:gd name="T46" fmla="*/ 6 w 61"/>
                  <a:gd name="T47" fmla="*/ 1 h 69"/>
                  <a:gd name="T48" fmla="*/ 3 w 61"/>
                  <a:gd name="T49" fmla="*/ 4 h 69"/>
                  <a:gd name="T50" fmla="*/ 2 w 61"/>
                  <a:gd name="T51" fmla="*/ 7 h 69"/>
                  <a:gd name="T52" fmla="*/ 0 w 61"/>
                  <a:gd name="T53" fmla="*/ 11 h 69"/>
                  <a:gd name="T54" fmla="*/ 3 w 61"/>
                  <a:gd name="T5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69">
                    <a:moveTo>
                      <a:pt x="3" y="15"/>
                    </a:moveTo>
                    <a:lnTo>
                      <a:pt x="3" y="15"/>
                    </a:lnTo>
                    <a:lnTo>
                      <a:pt x="12" y="29"/>
                    </a:lnTo>
                    <a:lnTo>
                      <a:pt x="22" y="42"/>
                    </a:lnTo>
                    <a:lnTo>
                      <a:pt x="33" y="56"/>
                    </a:lnTo>
                    <a:lnTo>
                      <a:pt x="46" y="66"/>
                    </a:lnTo>
                    <a:lnTo>
                      <a:pt x="46" y="66"/>
                    </a:lnTo>
                    <a:lnTo>
                      <a:pt x="50" y="69"/>
                    </a:lnTo>
                    <a:lnTo>
                      <a:pt x="54" y="68"/>
                    </a:lnTo>
                    <a:lnTo>
                      <a:pt x="57" y="66"/>
                    </a:lnTo>
                    <a:lnTo>
                      <a:pt x="60" y="63"/>
                    </a:lnTo>
                    <a:lnTo>
                      <a:pt x="61" y="59"/>
                    </a:lnTo>
                    <a:lnTo>
                      <a:pt x="61" y="56"/>
                    </a:lnTo>
                    <a:lnTo>
                      <a:pt x="60" y="52"/>
                    </a:lnTo>
                    <a:lnTo>
                      <a:pt x="57" y="48"/>
                    </a:lnTo>
                    <a:lnTo>
                      <a:pt x="57" y="48"/>
                    </a:lnTo>
                    <a:lnTo>
                      <a:pt x="46" y="39"/>
                    </a:lnTo>
                    <a:lnTo>
                      <a:pt x="37" y="28"/>
                    </a:lnTo>
                    <a:lnTo>
                      <a:pt x="20" y="4"/>
                    </a:lnTo>
                    <a:lnTo>
                      <a:pt x="20" y="4"/>
                    </a:lnTo>
                    <a:lnTo>
                      <a:pt x="17" y="1"/>
                    </a:lnTo>
                    <a:lnTo>
                      <a:pt x="13" y="0"/>
                    </a:lnTo>
                    <a:lnTo>
                      <a:pt x="10" y="0"/>
                    </a:lnTo>
                    <a:lnTo>
                      <a:pt x="6" y="1"/>
                    </a:lnTo>
                    <a:lnTo>
                      <a:pt x="3" y="4"/>
                    </a:lnTo>
                    <a:lnTo>
                      <a:pt x="2" y="7"/>
                    </a:lnTo>
                    <a:lnTo>
                      <a:pt x="0" y="11"/>
                    </a:lnTo>
                    <a:lnTo>
                      <a:pt x="3"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3" name="Group 92"/>
            <p:cNvGrpSpPr/>
            <p:nvPr/>
          </p:nvGrpSpPr>
          <p:grpSpPr>
            <a:xfrm rot="897108">
              <a:off x="7954847" y="9719564"/>
              <a:ext cx="208846" cy="184406"/>
              <a:chOff x="-882894" y="5154673"/>
              <a:chExt cx="208846" cy="184406"/>
            </a:xfrm>
          </p:grpSpPr>
          <p:sp>
            <p:nvSpPr>
              <p:cNvPr id="171" name="Freeform 153"/>
              <p:cNvSpPr>
                <a:spLocks/>
              </p:cNvSpPr>
              <p:nvPr/>
            </p:nvSpPr>
            <p:spPr bwMode="auto">
              <a:xfrm>
                <a:off x="-858455" y="5154673"/>
                <a:ext cx="184407" cy="108867"/>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54"/>
              <p:cNvSpPr>
                <a:spLocks/>
              </p:cNvSpPr>
              <p:nvPr/>
            </p:nvSpPr>
            <p:spPr bwMode="auto">
              <a:xfrm>
                <a:off x="-858455" y="5154673"/>
                <a:ext cx="184407" cy="108867"/>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55"/>
              <p:cNvSpPr>
                <a:spLocks/>
              </p:cNvSpPr>
              <p:nvPr/>
            </p:nvSpPr>
            <p:spPr bwMode="auto">
              <a:xfrm>
                <a:off x="-882894" y="5261317"/>
                <a:ext cx="144415" cy="77762"/>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156"/>
              <p:cNvSpPr>
                <a:spLocks/>
              </p:cNvSpPr>
              <p:nvPr/>
            </p:nvSpPr>
            <p:spPr bwMode="auto">
              <a:xfrm>
                <a:off x="-882894" y="5261317"/>
                <a:ext cx="144415" cy="77762"/>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94" name="Freeform 165"/>
            <p:cNvSpPr>
              <a:spLocks/>
            </p:cNvSpPr>
            <p:nvPr/>
          </p:nvSpPr>
          <p:spPr bwMode="auto">
            <a:xfrm rot="900000">
              <a:off x="10456086" y="8581287"/>
              <a:ext cx="433245" cy="615429"/>
            </a:xfrm>
            <a:custGeom>
              <a:avLst/>
              <a:gdLst>
                <a:gd name="T0" fmla="*/ 52 w 195"/>
                <a:gd name="T1" fmla="*/ 165 h 277"/>
                <a:gd name="T2" fmla="*/ 75 w 195"/>
                <a:gd name="T3" fmla="*/ 156 h 277"/>
                <a:gd name="T4" fmla="*/ 93 w 195"/>
                <a:gd name="T5" fmla="*/ 146 h 277"/>
                <a:gd name="T6" fmla="*/ 107 w 195"/>
                <a:gd name="T7" fmla="*/ 132 h 277"/>
                <a:gd name="T8" fmla="*/ 112 w 195"/>
                <a:gd name="T9" fmla="*/ 123 h 277"/>
                <a:gd name="T10" fmla="*/ 119 w 195"/>
                <a:gd name="T11" fmla="*/ 95 h 277"/>
                <a:gd name="T12" fmla="*/ 122 w 195"/>
                <a:gd name="T13" fmla="*/ 61 h 277"/>
                <a:gd name="T14" fmla="*/ 119 w 195"/>
                <a:gd name="T15" fmla="*/ 31 h 277"/>
                <a:gd name="T16" fmla="*/ 114 w 195"/>
                <a:gd name="T17" fmla="*/ 20 h 277"/>
                <a:gd name="T18" fmla="*/ 134 w 195"/>
                <a:gd name="T19" fmla="*/ 10 h 277"/>
                <a:gd name="T20" fmla="*/ 160 w 195"/>
                <a:gd name="T21" fmla="*/ 1 h 277"/>
                <a:gd name="T22" fmla="*/ 180 w 195"/>
                <a:gd name="T23" fmla="*/ 0 h 277"/>
                <a:gd name="T24" fmla="*/ 190 w 195"/>
                <a:gd name="T25" fmla="*/ 4 h 277"/>
                <a:gd name="T26" fmla="*/ 194 w 195"/>
                <a:gd name="T27" fmla="*/ 7 h 277"/>
                <a:gd name="T28" fmla="*/ 195 w 195"/>
                <a:gd name="T29" fmla="*/ 60 h 277"/>
                <a:gd name="T30" fmla="*/ 188 w 195"/>
                <a:gd name="T31" fmla="*/ 125 h 277"/>
                <a:gd name="T32" fmla="*/ 181 w 195"/>
                <a:gd name="T33" fmla="*/ 157 h 277"/>
                <a:gd name="T34" fmla="*/ 168 w 195"/>
                <a:gd name="T35" fmla="*/ 186 h 277"/>
                <a:gd name="T36" fmla="*/ 151 w 195"/>
                <a:gd name="T37" fmla="*/ 207 h 277"/>
                <a:gd name="T38" fmla="*/ 129 w 195"/>
                <a:gd name="T39" fmla="*/ 206 h 277"/>
                <a:gd name="T40" fmla="*/ 133 w 195"/>
                <a:gd name="T41" fmla="*/ 223 h 277"/>
                <a:gd name="T42" fmla="*/ 133 w 195"/>
                <a:gd name="T43" fmla="*/ 235 h 277"/>
                <a:gd name="T44" fmla="*/ 126 w 195"/>
                <a:gd name="T45" fmla="*/ 245 h 277"/>
                <a:gd name="T46" fmla="*/ 107 w 195"/>
                <a:gd name="T47" fmla="*/ 255 h 277"/>
                <a:gd name="T48" fmla="*/ 58 w 195"/>
                <a:gd name="T49" fmla="*/ 274 h 277"/>
                <a:gd name="T50" fmla="*/ 45 w 195"/>
                <a:gd name="T51" fmla="*/ 277 h 277"/>
                <a:gd name="T52" fmla="*/ 11 w 195"/>
                <a:gd name="T53" fmla="*/ 223 h 277"/>
                <a:gd name="T54" fmla="*/ 0 w 195"/>
                <a:gd name="T55" fmla="*/ 203 h 277"/>
                <a:gd name="T56" fmla="*/ 0 w 195"/>
                <a:gd name="T57" fmla="*/ 196 h 277"/>
                <a:gd name="T58" fmla="*/ 4 w 195"/>
                <a:gd name="T59" fmla="*/ 190 h 277"/>
                <a:gd name="T60" fmla="*/ 22 w 195"/>
                <a:gd name="T61" fmla="*/ 177 h 277"/>
                <a:gd name="T62" fmla="*/ 52 w 195"/>
                <a:gd name="T63" fmla="*/ 1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 h="277">
                  <a:moveTo>
                    <a:pt x="52" y="165"/>
                  </a:moveTo>
                  <a:lnTo>
                    <a:pt x="52" y="165"/>
                  </a:lnTo>
                  <a:lnTo>
                    <a:pt x="59" y="163"/>
                  </a:lnTo>
                  <a:lnTo>
                    <a:pt x="75" y="156"/>
                  </a:lnTo>
                  <a:lnTo>
                    <a:pt x="85" y="152"/>
                  </a:lnTo>
                  <a:lnTo>
                    <a:pt x="93" y="146"/>
                  </a:lnTo>
                  <a:lnTo>
                    <a:pt x="102" y="139"/>
                  </a:lnTo>
                  <a:lnTo>
                    <a:pt x="107" y="132"/>
                  </a:lnTo>
                  <a:lnTo>
                    <a:pt x="107" y="132"/>
                  </a:lnTo>
                  <a:lnTo>
                    <a:pt x="112" y="123"/>
                  </a:lnTo>
                  <a:lnTo>
                    <a:pt x="116" y="109"/>
                  </a:lnTo>
                  <a:lnTo>
                    <a:pt x="119" y="95"/>
                  </a:lnTo>
                  <a:lnTo>
                    <a:pt x="120" y="78"/>
                  </a:lnTo>
                  <a:lnTo>
                    <a:pt x="122" y="61"/>
                  </a:lnTo>
                  <a:lnTo>
                    <a:pt x="120" y="45"/>
                  </a:lnTo>
                  <a:lnTo>
                    <a:pt x="119" y="31"/>
                  </a:lnTo>
                  <a:lnTo>
                    <a:pt x="114" y="20"/>
                  </a:lnTo>
                  <a:lnTo>
                    <a:pt x="114" y="20"/>
                  </a:lnTo>
                  <a:lnTo>
                    <a:pt x="124" y="16"/>
                  </a:lnTo>
                  <a:lnTo>
                    <a:pt x="134" y="10"/>
                  </a:lnTo>
                  <a:lnTo>
                    <a:pt x="147" y="6"/>
                  </a:lnTo>
                  <a:lnTo>
                    <a:pt x="160" y="1"/>
                  </a:lnTo>
                  <a:lnTo>
                    <a:pt x="174" y="0"/>
                  </a:lnTo>
                  <a:lnTo>
                    <a:pt x="180" y="0"/>
                  </a:lnTo>
                  <a:lnTo>
                    <a:pt x="185" y="1"/>
                  </a:lnTo>
                  <a:lnTo>
                    <a:pt x="190" y="4"/>
                  </a:lnTo>
                  <a:lnTo>
                    <a:pt x="194" y="7"/>
                  </a:lnTo>
                  <a:lnTo>
                    <a:pt x="194" y="7"/>
                  </a:lnTo>
                  <a:lnTo>
                    <a:pt x="195" y="33"/>
                  </a:lnTo>
                  <a:lnTo>
                    <a:pt x="195" y="60"/>
                  </a:lnTo>
                  <a:lnTo>
                    <a:pt x="192" y="91"/>
                  </a:lnTo>
                  <a:lnTo>
                    <a:pt x="188" y="125"/>
                  </a:lnTo>
                  <a:lnTo>
                    <a:pt x="185" y="142"/>
                  </a:lnTo>
                  <a:lnTo>
                    <a:pt x="181" y="157"/>
                  </a:lnTo>
                  <a:lnTo>
                    <a:pt x="175" y="173"/>
                  </a:lnTo>
                  <a:lnTo>
                    <a:pt x="168" y="186"/>
                  </a:lnTo>
                  <a:lnTo>
                    <a:pt x="161" y="197"/>
                  </a:lnTo>
                  <a:lnTo>
                    <a:pt x="151" y="207"/>
                  </a:lnTo>
                  <a:lnTo>
                    <a:pt x="129" y="206"/>
                  </a:lnTo>
                  <a:lnTo>
                    <a:pt x="129" y="206"/>
                  </a:lnTo>
                  <a:lnTo>
                    <a:pt x="130" y="210"/>
                  </a:lnTo>
                  <a:lnTo>
                    <a:pt x="133" y="223"/>
                  </a:lnTo>
                  <a:lnTo>
                    <a:pt x="134" y="228"/>
                  </a:lnTo>
                  <a:lnTo>
                    <a:pt x="133" y="235"/>
                  </a:lnTo>
                  <a:lnTo>
                    <a:pt x="130" y="241"/>
                  </a:lnTo>
                  <a:lnTo>
                    <a:pt x="126" y="245"/>
                  </a:lnTo>
                  <a:lnTo>
                    <a:pt x="126" y="245"/>
                  </a:lnTo>
                  <a:lnTo>
                    <a:pt x="107" y="255"/>
                  </a:lnTo>
                  <a:lnTo>
                    <a:pt x="82" y="265"/>
                  </a:lnTo>
                  <a:lnTo>
                    <a:pt x="58" y="274"/>
                  </a:lnTo>
                  <a:lnTo>
                    <a:pt x="45" y="277"/>
                  </a:lnTo>
                  <a:lnTo>
                    <a:pt x="45" y="277"/>
                  </a:lnTo>
                  <a:lnTo>
                    <a:pt x="25" y="247"/>
                  </a:lnTo>
                  <a:lnTo>
                    <a:pt x="11" y="223"/>
                  </a:lnTo>
                  <a:lnTo>
                    <a:pt x="0" y="203"/>
                  </a:lnTo>
                  <a:lnTo>
                    <a:pt x="0" y="203"/>
                  </a:lnTo>
                  <a:lnTo>
                    <a:pt x="0" y="200"/>
                  </a:lnTo>
                  <a:lnTo>
                    <a:pt x="0" y="196"/>
                  </a:lnTo>
                  <a:lnTo>
                    <a:pt x="1" y="193"/>
                  </a:lnTo>
                  <a:lnTo>
                    <a:pt x="4" y="190"/>
                  </a:lnTo>
                  <a:lnTo>
                    <a:pt x="12" y="183"/>
                  </a:lnTo>
                  <a:lnTo>
                    <a:pt x="22" y="177"/>
                  </a:lnTo>
                  <a:lnTo>
                    <a:pt x="42" y="169"/>
                  </a:lnTo>
                  <a:lnTo>
                    <a:pt x="52" y="165"/>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167"/>
            <p:cNvSpPr>
              <a:spLocks/>
            </p:cNvSpPr>
            <p:nvPr/>
          </p:nvSpPr>
          <p:spPr bwMode="auto">
            <a:xfrm rot="900000">
              <a:off x="8920832" y="8126270"/>
              <a:ext cx="1728532" cy="690969"/>
            </a:xfrm>
            <a:custGeom>
              <a:avLst/>
              <a:gdLst>
                <a:gd name="T0" fmla="*/ 208 w 778"/>
                <a:gd name="T1" fmla="*/ 14 h 311"/>
                <a:gd name="T2" fmla="*/ 248 w 778"/>
                <a:gd name="T3" fmla="*/ 11 h 311"/>
                <a:gd name="T4" fmla="*/ 310 w 778"/>
                <a:gd name="T5" fmla="*/ 13 h 311"/>
                <a:gd name="T6" fmla="*/ 391 w 778"/>
                <a:gd name="T7" fmla="*/ 21 h 311"/>
                <a:gd name="T8" fmla="*/ 485 w 778"/>
                <a:gd name="T9" fmla="*/ 41 h 311"/>
                <a:gd name="T10" fmla="*/ 531 w 778"/>
                <a:gd name="T11" fmla="*/ 57 h 311"/>
                <a:gd name="T12" fmla="*/ 580 w 778"/>
                <a:gd name="T13" fmla="*/ 77 h 311"/>
                <a:gd name="T14" fmla="*/ 626 w 778"/>
                <a:gd name="T15" fmla="*/ 101 h 311"/>
                <a:gd name="T16" fmla="*/ 670 w 778"/>
                <a:gd name="T17" fmla="*/ 130 h 311"/>
                <a:gd name="T18" fmla="*/ 710 w 778"/>
                <a:gd name="T19" fmla="*/ 167 h 311"/>
                <a:gd name="T20" fmla="*/ 747 w 778"/>
                <a:gd name="T21" fmla="*/ 210 h 311"/>
                <a:gd name="T22" fmla="*/ 778 w 778"/>
                <a:gd name="T23" fmla="*/ 260 h 311"/>
                <a:gd name="T24" fmla="*/ 758 w 778"/>
                <a:gd name="T25" fmla="*/ 279 h 311"/>
                <a:gd name="T26" fmla="*/ 731 w 778"/>
                <a:gd name="T27" fmla="*/ 311 h 311"/>
                <a:gd name="T28" fmla="*/ 726 w 778"/>
                <a:gd name="T29" fmla="*/ 299 h 311"/>
                <a:gd name="T30" fmla="*/ 709 w 778"/>
                <a:gd name="T31" fmla="*/ 268 h 311"/>
                <a:gd name="T32" fmla="*/ 677 w 778"/>
                <a:gd name="T33" fmla="*/ 224 h 311"/>
                <a:gd name="T34" fmla="*/ 642 w 778"/>
                <a:gd name="T35" fmla="*/ 189 h 311"/>
                <a:gd name="T36" fmla="*/ 612 w 778"/>
                <a:gd name="T37" fmla="*/ 165 h 311"/>
                <a:gd name="T38" fmla="*/ 577 w 778"/>
                <a:gd name="T39" fmla="*/ 142 h 311"/>
                <a:gd name="T40" fmla="*/ 536 w 778"/>
                <a:gd name="T41" fmla="*/ 121 h 311"/>
                <a:gd name="T42" fmla="*/ 488 w 778"/>
                <a:gd name="T43" fmla="*/ 104 h 311"/>
                <a:gd name="T44" fmla="*/ 434 w 778"/>
                <a:gd name="T45" fmla="*/ 89 h 311"/>
                <a:gd name="T46" fmla="*/ 373 w 778"/>
                <a:gd name="T47" fmla="*/ 79 h 311"/>
                <a:gd name="T48" fmla="*/ 305 w 778"/>
                <a:gd name="T49" fmla="*/ 77 h 311"/>
                <a:gd name="T50" fmla="*/ 228 w 778"/>
                <a:gd name="T51" fmla="*/ 79 h 311"/>
                <a:gd name="T52" fmla="*/ 187 w 778"/>
                <a:gd name="T53" fmla="*/ 82 h 311"/>
                <a:gd name="T54" fmla="*/ 177 w 778"/>
                <a:gd name="T55" fmla="*/ 85 h 311"/>
                <a:gd name="T56" fmla="*/ 133 w 778"/>
                <a:gd name="T57" fmla="*/ 99 h 311"/>
                <a:gd name="T58" fmla="*/ 89 w 778"/>
                <a:gd name="T59" fmla="*/ 111 h 311"/>
                <a:gd name="T60" fmla="*/ 61 w 778"/>
                <a:gd name="T61" fmla="*/ 111 h 311"/>
                <a:gd name="T62" fmla="*/ 34 w 778"/>
                <a:gd name="T63" fmla="*/ 105 h 311"/>
                <a:gd name="T64" fmla="*/ 18 w 778"/>
                <a:gd name="T65" fmla="*/ 94 h 311"/>
                <a:gd name="T66" fmla="*/ 10 w 778"/>
                <a:gd name="T67" fmla="*/ 81 h 311"/>
                <a:gd name="T68" fmla="*/ 7 w 778"/>
                <a:gd name="T69" fmla="*/ 74 h 311"/>
                <a:gd name="T70" fmla="*/ 1 w 778"/>
                <a:gd name="T71" fmla="*/ 54 h 311"/>
                <a:gd name="T72" fmla="*/ 1 w 778"/>
                <a:gd name="T73" fmla="*/ 38 h 311"/>
                <a:gd name="T74" fmla="*/ 7 w 778"/>
                <a:gd name="T75" fmla="*/ 26 h 311"/>
                <a:gd name="T76" fmla="*/ 18 w 778"/>
                <a:gd name="T77" fmla="*/ 16 h 311"/>
                <a:gd name="T78" fmla="*/ 32 w 778"/>
                <a:gd name="T79" fmla="*/ 9 h 311"/>
                <a:gd name="T80" fmla="*/ 68 w 778"/>
                <a:gd name="T81" fmla="*/ 1 h 311"/>
                <a:gd name="T82" fmla="*/ 110 w 778"/>
                <a:gd name="T83" fmla="*/ 0 h 311"/>
                <a:gd name="T84" fmla="*/ 170 w 778"/>
                <a:gd name="T85" fmla="*/ 7 h 311"/>
                <a:gd name="T86" fmla="*/ 208 w 778"/>
                <a:gd name="T87" fmla="*/ 14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8" h="311">
                  <a:moveTo>
                    <a:pt x="208" y="14"/>
                  </a:moveTo>
                  <a:lnTo>
                    <a:pt x="208" y="14"/>
                  </a:lnTo>
                  <a:lnTo>
                    <a:pt x="227" y="13"/>
                  </a:lnTo>
                  <a:lnTo>
                    <a:pt x="248" y="11"/>
                  </a:lnTo>
                  <a:lnTo>
                    <a:pt x="276" y="11"/>
                  </a:lnTo>
                  <a:lnTo>
                    <a:pt x="310" y="13"/>
                  </a:lnTo>
                  <a:lnTo>
                    <a:pt x="349" y="16"/>
                  </a:lnTo>
                  <a:lnTo>
                    <a:pt x="391" y="21"/>
                  </a:lnTo>
                  <a:lnTo>
                    <a:pt x="436" y="30"/>
                  </a:lnTo>
                  <a:lnTo>
                    <a:pt x="485" y="41"/>
                  </a:lnTo>
                  <a:lnTo>
                    <a:pt x="509" y="48"/>
                  </a:lnTo>
                  <a:lnTo>
                    <a:pt x="531" y="57"/>
                  </a:lnTo>
                  <a:lnTo>
                    <a:pt x="556" y="65"/>
                  </a:lnTo>
                  <a:lnTo>
                    <a:pt x="580" y="77"/>
                  </a:lnTo>
                  <a:lnTo>
                    <a:pt x="602" y="88"/>
                  </a:lnTo>
                  <a:lnTo>
                    <a:pt x="626" y="101"/>
                  </a:lnTo>
                  <a:lnTo>
                    <a:pt x="648" y="115"/>
                  </a:lnTo>
                  <a:lnTo>
                    <a:pt x="670" y="130"/>
                  </a:lnTo>
                  <a:lnTo>
                    <a:pt x="690" y="149"/>
                  </a:lnTo>
                  <a:lnTo>
                    <a:pt x="710" y="167"/>
                  </a:lnTo>
                  <a:lnTo>
                    <a:pt x="730" y="187"/>
                  </a:lnTo>
                  <a:lnTo>
                    <a:pt x="747" y="210"/>
                  </a:lnTo>
                  <a:lnTo>
                    <a:pt x="763" y="234"/>
                  </a:lnTo>
                  <a:lnTo>
                    <a:pt x="778" y="260"/>
                  </a:lnTo>
                  <a:lnTo>
                    <a:pt x="778" y="260"/>
                  </a:lnTo>
                  <a:lnTo>
                    <a:pt x="758" y="279"/>
                  </a:lnTo>
                  <a:lnTo>
                    <a:pt x="743" y="296"/>
                  </a:lnTo>
                  <a:lnTo>
                    <a:pt x="731" y="311"/>
                  </a:lnTo>
                  <a:lnTo>
                    <a:pt x="731" y="311"/>
                  </a:lnTo>
                  <a:lnTo>
                    <a:pt x="726" y="299"/>
                  </a:lnTo>
                  <a:lnTo>
                    <a:pt x="720" y="285"/>
                  </a:lnTo>
                  <a:lnTo>
                    <a:pt x="709" y="268"/>
                  </a:lnTo>
                  <a:lnTo>
                    <a:pt x="696" y="247"/>
                  </a:lnTo>
                  <a:lnTo>
                    <a:pt x="677" y="224"/>
                  </a:lnTo>
                  <a:lnTo>
                    <a:pt x="655" y="200"/>
                  </a:lnTo>
                  <a:lnTo>
                    <a:pt x="642" y="189"/>
                  </a:lnTo>
                  <a:lnTo>
                    <a:pt x="628" y="176"/>
                  </a:lnTo>
                  <a:lnTo>
                    <a:pt x="612" y="165"/>
                  </a:lnTo>
                  <a:lnTo>
                    <a:pt x="595" y="153"/>
                  </a:lnTo>
                  <a:lnTo>
                    <a:pt x="577" y="142"/>
                  </a:lnTo>
                  <a:lnTo>
                    <a:pt x="557" y="130"/>
                  </a:lnTo>
                  <a:lnTo>
                    <a:pt x="536" y="121"/>
                  </a:lnTo>
                  <a:lnTo>
                    <a:pt x="512" y="112"/>
                  </a:lnTo>
                  <a:lnTo>
                    <a:pt x="488" y="104"/>
                  </a:lnTo>
                  <a:lnTo>
                    <a:pt x="462" y="95"/>
                  </a:lnTo>
                  <a:lnTo>
                    <a:pt x="434" y="89"/>
                  </a:lnTo>
                  <a:lnTo>
                    <a:pt x="404" y="84"/>
                  </a:lnTo>
                  <a:lnTo>
                    <a:pt x="373" y="79"/>
                  </a:lnTo>
                  <a:lnTo>
                    <a:pt x="340" y="77"/>
                  </a:lnTo>
                  <a:lnTo>
                    <a:pt x="305" y="77"/>
                  </a:lnTo>
                  <a:lnTo>
                    <a:pt x="268" y="77"/>
                  </a:lnTo>
                  <a:lnTo>
                    <a:pt x="228" y="79"/>
                  </a:lnTo>
                  <a:lnTo>
                    <a:pt x="187" y="82"/>
                  </a:lnTo>
                  <a:lnTo>
                    <a:pt x="187" y="82"/>
                  </a:lnTo>
                  <a:lnTo>
                    <a:pt x="184" y="84"/>
                  </a:lnTo>
                  <a:lnTo>
                    <a:pt x="177" y="85"/>
                  </a:lnTo>
                  <a:lnTo>
                    <a:pt x="159" y="91"/>
                  </a:lnTo>
                  <a:lnTo>
                    <a:pt x="133" y="99"/>
                  </a:lnTo>
                  <a:lnTo>
                    <a:pt x="105" y="108"/>
                  </a:lnTo>
                  <a:lnTo>
                    <a:pt x="89" y="111"/>
                  </a:lnTo>
                  <a:lnTo>
                    <a:pt x="75" y="112"/>
                  </a:lnTo>
                  <a:lnTo>
                    <a:pt x="61" y="111"/>
                  </a:lnTo>
                  <a:lnTo>
                    <a:pt x="47" y="109"/>
                  </a:lnTo>
                  <a:lnTo>
                    <a:pt x="34" y="105"/>
                  </a:lnTo>
                  <a:lnTo>
                    <a:pt x="23" y="98"/>
                  </a:lnTo>
                  <a:lnTo>
                    <a:pt x="18" y="94"/>
                  </a:lnTo>
                  <a:lnTo>
                    <a:pt x="14" y="88"/>
                  </a:lnTo>
                  <a:lnTo>
                    <a:pt x="10" y="81"/>
                  </a:lnTo>
                  <a:lnTo>
                    <a:pt x="7" y="74"/>
                  </a:lnTo>
                  <a:lnTo>
                    <a:pt x="7" y="74"/>
                  </a:lnTo>
                  <a:lnTo>
                    <a:pt x="3" y="64"/>
                  </a:lnTo>
                  <a:lnTo>
                    <a:pt x="1" y="54"/>
                  </a:lnTo>
                  <a:lnTo>
                    <a:pt x="0" y="45"/>
                  </a:lnTo>
                  <a:lnTo>
                    <a:pt x="1" y="38"/>
                  </a:lnTo>
                  <a:lnTo>
                    <a:pt x="4" y="31"/>
                  </a:lnTo>
                  <a:lnTo>
                    <a:pt x="7" y="26"/>
                  </a:lnTo>
                  <a:lnTo>
                    <a:pt x="13" y="20"/>
                  </a:lnTo>
                  <a:lnTo>
                    <a:pt x="18" y="16"/>
                  </a:lnTo>
                  <a:lnTo>
                    <a:pt x="24" y="11"/>
                  </a:lnTo>
                  <a:lnTo>
                    <a:pt x="32" y="9"/>
                  </a:lnTo>
                  <a:lnTo>
                    <a:pt x="49" y="3"/>
                  </a:lnTo>
                  <a:lnTo>
                    <a:pt x="68" y="1"/>
                  </a:lnTo>
                  <a:lnTo>
                    <a:pt x="89" y="0"/>
                  </a:lnTo>
                  <a:lnTo>
                    <a:pt x="110" y="0"/>
                  </a:lnTo>
                  <a:lnTo>
                    <a:pt x="132" y="1"/>
                  </a:lnTo>
                  <a:lnTo>
                    <a:pt x="170" y="7"/>
                  </a:lnTo>
                  <a:lnTo>
                    <a:pt x="197" y="11"/>
                  </a:lnTo>
                  <a:lnTo>
                    <a:pt x="208" y="14"/>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169"/>
            <p:cNvSpPr>
              <a:spLocks/>
            </p:cNvSpPr>
            <p:nvPr/>
          </p:nvSpPr>
          <p:spPr bwMode="auto">
            <a:xfrm rot="900000">
              <a:off x="10138533" y="6318841"/>
              <a:ext cx="708743" cy="919810"/>
            </a:xfrm>
            <a:custGeom>
              <a:avLst/>
              <a:gdLst>
                <a:gd name="T0" fmla="*/ 319 w 319"/>
                <a:gd name="T1" fmla="*/ 365 h 414"/>
                <a:gd name="T2" fmla="*/ 306 w 319"/>
                <a:gd name="T3" fmla="*/ 303 h 414"/>
                <a:gd name="T4" fmla="*/ 296 w 319"/>
                <a:gd name="T5" fmla="*/ 314 h 414"/>
                <a:gd name="T6" fmla="*/ 275 w 319"/>
                <a:gd name="T7" fmla="*/ 331 h 414"/>
                <a:gd name="T8" fmla="*/ 255 w 319"/>
                <a:gd name="T9" fmla="*/ 343 h 414"/>
                <a:gd name="T10" fmla="*/ 238 w 319"/>
                <a:gd name="T11" fmla="*/ 348 h 414"/>
                <a:gd name="T12" fmla="*/ 221 w 319"/>
                <a:gd name="T13" fmla="*/ 351 h 414"/>
                <a:gd name="T14" fmla="*/ 199 w 319"/>
                <a:gd name="T15" fmla="*/ 347 h 414"/>
                <a:gd name="T16" fmla="*/ 173 w 319"/>
                <a:gd name="T17" fmla="*/ 333 h 414"/>
                <a:gd name="T18" fmla="*/ 153 w 319"/>
                <a:gd name="T19" fmla="*/ 314 h 414"/>
                <a:gd name="T20" fmla="*/ 139 w 319"/>
                <a:gd name="T21" fmla="*/ 293 h 414"/>
                <a:gd name="T22" fmla="*/ 128 w 319"/>
                <a:gd name="T23" fmla="*/ 270 h 414"/>
                <a:gd name="T24" fmla="*/ 152 w 319"/>
                <a:gd name="T25" fmla="*/ 265 h 414"/>
                <a:gd name="T26" fmla="*/ 285 w 319"/>
                <a:gd name="T27" fmla="*/ 226 h 414"/>
                <a:gd name="T28" fmla="*/ 279 w 319"/>
                <a:gd name="T29" fmla="*/ 204 h 414"/>
                <a:gd name="T30" fmla="*/ 286 w 319"/>
                <a:gd name="T31" fmla="*/ 202 h 414"/>
                <a:gd name="T32" fmla="*/ 298 w 319"/>
                <a:gd name="T33" fmla="*/ 199 h 414"/>
                <a:gd name="T34" fmla="*/ 308 w 319"/>
                <a:gd name="T35" fmla="*/ 192 h 414"/>
                <a:gd name="T36" fmla="*/ 315 w 319"/>
                <a:gd name="T37" fmla="*/ 180 h 414"/>
                <a:gd name="T38" fmla="*/ 316 w 319"/>
                <a:gd name="T39" fmla="*/ 168 h 414"/>
                <a:gd name="T40" fmla="*/ 312 w 319"/>
                <a:gd name="T41" fmla="*/ 164 h 414"/>
                <a:gd name="T42" fmla="*/ 303 w 319"/>
                <a:gd name="T43" fmla="*/ 163 h 414"/>
                <a:gd name="T44" fmla="*/ 298 w 319"/>
                <a:gd name="T45" fmla="*/ 165 h 414"/>
                <a:gd name="T46" fmla="*/ 284 w 319"/>
                <a:gd name="T47" fmla="*/ 168 h 414"/>
                <a:gd name="T48" fmla="*/ 272 w 319"/>
                <a:gd name="T49" fmla="*/ 163 h 414"/>
                <a:gd name="T50" fmla="*/ 265 w 319"/>
                <a:gd name="T51" fmla="*/ 154 h 414"/>
                <a:gd name="T52" fmla="*/ 261 w 319"/>
                <a:gd name="T53" fmla="*/ 146 h 414"/>
                <a:gd name="T54" fmla="*/ 259 w 319"/>
                <a:gd name="T55" fmla="*/ 140 h 414"/>
                <a:gd name="T56" fmla="*/ 230 w 319"/>
                <a:gd name="T57" fmla="*/ 43 h 414"/>
                <a:gd name="T58" fmla="*/ 214 w 319"/>
                <a:gd name="T59" fmla="*/ 31 h 414"/>
                <a:gd name="T60" fmla="*/ 186 w 319"/>
                <a:gd name="T61" fmla="*/ 14 h 414"/>
                <a:gd name="T62" fmla="*/ 159 w 319"/>
                <a:gd name="T63" fmla="*/ 2 h 414"/>
                <a:gd name="T64" fmla="*/ 135 w 319"/>
                <a:gd name="T65" fmla="*/ 0 h 414"/>
                <a:gd name="T66" fmla="*/ 112 w 319"/>
                <a:gd name="T67" fmla="*/ 1 h 414"/>
                <a:gd name="T68" fmla="*/ 92 w 319"/>
                <a:gd name="T69" fmla="*/ 8 h 414"/>
                <a:gd name="T70" fmla="*/ 74 w 319"/>
                <a:gd name="T71" fmla="*/ 18 h 414"/>
                <a:gd name="T72" fmla="*/ 51 w 319"/>
                <a:gd name="T73" fmla="*/ 41 h 414"/>
                <a:gd name="T74" fmla="*/ 26 w 319"/>
                <a:gd name="T75" fmla="*/ 76 h 414"/>
                <a:gd name="T76" fmla="*/ 10 w 319"/>
                <a:gd name="T77" fmla="*/ 112 h 414"/>
                <a:gd name="T78" fmla="*/ 1 w 319"/>
                <a:gd name="T79" fmla="*/ 143 h 414"/>
                <a:gd name="T80" fmla="*/ 1 w 319"/>
                <a:gd name="T81" fmla="*/ 161 h 414"/>
                <a:gd name="T82" fmla="*/ 14 w 319"/>
                <a:gd name="T83" fmla="*/ 202 h 414"/>
                <a:gd name="T84" fmla="*/ 36 w 319"/>
                <a:gd name="T85" fmla="*/ 267 h 414"/>
                <a:gd name="T86" fmla="*/ 64 w 319"/>
                <a:gd name="T87" fmla="*/ 337 h 414"/>
                <a:gd name="T88" fmla="*/ 79 w 319"/>
                <a:gd name="T89" fmla="*/ 365 h 414"/>
                <a:gd name="T90" fmla="*/ 95 w 319"/>
                <a:gd name="T91" fmla="*/ 385 h 414"/>
                <a:gd name="T92" fmla="*/ 105 w 319"/>
                <a:gd name="T93" fmla="*/ 394 h 414"/>
                <a:gd name="T94" fmla="*/ 132 w 319"/>
                <a:gd name="T95" fmla="*/ 405 h 414"/>
                <a:gd name="T96" fmla="*/ 167 w 319"/>
                <a:gd name="T97" fmla="*/ 412 h 414"/>
                <a:gd name="T98" fmla="*/ 206 w 319"/>
                <a:gd name="T99" fmla="*/ 414 h 414"/>
                <a:gd name="T100" fmla="*/ 244 w 319"/>
                <a:gd name="T101" fmla="*/ 412 h 414"/>
                <a:gd name="T102" fmla="*/ 278 w 319"/>
                <a:gd name="T103" fmla="*/ 404 h 414"/>
                <a:gd name="T104" fmla="*/ 303 w 319"/>
                <a:gd name="T105" fmla="*/ 392 h 414"/>
                <a:gd name="T106" fmla="*/ 316 w 319"/>
                <a:gd name="T107" fmla="*/ 379 h 414"/>
                <a:gd name="T108" fmla="*/ 319 w 319"/>
                <a:gd name="T109" fmla="*/ 37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9" h="414">
                  <a:moveTo>
                    <a:pt x="319" y="365"/>
                  </a:moveTo>
                  <a:lnTo>
                    <a:pt x="319" y="365"/>
                  </a:lnTo>
                  <a:lnTo>
                    <a:pt x="315" y="340"/>
                  </a:lnTo>
                  <a:lnTo>
                    <a:pt x="306" y="303"/>
                  </a:lnTo>
                  <a:lnTo>
                    <a:pt x="306" y="303"/>
                  </a:lnTo>
                  <a:lnTo>
                    <a:pt x="296" y="314"/>
                  </a:lnTo>
                  <a:lnTo>
                    <a:pt x="285" y="323"/>
                  </a:lnTo>
                  <a:lnTo>
                    <a:pt x="275" y="331"/>
                  </a:lnTo>
                  <a:lnTo>
                    <a:pt x="265" y="337"/>
                  </a:lnTo>
                  <a:lnTo>
                    <a:pt x="255" y="343"/>
                  </a:lnTo>
                  <a:lnTo>
                    <a:pt x="247" y="345"/>
                  </a:lnTo>
                  <a:lnTo>
                    <a:pt x="238" y="348"/>
                  </a:lnTo>
                  <a:lnTo>
                    <a:pt x="230" y="350"/>
                  </a:lnTo>
                  <a:lnTo>
                    <a:pt x="221" y="351"/>
                  </a:lnTo>
                  <a:lnTo>
                    <a:pt x="213" y="351"/>
                  </a:lnTo>
                  <a:lnTo>
                    <a:pt x="199" y="347"/>
                  </a:lnTo>
                  <a:lnTo>
                    <a:pt x="186" y="341"/>
                  </a:lnTo>
                  <a:lnTo>
                    <a:pt x="173" y="333"/>
                  </a:lnTo>
                  <a:lnTo>
                    <a:pt x="163" y="324"/>
                  </a:lnTo>
                  <a:lnTo>
                    <a:pt x="153" y="314"/>
                  </a:lnTo>
                  <a:lnTo>
                    <a:pt x="146" y="303"/>
                  </a:lnTo>
                  <a:lnTo>
                    <a:pt x="139" y="293"/>
                  </a:lnTo>
                  <a:lnTo>
                    <a:pt x="130" y="277"/>
                  </a:lnTo>
                  <a:lnTo>
                    <a:pt x="128" y="270"/>
                  </a:lnTo>
                  <a:lnTo>
                    <a:pt x="128" y="270"/>
                  </a:lnTo>
                  <a:lnTo>
                    <a:pt x="152" y="265"/>
                  </a:lnTo>
                  <a:lnTo>
                    <a:pt x="196" y="252"/>
                  </a:lnTo>
                  <a:lnTo>
                    <a:pt x="285" y="226"/>
                  </a:lnTo>
                  <a:lnTo>
                    <a:pt x="285" y="226"/>
                  </a:lnTo>
                  <a:lnTo>
                    <a:pt x="279" y="204"/>
                  </a:lnTo>
                  <a:lnTo>
                    <a:pt x="279" y="204"/>
                  </a:lnTo>
                  <a:lnTo>
                    <a:pt x="286" y="202"/>
                  </a:lnTo>
                  <a:lnTo>
                    <a:pt x="292" y="201"/>
                  </a:lnTo>
                  <a:lnTo>
                    <a:pt x="298" y="199"/>
                  </a:lnTo>
                  <a:lnTo>
                    <a:pt x="303" y="195"/>
                  </a:lnTo>
                  <a:lnTo>
                    <a:pt x="308" y="192"/>
                  </a:lnTo>
                  <a:lnTo>
                    <a:pt x="311" y="188"/>
                  </a:lnTo>
                  <a:lnTo>
                    <a:pt x="315" y="180"/>
                  </a:lnTo>
                  <a:lnTo>
                    <a:pt x="316" y="171"/>
                  </a:lnTo>
                  <a:lnTo>
                    <a:pt x="316" y="168"/>
                  </a:lnTo>
                  <a:lnTo>
                    <a:pt x="313" y="165"/>
                  </a:lnTo>
                  <a:lnTo>
                    <a:pt x="312" y="164"/>
                  </a:lnTo>
                  <a:lnTo>
                    <a:pt x="308" y="163"/>
                  </a:lnTo>
                  <a:lnTo>
                    <a:pt x="303" y="163"/>
                  </a:lnTo>
                  <a:lnTo>
                    <a:pt x="298" y="165"/>
                  </a:lnTo>
                  <a:lnTo>
                    <a:pt x="298" y="165"/>
                  </a:lnTo>
                  <a:lnTo>
                    <a:pt x="291" y="167"/>
                  </a:lnTo>
                  <a:lnTo>
                    <a:pt x="284" y="168"/>
                  </a:lnTo>
                  <a:lnTo>
                    <a:pt x="278" y="167"/>
                  </a:lnTo>
                  <a:lnTo>
                    <a:pt x="272" y="163"/>
                  </a:lnTo>
                  <a:lnTo>
                    <a:pt x="269" y="160"/>
                  </a:lnTo>
                  <a:lnTo>
                    <a:pt x="265" y="154"/>
                  </a:lnTo>
                  <a:lnTo>
                    <a:pt x="261" y="146"/>
                  </a:lnTo>
                  <a:lnTo>
                    <a:pt x="261" y="146"/>
                  </a:lnTo>
                  <a:lnTo>
                    <a:pt x="259" y="140"/>
                  </a:lnTo>
                  <a:lnTo>
                    <a:pt x="259" y="140"/>
                  </a:lnTo>
                  <a:lnTo>
                    <a:pt x="259" y="140"/>
                  </a:lnTo>
                  <a:lnTo>
                    <a:pt x="230" y="43"/>
                  </a:lnTo>
                  <a:lnTo>
                    <a:pt x="230" y="43"/>
                  </a:lnTo>
                  <a:lnTo>
                    <a:pt x="214" y="31"/>
                  </a:lnTo>
                  <a:lnTo>
                    <a:pt x="200" y="21"/>
                  </a:lnTo>
                  <a:lnTo>
                    <a:pt x="186" y="14"/>
                  </a:lnTo>
                  <a:lnTo>
                    <a:pt x="172" y="7"/>
                  </a:lnTo>
                  <a:lnTo>
                    <a:pt x="159" y="2"/>
                  </a:lnTo>
                  <a:lnTo>
                    <a:pt x="146" y="0"/>
                  </a:lnTo>
                  <a:lnTo>
                    <a:pt x="135" y="0"/>
                  </a:lnTo>
                  <a:lnTo>
                    <a:pt x="123" y="0"/>
                  </a:lnTo>
                  <a:lnTo>
                    <a:pt x="112" y="1"/>
                  </a:lnTo>
                  <a:lnTo>
                    <a:pt x="102" y="4"/>
                  </a:lnTo>
                  <a:lnTo>
                    <a:pt x="92" y="8"/>
                  </a:lnTo>
                  <a:lnTo>
                    <a:pt x="82" y="12"/>
                  </a:lnTo>
                  <a:lnTo>
                    <a:pt x="74" y="18"/>
                  </a:lnTo>
                  <a:lnTo>
                    <a:pt x="65" y="25"/>
                  </a:lnTo>
                  <a:lnTo>
                    <a:pt x="51" y="41"/>
                  </a:lnTo>
                  <a:lnTo>
                    <a:pt x="37" y="58"/>
                  </a:lnTo>
                  <a:lnTo>
                    <a:pt x="26" y="76"/>
                  </a:lnTo>
                  <a:lnTo>
                    <a:pt x="17" y="95"/>
                  </a:lnTo>
                  <a:lnTo>
                    <a:pt x="10" y="112"/>
                  </a:lnTo>
                  <a:lnTo>
                    <a:pt x="4" y="129"/>
                  </a:lnTo>
                  <a:lnTo>
                    <a:pt x="1" y="143"/>
                  </a:lnTo>
                  <a:lnTo>
                    <a:pt x="0" y="154"/>
                  </a:lnTo>
                  <a:lnTo>
                    <a:pt x="1" y="161"/>
                  </a:lnTo>
                  <a:lnTo>
                    <a:pt x="1" y="161"/>
                  </a:lnTo>
                  <a:lnTo>
                    <a:pt x="14" y="202"/>
                  </a:lnTo>
                  <a:lnTo>
                    <a:pt x="24" y="233"/>
                  </a:lnTo>
                  <a:lnTo>
                    <a:pt x="36" y="267"/>
                  </a:lnTo>
                  <a:lnTo>
                    <a:pt x="50" y="303"/>
                  </a:lnTo>
                  <a:lnTo>
                    <a:pt x="64" y="337"/>
                  </a:lnTo>
                  <a:lnTo>
                    <a:pt x="71" y="351"/>
                  </a:lnTo>
                  <a:lnTo>
                    <a:pt x="79" y="365"/>
                  </a:lnTo>
                  <a:lnTo>
                    <a:pt x="88" y="377"/>
                  </a:lnTo>
                  <a:lnTo>
                    <a:pt x="95" y="385"/>
                  </a:lnTo>
                  <a:lnTo>
                    <a:pt x="95" y="385"/>
                  </a:lnTo>
                  <a:lnTo>
                    <a:pt x="105" y="394"/>
                  </a:lnTo>
                  <a:lnTo>
                    <a:pt x="118" y="399"/>
                  </a:lnTo>
                  <a:lnTo>
                    <a:pt x="132" y="405"/>
                  </a:lnTo>
                  <a:lnTo>
                    <a:pt x="149" y="409"/>
                  </a:lnTo>
                  <a:lnTo>
                    <a:pt x="167" y="412"/>
                  </a:lnTo>
                  <a:lnTo>
                    <a:pt x="186" y="414"/>
                  </a:lnTo>
                  <a:lnTo>
                    <a:pt x="206" y="414"/>
                  </a:lnTo>
                  <a:lnTo>
                    <a:pt x="225" y="414"/>
                  </a:lnTo>
                  <a:lnTo>
                    <a:pt x="244" y="412"/>
                  </a:lnTo>
                  <a:lnTo>
                    <a:pt x="261" y="408"/>
                  </a:lnTo>
                  <a:lnTo>
                    <a:pt x="278" y="404"/>
                  </a:lnTo>
                  <a:lnTo>
                    <a:pt x="292" y="399"/>
                  </a:lnTo>
                  <a:lnTo>
                    <a:pt x="303" y="392"/>
                  </a:lnTo>
                  <a:lnTo>
                    <a:pt x="313" y="384"/>
                  </a:lnTo>
                  <a:lnTo>
                    <a:pt x="316" y="379"/>
                  </a:lnTo>
                  <a:lnTo>
                    <a:pt x="318" y="375"/>
                  </a:lnTo>
                  <a:lnTo>
                    <a:pt x="319" y="371"/>
                  </a:lnTo>
                  <a:lnTo>
                    <a:pt x="319" y="365"/>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170"/>
            <p:cNvSpPr>
              <a:spLocks/>
            </p:cNvSpPr>
            <p:nvPr/>
          </p:nvSpPr>
          <p:spPr bwMode="auto">
            <a:xfrm rot="900000">
              <a:off x="10138533" y="6318841"/>
              <a:ext cx="708743" cy="919810"/>
            </a:xfrm>
            <a:custGeom>
              <a:avLst/>
              <a:gdLst>
                <a:gd name="T0" fmla="*/ 319 w 319"/>
                <a:gd name="T1" fmla="*/ 365 h 414"/>
                <a:gd name="T2" fmla="*/ 306 w 319"/>
                <a:gd name="T3" fmla="*/ 303 h 414"/>
                <a:gd name="T4" fmla="*/ 296 w 319"/>
                <a:gd name="T5" fmla="*/ 314 h 414"/>
                <a:gd name="T6" fmla="*/ 275 w 319"/>
                <a:gd name="T7" fmla="*/ 331 h 414"/>
                <a:gd name="T8" fmla="*/ 255 w 319"/>
                <a:gd name="T9" fmla="*/ 343 h 414"/>
                <a:gd name="T10" fmla="*/ 238 w 319"/>
                <a:gd name="T11" fmla="*/ 348 h 414"/>
                <a:gd name="T12" fmla="*/ 221 w 319"/>
                <a:gd name="T13" fmla="*/ 351 h 414"/>
                <a:gd name="T14" fmla="*/ 199 w 319"/>
                <a:gd name="T15" fmla="*/ 347 h 414"/>
                <a:gd name="T16" fmla="*/ 173 w 319"/>
                <a:gd name="T17" fmla="*/ 333 h 414"/>
                <a:gd name="T18" fmla="*/ 153 w 319"/>
                <a:gd name="T19" fmla="*/ 314 h 414"/>
                <a:gd name="T20" fmla="*/ 139 w 319"/>
                <a:gd name="T21" fmla="*/ 293 h 414"/>
                <a:gd name="T22" fmla="*/ 128 w 319"/>
                <a:gd name="T23" fmla="*/ 270 h 414"/>
                <a:gd name="T24" fmla="*/ 152 w 319"/>
                <a:gd name="T25" fmla="*/ 265 h 414"/>
                <a:gd name="T26" fmla="*/ 285 w 319"/>
                <a:gd name="T27" fmla="*/ 226 h 414"/>
                <a:gd name="T28" fmla="*/ 279 w 319"/>
                <a:gd name="T29" fmla="*/ 204 h 414"/>
                <a:gd name="T30" fmla="*/ 286 w 319"/>
                <a:gd name="T31" fmla="*/ 202 h 414"/>
                <a:gd name="T32" fmla="*/ 298 w 319"/>
                <a:gd name="T33" fmla="*/ 199 h 414"/>
                <a:gd name="T34" fmla="*/ 308 w 319"/>
                <a:gd name="T35" fmla="*/ 192 h 414"/>
                <a:gd name="T36" fmla="*/ 315 w 319"/>
                <a:gd name="T37" fmla="*/ 180 h 414"/>
                <a:gd name="T38" fmla="*/ 316 w 319"/>
                <a:gd name="T39" fmla="*/ 168 h 414"/>
                <a:gd name="T40" fmla="*/ 312 w 319"/>
                <a:gd name="T41" fmla="*/ 164 h 414"/>
                <a:gd name="T42" fmla="*/ 303 w 319"/>
                <a:gd name="T43" fmla="*/ 163 h 414"/>
                <a:gd name="T44" fmla="*/ 298 w 319"/>
                <a:gd name="T45" fmla="*/ 165 h 414"/>
                <a:gd name="T46" fmla="*/ 284 w 319"/>
                <a:gd name="T47" fmla="*/ 168 h 414"/>
                <a:gd name="T48" fmla="*/ 272 w 319"/>
                <a:gd name="T49" fmla="*/ 163 h 414"/>
                <a:gd name="T50" fmla="*/ 265 w 319"/>
                <a:gd name="T51" fmla="*/ 154 h 414"/>
                <a:gd name="T52" fmla="*/ 261 w 319"/>
                <a:gd name="T53" fmla="*/ 146 h 414"/>
                <a:gd name="T54" fmla="*/ 259 w 319"/>
                <a:gd name="T55" fmla="*/ 140 h 414"/>
                <a:gd name="T56" fmla="*/ 230 w 319"/>
                <a:gd name="T57" fmla="*/ 43 h 414"/>
                <a:gd name="T58" fmla="*/ 214 w 319"/>
                <a:gd name="T59" fmla="*/ 31 h 414"/>
                <a:gd name="T60" fmla="*/ 186 w 319"/>
                <a:gd name="T61" fmla="*/ 14 h 414"/>
                <a:gd name="T62" fmla="*/ 159 w 319"/>
                <a:gd name="T63" fmla="*/ 2 h 414"/>
                <a:gd name="T64" fmla="*/ 135 w 319"/>
                <a:gd name="T65" fmla="*/ 0 h 414"/>
                <a:gd name="T66" fmla="*/ 112 w 319"/>
                <a:gd name="T67" fmla="*/ 1 h 414"/>
                <a:gd name="T68" fmla="*/ 92 w 319"/>
                <a:gd name="T69" fmla="*/ 8 h 414"/>
                <a:gd name="T70" fmla="*/ 74 w 319"/>
                <a:gd name="T71" fmla="*/ 18 h 414"/>
                <a:gd name="T72" fmla="*/ 51 w 319"/>
                <a:gd name="T73" fmla="*/ 41 h 414"/>
                <a:gd name="T74" fmla="*/ 26 w 319"/>
                <a:gd name="T75" fmla="*/ 76 h 414"/>
                <a:gd name="T76" fmla="*/ 10 w 319"/>
                <a:gd name="T77" fmla="*/ 112 h 414"/>
                <a:gd name="T78" fmla="*/ 1 w 319"/>
                <a:gd name="T79" fmla="*/ 143 h 414"/>
                <a:gd name="T80" fmla="*/ 1 w 319"/>
                <a:gd name="T81" fmla="*/ 161 h 414"/>
                <a:gd name="T82" fmla="*/ 14 w 319"/>
                <a:gd name="T83" fmla="*/ 202 h 414"/>
                <a:gd name="T84" fmla="*/ 36 w 319"/>
                <a:gd name="T85" fmla="*/ 267 h 414"/>
                <a:gd name="T86" fmla="*/ 64 w 319"/>
                <a:gd name="T87" fmla="*/ 337 h 414"/>
                <a:gd name="T88" fmla="*/ 79 w 319"/>
                <a:gd name="T89" fmla="*/ 365 h 414"/>
                <a:gd name="T90" fmla="*/ 95 w 319"/>
                <a:gd name="T91" fmla="*/ 385 h 414"/>
                <a:gd name="T92" fmla="*/ 105 w 319"/>
                <a:gd name="T93" fmla="*/ 394 h 414"/>
                <a:gd name="T94" fmla="*/ 132 w 319"/>
                <a:gd name="T95" fmla="*/ 405 h 414"/>
                <a:gd name="T96" fmla="*/ 167 w 319"/>
                <a:gd name="T97" fmla="*/ 412 h 414"/>
                <a:gd name="T98" fmla="*/ 206 w 319"/>
                <a:gd name="T99" fmla="*/ 414 h 414"/>
                <a:gd name="T100" fmla="*/ 244 w 319"/>
                <a:gd name="T101" fmla="*/ 412 h 414"/>
                <a:gd name="T102" fmla="*/ 278 w 319"/>
                <a:gd name="T103" fmla="*/ 404 h 414"/>
                <a:gd name="T104" fmla="*/ 303 w 319"/>
                <a:gd name="T105" fmla="*/ 392 h 414"/>
                <a:gd name="T106" fmla="*/ 316 w 319"/>
                <a:gd name="T107" fmla="*/ 379 h 414"/>
                <a:gd name="T108" fmla="*/ 319 w 319"/>
                <a:gd name="T109" fmla="*/ 37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9" h="414">
                  <a:moveTo>
                    <a:pt x="319" y="365"/>
                  </a:moveTo>
                  <a:lnTo>
                    <a:pt x="319" y="365"/>
                  </a:lnTo>
                  <a:lnTo>
                    <a:pt x="315" y="340"/>
                  </a:lnTo>
                  <a:lnTo>
                    <a:pt x="306" y="303"/>
                  </a:lnTo>
                  <a:lnTo>
                    <a:pt x="306" y="303"/>
                  </a:lnTo>
                  <a:lnTo>
                    <a:pt x="296" y="314"/>
                  </a:lnTo>
                  <a:lnTo>
                    <a:pt x="285" y="323"/>
                  </a:lnTo>
                  <a:lnTo>
                    <a:pt x="275" y="331"/>
                  </a:lnTo>
                  <a:lnTo>
                    <a:pt x="265" y="337"/>
                  </a:lnTo>
                  <a:lnTo>
                    <a:pt x="255" y="343"/>
                  </a:lnTo>
                  <a:lnTo>
                    <a:pt x="247" y="345"/>
                  </a:lnTo>
                  <a:lnTo>
                    <a:pt x="238" y="348"/>
                  </a:lnTo>
                  <a:lnTo>
                    <a:pt x="230" y="350"/>
                  </a:lnTo>
                  <a:lnTo>
                    <a:pt x="221" y="351"/>
                  </a:lnTo>
                  <a:lnTo>
                    <a:pt x="213" y="351"/>
                  </a:lnTo>
                  <a:lnTo>
                    <a:pt x="199" y="347"/>
                  </a:lnTo>
                  <a:lnTo>
                    <a:pt x="186" y="341"/>
                  </a:lnTo>
                  <a:lnTo>
                    <a:pt x="173" y="333"/>
                  </a:lnTo>
                  <a:lnTo>
                    <a:pt x="163" y="324"/>
                  </a:lnTo>
                  <a:lnTo>
                    <a:pt x="153" y="314"/>
                  </a:lnTo>
                  <a:lnTo>
                    <a:pt x="146" y="303"/>
                  </a:lnTo>
                  <a:lnTo>
                    <a:pt x="139" y="293"/>
                  </a:lnTo>
                  <a:lnTo>
                    <a:pt x="130" y="277"/>
                  </a:lnTo>
                  <a:lnTo>
                    <a:pt x="128" y="270"/>
                  </a:lnTo>
                  <a:lnTo>
                    <a:pt x="128" y="270"/>
                  </a:lnTo>
                  <a:lnTo>
                    <a:pt x="152" y="265"/>
                  </a:lnTo>
                  <a:lnTo>
                    <a:pt x="196" y="252"/>
                  </a:lnTo>
                  <a:lnTo>
                    <a:pt x="285" y="226"/>
                  </a:lnTo>
                  <a:lnTo>
                    <a:pt x="285" y="226"/>
                  </a:lnTo>
                  <a:lnTo>
                    <a:pt x="279" y="204"/>
                  </a:lnTo>
                  <a:lnTo>
                    <a:pt x="279" y="204"/>
                  </a:lnTo>
                  <a:lnTo>
                    <a:pt x="286" y="202"/>
                  </a:lnTo>
                  <a:lnTo>
                    <a:pt x="292" y="201"/>
                  </a:lnTo>
                  <a:lnTo>
                    <a:pt x="298" y="199"/>
                  </a:lnTo>
                  <a:lnTo>
                    <a:pt x="303" y="195"/>
                  </a:lnTo>
                  <a:lnTo>
                    <a:pt x="308" y="192"/>
                  </a:lnTo>
                  <a:lnTo>
                    <a:pt x="311" y="188"/>
                  </a:lnTo>
                  <a:lnTo>
                    <a:pt x="315" y="180"/>
                  </a:lnTo>
                  <a:lnTo>
                    <a:pt x="316" y="171"/>
                  </a:lnTo>
                  <a:lnTo>
                    <a:pt x="316" y="168"/>
                  </a:lnTo>
                  <a:lnTo>
                    <a:pt x="313" y="165"/>
                  </a:lnTo>
                  <a:lnTo>
                    <a:pt x="312" y="164"/>
                  </a:lnTo>
                  <a:lnTo>
                    <a:pt x="308" y="163"/>
                  </a:lnTo>
                  <a:lnTo>
                    <a:pt x="303" y="163"/>
                  </a:lnTo>
                  <a:lnTo>
                    <a:pt x="298" y="165"/>
                  </a:lnTo>
                  <a:lnTo>
                    <a:pt x="298" y="165"/>
                  </a:lnTo>
                  <a:lnTo>
                    <a:pt x="291" y="167"/>
                  </a:lnTo>
                  <a:lnTo>
                    <a:pt x="284" y="168"/>
                  </a:lnTo>
                  <a:lnTo>
                    <a:pt x="278" y="167"/>
                  </a:lnTo>
                  <a:lnTo>
                    <a:pt x="272" y="163"/>
                  </a:lnTo>
                  <a:lnTo>
                    <a:pt x="269" y="160"/>
                  </a:lnTo>
                  <a:lnTo>
                    <a:pt x="265" y="154"/>
                  </a:lnTo>
                  <a:lnTo>
                    <a:pt x="261" y="146"/>
                  </a:lnTo>
                  <a:lnTo>
                    <a:pt x="261" y="146"/>
                  </a:lnTo>
                  <a:lnTo>
                    <a:pt x="259" y="140"/>
                  </a:lnTo>
                  <a:lnTo>
                    <a:pt x="259" y="140"/>
                  </a:lnTo>
                  <a:lnTo>
                    <a:pt x="259" y="140"/>
                  </a:lnTo>
                  <a:lnTo>
                    <a:pt x="230" y="43"/>
                  </a:lnTo>
                  <a:lnTo>
                    <a:pt x="230" y="43"/>
                  </a:lnTo>
                  <a:lnTo>
                    <a:pt x="214" y="31"/>
                  </a:lnTo>
                  <a:lnTo>
                    <a:pt x="200" y="21"/>
                  </a:lnTo>
                  <a:lnTo>
                    <a:pt x="186" y="14"/>
                  </a:lnTo>
                  <a:lnTo>
                    <a:pt x="172" y="7"/>
                  </a:lnTo>
                  <a:lnTo>
                    <a:pt x="159" y="2"/>
                  </a:lnTo>
                  <a:lnTo>
                    <a:pt x="146" y="0"/>
                  </a:lnTo>
                  <a:lnTo>
                    <a:pt x="135" y="0"/>
                  </a:lnTo>
                  <a:lnTo>
                    <a:pt x="123" y="0"/>
                  </a:lnTo>
                  <a:lnTo>
                    <a:pt x="112" y="1"/>
                  </a:lnTo>
                  <a:lnTo>
                    <a:pt x="102" y="4"/>
                  </a:lnTo>
                  <a:lnTo>
                    <a:pt x="92" y="8"/>
                  </a:lnTo>
                  <a:lnTo>
                    <a:pt x="82" y="12"/>
                  </a:lnTo>
                  <a:lnTo>
                    <a:pt x="74" y="18"/>
                  </a:lnTo>
                  <a:lnTo>
                    <a:pt x="65" y="25"/>
                  </a:lnTo>
                  <a:lnTo>
                    <a:pt x="51" y="41"/>
                  </a:lnTo>
                  <a:lnTo>
                    <a:pt x="37" y="58"/>
                  </a:lnTo>
                  <a:lnTo>
                    <a:pt x="26" y="76"/>
                  </a:lnTo>
                  <a:lnTo>
                    <a:pt x="17" y="95"/>
                  </a:lnTo>
                  <a:lnTo>
                    <a:pt x="10" y="112"/>
                  </a:lnTo>
                  <a:lnTo>
                    <a:pt x="4" y="129"/>
                  </a:lnTo>
                  <a:lnTo>
                    <a:pt x="1" y="143"/>
                  </a:lnTo>
                  <a:lnTo>
                    <a:pt x="0" y="154"/>
                  </a:lnTo>
                  <a:lnTo>
                    <a:pt x="1" y="161"/>
                  </a:lnTo>
                  <a:lnTo>
                    <a:pt x="1" y="161"/>
                  </a:lnTo>
                  <a:lnTo>
                    <a:pt x="14" y="202"/>
                  </a:lnTo>
                  <a:lnTo>
                    <a:pt x="24" y="233"/>
                  </a:lnTo>
                  <a:lnTo>
                    <a:pt x="36" y="267"/>
                  </a:lnTo>
                  <a:lnTo>
                    <a:pt x="50" y="303"/>
                  </a:lnTo>
                  <a:lnTo>
                    <a:pt x="64" y="337"/>
                  </a:lnTo>
                  <a:lnTo>
                    <a:pt x="71" y="351"/>
                  </a:lnTo>
                  <a:lnTo>
                    <a:pt x="79" y="365"/>
                  </a:lnTo>
                  <a:lnTo>
                    <a:pt x="88" y="377"/>
                  </a:lnTo>
                  <a:lnTo>
                    <a:pt x="95" y="385"/>
                  </a:lnTo>
                  <a:lnTo>
                    <a:pt x="95" y="385"/>
                  </a:lnTo>
                  <a:lnTo>
                    <a:pt x="105" y="394"/>
                  </a:lnTo>
                  <a:lnTo>
                    <a:pt x="118" y="399"/>
                  </a:lnTo>
                  <a:lnTo>
                    <a:pt x="132" y="405"/>
                  </a:lnTo>
                  <a:lnTo>
                    <a:pt x="149" y="409"/>
                  </a:lnTo>
                  <a:lnTo>
                    <a:pt x="167" y="412"/>
                  </a:lnTo>
                  <a:lnTo>
                    <a:pt x="186" y="414"/>
                  </a:lnTo>
                  <a:lnTo>
                    <a:pt x="206" y="414"/>
                  </a:lnTo>
                  <a:lnTo>
                    <a:pt x="225" y="414"/>
                  </a:lnTo>
                  <a:lnTo>
                    <a:pt x="244" y="412"/>
                  </a:lnTo>
                  <a:lnTo>
                    <a:pt x="261" y="408"/>
                  </a:lnTo>
                  <a:lnTo>
                    <a:pt x="278" y="404"/>
                  </a:lnTo>
                  <a:lnTo>
                    <a:pt x="292" y="399"/>
                  </a:lnTo>
                  <a:lnTo>
                    <a:pt x="303" y="392"/>
                  </a:lnTo>
                  <a:lnTo>
                    <a:pt x="313" y="384"/>
                  </a:lnTo>
                  <a:lnTo>
                    <a:pt x="316" y="379"/>
                  </a:lnTo>
                  <a:lnTo>
                    <a:pt x="318" y="375"/>
                  </a:lnTo>
                  <a:lnTo>
                    <a:pt x="319" y="371"/>
                  </a:lnTo>
                  <a:lnTo>
                    <a:pt x="319"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173"/>
            <p:cNvSpPr>
              <a:spLocks/>
            </p:cNvSpPr>
            <p:nvPr/>
          </p:nvSpPr>
          <p:spPr bwMode="auto">
            <a:xfrm rot="900000">
              <a:off x="10396365" y="6998025"/>
              <a:ext cx="268834" cy="119975"/>
            </a:xfrm>
            <a:custGeom>
              <a:avLst/>
              <a:gdLst>
                <a:gd name="T0" fmla="*/ 0 w 121"/>
                <a:gd name="T1" fmla="*/ 9 h 54"/>
                <a:gd name="T2" fmla="*/ 0 w 121"/>
                <a:gd name="T3" fmla="*/ 9 h 54"/>
                <a:gd name="T4" fmla="*/ 9 w 121"/>
                <a:gd name="T5" fmla="*/ 22 h 54"/>
                <a:gd name="T6" fmla="*/ 21 w 121"/>
                <a:gd name="T7" fmla="*/ 31 h 54"/>
                <a:gd name="T8" fmla="*/ 34 w 121"/>
                <a:gd name="T9" fmla="*/ 41 h 54"/>
                <a:gd name="T10" fmla="*/ 48 w 121"/>
                <a:gd name="T11" fmla="*/ 48 h 54"/>
                <a:gd name="T12" fmla="*/ 55 w 121"/>
                <a:gd name="T13" fmla="*/ 51 h 54"/>
                <a:gd name="T14" fmla="*/ 63 w 121"/>
                <a:gd name="T15" fmla="*/ 53 h 54"/>
                <a:gd name="T16" fmla="*/ 72 w 121"/>
                <a:gd name="T17" fmla="*/ 54 h 54"/>
                <a:gd name="T18" fmla="*/ 82 w 121"/>
                <a:gd name="T19" fmla="*/ 53 h 54"/>
                <a:gd name="T20" fmla="*/ 90 w 121"/>
                <a:gd name="T21" fmla="*/ 51 h 54"/>
                <a:gd name="T22" fmla="*/ 100 w 121"/>
                <a:gd name="T23" fmla="*/ 48 h 54"/>
                <a:gd name="T24" fmla="*/ 111 w 121"/>
                <a:gd name="T25" fmla="*/ 44 h 54"/>
                <a:gd name="T26" fmla="*/ 121 w 121"/>
                <a:gd name="T27" fmla="*/ 37 h 54"/>
                <a:gd name="T28" fmla="*/ 121 w 121"/>
                <a:gd name="T29" fmla="*/ 37 h 54"/>
                <a:gd name="T30" fmla="*/ 116 w 121"/>
                <a:gd name="T31" fmla="*/ 29 h 54"/>
                <a:gd name="T32" fmla="*/ 109 w 121"/>
                <a:gd name="T33" fmla="*/ 22 h 54"/>
                <a:gd name="T34" fmla="*/ 103 w 121"/>
                <a:gd name="T35" fmla="*/ 14 h 54"/>
                <a:gd name="T36" fmla="*/ 94 w 121"/>
                <a:gd name="T37" fmla="*/ 10 h 54"/>
                <a:gd name="T38" fmla="*/ 87 w 121"/>
                <a:gd name="T39" fmla="*/ 6 h 54"/>
                <a:gd name="T40" fmla="*/ 79 w 121"/>
                <a:gd name="T41" fmla="*/ 3 h 54"/>
                <a:gd name="T42" fmla="*/ 70 w 121"/>
                <a:gd name="T43" fmla="*/ 2 h 54"/>
                <a:gd name="T44" fmla="*/ 62 w 121"/>
                <a:gd name="T45" fmla="*/ 0 h 54"/>
                <a:gd name="T46" fmla="*/ 45 w 121"/>
                <a:gd name="T47" fmla="*/ 0 h 54"/>
                <a:gd name="T48" fmla="*/ 28 w 121"/>
                <a:gd name="T49" fmla="*/ 2 h 54"/>
                <a:gd name="T50" fmla="*/ 14 w 121"/>
                <a:gd name="T51" fmla="*/ 5 h 54"/>
                <a:gd name="T52" fmla="*/ 0 w 121"/>
                <a:gd name="T53"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 h="54">
                  <a:moveTo>
                    <a:pt x="0" y="9"/>
                  </a:moveTo>
                  <a:lnTo>
                    <a:pt x="0" y="9"/>
                  </a:lnTo>
                  <a:lnTo>
                    <a:pt x="9" y="22"/>
                  </a:lnTo>
                  <a:lnTo>
                    <a:pt x="21" y="31"/>
                  </a:lnTo>
                  <a:lnTo>
                    <a:pt x="34" y="41"/>
                  </a:lnTo>
                  <a:lnTo>
                    <a:pt x="48" y="48"/>
                  </a:lnTo>
                  <a:lnTo>
                    <a:pt x="55" y="51"/>
                  </a:lnTo>
                  <a:lnTo>
                    <a:pt x="63" y="53"/>
                  </a:lnTo>
                  <a:lnTo>
                    <a:pt x="72" y="54"/>
                  </a:lnTo>
                  <a:lnTo>
                    <a:pt x="82" y="53"/>
                  </a:lnTo>
                  <a:lnTo>
                    <a:pt x="90" y="51"/>
                  </a:lnTo>
                  <a:lnTo>
                    <a:pt x="100" y="48"/>
                  </a:lnTo>
                  <a:lnTo>
                    <a:pt x="111" y="44"/>
                  </a:lnTo>
                  <a:lnTo>
                    <a:pt x="121" y="37"/>
                  </a:lnTo>
                  <a:lnTo>
                    <a:pt x="121" y="37"/>
                  </a:lnTo>
                  <a:lnTo>
                    <a:pt x="116" y="29"/>
                  </a:lnTo>
                  <a:lnTo>
                    <a:pt x="109" y="22"/>
                  </a:lnTo>
                  <a:lnTo>
                    <a:pt x="103" y="14"/>
                  </a:lnTo>
                  <a:lnTo>
                    <a:pt x="94" y="10"/>
                  </a:lnTo>
                  <a:lnTo>
                    <a:pt x="87" y="6"/>
                  </a:lnTo>
                  <a:lnTo>
                    <a:pt x="79" y="3"/>
                  </a:lnTo>
                  <a:lnTo>
                    <a:pt x="70" y="2"/>
                  </a:lnTo>
                  <a:lnTo>
                    <a:pt x="62" y="0"/>
                  </a:lnTo>
                  <a:lnTo>
                    <a:pt x="45" y="0"/>
                  </a:lnTo>
                  <a:lnTo>
                    <a:pt x="28" y="2"/>
                  </a:lnTo>
                  <a:lnTo>
                    <a:pt x="14" y="5"/>
                  </a:lnTo>
                  <a:lnTo>
                    <a:pt x="0" y="9"/>
                  </a:lnTo>
                  <a:close/>
                </a:path>
              </a:pathLst>
            </a:custGeom>
            <a:solidFill>
              <a:srgbClr val="DA90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174"/>
            <p:cNvSpPr>
              <a:spLocks/>
            </p:cNvSpPr>
            <p:nvPr/>
          </p:nvSpPr>
          <p:spPr bwMode="auto">
            <a:xfrm rot="900000">
              <a:off x="10396365" y="6998025"/>
              <a:ext cx="268834" cy="119975"/>
            </a:xfrm>
            <a:custGeom>
              <a:avLst/>
              <a:gdLst>
                <a:gd name="T0" fmla="*/ 0 w 121"/>
                <a:gd name="T1" fmla="*/ 9 h 54"/>
                <a:gd name="T2" fmla="*/ 0 w 121"/>
                <a:gd name="T3" fmla="*/ 9 h 54"/>
                <a:gd name="T4" fmla="*/ 9 w 121"/>
                <a:gd name="T5" fmla="*/ 22 h 54"/>
                <a:gd name="T6" fmla="*/ 21 w 121"/>
                <a:gd name="T7" fmla="*/ 31 h 54"/>
                <a:gd name="T8" fmla="*/ 34 w 121"/>
                <a:gd name="T9" fmla="*/ 41 h 54"/>
                <a:gd name="T10" fmla="*/ 48 w 121"/>
                <a:gd name="T11" fmla="*/ 48 h 54"/>
                <a:gd name="T12" fmla="*/ 55 w 121"/>
                <a:gd name="T13" fmla="*/ 51 h 54"/>
                <a:gd name="T14" fmla="*/ 63 w 121"/>
                <a:gd name="T15" fmla="*/ 53 h 54"/>
                <a:gd name="T16" fmla="*/ 72 w 121"/>
                <a:gd name="T17" fmla="*/ 54 h 54"/>
                <a:gd name="T18" fmla="*/ 82 w 121"/>
                <a:gd name="T19" fmla="*/ 53 h 54"/>
                <a:gd name="T20" fmla="*/ 90 w 121"/>
                <a:gd name="T21" fmla="*/ 51 h 54"/>
                <a:gd name="T22" fmla="*/ 100 w 121"/>
                <a:gd name="T23" fmla="*/ 48 h 54"/>
                <a:gd name="T24" fmla="*/ 111 w 121"/>
                <a:gd name="T25" fmla="*/ 44 h 54"/>
                <a:gd name="T26" fmla="*/ 121 w 121"/>
                <a:gd name="T27" fmla="*/ 37 h 54"/>
                <a:gd name="T28" fmla="*/ 121 w 121"/>
                <a:gd name="T29" fmla="*/ 37 h 54"/>
                <a:gd name="T30" fmla="*/ 116 w 121"/>
                <a:gd name="T31" fmla="*/ 29 h 54"/>
                <a:gd name="T32" fmla="*/ 109 w 121"/>
                <a:gd name="T33" fmla="*/ 22 h 54"/>
                <a:gd name="T34" fmla="*/ 103 w 121"/>
                <a:gd name="T35" fmla="*/ 14 h 54"/>
                <a:gd name="T36" fmla="*/ 94 w 121"/>
                <a:gd name="T37" fmla="*/ 10 h 54"/>
                <a:gd name="T38" fmla="*/ 87 w 121"/>
                <a:gd name="T39" fmla="*/ 6 h 54"/>
                <a:gd name="T40" fmla="*/ 79 w 121"/>
                <a:gd name="T41" fmla="*/ 3 h 54"/>
                <a:gd name="T42" fmla="*/ 70 w 121"/>
                <a:gd name="T43" fmla="*/ 2 h 54"/>
                <a:gd name="T44" fmla="*/ 62 w 121"/>
                <a:gd name="T45" fmla="*/ 0 h 54"/>
                <a:gd name="T46" fmla="*/ 45 w 121"/>
                <a:gd name="T47" fmla="*/ 0 h 54"/>
                <a:gd name="T48" fmla="*/ 28 w 121"/>
                <a:gd name="T49" fmla="*/ 2 h 54"/>
                <a:gd name="T50" fmla="*/ 14 w 121"/>
                <a:gd name="T51" fmla="*/ 5 h 54"/>
                <a:gd name="T52" fmla="*/ 0 w 121"/>
                <a:gd name="T53"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 h="54">
                  <a:moveTo>
                    <a:pt x="0" y="9"/>
                  </a:moveTo>
                  <a:lnTo>
                    <a:pt x="0" y="9"/>
                  </a:lnTo>
                  <a:lnTo>
                    <a:pt x="9" y="22"/>
                  </a:lnTo>
                  <a:lnTo>
                    <a:pt x="21" y="31"/>
                  </a:lnTo>
                  <a:lnTo>
                    <a:pt x="34" y="41"/>
                  </a:lnTo>
                  <a:lnTo>
                    <a:pt x="48" y="48"/>
                  </a:lnTo>
                  <a:lnTo>
                    <a:pt x="55" y="51"/>
                  </a:lnTo>
                  <a:lnTo>
                    <a:pt x="63" y="53"/>
                  </a:lnTo>
                  <a:lnTo>
                    <a:pt x="72" y="54"/>
                  </a:lnTo>
                  <a:lnTo>
                    <a:pt x="82" y="53"/>
                  </a:lnTo>
                  <a:lnTo>
                    <a:pt x="90" y="51"/>
                  </a:lnTo>
                  <a:lnTo>
                    <a:pt x="100" y="48"/>
                  </a:lnTo>
                  <a:lnTo>
                    <a:pt x="111" y="44"/>
                  </a:lnTo>
                  <a:lnTo>
                    <a:pt x="121" y="37"/>
                  </a:lnTo>
                  <a:lnTo>
                    <a:pt x="121" y="37"/>
                  </a:lnTo>
                  <a:lnTo>
                    <a:pt x="116" y="29"/>
                  </a:lnTo>
                  <a:lnTo>
                    <a:pt x="109" y="22"/>
                  </a:lnTo>
                  <a:lnTo>
                    <a:pt x="103" y="14"/>
                  </a:lnTo>
                  <a:lnTo>
                    <a:pt x="94" y="10"/>
                  </a:lnTo>
                  <a:lnTo>
                    <a:pt x="87" y="6"/>
                  </a:lnTo>
                  <a:lnTo>
                    <a:pt x="79" y="3"/>
                  </a:lnTo>
                  <a:lnTo>
                    <a:pt x="70" y="2"/>
                  </a:lnTo>
                  <a:lnTo>
                    <a:pt x="62" y="0"/>
                  </a:lnTo>
                  <a:lnTo>
                    <a:pt x="45" y="0"/>
                  </a:lnTo>
                  <a:lnTo>
                    <a:pt x="28" y="2"/>
                  </a:lnTo>
                  <a:lnTo>
                    <a:pt x="14" y="5"/>
                  </a:lnTo>
                  <a:lnTo>
                    <a:pt x="0"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175"/>
            <p:cNvSpPr>
              <a:spLocks/>
            </p:cNvSpPr>
            <p:nvPr/>
          </p:nvSpPr>
          <p:spPr bwMode="auto">
            <a:xfrm rot="900000">
              <a:off x="10376588" y="6848498"/>
              <a:ext cx="395474" cy="239951"/>
            </a:xfrm>
            <a:custGeom>
              <a:avLst/>
              <a:gdLst>
                <a:gd name="T0" fmla="*/ 157 w 178"/>
                <a:gd name="T1" fmla="*/ 0 h 108"/>
                <a:gd name="T2" fmla="*/ 157 w 178"/>
                <a:gd name="T3" fmla="*/ 0 h 108"/>
                <a:gd name="T4" fmla="*/ 68 w 178"/>
                <a:gd name="T5" fmla="*/ 26 h 108"/>
                <a:gd name="T6" fmla="*/ 24 w 178"/>
                <a:gd name="T7" fmla="*/ 39 h 108"/>
                <a:gd name="T8" fmla="*/ 0 w 178"/>
                <a:gd name="T9" fmla="*/ 44 h 108"/>
                <a:gd name="T10" fmla="*/ 0 w 178"/>
                <a:gd name="T11" fmla="*/ 44 h 108"/>
                <a:gd name="T12" fmla="*/ 5 w 178"/>
                <a:gd name="T13" fmla="*/ 56 h 108"/>
                <a:gd name="T14" fmla="*/ 11 w 178"/>
                <a:gd name="T15" fmla="*/ 67 h 108"/>
                <a:gd name="T16" fmla="*/ 20 w 178"/>
                <a:gd name="T17" fmla="*/ 80 h 108"/>
                <a:gd name="T18" fmla="*/ 20 w 178"/>
                <a:gd name="T19" fmla="*/ 80 h 108"/>
                <a:gd name="T20" fmla="*/ 34 w 178"/>
                <a:gd name="T21" fmla="*/ 76 h 108"/>
                <a:gd name="T22" fmla="*/ 48 w 178"/>
                <a:gd name="T23" fmla="*/ 73 h 108"/>
                <a:gd name="T24" fmla="*/ 65 w 178"/>
                <a:gd name="T25" fmla="*/ 71 h 108"/>
                <a:gd name="T26" fmla="*/ 82 w 178"/>
                <a:gd name="T27" fmla="*/ 71 h 108"/>
                <a:gd name="T28" fmla="*/ 90 w 178"/>
                <a:gd name="T29" fmla="*/ 73 h 108"/>
                <a:gd name="T30" fmla="*/ 99 w 178"/>
                <a:gd name="T31" fmla="*/ 74 h 108"/>
                <a:gd name="T32" fmla="*/ 107 w 178"/>
                <a:gd name="T33" fmla="*/ 77 h 108"/>
                <a:gd name="T34" fmla="*/ 114 w 178"/>
                <a:gd name="T35" fmla="*/ 81 h 108"/>
                <a:gd name="T36" fmla="*/ 123 w 178"/>
                <a:gd name="T37" fmla="*/ 85 h 108"/>
                <a:gd name="T38" fmla="*/ 129 w 178"/>
                <a:gd name="T39" fmla="*/ 93 h 108"/>
                <a:gd name="T40" fmla="*/ 136 w 178"/>
                <a:gd name="T41" fmla="*/ 100 h 108"/>
                <a:gd name="T42" fmla="*/ 141 w 178"/>
                <a:gd name="T43" fmla="*/ 108 h 108"/>
                <a:gd name="T44" fmla="*/ 141 w 178"/>
                <a:gd name="T45" fmla="*/ 108 h 108"/>
                <a:gd name="T46" fmla="*/ 160 w 178"/>
                <a:gd name="T47" fmla="*/ 95 h 108"/>
                <a:gd name="T48" fmla="*/ 178 w 178"/>
                <a:gd name="T49" fmla="*/ 77 h 108"/>
                <a:gd name="T50" fmla="*/ 178 w 178"/>
                <a:gd name="T51" fmla="*/ 77 h 108"/>
                <a:gd name="T52" fmla="*/ 157 w 178"/>
                <a:gd name="T5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08">
                  <a:moveTo>
                    <a:pt x="157" y="0"/>
                  </a:moveTo>
                  <a:lnTo>
                    <a:pt x="157" y="0"/>
                  </a:lnTo>
                  <a:lnTo>
                    <a:pt x="68" y="26"/>
                  </a:lnTo>
                  <a:lnTo>
                    <a:pt x="24" y="39"/>
                  </a:lnTo>
                  <a:lnTo>
                    <a:pt x="0" y="44"/>
                  </a:lnTo>
                  <a:lnTo>
                    <a:pt x="0" y="44"/>
                  </a:lnTo>
                  <a:lnTo>
                    <a:pt x="5" y="56"/>
                  </a:lnTo>
                  <a:lnTo>
                    <a:pt x="11" y="67"/>
                  </a:lnTo>
                  <a:lnTo>
                    <a:pt x="20" y="80"/>
                  </a:lnTo>
                  <a:lnTo>
                    <a:pt x="20" y="80"/>
                  </a:lnTo>
                  <a:lnTo>
                    <a:pt x="34" y="76"/>
                  </a:lnTo>
                  <a:lnTo>
                    <a:pt x="48" y="73"/>
                  </a:lnTo>
                  <a:lnTo>
                    <a:pt x="65" y="71"/>
                  </a:lnTo>
                  <a:lnTo>
                    <a:pt x="82" y="71"/>
                  </a:lnTo>
                  <a:lnTo>
                    <a:pt x="90" y="73"/>
                  </a:lnTo>
                  <a:lnTo>
                    <a:pt x="99" y="74"/>
                  </a:lnTo>
                  <a:lnTo>
                    <a:pt x="107" y="77"/>
                  </a:lnTo>
                  <a:lnTo>
                    <a:pt x="114" y="81"/>
                  </a:lnTo>
                  <a:lnTo>
                    <a:pt x="123" y="85"/>
                  </a:lnTo>
                  <a:lnTo>
                    <a:pt x="129" y="93"/>
                  </a:lnTo>
                  <a:lnTo>
                    <a:pt x="136" y="100"/>
                  </a:lnTo>
                  <a:lnTo>
                    <a:pt x="141" y="108"/>
                  </a:lnTo>
                  <a:lnTo>
                    <a:pt x="141" y="108"/>
                  </a:lnTo>
                  <a:lnTo>
                    <a:pt x="160" y="95"/>
                  </a:lnTo>
                  <a:lnTo>
                    <a:pt x="178" y="77"/>
                  </a:lnTo>
                  <a:lnTo>
                    <a:pt x="178" y="77"/>
                  </a:lnTo>
                  <a:lnTo>
                    <a:pt x="157" y="0"/>
                  </a:lnTo>
                  <a:close/>
                </a:path>
              </a:pathLst>
            </a:custGeom>
            <a:solidFill>
              <a:srgbClr val="76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176"/>
            <p:cNvSpPr>
              <a:spLocks/>
            </p:cNvSpPr>
            <p:nvPr/>
          </p:nvSpPr>
          <p:spPr bwMode="auto">
            <a:xfrm rot="900000">
              <a:off x="10376588" y="6848498"/>
              <a:ext cx="395474" cy="239951"/>
            </a:xfrm>
            <a:custGeom>
              <a:avLst/>
              <a:gdLst>
                <a:gd name="T0" fmla="*/ 157 w 178"/>
                <a:gd name="T1" fmla="*/ 0 h 108"/>
                <a:gd name="T2" fmla="*/ 157 w 178"/>
                <a:gd name="T3" fmla="*/ 0 h 108"/>
                <a:gd name="T4" fmla="*/ 68 w 178"/>
                <a:gd name="T5" fmla="*/ 26 h 108"/>
                <a:gd name="T6" fmla="*/ 24 w 178"/>
                <a:gd name="T7" fmla="*/ 39 h 108"/>
                <a:gd name="T8" fmla="*/ 0 w 178"/>
                <a:gd name="T9" fmla="*/ 44 h 108"/>
                <a:gd name="T10" fmla="*/ 0 w 178"/>
                <a:gd name="T11" fmla="*/ 44 h 108"/>
                <a:gd name="T12" fmla="*/ 5 w 178"/>
                <a:gd name="T13" fmla="*/ 56 h 108"/>
                <a:gd name="T14" fmla="*/ 11 w 178"/>
                <a:gd name="T15" fmla="*/ 67 h 108"/>
                <a:gd name="T16" fmla="*/ 20 w 178"/>
                <a:gd name="T17" fmla="*/ 80 h 108"/>
                <a:gd name="T18" fmla="*/ 20 w 178"/>
                <a:gd name="T19" fmla="*/ 80 h 108"/>
                <a:gd name="T20" fmla="*/ 34 w 178"/>
                <a:gd name="T21" fmla="*/ 76 h 108"/>
                <a:gd name="T22" fmla="*/ 48 w 178"/>
                <a:gd name="T23" fmla="*/ 73 h 108"/>
                <a:gd name="T24" fmla="*/ 65 w 178"/>
                <a:gd name="T25" fmla="*/ 71 h 108"/>
                <a:gd name="T26" fmla="*/ 82 w 178"/>
                <a:gd name="T27" fmla="*/ 71 h 108"/>
                <a:gd name="T28" fmla="*/ 90 w 178"/>
                <a:gd name="T29" fmla="*/ 73 h 108"/>
                <a:gd name="T30" fmla="*/ 99 w 178"/>
                <a:gd name="T31" fmla="*/ 74 h 108"/>
                <a:gd name="T32" fmla="*/ 107 w 178"/>
                <a:gd name="T33" fmla="*/ 77 h 108"/>
                <a:gd name="T34" fmla="*/ 114 w 178"/>
                <a:gd name="T35" fmla="*/ 81 h 108"/>
                <a:gd name="T36" fmla="*/ 123 w 178"/>
                <a:gd name="T37" fmla="*/ 85 h 108"/>
                <a:gd name="T38" fmla="*/ 129 w 178"/>
                <a:gd name="T39" fmla="*/ 93 h 108"/>
                <a:gd name="T40" fmla="*/ 136 w 178"/>
                <a:gd name="T41" fmla="*/ 100 h 108"/>
                <a:gd name="T42" fmla="*/ 141 w 178"/>
                <a:gd name="T43" fmla="*/ 108 h 108"/>
                <a:gd name="T44" fmla="*/ 141 w 178"/>
                <a:gd name="T45" fmla="*/ 108 h 108"/>
                <a:gd name="T46" fmla="*/ 160 w 178"/>
                <a:gd name="T47" fmla="*/ 95 h 108"/>
                <a:gd name="T48" fmla="*/ 178 w 178"/>
                <a:gd name="T49" fmla="*/ 77 h 108"/>
                <a:gd name="T50" fmla="*/ 178 w 178"/>
                <a:gd name="T51" fmla="*/ 77 h 108"/>
                <a:gd name="T52" fmla="*/ 157 w 178"/>
                <a:gd name="T5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08">
                  <a:moveTo>
                    <a:pt x="157" y="0"/>
                  </a:moveTo>
                  <a:lnTo>
                    <a:pt x="157" y="0"/>
                  </a:lnTo>
                  <a:lnTo>
                    <a:pt x="68" y="26"/>
                  </a:lnTo>
                  <a:lnTo>
                    <a:pt x="24" y="39"/>
                  </a:lnTo>
                  <a:lnTo>
                    <a:pt x="0" y="44"/>
                  </a:lnTo>
                  <a:lnTo>
                    <a:pt x="0" y="44"/>
                  </a:lnTo>
                  <a:lnTo>
                    <a:pt x="5" y="56"/>
                  </a:lnTo>
                  <a:lnTo>
                    <a:pt x="11" y="67"/>
                  </a:lnTo>
                  <a:lnTo>
                    <a:pt x="20" y="80"/>
                  </a:lnTo>
                  <a:lnTo>
                    <a:pt x="20" y="80"/>
                  </a:lnTo>
                  <a:lnTo>
                    <a:pt x="34" y="76"/>
                  </a:lnTo>
                  <a:lnTo>
                    <a:pt x="48" y="73"/>
                  </a:lnTo>
                  <a:lnTo>
                    <a:pt x="65" y="71"/>
                  </a:lnTo>
                  <a:lnTo>
                    <a:pt x="82" y="71"/>
                  </a:lnTo>
                  <a:lnTo>
                    <a:pt x="90" y="73"/>
                  </a:lnTo>
                  <a:lnTo>
                    <a:pt x="99" y="74"/>
                  </a:lnTo>
                  <a:lnTo>
                    <a:pt x="107" y="77"/>
                  </a:lnTo>
                  <a:lnTo>
                    <a:pt x="114" y="81"/>
                  </a:lnTo>
                  <a:lnTo>
                    <a:pt x="123" y="85"/>
                  </a:lnTo>
                  <a:lnTo>
                    <a:pt x="129" y="93"/>
                  </a:lnTo>
                  <a:lnTo>
                    <a:pt x="136" y="100"/>
                  </a:lnTo>
                  <a:lnTo>
                    <a:pt x="141" y="108"/>
                  </a:lnTo>
                  <a:lnTo>
                    <a:pt x="141" y="108"/>
                  </a:lnTo>
                  <a:lnTo>
                    <a:pt x="160" y="95"/>
                  </a:lnTo>
                  <a:lnTo>
                    <a:pt x="178" y="77"/>
                  </a:lnTo>
                  <a:lnTo>
                    <a:pt x="178" y="77"/>
                  </a:lnTo>
                  <a:lnTo>
                    <a:pt x="1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178"/>
            <p:cNvSpPr>
              <a:spLocks/>
            </p:cNvSpPr>
            <p:nvPr/>
          </p:nvSpPr>
          <p:spPr bwMode="auto">
            <a:xfrm rot="900000">
              <a:off x="10588735" y="6637984"/>
              <a:ext cx="64432" cy="115532"/>
            </a:xfrm>
            <a:custGeom>
              <a:avLst/>
              <a:gdLst>
                <a:gd name="T0" fmla="*/ 27 w 29"/>
                <a:gd name="T1" fmla="*/ 23 h 52"/>
                <a:gd name="T2" fmla="*/ 27 w 29"/>
                <a:gd name="T3" fmla="*/ 23 h 52"/>
                <a:gd name="T4" fmla="*/ 29 w 29"/>
                <a:gd name="T5" fmla="*/ 33 h 52"/>
                <a:gd name="T6" fmla="*/ 29 w 29"/>
                <a:gd name="T7" fmla="*/ 41 h 52"/>
                <a:gd name="T8" fmla="*/ 26 w 29"/>
                <a:gd name="T9" fmla="*/ 48 h 52"/>
                <a:gd name="T10" fmla="*/ 25 w 29"/>
                <a:gd name="T11" fmla="*/ 51 h 52"/>
                <a:gd name="T12" fmla="*/ 22 w 29"/>
                <a:gd name="T13" fmla="*/ 51 h 52"/>
                <a:gd name="T14" fmla="*/ 22 w 29"/>
                <a:gd name="T15" fmla="*/ 51 h 52"/>
                <a:gd name="T16" fmla="*/ 19 w 29"/>
                <a:gd name="T17" fmla="*/ 52 h 52"/>
                <a:gd name="T18" fmla="*/ 16 w 29"/>
                <a:gd name="T19" fmla="*/ 51 h 52"/>
                <a:gd name="T20" fmla="*/ 10 w 29"/>
                <a:gd name="T21" fmla="*/ 47 h 52"/>
                <a:gd name="T22" fmla="*/ 6 w 29"/>
                <a:gd name="T23" fmla="*/ 40 h 52"/>
                <a:gd name="T24" fmla="*/ 2 w 29"/>
                <a:gd name="T25" fmla="*/ 30 h 52"/>
                <a:gd name="T26" fmla="*/ 2 w 29"/>
                <a:gd name="T27" fmla="*/ 30 h 52"/>
                <a:gd name="T28" fmla="*/ 0 w 29"/>
                <a:gd name="T29" fmla="*/ 18 h 52"/>
                <a:gd name="T30" fmla="*/ 0 w 29"/>
                <a:gd name="T31" fmla="*/ 10 h 52"/>
                <a:gd name="T32" fmla="*/ 3 w 29"/>
                <a:gd name="T33" fmla="*/ 3 h 52"/>
                <a:gd name="T34" fmla="*/ 5 w 29"/>
                <a:gd name="T35" fmla="*/ 1 h 52"/>
                <a:gd name="T36" fmla="*/ 8 w 29"/>
                <a:gd name="T37" fmla="*/ 0 h 52"/>
                <a:gd name="T38" fmla="*/ 8 w 29"/>
                <a:gd name="T39" fmla="*/ 0 h 52"/>
                <a:gd name="T40" fmla="*/ 10 w 29"/>
                <a:gd name="T41" fmla="*/ 0 h 52"/>
                <a:gd name="T42" fmla="*/ 13 w 29"/>
                <a:gd name="T43" fmla="*/ 0 h 52"/>
                <a:gd name="T44" fmla="*/ 19 w 29"/>
                <a:gd name="T45" fmla="*/ 4 h 52"/>
                <a:gd name="T46" fmla="*/ 23 w 29"/>
                <a:gd name="T47" fmla="*/ 13 h 52"/>
                <a:gd name="T48" fmla="*/ 27 w 29"/>
                <a:gd name="T4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52">
                  <a:moveTo>
                    <a:pt x="27" y="23"/>
                  </a:moveTo>
                  <a:lnTo>
                    <a:pt x="27" y="23"/>
                  </a:lnTo>
                  <a:lnTo>
                    <a:pt x="29" y="33"/>
                  </a:lnTo>
                  <a:lnTo>
                    <a:pt x="29" y="41"/>
                  </a:lnTo>
                  <a:lnTo>
                    <a:pt x="26" y="48"/>
                  </a:lnTo>
                  <a:lnTo>
                    <a:pt x="25" y="51"/>
                  </a:lnTo>
                  <a:lnTo>
                    <a:pt x="22" y="51"/>
                  </a:lnTo>
                  <a:lnTo>
                    <a:pt x="22" y="51"/>
                  </a:lnTo>
                  <a:lnTo>
                    <a:pt x="19" y="52"/>
                  </a:lnTo>
                  <a:lnTo>
                    <a:pt x="16" y="51"/>
                  </a:lnTo>
                  <a:lnTo>
                    <a:pt x="10" y="47"/>
                  </a:lnTo>
                  <a:lnTo>
                    <a:pt x="6" y="40"/>
                  </a:lnTo>
                  <a:lnTo>
                    <a:pt x="2" y="30"/>
                  </a:lnTo>
                  <a:lnTo>
                    <a:pt x="2" y="30"/>
                  </a:lnTo>
                  <a:lnTo>
                    <a:pt x="0" y="18"/>
                  </a:lnTo>
                  <a:lnTo>
                    <a:pt x="0" y="10"/>
                  </a:lnTo>
                  <a:lnTo>
                    <a:pt x="3" y="3"/>
                  </a:lnTo>
                  <a:lnTo>
                    <a:pt x="5" y="1"/>
                  </a:lnTo>
                  <a:lnTo>
                    <a:pt x="8" y="0"/>
                  </a:lnTo>
                  <a:lnTo>
                    <a:pt x="8" y="0"/>
                  </a:lnTo>
                  <a:lnTo>
                    <a:pt x="10" y="0"/>
                  </a:lnTo>
                  <a:lnTo>
                    <a:pt x="13" y="0"/>
                  </a:lnTo>
                  <a:lnTo>
                    <a:pt x="19" y="4"/>
                  </a:lnTo>
                  <a:lnTo>
                    <a:pt x="23" y="13"/>
                  </a:lnTo>
                  <a:lnTo>
                    <a:pt x="27"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79"/>
            <p:cNvSpPr>
              <a:spLocks/>
            </p:cNvSpPr>
            <p:nvPr/>
          </p:nvSpPr>
          <p:spPr bwMode="auto">
            <a:xfrm rot="900000">
              <a:off x="10108790" y="6726090"/>
              <a:ext cx="195515" cy="191072"/>
            </a:xfrm>
            <a:custGeom>
              <a:avLst/>
              <a:gdLst>
                <a:gd name="T0" fmla="*/ 88 w 88"/>
                <a:gd name="T1" fmla="*/ 39 h 86"/>
                <a:gd name="T2" fmla="*/ 88 w 88"/>
                <a:gd name="T3" fmla="*/ 39 h 86"/>
                <a:gd name="T4" fmla="*/ 83 w 88"/>
                <a:gd name="T5" fmla="*/ 32 h 86"/>
                <a:gd name="T6" fmla="*/ 78 w 88"/>
                <a:gd name="T7" fmla="*/ 25 h 86"/>
                <a:gd name="T8" fmla="*/ 71 w 88"/>
                <a:gd name="T9" fmla="*/ 16 h 86"/>
                <a:gd name="T10" fmla="*/ 62 w 88"/>
                <a:gd name="T11" fmla="*/ 9 h 86"/>
                <a:gd name="T12" fmla="*/ 57 w 88"/>
                <a:gd name="T13" fmla="*/ 6 h 86"/>
                <a:gd name="T14" fmla="*/ 51 w 88"/>
                <a:gd name="T15" fmla="*/ 3 h 86"/>
                <a:gd name="T16" fmla="*/ 45 w 88"/>
                <a:gd name="T17" fmla="*/ 2 h 86"/>
                <a:gd name="T18" fmla="*/ 38 w 88"/>
                <a:gd name="T19" fmla="*/ 0 h 86"/>
                <a:gd name="T20" fmla="*/ 31 w 88"/>
                <a:gd name="T21" fmla="*/ 2 h 86"/>
                <a:gd name="T22" fmla="*/ 24 w 88"/>
                <a:gd name="T23" fmla="*/ 3 h 86"/>
                <a:gd name="T24" fmla="*/ 24 w 88"/>
                <a:gd name="T25" fmla="*/ 3 h 86"/>
                <a:gd name="T26" fmla="*/ 17 w 88"/>
                <a:gd name="T27" fmla="*/ 8 h 86"/>
                <a:gd name="T28" fmla="*/ 11 w 88"/>
                <a:gd name="T29" fmla="*/ 10 h 86"/>
                <a:gd name="T30" fmla="*/ 7 w 88"/>
                <a:gd name="T31" fmla="*/ 15 h 86"/>
                <a:gd name="T32" fmla="*/ 3 w 88"/>
                <a:gd name="T33" fmla="*/ 19 h 86"/>
                <a:gd name="T34" fmla="*/ 1 w 88"/>
                <a:gd name="T35" fmla="*/ 23 h 86"/>
                <a:gd name="T36" fmla="*/ 0 w 88"/>
                <a:gd name="T37" fmla="*/ 27 h 86"/>
                <a:gd name="T38" fmla="*/ 0 w 88"/>
                <a:gd name="T39" fmla="*/ 37 h 86"/>
                <a:gd name="T40" fmla="*/ 4 w 88"/>
                <a:gd name="T41" fmla="*/ 47 h 86"/>
                <a:gd name="T42" fmla="*/ 8 w 88"/>
                <a:gd name="T43" fmla="*/ 57 h 86"/>
                <a:gd name="T44" fmla="*/ 15 w 88"/>
                <a:gd name="T45" fmla="*/ 66 h 86"/>
                <a:gd name="T46" fmla="*/ 21 w 88"/>
                <a:gd name="T47" fmla="*/ 73 h 86"/>
                <a:gd name="T48" fmla="*/ 21 w 88"/>
                <a:gd name="T49" fmla="*/ 73 h 86"/>
                <a:gd name="T50" fmla="*/ 30 w 88"/>
                <a:gd name="T51" fmla="*/ 78 h 86"/>
                <a:gd name="T52" fmla="*/ 40 w 88"/>
                <a:gd name="T53" fmla="*/ 84 h 86"/>
                <a:gd name="T54" fmla="*/ 51 w 88"/>
                <a:gd name="T55" fmla="*/ 86 h 86"/>
                <a:gd name="T56" fmla="*/ 57 w 88"/>
                <a:gd name="T57" fmla="*/ 86 h 86"/>
                <a:gd name="T58" fmla="*/ 62 w 88"/>
                <a:gd name="T59" fmla="*/ 86 h 86"/>
                <a:gd name="T60" fmla="*/ 68 w 88"/>
                <a:gd name="T61" fmla="*/ 84 h 86"/>
                <a:gd name="T62" fmla="*/ 74 w 88"/>
                <a:gd name="T63" fmla="*/ 81 h 86"/>
                <a:gd name="T64" fmla="*/ 78 w 88"/>
                <a:gd name="T65" fmla="*/ 78 h 86"/>
                <a:gd name="T66" fmla="*/ 82 w 88"/>
                <a:gd name="T67" fmla="*/ 73 h 86"/>
                <a:gd name="T68" fmla="*/ 85 w 88"/>
                <a:gd name="T69" fmla="*/ 67 h 86"/>
                <a:gd name="T70" fmla="*/ 86 w 88"/>
                <a:gd name="T71" fmla="*/ 59 h 86"/>
                <a:gd name="T72" fmla="*/ 88 w 88"/>
                <a:gd name="T73" fmla="*/ 50 h 86"/>
                <a:gd name="T74" fmla="*/ 88 w 88"/>
                <a:gd name="T75" fmla="*/ 3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6">
                  <a:moveTo>
                    <a:pt x="88" y="39"/>
                  </a:moveTo>
                  <a:lnTo>
                    <a:pt x="88" y="39"/>
                  </a:lnTo>
                  <a:lnTo>
                    <a:pt x="83" y="32"/>
                  </a:lnTo>
                  <a:lnTo>
                    <a:pt x="78" y="25"/>
                  </a:lnTo>
                  <a:lnTo>
                    <a:pt x="71" y="16"/>
                  </a:lnTo>
                  <a:lnTo>
                    <a:pt x="62" y="9"/>
                  </a:lnTo>
                  <a:lnTo>
                    <a:pt x="57" y="6"/>
                  </a:lnTo>
                  <a:lnTo>
                    <a:pt x="51" y="3"/>
                  </a:lnTo>
                  <a:lnTo>
                    <a:pt x="45" y="2"/>
                  </a:lnTo>
                  <a:lnTo>
                    <a:pt x="38" y="0"/>
                  </a:lnTo>
                  <a:lnTo>
                    <a:pt x="31" y="2"/>
                  </a:lnTo>
                  <a:lnTo>
                    <a:pt x="24" y="3"/>
                  </a:lnTo>
                  <a:lnTo>
                    <a:pt x="24" y="3"/>
                  </a:lnTo>
                  <a:lnTo>
                    <a:pt x="17" y="8"/>
                  </a:lnTo>
                  <a:lnTo>
                    <a:pt x="11" y="10"/>
                  </a:lnTo>
                  <a:lnTo>
                    <a:pt x="7" y="15"/>
                  </a:lnTo>
                  <a:lnTo>
                    <a:pt x="3" y="19"/>
                  </a:lnTo>
                  <a:lnTo>
                    <a:pt x="1" y="23"/>
                  </a:lnTo>
                  <a:lnTo>
                    <a:pt x="0" y="27"/>
                  </a:lnTo>
                  <a:lnTo>
                    <a:pt x="0" y="37"/>
                  </a:lnTo>
                  <a:lnTo>
                    <a:pt x="4" y="47"/>
                  </a:lnTo>
                  <a:lnTo>
                    <a:pt x="8" y="57"/>
                  </a:lnTo>
                  <a:lnTo>
                    <a:pt x="15" y="66"/>
                  </a:lnTo>
                  <a:lnTo>
                    <a:pt x="21" y="73"/>
                  </a:lnTo>
                  <a:lnTo>
                    <a:pt x="21" y="73"/>
                  </a:lnTo>
                  <a:lnTo>
                    <a:pt x="30" y="78"/>
                  </a:lnTo>
                  <a:lnTo>
                    <a:pt x="40" y="84"/>
                  </a:lnTo>
                  <a:lnTo>
                    <a:pt x="51" y="86"/>
                  </a:lnTo>
                  <a:lnTo>
                    <a:pt x="57" y="86"/>
                  </a:lnTo>
                  <a:lnTo>
                    <a:pt x="62" y="86"/>
                  </a:lnTo>
                  <a:lnTo>
                    <a:pt x="68" y="84"/>
                  </a:lnTo>
                  <a:lnTo>
                    <a:pt x="74" y="81"/>
                  </a:lnTo>
                  <a:lnTo>
                    <a:pt x="78" y="78"/>
                  </a:lnTo>
                  <a:lnTo>
                    <a:pt x="82" y="73"/>
                  </a:lnTo>
                  <a:lnTo>
                    <a:pt x="85" y="67"/>
                  </a:lnTo>
                  <a:lnTo>
                    <a:pt x="86" y="59"/>
                  </a:lnTo>
                  <a:lnTo>
                    <a:pt x="88" y="50"/>
                  </a:lnTo>
                  <a:lnTo>
                    <a:pt x="88" y="39"/>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180"/>
            <p:cNvSpPr>
              <a:spLocks/>
            </p:cNvSpPr>
            <p:nvPr/>
          </p:nvSpPr>
          <p:spPr bwMode="auto">
            <a:xfrm rot="900000">
              <a:off x="10108790" y="6726090"/>
              <a:ext cx="195515" cy="191072"/>
            </a:xfrm>
            <a:custGeom>
              <a:avLst/>
              <a:gdLst>
                <a:gd name="T0" fmla="*/ 88 w 88"/>
                <a:gd name="T1" fmla="*/ 39 h 86"/>
                <a:gd name="T2" fmla="*/ 88 w 88"/>
                <a:gd name="T3" fmla="*/ 39 h 86"/>
                <a:gd name="T4" fmla="*/ 83 w 88"/>
                <a:gd name="T5" fmla="*/ 32 h 86"/>
                <a:gd name="T6" fmla="*/ 78 w 88"/>
                <a:gd name="T7" fmla="*/ 25 h 86"/>
                <a:gd name="T8" fmla="*/ 71 w 88"/>
                <a:gd name="T9" fmla="*/ 16 h 86"/>
                <a:gd name="T10" fmla="*/ 62 w 88"/>
                <a:gd name="T11" fmla="*/ 9 h 86"/>
                <a:gd name="T12" fmla="*/ 57 w 88"/>
                <a:gd name="T13" fmla="*/ 6 h 86"/>
                <a:gd name="T14" fmla="*/ 51 w 88"/>
                <a:gd name="T15" fmla="*/ 3 h 86"/>
                <a:gd name="T16" fmla="*/ 45 w 88"/>
                <a:gd name="T17" fmla="*/ 2 h 86"/>
                <a:gd name="T18" fmla="*/ 38 w 88"/>
                <a:gd name="T19" fmla="*/ 0 h 86"/>
                <a:gd name="T20" fmla="*/ 31 w 88"/>
                <a:gd name="T21" fmla="*/ 2 h 86"/>
                <a:gd name="T22" fmla="*/ 24 w 88"/>
                <a:gd name="T23" fmla="*/ 3 h 86"/>
                <a:gd name="T24" fmla="*/ 24 w 88"/>
                <a:gd name="T25" fmla="*/ 3 h 86"/>
                <a:gd name="T26" fmla="*/ 17 w 88"/>
                <a:gd name="T27" fmla="*/ 8 h 86"/>
                <a:gd name="T28" fmla="*/ 11 w 88"/>
                <a:gd name="T29" fmla="*/ 10 h 86"/>
                <a:gd name="T30" fmla="*/ 7 w 88"/>
                <a:gd name="T31" fmla="*/ 15 h 86"/>
                <a:gd name="T32" fmla="*/ 3 w 88"/>
                <a:gd name="T33" fmla="*/ 19 h 86"/>
                <a:gd name="T34" fmla="*/ 1 w 88"/>
                <a:gd name="T35" fmla="*/ 23 h 86"/>
                <a:gd name="T36" fmla="*/ 0 w 88"/>
                <a:gd name="T37" fmla="*/ 27 h 86"/>
                <a:gd name="T38" fmla="*/ 0 w 88"/>
                <a:gd name="T39" fmla="*/ 37 h 86"/>
                <a:gd name="T40" fmla="*/ 4 w 88"/>
                <a:gd name="T41" fmla="*/ 47 h 86"/>
                <a:gd name="T42" fmla="*/ 8 w 88"/>
                <a:gd name="T43" fmla="*/ 57 h 86"/>
                <a:gd name="T44" fmla="*/ 15 w 88"/>
                <a:gd name="T45" fmla="*/ 66 h 86"/>
                <a:gd name="T46" fmla="*/ 21 w 88"/>
                <a:gd name="T47" fmla="*/ 73 h 86"/>
                <a:gd name="T48" fmla="*/ 21 w 88"/>
                <a:gd name="T49" fmla="*/ 73 h 86"/>
                <a:gd name="T50" fmla="*/ 30 w 88"/>
                <a:gd name="T51" fmla="*/ 78 h 86"/>
                <a:gd name="T52" fmla="*/ 40 w 88"/>
                <a:gd name="T53" fmla="*/ 84 h 86"/>
                <a:gd name="T54" fmla="*/ 51 w 88"/>
                <a:gd name="T55" fmla="*/ 86 h 86"/>
                <a:gd name="T56" fmla="*/ 57 w 88"/>
                <a:gd name="T57" fmla="*/ 86 h 86"/>
                <a:gd name="T58" fmla="*/ 62 w 88"/>
                <a:gd name="T59" fmla="*/ 86 h 86"/>
                <a:gd name="T60" fmla="*/ 68 w 88"/>
                <a:gd name="T61" fmla="*/ 84 h 86"/>
                <a:gd name="T62" fmla="*/ 74 w 88"/>
                <a:gd name="T63" fmla="*/ 81 h 86"/>
                <a:gd name="T64" fmla="*/ 78 w 88"/>
                <a:gd name="T65" fmla="*/ 78 h 86"/>
                <a:gd name="T66" fmla="*/ 82 w 88"/>
                <a:gd name="T67" fmla="*/ 73 h 86"/>
                <a:gd name="T68" fmla="*/ 85 w 88"/>
                <a:gd name="T69" fmla="*/ 67 h 86"/>
                <a:gd name="T70" fmla="*/ 86 w 88"/>
                <a:gd name="T71" fmla="*/ 59 h 86"/>
                <a:gd name="T72" fmla="*/ 88 w 88"/>
                <a:gd name="T73" fmla="*/ 50 h 86"/>
                <a:gd name="T74" fmla="*/ 88 w 88"/>
                <a:gd name="T75" fmla="*/ 3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6">
                  <a:moveTo>
                    <a:pt x="88" y="39"/>
                  </a:moveTo>
                  <a:lnTo>
                    <a:pt x="88" y="39"/>
                  </a:lnTo>
                  <a:lnTo>
                    <a:pt x="83" y="32"/>
                  </a:lnTo>
                  <a:lnTo>
                    <a:pt x="78" y="25"/>
                  </a:lnTo>
                  <a:lnTo>
                    <a:pt x="71" y="16"/>
                  </a:lnTo>
                  <a:lnTo>
                    <a:pt x="62" y="9"/>
                  </a:lnTo>
                  <a:lnTo>
                    <a:pt x="57" y="6"/>
                  </a:lnTo>
                  <a:lnTo>
                    <a:pt x="51" y="3"/>
                  </a:lnTo>
                  <a:lnTo>
                    <a:pt x="45" y="2"/>
                  </a:lnTo>
                  <a:lnTo>
                    <a:pt x="38" y="0"/>
                  </a:lnTo>
                  <a:lnTo>
                    <a:pt x="31" y="2"/>
                  </a:lnTo>
                  <a:lnTo>
                    <a:pt x="24" y="3"/>
                  </a:lnTo>
                  <a:lnTo>
                    <a:pt x="24" y="3"/>
                  </a:lnTo>
                  <a:lnTo>
                    <a:pt x="17" y="8"/>
                  </a:lnTo>
                  <a:lnTo>
                    <a:pt x="11" y="10"/>
                  </a:lnTo>
                  <a:lnTo>
                    <a:pt x="7" y="15"/>
                  </a:lnTo>
                  <a:lnTo>
                    <a:pt x="3" y="19"/>
                  </a:lnTo>
                  <a:lnTo>
                    <a:pt x="1" y="23"/>
                  </a:lnTo>
                  <a:lnTo>
                    <a:pt x="0" y="27"/>
                  </a:lnTo>
                  <a:lnTo>
                    <a:pt x="0" y="37"/>
                  </a:lnTo>
                  <a:lnTo>
                    <a:pt x="4" y="47"/>
                  </a:lnTo>
                  <a:lnTo>
                    <a:pt x="8" y="57"/>
                  </a:lnTo>
                  <a:lnTo>
                    <a:pt x="15" y="66"/>
                  </a:lnTo>
                  <a:lnTo>
                    <a:pt x="21" y="73"/>
                  </a:lnTo>
                  <a:lnTo>
                    <a:pt x="21" y="73"/>
                  </a:lnTo>
                  <a:lnTo>
                    <a:pt x="30" y="78"/>
                  </a:lnTo>
                  <a:lnTo>
                    <a:pt x="40" y="84"/>
                  </a:lnTo>
                  <a:lnTo>
                    <a:pt x="51" y="86"/>
                  </a:lnTo>
                  <a:lnTo>
                    <a:pt x="57" y="86"/>
                  </a:lnTo>
                  <a:lnTo>
                    <a:pt x="62" y="86"/>
                  </a:lnTo>
                  <a:lnTo>
                    <a:pt x="68" y="84"/>
                  </a:lnTo>
                  <a:lnTo>
                    <a:pt x="74" y="81"/>
                  </a:lnTo>
                  <a:lnTo>
                    <a:pt x="78" y="78"/>
                  </a:lnTo>
                  <a:lnTo>
                    <a:pt x="82" y="73"/>
                  </a:lnTo>
                  <a:lnTo>
                    <a:pt x="85" y="67"/>
                  </a:lnTo>
                  <a:lnTo>
                    <a:pt x="86" y="59"/>
                  </a:lnTo>
                  <a:lnTo>
                    <a:pt x="88" y="50"/>
                  </a:lnTo>
                  <a:lnTo>
                    <a:pt x="88"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181"/>
            <p:cNvSpPr>
              <a:spLocks/>
            </p:cNvSpPr>
            <p:nvPr/>
          </p:nvSpPr>
          <p:spPr bwMode="auto">
            <a:xfrm rot="900000">
              <a:off x="10537696" y="6482170"/>
              <a:ext cx="124419" cy="77762"/>
            </a:xfrm>
            <a:custGeom>
              <a:avLst/>
              <a:gdLst>
                <a:gd name="T0" fmla="*/ 56 w 56"/>
                <a:gd name="T1" fmla="*/ 21 h 35"/>
                <a:gd name="T2" fmla="*/ 56 w 56"/>
                <a:gd name="T3" fmla="*/ 21 h 35"/>
                <a:gd name="T4" fmla="*/ 49 w 56"/>
                <a:gd name="T5" fmla="*/ 17 h 35"/>
                <a:gd name="T6" fmla="*/ 43 w 56"/>
                <a:gd name="T7" fmla="*/ 13 h 35"/>
                <a:gd name="T8" fmla="*/ 35 w 56"/>
                <a:gd name="T9" fmla="*/ 11 h 35"/>
                <a:gd name="T10" fmla="*/ 25 w 56"/>
                <a:gd name="T11" fmla="*/ 11 h 35"/>
                <a:gd name="T12" fmla="*/ 21 w 56"/>
                <a:gd name="T13" fmla="*/ 11 h 35"/>
                <a:gd name="T14" fmla="*/ 17 w 56"/>
                <a:gd name="T15" fmla="*/ 14 h 35"/>
                <a:gd name="T16" fmla="*/ 11 w 56"/>
                <a:gd name="T17" fmla="*/ 17 h 35"/>
                <a:gd name="T18" fmla="*/ 8 w 56"/>
                <a:gd name="T19" fmla="*/ 22 h 35"/>
                <a:gd name="T20" fmla="*/ 4 w 56"/>
                <a:gd name="T21" fmla="*/ 28 h 35"/>
                <a:gd name="T22" fmla="*/ 0 w 56"/>
                <a:gd name="T23" fmla="*/ 35 h 35"/>
                <a:gd name="T24" fmla="*/ 0 w 56"/>
                <a:gd name="T25" fmla="*/ 35 h 35"/>
                <a:gd name="T26" fmla="*/ 2 w 56"/>
                <a:gd name="T27" fmla="*/ 25 h 35"/>
                <a:gd name="T28" fmla="*/ 5 w 56"/>
                <a:gd name="T29" fmla="*/ 17 h 35"/>
                <a:gd name="T30" fmla="*/ 11 w 56"/>
                <a:gd name="T31" fmla="*/ 8 h 35"/>
                <a:gd name="T32" fmla="*/ 14 w 56"/>
                <a:gd name="T33" fmla="*/ 4 h 35"/>
                <a:gd name="T34" fmla="*/ 18 w 56"/>
                <a:gd name="T35" fmla="*/ 1 h 35"/>
                <a:gd name="T36" fmla="*/ 22 w 56"/>
                <a:gd name="T37" fmla="*/ 0 h 35"/>
                <a:gd name="T38" fmla="*/ 28 w 56"/>
                <a:gd name="T39" fmla="*/ 0 h 35"/>
                <a:gd name="T40" fmla="*/ 34 w 56"/>
                <a:gd name="T41" fmla="*/ 3 h 35"/>
                <a:gd name="T42" fmla="*/ 41 w 56"/>
                <a:gd name="T43" fmla="*/ 5 h 35"/>
                <a:gd name="T44" fmla="*/ 48 w 56"/>
                <a:gd name="T45" fmla="*/ 13 h 35"/>
                <a:gd name="T46" fmla="*/ 56 w 56"/>
                <a:gd name="T4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5">
                  <a:moveTo>
                    <a:pt x="56" y="21"/>
                  </a:moveTo>
                  <a:lnTo>
                    <a:pt x="56" y="21"/>
                  </a:lnTo>
                  <a:lnTo>
                    <a:pt x="49" y="17"/>
                  </a:lnTo>
                  <a:lnTo>
                    <a:pt x="43" y="13"/>
                  </a:lnTo>
                  <a:lnTo>
                    <a:pt x="35" y="11"/>
                  </a:lnTo>
                  <a:lnTo>
                    <a:pt x="25" y="11"/>
                  </a:lnTo>
                  <a:lnTo>
                    <a:pt x="21" y="11"/>
                  </a:lnTo>
                  <a:lnTo>
                    <a:pt x="17" y="14"/>
                  </a:lnTo>
                  <a:lnTo>
                    <a:pt x="11" y="17"/>
                  </a:lnTo>
                  <a:lnTo>
                    <a:pt x="8" y="22"/>
                  </a:lnTo>
                  <a:lnTo>
                    <a:pt x="4" y="28"/>
                  </a:lnTo>
                  <a:lnTo>
                    <a:pt x="0" y="35"/>
                  </a:lnTo>
                  <a:lnTo>
                    <a:pt x="0" y="35"/>
                  </a:lnTo>
                  <a:lnTo>
                    <a:pt x="2" y="25"/>
                  </a:lnTo>
                  <a:lnTo>
                    <a:pt x="5" y="17"/>
                  </a:lnTo>
                  <a:lnTo>
                    <a:pt x="11" y="8"/>
                  </a:lnTo>
                  <a:lnTo>
                    <a:pt x="14" y="4"/>
                  </a:lnTo>
                  <a:lnTo>
                    <a:pt x="18" y="1"/>
                  </a:lnTo>
                  <a:lnTo>
                    <a:pt x="22" y="0"/>
                  </a:lnTo>
                  <a:lnTo>
                    <a:pt x="28" y="0"/>
                  </a:lnTo>
                  <a:lnTo>
                    <a:pt x="34" y="3"/>
                  </a:lnTo>
                  <a:lnTo>
                    <a:pt x="41" y="5"/>
                  </a:lnTo>
                  <a:lnTo>
                    <a:pt x="48" y="13"/>
                  </a:lnTo>
                  <a:lnTo>
                    <a:pt x="56" y="21"/>
                  </a:lnTo>
                  <a:close/>
                </a:path>
              </a:pathLst>
            </a:custGeom>
            <a:solidFill>
              <a:srgbClr val="3A2C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182"/>
            <p:cNvSpPr>
              <a:spLocks/>
            </p:cNvSpPr>
            <p:nvPr/>
          </p:nvSpPr>
          <p:spPr bwMode="auto">
            <a:xfrm rot="900000">
              <a:off x="10537696" y="6482170"/>
              <a:ext cx="124419" cy="77762"/>
            </a:xfrm>
            <a:custGeom>
              <a:avLst/>
              <a:gdLst>
                <a:gd name="T0" fmla="*/ 56 w 56"/>
                <a:gd name="T1" fmla="*/ 21 h 35"/>
                <a:gd name="T2" fmla="*/ 56 w 56"/>
                <a:gd name="T3" fmla="*/ 21 h 35"/>
                <a:gd name="T4" fmla="*/ 49 w 56"/>
                <a:gd name="T5" fmla="*/ 17 h 35"/>
                <a:gd name="T6" fmla="*/ 43 w 56"/>
                <a:gd name="T7" fmla="*/ 13 h 35"/>
                <a:gd name="T8" fmla="*/ 35 w 56"/>
                <a:gd name="T9" fmla="*/ 11 h 35"/>
                <a:gd name="T10" fmla="*/ 25 w 56"/>
                <a:gd name="T11" fmla="*/ 11 h 35"/>
                <a:gd name="T12" fmla="*/ 21 w 56"/>
                <a:gd name="T13" fmla="*/ 11 h 35"/>
                <a:gd name="T14" fmla="*/ 17 w 56"/>
                <a:gd name="T15" fmla="*/ 14 h 35"/>
                <a:gd name="T16" fmla="*/ 11 w 56"/>
                <a:gd name="T17" fmla="*/ 17 h 35"/>
                <a:gd name="T18" fmla="*/ 8 w 56"/>
                <a:gd name="T19" fmla="*/ 22 h 35"/>
                <a:gd name="T20" fmla="*/ 4 w 56"/>
                <a:gd name="T21" fmla="*/ 28 h 35"/>
                <a:gd name="T22" fmla="*/ 0 w 56"/>
                <a:gd name="T23" fmla="*/ 35 h 35"/>
                <a:gd name="T24" fmla="*/ 0 w 56"/>
                <a:gd name="T25" fmla="*/ 35 h 35"/>
                <a:gd name="T26" fmla="*/ 2 w 56"/>
                <a:gd name="T27" fmla="*/ 25 h 35"/>
                <a:gd name="T28" fmla="*/ 5 w 56"/>
                <a:gd name="T29" fmla="*/ 17 h 35"/>
                <a:gd name="T30" fmla="*/ 11 w 56"/>
                <a:gd name="T31" fmla="*/ 8 h 35"/>
                <a:gd name="T32" fmla="*/ 14 w 56"/>
                <a:gd name="T33" fmla="*/ 4 h 35"/>
                <a:gd name="T34" fmla="*/ 18 w 56"/>
                <a:gd name="T35" fmla="*/ 1 h 35"/>
                <a:gd name="T36" fmla="*/ 22 w 56"/>
                <a:gd name="T37" fmla="*/ 0 h 35"/>
                <a:gd name="T38" fmla="*/ 28 w 56"/>
                <a:gd name="T39" fmla="*/ 0 h 35"/>
                <a:gd name="T40" fmla="*/ 34 w 56"/>
                <a:gd name="T41" fmla="*/ 3 h 35"/>
                <a:gd name="T42" fmla="*/ 41 w 56"/>
                <a:gd name="T43" fmla="*/ 5 h 35"/>
                <a:gd name="T44" fmla="*/ 48 w 56"/>
                <a:gd name="T45" fmla="*/ 13 h 35"/>
                <a:gd name="T46" fmla="*/ 56 w 56"/>
                <a:gd name="T4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5">
                  <a:moveTo>
                    <a:pt x="56" y="21"/>
                  </a:moveTo>
                  <a:lnTo>
                    <a:pt x="56" y="21"/>
                  </a:lnTo>
                  <a:lnTo>
                    <a:pt x="49" y="17"/>
                  </a:lnTo>
                  <a:lnTo>
                    <a:pt x="43" y="13"/>
                  </a:lnTo>
                  <a:lnTo>
                    <a:pt x="35" y="11"/>
                  </a:lnTo>
                  <a:lnTo>
                    <a:pt x="25" y="11"/>
                  </a:lnTo>
                  <a:lnTo>
                    <a:pt x="21" y="11"/>
                  </a:lnTo>
                  <a:lnTo>
                    <a:pt x="17" y="14"/>
                  </a:lnTo>
                  <a:lnTo>
                    <a:pt x="11" y="17"/>
                  </a:lnTo>
                  <a:lnTo>
                    <a:pt x="8" y="22"/>
                  </a:lnTo>
                  <a:lnTo>
                    <a:pt x="4" y="28"/>
                  </a:lnTo>
                  <a:lnTo>
                    <a:pt x="0" y="35"/>
                  </a:lnTo>
                  <a:lnTo>
                    <a:pt x="0" y="35"/>
                  </a:lnTo>
                  <a:lnTo>
                    <a:pt x="2" y="25"/>
                  </a:lnTo>
                  <a:lnTo>
                    <a:pt x="5" y="17"/>
                  </a:lnTo>
                  <a:lnTo>
                    <a:pt x="11" y="8"/>
                  </a:lnTo>
                  <a:lnTo>
                    <a:pt x="14" y="4"/>
                  </a:lnTo>
                  <a:lnTo>
                    <a:pt x="18" y="1"/>
                  </a:lnTo>
                  <a:lnTo>
                    <a:pt x="22" y="0"/>
                  </a:lnTo>
                  <a:lnTo>
                    <a:pt x="28" y="0"/>
                  </a:lnTo>
                  <a:lnTo>
                    <a:pt x="34" y="3"/>
                  </a:lnTo>
                  <a:lnTo>
                    <a:pt x="41" y="5"/>
                  </a:lnTo>
                  <a:lnTo>
                    <a:pt x="48" y="13"/>
                  </a:lnTo>
                  <a:lnTo>
                    <a:pt x="56"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83"/>
            <p:cNvSpPr>
              <a:spLocks/>
            </p:cNvSpPr>
            <p:nvPr/>
          </p:nvSpPr>
          <p:spPr bwMode="auto">
            <a:xfrm rot="900000">
              <a:off x="10106148" y="7075548"/>
              <a:ext cx="59988" cy="77762"/>
            </a:xfrm>
            <a:custGeom>
              <a:avLst/>
              <a:gdLst>
                <a:gd name="T0" fmla="*/ 13 w 27"/>
                <a:gd name="T1" fmla="*/ 0 h 35"/>
                <a:gd name="T2" fmla="*/ 13 w 27"/>
                <a:gd name="T3" fmla="*/ 0 h 35"/>
                <a:gd name="T4" fmla="*/ 14 w 27"/>
                <a:gd name="T5" fmla="*/ 2 h 35"/>
                <a:gd name="T6" fmla="*/ 18 w 27"/>
                <a:gd name="T7" fmla="*/ 10 h 35"/>
                <a:gd name="T8" fmla="*/ 24 w 27"/>
                <a:gd name="T9" fmla="*/ 20 h 35"/>
                <a:gd name="T10" fmla="*/ 25 w 27"/>
                <a:gd name="T11" fmla="*/ 27 h 35"/>
                <a:gd name="T12" fmla="*/ 27 w 27"/>
                <a:gd name="T13" fmla="*/ 35 h 35"/>
                <a:gd name="T14" fmla="*/ 18 w 27"/>
                <a:gd name="T15" fmla="*/ 21 h 35"/>
                <a:gd name="T16" fmla="*/ 1 w 27"/>
                <a:gd name="T17" fmla="*/ 29 h 35"/>
                <a:gd name="T18" fmla="*/ 1 w 27"/>
                <a:gd name="T19" fmla="*/ 29 h 35"/>
                <a:gd name="T20" fmla="*/ 0 w 27"/>
                <a:gd name="T21" fmla="*/ 25 h 35"/>
                <a:gd name="T22" fmla="*/ 0 w 27"/>
                <a:gd name="T23" fmla="*/ 17 h 35"/>
                <a:gd name="T24" fmla="*/ 0 w 27"/>
                <a:gd name="T25" fmla="*/ 11 h 35"/>
                <a:gd name="T26" fmla="*/ 1 w 27"/>
                <a:gd name="T27" fmla="*/ 7 h 35"/>
                <a:gd name="T28" fmla="*/ 6 w 27"/>
                <a:gd name="T29" fmla="*/ 2 h 35"/>
                <a:gd name="T30" fmla="*/ 13 w 27"/>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5">
                  <a:moveTo>
                    <a:pt x="13" y="0"/>
                  </a:moveTo>
                  <a:lnTo>
                    <a:pt x="13" y="0"/>
                  </a:lnTo>
                  <a:lnTo>
                    <a:pt x="14" y="2"/>
                  </a:lnTo>
                  <a:lnTo>
                    <a:pt x="18" y="10"/>
                  </a:lnTo>
                  <a:lnTo>
                    <a:pt x="24" y="20"/>
                  </a:lnTo>
                  <a:lnTo>
                    <a:pt x="25" y="27"/>
                  </a:lnTo>
                  <a:lnTo>
                    <a:pt x="27" y="35"/>
                  </a:lnTo>
                  <a:lnTo>
                    <a:pt x="18" y="21"/>
                  </a:lnTo>
                  <a:lnTo>
                    <a:pt x="1" y="29"/>
                  </a:lnTo>
                  <a:lnTo>
                    <a:pt x="1" y="29"/>
                  </a:lnTo>
                  <a:lnTo>
                    <a:pt x="0" y="25"/>
                  </a:lnTo>
                  <a:lnTo>
                    <a:pt x="0" y="17"/>
                  </a:lnTo>
                  <a:lnTo>
                    <a:pt x="0" y="11"/>
                  </a:lnTo>
                  <a:lnTo>
                    <a:pt x="1" y="7"/>
                  </a:lnTo>
                  <a:lnTo>
                    <a:pt x="6" y="2"/>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84"/>
            <p:cNvSpPr>
              <a:spLocks/>
            </p:cNvSpPr>
            <p:nvPr/>
          </p:nvSpPr>
          <p:spPr bwMode="auto">
            <a:xfrm rot="900000">
              <a:off x="10106148" y="7075548"/>
              <a:ext cx="59988" cy="77762"/>
            </a:xfrm>
            <a:custGeom>
              <a:avLst/>
              <a:gdLst>
                <a:gd name="T0" fmla="*/ 13 w 27"/>
                <a:gd name="T1" fmla="*/ 0 h 35"/>
                <a:gd name="T2" fmla="*/ 13 w 27"/>
                <a:gd name="T3" fmla="*/ 0 h 35"/>
                <a:gd name="T4" fmla="*/ 14 w 27"/>
                <a:gd name="T5" fmla="*/ 2 h 35"/>
                <a:gd name="T6" fmla="*/ 18 w 27"/>
                <a:gd name="T7" fmla="*/ 10 h 35"/>
                <a:gd name="T8" fmla="*/ 24 w 27"/>
                <a:gd name="T9" fmla="*/ 20 h 35"/>
                <a:gd name="T10" fmla="*/ 25 w 27"/>
                <a:gd name="T11" fmla="*/ 27 h 35"/>
                <a:gd name="T12" fmla="*/ 27 w 27"/>
                <a:gd name="T13" fmla="*/ 35 h 35"/>
                <a:gd name="T14" fmla="*/ 18 w 27"/>
                <a:gd name="T15" fmla="*/ 21 h 35"/>
                <a:gd name="T16" fmla="*/ 1 w 27"/>
                <a:gd name="T17" fmla="*/ 29 h 35"/>
                <a:gd name="T18" fmla="*/ 1 w 27"/>
                <a:gd name="T19" fmla="*/ 29 h 35"/>
                <a:gd name="T20" fmla="*/ 0 w 27"/>
                <a:gd name="T21" fmla="*/ 25 h 35"/>
                <a:gd name="T22" fmla="*/ 0 w 27"/>
                <a:gd name="T23" fmla="*/ 17 h 35"/>
                <a:gd name="T24" fmla="*/ 0 w 27"/>
                <a:gd name="T25" fmla="*/ 11 h 35"/>
                <a:gd name="T26" fmla="*/ 1 w 27"/>
                <a:gd name="T27" fmla="*/ 7 h 35"/>
                <a:gd name="T28" fmla="*/ 6 w 27"/>
                <a:gd name="T29" fmla="*/ 2 h 35"/>
                <a:gd name="T30" fmla="*/ 13 w 27"/>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5">
                  <a:moveTo>
                    <a:pt x="13" y="0"/>
                  </a:moveTo>
                  <a:lnTo>
                    <a:pt x="13" y="0"/>
                  </a:lnTo>
                  <a:lnTo>
                    <a:pt x="14" y="2"/>
                  </a:lnTo>
                  <a:lnTo>
                    <a:pt x="18" y="10"/>
                  </a:lnTo>
                  <a:lnTo>
                    <a:pt x="24" y="20"/>
                  </a:lnTo>
                  <a:lnTo>
                    <a:pt x="25" y="27"/>
                  </a:lnTo>
                  <a:lnTo>
                    <a:pt x="27" y="35"/>
                  </a:lnTo>
                  <a:lnTo>
                    <a:pt x="18" y="21"/>
                  </a:lnTo>
                  <a:lnTo>
                    <a:pt x="1" y="29"/>
                  </a:lnTo>
                  <a:lnTo>
                    <a:pt x="1" y="29"/>
                  </a:lnTo>
                  <a:lnTo>
                    <a:pt x="0" y="25"/>
                  </a:lnTo>
                  <a:lnTo>
                    <a:pt x="0" y="17"/>
                  </a:lnTo>
                  <a:lnTo>
                    <a:pt x="0" y="11"/>
                  </a:lnTo>
                  <a:lnTo>
                    <a:pt x="1" y="7"/>
                  </a:lnTo>
                  <a:lnTo>
                    <a:pt x="6" y="2"/>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85"/>
            <p:cNvSpPr>
              <a:spLocks/>
            </p:cNvSpPr>
            <p:nvPr/>
          </p:nvSpPr>
          <p:spPr bwMode="auto">
            <a:xfrm rot="900000">
              <a:off x="10066958" y="6943824"/>
              <a:ext cx="344374" cy="173298"/>
            </a:xfrm>
            <a:custGeom>
              <a:avLst/>
              <a:gdLst>
                <a:gd name="T0" fmla="*/ 155 w 155"/>
                <a:gd name="T1" fmla="*/ 78 h 78"/>
                <a:gd name="T2" fmla="*/ 155 w 155"/>
                <a:gd name="T3" fmla="*/ 78 h 78"/>
                <a:gd name="T4" fmla="*/ 142 w 155"/>
                <a:gd name="T5" fmla="*/ 77 h 78"/>
                <a:gd name="T6" fmla="*/ 111 w 155"/>
                <a:gd name="T7" fmla="*/ 74 h 78"/>
                <a:gd name="T8" fmla="*/ 73 w 155"/>
                <a:gd name="T9" fmla="*/ 74 h 78"/>
                <a:gd name="T10" fmla="*/ 56 w 155"/>
                <a:gd name="T11" fmla="*/ 74 h 78"/>
                <a:gd name="T12" fmla="*/ 42 w 155"/>
                <a:gd name="T13" fmla="*/ 77 h 78"/>
                <a:gd name="T14" fmla="*/ 42 w 155"/>
                <a:gd name="T15" fmla="*/ 77 h 78"/>
                <a:gd name="T16" fmla="*/ 35 w 155"/>
                <a:gd name="T17" fmla="*/ 77 h 78"/>
                <a:gd name="T18" fmla="*/ 29 w 155"/>
                <a:gd name="T19" fmla="*/ 77 h 78"/>
                <a:gd name="T20" fmla="*/ 20 w 155"/>
                <a:gd name="T21" fmla="*/ 77 h 78"/>
                <a:gd name="T22" fmla="*/ 13 w 155"/>
                <a:gd name="T23" fmla="*/ 74 h 78"/>
                <a:gd name="T24" fmla="*/ 6 w 155"/>
                <a:gd name="T25" fmla="*/ 70 h 78"/>
                <a:gd name="T26" fmla="*/ 5 w 155"/>
                <a:gd name="T27" fmla="*/ 65 h 78"/>
                <a:gd name="T28" fmla="*/ 2 w 155"/>
                <a:gd name="T29" fmla="*/ 61 h 78"/>
                <a:gd name="T30" fmla="*/ 0 w 155"/>
                <a:gd name="T31" fmla="*/ 57 h 78"/>
                <a:gd name="T32" fmla="*/ 0 w 155"/>
                <a:gd name="T33" fmla="*/ 51 h 78"/>
                <a:gd name="T34" fmla="*/ 0 w 155"/>
                <a:gd name="T35" fmla="*/ 51 h 78"/>
                <a:gd name="T36" fmla="*/ 0 w 155"/>
                <a:gd name="T37" fmla="*/ 46 h 78"/>
                <a:gd name="T38" fmla="*/ 2 w 155"/>
                <a:gd name="T39" fmla="*/ 40 h 78"/>
                <a:gd name="T40" fmla="*/ 5 w 155"/>
                <a:gd name="T41" fmla="*/ 36 h 78"/>
                <a:gd name="T42" fmla="*/ 9 w 155"/>
                <a:gd name="T43" fmla="*/ 31 h 78"/>
                <a:gd name="T44" fmla="*/ 19 w 155"/>
                <a:gd name="T45" fmla="*/ 26 h 78"/>
                <a:gd name="T46" fmla="*/ 33 w 155"/>
                <a:gd name="T47" fmla="*/ 21 h 78"/>
                <a:gd name="T48" fmla="*/ 66 w 155"/>
                <a:gd name="T49" fmla="*/ 13 h 78"/>
                <a:gd name="T50" fmla="*/ 83 w 155"/>
                <a:gd name="T51" fmla="*/ 7 h 78"/>
                <a:gd name="T52" fmla="*/ 100 w 155"/>
                <a:gd name="T53" fmla="*/ 0 h 78"/>
                <a:gd name="T54" fmla="*/ 155 w 155"/>
                <a:gd name="T5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 h="78">
                  <a:moveTo>
                    <a:pt x="155" y="78"/>
                  </a:moveTo>
                  <a:lnTo>
                    <a:pt x="155" y="78"/>
                  </a:lnTo>
                  <a:lnTo>
                    <a:pt x="142" y="77"/>
                  </a:lnTo>
                  <a:lnTo>
                    <a:pt x="111" y="74"/>
                  </a:lnTo>
                  <a:lnTo>
                    <a:pt x="73" y="74"/>
                  </a:lnTo>
                  <a:lnTo>
                    <a:pt x="56" y="74"/>
                  </a:lnTo>
                  <a:lnTo>
                    <a:pt x="42" y="77"/>
                  </a:lnTo>
                  <a:lnTo>
                    <a:pt x="42" y="77"/>
                  </a:lnTo>
                  <a:lnTo>
                    <a:pt x="35" y="77"/>
                  </a:lnTo>
                  <a:lnTo>
                    <a:pt x="29" y="77"/>
                  </a:lnTo>
                  <a:lnTo>
                    <a:pt x="20" y="77"/>
                  </a:lnTo>
                  <a:lnTo>
                    <a:pt x="13" y="74"/>
                  </a:lnTo>
                  <a:lnTo>
                    <a:pt x="6" y="70"/>
                  </a:lnTo>
                  <a:lnTo>
                    <a:pt x="5" y="65"/>
                  </a:lnTo>
                  <a:lnTo>
                    <a:pt x="2" y="61"/>
                  </a:lnTo>
                  <a:lnTo>
                    <a:pt x="0" y="57"/>
                  </a:lnTo>
                  <a:lnTo>
                    <a:pt x="0" y="51"/>
                  </a:lnTo>
                  <a:lnTo>
                    <a:pt x="0" y="51"/>
                  </a:lnTo>
                  <a:lnTo>
                    <a:pt x="0" y="46"/>
                  </a:lnTo>
                  <a:lnTo>
                    <a:pt x="2" y="40"/>
                  </a:lnTo>
                  <a:lnTo>
                    <a:pt x="5" y="36"/>
                  </a:lnTo>
                  <a:lnTo>
                    <a:pt x="9" y="31"/>
                  </a:lnTo>
                  <a:lnTo>
                    <a:pt x="19" y="26"/>
                  </a:lnTo>
                  <a:lnTo>
                    <a:pt x="33" y="21"/>
                  </a:lnTo>
                  <a:lnTo>
                    <a:pt x="66" y="13"/>
                  </a:lnTo>
                  <a:lnTo>
                    <a:pt x="83" y="7"/>
                  </a:lnTo>
                  <a:lnTo>
                    <a:pt x="100" y="0"/>
                  </a:lnTo>
                  <a:lnTo>
                    <a:pt x="155" y="78"/>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86"/>
            <p:cNvSpPr>
              <a:spLocks/>
            </p:cNvSpPr>
            <p:nvPr/>
          </p:nvSpPr>
          <p:spPr bwMode="auto">
            <a:xfrm rot="900000">
              <a:off x="9098398" y="6822720"/>
              <a:ext cx="886485" cy="1295289"/>
            </a:xfrm>
            <a:custGeom>
              <a:avLst/>
              <a:gdLst>
                <a:gd name="T0" fmla="*/ 353 w 399"/>
                <a:gd name="T1" fmla="*/ 3 h 583"/>
                <a:gd name="T2" fmla="*/ 335 w 399"/>
                <a:gd name="T3" fmla="*/ 0 h 583"/>
                <a:gd name="T4" fmla="*/ 301 w 399"/>
                <a:gd name="T5" fmla="*/ 1 h 583"/>
                <a:gd name="T6" fmla="*/ 270 w 399"/>
                <a:gd name="T7" fmla="*/ 9 h 583"/>
                <a:gd name="T8" fmla="*/ 234 w 399"/>
                <a:gd name="T9" fmla="*/ 21 h 583"/>
                <a:gd name="T10" fmla="*/ 196 w 399"/>
                <a:gd name="T11" fmla="*/ 43 h 583"/>
                <a:gd name="T12" fmla="*/ 155 w 399"/>
                <a:gd name="T13" fmla="*/ 74 h 583"/>
                <a:gd name="T14" fmla="*/ 134 w 399"/>
                <a:gd name="T15" fmla="*/ 95 h 583"/>
                <a:gd name="T16" fmla="*/ 112 w 399"/>
                <a:gd name="T17" fmla="*/ 118 h 583"/>
                <a:gd name="T18" fmla="*/ 75 w 399"/>
                <a:gd name="T19" fmla="*/ 174 h 583"/>
                <a:gd name="T20" fmla="*/ 46 w 399"/>
                <a:gd name="T21" fmla="*/ 241 h 583"/>
                <a:gd name="T22" fmla="*/ 22 w 399"/>
                <a:gd name="T23" fmla="*/ 311 h 583"/>
                <a:gd name="T24" fmla="*/ 7 w 399"/>
                <a:gd name="T25" fmla="*/ 383 h 583"/>
                <a:gd name="T26" fmla="*/ 0 w 399"/>
                <a:gd name="T27" fmla="*/ 451 h 583"/>
                <a:gd name="T28" fmla="*/ 3 w 399"/>
                <a:gd name="T29" fmla="*/ 512 h 583"/>
                <a:gd name="T30" fmla="*/ 10 w 399"/>
                <a:gd name="T31" fmla="*/ 552 h 583"/>
                <a:gd name="T32" fmla="*/ 19 w 399"/>
                <a:gd name="T33" fmla="*/ 573 h 583"/>
                <a:gd name="T34" fmla="*/ 24 w 399"/>
                <a:gd name="T35" fmla="*/ 583 h 583"/>
                <a:gd name="T36" fmla="*/ 115 w 399"/>
                <a:gd name="T37" fmla="*/ 570 h 583"/>
                <a:gd name="T38" fmla="*/ 196 w 399"/>
                <a:gd name="T39" fmla="*/ 554 h 583"/>
                <a:gd name="T40" fmla="*/ 250 w 399"/>
                <a:gd name="T41" fmla="*/ 540 h 583"/>
                <a:gd name="T42" fmla="*/ 295 w 399"/>
                <a:gd name="T43" fmla="*/ 522 h 583"/>
                <a:gd name="T44" fmla="*/ 319 w 399"/>
                <a:gd name="T45" fmla="*/ 506 h 583"/>
                <a:gd name="T46" fmla="*/ 329 w 399"/>
                <a:gd name="T47" fmla="*/ 495 h 583"/>
                <a:gd name="T48" fmla="*/ 333 w 399"/>
                <a:gd name="T49" fmla="*/ 489 h 583"/>
                <a:gd name="T50" fmla="*/ 322 w 399"/>
                <a:gd name="T51" fmla="*/ 464 h 583"/>
                <a:gd name="T52" fmla="*/ 306 w 399"/>
                <a:gd name="T53" fmla="*/ 418 h 583"/>
                <a:gd name="T54" fmla="*/ 299 w 399"/>
                <a:gd name="T55" fmla="*/ 381 h 583"/>
                <a:gd name="T56" fmla="*/ 297 w 399"/>
                <a:gd name="T57" fmla="*/ 340 h 583"/>
                <a:gd name="T58" fmla="*/ 301 w 399"/>
                <a:gd name="T59" fmla="*/ 298 h 583"/>
                <a:gd name="T60" fmla="*/ 316 w 399"/>
                <a:gd name="T61" fmla="*/ 257 h 583"/>
                <a:gd name="T62" fmla="*/ 329 w 399"/>
                <a:gd name="T63" fmla="*/ 238 h 583"/>
                <a:gd name="T64" fmla="*/ 345 w 399"/>
                <a:gd name="T65" fmla="*/ 217 h 583"/>
                <a:gd name="T66" fmla="*/ 367 w 399"/>
                <a:gd name="T67" fmla="*/ 180 h 583"/>
                <a:gd name="T68" fmla="*/ 382 w 399"/>
                <a:gd name="T69" fmla="*/ 150 h 583"/>
                <a:gd name="T70" fmla="*/ 392 w 399"/>
                <a:gd name="T71" fmla="*/ 125 h 583"/>
                <a:gd name="T72" fmla="*/ 396 w 399"/>
                <a:gd name="T73" fmla="*/ 96 h 583"/>
                <a:gd name="T74" fmla="*/ 397 w 399"/>
                <a:gd name="T75" fmla="*/ 68 h 583"/>
                <a:gd name="T76" fmla="*/ 399 w 399"/>
                <a:gd name="T77" fmla="*/ 57 h 583"/>
                <a:gd name="T78" fmla="*/ 394 w 399"/>
                <a:gd name="T79" fmla="*/ 35 h 583"/>
                <a:gd name="T80" fmla="*/ 392 w 399"/>
                <a:gd name="T81" fmla="*/ 23 h 583"/>
                <a:gd name="T82" fmla="*/ 382 w 399"/>
                <a:gd name="T83" fmla="*/ 13 h 583"/>
                <a:gd name="T84" fmla="*/ 353 w 399"/>
                <a:gd name="T85" fmla="*/ 3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9" h="583">
                  <a:moveTo>
                    <a:pt x="353" y="3"/>
                  </a:moveTo>
                  <a:lnTo>
                    <a:pt x="353" y="3"/>
                  </a:lnTo>
                  <a:lnTo>
                    <a:pt x="349" y="1"/>
                  </a:lnTo>
                  <a:lnTo>
                    <a:pt x="335" y="0"/>
                  </a:lnTo>
                  <a:lnTo>
                    <a:pt x="314" y="0"/>
                  </a:lnTo>
                  <a:lnTo>
                    <a:pt x="301" y="1"/>
                  </a:lnTo>
                  <a:lnTo>
                    <a:pt x="287" y="4"/>
                  </a:lnTo>
                  <a:lnTo>
                    <a:pt x="270" y="9"/>
                  </a:lnTo>
                  <a:lnTo>
                    <a:pt x="253" y="14"/>
                  </a:lnTo>
                  <a:lnTo>
                    <a:pt x="234" y="21"/>
                  </a:lnTo>
                  <a:lnTo>
                    <a:pt x="216" y="30"/>
                  </a:lnTo>
                  <a:lnTo>
                    <a:pt x="196" y="43"/>
                  </a:lnTo>
                  <a:lnTo>
                    <a:pt x="175" y="57"/>
                  </a:lnTo>
                  <a:lnTo>
                    <a:pt x="155" y="74"/>
                  </a:lnTo>
                  <a:lnTo>
                    <a:pt x="134" y="95"/>
                  </a:lnTo>
                  <a:lnTo>
                    <a:pt x="134" y="95"/>
                  </a:lnTo>
                  <a:lnTo>
                    <a:pt x="122" y="106"/>
                  </a:lnTo>
                  <a:lnTo>
                    <a:pt x="112" y="118"/>
                  </a:lnTo>
                  <a:lnTo>
                    <a:pt x="92" y="145"/>
                  </a:lnTo>
                  <a:lnTo>
                    <a:pt x="75" y="174"/>
                  </a:lnTo>
                  <a:lnTo>
                    <a:pt x="60" y="207"/>
                  </a:lnTo>
                  <a:lnTo>
                    <a:pt x="46" y="241"/>
                  </a:lnTo>
                  <a:lnTo>
                    <a:pt x="33" y="275"/>
                  </a:lnTo>
                  <a:lnTo>
                    <a:pt x="22" y="311"/>
                  </a:lnTo>
                  <a:lnTo>
                    <a:pt x="13" y="346"/>
                  </a:lnTo>
                  <a:lnTo>
                    <a:pt x="7" y="383"/>
                  </a:lnTo>
                  <a:lnTo>
                    <a:pt x="3" y="417"/>
                  </a:lnTo>
                  <a:lnTo>
                    <a:pt x="0" y="451"/>
                  </a:lnTo>
                  <a:lnTo>
                    <a:pt x="0" y="482"/>
                  </a:lnTo>
                  <a:lnTo>
                    <a:pt x="3" y="512"/>
                  </a:lnTo>
                  <a:lnTo>
                    <a:pt x="7" y="539"/>
                  </a:lnTo>
                  <a:lnTo>
                    <a:pt x="10" y="552"/>
                  </a:lnTo>
                  <a:lnTo>
                    <a:pt x="14" y="563"/>
                  </a:lnTo>
                  <a:lnTo>
                    <a:pt x="19" y="573"/>
                  </a:lnTo>
                  <a:lnTo>
                    <a:pt x="24" y="583"/>
                  </a:lnTo>
                  <a:lnTo>
                    <a:pt x="24" y="583"/>
                  </a:lnTo>
                  <a:lnTo>
                    <a:pt x="68" y="577"/>
                  </a:lnTo>
                  <a:lnTo>
                    <a:pt x="115" y="570"/>
                  </a:lnTo>
                  <a:lnTo>
                    <a:pt x="169" y="560"/>
                  </a:lnTo>
                  <a:lnTo>
                    <a:pt x="196" y="554"/>
                  </a:lnTo>
                  <a:lnTo>
                    <a:pt x="224" y="547"/>
                  </a:lnTo>
                  <a:lnTo>
                    <a:pt x="250" y="540"/>
                  </a:lnTo>
                  <a:lnTo>
                    <a:pt x="274" y="532"/>
                  </a:lnTo>
                  <a:lnTo>
                    <a:pt x="295" y="522"/>
                  </a:lnTo>
                  <a:lnTo>
                    <a:pt x="312" y="512"/>
                  </a:lnTo>
                  <a:lnTo>
                    <a:pt x="319" y="506"/>
                  </a:lnTo>
                  <a:lnTo>
                    <a:pt x="325" y="501"/>
                  </a:lnTo>
                  <a:lnTo>
                    <a:pt x="329" y="495"/>
                  </a:lnTo>
                  <a:lnTo>
                    <a:pt x="333" y="489"/>
                  </a:lnTo>
                  <a:lnTo>
                    <a:pt x="333" y="489"/>
                  </a:lnTo>
                  <a:lnTo>
                    <a:pt x="329" y="482"/>
                  </a:lnTo>
                  <a:lnTo>
                    <a:pt x="322" y="464"/>
                  </a:lnTo>
                  <a:lnTo>
                    <a:pt x="312" y="435"/>
                  </a:lnTo>
                  <a:lnTo>
                    <a:pt x="306" y="418"/>
                  </a:lnTo>
                  <a:lnTo>
                    <a:pt x="302" y="401"/>
                  </a:lnTo>
                  <a:lnTo>
                    <a:pt x="299" y="381"/>
                  </a:lnTo>
                  <a:lnTo>
                    <a:pt x="297" y="362"/>
                  </a:lnTo>
                  <a:lnTo>
                    <a:pt x="297" y="340"/>
                  </a:lnTo>
                  <a:lnTo>
                    <a:pt x="298" y="319"/>
                  </a:lnTo>
                  <a:lnTo>
                    <a:pt x="301" y="298"/>
                  </a:lnTo>
                  <a:lnTo>
                    <a:pt x="308" y="277"/>
                  </a:lnTo>
                  <a:lnTo>
                    <a:pt x="316" y="257"/>
                  </a:lnTo>
                  <a:lnTo>
                    <a:pt x="322" y="247"/>
                  </a:lnTo>
                  <a:lnTo>
                    <a:pt x="329" y="238"/>
                  </a:lnTo>
                  <a:lnTo>
                    <a:pt x="329" y="238"/>
                  </a:lnTo>
                  <a:lnTo>
                    <a:pt x="345" y="217"/>
                  </a:lnTo>
                  <a:lnTo>
                    <a:pt x="357" y="197"/>
                  </a:lnTo>
                  <a:lnTo>
                    <a:pt x="367" y="180"/>
                  </a:lnTo>
                  <a:lnTo>
                    <a:pt x="376" y="164"/>
                  </a:lnTo>
                  <a:lnTo>
                    <a:pt x="382" y="150"/>
                  </a:lnTo>
                  <a:lnTo>
                    <a:pt x="387" y="136"/>
                  </a:lnTo>
                  <a:lnTo>
                    <a:pt x="392" y="125"/>
                  </a:lnTo>
                  <a:lnTo>
                    <a:pt x="393" y="115"/>
                  </a:lnTo>
                  <a:lnTo>
                    <a:pt x="396" y="96"/>
                  </a:lnTo>
                  <a:lnTo>
                    <a:pt x="396" y="81"/>
                  </a:lnTo>
                  <a:lnTo>
                    <a:pt x="397" y="68"/>
                  </a:lnTo>
                  <a:lnTo>
                    <a:pt x="399" y="57"/>
                  </a:lnTo>
                  <a:lnTo>
                    <a:pt x="399" y="57"/>
                  </a:lnTo>
                  <a:lnTo>
                    <a:pt x="396" y="45"/>
                  </a:lnTo>
                  <a:lnTo>
                    <a:pt x="394" y="35"/>
                  </a:lnTo>
                  <a:lnTo>
                    <a:pt x="394" y="28"/>
                  </a:lnTo>
                  <a:lnTo>
                    <a:pt x="392" y="23"/>
                  </a:lnTo>
                  <a:lnTo>
                    <a:pt x="389" y="17"/>
                  </a:lnTo>
                  <a:lnTo>
                    <a:pt x="382" y="13"/>
                  </a:lnTo>
                  <a:lnTo>
                    <a:pt x="370" y="9"/>
                  </a:lnTo>
                  <a:lnTo>
                    <a:pt x="353" y="3"/>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89"/>
            <p:cNvSpPr>
              <a:spLocks/>
            </p:cNvSpPr>
            <p:nvPr/>
          </p:nvSpPr>
          <p:spPr bwMode="auto">
            <a:xfrm rot="900000">
              <a:off x="8849832" y="7841195"/>
              <a:ext cx="377700" cy="171077"/>
            </a:xfrm>
            <a:custGeom>
              <a:avLst/>
              <a:gdLst>
                <a:gd name="T0" fmla="*/ 170 w 170"/>
                <a:gd name="T1" fmla="*/ 61 h 77"/>
                <a:gd name="T2" fmla="*/ 170 w 170"/>
                <a:gd name="T3" fmla="*/ 61 h 77"/>
                <a:gd name="T4" fmla="*/ 166 w 170"/>
                <a:gd name="T5" fmla="*/ 64 h 77"/>
                <a:gd name="T6" fmla="*/ 155 w 170"/>
                <a:gd name="T7" fmla="*/ 68 h 77"/>
                <a:gd name="T8" fmla="*/ 136 w 170"/>
                <a:gd name="T9" fmla="*/ 73 h 77"/>
                <a:gd name="T10" fmla="*/ 126 w 170"/>
                <a:gd name="T11" fmla="*/ 76 h 77"/>
                <a:gd name="T12" fmla="*/ 114 w 170"/>
                <a:gd name="T13" fmla="*/ 76 h 77"/>
                <a:gd name="T14" fmla="*/ 101 w 170"/>
                <a:gd name="T15" fmla="*/ 77 h 77"/>
                <a:gd name="T16" fmla="*/ 88 w 170"/>
                <a:gd name="T17" fmla="*/ 76 h 77"/>
                <a:gd name="T18" fmla="*/ 74 w 170"/>
                <a:gd name="T19" fmla="*/ 73 h 77"/>
                <a:gd name="T20" fmla="*/ 60 w 170"/>
                <a:gd name="T21" fmla="*/ 68 h 77"/>
                <a:gd name="T22" fmla="*/ 44 w 170"/>
                <a:gd name="T23" fmla="*/ 63 h 77"/>
                <a:gd name="T24" fmla="*/ 30 w 170"/>
                <a:gd name="T25" fmla="*/ 54 h 77"/>
                <a:gd name="T26" fmla="*/ 16 w 170"/>
                <a:gd name="T27" fmla="*/ 44 h 77"/>
                <a:gd name="T28" fmla="*/ 0 w 170"/>
                <a:gd name="T29" fmla="*/ 30 h 77"/>
                <a:gd name="T30" fmla="*/ 0 w 170"/>
                <a:gd name="T31" fmla="*/ 30 h 77"/>
                <a:gd name="T32" fmla="*/ 9 w 170"/>
                <a:gd name="T33" fmla="*/ 33 h 77"/>
                <a:gd name="T34" fmla="*/ 17 w 170"/>
                <a:gd name="T35" fmla="*/ 36 h 77"/>
                <a:gd name="T36" fmla="*/ 27 w 170"/>
                <a:gd name="T37" fmla="*/ 37 h 77"/>
                <a:gd name="T38" fmla="*/ 33 w 170"/>
                <a:gd name="T39" fmla="*/ 36 h 77"/>
                <a:gd name="T40" fmla="*/ 37 w 170"/>
                <a:gd name="T41" fmla="*/ 34 h 77"/>
                <a:gd name="T42" fmla="*/ 41 w 170"/>
                <a:gd name="T43" fmla="*/ 33 h 77"/>
                <a:gd name="T44" fmla="*/ 46 w 170"/>
                <a:gd name="T45" fmla="*/ 29 h 77"/>
                <a:gd name="T46" fmla="*/ 50 w 170"/>
                <a:gd name="T47" fmla="*/ 25 h 77"/>
                <a:gd name="T48" fmla="*/ 51 w 170"/>
                <a:gd name="T49" fmla="*/ 19 h 77"/>
                <a:gd name="T50" fmla="*/ 53 w 170"/>
                <a:gd name="T51" fmla="*/ 10 h 77"/>
                <a:gd name="T52" fmla="*/ 53 w 170"/>
                <a:gd name="T53" fmla="*/ 0 h 77"/>
                <a:gd name="T54" fmla="*/ 53 w 170"/>
                <a:gd name="T55" fmla="*/ 0 h 77"/>
                <a:gd name="T56" fmla="*/ 54 w 170"/>
                <a:gd name="T57" fmla="*/ 3 h 77"/>
                <a:gd name="T58" fmla="*/ 57 w 170"/>
                <a:gd name="T59" fmla="*/ 12 h 77"/>
                <a:gd name="T60" fmla="*/ 63 w 170"/>
                <a:gd name="T61" fmla="*/ 23 h 77"/>
                <a:gd name="T62" fmla="*/ 67 w 170"/>
                <a:gd name="T63" fmla="*/ 29 h 77"/>
                <a:gd name="T64" fmla="*/ 73 w 170"/>
                <a:gd name="T65" fmla="*/ 36 h 77"/>
                <a:gd name="T66" fmla="*/ 80 w 170"/>
                <a:gd name="T67" fmla="*/ 42 h 77"/>
                <a:gd name="T68" fmla="*/ 88 w 170"/>
                <a:gd name="T69" fmla="*/ 47 h 77"/>
                <a:gd name="T70" fmla="*/ 97 w 170"/>
                <a:gd name="T71" fmla="*/ 53 h 77"/>
                <a:gd name="T72" fmla="*/ 108 w 170"/>
                <a:gd name="T73" fmla="*/ 57 h 77"/>
                <a:gd name="T74" fmla="*/ 121 w 170"/>
                <a:gd name="T75" fmla="*/ 60 h 77"/>
                <a:gd name="T76" fmla="*/ 135 w 170"/>
                <a:gd name="T77" fmla="*/ 61 h 77"/>
                <a:gd name="T78" fmla="*/ 152 w 170"/>
                <a:gd name="T79" fmla="*/ 63 h 77"/>
                <a:gd name="T80" fmla="*/ 170 w 170"/>
                <a:gd name="T81"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77">
                  <a:moveTo>
                    <a:pt x="170" y="61"/>
                  </a:moveTo>
                  <a:lnTo>
                    <a:pt x="170" y="61"/>
                  </a:lnTo>
                  <a:lnTo>
                    <a:pt x="166" y="64"/>
                  </a:lnTo>
                  <a:lnTo>
                    <a:pt x="155" y="68"/>
                  </a:lnTo>
                  <a:lnTo>
                    <a:pt x="136" y="73"/>
                  </a:lnTo>
                  <a:lnTo>
                    <a:pt x="126" y="76"/>
                  </a:lnTo>
                  <a:lnTo>
                    <a:pt x="114" y="76"/>
                  </a:lnTo>
                  <a:lnTo>
                    <a:pt x="101" y="77"/>
                  </a:lnTo>
                  <a:lnTo>
                    <a:pt x="88" y="76"/>
                  </a:lnTo>
                  <a:lnTo>
                    <a:pt x="74" y="73"/>
                  </a:lnTo>
                  <a:lnTo>
                    <a:pt x="60" y="68"/>
                  </a:lnTo>
                  <a:lnTo>
                    <a:pt x="44" y="63"/>
                  </a:lnTo>
                  <a:lnTo>
                    <a:pt x="30" y="54"/>
                  </a:lnTo>
                  <a:lnTo>
                    <a:pt x="16" y="44"/>
                  </a:lnTo>
                  <a:lnTo>
                    <a:pt x="0" y="30"/>
                  </a:lnTo>
                  <a:lnTo>
                    <a:pt x="0" y="30"/>
                  </a:lnTo>
                  <a:lnTo>
                    <a:pt x="9" y="33"/>
                  </a:lnTo>
                  <a:lnTo>
                    <a:pt x="17" y="36"/>
                  </a:lnTo>
                  <a:lnTo>
                    <a:pt x="27" y="37"/>
                  </a:lnTo>
                  <a:lnTo>
                    <a:pt x="33" y="36"/>
                  </a:lnTo>
                  <a:lnTo>
                    <a:pt x="37" y="34"/>
                  </a:lnTo>
                  <a:lnTo>
                    <a:pt x="41" y="33"/>
                  </a:lnTo>
                  <a:lnTo>
                    <a:pt x="46" y="29"/>
                  </a:lnTo>
                  <a:lnTo>
                    <a:pt x="50" y="25"/>
                  </a:lnTo>
                  <a:lnTo>
                    <a:pt x="51" y="19"/>
                  </a:lnTo>
                  <a:lnTo>
                    <a:pt x="53" y="10"/>
                  </a:lnTo>
                  <a:lnTo>
                    <a:pt x="53" y="0"/>
                  </a:lnTo>
                  <a:lnTo>
                    <a:pt x="53" y="0"/>
                  </a:lnTo>
                  <a:lnTo>
                    <a:pt x="54" y="3"/>
                  </a:lnTo>
                  <a:lnTo>
                    <a:pt x="57" y="12"/>
                  </a:lnTo>
                  <a:lnTo>
                    <a:pt x="63" y="23"/>
                  </a:lnTo>
                  <a:lnTo>
                    <a:pt x="67" y="29"/>
                  </a:lnTo>
                  <a:lnTo>
                    <a:pt x="73" y="36"/>
                  </a:lnTo>
                  <a:lnTo>
                    <a:pt x="80" y="42"/>
                  </a:lnTo>
                  <a:lnTo>
                    <a:pt x="88" y="47"/>
                  </a:lnTo>
                  <a:lnTo>
                    <a:pt x="97" y="53"/>
                  </a:lnTo>
                  <a:lnTo>
                    <a:pt x="108" y="57"/>
                  </a:lnTo>
                  <a:lnTo>
                    <a:pt x="121" y="60"/>
                  </a:lnTo>
                  <a:lnTo>
                    <a:pt x="135" y="61"/>
                  </a:lnTo>
                  <a:lnTo>
                    <a:pt x="152" y="63"/>
                  </a:lnTo>
                  <a:lnTo>
                    <a:pt x="170" y="61"/>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90"/>
            <p:cNvSpPr>
              <a:spLocks/>
            </p:cNvSpPr>
            <p:nvPr/>
          </p:nvSpPr>
          <p:spPr bwMode="auto">
            <a:xfrm rot="900000">
              <a:off x="8849832" y="7841195"/>
              <a:ext cx="377700" cy="171077"/>
            </a:xfrm>
            <a:custGeom>
              <a:avLst/>
              <a:gdLst>
                <a:gd name="T0" fmla="*/ 170 w 170"/>
                <a:gd name="T1" fmla="*/ 61 h 77"/>
                <a:gd name="T2" fmla="*/ 170 w 170"/>
                <a:gd name="T3" fmla="*/ 61 h 77"/>
                <a:gd name="T4" fmla="*/ 166 w 170"/>
                <a:gd name="T5" fmla="*/ 64 h 77"/>
                <a:gd name="T6" fmla="*/ 155 w 170"/>
                <a:gd name="T7" fmla="*/ 68 h 77"/>
                <a:gd name="T8" fmla="*/ 136 w 170"/>
                <a:gd name="T9" fmla="*/ 73 h 77"/>
                <a:gd name="T10" fmla="*/ 126 w 170"/>
                <a:gd name="T11" fmla="*/ 76 h 77"/>
                <a:gd name="T12" fmla="*/ 114 w 170"/>
                <a:gd name="T13" fmla="*/ 76 h 77"/>
                <a:gd name="T14" fmla="*/ 101 w 170"/>
                <a:gd name="T15" fmla="*/ 77 h 77"/>
                <a:gd name="T16" fmla="*/ 88 w 170"/>
                <a:gd name="T17" fmla="*/ 76 h 77"/>
                <a:gd name="T18" fmla="*/ 74 w 170"/>
                <a:gd name="T19" fmla="*/ 73 h 77"/>
                <a:gd name="T20" fmla="*/ 60 w 170"/>
                <a:gd name="T21" fmla="*/ 68 h 77"/>
                <a:gd name="T22" fmla="*/ 44 w 170"/>
                <a:gd name="T23" fmla="*/ 63 h 77"/>
                <a:gd name="T24" fmla="*/ 30 w 170"/>
                <a:gd name="T25" fmla="*/ 54 h 77"/>
                <a:gd name="T26" fmla="*/ 16 w 170"/>
                <a:gd name="T27" fmla="*/ 44 h 77"/>
                <a:gd name="T28" fmla="*/ 0 w 170"/>
                <a:gd name="T29" fmla="*/ 30 h 77"/>
                <a:gd name="T30" fmla="*/ 0 w 170"/>
                <a:gd name="T31" fmla="*/ 30 h 77"/>
                <a:gd name="T32" fmla="*/ 9 w 170"/>
                <a:gd name="T33" fmla="*/ 33 h 77"/>
                <a:gd name="T34" fmla="*/ 17 w 170"/>
                <a:gd name="T35" fmla="*/ 36 h 77"/>
                <a:gd name="T36" fmla="*/ 27 w 170"/>
                <a:gd name="T37" fmla="*/ 37 h 77"/>
                <a:gd name="T38" fmla="*/ 33 w 170"/>
                <a:gd name="T39" fmla="*/ 36 h 77"/>
                <a:gd name="T40" fmla="*/ 37 w 170"/>
                <a:gd name="T41" fmla="*/ 34 h 77"/>
                <a:gd name="T42" fmla="*/ 41 w 170"/>
                <a:gd name="T43" fmla="*/ 33 h 77"/>
                <a:gd name="T44" fmla="*/ 46 w 170"/>
                <a:gd name="T45" fmla="*/ 29 h 77"/>
                <a:gd name="T46" fmla="*/ 50 w 170"/>
                <a:gd name="T47" fmla="*/ 25 h 77"/>
                <a:gd name="T48" fmla="*/ 51 w 170"/>
                <a:gd name="T49" fmla="*/ 19 h 77"/>
                <a:gd name="T50" fmla="*/ 53 w 170"/>
                <a:gd name="T51" fmla="*/ 10 h 77"/>
                <a:gd name="T52" fmla="*/ 53 w 170"/>
                <a:gd name="T53" fmla="*/ 0 h 77"/>
                <a:gd name="T54" fmla="*/ 53 w 170"/>
                <a:gd name="T55" fmla="*/ 0 h 77"/>
                <a:gd name="T56" fmla="*/ 54 w 170"/>
                <a:gd name="T57" fmla="*/ 3 h 77"/>
                <a:gd name="T58" fmla="*/ 57 w 170"/>
                <a:gd name="T59" fmla="*/ 12 h 77"/>
                <a:gd name="T60" fmla="*/ 63 w 170"/>
                <a:gd name="T61" fmla="*/ 23 h 77"/>
                <a:gd name="T62" fmla="*/ 67 w 170"/>
                <a:gd name="T63" fmla="*/ 29 h 77"/>
                <a:gd name="T64" fmla="*/ 73 w 170"/>
                <a:gd name="T65" fmla="*/ 36 h 77"/>
                <a:gd name="T66" fmla="*/ 80 w 170"/>
                <a:gd name="T67" fmla="*/ 42 h 77"/>
                <a:gd name="T68" fmla="*/ 88 w 170"/>
                <a:gd name="T69" fmla="*/ 47 h 77"/>
                <a:gd name="T70" fmla="*/ 97 w 170"/>
                <a:gd name="T71" fmla="*/ 53 h 77"/>
                <a:gd name="T72" fmla="*/ 108 w 170"/>
                <a:gd name="T73" fmla="*/ 57 h 77"/>
                <a:gd name="T74" fmla="*/ 121 w 170"/>
                <a:gd name="T75" fmla="*/ 60 h 77"/>
                <a:gd name="T76" fmla="*/ 135 w 170"/>
                <a:gd name="T77" fmla="*/ 61 h 77"/>
                <a:gd name="T78" fmla="*/ 152 w 170"/>
                <a:gd name="T79" fmla="*/ 63 h 77"/>
                <a:gd name="T80" fmla="*/ 170 w 170"/>
                <a:gd name="T81"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77">
                  <a:moveTo>
                    <a:pt x="170" y="61"/>
                  </a:moveTo>
                  <a:lnTo>
                    <a:pt x="170" y="61"/>
                  </a:lnTo>
                  <a:lnTo>
                    <a:pt x="166" y="64"/>
                  </a:lnTo>
                  <a:lnTo>
                    <a:pt x="155" y="68"/>
                  </a:lnTo>
                  <a:lnTo>
                    <a:pt x="136" y="73"/>
                  </a:lnTo>
                  <a:lnTo>
                    <a:pt x="126" y="76"/>
                  </a:lnTo>
                  <a:lnTo>
                    <a:pt x="114" y="76"/>
                  </a:lnTo>
                  <a:lnTo>
                    <a:pt x="101" y="77"/>
                  </a:lnTo>
                  <a:lnTo>
                    <a:pt x="88" y="76"/>
                  </a:lnTo>
                  <a:lnTo>
                    <a:pt x="74" y="73"/>
                  </a:lnTo>
                  <a:lnTo>
                    <a:pt x="60" y="68"/>
                  </a:lnTo>
                  <a:lnTo>
                    <a:pt x="44" y="63"/>
                  </a:lnTo>
                  <a:lnTo>
                    <a:pt x="30" y="54"/>
                  </a:lnTo>
                  <a:lnTo>
                    <a:pt x="16" y="44"/>
                  </a:lnTo>
                  <a:lnTo>
                    <a:pt x="0" y="30"/>
                  </a:lnTo>
                  <a:lnTo>
                    <a:pt x="0" y="30"/>
                  </a:lnTo>
                  <a:lnTo>
                    <a:pt x="9" y="33"/>
                  </a:lnTo>
                  <a:lnTo>
                    <a:pt x="17" y="36"/>
                  </a:lnTo>
                  <a:lnTo>
                    <a:pt x="27" y="37"/>
                  </a:lnTo>
                  <a:lnTo>
                    <a:pt x="33" y="36"/>
                  </a:lnTo>
                  <a:lnTo>
                    <a:pt x="37" y="34"/>
                  </a:lnTo>
                  <a:lnTo>
                    <a:pt x="41" y="33"/>
                  </a:lnTo>
                  <a:lnTo>
                    <a:pt x="46" y="29"/>
                  </a:lnTo>
                  <a:lnTo>
                    <a:pt x="50" y="25"/>
                  </a:lnTo>
                  <a:lnTo>
                    <a:pt x="51" y="19"/>
                  </a:lnTo>
                  <a:lnTo>
                    <a:pt x="53" y="10"/>
                  </a:lnTo>
                  <a:lnTo>
                    <a:pt x="53" y="0"/>
                  </a:lnTo>
                  <a:lnTo>
                    <a:pt x="53" y="0"/>
                  </a:lnTo>
                  <a:lnTo>
                    <a:pt x="54" y="3"/>
                  </a:lnTo>
                  <a:lnTo>
                    <a:pt x="57" y="12"/>
                  </a:lnTo>
                  <a:lnTo>
                    <a:pt x="63" y="23"/>
                  </a:lnTo>
                  <a:lnTo>
                    <a:pt x="67" y="29"/>
                  </a:lnTo>
                  <a:lnTo>
                    <a:pt x="73" y="36"/>
                  </a:lnTo>
                  <a:lnTo>
                    <a:pt x="80" y="42"/>
                  </a:lnTo>
                  <a:lnTo>
                    <a:pt x="88" y="47"/>
                  </a:lnTo>
                  <a:lnTo>
                    <a:pt x="97" y="53"/>
                  </a:lnTo>
                  <a:lnTo>
                    <a:pt x="108" y="57"/>
                  </a:lnTo>
                  <a:lnTo>
                    <a:pt x="121" y="60"/>
                  </a:lnTo>
                  <a:lnTo>
                    <a:pt x="135" y="61"/>
                  </a:lnTo>
                  <a:lnTo>
                    <a:pt x="152" y="63"/>
                  </a:lnTo>
                  <a:lnTo>
                    <a:pt x="170"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91"/>
            <p:cNvSpPr>
              <a:spLocks/>
            </p:cNvSpPr>
            <p:nvPr/>
          </p:nvSpPr>
          <p:spPr bwMode="auto">
            <a:xfrm rot="900000">
              <a:off x="8999838" y="6721459"/>
              <a:ext cx="1135322" cy="377700"/>
            </a:xfrm>
            <a:custGeom>
              <a:avLst/>
              <a:gdLst>
                <a:gd name="T0" fmla="*/ 511 w 511"/>
                <a:gd name="T1" fmla="*/ 111 h 170"/>
                <a:gd name="T2" fmla="*/ 503 w 511"/>
                <a:gd name="T3" fmla="*/ 90 h 170"/>
                <a:gd name="T4" fmla="*/ 482 w 511"/>
                <a:gd name="T5" fmla="*/ 63 h 170"/>
                <a:gd name="T6" fmla="*/ 463 w 511"/>
                <a:gd name="T7" fmla="*/ 49 h 170"/>
                <a:gd name="T8" fmla="*/ 441 w 511"/>
                <a:gd name="T9" fmla="*/ 36 h 170"/>
                <a:gd name="T10" fmla="*/ 411 w 511"/>
                <a:gd name="T11" fmla="*/ 24 h 170"/>
                <a:gd name="T12" fmla="*/ 394 w 511"/>
                <a:gd name="T13" fmla="*/ 22 h 170"/>
                <a:gd name="T14" fmla="*/ 358 w 511"/>
                <a:gd name="T15" fmla="*/ 23 h 170"/>
                <a:gd name="T16" fmla="*/ 304 w 511"/>
                <a:gd name="T17" fmla="*/ 34 h 170"/>
                <a:gd name="T18" fmla="*/ 248 w 511"/>
                <a:gd name="T19" fmla="*/ 46 h 170"/>
                <a:gd name="T20" fmla="*/ 209 w 511"/>
                <a:gd name="T21" fmla="*/ 47 h 170"/>
                <a:gd name="T22" fmla="*/ 173 w 511"/>
                <a:gd name="T23" fmla="*/ 40 h 170"/>
                <a:gd name="T24" fmla="*/ 154 w 511"/>
                <a:gd name="T25" fmla="*/ 30 h 170"/>
                <a:gd name="T26" fmla="*/ 136 w 511"/>
                <a:gd name="T27" fmla="*/ 17 h 170"/>
                <a:gd name="T28" fmla="*/ 117 w 511"/>
                <a:gd name="T29" fmla="*/ 0 h 170"/>
                <a:gd name="T30" fmla="*/ 0 w 511"/>
                <a:gd name="T31" fmla="*/ 15 h 170"/>
                <a:gd name="T32" fmla="*/ 11 w 511"/>
                <a:gd name="T33" fmla="*/ 71 h 170"/>
                <a:gd name="T34" fmla="*/ 27 w 511"/>
                <a:gd name="T35" fmla="*/ 131 h 170"/>
                <a:gd name="T36" fmla="*/ 32 w 511"/>
                <a:gd name="T37" fmla="*/ 141 h 170"/>
                <a:gd name="T38" fmla="*/ 66 w 511"/>
                <a:gd name="T39" fmla="*/ 156 h 170"/>
                <a:gd name="T40" fmla="*/ 103 w 511"/>
                <a:gd name="T41" fmla="*/ 166 h 170"/>
                <a:gd name="T42" fmla="*/ 130 w 511"/>
                <a:gd name="T43" fmla="*/ 170 h 170"/>
                <a:gd name="T44" fmla="*/ 158 w 511"/>
                <a:gd name="T45" fmla="*/ 168 h 170"/>
                <a:gd name="T46" fmla="*/ 187 w 511"/>
                <a:gd name="T47" fmla="*/ 159 h 170"/>
                <a:gd name="T48" fmla="*/ 201 w 511"/>
                <a:gd name="T49" fmla="*/ 152 h 170"/>
                <a:gd name="T50" fmla="*/ 272 w 511"/>
                <a:gd name="T51" fmla="*/ 108 h 170"/>
                <a:gd name="T52" fmla="*/ 314 w 511"/>
                <a:gd name="T53" fmla="*/ 87 h 170"/>
                <a:gd name="T54" fmla="*/ 354 w 511"/>
                <a:gd name="T55" fmla="*/ 73 h 170"/>
                <a:gd name="T56" fmla="*/ 391 w 511"/>
                <a:gd name="T57" fmla="*/ 67 h 170"/>
                <a:gd name="T58" fmla="*/ 428 w 511"/>
                <a:gd name="T59" fmla="*/ 71 h 170"/>
                <a:gd name="T60" fmla="*/ 462 w 511"/>
                <a:gd name="T61" fmla="*/ 87 h 170"/>
                <a:gd name="T62" fmla="*/ 494 w 511"/>
                <a:gd name="T63" fmla="*/ 115 h 170"/>
                <a:gd name="T64" fmla="*/ 511 w 511"/>
                <a:gd name="T6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1" h="170">
                  <a:moveTo>
                    <a:pt x="511" y="111"/>
                  </a:moveTo>
                  <a:lnTo>
                    <a:pt x="511" y="111"/>
                  </a:lnTo>
                  <a:lnTo>
                    <a:pt x="507" y="101"/>
                  </a:lnTo>
                  <a:lnTo>
                    <a:pt x="503" y="90"/>
                  </a:lnTo>
                  <a:lnTo>
                    <a:pt x="494" y="77"/>
                  </a:lnTo>
                  <a:lnTo>
                    <a:pt x="482" y="63"/>
                  </a:lnTo>
                  <a:lnTo>
                    <a:pt x="473" y="56"/>
                  </a:lnTo>
                  <a:lnTo>
                    <a:pt x="463" y="49"/>
                  </a:lnTo>
                  <a:lnTo>
                    <a:pt x="452" y="41"/>
                  </a:lnTo>
                  <a:lnTo>
                    <a:pt x="441" y="36"/>
                  </a:lnTo>
                  <a:lnTo>
                    <a:pt x="426" y="30"/>
                  </a:lnTo>
                  <a:lnTo>
                    <a:pt x="411" y="24"/>
                  </a:lnTo>
                  <a:lnTo>
                    <a:pt x="411" y="24"/>
                  </a:lnTo>
                  <a:lnTo>
                    <a:pt x="394" y="22"/>
                  </a:lnTo>
                  <a:lnTo>
                    <a:pt x="377" y="22"/>
                  </a:lnTo>
                  <a:lnTo>
                    <a:pt x="358" y="23"/>
                  </a:lnTo>
                  <a:lnTo>
                    <a:pt x="341" y="26"/>
                  </a:lnTo>
                  <a:lnTo>
                    <a:pt x="304" y="34"/>
                  </a:lnTo>
                  <a:lnTo>
                    <a:pt x="266" y="43"/>
                  </a:lnTo>
                  <a:lnTo>
                    <a:pt x="248" y="46"/>
                  </a:lnTo>
                  <a:lnTo>
                    <a:pt x="228" y="49"/>
                  </a:lnTo>
                  <a:lnTo>
                    <a:pt x="209" y="47"/>
                  </a:lnTo>
                  <a:lnTo>
                    <a:pt x="191" y="46"/>
                  </a:lnTo>
                  <a:lnTo>
                    <a:pt x="173" y="40"/>
                  </a:lnTo>
                  <a:lnTo>
                    <a:pt x="163" y="36"/>
                  </a:lnTo>
                  <a:lnTo>
                    <a:pt x="154" y="30"/>
                  </a:lnTo>
                  <a:lnTo>
                    <a:pt x="144" y="24"/>
                  </a:lnTo>
                  <a:lnTo>
                    <a:pt x="136" y="17"/>
                  </a:lnTo>
                  <a:lnTo>
                    <a:pt x="127" y="10"/>
                  </a:lnTo>
                  <a:lnTo>
                    <a:pt x="117" y="0"/>
                  </a:lnTo>
                  <a:lnTo>
                    <a:pt x="0" y="15"/>
                  </a:lnTo>
                  <a:lnTo>
                    <a:pt x="0" y="15"/>
                  </a:lnTo>
                  <a:lnTo>
                    <a:pt x="3" y="32"/>
                  </a:lnTo>
                  <a:lnTo>
                    <a:pt x="11" y="71"/>
                  </a:lnTo>
                  <a:lnTo>
                    <a:pt x="21" y="114"/>
                  </a:lnTo>
                  <a:lnTo>
                    <a:pt x="27" y="131"/>
                  </a:lnTo>
                  <a:lnTo>
                    <a:pt x="32" y="141"/>
                  </a:lnTo>
                  <a:lnTo>
                    <a:pt x="32" y="141"/>
                  </a:lnTo>
                  <a:lnTo>
                    <a:pt x="49" y="149"/>
                  </a:lnTo>
                  <a:lnTo>
                    <a:pt x="66" y="156"/>
                  </a:lnTo>
                  <a:lnTo>
                    <a:pt x="90" y="163"/>
                  </a:lnTo>
                  <a:lnTo>
                    <a:pt x="103" y="166"/>
                  </a:lnTo>
                  <a:lnTo>
                    <a:pt x="116" y="169"/>
                  </a:lnTo>
                  <a:lnTo>
                    <a:pt x="130" y="170"/>
                  </a:lnTo>
                  <a:lnTo>
                    <a:pt x="144" y="169"/>
                  </a:lnTo>
                  <a:lnTo>
                    <a:pt x="158" y="168"/>
                  </a:lnTo>
                  <a:lnTo>
                    <a:pt x="173" y="165"/>
                  </a:lnTo>
                  <a:lnTo>
                    <a:pt x="187" y="159"/>
                  </a:lnTo>
                  <a:lnTo>
                    <a:pt x="201" y="152"/>
                  </a:lnTo>
                  <a:lnTo>
                    <a:pt x="201" y="152"/>
                  </a:lnTo>
                  <a:lnTo>
                    <a:pt x="249" y="122"/>
                  </a:lnTo>
                  <a:lnTo>
                    <a:pt x="272" y="108"/>
                  </a:lnTo>
                  <a:lnTo>
                    <a:pt x="293" y="97"/>
                  </a:lnTo>
                  <a:lnTo>
                    <a:pt x="314" y="87"/>
                  </a:lnTo>
                  <a:lnTo>
                    <a:pt x="334" y="80"/>
                  </a:lnTo>
                  <a:lnTo>
                    <a:pt x="354" y="73"/>
                  </a:lnTo>
                  <a:lnTo>
                    <a:pt x="373" y="68"/>
                  </a:lnTo>
                  <a:lnTo>
                    <a:pt x="391" y="67"/>
                  </a:lnTo>
                  <a:lnTo>
                    <a:pt x="409" y="68"/>
                  </a:lnTo>
                  <a:lnTo>
                    <a:pt x="428" y="71"/>
                  </a:lnTo>
                  <a:lnTo>
                    <a:pt x="445" y="77"/>
                  </a:lnTo>
                  <a:lnTo>
                    <a:pt x="462" y="87"/>
                  </a:lnTo>
                  <a:lnTo>
                    <a:pt x="479" y="100"/>
                  </a:lnTo>
                  <a:lnTo>
                    <a:pt x="494" y="115"/>
                  </a:lnTo>
                  <a:lnTo>
                    <a:pt x="511" y="135"/>
                  </a:lnTo>
                  <a:lnTo>
                    <a:pt x="511" y="111"/>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92"/>
            <p:cNvSpPr>
              <a:spLocks/>
            </p:cNvSpPr>
            <p:nvPr/>
          </p:nvSpPr>
          <p:spPr bwMode="auto">
            <a:xfrm rot="900000">
              <a:off x="10057584" y="7069621"/>
              <a:ext cx="97758" cy="62209"/>
            </a:xfrm>
            <a:custGeom>
              <a:avLst/>
              <a:gdLst>
                <a:gd name="T0" fmla="*/ 44 w 44"/>
                <a:gd name="T1" fmla="*/ 6 h 28"/>
                <a:gd name="T2" fmla="*/ 24 w 44"/>
                <a:gd name="T3" fmla="*/ 28 h 28"/>
                <a:gd name="T4" fmla="*/ 24 w 44"/>
                <a:gd name="T5" fmla="*/ 28 h 28"/>
                <a:gd name="T6" fmla="*/ 20 w 44"/>
                <a:gd name="T7" fmla="*/ 27 h 28"/>
                <a:gd name="T8" fmla="*/ 12 w 44"/>
                <a:gd name="T9" fmla="*/ 21 h 28"/>
                <a:gd name="T10" fmla="*/ 7 w 44"/>
                <a:gd name="T11" fmla="*/ 19 h 28"/>
                <a:gd name="T12" fmla="*/ 3 w 44"/>
                <a:gd name="T13" fmla="*/ 14 h 28"/>
                <a:gd name="T14" fmla="*/ 0 w 44"/>
                <a:gd name="T15" fmla="*/ 10 h 28"/>
                <a:gd name="T16" fmla="*/ 0 w 44"/>
                <a:gd name="T17" fmla="*/ 6 h 28"/>
                <a:gd name="T18" fmla="*/ 0 w 44"/>
                <a:gd name="T19" fmla="*/ 6 h 28"/>
                <a:gd name="T20" fmla="*/ 0 w 44"/>
                <a:gd name="T21" fmla="*/ 3 h 28"/>
                <a:gd name="T22" fmla="*/ 2 w 44"/>
                <a:gd name="T23" fmla="*/ 1 h 28"/>
                <a:gd name="T24" fmla="*/ 7 w 44"/>
                <a:gd name="T25" fmla="*/ 0 h 28"/>
                <a:gd name="T26" fmla="*/ 14 w 44"/>
                <a:gd name="T27" fmla="*/ 0 h 28"/>
                <a:gd name="T28" fmla="*/ 23 w 44"/>
                <a:gd name="T29" fmla="*/ 0 h 28"/>
                <a:gd name="T30" fmla="*/ 37 w 44"/>
                <a:gd name="T31" fmla="*/ 3 h 28"/>
                <a:gd name="T32" fmla="*/ 44 w 44"/>
                <a:gd name="T33"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28">
                  <a:moveTo>
                    <a:pt x="44" y="6"/>
                  </a:moveTo>
                  <a:lnTo>
                    <a:pt x="24" y="28"/>
                  </a:lnTo>
                  <a:lnTo>
                    <a:pt x="24" y="28"/>
                  </a:lnTo>
                  <a:lnTo>
                    <a:pt x="20" y="27"/>
                  </a:lnTo>
                  <a:lnTo>
                    <a:pt x="12" y="21"/>
                  </a:lnTo>
                  <a:lnTo>
                    <a:pt x="7" y="19"/>
                  </a:lnTo>
                  <a:lnTo>
                    <a:pt x="3" y="14"/>
                  </a:lnTo>
                  <a:lnTo>
                    <a:pt x="0" y="10"/>
                  </a:lnTo>
                  <a:lnTo>
                    <a:pt x="0" y="6"/>
                  </a:lnTo>
                  <a:lnTo>
                    <a:pt x="0" y="6"/>
                  </a:lnTo>
                  <a:lnTo>
                    <a:pt x="0" y="3"/>
                  </a:lnTo>
                  <a:lnTo>
                    <a:pt x="2" y="1"/>
                  </a:lnTo>
                  <a:lnTo>
                    <a:pt x="7" y="0"/>
                  </a:lnTo>
                  <a:lnTo>
                    <a:pt x="14" y="0"/>
                  </a:lnTo>
                  <a:lnTo>
                    <a:pt x="23" y="0"/>
                  </a:lnTo>
                  <a:lnTo>
                    <a:pt x="37" y="3"/>
                  </a:lnTo>
                  <a:lnTo>
                    <a:pt x="44" y="6"/>
                  </a:lnTo>
                  <a:close/>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193"/>
            <p:cNvSpPr>
              <a:spLocks/>
            </p:cNvSpPr>
            <p:nvPr/>
          </p:nvSpPr>
          <p:spPr bwMode="auto">
            <a:xfrm rot="900000">
              <a:off x="10057584" y="7069621"/>
              <a:ext cx="97758" cy="62209"/>
            </a:xfrm>
            <a:custGeom>
              <a:avLst/>
              <a:gdLst>
                <a:gd name="T0" fmla="*/ 44 w 44"/>
                <a:gd name="T1" fmla="*/ 6 h 28"/>
                <a:gd name="T2" fmla="*/ 24 w 44"/>
                <a:gd name="T3" fmla="*/ 28 h 28"/>
                <a:gd name="T4" fmla="*/ 24 w 44"/>
                <a:gd name="T5" fmla="*/ 28 h 28"/>
                <a:gd name="T6" fmla="*/ 20 w 44"/>
                <a:gd name="T7" fmla="*/ 27 h 28"/>
                <a:gd name="T8" fmla="*/ 12 w 44"/>
                <a:gd name="T9" fmla="*/ 21 h 28"/>
                <a:gd name="T10" fmla="*/ 7 w 44"/>
                <a:gd name="T11" fmla="*/ 19 h 28"/>
                <a:gd name="T12" fmla="*/ 3 w 44"/>
                <a:gd name="T13" fmla="*/ 14 h 28"/>
                <a:gd name="T14" fmla="*/ 0 w 44"/>
                <a:gd name="T15" fmla="*/ 10 h 28"/>
                <a:gd name="T16" fmla="*/ 0 w 44"/>
                <a:gd name="T17" fmla="*/ 6 h 28"/>
                <a:gd name="T18" fmla="*/ 0 w 44"/>
                <a:gd name="T19" fmla="*/ 6 h 28"/>
                <a:gd name="T20" fmla="*/ 0 w 44"/>
                <a:gd name="T21" fmla="*/ 3 h 28"/>
                <a:gd name="T22" fmla="*/ 2 w 44"/>
                <a:gd name="T23" fmla="*/ 1 h 28"/>
                <a:gd name="T24" fmla="*/ 7 w 44"/>
                <a:gd name="T25" fmla="*/ 0 h 28"/>
                <a:gd name="T26" fmla="*/ 14 w 44"/>
                <a:gd name="T27" fmla="*/ 0 h 28"/>
                <a:gd name="T28" fmla="*/ 23 w 44"/>
                <a:gd name="T29" fmla="*/ 0 h 28"/>
                <a:gd name="T30" fmla="*/ 37 w 44"/>
                <a:gd name="T31" fmla="*/ 3 h 28"/>
                <a:gd name="T32" fmla="*/ 44 w 44"/>
                <a:gd name="T33"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28">
                  <a:moveTo>
                    <a:pt x="44" y="6"/>
                  </a:moveTo>
                  <a:lnTo>
                    <a:pt x="24" y="28"/>
                  </a:lnTo>
                  <a:lnTo>
                    <a:pt x="24" y="28"/>
                  </a:lnTo>
                  <a:lnTo>
                    <a:pt x="20" y="27"/>
                  </a:lnTo>
                  <a:lnTo>
                    <a:pt x="12" y="21"/>
                  </a:lnTo>
                  <a:lnTo>
                    <a:pt x="7" y="19"/>
                  </a:lnTo>
                  <a:lnTo>
                    <a:pt x="3" y="14"/>
                  </a:lnTo>
                  <a:lnTo>
                    <a:pt x="0" y="10"/>
                  </a:lnTo>
                  <a:lnTo>
                    <a:pt x="0" y="6"/>
                  </a:lnTo>
                  <a:lnTo>
                    <a:pt x="0" y="6"/>
                  </a:lnTo>
                  <a:lnTo>
                    <a:pt x="0" y="3"/>
                  </a:lnTo>
                  <a:lnTo>
                    <a:pt x="2" y="1"/>
                  </a:lnTo>
                  <a:lnTo>
                    <a:pt x="7" y="0"/>
                  </a:lnTo>
                  <a:lnTo>
                    <a:pt x="14" y="0"/>
                  </a:lnTo>
                  <a:lnTo>
                    <a:pt x="23" y="0"/>
                  </a:lnTo>
                  <a:lnTo>
                    <a:pt x="37" y="3"/>
                  </a:lnTo>
                  <a:lnTo>
                    <a:pt x="44"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194"/>
            <p:cNvSpPr>
              <a:spLocks/>
            </p:cNvSpPr>
            <p:nvPr/>
          </p:nvSpPr>
          <p:spPr bwMode="auto">
            <a:xfrm rot="900000">
              <a:off x="10080270" y="7111779"/>
              <a:ext cx="22218" cy="73319"/>
            </a:xfrm>
            <a:custGeom>
              <a:avLst/>
              <a:gdLst>
                <a:gd name="T0" fmla="*/ 5 w 10"/>
                <a:gd name="T1" fmla="*/ 0 h 33"/>
                <a:gd name="T2" fmla="*/ 5 w 10"/>
                <a:gd name="T3" fmla="*/ 0 h 33"/>
                <a:gd name="T4" fmla="*/ 7 w 10"/>
                <a:gd name="T5" fmla="*/ 0 h 33"/>
                <a:gd name="T6" fmla="*/ 8 w 10"/>
                <a:gd name="T7" fmla="*/ 4 h 33"/>
                <a:gd name="T8" fmla="*/ 10 w 10"/>
                <a:gd name="T9" fmla="*/ 13 h 33"/>
                <a:gd name="T10" fmla="*/ 10 w 10"/>
                <a:gd name="T11" fmla="*/ 17 h 33"/>
                <a:gd name="T12" fmla="*/ 8 w 10"/>
                <a:gd name="T13" fmla="*/ 24 h 33"/>
                <a:gd name="T14" fmla="*/ 8 w 10"/>
                <a:gd name="T15" fmla="*/ 24 h 33"/>
                <a:gd name="T16" fmla="*/ 7 w 10"/>
                <a:gd name="T17" fmla="*/ 30 h 33"/>
                <a:gd name="T18" fmla="*/ 5 w 10"/>
                <a:gd name="T19" fmla="*/ 33 h 33"/>
                <a:gd name="T20" fmla="*/ 4 w 10"/>
                <a:gd name="T21" fmla="*/ 33 h 33"/>
                <a:gd name="T22" fmla="*/ 3 w 10"/>
                <a:gd name="T23" fmla="*/ 31 h 33"/>
                <a:gd name="T24" fmla="*/ 1 w 10"/>
                <a:gd name="T25" fmla="*/ 27 h 33"/>
                <a:gd name="T26" fmla="*/ 0 w 10"/>
                <a:gd name="T27" fmla="*/ 24 h 33"/>
                <a:gd name="T28" fmla="*/ 5 w 10"/>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33">
                  <a:moveTo>
                    <a:pt x="5" y="0"/>
                  </a:moveTo>
                  <a:lnTo>
                    <a:pt x="5" y="0"/>
                  </a:lnTo>
                  <a:lnTo>
                    <a:pt x="7" y="0"/>
                  </a:lnTo>
                  <a:lnTo>
                    <a:pt x="8" y="4"/>
                  </a:lnTo>
                  <a:lnTo>
                    <a:pt x="10" y="13"/>
                  </a:lnTo>
                  <a:lnTo>
                    <a:pt x="10" y="17"/>
                  </a:lnTo>
                  <a:lnTo>
                    <a:pt x="8" y="24"/>
                  </a:lnTo>
                  <a:lnTo>
                    <a:pt x="8" y="24"/>
                  </a:lnTo>
                  <a:lnTo>
                    <a:pt x="7" y="30"/>
                  </a:lnTo>
                  <a:lnTo>
                    <a:pt x="5" y="33"/>
                  </a:lnTo>
                  <a:lnTo>
                    <a:pt x="4" y="33"/>
                  </a:lnTo>
                  <a:lnTo>
                    <a:pt x="3" y="31"/>
                  </a:lnTo>
                  <a:lnTo>
                    <a:pt x="1" y="27"/>
                  </a:lnTo>
                  <a:lnTo>
                    <a:pt x="0" y="24"/>
                  </a:lnTo>
                  <a:lnTo>
                    <a:pt x="5" y="0"/>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95"/>
            <p:cNvSpPr>
              <a:spLocks/>
            </p:cNvSpPr>
            <p:nvPr/>
          </p:nvSpPr>
          <p:spPr bwMode="auto">
            <a:xfrm rot="900000">
              <a:off x="9698117" y="7187864"/>
              <a:ext cx="186628" cy="597655"/>
            </a:xfrm>
            <a:custGeom>
              <a:avLst/>
              <a:gdLst>
                <a:gd name="T0" fmla="*/ 84 w 84"/>
                <a:gd name="T1" fmla="*/ 39 h 269"/>
                <a:gd name="T2" fmla="*/ 84 w 84"/>
                <a:gd name="T3" fmla="*/ 39 h 269"/>
                <a:gd name="T4" fmla="*/ 77 w 84"/>
                <a:gd name="T5" fmla="*/ 38 h 269"/>
                <a:gd name="T6" fmla="*/ 61 w 84"/>
                <a:gd name="T7" fmla="*/ 31 h 269"/>
                <a:gd name="T8" fmla="*/ 50 w 84"/>
                <a:gd name="T9" fmla="*/ 25 h 269"/>
                <a:gd name="T10" fmla="*/ 37 w 84"/>
                <a:gd name="T11" fmla="*/ 18 h 269"/>
                <a:gd name="T12" fmla="*/ 24 w 84"/>
                <a:gd name="T13" fmla="*/ 10 h 269"/>
                <a:gd name="T14" fmla="*/ 10 w 84"/>
                <a:gd name="T15" fmla="*/ 0 h 269"/>
                <a:gd name="T16" fmla="*/ 10 w 84"/>
                <a:gd name="T17" fmla="*/ 0 h 269"/>
                <a:gd name="T18" fmla="*/ 6 w 84"/>
                <a:gd name="T19" fmla="*/ 31 h 269"/>
                <a:gd name="T20" fmla="*/ 2 w 84"/>
                <a:gd name="T21" fmla="*/ 65 h 269"/>
                <a:gd name="T22" fmla="*/ 0 w 84"/>
                <a:gd name="T23" fmla="*/ 106 h 269"/>
                <a:gd name="T24" fmla="*/ 0 w 84"/>
                <a:gd name="T25" fmla="*/ 127 h 269"/>
                <a:gd name="T26" fmla="*/ 0 w 84"/>
                <a:gd name="T27" fmla="*/ 150 h 269"/>
                <a:gd name="T28" fmla="*/ 3 w 84"/>
                <a:gd name="T29" fmla="*/ 173 h 269"/>
                <a:gd name="T30" fmla="*/ 6 w 84"/>
                <a:gd name="T31" fmla="*/ 195 h 269"/>
                <a:gd name="T32" fmla="*/ 10 w 84"/>
                <a:gd name="T33" fmla="*/ 217 h 269"/>
                <a:gd name="T34" fmla="*/ 17 w 84"/>
                <a:gd name="T35" fmla="*/ 236 h 269"/>
                <a:gd name="T36" fmla="*/ 26 w 84"/>
                <a:gd name="T37" fmla="*/ 254 h 269"/>
                <a:gd name="T38" fmla="*/ 36 w 84"/>
                <a:gd name="T39" fmla="*/ 269 h 269"/>
                <a:gd name="T40" fmla="*/ 36 w 84"/>
                <a:gd name="T41" fmla="*/ 269 h 269"/>
                <a:gd name="T42" fmla="*/ 34 w 84"/>
                <a:gd name="T43" fmla="*/ 252 h 269"/>
                <a:gd name="T44" fmla="*/ 34 w 84"/>
                <a:gd name="T45" fmla="*/ 231 h 269"/>
                <a:gd name="T46" fmla="*/ 36 w 84"/>
                <a:gd name="T47" fmla="*/ 204 h 269"/>
                <a:gd name="T48" fmla="*/ 41 w 84"/>
                <a:gd name="T49" fmla="*/ 170 h 269"/>
                <a:gd name="T50" fmla="*/ 44 w 84"/>
                <a:gd name="T51" fmla="*/ 151 h 269"/>
                <a:gd name="T52" fmla="*/ 50 w 84"/>
                <a:gd name="T53" fmla="*/ 130 h 269"/>
                <a:gd name="T54" fmla="*/ 55 w 84"/>
                <a:gd name="T55" fmla="*/ 109 h 269"/>
                <a:gd name="T56" fmla="*/ 64 w 84"/>
                <a:gd name="T57" fmla="*/ 88 h 269"/>
                <a:gd name="T58" fmla="*/ 72 w 84"/>
                <a:gd name="T59" fmla="*/ 64 h 269"/>
                <a:gd name="T60" fmla="*/ 84 w 84"/>
                <a:gd name="T61" fmla="*/ 3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269">
                  <a:moveTo>
                    <a:pt x="84" y="39"/>
                  </a:moveTo>
                  <a:lnTo>
                    <a:pt x="84" y="39"/>
                  </a:lnTo>
                  <a:lnTo>
                    <a:pt x="77" y="38"/>
                  </a:lnTo>
                  <a:lnTo>
                    <a:pt x="61" y="31"/>
                  </a:lnTo>
                  <a:lnTo>
                    <a:pt x="50" y="25"/>
                  </a:lnTo>
                  <a:lnTo>
                    <a:pt x="37" y="18"/>
                  </a:lnTo>
                  <a:lnTo>
                    <a:pt x="24" y="10"/>
                  </a:lnTo>
                  <a:lnTo>
                    <a:pt x="10" y="0"/>
                  </a:lnTo>
                  <a:lnTo>
                    <a:pt x="10" y="0"/>
                  </a:lnTo>
                  <a:lnTo>
                    <a:pt x="6" y="31"/>
                  </a:lnTo>
                  <a:lnTo>
                    <a:pt x="2" y="65"/>
                  </a:lnTo>
                  <a:lnTo>
                    <a:pt x="0" y="106"/>
                  </a:lnTo>
                  <a:lnTo>
                    <a:pt x="0" y="127"/>
                  </a:lnTo>
                  <a:lnTo>
                    <a:pt x="0" y="150"/>
                  </a:lnTo>
                  <a:lnTo>
                    <a:pt x="3" y="173"/>
                  </a:lnTo>
                  <a:lnTo>
                    <a:pt x="6" y="195"/>
                  </a:lnTo>
                  <a:lnTo>
                    <a:pt x="10" y="217"/>
                  </a:lnTo>
                  <a:lnTo>
                    <a:pt x="17" y="236"/>
                  </a:lnTo>
                  <a:lnTo>
                    <a:pt x="26" y="254"/>
                  </a:lnTo>
                  <a:lnTo>
                    <a:pt x="36" y="269"/>
                  </a:lnTo>
                  <a:lnTo>
                    <a:pt x="36" y="269"/>
                  </a:lnTo>
                  <a:lnTo>
                    <a:pt x="34" y="252"/>
                  </a:lnTo>
                  <a:lnTo>
                    <a:pt x="34" y="231"/>
                  </a:lnTo>
                  <a:lnTo>
                    <a:pt x="36" y="204"/>
                  </a:lnTo>
                  <a:lnTo>
                    <a:pt x="41" y="170"/>
                  </a:lnTo>
                  <a:lnTo>
                    <a:pt x="44" y="151"/>
                  </a:lnTo>
                  <a:lnTo>
                    <a:pt x="50" y="130"/>
                  </a:lnTo>
                  <a:lnTo>
                    <a:pt x="55" y="109"/>
                  </a:lnTo>
                  <a:lnTo>
                    <a:pt x="64" y="88"/>
                  </a:lnTo>
                  <a:lnTo>
                    <a:pt x="72" y="64"/>
                  </a:lnTo>
                  <a:lnTo>
                    <a:pt x="84" y="39"/>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96"/>
            <p:cNvSpPr>
              <a:spLocks/>
            </p:cNvSpPr>
            <p:nvPr/>
          </p:nvSpPr>
          <p:spPr bwMode="auto">
            <a:xfrm rot="900000">
              <a:off x="9698117" y="7187864"/>
              <a:ext cx="186628" cy="597655"/>
            </a:xfrm>
            <a:custGeom>
              <a:avLst/>
              <a:gdLst>
                <a:gd name="T0" fmla="*/ 84 w 84"/>
                <a:gd name="T1" fmla="*/ 39 h 269"/>
                <a:gd name="T2" fmla="*/ 84 w 84"/>
                <a:gd name="T3" fmla="*/ 39 h 269"/>
                <a:gd name="T4" fmla="*/ 77 w 84"/>
                <a:gd name="T5" fmla="*/ 38 h 269"/>
                <a:gd name="T6" fmla="*/ 61 w 84"/>
                <a:gd name="T7" fmla="*/ 31 h 269"/>
                <a:gd name="T8" fmla="*/ 50 w 84"/>
                <a:gd name="T9" fmla="*/ 25 h 269"/>
                <a:gd name="T10" fmla="*/ 37 w 84"/>
                <a:gd name="T11" fmla="*/ 18 h 269"/>
                <a:gd name="T12" fmla="*/ 24 w 84"/>
                <a:gd name="T13" fmla="*/ 10 h 269"/>
                <a:gd name="T14" fmla="*/ 10 w 84"/>
                <a:gd name="T15" fmla="*/ 0 h 269"/>
                <a:gd name="T16" fmla="*/ 10 w 84"/>
                <a:gd name="T17" fmla="*/ 0 h 269"/>
                <a:gd name="T18" fmla="*/ 6 w 84"/>
                <a:gd name="T19" fmla="*/ 31 h 269"/>
                <a:gd name="T20" fmla="*/ 2 w 84"/>
                <a:gd name="T21" fmla="*/ 65 h 269"/>
                <a:gd name="T22" fmla="*/ 0 w 84"/>
                <a:gd name="T23" fmla="*/ 106 h 269"/>
                <a:gd name="T24" fmla="*/ 0 w 84"/>
                <a:gd name="T25" fmla="*/ 127 h 269"/>
                <a:gd name="T26" fmla="*/ 0 w 84"/>
                <a:gd name="T27" fmla="*/ 150 h 269"/>
                <a:gd name="T28" fmla="*/ 3 w 84"/>
                <a:gd name="T29" fmla="*/ 173 h 269"/>
                <a:gd name="T30" fmla="*/ 6 w 84"/>
                <a:gd name="T31" fmla="*/ 195 h 269"/>
                <a:gd name="T32" fmla="*/ 10 w 84"/>
                <a:gd name="T33" fmla="*/ 217 h 269"/>
                <a:gd name="T34" fmla="*/ 17 w 84"/>
                <a:gd name="T35" fmla="*/ 236 h 269"/>
                <a:gd name="T36" fmla="*/ 26 w 84"/>
                <a:gd name="T37" fmla="*/ 254 h 269"/>
                <a:gd name="T38" fmla="*/ 36 w 84"/>
                <a:gd name="T39" fmla="*/ 269 h 269"/>
                <a:gd name="T40" fmla="*/ 36 w 84"/>
                <a:gd name="T41" fmla="*/ 269 h 269"/>
                <a:gd name="T42" fmla="*/ 34 w 84"/>
                <a:gd name="T43" fmla="*/ 252 h 269"/>
                <a:gd name="T44" fmla="*/ 34 w 84"/>
                <a:gd name="T45" fmla="*/ 231 h 269"/>
                <a:gd name="T46" fmla="*/ 36 w 84"/>
                <a:gd name="T47" fmla="*/ 204 h 269"/>
                <a:gd name="T48" fmla="*/ 41 w 84"/>
                <a:gd name="T49" fmla="*/ 170 h 269"/>
                <a:gd name="T50" fmla="*/ 44 w 84"/>
                <a:gd name="T51" fmla="*/ 151 h 269"/>
                <a:gd name="T52" fmla="*/ 50 w 84"/>
                <a:gd name="T53" fmla="*/ 130 h 269"/>
                <a:gd name="T54" fmla="*/ 55 w 84"/>
                <a:gd name="T55" fmla="*/ 109 h 269"/>
                <a:gd name="T56" fmla="*/ 64 w 84"/>
                <a:gd name="T57" fmla="*/ 88 h 269"/>
                <a:gd name="T58" fmla="*/ 72 w 84"/>
                <a:gd name="T59" fmla="*/ 64 h 269"/>
                <a:gd name="T60" fmla="*/ 84 w 84"/>
                <a:gd name="T61" fmla="*/ 3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269">
                  <a:moveTo>
                    <a:pt x="84" y="39"/>
                  </a:moveTo>
                  <a:lnTo>
                    <a:pt x="84" y="39"/>
                  </a:lnTo>
                  <a:lnTo>
                    <a:pt x="77" y="38"/>
                  </a:lnTo>
                  <a:lnTo>
                    <a:pt x="61" y="31"/>
                  </a:lnTo>
                  <a:lnTo>
                    <a:pt x="50" y="25"/>
                  </a:lnTo>
                  <a:lnTo>
                    <a:pt x="37" y="18"/>
                  </a:lnTo>
                  <a:lnTo>
                    <a:pt x="24" y="10"/>
                  </a:lnTo>
                  <a:lnTo>
                    <a:pt x="10" y="0"/>
                  </a:lnTo>
                  <a:lnTo>
                    <a:pt x="10" y="0"/>
                  </a:lnTo>
                  <a:lnTo>
                    <a:pt x="6" y="31"/>
                  </a:lnTo>
                  <a:lnTo>
                    <a:pt x="2" y="65"/>
                  </a:lnTo>
                  <a:lnTo>
                    <a:pt x="0" y="106"/>
                  </a:lnTo>
                  <a:lnTo>
                    <a:pt x="0" y="127"/>
                  </a:lnTo>
                  <a:lnTo>
                    <a:pt x="0" y="150"/>
                  </a:lnTo>
                  <a:lnTo>
                    <a:pt x="3" y="173"/>
                  </a:lnTo>
                  <a:lnTo>
                    <a:pt x="6" y="195"/>
                  </a:lnTo>
                  <a:lnTo>
                    <a:pt x="10" y="217"/>
                  </a:lnTo>
                  <a:lnTo>
                    <a:pt x="17" y="236"/>
                  </a:lnTo>
                  <a:lnTo>
                    <a:pt x="26" y="254"/>
                  </a:lnTo>
                  <a:lnTo>
                    <a:pt x="36" y="269"/>
                  </a:lnTo>
                  <a:lnTo>
                    <a:pt x="36" y="269"/>
                  </a:lnTo>
                  <a:lnTo>
                    <a:pt x="34" y="252"/>
                  </a:lnTo>
                  <a:lnTo>
                    <a:pt x="34" y="231"/>
                  </a:lnTo>
                  <a:lnTo>
                    <a:pt x="36" y="204"/>
                  </a:lnTo>
                  <a:lnTo>
                    <a:pt x="41" y="170"/>
                  </a:lnTo>
                  <a:lnTo>
                    <a:pt x="44" y="151"/>
                  </a:lnTo>
                  <a:lnTo>
                    <a:pt x="50" y="130"/>
                  </a:lnTo>
                  <a:lnTo>
                    <a:pt x="55" y="109"/>
                  </a:lnTo>
                  <a:lnTo>
                    <a:pt x="64" y="88"/>
                  </a:lnTo>
                  <a:lnTo>
                    <a:pt x="72" y="64"/>
                  </a:lnTo>
                  <a:lnTo>
                    <a:pt x="84"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97"/>
            <p:cNvSpPr>
              <a:spLocks/>
            </p:cNvSpPr>
            <p:nvPr/>
          </p:nvSpPr>
          <p:spPr bwMode="auto">
            <a:xfrm rot="900000">
              <a:off x="9849907" y="6984682"/>
              <a:ext cx="188851" cy="317713"/>
            </a:xfrm>
            <a:custGeom>
              <a:avLst/>
              <a:gdLst>
                <a:gd name="T0" fmla="*/ 76 w 85"/>
                <a:gd name="T1" fmla="*/ 0 h 143"/>
                <a:gd name="T2" fmla="*/ 76 w 85"/>
                <a:gd name="T3" fmla="*/ 0 h 143"/>
                <a:gd name="T4" fmla="*/ 71 w 85"/>
                <a:gd name="T5" fmla="*/ 4 h 143"/>
                <a:gd name="T6" fmla="*/ 62 w 85"/>
                <a:gd name="T7" fmla="*/ 7 h 143"/>
                <a:gd name="T8" fmla="*/ 52 w 85"/>
                <a:gd name="T9" fmla="*/ 12 h 143"/>
                <a:gd name="T10" fmla="*/ 41 w 85"/>
                <a:gd name="T11" fmla="*/ 14 h 143"/>
                <a:gd name="T12" fmla="*/ 28 w 85"/>
                <a:gd name="T13" fmla="*/ 16 h 143"/>
                <a:gd name="T14" fmla="*/ 14 w 85"/>
                <a:gd name="T15" fmla="*/ 16 h 143"/>
                <a:gd name="T16" fmla="*/ 0 w 85"/>
                <a:gd name="T17" fmla="*/ 13 h 143"/>
                <a:gd name="T18" fmla="*/ 0 w 85"/>
                <a:gd name="T19" fmla="*/ 13 h 143"/>
                <a:gd name="T20" fmla="*/ 5 w 85"/>
                <a:gd name="T21" fmla="*/ 29 h 143"/>
                <a:gd name="T22" fmla="*/ 20 w 85"/>
                <a:gd name="T23" fmla="*/ 67 h 143"/>
                <a:gd name="T24" fmla="*/ 28 w 85"/>
                <a:gd name="T25" fmla="*/ 88 h 143"/>
                <a:gd name="T26" fmla="*/ 38 w 85"/>
                <a:gd name="T27" fmla="*/ 109 h 143"/>
                <a:gd name="T28" fmla="*/ 48 w 85"/>
                <a:gd name="T29" fmla="*/ 129 h 143"/>
                <a:gd name="T30" fmla="*/ 58 w 85"/>
                <a:gd name="T31" fmla="*/ 143 h 143"/>
                <a:gd name="T32" fmla="*/ 58 w 85"/>
                <a:gd name="T33" fmla="*/ 143 h 143"/>
                <a:gd name="T34" fmla="*/ 65 w 85"/>
                <a:gd name="T35" fmla="*/ 131 h 143"/>
                <a:gd name="T36" fmla="*/ 71 w 85"/>
                <a:gd name="T37" fmla="*/ 115 h 143"/>
                <a:gd name="T38" fmla="*/ 76 w 85"/>
                <a:gd name="T39" fmla="*/ 97 h 143"/>
                <a:gd name="T40" fmla="*/ 82 w 85"/>
                <a:gd name="T41" fmla="*/ 74 h 143"/>
                <a:gd name="T42" fmla="*/ 83 w 85"/>
                <a:gd name="T43" fmla="*/ 63 h 143"/>
                <a:gd name="T44" fmla="*/ 85 w 85"/>
                <a:gd name="T45" fmla="*/ 50 h 143"/>
                <a:gd name="T46" fmla="*/ 85 w 85"/>
                <a:gd name="T47" fmla="*/ 37 h 143"/>
                <a:gd name="T48" fmla="*/ 83 w 85"/>
                <a:gd name="T49" fmla="*/ 26 h 143"/>
                <a:gd name="T50" fmla="*/ 80 w 85"/>
                <a:gd name="T51" fmla="*/ 13 h 143"/>
                <a:gd name="T52" fmla="*/ 76 w 85"/>
                <a:gd name="T5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143">
                  <a:moveTo>
                    <a:pt x="76" y="0"/>
                  </a:moveTo>
                  <a:lnTo>
                    <a:pt x="76" y="0"/>
                  </a:lnTo>
                  <a:lnTo>
                    <a:pt x="71" y="4"/>
                  </a:lnTo>
                  <a:lnTo>
                    <a:pt x="62" y="7"/>
                  </a:lnTo>
                  <a:lnTo>
                    <a:pt x="52" y="12"/>
                  </a:lnTo>
                  <a:lnTo>
                    <a:pt x="41" y="14"/>
                  </a:lnTo>
                  <a:lnTo>
                    <a:pt x="28" y="16"/>
                  </a:lnTo>
                  <a:lnTo>
                    <a:pt x="14" y="16"/>
                  </a:lnTo>
                  <a:lnTo>
                    <a:pt x="0" y="13"/>
                  </a:lnTo>
                  <a:lnTo>
                    <a:pt x="0" y="13"/>
                  </a:lnTo>
                  <a:lnTo>
                    <a:pt x="5" y="29"/>
                  </a:lnTo>
                  <a:lnTo>
                    <a:pt x="20" y="67"/>
                  </a:lnTo>
                  <a:lnTo>
                    <a:pt x="28" y="88"/>
                  </a:lnTo>
                  <a:lnTo>
                    <a:pt x="38" y="109"/>
                  </a:lnTo>
                  <a:lnTo>
                    <a:pt x="48" y="129"/>
                  </a:lnTo>
                  <a:lnTo>
                    <a:pt x="58" y="143"/>
                  </a:lnTo>
                  <a:lnTo>
                    <a:pt x="58" y="143"/>
                  </a:lnTo>
                  <a:lnTo>
                    <a:pt x="65" y="131"/>
                  </a:lnTo>
                  <a:lnTo>
                    <a:pt x="71" y="115"/>
                  </a:lnTo>
                  <a:lnTo>
                    <a:pt x="76" y="97"/>
                  </a:lnTo>
                  <a:lnTo>
                    <a:pt x="82" y="74"/>
                  </a:lnTo>
                  <a:lnTo>
                    <a:pt x="83" y="63"/>
                  </a:lnTo>
                  <a:lnTo>
                    <a:pt x="85" y="50"/>
                  </a:lnTo>
                  <a:lnTo>
                    <a:pt x="85" y="37"/>
                  </a:lnTo>
                  <a:lnTo>
                    <a:pt x="83" y="26"/>
                  </a:lnTo>
                  <a:lnTo>
                    <a:pt x="80" y="13"/>
                  </a:lnTo>
                  <a:lnTo>
                    <a:pt x="76" y="0"/>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198"/>
            <p:cNvSpPr>
              <a:spLocks/>
            </p:cNvSpPr>
            <p:nvPr/>
          </p:nvSpPr>
          <p:spPr bwMode="auto">
            <a:xfrm rot="900000">
              <a:off x="9849907" y="6984682"/>
              <a:ext cx="188851" cy="317713"/>
            </a:xfrm>
            <a:custGeom>
              <a:avLst/>
              <a:gdLst>
                <a:gd name="T0" fmla="*/ 76 w 85"/>
                <a:gd name="T1" fmla="*/ 0 h 143"/>
                <a:gd name="T2" fmla="*/ 76 w 85"/>
                <a:gd name="T3" fmla="*/ 0 h 143"/>
                <a:gd name="T4" fmla="*/ 71 w 85"/>
                <a:gd name="T5" fmla="*/ 4 h 143"/>
                <a:gd name="T6" fmla="*/ 62 w 85"/>
                <a:gd name="T7" fmla="*/ 7 h 143"/>
                <a:gd name="T8" fmla="*/ 52 w 85"/>
                <a:gd name="T9" fmla="*/ 12 h 143"/>
                <a:gd name="T10" fmla="*/ 41 w 85"/>
                <a:gd name="T11" fmla="*/ 14 h 143"/>
                <a:gd name="T12" fmla="*/ 28 w 85"/>
                <a:gd name="T13" fmla="*/ 16 h 143"/>
                <a:gd name="T14" fmla="*/ 14 w 85"/>
                <a:gd name="T15" fmla="*/ 16 h 143"/>
                <a:gd name="T16" fmla="*/ 0 w 85"/>
                <a:gd name="T17" fmla="*/ 13 h 143"/>
                <a:gd name="T18" fmla="*/ 0 w 85"/>
                <a:gd name="T19" fmla="*/ 13 h 143"/>
                <a:gd name="T20" fmla="*/ 5 w 85"/>
                <a:gd name="T21" fmla="*/ 29 h 143"/>
                <a:gd name="T22" fmla="*/ 20 w 85"/>
                <a:gd name="T23" fmla="*/ 67 h 143"/>
                <a:gd name="T24" fmla="*/ 28 w 85"/>
                <a:gd name="T25" fmla="*/ 88 h 143"/>
                <a:gd name="T26" fmla="*/ 38 w 85"/>
                <a:gd name="T27" fmla="*/ 109 h 143"/>
                <a:gd name="T28" fmla="*/ 48 w 85"/>
                <a:gd name="T29" fmla="*/ 129 h 143"/>
                <a:gd name="T30" fmla="*/ 58 w 85"/>
                <a:gd name="T31" fmla="*/ 143 h 143"/>
                <a:gd name="T32" fmla="*/ 58 w 85"/>
                <a:gd name="T33" fmla="*/ 143 h 143"/>
                <a:gd name="T34" fmla="*/ 65 w 85"/>
                <a:gd name="T35" fmla="*/ 131 h 143"/>
                <a:gd name="T36" fmla="*/ 71 w 85"/>
                <a:gd name="T37" fmla="*/ 115 h 143"/>
                <a:gd name="T38" fmla="*/ 76 w 85"/>
                <a:gd name="T39" fmla="*/ 97 h 143"/>
                <a:gd name="T40" fmla="*/ 82 w 85"/>
                <a:gd name="T41" fmla="*/ 74 h 143"/>
                <a:gd name="T42" fmla="*/ 83 w 85"/>
                <a:gd name="T43" fmla="*/ 63 h 143"/>
                <a:gd name="T44" fmla="*/ 85 w 85"/>
                <a:gd name="T45" fmla="*/ 50 h 143"/>
                <a:gd name="T46" fmla="*/ 85 w 85"/>
                <a:gd name="T47" fmla="*/ 37 h 143"/>
                <a:gd name="T48" fmla="*/ 83 w 85"/>
                <a:gd name="T49" fmla="*/ 26 h 143"/>
                <a:gd name="T50" fmla="*/ 80 w 85"/>
                <a:gd name="T51" fmla="*/ 13 h 143"/>
                <a:gd name="T52" fmla="*/ 76 w 85"/>
                <a:gd name="T5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143">
                  <a:moveTo>
                    <a:pt x="76" y="0"/>
                  </a:moveTo>
                  <a:lnTo>
                    <a:pt x="76" y="0"/>
                  </a:lnTo>
                  <a:lnTo>
                    <a:pt x="71" y="4"/>
                  </a:lnTo>
                  <a:lnTo>
                    <a:pt x="62" y="7"/>
                  </a:lnTo>
                  <a:lnTo>
                    <a:pt x="52" y="12"/>
                  </a:lnTo>
                  <a:lnTo>
                    <a:pt x="41" y="14"/>
                  </a:lnTo>
                  <a:lnTo>
                    <a:pt x="28" y="16"/>
                  </a:lnTo>
                  <a:lnTo>
                    <a:pt x="14" y="16"/>
                  </a:lnTo>
                  <a:lnTo>
                    <a:pt x="0" y="13"/>
                  </a:lnTo>
                  <a:lnTo>
                    <a:pt x="0" y="13"/>
                  </a:lnTo>
                  <a:lnTo>
                    <a:pt x="5" y="29"/>
                  </a:lnTo>
                  <a:lnTo>
                    <a:pt x="20" y="67"/>
                  </a:lnTo>
                  <a:lnTo>
                    <a:pt x="28" y="88"/>
                  </a:lnTo>
                  <a:lnTo>
                    <a:pt x="38" y="109"/>
                  </a:lnTo>
                  <a:lnTo>
                    <a:pt x="48" y="129"/>
                  </a:lnTo>
                  <a:lnTo>
                    <a:pt x="58" y="143"/>
                  </a:lnTo>
                  <a:lnTo>
                    <a:pt x="58" y="143"/>
                  </a:lnTo>
                  <a:lnTo>
                    <a:pt x="65" y="131"/>
                  </a:lnTo>
                  <a:lnTo>
                    <a:pt x="71" y="115"/>
                  </a:lnTo>
                  <a:lnTo>
                    <a:pt x="76" y="97"/>
                  </a:lnTo>
                  <a:lnTo>
                    <a:pt x="82" y="74"/>
                  </a:lnTo>
                  <a:lnTo>
                    <a:pt x="83" y="63"/>
                  </a:lnTo>
                  <a:lnTo>
                    <a:pt x="85" y="50"/>
                  </a:lnTo>
                  <a:lnTo>
                    <a:pt x="85" y="37"/>
                  </a:lnTo>
                  <a:lnTo>
                    <a:pt x="83" y="26"/>
                  </a:lnTo>
                  <a:lnTo>
                    <a:pt x="80" y="13"/>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99"/>
            <p:cNvSpPr>
              <a:spLocks/>
            </p:cNvSpPr>
            <p:nvPr/>
          </p:nvSpPr>
          <p:spPr bwMode="auto">
            <a:xfrm rot="900000">
              <a:off x="10005237" y="6927202"/>
              <a:ext cx="168854" cy="197738"/>
            </a:xfrm>
            <a:custGeom>
              <a:avLst/>
              <a:gdLst>
                <a:gd name="T0" fmla="*/ 0 w 76"/>
                <a:gd name="T1" fmla="*/ 0 h 89"/>
                <a:gd name="T2" fmla="*/ 39 w 76"/>
                <a:gd name="T3" fmla="*/ 4 h 89"/>
                <a:gd name="T4" fmla="*/ 76 w 76"/>
                <a:gd name="T5" fmla="*/ 67 h 89"/>
                <a:gd name="T6" fmla="*/ 24 w 76"/>
                <a:gd name="T7" fmla="*/ 89 h 89"/>
                <a:gd name="T8" fmla="*/ 24 w 76"/>
                <a:gd name="T9" fmla="*/ 89 h 89"/>
                <a:gd name="T10" fmla="*/ 19 w 76"/>
                <a:gd name="T11" fmla="*/ 80 h 89"/>
                <a:gd name="T12" fmla="*/ 9 w 76"/>
                <a:gd name="T13" fmla="*/ 57 h 89"/>
                <a:gd name="T14" fmla="*/ 5 w 76"/>
                <a:gd name="T15" fmla="*/ 43 h 89"/>
                <a:gd name="T16" fmla="*/ 1 w 76"/>
                <a:gd name="T17" fmla="*/ 27 h 89"/>
                <a:gd name="T18" fmla="*/ 0 w 76"/>
                <a:gd name="T19" fmla="*/ 13 h 89"/>
                <a:gd name="T20" fmla="*/ 0 w 7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9">
                  <a:moveTo>
                    <a:pt x="0" y="0"/>
                  </a:moveTo>
                  <a:lnTo>
                    <a:pt x="39" y="4"/>
                  </a:lnTo>
                  <a:lnTo>
                    <a:pt x="76" y="67"/>
                  </a:lnTo>
                  <a:lnTo>
                    <a:pt x="24" y="89"/>
                  </a:lnTo>
                  <a:lnTo>
                    <a:pt x="24" y="89"/>
                  </a:lnTo>
                  <a:lnTo>
                    <a:pt x="19" y="80"/>
                  </a:lnTo>
                  <a:lnTo>
                    <a:pt x="9" y="57"/>
                  </a:lnTo>
                  <a:lnTo>
                    <a:pt x="5" y="43"/>
                  </a:lnTo>
                  <a:lnTo>
                    <a:pt x="1" y="27"/>
                  </a:lnTo>
                  <a:lnTo>
                    <a:pt x="0"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200"/>
            <p:cNvSpPr>
              <a:spLocks/>
            </p:cNvSpPr>
            <p:nvPr/>
          </p:nvSpPr>
          <p:spPr bwMode="auto">
            <a:xfrm rot="900000">
              <a:off x="10005237" y="6927202"/>
              <a:ext cx="168854" cy="197738"/>
            </a:xfrm>
            <a:custGeom>
              <a:avLst/>
              <a:gdLst>
                <a:gd name="T0" fmla="*/ 0 w 76"/>
                <a:gd name="T1" fmla="*/ 0 h 89"/>
                <a:gd name="T2" fmla="*/ 39 w 76"/>
                <a:gd name="T3" fmla="*/ 4 h 89"/>
                <a:gd name="T4" fmla="*/ 76 w 76"/>
                <a:gd name="T5" fmla="*/ 67 h 89"/>
                <a:gd name="T6" fmla="*/ 24 w 76"/>
                <a:gd name="T7" fmla="*/ 89 h 89"/>
                <a:gd name="T8" fmla="*/ 24 w 76"/>
                <a:gd name="T9" fmla="*/ 89 h 89"/>
                <a:gd name="T10" fmla="*/ 19 w 76"/>
                <a:gd name="T11" fmla="*/ 80 h 89"/>
                <a:gd name="T12" fmla="*/ 9 w 76"/>
                <a:gd name="T13" fmla="*/ 57 h 89"/>
                <a:gd name="T14" fmla="*/ 5 w 76"/>
                <a:gd name="T15" fmla="*/ 43 h 89"/>
                <a:gd name="T16" fmla="*/ 1 w 76"/>
                <a:gd name="T17" fmla="*/ 27 h 89"/>
                <a:gd name="T18" fmla="*/ 0 w 76"/>
                <a:gd name="T19" fmla="*/ 13 h 89"/>
                <a:gd name="T20" fmla="*/ 0 w 7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9">
                  <a:moveTo>
                    <a:pt x="0" y="0"/>
                  </a:moveTo>
                  <a:lnTo>
                    <a:pt x="39" y="4"/>
                  </a:lnTo>
                  <a:lnTo>
                    <a:pt x="76" y="67"/>
                  </a:lnTo>
                  <a:lnTo>
                    <a:pt x="24" y="89"/>
                  </a:lnTo>
                  <a:lnTo>
                    <a:pt x="24" y="89"/>
                  </a:lnTo>
                  <a:lnTo>
                    <a:pt x="19" y="80"/>
                  </a:lnTo>
                  <a:lnTo>
                    <a:pt x="9" y="57"/>
                  </a:lnTo>
                  <a:lnTo>
                    <a:pt x="5" y="43"/>
                  </a:lnTo>
                  <a:lnTo>
                    <a:pt x="1" y="27"/>
                  </a:lnTo>
                  <a:lnTo>
                    <a:pt x="0" y="1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201"/>
            <p:cNvSpPr>
              <a:spLocks/>
            </p:cNvSpPr>
            <p:nvPr/>
          </p:nvSpPr>
          <p:spPr bwMode="auto">
            <a:xfrm rot="900000">
              <a:off x="9288928" y="7881615"/>
              <a:ext cx="415471" cy="199959"/>
            </a:xfrm>
            <a:custGeom>
              <a:avLst/>
              <a:gdLst>
                <a:gd name="T0" fmla="*/ 0 w 187"/>
                <a:gd name="T1" fmla="*/ 90 h 90"/>
                <a:gd name="T2" fmla="*/ 0 w 187"/>
                <a:gd name="T3" fmla="*/ 90 h 90"/>
                <a:gd name="T4" fmla="*/ 26 w 187"/>
                <a:gd name="T5" fmla="*/ 83 h 90"/>
                <a:gd name="T6" fmla="*/ 82 w 187"/>
                <a:gd name="T7" fmla="*/ 66 h 90"/>
                <a:gd name="T8" fmla="*/ 115 w 187"/>
                <a:gd name="T9" fmla="*/ 56 h 90"/>
                <a:gd name="T10" fmla="*/ 145 w 187"/>
                <a:gd name="T11" fmla="*/ 46 h 90"/>
                <a:gd name="T12" fmla="*/ 168 w 187"/>
                <a:gd name="T13" fmla="*/ 35 h 90"/>
                <a:gd name="T14" fmla="*/ 175 w 187"/>
                <a:gd name="T15" fmla="*/ 31 h 90"/>
                <a:gd name="T16" fmla="*/ 180 w 187"/>
                <a:gd name="T17" fmla="*/ 27 h 90"/>
                <a:gd name="T18" fmla="*/ 173 w 187"/>
                <a:gd name="T19" fmla="*/ 12 h 90"/>
                <a:gd name="T20" fmla="*/ 187 w 187"/>
                <a:gd name="T21" fmla="*/ 17 h 90"/>
                <a:gd name="T22" fmla="*/ 187 w 187"/>
                <a:gd name="T23" fmla="*/ 17 h 90"/>
                <a:gd name="T24" fmla="*/ 177 w 187"/>
                <a:gd name="T25" fmla="*/ 10 h 90"/>
                <a:gd name="T26" fmla="*/ 169 w 187"/>
                <a:gd name="T27" fmla="*/ 4 h 90"/>
                <a:gd name="T28" fmla="*/ 163 w 187"/>
                <a:gd name="T29" fmla="*/ 0 h 90"/>
                <a:gd name="T30" fmla="*/ 163 w 187"/>
                <a:gd name="T31" fmla="*/ 25 h 90"/>
                <a:gd name="T32" fmla="*/ 163 w 187"/>
                <a:gd name="T33" fmla="*/ 25 h 90"/>
                <a:gd name="T34" fmla="*/ 145 w 187"/>
                <a:gd name="T35" fmla="*/ 35 h 90"/>
                <a:gd name="T36" fmla="*/ 101 w 187"/>
                <a:gd name="T37" fmla="*/ 55 h 90"/>
                <a:gd name="T38" fmla="*/ 74 w 187"/>
                <a:gd name="T39" fmla="*/ 66 h 90"/>
                <a:gd name="T40" fmla="*/ 47 w 187"/>
                <a:gd name="T41" fmla="*/ 78 h 90"/>
                <a:gd name="T42" fmla="*/ 22 w 187"/>
                <a:gd name="T43" fmla="*/ 86 h 90"/>
                <a:gd name="T44" fmla="*/ 0 w 187"/>
                <a:gd name="T4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7" h="90">
                  <a:moveTo>
                    <a:pt x="0" y="90"/>
                  </a:moveTo>
                  <a:lnTo>
                    <a:pt x="0" y="90"/>
                  </a:lnTo>
                  <a:lnTo>
                    <a:pt x="26" y="83"/>
                  </a:lnTo>
                  <a:lnTo>
                    <a:pt x="82" y="66"/>
                  </a:lnTo>
                  <a:lnTo>
                    <a:pt x="115" y="56"/>
                  </a:lnTo>
                  <a:lnTo>
                    <a:pt x="145" y="46"/>
                  </a:lnTo>
                  <a:lnTo>
                    <a:pt x="168" y="35"/>
                  </a:lnTo>
                  <a:lnTo>
                    <a:pt x="175" y="31"/>
                  </a:lnTo>
                  <a:lnTo>
                    <a:pt x="180" y="27"/>
                  </a:lnTo>
                  <a:lnTo>
                    <a:pt x="173" y="12"/>
                  </a:lnTo>
                  <a:lnTo>
                    <a:pt x="187" y="17"/>
                  </a:lnTo>
                  <a:lnTo>
                    <a:pt x="187" y="17"/>
                  </a:lnTo>
                  <a:lnTo>
                    <a:pt x="177" y="10"/>
                  </a:lnTo>
                  <a:lnTo>
                    <a:pt x="169" y="4"/>
                  </a:lnTo>
                  <a:lnTo>
                    <a:pt x="163" y="0"/>
                  </a:lnTo>
                  <a:lnTo>
                    <a:pt x="163" y="25"/>
                  </a:lnTo>
                  <a:lnTo>
                    <a:pt x="163" y="25"/>
                  </a:lnTo>
                  <a:lnTo>
                    <a:pt x="145" y="35"/>
                  </a:lnTo>
                  <a:lnTo>
                    <a:pt x="101" y="55"/>
                  </a:lnTo>
                  <a:lnTo>
                    <a:pt x="74" y="66"/>
                  </a:lnTo>
                  <a:lnTo>
                    <a:pt x="47" y="78"/>
                  </a:lnTo>
                  <a:lnTo>
                    <a:pt x="22" y="86"/>
                  </a:lnTo>
                  <a:lnTo>
                    <a:pt x="0" y="90"/>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202"/>
            <p:cNvSpPr>
              <a:spLocks/>
            </p:cNvSpPr>
            <p:nvPr/>
          </p:nvSpPr>
          <p:spPr bwMode="auto">
            <a:xfrm rot="900000">
              <a:off x="9288928" y="7881615"/>
              <a:ext cx="415471" cy="199959"/>
            </a:xfrm>
            <a:custGeom>
              <a:avLst/>
              <a:gdLst>
                <a:gd name="T0" fmla="*/ 0 w 187"/>
                <a:gd name="T1" fmla="*/ 90 h 90"/>
                <a:gd name="T2" fmla="*/ 0 w 187"/>
                <a:gd name="T3" fmla="*/ 90 h 90"/>
                <a:gd name="T4" fmla="*/ 26 w 187"/>
                <a:gd name="T5" fmla="*/ 83 h 90"/>
                <a:gd name="T6" fmla="*/ 82 w 187"/>
                <a:gd name="T7" fmla="*/ 66 h 90"/>
                <a:gd name="T8" fmla="*/ 115 w 187"/>
                <a:gd name="T9" fmla="*/ 56 h 90"/>
                <a:gd name="T10" fmla="*/ 145 w 187"/>
                <a:gd name="T11" fmla="*/ 46 h 90"/>
                <a:gd name="T12" fmla="*/ 168 w 187"/>
                <a:gd name="T13" fmla="*/ 35 h 90"/>
                <a:gd name="T14" fmla="*/ 175 w 187"/>
                <a:gd name="T15" fmla="*/ 31 h 90"/>
                <a:gd name="T16" fmla="*/ 180 w 187"/>
                <a:gd name="T17" fmla="*/ 27 h 90"/>
                <a:gd name="T18" fmla="*/ 173 w 187"/>
                <a:gd name="T19" fmla="*/ 12 h 90"/>
                <a:gd name="T20" fmla="*/ 187 w 187"/>
                <a:gd name="T21" fmla="*/ 17 h 90"/>
                <a:gd name="T22" fmla="*/ 187 w 187"/>
                <a:gd name="T23" fmla="*/ 17 h 90"/>
                <a:gd name="T24" fmla="*/ 177 w 187"/>
                <a:gd name="T25" fmla="*/ 10 h 90"/>
                <a:gd name="T26" fmla="*/ 169 w 187"/>
                <a:gd name="T27" fmla="*/ 4 h 90"/>
                <a:gd name="T28" fmla="*/ 163 w 187"/>
                <a:gd name="T29" fmla="*/ 0 h 90"/>
                <a:gd name="T30" fmla="*/ 163 w 187"/>
                <a:gd name="T31" fmla="*/ 25 h 90"/>
                <a:gd name="T32" fmla="*/ 163 w 187"/>
                <a:gd name="T33" fmla="*/ 25 h 90"/>
                <a:gd name="T34" fmla="*/ 145 w 187"/>
                <a:gd name="T35" fmla="*/ 35 h 90"/>
                <a:gd name="T36" fmla="*/ 101 w 187"/>
                <a:gd name="T37" fmla="*/ 55 h 90"/>
                <a:gd name="T38" fmla="*/ 74 w 187"/>
                <a:gd name="T39" fmla="*/ 66 h 90"/>
                <a:gd name="T40" fmla="*/ 47 w 187"/>
                <a:gd name="T41" fmla="*/ 78 h 90"/>
                <a:gd name="T42" fmla="*/ 22 w 187"/>
                <a:gd name="T43" fmla="*/ 86 h 90"/>
                <a:gd name="T44" fmla="*/ 0 w 187"/>
                <a:gd name="T4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7" h="90">
                  <a:moveTo>
                    <a:pt x="0" y="90"/>
                  </a:moveTo>
                  <a:lnTo>
                    <a:pt x="0" y="90"/>
                  </a:lnTo>
                  <a:lnTo>
                    <a:pt x="26" y="83"/>
                  </a:lnTo>
                  <a:lnTo>
                    <a:pt x="82" y="66"/>
                  </a:lnTo>
                  <a:lnTo>
                    <a:pt x="115" y="56"/>
                  </a:lnTo>
                  <a:lnTo>
                    <a:pt x="145" y="46"/>
                  </a:lnTo>
                  <a:lnTo>
                    <a:pt x="168" y="35"/>
                  </a:lnTo>
                  <a:lnTo>
                    <a:pt x="175" y="31"/>
                  </a:lnTo>
                  <a:lnTo>
                    <a:pt x="180" y="27"/>
                  </a:lnTo>
                  <a:lnTo>
                    <a:pt x="173" y="12"/>
                  </a:lnTo>
                  <a:lnTo>
                    <a:pt x="187" y="17"/>
                  </a:lnTo>
                  <a:lnTo>
                    <a:pt x="187" y="17"/>
                  </a:lnTo>
                  <a:lnTo>
                    <a:pt x="177" y="10"/>
                  </a:lnTo>
                  <a:lnTo>
                    <a:pt x="169" y="4"/>
                  </a:lnTo>
                  <a:lnTo>
                    <a:pt x="163" y="0"/>
                  </a:lnTo>
                  <a:lnTo>
                    <a:pt x="163" y="25"/>
                  </a:lnTo>
                  <a:lnTo>
                    <a:pt x="163" y="25"/>
                  </a:lnTo>
                  <a:lnTo>
                    <a:pt x="145" y="35"/>
                  </a:lnTo>
                  <a:lnTo>
                    <a:pt x="101" y="55"/>
                  </a:lnTo>
                  <a:lnTo>
                    <a:pt x="74" y="66"/>
                  </a:lnTo>
                  <a:lnTo>
                    <a:pt x="47" y="78"/>
                  </a:lnTo>
                  <a:lnTo>
                    <a:pt x="22" y="86"/>
                  </a:lnTo>
                  <a:lnTo>
                    <a:pt x="0"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203"/>
            <p:cNvSpPr>
              <a:spLocks/>
            </p:cNvSpPr>
            <p:nvPr/>
          </p:nvSpPr>
          <p:spPr bwMode="auto">
            <a:xfrm rot="900000">
              <a:off x="9601288" y="7036483"/>
              <a:ext cx="1008681" cy="804279"/>
            </a:xfrm>
            <a:custGeom>
              <a:avLst/>
              <a:gdLst>
                <a:gd name="T0" fmla="*/ 104 w 454"/>
                <a:gd name="T1" fmla="*/ 0 h 362"/>
                <a:gd name="T2" fmla="*/ 108 w 454"/>
                <a:gd name="T3" fmla="*/ 3 h 362"/>
                <a:gd name="T4" fmla="*/ 108 w 454"/>
                <a:gd name="T5" fmla="*/ 17 h 362"/>
                <a:gd name="T6" fmla="*/ 97 w 454"/>
                <a:gd name="T7" fmla="*/ 57 h 362"/>
                <a:gd name="T8" fmla="*/ 80 w 454"/>
                <a:gd name="T9" fmla="*/ 111 h 362"/>
                <a:gd name="T10" fmla="*/ 73 w 454"/>
                <a:gd name="T11" fmla="*/ 153 h 362"/>
                <a:gd name="T12" fmla="*/ 71 w 454"/>
                <a:gd name="T13" fmla="*/ 196 h 362"/>
                <a:gd name="T14" fmla="*/ 80 w 454"/>
                <a:gd name="T15" fmla="*/ 240 h 362"/>
                <a:gd name="T16" fmla="*/ 90 w 454"/>
                <a:gd name="T17" fmla="*/ 260 h 362"/>
                <a:gd name="T18" fmla="*/ 94 w 454"/>
                <a:gd name="T19" fmla="*/ 268 h 362"/>
                <a:gd name="T20" fmla="*/ 107 w 454"/>
                <a:gd name="T21" fmla="*/ 282 h 362"/>
                <a:gd name="T22" fmla="*/ 121 w 454"/>
                <a:gd name="T23" fmla="*/ 292 h 362"/>
                <a:gd name="T24" fmla="*/ 136 w 454"/>
                <a:gd name="T25" fmla="*/ 299 h 362"/>
                <a:gd name="T26" fmla="*/ 162 w 454"/>
                <a:gd name="T27" fmla="*/ 304 h 362"/>
                <a:gd name="T28" fmla="*/ 203 w 454"/>
                <a:gd name="T29" fmla="*/ 302 h 362"/>
                <a:gd name="T30" fmla="*/ 247 w 454"/>
                <a:gd name="T31" fmla="*/ 291 h 362"/>
                <a:gd name="T32" fmla="*/ 292 w 454"/>
                <a:gd name="T33" fmla="*/ 274 h 362"/>
                <a:gd name="T34" fmla="*/ 362 w 454"/>
                <a:gd name="T35" fmla="*/ 240 h 362"/>
                <a:gd name="T36" fmla="*/ 407 w 454"/>
                <a:gd name="T37" fmla="*/ 216 h 362"/>
                <a:gd name="T38" fmla="*/ 420 w 454"/>
                <a:gd name="T39" fmla="*/ 233 h 362"/>
                <a:gd name="T40" fmla="*/ 436 w 454"/>
                <a:gd name="T41" fmla="*/ 247 h 362"/>
                <a:gd name="T42" fmla="*/ 454 w 454"/>
                <a:gd name="T43" fmla="*/ 257 h 362"/>
                <a:gd name="T44" fmla="*/ 441 w 454"/>
                <a:gd name="T45" fmla="*/ 264 h 362"/>
                <a:gd name="T46" fmla="*/ 382 w 454"/>
                <a:gd name="T47" fmla="*/ 295 h 362"/>
                <a:gd name="T48" fmla="*/ 325 w 454"/>
                <a:gd name="T49" fmla="*/ 321 h 362"/>
                <a:gd name="T50" fmla="*/ 260 w 454"/>
                <a:gd name="T51" fmla="*/ 343 h 362"/>
                <a:gd name="T52" fmla="*/ 192 w 454"/>
                <a:gd name="T53" fmla="*/ 359 h 362"/>
                <a:gd name="T54" fmla="*/ 159 w 454"/>
                <a:gd name="T55" fmla="*/ 362 h 362"/>
                <a:gd name="T56" fmla="*/ 129 w 454"/>
                <a:gd name="T57" fmla="*/ 360 h 362"/>
                <a:gd name="T58" fmla="*/ 101 w 454"/>
                <a:gd name="T59" fmla="*/ 353 h 362"/>
                <a:gd name="T60" fmla="*/ 75 w 454"/>
                <a:gd name="T61" fmla="*/ 342 h 362"/>
                <a:gd name="T62" fmla="*/ 53 w 454"/>
                <a:gd name="T63" fmla="*/ 323 h 362"/>
                <a:gd name="T64" fmla="*/ 43 w 454"/>
                <a:gd name="T65" fmla="*/ 311 h 362"/>
                <a:gd name="T66" fmla="*/ 26 w 454"/>
                <a:gd name="T67" fmla="*/ 284 h 362"/>
                <a:gd name="T68" fmla="*/ 13 w 454"/>
                <a:gd name="T69" fmla="*/ 257 h 362"/>
                <a:gd name="T70" fmla="*/ 5 w 454"/>
                <a:gd name="T71" fmla="*/ 228 h 362"/>
                <a:gd name="T72" fmla="*/ 2 w 454"/>
                <a:gd name="T73" fmla="*/ 200 h 362"/>
                <a:gd name="T74" fmla="*/ 2 w 454"/>
                <a:gd name="T75" fmla="*/ 159 h 362"/>
                <a:gd name="T76" fmla="*/ 13 w 454"/>
                <a:gd name="T77" fmla="*/ 108 h 362"/>
                <a:gd name="T78" fmla="*/ 33 w 454"/>
                <a:gd name="T79" fmla="*/ 63 h 362"/>
                <a:gd name="T80" fmla="*/ 57 w 454"/>
                <a:gd name="T81" fmla="*/ 27 h 362"/>
                <a:gd name="T82" fmla="*/ 81 w 454"/>
                <a:gd name="T83" fmla="*/ 6 h 362"/>
                <a:gd name="T84" fmla="*/ 92 w 454"/>
                <a:gd name="T85" fmla="*/ 0 h 362"/>
                <a:gd name="T86" fmla="*/ 104 w 454"/>
                <a:gd name="T8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4" h="362">
                  <a:moveTo>
                    <a:pt x="104" y="0"/>
                  </a:moveTo>
                  <a:lnTo>
                    <a:pt x="104" y="0"/>
                  </a:lnTo>
                  <a:lnTo>
                    <a:pt x="105" y="2"/>
                  </a:lnTo>
                  <a:lnTo>
                    <a:pt x="108" y="3"/>
                  </a:lnTo>
                  <a:lnTo>
                    <a:pt x="109" y="9"/>
                  </a:lnTo>
                  <a:lnTo>
                    <a:pt x="108" y="17"/>
                  </a:lnTo>
                  <a:lnTo>
                    <a:pt x="105" y="29"/>
                  </a:lnTo>
                  <a:lnTo>
                    <a:pt x="97" y="57"/>
                  </a:lnTo>
                  <a:lnTo>
                    <a:pt x="85" y="91"/>
                  </a:lnTo>
                  <a:lnTo>
                    <a:pt x="80" y="111"/>
                  </a:lnTo>
                  <a:lnTo>
                    <a:pt x="75" y="132"/>
                  </a:lnTo>
                  <a:lnTo>
                    <a:pt x="73" y="153"/>
                  </a:lnTo>
                  <a:lnTo>
                    <a:pt x="71" y="175"/>
                  </a:lnTo>
                  <a:lnTo>
                    <a:pt x="71" y="196"/>
                  </a:lnTo>
                  <a:lnTo>
                    <a:pt x="74" y="217"/>
                  </a:lnTo>
                  <a:lnTo>
                    <a:pt x="80" y="240"/>
                  </a:lnTo>
                  <a:lnTo>
                    <a:pt x="84" y="250"/>
                  </a:lnTo>
                  <a:lnTo>
                    <a:pt x="90" y="260"/>
                  </a:lnTo>
                  <a:lnTo>
                    <a:pt x="90" y="260"/>
                  </a:lnTo>
                  <a:lnTo>
                    <a:pt x="94" y="268"/>
                  </a:lnTo>
                  <a:lnTo>
                    <a:pt x="100" y="275"/>
                  </a:lnTo>
                  <a:lnTo>
                    <a:pt x="107" y="282"/>
                  </a:lnTo>
                  <a:lnTo>
                    <a:pt x="112" y="288"/>
                  </a:lnTo>
                  <a:lnTo>
                    <a:pt x="121" y="292"/>
                  </a:lnTo>
                  <a:lnTo>
                    <a:pt x="128" y="297"/>
                  </a:lnTo>
                  <a:lnTo>
                    <a:pt x="136" y="299"/>
                  </a:lnTo>
                  <a:lnTo>
                    <a:pt x="145" y="302"/>
                  </a:lnTo>
                  <a:lnTo>
                    <a:pt x="162" y="304"/>
                  </a:lnTo>
                  <a:lnTo>
                    <a:pt x="182" y="304"/>
                  </a:lnTo>
                  <a:lnTo>
                    <a:pt x="203" y="302"/>
                  </a:lnTo>
                  <a:lnTo>
                    <a:pt x="224" y="297"/>
                  </a:lnTo>
                  <a:lnTo>
                    <a:pt x="247" y="291"/>
                  </a:lnTo>
                  <a:lnTo>
                    <a:pt x="270" y="282"/>
                  </a:lnTo>
                  <a:lnTo>
                    <a:pt x="292" y="274"/>
                  </a:lnTo>
                  <a:lnTo>
                    <a:pt x="316" y="263"/>
                  </a:lnTo>
                  <a:lnTo>
                    <a:pt x="362" y="240"/>
                  </a:lnTo>
                  <a:lnTo>
                    <a:pt x="407" y="216"/>
                  </a:lnTo>
                  <a:lnTo>
                    <a:pt x="407" y="216"/>
                  </a:lnTo>
                  <a:lnTo>
                    <a:pt x="410" y="221"/>
                  </a:lnTo>
                  <a:lnTo>
                    <a:pt x="420" y="233"/>
                  </a:lnTo>
                  <a:lnTo>
                    <a:pt x="427" y="241"/>
                  </a:lnTo>
                  <a:lnTo>
                    <a:pt x="436" y="247"/>
                  </a:lnTo>
                  <a:lnTo>
                    <a:pt x="444" y="253"/>
                  </a:lnTo>
                  <a:lnTo>
                    <a:pt x="454" y="257"/>
                  </a:lnTo>
                  <a:lnTo>
                    <a:pt x="454" y="257"/>
                  </a:lnTo>
                  <a:lnTo>
                    <a:pt x="441" y="264"/>
                  </a:lnTo>
                  <a:lnTo>
                    <a:pt x="406" y="284"/>
                  </a:lnTo>
                  <a:lnTo>
                    <a:pt x="382" y="295"/>
                  </a:lnTo>
                  <a:lnTo>
                    <a:pt x="355" y="308"/>
                  </a:lnTo>
                  <a:lnTo>
                    <a:pt x="325" y="321"/>
                  </a:lnTo>
                  <a:lnTo>
                    <a:pt x="292" y="333"/>
                  </a:lnTo>
                  <a:lnTo>
                    <a:pt x="260" y="343"/>
                  </a:lnTo>
                  <a:lnTo>
                    <a:pt x="226" y="353"/>
                  </a:lnTo>
                  <a:lnTo>
                    <a:pt x="192" y="359"/>
                  </a:lnTo>
                  <a:lnTo>
                    <a:pt x="176" y="360"/>
                  </a:lnTo>
                  <a:lnTo>
                    <a:pt x="159" y="362"/>
                  </a:lnTo>
                  <a:lnTo>
                    <a:pt x="143" y="362"/>
                  </a:lnTo>
                  <a:lnTo>
                    <a:pt x="129" y="360"/>
                  </a:lnTo>
                  <a:lnTo>
                    <a:pt x="114" y="358"/>
                  </a:lnTo>
                  <a:lnTo>
                    <a:pt x="101" y="353"/>
                  </a:lnTo>
                  <a:lnTo>
                    <a:pt x="87" y="349"/>
                  </a:lnTo>
                  <a:lnTo>
                    <a:pt x="75" y="342"/>
                  </a:lnTo>
                  <a:lnTo>
                    <a:pt x="64" y="333"/>
                  </a:lnTo>
                  <a:lnTo>
                    <a:pt x="53" y="323"/>
                  </a:lnTo>
                  <a:lnTo>
                    <a:pt x="53" y="323"/>
                  </a:lnTo>
                  <a:lnTo>
                    <a:pt x="43" y="311"/>
                  </a:lnTo>
                  <a:lnTo>
                    <a:pt x="33" y="298"/>
                  </a:lnTo>
                  <a:lnTo>
                    <a:pt x="26" y="284"/>
                  </a:lnTo>
                  <a:lnTo>
                    <a:pt x="19" y="271"/>
                  </a:lnTo>
                  <a:lnTo>
                    <a:pt x="13" y="257"/>
                  </a:lnTo>
                  <a:lnTo>
                    <a:pt x="9" y="243"/>
                  </a:lnTo>
                  <a:lnTo>
                    <a:pt x="5" y="228"/>
                  </a:lnTo>
                  <a:lnTo>
                    <a:pt x="3" y="214"/>
                  </a:lnTo>
                  <a:lnTo>
                    <a:pt x="2" y="200"/>
                  </a:lnTo>
                  <a:lnTo>
                    <a:pt x="0" y="186"/>
                  </a:lnTo>
                  <a:lnTo>
                    <a:pt x="2" y="159"/>
                  </a:lnTo>
                  <a:lnTo>
                    <a:pt x="6" y="132"/>
                  </a:lnTo>
                  <a:lnTo>
                    <a:pt x="13" y="108"/>
                  </a:lnTo>
                  <a:lnTo>
                    <a:pt x="23" y="84"/>
                  </a:lnTo>
                  <a:lnTo>
                    <a:pt x="33" y="63"/>
                  </a:lnTo>
                  <a:lnTo>
                    <a:pt x="44" y="43"/>
                  </a:lnTo>
                  <a:lnTo>
                    <a:pt x="57" y="27"/>
                  </a:lnTo>
                  <a:lnTo>
                    <a:pt x="70" y="14"/>
                  </a:lnTo>
                  <a:lnTo>
                    <a:pt x="81" y="6"/>
                  </a:lnTo>
                  <a:lnTo>
                    <a:pt x="87" y="3"/>
                  </a:lnTo>
                  <a:lnTo>
                    <a:pt x="92" y="0"/>
                  </a:lnTo>
                  <a:lnTo>
                    <a:pt x="98" y="0"/>
                  </a:lnTo>
                  <a:lnTo>
                    <a:pt x="104" y="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206"/>
            <p:cNvSpPr>
              <a:spLocks/>
            </p:cNvSpPr>
            <p:nvPr/>
          </p:nvSpPr>
          <p:spPr bwMode="auto">
            <a:xfrm rot="900000">
              <a:off x="9606016" y="6967292"/>
              <a:ext cx="168854" cy="710965"/>
            </a:xfrm>
            <a:custGeom>
              <a:avLst/>
              <a:gdLst>
                <a:gd name="T0" fmla="*/ 66 w 76"/>
                <a:gd name="T1" fmla="*/ 0 h 320"/>
                <a:gd name="T2" fmla="*/ 66 w 76"/>
                <a:gd name="T3" fmla="*/ 0 h 320"/>
                <a:gd name="T4" fmla="*/ 59 w 76"/>
                <a:gd name="T5" fmla="*/ 8 h 320"/>
                <a:gd name="T6" fmla="*/ 45 w 76"/>
                <a:gd name="T7" fmla="*/ 31 h 320"/>
                <a:gd name="T8" fmla="*/ 35 w 76"/>
                <a:gd name="T9" fmla="*/ 46 h 320"/>
                <a:gd name="T10" fmla="*/ 25 w 76"/>
                <a:gd name="T11" fmla="*/ 63 h 320"/>
                <a:gd name="T12" fmla="*/ 17 w 76"/>
                <a:gd name="T13" fmla="*/ 85 h 320"/>
                <a:gd name="T14" fmla="*/ 10 w 76"/>
                <a:gd name="T15" fmla="*/ 107 h 320"/>
                <a:gd name="T16" fmla="*/ 2 w 76"/>
                <a:gd name="T17" fmla="*/ 132 h 320"/>
                <a:gd name="T18" fmla="*/ 0 w 76"/>
                <a:gd name="T19" fmla="*/ 157 h 320"/>
                <a:gd name="T20" fmla="*/ 0 w 76"/>
                <a:gd name="T21" fmla="*/ 170 h 320"/>
                <a:gd name="T22" fmla="*/ 0 w 76"/>
                <a:gd name="T23" fmla="*/ 183 h 320"/>
                <a:gd name="T24" fmla="*/ 2 w 76"/>
                <a:gd name="T25" fmla="*/ 197 h 320"/>
                <a:gd name="T26" fmla="*/ 5 w 76"/>
                <a:gd name="T27" fmla="*/ 211 h 320"/>
                <a:gd name="T28" fmla="*/ 8 w 76"/>
                <a:gd name="T29" fmla="*/ 224 h 320"/>
                <a:gd name="T30" fmla="*/ 14 w 76"/>
                <a:gd name="T31" fmla="*/ 238 h 320"/>
                <a:gd name="T32" fmla="*/ 21 w 76"/>
                <a:gd name="T33" fmla="*/ 252 h 320"/>
                <a:gd name="T34" fmla="*/ 28 w 76"/>
                <a:gd name="T35" fmla="*/ 266 h 320"/>
                <a:gd name="T36" fmla="*/ 38 w 76"/>
                <a:gd name="T37" fmla="*/ 279 h 320"/>
                <a:gd name="T38" fmla="*/ 49 w 76"/>
                <a:gd name="T39" fmla="*/ 293 h 320"/>
                <a:gd name="T40" fmla="*/ 62 w 76"/>
                <a:gd name="T41" fmla="*/ 307 h 320"/>
                <a:gd name="T42" fmla="*/ 76 w 76"/>
                <a:gd name="T43" fmla="*/ 320 h 320"/>
                <a:gd name="T44" fmla="*/ 76 w 76"/>
                <a:gd name="T45" fmla="*/ 320 h 320"/>
                <a:gd name="T46" fmla="*/ 71 w 76"/>
                <a:gd name="T47" fmla="*/ 316 h 320"/>
                <a:gd name="T48" fmla="*/ 55 w 76"/>
                <a:gd name="T49" fmla="*/ 300 h 320"/>
                <a:gd name="T50" fmla="*/ 46 w 76"/>
                <a:gd name="T51" fmla="*/ 289 h 320"/>
                <a:gd name="T52" fmla="*/ 36 w 76"/>
                <a:gd name="T53" fmla="*/ 276 h 320"/>
                <a:gd name="T54" fmla="*/ 28 w 76"/>
                <a:gd name="T55" fmla="*/ 259 h 320"/>
                <a:gd name="T56" fmla="*/ 19 w 76"/>
                <a:gd name="T57" fmla="*/ 241 h 320"/>
                <a:gd name="T58" fmla="*/ 12 w 76"/>
                <a:gd name="T59" fmla="*/ 219 h 320"/>
                <a:gd name="T60" fmla="*/ 8 w 76"/>
                <a:gd name="T61" fmla="*/ 197 h 320"/>
                <a:gd name="T62" fmla="*/ 8 w 76"/>
                <a:gd name="T63" fmla="*/ 184 h 320"/>
                <a:gd name="T64" fmla="*/ 7 w 76"/>
                <a:gd name="T65" fmla="*/ 170 h 320"/>
                <a:gd name="T66" fmla="*/ 8 w 76"/>
                <a:gd name="T67" fmla="*/ 156 h 320"/>
                <a:gd name="T68" fmla="*/ 10 w 76"/>
                <a:gd name="T69" fmla="*/ 141 h 320"/>
                <a:gd name="T70" fmla="*/ 12 w 76"/>
                <a:gd name="T71" fmla="*/ 126 h 320"/>
                <a:gd name="T72" fmla="*/ 15 w 76"/>
                <a:gd name="T73" fmla="*/ 110 h 320"/>
                <a:gd name="T74" fmla="*/ 21 w 76"/>
                <a:gd name="T75" fmla="*/ 93 h 320"/>
                <a:gd name="T76" fmla="*/ 27 w 76"/>
                <a:gd name="T77" fmla="*/ 76 h 320"/>
                <a:gd name="T78" fmla="*/ 35 w 76"/>
                <a:gd name="T79" fmla="*/ 58 h 320"/>
                <a:gd name="T80" fmla="*/ 44 w 76"/>
                <a:gd name="T81" fmla="*/ 39 h 320"/>
                <a:gd name="T82" fmla="*/ 54 w 76"/>
                <a:gd name="T83" fmla="*/ 20 h 320"/>
                <a:gd name="T84" fmla="*/ 66 w 76"/>
                <a:gd name="T85"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320">
                  <a:moveTo>
                    <a:pt x="66" y="0"/>
                  </a:moveTo>
                  <a:lnTo>
                    <a:pt x="66" y="0"/>
                  </a:lnTo>
                  <a:lnTo>
                    <a:pt x="59" y="8"/>
                  </a:lnTo>
                  <a:lnTo>
                    <a:pt x="45" y="31"/>
                  </a:lnTo>
                  <a:lnTo>
                    <a:pt x="35" y="46"/>
                  </a:lnTo>
                  <a:lnTo>
                    <a:pt x="25" y="63"/>
                  </a:lnTo>
                  <a:lnTo>
                    <a:pt x="17" y="85"/>
                  </a:lnTo>
                  <a:lnTo>
                    <a:pt x="10" y="107"/>
                  </a:lnTo>
                  <a:lnTo>
                    <a:pt x="2" y="132"/>
                  </a:lnTo>
                  <a:lnTo>
                    <a:pt x="0" y="157"/>
                  </a:lnTo>
                  <a:lnTo>
                    <a:pt x="0" y="170"/>
                  </a:lnTo>
                  <a:lnTo>
                    <a:pt x="0" y="183"/>
                  </a:lnTo>
                  <a:lnTo>
                    <a:pt x="2" y="197"/>
                  </a:lnTo>
                  <a:lnTo>
                    <a:pt x="5" y="211"/>
                  </a:lnTo>
                  <a:lnTo>
                    <a:pt x="8" y="224"/>
                  </a:lnTo>
                  <a:lnTo>
                    <a:pt x="14" y="238"/>
                  </a:lnTo>
                  <a:lnTo>
                    <a:pt x="21" y="252"/>
                  </a:lnTo>
                  <a:lnTo>
                    <a:pt x="28" y="266"/>
                  </a:lnTo>
                  <a:lnTo>
                    <a:pt x="38" y="279"/>
                  </a:lnTo>
                  <a:lnTo>
                    <a:pt x="49" y="293"/>
                  </a:lnTo>
                  <a:lnTo>
                    <a:pt x="62" y="307"/>
                  </a:lnTo>
                  <a:lnTo>
                    <a:pt x="76" y="320"/>
                  </a:lnTo>
                  <a:lnTo>
                    <a:pt x="76" y="320"/>
                  </a:lnTo>
                  <a:lnTo>
                    <a:pt x="71" y="316"/>
                  </a:lnTo>
                  <a:lnTo>
                    <a:pt x="55" y="300"/>
                  </a:lnTo>
                  <a:lnTo>
                    <a:pt x="46" y="289"/>
                  </a:lnTo>
                  <a:lnTo>
                    <a:pt x="36" y="276"/>
                  </a:lnTo>
                  <a:lnTo>
                    <a:pt x="28" y="259"/>
                  </a:lnTo>
                  <a:lnTo>
                    <a:pt x="19" y="241"/>
                  </a:lnTo>
                  <a:lnTo>
                    <a:pt x="12" y="219"/>
                  </a:lnTo>
                  <a:lnTo>
                    <a:pt x="8" y="197"/>
                  </a:lnTo>
                  <a:lnTo>
                    <a:pt x="8" y="184"/>
                  </a:lnTo>
                  <a:lnTo>
                    <a:pt x="7" y="170"/>
                  </a:lnTo>
                  <a:lnTo>
                    <a:pt x="8" y="156"/>
                  </a:lnTo>
                  <a:lnTo>
                    <a:pt x="10" y="141"/>
                  </a:lnTo>
                  <a:lnTo>
                    <a:pt x="12" y="126"/>
                  </a:lnTo>
                  <a:lnTo>
                    <a:pt x="15" y="110"/>
                  </a:lnTo>
                  <a:lnTo>
                    <a:pt x="21" y="93"/>
                  </a:lnTo>
                  <a:lnTo>
                    <a:pt x="27" y="76"/>
                  </a:lnTo>
                  <a:lnTo>
                    <a:pt x="35" y="58"/>
                  </a:lnTo>
                  <a:lnTo>
                    <a:pt x="44" y="39"/>
                  </a:lnTo>
                  <a:lnTo>
                    <a:pt x="54" y="20"/>
                  </a:lnTo>
                  <a:lnTo>
                    <a:pt x="66" y="0"/>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207"/>
            <p:cNvSpPr>
              <a:spLocks/>
            </p:cNvSpPr>
            <p:nvPr/>
          </p:nvSpPr>
          <p:spPr bwMode="auto">
            <a:xfrm rot="900000">
              <a:off x="9606016" y="6967292"/>
              <a:ext cx="168854" cy="710965"/>
            </a:xfrm>
            <a:custGeom>
              <a:avLst/>
              <a:gdLst>
                <a:gd name="T0" fmla="*/ 66 w 76"/>
                <a:gd name="T1" fmla="*/ 0 h 320"/>
                <a:gd name="T2" fmla="*/ 66 w 76"/>
                <a:gd name="T3" fmla="*/ 0 h 320"/>
                <a:gd name="T4" fmla="*/ 59 w 76"/>
                <a:gd name="T5" fmla="*/ 8 h 320"/>
                <a:gd name="T6" fmla="*/ 45 w 76"/>
                <a:gd name="T7" fmla="*/ 31 h 320"/>
                <a:gd name="T8" fmla="*/ 35 w 76"/>
                <a:gd name="T9" fmla="*/ 46 h 320"/>
                <a:gd name="T10" fmla="*/ 25 w 76"/>
                <a:gd name="T11" fmla="*/ 63 h 320"/>
                <a:gd name="T12" fmla="*/ 17 w 76"/>
                <a:gd name="T13" fmla="*/ 85 h 320"/>
                <a:gd name="T14" fmla="*/ 10 w 76"/>
                <a:gd name="T15" fmla="*/ 107 h 320"/>
                <a:gd name="T16" fmla="*/ 2 w 76"/>
                <a:gd name="T17" fmla="*/ 132 h 320"/>
                <a:gd name="T18" fmla="*/ 0 w 76"/>
                <a:gd name="T19" fmla="*/ 157 h 320"/>
                <a:gd name="T20" fmla="*/ 0 w 76"/>
                <a:gd name="T21" fmla="*/ 170 h 320"/>
                <a:gd name="T22" fmla="*/ 0 w 76"/>
                <a:gd name="T23" fmla="*/ 183 h 320"/>
                <a:gd name="T24" fmla="*/ 2 w 76"/>
                <a:gd name="T25" fmla="*/ 197 h 320"/>
                <a:gd name="T26" fmla="*/ 5 w 76"/>
                <a:gd name="T27" fmla="*/ 211 h 320"/>
                <a:gd name="T28" fmla="*/ 8 w 76"/>
                <a:gd name="T29" fmla="*/ 224 h 320"/>
                <a:gd name="T30" fmla="*/ 14 w 76"/>
                <a:gd name="T31" fmla="*/ 238 h 320"/>
                <a:gd name="T32" fmla="*/ 21 w 76"/>
                <a:gd name="T33" fmla="*/ 252 h 320"/>
                <a:gd name="T34" fmla="*/ 28 w 76"/>
                <a:gd name="T35" fmla="*/ 266 h 320"/>
                <a:gd name="T36" fmla="*/ 38 w 76"/>
                <a:gd name="T37" fmla="*/ 279 h 320"/>
                <a:gd name="T38" fmla="*/ 49 w 76"/>
                <a:gd name="T39" fmla="*/ 293 h 320"/>
                <a:gd name="T40" fmla="*/ 62 w 76"/>
                <a:gd name="T41" fmla="*/ 307 h 320"/>
                <a:gd name="T42" fmla="*/ 76 w 76"/>
                <a:gd name="T43" fmla="*/ 320 h 320"/>
                <a:gd name="T44" fmla="*/ 76 w 76"/>
                <a:gd name="T45" fmla="*/ 320 h 320"/>
                <a:gd name="T46" fmla="*/ 71 w 76"/>
                <a:gd name="T47" fmla="*/ 316 h 320"/>
                <a:gd name="T48" fmla="*/ 55 w 76"/>
                <a:gd name="T49" fmla="*/ 300 h 320"/>
                <a:gd name="T50" fmla="*/ 46 w 76"/>
                <a:gd name="T51" fmla="*/ 289 h 320"/>
                <a:gd name="T52" fmla="*/ 36 w 76"/>
                <a:gd name="T53" fmla="*/ 276 h 320"/>
                <a:gd name="T54" fmla="*/ 28 w 76"/>
                <a:gd name="T55" fmla="*/ 259 h 320"/>
                <a:gd name="T56" fmla="*/ 19 w 76"/>
                <a:gd name="T57" fmla="*/ 241 h 320"/>
                <a:gd name="T58" fmla="*/ 12 w 76"/>
                <a:gd name="T59" fmla="*/ 219 h 320"/>
                <a:gd name="T60" fmla="*/ 8 w 76"/>
                <a:gd name="T61" fmla="*/ 197 h 320"/>
                <a:gd name="T62" fmla="*/ 8 w 76"/>
                <a:gd name="T63" fmla="*/ 184 h 320"/>
                <a:gd name="T64" fmla="*/ 7 w 76"/>
                <a:gd name="T65" fmla="*/ 170 h 320"/>
                <a:gd name="T66" fmla="*/ 8 w 76"/>
                <a:gd name="T67" fmla="*/ 156 h 320"/>
                <a:gd name="T68" fmla="*/ 10 w 76"/>
                <a:gd name="T69" fmla="*/ 141 h 320"/>
                <a:gd name="T70" fmla="*/ 12 w 76"/>
                <a:gd name="T71" fmla="*/ 126 h 320"/>
                <a:gd name="T72" fmla="*/ 15 w 76"/>
                <a:gd name="T73" fmla="*/ 110 h 320"/>
                <a:gd name="T74" fmla="*/ 21 w 76"/>
                <a:gd name="T75" fmla="*/ 93 h 320"/>
                <a:gd name="T76" fmla="*/ 27 w 76"/>
                <a:gd name="T77" fmla="*/ 76 h 320"/>
                <a:gd name="T78" fmla="*/ 35 w 76"/>
                <a:gd name="T79" fmla="*/ 58 h 320"/>
                <a:gd name="T80" fmla="*/ 44 w 76"/>
                <a:gd name="T81" fmla="*/ 39 h 320"/>
                <a:gd name="T82" fmla="*/ 54 w 76"/>
                <a:gd name="T83" fmla="*/ 20 h 320"/>
                <a:gd name="T84" fmla="*/ 66 w 76"/>
                <a:gd name="T85"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320">
                  <a:moveTo>
                    <a:pt x="66" y="0"/>
                  </a:moveTo>
                  <a:lnTo>
                    <a:pt x="66" y="0"/>
                  </a:lnTo>
                  <a:lnTo>
                    <a:pt x="59" y="8"/>
                  </a:lnTo>
                  <a:lnTo>
                    <a:pt x="45" y="31"/>
                  </a:lnTo>
                  <a:lnTo>
                    <a:pt x="35" y="46"/>
                  </a:lnTo>
                  <a:lnTo>
                    <a:pt x="25" y="63"/>
                  </a:lnTo>
                  <a:lnTo>
                    <a:pt x="17" y="85"/>
                  </a:lnTo>
                  <a:lnTo>
                    <a:pt x="10" y="107"/>
                  </a:lnTo>
                  <a:lnTo>
                    <a:pt x="2" y="132"/>
                  </a:lnTo>
                  <a:lnTo>
                    <a:pt x="0" y="157"/>
                  </a:lnTo>
                  <a:lnTo>
                    <a:pt x="0" y="170"/>
                  </a:lnTo>
                  <a:lnTo>
                    <a:pt x="0" y="183"/>
                  </a:lnTo>
                  <a:lnTo>
                    <a:pt x="2" y="197"/>
                  </a:lnTo>
                  <a:lnTo>
                    <a:pt x="5" y="211"/>
                  </a:lnTo>
                  <a:lnTo>
                    <a:pt x="8" y="224"/>
                  </a:lnTo>
                  <a:lnTo>
                    <a:pt x="14" y="238"/>
                  </a:lnTo>
                  <a:lnTo>
                    <a:pt x="21" y="252"/>
                  </a:lnTo>
                  <a:lnTo>
                    <a:pt x="28" y="266"/>
                  </a:lnTo>
                  <a:lnTo>
                    <a:pt x="38" y="279"/>
                  </a:lnTo>
                  <a:lnTo>
                    <a:pt x="49" y="293"/>
                  </a:lnTo>
                  <a:lnTo>
                    <a:pt x="62" y="307"/>
                  </a:lnTo>
                  <a:lnTo>
                    <a:pt x="76" y="320"/>
                  </a:lnTo>
                  <a:lnTo>
                    <a:pt x="76" y="320"/>
                  </a:lnTo>
                  <a:lnTo>
                    <a:pt x="71" y="316"/>
                  </a:lnTo>
                  <a:lnTo>
                    <a:pt x="55" y="300"/>
                  </a:lnTo>
                  <a:lnTo>
                    <a:pt x="46" y="289"/>
                  </a:lnTo>
                  <a:lnTo>
                    <a:pt x="36" y="276"/>
                  </a:lnTo>
                  <a:lnTo>
                    <a:pt x="28" y="259"/>
                  </a:lnTo>
                  <a:lnTo>
                    <a:pt x="19" y="241"/>
                  </a:lnTo>
                  <a:lnTo>
                    <a:pt x="12" y="219"/>
                  </a:lnTo>
                  <a:lnTo>
                    <a:pt x="8" y="197"/>
                  </a:lnTo>
                  <a:lnTo>
                    <a:pt x="8" y="184"/>
                  </a:lnTo>
                  <a:lnTo>
                    <a:pt x="7" y="170"/>
                  </a:lnTo>
                  <a:lnTo>
                    <a:pt x="8" y="156"/>
                  </a:lnTo>
                  <a:lnTo>
                    <a:pt x="10" y="141"/>
                  </a:lnTo>
                  <a:lnTo>
                    <a:pt x="12" y="126"/>
                  </a:lnTo>
                  <a:lnTo>
                    <a:pt x="15" y="110"/>
                  </a:lnTo>
                  <a:lnTo>
                    <a:pt x="21" y="93"/>
                  </a:lnTo>
                  <a:lnTo>
                    <a:pt x="27" y="76"/>
                  </a:lnTo>
                  <a:lnTo>
                    <a:pt x="35" y="58"/>
                  </a:lnTo>
                  <a:lnTo>
                    <a:pt x="44" y="39"/>
                  </a:lnTo>
                  <a:lnTo>
                    <a:pt x="54" y="20"/>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208"/>
            <p:cNvSpPr>
              <a:spLocks/>
            </p:cNvSpPr>
            <p:nvPr/>
          </p:nvSpPr>
          <p:spPr bwMode="auto">
            <a:xfrm rot="900000">
              <a:off x="10478301" y="7457627"/>
              <a:ext cx="302160" cy="293273"/>
            </a:xfrm>
            <a:custGeom>
              <a:avLst/>
              <a:gdLst>
                <a:gd name="T0" fmla="*/ 1 w 136"/>
                <a:gd name="T1" fmla="*/ 90 h 132"/>
                <a:gd name="T2" fmla="*/ 1 w 136"/>
                <a:gd name="T3" fmla="*/ 53 h 132"/>
                <a:gd name="T4" fmla="*/ 7 w 136"/>
                <a:gd name="T5" fmla="*/ 25 h 132"/>
                <a:gd name="T6" fmla="*/ 15 w 136"/>
                <a:gd name="T7" fmla="*/ 9 h 132"/>
                <a:gd name="T8" fmla="*/ 20 w 136"/>
                <a:gd name="T9" fmla="*/ 5 h 132"/>
                <a:gd name="T10" fmla="*/ 32 w 136"/>
                <a:gd name="T11" fmla="*/ 0 h 132"/>
                <a:gd name="T12" fmla="*/ 44 w 136"/>
                <a:gd name="T13" fmla="*/ 0 h 132"/>
                <a:gd name="T14" fmla="*/ 56 w 136"/>
                <a:gd name="T15" fmla="*/ 7 h 132"/>
                <a:gd name="T16" fmla="*/ 62 w 136"/>
                <a:gd name="T17" fmla="*/ 6 h 132"/>
                <a:gd name="T18" fmla="*/ 86 w 136"/>
                <a:gd name="T19" fmla="*/ 6 h 132"/>
                <a:gd name="T20" fmla="*/ 99 w 136"/>
                <a:gd name="T21" fmla="*/ 15 h 132"/>
                <a:gd name="T22" fmla="*/ 103 w 136"/>
                <a:gd name="T23" fmla="*/ 22 h 132"/>
                <a:gd name="T24" fmla="*/ 110 w 136"/>
                <a:gd name="T25" fmla="*/ 23 h 132"/>
                <a:gd name="T26" fmla="*/ 123 w 136"/>
                <a:gd name="T27" fmla="*/ 32 h 132"/>
                <a:gd name="T28" fmla="*/ 134 w 136"/>
                <a:gd name="T29" fmla="*/ 49 h 132"/>
                <a:gd name="T30" fmla="*/ 136 w 136"/>
                <a:gd name="T31" fmla="*/ 61 h 132"/>
                <a:gd name="T32" fmla="*/ 133 w 136"/>
                <a:gd name="T33" fmla="*/ 77 h 132"/>
                <a:gd name="T34" fmla="*/ 132 w 136"/>
                <a:gd name="T35" fmla="*/ 78 h 132"/>
                <a:gd name="T36" fmla="*/ 122 w 136"/>
                <a:gd name="T37" fmla="*/ 81 h 132"/>
                <a:gd name="T38" fmla="*/ 115 w 136"/>
                <a:gd name="T39" fmla="*/ 78 h 132"/>
                <a:gd name="T40" fmla="*/ 110 w 136"/>
                <a:gd name="T41" fmla="*/ 73 h 132"/>
                <a:gd name="T42" fmla="*/ 102 w 136"/>
                <a:gd name="T43" fmla="*/ 61 h 132"/>
                <a:gd name="T44" fmla="*/ 90 w 136"/>
                <a:gd name="T45" fmla="*/ 53 h 132"/>
                <a:gd name="T46" fmla="*/ 81 w 136"/>
                <a:gd name="T47" fmla="*/ 51 h 132"/>
                <a:gd name="T48" fmla="*/ 73 w 136"/>
                <a:gd name="T49" fmla="*/ 63 h 132"/>
                <a:gd name="T50" fmla="*/ 72 w 136"/>
                <a:gd name="T51" fmla="*/ 73 h 132"/>
                <a:gd name="T52" fmla="*/ 72 w 136"/>
                <a:gd name="T53" fmla="*/ 104 h 132"/>
                <a:gd name="T54" fmla="*/ 66 w 136"/>
                <a:gd name="T55" fmla="*/ 120 h 132"/>
                <a:gd name="T56" fmla="*/ 59 w 136"/>
                <a:gd name="T57" fmla="*/ 127 h 132"/>
                <a:gd name="T58" fmla="*/ 48 w 136"/>
                <a:gd name="T59" fmla="*/ 131 h 132"/>
                <a:gd name="T60" fmla="*/ 37 w 136"/>
                <a:gd name="T61" fmla="*/ 132 h 132"/>
                <a:gd name="T62" fmla="*/ 18 w 136"/>
                <a:gd name="T63" fmla="*/ 127 h 132"/>
                <a:gd name="T64" fmla="*/ 7 w 136"/>
                <a:gd name="T65" fmla="*/ 114 h 132"/>
                <a:gd name="T66" fmla="*/ 1 w 136"/>
                <a:gd name="T67" fmla="*/ 9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132">
                  <a:moveTo>
                    <a:pt x="1" y="90"/>
                  </a:moveTo>
                  <a:lnTo>
                    <a:pt x="1" y="90"/>
                  </a:lnTo>
                  <a:lnTo>
                    <a:pt x="0" y="78"/>
                  </a:lnTo>
                  <a:lnTo>
                    <a:pt x="1" y="53"/>
                  </a:lnTo>
                  <a:lnTo>
                    <a:pt x="4" y="39"/>
                  </a:lnTo>
                  <a:lnTo>
                    <a:pt x="7" y="25"/>
                  </a:lnTo>
                  <a:lnTo>
                    <a:pt x="12" y="13"/>
                  </a:lnTo>
                  <a:lnTo>
                    <a:pt x="15" y="9"/>
                  </a:lnTo>
                  <a:lnTo>
                    <a:pt x="20" y="5"/>
                  </a:lnTo>
                  <a:lnTo>
                    <a:pt x="20" y="5"/>
                  </a:lnTo>
                  <a:lnTo>
                    <a:pt x="24" y="3"/>
                  </a:lnTo>
                  <a:lnTo>
                    <a:pt x="32" y="0"/>
                  </a:lnTo>
                  <a:lnTo>
                    <a:pt x="38" y="0"/>
                  </a:lnTo>
                  <a:lnTo>
                    <a:pt x="44" y="0"/>
                  </a:lnTo>
                  <a:lnTo>
                    <a:pt x="51" y="3"/>
                  </a:lnTo>
                  <a:lnTo>
                    <a:pt x="56" y="7"/>
                  </a:lnTo>
                  <a:lnTo>
                    <a:pt x="56" y="7"/>
                  </a:lnTo>
                  <a:lnTo>
                    <a:pt x="62" y="6"/>
                  </a:lnTo>
                  <a:lnTo>
                    <a:pt x="78" y="6"/>
                  </a:lnTo>
                  <a:lnTo>
                    <a:pt x="86" y="6"/>
                  </a:lnTo>
                  <a:lnTo>
                    <a:pt x="93" y="9"/>
                  </a:lnTo>
                  <a:lnTo>
                    <a:pt x="99" y="15"/>
                  </a:lnTo>
                  <a:lnTo>
                    <a:pt x="102" y="17"/>
                  </a:lnTo>
                  <a:lnTo>
                    <a:pt x="103" y="22"/>
                  </a:lnTo>
                  <a:lnTo>
                    <a:pt x="103" y="22"/>
                  </a:lnTo>
                  <a:lnTo>
                    <a:pt x="110" y="23"/>
                  </a:lnTo>
                  <a:lnTo>
                    <a:pt x="116" y="27"/>
                  </a:lnTo>
                  <a:lnTo>
                    <a:pt x="123" y="32"/>
                  </a:lnTo>
                  <a:lnTo>
                    <a:pt x="130" y="40"/>
                  </a:lnTo>
                  <a:lnTo>
                    <a:pt x="134" y="49"/>
                  </a:lnTo>
                  <a:lnTo>
                    <a:pt x="136" y="56"/>
                  </a:lnTo>
                  <a:lnTo>
                    <a:pt x="136" y="61"/>
                  </a:lnTo>
                  <a:lnTo>
                    <a:pt x="136" y="68"/>
                  </a:lnTo>
                  <a:lnTo>
                    <a:pt x="133" y="77"/>
                  </a:lnTo>
                  <a:lnTo>
                    <a:pt x="133" y="77"/>
                  </a:lnTo>
                  <a:lnTo>
                    <a:pt x="132" y="78"/>
                  </a:lnTo>
                  <a:lnTo>
                    <a:pt x="126" y="81"/>
                  </a:lnTo>
                  <a:lnTo>
                    <a:pt x="122" y="81"/>
                  </a:lnTo>
                  <a:lnTo>
                    <a:pt x="117" y="80"/>
                  </a:lnTo>
                  <a:lnTo>
                    <a:pt x="115" y="78"/>
                  </a:lnTo>
                  <a:lnTo>
                    <a:pt x="110" y="73"/>
                  </a:lnTo>
                  <a:lnTo>
                    <a:pt x="110" y="73"/>
                  </a:lnTo>
                  <a:lnTo>
                    <a:pt x="106" y="67"/>
                  </a:lnTo>
                  <a:lnTo>
                    <a:pt x="102" y="61"/>
                  </a:lnTo>
                  <a:lnTo>
                    <a:pt x="96" y="56"/>
                  </a:lnTo>
                  <a:lnTo>
                    <a:pt x="90" y="53"/>
                  </a:lnTo>
                  <a:lnTo>
                    <a:pt x="85" y="51"/>
                  </a:lnTo>
                  <a:lnTo>
                    <a:pt x="81" y="51"/>
                  </a:lnTo>
                  <a:lnTo>
                    <a:pt x="76" y="56"/>
                  </a:lnTo>
                  <a:lnTo>
                    <a:pt x="73" y="63"/>
                  </a:lnTo>
                  <a:lnTo>
                    <a:pt x="73" y="63"/>
                  </a:lnTo>
                  <a:lnTo>
                    <a:pt x="72" y="73"/>
                  </a:lnTo>
                  <a:lnTo>
                    <a:pt x="72" y="83"/>
                  </a:lnTo>
                  <a:lnTo>
                    <a:pt x="72" y="104"/>
                  </a:lnTo>
                  <a:lnTo>
                    <a:pt x="71" y="112"/>
                  </a:lnTo>
                  <a:lnTo>
                    <a:pt x="66" y="120"/>
                  </a:lnTo>
                  <a:lnTo>
                    <a:pt x="64" y="124"/>
                  </a:lnTo>
                  <a:lnTo>
                    <a:pt x="59" y="127"/>
                  </a:lnTo>
                  <a:lnTo>
                    <a:pt x="54" y="129"/>
                  </a:lnTo>
                  <a:lnTo>
                    <a:pt x="48" y="131"/>
                  </a:lnTo>
                  <a:lnTo>
                    <a:pt x="48" y="131"/>
                  </a:lnTo>
                  <a:lnTo>
                    <a:pt x="37" y="132"/>
                  </a:lnTo>
                  <a:lnTo>
                    <a:pt x="27" y="131"/>
                  </a:lnTo>
                  <a:lnTo>
                    <a:pt x="18" y="127"/>
                  </a:lnTo>
                  <a:lnTo>
                    <a:pt x="12" y="121"/>
                  </a:lnTo>
                  <a:lnTo>
                    <a:pt x="7" y="114"/>
                  </a:lnTo>
                  <a:lnTo>
                    <a:pt x="4" y="105"/>
                  </a:lnTo>
                  <a:lnTo>
                    <a:pt x="1" y="97"/>
                  </a:lnTo>
                  <a:lnTo>
                    <a:pt x="1" y="9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209"/>
            <p:cNvSpPr>
              <a:spLocks/>
            </p:cNvSpPr>
            <p:nvPr/>
          </p:nvSpPr>
          <p:spPr bwMode="auto">
            <a:xfrm rot="900000">
              <a:off x="10478301" y="7457627"/>
              <a:ext cx="302160" cy="293273"/>
            </a:xfrm>
            <a:custGeom>
              <a:avLst/>
              <a:gdLst>
                <a:gd name="T0" fmla="*/ 1 w 136"/>
                <a:gd name="T1" fmla="*/ 90 h 132"/>
                <a:gd name="T2" fmla="*/ 1 w 136"/>
                <a:gd name="T3" fmla="*/ 53 h 132"/>
                <a:gd name="T4" fmla="*/ 7 w 136"/>
                <a:gd name="T5" fmla="*/ 25 h 132"/>
                <a:gd name="T6" fmla="*/ 15 w 136"/>
                <a:gd name="T7" fmla="*/ 9 h 132"/>
                <a:gd name="T8" fmla="*/ 20 w 136"/>
                <a:gd name="T9" fmla="*/ 5 h 132"/>
                <a:gd name="T10" fmla="*/ 32 w 136"/>
                <a:gd name="T11" fmla="*/ 0 h 132"/>
                <a:gd name="T12" fmla="*/ 44 w 136"/>
                <a:gd name="T13" fmla="*/ 0 h 132"/>
                <a:gd name="T14" fmla="*/ 56 w 136"/>
                <a:gd name="T15" fmla="*/ 7 h 132"/>
                <a:gd name="T16" fmla="*/ 62 w 136"/>
                <a:gd name="T17" fmla="*/ 6 h 132"/>
                <a:gd name="T18" fmla="*/ 86 w 136"/>
                <a:gd name="T19" fmla="*/ 6 h 132"/>
                <a:gd name="T20" fmla="*/ 99 w 136"/>
                <a:gd name="T21" fmla="*/ 15 h 132"/>
                <a:gd name="T22" fmla="*/ 103 w 136"/>
                <a:gd name="T23" fmla="*/ 22 h 132"/>
                <a:gd name="T24" fmla="*/ 110 w 136"/>
                <a:gd name="T25" fmla="*/ 23 h 132"/>
                <a:gd name="T26" fmla="*/ 123 w 136"/>
                <a:gd name="T27" fmla="*/ 32 h 132"/>
                <a:gd name="T28" fmla="*/ 134 w 136"/>
                <a:gd name="T29" fmla="*/ 49 h 132"/>
                <a:gd name="T30" fmla="*/ 136 w 136"/>
                <a:gd name="T31" fmla="*/ 61 h 132"/>
                <a:gd name="T32" fmla="*/ 133 w 136"/>
                <a:gd name="T33" fmla="*/ 77 h 132"/>
                <a:gd name="T34" fmla="*/ 132 w 136"/>
                <a:gd name="T35" fmla="*/ 78 h 132"/>
                <a:gd name="T36" fmla="*/ 122 w 136"/>
                <a:gd name="T37" fmla="*/ 81 h 132"/>
                <a:gd name="T38" fmla="*/ 115 w 136"/>
                <a:gd name="T39" fmla="*/ 78 h 132"/>
                <a:gd name="T40" fmla="*/ 110 w 136"/>
                <a:gd name="T41" fmla="*/ 73 h 132"/>
                <a:gd name="T42" fmla="*/ 102 w 136"/>
                <a:gd name="T43" fmla="*/ 61 h 132"/>
                <a:gd name="T44" fmla="*/ 90 w 136"/>
                <a:gd name="T45" fmla="*/ 53 h 132"/>
                <a:gd name="T46" fmla="*/ 81 w 136"/>
                <a:gd name="T47" fmla="*/ 51 h 132"/>
                <a:gd name="T48" fmla="*/ 73 w 136"/>
                <a:gd name="T49" fmla="*/ 63 h 132"/>
                <a:gd name="T50" fmla="*/ 72 w 136"/>
                <a:gd name="T51" fmla="*/ 73 h 132"/>
                <a:gd name="T52" fmla="*/ 72 w 136"/>
                <a:gd name="T53" fmla="*/ 104 h 132"/>
                <a:gd name="T54" fmla="*/ 66 w 136"/>
                <a:gd name="T55" fmla="*/ 120 h 132"/>
                <a:gd name="T56" fmla="*/ 59 w 136"/>
                <a:gd name="T57" fmla="*/ 127 h 132"/>
                <a:gd name="T58" fmla="*/ 48 w 136"/>
                <a:gd name="T59" fmla="*/ 131 h 132"/>
                <a:gd name="T60" fmla="*/ 37 w 136"/>
                <a:gd name="T61" fmla="*/ 132 h 132"/>
                <a:gd name="T62" fmla="*/ 18 w 136"/>
                <a:gd name="T63" fmla="*/ 127 h 132"/>
                <a:gd name="T64" fmla="*/ 7 w 136"/>
                <a:gd name="T65" fmla="*/ 114 h 132"/>
                <a:gd name="T66" fmla="*/ 1 w 136"/>
                <a:gd name="T67" fmla="*/ 9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132">
                  <a:moveTo>
                    <a:pt x="1" y="90"/>
                  </a:moveTo>
                  <a:lnTo>
                    <a:pt x="1" y="90"/>
                  </a:lnTo>
                  <a:lnTo>
                    <a:pt x="0" y="78"/>
                  </a:lnTo>
                  <a:lnTo>
                    <a:pt x="1" y="53"/>
                  </a:lnTo>
                  <a:lnTo>
                    <a:pt x="4" y="39"/>
                  </a:lnTo>
                  <a:lnTo>
                    <a:pt x="7" y="25"/>
                  </a:lnTo>
                  <a:lnTo>
                    <a:pt x="12" y="13"/>
                  </a:lnTo>
                  <a:lnTo>
                    <a:pt x="15" y="9"/>
                  </a:lnTo>
                  <a:lnTo>
                    <a:pt x="20" y="5"/>
                  </a:lnTo>
                  <a:lnTo>
                    <a:pt x="20" y="5"/>
                  </a:lnTo>
                  <a:lnTo>
                    <a:pt x="24" y="3"/>
                  </a:lnTo>
                  <a:lnTo>
                    <a:pt x="32" y="0"/>
                  </a:lnTo>
                  <a:lnTo>
                    <a:pt x="38" y="0"/>
                  </a:lnTo>
                  <a:lnTo>
                    <a:pt x="44" y="0"/>
                  </a:lnTo>
                  <a:lnTo>
                    <a:pt x="51" y="3"/>
                  </a:lnTo>
                  <a:lnTo>
                    <a:pt x="56" y="7"/>
                  </a:lnTo>
                  <a:lnTo>
                    <a:pt x="56" y="7"/>
                  </a:lnTo>
                  <a:lnTo>
                    <a:pt x="62" y="6"/>
                  </a:lnTo>
                  <a:lnTo>
                    <a:pt x="78" y="6"/>
                  </a:lnTo>
                  <a:lnTo>
                    <a:pt x="86" y="6"/>
                  </a:lnTo>
                  <a:lnTo>
                    <a:pt x="93" y="9"/>
                  </a:lnTo>
                  <a:lnTo>
                    <a:pt x="99" y="15"/>
                  </a:lnTo>
                  <a:lnTo>
                    <a:pt x="102" y="17"/>
                  </a:lnTo>
                  <a:lnTo>
                    <a:pt x="103" y="22"/>
                  </a:lnTo>
                  <a:lnTo>
                    <a:pt x="103" y="22"/>
                  </a:lnTo>
                  <a:lnTo>
                    <a:pt x="110" y="23"/>
                  </a:lnTo>
                  <a:lnTo>
                    <a:pt x="116" y="27"/>
                  </a:lnTo>
                  <a:lnTo>
                    <a:pt x="123" y="32"/>
                  </a:lnTo>
                  <a:lnTo>
                    <a:pt x="130" y="40"/>
                  </a:lnTo>
                  <a:lnTo>
                    <a:pt x="134" y="49"/>
                  </a:lnTo>
                  <a:lnTo>
                    <a:pt x="136" y="56"/>
                  </a:lnTo>
                  <a:lnTo>
                    <a:pt x="136" y="61"/>
                  </a:lnTo>
                  <a:lnTo>
                    <a:pt x="136" y="68"/>
                  </a:lnTo>
                  <a:lnTo>
                    <a:pt x="133" y="77"/>
                  </a:lnTo>
                  <a:lnTo>
                    <a:pt x="133" y="77"/>
                  </a:lnTo>
                  <a:lnTo>
                    <a:pt x="132" y="78"/>
                  </a:lnTo>
                  <a:lnTo>
                    <a:pt x="126" y="81"/>
                  </a:lnTo>
                  <a:lnTo>
                    <a:pt x="122" y="81"/>
                  </a:lnTo>
                  <a:lnTo>
                    <a:pt x="117" y="80"/>
                  </a:lnTo>
                  <a:lnTo>
                    <a:pt x="115" y="78"/>
                  </a:lnTo>
                  <a:lnTo>
                    <a:pt x="110" y="73"/>
                  </a:lnTo>
                  <a:lnTo>
                    <a:pt x="110" y="73"/>
                  </a:lnTo>
                  <a:lnTo>
                    <a:pt x="106" y="67"/>
                  </a:lnTo>
                  <a:lnTo>
                    <a:pt x="102" y="61"/>
                  </a:lnTo>
                  <a:lnTo>
                    <a:pt x="96" y="56"/>
                  </a:lnTo>
                  <a:lnTo>
                    <a:pt x="90" y="53"/>
                  </a:lnTo>
                  <a:lnTo>
                    <a:pt x="85" y="51"/>
                  </a:lnTo>
                  <a:lnTo>
                    <a:pt x="81" y="51"/>
                  </a:lnTo>
                  <a:lnTo>
                    <a:pt x="76" y="56"/>
                  </a:lnTo>
                  <a:lnTo>
                    <a:pt x="73" y="63"/>
                  </a:lnTo>
                  <a:lnTo>
                    <a:pt x="73" y="63"/>
                  </a:lnTo>
                  <a:lnTo>
                    <a:pt x="72" y="73"/>
                  </a:lnTo>
                  <a:lnTo>
                    <a:pt x="72" y="83"/>
                  </a:lnTo>
                  <a:lnTo>
                    <a:pt x="72" y="104"/>
                  </a:lnTo>
                  <a:lnTo>
                    <a:pt x="71" y="112"/>
                  </a:lnTo>
                  <a:lnTo>
                    <a:pt x="66" y="120"/>
                  </a:lnTo>
                  <a:lnTo>
                    <a:pt x="64" y="124"/>
                  </a:lnTo>
                  <a:lnTo>
                    <a:pt x="59" y="127"/>
                  </a:lnTo>
                  <a:lnTo>
                    <a:pt x="54" y="129"/>
                  </a:lnTo>
                  <a:lnTo>
                    <a:pt x="48" y="131"/>
                  </a:lnTo>
                  <a:lnTo>
                    <a:pt x="48" y="131"/>
                  </a:lnTo>
                  <a:lnTo>
                    <a:pt x="37" y="132"/>
                  </a:lnTo>
                  <a:lnTo>
                    <a:pt x="27" y="131"/>
                  </a:lnTo>
                  <a:lnTo>
                    <a:pt x="18" y="127"/>
                  </a:lnTo>
                  <a:lnTo>
                    <a:pt x="12" y="121"/>
                  </a:lnTo>
                  <a:lnTo>
                    <a:pt x="7" y="114"/>
                  </a:lnTo>
                  <a:lnTo>
                    <a:pt x="4" y="105"/>
                  </a:lnTo>
                  <a:lnTo>
                    <a:pt x="1" y="97"/>
                  </a:lnTo>
                  <a:lnTo>
                    <a:pt x="1"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211"/>
            <p:cNvSpPr>
              <a:spLocks/>
            </p:cNvSpPr>
            <p:nvPr/>
          </p:nvSpPr>
          <p:spPr bwMode="auto">
            <a:xfrm rot="900000">
              <a:off x="10539881" y="7509055"/>
              <a:ext cx="197738" cy="197738"/>
            </a:xfrm>
            <a:custGeom>
              <a:avLst/>
              <a:gdLst>
                <a:gd name="T0" fmla="*/ 89 w 89"/>
                <a:gd name="T1" fmla="*/ 48 h 89"/>
                <a:gd name="T2" fmla="*/ 89 w 89"/>
                <a:gd name="T3" fmla="*/ 48 h 89"/>
                <a:gd name="T4" fmla="*/ 88 w 89"/>
                <a:gd name="T5" fmla="*/ 56 h 89"/>
                <a:gd name="T6" fmla="*/ 84 w 89"/>
                <a:gd name="T7" fmla="*/ 65 h 89"/>
                <a:gd name="T8" fmla="*/ 79 w 89"/>
                <a:gd name="T9" fmla="*/ 72 h 89"/>
                <a:gd name="T10" fmla="*/ 74 w 89"/>
                <a:gd name="T11" fmla="*/ 78 h 89"/>
                <a:gd name="T12" fmla="*/ 67 w 89"/>
                <a:gd name="T13" fmla="*/ 83 h 89"/>
                <a:gd name="T14" fmla="*/ 58 w 89"/>
                <a:gd name="T15" fmla="*/ 86 h 89"/>
                <a:gd name="T16" fmla="*/ 50 w 89"/>
                <a:gd name="T17" fmla="*/ 89 h 89"/>
                <a:gd name="T18" fmla="*/ 41 w 89"/>
                <a:gd name="T19" fmla="*/ 89 h 89"/>
                <a:gd name="T20" fmla="*/ 41 w 89"/>
                <a:gd name="T21" fmla="*/ 89 h 89"/>
                <a:gd name="T22" fmla="*/ 33 w 89"/>
                <a:gd name="T23" fmla="*/ 88 h 89"/>
                <a:gd name="T24" fmla="*/ 24 w 89"/>
                <a:gd name="T25" fmla="*/ 83 h 89"/>
                <a:gd name="T26" fmla="*/ 17 w 89"/>
                <a:gd name="T27" fmla="*/ 79 h 89"/>
                <a:gd name="T28" fmla="*/ 10 w 89"/>
                <a:gd name="T29" fmla="*/ 73 h 89"/>
                <a:gd name="T30" fmla="*/ 6 w 89"/>
                <a:gd name="T31" fmla="*/ 66 h 89"/>
                <a:gd name="T32" fmla="*/ 3 w 89"/>
                <a:gd name="T33" fmla="*/ 58 h 89"/>
                <a:gd name="T34" fmla="*/ 0 w 89"/>
                <a:gd name="T35" fmla="*/ 49 h 89"/>
                <a:gd name="T36" fmla="*/ 0 w 89"/>
                <a:gd name="T37" fmla="*/ 41 h 89"/>
                <a:gd name="T38" fmla="*/ 0 w 89"/>
                <a:gd name="T39" fmla="*/ 41 h 89"/>
                <a:gd name="T40" fmla="*/ 2 w 89"/>
                <a:gd name="T41" fmla="*/ 32 h 89"/>
                <a:gd name="T42" fmla="*/ 4 w 89"/>
                <a:gd name="T43" fmla="*/ 24 h 89"/>
                <a:gd name="T44" fmla="*/ 10 w 89"/>
                <a:gd name="T45" fmla="*/ 17 h 89"/>
                <a:gd name="T46" fmla="*/ 16 w 89"/>
                <a:gd name="T47" fmla="*/ 11 h 89"/>
                <a:gd name="T48" fmla="*/ 23 w 89"/>
                <a:gd name="T49" fmla="*/ 5 h 89"/>
                <a:gd name="T50" fmla="*/ 30 w 89"/>
                <a:gd name="T51" fmla="*/ 3 h 89"/>
                <a:gd name="T52" fmla="*/ 38 w 89"/>
                <a:gd name="T53" fmla="*/ 0 h 89"/>
                <a:gd name="T54" fmla="*/ 48 w 89"/>
                <a:gd name="T55" fmla="*/ 0 h 89"/>
                <a:gd name="T56" fmla="*/ 48 w 89"/>
                <a:gd name="T57" fmla="*/ 0 h 89"/>
                <a:gd name="T58" fmla="*/ 57 w 89"/>
                <a:gd name="T59" fmla="*/ 1 h 89"/>
                <a:gd name="T60" fmla="*/ 65 w 89"/>
                <a:gd name="T61" fmla="*/ 4 h 89"/>
                <a:gd name="T62" fmla="*/ 72 w 89"/>
                <a:gd name="T63" fmla="*/ 10 h 89"/>
                <a:gd name="T64" fmla="*/ 78 w 89"/>
                <a:gd name="T65" fmla="*/ 15 h 89"/>
                <a:gd name="T66" fmla="*/ 84 w 89"/>
                <a:gd name="T67" fmla="*/ 22 h 89"/>
                <a:gd name="T68" fmla="*/ 87 w 89"/>
                <a:gd name="T69" fmla="*/ 29 h 89"/>
                <a:gd name="T70" fmla="*/ 89 w 89"/>
                <a:gd name="T71" fmla="*/ 38 h 89"/>
                <a:gd name="T72" fmla="*/ 89 w 89"/>
                <a:gd name="T73" fmla="*/ 4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89">
                  <a:moveTo>
                    <a:pt x="89" y="48"/>
                  </a:moveTo>
                  <a:lnTo>
                    <a:pt x="89" y="48"/>
                  </a:lnTo>
                  <a:lnTo>
                    <a:pt x="88" y="56"/>
                  </a:lnTo>
                  <a:lnTo>
                    <a:pt x="84" y="65"/>
                  </a:lnTo>
                  <a:lnTo>
                    <a:pt x="79" y="72"/>
                  </a:lnTo>
                  <a:lnTo>
                    <a:pt x="74" y="78"/>
                  </a:lnTo>
                  <a:lnTo>
                    <a:pt x="67" y="83"/>
                  </a:lnTo>
                  <a:lnTo>
                    <a:pt x="58" y="86"/>
                  </a:lnTo>
                  <a:lnTo>
                    <a:pt x="50" y="89"/>
                  </a:lnTo>
                  <a:lnTo>
                    <a:pt x="41" y="89"/>
                  </a:lnTo>
                  <a:lnTo>
                    <a:pt x="41" y="89"/>
                  </a:lnTo>
                  <a:lnTo>
                    <a:pt x="33" y="88"/>
                  </a:lnTo>
                  <a:lnTo>
                    <a:pt x="24" y="83"/>
                  </a:lnTo>
                  <a:lnTo>
                    <a:pt x="17" y="79"/>
                  </a:lnTo>
                  <a:lnTo>
                    <a:pt x="10" y="73"/>
                  </a:lnTo>
                  <a:lnTo>
                    <a:pt x="6" y="66"/>
                  </a:lnTo>
                  <a:lnTo>
                    <a:pt x="3" y="58"/>
                  </a:lnTo>
                  <a:lnTo>
                    <a:pt x="0" y="49"/>
                  </a:lnTo>
                  <a:lnTo>
                    <a:pt x="0" y="41"/>
                  </a:lnTo>
                  <a:lnTo>
                    <a:pt x="0" y="41"/>
                  </a:lnTo>
                  <a:lnTo>
                    <a:pt x="2" y="32"/>
                  </a:lnTo>
                  <a:lnTo>
                    <a:pt x="4" y="24"/>
                  </a:lnTo>
                  <a:lnTo>
                    <a:pt x="10" y="17"/>
                  </a:lnTo>
                  <a:lnTo>
                    <a:pt x="16" y="11"/>
                  </a:lnTo>
                  <a:lnTo>
                    <a:pt x="23" y="5"/>
                  </a:lnTo>
                  <a:lnTo>
                    <a:pt x="30" y="3"/>
                  </a:lnTo>
                  <a:lnTo>
                    <a:pt x="38" y="0"/>
                  </a:lnTo>
                  <a:lnTo>
                    <a:pt x="48" y="0"/>
                  </a:lnTo>
                  <a:lnTo>
                    <a:pt x="48" y="0"/>
                  </a:lnTo>
                  <a:lnTo>
                    <a:pt x="57" y="1"/>
                  </a:lnTo>
                  <a:lnTo>
                    <a:pt x="65" y="4"/>
                  </a:lnTo>
                  <a:lnTo>
                    <a:pt x="72" y="10"/>
                  </a:lnTo>
                  <a:lnTo>
                    <a:pt x="78" y="15"/>
                  </a:lnTo>
                  <a:lnTo>
                    <a:pt x="84" y="22"/>
                  </a:lnTo>
                  <a:lnTo>
                    <a:pt x="87" y="29"/>
                  </a:lnTo>
                  <a:lnTo>
                    <a:pt x="89" y="38"/>
                  </a:lnTo>
                  <a:lnTo>
                    <a:pt x="89"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213"/>
            <p:cNvSpPr>
              <a:spLocks/>
            </p:cNvSpPr>
            <p:nvPr/>
          </p:nvSpPr>
          <p:spPr bwMode="auto">
            <a:xfrm rot="900000">
              <a:off x="10577650" y="7546826"/>
              <a:ext cx="122198" cy="122198"/>
            </a:xfrm>
            <a:custGeom>
              <a:avLst/>
              <a:gdLst>
                <a:gd name="T0" fmla="*/ 55 w 55"/>
                <a:gd name="T1" fmla="*/ 29 h 55"/>
                <a:gd name="T2" fmla="*/ 55 w 55"/>
                <a:gd name="T3" fmla="*/ 29 h 55"/>
                <a:gd name="T4" fmla="*/ 54 w 55"/>
                <a:gd name="T5" fmla="*/ 35 h 55"/>
                <a:gd name="T6" fmla="*/ 53 w 55"/>
                <a:gd name="T7" fmla="*/ 39 h 55"/>
                <a:gd name="T8" fmla="*/ 50 w 55"/>
                <a:gd name="T9" fmla="*/ 45 h 55"/>
                <a:gd name="T10" fmla="*/ 45 w 55"/>
                <a:gd name="T11" fmla="*/ 48 h 55"/>
                <a:gd name="T12" fmla="*/ 41 w 55"/>
                <a:gd name="T13" fmla="*/ 52 h 55"/>
                <a:gd name="T14" fmla="*/ 37 w 55"/>
                <a:gd name="T15" fmla="*/ 54 h 55"/>
                <a:gd name="T16" fmla="*/ 31 w 55"/>
                <a:gd name="T17" fmla="*/ 55 h 55"/>
                <a:gd name="T18" fmla="*/ 26 w 55"/>
                <a:gd name="T19" fmla="*/ 55 h 55"/>
                <a:gd name="T20" fmla="*/ 26 w 55"/>
                <a:gd name="T21" fmla="*/ 55 h 55"/>
                <a:gd name="T22" fmla="*/ 20 w 55"/>
                <a:gd name="T23" fmla="*/ 54 h 55"/>
                <a:gd name="T24" fmla="*/ 14 w 55"/>
                <a:gd name="T25" fmla="*/ 52 h 55"/>
                <a:gd name="T26" fmla="*/ 10 w 55"/>
                <a:gd name="T27" fmla="*/ 49 h 55"/>
                <a:gd name="T28" fmla="*/ 6 w 55"/>
                <a:gd name="T29" fmla="*/ 45 h 55"/>
                <a:gd name="T30" fmla="*/ 3 w 55"/>
                <a:gd name="T31" fmla="*/ 41 h 55"/>
                <a:gd name="T32" fmla="*/ 2 w 55"/>
                <a:gd name="T33" fmla="*/ 37 h 55"/>
                <a:gd name="T34" fmla="*/ 0 w 55"/>
                <a:gd name="T35" fmla="*/ 31 h 55"/>
                <a:gd name="T36" fmla="*/ 0 w 55"/>
                <a:gd name="T37" fmla="*/ 25 h 55"/>
                <a:gd name="T38" fmla="*/ 0 w 55"/>
                <a:gd name="T39" fmla="*/ 25 h 55"/>
                <a:gd name="T40" fmla="*/ 0 w 55"/>
                <a:gd name="T41" fmla="*/ 20 h 55"/>
                <a:gd name="T42" fmla="*/ 3 w 55"/>
                <a:gd name="T43" fmla="*/ 14 h 55"/>
                <a:gd name="T44" fmla="*/ 6 w 55"/>
                <a:gd name="T45" fmla="*/ 10 h 55"/>
                <a:gd name="T46" fmla="*/ 9 w 55"/>
                <a:gd name="T47" fmla="*/ 5 h 55"/>
                <a:gd name="T48" fmla="*/ 14 w 55"/>
                <a:gd name="T49" fmla="*/ 3 h 55"/>
                <a:gd name="T50" fmla="*/ 19 w 55"/>
                <a:gd name="T51" fmla="*/ 1 h 55"/>
                <a:gd name="T52" fmla="*/ 24 w 55"/>
                <a:gd name="T53" fmla="*/ 0 h 55"/>
                <a:gd name="T54" fmla="*/ 30 w 55"/>
                <a:gd name="T55" fmla="*/ 0 h 55"/>
                <a:gd name="T56" fmla="*/ 30 w 55"/>
                <a:gd name="T57" fmla="*/ 0 h 55"/>
                <a:gd name="T58" fmla="*/ 36 w 55"/>
                <a:gd name="T59" fmla="*/ 0 h 55"/>
                <a:gd name="T60" fmla="*/ 40 w 55"/>
                <a:gd name="T61" fmla="*/ 3 h 55"/>
                <a:gd name="T62" fmla="*/ 45 w 55"/>
                <a:gd name="T63" fmla="*/ 5 h 55"/>
                <a:gd name="T64" fmla="*/ 48 w 55"/>
                <a:gd name="T65" fmla="*/ 10 h 55"/>
                <a:gd name="T66" fmla="*/ 53 w 55"/>
                <a:gd name="T67" fmla="*/ 14 h 55"/>
                <a:gd name="T68" fmla="*/ 54 w 55"/>
                <a:gd name="T69" fmla="*/ 18 h 55"/>
                <a:gd name="T70" fmla="*/ 55 w 55"/>
                <a:gd name="T71" fmla="*/ 24 h 55"/>
                <a:gd name="T72" fmla="*/ 55 w 55"/>
                <a:gd name="T73"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55">
                  <a:moveTo>
                    <a:pt x="55" y="29"/>
                  </a:moveTo>
                  <a:lnTo>
                    <a:pt x="55" y="29"/>
                  </a:lnTo>
                  <a:lnTo>
                    <a:pt x="54" y="35"/>
                  </a:lnTo>
                  <a:lnTo>
                    <a:pt x="53" y="39"/>
                  </a:lnTo>
                  <a:lnTo>
                    <a:pt x="50" y="45"/>
                  </a:lnTo>
                  <a:lnTo>
                    <a:pt x="45" y="48"/>
                  </a:lnTo>
                  <a:lnTo>
                    <a:pt x="41" y="52"/>
                  </a:lnTo>
                  <a:lnTo>
                    <a:pt x="37" y="54"/>
                  </a:lnTo>
                  <a:lnTo>
                    <a:pt x="31" y="55"/>
                  </a:lnTo>
                  <a:lnTo>
                    <a:pt x="26" y="55"/>
                  </a:lnTo>
                  <a:lnTo>
                    <a:pt x="26" y="55"/>
                  </a:lnTo>
                  <a:lnTo>
                    <a:pt x="20" y="54"/>
                  </a:lnTo>
                  <a:lnTo>
                    <a:pt x="14" y="52"/>
                  </a:lnTo>
                  <a:lnTo>
                    <a:pt x="10" y="49"/>
                  </a:lnTo>
                  <a:lnTo>
                    <a:pt x="6" y="45"/>
                  </a:lnTo>
                  <a:lnTo>
                    <a:pt x="3" y="41"/>
                  </a:lnTo>
                  <a:lnTo>
                    <a:pt x="2" y="37"/>
                  </a:lnTo>
                  <a:lnTo>
                    <a:pt x="0" y="31"/>
                  </a:lnTo>
                  <a:lnTo>
                    <a:pt x="0" y="25"/>
                  </a:lnTo>
                  <a:lnTo>
                    <a:pt x="0" y="25"/>
                  </a:lnTo>
                  <a:lnTo>
                    <a:pt x="0" y="20"/>
                  </a:lnTo>
                  <a:lnTo>
                    <a:pt x="3" y="14"/>
                  </a:lnTo>
                  <a:lnTo>
                    <a:pt x="6" y="10"/>
                  </a:lnTo>
                  <a:lnTo>
                    <a:pt x="9" y="5"/>
                  </a:lnTo>
                  <a:lnTo>
                    <a:pt x="14" y="3"/>
                  </a:lnTo>
                  <a:lnTo>
                    <a:pt x="19" y="1"/>
                  </a:lnTo>
                  <a:lnTo>
                    <a:pt x="24" y="0"/>
                  </a:lnTo>
                  <a:lnTo>
                    <a:pt x="30" y="0"/>
                  </a:lnTo>
                  <a:lnTo>
                    <a:pt x="30" y="0"/>
                  </a:lnTo>
                  <a:lnTo>
                    <a:pt x="36" y="0"/>
                  </a:lnTo>
                  <a:lnTo>
                    <a:pt x="40" y="3"/>
                  </a:lnTo>
                  <a:lnTo>
                    <a:pt x="45" y="5"/>
                  </a:lnTo>
                  <a:lnTo>
                    <a:pt x="48" y="10"/>
                  </a:lnTo>
                  <a:lnTo>
                    <a:pt x="53" y="14"/>
                  </a:lnTo>
                  <a:lnTo>
                    <a:pt x="54" y="18"/>
                  </a:lnTo>
                  <a:lnTo>
                    <a:pt x="55" y="24"/>
                  </a:lnTo>
                  <a:lnTo>
                    <a:pt x="55"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214"/>
            <p:cNvSpPr>
              <a:spLocks/>
            </p:cNvSpPr>
            <p:nvPr/>
          </p:nvSpPr>
          <p:spPr bwMode="auto">
            <a:xfrm rot="900000">
              <a:off x="7991541" y="6800939"/>
              <a:ext cx="337708" cy="308826"/>
            </a:xfrm>
            <a:custGeom>
              <a:avLst/>
              <a:gdLst>
                <a:gd name="T0" fmla="*/ 145 w 152"/>
                <a:gd name="T1" fmla="*/ 78 h 139"/>
                <a:gd name="T2" fmla="*/ 52 w 152"/>
                <a:gd name="T3" fmla="*/ 5 h 139"/>
                <a:gd name="T4" fmla="*/ 52 w 152"/>
                <a:gd name="T5" fmla="*/ 5 h 139"/>
                <a:gd name="T6" fmla="*/ 50 w 152"/>
                <a:gd name="T7" fmla="*/ 3 h 139"/>
                <a:gd name="T8" fmla="*/ 45 w 152"/>
                <a:gd name="T9" fmla="*/ 1 h 139"/>
                <a:gd name="T10" fmla="*/ 37 w 152"/>
                <a:gd name="T11" fmla="*/ 0 h 139"/>
                <a:gd name="T12" fmla="*/ 28 w 152"/>
                <a:gd name="T13" fmla="*/ 3 h 139"/>
                <a:gd name="T14" fmla="*/ 26 w 152"/>
                <a:gd name="T15" fmla="*/ 5 h 139"/>
                <a:gd name="T16" fmla="*/ 23 w 152"/>
                <a:gd name="T17" fmla="*/ 8 h 139"/>
                <a:gd name="T18" fmla="*/ 6 w 152"/>
                <a:gd name="T19" fmla="*/ 30 h 139"/>
                <a:gd name="T20" fmla="*/ 6 w 152"/>
                <a:gd name="T21" fmla="*/ 30 h 139"/>
                <a:gd name="T22" fmla="*/ 3 w 152"/>
                <a:gd name="T23" fmla="*/ 34 h 139"/>
                <a:gd name="T24" fmla="*/ 1 w 152"/>
                <a:gd name="T25" fmla="*/ 38 h 139"/>
                <a:gd name="T26" fmla="*/ 0 w 152"/>
                <a:gd name="T27" fmla="*/ 47 h 139"/>
                <a:gd name="T28" fmla="*/ 3 w 152"/>
                <a:gd name="T29" fmla="*/ 54 h 139"/>
                <a:gd name="T30" fmla="*/ 6 w 152"/>
                <a:gd name="T31" fmla="*/ 58 h 139"/>
                <a:gd name="T32" fmla="*/ 9 w 152"/>
                <a:gd name="T33" fmla="*/ 61 h 139"/>
                <a:gd name="T34" fmla="*/ 10 w 152"/>
                <a:gd name="T35" fmla="*/ 62 h 139"/>
                <a:gd name="T36" fmla="*/ 10 w 152"/>
                <a:gd name="T37" fmla="*/ 62 h 139"/>
                <a:gd name="T38" fmla="*/ 11 w 152"/>
                <a:gd name="T39" fmla="*/ 57 h 139"/>
                <a:gd name="T40" fmla="*/ 14 w 152"/>
                <a:gd name="T41" fmla="*/ 51 h 139"/>
                <a:gd name="T42" fmla="*/ 30 w 152"/>
                <a:gd name="T43" fmla="*/ 31 h 139"/>
                <a:gd name="T44" fmla="*/ 30 w 152"/>
                <a:gd name="T45" fmla="*/ 31 h 139"/>
                <a:gd name="T46" fmla="*/ 35 w 152"/>
                <a:gd name="T47" fmla="*/ 27 h 139"/>
                <a:gd name="T48" fmla="*/ 41 w 152"/>
                <a:gd name="T49" fmla="*/ 24 h 139"/>
                <a:gd name="T50" fmla="*/ 48 w 152"/>
                <a:gd name="T51" fmla="*/ 24 h 139"/>
                <a:gd name="T52" fmla="*/ 54 w 152"/>
                <a:gd name="T53" fmla="*/ 27 h 139"/>
                <a:gd name="T54" fmla="*/ 123 w 152"/>
                <a:gd name="T55" fmla="*/ 81 h 139"/>
                <a:gd name="T56" fmla="*/ 123 w 152"/>
                <a:gd name="T57" fmla="*/ 81 h 139"/>
                <a:gd name="T58" fmla="*/ 128 w 152"/>
                <a:gd name="T59" fmla="*/ 86 h 139"/>
                <a:gd name="T60" fmla="*/ 129 w 152"/>
                <a:gd name="T61" fmla="*/ 93 h 139"/>
                <a:gd name="T62" fmla="*/ 128 w 152"/>
                <a:gd name="T63" fmla="*/ 100 h 139"/>
                <a:gd name="T64" fmla="*/ 123 w 152"/>
                <a:gd name="T65" fmla="*/ 106 h 139"/>
                <a:gd name="T66" fmla="*/ 109 w 152"/>
                <a:gd name="T67" fmla="*/ 126 h 139"/>
                <a:gd name="T68" fmla="*/ 109 w 152"/>
                <a:gd name="T69" fmla="*/ 126 h 139"/>
                <a:gd name="T70" fmla="*/ 103 w 152"/>
                <a:gd name="T71" fmla="*/ 130 h 139"/>
                <a:gd name="T72" fmla="*/ 99 w 152"/>
                <a:gd name="T73" fmla="*/ 133 h 139"/>
                <a:gd name="T74" fmla="*/ 99 w 152"/>
                <a:gd name="T75" fmla="*/ 133 h 139"/>
                <a:gd name="T76" fmla="*/ 99 w 152"/>
                <a:gd name="T77" fmla="*/ 133 h 139"/>
                <a:gd name="T78" fmla="*/ 103 w 152"/>
                <a:gd name="T79" fmla="*/ 136 h 139"/>
                <a:gd name="T80" fmla="*/ 108 w 152"/>
                <a:gd name="T81" fmla="*/ 137 h 139"/>
                <a:gd name="T82" fmla="*/ 116 w 152"/>
                <a:gd name="T83" fmla="*/ 139 h 139"/>
                <a:gd name="T84" fmla="*/ 123 w 152"/>
                <a:gd name="T85" fmla="*/ 136 h 139"/>
                <a:gd name="T86" fmla="*/ 128 w 152"/>
                <a:gd name="T87" fmla="*/ 133 h 139"/>
                <a:gd name="T88" fmla="*/ 130 w 152"/>
                <a:gd name="T89" fmla="*/ 130 h 139"/>
                <a:gd name="T90" fmla="*/ 147 w 152"/>
                <a:gd name="T91" fmla="*/ 109 h 139"/>
                <a:gd name="T92" fmla="*/ 147 w 152"/>
                <a:gd name="T93" fmla="*/ 109 h 139"/>
                <a:gd name="T94" fmla="*/ 150 w 152"/>
                <a:gd name="T95" fmla="*/ 105 h 139"/>
                <a:gd name="T96" fmla="*/ 152 w 152"/>
                <a:gd name="T97" fmla="*/ 100 h 139"/>
                <a:gd name="T98" fmla="*/ 152 w 152"/>
                <a:gd name="T99" fmla="*/ 92 h 139"/>
                <a:gd name="T100" fmla="*/ 150 w 152"/>
                <a:gd name="T101" fmla="*/ 85 h 139"/>
                <a:gd name="T102" fmla="*/ 147 w 152"/>
                <a:gd name="T103" fmla="*/ 81 h 139"/>
                <a:gd name="T104" fmla="*/ 145 w 152"/>
                <a:gd name="T105" fmla="*/ 7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9">
                  <a:moveTo>
                    <a:pt x="145" y="78"/>
                  </a:moveTo>
                  <a:lnTo>
                    <a:pt x="52" y="5"/>
                  </a:lnTo>
                  <a:lnTo>
                    <a:pt x="52" y="5"/>
                  </a:lnTo>
                  <a:lnTo>
                    <a:pt x="50" y="3"/>
                  </a:lnTo>
                  <a:lnTo>
                    <a:pt x="45" y="1"/>
                  </a:lnTo>
                  <a:lnTo>
                    <a:pt x="37" y="0"/>
                  </a:lnTo>
                  <a:lnTo>
                    <a:pt x="28" y="3"/>
                  </a:lnTo>
                  <a:lnTo>
                    <a:pt x="26" y="5"/>
                  </a:lnTo>
                  <a:lnTo>
                    <a:pt x="23" y="8"/>
                  </a:lnTo>
                  <a:lnTo>
                    <a:pt x="6" y="30"/>
                  </a:lnTo>
                  <a:lnTo>
                    <a:pt x="6" y="30"/>
                  </a:lnTo>
                  <a:lnTo>
                    <a:pt x="3" y="34"/>
                  </a:lnTo>
                  <a:lnTo>
                    <a:pt x="1" y="38"/>
                  </a:lnTo>
                  <a:lnTo>
                    <a:pt x="0" y="47"/>
                  </a:lnTo>
                  <a:lnTo>
                    <a:pt x="3" y="54"/>
                  </a:lnTo>
                  <a:lnTo>
                    <a:pt x="6" y="58"/>
                  </a:lnTo>
                  <a:lnTo>
                    <a:pt x="9" y="61"/>
                  </a:lnTo>
                  <a:lnTo>
                    <a:pt x="10" y="62"/>
                  </a:lnTo>
                  <a:lnTo>
                    <a:pt x="10" y="62"/>
                  </a:lnTo>
                  <a:lnTo>
                    <a:pt x="11" y="57"/>
                  </a:lnTo>
                  <a:lnTo>
                    <a:pt x="14" y="51"/>
                  </a:lnTo>
                  <a:lnTo>
                    <a:pt x="30" y="31"/>
                  </a:lnTo>
                  <a:lnTo>
                    <a:pt x="30" y="31"/>
                  </a:lnTo>
                  <a:lnTo>
                    <a:pt x="35" y="27"/>
                  </a:lnTo>
                  <a:lnTo>
                    <a:pt x="41" y="24"/>
                  </a:lnTo>
                  <a:lnTo>
                    <a:pt x="48" y="24"/>
                  </a:lnTo>
                  <a:lnTo>
                    <a:pt x="54" y="27"/>
                  </a:lnTo>
                  <a:lnTo>
                    <a:pt x="123" y="81"/>
                  </a:lnTo>
                  <a:lnTo>
                    <a:pt x="123" y="81"/>
                  </a:lnTo>
                  <a:lnTo>
                    <a:pt x="128" y="86"/>
                  </a:lnTo>
                  <a:lnTo>
                    <a:pt x="129" y="93"/>
                  </a:lnTo>
                  <a:lnTo>
                    <a:pt x="128" y="100"/>
                  </a:lnTo>
                  <a:lnTo>
                    <a:pt x="123" y="106"/>
                  </a:lnTo>
                  <a:lnTo>
                    <a:pt x="109" y="126"/>
                  </a:lnTo>
                  <a:lnTo>
                    <a:pt x="109" y="126"/>
                  </a:lnTo>
                  <a:lnTo>
                    <a:pt x="103" y="130"/>
                  </a:lnTo>
                  <a:lnTo>
                    <a:pt x="99" y="133"/>
                  </a:lnTo>
                  <a:lnTo>
                    <a:pt x="99" y="133"/>
                  </a:lnTo>
                  <a:lnTo>
                    <a:pt x="99" y="133"/>
                  </a:lnTo>
                  <a:lnTo>
                    <a:pt x="103" y="136"/>
                  </a:lnTo>
                  <a:lnTo>
                    <a:pt x="108" y="137"/>
                  </a:lnTo>
                  <a:lnTo>
                    <a:pt x="116" y="139"/>
                  </a:lnTo>
                  <a:lnTo>
                    <a:pt x="123" y="136"/>
                  </a:lnTo>
                  <a:lnTo>
                    <a:pt x="128" y="133"/>
                  </a:lnTo>
                  <a:lnTo>
                    <a:pt x="130" y="130"/>
                  </a:lnTo>
                  <a:lnTo>
                    <a:pt x="147" y="109"/>
                  </a:lnTo>
                  <a:lnTo>
                    <a:pt x="147" y="109"/>
                  </a:lnTo>
                  <a:lnTo>
                    <a:pt x="150" y="105"/>
                  </a:lnTo>
                  <a:lnTo>
                    <a:pt x="152" y="100"/>
                  </a:lnTo>
                  <a:lnTo>
                    <a:pt x="152" y="92"/>
                  </a:lnTo>
                  <a:lnTo>
                    <a:pt x="150" y="85"/>
                  </a:lnTo>
                  <a:lnTo>
                    <a:pt x="147" y="81"/>
                  </a:lnTo>
                  <a:lnTo>
                    <a:pt x="145" y="78"/>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215"/>
            <p:cNvSpPr>
              <a:spLocks/>
            </p:cNvSpPr>
            <p:nvPr/>
          </p:nvSpPr>
          <p:spPr bwMode="auto">
            <a:xfrm rot="900000">
              <a:off x="7991541" y="6800939"/>
              <a:ext cx="337708" cy="308826"/>
            </a:xfrm>
            <a:custGeom>
              <a:avLst/>
              <a:gdLst>
                <a:gd name="T0" fmla="*/ 145 w 152"/>
                <a:gd name="T1" fmla="*/ 78 h 139"/>
                <a:gd name="T2" fmla="*/ 52 w 152"/>
                <a:gd name="T3" fmla="*/ 5 h 139"/>
                <a:gd name="T4" fmla="*/ 52 w 152"/>
                <a:gd name="T5" fmla="*/ 5 h 139"/>
                <a:gd name="T6" fmla="*/ 50 w 152"/>
                <a:gd name="T7" fmla="*/ 3 h 139"/>
                <a:gd name="T8" fmla="*/ 45 w 152"/>
                <a:gd name="T9" fmla="*/ 1 h 139"/>
                <a:gd name="T10" fmla="*/ 37 w 152"/>
                <a:gd name="T11" fmla="*/ 0 h 139"/>
                <a:gd name="T12" fmla="*/ 28 w 152"/>
                <a:gd name="T13" fmla="*/ 3 h 139"/>
                <a:gd name="T14" fmla="*/ 26 w 152"/>
                <a:gd name="T15" fmla="*/ 5 h 139"/>
                <a:gd name="T16" fmla="*/ 23 w 152"/>
                <a:gd name="T17" fmla="*/ 8 h 139"/>
                <a:gd name="T18" fmla="*/ 6 w 152"/>
                <a:gd name="T19" fmla="*/ 30 h 139"/>
                <a:gd name="T20" fmla="*/ 6 w 152"/>
                <a:gd name="T21" fmla="*/ 30 h 139"/>
                <a:gd name="T22" fmla="*/ 3 w 152"/>
                <a:gd name="T23" fmla="*/ 34 h 139"/>
                <a:gd name="T24" fmla="*/ 1 w 152"/>
                <a:gd name="T25" fmla="*/ 38 h 139"/>
                <a:gd name="T26" fmla="*/ 0 w 152"/>
                <a:gd name="T27" fmla="*/ 47 h 139"/>
                <a:gd name="T28" fmla="*/ 3 w 152"/>
                <a:gd name="T29" fmla="*/ 54 h 139"/>
                <a:gd name="T30" fmla="*/ 6 w 152"/>
                <a:gd name="T31" fmla="*/ 58 h 139"/>
                <a:gd name="T32" fmla="*/ 9 w 152"/>
                <a:gd name="T33" fmla="*/ 61 h 139"/>
                <a:gd name="T34" fmla="*/ 10 w 152"/>
                <a:gd name="T35" fmla="*/ 62 h 139"/>
                <a:gd name="T36" fmla="*/ 10 w 152"/>
                <a:gd name="T37" fmla="*/ 62 h 139"/>
                <a:gd name="T38" fmla="*/ 11 w 152"/>
                <a:gd name="T39" fmla="*/ 57 h 139"/>
                <a:gd name="T40" fmla="*/ 14 w 152"/>
                <a:gd name="T41" fmla="*/ 51 h 139"/>
                <a:gd name="T42" fmla="*/ 30 w 152"/>
                <a:gd name="T43" fmla="*/ 31 h 139"/>
                <a:gd name="T44" fmla="*/ 30 w 152"/>
                <a:gd name="T45" fmla="*/ 31 h 139"/>
                <a:gd name="T46" fmla="*/ 35 w 152"/>
                <a:gd name="T47" fmla="*/ 27 h 139"/>
                <a:gd name="T48" fmla="*/ 41 w 152"/>
                <a:gd name="T49" fmla="*/ 24 h 139"/>
                <a:gd name="T50" fmla="*/ 48 w 152"/>
                <a:gd name="T51" fmla="*/ 24 h 139"/>
                <a:gd name="T52" fmla="*/ 54 w 152"/>
                <a:gd name="T53" fmla="*/ 27 h 139"/>
                <a:gd name="T54" fmla="*/ 123 w 152"/>
                <a:gd name="T55" fmla="*/ 81 h 139"/>
                <a:gd name="T56" fmla="*/ 123 w 152"/>
                <a:gd name="T57" fmla="*/ 81 h 139"/>
                <a:gd name="T58" fmla="*/ 128 w 152"/>
                <a:gd name="T59" fmla="*/ 86 h 139"/>
                <a:gd name="T60" fmla="*/ 129 w 152"/>
                <a:gd name="T61" fmla="*/ 93 h 139"/>
                <a:gd name="T62" fmla="*/ 128 w 152"/>
                <a:gd name="T63" fmla="*/ 100 h 139"/>
                <a:gd name="T64" fmla="*/ 123 w 152"/>
                <a:gd name="T65" fmla="*/ 106 h 139"/>
                <a:gd name="T66" fmla="*/ 109 w 152"/>
                <a:gd name="T67" fmla="*/ 126 h 139"/>
                <a:gd name="T68" fmla="*/ 109 w 152"/>
                <a:gd name="T69" fmla="*/ 126 h 139"/>
                <a:gd name="T70" fmla="*/ 103 w 152"/>
                <a:gd name="T71" fmla="*/ 130 h 139"/>
                <a:gd name="T72" fmla="*/ 99 w 152"/>
                <a:gd name="T73" fmla="*/ 133 h 139"/>
                <a:gd name="T74" fmla="*/ 99 w 152"/>
                <a:gd name="T75" fmla="*/ 133 h 139"/>
                <a:gd name="T76" fmla="*/ 99 w 152"/>
                <a:gd name="T77" fmla="*/ 133 h 139"/>
                <a:gd name="T78" fmla="*/ 103 w 152"/>
                <a:gd name="T79" fmla="*/ 136 h 139"/>
                <a:gd name="T80" fmla="*/ 108 w 152"/>
                <a:gd name="T81" fmla="*/ 137 h 139"/>
                <a:gd name="T82" fmla="*/ 116 w 152"/>
                <a:gd name="T83" fmla="*/ 139 h 139"/>
                <a:gd name="T84" fmla="*/ 123 w 152"/>
                <a:gd name="T85" fmla="*/ 136 h 139"/>
                <a:gd name="T86" fmla="*/ 128 w 152"/>
                <a:gd name="T87" fmla="*/ 133 h 139"/>
                <a:gd name="T88" fmla="*/ 130 w 152"/>
                <a:gd name="T89" fmla="*/ 130 h 139"/>
                <a:gd name="T90" fmla="*/ 147 w 152"/>
                <a:gd name="T91" fmla="*/ 109 h 139"/>
                <a:gd name="T92" fmla="*/ 147 w 152"/>
                <a:gd name="T93" fmla="*/ 109 h 139"/>
                <a:gd name="T94" fmla="*/ 150 w 152"/>
                <a:gd name="T95" fmla="*/ 105 h 139"/>
                <a:gd name="T96" fmla="*/ 152 w 152"/>
                <a:gd name="T97" fmla="*/ 100 h 139"/>
                <a:gd name="T98" fmla="*/ 152 w 152"/>
                <a:gd name="T99" fmla="*/ 92 h 139"/>
                <a:gd name="T100" fmla="*/ 150 w 152"/>
                <a:gd name="T101" fmla="*/ 85 h 139"/>
                <a:gd name="T102" fmla="*/ 147 w 152"/>
                <a:gd name="T103" fmla="*/ 81 h 139"/>
                <a:gd name="T104" fmla="*/ 145 w 152"/>
                <a:gd name="T105" fmla="*/ 7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9">
                  <a:moveTo>
                    <a:pt x="145" y="78"/>
                  </a:moveTo>
                  <a:lnTo>
                    <a:pt x="52" y="5"/>
                  </a:lnTo>
                  <a:lnTo>
                    <a:pt x="52" y="5"/>
                  </a:lnTo>
                  <a:lnTo>
                    <a:pt x="50" y="3"/>
                  </a:lnTo>
                  <a:lnTo>
                    <a:pt x="45" y="1"/>
                  </a:lnTo>
                  <a:lnTo>
                    <a:pt x="37" y="0"/>
                  </a:lnTo>
                  <a:lnTo>
                    <a:pt x="28" y="3"/>
                  </a:lnTo>
                  <a:lnTo>
                    <a:pt x="26" y="5"/>
                  </a:lnTo>
                  <a:lnTo>
                    <a:pt x="23" y="8"/>
                  </a:lnTo>
                  <a:lnTo>
                    <a:pt x="6" y="30"/>
                  </a:lnTo>
                  <a:lnTo>
                    <a:pt x="6" y="30"/>
                  </a:lnTo>
                  <a:lnTo>
                    <a:pt x="3" y="34"/>
                  </a:lnTo>
                  <a:lnTo>
                    <a:pt x="1" y="38"/>
                  </a:lnTo>
                  <a:lnTo>
                    <a:pt x="0" y="47"/>
                  </a:lnTo>
                  <a:lnTo>
                    <a:pt x="3" y="54"/>
                  </a:lnTo>
                  <a:lnTo>
                    <a:pt x="6" y="58"/>
                  </a:lnTo>
                  <a:lnTo>
                    <a:pt x="9" y="61"/>
                  </a:lnTo>
                  <a:lnTo>
                    <a:pt x="10" y="62"/>
                  </a:lnTo>
                  <a:lnTo>
                    <a:pt x="10" y="62"/>
                  </a:lnTo>
                  <a:lnTo>
                    <a:pt x="11" y="57"/>
                  </a:lnTo>
                  <a:lnTo>
                    <a:pt x="14" y="51"/>
                  </a:lnTo>
                  <a:lnTo>
                    <a:pt x="30" y="31"/>
                  </a:lnTo>
                  <a:lnTo>
                    <a:pt x="30" y="31"/>
                  </a:lnTo>
                  <a:lnTo>
                    <a:pt x="35" y="27"/>
                  </a:lnTo>
                  <a:lnTo>
                    <a:pt x="41" y="24"/>
                  </a:lnTo>
                  <a:lnTo>
                    <a:pt x="48" y="24"/>
                  </a:lnTo>
                  <a:lnTo>
                    <a:pt x="54" y="27"/>
                  </a:lnTo>
                  <a:lnTo>
                    <a:pt x="123" y="81"/>
                  </a:lnTo>
                  <a:lnTo>
                    <a:pt x="123" y="81"/>
                  </a:lnTo>
                  <a:lnTo>
                    <a:pt x="128" y="86"/>
                  </a:lnTo>
                  <a:lnTo>
                    <a:pt x="129" y="93"/>
                  </a:lnTo>
                  <a:lnTo>
                    <a:pt x="128" y="100"/>
                  </a:lnTo>
                  <a:lnTo>
                    <a:pt x="123" y="106"/>
                  </a:lnTo>
                  <a:lnTo>
                    <a:pt x="109" y="126"/>
                  </a:lnTo>
                  <a:lnTo>
                    <a:pt x="109" y="126"/>
                  </a:lnTo>
                  <a:lnTo>
                    <a:pt x="103" y="130"/>
                  </a:lnTo>
                  <a:lnTo>
                    <a:pt x="99" y="133"/>
                  </a:lnTo>
                  <a:lnTo>
                    <a:pt x="99" y="133"/>
                  </a:lnTo>
                  <a:lnTo>
                    <a:pt x="99" y="133"/>
                  </a:lnTo>
                  <a:lnTo>
                    <a:pt x="103" y="136"/>
                  </a:lnTo>
                  <a:lnTo>
                    <a:pt x="108" y="137"/>
                  </a:lnTo>
                  <a:lnTo>
                    <a:pt x="116" y="139"/>
                  </a:lnTo>
                  <a:lnTo>
                    <a:pt x="123" y="136"/>
                  </a:lnTo>
                  <a:lnTo>
                    <a:pt x="128" y="133"/>
                  </a:lnTo>
                  <a:lnTo>
                    <a:pt x="130" y="130"/>
                  </a:lnTo>
                  <a:lnTo>
                    <a:pt x="147" y="109"/>
                  </a:lnTo>
                  <a:lnTo>
                    <a:pt x="147" y="109"/>
                  </a:lnTo>
                  <a:lnTo>
                    <a:pt x="150" y="105"/>
                  </a:lnTo>
                  <a:lnTo>
                    <a:pt x="152" y="100"/>
                  </a:lnTo>
                  <a:lnTo>
                    <a:pt x="152" y="92"/>
                  </a:lnTo>
                  <a:lnTo>
                    <a:pt x="150" y="85"/>
                  </a:lnTo>
                  <a:lnTo>
                    <a:pt x="147" y="81"/>
                  </a:lnTo>
                  <a:lnTo>
                    <a:pt x="145"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216"/>
            <p:cNvSpPr>
              <a:spLocks/>
            </p:cNvSpPr>
            <p:nvPr/>
          </p:nvSpPr>
          <p:spPr bwMode="auto">
            <a:xfrm rot="900000">
              <a:off x="7974680" y="6780242"/>
              <a:ext cx="337708" cy="304382"/>
            </a:xfrm>
            <a:custGeom>
              <a:avLst/>
              <a:gdLst>
                <a:gd name="T0" fmla="*/ 143 w 152"/>
                <a:gd name="T1" fmla="*/ 76 h 137"/>
                <a:gd name="T2" fmla="*/ 53 w 152"/>
                <a:gd name="T3" fmla="*/ 4 h 137"/>
                <a:gd name="T4" fmla="*/ 53 w 152"/>
                <a:gd name="T5" fmla="*/ 4 h 137"/>
                <a:gd name="T6" fmla="*/ 48 w 152"/>
                <a:gd name="T7" fmla="*/ 1 h 137"/>
                <a:gd name="T8" fmla="*/ 45 w 152"/>
                <a:gd name="T9" fmla="*/ 0 h 137"/>
                <a:gd name="T10" fmla="*/ 37 w 152"/>
                <a:gd name="T11" fmla="*/ 0 h 137"/>
                <a:gd name="T12" fmla="*/ 28 w 152"/>
                <a:gd name="T13" fmla="*/ 1 h 137"/>
                <a:gd name="T14" fmla="*/ 24 w 152"/>
                <a:gd name="T15" fmla="*/ 4 h 137"/>
                <a:gd name="T16" fmla="*/ 21 w 152"/>
                <a:gd name="T17" fmla="*/ 7 h 137"/>
                <a:gd name="T18" fmla="*/ 4 w 152"/>
                <a:gd name="T19" fmla="*/ 30 h 137"/>
                <a:gd name="T20" fmla="*/ 4 w 152"/>
                <a:gd name="T21" fmla="*/ 30 h 137"/>
                <a:gd name="T22" fmla="*/ 3 w 152"/>
                <a:gd name="T23" fmla="*/ 32 h 137"/>
                <a:gd name="T24" fmla="*/ 0 w 152"/>
                <a:gd name="T25" fmla="*/ 37 h 137"/>
                <a:gd name="T26" fmla="*/ 0 w 152"/>
                <a:gd name="T27" fmla="*/ 45 h 137"/>
                <a:gd name="T28" fmla="*/ 3 w 152"/>
                <a:gd name="T29" fmla="*/ 54 h 137"/>
                <a:gd name="T30" fmla="*/ 4 w 152"/>
                <a:gd name="T31" fmla="*/ 56 h 137"/>
                <a:gd name="T32" fmla="*/ 9 w 152"/>
                <a:gd name="T33" fmla="*/ 59 h 137"/>
                <a:gd name="T34" fmla="*/ 9 w 152"/>
                <a:gd name="T35" fmla="*/ 61 h 137"/>
                <a:gd name="T36" fmla="*/ 9 w 152"/>
                <a:gd name="T37" fmla="*/ 61 h 137"/>
                <a:gd name="T38" fmla="*/ 10 w 152"/>
                <a:gd name="T39" fmla="*/ 55 h 137"/>
                <a:gd name="T40" fmla="*/ 14 w 152"/>
                <a:gd name="T41" fmla="*/ 49 h 137"/>
                <a:gd name="T42" fmla="*/ 28 w 152"/>
                <a:gd name="T43" fmla="*/ 31 h 137"/>
                <a:gd name="T44" fmla="*/ 28 w 152"/>
                <a:gd name="T45" fmla="*/ 31 h 137"/>
                <a:gd name="T46" fmla="*/ 34 w 152"/>
                <a:gd name="T47" fmla="*/ 25 h 137"/>
                <a:gd name="T48" fmla="*/ 41 w 152"/>
                <a:gd name="T49" fmla="*/ 22 h 137"/>
                <a:gd name="T50" fmla="*/ 48 w 152"/>
                <a:gd name="T51" fmla="*/ 22 h 137"/>
                <a:gd name="T52" fmla="*/ 54 w 152"/>
                <a:gd name="T53" fmla="*/ 25 h 137"/>
                <a:gd name="T54" fmla="*/ 122 w 152"/>
                <a:gd name="T55" fmla="*/ 81 h 137"/>
                <a:gd name="T56" fmla="*/ 122 w 152"/>
                <a:gd name="T57" fmla="*/ 81 h 137"/>
                <a:gd name="T58" fmla="*/ 126 w 152"/>
                <a:gd name="T59" fmla="*/ 85 h 137"/>
                <a:gd name="T60" fmla="*/ 128 w 152"/>
                <a:gd name="T61" fmla="*/ 92 h 137"/>
                <a:gd name="T62" fmla="*/ 128 w 152"/>
                <a:gd name="T63" fmla="*/ 99 h 137"/>
                <a:gd name="T64" fmla="*/ 123 w 152"/>
                <a:gd name="T65" fmla="*/ 106 h 137"/>
                <a:gd name="T66" fmla="*/ 108 w 152"/>
                <a:gd name="T67" fmla="*/ 125 h 137"/>
                <a:gd name="T68" fmla="*/ 108 w 152"/>
                <a:gd name="T69" fmla="*/ 125 h 137"/>
                <a:gd name="T70" fmla="*/ 104 w 152"/>
                <a:gd name="T71" fmla="*/ 129 h 137"/>
                <a:gd name="T72" fmla="*/ 98 w 152"/>
                <a:gd name="T73" fmla="*/ 132 h 137"/>
                <a:gd name="T74" fmla="*/ 99 w 152"/>
                <a:gd name="T75" fmla="*/ 133 h 137"/>
                <a:gd name="T76" fmla="*/ 99 w 152"/>
                <a:gd name="T77" fmla="*/ 133 h 137"/>
                <a:gd name="T78" fmla="*/ 104 w 152"/>
                <a:gd name="T79" fmla="*/ 134 h 137"/>
                <a:gd name="T80" fmla="*/ 108 w 152"/>
                <a:gd name="T81" fmla="*/ 136 h 137"/>
                <a:gd name="T82" fmla="*/ 115 w 152"/>
                <a:gd name="T83" fmla="*/ 137 h 137"/>
                <a:gd name="T84" fmla="*/ 123 w 152"/>
                <a:gd name="T85" fmla="*/ 134 h 137"/>
                <a:gd name="T86" fmla="*/ 128 w 152"/>
                <a:gd name="T87" fmla="*/ 132 h 137"/>
                <a:gd name="T88" fmla="*/ 130 w 152"/>
                <a:gd name="T89" fmla="*/ 129 h 137"/>
                <a:gd name="T90" fmla="*/ 148 w 152"/>
                <a:gd name="T91" fmla="*/ 107 h 137"/>
                <a:gd name="T92" fmla="*/ 148 w 152"/>
                <a:gd name="T93" fmla="*/ 107 h 137"/>
                <a:gd name="T94" fmla="*/ 150 w 152"/>
                <a:gd name="T95" fmla="*/ 103 h 137"/>
                <a:gd name="T96" fmla="*/ 152 w 152"/>
                <a:gd name="T97" fmla="*/ 99 h 137"/>
                <a:gd name="T98" fmla="*/ 152 w 152"/>
                <a:gd name="T99" fmla="*/ 90 h 137"/>
                <a:gd name="T100" fmla="*/ 149 w 152"/>
                <a:gd name="T101" fmla="*/ 83 h 137"/>
                <a:gd name="T102" fmla="*/ 148 w 152"/>
                <a:gd name="T103" fmla="*/ 79 h 137"/>
                <a:gd name="T104" fmla="*/ 143 w 152"/>
                <a:gd name="T105" fmla="*/ 7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7">
                  <a:moveTo>
                    <a:pt x="143" y="76"/>
                  </a:moveTo>
                  <a:lnTo>
                    <a:pt x="53" y="4"/>
                  </a:lnTo>
                  <a:lnTo>
                    <a:pt x="53" y="4"/>
                  </a:lnTo>
                  <a:lnTo>
                    <a:pt x="48" y="1"/>
                  </a:lnTo>
                  <a:lnTo>
                    <a:pt x="45" y="0"/>
                  </a:lnTo>
                  <a:lnTo>
                    <a:pt x="37" y="0"/>
                  </a:lnTo>
                  <a:lnTo>
                    <a:pt x="28" y="1"/>
                  </a:lnTo>
                  <a:lnTo>
                    <a:pt x="24" y="4"/>
                  </a:lnTo>
                  <a:lnTo>
                    <a:pt x="21" y="7"/>
                  </a:lnTo>
                  <a:lnTo>
                    <a:pt x="4" y="30"/>
                  </a:lnTo>
                  <a:lnTo>
                    <a:pt x="4" y="30"/>
                  </a:lnTo>
                  <a:lnTo>
                    <a:pt x="3" y="32"/>
                  </a:lnTo>
                  <a:lnTo>
                    <a:pt x="0" y="37"/>
                  </a:lnTo>
                  <a:lnTo>
                    <a:pt x="0" y="45"/>
                  </a:lnTo>
                  <a:lnTo>
                    <a:pt x="3" y="54"/>
                  </a:lnTo>
                  <a:lnTo>
                    <a:pt x="4" y="56"/>
                  </a:lnTo>
                  <a:lnTo>
                    <a:pt x="9" y="59"/>
                  </a:lnTo>
                  <a:lnTo>
                    <a:pt x="9" y="61"/>
                  </a:lnTo>
                  <a:lnTo>
                    <a:pt x="9" y="61"/>
                  </a:lnTo>
                  <a:lnTo>
                    <a:pt x="10" y="55"/>
                  </a:lnTo>
                  <a:lnTo>
                    <a:pt x="14" y="49"/>
                  </a:lnTo>
                  <a:lnTo>
                    <a:pt x="28" y="31"/>
                  </a:lnTo>
                  <a:lnTo>
                    <a:pt x="28" y="31"/>
                  </a:lnTo>
                  <a:lnTo>
                    <a:pt x="34" y="25"/>
                  </a:lnTo>
                  <a:lnTo>
                    <a:pt x="41" y="22"/>
                  </a:lnTo>
                  <a:lnTo>
                    <a:pt x="48" y="22"/>
                  </a:lnTo>
                  <a:lnTo>
                    <a:pt x="54" y="25"/>
                  </a:lnTo>
                  <a:lnTo>
                    <a:pt x="122" y="81"/>
                  </a:lnTo>
                  <a:lnTo>
                    <a:pt x="122" y="81"/>
                  </a:lnTo>
                  <a:lnTo>
                    <a:pt x="126" y="85"/>
                  </a:lnTo>
                  <a:lnTo>
                    <a:pt x="128" y="92"/>
                  </a:lnTo>
                  <a:lnTo>
                    <a:pt x="128" y="99"/>
                  </a:lnTo>
                  <a:lnTo>
                    <a:pt x="123" y="106"/>
                  </a:lnTo>
                  <a:lnTo>
                    <a:pt x="108" y="125"/>
                  </a:lnTo>
                  <a:lnTo>
                    <a:pt x="108" y="125"/>
                  </a:lnTo>
                  <a:lnTo>
                    <a:pt x="104" y="129"/>
                  </a:lnTo>
                  <a:lnTo>
                    <a:pt x="98" y="132"/>
                  </a:lnTo>
                  <a:lnTo>
                    <a:pt x="99" y="133"/>
                  </a:lnTo>
                  <a:lnTo>
                    <a:pt x="99" y="133"/>
                  </a:lnTo>
                  <a:lnTo>
                    <a:pt x="104" y="134"/>
                  </a:lnTo>
                  <a:lnTo>
                    <a:pt x="108" y="136"/>
                  </a:lnTo>
                  <a:lnTo>
                    <a:pt x="115" y="137"/>
                  </a:lnTo>
                  <a:lnTo>
                    <a:pt x="123" y="134"/>
                  </a:lnTo>
                  <a:lnTo>
                    <a:pt x="128" y="132"/>
                  </a:lnTo>
                  <a:lnTo>
                    <a:pt x="130" y="129"/>
                  </a:lnTo>
                  <a:lnTo>
                    <a:pt x="148" y="107"/>
                  </a:lnTo>
                  <a:lnTo>
                    <a:pt x="148" y="107"/>
                  </a:lnTo>
                  <a:lnTo>
                    <a:pt x="150" y="103"/>
                  </a:lnTo>
                  <a:lnTo>
                    <a:pt x="152" y="99"/>
                  </a:lnTo>
                  <a:lnTo>
                    <a:pt x="152" y="90"/>
                  </a:lnTo>
                  <a:lnTo>
                    <a:pt x="149" y="83"/>
                  </a:lnTo>
                  <a:lnTo>
                    <a:pt x="148" y="79"/>
                  </a:lnTo>
                  <a:lnTo>
                    <a:pt x="143" y="76"/>
                  </a:lnTo>
                  <a:close/>
                </a:path>
              </a:pathLst>
            </a:custGeom>
            <a:solidFill>
              <a:srgbClr val="32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217"/>
            <p:cNvSpPr>
              <a:spLocks/>
            </p:cNvSpPr>
            <p:nvPr/>
          </p:nvSpPr>
          <p:spPr bwMode="auto">
            <a:xfrm rot="900000">
              <a:off x="7974680" y="6780242"/>
              <a:ext cx="337708" cy="304382"/>
            </a:xfrm>
            <a:custGeom>
              <a:avLst/>
              <a:gdLst>
                <a:gd name="T0" fmla="*/ 143 w 152"/>
                <a:gd name="T1" fmla="*/ 76 h 137"/>
                <a:gd name="T2" fmla="*/ 53 w 152"/>
                <a:gd name="T3" fmla="*/ 4 h 137"/>
                <a:gd name="T4" fmla="*/ 53 w 152"/>
                <a:gd name="T5" fmla="*/ 4 h 137"/>
                <a:gd name="T6" fmla="*/ 48 w 152"/>
                <a:gd name="T7" fmla="*/ 1 h 137"/>
                <a:gd name="T8" fmla="*/ 45 w 152"/>
                <a:gd name="T9" fmla="*/ 0 h 137"/>
                <a:gd name="T10" fmla="*/ 37 w 152"/>
                <a:gd name="T11" fmla="*/ 0 h 137"/>
                <a:gd name="T12" fmla="*/ 28 w 152"/>
                <a:gd name="T13" fmla="*/ 1 h 137"/>
                <a:gd name="T14" fmla="*/ 24 w 152"/>
                <a:gd name="T15" fmla="*/ 4 h 137"/>
                <a:gd name="T16" fmla="*/ 21 w 152"/>
                <a:gd name="T17" fmla="*/ 7 h 137"/>
                <a:gd name="T18" fmla="*/ 4 w 152"/>
                <a:gd name="T19" fmla="*/ 30 h 137"/>
                <a:gd name="T20" fmla="*/ 4 w 152"/>
                <a:gd name="T21" fmla="*/ 30 h 137"/>
                <a:gd name="T22" fmla="*/ 3 w 152"/>
                <a:gd name="T23" fmla="*/ 32 h 137"/>
                <a:gd name="T24" fmla="*/ 0 w 152"/>
                <a:gd name="T25" fmla="*/ 37 h 137"/>
                <a:gd name="T26" fmla="*/ 0 w 152"/>
                <a:gd name="T27" fmla="*/ 45 h 137"/>
                <a:gd name="T28" fmla="*/ 3 w 152"/>
                <a:gd name="T29" fmla="*/ 54 h 137"/>
                <a:gd name="T30" fmla="*/ 4 w 152"/>
                <a:gd name="T31" fmla="*/ 56 h 137"/>
                <a:gd name="T32" fmla="*/ 9 w 152"/>
                <a:gd name="T33" fmla="*/ 59 h 137"/>
                <a:gd name="T34" fmla="*/ 9 w 152"/>
                <a:gd name="T35" fmla="*/ 61 h 137"/>
                <a:gd name="T36" fmla="*/ 9 w 152"/>
                <a:gd name="T37" fmla="*/ 61 h 137"/>
                <a:gd name="T38" fmla="*/ 10 w 152"/>
                <a:gd name="T39" fmla="*/ 55 h 137"/>
                <a:gd name="T40" fmla="*/ 14 w 152"/>
                <a:gd name="T41" fmla="*/ 49 h 137"/>
                <a:gd name="T42" fmla="*/ 28 w 152"/>
                <a:gd name="T43" fmla="*/ 31 h 137"/>
                <a:gd name="T44" fmla="*/ 28 w 152"/>
                <a:gd name="T45" fmla="*/ 31 h 137"/>
                <a:gd name="T46" fmla="*/ 34 w 152"/>
                <a:gd name="T47" fmla="*/ 25 h 137"/>
                <a:gd name="T48" fmla="*/ 41 w 152"/>
                <a:gd name="T49" fmla="*/ 22 h 137"/>
                <a:gd name="T50" fmla="*/ 48 w 152"/>
                <a:gd name="T51" fmla="*/ 22 h 137"/>
                <a:gd name="T52" fmla="*/ 54 w 152"/>
                <a:gd name="T53" fmla="*/ 25 h 137"/>
                <a:gd name="T54" fmla="*/ 122 w 152"/>
                <a:gd name="T55" fmla="*/ 81 h 137"/>
                <a:gd name="T56" fmla="*/ 122 w 152"/>
                <a:gd name="T57" fmla="*/ 81 h 137"/>
                <a:gd name="T58" fmla="*/ 126 w 152"/>
                <a:gd name="T59" fmla="*/ 85 h 137"/>
                <a:gd name="T60" fmla="*/ 128 w 152"/>
                <a:gd name="T61" fmla="*/ 92 h 137"/>
                <a:gd name="T62" fmla="*/ 128 w 152"/>
                <a:gd name="T63" fmla="*/ 99 h 137"/>
                <a:gd name="T64" fmla="*/ 123 w 152"/>
                <a:gd name="T65" fmla="*/ 106 h 137"/>
                <a:gd name="T66" fmla="*/ 108 w 152"/>
                <a:gd name="T67" fmla="*/ 125 h 137"/>
                <a:gd name="T68" fmla="*/ 108 w 152"/>
                <a:gd name="T69" fmla="*/ 125 h 137"/>
                <a:gd name="T70" fmla="*/ 104 w 152"/>
                <a:gd name="T71" fmla="*/ 129 h 137"/>
                <a:gd name="T72" fmla="*/ 98 w 152"/>
                <a:gd name="T73" fmla="*/ 132 h 137"/>
                <a:gd name="T74" fmla="*/ 99 w 152"/>
                <a:gd name="T75" fmla="*/ 133 h 137"/>
                <a:gd name="T76" fmla="*/ 99 w 152"/>
                <a:gd name="T77" fmla="*/ 133 h 137"/>
                <a:gd name="T78" fmla="*/ 104 w 152"/>
                <a:gd name="T79" fmla="*/ 134 h 137"/>
                <a:gd name="T80" fmla="*/ 108 w 152"/>
                <a:gd name="T81" fmla="*/ 136 h 137"/>
                <a:gd name="T82" fmla="*/ 115 w 152"/>
                <a:gd name="T83" fmla="*/ 137 h 137"/>
                <a:gd name="T84" fmla="*/ 123 w 152"/>
                <a:gd name="T85" fmla="*/ 134 h 137"/>
                <a:gd name="T86" fmla="*/ 128 w 152"/>
                <a:gd name="T87" fmla="*/ 132 h 137"/>
                <a:gd name="T88" fmla="*/ 130 w 152"/>
                <a:gd name="T89" fmla="*/ 129 h 137"/>
                <a:gd name="T90" fmla="*/ 148 w 152"/>
                <a:gd name="T91" fmla="*/ 107 h 137"/>
                <a:gd name="T92" fmla="*/ 148 w 152"/>
                <a:gd name="T93" fmla="*/ 107 h 137"/>
                <a:gd name="T94" fmla="*/ 150 w 152"/>
                <a:gd name="T95" fmla="*/ 103 h 137"/>
                <a:gd name="T96" fmla="*/ 152 w 152"/>
                <a:gd name="T97" fmla="*/ 99 h 137"/>
                <a:gd name="T98" fmla="*/ 152 w 152"/>
                <a:gd name="T99" fmla="*/ 90 h 137"/>
                <a:gd name="T100" fmla="*/ 149 w 152"/>
                <a:gd name="T101" fmla="*/ 83 h 137"/>
                <a:gd name="T102" fmla="*/ 148 w 152"/>
                <a:gd name="T103" fmla="*/ 79 h 137"/>
                <a:gd name="T104" fmla="*/ 143 w 152"/>
                <a:gd name="T105" fmla="*/ 7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7">
                  <a:moveTo>
                    <a:pt x="143" y="76"/>
                  </a:moveTo>
                  <a:lnTo>
                    <a:pt x="53" y="4"/>
                  </a:lnTo>
                  <a:lnTo>
                    <a:pt x="53" y="4"/>
                  </a:lnTo>
                  <a:lnTo>
                    <a:pt x="48" y="1"/>
                  </a:lnTo>
                  <a:lnTo>
                    <a:pt x="45" y="0"/>
                  </a:lnTo>
                  <a:lnTo>
                    <a:pt x="37" y="0"/>
                  </a:lnTo>
                  <a:lnTo>
                    <a:pt x="28" y="1"/>
                  </a:lnTo>
                  <a:lnTo>
                    <a:pt x="24" y="4"/>
                  </a:lnTo>
                  <a:lnTo>
                    <a:pt x="21" y="7"/>
                  </a:lnTo>
                  <a:lnTo>
                    <a:pt x="4" y="30"/>
                  </a:lnTo>
                  <a:lnTo>
                    <a:pt x="4" y="30"/>
                  </a:lnTo>
                  <a:lnTo>
                    <a:pt x="3" y="32"/>
                  </a:lnTo>
                  <a:lnTo>
                    <a:pt x="0" y="37"/>
                  </a:lnTo>
                  <a:lnTo>
                    <a:pt x="0" y="45"/>
                  </a:lnTo>
                  <a:lnTo>
                    <a:pt x="3" y="54"/>
                  </a:lnTo>
                  <a:lnTo>
                    <a:pt x="4" y="56"/>
                  </a:lnTo>
                  <a:lnTo>
                    <a:pt x="9" y="59"/>
                  </a:lnTo>
                  <a:lnTo>
                    <a:pt x="9" y="61"/>
                  </a:lnTo>
                  <a:lnTo>
                    <a:pt x="9" y="61"/>
                  </a:lnTo>
                  <a:lnTo>
                    <a:pt x="10" y="55"/>
                  </a:lnTo>
                  <a:lnTo>
                    <a:pt x="14" y="49"/>
                  </a:lnTo>
                  <a:lnTo>
                    <a:pt x="28" y="31"/>
                  </a:lnTo>
                  <a:lnTo>
                    <a:pt x="28" y="31"/>
                  </a:lnTo>
                  <a:lnTo>
                    <a:pt x="34" y="25"/>
                  </a:lnTo>
                  <a:lnTo>
                    <a:pt x="41" y="22"/>
                  </a:lnTo>
                  <a:lnTo>
                    <a:pt x="48" y="22"/>
                  </a:lnTo>
                  <a:lnTo>
                    <a:pt x="54" y="25"/>
                  </a:lnTo>
                  <a:lnTo>
                    <a:pt x="122" y="81"/>
                  </a:lnTo>
                  <a:lnTo>
                    <a:pt x="122" y="81"/>
                  </a:lnTo>
                  <a:lnTo>
                    <a:pt x="126" y="85"/>
                  </a:lnTo>
                  <a:lnTo>
                    <a:pt x="128" y="92"/>
                  </a:lnTo>
                  <a:lnTo>
                    <a:pt x="128" y="99"/>
                  </a:lnTo>
                  <a:lnTo>
                    <a:pt x="123" y="106"/>
                  </a:lnTo>
                  <a:lnTo>
                    <a:pt x="108" y="125"/>
                  </a:lnTo>
                  <a:lnTo>
                    <a:pt x="108" y="125"/>
                  </a:lnTo>
                  <a:lnTo>
                    <a:pt x="104" y="129"/>
                  </a:lnTo>
                  <a:lnTo>
                    <a:pt x="98" y="132"/>
                  </a:lnTo>
                  <a:lnTo>
                    <a:pt x="99" y="133"/>
                  </a:lnTo>
                  <a:lnTo>
                    <a:pt x="99" y="133"/>
                  </a:lnTo>
                  <a:lnTo>
                    <a:pt x="104" y="134"/>
                  </a:lnTo>
                  <a:lnTo>
                    <a:pt x="108" y="136"/>
                  </a:lnTo>
                  <a:lnTo>
                    <a:pt x="115" y="137"/>
                  </a:lnTo>
                  <a:lnTo>
                    <a:pt x="123" y="134"/>
                  </a:lnTo>
                  <a:lnTo>
                    <a:pt x="128" y="132"/>
                  </a:lnTo>
                  <a:lnTo>
                    <a:pt x="130" y="129"/>
                  </a:lnTo>
                  <a:lnTo>
                    <a:pt x="148" y="107"/>
                  </a:lnTo>
                  <a:lnTo>
                    <a:pt x="148" y="107"/>
                  </a:lnTo>
                  <a:lnTo>
                    <a:pt x="150" y="103"/>
                  </a:lnTo>
                  <a:lnTo>
                    <a:pt x="152" y="99"/>
                  </a:lnTo>
                  <a:lnTo>
                    <a:pt x="152" y="90"/>
                  </a:lnTo>
                  <a:lnTo>
                    <a:pt x="149" y="83"/>
                  </a:lnTo>
                  <a:lnTo>
                    <a:pt x="148" y="79"/>
                  </a:lnTo>
                  <a:lnTo>
                    <a:pt x="143" y="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218"/>
            <p:cNvSpPr>
              <a:spLocks/>
            </p:cNvSpPr>
            <p:nvPr/>
          </p:nvSpPr>
          <p:spPr bwMode="auto">
            <a:xfrm rot="900000">
              <a:off x="7164742" y="6644168"/>
              <a:ext cx="1373050" cy="1333058"/>
            </a:xfrm>
            <a:custGeom>
              <a:avLst/>
              <a:gdLst>
                <a:gd name="T0" fmla="*/ 401 w 618"/>
                <a:gd name="T1" fmla="*/ 591 h 600"/>
                <a:gd name="T2" fmla="*/ 401 w 618"/>
                <a:gd name="T3" fmla="*/ 591 h 600"/>
                <a:gd name="T4" fmla="*/ 397 w 618"/>
                <a:gd name="T5" fmla="*/ 596 h 600"/>
                <a:gd name="T6" fmla="*/ 394 w 618"/>
                <a:gd name="T7" fmla="*/ 597 h 600"/>
                <a:gd name="T8" fmla="*/ 386 w 618"/>
                <a:gd name="T9" fmla="*/ 600 h 600"/>
                <a:gd name="T10" fmla="*/ 377 w 618"/>
                <a:gd name="T11" fmla="*/ 600 h 600"/>
                <a:gd name="T12" fmla="*/ 373 w 618"/>
                <a:gd name="T13" fmla="*/ 598 h 600"/>
                <a:gd name="T14" fmla="*/ 370 w 618"/>
                <a:gd name="T15" fmla="*/ 596 h 600"/>
                <a:gd name="T16" fmla="*/ 7 w 618"/>
                <a:gd name="T17" fmla="*/ 308 h 600"/>
                <a:gd name="T18" fmla="*/ 7 w 618"/>
                <a:gd name="T19" fmla="*/ 308 h 600"/>
                <a:gd name="T20" fmla="*/ 4 w 618"/>
                <a:gd name="T21" fmla="*/ 304 h 600"/>
                <a:gd name="T22" fmla="*/ 1 w 618"/>
                <a:gd name="T23" fmla="*/ 301 h 600"/>
                <a:gd name="T24" fmla="*/ 0 w 618"/>
                <a:gd name="T25" fmla="*/ 292 h 600"/>
                <a:gd name="T26" fmla="*/ 0 w 618"/>
                <a:gd name="T27" fmla="*/ 284 h 600"/>
                <a:gd name="T28" fmla="*/ 1 w 618"/>
                <a:gd name="T29" fmla="*/ 279 h 600"/>
                <a:gd name="T30" fmla="*/ 4 w 618"/>
                <a:gd name="T31" fmla="*/ 277 h 600"/>
                <a:gd name="T32" fmla="*/ 217 w 618"/>
                <a:gd name="T33" fmla="*/ 9 h 600"/>
                <a:gd name="T34" fmla="*/ 217 w 618"/>
                <a:gd name="T35" fmla="*/ 9 h 600"/>
                <a:gd name="T36" fmla="*/ 220 w 618"/>
                <a:gd name="T37" fmla="*/ 4 h 600"/>
                <a:gd name="T38" fmla="*/ 224 w 618"/>
                <a:gd name="T39" fmla="*/ 3 h 600"/>
                <a:gd name="T40" fmla="*/ 232 w 618"/>
                <a:gd name="T41" fmla="*/ 0 h 600"/>
                <a:gd name="T42" fmla="*/ 241 w 618"/>
                <a:gd name="T43" fmla="*/ 0 h 600"/>
                <a:gd name="T44" fmla="*/ 244 w 618"/>
                <a:gd name="T45" fmla="*/ 2 h 600"/>
                <a:gd name="T46" fmla="*/ 248 w 618"/>
                <a:gd name="T47" fmla="*/ 4 h 600"/>
                <a:gd name="T48" fmla="*/ 611 w 618"/>
                <a:gd name="T49" fmla="*/ 292 h 600"/>
                <a:gd name="T50" fmla="*/ 611 w 618"/>
                <a:gd name="T51" fmla="*/ 292 h 600"/>
                <a:gd name="T52" fmla="*/ 614 w 618"/>
                <a:gd name="T53" fmla="*/ 296 h 600"/>
                <a:gd name="T54" fmla="*/ 615 w 618"/>
                <a:gd name="T55" fmla="*/ 299 h 600"/>
                <a:gd name="T56" fmla="*/ 618 w 618"/>
                <a:gd name="T57" fmla="*/ 308 h 600"/>
                <a:gd name="T58" fmla="*/ 618 w 618"/>
                <a:gd name="T59" fmla="*/ 316 h 600"/>
                <a:gd name="T60" fmla="*/ 617 w 618"/>
                <a:gd name="T61" fmla="*/ 321 h 600"/>
                <a:gd name="T62" fmla="*/ 614 w 618"/>
                <a:gd name="T63" fmla="*/ 323 h 600"/>
                <a:gd name="T64" fmla="*/ 401 w 618"/>
                <a:gd name="T65" fmla="*/ 59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8" h="600">
                  <a:moveTo>
                    <a:pt x="401" y="591"/>
                  </a:moveTo>
                  <a:lnTo>
                    <a:pt x="401" y="591"/>
                  </a:lnTo>
                  <a:lnTo>
                    <a:pt x="397" y="596"/>
                  </a:lnTo>
                  <a:lnTo>
                    <a:pt x="394" y="597"/>
                  </a:lnTo>
                  <a:lnTo>
                    <a:pt x="386" y="600"/>
                  </a:lnTo>
                  <a:lnTo>
                    <a:pt x="377" y="600"/>
                  </a:lnTo>
                  <a:lnTo>
                    <a:pt x="373" y="598"/>
                  </a:lnTo>
                  <a:lnTo>
                    <a:pt x="370" y="596"/>
                  </a:lnTo>
                  <a:lnTo>
                    <a:pt x="7" y="308"/>
                  </a:lnTo>
                  <a:lnTo>
                    <a:pt x="7" y="308"/>
                  </a:lnTo>
                  <a:lnTo>
                    <a:pt x="4" y="304"/>
                  </a:lnTo>
                  <a:lnTo>
                    <a:pt x="1" y="301"/>
                  </a:lnTo>
                  <a:lnTo>
                    <a:pt x="0" y="292"/>
                  </a:lnTo>
                  <a:lnTo>
                    <a:pt x="0" y="284"/>
                  </a:lnTo>
                  <a:lnTo>
                    <a:pt x="1" y="279"/>
                  </a:lnTo>
                  <a:lnTo>
                    <a:pt x="4" y="277"/>
                  </a:lnTo>
                  <a:lnTo>
                    <a:pt x="217" y="9"/>
                  </a:lnTo>
                  <a:lnTo>
                    <a:pt x="217" y="9"/>
                  </a:lnTo>
                  <a:lnTo>
                    <a:pt x="220" y="4"/>
                  </a:lnTo>
                  <a:lnTo>
                    <a:pt x="224" y="3"/>
                  </a:lnTo>
                  <a:lnTo>
                    <a:pt x="232" y="0"/>
                  </a:lnTo>
                  <a:lnTo>
                    <a:pt x="241" y="0"/>
                  </a:lnTo>
                  <a:lnTo>
                    <a:pt x="244" y="2"/>
                  </a:lnTo>
                  <a:lnTo>
                    <a:pt x="248" y="4"/>
                  </a:lnTo>
                  <a:lnTo>
                    <a:pt x="611" y="292"/>
                  </a:lnTo>
                  <a:lnTo>
                    <a:pt x="611" y="292"/>
                  </a:lnTo>
                  <a:lnTo>
                    <a:pt x="614" y="296"/>
                  </a:lnTo>
                  <a:lnTo>
                    <a:pt x="615" y="299"/>
                  </a:lnTo>
                  <a:lnTo>
                    <a:pt x="618" y="308"/>
                  </a:lnTo>
                  <a:lnTo>
                    <a:pt x="618" y="316"/>
                  </a:lnTo>
                  <a:lnTo>
                    <a:pt x="617" y="321"/>
                  </a:lnTo>
                  <a:lnTo>
                    <a:pt x="614" y="323"/>
                  </a:lnTo>
                  <a:lnTo>
                    <a:pt x="401" y="591"/>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219"/>
            <p:cNvSpPr>
              <a:spLocks/>
            </p:cNvSpPr>
            <p:nvPr/>
          </p:nvSpPr>
          <p:spPr bwMode="auto">
            <a:xfrm rot="900000">
              <a:off x="7169543" y="6637488"/>
              <a:ext cx="1319728" cy="1286402"/>
            </a:xfrm>
            <a:custGeom>
              <a:avLst/>
              <a:gdLst>
                <a:gd name="T0" fmla="*/ 375 w 594"/>
                <a:gd name="T1" fmla="*/ 570 h 579"/>
                <a:gd name="T2" fmla="*/ 375 w 594"/>
                <a:gd name="T3" fmla="*/ 570 h 579"/>
                <a:gd name="T4" fmla="*/ 368 w 594"/>
                <a:gd name="T5" fmla="*/ 576 h 579"/>
                <a:gd name="T6" fmla="*/ 361 w 594"/>
                <a:gd name="T7" fmla="*/ 579 h 579"/>
                <a:gd name="T8" fmla="*/ 353 w 594"/>
                <a:gd name="T9" fmla="*/ 579 h 579"/>
                <a:gd name="T10" fmla="*/ 348 w 594"/>
                <a:gd name="T11" fmla="*/ 577 h 579"/>
                <a:gd name="T12" fmla="*/ 345 w 594"/>
                <a:gd name="T13" fmla="*/ 574 h 579"/>
                <a:gd name="T14" fmla="*/ 8 w 594"/>
                <a:gd name="T15" fmla="*/ 306 h 579"/>
                <a:gd name="T16" fmla="*/ 8 w 594"/>
                <a:gd name="T17" fmla="*/ 306 h 579"/>
                <a:gd name="T18" fmla="*/ 4 w 594"/>
                <a:gd name="T19" fmla="*/ 304 h 579"/>
                <a:gd name="T20" fmla="*/ 2 w 594"/>
                <a:gd name="T21" fmla="*/ 301 h 579"/>
                <a:gd name="T22" fmla="*/ 0 w 594"/>
                <a:gd name="T23" fmla="*/ 292 h 579"/>
                <a:gd name="T24" fmla="*/ 1 w 594"/>
                <a:gd name="T25" fmla="*/ 284 h 579"/>
                <a:gd name="T26" fmla="*/ 5 w 594"/>
                <a:gd name="T27" fmla="*/ 277 h 579"/>
                <a:gd name="T28" fmla="*/ 218 w 594"/>
                <a:gd name="T29" fmla="*/ 9 h 579"/>
                <a:gd name="T30" fmla="*/ 218 w 594"/>
                <a:gd name="T31" fmla="*/ 9 h 579"/>
                <a:gd name="T32" fmla="*/ 225 w 594"/>
                <a:gd name="T33" fmla="*/ 3 h 579"/>
                <a:gd name="T34" fmla="*/ 232 w 594"/>
                <a:gd name="T35" fmla="*/ 0 h 579"/>
                <a:gd name="T36" fmla="*/ 241 w 594"/>
                <a:gd name="T37" fmla="*/ 0 h 579"/>
                <a:gd name="T38" fmla="*/ 245 w 594"/>
                <a:gd name="T39" fmla="*/ 2 h 579"/>
                <a:gd name="T40" fmla="*/ 248 w 594"/>
                <a:gd name="T41" fmla="*/ 4 h 579"/>
                <a:gd name="T42" fmla="*/ 585 w 594"/>
                <a:gd name="T43" fmla="*/ 272 h 579"/>
                <a:gd name="T44" fmla="*/ 585 w 594"/>
                <a:gd name="T45" fmla="*/ 272 h 579"/>
                <a:gd name="T46" fmla="*/ 589 w 594"/>
                <a:gd name="T47" fmla="*/ 275 h 579"/>
                <a:gd name="T48" fmla="*/ 591 w 594"/>
                <a:gd name="T49" fmla="*/ 279 h 579"/>
                <a:gd name="T50" fmla="*/ 594 w 594"/>
                <a:gd name="T51" fmla="*/ 287 h 579"/>
                <a:gd name="T52" fmla="*/ 592 w 594"/>
                <a:gd name="T53" fmla="*/ 295 h 579"/>
                <a:gd name="T54" fmla="*/ 588 w 594"/>
                <a:gd name="T55" fmla="*/ 302 h 579"/>
                <a:gd name="T56" fmla="*/ 375 w 594"/>
                <a:gd name="T57" fmla="*/ 57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4" h="579">
                  <a:moveTo>
                    <a:pt x="375" y="570"/>
                  </a:moveTo>
                  <a:lnTo>
                    <a:pt x="375" y="570"/>
                  </a:lnTo>
                  <a:lnTo>
                    <a:pt x="368" y="576"/>
                  </a:lnTo>
                  <a:lnTo>
                    <a:pt x="361" y="579"/>
                  </a:lnTo>
                  <a:lnTo>
                    <a:pt x="353" y="579"/>
                  </a:lnTo>
                  <a:lnTo>
                    <a:pt x="348" y="577"/>
                  </a:lnTo>
                  <a:lnTo>
                    <a:pt x="345" y="574"/>
                  </a:lnTo>
                  <a:lnTo>
                    <a:pt x="8" y="306"/>
                  </a:lnTo>
                  <a:lnTo>
                    <a:pt x="8" y="306"/>
                  </a:lnTo>
                  <a:lnTo>
                    <a:pt x="4" y="304"/>
                  </a:lnTo>
                  <a:lnTo>
                    <a:pt x="2" y="301"/>
                  </a:lnTo>
                  <a:lnTo>
                    <a:pt x="0" y="292"/>
                  </a:lnTo>
                  <a:lnTo>
                    <a:pt x="1" y="284"/>
                  </a:lnTo>
                  <a:lnTo>
                    <a:pt x="5" y="277"/>
                  </a:lnTo>
                  <a:lnTo>
                    <a:pt x="218" y="9"/>
                  </a:lnTo>
                  <a:lnTo>
                    <a:pt x="218" y="9"/>
                  </a:lnTo>
                  <a:lnTo>
                    <a:pt x="225" y="3"/>
                  </a:lnTo>
                  <a:lnTo>
                    <a:pt x="232" y="0"/>
                  </a:lnTo>
                  <a:lnTo>
                    <a:pt x="241" y="0"/>
                  </a:lnTo>
                  <a:lnTo>
                    <a:pt x="245" y="2"/>
                  </a:lnTo>
                  <a:lnTo>
                    <a:pt x="248" y="4"/>
                  </a:lnTo>
                  <a:lnTo>
                    <a:pt x="585" y="272"/>
                  </a:lnTo>
                  <a:lnTo>
                    <a:pt x="585" y="272"/>
                  </a:lnTo>
                  <a:lnTo>
                    <a:pt x="589" y="275"/>
                  </a:lnTo>
                  <a:lnTo>
                    <a:pt x="591" y="279"/>
                  </a:lnTo>
                  <a:lnTo>
                    <a:pt x="594" y="287"/>
                  </a:lnTo>
                  <a:lnTo>
                    <a:pt x="592" y="295"/>
                  </a:lnTo>
                  <a:lnTo>
                    <a:pt x="588" y="302"/>
                  </a:lnTo>
                  <a:lnTo>
                    <a:pt x="375" y="570"/>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220"/>
            <p:cNvSpPr>
              <a:spLocks/>
            </p:cNvSpPr>
            <p:nvPr/>
          </p:nvSpPr>
          <p:spPr bwMode="auto">
            <a:xfrm rot="900000">
              <a:off x="7169543" y="6637488"/>
              <a:ext cx="1319728" cy="1286402"/>
            </a:xfrm>
            <a:custGeom>
              <a:avLst/>
              <a:gdLst>
                <a:gd name="T0" fmla="*/ 375 w 594"/>
                <a:gd name="T1" fmla="*/ 570 h 579"/>
                <a:gd name="T2" fmla="*/ 375 w 594"/>
                <a:gd name="T3" fmla="*/ 570 h 579"/>
                <a:gd name="T4" fmla="*/ 368 w 594"/>
                <a:gd name="T5" fmla="*/ 576 h 579"/>
                <a:gd name="T6" fmla="*/ 361 w 594"/>
                <a:gd name="T7" fmla="*/ 579 h 579"/>
                <a:gd name="T8" fmla="*/ 353 w 594"/>
                <a:gd name="T9" fmla="*/ 579 h 579"/>
                <a:gd name="T10" fmla="*/ 348 w 594"/>
                <a:gd name="T11" fmla="*/ 577 h 579"/>
                <a:gd name="T12" fmla="*/ 345 w 594"/>
                <a:gd name="T13" fmla="*/ 574 h 579"/>
                <a:gd name="T14" fmla="*/ 8 w 594"/>
                <a:gd name="T15" fmla="*/ 306 h 579"/>
                <a:gd name="T16" fmla="*/ 8 w 594"/>
                <a:gd name="T17" fmla="*/ 306 h 579"/>
                <a:gd name="T18" fmla="*/ 4 w 594"/>
                <a:gd name="T19" fmla="*/ 304 h 579"/>
                <a:gd name="T20" fmla="*/ 2 w 594"/>
                <a:gd name="T21" fmla="*/ 301 h 579"/>
                <a:gd name="T22" fmla="*/ 0 w 594"/>
                <a:gd name="T23" fmla="*/ 292 h 579"/>
                <a:gd name="T24" fmla="*/ 1 w 594"/>
                <a:gd name="T25" fmla="*/ 284 h 579"/>
                <a:gd name="T26" fmla="*/ 5 w 594"/>
                <a:gd name="T27" fmla="*/ 277 h 579"/>
                <a:gd name="T28" fmla="*/ 218 w 594"/>
                <a:gd name="T29" fmla="*/ 9 h 579"/>
                <a:gd name="T30" fmla="*/ 218 w 594"/>
                <a:gd name="T31" fmla="*/ 9 h 579"/>
                <a:gd name="T32" fmla="*/ 225 w 594"/>
                <a:gd name="T33" fmla="*/ 3 h 579"/>
                <a:gd name="T34" fmla="*/ 232 w 594"/>
                <a:gd name="T35" fmla="*/ 0 h 579"/>
                <a:gd name="T36" fmla="*/ 241 w 594"/>
                <a:gd name="T37" fmla="*/ 0 h 579"/>
                <a:gd name="T38" fmla="*/ 245 w 594"/>
                <a:gd name="T39" fmla="*/ 2 h 579"/>
                <a:gd name="T40" fmla="*/ 248 w 594"/>
                <a:gd name="T41" fmla="*/ 4 h 579"/>
                <a:gd name="T42" fmla="*/ 585 w 594"/>
                <a:gd name="T43" fmla="*/ 272 h 579"/>
                <a:gd name="T44" fmla="*/ 585 w 594"/>
                <a:gd name="T45" fmla="*/ 272 h 579"/>
                <a:gd name="T46" fmla="*/ 589 w 594"/>
                <a:gd name="T47" fmla="*/ 275 h 579"/>
                <a:gd name="T48" fmla="*/ 591 w 594"/>
                <a:gd name="T49" fmla="*/ 279 h 579"/>
                <a:gd name="T50" fmla="*/ 594 w 594"/>
                <a:gd name="T51" fmla="*/ 287 h 579"/>
                <a:gd name="T52" fmla="*/ 592 w 594"/>
                <a:gd name="T53" fmla="*/ 295 h 579"/>
                <a:gd name="T54" fmla="*/ 588 w 594"/>
                <a:gd name="T55" fmla="*/ 302 h 579"/>
                <a:gd name="T56" fmla="*/ 375 w 594"/>
                <a:gd name="T57" fmla="*/ 57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4" h="579">
                  <a:moveTo>
                    <a:pt x="375" y="570"/>
                  </a:moveTo>
                  <a:lnTo>
                    <a:pt x="375" y="570"/>
                  </a:lnTo>
                  <a:lnTo>
                    <a:pt x="368" y="576"/>
                  </a:lnTo>
                  <a:lnTo>
                    <a:pt x="361" y="579"/>
                  </a:lnTo>
                  <a:lnTo>
                    <a:pt x="353" y="579"/>
                  </a:lnTo>
                  <a:lnTo>
                    <a:pt x="348" y="577"/>
                  </a:lnTo>
                  <a:lnTo>
                    <a:pt x="345" y="574"/>
                  </a:lnTo>
                  <a:lnTo>
                    <a:pt x="8" y="306"/>
                  </a:lnTo>
                  <a:lnTo>
                    <a:pt x="8" y="306"/>
                  </a:lnTo>
                  <a:lnTo>
                    <a:pt x="4" y="304"/>
                  </a:lnTo>
                  <a:lnTo>
                    <a:pt x="2" y="301"/>
                  </a:lnTo>
                  <a:lnTo>
                    <a:pt x="0" y="292"/>
                  </a:lnTo>
                  <a:lnTo>
                    <a:pt x="1" y="284"/>
                  </a:lnTo>
                  <a:lnTo>
                    <a:pt x="5" y="277"/>
                  </a:lnTo>
                  <a:lnTo>
                    <a:pt x="218" y="9"/>
                  </a:lnTo>
                  <a:lnTo>
                    <a:pt x="218" y="9"/>
                  </a:lnTo>
                  <a:lnTo>
                    <a:pt x="225" y="3"/>
                  </a:lnTo>
                  <a:lnTo>
                    <a:pt x="232" y="0"/>
                  </a:lnTo>
                  <a:lnTo>
                    <a:pt x="241" y="0"/>
                  </a:lnTo>
                  <a:lnTo>
                    <a:pt x="245" y="2"/>
                  </a:lnTo>
                  <a:lnTo>
                    <a:pt x="248" y="4"/>
                  </a:lnTo>
                  <a:lnTo>
                    <a:pt x="585" y="272"/>
                  </a:lnTo>
                  <a:lnTo>
                    <a:pt x="585" y="272"/>
                  </a:lnTo>
                  <a:lnTo>
                    <a:pt x="589" y="275"/>
                  </a:lnTo>
                  <a:lnTo>
                    <a:pt x="591" y="279"/>
                  </a:lnTo>
                  <a:lnTo>
                    <a:pt x="594" y="287"/>
                  </a:lnTo>
                  <a:lnTo>
                    <a:pt x="592" y="295"/>
                  </a:lnTo>
                  <a:lnTo>
                    <a:pt x="588" y="302"/>
                  </a:lnTo>
                  <a:lnTo>
                    <a:pt x="375" y="570"/>
                  </a:lnTo>
                  <a:close/>
                </a:path>
              </a:pathLst>
            </a:custGeom>
            <a:noFill/>
            <a:ln w="9525">
              <a:solidFill>
                <a:srgbClr val="65737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221"/>
            <p:cNvSpPr>
              <a:spLocks/>
            </p:cNvSpPr>
            <p:nvPr/>
          </p:nvSpPr>
          <p:spPr bwMode="auto">
            <a:xfrm rot="900000">
              <a:off x="7106451" y="6552291"/>
              <a:ext cx="1324171" cy="1293067"/>
            </a:xfrm>
            <a:custGeom>
              <a:avLst/>
              <a:gdLst>
                <a:gd name="T0" fmla="*/ 378 w 596"/>
                <a:gd name="T1" fmla="*/ 573 h 582"/>
                <a:gd name="T2" fmla="*/ 378 w 596"/>
                <a:gd name="T3" fmla="*/ 573 h 582"/>
                <a:gd name="T4" fmla="*/ 375 w 596"/>
                <a:gd name="T5" fmla="*/ 577 h 582"/>
                <a:gd name="T6" fmla="*/ 371 w 596"/>
                <a:gd name="T7" fmla="*/ 579 h 582"/>
                <a:gd name="T8" fmla="*/ 364 w 596"/>
                <a:gd name="T9" fmla="*/ 582 h 582"/>
                <a:gd name="T10" fmla="*/ 355 w 596"/>
                <a:gd name="T11" fmla="*/ 582 h 582"/>
                <a:gd name="T12" fmla="*/ 351 w 596"/>
                <a:gd name="T13" fmla="*/ 580 h 582"/>
                <a:gd name="T14" fmla="*/ 348 w 596"/>
                <a:gd name="T15" fmla="*/ 577 h 582"/>
                <a:gd name="T16" fmla="*/ 8 w 596"/>
                <a:gd name="T17" fmla="*/ 307 h 582"/>
                <a:gd name="T18" fmla="*/ 8 w 596"/>
                <a:gd name="T19" fmla="*/ 307 h 582"/>
                <a:gd name="T20" fmla="*/ 4 w 596"/>
                <a:gd name="T21" fmla="*/ 304 h 582"/>
                <a:gd name="T22" fmla="*/ 3 w 596"/>
                <a:gd name="T23" fmla="*/ 301 h 582"/>
                <a:gd name="T24" fmla="*/ 0 w 596"/>
                <a:gd name="T25" fmla="*/ 292 h 582"/>
                <a:gd name="T26" fmla="*/ 1 w 596"/>
                <a:gd name="T27" fmla="*/ 285 h 582"/>
                <a:gd name="T28" fmla="*/ 3 w 596"/>
                <a:gd name="T29" fmla="*/ 281 h 582"/>
                <a:gd name="T30" fmla="*/ 5 w 596"/>
                <a:gd name="T31" fmla="*/ 277 h 582"/>
                <a:gd name="T32" fmla="*/ 218 w 596"/>
                <a:gd name="T33" fmla="*/ 9 h 582"/>
                <a:gd name="T34" fmla="*/ 218 w 596"/>
                <a:gd name="T35" fmla="*/ 9 h 582"/>
                <a:gd name="T36" fmla="*/ 221 w 596"/>
                <a:gd name="T37" fmla="*/ 6 h 582"/>
                <a:gd name="T38" fmla="*/ 225 w 596"/>
                <a:gd name="T39" fmla="*/ 3 h 582"/>
                <a:gd name="T40" fmla="*/ 232 w 596"/>
                <a:gd name="T41" fmla="*/ 0 h 582"/>
                <a:gd name="T42" fmla="*/ 241 w 596"/>
                <a:gd name="T43" fmla="*/ 0 h 582"/>
                <a:gd name="T44" fmla="*/ 245 w 596"/>
                <a:gd name="T45" fmla="*/ 2 h 582"/>
                <a:gd name="T46" fmla="*/ 248 w 596"/>
                <a:gd name="T47" fmla="*/ 5 h 582"/>
                <a:gd name="T48" fmla="*/ 589 w 596"/>
                <a:gd name="T49" fmla="*/ 275 h 582"/>
                <a:gd name="T50" fmla="*/ 589 w 596"/>
                <a:gd name="T51" fmla="*/ 275 h 582"/>
                <a:gd name="T52" fmla="*/ 592 w 596"/>
                <a:gd name="T53" fmla="*/ 278 h 582"/>
                <a:gd name="T54" fmla="*/ 594 w 596"/>
                <a:gd name="T55" fmla="*/ 282 h 582"/>
                <a:gd name="T56" fmla="*/ 596 w 596"/>
                <a:gd name="T57" fmla="*/ 290 h 582"/>
                <a:gd name="T58" fmla="*/ 595 w 596"/>
                <a:gd name="T59" fmla="*/ 298 h 582"/>
                <a:gd name="T60" fmla="*/ 594 w 596"/>
                <a:gd name="T61" fmla="*/ 302 h 582"/>
                <a:gd name="T62" fmla="*/ 591 w 596"/>
                <a:gd name="T63" fmla="*/ 305 h 582"/>
                <a:gd name="T64" fmla="*/ 378 w 596"/>
                <a:gd name="T65" fmla="*/ 57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82">
                  <a:moveTo>
                    <a:pt x="378" y="573"/>
                  </a:moveTo>
                  <a:lnTo>
                    <a:pt x="378" y="573"/>
                  </a:lnTo>
                  <a:lnTo>
                    <a:pt x="375" y="577"/>
                  </a:lnTo>
                  <a:lnTo>
                    <a:pt x="371" y="579"/>
                  </a:lnTo>
                  <a:lnTo>
                    <a:pt x="364" y="582"/>
                  </a:lnTo>
                  <a:lnTo>
                    <a:pt x="355" y="582"/>
                  </a:lnTo>
                  <a:lnTo>
                    <a:pt x="351" y="580"/>
                  </a:lnTo>
                  <a:lnTo>
                    <a:pt x="348" y="577"/>
                  </a:lnTo>
                  <a:lnTo>
                    <a:pt x="8" y="307"/>
                  </a:lnTo>
                  <a:lnTo>
                    <a:pt x="8" y="307"/>
                  </a:lnTo>
                  <a:lnTo>
                    <a:pt x="4" y="304"/>
                  </a:lnTo>
                  <a:lnTo>
                    <a:pt x="3" y="301"/>
                  </a:lnTo>
                  <a:lnTo>
                    <a:pt x="0" y="292"/>
                  </a:lnTo>
                  <a:lnTo>
                    <a:pt x="1" y="285"/>
                  </a:lnTo>
                  <a:lnTo>
                    <a:pt x="3" y="281"/>
                  </a:lnTo>
                  <a:lnTo>
                    <a:pt x="5" y="277"/>
                  </a:lnTo>
                  <a:lnTo>
                    <a:pt x="218" y="9"/>
                  </a:lnTo>
                  <a:lnTo>
                    <a:pt x="218" y="9"/>
                  </a:lnTo>
                  <a:lnTo>
                    <a:pt x="221" y="6"/>
                  </a:lnTo>
                  <a:lnTo>
                    <a:pt x="225" y="3"/>
                  </a:lnTo>
                  <a:lnTo>
                    <a:pt x="232" y="0"/>
                  </a:lnTo>
                  <a:lnTo>
                    <a:pt x="241" y="0"/>
                  </a:lnTo>
                  <a:lnTo>
                    <a:pt x="245" y="2"/>
                  </a:lnTo>
                  <a:lnTo>
                    <a:pt x="248" y="5"/>
                  </a:lnTo>
                  <a:lnTo>
                    <a:pt x="589" y="275"/>
                  </a:lnTo>
                  <a:lnTo>
                    <a:pt x="589" y="275"/>
                  </a:lnTo>
                  <a:lnTo>
                    <a:pt x="592" y="278"/>
                  </a:lnTo>
                  <a:lnTo>
                    <a:pt x="594" y="282"/>
                  </a:lnTo>
                  <a:lnTo>
                    <a:pt x="596" y="290"/>
                  </a:lnTo>
                  <a:lnTo>
                    <a:pt x="595" y="298"/>
                  </a:lnTo>
                  <a:lnTo>
                    <a:pt x="594" y="302"/>
                  </a:lnTo>
                  <a:lnTo>
                    <a:pt x="591" y="305"/>
                  </a:lnTo>
                  <a:lnTo>
                    <a:pt x="378" y="573"/>
                  </a:lnTo>
                  <a:close/>
                </a:path>
              </a:pathLst>
            </a:custGeom>
            <a:solidFill>
              <a:srgbClr val="32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222"/>
            <p:cNvSpPr>
              <a:spLocks/>
            </p:cNvSpPr>
            <p:nvPr/>
          </p:nvSpPr>
          <p:spPr bwMode="auto">
            <a:xfrm rot="900000">
              <a:off x="7172602" y="6608996"/>
              <a:ext cx="1170870" cy="1146430"/>
            </a:xfrm>
            <a:custGeom>
              <a:avLst/>
              <a:gdLst>
                <a:gd name="T0" fmla="*/ 333 w 527"/>
                <a:gd name="T1" fmla="*/ 509 h 516"/>
                <a:gd name="T2" fmla="*/ 333 w 527"/>
                <a:gd name="T3" fmla="*/ 509 h 516"/>
                <a:gd name="T4" fmla="*/ 326 w 527"/>
                <a:gd name="T5" fmla="*/ 515 h 516"/>
                <a:gd name="T6" fmla="*/ 320 w 527"/>
                <a:gd name="T7" fmla="*/ 516 h 516"/>
                <a:gd name="T8" fmla="*/ 312 w 527"/>
                <a:gd name="T9" fmla="*/ 516 h 516"/>
                <a:gd name="T10" fmla="*/ 306 w 527"/>
                <a:gd name="T11" fmla="*/ 514 h 516"/>
                <a:gd name="T12" fmla="*/ 6 w 527"/>
                <a:gd name="T13" fmla="*/ 274 h 516"/>
                <a:gd name="T14" fmla="*/ 6 w 527"/>
                <a:gd name="T15" fmla="*/ 274 h 516"/>
                <a:gd name="T16" fmla="*/ 1 w 527"/>
                <a:gd name="T17" fmla="*/ 268 h 516"/>
                <a:gd name="T18" fmla="*/ 0 w 527"/>
                <a:gd name="T19" fmla="*/ 261 h 516"/>
                <a:gd name="T20" fmla="*/ 0 w 527"/>
                <a:gd name="T21" fmla="*/ 254 h 516"/>
                <a:gd name="T22" fmla="*/ 4 w 527"/>
                <a:gd name="T23" fmla="*/ 247 h 516"/>
                <a:gd name="T24" fmla="*/ 194 w 527"/>
                <a:gd name="T25" fmla="*/ 9 h 516"/>
                <a:gd name="T26" fmla="*/ 194 w 527"/>
                <a:gd name="T27" fmla="*/ 9 h 516"/>
                <a:gd name="T28" fmla="*/ 200 w 527"/>
                <a:gd name="T29" fmla="*/ 3 h 516"/>
                <a:gd name="T30" fmla="*/ 207 w 527"/>
                <a:gd name="T31" fmla="*/ 0 h 516"/>
                <a:gd name="T32" fmla="*/ 214 w 527"/>
                <a:gd name="T33" fmla="*/ 2 h 516"/>
                <a:gd name="T34" fmla="*/ 221 w 527"/>
                <a:gd name="T35" fmla="*/ 5 h 516"/>
                <a:gd name="T36" fmla="*/ 520 w 527"/>
                <a:gd name="T37" fmla="*/ 243 h 516"/>
                <a:gd name="T38" fmla="*/ 520 w 527"/>
                <a:gd name="T39" fmla="*/ 243 h 516"/>
                <a:gd name="T40" fmla="*/ 525 w 527"/>
                <a:gd name="T41" fmla="*/ 248 h 516"/>
                <a:gd name="T42" fmla="*/ 527 w 527"/>
                <a:gd name="T43" fmla="*/ 255 h 516"/>
                <a:gd name="T44" fmla="*/ 526 w 527"/>
                <a:gd name="T45" fmla="*/ 263 h 516"/>
                <a:gd name="T46" fmla="*/ 523 w 527"/>
                <a:gd name="T47" fmla="*/ 270 h 516"/>
                <a:gd name="T48" fmla="*/ 333 w 527"/>
                <a:gd name="T49" fmla="*/ 509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7" h="516">
                  <a:moveTo>
                    <a:pt x="333" y="509"/>
                  </a:moveTo>
                  <a:lnTo>
                    <a:pt x="333" y="509"/>
                  </a:lnTo>
                  <a:lnTo>
                    <a:pt x="326" y="515"/>
                  </a:lnTo>
                  <a:lnTo>
                    <a:pt x="320" y="516"/>
                  </a:lnTo>
                  <a:lnTo>
                    <a:pt x="312" y="516"/>
                  </a:lnTo>
                  <a:lnTo>
                    <a:pt x="306" y="514"/>
                  </a:lnTo>
                  <a:lnTo>
                    <a:pt x="6" y="274"/>
                  </a:lnTo>
                  <a:lnTo>
                    <a:pt x="6" y="274"/>
                  </a:lnTo>
                  <a:lnTo>
                    <a:pt x="1" y="268"/>
                  </a:lnTo>
                  <a:lnTo>
                    <a:pt x="0" y="261"/>
                  </a:lnTo>
                  <a:lnTo>
                    <a:pt x="0" y="254"/>
                  </a:lnTo>
                  <a:lnTo>
                    <a:pt x="4" y="247"/>
                  </a:lnTo>
                  <a:lnTo>
                    <a:pt x="194" y="9"/>
                  </a:lnTo>
                  <a:lnTo>
                    <a:pt x="194" y="9"/>
                  </a:lnTo>
                  <a:lnTo>
                    <a:pt x="200" y="3"/>
                  </a:lnTo>
                  <a:lnTo>
                    <a:pt x="207" y="0"/>
                  </a:lnTo>
                  <a:lnTo>
                    <a:pt x="214" y="2"/>
                  </a:lnTo>
                  <a:lnTo>
                    <a:pt x="221" y="5"/>
                  </a:lnTo>
                  <a:lnTo>
                    <a:pt x="520" y="243"/>
                  </a:lnTo>
                  <a:lnTo>
                    <a:pt x="520" y="243"/>
                  </a:lnTo>
                  <a:lnTo>
                    <a:pt x="525" y="248"/>
                  </a:lnTo>
                  <a:lnTo>
                    <a:pt x="527" y="255"/>
                  </a:lnTo>
                  <a:lnTo>
                    <a:pt x="526" y="263"/>
                  </a:lnTo>
                  <a:lnTo>
                    <a:pt x="523" y="270"/>
                  </a:lnTo>
                  <a:lnTo>
                    <a:pt x="333" y="509"/>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223"/>
            <p:cNvSpPr>
              <a:spLocks/>
            </p:cNvSpPr>
            <p:nvPr/>
          </p:nvSpPr>
          <p:spPr bwMode="auto">
            <a:xfrm rot="900000">
              <a:off x="8553600" y="7427308"/>
              <a:ext cx="68875" cy="113311"/>
            </a:xfrm>
            <a:custGeom>
              <a:avLst/>
              <a:gdLst>
                <a:gd name="T0" fmla="*/ 2 w 31"/>
                <a:gd name="T1" fmla="*/ 15 h 51"/>
                <a:gd name="T2" fmla="*/ 2 w 31"/>
                <a:gd name="T3" fmla="*/ 15 h 51"/>
                <a:gd name="T4" fmla="*/ 5 w 31"/>
                <a:gd name="T5" fmla="*/ 21 h 51"/>
                <a:gd name="T6" fmla="*/ 7 w 31"/>
                <a:gd name="T7" fmla="*/ 27 h 51"/>
                <a:gd name="T8" fmla="*/ 8 w 31"/>
                <a:gd name="T9" fmla="*/ 34 h 51"/>
                <a:gd name="T10" fmla="*/ 10 w 31"/>
                <a:gd name="T11" fmla="*/ 41 h 51"/>
                <a:gd name="T12" fmla="*/ 10 w 31"/>
                <a:gd name="T13" fmla="*/ 41 h 51"/>
                <a:gd name="T14" fmla="*/ 10 w 31"/>
                <a:gd name="T15" fmla="*/ 45 h 51"/>
                <a:gd name="T16" fmla="*/ 12 w 31"/>
                <a:gd name="T17" fmla="*/ 48 h 51"/>
                <a:gd name="T18" fmla="*/ 15 w 31"/>
                <a:gd name="T19" fmla="*/ 51 h 51"/>
                <a:gd name="T20" fmla="*/ 19 w 31"/>
                <a:gd name="T21" fmla="*/ 51 h 51"/>
                <a:gd name="T22" fmla="*/ 24 w 31"/>
                <a:gd name="T23" fmla="*/ 51 h 51"/>
                <a:gd name="T24" fmla="*/ 27 w 31"/>
                <a:gd name="T25" fmla="*/ 48 h 51"/>
                <a:gd name="T26" fmla="*/ 29 w 31"/>
                <a:gd name="T27" fmla="*/ 45 h 51"/>
                <a:gd name="T28" fmla="*/ 31 w 31"/>
                <a:gd name="T29" fmla="*/ 41 h 51"/>
                <a:gd name="T30" fmla="*/ 31 w 31"/>
                <a:gd name="T31" fmla="*/ 41 h 51"/>
                <a:gd name="T32" fmla="*/ 29 w 31"/>
                <a:gd name="T33" fmla="*/ 31 h 51"/>
                <a:gd name="T34" fmla="*/ 28 w 31"/>
                <a:gd name="T35" fmla="*/ 21 h 51"/>
                <a:gd name="T36" fmla="*/ 25 w 31"/>
                <a:gd name="T37" fmla="*/ 13 h 51"/>
                <a:gd name="T38" fmla="*/ 19 w 31"/>
                <a:gd name="T39" fmla="*/ 4 h 51"/>
                <a:gd name="T40" fmla="*/ 19 w 31"/>
                <a:gd name="T41" fmla="*/ 4 h 51"/>
                <a:gd name="T42" fmla="*/ 17 w 31"/>
                <a:gd name="T43" fmla="*/ 1 h 51"/>
                <a:gd name="T44" fmla="*/ 14 w 31"/>
                <a:gd name="T45" fmla="*/ 0 h 51"/>
                <a:gd name="T46" fmla="*/ 10 w 31"/>
                <a:gd name="T47" fmla="*/ 0 h 51"/>
                <a:gd name="T48" fmla="*/ 5 w 31"/>
                <a:gd name="T49" fmla="*/ 1 h 51"/>
                <a:gd name="T50" fmla="*/ 2 w 31"/>
                <a:gd name="T51" fmla="*/ 3 h 51"/>
                <a:gd name="T52" fmla="*/ 1 w 31"/>
                <a:gd name="T53" fmla="*/ 7 h 51"/>
                <a:gd name="T54" fmla="*/ 0 w 31"/>
                <a:gd name="T55" fmla="*/ 11 h 51"/>
                <a:gd name="T56" fmla="*/ 2 w 31"/>
                <a:gd name="T5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51">
                  <a:moveTo>
                    <a:pt x="2" y="15"/>
                  </a:moveTo>
                  <a:lnTo>
                    <a:pt x="2" y="15"/>
                  </a:lnTo>
                  <a:lnTo>
                    <a:pt x="5" y="21"/>
                  </a:lnTo>
                  <a:lnTo>
                    <a:pt x="7" y="27"/>
                  </a:lnTo>
                  <a:lnTo>
                    <a:pt x="8" y="34"/>
                  </a:lnTo>
                  <a:lnTo>
                    <a:pt x="10" y="41"/>
                  </a:lnTo>
                  <a:lnTo>
                    <a:pt x="10" y="41"/>
                  </a:lnTo>
                  <a:lnTo>
                    <a:pt x="10" y="45"/>
                  </a:lnTo>
                  <a:lnTo>
                    <a:pt x="12" y="48"/>
                  </a:lnTo>
                  <a:lnTo>
                    <a:pt x="15" y="51"/>
                  </a:lnTo>
                  <a:lnTo>
                    <a:pt x="19" y="51"/>
                  </a:lnTo>
                  <a:lnTo>
                    <a:pt x="24" y="51"/>
                  </a:lnTo>
                  <a:lnTo>
                    <a:pt x="27" y="48"/>
                  </a:lnTo>
                  <a:lnTo>
                    <a:pt x="29" y="45"/>
                  </a:lnTo>
                  <a:lnTo>
                    <a:pt x="31" y="41"/>
                  </a:lnTo>
                  <a:lnTo>
                    <a:pt x="31" y="41"/>
                  </a:lnTo>
                  <a:lnTo>
                    <a:pt x="29" y="31"/>
                  </a:lnTo>
                  <a:lnTo>
                    <a:pt x="28" y="21"/>
                  </a:lnTo>
                  <a:lnTo>
                    <a:pt x="25" y="13"/>
                  </a:lnTo>
                  <a:lnTo>
                    <a:pt x="19" y="4"/>
                  </a:lnTo>
                  <a:lnTo>
                    <a:pt x="19" y="4"/>
                  </a:lnTo>
                  <a:lnTo>
                    <a:pt x="17" y="1"/>
                  </a:lnTo>
                  <a:lnTo>
                    <a:pt x="14" y="0"/>
                  </a:lnTo>
                  <a:lnTo>
                    <a:pt x="10" y="0"/>
                  </a:lnTo>
                  <a:lnTo>
                    <a:pt x="5" y="1"/>
                  </a:lnTo>
                  <a:lnTo>
                    <a:pt x="2" y="3"/>
                  </a:lnTo>
                  <a:lnTo>
                    <a:pt x="1" y="7"/>
                  </a:lnTo>
                  <a:lnTo>
                    <a:pt x="0" y="11"/>
                  </a:lnTo>
                  <a:lnTo>
                    <a:pt x="2"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224"/>
            <p:cNvSpPr>
              <a:spLocks/>
            </p:cNvSpPr>
            <p:nvPr/>
          </p:nvSpPr>
          <p:spPr bwMode="auto">
            <a:xfrm rot="900000">
              <a:off x="8553600" y="7427308"/>
              <a:ext cx="68875" cy="113311"/>
            </a:xfrm>
            <a:custGeom>
              <a:avLst/>
              <a:gdLst>
                <a:gd name="T0" fmla="*/ 2 w 31"/>
                <a:gd name="T1" fmla="*/ 15 h 51"/>
                <a:gd name="T2" fmla="*/ 2 w 31"/>
                <a:gd name="T3" fmla="*/ 15 h 51"/>
                <a:gd name="T4" fmla="*/ 5 w 31"/>
                <a:gd name="T5" fmla="*/ 21 h 51"/>
                <a:gd name="T6" fmla="*/ 7 w 31"/>
                <a:gd name="T7" fmla="*/ 27 h 51"/>
                <a:gd name="T8" fmla="*/ 8 w 31"/>
                <a:gd name="T9" fmla="*/ 34 h 51"/>
                <a:gd name="T10" fmla="*/ 10 w 31"/>
                <a:gd name="T11" fmla="*/ 41 h 51"/>
                <a:gd name="T12" fmla="*/ 10 w 31"/>
                <a:gd name="T13" fmla="*/ 41 h 51"/>
                <a:gd name="T14" fmla="*/ 10 w 31"/>
                <a:gd name="T15" fmla="*/ 45 h 51"/>
                <a:gd name="T16" fmla="*/ 12 w 31"/>
                <a:gd name="T17" fmla="*/ 48 h 51"/>
                <a:gd name="T18" fmla="*/ 15 w 31"/>
                <a:gd name="T19" fmla="*/ 51 h 51"/>
                <a:gd name="T20" fmla="*/ 19 w 31"/>
                <a:gd name="T21" fmla="*/ 51 h 51"/>
                <a:gd name="T22" fmla="*/ 24 w 31"/>
                <a:gd name="T23" fmla="*/ 51 h 51"/>
                <a:gd name="T24" fmla="*/ 27 w 31"/>
                <a:gd name="T25" fmla="*/ 48 h 51"/>
                <a:gd name="T26" fmla="*/ 29 w 31"/>
                <a:gd name="T27" fmla="*/ 45 h 51"/>
                <a:gd name="T28" fmla="*/ 31 w 31"/>
                <a:gd name="T29" fmla="*/ 41 h 51"/>
                <a:gd name="T30" fmla="*/ 31 w 31"/>
                <a:gd name="T31" fmla="*/ 41 h 51"/>
                <a:gd name="T32" fmla="*/ 29 w 31"/>
                <a:gd name="T33" fmla="*/ 31 h 51"/>
                <a:gd name="T34" fmla="*/ 28 w 31"/>
                <a:gd name="T35" fmla="*/ 21 h 51"/>
                <a:gd name="T36" fmla="*/ 25 w 31"/>
                <a:gd name="T37" fmla="*/ 13 h 51"/>
                <a:gd name="T38" fmla="*/ 19 w 31"/>
                <a:gd name="T39" fmla="*/ 4 h 51"/>
                <a:gd name="T40" fmla="*/ 19 w 31"/>
                <a:gd name="T41" fmla="*/ 4 h 51"/>
                <a:gd name="T42" fmla="*/ 17 w 31"/>
                <a:gd name="T43" fmla="*/ 1 h 51"/>
                <a:gd name="T44" fmla="*/ 14 w 31"/>
                <a:gd name="T45" fmla="*/ 0 h 51"/>
                <a:gd name="T46" fmla="*/ 10 w 31"/>
                <a:gd name="T47" fmla="*/ 0 h 51"/>
                <a:gd name="T48" fmla="*/ 5 w 31"/>
                <a:gd name="T49" fmla="*/ 1 h 51"/>
                <a:gd name="T50" fmla="*/ 2 w 31"/>
                <a:gd name="T51" fmla="*/ 3 h 51"/>
                <a:gd name="T52" fmla="*/ 1 w 31"/>
                <a:gd name="T53" fmla="*/ 7 h 51"/>
                <a:gd name="T54" fmla="*/ 0 w 31"/>
                <a:gd name="T55" fmla="*/ 11 h 51"/>
                <a:gd name="T56" fmla="*/ 2 w 31"/>
                <a:gd name="T5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51">
                  <a:moveTo>
                    <a:pt x="2" y="15"/>
                  </a:moveTo>
                  <a:lnTo>
                    <a:pt x="2" y="15"/>
                  </a:lnTo>
                  <a:lnTo>
                    <a:pt x="5" y="21"/>
                  </a:lnTo>
                  <a:lnTo>
                    <a:pt x="7" y="27"/>
                  </a:lnTo>
                  <a:lnTo>
                    <a:pt x="8" y="34"/>
                  </a:lnTo>
                  <a:lnTo>
                    <a:pt x="10" y="41"/>
                  </a:lnTo>
                  <a:lnTo>
                    <a:pt x="10" y="41"/>
                  </a:lnTo>
                  <a:lnTo>
                    <a:pt x="10" y="45"/>
                  </a:lnTo>
                  <a:lnTo>
                    <a:pt x="12" y="48"/>
                  </a:lnTo>
                  <a:lnTo>
                    <a:pt x="15" y="51"/>
                  </a:lnTo>
                  <a:lnTo>
                    <a:pt x="19" y="51"/>
                  </a:lnTo>
                  <a:lnTo>
                    <a:pt x="24" y="51"/>
                  </a:lnTo>
                  <a:lnTo>
                    <a:pt x="27" y="48"/>
                  </a:lnTo>
                  <a:lnTo>
                    <a:pt x="29" y="45"/>
                  </a:lnTo>
                  <a:lnTo>
                    <a:pt x="31" y="41"/>
                  </a:lnTo>
                  <a:lnTo>
                    <a:pt x="31" y="41"/>
                  </a:lnTo>
                  <a:lnTo>
                    <a:pt x="29" y="31"/>
                  </a:lnTo>
                  <a:lnTo>
                    <a:pt x="28" y="21"/>
                  </a:lnTo>
                  <a:lnTo>
                    <a:pt x="25" y="13"/>
                  </a:lnTo>
                  <a:lnTo>
                    <a:pt x="19" y="4"/>
                  </a:lnTo>
                  <a:lnTo>
                    <a:pt x="19" y="4"/>
                  </a:lnTo>
                  <a:lnTo>
                    <a:pt x="17" y="1"/>
                  </a:lnTo>
                  <a:lnTo>
                    <a:pt x="14" y="0"/>
                  </a:lnTo>
                  <a:lnTo>
                    <a:pt x="10" y="0"/>
                  </a:lnTo>
                  <a:lnTo>
                    <a:pt x="5" y="1"/>
                  </a:lnTo>
                  <a:lnTo>
                    <a:pt x="2" y="3"/>
                  </a:lnTo>
                  <a:lnTo>
                    <a:pt x="1" y="7"/>
                  </a:lnTo>
                  <a:lnTo>
                    <a:pt x="0" y="11"/>
                  </a:lnTo>
                  <a:lnTo>
                    <a:pt x="2"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225"/>
            <p:cNvSpPr>
              <a:spLocks/>
            </p:cNvSpPr>
            <p:nvPr/>
          </p:nvSpPr>
          <p:spPr bwMode="auto">
            <a:xfrm rot="900000">
              <a:off x="8633636" y="7446913"/>
              <a:ext cx="57766" cy="93314"/>
            </a:xfrm>
            <a:custGeom>
              <a:avLst/>
              <a:gdLst>
                <a:gd name="T0" fmla="*/ 2 w 26"/>
                <a:gd name="T1" fmla="*/ 13 h 42"/>
                <a:gd name="T2" fmla="*/ 2 w 26"/>
                <a:gd name="T3" fmla="*/ 13 h 42"/>
                <a:gd name="T4" fmla="*/ 3 w 26"/>
                <a:gd name="T5" fmla="*/ 23 h 42"/>
                <a:gd name="T6" fmla="*/ 5 w 26"/>
                <a:gd name="T7" fmla="*/ 32 h 42"/>
                <a:gd name="T8" fmla="*/ 5 w 26"/>
                <a:gd name="T9" fmla="*/ 32 h 42"/>
                <a:gd name="T10" fmla="*/ 5 w 26"/>
                <a:gd name="T11" fmla="*/ 37 h 42"/>
                <a:gd name="T12" fmla="*/ 8 w 26"/>
                <a:gd name="T13" fmla="*/ 40 h 42"/>
                <a:gd name="T14" fmla="*/ 10 w 26"/>
                <a:gd name="T15" fmla="*/ 42 h 42"/>
                <a:gd name="T16" fmla="*/ 15 w 26"/>
                <a:gd name="T17" fmla="*/ 42 h 42"/>
                <a:gd name="T18" fmla="*/ 19 w 26"/>
                <a:gd name="T19" fmla="*/ 42 h 42"/>
                <a:gd name="T20" fmla="*/ 22 w 26"/>
                <a:gd name="T21" fmla="*/ 40 h 42"/>
                <a:gd name="T22" fmla="*/ 25 w 26"/>
                <a:gd name="T23" fmla="*/ 37 h 42"/>
                <a:gd name="T24" fmla="*/ 26 w 26"/>
                <a:gd name="T25" fmla="*/ 32 h 42"/>
                <a:gd name="T26" fmla="*/ 26 w 26"/>
                <a:gd name="T27" fmla="*/ 32 h 42"/>
                <a:gd name="T28" fmla="*/ 25 w 26"/>
                <a:gd name="T29" fmla="*/ 20 h 42"/>
                <a:gd name="T30" fmla="*/ 22 w 26"/>
                <a:gd name="T31" fmla="*/ 7 h 42"/>
                <a:gd name="T32" fmla="*/ 22 w 26"/>
                <a:gd name="T33" fmla="*/ 7 h 42"/>
                <a:gd name="T34" fmla="*/ 20 w 26"/>
                <a:gd name="T35" fmla="*/ 3 h 42"/>
                <a:gd name="T36" fmla="*/ 16 w 26"/>
                <a:gd name="T37" fmla="*/ 0 h 42"/>
                <a:gd name="T38" fmla="*/ 13 w 26"/>
                <a:gd name="T39" fmla="*/ 0 h 42"/>
                <a:gd name="T40" fmla="*/ 9 w 26"/>
                <a:gd name="T41" fmla="*/ 0 h 42"/>
                <a:gd name="T42" fmla="*/ 5 w 26"/>
                <a:gd name="T43" fmla="*/ 1 h 42"/>
                <a:gd name="T44" fmla="*/ 2 w 26"/>
                <a:gd name="T45" fmla="*/ 4 h 42"/>
                <a:gd name="T46" fmla="*/ 0 w 26"/>
                <a:gd name="T47" fmla="*/ 8 h 42"/>
                <a:gd name="T48" fmla="*/ 2 w 26"/>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42">
                  <a:moveTo>
                    <a:pt x="2" y="13"/>
                  </a:moveTo>
                  <a:lnTo>
                    <a:pt x="2" y="13"/>
                  </a:lnTo>
                  <a:lnTo>
                    <a:pt x="3" y="23"/>
                  </a:lnTo>
                  <a:lnTo>
                    <a:pt x="5" y="32"/>
                  </a:lnTo>
                  <a:lnTo>
                    <a:pt x="5" y="32"/>
                  </a:lnTo>
                  <a:lnTo>
                    <a:pt x="5" y="37"/>
                  </a:lnTo>
                  <a:lnTo>
                    <a:pt x="8" y="40"/>
                  </a:lnTo>
                  <a:lnTo>
                    <a:pt x="10" y="42"/>
                  </a:lnTo>
                  <a:lnTo>
                    <a:pt x="15" y="42"/>
                  </a:lnTo>
                  <a:lnTo>
                    <a:pt x="19" y="42"/>
                  </a:lnTo>
                  <a:lnTo>
                    <a:pt x="22" y="40"/>
                  </a:lnTo>
                  <a:lnTo>
                    <a:pt x="25" y="37"/>
                  </a:lnTo>
                  <a:lnTo>
                    <a:pt x="26" y="32"/>
                  </a:lnTo>
                  <a:lnTo>
                    <a:pt x="26" y="32"/>
                  </a:lnTo>
                  <a:lnTo>
                    <a:pt x="25" y="20"/>
                  </a:lnTo>
                  <a:lnTo>
                    <a:pt x="22" y="7"/>
                  </a:lnTo>
                  <a:lnTo>
                    <a:pt x="22" y="7"/>
                  </a:lnTo>
                  <a:lnTo>
                    <a:pt x="20" y="3"/>
                  </a:lnTo>
                  <a:lnTo>
                    <a:pt x="16" y="0"/>
                  </a:lnTo>
                  <a:lnTo>
                    <a:pt x="13" y="0"/>
                  </a:lnTo>
                  <a:lnTo>
                    <a:pt x="9" y="0"/>
                  </a:lnTo>
                  <a:lnTo>
                    <a:pt x="5" y="1"/>
                  </a:lnTo>
                  <a:lnTo>
                    <a:pt x="2" y="4"/>
                  </a:lnTo>
                  <a:lnTo>
                    <a:pt x="0" y="8"/>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226"/>
            <p:cNvSpPr>
              <a:spLocks/>
            </p:cNvSpPr>
            <p:nvPr/>
          </p:nvSpPr>
          <p:spPr bwMode="auto">
            <a:xfrm rot="900000">
              <a:off x="8633636" y="7446913"/>
              <a:ext cx="57766" cy="93314"/>
            </a:xfrm>
            <a:custGeom>
              <a:avLst/>
              <a:gdLst>
                <a:gd name="T0" fmla="*/ 2 w 26"/>
                <a:gd name="T1" fmla="*/ 13 h 42"/>
                <a:gd name="T2" fmla="*/ 2 w 26"/>
                <a:gd name="T3" fmla="*/ 13 h 42"/>
                <a:gd name="T4" fmla="*/ 3 w 26"/>
                <a:gd name="T5" fmla="*/ 23 h 42"/>
                <a:gd name="T6" fmla="*/ 5 w 26"/>
                <a:gd name="T7" fmla="*/ 32 h 42"/>
                <a:gd name="T8" fmla="*/ 5 w 26"/>
                <a:gd name="T9" fmla="*/ 32 h 42"/>
                <a:gd name="T10" fmla="*/ 5 w 26"/>
                <a:gd name="T11" fmla="*/ 37 h 42"/>
                <a:gd name="T12" fmla="*/ 8 w 26"/>
                <a:gd name="T13" fmla="*/ 40 h 42"/>
                <a:gd name="T14" fmla="*/ 10 w 26"/>
                <a:gd name="T15" fmla="*/ 42 h 42"/>
                <a:gd name="T16" fmla="*/ 15 w 26"/>
                <a:gd name="T17" fmla="*/ 42 h 42"/>
                <a:gd name="T18" fmla="*/ 19 w 26"/>
                <a:gd name="T19" fmla="*/ 42 h 42"/>
                <a:gd name="T20" fmla="*/ 22 w 26"/>
                <a:gd name="T21" fmla="*/ 40 h 42"/>
                <a:gd name="T22" fmla="*/ 25 w 26"/>
                <a:gd name="T23" fmla="*/ 37 h 42"/>
                <a:gd name="T24" fmla="*/ 26 w 26"/>
                <a:gd name="T25" fmla="*/ 32 h 42"/>
                <a:gd name="T26" fmla="*/ 26 w 26"/>
                <a:gd name="T27" fmla="*/ 32 h 42"/>
                <a:gd name="T28" fmla="*/ 25 w 26"/>
                <a:gd name="T29" fmla="*/ 20 h 42"/>
                <a:gd name="T30" fmla="*/ 22 w 26"/>
                <a:gd name="T31" fmla="*/ 7 h 42"/>
                <a:gd name="T32" fmla="*/ 22 w 26"/>
                <a:gd name="T33" fmla="*/ 7 h 42"/>
                <a:gd name="T34" fmla="*/ 20 w 26"/>
                <a:gd name="T35" fmla="*/ 3 h 42"/>
                <a:gd name="T36" fmla="*/ 16 w 26"/>
                <a:gd name="T37" fmla="*/ 0 h 42"/>
                <a:gd name="T38" fmla="*/ 13 w 26"/>
                <a:gd name="T39" fmla="*/ 0 h 42"/>
                <a:gd name="T40" fmla="*/ 9 w 26"/>
                <a:gd name="T41" fmla="*/ 0 h 42"/>
                <a:gd name="T42" fmla="*/ 5 w 26"/>
                <a:gd name="T43" fmla="*/ 1 h 42"/>
                <a:gd name="T44" fmla="*/ 2 w 26"/>
                <a:gd name="T45" fmla="*/ 4 h 42"/>
                <a:gd name="T46" fmla="*/ 0 w 26"/>
                <a:gd name="T47" fmla="*/ 8 h 42"/>
                <a:gd name="T48" fmla="*/ 2 w 26"/>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42">
                  <a:moveTo>
                    <a:pt x="2" y="13"/>
                  </a:moveTo>
                  <a:lnTo>
                    <a:pt x="2" y="13"/>
                  </a:lnTo>
                  <a:lnTo>
                    <a:pt x="3" y="23"/>
                  </a:lnTo>
                  <a:lnTo>
                    <a:pt x="5" y="32"/>
                  </a:lnTo>
                  <a:lnTo>
                    <a:pt x="5" y="32"/>
                  </a:lnTo>
                  <a:lnTo>
                    <a:pt x="5" y="37"/>
                  </a:lnTo>
                  <a:lnTo>
                    <a:pt x="8" y="40"/>
                  </a:lnTo>
                  <a:lnTo>
                    <a:pt x="10" y="42"/>
                  </a:lnTo>
                  <a:lnTo>
                    <a:pt x="15" y="42"/>
                  </a:lnTo>
                  <a:lnTo>
                    <a:pt x="19" y="42"/>
                  </a:lnTo>
                  <a:lnTo>
                    <a:pt x="22" y="40"/>
                  </a:lnTo>
                  <a:lnTo>
                    <a:pt x="25" y="37"/>
                  </a:lnTo>
                  <a:lnTo>
                    <a:pt x="26" y="32"/>
                  </a:lnTo>
                  <a:lnTo>
                    <a:pt x="26" y="32"/>
                  </a:lnTo>
                  <a:lnTo>
                    <a:pt x="25" y="20"/>
                  </a:lnTo>
                  <a:lnTo>
                    <a:pt x="22" y="7"/>
                  </a:lnTo>
                  <a:lnTo>
                    <a:pt x="22" y="7"/>
                  </a:lnTo>
                  <a:lnTo>
                    <a:pt x="20" y="3"/>
                  </a:lnTo>
                  <a:lnTo>
                    <a:pt x="16" y="0"/>
                  </a:lnTo>
                  <a:lnTo>
                    <a:pt x="13" y="0"/>
                  </a:lnTo>
                  <a:lnTo>
                    <a:pt x="9" y="0"/>
                  </a:lnTo>
                  <a:lnTo>
                    <a:pt x="5" y="1"/>
                  </a:lnTo>
                  <a:lnTo>
                    <a:pt x="2" y="4"/>
                  </a:lnTo>
                  <a:lnTo>
                    <a:pt x="0" y="8"/>
                  </a:lnTo>
                  <a:lnTo>
                    <a:pt x="2"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227"/>
            <p:cNvSpPr>
              <a:spLocks/>
            </p:cNvSpPr>
            <p:nvPr/>
          </p:nvSpPr>
          <p:spPr bwMode="auto">
            <a:xfrm rot="900000">
              <a:off x="6961708" y="6906386"/>
              <a:ext cx="62209" cy="159967"/>
            </a:xfrm>
            <a:custGeom>
              <a:avLst/>
              <a:gdLst>
                <a:gd name="T0" fmla="*/ 7 w 28"/>
                <a:gd name="T1" fmla="*/ 5 h 72"/>
                <a:gd name="T2" fmla="*/ 7 w 28"/>
                <a:gd name="T3" fmla="*/ 5 h 72"/>
                <a:gd name="T4" fmla="*/ 3 w 28"/>
                <a:gd name="T5" fmla="*/ 14 h 72"/>
                <a:gd name="T6" fmla="*/ 1 w 28"/>
                <a:gd name="T7" fmla="*/ 21 h 72"/>
                <a:gd name="T8" fmla="*/ 0 w 28"/>
                <a:gd name="T9" fmla="*/ 29 h 72"/>
                <a:gd name="T10" fmla="*/ 0 w 28"/>
                <a:gd name="T11" fmla="*/ 37 h 72"/>
                <a:gd name="T12" fmla="*/ 1 w 28"/>
                <a:gd name="T13" fmla="*/ 44 h 72"/>
                <a:gd name="T14" fmla="*/ 3 w 28"/>
                <a:gd name="T15" fmla="*/ 52 h 72"/>
                <a:gd name="T16" fmla="*/ 10 w 28"/>
                <a:gd name="T17" fmla="*/ 68 h 72"/>
                <a:gd name="T18" fmla="*/ 10 w 28"/>
                <a:gd name="T19" fmla="*/ 68 h 72"/>
                <a:gd name="T20" fmla="*/ 11 w 28"/>
                <a:gd name="T21" fmla="*/ 71 h 72"/>
                <a:gd name="T22" fmla="*/ 15 w 28"/>
                <a:gd name="T23" fmla="*/ 72 h 72"/>
                <a:gd name="T24" fmla="*/ 20 w 28"/>
                <a:gd name="T25" fmla="*/ 72 h 72"/>
                <a:gd name="T26" fmla="*/ 22 w 28"/>
                <a:gd name="T27" fmla="*/ 71 h 72"/>
                <a:gd name="T28" fmla="*/ 25 w 28"/>
                <a:gd name="T29" fmla="*/ 69 h 72"/>
                <a:gd name="T30" fmla="*/ 28 w 28"/>
                <a:gd name="T31" fmla="*/ 65 h 72"/>
                <a:gd name="T32" fmla="*/ 28 w 28"/>
                <a:gd name="T33" fmla="*/ 61 h 72"/>
                <a:gd name="T34" fmla="*/ 27 w 28"/>
                <a:gd name="T35" fmla="*/ 56 h 72"/>
                <a:gd name="T36" fmla="*/ 27 w 28"/>
                <a:gd name="T37" fmla="*/ 56 h 72"/>
                <a:gd name="T38" fmla="*/ 24 w 28"/>
                <a:gd name="T39" fmla="*/ 47 h 72"/>
                <a:gd name="T40" fmla="*/ 21 w 28"/>
                <a:gd name="T41" fmla="*/ 37 h 72"/>
                <a:gd name="T42" fmla="*/ 21 w 28"/>
                <a:gd name="T43" fmla="*/ 27 h 72"/>
                <a:gd name="T44" fmla="*/ 24 w 28"/>
                <a:gd name="T45" fmla="*/ 17 h 72"/>
                <a:gd name="T46" fmla="*/ 24 w 28"/>
                <a:gd name="T47" fmla="*/ 17 h 72"/>
                <a:gd name="T48" fmla="*/ 25 w 28"/>
                <a:gd name="T49" fmla="*/ 11 h 72"/>
                <a:gd name="T50" fmla="*/ 25 w 28"/>
                <a:gd name="T51" fmla="*/ 8 h 72"/>
                <a:gd name="T52" fmla="*/ 22 w 28"/>
                <a:gd name="T53" fmla="*/ 4 h 72"/>
                <a:gd name="T54" fmla="*/ 20 w 28"/>
                <a:gd name="T55" fmla="*/ 1 h 72"/>
                <a:gd name="T56" fmla="*/ 15 w 28"/>
                <a:gd name="T57" fmla="*/ 0 h 72"/>
                <a:gd name="T58" fmla="*/ 12 w 28"/>
                <a:gd name="T59" fmla="*/ 0 h 72"/>
                <a:gd name="T60" fmla="*/ 8 w 28"/>
                <a:gd name="T61" fmla="*/ 3 h 72"/>
                <a:gd name="T62" fmla="*/ 7 w 28"/>
                <a:gd name="T63"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72">
                  <a:moveTo>
                    <a:pt x="7" y="5"/>
                  </a:moveTo>
                  <a:lnTo>
                    <a:pt x="7" y="5"/>
                  </a:lnTo>
                  <a:lnTo>
                    <a:pt x="3" y="14"/>
                  </a:lnTo>
                  <a:lnTo>
                    <a:pt x="1" y="21"/>
                  </a:lnTo>
                  <a:lnTo>
                    <a:pt x="0" y="29"/>
                  </a:lnTo>
                  <a:lnTo>
                    <a:pt x="0" y="37"/>
                  </a:lnTo>
                  <a:lnTo>
                    <a:pt x="1" y="44"/>
                  </a:lnTo>
                  <a:lnTo>
                    <a:pt x="3" y="52"/>
                  </a:lnTo>
                  <a:lnTo>
                    <a:pt x="10" y="68"/>
                  </a:lnTo>
                  <a:lnTo>
                    <a:pt x="10" y="68"/>
                  </a:lnTo>
                  <a:lnTo>
                    <a:pt x="11" y="71"/>
                  </a:lnTo>
                  <a:lnTo>
                    <a:pt x="15" y="72"/>
                  </a:lnTo>
                  <a:lnTo>
                    <a:pt x="20" y="72"/>
                  </a:lnTo>
                  <a:lnTo>
                    <a:pt x="22" y="71"/>
                  </a:lnTo>
                  <a:lnTo>
                    <a:pt x="25" y="69"/>
                  </a:lnTo>
                  <a:lnTo>
                    <a:pt x="28" y="65"/>
                  </a:lnTo>
                  <a:lnTo>
                    <a:pt x="28" y="61"/>
                  </a:lnTo>
                  <a:lnTo>
                    <a:pt x="27" y="56"/>
                  </a:lnTo>
                  <a:lnTo>
                    <a:pt x="27" y="56"/>
                  </a:lnTo>
                  <a:lnTo>
                    <a:pt x="24" y="47"/>
                  </a:lnTo>
                  <a:lnTo>
                    <a:pt x="21" y="37"/>
                  </a:lnTo>
                  <a:lnTo>
                    <a:pt x="21" y="27"/>
                  </a:lnTo>
                  <a:lnTo>
                    <a:pt x="24" y="17"/>
                  </a:lnTo>
                  <a:lnTo>
                    <a:pt x="24" y="17"/>
                  </a:lnTo>
                  <a:lnTo>
                    <a:pt x="25" y="11"/>
                  </a:lnTo>
                  <a:lnTo>
                    <a:pt x="25" y="8"/>
                  </a:lnTo>
                  <a:lnTo>
                    <a:pt x="22" y="4"/>
                  </a:lnTo>
                  <a:lnTo>
                    <a:pt x="20" y="1"/>
                  </a:lnTo>
                  <a:lnTo>
                    <a:pt x="15" y="0"/>
                  </a:lnTo>
                  <a:lnTo>
                    <a:pt x="12" y="0"/>
                  </a:lnTo>
                  <a:lnTo>
                    <a:pt x="8" y="3"/>
                  </a:lnTo>
                  <a:lnTo>
                    <a:pt x="7" y="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228"/>
            <p:cNvSpPr>
              <a:spLocks/>
            </p:cNvSpPr>
            <p:nvPr/>
          </p:nvSpPr>
          <p:spPr bwMode="auto">
            <a:xfrm rot="900000">
              <a:off x="6961708" y="6906386"/>
              <a:ext cx="62209" cy="159967"/>
            </a:xfrm>
            <a:custGeom>
              <a:avLst/>
              <a:gdLst>
                <a:gd name="T0" fmla="*/ 7 w 28"/>
                <a:gd name="T1" fmla="*/ 5 h 72"/>
                <a:gd name="T2" fmla="*/ 7 w 28"/>
                <a:gd name="T3" fmla="*/ 5 h 72"/>
                <a:gd name="T4" fmla="*/ 3 w 28"/>
                <a:gd name="T5" fmla="*/ 14 h 72"/>
                <a:gd name="T6" fmla="*/ 1 w 28"/>
                <a:gd name="T7" fmla="*/ 21 h 72"/>
                <a:gd name="T8" fmla="*/ 0 w 28"/>
                <a:gd name="T9" fmla="*/ 29 h 72"/>
                <a:gd name="T10" fmla="*/ 0 w 28"/>
                <a:gd name="T11" fmla="*/ 37 h 72"/>
                <a:gd name="T12" fmla="*/ 1 w 28"/>
                <a:gd name="T13" fmla="*/ 44 h 72"/>
                <a:gd name="T14" fmla="*/ 3 w 28"/>
                <a:gd name="T15" fmla="*/ 52 h 72"/>
                <a:gd name="T16" fmla="*/ 10 w 28"/>
                <a:gd name="T17" fmla="*/ 68 h 72"/>
                <a:gd name="T18" fmla="*/ 10 w 28"/>
                <a:gd name="T19" fmla="*/ 68 h 72"/>
                <a:gd name="T20" fmla="*/ 11 w 28"/>
                <a:gd name="T21" fmla="*/ 71 h 72"/>
                <a:gd name="T22" fmla="*/ 15 w 28"/>
                <a:gd name="T23" fmla="*/ 72 h 72"/>
                <a:gd name="T24" fmla="*/ 20 w 28"/>
                <a:gd name="T25" fmla="*/ 72 h 72"/>
                <a:gd name="T26" fmla="*/ 22 w 28"/>
                <a:gd name="T27" fmla="*/ 71 h 72"/>
                <a:gd name="T28" fmla="*/ 25 w 28"/>
                <a:gd name="T29" fmla="*/ 69 h 72"/>
                <a:gd name="T30" fmla="*/ 28 w 28"/>
                <a:gd name="T31" fmla="*/ 65 h 72"/>
                <a:gd name="T32" fmla="*/ 28 w 28"/>
                <a:gd name="T33" fmla="*/ 61 h 72"/>
                <a:gd name="T34" fmla="*/ 27 w 28"/>
                <a:gd name="T35" fmla="*/ 56 h 72"/>
                <a:gd name="T36" fmla="*/ 27 w 28"/>
                <a:gd name="T37" fmla="*/ 56 h 72"/>
                <a:gd name="T38" fmla="*/ 24 w 28"/>
                <a:gd name="T39" fmla="*/ 47 h 72"/>
                <a:gd name="T40" fmla="*/ 21 w 28"/>
                <a:gd name="T41" fmla="*/ 37 h 72"/>
                <a:gd name="T42" fmla="*/ 21 w 28"/>
                <a:gd name="T43" fmla="*/ 27 h 72"/>
                <a:gd name="T44" fmla="*/ 24 w 28"/>
                <a:gd name="T45" fmla="*/ 17 h 72"/>
                <a:gd name="T46" fmla="*/ 24 w 28"/>
                <a:gd name="T47" fmla="*/ 17 h 72"/>
                <a:gd name="T48" fmla="*/ 25 w 28"/>
                <a:gd name="T49" fmla="*/ 11 h 72"/>
                <a:gd name="T50" fmla="*/ 25 w 28"/>
                <a:gd name="T51" fmla="*/ 8 h 72"/>
                <a:gd name="T52" fmla="*/ 22 w 28"/>
                <a:gd name="T53" fmla="*/ 4 h 72"/>
                <a:gd name="T54" fmla="*/ 20 w 28"/>
                <a:gd name="T55" fmla="*/ 1 h 72"/>
                <a:gd name="T56" fmla="*/ 15 w 28"/>
                <a:gd name="T57" fmla="*/ 0 h 72"/>
                <a:gd name="T58" fmla="*/ 12 w 28"/>
                <a:gd name="T59" fmla="*/ 0 h 72"/>
                <a:gd name="T60" fmla="*/ 8 w 28"/>
                <a:gd name="T61" fmla="*/ 3 h 72"/>
                <a:gd name="T62" fmla="*/ 7 w 28"/>
                <a:gd name="T63"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72">
                  <a:moveTo>
                    <a:pt x="7" y="5"/>
                  </a:moveTo>
                  <a:lnTo>
                    <a:pt x="7" y="5"/>
                  </a:lnTo>
                  <a:lnTo>
                    <a:pt x="3" y="14"/>
                  </a:lnTo>
                  <a:lnTo>
                    <a:pt x="1" y="21"/>
                  </a:lnTo>
                  <a:lnTo>
                    <a:pt x="0" y="29"/>
                  </a:lnTo>
                  <a:lnTo>
                    <a:pt x="0" y="37"/>
                  </a:lnTo>
                  <a:lnTo>
                    <a:pt x="1" y="44"/>
                  </a:lnTo>
                  <a:lnTo>
                    <a:pt x="3" y="52"/>
                  </a:lnTo>
                  <a:lnTo>
                    <a:pt x="10" y="68"/>
                  </a:lnTo>
                  <a:lnTo>
                    <a:pt x="10" y="68"/>
                  </a:lnTo>
                  <a:lnTo>
                    <a:pt x="11" y="71"/>
                  </a:lnTo>
                  <a:lnTo>
                    <a:pt x="15" y="72"/>
                  </a:lnTo>
                  <a:lnTo>
                    <a:pt x="20" y="72"/>
                  </a:lnTo>
                  <a:lnTo>
                    <a:pt x="22" y="71"/>
                  </a:lnTo>
                  <a:lnTo>
                    <a:pt x="25" y="69"/>
                  </a:lnTo>
                  <a:lnTo>
                    <a:pt x="28" y="65"/>
                  </a:lnTo>
                  <a:lnTo>
                    <a:pt x="28" y="61"/>
                  </a:lnTo>
                  <a:lnTo>
                    <a:pt x="27" y="56"/>
                  </a:lnTo>
                  <a:lnTo>
                    <a:pt x="27" y="56"/>
                  </a:lnTo>
                  <a:lnTo>
                    <a:pt x="24" y="47"/>
                  </a:lnTo>
                  <a:lnTo>
                    <a:pt x="21" y="37"/>
                  </a:lnTo>
                  <a:lnTo>
                    <a:pt x="21" y="27"/>
                  </a:lnTo>
                  <a:lnTo>
                    <a:pt x="24" y="17"/>
                  </a:lnTo>
                  <a:lnTo>
                    <a:pt x="24" y="17"/>
                  </a:lnTo>
                  <a:lnTo>
                    <a:pt x="25" y="11"/>
                  </a:lnTo>
                  <a:lnTo>
                    <a:pt x="25" y="8"/>
                  </a:lnTo>
                  <a:lnTo>
                    <a:pt x="22" y="4"/>
                  </a:lnTo>
                  <a:lnTo>
                    <a:pt x="20" y="1"/>
                  </a:lnTo>
                  <a:lnTo>
                    <a:pt x="15" y="0"/>
                  </a:lnTo>
                  <a:lnTo>
                    <a:pt x="12" y="0"/>
                  </a:lnTo>
                  <a:lnTo>
                    <a:pt x="8" y="3"/>
                  </a:lnTo>
                  <a:lnTo>
                    <a:pt x="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229"/>
            <p:cNvSpPr>
              <a:spLocks/>
            </p:cNvSpPr>
            <p:nvPr/>
          </p:nvSpPr>
          <p:spPr bwMode="auto">
            <a:xfrm rot="900000">
              <a:off x="6882207" y="6899187"/>
              <a:ext cx="51101" cy="131085"/>
            </a:xfrm>
            <a:custGeom>
              <a:avLst/>
              <a:gdLst>
                <a:gd name="T0" fmla="*/ 0 w 23"/>
                <a:gd name="T1" fmla="*/ 10 h 59"/>
                <a:gd name="T2" fmla="*/ 0 w 23"/>
                <a:gd name="T3" fmla="*/ 10 h 59"/>
                <a:gd name="T4" fmla="*/ 0 w 23"/>
                <a:gd name="T5" fmla="*/ 31 h 59"/>
                <a:gd name="T6" fmla="*/ 3 w 23"/>
                <a:gd name="T7" fmla="*/ 52 h 59"/>
                <a:gd name="T8" fmla="*/ 3 w 23"/>
                <a:gd name="T9" fmla="*/ 52 h 59"/>
                <a:gd name="T10" fmla="*/ 4 w 23"/>
                <a:gd name="T11" fmla="*/ 57 h 59"/>
                <a:gd name="T12" fmla="*/ 7 w 23"/>
                <a:gd name="T13" fmla="*/ 59 h 59"/>
                <a:gd name="T14" fmla="*/ 11 w 23"/>
                <a:gd name="T15" fmla="*/ 59 h 59"/>
                <a:gd name="T16" fmla="*/ 14 w 23"/>
                <a:gd name="T17" fmla="*/ 59 h 59"/>
                <a:gd name="T18" fmla="*/ 18 w 23"/>
                <a:gd name="T19" fmla="*/ 58 h 59"/>
                <a:gd name="T20" fmla="*/ 21 w 23"/>
                <a:gd name="T21" fmla="*/ 55 h 59"/>
                <a:gd name="T22" fmla="*/ 23 w 23"/>
                <a:gd name="T23" fmla="*/ 51 h 59"/>
                <a:gd name="T24" fmla="*/ 23 w 23"/>
                <a:gd name="T25" fmla="*/ 47 h 59"/>
                <a:gd name="T26" fmla="*/ 23 w 23"/>
                <a:gd name="T27" fmla="*/ 47 h 59"/>
                <a:gd name="T28" fmla="*/ 21 w 23"/>
                <a:gd name="T29" fmla="*/ 28 h 59"/>
                <a:gd name="T30" fmla="*/ 21 w 23"/>
                <a:gd name="T31" fmla="*/ 10 h 59"/>
                <a:gd name="T32" fmla="*/ 21 w 23"/>
                <a:gd name="T33" fmla="*/ 10 h 59"/>
                <a:gd name="T34" fmla="*/ 20 w 23"/>
                <a:gd name="T35" fmla="*/ 5 h 59"/>
                <a:gd name="T36" fmla="*/ 17 w 23"/>
                <a:gd name="T37" fmla="*/ 1 h 59"/>
                <a:gd name="T38" fmla="*/ 14 w 23"/>
                <a:gd name="T39" fmla="*/ 0 h 59"/>
                <a:gd name="T40" fmla="*/ 10 w 23"/>
                <a:gd name="T41" fmla="*/ 0 h 59"/>
                <a:gd name="T42" fmla="*/ 6 w 23"/>
                <a:gd name="T43" fmla="*/ 0 h 59"/>
                <a:gd name="T44" fmla="*/ 3 w 23"/>
                <a:gd name="T45" fmla="*/ 1 h 59"/>
                <a:gd name="T46" fmla="*/ 0 w 23"/>
                <a:gd name="T47" fmla="*/ 5 h 59"/>
                <a:gd name="T48" fmla="*/ 0 w 23"/>
                <a:gd name="T49"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59">
                  <a:moveTo>
                    <a:pt x="0" y="10"/>
                  </a:moveTo>
                  <a:lnTo>
                    <a:pt x="0" y="10"/>
                  </a:lnTo>
                  <a:lnTo>
                    <a:pt x="0" y="31"/>
                  </a:lnTo>
                  <a:lnTo>
                    <a:pt x="3" y="52"/>
                  </a:lnTo>
                  <a:lnTo>
                    <a:pt x="3" y="52"/>
                  </a:lnTo>
                  <a:lnTo>
                    <a:pt x="4" y="57"/>
                  </a:lnTo>
                  <a:lnTo>
                    <a:pt x="7" y="59"/>
                  </a:lnTo>
                  <a:lnTo>
                    <a:pt x="11" y="59"/>
                  </a:lnTo>
                  <a:lnTo>
                    <a:pt x="14" y="59"/>
                  </a:lnTo>
                  <a:lnTo>
                    <a:pt x="18" y="58"/>
                  </a:lnTo>
                  <a:lnTo>
                    <a:pt x="21" y="55"/>
                  </a:lnTo>
                  <a:lnTo>
                    <a:pt x="23" y="51"/>
                  </a:lnTo>
                  <a:lnTo>
                    <a:pt x="23" y="47"/>
                  </a:lnTo>
                  <a:lnTo>
                    <a:pt x="23" y="47"/>
                  </a:lnTo>
                  <a:lnTo>
                    <a:pt x="21" y="28"/>
                  </a:lnTo>
                  <a:lnTo>
                    <a:pt x="21" y="10"/>
                  </a:lnTo>
                  <a:lnTo>
                    <a:pt x="21" y="10"/>
                  </a:lnTo>
                  <a:lnTo>
                    <a:pt x="20" y="5"/>
                  </a:lnTo>
                  <a:lnTo>
                    <a:pt x="17" y="1"/>
                  </a:lnTo>
                  <a:lnTo>
                    <a:pt x="14" y="0"/>
                  </a:lnTo>
                  <a:lnTo>
                    <a:pt x="10" y="0"/>
                  </a:lnTo>
                  <a:lnTo>
                    <a:pt x="6" y="0"/>
                  </a:lnTo>
                  <a:lnTo>
                    <a:pt x="3" y="1"/>
                  </a:lnTo>
                  <a:lnTo>
                    <a:pt x="0" y="5"/>
                  </a:lnTo>
                  <a:lnTo>
                    <a:pt x="0" y="10"/>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230"/>
            <p:cNvSpPr>
              <a:spLocks/>
            </p:cNvSpPr>
            <p:nvPr/>
          </p:nvSpPr>
          <p:spPr bwMode="auto">
            <a:xfrm rot="900000">
              <a:off x="6882207" y="6899187"/>
              <a:ext cx="51101" cy="131085"/>
            </a:xfrm>
            <a:custGeom>
              <a:avLst/>
              <a:gdLst>
                <a:gd name="T0" fmla="*/ 0 w 23"/>
                <a:gd name="T1" fmla="*/ 10 h 59"/>
                <a:gd name="T2" fmla="*/ 0 w 23"/>
                <a:gd name="T3" fmla="*/ 10 h 59"/>
                <a:gd name="T4" fmla="*/ 0 w 23"/>
                <a:gd name="T5" fmla="*/ 31 h 59"/>
                <a:gd name="T6" fmla="*/ 3 w 23"/>
                <a:gd name="T7" fmla="*/ 52 h 59"/>
                <a:gd name="T8" fmla="*/ 3 w 23"/>
                <a:gd name="T9" fmla="*/ 52 h 59"/>
                <a:gd name="T10" fmla="*/ 4 w 23"/>
                <a:gd name="T11" fmla="*/ 57 h 59"/>
                <a:gd name="T12" fmla="*/ 7 w 23"/>
                <a:gd name="T13" fmla="*/ 59 h 59"/>
                <a:gd name="T14" fmla="*/ 11 w 23"/>
                <a:gd name="T15" fmla="*/ 59 h 59"/>
                <a:gd name="T16" fmla="*/ 14 w 23"/>
                <a:gd name="T17" fmla="*/ 59 h 59"/>
                <a:gd name="T18" fmla="*/ 18 w 23"/>
                <a:gd name="T19" fmla="*/ 58 h 59"/>
                <a:gd name="T20" fmla="*/ 21 w 23"/>
                <a:gd name="T21" fmla="*/ 55 h 59"/>
                <a:gd name="T22" fmla="*/ 23 w 23"/>
                <a:gd name="T23" fmla="*/ 51 h 59"/>
                <a:gd name="T24" fmla="*/ 23 w 23"/>
                <a:gd name="T25" fmla="*/ 47 h 59"/>
                <a:gd name="T26" fmla="*/ 23 w 23"/>
                <a:gd name="T27" fmla="*/ 47 h 59"/>
                <a:gd name="T28" fmla="*/ 21 w 23"/>
                <a:gd name="T29" fmla="*/ 28 h 59"/>
                <a:gd name="T30" fmla="*/ 21 w 23"/>
                <a:gd name="T31" fmla="*/ 10 h 59"/>
                <a:gd name="T32" fmla="*/ 21 w 23"/>
                <a:gd name="T33" fmla="*/ 10 h 59"/>
                <a:gd name="T34" fmla="*/ 20 w 23"/>
                <a:gd name="T35" fmla="*/ 5 h 59"/>
                <a:gd name="T36" fmla="*/ 17 w 23"/>
                <a:gd name="T37" fmla="*/ 1 h 59"/>
                <a:gd name="T38" fmla="*/ 14 w 23"/>
                <a:gd name="T39" fmla="*/ 0 h 59"/>
                <a:gd name="T40" fmla="*/ 10 w 23"/>
                <a:gd name="T41" fmla="*/ 0 h 59"/>
                <a:gd name="T42" fmla="*/ 6 w 23"/>
                <a:gd name="T43" fmla="*/ 0 h 59"/>
                <a:gd name="T44" fmla="*/ 3 w 23"/>
                <a:gd name="T45" fmla="*/ 1 h 59"/>
                <a:gd name="T46" fmla="*/ 0 w 23"/>
                <a:gd name="T47" fmla="*/ 5 h 59"/>
                <a:gd name="T48" fmla="*/ 0 w 23"/>
                <a:gd name="T49"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59">
                  <a:moveTo>
                    <a:pt x="0" y="10"/>
                  </a:moveTo>
                  <a:lnTo>
                    <a:pt x="0" y="10"/>
                  </a:lnTo>
                  <a:lnTo>
                    <a:pt x="0" y="31"/>
                  </a:lnTo>
                  <a:lnTo>
                    <a:pt x="3" y="52"/>
                  </a:lnTo>
                  <a:lnTo>
                    <a:pt x="3" y="52"/>
                  </a:lnTo>
                  <a:lnTo>
                    <a:pt x="4" y="57"/>
                  </a:lnTo>
                  <a:lnTo>
                    <a:pt x="7" y="59"/>
                  </a:lnTo>
                  <a:lnTo>
                    <a:pt x="11" y="59"/>
                  </a:lnTo>
                  <a:lnTo>
                    <a:pt x="14" y="59"/>
                  </a:lnTo>
                  <a:lnTo>
                    <a:pt x="18" y="58"/>
                  </a:lnTo>
                  <a:lnTo>
                    <a:pt x="21" y="55"/>
                  </a:lnTo>
                  <a:lnTo>
                    <a:pt x="23" y="51"/>
                  </a:lnTo>
                  <a:lnTo>
                    <a:pt x="23" y="47"/>
                  </a:lnTo>
                  <a:lnTo>
                    <a:pt x="23" y="47"/>
                  </a:lnTo>
                  <a:lnTo>
                    <a:pt x="21" y="28"/>
                  </a:lnTo>
                  <a:lnTo>
                    <a:pt x="21" y="10"/>
                  </a:lnTo>
                  <a:lnTo>
                    <a:pt x="21" y="10"/>
                  </a:lnTo>
                  <a:lnTo>
                    <a:pt x="20" y="5"/>
                  </a:lnTo>
                  <a:lnTo>
                    <a:pt x="17" y="1"/>
                  </a:lnTo>
                  <a:lnTo>
                    <a:pt x="14" y="0"/>
                  </a:lnTo>
                  <a:lnTo>
                    <a:pt x="10" y="0"/>
                  </a:lnTo>
                  <a:lnTo>
                    <a:pt x="6" y="0"/>
                  </a:lnTo>
                  <a:lnTo>
                    <a:pt x="3" y="1"/>
                  </a:lnTo>
                  <a:lnTo>
                    <a:pt x="0" y="5"/>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62" name="Group 161"/>
            <p:cNvGrpSpPr/>
            <p:nvPr/>
          </p:nvGrpSpPr>
          <p:grpSpPr>
            <a:xfrm rot="900000">
              <a:off x="9965257" y="5996497"/>
              <a:ext cx="749478" cy="1137753"/>
              <a:chOff x="3183962" y="1814982"/>
              <a:chExt cx="535519" cy="812950"/>
            </a:xfrm>
          </p:grpSpPr>
          <p:sp>
            <p:nvSpPr>
              <p:cNvPr id="166" name="Freeform 92"/>
              <p:cNvSpPr>
                <a:spLocks/>
              </p:cNvSpPr>
              <p:nvPr/>
            </p:nvSpPr>
            <p:spPr bwMode="auto">
              <a:xfrm flipH="1">
                <a:off x="3335251" y="2528792"/>
                <a:ext cx="91117" cy="99140"/>
              </a:xfrm>
              <a:custGeom>
                <a:avLst/>
                <a:gdLst>
                  <a:gd name="T0" fmla="*/ 100 w 106"/>
                  <a:gd name="T1" fmla="*/ 26 h 80"/>
                  <a:gd name="T2" fmla="*/ 100 w 106"/>
                  <a:gd name="T3" fmla="*/ 26 h 80"/>
                  <a:gd name="T4" fmla="*/ 101 w 106"/>
                  <a:gd name="T5" fmla="*/ 32 h 80"/>
                  <a:gd name="T6" fmla="*/ 104 w 106"/>
                  <a:gd name="T7" fmla="*/ 48 h 80"/>
                  <a:gd name="T8" fmla="*/ 106 w 106"/>
                  <a:gd name="T9" fmla="*/ 58 h 80"/>
                  <a:gd name="T10" fmla="*/ 106 w 106"/>
                  <a:gd name="T11" fmla="*/ 65 h 80"/>
                  <a:gd name="T12" fmla="*/ 103 w 106"/>
                  <a:gd name="T13" fmla="*/ 73 h 80"/>
                  <a:gd name="T14" fmla="*/ 100 w 106"/>
                  <a:gd name="T15" fmla="*/ 77 h 80"/>
                  <a:gd name="T16" fmla="*/ 100 w 106"/>
                  <a:gd name="T17" fmla="*/ 77 h 80"/>
                  <a:gd name="T18" fmla="*/ 97 w 106"/>
                  <a:gd name="T19" fmla="*/ 79 h 80"/>
                  <a:gd name="T20" fmla="*/ 94 w 106"/>
                  <a:gd name="T21" fmla="*/ 80 h 80"/>
                  <a:gd name="T22" fmla="*/ 88 w 106"/>
                  <a:gd name="T23" fmla="*/ 79 h 80"/>
                  <a:gd name="T24" fmla="*/ 79 w 106"/>
                  <a:gd name="T25" fmla="*/ 76 h 80"/>
                  <a:gd name="T26" fmla="*/ 71 w 106"/>
                  <a:gd name="T27" fmla="*/ 71 h 80"/>
                  <a:gd name="T28" fmla="*/ 56 w 106"/>
                  <a:gd name="T29" fmla="*/ 59 h 80"/>
                  <a:gd name="T30" fmla="*/ 47 w 106"/>
                  <a:gd name="T31" fmla="*/ 48 h 80"/>
                  <a:gd name="T32" fmla="*/ 47 w 106"/>
                  <a:gd name="T33" fmla="*/ 48 h 80"/>
                  <a:gd name="T34" fmla="*/ 48 w 106"/>
                  <a:gd name="T35" fmla="*/ 53 h 80"/>
                  <a:gd name="T36" fmla="*/ 50 w 106"/>
                  <a:gd name="T37" fmla="*/ 64 h 80"/>
                  <a:gd name="T38" fmla="*/ 48 w 106"/>
                  <a:gd name="T39" fmla="*/ 70 h 80"/>
                  <a:gd name="T40" fmla="*/ 47 w 106"/>
                  <a:gd name="T41" fmla="*/ 76 h 80"/>
                  <a:gd name="T42" fmla="*/ 45 w 106"/>
                  <a:gd name="T43" fmla="*/ 79 h 80"/>
                  <a:gd name="T44" fmla="*/ 41 w 106"/>
                  <a:gd name="T45" fmla="*/ 80 h 80"/>
                  <a:gd name="T46" fmla="*/ 41 w 106"/>
                  <a:gd name="T47" fmla="*/ 80 h 80"/>
                  <a:gd name="T48" fmla="*/ 38 w 106"/>
                  <a:gd name="T49" fmla="*/ 79 h 80"/>
                  <a:gd name="T50" fmla="*/ 35 w 106"/>
                  <a:gd name="T51" fmla="*/ 77 h 80"/>
                  <a:gd name="T52" fmla="*/ 27 w 106"/>
                  <a:gd name="T53" fmla="*/ 71 h 80"/>
                  <a:gd name="T54" fmla="*/ 21 w 106"/>
                  <a:gd name="T55" fmla="*/ 62 h 80"/>
                  <a:gd name="T56" fmla="*/ 15 w 106"/>
                  <a:gd name="T57" fmla="*/ 53 h 80"/>
                  <a:gd name="T58" fmla="*/ 5 w 106"/>
                  <a:gd name="T59" fmla="*/ 35 h 80"/>
                  <a:gd name="T60" fmla="*/ 0 w 106"/>
                  <a:gd name="T61" fmla="*/ 26 h 80"/>
                  <a:gd name="T62" fmla="*/ 0 w 106"/>
                  <a:gd name="T63" fmla="*/ 26 h 80"/>
                  <a:gd name="T64" fmla="*/ 6 w 106"/>
                  <a:gd name="T65" fmla="*/ 18 h 80"/>
                  <a:gd name="T66" fmla="*/ 14 w 106"/>
                  <a:gd name="T67" fmla="*/ 11 h 80"/>
                  <a:gd name="T68" fmla="*/ 24 w 106"/>
                  <a:gd name="T69" fmla="*/ 5 h 80"/>
                  <a:gd name="T70" fmla="*/ 32 w 106"/>
                  <a:gd name="T71" fmla="*/ 3 h 80"/>
                  <a:gd name="T72" fmla="*/ 39 w 106"/>
                  <a:gd name="T73" fmla="*/ 2 h 80"/>
                  <a:gd name="T74" fmla="*/ 47 w 106"/>
                  <a:gd name="T75" fmla="*/ 0 h 80"/>
                  <a:gd name="T76" fmla="*/ 56 w 106"/>
                  <a:gd name="T77" fmla="*/ 2 h 80"/>
                  <a:gd name="T78" fmla="*/ 65 w 106"/>
                  <a:gd name="T79" fmla="*/ 5 h 80"/>
                  <a:gd name="T80" fmla="*/ 76 w 106"/>
                  <a:gd name="T81" fmla="*/ 9 h 80"/>
                  <a:gd name="T82" fmla="*/ 88 w 106"/>
                  <a:gd name="T83" fmla="*/ 17 h 80"/>
                  <a:gd name="T84" fmla="*/ 100 w 106"/>
                  <a:gd name="T8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6" h="80">
                    <a:moveTo>
                      <a:pt x="100" y="26"/>
                    </a:moveTo>
                    <a:lnTo>
                      <a:pt x="100" y="26"/>
                    </a:lnTo>
                    <a:lnTo>
                      <a:pt x="101" y="32"/>
                    </a:lnTo>
                    <a:lnTo>
                      <a:pt x="104" y="48"/>
                    </a:lnTo>
                    <a:lnTo>
                      <a:pt x="106" y="58"/>
                    </a:lnTo>
                    <a:lnTo>
                      <a:pt x="106" y="65"/>
                    </a:lnTo>
                    <a:lnTo>
                      <a:pt x="103" y="73"/>
                    </a:lnTo>
                    <a:lnTo>
                      <a:pt x="100" y="77"/>
                    </a:lnTo>
                    <a:lnTo>
                      <a:pt x="100" y="77"/>
                    </a:lnTo>
                    <a:lnTo>
                      <a:pt x="97" y="79"/>
                    </a:lnTo>
                    <a:lnTo>
                      <a:pt x="94" y="80"/>
                    </a:lnTo>
                    <a:lnTo>
                      <a:pt x="88" y="79"/>
                    </a:lnTo>
                    <a:lnTo>
                      <a:pt x="79" y="76"/>
                    </a:lnTo>
                    <a:lnTo>
                      <a:pt x="71" y="71"/>
                    </a:lnTo>
                    <a:lnTo>
                      <a:pt x="56" y="59"/>
                    </a:lnTo>
                    <a:lnTo>
                      <a:pt x="47" y="48"/>
                    </a:lnTo>
                    <a:lnTo>
                      <a:pt x="47" y="48"/>
                    </a:lnTo>
                    <a:lnTo>
                      <a:pt x="48" y="53"/>
                    </a:lnTo>
                    <a:lnTo>
                      <a:pt x="50" y="64"/>
                    </a:lnTo>
                    <a:lnTo>
                      <a:pt x="48" y="70"/>
                    </a:lnTo>
                    <a:lnTo>
                      <a:pt x="47" y="76"/>
                    </a:lnTo>
                    <a:lnTo>
                      <a:pt x="45" y="79"/>
                    </a:lnTo>
                    <a:lnTo>
                      <a:pt x="41" y="80"/>
                    </a:lnTo>
                    <a:lnTo>
                      <a:pt x="41" y="80"/>
                    </a:lnTo>
                    <a:lnTo>
                      <a:pt x="38" y="79"/>
                    </a:lnTo>
                    <a:lnTo>
                      <a:pt x="35" y="77"/>
                    </a:lnTo>
                    <a:lnTo>
                      <a:pt x="27" y="71"/>
                    </a:lnTo>
                    <a:lnTo>
                      <a:pt x="21" y="62"/>
                    </a:lnTo>
                    <a:lnTo>
                      <a:pt x="15" y="53"/>
                    </a:lnTo>
                    <a:lnTo>
                      <a:pt x="5" y="35"/>
                    </a:lnTo>
                    <a:lnTo>
                      <a:pt x="0" y="26"/>
                    </a:lnTo>
                    <a:lnTo>
                      <a:pt x="0" y="26"/>
                    </a:lnTo>
                    <a:lnTo>
                      <a:pt x="6" y="18"/>
                    </a:lnTo>
                    <a:lnTo>
                      <a:pt x="14" y="11"/>
                    </a:lnTo>
                    <a:lnTo>
                      <a:pt x="24" y="5"/>
                    </a:lnTo>
                    <a:lnTo>
                      <a:pt x="32" y="3"/>
                    </a:lnTo>
                    <a:lnTo>
                      <a:pt x="39" y="2"/>
                    </a:lnTo>
                    <a:lnTo>
                      <a:pt x="47" y="0"/>
                    </a:lnTo>
                    <a:lnTo>
                      <a:pt x="56" y="2"/>
                    </a:lnTo>
                    <a:lnTo>
                      <a:pt x="65" y="5"/>
                    </a:lnTo>
                    <a:lnTo>
                      <a:pt x="76" y="9"/>
                    </a:lnTo>
                    <a:lnTo>
                      <a:pt x="88" y="17"/>
                    </a:lnTo>
                    <a:lnTo>
                      <a:pt x="100" y="26"/>
                    </a:lnTo>
                    <a:close/>
                  </a:path>
                </a:pathLst>
              </a:custGeom>
              <a:solidFill>
                <a:srgbClr val="735D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10"/>
              <p:cNvSpPr>
                <a:spLocks/>
              </p:cNvSpPr>
              <p:nvPr/>
            </p:nvSpPr>
            <p:spPr bwMode="auto">
              <a:xfrm flipH="1">
                <a:off x="3200294" y="1814982"/>
                <a:ext cx="519187" cy="400279"/>
              </a:xfrm>
              <a:custGeom>
                <a:avLst/>
                <a:gdLst>
                  <a:gd name="T0" fmla="*/ 625 w 625"/>
                  <a:gd name="T1" fmla="*/ 184 h 323"/>
                  <a:gd name="T2" fmla="*/ 610 w 625"/>
                  <a:gd name="T3" fmla="*/ 152 h 323"/>
                  <a:gd name="T4" fmla="*/ 588 w 625"/>
                  <a:gd name="T5" fmla="*/ 122 h 323"/>
                  <a:gd name="T6" fmla="*/ 575 w 625"/>
                  <a:gd name="T7" fmla="*/ 106 h 323"/>
                  <a:gd name="T8" fmla="*/ 543 w 625"/>
                  <a:gd name="T9" fmla="*/ 77 h 323"/>
                  <a:gd name="T10" fmla="*/ 509 w 625"/>
                  <a:gd name="T11" fmla="*/ 53 h 323"/>
                  <a:gd name="T12" fmla="*/ 471 w 625"/>
                  <a:gd name="T13" fmla="*/ 33 h 323"/>
                  <a:gd name="T14" fmla="*/ 429 w 625"/>
                  <a:gd name="T15" fmla="*/ 17 h 323"/>
                  <a:gd name="T16" fmla="*/ 386 w 625"/>
                  <a:gd name="T17" fmla="*/ 6 h 323"/>
                  <a:gd name="T18" fmla="*/ 343 w 625"/>
                  <a:gd name="T19" fmla="*/ 0 h 323"/>
                  <a:gd name="T20" fmla="*/ 297 w 625"/>
                  <a:gd name="T21" fmla="*/ 0 h 323"/>
                  <a:gd name="T22" fmla="*/ 254 w 625"/>
                  <a:gd name="T23" fmla="*/ 5 h 323"/>
                  <a:gd name="T24" fmla="*/ 210 w 625"/>
                  <a:gd name="T25" fmla="*/ 17 h 323"/>
                  <a:gd name="T26" fmla="*/ 169 w 625"/>
                  <a:gd name="T27" fmla="*/ 33 h 323"/>
                  <a:gd name="T28" fmla="*/ 130 w 625"/>
                  <a:gd name="T29" fmla="*/ 56 h 323"/>
                  <a:gd name="T30" fmla="*/ 94 w 625"/>
                  <a:gd name="T31" fmla="*/ 86 h 323"/>
                  <a:gd name="T32" fmla="*/ 60 w 625"/>
                  <a:gd name="T33" fmla="*/ 122 h 323"/>
                  <a:gd name="T34" fmla="*/ 33 w 625"/>
                  <a:gd name="T35" fmla="*/ 166 h 323"/>
                  <a:gd name="T36" fmla="*/ 9 w 625"/>
                  <a:gd name="T37" fmla="*/ 216 h 323"/>
                  <a:gd name="T38" fmla="*/ 0 w 625"/>
                  <a:gd name="T39" fmla="*/ 244 h 323"/>
                  <a:gd name="T40" fmla="*/ 21 w 625"/>
                  <a:gd name="T41" fmla="*/ 255 h 323"/>
                  <a:gd name="T42" fmla="*/ 33 w 625"/>
                  <a:gd name="T43" fmla="*/ 219 h 323"/>
                  <a:gd name="T44" fmla="*/ 39 w 625"/>
                  <a:gd name="T45" fmla="*/ 214 h 323"/>
                  <a:gd name="T46" fmla="*/ 71 w 625"/>
                  <a:gd name="T47" fmla="*/ 201 h 323"/>
                  <a:gd name="T48" fmla="*/ 106 w 625"/>
                  <a:gd name="T49" fmla="*/ 192 h 323"/>
                  <a:gd name="T50" fmla="*/ 151 w 625"/>
                  <a:gd name="T51" fmla="*/ 186 h 323"/>
                  <a:gd name="T52" fmla="*/ 204 w 625"/>
                  <a:gd name="T53" fmla="*/ 186 h 323"/>
                  <a:gd name="T54" fmla="*/ 266 w 625"/>
                  <a:gd name="T55" fmla="*/ 198 h 323"/>
                  <a:gd name="T56" fmla="*/ 335 w 625"/>
                  <a:gd name="T57" fmla="*/ 222 h 323"/>
                  <a:gd name="T58" fmla="*/ 373 w 625"/>
                  <a:gd name="T59" fmla="*/ 241 h 323"/>
                  <a:gd name="T60" fmla="*/ 383 w 625"/>
                  <a:gd name="T61" fmla="*/ 261 h 323"/>
                  <a:gd name="T62" fmla="*/ 392 w 625"/>
                  <a:gd name="T63" fmla="*/ 287 h 323"/>
                  <a:gd name="T64" fmla="*/ 398 w 625"/>
                  <a:gd name="T65" fmla="*/ 323 h 323"/>
                  <a:gd name="T66" fmla="*/ 427 w 625"/>
                  <a:gd name="T67" fmla="*/ 315 h 323"/>
                  <a:gd name="T68" fmla="*/ 484 w 625"/>
                  <a:gd name="T69" fmla="*/ 291 h 323"/>
                  <a:gd name="T70" fmla="*/ 542 w 625"/>
                  <a:gd name="T71" fmla="*/ 258 h 323"/>
                  <a:gd name="T72" fmla="*/ 598 w 625"/>
                  <a:gd name="T73" fmla="*/ 211 h 323"/>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0 w 10000"/>
                  <a:gd name="connsiteY39" fmla="*/ 7554 h 10000"/>
                  <a:gd name="connsiteX40" fmla="*/ 336 w 10000"/>
                  <a:gd name="connsiteY40" fmla="*/ 7895 h 10000"/>
                  <a:gd name="connsiteX41" fmla="*/ 464 w 10000"/>
                  <a:gd name="connsiteY41" fmla="*/ 7245 h 10000"/>
                  <a:gd name="connsiteX42" fmla="*/ 528 w 10000"/>
                  <a:gd name="connsiteY42" fmla="*/ 6780 h 10000"/>
                  <a:gd name="connsiteX43" fmla="*/ 528 w 10000"/>
                  <a:gd name="connsiteY43" fmla="*/ 6780 h 10000"/>
                  <a:gd name="connsiteX44" fmla="*/ 624 w 10000"/>
                  <a:gd name="connsiteY44" fmla="*/ 6625 h 10000"/>
                  <a:gd name="connsiteX45" fmla="*/ 912 w 10000"/>
                  <a:gd name="connsiteY45" fmla="*/ 6347 h 10000"/>
                  <a:gd name="connsiteX46" fmla="*/ 1136 w 10000"/>
                  <a:gd name="connsiteY46" fmla="*/ 6223 h 10000"/>
                  <a:gd name="connsiteX47" fmla="*/ 1408 w 10000"/>
                  <a:gd name="connsiteY47" fmla="*/ 6068 h 10000"/>
                  <a:gd name="connsiteX48" fmla="*/ 1696 w 10000"/>
                  <a:gd name="connsiteY48" fmla="*/ 5944 h 10000"/>
                  <a:gd name="connsiteX49" fmla="*/ 2032 w 10000"/>
                  <a:gd name="connsiteY49" fmla="*/ 5789 h 10000"/>
                  <a:gd name="connsiteX50" fmla="*/ 2416 w 10000"/>
                  <a:gd name="connsiteY50" fmla="*/ 5759 h 10000"/>
                  <a:gd name="connsiteX51" fmla="*/ 2832 w 10000"/>
                  <a:gd name="connsiteY51" fmla="*/ 5697 h 10000"/>
                  <a:gd name="connsiteX52" fmla="*/ 3264 w 10000"/>
                  <a:gd name="connsiteY52" fmla="*/ 5759 h 10000"/>
                  <a:gd name="connsiteX53" fmla="*/ 3744 w 10000"/>
                  <a:gd name="connsiteY53" fmla="*/ 5882 h 10000"/>
                  <a:gd name="connsiteX54" fmla="*/ 4256 w 10000"/>
                  <a:gd name="connsiteY54" fmla="*/ 6130 h 10000"/>
                  <a:gd name="connsiteX55" fmla="*/ 4800 w 10000"/>
                  <a:gd name="connsiteY55" fmla="*/ 6440 h 10000"/>
                  <a:gd name="connsiteX56" fmla="*/ 5360 w 10000"/>
                  <a:gd name="connsiteY56" fmla="*/ 6873 h 10000"/>
                  <a:gd name="connsiteX57" fmla="*/ 5968 w 10000"/>
                  <a:gd name="connsiteY57" fmla="*/ 7461 h 10000"/>
                  <a:gd name="connsiteX58" fmla="*/ 5968 w 10000"/>
                  <a:gd name="connsiteY58" fmla="*/ 7461 h 10000"/>
                  <a:gd name="connsiteX59" fmla="*/ 6016 w 10000"/>
                  <a:gd name="connsiteY59" fmla="*/ 7616 h 10000"/>
                  <a:gd name="connsiteX60" fmla="*/ 6128 w 10000"/>
                  <a:gd name="connsiteY60" fmla="*/ 8080 h 10000"/>
                  <a:gd name="connsiteX61" fmla="*/ 6208 w 10000"/>
                  <a:gd name="connsiteY61" fmla="*/ 8452 h 10000"/>
                  <a:gd name="connsiteX62" fmla="*/ 6272 w 10000"/>
                  <a:gd name="connsiteY62" fmla="*/ 8885 h 10000"/>
                  <a:gd name="connsiteX63" fmla="*/ 6320 w 10000"/>
                  <a:gd name="connsiteY63" fmla="*/ 9381 h 10000"/>
                  <a:gd name="connsiteX64" fmla="*/ 6368 w 10000"/>
                  <a:gd name="connsiteY64" fmla="*/ 10000 h 10000"/>
                  <a:gd name="connsiteX65" fmla="*/ 6368 w 10000"/>
                  <a:gd name="connsiteY65" fmla="*/ 10000 h 10000"/>
                  <a:gd name="connsiteX66" fmla="*/ 6832 w 10000"/>
                  <a:gd name="connsiteY66" fmla="*/ 9752 h 10000"/>
                  <a:gd name="connsiteX67" fmla="*/ 7296 w 10000"/>
                  <a:gd name="connsiteY67" fmla="*/ 9443 h 10000"/>
                  <a:gd name="connsiteX68" fmla="*/ 7744 w 10000"/>
                  <a:gd name="connsiteY68" fmla="*/ 9009 h 10000"/>
                  <a:gd name="connsiteX69" fmla="*/ 8208 w 10000"/>
                  <a:gd name="connsiteY69" fmla="*/ 8545 h 10000"/>
                  <a:gd name="connsiteX70" fmla="*/ 8672 w 10000"/>
                  <a:gd name="connsiteY70" fmla="*/ 7988 h 10000"/>
                  <a:gd name="connsiteX71" fmla="*/ 9104 w 10000"/>
                  <a:gd name="connsiteY71" fmla="*/ 7337 h 10000"/>
                  <a:gd name="connsiteX72" fmla="*/ 9568 w 10000"/>
                  <a:gd name="connsiteY72" fmla="*/ 6533 h 10000"/>
                  <a:gd name="connsiteX73" fmla="*/ 10000 w 10000"/>
                  <a:gd name="connsiteY73" fmla="*/ 5697 h 10000"/>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0 w 10000"/>
                  <a:gd name="connsiteY39" fmla="*/ 7554 h 10000"/>
                  <a:gd name="connsiteX40" fmla="*/ 464 w 10000"/>
                  <a:gd name="connsiteY40" fmla="*/ 7245 h 10000"/>
                  <a:gd name="connsiteX41" fmla="*/ 528 w 10000"/>
                  <a:gd name="connsiteY41" fmla="*/ 6780 h 10000"/>
                  <a:gd name="connsiteX42" fmla="*/ 528 w 10000"/>
                  <a:gd name="connsiteY42" fmla="*/ 6780 h 10000"/>
                  <a:gd name="connsiteX43" fmla="*/ 624 w 10000"/>
                  <a:gd name="connsiteY43" fmla="*/ 6625 h 10000"/>
                  <a:gd name="connsiteX44" fmla="*/ 912 w 10000"/>
                  <a:gd name="connsiteY44" fmla="*/ 6347 h 10000"/>
                  <a:gd name="connsiteX45" fmla="*/ 1136 w 10000"/>
                  <a:gd name="connsiteY45" fmla="*/ 6223 h 10000"/>
                  <a:gd name="connsiteX46" fmla="*/ 1408 w 10000"/>
                  <a:gd name="connsiteY46" fmla="*/ 6068 h 10000"/>
                  <a:gd name="connsiteX47" fmla="*/ 1696 w 10000"/>
                  <a:gd name="connsiteY47" fmla="*/ 5944 h 10000"/>
                  <a:gd name="connsiteX48" fmla="*/ 2032 w 10000"/>
                  <a:gd name="connsiteY48" fmla="*/ 5789 h 10000"/>
                  <a:gd name="connsiteX49" fmla="*/ 2416 w 10000"/>
                  <a:gd name="connsiteY49" fmla="*/ 5759 h 10000"/>
                  <a:gd name="connsiteX50" fmla="*/ 2832 w 10000"/>
                  <a:gd name="connsiteY50" fmla="*/ 5697 h 10000"/>
                  <a:gd name="connsiteX51" fmla="*/ 3264 w 10000"/>
                  <a:gd name="connsiteY51" fmla="*/ 5759 h 10000"/>
                  <a:gd name="connsiteX52" fmla="*/ 3744 w 10000"/>
                  <a:gd name="connsiteY52" fmla="*/ 5882 h 10000"/>
                  <a:gd name="connsiteX53" fmla="*/ 4256 w 10000"/>
                  <a:gd name="connsiteY53" fmla="*/ 6130 h 10000"/>
                  <a:gd name="connsiteX54" fmla="*/ 4800 w 10000"/>
                  <a:gd name="connsiteY54" fmla="*/ 6440 h 10000"/>
                  <a:gd name="connsiteX55" fmla="*/ 5360 w 10000"/>
                  <a:gd name="connsiteY55" fmla="*/ 6873 h 10000"/>
                  <a:gd name="connsiteX56" fmla="*/ 5968 w 10000"/>
                  <a:gd name="connsiteY56" fmla="*/ 7461 h 10000"/>
                  <a:gd name="connsiteX57" fmla="*/ 5968 w 10000"/>
                  <a:gd name="connsiteY57" fmla="*/ 7461 h 10000"/>
                  <a:gd name="connsiteX58" fmla="*/ 6016 w 10000"/>
                  <a:gd name="connsiteY58" fmla="*/ 7616 h 10000"/>
                  <a:gd name="connsiteX59" fmla="*/ 6128 w 10000"/>
                  <a:gd name="connsiteY59" fmla="*/ 8080 h 10000"/>
                  <a:gd name="connsiteX60" fmla="*/ 6208 w 10000"/>
                  <a:gd name="connsiteY60" fmla="*/ 8452 h 10000"/>
                  <a:gd name="connsiteX61" fmla="*/ 6272 w 10000"/>
                  <a:gd name="connsiteY61" fmla="*/ 8885 h 10000"/>
                  <a:gd name="connsiteX62" fmla="*/ 6320 w 10000"/>
                  <a:gd name="connsiteY62" fmla="*/ 9381 h 10000"/>
                  <a:gd name="connsiteX63" fmla="*/ 6368 w 10000"/>
                  <a:gd name="connsiteY63" fmla="*/ 10000 h 10000"/>
                  <a:gd name="connsiteX64" fmla="*/ 6368 w 10000"/>
                  <a:gd name="connsiteY64" fmla="*/ 10000 h 10000"/>
                  <a:gd name="connsiteX65" fmla="*/ 6832 w 10000"/>
                  <a:gd name="connsiteY65" fmla="*/ 9752 h 10000"/>
                  <a:gd name="connsiteX66" fmla="*/ 7296 w 10000"/>
                  <a:gd name="connsiteY66" fmla="*/ 9443 h 10000"/>
                  <a:gd name="connsiteX67" fmla="*/ 7744 w 10000"/>
                  <a:gd name="connsiteY67" fmla="*/ 9009 h 10000"/>
                  <a:gd name="connsiteX68" fmla="*/ 8208 w 10000"/>
                  <a:gd name="connsiteY68" fmla="*/ 8545 h 10000"/>
                  <a:gd name="connsiteX69" fmla="*/ 8672 w 10000"/>
                  <a:gd name="connsiteY69" fmla="*/ 7988 h 10000"/>
                  <a:gd name="connsiteX70" fmla="*/ 9104 w 10000"/>
                  <a:gd name="connsiteY70" fmla="*/ 7337 h 10000"/>
                  <a:gd name="connsiteX71" fmla="*/ 9568 w 10000"/>
                  <a:gd name="connsiteY71" fmla="*/ 6533 h 10000"/>
                  <a:gd name="connsiteX72" fmla="*/ 10000 w 10000"/>
                  <a:gd name="connsiteY72" fmla="*/ 5697 h 10000"/>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0 w 10000"/>
                  <a:gd name="connsiteY39" fmla="*/ 7554 h 10000"/>
                  <a:gd name="connsiteX40" fmla="*/ 528 w 10000"/>
                  <a:gd name="connsiteY40" fmla="*/ 6780 h 10000"/>
                  <a:gd name="connsiteX41" fmla="*/ 528 w 10000"/>
                  <a:gd name="connsiteY41" fmla="*/ 6780 h 10000"/>
                  <a:gd name="connsiteX42" fmla="*/ 624 w 10000"/>
                  <a:gd name="connsiteY42" fmla="*/ 6625 h 10000"/>
                  <a:gd name="connsiteX43" fmla="*/ 912 w 10000"/>
                  <a:gd name="connsiteY43" fmla="*/ 6347 h 10000"/>
                  <a:gd name="connsiteX44" fmla="*/ 1136 w 10000"/>
                  <a:gd name="connsiteY44" fmla="*/ 6223 h 10000"/>
                  <a:gd name="connsiteX45" fmla="*/ 1408 w 10000"/>
                  <a:gd name="connsiteY45" fmla="*/ 6068 h 10000"/>
                  <a:gd name="connsiteX46" fmla="*/ 1696 w 10000"/>
                  <a:gd name="connsiteY46" fmla="*/ 5944 h 10000"/>
                  <a:gd name="connsiteX47" fmla="*/ 2032 w 10000"/>
                  <a:gd name="connsiteY47" fmla="*/ 5789 h 10000"/>
                  <a:gd name="connsiteX48" fmla="*/ 2416 w 10000"/>
                  <a:gd name="connsiteY48" fmla="*/ 5759 h 10000"/>
                  <a:gd name="connsiteX49" fmla="*/ 2832 w 10000"/>
                  <a:gd name="connsiteY49" fmla="*/ 5697 h 10000"/>
                  <a:gd name="connsiteX50" fmla="*/ 3264 w 10000"/>
                  <a:gd name="connsiteY50" fmla="*/ 5759 h 10000"/>
                  <a:gd name="connsiteX51" fmla="*/ 3744 w 10000"/>
                  <a:gd name="connsiteY51" fmla="*/ 5882 h 10000"/>
                  <a:gd name="connsiteX52" fmla="*/ 4256 w 10000"/>
                  <a:gd name="connsiteY52" fmla="*/ 6130 h 10000"/>
                  <a:gd name="connsiteX53" fmla="*/ 4800 w 10000"/>
                  <a:gd name="connsiteY53" fmla="*/ 6440 h 10000"/>
                  <a:gd name="connsiteX54" fmla="*/ 5360 w 10000"/>
                  <a:gd name="connsiteY54" fmla="*/ 6873 h 10000"/>
                  <a:gd name="connsiteX55" fmla="*/ 5968 w 10000"/>
                  <a:gd name="connsiteY55" fmla="*/ 7461 h 10000"/>
                  <a:gd name="connsiteX56" fmla="*/ 5968 w 10000"/>
                  <a:gd name="connsiteY56" fmla="*/ 7461 h 10000"/>
                  <a:gd name="connsiteX57" fmla="*/ 6016 w 10000"/>
                  <a:gd name="connsiteY57" fmla="*/ 7616 h 10000"/>
                  <a:gd name="connsiteX58" fmla="*/ 6128 w 10000"/>
                  <a:gd name="connsiteY58" fmla="*/ 8080 h 10000"/>
                  <a:gd name="connsiteX59" fmla="*/ 6208 w 10000"/>
                  <a:gd name="connsiteY59" fmla="*/ 8452 h 10000"/>
                  <a:gd name="connsiteX60" fmla="*/ 6272 w 10000"/>
                  <a:gd name="connsiteY60" fmla="*/ 8885 h 10000"/>
                  <a:gd name="connsiteX61" fmla="*/ 6320 w 10000"/>
                  <a:gd name="connsiteY61" fmla="*/ 9381 h 10000"/>
                  <a:gd name="connsiteX62" fmla="*/ 6368 w 10000"/>
                  <a:gd name="connsiteY62" fmla="*/ 10000 h 10000"/>
                  <a:gd name="connsiteX63" fmla="*/ 6368 w 10000"/>
                  <a:gd name="connsiteY63" fmla="*/ 10000 h 10000"/>
                  <a:gd name="connsiteX64" fmla="*/ 6832 w 10000"/>
                  <a:gd name="connsiteY64" fmla="*/ 9752 h 10000"/>
                  <a:gd name="connsiteX65" fmla="*/ 7296 w 10000"/>
                  <a:gd name="connsiteY65" fmla="*/ 9443 h 10000"/>
                  <a:gd name="connsiteX66" fmla="*/ 7744 w 10000"/>
                  <a:gd name="connsiteY66" fmla="*/ 9009 h 10000"/>
                  <a:gd name="connsiteX67" fmla="*/ 8208 w 10000"/>
                  <a:gd name="connsiteY67" fmla="*/ 8545 h 10000"/>
                  <a:gd name="connsiteX68" fmla="*/ 8672 w 10000"/>
                  <a:gd name="connsiteY68" fmla="*/ 7988 h 10000"/>
                  <a:gd name="connsiteX69" fmla="*/ 9104 w 10000"/>
                  <a:gd name="connsiteY69" fmla="*/ 7337 h 10000"/>
                  <a:gd name="connsiteX70" fmla="*/ 9568 w 10000"/>
                  <a:gd name="connsiteY70" fmla="*/ 6533 h 10000"/>
                  <a:gd name="connsiteX71" fmla="*/ 10000 w 10000"/>
                  <a:gd name="connsiteY71" fmla="*/ 5697 h 10000"/>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528 w 10000"/>
                  <a:gd name="connsiteY39" fmla="*/ 6780 h 10000"/>
                  <a:gd name="connsiteX40" fmla="*/ 528 w 10000"/>
                  <a:gd name="connsiteY40" fmla="*/ 6780 h 10000"/>
                  <a:gd name="connsiteX41" fmla="*/ 624 w 10000"/>
                  <a:gd name="connsiteY41" fmla="*/ 6625 h 10000"/>
                  <a:gd name="connsiteX42" fmla="*/ 912 w 10000"/>
                  <a:gd name="connsiteY42" fmla="*/ 6347 h 10000"/>
                  <a:gd name="connsiteX43" fmla="*/ 1136 w 10000"/>
                  <a:gd name="connsiteY43" fmla="*/ 6223 h 10000"/>
                  <a:gd name="connsiteX44" fmla="*/ 1408 w 10000"/>
                  <a:gd name="connsiteY44" fmla="*/ 6068 h 10000"/>
                  <a:gd name="connsiteX45" fmla="*/ 1696 w 10000"/>
                  <a:gd name="connsiteY45" fmla="*/ 5944 h 10000"/>
                  <a:gd name="connsiteX46" fmla="*/ 2032 w 10000"/>
                  <a:gd name="connsiteY46" fmla="*/ 5789 h 10000"/>
                  <a:gd name="connsiteX47" fmla="*/ 2416 w 10000"/>
                  <a:gd name="connsiteY47" fmla="*/ 5759 h 10000"/>
                  <a:gd name="connsiteX48" fmla="*/ 2832 w 10000"/>
                  <a:gd name="connsiteY48" fmla="*/ 5697 h 10000"/>
                  <a:gd name="connsiteX49" fmla="*/ 3264 w 10000"/>
                  <a:gd name="connsiteY49" fmla="*/ 5759 h 10000"/>
                  <a:gd name="connsiteX50" fmla="*/ 3744 w 10000"/>
                  <a:gd name="connsiteY50" fmla="*/ 5882 h 10000"/>
                  <a:gd name="connsiteX51" fmla="*/ 4256 w 10000"/>
                  <a:gd name="connsiteY51" fmla="*/ 6130 h 10000"/>
                  <a:gd name="connsiteX52" fmla="*/ 4800 w 10000"/>
                  <a:gd name="connsiteY52" fmla="*/ 6440 h 10000"/>
                  <a:gd name="connsiteX53" fmla="*/ 5360 w 10000"/>
                  <a:gd name="connsiteY53" fmla="*/ 6873 h 10000"/>
                  <a:gd name="connsiteX54" fmla="*/ 5968 w 10000"/>
                  <a:gd name="connsiteY54" fmla="*/ 7461 h 10000"/>
                  <a:gd name="connsiteX55" fmla="*/ 5968 w 10000"/>
                  <a:gd name="connsiteY55" fmla="*/ 7461 h 10000"/>
                  <a:gd name="connsiteX56" fmla="*/ 6016 w 10000"/>
                  <a:gd name="connsiteY56" fmla="*/ 7616 h 10000"/>
                  <a:gd name="connsiteX57" fmla="*/ 6128 w 10000"/>
                  <a:gd name="connsiteY57" fmla="*/ 8080 h 10000"/>
                  <a:gd name="connsiteX58" fmla="*/ 6208 w 10000"/>
                  <a:gd name="connsiteY58" fmla="*/ 8452 h 10000"/>
                  <a:gd name="connsiteX59" fmla="*/ 6272 w 10000"/>
                  <a:gd name="connsiteY59" fmla="*/ 8885 h 10000"/>
                  <a:gd name="connsiteX60" fmla="*/ 6320 w 10000"/>
                  <a:gd name="connsiteY60" fmla="*/ 9381 h 10000"/>
                  <a:gd name="connsiteX61" fmla="*/ 6368 w 10000"/>
                  <a:gd name="connsiteY61" fmla="*/ 10000 h 10000"/>
                  <a:gd name="connsiteX62" fmla="*/ 6368 w 10000"/>
                  <a:gd name="connsiteY62" fmla="*/ 10000 h 10000"/>
                  <a:gd name="connsiteX63" fmla="*/ 6832 w 10000"/>
                  <a:gd name="connsiteY63" fmla="*/ 9752 h 10000"/>
                  <a:gd name="connsiteX64" fmla="*/ 7296 w 10000"/>
                  <a:gd name="connsiteY64" fmla="*/ 9443 h 10000"/>
                  <a:gd name="connsiteX65" fmla="*/ 7744 w 10000"/>
                  <a:gd name="connsiteY65" fmla="*/ 9009 h 10000"/>
                  <a:gd name="connsiteX66" fmla="*/ 8208 w 10000"/>
                  <a:gd name="connsiteY66" fmla="*/ 8545 h 10000"/>
                  <a:gd name="connsiteX67" fmla="*/ 8672 w 10000"/>
                  <a:gd name="connsiteY67" fmla="*/ 7988 h 10000"/>
                  <a:gd name="connsiteX68" fmla="*/ 9104 w 10000"/>
                  <a:gd name="connsiteY68" fmla="*/ 7337 h 10000"/>
                  <a:gd name="connsiteX69" fmla="*/ 9568 w 10000"/>
                  <a:gd name="connsiteY69" fmla="*/ 6533 h 10000"/>
                  <a:gd name="connsiteX70" fmla="*/ 10000 w 10000"/>
                  <a:gd name="connsiteY70" fmla="*/ 5697 h 10000"/>
                  <a:gd name="connsiteX0" fmla="*/ 9856 w 9856"/>
                  <a:gd name="connsiteY0" fmla="*/ 5697 h 10000"/>
                  <a:gd name="connsiteX1" fmla="*/ 9856 w 9856"/>
                  <a:gd name="connsiteY1" fmla="*/ 5697 h 10000"/>
                  <a:gd name="connsiteX2" fmla="*/ 9760 w 9856"/>
                  <a:gd name="connsiteY2" fmla="*/ 5170 h 10000"/>
                  <a:gd name="connsiteX3" fmla="*/ 9616 w 9856"/>
                  <a:gd name="connsiteY3" fmla="*/ 4706 h 10000"/>
                  <a:gd name="connsiteX4" fmla="*/ 9440 w 9856"/>
                  <a:gd name="connsiteY4" fmla="*/ 4241 h 10000"/>
                  <a:gd name="connsiteX5" fmla="*/ 9264 w 9856"/>
                  <a:gd name="connsiteY5" fmla="*/ 3777 h 10000"/>
                  <a:gd name="connsiteX6" fmla="*/ 9264 w 9856"/>
                  <a:gd name="connsiteY6" fmla="*/ 3777 h 10000"/>
                  <a:gd name="connsiteX7" fmla="*/ 9056 w 9856"/>
                  <a:gd name="connsiteY7" fmla="*/ 3282 h 10000"/>
                  <a:gd name="connsiteX8" fmla="*/ 8816 w 9856"/>
                  <a:gd name="connsiteY8" fmla="*/ 2817 h 10000"/>
                  <a:gd name="connsiteX9" fmla="*/ 8544 w 9856"/>
                  <a:gd name="connsiteY9" fmla="*/ 2384 h 10000"/>
                  <a:gd name="connsiteX10" fmla="*/ 8288 w 9856"/>
                  <a:gd name="connsiteY10" fmla="*/ 2012 h 10000"/>
                  <a:gd name="connsiteX11" fmla="*/ 8000 w 9856"/>
                  <a:gd name="connsiteY11" fmla="*/ 1641 h 10000"/>
                  <a:gd name="connsiteX12" fmla="*/ 7696 w 9856"/>
                  <a:gd name="connsiteY12" fmla="*/ 1300 h 10000"/>
                  <a:gd name="connsiteX13" fmla="*/ 7392 w 9856"/>
                  <a:gd name="connsiteY13" fmla="*/ 1022 h 10000"/>
                  <a:gd name="connsiteX14" fmla="*/ 7056 w 9856"/>
                  <a:gd name="connsiteY14" fmla="*/ 743 h 10000"/>
                  <a:gd name="connsiteX15" fmla="*/ 6720 w 9856"/>
                  <a:gd name="connsiteY15" fmla="*/ 526 h 10000"/>
                  <a:gd name="connsiteX16" fmla="*/ 6368 w 9856"/>
                  <a:gd name="connsiteY16" fmla="*/ 341 h 10000"/>
                  <a:gd name="connsiteX17" fmla="*/ 6032 w 9856"/>
                  <a:gd name="connsiteY17" fmla="*/ 186 h 10000"/>
                  <a:gd name="connsiteX18" fmla="*/ 5696 w 9856"/>
                  <a:gd name="connsiteY18" fmla="*/ 93 h 10000"/>
                  <a:gd name="connsiteX19" fmla="*/ 5344 w 9856"/>
                  <a:gd name="connsiteY19" fmla="*/ 0 h 10000"/>
                  <a:gd name="connsiteX20" fmla="*/ 4976 w 9856"/>
                  <a:gd name="connsiteY20" fmla="*/ 0 h 10000"/>
                  <a:gd name="connsiteX21" fmla="*/ 4608 w 9856"/>
                  <a:gd name="connsiteY21" fmla="*/ 0 h 10000"/>
                  <a:gd name="connsiteX22" fmla="*/ 4272 w 9856"/>
                  <a:gd name="connsiteY22" fmla="*/ 62 h 10000"/>
                  <a:gd name="connsiteX23" fmla="*/ 3920 w 9856"/>
                  <a:gd name="connsiteY23" fmla="*/ 155 h 10000"/>
                  <a:gd name="connsiteX24" fmla="*/ 3568 w 9856"/>
                  <a:gd name="connsiteY24" fmla="*/ 341 h 10000"/>
                  <a:gd name="connsiteX25" fmla="*/ 3216 w 9856"/>
                  <a:gd name="connsiteY25" fmla="*/ 526 h 10000"/>
                  <a:gd name="connsiteX26" fmla="*/ 2880 w 9856"/>
                  <a:gd name="connsiteY26" fmla="*/ 743 h 10000"/>
                  <a:gd name="connsiteX27" fmla="*/ 2560 w 9856"/>
                  <a:gd name="connsiteY27" fmla="*/ 1022 h 10000"/>
                  <a:gd name="connsiteX28" fmla="*/ 2240 w 9856"/>
                  <a:gd name="connsiteY28" fmla="*/ 1362 h 10000"/>
                  <a:gd name="connsiteX29" fmla="*/ 1936 w 9856"/>
                  <a:gd name="connsiteY29" fmla="*/ 1734 h 10000"/>
                  <a:gd name="connsiteX30" fmla="*/ 1616 w 9856"/>
                  <a:gd name="connsiteY30" fmla="*/ 2198 h 10000"/>
                  <a:gd name="connsiteX31" fmla="*/ 1360 w 9856"/>
                  <a:gd name="connsiteY31" fmla="*/ 2663 h 10000"/>
                  <a:gd name="connsiteX32" fmla="*/ 1088 w 9856"/>
                  <a:gd name="connsiteY32" fmla="*/ 3189 h 10000"/>
                  <a:gd name="connsiteX33" fmla="*/ 816 w 9856"/>
                  <a:gd name="connsiteY33" fmla="*/ 3777 h 10000"/>
                  <a:gd name="connsiteX34" fmla="*/ 576 w 9856"/>
                  <a:gd name="connsiteY34" fmla="*/ 4427 h 10000"/>
                  <a:gd name="connsiteX35" fmla="*/ 384 w 9856"/>
                  <a:gd name="connsiteY35" fmla="*/ 5139 h 10000"/>
                  <a:gd name="connsiteX36" fmla="*/ 192 w 9856"/>
                  <a:gd name="connsiteY36" fmla="*/ 5882 h 10000"/>
                  <a:gd name="connsiteX37" fmla="*/ 0 w 9856"/>
                  <a:gd name="connsiteY37" fmla="*/ 6687 h 10000"/>
                  <a:gd name="connsiteX38" fmla="*/ 384 w 9856"/>
                  <a:gd name="connsiteY38" fmla="*/ 6780 h 10000"/>
                  <a:gd name="connsiteX39" fmla="*/ 384 w 9856"/>
                  <a:gd name="connsiteY39" fmla="*/ 6780 h 10000"/>
                  <a:gd name="connsiteX40" fmla="*/ 480 w 9856"/>
                  <a:gd name="connsiteY40" fmla="*/ 6625 h 10000"/>
                  <a:gd name="connsiteX41" fmla="*/ 768 w 9856"/>
                  <a:gd name="connsiteY41" fmla="*/ 6347 h 10000"/>
                  <a:gd name="connsiteX42" fmla="*/ 992 w 9856"/>
                  <a:gd name="connsiteY42" fmla="*/ 6223 h 10000"/>
                  <a:gd name="connsiteX43" fmla="*/ 1264 w 9856"/>
                  <a:gd name="connsiteY43" fmla="*/ 6068 h 10000"/>
                  <a:gd name="connsiteX44" fmla="*/ 1552 w 9856"/>
                  <a:gd name="connsiteY44" fmla="*/ 5944 h 10000"/>
                  <a:gd name="connsiteX45" fmla="*/ 1888 w 9856"/>
                  <a:gd name="connsiteY45" fmla="*/ 5789 h 10000"/>
                  <a:gd name="connsiteX46" fmla="*/ 2272 w 9856"/>
                  <a:gd name="connsiteY46" fmla="*/ 5759 h 10000"/>
                  <a:gd name="connsiteX47" fmla="*/ 2688 w 9856"/>
                  <a:gd name="connsiteY47" fmla="*/ 5697 h 10000"/>
                  <a:gd name="connsiteX48" fmla="*/ 3120 w 9856"/>
                  <a:gd name="connsiteY48" fmla="*/ 5759 h 10000"/>
                  <a:gd name="connsiteX49" fmla="*/ 3600 w 9856"/>
                  <a:gd name="connsiteY49" fmla="*/ 5882 h 10000"/>
                  <a:gd name="connsiteX50" fmla="*/ 4112 w 9856"/>
                  <a:gd name="connsiteY50" fmla="*/ 6130 h 10000"/>
                  <a:gd name="connsiteX51" fmla="*/ 4656 w 9856"/>
                  <a:gd name="connsiteY51" fmla="*/ 6440 h 10000"/>
                  <a:gd name="connsiteX52" fmla="*/ 5216 w 9856"/>
                  <a:gd name="connsiteY52" fmla="*/ 6873 h 10000"/>
                  <a:gd name="connsiteX53" fmla="*/ 5824 w 9856"/>
                  <a:gd name="connsiteY53" fmla="*/ 7461 h 10000"/>
                  <a:gd name="connsiteX54" fmla="*/ 5824 w 9856"/>
                  <a:gd name="connsiteY54" fmla="*/ 7461 h 10000"/>
                  <a:gd name="connsiteX55" fmla="*/ 5872 w 9856"/>
                  <a:gd name="connsiteY55" fmla="*/ 7616 h 10000"/>
                  <a:gd name="connsiteX56" fmla="*/ 5984 w 9856"/>
                  <a:gd name="connsiteY56" fmla="*/ 8080 h 10000"/>
                  <a:gd name="connsiteX57" fmla="*/ 6064 w 9856"/>
                  <a:gd name="connsiteY57" fmla="*/ 8452 h 10000"/>
                  <a:gd name="connsiteX58" fmla="*/ 6128 w 9856"/>
                  <a:gd name="connsiteY58" fmla="*/ 8885 h 10000"/>
                  <a:gd name="connsiteX59" fmla="*/ 6176 w 9856"/>
                  <a:gd name="connsiteY59" fmla="*/ 9381 h 10000"/>
                  <a:gd name="connsiteX60" fmla="*/ 6224 w 9856"/>
                  <a:gd name="connsiteY60" fmla="*/ 10000 h 10000"/>
                  <a:gd name="connsiteX61" fmla="*/ 6224 w 9856"/>
                  <a:gd name="connsiteY61" fmla="*/ 10000 h 10000"/>
                  <a:gd name="connsiteX62" fmla="*/ 6688 w 9856"/>
                  <a:gd name="connsiteY62" fmla="*/ 9752 h 10000"/>
                  <a:gd name="connsiteX63" fmla="*/ 7152 w 9856"/>
                  <a:gd name="connsiteY63" fmla="*/ 9443 h 10000"/>
                  <a:gd name="connsiteX64" fmla="*/ 7600 w 9856"/>
                  <a:gd name="connsiteY64" fmla="*/ 9009 h 10000"/>
                  <a:gd name="connsiteX65" fmla="*/ 8064 w 9856"/>
                  <a:gd name="connsiteY65" fmla="*/ 8545 h 10000"/>
                  <a:gd name="connsiteX66" fmla="*/ 8528 w 9856"/>
                  <a:gd name="connsiteY66" fmla="*/ 7988 h 10000"/>
                  <a:gd name="connsiteX67" fmla="*/ 8960 w 9856"/>
                  <a:gd name="connsiteY67" fmla="*/ 7337 h 10000"/>
                  <a:gd name="connsiteX68" fmla="*/ 9424 w 9856"/>
                  <a:gd name="connsiteY68" fmla="*/ 6533 h 10000"/>
                  <a:gd name="connsiteX69" fmla="*/ 9856 w 9856"/>
                  <a:gd name="connsiteY69" fmla="*/ 5697 h 10000"/>
                  <a:gd name="connsiteX0" fmla="*/ 9805 w 9805"/>
                  <a:gd name="connsiteY0" fmla="*/ 5697 h 10000"/>
                  <a:gd name="connsiteX1" fmla="*/ 9805 w 9805"/>
                  <a:gd name="connsiteY1" fmla="*/ 5697 h 10000"/>
                  <a:gd name="connsiteX2" fmla="*/ 9708 w 9805"/>
                  <a:gd name="connsiteY2" fmla="*/ 5170 h 10000"/>
                  <a:gd name="connsiteX3" fmla="*/ 9561 w 9805"/>
                  <a:gd name="connsiteY3" fmla="*/ 4706 h 10000"/>
                  <a:gd name="connsiteX4" fmla="*/ 9383 w 9805"/>
                  <a:gd name="connsiteY4" fmla="*/ 4241 h 10000"/>
                  <a:gd name="connsiteX5" fmla="*/ 9204 w 9805"/>
                  <a:gd name="connsiteY5" fmla="*/ 3777 h 10000"/>
                  <a:gd name="connsiteX6" fmla="*/ 9204 w 9805"/>
                  <a:gd name="connsiteY6" fmla="*/ 3777 h 10000"/>
                  <a:gd name="connsiteX7" fmla="*/ 8993 w 9805"/>
                  <a:gd name="connsiteY7" fmla="*/ 3282 h 10000"/>
                  <a:gd name="connsiteX8" fmla="*/ 8750 w 9805"/>
                  <a:gd name="connsiteY8" fmla="*/ 2817 h 10000"/>
                  <a:gd name="connsiteX9" fmla="*/ 8474 w 9805"/>
                  <a:gd name="connsiteY9" fmla="*/ 2384 h 10000"/>
                  <a:gd name="connsiteX10" fmla="*/ 8214 w 9805"/>
                  <a:gd name="connsiteY10" fmla="*/ 2012 h 10000"/>
                  <a:gd name="connsiteX11" fmla="*/ 7922 w 9805"/>
                  <a:gd name="connsiteY11" fmla="*/ 1641 h 10000"/>
                  <a:gd name="connsiteX12" fmla="*/ 7613 w 9805"/>
                  <a:gd name="connsiteY12" fmla="*/ 1300 h 10000"/>
                  <a:gd name="connsiteX13" fmla="*/ 7305 w 9805"/>
                  <a:gd name="connsiteY13" fmla="*/ 1022 h 10000"/>
                  <a:gd name="connsiteX14" fmla="*/ 6964 w 9805"/>
                  <a:gd name="connsiteY14" fmla="*/ 743 h 10000"/>
                  <a:gd name="connsiteX15" fmla="*/ 6623 w 9805"/>
                  <a:gd name="connsiteY15" fmla="*/ 526 h 10000"/>
                  <a:gd name="connsiteX16" fmla="*/ 6266 w 9805"/>
                  <a:gd name="connsiteY16" fmla="*/ 341 h 10000"/>
                  <a:gd name="connsiteX17" fmla="*/ 5925 w 9805"/>
                  <a:gd name="connsiteY17" fmla="*/ 186 h 10000"/>
                  <a:gd name="connsiteX18" fmla="*/ 5584 w 9805"/>
                  <a:gd name="connsiteY18" fmla="*/ 93 h 10000"/>
                  <a:gd name="connsiteX19" fmla="*/ 5227 w 9805"/>
                  <a:gd name="connsiteY19" fmla="*/ 0 h 10000"/>
                  <a:gd name="connsiteX20" fmla="*/ 4854 w 9805"/>
                  <a:gd name="connsiteY20" fmla="*/ 0 h 10000"/>
                  <a:gd name="connsiteX21" fmla="*/ 4480 w 9805"/>
                  <a:gd name="connsiteY21" fmla="*/ 0 h 10000"/>
                  <a:gd name="connsiteX22" fmla="*/ 4139 w 9805"/>
                  <a:gd name="connsiteY22" fmla="*/ 62 h 10000"/>
                  <a:gd name="connsiteX23" fmla="*/ 3782 w 9805"/>
                  <a:gd name="connsiteY23" fmla="*/ 155 h 10000"/>
                  <a:gd name="connsiteX24" fmla="*/ 3425 w 9805"/>
                  <a:gd name="connsiteY24" fmla="*/ 341 h 10000"/>
                  <a:gd name="connsiteX25" fmla="*/ 3068 w 9805"/>
                  <a:gd name="connsiteY25" fmla="*/ 526 h 10000"/>
                  <a:gd name="connsiteX26" fmla="*/ 2727 w 9805"/>
                  <a:gd name="connsiteY26" fmla="*/ 743 h 10000"/>
                  <a:gd name="connsiteX27" fmla="*/ 2402 w 9805"/>
                  <a:gd name="connsiteY27" fmla="*/ 1022 h 10000"/>
                  <a:gd name="connsiteX28" fmla="*/ 2078 w 9805"/>
                  <a:gd name="connsiteY28" fmla="*/ 1362 h 10000"/>
                  <a:gd name="connsiteX29" fmla="*/ 1769 w 9805"/>
                  <a:gd name="connsiteY29" fmla="*/ 1734 h 10000"/>
                  <a:gd name="connsiteX30" fmla="*/ 1445 w 9805"/>
                  <a:gd name="connsiteY30" fmla="*/ 2198 h 10000"/>
                  <a:gd name="connsiteX31" fmla="*/ 1185 w 9805"/>
                  <a:gd name="connsiteY31" fmla="*/ 2663 h 10000"/>
                  <a:gd name="connsiteX32" fmla="*/ 909 w 9805"/>
                  <a:gd name="connsiteY32" fmla="*/ 3189 h 10000"/>
                  <a:gd name="connsiteX33" fmla="*/ 633 w 9805"/>
                  <a:gd name="connsiteY33" fmla="*/ 3777 h 10000"/>
                  <a:gd name="connsiteX34" fmla="*/ 389 w 9805"/>
                  <a:gd name="connsiteY34" fmla="*/ 4427 h 10000"/>
                  <a:gd name="connsiteX35" fmla="*/ 195 w 9805"/>
                  <a:gd name="connsiteY35" fmla="*/ 5139 h 10000"/>
                  <a:gd name="connsiteX36" fmla="*/ 0 w 9805"/>
                  <a:gd name="connsiteY36" fmla="*/ 5882 h 10000"/>
                  <a:gd name="connsiteX37" fmla="*/ 195 w 9805"/>
                  <a:gd name="connsiteY37" fmla="*/ 6780 h 10000"/>
                  <a:gd name="connsiteX38" fmla="*/ 195 w 9805"/>
                  <a:gd name="connsiteY38" fmla="*/ 6780 h 10000"/>
                  <a:gd name="connsiteX39" fmla="*/ 292 w 9805"/>
                  <a:gd name="connsiteY39" fmla="*/ 6625 h 10000"/>
                  <a:gd name="connsiteX40" fmla="*/ 584 w 9805"/>
                  <a:gd name="connsiteY40" fmla="*/ 6347 h 10000"/>
                  <a:gd name="connsiteX41" fmla="*/ 811 w 9805"/>
                  <a:gd name="connsiteY41" fmla="*/ 6223 h 10000"/>
                  <a:gd name="connsiteX42" fmla="*/ 1087 w 9805"/>
                  <a:gd name="connsiteY42" fmla="*/ 6068 h 10000"/>
                  <a:gd name="connsiteX43" fmla="*/ 1380 w 9805"/>
                  <a:gd name="connsiteY43" fmla="*/ 5944 h 10000"/>
                  <a:gd name="connsiteX44" fmla="*/ 1721 w 9805"/>
                  <a:gd name="connsiteY44" fmla="*/ 5789 h 10000"/>
                  <a:gd name="connsiteX45" fmla="*/ 2110 w 9805"/>
                  <a:gd name="connsiteY45" fmla="*/ 5759 h 10000"/>
                  <a:gd name="connsiteX46" fmla="*/ 2532 w 9805"/>
                  <a:gd name="connsiteY46" fmla="*/ 5697 h 10000"/>
                  <a:gd name="connsiteX47" fmla="*/ 2971 w 9805"/>
                  <a:gd name="connsiteY47" fmla="*/ 5759 h 10000"/>
                  <a:gd name="connsiteX48" fmla="*/ 3458 w 9805"/>
                  <a:gd name="connsiteY48" fmla="*/ 5882 h 10000"/>
                  <a:gd name="connsiteX49" fmla="*/ 3977 w 9805"/>
                  <a:gd name="connsiteY49" fmla="*/ 6130 h 10000"/>
                  <a:gd name="connsiteX50" fmla="*/ 4529 w 9805"/>
                  <a:gd name="connsiteY50" fmla="*/ 6440 h 10000"/>
                  <a:gd name="connsiteX51" fmla="*/ 5097 w 9805"/>
                  <a:gd name="connsiteY51" fmla="*/ 6873 h 10000"/>
                  <a:gd name="connsiteX52" fmla="*/ 5714 w 9805"/>
                  <a:gd name="connsiteY52" fmla="*/ 7461 h 10000"/>
                  <a:gd name="connsiteX53" fmla="*/ 5714 w 9805"/>
                  <a:gd name="connsiteY53" fmla="*/ 7461 h 10000"/>
                  <a:gd name="connsiteX54" fmla="*/ 5763 w 9805"/>
                  <a:gd name="connsiteY54" fmla="*/ 7616 h 10000"/>
                  <a:gd name="connsiteX55" fmla="*/ 5876 w 9805"/>
                  <a:gd name="connsiteY55" fmla="*/ 8080 h 10000"/>
                  <a:gd name="connsiteX56" fmla="*/ 5958 w 9805"/>
                  <a:gd name="connsiteY56" fmla="*/ 8452 h 10000"/>
                  <a:gd name="connsiteX57" fmla="*/ 6023 w 9805"/>
                  <a:gd name="connsiteY57" fmla="*/ 8885 h 10000"/>
                  <a:gd name="connsiteX58" fmla="*/ 6071 w 9805"/>
                  <a:gd name="connsiteY58" fmla="*/ 9381 h 10000"/>
                  <a:gd name="connsiteX59" fmla="*/ 6120 w 9805"/>
                  <a:gd name="connsiteY59" fmla="*/ 10000 h 10000"/>
                  <a:gd name="connsiteX60" fmla="*/ 6120 w 9805"/>
                  <a:gd name="connsiteY60" fmla="*/ 10000 h 10000"/>
                  <a:gd name="connsiteX61" fmla="*/ 6591 w 9805"/>
                  <a:gd name="connsiteY61" fmla="*/ 9752 h 10000"/>
                  <a:gd name="connsiteX62" fmla="*/ 7061 w 9805"/>
                  <a:gd name="connsiteY62" fmla="*/ 9443 h 10000"/>
                  <a:gd name="connsiteX63" fmla="*/ 7516 w 9805"/>
                  <a:gd name="connsiteY63" fmla="*/ 9009 h 10000"/>
                  <a:gd name="connsiteX64" fmla="*/ 7987 w 9805"/>
                  <a:gd name="connsiteY64" fmla="*/ 8545 h 10000"/>
                  <a:gd name="connsiteX65" fmla="*/ 8458 w 9805"/>
                  <a:gd name="connsiteY65" fmla="*/ 7988 h 10000"/>
                  <a:gd name="connsiteX66" fmla="*/ 8896 w 9805"/>
                  <a:gd name="connsiteY66" fmla="*/ 7337 h 10000"/>
                  <a:gd name="connsiteX67" fmla="*/ 9367 w 9805"/>
                  <a:gd name="connsiteY67" fmla="*/ 6533 h 10000"/>
                  <a:gd name="connsiteX68" fmla="*/ 9805 w 9805"/>
                  <a:gd name="connsiteY68" fmla="*/ 56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9805" h="10000">
                    <a:moveTo>
                      <a:pt x="9805" y="5697"/>
                    </a:moveTo>
                    <a:lnTo>
                      <a:pt x="9805" y="5697"/>
                    </a:lnTo>
                    <a:cubicBezTo>
                      <a:pt x="9773" y="5521"/>
                      <a:pt x="9740" y="5346"/>
                      <a:pt x="9708" y="5170"/>
                    </a:cubicBezTo>
                    <a:lnTo>
                      <a:pt x="9561" y="4706"/>
                    </a:lnTo>
                    <a:cubicBezTo>
                      <a:pt x="9502" y="4551"/>
                      <a:pt x="9443" y="4396"/>
                      <a:pt x="9383" y="4241"/>
                    </a:cubicBezTo>
                    <a:lnTo>
                      <a:pt x="9204" y="3777"/>
                    </a:lnTo>
                    <a:lnTo>
                      <a:pt x="9204" y="3777"/>
                    </a:lnTo>
                    <a:cubicBezTo>
                      <a:pt x="9134" y="3612"/>
                      <a:pt x="9063" y="3447"/>
                      <a:pt x="8993" y="3282"/>
                    </a:cubicBezTo>
                    <a:lnTo>
                      <a:pt x="8750" y="2817"/>
                    </a:lnTo>
                    <a:lnTo>
                      <a:pt x="8474" y="2384"/>
                    </a:lnTo>
                    <a:lnTo>
                      <a:pt x="8214" y="2012"/>
                    </a:lnTo>
                    <a:lnTo>
                      <a:pt x="7922" y="1641"/>
                    </a:lnTo>
                    <a:lnTo>
                      <a:pt x="7613" y="1300"/>
                    </a:lnTo>
                    <a:lnTo>
                      <a:pt x="7305" y="1022"/>
                    </a:lnTo>
                    <a:lnTo>
                      <a:pt x="6964" y="743"/>
                    </a:lnTo>
                    <a:lnTo>
                      <a:pt x="6623" y="526"/>
                    </a:lnTo>
                    <a:lnTo>
                      <a:pt x="6266" y="341"/>
                    </a:lnTo>
                    <a:lnTo>
                      <a:pt x="5925" y="186"/>
                    </a:lnTo>
                    <a:lnTo>
                      <a:pt x="5584" y="93"/>
                    </a:lnTo>
                    <a:lnTo>
                      <a:pt x="5227" y="0"/>
                    </a:lnTo>
                    <a:lnTo>
                      <a:pt x="4854" y="0"/>
                    </a:lnTo>
                    <a:lnTo>
                      <a:pt x="4480" y="0"/>
                    </a:lnTo>
                    <a:lnTo>
                      <a:pt x="4139" y="62"/>
                    </a:lnTo>
                    <a:lnTo>
                      <a:pt x="3782" y="155"/>
                    </a:lnTo>
                    <a:lnTo>
                      <a:pt x="3425" y="341"/>
                    </a:lnTo>
                    <a:lnTo>
                      <a:pt x="3068" y="526"/>
                    </a:lnTo>
                    <a:lnTo>
                      <a:pt x="2727" y="743"/>
                    </a:lnTo>
                    <a:lnTo>
                      <a:pt x="2402" y="1022"/>
                    </a:lnTo>
                    <a:lnTo>
                      <a:pt x="2078" y="1362"/>
                    </a:lnTo>
                    <a:lnTo>
                      <a:pt x="1769" y="1734"/>
                    </a:lnTo>
                    <a:lnTo>
                      <a:pt x="1445" y="2198"/>
                    </a:lnTo>
                    <a:lnTo>
                      <a:pt x="1185" y="2663"/>
                    </a:lnTo>
                    <a:lnTo>
                      <a:pt x="909" y="3189"/>
                    </a:lnTo>
                    <a:lnTo>
                      <a:pt x="633" y="3777"/>
                    </a:lnTo>
                    <a:cubicBezTo>
                      <a:pt x="552" y="3994"/>
                      <a:pt x="470" y="4210"/>
                      <a:pt x="389" y="4427"/>
                    </a:cubicBezTo>
                    <a:cubicBezTo>
                      <a:pt x="324" y="4664"/>
                      <a:pt x="260" y="4902"/>
                      <a:pt x="195" y="5139"/>
                    </a:cubicBezTo>
                    <a:lnTo>
                      <a:pt x="0" y="5882"/>
                    </a:lnTo>
                    <a:lnTo>
                      <a:pt x="195" y="6780"/>
                    </a:lnTo>
                    <a:lnTo>
                      <a:pt x="195" y="6780"/>
                    </a:lnTo>
                    <a:cubicBezTo>
                      <a:pt x="227" y="6728"/>
                      <a:pt x="260" y="6677"/>
                      <a:pt x="292" y="6625"/>
                    </a:cubicBezTo>
                    <a:lnTo>
                      <a:pt x="584" y="6347"/>
                    </a:lnTo>
                    <a:lnTo>
                      <a:pt x="811" y="6223"/>
                    </a:lnTo>
                    <a:lnTo>
                      <a:pt x="1087" y="6068"/>
                    </a:lnTo>
                    <a:lnTo>
                      <a:pt x="1380" y="5944"/>
                    </a:lnTo>
                    <a:lnTo>
                      <a:pt x="1721" y="5789"/>
                    </a:lnTo>
                    <a:lnTo>
                      <a:pt x="2110" y="5759"/>
                    </a:lnTo>
                    <a:lnTo>
                      <a:pt x="2532" y="5697"/>
                    </a:lnTo>
                    <a:lnTo>
                      <a:pt x="2971" y="5759"/>
                    </a:lnTo>
                    <a:lnTo>
                      <a:pt x="3458" y="5882"/>
                    </a:lnTo>
                    <a:lnTo>
                      <a:pt x="3977" y="6130"/>
                    </a:lnTo>
                    <a:lnTo>
                      <a:pt x="4529" y="6440"/>
                    </a:lnTo>
                    <a:lnTo>
                      <a:pt x="5097" y="6873"/>
                    </a:lnTo>
                    <a:lnTo>
                      <a:pt x="5714" y="7461"/>
                    </a:lnTo>
                    <a:lnTo>
                      <a:pt x="5714" y="7461"/>
                    </a:lnTo>
                    <a:cubicBezTo>
                      <a:pt x="5730" y="7513"/>
                      <a:pt x="5747" y="7564"/>
                      <a:pt x="5763" y="7616"/>
                    </a:cubicBezTo>
                    <a:cubicBezTo>
                      <a:pt x="5800" y="7771"/>
                      <a:pt x="5839" y="7925"/>
                      <a:pt x="5876" y="8080"/>
                    </a:cubicBezTo>
                    <a:cubicBezTo>
                      <a:pt x="5904" y="8204"/>
                      <a:pt x="5930" y="8328"/>
                      <a:pt x="5958" y="8452"/>
                    </a:cubicBezTo>
                    <a:cubicBezTo>
                      <a:pt x="5979" y="8596"/>
                      <a:pt x="6001" y="8741"/>
                      <a:pt x="6023" y="8885"/>
                    </a:cubicBezTo>
                    <a:cubicBezTo>
                      <a:pt x="6039" y="9050"/>
                      <a:pt x="6055" y="9216"/>
                      <a:pt x="6071" y="9381"/>
                    </a:cubicBezTo>
                    <a:cubicBezTo>
                      <a:pt x="6087" y="9587"/>
                      <a:pt x="6104" y="9794"/>
                      <a:pt x="6120" y="10000"/>
                    </a:cubicBezTo>
                    <a:lnTo>
                      <a:pt x="6120" y="10000"/>
                    </a:lnTo>
                    <a:lnTo>
                      <a:pt x="6591" y="9752"/>
                    </a:lnTo>
                    <a:lnTo>
                      <a:pt x="7061" y="9443"/>
                    </a:lnTo>
                    <a:lnTo>
                      <a:pt x="7516" y="9009"/>
                    </a:lnTo>
                    <a:lnTo>
                      <a:pt x="7987" y="8545"/>
                    </a:lnTo>
                    <a:lnTo>
                      <a:pt x="8458" y="7988"/>
                    </a:lnTo>
                    <a:lnTo>
                      <a:pt x="8896" y="7337"/>
                    </a:lnTo>
                    <a:lnTo>
                      <a:pt x="9367" y="6533"/>
                    </a:lnTo>
                    <a:lnTo>
                      <a:pt x="9805" y="5697"/>
                    </a:lnTo>
                    <a:close/>
                  </a:path>
                </a:pathLst>
              </a:custGeom>
              <a:solidFill>
                <a:srgbClr val="FFA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112"/>
              <p:cNvSpPr>
                <a:spLocks/>
              </p:cNvSpPr>
              <p:nvPr/>
            </p:nvSpPr>
            <p:spPr bwMode="auto">
              <a:xfrm flipH="1">
                <a:off x="3183962" y="2043005"/>
                <a:ext cx="261318" cy="545271"/>
              </a:xfrm>
              <a:custGeom>
                <a:avLst/>
                <a:gdLst>
                  <a:gd name="T0" fmla="*/ 58 w 304"/>
                  <a:gd name="T1" fmla="*/ 139 h 440"/>
                  <a:gd name="T2" fmla="*/ 58 w 304"/>
                  <a:gd name="T3" fmla="*/ 139 h 440"/>
                  <a:gd name="T4" fmla="*/ 60 w 304"/>
                  <a:gd name="T5" fmla="*/ 160 h 440"/>
                  <a:gd name="T6" fmla="*/ 58 w 304"/>
                  <a:gd name="T7" fmla="*/ 184 h 440"/>
                  <a:gd name="T8" fmla="*/ 57 w 304"/>
                  <a:gd name="T9" fmla="*/ 211 h 440"/>
                  <a:gd name="T10" fmla="*/ 51 w 304"/>
                  <a:gd name="T11" fmla="*/ 240 h 440"/>
                  <a:gd name="T12" fmla="*/ 43 w 304"/>
                  <a:gd name="T13" fmla="*/ 273 h 440"/>
                  <a:gd name="T14" fmla="*/ 33 w 304"/>
                  <a:gd name="T15" fmla="*/ 308 h 440"/>
                  <a:gd name="T16" fmla="*/ 18 w 304"/>
                  <a:gd name="T17" fmla="*/ 345 h 440"/>
                  <a:gd name="T18" fmla="*/ 0 w 304"/>
                  <a:gd name="T19" fmla="*/ 386 h 440"/>
                  <a:gd name="T20" fmla="*/ 0 w 304"/>
                  <a:gd name="T21" fmla="*/ 386 h 440"/>
                  <a:gd name="T22" fmla="*/ 18 w 304"/>
                  <a:gd name="T23" fmla="*/ 397 h 440"/>
                  <a:gd name="T24" fmla="*/ 61 w 304"/>
                  <a:gd name="T25" fmla="*/ 416 h 440"/>
                  <a:gd name="T26" fmla="*/ 87 w 304"/>
                  <a:gd name="T27" fmla="*/ 427 h 440"/>
                  <a:gd name="T28" fmla="*/ 113 w 304"/>
                  <a:gd name="T29" fmla="*/ 436 h 440"/>
                  <a:gd name="T30" fmla="*/ 125 w 304"/>
                  <a:gd name="T31" fmla="*/ 439 h 440"/>
                  <a:gd name="T32" fmla="*/ 135 w 304"/>
                  <a:gd name="T33" fmla="*/ 440 h 440"/>
                  <a:gd name="T34" fmla="*/ 144 w 304"/>
                  <a:gd name="T35" fmla="*/ 440 h 440"/>
                  <a:gd name="T36" fmla="*/ 152 w 304"/>
                  <a:gd name="T37" fmla="*/ 439 h 440"/>
                  <a:gd name="T38" fmla="*/ 152 w 304"/>
                  <a:gd name="T39" fmla="*/ 439 h 440"/>
                  <a:gd name="T40" fmla="*/ 159 w 304"/>
                  <a:gd name="T41" fmla="*/ 436 h 440"/>
                  <a:gd name="T42" fmla="*/ 170 w 304"/>
                  <a:gd name="T43" fmla="*/ 425 h 440"/>
                  <a:gd name="T44" fmla="*/ 184 w 304"/>
                  <a:gd name="T45" fmla="*/ 412 h 440"/>
                  <a:gd name="T46" fmla="*/ 197 w 304"/>
                  <a:gd name="T47" fmla="*/ 394 h 440"/>
                  <a:gd name="T48" fmla="*/ 212 w 304"/>
                  <a:gd name="T49" fmla="*/ 371 h 440"/>
                  <a:gd name="T50" fmla="*/ 229 w 304"/>
                  <a:gd name="T51" fmla="*/ 347 h 440"/>
                  <a:gd name="T52" fmla="*/ 245 w 304"/>
                  <a:gd name="T53" fmla="*/ 318 h 440"/>
                  <a:gd name="T54" fmla="*/ 261 w 304"/>
                  <a:gd name="T55" fmla="*/ 287 h 440"/>
                  <a:gd name="T56" fmla="*/ 274 w 304"/>
                  <a:gd name="T57" fmla="*/ 255 h 440"/>
                  <a:gd name="T58" fmla="*/ 286 w 304"/>
                  <a:gd name="T59" fmla="*/ 220 h 440"/>
                  <a:gd name="T60" fmla="*/ 295 w 304"/>
                  <a:gd name="T61" fmla="*/ 184 h 440"/>
                  <a:gd name="T62" fmla="*/ 301 w 304"/>
                  <a:gd name="T63" fmla="*/ 148 h 440"/>
                  <a:gd name="T64" fmla="*/ 303 w 304"/>
                  <a:gd name="T65" fmla="*/ 128 h 440"/>
                  <a:gd name="T66" fmla="*/ 304 w 304"/>
                  <a:gd name="T67" fmla="*/ 110 h 440"/>
                  <a:gd name="T68" fmla="*/ 304 w 304"/>
                  <a:gd name="T69" fmla="*/ 92 h 440"/>
                  <a:gd name="T70" fmla="*/ 303 w 304"/>
                  <a:gd name="T71" fmla="*/ 72 h 440"/>
                  <a:gd name="T72" fmla="*/ 301 w 304"/>
                  <a:gd name="T73" fmla="*/ 54 h 440"/>
                  <a:gd name="T74" fmla="*/ 297 w 304"/>
                  <a:gd name="T75" fmla="*/ 36 h 440"/>
                  <a:gd name="T76" fmla="*/ 292 w 304"/>
                  <a:gd name="T77" fmla="*/ 18 h 440"/>
                  <a:gd name="T78" fmla="*/ 285 w 304"/>
                  <a:gd name="T79" fmla="*/ 0 h 440"/>
                  <a:gd name="T80" fmla="*/ 285 w 304"/>
                  <a:gd name="T81" fmla="*/ 0 h 440"/>
                  <a:gd name="T82" fmla="*/ 258 w 304"/>
                  <a:gd name="T83" fmla="*/ 27 h 440"/>
                  <a:gd name="T84" fmla="*/ 229 w 304"/>
                  <a:gd name="T85" fmla="*/ 53 h 440"/>
                  <a:gd name="T86" fmla="*/ 202 w 304"/>
                  <a:gd name="T87" fmla="*/ 74 h 440"/>
                  <a:gd name="T88" fmla="*/ 173 w 304"/>
                  <a:gd name="T89" fmla="*/ 92 h 440"/>
                  <a:gd name="T90" fmla="*/ 144 w 304"/>
                  <a:gd name="T91" fmla="*/ 107 h 440"/>
                  <a:gd name="T92" fmla="*/ 116 w 304"/>
                  <a:gd name="T93" fmla="*/ 121 h 440"/>
                  <a:gd name="T94" fmla="*/ 87 w 304"/>
                  <a:gd name="T95" fmla="*/ 131 h 440"/>
                  <a:gd name="T96" fmla="*/ 58 w 304"/>
                  <a:gd name="T97" fmla="*/ 13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4" h="440">
                    <a:moveTo>
                      <a:pt x="58" y="139"/>
                    </a:moveTo>
                    <a:lnTo>
                      <a:pt x="58" y="139"/>
                    </a:lnTo>
                    <a:lnTo>
                      <a:pt x="60" y="160"/>
                    </a:lnTo>
                    <a:lnTo>
                      <a:pt x="58" y="184"/>
                    </a:lnTo>
                    <a:lnTo>
                      <a:pt x="57" y="211"/>
                    </a:lnTo>
                    <a:lnTo>
                      <a:pt x="51" y="240"/>
                    </a:lnTo>
                    <a:lnTo>
                      <a:pt x="43" y="273"/>
                    </a:lnTo>
                    <a:lnTo>
                      <a:pt x="33" y="308"/>
                    </a:lnTo>
                    <a:lnTo>
                      <a:pt x="18" y="345"/>
                    </a:lnTo>
                    <a:lnTo>
                      <a:pt x="0" y="386"/>
                    </a:lnTo>
                    <a:lnTo>
                      <a:pt x="0" y="386"/>
                    </a:lnTo>
                    <a:lnTo>
                      <a:pt x="18" y="397"/>
                    </a:lnTo>
                    <a:lnTo>
                      <a:pt x="61" y="416"/>
                    </a:lnTo>
                    <a:lnTo>
                      <a:pt x="87" y="427"/>
                    </a:lnTo>
                    <a:lnTo>
                      <a:pt x="113" y="436"/>
                    </a:lnTo>
                    <a:lnTo>
                      <a:pt x="125" y="439"/>
                    </a:lnTo>
                    <a:lnTo>
                      <a:pt x="135" y="440"/>
                    </a:lnTo>
                    <a:lnTo>
                      <a:pt x="144" y="440"/>
                    </a:lnTo>
                    <a:lnTo>
                      <a:pt x="152" y="439"/>
                    </a:lnTo>
                    <a:lnTo>
                      <a:pt x="152" y="439"/>
                    </a:lnTo>
                    <a:lnTo>
                      <a:pt x="159" y="436"/>
                    </a:lnTo>
                    <a:lnTo>
                      <a:pt x="170" y="425"/>
                    </a:lnTo>
                    <a:lnTo>
                      <a:pt x="184" y="412"/>
                    </a:lnTo>
                    <a:lnTo>
                      <a:pt x="197" y="394"/>
                    </a:lnTo>
                    <a:lnTo>
                      <a:pt x="212" y="371"/>
                    </a:lnTo>
                    <a:lnTo>
                      <a:pt x="229" y="347"/>
                    </a:lnTo>
                    <a:lnTo>
                      <a:pt x="245" y="318"/>
                    </a:lnTo>
                    <a:lnTo>
                      <a:pt x="261" y="287"/>
                    </a:lnTo>
                    <a:lnTo>
                      <a:pt x="274" y="255"/>
                    </a:lnTo>
                    <a:lnTo>
                      <a:pt x="286" y="220"/>
                    </a:lnTo>
                    <a:lnTo>
                      <a:pt x="295" y="184"/>
                    </a:lnTo>
                    <a:lnTo>
                      <a:pt x="301" y="148"/>
                    </a:lnTo>
                    <a:lnTo>
                      <a:pt x="303" y="128"/>
                    </a:lnTo>
                    <a:lnTo>
                      <a:pt x="304" y="110"/>
                    </a:lnTo>
                    <a:lnTo>
                      <a:pt x="304" y="92"/>
                    </a:lnTo>
                    <a:lnTo>
                      <a:pt x="303" y="72"/>
                    </a:lnTo>
                    <a:lnTo>
                      <a:pt x="301" y="54"/>
                    </a:lnTo>
                    <a:lnTo>
                      <a:pt x="297" y="36"/>
                    </a:lnTo>
                    <a:lnTo>
                      <a:pt x="292" y="18"/>
                    </a:lnTo>
                    <a:lnTo>
                      <a:pt x="285" y="0"/>
                    </a:lnTo>
                    <a:lnTo>
                      <a:pt x="285" y="0"/>
                    </a:lnTo>
                    <a:lnTo>
                      <a:pt x="258" y="27"/>
                    </a:lnTo>
                    <a:lnTo>
                      <a:pt x="229" y="53"/>
                    </a:lnTo>
                    <a:lnTo>
                      <a:pt x="202" y="74"/>
                    </a:lnTo>
                    <a:lnTo>
                      <a:pt x="173" y="92"/>
                    </a:lnTo>
                    <a:lnTo>
                      <a:pt x="144" y="107"/>
                    </a:lnTo>
                    <a:lnTo>
                      <a:pt x="116" y="121"/>
                    </a:lnTo>
                    <a:lnTo>
                      <a:pt x="87" y="131"/>
                    </a:lnTo>
                    <a:lnTo>
                      <a:pt x="58" y="139"/>
                    </a:lnTo>
                    <a:close/>
                  </a:path>
                </a:pathLst>
              </a:custGeom>
              <a:solidFill>
                <a:srgbClr val="E2A7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114"/>
              <p:cNvSpPr>
                <a:spLocks/>
              </p:cNvSpPr>
              <p:nvPr/>
            </p:nvSpPr>
            <p:spPr bwMode="auto">
              <a:xfrm flipH="1">
                <a:off x="3274220" y="2292095"/>
                <a:ext cx="68768" cy="195802"/>
              </a:xfrm>
              <a:custGeom>
                <a:avLst/>
                <a:gdLst>
                  <a:gd name="T0" fmla="*/ 47 w 80"/>
                  <a:gd name="T1" fmla="*/ 1 h 158"/>
                  <a:gd name="T2" fmla="*/ 47 w 80"/>
                  <a:gd name="T3" fmla="*/ 1 h 158"/>
                  <a:gd name="T4" fmla="*/ 42 w 80"/>
                  <a:gd name="T5" fmla="*/ 0 h 158"/>
                  <a:gd name="T6" fmla="*/ 42 w 80"/>
                  <a:gd name="T7" fmla="*/ 0 h 158"/>
                  <a:gd name="T8" fmla="*/ 48 w 80"/>
                  <a:gd name="T9" fmla="*/ 6 h 158"/>
                  <a:gd name="T10" fmla="*/ 54 w 80"/>
                  <a:gd name="T11" fmla="*/ 12 h 158"/>
                  <a:gd name="T12" fmla="*/ 59 w 80"/>
                  <a:gd name="T13" fmla="*/ 21 h 158"/>
                  <a:gd name="T14" fmla="*/ 62 w 80"/>
                  <a:gd name="T15" fmla="*/ 33 h 158"/>
                  <a:gd name="T16" fmla="*/ 63 w 80"/>
                  <a:gd name="T17" fmla="*/ 45 h 158"/>
                  <a:gd name="T18" fmla="*/ 63 w 80"/>
                  <a:gd name="T19" fmla="*/ 58 h 158"/>
                  <a:gd name="T20" fmla="*/ 62 w 80"/>
                  <a:gd name="T21" fmla="*/ 72 h 158"/>
                  <a:gd name="T22" fmla="*/ 59 w 80"/>
                  <a:gd name="T23" fmla="*/ 87 h 158"/>
                  <a:gd name="T24" fmla="*/ 59 w 80"/>
                  <a:gd name="T25" fmla="*/ 87 h 158"/>
                  <a:gd name="T26" fmla="*/ 54 w 80"/>
                  <a:gd name="T27" fmla="*/ 102 h 158"/>
                  <a:gd name="T28" fmla="*/ 48 w 80"/>
                  <a:gd name="T29" fmla="*/ 116 h 158"/>
                  <a:gd name="T30" fmla="*/ 40 w 80"/>
                  <a:gd name="T31" fmla="*/ 126 h 158"/>
                  <a:gd name="T32" fmla="*/ 33 w 80"/>
                  <a:gd name="T33" fmla="*/ 137 h 158"/>
                  <a:gd name="T34" fmla="*/ 25 w 80"/>
                  <a:gd name="T35" fmla="*/ 144 h 158"/>
                  <a:gd name="T36" fmla="*/ 16 w 80"/>
                  <a:gd name="T37" fmla="*/ 150 h 158"/>
                  <a:gd name="T38" fmla="*/ 9 w 80"/>
                  <a:gd name="T39" fmla="*/ 153 h 158"/>
                  <a:gd name="T40" fmla="*/ 0 w 80"/>
                  <a:gd name="T41" fmla="*/ 155 h 158"/>
                  <a:gd name="T42" fmla="*/ 0 w 80"/>
                  <a:gd name="T43" fmla="*/ 155 h 158"/>
                  <a:gd name="T44" fmla="*/ 6 w 80"/>
                  <a:gd name="T45" fmla="*/ 157 h 158"/>
                  <a:gd name="T46" fmla="*/ 6 w 80"/>
                  <a:gd name="T47" fmla="*/ 157 h 158"/>
                  <a:gd name="T48" fmla="*/ 16 w 80"/>
                  <a:gd name="T49" fmla="*/ 158 h 158"/>
                  <a:gd name="T50" fmla="*/ 27 w 80"/>
                  <a:gd name="T51" fmla="*/ 155 h 158"/>
                  <a:gd name="T52" fmla="*/ 36 w 80"/>
                  <a:gd name="T53" fmla="*/ 150 h 158"/>
                  <a:gd name="T54" fmla="*/ 47 w 80"/>
                  <a:gd name="T55" fmla="*/ 143 h 158"/>
                  <a:gd name="T56" fmla="*/ 56 w 80"/>
                  <a:gd name="T57" fmla="*/ 134 h 158"/>
                  <a:gd name="T58" fmla="*/ 65 w 80"/>
                  <a:gd name="T59" fmla="*/ 122 h 158"/>
                  <a:gd name="T60" fmla="*/ 71 w 80"/>
                  <a:gd name="T61" fmla="*/ 108 h 158"/>
                  <a:gd name="T62" fmla="*/ 77 w 80"/>
                  <a:gd name="T63" fmla="*/ 92 h 158"/>
                  <a:gd name="T64" fmla="*/ 77 w 80"/>
                  <a:gd name="T65" fmla="*/ 92 h 158"/>
                  <a:gd name="T66" fmla="*/ 80 w 80"/>
                  <a:gd name="T67" fmla="*/ 77 h 158"/>
                  <a:gd name="T68" fmla="*/ 80 w 80"/>
                  <a:gd name="T69" fmla="*/ 61 h 158"/>
                  <a:gd name="T70" fmla="*/ 80 w 80"/>
                  <a:gd name="T71" fmla="*/ 46 h 158"/>
                  <a:gd name="T72" fmla="*/ 77 w 80"/>
                  <a:gd name="T73" fmla="*/ 33 h 158"/>
                  <a:gd name="T74" fmla="*/ 71 w 80"/>
                  <a:gd name="T75" fmla="*/ 22 h 158"/>
                  <a:gd name="T76" fmla="*/ 65 w 80"/>
                  <a:gd name="T77" fmla="*/ 13 h 158"/>
                  <a:gd name="T78" fmla="*/ 57 w 80"/>
                  <a:gd name="T79" fmla="*/ 6 h 158"/>
                  <a:gd name="T80" fmla="*/ 47 w 80"/>
                  <a:gd name="T81"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158">
                    <a:moveTo>
                      <a:pt x="47" y="1"/>
                    </a:moveTo>
                    <a:lnTo>
                      <a:pt x="47" y="1"/>
                    </a:lnTo>
                    <a:lnTo>
                      <a:pt x="42" y="0"/>
                    </a:lnTo>
                    <a:lnTo>
                      <a:pt x="42" y="0"/>
                    </a:lnTo>
                    <a:lnTo>
                      <a:pt x="48" y="6"/>
                    </a:lnTo>
                    <a:lnTo>
                      <a:pt x="54" y="12"/>
                    </a:lnTo>
                    <a:lnTo>
                      <a:pt x="59" y="21"/>
                    </a:lnTo>
                    <a:lnTo>
                      <a:pt x="62" y="33"/>
                    </a:lnTo>
                    <a:lnTo>
                      <a:pt x="63" y="45"/>
                    </a:lnTo>
                    <a:lnTo>
                      <a:pt x="63" y="58"/>
                    </a:lnTo>
                    <a:lnTo>
                      <a:pt x="62" y="72"/>
                    </a:lnTo>
                    <a:lnTo>
                      <a:pt x="59" y="87"/>
                    </a:lnTo>
                    <a:lnTo>
                      <a:pt x="59" y="87"/>
                    </a:lnTo>
                    <a:lnTo>
                      <a:pt x="54" y="102"/>
                    </a:lnTo>
                    <a:lnTo>
                      <a:pt x="48" y="116"/>
                    </a:lnTo>
                    <a:lnTo>
                      <a:pt x="40" y="126"/>
                    </a:lnTo>
                    <a:lnTo>
                      <a:pt x="33" y="137"/>
                    </a:lnTo>
                    <a:lnTo>
                      <a:pt x="25" y="144"/>
                    </a:lnTo>
                    <a:lnTo>
                      <a:pt x="16" y="150"/>
                    </a:lnTo>
                    <a:lnTo>
                      <a:pt x="9" y="153"/>
                    </a:lnTo>
                    <a:lnTo>
                      <a:pt x="0" y="155"/>
                    </a:lnTo>
                    <a:lnTo>
                      <a:pt x="0" y="155"/>
                    </a:lnTo>
                    <a:lnTo>
                      <a:pt x="6" y="157"/>
                    </a:lnTo>
                    <a:lnTo>
                      <a:pt x="6" y="157"/>
                    </a:lnTo>
                    <a:lnTo>
                      <a:pt x="16" y="158"/>
                    </a:lnTo>
                    <a:lnTo>
                      <a:pt x="27" y="155"/>
                    </a:lnTo>
                    <a:lnTo>
                      <a:pt x="36" y="150"/>
                    </a:lnTo>
                    <a:lnTo>
                      <a:pt x="47" y="143"/>
                    </a:lnTo>
                    <a:lnTo>
                      <a:pt x="56" y="134"/>
                    </a:lnTo>
                    <a:lnTo>
                      <a:pt x="65" y="122"/>
                    </a:lnTo>
                    <a:lnTo>
                      <a:pt x="71" y="108"/>
                    </a:lnTo>
                    <a:lnTo>
                      <a:pt x="77" y="92"/>
                    </a:lnTo>
                    <a:lnTo>
                      <a:pt x="77" y="92"/>
                    </a:lnTo>
                    <a:lnTo>
                      <a:pt x="80" y="77"/>
                    </a:lnTo>
                    <a:lnTo>
                      <a:pt x="80" y="61"/>
                    </a:lnTo>
                    <a:lnTo>
                      <a:pt x="80" y="46"/>
                    </a:lnTo>
                    <a:lnTo>
                      <a:pt x="77" y="33"/>
                    </a:lnTo>
                    <a:lnTo>
                      <a:pt x="71" y="22"/>
                    </a:lnTo>
                    <a:lnTo>
                      <a:pt x="65" y="13"/>
                    </a:lnTo>
                    <a:lnTo>
                      <a:pt x="57" y="6"/>
                    </a:lnTo>
                    <a:lnTo>
                      <a:pt x="47" y="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116"/>
              <p:cNvSpPr>
                <a:spLocks/>
              </p:cNvSpPr>
              <p:nvPr/>
            </p:nvSpPr>
            <p:spPr bwMode="auto">
              <a:xfrm flipH="1">
                <a:off x="3288833" y="2292095"/>
                <a:ext cx="79083" cy="192085"/>
              </a:xfrm>
              <a:custGeom>
                <a:avLst/>
                <a:gdLst>
                  <a:gd name="T0" fmla="*/ 88 w 92"/>
                  <a:gd name="T1" fmla="*/ 87 h 155"/>
                  <a:gd name="T2" fmla="*/ 88 w 92"/>
                  <a:gd name="T3" fmla="*/ 87 h 155"/>
                  <a:gd name="T4" fmla="*/ 91 w 92"/>
                  <a:gd name="T5" fmla="*/ 72 h 155"/>
                  <a:gd name="T6" fmla="*/ 92 w 92"/>
                  <a:gd name="T7" fmla="*/ 58 h 155"/>
                  <a:gd name="T8" fmla="*/ 92 w 92"/>
                  <a:gd name="T9" fmla="*/ 45 h 155"/>
                  <a:gd name="T10" fmla="*/ 91 w 92"/>
                  <a:gd name="T11" fmla="*/ 33 h 155"/>
                  <a:gd name="T12" fmla="*/ 88 w 92"/>
                  <a:gd name="T13" fmla="*/ 21 h 155"/>
                  <a:gd name="T14" fmla="*/ 83 w 92"/>
                  <a:gd name="T15" fmla="*/ 12 h 155"/>
                  <a:gd name="T16" fmla="*/ 77 w 92"/>
                  <a:gd name="T17" fmla="*/ 6 h 155"/>
                  <a:gd name="T18" fmla="*/ 71 w 92"/>
                  <a:gd name="T19" fmla="*/ 0 h 155"/>
                  <a:gd name="T20" fmla="*/ 71 w 92"/>
                  <a:gd name="T21" fmla="*/ 0 h 155"/>
                  <a:gd name="T22" fmla="*/ 60 w 92"/>
                  <a:gd name="T23" fmla="*/ 1 h 155"/>
                  <a:gd name="T24" fmla="*/ 51 w 92"/>
                  <a:gd name="T25" fmla="*/ 4 h 155"/>
                  <a:gd name="T26" fmla="*/ 41 w 92"/>
                  <a:gd name="T27" fmla="*/ 9 h 155"/>
                  <a:gd name="T28" fmla="*/ 32 w 92"/>
                  <a:gd name="T29" fmla="*/ 16 h 155"/>
                  <a:gd name="T30" fmla="*/ 24 w 92"/>
                  <a:gd name="T31" fmla="*/ 27 h 155"/>
                  <a:gd name="T32" fmla="*/ 17 w 92"/>
                  <a:gd name="T33" fmla="*/ 37 h 155"/>
                  <a:gd name="T34" fmla="*/ 9 w 92"/>
                  <a:gd name="T35" fmla="*/ 51 h 155"/>
                  <a:gd name="T36" fmla="*/ 5 w 92"/>
                  <a:gd name="T37" fmla="*/ 64 h 155"/>
                  <a:gd name="T38" fmla="*/ 5 w 92"/>
                  <a:gd name="T39" fmla="*/ 64 h 155"/>
                  <a:gd name="T40" fmla="*/ 2 w 92"/>
                  <a:gd name="T41" fmla="*/ 80 h 155"/>
                  <a:gd name="T42" fmla="*/ 0 w 92"/>
                  <a:gd name="T43" fmla="*/ 95 h 155"/>
                  <a:gd name="T44" fmla="*/ 2 w 92"/>
                  <a:gd name="T45" fmla="*/ 108 h 155"/>
                  <a:gd name="T46" fmla="*/ 5 w 92"/>
                  <a:gd name="T47" fmla="*/ 120 h 155"/>
                  <a:gd name="T48" fmla="*/ 8 w 92"/>
                  <a:gd name="T49" fmla="*/ 132 h 155"/>
                  <a:gd name="T50" fmla="*/ 14 w 92"/>
                  <a:gd name="T51" fmla="*/ 141 h 155"/>
                  <a:gd name="T52" fmla="*/ 21 w 92"/>
                  <a:gd name="T53" fmla="*/ 149 h 155"/>
                  <a:gd name="T54" fmla="*/ 29 w 92"/>
                  <a:gd name="T55" fmla="*/ 155 h 155"/>
                  <a:gd name="T56" fmla="*/ 29 w 92"/>
                  <a:gd name="T57" fmla="*/ 155 h 155"/>
                  <a:gd name="T58" fmla="*/ 38 w 92"/>
                  <a:gd name="T59" fmla="*/ 153 h 155"/>
                  <a:gd name="T60" fmla="*/ 45 w 92"/>
                  <a:gd name="T61" fmla="*/ 150 h 155"/>
                  <a:gd name="T62" fmla="*/ 54 w 92"/>
                  <a:gd name="T63" fmla="*/ 144 h 155"/>
                  <a:gd name="T64" fmla="*/ 62 w 92"/>
                  <a:gd name="T65" fmla="*/ 137 h 155"/>
                  <a:gd name="T66" fmla="*/ 69 w 92"/>
                  <a:gd name="T67" fmla="*/ 126 h 155"/>
                  <a:gd name="T68" fmla="*/ 77 w 92"/>
                  <a:gd name="T69" fmla="*/ 116 h 155"/>
                  <a:gd name="T70" fmla="*/ 83 w 92"/>
                  <a:gd name="T71" fmla="*/ 102 h 155"/>
                  <a:gd name="T72" fmla="*/ 88 w 92"/>
                  <a:gd name="T73" fmla="*/ 8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2" h="155">
                    <a:moveTo>
                      <a:pt x="88" y="87"/>
                    </a:moveTo>
                    <a:lnTo>
                      <a:pt x="88" y="87"/>
                    </a:lnTo>
                    <a:lnTo>
                      <a:pt x="91" y="72"/>
                    </a:lnTo>
                    <a:lnTo>
                      <a:pt x="92" y="58"/>
                    </a:lnTo>
                    <a:lnTo>
                      <a:pt x="92" y="45"/>
                    </a:lnTo>
                    <a:lnTo>
                      <a:pt x="91" y="33"/>
                    </a:lnTo>
                    <a:lnTo>
                      <a:pt x="88" y="21"/>
                    </a:lnTo>
                    <a:lnTo>
                      <a:pt x="83" y="12"/>
                    </a:lnTo>
                    <a:lnTo>
                      <a:pt x="77" y="6"/>
                    </a:lnTo>
                    <a:lnTo>
                      <a:pt x="71" y="0"/>
                    </a:lnTo>
                    <a:lnTo>
                      <a:pt x="71" y="0"/>
                    </a:lnTo>
                    <a:lnTo>
                      <a:pt x="60" y="1"/>
                    </a:lnTo>
                    <a:lnTo>
                      <a:pt x="51" y="4"/>
                    </a:lnTo>
                    <a:lnTo>
                      <a:pt x="41" y="9"/>
                    </a:lnTo>
                    <a:lnTo>
                      <a:pt x="32" y="16"/>
                    </a:lnTo>
                    <a:lnTo>
                      <a:pt x="24" y="27"/>
                    </a:lnTo>
                    <a:lnTo>
                      <a:pt x="17" y="37"/>
                    </a:lnTo>
                    <a:lnTo>
                      <a:pt x="9" y="51"/>
                    </a:lnTo>
                    <a:lnTo>
                      <a:pt x="5" y="64"/>
                    </a:lnTo>
                    <a:lnTo>
                      <a:pt x="5" y="64"/>
                    </a:lnTo>
                    <a:lnTo>
                      <a:pt x="2" y="80"/>
                    </a:lnTo>
                    <a:lnTo>
                      <a:pt x="0" y="95"/>
                    </a:lnTo>
                    <a:lnTo>
                      <a:pt x="2" y="108"/>
                    </a:lnTo>
                    <a:lnTo>
                      <a:pt x="5" y="120"/>
                    </a:lnTo>
                    <a:lnTo>
                      <a:pt x="8" y="132"/>
                    </a:lnTo>
                    <a:lnTo>
                      <a:pt x="14" y="141"/>
                    </a:lnTo>
                    <a:lnTo>
                      <a:pt x="21" y="149"/>
                    </a:lnTo>
                    <a:lnTo>
                      <a:pt x="29" y="155"/>
                    </a:lnTo>
                    <a:lnTo>
                      <a:pt x="29" y="155"/>
                    </a:lnTo>
                    <a:lnTo>
                      <a:pt x="38" y="153"/>
                    </a:lnTo>
                    <a:lnTo>
                      <a:pt x="45" y="150"/>
                    </a:lnTo>
                    <a:lnTo>
                      <a:pt x="54" y="144"/>
                    </a:lnTo>
                    <a:lnTo>
                      <a:pt x="62" y="137"/>
                    </a:lnTo>
                    <a:lnTo>
                      <a:pt x="69" y="126"/>
                    </a:lnTo>
                    <a:lnTo>
                      <a:pt x="77" y="116"/>
                    </a:lnTo>
                    <a:lnTo>
                      <a:pt x="83" y="102"/>
                    </a:lnTo>
                    <a:lnTo>
                      <a:pt x="88" y="87"/>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3" name="Group 162"/>
            <p:cNvGrpSpPr/>
            <p:nvPr/>
          </p:nvGrpSpPr>
          <p:grpSpPr>
            <a:xfrm rot="900000">
              <a:off x="10561234" y="6640263"/>
              <a:ext cx="100558" cy="110514"/>
              <a:chOff x="2146692" y="2403116"/>
              <a:chExt cx="80199" cy="78965"/>
            </a:xfrm>
          </p:grpSpPr>
          <p:sp>
            <p:nvSpPr>
              <p:cNvPr id="164" name="Freeform 359"/>
              <p:cNvSpPr>
                <a:spLocks/>
              </p:cNvSpPr>
              <p:nvPr/>
            </p:nvSpPr>
            <p:spPr bwMode="auto">
              <a:xfrm flipH="1">
                <a:off x="2146692" y="2403116"/>
                <a:ext cx="80199" cy="78965"/>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360"/>
              <p:cNvSpPr>
                <a:spLocks/>
              </p:cNvSpPr>
              <p:nvPr/>
            </p:nvSpPr>
            <p:spPr bwMode="auto">
              <a:xfrm flipH="1">
                <a:off x="2184941" y="2415454"/>
                <a:ext cx="29612" cy="28378"/>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3644928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0-#ppt_w/2"/>
                                          </p:val>
                                        </p:tav>
                                        <p:tav tm="100000">
                                          <p:val>
                                            <p:strVal val="#ppt_x"/>
                                          </p:val>
                                        </p:tav>
                                      </p:tavLst>
                                    </p:anim>
                                    <p:anim calcmode="lin" valueType="num">
                                      <p:cBhvr additive="base">
                                        <p:cTn id="8" dur="500" fill="hold"/>
                                        <p:tgtEl>
                                          <p:spTgt spid="8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958905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Market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Orientation</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0" name="Group 9"/>
          <p:cNvGrpSpPr/>
          <p:nvPr/>
        </p:nvGrpSpPr>
        <p:grpSpPr>
          <a:xfrm>
            <a:off x="5249012" y="1287054"/>
            <a:ext cx="4298741" cy="3275373"/>
            <a:chOff x="5249012" y="1287054"/>
            <a:chExt cx="4298741" cy="3275373"/>
          </a:xfrm>
        </p:grpSpPr>
        <p:sp>
          <p:nvSpPr>
            <p:cNvPr id="31" name="Freeform 8"/>
            <p:cNvSpPr>
              <a:spLocks noEditPoints="1"/>
            </p:cNvSpPr>
            <p:nvPr/>
          </p:nvSpPr>
          <p:spPr bwMode="auto">
            <a:xfrm>
              <a:off x="5249012" y="1431833"/>
              <a:ext cx="4108347" cy="3116712"/>
            </a:xfrm>
            <a:custGeom>
              <a:avLst/>
              <a:gdLst>
                <a:gd name="T0" fmla="*/ 4033 w 4143"/>
                <a:gd name="T1" fmla="*/ 40 h 3143"/>
                <a:gd name="T2" fmla="*/ 3917 w 4143"/>
                <a:gd name="T3" fmla="*/ 58 h 3143"/>
                <a:gd name="T4" fmla="*/ 3779 w 4143"/>
                <a:gd name="T5" fmla="*/ 138 h 3143"/>
                <a:gd name="T6" fmla="*/ 3711 w 4143"/>
                <a:gd name="T7" fmla="*/ 224 h 3143"/>
                <a:gd name="T8" fmla="*/ 3597 w 4143"/>
                <a:gd name="T9" fmla="*/ 368 h 3143"/>
                <a:gd name="T10" fmla="*/ 3533 w 4143"/>
                <a:gd name="T11" fmla="*/ 448 h 3143"/>
                <a:gd name="T12" fmla="*/ 3467 w 4143"/>
                <a:gd name="T13" fmla="*/ 590 h 3143"/>
                <a:gd name="T14" fmla="*/ 3447 w 4143"/>
                <a:gd name="T15" fmla="*/ 712 h 3143"/>
                <a:gd name="T16" fmla="*/ 3413 w 4143"/>
                <a:gd name="T17" fmla="*/ 922 h 3143"/>
                <a:gd name="T18" fmla="*/ 3391 w 4143"/>
                <a:gd name="T19" fmla="*/ 988 h 3143"/>
                <a:gd name="T20" fmla="*/ 3369 w 4143"/>
                <a:gd name="T21" fmla="*/ 1111 h 3143"/>
                <a:gd name="T22" fmla="*/ 3375 w 4143"/>
                <a:gd name="T23" fmla="*/ 1269 h 3143"/>
                <a:gd name="T24" fmla="*/ 3387 w 4143"/>
                <a:gd name="T25" fmla="*/ 1369 h 3143"/>
                <a:gd name="T26" fmla="*/ 3391 w 4143"/>
                <a:gd name="T27" fmla="*/ 1551 h 3143"/>
                <a:gd name="T28" fmla="*/ 3383 w 4143"/>
                <a:gd name="T29" fmla="*/ 1669 h 3143"/>
                <a:gd name="T30" fmla="*/ 3385 w 4143"/>
                <a:gd name="T31" fmla="*/ 1645 h 3143"/>
                <a:gd name="T32" fmla="*/ 3327 w 4143"/>
                <a:gd name="T33" fmla="*/ 1551 h 3143"/>
                <a:gd name="T34" fmla="*/ 3241 w 4143"/>
                <a:gd name="T35" fmla="*/ 1387 h 3143"/>
                <a:gd name="T36" fmla="*/ 3197 w 4143"/>
                <a:gd name="T37" fmla="*/ 1295 h 3143"/>
                <a:gd name="T38" fmla="*/ 3097 w 4143"/>
                <a:gd name="T39" fmla="*/ 1175 h 3143"/>
                <a:gd name="T40" fmla="*/ 2987 w 4143"/>
                <a:gd name="T41" fmla="*/ 1113 h 3143"/>
                <a:gd name="T42" fmla="*/ 2791 w 4143"/>
                <a:gd name="T43" fmla="*/ 1043 h 3143"/>
                <a:gd name="T44" fmla="*/ 2727 w 4143"/>
                <a:gd name="T45" fmla="*/ 1021 h 3143"/>
                <a:gd name="T46" fmla="*/ 2601 w 4143"/>
                <a:gd name="T47" fmla="*/ 1008 h 3143"/>
                <a:gd name="T48" fmla="*/ 2449 w 4143"/>
                <a:gd name="T49" fmla="*/ 1049 h 3143"/>
                <a:gd name="T50" fmla="*/ 2347 w 4143"/>
                <a:gd name="T51" fmla="*/ 1089 h 3143"/>
                <a:gd name="T52" fmla="*/ 2163 w 4143"/>
                <a:gd name="T53" fmla="*/ 1191 h 3143"/>
                <a:gd name="T54" fmla="*/ 2101 w 4143"/>
                <a:gd name="T55" fmla="*/ 1221 h 3143"/>
                <a:gd name="T56" fmla="*/ 2003 w 4143"/>
                <a:gd name="T57" fmla="*/ 1301 h 3143"/>
                <a:gd name="T58" fmla="*/ 1927 w 4143"/>
                <a:gd name="T59" fmla="*/ 1437 h 3143"/>
                <a:gd name="T60" fmla="*/ 1899 w 4143"/>
                <a:gd name="T61" fmla="*/ 1533 h 3143"/>
                <a:gd name="T62" fmla="*/ 1861 w 4143"/>
                <a:gd name="T63" fmla="*/ 1711 h 3143"/>
                <a:gd name="T64" fmla="*/ 1839 w 4143"/>
                <a:gd name="T65" fmla="*/ 1825 h 3143"/>
                <a:gd name="T66" fmla="*/ 1857 w 4143"/>
                <a:gd name="T67" fmla="*/ 1983 h 3143"/>
                <a:gd name="T68" fmla="*/ 1897 w 4143"/>
                <a:gd name="T69" fmla="*/ 2085 h 3143"/>
                <a:gd name="T70" fmla="*/ 1951 w 4143"/>
                <a:gd name="T71" fmla="*/ 2263 h 3143"/>
                <a:gd name="T72" fmla="*/ 1973 w 4143"/>
                <a:gd name="T73" fmla="*/ 2363 h 3143"/>
                <a:gd name="T74" fmla="*/ 2007 w 4143"/>
                <a:gd name="T75" fmla="*/ 2375 h 3143"/>
                <a:gd name="T76" fmla="*/ 1935 w 4143"/>
                <a:gd name="T77" fmla="*/ 2273 h 3143"/>
                <a:gd name="T78" fmla="*/ 1783 w 4143"/>
                <a:gd name="T79" fmla="*/ 2129 h 3143"/>
                <a:gd name="T80" fmla="*/ 1733 w 4143"/>
                <a:gd name="T81" fmla="*/ 2081 h 3143"/>
                <a:gd name="T82" fmla="*/ 1629 w 4143"/>
                <a:gd name="T83" fmla="*/ 2013 h 3143"/>
                <a:gd name="T84" fmla="*/ 1478 w 4143"/>
                <a:gd name="T85" fmla="*/ 1975 h 3143"/>
                <a:gd name="T86" fmla="*/ 1378 w 4143"/>
                <a:gd name="T87" fmla="*/ 1971 h 3143"/>
                <a:gd name="T88" fmla="*/ 1198 w 4143"/>
                <a:gd name="T89" fmla="*/ 1977 h 3143"/>
                <a:gd name="T90" fmla="*/ 1082 w 4143"/>
                <a:gd name="T91" fmla="*/ 1989 h 3143"/>
                <a:gd name="T92" fmla="*/ 936 w 4143"/>
                <a:gd name="T93" fmla="*/ 2055 h 3143"/>
                <a:gd name="T94" fmla="*/ 856 w 4143"/>
                <a:gd name="T95" fmla="*/ 2129 h 3143"/>
                <a:gd name="T96" fmla="*/ 722 w 4143"/>
                <a:gd name="T97" fmla="*/ 2253 h 3143"/>
                <a:gd name="T98" fmla="*/ 650 w 4143"/>
                <a:gd name="T99" fmla="*/ 2325 h 3143"/>
                <a:gd name="T100" fmla="*/ 576 w 4143"/>
                <a:gd name="T101" fmla="*/ 2463 h 3143"/>
                <a:gd name="T102" fmla="*/ 558 w 4143"/>
                <a:gd name="T103" fmla="*/ 2587 h 3143"/>
                <a:gd name="T104" fmla="*/ 542 w 4143"/>
                <a:gd name="T105" fmla="*/ 2797 h 3143"/>
                <a:gd name="T106" fmla="*/ 532 w 4143"/>
                <a:gd name="T107" fmla="*/ 2865 h 3143"/>
                <a:gd name="T108" fmla="*/ 530 w 4143"/>
                <a:gd name="T109" fmla="*/ 2991 h 3143"/>
                <a:gd name="T110" fmla="*/ 572 w 4143"/>
                <a:gd name="T111" fmla="*/ 3143 h 3143"/>
                <a:gd name="T112" fmla="*/ 542 w 4143"/>
                <a:gd name="T113" fmla="*/ 3065 h 3143"/>
                <a:gd name="T114" fmla="*/ 482 w 4143"/>
                <a:gd name="T115" fmla="*/ 2893 h 3143"/>
                <a:gd name="T116" fmla="*/ 440 w 4143"/>
                <a:gd name="T117" fmla="*/ 2783 h 3143"/>
                <a:gd name="T118" fmla="*/ 328 w 4143"/>
                <a:gd name="T119" fmla="*/ 2671 h 3143"/>
                <a:gd name="T120" fmla="*/ 222 w 4143"/>
                <a:gd name="T121" fmla="*/ 2639 h 3143"/>
                <a:gd name="T122" fmla="*/ 120 w 4143"/>
                <a:gd name="T123" fmla="*/ 2625 h 3143"/>
                <a:gd name="T124" fmla="*/ 16 w 4143"/>
                <a:gd name="T125" fmla="*/ 2645 h 3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43" h="3143">
                  <a:moveTo>
                    <a:pt x="4101" y="28"/>
                  </a:moveTo>
                  <a:lnTo>
                    <a:pt x="4101" y="28"/>
                  </a:lnTo>
                  <a:lnTo>
                    <a:pt x="4133" y="24"/>
                  </a:lnTo>
                  <a:lnTo>
                    <a:pt x="4133" y="24"/>
                  </a:lnTo>
                  <a:lnTo>
                    <a:pt x="4137" y="22"/>
                  </a:lnTo>
                  <a:lnTo>
                    <a:pt x="4141" y="20"/>
                  </a:lnTo>
                  <a:lnTo>
                    <a:pt x="4143" y="16"/>
                  </a:lnTo>
                  <a:lnTo>
                    <a:pt x="4143" y="10"/>
                  </a:lnTo>
                  <a:lnTo>
                    <a:pt x="4143" y="10"/>
                  </a:lnTo>
                  <a:lnTo>
                    <a:pt x="4141" y="6"/>
                  </a:lnTo>
                  <a:lnTo>
                    <a:pt x="4139" y="2"/>
                  </a:lnTo>
                  <a:lnTo>
                    <a:pt x="4135" y="0"/>
                  </a:lnTo>
                  <a:lnTo>
                    <a:pt x="4129" y="0"/>
                  </a:lnTo>
                  <a:lnTo>
                    <a:pt x="4129" y="0"/>
                  </a:lnTo>
                  <a:lnTo>
                    <a:pt x="4097" y="4"/>
                  </a:lnTo>
                  <a:lnTo>
                    <a:pt x="4097" y="4"/>
                  </a:lnTo>
                  <a:lnTo>
                    <a:pt x="4093" y="6"/>
                  </a:lnTo>
                  <a:lnTo>
                    <a:pt x="4091" y="10"/>
                  </a:lnTo>
                  <a:lnTo>
                    <a:pt x="4089" y="14"/>
                  </a:lnTo>
                  <a:lnTo>
                    <a:pt x="4089" y="18"/>
                  </a:lnTo>
                  <a:lnTo>
                    <a:pt x="4089" y="18"/>
                  </a:lnTo>
                  <a:lnTo>
                    <a:pt x="4089" y="24"/>
                  </a:lnTo>
                  <a:lnTo>
                    <a:pt x="4093" y="26"/>
                  </a:lnTo>
                  <a:lnTo>
                    <a:pt x="4097" y="28"/>
                  </a:lnTo>
                  <a:lnTo>
                    <a:pt x="4101" y="28"/>
                  </a:lnTo>
                  <a:lnTo>
                    <a:pt x="4101" y="28"/>
                  </a:lnTo>
                  <a:close/>
                  <a:moveTo>
                    <a:pt x="3995" y="54"/>
                  </a:moveTo>
                  <a:lnTo>
                    <a:pt x="3995" y="54"/>
                  </a:lnTo>
                  <a:lnTo>
                    <a:pt x="4025" y="46"/>
                  </a:lnTo>
                  <a:lnTo>
                    <a:pt x="4025" y="46"/>
                  </a:lnTo>
                  <a:lnTo>
                    <a:pt x="4029" y="42"/>
                  </a:lnTo>
                  <a:lnTo>
                    <a:pt x="4033" y="40"/>
                  </a:lnTo>
                  <a:lnTo>
                    <a:pt x="4033" y="36"/>
                  </a:lnTo>
                  <a:lnTo>
                    <a:pt x="4033" y="30"/>
                  </a:lnTo>
                  <a:lnTo>
                    <a:pt x="4033" y="30"/>
                  </a:lnTo>
                  <a:lnTo>
                    <a:pt x="4031" y="26"/>
                  </a:lnTo>
                  <a:lnTo>
                    <a:pt x="4027" y="24"/>
                  </a:lnTo>
                  <a:lnTo>
                    <a:pt x="4023" y="22"/>
                  </a:lnTo>
                  <a:lnTo>
                    <a:pt x="4019" y="22"/>
                  </a:lnTo>
                  <a:lnTo>
                    <a:pt x="4019" y="22"/>
                  </a:lnTo>
                  <a:lnTo>
                    <a:pt x="3987" y="30"/>
                  </a:lnTo>
                  <a:lnTo>
                    <a:pt x="3987" y="30"/>
                  </a:lnTo>
                  <a:lnTo>
                    <a:pt x="3983" y="34"/>
                  </a:lnTo>
                  <a:lnTo>
                    <a:pt x="3981" y="36"/>
                  </a:lnTo>
                  <a:lnTo>
                    <a:pt x="3979" y="42"/>
                  </a:lnTo>
                  <a:lnTo>
                    <a:pt x="3979" y="46"/>
                  </a:lnTo>
                  <a:lnTo>
                    <a:pt x="3979" y="46"/>
                  </a:lnTo>
                  <a:lnTo>
                    <a:pt x="3983" y="50"/>
                  </a:lnTo>
                  <a:lnTo>
                    <a:pt x="3985" y="52"/>
                  </a:lnTo>
                  <a:lnTo>
                    <a:pt x="3991" y="54"/>
                  </a:lnTo>
                  <a:lnTo>
                    <a:pt x="3995" y="54"/>
                  </a:lnTo>
                  <a:lnTo>
                    <a:pt x="3995" y="54"/>
                  </a:lnTo>
                  <a:close/>
                  <a:moveTo>
                    <a:pt x="3893" y="94"/>
                  </a:moveTo>
                  <a:lnTo>
                    <a:pt x="3893" y="94"/>
                  </a:lnTo>
                  <a:lnTo>
                    <a:pt x="3921" y="82"/>
                  </a:lnTo>
                  <a:lnTo>
                    <a:pt x="3921" y="82"/>
                  </a:lnTo>
                  <a:lnTo>
                    <a:pt x="3925" y="78"/>
                  </a:lnTo>
                  <a:lnTo>
                    <a:pt x="3927" y="74"/>
                  </a:lnTo>
                  <a:lnTo>
                    <a:pt x="3929" y="70"/>
                  </a:lnTo>
                  <a:lnTo>
                    <a:pt x="3927" y="66"/>
                  </a:lnTo>
                  <a:lnTo>
                    <a:pt x="3927" y="66"/>
                  </a:lnTo>
                  <a:lnTo>
                    <a:pt x="3925" y="62"/>
                  </a:lnTo>
                  <a:lnTo>
                    <a:pt x="3921" y="60"/>
                  </a:lnTo>
                  <a:lnTo>
                    <a:pt x="3917" y="58"/>
                  </a:lnTo>
                  <a:lnTo>
                    <a:pt x="3911" y="60"/>
                  </a:lnTo>
                  <a:lnTo>
                    <a:pt x="3911" y="60"/>
                  </a:lnTo>
                  <a:lnTo>
                    <a:pt x="3883" y="72"/>
                  </a:lnTo>
                  <a:lnTo>
                    <a:pt x="3883" y="72"/>
                  </a:lnTo>
                  <a:lnTo>
                    <a:pt x="3879" y="76"/>
                  </a:lnTo>
                  <a:lnTo>
                    <a:pt x="3877" y="80"/>
                  </a:lnTo>
                  <a:lnTo>
                    <a:pt x="3875" y="84"/>
                  </a:lnTo>
                  <a:lnTo>
                    <a:pt x="3877" y="88"/>
                  </a:lnTo>
                  <a:lnTo>
                    <a:pt x="3877" y="88"/>
                  </a:lnTo>
                  <a:lnTo>
                    <a:pt x="3879" y="92"/>
                  </a:lnTo>
                  <a:lnTo>
                    <a:pt x="3883" y="96"/>
                  </a:lnTo>
                  <a:lnTo>
                    <a:pt x="3889" y="96"/>
                  </a:lnTo>
                  <a:lnTo>
                    <a:pt x="3893" y="94"/>
                  </a:lnTo>
                  <a:lnTo>
                    <a:pt x="3893" y="94"/>
                  </a:lnTo>
                  <a:close/>
                  <a:moveTo>
                    <a:pt x="3799" y="150"/>
                  </a:moveTo>
                  <a:lnTo>
                    <a:pt x="3799" y="150"/>
                  </a:lnTo>
                  <a:lnTo>
                    <a:pt x="3825" y="134"/>
                  </a:lnTo>
                  <a:lnTo>
                    <a:pt x="3825" y="134"/>
                  </a:lnTo>
                  <a:lnTo>
                    <a:pt x="3829" y="130"/>
                  </a:lnTo>
                  <a:lnTo>
                    <a:pt x="3829" y="126"/>
                  </a:lnTo>
                  <a:lnTo>
                    <a:pt x="3829" y="120"/>
                  </a:lnTo>
                  <a:lnTo>
                    <a:pt x="3829" y="116"/>
                  </a:lnTo>
                  <a:lnTo>
                    <a:pt x="3829" y="116"/>
                  </a:lnTo>
                  <a:lnTo>
                    <a:pt x="3825" y="114"/>
                  </a:lnTo>
                  <a:lnTo>
                    <a:pt x="3821" y="112"/>
                  </a:lnTo>
                  <a:lnTo>
                    <a:pt x="3817" y="112"/>
                  </a:lnTo>
                  <a:lnTo>
                    <a:pt x="3811" y="112"/>
                  </a:lnTo>
                  <a:lnTo>
                    <a:pt x="3811" y="112"/>
                  </a:lnTo>
                  <a:lnTo>
                    <a:pt x="3785" y="132"/>
                  </a:lnTo>
                  <a:lnTo>
                    <a:pt x="3785" y="132"/>
                  </a:lnTo>
                  <a:lnTo>
                    <a:pt x="3781" y="134"/>
                  </a:lnTo>
                  <a:lnTo>
                    <a:pt x="3779" y="138"/>
                  </a:lnTo>
                  <a:lnTo>
                    <a:pt x="3779" y="144"/>
                  </a:lnTo>
                  <a:lnTo>
                    <a:pt x="3781" y="148"/>
                  </a:lnTo>
                  <a:lnTo>
                    <a:pt x="3781" y="148"/>
                  </a:lnTo>
                  <a:lnTo>
                    <a:pt x="3785" y="152"/>
                  </a:lnTo>
                  <a:lnTo>
                    <a:pt x="3789" y="152"/>
                  </a:lnTo>
                  <a:lnTo>
                    <a:pt x="3795" y="152"/>
                  </a:lnTo>
                  <a:lnTo>
                    <a:pt x="3799" y="150"/>
                  </a:lnTo>
                  <a:lnTo>
                    <a:pt x="3799" y="150"/>
                  </a:lnTo>
                  <a:close/>
                  <a:moveTo>
                    <a:pt x="3715" y="222"/>
                  </a:moveTo>
                  <a:lnTo>
                    <a:pt x="3715" y="222"/>
                  </a:lnTo>
                  <a:lnTo>
                    <a:pt x="3737" y="200"/>
                  </a:lnTo>
                  <a:lnTo>
                    <a:pt x="3737" y="200"/>
                  </a:lnTo>
                  <a:lnTo>
                    <a:pt x="3741" y="196"/>
                  </a:lnTo>
                  <a:lnTo>
                    <a:pt x="3741" y="192"/>
                  </a:lnTo>
                  <a:lnTo>
                    <a:pt x="3741" y="186"/>
                  </a:lnTo>
                  <a:lnTo>
                    <a:pt x="3739" y="182"/>
                  </a:lnTo>
                  <a:lnTo>
                    <a:pt x="3739" y="182"/>
                  </a:lnTo>
                  <a:lnTo>
                    <a:pt x="3735" y="180"/>
                  </a:lnTo>
                  <a:lnTo>
                    <a:pt x="3731" y="178"/>
                  </a:lnTo>
                  <a:lnTo>
                    <a:pt x="3725" y="180"/>
                  </a:lnTo>
                  <a:lnTo>
                    <a:pt x="3721" y="182"/>
                  </a:lnTo>
                  <a:lnTo>
                    <a:pt x="3721" y="182"/>
                  </a:lnTo>
                  <a:lnTo>
                    <a:pt x="3697" y="204"/>
                  </a:lnTo>
                  <a:lnTo>
                    <a:pt x="3697" y="204"/>
                  </a:lnTo>
                  <a:lnTo>
                    <a:pt x="3695" y="208"/>
                  </a:lnTo>
                  <a:lnTo>
                    <a:pt x="3695" y="212"/>
                  </a:lnTo>
                  <a:lnTo>
                    <a:pt x="3695" y="218"/>
                  </a:lnTo>
                  <a:lnTo>
                    <a:pt x="3697" y="222"/>
                  </a:lnTo>
                  <a:lnTo>
                    <a:pt x="3697" y="222"/>
                  </a:lnTo>
                  <a:lnTo>
                    <a:pt x="3701" y="224"/>
                  </a:lnTo>
                  <a:lnTo>
                    <a:pt x="3707" y="224"/>
                  </a:lnTo>
                  <a:lnTo>
                    <a:pt x="3711" y="224"/>
                  </a:lnTo>
                  <a:lnTo>
                    <a:pt x="3715" y="222"/>
                  </a:lnTo>
                  <a:lnTo>
                    <a:pt x="3715" y="222"/>
                  </a:lnTo>
                  <a:close/>
                  <a:moveTo>
                    <a:pt x="3641" y="304"/>
                  </a:moveTo>
                  <a:lnTo>
                    <a:pt x="3641" y="304"/>
                  </a:lnTo>
                  <a:lnTo>
                    <a:pt x="3661" y="280"/>
                  </a:lnTo>
                  <a:lnTo>
                    <a:pt x="3661" y="280"/>
                  </a:lnTo>
                  <a:lnTo>
                    <a:pt x="3663" y="276"/>
                  </a:lnTo>
                  <a:lnTo>
                    <a:pt x="3665" y="270"/>
                  </a:lnTo>
                  <a:lnTo>
                    <a:pt x="3663" y="266"/>
                  </a:lnTo>
                  <a:lnTo>
                    <a:pt x="3659" y="262"/>
                  </a:lnTo>
                  <a:lnTo>
                    <a:pt x="3659" y="262"/>
                  </a:lnTo>
                  <a:lnTo>
                    <a:pt x="3655" y="260"/>
                  </a:lnTo>
                  <a:lnTo>
                    <a:pt x="3651" y="260"/>
                  </a:lnTo>
                  <a:lnTo>
                    <a:pt x="3647" y="262"/>
                  </a:lnTo>
                  <a:lnTo>
                    <a:pt x="3643" y="264"/>
                  </a:lnTo>
                  <a:lnTo>
                    <a:pt x="3643" y="264"/>
                  </a:lnTo>
                  <a:lnTo>
                    <a:pt x="3623" y="290"/>
                  </a:lnTo>
                  <a:lnTo>
                    <a:pt x="3623" y="290"/>
                  </a:lnTo>
                  <a:lnTo>
                    <a:pt x="3621" y="294"/>
                  </a:lnTo>
                  <a:lnTo>
                    <a:pt x="3621" y="298"/>
                  </a:lnTo>
                  <a:lnTo>
                    <a:pt x="3621" y="302"/>
                  </a:lnTo>
                  <a:lnTo>
                    <a:pt x="3625" y="306"/>
                  </a:lnTo>
                  <a:lnTo>
                    <a:pt x="3625" y="306"/>
                  </a:lnTo>
                  <a:lnTo>
                    <a:pt x="3629" y="308"/>
                  </a:lnTo>
                  <a:lnTo>
                    <a:pt x="3633" y="308"/>
                  </a:lnTo>
                  <a:lnTo>
                    <a:pt x="3639" y="308"/>
                  </a:lnTo>
                  <a:lnTo>
                    <a:pt x="3641" y="304"/>
                  </a:lnTo>
                  <a:lnTo>
                    <a:pt x="3641" y="304"/>
                  </a:lnTo>
                  <a:close/>
                  <a:moveTo>
                    <a:pt x="3581" y="396"/>
                  </a:moveTo>
                  <a:lnTo>
                    <a:pt x="3581" y="396"/>
                  </a:lnTo>
                  <a:lnTo>
                    <a:pt x="3597" y="368"/>
                  </a:lnTo>
                  <a:lnTo>
                    <a:pt x="3597" y="368"/>
                  </a:lnTo>
                  <a:lnTo>
                    <a:pt x="3599" y="364"/>
                  </a:lnTo>
                  <a:lnTo>
                    <a:pt x="3599" y="360"/>
                  </a:lnTo>
                  <a:lnTo>
                    <a:pt x="3597" y="356"/>
                  </a:lnTo>
                  <a:lnTo>
                    <a:pt x="3593" y="352"/>
                  </a:lnTo>
                  <a:lnTo>
                    <a:pt x="3593" y="352"/>
                  </a:lnTo>
                  <a:lnTo>
                    <a:pt x="3589" y="350"/>
                  </a:lnTo>
                  <a:lnTo>
                    <a:pt x="3585" y="350"/>
                  </a:lnTo>
                  <a:lnTo>
                    <a:pt x="3579" y="352"/>
                  </a:lnTo>
                  <a:lnTo>
                    <a:pt x="3577" y="356"/>
                  </a:lnTo>
                  <a:lnTo>
                    <a:pt x="3577" y="356"/>
                  </a:lnTo>
                  <a:lnTo>
                    <a:pt x="3559" y="384"/>
                  </a:lnTo>
                  <a:lnTo>
                    <a:pt x="3559" y="384"/>
                  </a:lnTo>
                  <a:lnTo>
                    <a:pt x="3559" y="388"/>
                  </a:lnTo>
                  <a:lnTo>
                    <a:pt x="3559" y="392"/>
                  </a:lnTo>
                  <a:lnTo>
                    <a:pt x="3561" y="398"/>
                  </a:lnTo>
                  <a:lnTo>
                    <a:pt x="3565" y="400"/>
                  </a:lnTo>
                  <a:lnTo>
                    <a:pt x="3565" y="400"/>
                  </a:lnTo>
                  <a:lnTo>
                    <a:pt x="3569" y="402"/>
                  </a:lnTo>
                  <a:lnTo>
                    <a:pt x="3573" y="402"/>
                  </a:lnTo>
                  <a:lnTo>
                    <a:pt x="3577" y="400"/>
                  </a:lnTo>
                  <a:lnTo>
                    <a:pt x="3581" y="396"/>
                  </a:lnTo>
                  <a:lnTo>
                    <a:pt x="3581" y="396"/>
                  </a:lnTo>
                  <a:close/>
                  <a:moveTo>
                    <a:pt x="3529" y="494"/>
                  </a:moveTo>
                  <a:lnTo>
                    <a:pt x="3529" y="494"/>
                  </a:lnTo>
                  <a:lnTo>
                    <a:pt x="3543" y="466"/>
                  </a:lnTo>
                  <a:lnTo>
                    <a:pt x="3543" y="466"/>
                  </a:lnTo>
                  <a:lnTo>
                    <a:pt x="3545" y="462"/>
                  </a:lnTo>
                  <a:lnTo>
                    <a:pt x="3543" y="456"/>
                  </a:lnTo>
                  <a:lnTo>
                    <a:pt x="3541" y="452"/>
                  </a:lnTo>
                  <a:lnTo>
                    <a:pt x="3537" y="450"/>
                  </a:lnTo>
                  <a:lnTo>
                    <a:pt x="3537" y="450"/>
                  </a:lnTo>
                  <a:lnTo>
                    <a:pt x="3533" y="448"/>
                  </a:lnTo>
                  <a:lnTo>
                    <a:pt x="3529" y="450"/>
                  </a:lnTo>
                  <a:lnTo>
                    <a:pt x="3525" y="452"/>
                  </a:lnTo>
                  <a:lnTo>
                    <a:pt x="3521" y="456"/>
                  </a:lnTo>
                  <a:lnTo>
                    <a:pt x="3521" y="456"/>
                  </a:lnTo>
                  <a:lnTo>
                    <a:pt x="3509" y="484"/>
                  </a:lnTo>
                  <a:lnTo>
                    <a:pt x="3509" y="484"/>
                  </a:lnTo>
                  <a:lnTo>
                    <a:pt x="3507" y="490"/>
                  </a:lnTo>
                  <a:lnTo>
                    <a:pt x="3507" y="494"/>
                  </a:lnTo>
                  <a:lnTo>
                    <a:pt x="3511" y="498"/>
                  </a:lnTo>
                  <a:lnTo>
                    <a:pt x="3515" y="500"/>
                  </a:lnTo>
                  <a:lnTo>
                    <a:pt x="3515" y="500"/>
                  </a:lnTo>
                  <a:lnTo>
                    <a:pt x="3519" y="502"/>
                  </a:lnTo>
                  <a:lnTo>
                    <a:pt x="3523" y="500"/>
                  </a:lnTo>
                  <a:lnTo>
                    <a:pt x="3527" y="498"/>
                  </a:lnTo>
                  <a:lnTo>
                    <a:pt x="3529" y="494"/>
                  </a:lnTo>
                  <a:lnTo>
                    <a:pt x="3529" y="494"/>
                  </a:lnTo>
                  <a:close/>
                  <a:moveTo>
                    <a:pt x="3489" y="598"/>
                  </a:moveTo>
                  <a:lnTo>
                    <a:pt x="3489" y="598"/>
                  </a:lnTo>
                  <a:lnTo>
                    <a:pt x="3499" y="568"/>
                  </a:lnTo>
                  <a:lnTo>
                    <a:pt x="3499" y="568"/>
                  </a:lnTo>
                  <a:lnTo>
                    <a:pt x="3501" y="562"/>
                  </a:lnTo>
                  <a:lnTo>
                    <a:pt x="3499" y="558"/>
                  </a:lnTo>
                  <a:lnTo>
                    <a:pt x="3497" y="554"/>
                  </a:lnTo>
                  <a:lnTo>
                    <a:pt x="3493" y="552"/>
                  </a:lnTo>
                  <a:lnTo>
                    <a:pt x="3493" y="552"/>
                  </a:lnTo>
                  <a:lnTo>
                    <a:pt x="3489" y="552"/>
                  </a:lnTo>
                  <a:lnTo>
                    <a:pt x="3483" y="552"/>
                  </a:lnTo>
                  <a:lnTo>
                    <a:pt x="3479" y="556"/>
                  </a:lnTo>
                  <a:lnTo>
                    <a:pt x="3477" y="560"/>
                  </a:lnTo>
                  <a:lnTo>
                    <a:pt x="3477" y="560"/>
                  </a:lnTo>
                  <a:lnTo>
                    <a:pt x="3467" y="590"/>
                  </a:lnTo>
                  <a:lnTo>
                    <a:pt x="3467" y="590"/>
                  </a:lnTo>
                  <a:lnTo>
                    <a:pt x="3465" y="594"/>
                  </a:lnTo>
                  <a:lnTo>
                    <a:pt x="3467" y="598"/>
                  </a:lnTo>
                  <a:lnTo>
                    <a:pt x="3469" y="602"/>
                  </a:lnTo>
                  <a:lnTo>
                    <a:pt x="3473" y="604"/>
                  </a:lnTo>
                  <a:lnTo>
                    <a:pt x="3473" y="604"/>
                  </a:lnTo>
                  <a:lnTo>
                    <a:pt x="3479" y="606"/>
                  </a:lnTo>
                  <a:lnTo>
                    <a:pt x="3483" y="604"/>
                  </a:lnTo>
                  <a:lnTo>
                    <a:pt x="3487" y="602"/>
                  </a:lnTo>
                  <a:lnTo>
                    <a:pt x="3489" y="598"/>
                  </a:lnTo>
                  <a:lnTo>
                    <a:pt x="3489" y="598"/>
                  </a:lnTo>
                  <a:close/>
                  <a:moveTo>
                    <a:pt x="3457" y="704"/>
                  </a:moveTo>
                  <a:lnTo>
                    <a:pt x="3457" y="704"/>
                  </a:lnTo>
                  <a:lnTo>
                    <a:pt x="3465" y="674"/>
                  </a:lnTo>
                  <a:lnTo>
                    <a:pt x="3465" y="674"/>
                  </a:lnTo>
                  <a:lnTo>
                    <a:pt x="3465" y="668"/>
                  </a:lnTo>
                  <a:lnTo>
                    <a:pt x="3463" y="664"/>
                  </a:lnTo>
                  <a:lnTo>
                    <a:pt x="3461" y="660"/>
                  </a:lnTo>
                  <a:lnTo>
                    <a:pt x="3457" y="658"/>
                  </a:lnTo>
                  <a:lnTo>
                    <a:pt x="3457" y="658"/>
                  </a:lnTo>
                  <a:lnTo>
                    <a:pt x="3453" y="658"/>
                  </a:lnTo>
                  <a:lnTo>
                    <a:pt x="3447" y="660"/>
                  </a:lnTo>
                  <a:lnTo>
                    <a:pt x="3445" y="662"/>
                  </a:lnTo>
                  <a:lnTo>
                    <a:pt x="3441" y="666"/>
                  </a:lnTo>
                  <a:lnTo>
                    <a:pt x="3441" y="666"/>
                  </a:lnTo>
                  <a:lnTo>
                    <a:pt x="3433" y="698"/>
                  </a:lnTo>
                  <a:lnTo>
                    <a:pt x="3433" y="698"/>
                  </a:lnTo>
                  <a:lnTo>
                    <a:pt x="3433" y="702"/>
                  </a:lnTo>
                  <a:lnTo>
                    <a:pt x="3435" y="706"/>
                  </a:lnTo>
                  <a:lnTo>
                    <a:pt x="3437" y="710"/>
                  </a:lnTo>
                  <a:lnTo>
                    <a:pt x="3441" y="712"/>
                  </a:lnTo>
                  <a:lnTo>
                    <a:pt x="3441" y="712"/>
                  </a:lnTo>
                  <a:lnTo>
                    <a:pt x="3447" y="712"/>
                  </a:lnTo>
                  <a:lnTo>
                    <a:pt x="3451" y="712"/>
                  </a:lnTo>
                  <a:lnTo>
                    <a:pt x="3455" y="708"/>
                  </a:lnTo>
                  <a:lnTo>
                    <a:pt x="3457" y="704"/>
                  </a:lnTo>
                  <a:lnTo>
                    <a:pt x="3457" y="704"/>
                  </a:lnTo>
                  <a:close/>
                  <a:moveTo>
                    <a:pt x="3431" y="812"/>
                  </a:moveTo>
                  <a:lnTo>
                    <a:pt x="3431" y="812"/>
                  </a:lnTo>
                  <a:lnTo>
                    <a:pt x="3437" y="782"/>
                  </a:lnTo>
                  <a:lnTo>
                    <a:pt x="3437" y="782"/>
                  </a:lnTo>
                  <a:lnTo>
                    <a:pt x="3437" y="776"/>
                  </a:lnTo>
                  <a:lnTo>
                    <a:pt x="3437" y="772"/>
                  </a:lnTo>
                  <a:lnTo>
                    <a:pt x="3433" y="768"/>
                  </a:lnTo>
                  <a:lnTo>
                    <a:pt x="3429" y="766"/>
                  </a:lnTo>
                  <a:lnTo>
                    <a:pt x="3429" y="766"/>
                  </a:lnTo>
                  <a:lnTo>
                    <a:pt x="3423" y="766"/>
                  </a:lnTo>
                  <a:lnTo>
                    <a:pt x="3419" y="768"/>
                  </a:lnTo>
                  <a:lnTo>
                    <a:pt x="3417" y="772"/>
                  </a:lnTo>
                  <a:lnTo>
                    <a:pt x="3415" y="776"/>
                  </a:lnTo>
                  <a:lnTo>
                    <a:pt x="3415" y="776"/>
                  </a:lnTo>
                  <a:lnTo>
                    <a:pt x="3407" y="808"/>
                  </a:lnTo>
                  <a:lnTo>
                    <a:pt x="3407" y="808"/>
                  </a:lnTo>
                  <a:lnTo>
                    <a:pt x="3407" y="812"/>
                  </a:lnTo>
                  <a:lnTo>
                    <a:pt x="3409" y="816"/>
                  </a:lnTo>
                  <a:lnTo>
                    <a:pt x="3413" y="820"/>
                  </a:lnTo>
                  <a:lnTo>
                    <a:pt x="3417" y="822"/>
                  </a:lnTo>
                  <a:lnTo>
                    <a:pt x="3417" y="822"/>
                  </a:lnTo>
                  <a:lnTo>
                    <a:pt x="3421" y="822"/>
                  </a:lnTo>
                  <a:lnTo>
                    <a:pt x="3427" y="820"/>
                  </a:lnTo>
                  <a:lnTo>
                    <a:pt x="3429" y="816"/>
                  </a:lnTo>
                  <a:lnTo>
                    <a:pt x="3431" y="812"/>
                  </a:lnTo>
                  <a:lnTo>
                    <a:pt x="3431" y="812"/>
                  </a:lnTo>
                  <a:close/>
                  <a:moveTo>
                    <a:pt x="3413" y="922"/>
                  </a:moveTo>
                  <a:lnTo>
                    <a:pt x="3413" y="922"/>
                  </a:lnTo>
                  <a:lnTo>
                    <a:pt x="3417" y="890"/>
                  </a:lnTo>
                  <a:lnTo>
                    <a:pt x="3417" y="890"/>
                  </a:lnTo>
                  <a:lnTo>
                    <a:pt x="3417" y="886"/>
                  </a:lnTo>
                  <a:lnTo>
                    <a:pt x="3415" y="882"/>
                  </a:lnTo>
                  <a:lnTo>
                    <a:pt x="3411" y="878"/>
                  </a:lnTo>
                  <a:lnTo>
                    <a:pt x="3407" y="876"/>
                  </a:lnTo>
                  <a:lnTo>
                    <a:pt x="3407" y="876"/>
                  </a:lnTo>
                  <a:lnTo>
                    <a:pt x="3403" y="878"/>
                  </a:lnTo>
                  <a:lnTo>
                    <a:pt x="3399" y="878"/>
                  </a:lnTo>
                  <a:lnTo>
                    <a:pt x="3395" y="882"/>
                  </a:lnTo>
                  <a:lnTo>
                    <a:pt x="3393" y="886"/>
                  </a:lnTo>
                  <a:lnTo>
                    <a:pt x="3393" y="886"/>
                  </a:lnTo>
                  <a:lnTo>
                    <a:pt x="3389" y="918"/>
                  </a:lnTo>
                  <a:lnTo>
                    <a:pt x="3389" y="918"/>
                  </a:lnTo>
                  <a:lnTo>
                    <a:pt x="3389" y="924"/>
                  </a:lnTo>
                  <a:lnTo>
                    <a:pt x="3391" y="928"/>
                  </a:lnTo>
                  <a:lnTo>
                    <a:pt x="3395" y="930"/>
                  </a:lnTo>
                  <a:lnTo>
                    <a:pt x="3399" y="932"/>
                  </a:lnTo>
                  <a:lnTo>
                    <a:pt x="3399" y="932"/>
                  </a:lnTo>
                  <a:lnTo>
                    <a:pt x="3403" y="932"/>
                  </a:lnTo>
                  <a:lnTo>
                    <a:pt x="3407" y="930"/>
                  </a:lnTo>
                  <a:lnTo>
                    <a:pt x="3411" y="926"/>
                  </a:lnTo>
                  <a:lnTo>
                    <a:pt x="3413" y="922"/>
                  </a:lnTo>
                  <a:lnTo>
                    <a:pt x="3413" y="922"/>
                  </a:lnTo>
                  <a:close/>
                  <a:moveTo>
                    <a:pt x="3399" y="1033"/>
                  </a:moveTo>
                  <a:lnTo>
                    <a:pt x="3399" y="1033"/>
                  </a:lnTo>
                  <a:lnTo>
                    <a:pt x="3403" y="1002"/>
                  </a:lnTo>
                  <a:lnTo>
                    <a:pt x="3403" y="1002"/>
                  </a:lnTo>
                  <a:lnTo>
                    <a:pt x="3401" y="996"/>
                  </a:lnTo>
                  <a:lnTo>
                    <a:pt x="3399" y="992"/>
                  </a:lnTo>
                  <a:lnTo>
                    <a:pt x="3397" y="990"/>
                  </a:lnTo>
                  <a:lnTo>
                    <a:pt x="3391" y="988"/>
                  </a:lnTo>
                  <a:lnTo>
                    <a:pt x="3391" y="988"/>
                  </a:lnTo>
                  <a:lnTo>
                    <a:pt x="3387" y="988"/>
                  </a:lnTo>
                  <a:lnTo>
                    <a:pt x="3383" y="990"/>
                  </a:lnTo>
                  <a:lnTo>
                    <a:pt x="3379" y="994"/>
                  </a:lnTo>
                  <a:lnTo>
                    <a:pt x="3379" y="998"/>
                  </a:lnTo>
                  <a:lnTo>
                    <a:pt x="3379" y="998"/>
                  </a:lnTo>
                  <a:lnTo>
                    <a:pt x="3375" y="1031"/>
                  </a:lnTo>
                  <a:lnTo>
                    <a:pt x="3375" y="1031"/>
                  </a:lnTo>
                  <a:lnTo>
                    <a:pt x="3375" y="1037"/>
                  </a:lnTo>
                  <a:lnTo>
                    <a:pt x="3377" y="1041"/>
                  </a:lnTo>
                  <a:lnTo>
                    <a:pt x="3381" y="1043"/>
                  </a:lnTo>
                  <a:lnTo>
                    <a:pt x="3385" y="1045"/>
                  </a:lnTo>
                  <a:lnTo>
                    <a:pt x="3385" y="1045"/>
                  </a:lnTo>
                  <a:lnTo>
                    <a:pt x="3391" y="1045"/>
                  </a:lnTo>
                  <a:lnTo>
                    <a:pt x="3395" y="1041"/>
                  </a:lnTo>
                  <a:lnTo>
                    <a:pt x="3397" y="1039"/>
                  </a:lnTo>
                  <a:lnTo>
                    <a:pt x="3399" y="1033"/>
                  </a:lnTo>
                  <a:lnTo>
                    <a:pt x="3399" y="1033"/>
                  </a:lnTo>
                  <a:close/>
                  <a:moveTo>
                    <a:pt x="3391" y="1145"/>
                  </a:moveTo>
                  <a:lnTo>
                    <a:pt x="3391" y="1145"/>
                  </a:lnTo>
                  <a:lnTo>
                    <a:pt x="3393" y="1113"/>
                  </a:lnTo>
                  <a:lnTo>
                    <a:pt x="3393" y="1113"/>
                  </a:lnTo>
                  <a:lnTo>
                    <a:pt x="3391" y="1109"/>
                  </a:lnTo>
                  <a:lnTo>
                    <a:pt x="3389" y="1105"/>
                  </a:lnTo>
                  <a:lnTo>
                    <a:pt x="3385" y="1101"/>
                  </a:lnTo>
                  <a:lnTo>
                    <a:pt x="3381" y="1101"/>
                  </a:lnTo>
                  <a:lnTo>
                    <a:pt x="3381" y="1101"/>
                  </a:lnTo>
                  <a:lnTo>
                    <a:pt x="3377" y="1101"/>
                  </a:lnTo>
                  <a:lnTo>
                    <a:pt x="3373" y="1103"/>
                  </a:lnTo>
                  <a:lnTo>
                    <a:pt x="3369" y="1107"/>
                  </a:lnTo>
                  <a:lnTo>
                    <a:pt x="3369" y="1111"/>
                  </a:lnTo>
                  <a:lnTo>
                    <a:pt x="3369" y="1111"/>
                  </a:lnTo>
                  <a:lnTo>
                    <a:pt x="3367" y="1143"/>
                  </a:lnTo>
                  <a:lnTo>
                    <a:pt x="3367" y="1143"/>
                  </a:lnTo>
                  <a:lnTo>
                    <a:pt x="3367" y="1149"/>
                  </a:lnTo>
                  <a:lnTo>
                    <a:pt x="3369" y="1153"/>
                  </a:lnTo>
                  <a:lnTo>
                    <a:pt x="3373" y="1155"/>
                  </a:lnTo>
                  <a:lnTo>
                    <a:pt x="3377" y="1157"/>
                  </a:lnTo>
                  <a:lnTo>
                    <a:pt x="3377" y="1157"/>
                  </a:lnTo>
                  <a:lnTo>
                    <a:pt x="3383" y="1155"/>
                  </a:lnTo>
                  <a:lnTo>
                    <a:pt x="3387" y="1153"/>
                  </a:lnTo>
                  <a:lnTo>
                    <a:pt x="3389" y="1149"/>
                  </a:lnTo>
                  <a:lnTo>
                    <a:pt x="3391" y="1145"/>
                  </a:lnTo>
                  <a:lnTo>
                    <a:pt x="3391" y="1145"/>
                  </a:lnTo>
                  <a:close/>
                  <a:moveTo>
                    <a:pt x="3387" y="1257"/>
                  </a:moveTo>
                  <a:lnTo>
                    <a:pt x="3387" y="1257"/>
                  </a:lnTo>
                  <a:lnTo>
                    <a:pt x="3387" y="1225"/>
                  </a:lnTo>
                  <a:lnTo>
                    <a:pt x="3387" y="1225"/>
                  </a:lnTo>
                  <a:lnTo>
                    <a:pt x="3387" y="1221"/>
                  </a:lnTo>
                  <a:lnTo>
                    <a:pt x="3383" y="1217"/>
                  </a:lnTo>
                  <a:lnTo>
                    <a:pt x="3381" y="1213"/>
                  </a:lnTo>
                  <a:lnTo>
                    <a:pt x="3375" y="1213"/>
                  </a:lnTo>
                  <a:lnTo>
                    <a:pt x="3375" y="1213"/>
                  </a:lnTo>
                  <a:lnTo>
                    <a:pt x="3371" y="1213"/>
                  </a:lnTo>
                  <a:lnTo>
                    <a:pt x="3367" y="1215"/>
                  </a:lnTo>
                  <a:lnTo>
                    <a:pt x="3365" y="1219"/>
                  </a:lnTo>
                  <a:lnTo>
                    <a:pt x="3363" y="1225"/>
                  </a:lnTo>
                  <a:lnTo>
                    <a:pt x="3363" y="1225"/>
                  </a:lnTo>
                  <a:lnTo>
                    <a:pt x="3363" y="1257"/>
                  </a:lnTo>
                  <a:lnTo>
                    <a:pt x="3363" y="1257"/>
                  </a:lnTo>
                  <a:lnTo>
                    <a:pt x="3363" y="1261"/>
                  </a:lnTo>
                  <a:lnTo>
                    <a:pt x="3365" y="1265"/>
                  </a:lnTo>
                  <a:lnTo>
                    <a:pt x="3369" y="1267"/>
                  </a:lnTo>
                  <a:lnTo>
                    <a:pt x="3375" y="1269"/>
                  </a:lnTo>
                  <a:lnTo>
                    <a:pt x="3375" y="1269"/>
                  </a:lnTo>
                  <a:lnTo>
                    <a:pt x="3379" y="1267"/>
                  </a:lnTo>
                  <a:lnTo>
                    <a:pt x="3383" y="1265"/>
                  </a:lnTo>
                  <a:lnTo>
                    <a:pt x="3385" y="1261"/>
                  </a:lnTo>
                  <a:lnTo>
                    <a:pt x="3387" y="1257"/>
                  </a:lnTo>
                  <a:lnTo>
                    <a:pt x="3387" y="1257"/>
                  </a:lnTo>
                  <a:close/>
                  <a:moveTo>
                    <a:pt x="3387" y="1369"/>
                  </a:moveTo>
                  <a:lnTo>
                    <a:pt x="3387" y="1369"/>
                  </a:lnTo>
                  <a:lnTo>
                    <a:pt x="3387" y="1337"/>
                  </a:lnTo>
                  <a:lnTo>
                    <a:pt x="3387" y="1337"/>
                  </a:lnTo>
                  <a:lnTo>
                    <a:pt x="3385" y="1331"/>
                  </a:lnTo>
                  <a:lnTo>
                    <a:pt x="3383" y="1327"/>
                  </a:lnTo>
                  <a:lnTo>
                    <a:pt x="3379" y="1325"/>
                  </a:lnTo>
                  <a:lnTo>
                    <a:pt x="3375" y="1325"/>
                  </a:lnTo>
                  <a:lnTo>
                    <a:pt x="3375" y="1325"/>
                  </a:lnTo>
                  <a:lnTo>
                    <a:pt x="3369" y="1325"/>
                  </a:lnTo>
                  <a:lnTo>
                    <a:pt x="3365" y="1329"/>
                  </a:lnTo>
                  <a:lnTo>
                    <a:pt x="3363" y="1331"/>
                  </a:lnTo>
                  <a:lnTo>
                    <a:pt x="3363" y="1337"/>
                  </a:lnTo>
                  <a:lnTo>
                    <a:pt x="3363" y="1337"/>
                  </a:lnTo>
                  <a:lnTo>
                    <a:pt x="3363" y="1369"/>
                  </a:lnTo>
                  <a:lnTo>
                    <a:pt x="3363" y="1369"/>
                  </a:lnTo>
                  <a:lnTo>
                    <a:pt x="3363" y="1373"/>
                  </a:lnTo>
                  <a:lnTo>
                    <a:pt x="3367" y="1377"/>
                  </a:lnTo>
                  <a:lnTo>
                    <a:pt x="3371" y="1379"/>
                  </a:lnTo>
                  <a:lnTo>
                    <a:pt x="3375" y="1381"/>
                  </a:lnTo>
                  <a:lnTo>
                    <a:pt x="3375" y="1381"/>
                  </a:lnTo>
                  <a:lnTo>
                    <a:pt x="3379" y="1379"/>
                  </a:lnTo>
                  <a:lnTo>
                    <a:pt x="3383" y="1377"/>
                  </a:lnTo>
                  <a:lnTo>
                    <a:pt x="3385" y="1373"/>
                  </a:lnTo>
                  <a:lnTo>
                    <a:pt x="3387" y="1369"/>
                  </a:lnTo>
                  <a:lnTo>
                    <a:pt x="3387" y="1369"/>
                  </a:lnTo>
                  <a:close/>
                  <a:moveTo>
                    <a:pt x="3391" y="1479"/>
                  </a:moveTo>
                  <a:lnTo>
                    <a:pt x="3391" y="1479"/>
                  </a:lnTo>
                  <a:lnTo>
                    <a:pt x="3389" y="1447"/>
                  </a:lnTo>
                  <a:lnTo>
                    <a:pt x="3389" y="1447"/>
                  </a:lnTo>
                  <a:lnTo>
                    <a:pt x="3387" y="1443"/>
                  </a:lnTo>
                  <a:lnTo>
                    <a:pt x="3385" y="1439"/>
                  </a:lnTo>
                  <a:lnTo>
                    <a:pt x="3381" y="1437"/>
                  </a:lnTo>
                  <a:lnTo>
                    <a:pt x="3377" y="1437"/>
                  </a:lnTo>
                  <a:lnTo>
                    <a:pt x="3377" y="1437"/>
                  </a:lnTo>
                  <a:lnTo>
                    <a:pt x="3371" y="1437"/>
                  </a:lnTo>
                  <a:lnTo>
                    <a:pt x="3369" y="1441"/>
                  </a:lnTo>
                  <a:lnTo>
                    <a:pt x="3365" y="1445"/>
                  </a:lnTo>
                  <a:lnTo>
                    <a:pt x="3365" y="1449"/>
                  </a:lnTo>
                  <a:lnTo>
                    <a:pt x="3365" y="1449"/>
                  </a:lnTo>
                  <a:lnTo>
                    <a:pt x="3367" y="1481"/>
                  </a:lnTo>
                  <a:lnTo>
                    <a:pt x="3367" y="1481"/>
                  </a:lnTo>
                  <a:lnTo>
                    <a:pt x="3367" y="1485"/>
                  </a:lnTo>
                  <a:lnTo>
                    <a:pt x="3371" y="1489"/>
                  </a:lnTo>
                  <a:lnTo>
                    <a:pt x="3375" y="1491"/>
                  </a:lnTo>
                  <a:lnTo>
                    <a:pt x="3379" y="1493"/>
                  </a:lnTo>
                  <a:lnTo>
                    <a:pt x="3379" y="1493"/>
                  </a:lnTo>
                  <a:lnTo>
                    <a:pt x="3383" y="1491"/>
                  </a:lnTo>
                  <a:lnTo>
                    <a:pt x="3387" y="1489"/>
                  </a:lnTo>
                  <a:lnTo>
                    <a:pt x="3389" y="1485"/>
                  </a:lnTo>
                  <a:lnTo>
                    <a:pt x="3391" y="1479"/>
                  </a:lnTo>
                  <a:lnTo>
                    <a:pt x="3391" y="1479"/>
                  </a:lnTo>
                  <a:close/>
                  <a:moveTo>
                    <a:pt x="3399" y="1591"/>
                  </a:moveTo>
                  <a:lnTo>
                    <a:pt x="3399" y="1591"/>
                  </a:lnTo>
                  <a:lnTo>
                    <a:pt x="3395" y="1559"/>
                  </a:lnTo>
                  <a:lnTo>
                    <a:pt x="3395" y="1559"/>
                  </a:lnTo>
                  <a:lnTo>
                    <a:pt x="3395" y="1555"/>
                  </a:lnTo>
                  <a:lnTo>
                    <a:pt x="3391" y="1551"/>
                  </a:lnTo>
                  <a:lnTo>
                    <a:pt x="3387" y="1549"/>
                  </a:lnTo>
                  <a:lnTo>
                    <a:pt x="3383" y="1549"/>
                  </a:lnTo>
                  <a:lnTo>
                    <a:pt x="3383" y="1549"/>
                  </a:lnTo>
                  <a:lnTo>
                    <a:pt x="3379" y="1549"/>
                  </a:lnTo>
                  <a:lnTo>
                    <a:pt x="3375" y="1553"/>
                  </a:lnTo>
                  <a:lnTo>
                    <a:pt x="3373" y="1557"/>
                  </a:lnTo>
                  <a:lnTo>
                    <a:pt x="3371" y="1561"/>
                  </a:lnTo>
                  <a:lnTo>
                    <a:pt x="3371" y="1561"/>
                  </a:lnTo>
                  <a:lnTo>
                    <a:pt x="3375" y="1593"/>
                  </a:lnTo>
                  <a:lnTo>
                    <a:pt x="3375" y="1593"/>
                  </a:lnTo>
                  <a:lnTo>
                    <a:pt x="3375" y="1597"/>
                  </a:lnTo>
                  <a:lnTo>
                    <a:pt x="3379" y="1601"/>
                  </a:lnTo>
                  <a:lnTo>
                    <a:pt x="3383" y="1603"/>
                  </a:lnTo>
                  <a:lnTo>
                    <a:pt x="3387" y="1605"/>
                  </a:lnTo>
                  <a:lnTo>
                    <a:pt x="3387" y="1605"/>
                  </a:lnTo>
                  <a:lnTo>
                    <a:pt x="3391" y="1603"/>
                  </a:lnTo>
                  <a:lnTo>
                    <a:pt x="3395" y="1599"/>
                  </a:lnTo>
                  <a:lnTo>
                    <a:pt x="3397" y="1595"/>
                  </a:lnTo>
                  <a:lnTo>
                    <a:pt x="3399" y="1591"/>
                  </a:lnTo>
                  <a:lnTo>
                    <a:pt x="3399" y="1591"/>
                  </a:lnTo>
                  <a:close/>
                  <a:moveTo>
                    <a:pt x="3409" y="1703"/>
                  </a:moveTo>
                  <a:lnTo>
                    <a:pt x="3409" y="1703"/>
                  </a:lnTo>
                  <a:lnTo>
                    <a:pt x="3405" y="1671"/>
                  </a:lnTo>
                  <a:lnTo>
                    <a:pt x="3405" y="1671"/>
                  </a:lnTo>
                  <a:lnTo>
                    <a:pt x="3405" y="1665"/>
                  </a:lnTo>
                  <a:lnTo>
                    <a:pt x="3401" y="1663"/>
                  </a:lnTo>
                  <a:lnTo>
                    <a:pt x="3397" y="1661"/>
                  </a:lnTo>
                  <a:lnTo>
                    <a:pt x="3393" y="1659"/>
                  </a:lnTo>
                  <a:lnTo>
                    <a:pt x="3393" y="1659"/>
                  </a:lnTo>
                  <a:lnTo>
                    <a:pt x="3389" y="1661"/>
                  </a:lnTo>
                  <a:lnTo>
                    <a:pt x="3385" y="1665"/>
                  </a:lnTo>
                  <a:lnTo>
                    <a:pt x="3383" y="1669"/>
                  </a:lnTo>
                  <a:lnTo>
                    <a:pt x="3383" y="1673"/>
                  </a:lnTo>
                  <a:lnTo>
                    <a:pt x="3383" y="1673"/>
                  </a:lnTo>
                  <a:lnTo>
                    <a:pt x="3385" y="1705"/>
                  </a:lnTo>
                  <a:lnTo>
                    <a:pt x="3385" y="1705"/>
                  </a:lnTo>
                  <a:lnTo>
                    <a:pt x="3387" y="1709"/>
                  </a:lnTo>
                  <a:lnTo>
                    <a:pt x="3391" y="1713"/>
                  </a:lnTo>
                  <a:lnTo>
                    <a:pt x="3395" y="1715"/>
                  </a:lnTo>
                  <a:lnTo>
                    <a:pt x="3399" y="1715"/>
                  </a:lnTo>
                  <a:lnTo>
                    <a:pt x="3399" y="1715"/>
                  </a:lnTo>
                  <a:lnTo>
                    <a:pt x="3403" y="1715"/>
                  </a:lnTo>
                  <a:lnTo>
                    <a:pt x="3407" y="1711"/>
                  </a:lnTo>
                  <a:lnTo>
                    <a:pt x="3409" y="1707"/>
                  </a:lnTo>
                  <a:lnTo>
                    <a:pt x="3409" y="1703"/>
                  </a:lnTo>
                  <a:lnTo>
                    <a:pt x="3409" y="1703"/>
                  </a:lnTo>
                  <a:close/>
                  <a:moveTo>
                    <a:pt x="3367" y="1659"/>
                  </a:moveTo>
                  <a:lnTo>
                    <a:pt x="3367" y="1659"/>
                  </a:lnTo>
                  <a:lnTo>
                    <a:pt x="3377" y="1689"/>
                  </a:lnTo>
                  <a:lnTo>
                    <a:pt x="3377" y="1689"/>
                  </a:lnTo>
                  <a:lnTo>
                    <a:pt x="3379" y="1695"/>
                  </a:lnTo>
                  <a:lnTo>
                    <a:pt x="3383" y="1697"/>
                  </a:lnTo>
                  <a:lnTo>
                    <a:pt x="3387" y="1699"/>
                  </a:lnTo>
                  <a:lnTo>
                    <a:pt x="3393" y="1697"/>
                  </a:lnTo>
                  <a:lnTo>
                    <a:pt x="3393" y="1697"/>
                  </a:lnTo>
                  <a:lnTo>
                    <a:pt x="3397" y="1695"/>
                  </a:lnTo>
                  <a:lnTo>
                    <a:pt x="3399" y="1693"/>
                  </a:lnTo>
                  <a:lnTo>
                    <a:pt x="3401" y="1687"/>
                  </a:lnTo>
                  <a:lnTo>
                    <a:pt x="3401" y="1683"/>
                  </a:lnTo>
                  <a:lnTo>
                    <a:pt x="3401" y="1683"/>
                  </a:lnTo>
                  <a:lnTo>
                    <a:pt x="3391" y="1653"/>
                  </a:lnTo>
                  <a:lnTo>
                    <a:pt x="3391" y="1653"/>
                  </a:lnTo>
                  <a:lnTo>
                    <a:pt x="3389" y="1647"/>
                  </a:lnTo>
                  <a:lnTo>
                    <a:pt x="3385" y="1645"/>
                  </a:lnTo>
                  <a:lnTo>
                    <a:pt x="3381" y="1643"/>
                  </a:lnTo>
                  <a:lnTo>
                    <a:pt x="3375" y="1645"/>
                  </a:lnTo>
                  <a:lnTo>
                    <a:pt x="3375" y="1645"/>
                  </a:lnTo>
                  <a:lnTo>
                    <a:pt x="3371" y="1647"/>
                  </a:lnTo>
                  <a:lnTo>
                    <a:pt x="3369" y="1651"/>
                  </a:lnTo>
                  <a:lnTo>
                    <a:pt x="3367" y="1655"/>
                  </a:lnTo>
                  <a:lnTo>
                    <a:pt x="3367" y="1659"/>
                  </a:lnTo>
                  <a:lnTo>
                    <a:pt x="3367" y="1659"/>
                  </a:lnTo>
                  <a:close/>
                  <a:moveTo>
                    <a:pt x="3329" y="1555"/>
                  </a:moveTo>
                  <a:lnTo>
                    <a:pt x="3329" y="1555"/>
                  </a:lnTo>
                  <a:lnTo>
                    <a:pt x="3341" y="1585"/>
                  </a:lnTo>
                  <a:lnTo>
                    <a:pt x="3341" y="1585"/>
                  </a:lnTo>
                  <a:lnTo>
                    <a:pt x="3343" y="1589"/>
                  </a:lnTo>
                  <a:lnTo>
                    <a:pt x="3347" y="1591"/>
                  </a:lnTo>
                  <a:lnTo>
                    <a:pt x="3351" y="1593"/>
                  </a:lnTo>
                  <a:lnTo>
                    <a:pt x="3357" y="1591"/>
                  </a:lnTo>
                  <a:lnTo>
                    <a:pt x="3357" y="1591"/>
                  </a:lnTo>
                  <a:lnTo>
                    <a:pt x="3361" y="1589"/>
                  </a:lnTo>
                  <a:lnTo>
                    <a:pt x="3363" y="1585"/>
                  </a:lnTo>
                  <a:lnTo>
                    <a:pt x="3363" y="1581"/>
                  </a:lnTo>
                  <a:lnTo>
                    <a:pt x="3363" y="1577"/>
                  </a:lnTo>
                  <a:lnTo>
                    <a:pt x="3363" y="1577"/>
                  </a:lnTo>
                  <a:lnTo>
                    <a:pt x="3351" y="1547"/>
                  </a:lnTo>
                  <a:lnTo>
                    <a:pt x="3351" y="1547"/>
                  </a:lnTo>
                  <a:lnTo>
                    <a:pt x="3347" y="1543"/>
                  </a:lnTo>
                  <a:lnTo>
                    <a:pt x="3343" y="1539"/>
                  </a:lnTo>
                  <a:lnTo>
                    <a:pt x="3339" y="1539"/>
                  </a:lnTo>
                  <a:lnTo>
                    <a:pt x="3335" y="1539"/>
                  </a:lnTo>
                  <a:lnTo>
                    <a:pt x="3335" y="1539"/>
                  </a:lnTo>
                  <a:lnTo>
                    <a:pt x="3331" y="1543"/>
                  </a:lnTo>
                  <a:lnTo>
                    <a:pt x="3329" y="1547"/>
                  </a:lnTo>
                  <a:lnTo>
                    <a:pt x="3327" y="1551"/>
                  </a:lnTo>
                  <a:lnTo>
                    <a:pt x="3329" y="1555"/>
                  </a:lnTo>
                  <a:lnTo>
                    <a:pt x="3329" y="1555"/>
                  </a:lnTo>
                  <a:close/>
                  <a:moveTo>
                    <a:pt x="3281" y="1455"/>
                  </a:moveTo>
                  <a:lnTo>
                    <a:pt x="3281" y="1455"/>
                  </a:lnTo>
                  <a:lnTo>
                    <a:pt x="3295" y="1483"/>
                  </a:lnTo>
                  <a:lnTo>
                    <a:pt x="3295" y="1483"/>
                  </a:lnTo>
                  <a:lnTo>
                    <a:pt x="3297" y="1487"/>
                  </a:lnTo>
                  <a:lnTo>
                    <a:pt x="3301" y="1489"/>
                  </a:lnTo>
                  <a:lnTo>
                    <a:pt x="3307" y="1491"/>
                  </a:lnTo>
                  <a:lnTo>
                    <a:pt x="3311" y="1489"/>
                  </a:lnTo>
                  <a:lnTo>
                    <a:pt x="3311" y="1489"/>
                  </a:lnTo>
                  <a:lnTo>
                    <a:pt x="3315" y="1485"/>
                  </a:lnTo>
                  <a:lnTo>
                    <a:pt x="3317" y="1481"/>
                  </a:lnTo>
                  <a:lnTo>
                    <a:pt x="3317" y="1477"/>
                  </a:lnTo>
                  <a:lnTo>
                    <a:pt x="3317" y="1473"/>
                  </a:lnTo>
                  <a:lnTo>
                    <a:pt x="3317" y="1473"/>
                  </a:lnTo>
                  <a:lnTo>
                    <a:pt x="3301" y="1445"/>
                  </a:lnTo>
                  <a:lnTo>
                    <a:pt x="3301" y="1445"/>
                  </a:lnTo>
                  <a:lnTo>
                    <a:pt x="3299" y="1441"/>
                  </a:lnTo>
                  <a:lnTo>
                    <a:pt x="3295" y="1439"/>
                  </a:lnTo>
                  <a:lnTo>
                    <a:pt x="3289" y="1437"/>
                  </a:lnTo>
                  <a:lnTo>
                    <a:pt x="3285" y="1439"/>
                  </a:lnTo>
                  <a:lnTo>
                    <a:pt x="3285" y="1439"/>
                  </a:lnTo>
                  <a:lnTo>
                    <a:pt x="3281" y="1443"/>
                  </a:lnTo>
                  <a:lnTo>
                    <a:pt x="3279" y="1447"/>
                  </a:lnTo>
                  <a:lnTo>
                    <a:pt x="3279" y="1451"/>
                  </a:lnTo>
                  <a:lnTo>
                    <a:pt x="3281" y="1455"/>
                  </a:lnTo>
                  <a:lnTo>
                    <a:pt x="3281" y="1455"/>
                  </a:lnTo>
                  <a:close/>
                  <a:moveTo>
                    <a:pt x="3223" y="1359"/>
                  </a:moveTo>
                  <a:lnTo>
                    <a:pt x="3223" y="1359"/>
                  </a:lnTo>
                  <a:lnTo>
                    <a:pt x="3241" y="1387"/>
                  </a:lnTo>
                  <a:lnTo>
                    <a:pt x="3241" y="1387"/>
                  </a:lnTo>
                  <a:lnTo>
                    <a:pt x="3245" y="1391"/>
                  </a:lnTo>
                  <a:lnTo>
                    <a:pt x="3249" y="1391"/>
                  </a:lnTo>
                  <a:lnTo>
                    <a:pt x="3253" y="1393"/>
                  </a:lnTo>
                  <a:lnTo>
                    <a:pt x="3257" y="1391"/>
                  </a:lnTo>
                  <a:lnTo>
                    <a:pt x="3257" y="1391"/>
                  </a:lnTo>
                  <a:lnTo>
                    <a:pt x="3261" y="1387"/>
                  </a:lnTo>
                  <a:lnTo>
                    <a:pt x="3263" y="1383"/>
                  </a:lnTo>
                  <a:lnTo>
                    <a:pt x="3263" y="1379"/>
                  </a:lnTo>
                  <a:lnTo>
                    <a:pt x="3261" y="1373"/>
                  </a:lnTo>
                  <a:lnTo>
                    <a:pt x="3261" y="1373"/>
                  </a:lnTo>
                  <a:lnTo>
                    <a:pt x="3243" y="1347"/>
                  </a:lnTo>
                  <a:lnTo>
                    <a:pt x="3243" y="1347"/>
                  </a:lnTo>
                  <a:lnTo>
                    <a:pt x="3241" y="1343"/>
                  </a:lnTo>
                  <a:lnTo>
                    <a:pt x="3237" y="1341"/>
                  </a:lnTo>
                  <a:lnTo>
                    <a:pt x="3231" y="1341"/>
                  </a:lnTo>
                  <a:lnTo>
                    <a:pt x="3227" y="1343"/>
                  </a:lnTo>
                  <a:lnTo>
                    <a:pt x="3227" y="1343"/>
                  </a:lnTo>
                  <a:lnTo>
                    <a:pt x="3223" y="1347"/>
                  </a:lnTo>
                  <a:lnTo>
                    <a:pt x="3221" y="1351"/>
                  </a:lnTo>
                  <a:lnTo>
                    <a:pt x="3221" y="1355"/>
                  </a:lnTo>
                  <a:lnTo>
                    <a:pt x="3223" y="1359"/>
                  </a:lnTo>
                  <a:lnTo>
                    <a:pt x="3223" y="1359"/>
                  </a:lnTo>
                  <a:close/>
                  <a:moveTo>
                    <a:pt x="3157" y="1271"/>
                  </a:moveTo>
                  <a:lnTo>
                    <a:pt x="3157" y="1271"/>
                  </a:lnTo>
                  <a:lnTo>
                    <a:pt x="3177" y="1295"/>
                  </a:lnTo>
                  <a:lnTo>
                    <a:pt x="3177" y="1295"/>
                  </a:lnTo>
                  <a:lnTo>
                    <a:pt x="3181" y="1299"/>
                  </a:lnTo>
                  <a:lnTo>
                    <a:pt x="3185" y="1301"/>
                  </a:lnTo>
                  <a:lnTo>
                    <a:pt x="3189" y="1301"/>
                  </a:lnTo>
                  <a:lnTo>
                    <a:pt x="3195" y="1297"/>
                  </a:lnTo>
                  <a:lnTo>
                    <a:pt x="3195" y="1297"/>
                  </a:lnTo>
                  <a:lnTo>
                    <a:pt x="3197" y="1295"/>
                  </a:lnTo>
                  <a:lnTo>
                    <a:pt x="3199" y="1289"/>
                  </a:lnTo>
                  <a:lnTo>
                    <a:pt x="3199" y="1285"/>
                  </a:lnTo>
                  <a:lnTo>
                    <a:pt x="3197" y="1281"/>
                  </a:lnTo>
                  <a:lnTo>
                    <a:pt x="3197" y="1281"/>
                  </a:lnTo>
                  <a:lnTo>
                    <a:pt x="3175" y="1255"/>
                  </a:lnTo>
                  <a:lnTo>
                    <a:pt x="3175" y="1255"/>
                  </a:lnTo>
                  <a:lnTo>
                    <a:pt x="3171" y="1253"/>
                  </a:lnTo>
                  <a:lnTo>
                    <a:pt x="3167" y="1251"/>
                  </a:lnTo>
                  <a:lnTo>
                    <a:pt x="3163" y="1253"/>
                  </a:lnTo>
                  <a:lnTo>
                    <a:pt x="3159" y="1255"/>
                  </a:lnTo>
                  <a:lnTo>
                    <a:pt x="3159" y="1255"/>
                  </a:lnTo>
                  <a:lnTo>
                    <a:pt x="3155" y="1259"/>
                  </a:lnTo>
                  <a:lnTo>
                    <a:pt x="3155" y="1263"/>
                  </a:lnTo>
                  <a:lnTo>
                    <a:pt x="3155" y="1267"/>
                  </a:lnTo>
                  <a:lnTo>
                    <a:pt x="3157" y="1271"/>
                  </a:lnTo>
                  <a:lnTo>
                    <a:pt x="3157" y="1271"/>
                  </a:lnTo>
                  <a:close/>
                  <a:moveTo>
                    <a:pt x="3081" y="1193"/>
                  </a:moveTo>
                  <a:lnTo>
                    <a:pt x="3081" y="1193"/>
                  </a:lnTo>
                  <a:lnTo>
                    <a:pt x="3103" y="1213"/>
                  </a:lnTo>
                  <a:lnTo>
                    <a:pt x="3103" y="1213"/>
                  </a:lnTo>
                  <a:lnTo>
                    <a:pt x="3107" y="1217"/>
                  </a:lnTo>
                  <a:lnTo>
                    <a:pt x="3113" y="1217"/>
                  </a:lnTo>
                  <a:lnTo>
                    <a:pt x="3117" y="1217"/>
                  </a:lnTo>
                  <a:lnTo>
                    <a:pt x="3121" y="1213"/>
                  </a:lnTo>
                  <a:lnTo>
                    <a:pt x="3121" y="1213"/>
                  </a:lnTo>
                  <a:lnTo>
                    <a:pt x="3123" y="1209"/>
                  </a:lnTo>
                  <a:lnTo>
                    <a:pt x="3125" y="1205"/>
                  </a:lnTo>
                  <a:lnTo>
                    <a:pt x="3123" y="1201"/>
                  </a:lnTo>
                  <a:lnTo>
                    <a:pt x="3121" y="1197"/>
                  </a:lnTo>
                  <a:lnTo>
                    <a:pt x="3121" y="1197"/>
                  </a:lnTo>
                  <a:lnTo>
                    <a:pt x="3097" y="1175"/>
                  </a:lnTo>
                  <a:lnTo>
                    <a:pt x="3097" y="1175"/>
                  </a:lnTo>
                  <a:lnTo>
                    <a:pt x="3093" y="1171"/>
                  </a:lnTo>
                  <a:lnTo>
                    <a:pt x="3089" y="1171"/>
                  </a:lnTo>
                  <a:lnTo>
                    <a:pt x="3083" y="1173"/>
                  </a:lnTo>
                  <a:lnTo>
                    <a:pt x="3079" y="1175"/>
                  </a:lnTo>
                  <a:lnTo>
                    <a:pt x="3079" y="1175"/>
                  </a:lnTo>
                  <a:lnTo>
                    <a:pt x="3077" y="1179"/>
                  </a:lnTo>
                  <a:lnTo>
                    <a:pt x="3077" y="1183"/>
                  </a:lnTo>
                  <a:lnTo>
                    <a:pt x="3077" y="1189"/>
                  </a:lnTo>
                  <a:lnTo>
                    <a:pt x="3081" y="1193"/>
                  </a:lnTo>
                  <a:lnTo>
                    <a:pt x="3081" y="1193"/>
                  </a:lnTo>
                  <a:close/>
                  <a:moveTo>
                    <a:pt x="2993" y="1125"/>
                  </a:moveTo>
                  <a:lnTo>
                    <a:pt x="2993" y="1125"/>
                  </a:lnTo>
                  <a:lnTo>
                    <a:pt x="3019" y="1143"/>
                  </a:lnTo>
                  <a:lnTo>
                    <a:pt x="3019" y="1143"/>
                  </a:lnTo>
                  <a:lnTo>
                    <a:pt x="3023" y="1145"/>
                  </a:lnTo>
                  <a:lnTo>
                    <a:pt x="3029" y="1145"/>
                  </a:lnTo>
                  <a:lnTo>
                    <a:pt x="3033" y="1143"/>
                  </a:lnTo>
                  <a:lnTo>
                    <a:pt x="3037" y="1141"/>
                  </a:lnTo>
                  <a:lnTo>
                    <a:pt x="3037" y="1141"/>
                  </a:lnTo>
                  <a:lnTo>
                    <a:pt x="3039" y="1135"/>
                  </a:lnTo>
                  <a:lnTo>
                    <a:pt x="3039" y="1131"/>
                  </a:lnTo>
                  <a:lnTo>
                    <a:pt x="3037" y="1127"/>
                  </a:lnTo>
                  <a:lnTo>
                    <a:pt x="3033" y="1123"/>
                  </a:lnTo>
                  <a:lnTo>
                    <a:pt x="3033" y="1123"/>
                  </a:lnTo>
                  <a:lnTo>
                    <a:pt x="3007" y="1105"/>
                  </a:lnTo>
                  <a:lnTo>
                    <a:pt x="3007" y="1105"/>
                  </a:lnTo>
                  <a:lnTo>
                    <a:pt x="3001" y="1103"/>
                  </a:lnTo>
                  <a:lnTo>
                    <a:pt x="2997" y="1103"/>
                  </a:lnTo>
                  <a:lnTo>
                    <a:pt x="2993" y="1105"/>
                  </a:lnTo>
                  <a:lnTo>
                    <a:pt x="2989" y="1109"/>
                  </a:lnTo>
                  <a:lnTo>
                    <a:pt x="2989" y="1109"/>
                  </a:lnTo>
                  <a:lnTo>
                    <a:pt x="2987" y="1113"/>
                  </a:lnTo>
                  <a:lnTo>
                    <a:pt x="2989" y="1117"/>
                  </a:lnTo>
                  <a:lnTo>
                    <a:pt x="2989" y="1123"/>
                  </a:lnTo>
                  <a:lnTo>
                    <a:pt x="2993" y="1125"/>
                  </a:lnTo>
                  <a:lnTo>
                    <a:pt x="2993" y="1125"/>
                  </a:lnTo>
                  <a:close/>
                  <a:moveTo>
                    <a:pt x="2897" y="1075"/>
                  </a:moveTo>
                  <a:lnTo>
                    <a:pt x="2897" y="1075"/>
                  </a:lnTo>
                  <a:lnTo>
                    <a:pt x="2925" y="1087"/>
                  </a:lnTo>
                  <a:lnTo>
                    <a:pt x="2925" y="1087"/>
                  </a:lnTo>
                  <a:lnTo>
                    <a:pt x="2929" y="1089"/>
                  </a:lnTo>
                  <a:lnTo>
                    <a:pt x="2933" y="1087"/>
                  </a:lnTo>
                  <a:lnTo>
                    <a:pt x="2937" y="1085"/>
                  </a:lnTo>
                  <a:lnTo>
                    <a:pt x="2941" y="1081"/>
                  </a:lnTo>
                  <a:lnTo>
                    <a:pt x="2941" y="1081"/>
                  </a:lnTo>
                  <a:lnTo>
                    <a:pt x="2941" y="1077"/>
                  </a:lnTo>
                  <a:lnTo>
                    <a:pt x="2941" y="1073"/>
                  </a:lnTo>
                  <a:lnTo>
                    <a:pt x="2939" y="1069"/>
                  </a:lnTo>
                  <a:lnTo>
                    <a:pt x="2935" y="1065"/>
                  </a:lnTo>
                  <a:lnTo>
                    <a:pt x="2935" y="1065"/>
                  </a:lnTo>
                  <a:lnTo>
                    <a:pt x="2905" y="1053"/>
                  </a:lnTo>
                  <a:lnTo>
                    <a:pt x="2905" y="1053"/>
                  </a:lnTo>
                  <a:lnTo>
                    <a:pt x="2901" y="1051"/>
                  </a:lnTo>
                  <a:lnTo>
                    <a:pt x="2897" y="1053"/>
                  </a:lnTo>
                  <a:lnTo>
                    <a:pt x="2893" y="1055"/>
                  </a:lnTo>
                  <a:lnTo>
                    <a:pt x="2889" y="1059"/>
                  </a:lnTo>
                  <a:lnTo>
                    <a:pt x="2889" y="1059"/>
                  </a:lnTo>
                  <a:lnTo>
                    <a:pt x="2889" y="1063"/>
                  </a:lnTo>
                  <a:lnTo>
                    <a:pt x="2889" y="1069"/>
                  </a:lnTo>
                  <a:lnTo>
                    <a:pt x="2893" y="1073"/>
                  </a:lnTo>
                  <a:lnTo>
                    <a:pt x="2897" y="1075"/>
                  </a:lnTo>
                  <a:lnTo>
                    <a:pt x="2897" y="1075"/>
                  </a:lnTo>
                  <a:close/>
                  <a:moveTo>
                    <a:pt x="2791" y="1043"/>
                  </a:moveTo>
                  <a:lnTo>
                    <a:pt x="2791" y="1043"/>
                  </a:lnTo>
                  <a:lnTo>
                    <a:pt x="2821" y="1051"/>
                  </a:lnTo>
                  <a:lnTo>
                    <a:pt x="2821" y="1051"/>
                  </a:lnTo>
                  <a:lnTo>
                    <a:pt x="2827" y="1051"/>
                  </a:lnTo>
                  <a:lnTo>
                    <a:pt x="2831" y="1049"/>
                  </a:lnTo>
                  <a:lnTo>
                    <a:pt x="2835" y="1045"/>
                  </a:lnTo>
                  <a:lnTo>
                    <a:pt x="2837" y="1041"/>
                  </a:lnTo>
                  <a:lnTo>
                    <a:pt x="2837" y="1041"/>
                  </a:lnTo>
                  <a:lnTo>
                    <a:pt x="2837" y="1037"/>
                  </a:lnTo>
                  <a:lnTo>
                    <a:pt x="2835" y="1033"/>
                  </a:lnTo>
                  <a:lnTo>
                    <a:pt x="2833" y="1029"/>
                  </a:lnTo>
                  <a:lnTo>
                    <a:pt x="2827" y="1027"/>
                  </a:lnTo>
                  <a:lnTo>
                    <a:pt x="2827" y="1027"/>
                  </a:lnTo>
                  <a:lnTo>
                    <a:pt x="2797" y="1019"/>
                  </a:lnTo>
                  <a:lnTo>
                    <a:pt x="2797" y="1019"/>
                  </a:lnTo>
                  <a:lnTo>
                    <a:pt x="2791" y="1019"/>
                  </a:lnTo>
                  <a:lnTo>
                    <a:pt x="2787" y="1021"/>
                  </a:lnTo>
                  <a:lnTo>
                    <a:pt x="2783" y="1025"/>
                  </a:lnTo>
                  <a:lnTo>
                    <a:pt x="2783" y="1029"/>
                  </a:lnTo>
                  <a:lnTo>
                    <a:pt x="2783" y="1029"/>
                  </a:lnTo>
                  <a:lnTo>
                    <a:pt x="2783" y="1033"/>
                  </a:lnTo>
                  <a:lnTo>
                    <a:pt x="2783" y="1037"/>
                  </a:lnTo>
                  <a:lnTo>
                    <a:pt x="2787" y="1041"/>
                  </a:lnTo>
                  <a:lnTo>
                    <a:pt x="2791" y="1043"/>
                  </a:lnTo>
                  <a:lnTo>
                    <a:pt x="2791" y="1043"/>
                  </a:lnTo>
                  <a:close/>
                  <a:moveTo>
                    <a:pt x="2683" y="1031"/>
                  </a:moveTo>
                  <a:lnTo>
                    <a:pt x="2683" y="1031"/>
                  </a:lnTo>
                  <a:lnTo>
                    <a:pt x="2713" y="1033"/>
                  </a:lnTo>
                  <a:lnTo>
                    <a:pt x="2713" y="1033"/>
                  </a:lnTo>
                  <a:lnTo>
                    <a:pt x="2719" y="1031"/>
                  </a:lnTo>
                  <a:lnTo>
                    <a:pt x="2723" y="1029"/>
                  </a:lnTo>
                  <a:lnTo>
                    <a:pt x="2725" y="1025"/>
                  </a:lnTo>
                  <a:lnTo>
                    <a:pt x="2727" y="1021"/>
                  </a:lnTo>
                  <a:lnTo>
                    <a:pt x="2727" y="1021"/>
                  </a:lnTo>
                  <a:lnTo>
                    <a:pt x="2727" y="1017"/>
                  </a:lnTo>
                  <a:lnTo>
                    <a:pt x="2723" y="1013"/>
                  </a:lnTo>
                  <a:lnTo>
                    <a:pt x="2721" y="1008"/>
                  </a:lnTo>
                  <a:lnTo>
                    <a:pt x="2715" y="1008"/>
                  </a:lnTo>
                  <a:lnTo>
                    <a:pt x="2715" y="1008"/>
                  </a:lnTo>
                  <a:lnTo>
                    <a:pt x="2683" y="1006"/>
                  </a:lnTo>
                  <a:lnTo>
                    <a:pt x="2683" y="1006"/>
                  </a:lnTo>
                  <a:lnTo>
                    <a:pt x="2679" y="1006"/>
                  </a:lnTo>
                  <a:lnTo>
                    <a:pt x="2675" y="1010"/>
                  </a:lnTo>
                  <a:lnTo>
                    <a:pt x="2671" y="1013"/>
                  </a:lnTo>
                  <a:lnTo>
                    <a:pt x="2671" y="1019"/>
                  </a:lnTo>
                  <a:lnTo>
                    <a:pt x="2671" y="1019"/>
                  </a:lnTo>
                  <a:lnTo>
                    <a:pt x="2671" y="1023"/>
                  </a:lnTo>
                  <a:lnTo>
                    <a:pt x="2675" y="1027"/>
                  </a:lnTo>
                  <a:lnTo>
                    <a:pt x="2677" y="1029"/>
                  </a:lnTo>
                  <a:lnTo>
                    <a:pt x="2683" y="1031"/>
                  </a:lnTo>
                  <a:lnTo>
                    <a:pt x="2683" y="1031"/>
                  </a:lnTo>
                  <a:close/>
                  <a:moveTo>
                    <a:pt x="2573" y="1037"/>
                  </a:moveTo>
                  <a:lnTo>
                    <a:pt x="2573" y="1037"/>
                  </a:lnTo>
                  <a:lnTo>
                    <a:pt x="2605" y="1033"/>
                  </a:lnTo>
                  <a:lnTo>
                    <a:pt x="2605" y="1033"/>
                  </a:lnTo>
                  <a:lnTo>
                    <a:pt x="2609" y="1031"/>
                  </a:lnTo>
                  <a:lnTo>
                    <a:pt x="2613" y="1029"/>
                  </a:lnTo>
                  <a:lnTo>
                    <a:pt x="2615" y="1025"/>
                  </a:lnTo>
                  <a:lnTo>
                    <a:pt x="2615" y="1021"/>
                  </a:lnTo>
                  <a:lnTo>
                    <a:pt x="2615" y="1021"/>
                  </a:lnTo>
                  <a:lnTo>
                    <a:pt x="2613" y="1015"/>
                  </a:lnTo>
                  <a:lnTo>
                    <a:pt x="2611" y="1013"/>
                  </a:lnTo>
                  <a:lnTo>
                    <a:pt x="2607" y="1008"/>
                  </a:lnTo>
                  <a:lnTo>
                    <a:pt x="2601" y="1008"/>
                  </a:lnTo>
                  <a:lnTo>
                    <a:pt x="2601" y="1008"/>
                  </a:lnTo>
                  <a:lnTo>
                    <a:pt x="2569" y="1013"/>
                  </a:lnTo>
                  <a:lnTo>
                    <a:pt x="2569" y="1013"/>
                  </a:lnTo>
                  <a:lnTo>
                    <a:pt x="2565" y="1015"/>
                  </a:lnTo>
                  <a:lnTo>
                    <a:pt x="2561" y="1017"/>
                  </a:lnTo>
                  <a:lnTo>
                    <a:pt x="2559" y="1021"/>
                  </a:lnTo>
                  <a:lnTo>
                    <a:pt x="2559" y="1027"/>
                  </a:lnTo>
                  <a:lnTo>
                    <a:pt x="2559" y="1027"/>
                  </a:lnTo>
                  <a:lnTo>
                    <a:pt x="2561" y="1031"/>
                  </a:lnTo>
                  <a:lnTo>
                    <a:pt x="2563" y="1035"/>
                  </a:lnTo>
                  <a:lnTo>
                    <a:pt x="2567" y="1037"/>
                  </a:lnTo>
                  <a:lnTo>
                    <a:pt x="2573" y="1037"/>
                  </a:lnTo>
                  <a:lnTo>
                    <a:pt x="2573" y="1037"/>
                  </a:lnTo>
                  <a:close/>
                  <a:moveTo>
                    <a:pt x="2465" y="1057"/>
                  </a:moveTo>
                  <a:lnTo>
                    <a:pt x="2465" y="1057"/>
                  </a:lnTo>
                  <a:lnTo>
                    <a:pt x="2495" y="1051"/>
                  </a:lnTo>
                  <a:lnTo>
                    <a:pt x="2495" y="1051"/>
                  </a:lnTo>
                  <a:lnTo>
                    <a:pt x="2499" y="1049"/>
                  </a:lnTo>
                  <a:lnTo>
                    <a:pt x="2503" y="1045"/>
                  </a:lnTo>
                  <a:lnTo>
                    <a:pt x="2505" y="1041"/>
                  </a:lnTo>
                  <a:lnTo>
                    <a:pt x="2505" y="1037"/>
                  </a:lnTo>
                  <a:lnTo>
                    <a:pt x="2505" y="1037"/>
                  </a:lnTo>
                  <a:lnTo>
                    <a:pt x="2503" y="1031"/>
                  </a:lnTo>
                  <a:lnTo>
                    <a:pt x="2499" y="1029"/>
                  </a:lnTo>
                  <a:lnTo>
                    <a:pt x="2495" y="1027"/>
                  </a:lnTo>
                  <a:lnTo>
                    <a:pt x="2489" y="1027"/>
                  </a:lnTo>
                  <a:lnTo>
                    <a:pt x="2489" y="1027"/>
                  </a:lnTo>
                  <a:lnTo>
                    <a:pt x="2459" y="1035"/>
                  </a:lnTo>
                  <a:lnTo>
                    <a:pt x="2459" y="1035"/>
                  </a:lnTo>
                  <a:lnTo>
                    <a:pt x="2455" y="1037"/>
                  </a:lnTo>
                  <a:lnTo>
                    <a:pt x="2451" y="1041"/>
                  </a:lnTo>
                  <a:lnTo>
                    <a:pt x="2449" y="1045"/>
                  </a:lnTo>
                  <a:lnTo>
                    <a:pt x="2449" y="1049"/>
                  </a:lnTo>
                  <a:lnTo>
                    <a:pt x="2449" y="1049"/>
                  </a:lnTo>
                  <a:lnTo>
                    <a:pt x="2451" y="1053"/>
                  </a:lnTo>
                  <a:lnTo>
                    <a:pt x="2455" y="1057"/>
                  </a:lnTo>
                  <a:lnTo>
                    <a:pt x="2459" y="1059"/>
                  </a:lnTo>
                  <a:lnTo>
                    <a:pt x="2465" y="1057"/>
                  </a:lnTo>
                  <a:lnTo>
                    <a:pt x="2465" y="1057"/>
                  </a:lnTo>
                  <a:close/>
                  <a:moveTo>
                    <a:pt x="2359" y="1091"/>
                  </a:moveTo>
                  <a:lnTo>
                    <a:pt x="2359" y="1091"/>
                  </a:lnTo>
                  <a:lnTo>
                    <a:pt x="2377" y="1085"/>
                  </a:lnTo>
                  <a:lnTo>
                    <a:pt x="2377" y="1085"/>
                  </a:lnTo>
                  <a:lnTo>
                    <a:pt x="2389" y="1081"/>
                  </a:lnTo>
                  <a:lnTo>
                    <a:pt x="2389" y="1081"/>
                  </a:lnTo>
                  <a:lnTo>
                    <a:pt x="2393" y="1079"/>
                  </a:lnTo>
                  <a:lnTo>
                    <a:pt x="2395" y="1075"/>
                  </a:lnTo>
                  <a:lnTo>
                    <a:pt x="2397" y="1071"/>
                  </a:lnTo>
                  <a:lnTo>
                    <a:pt x="2397" y="1065"/>
                  </a:lnTo>
                  <a:lnTo>
                    <a:pt x="2397" y="1065"/>
                  </a:lnTo>
                  <a:lnTo>
                    <a:pt x="2393" y="1061"/>
                  </a:lnTo>
                  <a:lnTo>
                    <a:pt x="2391" y="1059"/>
                  </a:lnTo>
                  <a:lnTo>
                    <a:pt x="2385" y="1057"/>
                  </a:lnTo>
                  <a:lnTo>
                    <a:pt x="2381" y="1059"/>
                  </a:lnTo>
                  <a:lnTo>
                    <a:pt x="2381" y="1059"/>
                  </a:lnTo>
                  <a:lnTo>
                    <a:pt x="2369" y="1063"/>
                  </a:lnTo>
                  <a:lnTo>
                    <a:pt x="2369" y="1063"/>
                  </a:lnTo>
                  <a:lnTo>
                    <a:pt x="2351" y="1069"/>
                  </a:lnTo>
                  <a:lnTo>
                    <a:pt x="2351" y="1069"/>
                  </a:lnTo>
                  <a:lnTo>
                    <a:pt x="2347" y="1071"/>
                  </a:lnTo>
                  <a:lnTo>
                    <a:pt x="2343" y="1075"/>
                  </a:lnTo>
                  <a:lnTo>
                    <a:pt x="2343" y="1079"/>
                  </a:lnTo>
                  <a:lnTo>
                    <a:pt x="2343" y="1085"/>
                  </a:lnTo>
                  <a:lnTo>
                    <a:pt x="2343" y="1085"/>
                  </a:lnTo>
                  <a:lnTo>
                    <a:pt x="2347" y="1089"/>
                  </a:lnTo>
                  <a:lnTo>
                    <a:pt x="2349" y="1091"/>
                  </a:lnTo>
                  <a:lnTo>
                    <a:pt x="2355" y="1093"/>
                  </a:lnTo>
                  <a:lnTo>
                    <a:pt x="2359" y="1091"/>
                  </a:lnTo>
                  <a:lnTo>
                    <a:pt x="2359" y="1091"/>
                  </a:lnTo>
                  <a:close/>
                  <a:moveTo>
                    <a:pt x="2257" y="1135"/>
                  </a:moveTo>
                  <a:lnTo>
                    <a:pt x="2257" y="1135"/>
                  </a:lnTo>
                  <a:lnTo>
                    <a:pt x="2287" y="1121"/>
                  </a:lnTo>
                  <a:lnTo>
                    <a:pt x="2287" y="1121"/>
                  </a:lnTo>
                  <a:lnTo>
                    <a:pt x="2289" y="1119"/>
                  </a:lnTo>
                  <a:lnTo>
                    <a:pt x="2293" y="1115"/>
                  </a:lnTo>
                  <a:lnTo>
                    <a:pt x="2293" y="1111"/>
                  </a:lnTo>
                  <a:lnTo>
                    <a:pt x="2291" y="1107"/>
                  </a:lnTo>
                  <a:lnTo>
                    <a:pt x="2291" y="1107"/>
                  </a:lnTo>
                  <a:lnTo>
                    <a:pt x="2289" y="1103"/>
                  </a:lnTo>
                  <a:lnTo>
                    <a:pt x="2285" y="1099"/>
                  </a:lnTo>
                  <a:lnTo>
                    <a:pt x="2281" y="1099"/>
                  </a:lnTo>
                  <a:lnTo>
                    <a:pt x="2275" y="1101"/>
                  </a:lnTo>
                  <a:lnTo>
                    <a:pt x="2275" y="1101"/>
                  </a:lnTo>
                  <a:lnTo>
                    <a:pt x="2247" y="1115"/>
                  </a:lnTo>
                  <a:lnTo>
                    <a:pt x="2247" y="1115"/>
                  </a:lnTo>
                  <a:lnTo>
                    <a:pt x="2243" y="1117"/>
                  </a:lnTo>
                  <a:lnTo>
                    <a:pt x="2241" y="1121"/>
                  </a:lnTo>
                  <a:lnTo>
                    <a:pt x="2241" y="1125"/>
                  </a:lnTo>
                  <a:lnTo>
                    <a:pt x="2241" y="1131"/>
                  </a:lnTo>
                  <a:lnTo>
                    <a:pt x="2241" y="1131"/>
                  </a:lnTo>
                  <a:lnTo>
                    <a:pt x="2245" y="1135"/>
                  </a:lnTo>
                  <a:lnTo>
                    <a:pt x="2249" y="1137"/>
                  </a:lnTo>
                  <a:lnTo>
                    <a:pt x="2253" y="1137"/>
                  </a:lnTo>
                  <a:lnTo>
                    <a:pt x="2257" y="1135"/>
                  </a:lnTo>
                  <a:lnTo>
                    <a:pt x="2257" y="1135"/>
                  </a:lnTo>
                  <a:close/>
                  <a:moveTo>
                    <a:pt x="2163" y="1191"/>
                  </a:moveTo>
                  <a:lnTo>
                    <a:pt x="2163" y="1191"/>
                  </a:lnTo>
                  <a:lnTo>
                    <a:pt x="2189" y="1175"/>
                  </a:lnTo>
                  <a:lnTo>
                    <a:pt x="2189" y="1175"/>
                  </a:lnTo>
                  <a:lnTo>
                    <a:pt x="2193" y="1171"/>
                  </a:lnTo>
                  <a:lnTo>
                    <a:pt x="2195" y="1167"/>
                  </a:lnTo>
                  <a:lnTo>
                    <a:pt x="2195" y="1163"/>
                  </a:lnTo>
                  <a:lnTo>
                    <a:pt x="2193" y="1157"/>
                  </a:lnTo>
                  <a:lnTo>
                    <a:pt x="2193" y="1157"/>
                  </a:lnTo>
                  <a:lnTo>
                    <a:pt x="2189" y="1155"/>
                  </a:lnTo>
                  <a:lnTo>
                    <a:pt x="2185" y="1153"/>
                  </a:lnTo>
                  <a:lnTo>
                    <a:pt x="2181" y="1153"/>
                  </a:lnTo>
                  <a:lnTo>
                    <a:pt x="2177" y="1153"/>
                  </a:lnTo>
                  <a:lnTo>
                    <a:pt x="2177" y="1153"/>
                  </a:lnTo>
                  <a:lnTo>
                    <a:pt x="2149" y="1171"/>
                  </a:lnTo>
                  <a:lnTo>
                    <a:pt x="2149" y="1171"/>
                  </a:lnTo>
                  <a:lnTo>
                    <a:pt x="2145" y="1175"/>
                  </a:lnTo>
                  <a:lnTo>
                    <a:pt x="2143" y="1179"/>
                  </a:lnTo>
                  <a:lnTo>
                    <a:pt x="2143" y="1183"/>
                  </a:lnTo>
                  <a:lnTo>
                    <a:pt x="2145" y="1189"/>
                  </a:lnTo>
                  <a:lnTo>
                    <a:pt x="2145" y="1189"/>
                  </a:lnTo>
                  <a:lnTo>
                    <a:pt x="2149" y="1191"/>
                  </a:lnTo>
                  <a:lnTo>
                    <a:pt x="2153" y="1193"/>
                  </a:lnTo>
                  <a:lnTo>
                    <a:pt x="2157" y="1193"/>
                  </a:lnTo>
                  <a:lnTo>
                    <a:pt x="2163" y="1191"/>
                  </a:lnTo>
                  <a:lnTo>
                    <a:pt x="2163" y="1191"/>
                  </a:lnTo>
                  <a:close/>
                  <a:moveTo>
                    <a:pt x="2075" y="1259"/>
                  </a:moveTo>
                  <a:lnTo>
                    <a:pt x="2075" y="1259"/>
                  </a:lnTo>
                  <a:lnTo>
                    <a:pt x="2099" y="1239"/>
                  </a:lnTo>
                  <a:lnTo>
                    <a:pt x="2099" y="1239"/>
                  </a:lnTo>
                  <a:lnTo>
                    <a:pt x="2103" y="1235"/>
                  </a:lnTo>
                  <a:lnTo>
                    <a:pt x="2103" y="1231"/>
                  </a:lnTo>
                  <a:lnTo>
                    <a:pt x="2103" y="1225"/>
                  </a:lnTo>
                  <a:lnTo>
                    <a:pt x="2101" y="1221"/>
                  </a:lnTo>
                  <a:lnTo>
                    <a:pt x="2101" y="1221"/>
                  </a:lnTo>
                  <a:lnTo>
                    <a:pt x="2097" y="1219"/>
                  </a:lnTo>
                  <a:lnTo>
                    <a:pt x="2093" y="1217"/>
                  </a:lnTo>
                  <a:lnTo>
                    <a:pt x="2089" y="1219"/>
                  </a:lnTo>
                  <a:lnTo>
                    <a:pt x="2085" y="1221"/>
                  </a:lnTo>
                  <a:lnTo>
                    <a:pt x="2085" y="1221"/>
                  </a:lnTo>
                  <a:lnTo>
                    <a:pt x="2059" y="1241"/>
                  </a:lnTo>
                  <a:lnTo>
                    <a:pt x="2059" y="1241"/>
                  </a:lnTo>
                  <a:lnTo>
                    <a:pt x="2057" y="1245"/>
                  </a:lnTo>
                  <a:lnTo>
                    <a:pt x="2055" y="1251"/>
                  </a:lnTo>
                  <a:lnTo>
                    <a:pt x="2057" y="1255"/>
                  </a:lnTo>
                  <a:lnTo>
                    <a:pt x="2059" y="1259"/>
                  </a:lnTo>
                  <a:lnTo>
                    <a:pt x="2059" y="1259"/>
                  </a:lnTo>
                  <a:lnTo>
                    <a:pt x="2063" y="1261"/>
                  </a:lnTo>
                  <a:lnTo>
                    <a:pt x="2067" y="1263"/>
                  </a:lnTo>
                  <a:lnTo>
                    <a:pt x="2071" y="1261"/>
                  </a:lnTo>
                  <a:lnTo>
                    <a:pt x="2075" y="1259"/>
                  </a:lnTo>
                  <a:lnTo>
                    <a:pt x="2075" y="1259"/>
                  </a:lnTo>
                  <a:close/>
                  <a:moveTo>
                    <a:pt x="2001" y="1341"/>
                  </a:moveTo>
                  <a:lnTo>
                    <a:pt x="2001" y="1341"/>
                  </a:lnTo>
                  <a:lnTo>
                    <a:pt x="2021" y="1317"/>
                  </a:lnTo>
                  <a:lnTo>
                    <a:pt x="2021" y="1317"/>
                  </a:lnTo>
                  <a:lnTo>
                    <a:pt x="2023" y="1311"/>
                  </a:lnTo>
                  <a:lnTo>
                    <a:pt x="2025" y="1307"/>
                  </a:lnTo>
                  <a:lnTo>
                    <a:pt x="2023" y="1303"/>
                  </a:lnTo>
                  <a:lnTo>
                    <a:pt x="2021" y="1299"/>
                  </a:lnTo>
                  <a:lnTo>
                    <a:pt x="2021" y="1299"/>
                  </a:lnTo>
                  <a:lnTo>
                    <a:pt x="2017" y="1297"/>
                  </a:lnTo>
                  <a:lnTo>
                    <a:pt x="2011" y="1297"/>
                  </a:lnTo>
                  <a:lnTo>
                    <a:pt x="2007" y="1297"/>
                  </a:lnTo>
                  <a:lnTo>
                    <a:pt x="2003" y="1301"/>
                  </a:lnTo>
                  <a:lnTo>
                    <a:pt x="2003" y="1301"/>
                  </a:lnTo>
                  <a:lnTo>
                    <a:pt x="1983" y="1325"/>
                  </a:lnTo>
                  <a:lnTo>
                    <a:pt x="1983" y="1325"/>
                  </a:lnTo>
                  <a:lnTo>
                    <a:pt x="1981" y="1331"/>
                  </a:lnTo>
                  <a:lnTo>
                    <a:pt x="1981" y="1335"/>
                  </a:lnTo>
                  <a:lnTo>
                    <a:pt x="1981" y="1339"/>
                  </a:lnTo>
                  <a:lnTo>
                    <a:pt x="1985" y="1343"/>
                  </a:lnTo>
                  <a:lnTo>
                    <a:pt x="1985" y="1343"/>
                  </a:lnTo>
                  <a:lnTo>
                    <a:pt x="1989" y="1345"/>
                  </a:lnTo>
                  <a:lnTo>
                    <a:pt x="1993" y="1345"/>
                  </a:lnTo>
                  <a:lnTo>
                    <a:pt x="1999" y="1343"/>
                  </a:lnTo>
                  <a:lnTo>
                    <a:pt x="2001" y="1341"/>
                  </a:lnTo>
                  <a:lnTo>
                    <a:pt x="2001" y="1341"/>
                  </a:lnTo>
                  <a:close/>
                  <a:moveTo>
                    <a:pt x="1943" y="1433"/>
                  </a:moveTo>
                  <a:lnTo>
                    <a:pt x="1943" y="1433"/>
                  </a:lnTo>
                  <a:lnTo>
                    <a:pt x="1957" y="1405"/>
                  </a:lnTo>
                  <a:lnTo>
                    <a:pt x="1957" y="1405"/>
                  </a:lnTo>
                  <a:lnTo>
                    <a:pt x="1959" y="1401"/>
                  </a:lnTo>
                  <a:lnTo>
                    <a:pt x="1959" y="1397"/>
                  </a:lnTo>
                  <a:lnTo>
                    <a:pt x="1957" y="1393"/>
                  </a:lnTo>
                  <a:lnTo>
                    <a:pt x="1953" y="1389"/>
                  </a:lnTo>
                  <a:lnTo>
                    <a:pt x="1953" y="1389"/>
                  </a:lnTo>
                  <a:lnTo>
                    <a:pt x="1949" y="1387"/>
                  </a:lnTo>
                  <a:lnTo>
                    <a:pt x="1945" y="1387"/>
                  </a:lnTo>
                  <a:lnTo>
                    <a:pt x="1941" y="1389"/>
                  </a:lnTo>
                  <a:lnTo>
                    <a:pt x="1937" y="1393"/>
                  </a:lnTo>
                  <a:lnTo>
                    <a:pt x="1937" y="1393"/>
                  </a:lnTo>
                  <a:lnTo>
                    <a:pt x="1921" y="1421"/>
                  </a:lnTo>
                  <a:lnTo>
                    <a:pt x="1921" y="1421"/>
                  </a:lnTo>
                  <a:lnTo>
                    <a:pt x="1919" y="1427"/>
                  </a:lnTo>
                  <a:lnTo>
                    <a:pt x="1921" y="1431"/>
                  </a:lnTo>
                  <a:lnTo>
                    <a:pt x="1923" y="1435"/>
                  </a:lnTo>
                  <a:lnTo>
                    <a:pt x="1927" y="1437"/>
                  </a:lnTo>
                  <a:lnTo>
                    <a:pt x="1927" y="1437"/>
                  </a:lnTo>
                  <a:lnTo>
                    <a:pt x="1931" y="1439"/>
                  </a:lnTo>
                  <a:lnTo>
                    <a:pt x="1935" y="1439"/>
                  </a:lnTo>
                  <a:lnTo>
                    <a:pt x="1939" y="1437"/>
                  </a:lnTo>
                  <a:lnTo>
                    <a:pt x="1943" y="1433"/>
                  </a:lnTo>
                  <a:lnTo>
                    <a:pt x="1943" y="1433"/>
                  </a:lnTo>
                  <a:close/>
                  <a:moveTo>
                    <a:pt x="1899" y="1533"/>
                  </a:moveTo>
                  <a:lnTo>
                    <a:pt x="1899" y="1533"/>
                  </a:lnTo>
                  <a:lnTo>
                    <a:pt x="1911" y="1505"/>
                  </a:lnTo>
                  <a:lnTo>
                    <a:pt x="1911" y="1505"/>
                  </a:lnTo>
                  <a:lnTo>
                    <a:pt x="1911" y="1499"/>
                  </a:lnTo>
                  <a:lnTo>
                    <a:pt x="1911" y="1495"/>
                  </a:lnTo>
                  <a:lnTo>
                    <a:pt x="1907" y="1491"/>
                  </a:lnTo>
                  <a:lnTo>
                    <a:pt x="1903" y="1489"/>
                  </a:lnTo>
                  <a:lnTo>
                    <a:pt x="1903" y="1489"/>
                  </a:lnTo>
                  <a:lnTo>
                    <a:pt x="1899" y="1489"/>
                  </a:lnTo>
                  <a:lnTo>
                    <a:pt x="1895" y="1489"/>
                  </a:lnTo>
                  <a:lnTo>
                    <a:pt x="1891" y="1491"/>
                  </a:lnTo>
                  <a:lnTo>
                    <a:pt x="1887" y="1495"/>
                  </a:lnTo>
                  <a:lnTo>
                    <a:pt x="1887" y="1495"/>
                  </a:lnTo>
                  <a:lnTo>
                    <a:pt x="1877" y="1527"/>
                  </a:lnTo>
                  <a:lnTo>
                    <a:pt x="1877" y="1527"/>
                  </a:lnTo>
                  <a:lnTo>
                    <a:pt x="1877" y="1531"/>
                  </a:lnTo>
                  <a:lnTo>
                    <a:pt x="1877" y="1535"/>
                  </a:lnTo>
                  <a:lnTo>
                    <a:pt x="1881" y="1539"/>
                  </a:lnTo>
                  <a:lnTo>
                    <a:pt x="1885" y="1541"/>
                  </a:lnTo>
                  <a:lnTo>
                    <a:pt x="1885" y="1541"/>
                  </a:lnTo>
                  <a:lnTo>
                    <a:pt x="1889" y="1543"/>
                  </a:lnTo>
                  <a:lnTo>
                    <a:pt x="1893" y="1541"/>
                  </a:lnTo>
                  <a:lnTo>
                    <a:pt x="1897" y="1539"/>
                  </a:lnTo>
                  <a:lnTo>
                    <a:pt x="1899" y="1533"/>
                  </a:lnTo>
                  <a:lnTo>
                    <a:pt x="1899" y="1533"/>
                  </a:lnTo>
                  <a:close/>
                  <a:moveTo>
                    <a:pt x="1873" y="1641"/>
                  </a:moveTo>
                  <a:lnTo>
                    <a:pt x="1873" y="1641"/>
                  </a:lnTo>
                  <a:lnTo>
                    <a:pt x="1879" y="1609"/>
                  </a:lnTo>
                  <a:lnTo>
                    <a:pt x="1879" y="1609"/>
                  </a:lnTo>
                  <a:lnTo>
                    <a:pt x="1879" y="1605"/>
                  </a:lnTo>
                  <a:lnTo>
                    <a:pt x="1877" y="1601"/>
                  </a:lnTo>
                  <a:lnTo>
                    <a:pt x="1875" y="1597"/>
                  </a:lnTo>
                  <a:lnTo>
                    <a:pt x="1871" y="1595"/>
                  </a:lnTo>
                  <a:lnTo>
                    <a:pt x="1871" y="1595"/>
                  </a:lnTo>
                  <a:lnTo>
                    <a:pt x="1865" y="1595"/>
                  </a:lnTo>
                  <a:lnTo>
                    <a:pt x="1861" y="1597"/>
                  </a:lnTo>
                  <a:lnTo>
                    <a:pt x="1857" y="1601"/>
                  </a:lnTo>
                  <a:lnTo>
                    <a:pt x="1855" y="1605"/>
                  </a:lnTo>
                  <a:lnTo>
                    <a:pt x="1855" y="1605"/>
                  </a:lnTo>
                  <a:lnTo>
                    <a:pt x="1849" y="1637"/>
                  </a:lnTo>
                  <a:lnTo>
                    <a:pt x="1849" y="1637"/>
                  </a:lnTo>
                  <a:lnTo>
                    <a:pt x="1849" y="1641"/>
                  </a:lnTo>
                  <a:lnTo>
                    <a:pt x="1851" y="1645"/>
                  </a:lnTo>
                  <a:lnTo>
                    <a:pt x="1855" y="1649"/>
                  </a:lnTo>
                  <a:lnTo>
                    <a:pt x="1859" y="1651"/>
                  </a:lnTo>
                  <a:lnTo>
                    <a:pt x="1859" y="1651"/>
                  </a:lnTo>
                  <a:lnTo>
                    <a:pt x="1865" y="1651"/>
                  </a:lnTo>
                  <a:lnTo>
                    <a:pt x="1869" y="1649"/>
                  </a:lnTo>
                  <a:lnTo>
                    <a:pt x="1871" y="1645"/>
                  </a:lnTo>
                  <a:lnTo>
                    <a:pt x="1873" y="1641"/>
                  </a:lnTo>
                  <a:lnTo>
                    <a:pt x="1873" y="1641"/>
                  </a:lnTo>
                  <a:close/>
                  <a:moveTo>
                    <a:pt x="1861" y="1751"/>
                  </a:moveTo>
                  <a:lnTo>
                    <a:pt x="1861" y="1751"/>
                  </a:lnTo>
                  <a:lnTo>
                    <a:pt x="1863" y="1719"/>
                  </a:lnTo>
                  <a:lnTo>
                    <a:pt x="1863" y="1719"/>
                  </a:lnTo>
                  <a:lnTo>
                    <a:pt x="1863" y="1715"/>
                  </a:lnTo>
                  <a:lnTo>
                    <a:pt x="1861" y="1711"/>
                  </a:lnTo>
                  <a:lnTo>
                    <a:pt x="1857" y="1707"/>
                  </a:lnTo>
                  <a:lnTo>
                    <a:pt x="1853" y="1707"/>
                  </a:lnTo>
                  <a:lnTo>
                    <a:pt x="1853" y="1707"/>
                  </a:lnTo>
                  <a:lnTo>
                    <a:pt x="1849" y="1707"/>
                  </a:lnTo>
                  <a:lnTo>
                    <a:pt x="1845" y="1709"/>
                  </a:lnTo>
                  <a:lnTo>
                    <a:pt x="1841" y="1713"/>
                  </a:lnTo>
                  <a:lnTo>
                    <a:pt x="1839" y="1717"/>
                  </a:lnTo>
                  <a:lnTo>
                    <a:pt x="1839" y="1717"/>
                  </a:lnTo>
                  <a:lnTo>
                    <a:pt x="1839" y="1749"/>
                  </a:lnTo>
                  <a:lnTo>
                    <a:pt x="1839" y="1749"/>
                  </a:lnTo>
                  <a:lnTo>
                    <a:pt x="1839" y="1755"/>
                  </a:lnTo>
                  <a:lnTo>
                    <a:pt x="1841" y="1759"/>
                  </a:lnTo>
                  <a:lnTo>
                    <a:pt x="1845" y="1761"/>
                  </a:lnTo>
                  <a:lnTo>
                    <a:pt x="1849" y="1761"/>
                  </a:lnTo>
                  <a:lnTo>
                    <a:pt x="1849" y="1761"/>
                  </a:lnTo>
                  <a:lnTo>
                    <a:pt x="1855" y="1761"/>
                  </a:lnTo>
                  <a:lnTo>
                    <a:pt x="1859" y="1759"/>
                  </a:lnTo>
                  <a:lnTo>
                    <a:pt x="1861" y="1755"/>
                  </a:lnTo>
                  <a:lnTo>
                    <a:pt x="1861" y="1751"/>
                  </a:lnTo>
                  <a:lnTo>
                    <a:pt x="1861" y="1751"/>
                  </a:lnTo>
                  <a:close/>
                  <a:moveTo>
                    <a:pt x="1863" y="1861"/>
                  </a:moveTo>
                  <a:lnTo>
                    <a:pt x="1863" y="1861"/>
                  </a:lnTo>
                  <a:lnTo>
                    <a:pt x="1861" y="1829"/>
                  </a:lnTo>
                  <a:lnTo>
                    <a:pt x="1861" y="1829"/>
                  </a:lnTo>
                  <a:lnTo>
                    <a:pt x="1861" y="1825"/>
                  </a:lnTo>
                  <a:lnTo>
                    <a:pt x="1857" y="1821"/>
                  </a:lnTo>
                  <a:lnTo>
                    <a:pt x="1855" y="1819"/>
                  </a:lnTo>
                  <a:lnTo>
                    <a:pt x="1849" y="1817"/>
                  </a:lnTo>
                  <a:lnTo>
                    <a:pt x="1849" y="1817"/>
                  </a:lnTo>
                  <a:lnTo>
                    <a:pt x="1845" y="1819"/>
                  </a:lnTo>
                  <a:lnTo>
                    <a:pt x="1841" y="1821"/>
                  </a:lnTo>
                  <a:lnTo>
                    <a:pt x="1839" y="1825"/>
                  </a:lnTo>
                  <a:lnTo>
                    <a:pt x="1837" y="1831"/>
                  </a:lnTo>
                  <a:lnTo>
                    <a:pt x="1837" y="1831"/>
                  </a:lnTo>
                  <a:lnTo>
                    <a:pt x="1839" y="1863"/>
                  </a:lnTo>
                  <a:lnTo>
                    <a:pt x="1839" y="1863"/>
                  </a:lnTo>
                  <a:lnTo>
                    <a:pt x="1841" y="1867"/>
                  </a:lnTo>
                  <a:lnTo>
                    <a:pt x="1843" y="1871"/>
                  </a:lnTo>
                  <a:lnTo>
                    <a:pt x="1847" y="1873"/>
                  </a:lnTo>
                  <a:lnTo>
                    <a:pt x="1853" y="1873"/>
                  </a:lnTo>
                  <a:lnTo>
                    <a:pt x="1853" y="1873"/>
                  </a:lnTo>
                  <a:lnTo>
                    <a:pt x="1857" y="1873"/>
                  </a:lnTo>
                  <a:lnTo>
                    <a:pt x="1861" y="1869"/>
                  </a:lnTo>
                  <a:lnTo>
                    <a:pt x="1863" y="1865"/>
                  </a:lnTo>
                  <a:lnTo>
                    <a:pt x="1863" y="1861"/>
                  </a:lnTo>
                  <a:lnTo>
                    <a:pt x="1863" y="1861"/>
                  </a:lnTo>
                  <a:close/>
                  <a:moveTo>
                    <a:pt x="1875" y="1971"/>
                  </a:moveTo>
                  <a:lnTo>
                    <a:pt x="1875" y="1971"/>
                  </a:lnTo>
                  <a:lnTo>
                    <a:pt x="1871" y="1941"/>
                  </a:lnTo>
                  <a:lnTo>
                    <a:pt x="1871" y="1941"/>
                  </a:lnTo>
                  <a:lnTo>
                    <a:pt x="1869" y="1935"/>
                  </a:lnTo>
                  <a:lnTo>
                    <a:pt x="1867" y="1933"/>
                  </a:lnTo>
                  <a:lnTo>
                    <a:pt x="1863" y="1929"/>
                  </a:lnTo>
                  <a:lnTo>
                    <a:pt x="1857" y="1929"/>
                  </a:lnTo>
                  <a:lnTo>
                    <a:pt x="1857" y="1929"/>
                  </a:lnTo>
                  <a:lnTo>
                    <a:pt x="1853" y="1931"/>
                  </a:lnTo>
                  <a:lnTo>
                    <a:pt x="1849" y="1935"/>
                  </a:lnTo>
                  <a:lnTo>
                    <a:pt x="1847" y="1939"/>
                  </a:lnTo>
                  <a:lnTo>
                    <a:pt x="1847" y="1943"/>
                  </a:lnTo>
                  <a:lnTo>
                    <a:pt x="1847" y="1943"/>
                  </a:lnTo>
                  <a:lnTo>
                    <a:pt x="1851" y="1975"/>
                  </a:lnTo>
                  <a:lnTo>
                    <a:pt x="1851" y="1975"/>
                  </a:lnTo>
                  <a:lnTo>
                    <a:pt x="1853" y="1979"/>
                  </a:lnTo>
                  <a:lnTo>
                    <a:pt x="1857" y="1983"/>
                  </a:lnTo>
                  <a:lnTo>
                    <a:pt x="1861" y="1985"/>
                  </a:lnTo>
                  <a:lnTo>
                    <a:pt x="1865" y="1985"/>
                  </a:lnTo>
                  <a:lnTo>
                    <a:pt x="1865" y="1985"/>
                  </a:lnTo>
                  <a:lnTo>
                    <a:pt x="1869" y="1983"/>
                  </a:lnTo>
                  <a:lnTo>
                    <a:pt x="1873" y="1981"/>
                  </a:lnTo>
                  <a:lnTo>
                    <a:pt x="1875" y="1977"/>
                  </a:lnTo>
                  <a:lnTo>
                    <a:pt x="1875" y="1971"/>
                  </a:lnTo>
                  <a:lnTo>
                    <a:pt x="1875" y="1971"/>
                  </a:lnTo>
                  <a:close/>
                  <a:moveTo>
                    <a:pt x="1897" y="2081"/>
                  </a:moveTo>
                  <a:lnTo>
                    <a:pt x="1897" y="2081"/>
                  </a:lnTo>
                  <a:lnTo>
                    <a:pt x="1889" y="2049"/>
                  </a:lnTo>
                  <a:lnTo>
                    <a:pt x="1889" y="2049"/>
                  </a:lnTo>
                  <a:lnTo>
                    <a:pt x="1889" y="2045"/>
                  </a:lnTo>
                  <a:lnTo>
                    <a:pt x="1885" y="2041"/>
                  </a:lnTo>
                  <a:lnTo>
                    <a:pt x="1881" y="2041"/>
                  </a:lnTo>
                  <a:lnTo>
                    <a:pt x="1875" y="2041"/>
                  </a:lnTo>
                  <a:lnTo>
                    <a:pt x="1875" y="2041"/>
                  </a:lnTo>
                  <a:lnTo>
                    <a:pt x="1871" y="2043"/>
                  </a:lnTo>
                  <a:lnTo>
                    <a:pt x="1869" y="2045"/>
                  </a:lnTo>
                  <a:lnTo>
                    <a:pt x="1867" y="2049"/>
                  </a:lnTo>
                  <a:lnTo>
                    <a:pt x="1867" y="2055"/>
                  </a:lnTo>
                  <a:lnTo>
                    <a:pt x="1867" y="2055"/>
                  </a:lnTo>
                  <a:lnTo>
                    <a:pt x="1873" y="2085"/>
                  </a:lnTo>
                  <a:lnTo>
                    <a:pt x="1873" y="2085"/>
                  </a:lnTo>
                  <a:lnTo>
                    <a:pt x="1875" y="2091"/>
                  </a:lnTo>
                  <a:lnTo>
                    <a:pt x="1879" y="2093"/>
                  </a:lnTo>
                  <a:lnTo>
                    <a:pt x="1883" y="2095"/>
                  </a:lnTo>
                  <a:lnTo>
                    <a:pt x="1887" y="2095"/>
                  </a:lnTo>
                  <a:lnTo>
                    <a:pt x="1887" y="2095"/>
                  </a:lnTo>
                  <a:lnTo>
                    <a:pt x="1893" y="2093"/>
                  </a:lnTo>
                  <a:lnTo>
                    <a:pt x="1895" y="2089"/>
                  </a:lnTo>
                  <a:lnTo>
                    <a:pt x="1897" y="2085"/>
                  </a:lnTo>
                  <a:lnTo>
                    <a:pt x="1897" y="2081"/>
                  </a:lnTo>
                  <a:lnTo>
                    <a:pt x="1897" y="2081"/>
                  </a:lnTo>
                  <a:close/>
                  <a:moveTo>
                    <a:pt x="1927" y="2187"/>
                  </a:moveTo>
                  <a:lnTo>
                    <a:pt x="1927" y="2187"/>
                  </a:lnTo>
                  <a:lnTo>
                    <a:pt x="1917" y="2157"/>
                  </a:lnTo>
                  <a:lnTo>
                    <a:pt x="1917" y="2157"/>
                  </a:lnTo>
                  <a:lnTo>
                    <a:pt x="1915" y="2153"/>
                  </a:lnTo>
                  <a:lnTo>
                    <a:pt x="1911" y="2151"/>
                  </a:lnTo>
                  <a:lnTo>
                    <a:pt x="1907" y="2149"/>
                  </a:lnTo>
                  <a:lnTo>
                    <a:pt x="1903" y="2149"/>
                  </a:lnTo>
                  <a:lnTo>
                    <a:pt x="1903" y="2149"/>
                  </a:lnTo>
                  <a:lnTo>
                    <a:pt x="1897" y="2151"/>
                  </a:lnTo>
                  <a:lnTo>
                    <a:pt x="1895" y="2155"/>
                  </a:lnTo>
                  <a:lnTo>
                    <a:pt x="1893" y="2159"/>
                  </a:lnTo>
                  <a:lnTo>
                    <a:pt x="1893" y="2163"/>
                  </a:lnTo>
                  <a:lnTo>
                    <a:pt x="1893" y="2163"/>
                  </a:lnTo>
                  <a:lnTo>
                    <a:pt x="1903" y="2195"/>
                  </a:lnTo>
                  <a:lnTo>
                    <a:pt x="1903" y="2195"/>
                  </a:lnTo>
                  <a:lnTo>
                    <a:pt x="1905" y="2199"/>
                  </a:lnTo>
                  <a:lnTo>
                    <a:pt x="1909" y="2201"/>
                  </a:lnTo>
                  <a:lnTo>
                    <a:pt x="1913" y="2203"/>
                  </a:lnTo>
                  <a:lnTo>
                    <a:pt x="1919" y="2203"/>
                  </a:lnTo>
                  <a:lnTo>
                    <a:pt x="1919" y="2203"/>
                  </a:lnTo>
                  <a:lnTo>
                    <a:pt x="1923" y="2201"/>
                  </a:lnTo>
                  <a:lnTo>
                    <a:pt x="1925" y="2197"/>
                  </a:lnTo>
                  <a:lnTo>
                    <a:pt x="1927" y="2193"/>
                  </a:lnTo>
                  <a:lnTo>
                    <a:pt x="1927" y="2187"/>
                  </a:lnTo>
                  <a:lnTo>
                    <a:pt x="1927" y="2187"/>
                  </a:lnTo>
                  <a:close/>
                  <a:moveTo>
                    <a:pt x="1963" y="2293"/>
                  </a:moveTo>
                  <a:lnTo>
                    <a:pt x="1963" y="2293"/>
                  </a:lnTo>
                  <a:lnTo>
                    <a:pt x="1951" y="2263"/>
                  </a:lnTo>
                  <a:lnTo>
                    <a:pt x="1951" y="2263"/>
                  </a:lnTo>
                  <a:lnTo>
                    <a:pt x="1949" y="2259"/>
                  </a:lnTo>
                  <a:lnTo>
                    <a:pt x="1945" y="2257"/>
                  </a:lnTo>
                  <a:lnTo>
                    <a:pt x="1941" y="2255"/>
                  </a:lnTo>
                  <a:lnTo>
                    <a:pt x="1935" y="2257"/>
                  </a:lnTo>
                  <a:lnTo>
                    <a:pt x="1935" y="2257"/>
                  </a:lnTo>
                  <a:lnTo>
                    <a:pt x="1931" y="2259"/>
                  </a:lnTo>
                  <a:lnTo>
                    <a:pt x="1929" y="2263"/>
                  </a:lnTo>
                  <a:lnTo>
                    <a:pt x="1927" y="2267"/>
                  </a:lnTo>
                  <a:lnTo>
                    <a:pt x="1929" y="2271"/>
                  </a:lnTo>
                  <a:lnTo>
                    <a:pt x="1929" y="2271"/>
                  </a:lnTo>
                  <a:lnTo>
                    <a:pt x="1939" y="2301"/>
                  </a:lnTo>
                  <a:lnTo>
                    <a:pt x="1939" y="2301"/>
                  </a:lnTo>
                  <a:lnTo>
                    <a:pt x="1943" y="2305"/>
                  </a:lnTo>
                  <a:lnTo>
                    <a:pt x="1947" y="2309"/>
                  </a:lnTo>
                  <a:lnTo>
                    <a:pt x="1951" y="2309"/>
                  </a:lnTo>
                  <a:lnTo>
                    <a:pt x="1955" y="2309"/>
                  </a:lnTo>
                  <a:lnTo>
                    <a:pt x="1955" y="2309"/>
                  </a:lnTo>
                  <a:lnTo>
                    <a:pt x="1959" y="2307"/>
                  </a:lnTo>
                  <a:lnTo>
                    <a:pt x="1961" y="2303"/>
                  </a:lnTo>
                  <a:lnTo>
                    <a:pt x="1963" y="2297"/>
                  </a:lnTo>
                  <a:lnTo>
                    <a:pt x="1963" y="2293"/>
                  </a:lnTo>
                  <a:lnTo>
                    <a:pt x="1963" y="2293"/>
                  </a:lnTo>
                  <a:close/>
                  <a:moveTo>
                    <a:pt x="2005" y="2395"/>
                  </a:moveTo>
                  <a:lnTo>
                    <a:pt x="2005" y="2395"/>
                  </a:lnTo>
                  <a:lnTo>
                    <a:pt x="1993" y="2367"/>
                  </a:lnTo>
                  <a:lnTo>
                    <a:pt x="1993" y="2367"/>
                  </a:lnTo>
                  <a:lnTo>
                    <a:pt x="1989" y="2363"/>
                  </a:lnTo>
                  <a:lnTo>
                    <a:pt x="1985" y="2361"/>
                  </a:lnTo>
                  <a:lnTo>
                    <a:pt x="1981" y="2359"/>
                  </a:lnTo>
                  <a:lnTo>
                    <a:pt x="1977" y="2361"/>
                  </a:lnTo>
                  <a:lnTo>
                    <a:pt x="1977" y="2361"/>
                  </a:lnTo>
                  <a:lnTo>
                    <a:pt x="1973" y="2363"/>
                  </a:lnTo>
                  <a:lnTo>
                    <a:pt x="1969" y="2367"/>
                  </a:lnTo>
                  <a:lnTo>
                    <a:pt x="1969" y="2371"/>
                  </a:lnTo>
                  <a:lnTo>
                    <a:pt x="1971" y="2377"/>
                  </a:lnTo>
                  <a:lnTo>
                    <a:pt x="1971" y="2377"/>
                  </a:lnTo>
                  <a:lnTo>
                    <a:pt x="1983" y="2405"/>
                  </a:lnTo>
                  <a:lnTo>
                    <a:pt x="1983" y="2405"/>
                  </a:lnTo>
                  <a:lnTo>
                    <a:pt x="1985" y="2409"/>
                  </a:lnTo>
                  <a:lnTo>
                    <a:pt x="1989" y="2413"/>
                  </a:lnTo>
                  <a:lnTo>
                    <a:pt x="1995" y="2413"/>
                  </a:lnTo>
                  <a:lnTo>
                    <a:pt x="1999" y="2411"/>
                  </a:lnTo>
                  <a:lnTo>
                    <a:pt x="1999" y="2411"/>
                  </a:lnTo>
                  <a:lnTo>
                    <a:pt x="2003" y="2409"/>
                  </a:lnTo>
                  <a:lnTo>
                    <a:pt x="2005" y="2405"/>
                  </a:lnTo>
                  <a:lnTo>
                    <a:pt x="2007" y="2401"/>
                  </a:lnTo>
                  <a:lnTo>
                    <a:pt x="2005" y="2395"/>
                  </a:lnTo>
                  <a:lnTo>
                    <a:pt x="2005" y="2395"/>
                  </a:lnTo>
                  <a:close/>
                  <a:moveTo>
                    <a:pt x="1985" y="2383"/>
                  </a:moveTo>
                  <a:lnTo>
                    <a:pt x="1985" y="2383"/>
                  </a:lnTo>
                  <a:lnTo>
                    <a:pt x="1995" y="2413"/>
                  </a:lnTo>
                  <a:lnTo>
                    <a:pt x="1995" y="2413"/>
                  </a:lnTo>
                  <a:lnTo>
                    <a:pt x="1997" y="2417"/>
                  </a:lnTo>
                  <a:lnTo>
                    <a:pt x="2001" y="2419"/>
                  </a:lnTo>
                  <a:lnTo>
                    <a:pt x="2005" y="2421"/>
                  </a:lnTo>
                  <a:lnTo>
                    <a:pt x="2009" y="2421"/>
                  </a:lnTo>
                  <a:lnTo>
                    <a:pt x="2009" y="2421"/>
                  </a:lnTo>
                  <a:lnTo>
                    <a:pt x="2013" y="2419"/>
                  </a:lnTo>
                  <a:lnTo>
                    <a:pt x="2017" y="2415"/>
                  </a:lnTo>
                  <a:lnTo>
                    <a:pt x="2019" y="2411"/>
                  </a:lnTo>
                  <a:lnTo>
                    <a:pt x="2017" y="2405"/>
                  </a:lnTo>
                  <a:lnTo>
                    <a:pt x="2017" y="2405"/>
                  </a:lnTo>
                  <a:lnTo>
                    <a:pt x="2007" y="2375"/>
                  </a:lnTo>
                  <a:lnTo>
                    <a:pt x="2007" y="2375"/>
                  </a:lnTo>
                  <a:lnTo>
                    <a:pt x="2005" y="2371"/>
                  </a:lnTo>
                  <a:lnTo>
                    <a:pt x="2001" y="2367"/>
                  </a:lnTo>
                  <a:lnTo>
                    <a:pt x="1997" y="2367"/>
                  </a:lnTo>
                  <a:lnTo>
                    <a:pt x="1993" y="2367"/>
                  </a:lnTo>
                  <a:lnTo>
                    <a:pt x="1993" y="2367"/>
                  </a:lnTo>
                  <a:lnTo>
                    <a:pt x="1989" y="2369"/>
                  </a:lnTo>
                  <a:lnTo>
                    <a:pt x="1985" y="2373"/>
                  </a:lnTo>
                  <a:lnTo>
                    <a:pt x="1985" y="2377"/>
                  </a:lnTo>
                  <a:lnTo>
                    <a:pt x="1985" y="2383"/>
                  </a:lnTo>
                  <a:lnTo>
                    <a:pt x="1985" y="2383"/>
                  </a:lnTo>
                  <a:close/>
                  <a:moveTo>
                    <a:pt x="1935" y="2285"/>
                  </a:moveTo>
                  <a:lnTo>
                    <a:pt x="1935" y="2285"/>
                  </a:lnTo>
                  <a:lnTo>
                    <a:pt x="1953" y="2313"/>
                  </a:lnTo>
                  <a:lnTo>
                    <a:pt x="1953" y="2313"/>
                  </a:lnTo>
                  <a:lnTo>
                    <a:pt x="1955" y="2315"/>
                  </a:lnTo>
                  <a:lnTo>
                    <a:pt x="1959" y="2317"/>
                  </a:lnTo>
                  <a:lnTo>
                    <a:pt x="1965" y="2317"/>
                  </a:lnTo>
                  <a:lnTo>
                    <a:pt x="1969" y="2317"/>
                  </a:lnTo>
                  <a:lnTo>
                    <a:pt x="1969" y="2317"/>
                  </a:lnTo>
                  <a:lnTo>
                    <a:pt x="1973" y="2313"/>
                  </a:lnTo>
                  <a:lnTo>
                    <a:pt x="1975" y="2309"/>
                  </a:lnTo>
                  <a:lnTo>
                    <a:pt x="1975" y="2305"/>
                  </a:lnTo>
                  <a:lnTo>
                    <a:pt x="1973" y="2301"/>
                  </a:lnTo>
                  <a:lnTo>
                    <a:pt x="1973" y="2301"/>
                  </a:lnTo>
                  <a:lnTo>
                    <a:pt x="1955" y="2273"/>
                  </a:lnTo>
                  <a:lnTo>
                    <a:pt x="1955" y="2273"/>
                  </a:lnTo>
                  <a:lnTo>
                    <a:pt x="1953" y="2269"/>
                  </a:lnTo>
                  <a:lnTo>
                    <a:pt x="1949" y="2267"/>
                  </a:lnTo>
                  <a:lnTo>
                    <a:pt x="1943" y="2267"/>
                  </a:lnTo>
                  <a:lnTo>
                    <a:pt x="1939" y="2269"/>
                  </a:lnTo>
                  <a:lnTo>
                    <a:pt x="1939" y="2269"/>
                  </a:lnTo>
                  <a:lnTo>
                    <a:pt x="1935" y="2273"/>
                  </a:lnTo>
                  <a:lnTo>
                    <a:pt x="1935" y="2277"/>
                  </a:lnTo>
                  <a:lnTo>
                    <a:pt x="1935" y="2281"/>
                  </a:lnTo>
                  <a:lnTo>
                    <a:pt x="1935" y="2285"/>
                  </a:lnTo>
                  <a:lnTo>
                    <a:pt x="1935" y="2285"/>
                  </a:lnTo>
                  <a:close/>
                  <a:moveTo>
                    <a:pt x="1867" y="2201"/>
                  </a:moveTo>
                  <a:lnTo>
                    <a:pt x="1867" y="2201"/>
                  </a:lnTo>
                  <a:lnTo>
                    <a:pt x="1889" y="2223"/>
                  </a:lnTo>
                  <a:lnTo>
                    <a:pt x="1889" y="2223"/>
                  </a:lnTo>
                  <a:lnTo>
                    <a:pt x="1891" y="2227"/>
                  </a:lnTo>
                  <a:lnTo>
                    <a:pt x="1897" y="2227"/>
                  </a:lnTo>
                  <a:lnTo>
                    <a:pt x="1901" y="2227"/>
                  </a:lnTo>
                  <a:lnTo>
                    <a:pt x="1905" y="2225"/>
                  </a:lnTo>
                  <a:lnTo>
                    <a:pt x="1905" y="2225"/>
                  </a:lnTo>
                  <a:lnTo>
                    <a:pt x="1907" y="2221"/>
                  </a:lnTo>
                  <a:lnTo>
                    <a:pt x="1909" y="2217"/>
                  </a:lnTo>
                  <a:lnTo>
                    <a:pt x="1909" y="2211"/>
                  </a:lnTo>
                  <a:lnTo>
                    <a:pt x="1905" y="2207"/>
                  </a:lnTo>
                  <a:lnTo>
                    <a:pt x="1905" y="2207"/>
                  </a:lnTo>
                  <a:lnTo>
                    <a:pt x="1883" y="2183"/>
                  </a:lnTo>
                  <a:lnTo>
                    <a:pt x="1883" y="2183"/>
                  </a:lnTo>
                  <a:lnTo>
                    <a:pt x="1879" y="2181"/>
                  </a:lnTo>
                  <a:lnTo>
                    <a:pt x="1875" y="2181"/>
                  </a:lnTo>
                  <a:lnTo>
                    <a:pt x="1871" y="2181"/>
                  </a:lnTo>
                  <a:lnTo>
                    <a:pt x="1867" y="2183"/>
                  </a:lnTo>
                  <a:lnTo>
                    <a:pt x="1867" y="2183"/>
                  </a:lnTo>
                  <a:lnTo>
                    <a:pt x="1865" y="2187"/>
                  </a:lnTo>
                  <a:lnTo>
                    <a:pt x="1863" y="2193"/>
                  </a:lnTo>
                  <a:lnTo>
                    <a:pt x="1863" y="2197"/>
                  </a:lnTo>
                  <a:lnTo>
                    <a:pt x="1867" y="2201"/>
                  </a:lnTo>
                  <a:lnTo>
                    <a:pt x="1867" y="2201"/>
                  </a:lnTo>
                  <a:close/>
                  <a:moveTo>
                    <a:pt x="1783" y="2129"/>
                  </a:moveTo>
                  <a:lnTo>
                    <a:pt x="1783" y="2129"/>
                  </a:lnTo>
                  <a:lnTo>
                    <a:pt x="1809" y="2149"/>
                  </a:lnTo>
                  <a:lnTo>
                    <a:pt x="1809" y="2149"/>
                  </a:lnTo>
                  <a:lnTo>
                    <a:pt x="1813" y="2151"/>
                  </a:lnTo>
                  <a:lnTo>
                    <a:pt x="1817" y="2151"/>
                  </a:lnTo>
                  <a:lnTo>
                    <a:pt x="1821" y="2149"/>
                  </a:lnTo>
                  <a:lnTo>
                    <a:pt x="1825" y="2147"/>
                  </a:lnTo>
                  <a:lnTo>
                    <a:pt x="1825" y="2147"/>
                  </a:lnTo>
                  <a:lnTo>
                    <a:pt x="1827" y="2143"/>
                  </a:lnTo>
                  <a:lnTo>
                    <a:pt x="1827" y="2137"/>
                  </a:lnTo>
                  <a:lnTo>
                    <a:pt x="1827" y="2133"/>
                  </a:lnTo>
                  <a:lnTo>
                    <a:pt x="1823" y="2129"/>
                  </a:lnTo>
                  <a:lnTo>
                    <a:pt x="1823" y="2129"/>
                  </a:lnTo>
                  <a:lnTo>
                    <a:pt x="1797" y="2109"/>
                  </a:lnTo>
                  <a:lnTo>
                    <a:pt x="1797" y="2109"/>
                  </a:lnTo>
                  <a:lnTo>
                    <a:pt x="1793" y="2107"/>
                  </a:lnTo>
                  <a:lnTo>
                    <a:pt x="1789" y="2107"/>
                  </a:lnTo>
                  <a:lnTo>
                    <a:pt x="1785" y="2109"/>
                  </a:lnTo>
                  <a:lnTo>
                    <a:pt x="1781" y="2113"/>
                  </a:lnTo>
                  <a:lnTo>
                    <a:pt x="1781" y="2113"/>
                  </a:lnTo>
                  <a:lnTo>
                    <a:pt x="1779" y="2117"/>
                  </a:lnTo>
                  <a:lnTo>
                    <a:pt x="1779" y="2121"/>
                  </a:lnTo>
                  <a:lnTo>
                    <a:pt x="1781" y="2125"/>
                  </a:lnTo>
                  <a:lnTo>
                    <a:pt x="1783" y="2129"/>
                  </a:lnTo>
                  <a:lnTo>
                    <a:pt x="1783" y="2129"/>
                  </a:lnTo>
                  <a:close/>
                  <a:moveTo>
                    <a:pt x="1691" y="2069"/>
                  </a:moveTo>
                  <a:lnTo>
                    <a:pt x="1691" y="2069"/>
                  </a:lnTo>
                  <a:lnTo>
                    <a:pt x="1717" y="2085"/>
                  </a:lnTo>
                  <a:lnTo>
                    <a:pt x="1717" y="2085"/>
                  </a:lnTo>
                  <a:lnTo>
                    <a:pt x="1723" y="2087"/>
                  </a:lnTo>
                  <a:lnTo>
                    <a:pt x="1727" y="2087"/>
                  </a:lnTo>
                  <a:lnTo>
                    <a:pt x="1731" y="2085"/>
                  </a:lnTo>
                  <a:lnTo>
                    <a:pt x="1733" y="2081"/>
                  </a:lnTo>
                  <a:lnTo>
                    <a:pt x="1733" y="2081"/>
                  </a:lnTo>
                  <a:lnTo>
                    <a:pt x="1735" y="2077"/>
                  </a:lnTo>
                  <a:lnTo>
                    <a:pt x="1735" y="2073"/>
                  </a:lnTo>
                  <a:lnTo>
                    <a:pt x="1733" y="2067"/>
                  </a:lnTo>
                  <a:lnTo>
                    <a:pt x="1729" y="2065"/>
                  </a:lnTo>
                  <a:lnTo>
                    <a:pt x="1729" y="2065"/>
                  </a:lnTo>
                  <a:lnTo>
                    <a:pt x="1701" y="2049"/>
                  </a:lnTo>
                  <a:lnTo>
                    <a:pt x="1701" y="2049"/>
                  </a:lnTo>
                  <a:lnTo>
                    <a:pt x="1697" y="2047"/>
                  </a:lnTo>
                  <a:lnTo>
                    <a:pt x="1693" y="2047"/>
                  </a:lnTo>
                  <a:lnTo>
                    <a:pt x="1689" y="2049"/>
                  </a:lnTo>
                  <a:lnTo>
                    <a:pt x="1685" y="2053"/>
                  </a:lnTo>
                  <a:lnTo>
                    <a:pt x="1685" y="2053"/>
                  </a:lnTo>
                  <a:lnTo>
                    <a:pt x="1683" y="2057"/>
                  </a:lnTo>
                  <a:lnTo>
                    <a:pt x="1685" y="2063"/>
                  </a:lnTo>
                  <a:lnTo>
                    <a:pt x="1687" y="2067"/>
                  </a:lnTo>
                  <a:lnTo>
                    <a:pt x="1691" y="2069"/>
                  </a:lnTo>
                  <a:lnTo>
                    <a:pt x="1691" y="2069"/>
                  </a:lnTo>
                  <a:close/>
                  <a:moveTo>
                    <a:pt x="1589" y="2023"/>
                  </a:moveTo>
                  <a:lnTo>
                    <a:pt x="1589" y="2023"/>
                  </a:lnTo>
                  <a:lnTo>
                    <a:pt x="1619" y="2035"/>
                  </a:lnTo>
                  <a:lnTo>
                    <a:pt x="1619" y="2035"/>
                  </a:lnTo>
                  <a:lnTo>
                    <a:pt x="1623" y="2037"/>
                  </a:lnTo>
                  <a:lnTo>
                    <a:pt x="1629" y="2035"/>
                  </a:lnTo>
                  <a:lnTo>
                    <a:pt x="1633" y="2033"/>
                  </a:lnTo>
                  <a:lnTo>
                    <a:pt x="1635" y="2029"/>
                  </a:lnTo>
                  <a:lnTo>
                    <a:pt x="1635" y="2029"/>
                  </a:lnTo>
                  <a:lnTo>
                    <a:pt x="1635" y="2025"/>
                  </a:lnTo>
                  <a:lnTo>
                    <a:pt x="1635" y="2019"/>
                  </a:lnTo>
                  <a:lnTo>
                    <a:pt x="1633" y="2015"/>
                  </a:lnTo>
                  <a:lnTo>
                    <a:pt x="1629" y="2013"/>
                  </a:lnTo>
                  <a:lnTo>
                    <a:pt x="1629" y="2013"/>
                  </a:lnTo>
                  <a:lnTo>
                    <a:pt x="1599" y="2001"/>
                  </a:lnTo>
                  <a:lnTo>
                    <a:pt x="1599" y="2001"/>
                  </a:lnTo>
                  <a:lnTo>
                    <a:pt x="1595" y="1999"/>
                  </a:lnTo>
                  <a:lnTo>
                    <a:pt x="1589" y="2001"/>
                  </a:lnTo>
                  <a:lnTo>
                    <a:pt x="1585" y="2003"/>
                  </a:lnTo>
                  <a:lnTo>
                    <a:pt x="1583" y="2007"/>
                  </a:lnTo>
                  <a:lnTo>
                    <a:pt x="1583" y="2007"/>
                  </a:lnTo>
                  <a:lnTo>
                    <a:pt x="1583" y="2013"/>
                  </a:lnTo>
                  <a:lnTo>
                    <a:pt x="1583" y="2017"/>
                  </a:lnTo>
                  <a:lnTo>
                    <a:pt x="1585" y="2021"/>
                  </a:lnTo>
                  <a:lnTo>
                    <a:pt x="1589" y="2023"/>
                  </a:lnTo>
                  <a:lnTo>
                    <a:pt x="1589" y="2023"/>
                  </a:lnTo>
                  <a:close/>
                  <a:moveTo>
                    <a:pt x="1486" y="1989"/>
                  </a:moveTo>
                  <a:lnTo>
                    <a:pt x="1486" y="1989"/>
                  </a:lnTo>
                  <a:lnTo>
                    <a:pt x="1516" y="1997"/>
                  </a:lnTo>
                  <a:lnTo>
                    <a:pt x="1516" y="1997"/>
                  </a:lnTo>
                  <a:lnTo>
                    <a:pt x="1522" y="1999"/>
                  </a:lnTo>
                  <a:lnTo>
                    <a:pt x="1526" y="1997"/>
                  </a:lnTo>
                  <a:lnTo>
                    <a:pt x="1528" y="1993"/>
                  </a:lnTo>
                  <a:lnTo>
                    <a:pt x="1532" y="1989"/>
                  </a:lnTo>
                  <a:lnTo>
                    <a:pt x="1532" y="1989"/>
                  </a:lnTo>
                  <a:lnTo>
                    <a:pt x="1532" y="1985"/>
                  </a:lnTo>
                  <a:lnTo>
                    <a:pt x="1530" y="1981"/>
                  </a:lnTo>
                  <a:lnTo>
                    <a:pt x="1528" y="1977"/>
                  </a:lnTo>
                  <a:lnTo>
                    <a:pt x="1522" y="1975"/>
                  </a:lnTo>
                  <a:lnTo>
                    <a:pt x="1522" y="1975"/>
                  </a:lnTo>
                  <a:lnTo>
                    <a:pt x="1492" y="1967"/>
                  </a:lnTo>
                  <a:lnTo>
                    <a:pt x="1492" y="1967"/>
                  </a:lnTo>
                  <a:lnTo>
                    <a:pt x="1486" y="1965"/>
                  </a:lnTo>
                  <a:lnTo>
                    <a:pt x="1482" y="1967"/>
                  </a:lnTo>
                  <a:lnTo>
                    <a:pt x="1480" y="1971"/>
                  </a:lnTo>
                  <a:lnTo>
                    <a:pt x="1478" y="1975"/>
                  </a:lnTo>
                  <a:lnTo>
                    <a:pt x="1478" y="1975"/>
                  </a:lnTo>
                  <a:lnTo>
                    <a:pt x="1476" y="1979"/>
                  </a:lnTo>
                  <a:lnTo>
                    <a:pt x="1478" y="1983"/>
                  </a:lnTo>
                  <a:lnTo>
                    <a:pt x="1482" y="1987"/>
                  </a:lnTo>
                  <a:lnTo>
                    <a:pt x="1486" y="1989"/>
                  </a:lnTo>
                  <a:lnTo>
                    <a:pt x="1486" y="1989"/>
                  </a:lnTo>
                  <a:close/>
                  <a:moveTo>
                    <a:pt x="1378" y="1971"/>
                  </a:moveTo>
                  <a:lnTo>
                    <a:pt x="1378" y="1971"/>
                  </a:lnTo>
                  <a:lnTo>
                    <a:pt x="1408" y="1975"/>
                  </a:lnTo>
                  <a:lnTo>
                    <a:pt x="1408" y="1975"/>
                  </a:lnTo>
                  <a:lnTo>
                    <a:pt x="1414" y="1973"/>
                  </a:lnTo>
                  <a:lnTo>
                    <a:pt x="1418" y="1971"/>
                  </a:lnTo>
                  <a:lnTo>
                    <a:pt x="1420" y="1969"/>
                  </a:lnTo>
                  <a:lnTo>
                    <a:pt x="1422" y="1965"/>
                  </a:lnTo>
                  <a:lnTo>
                    <a:pt x="1422" y="1965"/>
                  </a:lnTo>
                  <a:lnTo>
                    <a:pt x="1422" y="1959"/>
                  </a:lnTo>
                  <a:lnTo>
                    <a:pt x="1420" y="1955"/>
                  </a:lnTo>
                  <a:lnTo>
                    <a:pt x="1416" y="1953"/>
                  </a:lnTo>
                  <a:lnTo>
                    <a:pt x="1412" y="1951"/>
                  </a:lnTo>
                  <a:lnTo>
                    <a:pt x="1412" y="1951"/>
                  </a:lnTo>
                  <a:lnTo>
                    <a:pt x="1380" y="1947"/>
                  </a:lnTo>
                  <a:lnTo>
                    <a:pt x="1380" y="1947"/>
                  </a:lnTo>
                  <a:lnTo>
                    <a:pt x="1374" y="1947"/>
                  </a:lnTo>
                  <a:lnTo>
                    <a:pt x="1370" y="1949"/>
                  </a:lnTo>
                  <a:lnTo>
                    <a:pt x="1368" y="1953"/>
                  </a:lnTo>
                  <a:lnTo>
                    <a:pt x="1366" y="1957"/>
                  </a:lnTo>
                  <a:lnTo>
                    <a:pt x="1366" y="1957"/>
                  </a:lnTo>
                  <a:lnTo>
                    <a:pt x="1368" y="1963"/>
                  </a:lnTo>
                  <a:lnTo>
                    <a:pt x="1370" y="1967"/>
                  </a:lnTo>
                  <a:lnTo>
                    <a:pt x="1372" y="1969"/>
                  </a:lnTo>
                  <a:lnTo>
                    <a:pt x="1378" y="1971"/>
                  </a:lnTo>
                  <a:lnTo>
                    <a:pt x="1378" y="1971"/>
                  </a:lnTo>
                  <a:close/>
                  <a:moveTo>
                    <a:pt x="1268" y="1969"/>
                  </a:moveTo>
                  <a:lnTo>
                    <a:pt x="1268" y="1969"/>
                  </a:lnTo>
                  <a:lnTo>
                    <a:pt x="1298" y="1967"/>
                  </a:lnTo>
                  <a:lnTo>
                    <a:pt x="1298" y="1967"/>
                  </a:lnTo>
                  <a:lnTo>
                    <a:pt x="1304" y="1967"/>
                  </a:lnTo>
                  <a:lnTo>
                    <a:pt x="1308" y="1963"/>
                  </a:lnTo>
                  <a:lnTo>
                    <a:pt x="1310" y="1959"/>
                  </a:lnTo>
                  <a:lnTo>
                    <a:pt x="1310" y="1955"/>
                  </a:lnTo>
                  <a:lnTo>
                    <a:pt x="1310" y="1955"/>
                  </a:lnTo>
                  <a:lnTo>
                    <a:pt x="1310" y="1951"/>
                  </a:lnTo>
                  <a:lnTo>
                    <a:pt x="1306" y="1947"/>
                  </a:lnTo>
                  <a:lnTo>
                    <a:pt x="1302" y="1945"/>
                  </a:lnTo>
                  <a:lnTo>
                    <a:pt x="1298" y="1943"/>
                  </a:lnTo>
                  <a:lnTo>
                    <a:pt x="1298" y="1943"/>
                  </a:lnTo>
                  <a:lnTo>
                    <a:pt x="1266" y="1945"/>
                  </a:lnTo>
                  <a:lnTo>
                    <a:pt x="1266" y="1945"/>
                  </a:lnTo>
                  <a:lnTo>
                    <a:pt x="1262" y="1947"/>
                  </a:lnTo>
                  <a:lnTo>
                    <a:pt x="1258" y="1949"/>
                  </a:lnTo>
                  <a:lnTo>
                    <a:pt x="1256" y="1953"/>
                  </a:lnTo>
                  <a:lnTo>
                    <a:pt x="1254" y="1959"/>
                  </a:lnTo>
                  <a:lnTo>
                    <a:pt x="1254" y="1959"/>
                  </a:lnTo>
                  <a:lnTo>
                    <a:pt x="1256" y="1963"/>
                  </a:lnTo>
                  <a:lnTo>
                    <a:pt x="1258" y="1967"/>
                  </a:lnTo>
                  <a:lnTo>
                    <a:pt x="1262" y="1969"/>
                  </a:lnTo>
                  <a:lnTo>
                    <a:pt x="1268" y="1969"/>
                  </a:lnTo>
                  <a:lnTo>
                    <a:pt x="1268" y="1969"/>
                  </a:lnTo>
                  <a:close/>
                  <a:moveTo>
                    <a:pt x="1160" y="1989"/>
                  </a:moveTo>
                  <a:lnTo>
                    <a:pt x="1160" y="1989"/>
                  </a:lnTo>
                  <a:lnTo>
                    <a:pt x="1190" y="1981"/>
                  </a:lnTo>
                  <a:lnTo>
                    <a:pt x="1190" y="1981"/>
                  </a:lnTo>
                  <a:lnTo>
                    <a:pt x="1194" y="1979"/>
                  </a:lnTo>
                  <a:lnTo>
                    <a:pt x="1198" y="1977"/>
                  </a:lnTo>
                  <a:lnTo>
                    <a:pt x="1200" y="1973"/>
                  </a:lnTo>
                  <a:lnTo>
                    <a:pt x="1200" y="1967"/>
                  </a:lnTo>
                  <a:lnTo>
                    <a:pt x="1200" y="1967"/>
                  </a:lnTo>
                  <a:lnTo>
                    <a:pt x="1198" y="1963"/>
                  </a:lnTo>
                  <a:lnTo>
                    <a:pt x="1194" y="1959"/>
                  </a:lnTo>
                  <a:lnTo>
                    <a:pt x="1190" y="1959"/>
                  </a:lnTo>
                  <a:lnTo>
                    <a:pt x="1184" y="1959"/>
                  </a:lnTo>
                  <a:lnTo>
                    <a:pt x="1184" y="1959"/>
                  </a:lnTo>
                  <a:lnTo>
                    <a:pt x="1154" y="1967"/>
                  </a:lnTo>
                  <a:lnTo>
                    <a:pt x="1154" y="1967"/>
                  </a:lnTo>
                  <a:lnTo>
                    <a:pt x="1150" y="1969"/>
                  </a:lnTo>
                  <a:lnTo>
                    <a:pt x="1146" y="1973"/>
                  </a:lnTo>
                  <a:lnTo>
                    <a:pt x="1144" y="1977"/>
                  </a:lnTo>
                  <a:lnTo>
                    <a:pt x="1146" y="1981"/>
                  </a:lnTo>
                  <a:lnTo>
                    <a:pt x="1146" y="1981"/>
                  </a:lnTo>
                  <a:lnTo>
                    <a:pt x="1148" y="1985"/>
                  </a:lnTo>
                  <a:lnTo>
                    <a:pt x="1150" y="1989"/>
                  </a:lnTo>
                  <a:lnTo>
                    <a:pt x="1156" y="1991"/>
                  </a:lnTo>
                  <a:lnTo>
                    <a:pt x="1160" y="1989"/>
                  </a:lnTo>
                  <a:lnTo>
                    <a:pt x="1160" y="1989"/>
                  </a:lnTo>
                  <a:close/>
                  <a:moveTo>
                    <a:pt x="1054" y="2023"/>
                  </a:moveTo>
                  <a:lnTo>
                    <a:pt x="1054" y="2023"/>
                  </a:lnTo>
                  <a:lnTo>
                    <a:pt x="1084" y="2013"/>
                  </a:lnTo>
                  <a:lnTo>
                    <a:pt x="1084" y="2013"/>
                  </a:lnTo>
                  <a:lnTo>
                    <a:pt x="1088" y="2011"/>
                  </a:lnTo>
                  <a:lnTo>
                    <a:pt x="1092" y="2007"/>
                  </a:lnTo>
                  <a:lnTo>
                    <a:pt x="1092" y="2003"/>
                  </a:lnTo>
                  <a:lnTo>
                    <a:pt x="1092" y="1997"/>
                  </a:lnTo>
                  <a:lnTo>
                    <a:pt x="1092" y="1997"/>
                  </a:lnTo>
                  <a:lnTo>
                    <a:pt x="1090" y="1993"/>
                  </a:lnTo>
                  <a:lnTo>
                    <a:pt x="1086" y="1991"/>
                  </a:lnTo>
                  <a:lnTo>
                    <a:pt x="1082" y="1989"/>
                  </a:lnTo>
                  <a:lnTo>
                    <a:pt x="1076" y="1991"/>
                  </a:lnTo>
                  <a:lnTo>
                    <a:pt x="1076" y="1991"/>
                  </a:lnTo>
                  <a:lnTo>
                    <a:pt x="1046" y="2001"/>
                  </a:lnTo>
                  <a:lnTo>
                    <a:pt x="1046" y="2001"/>
                  </a:lnTo>
                  <a:lnTo>
                    <a:pt x="1042" y="2003"/>
                  </a:lnTo>
                  <a:lnTo>
                    <a:pt x="1040" y="2007"/>
                  </a:lnTo>
                  <a:lnTo>
                    <a:pt x="1038" y="2013"/>
                  </a:lnTo>
                  <a:lnTo>
                    <a:pt x="1040" y="2017"/>
                  </a:lnTo>
                  <a:lnTo>
                    <a:pt x="1040" y="2017"/>
                  </a:lnTo>
                  <a:lnTo>
                    <a:pt x="1042" y="2021"/>
                  </a:lnTo>
                  <a:lnTo>
                    <a:pt x="1046" y="2023"/>
                  </a:lnTo>
                  <a:lnTo>
                    <a:pt x="1050" y="2025"/>
                  </a:lnTo>
                  <a:lnTo>
                    <a:pt x="1054" y="2023"/>
                  </a:lnTo>
                  <a:lnTo>
                    <a:pt x="1054" y="2023"/>
                  </a:lnTo>
                  <a:close/>
                  <a:moveTo>
                    <a:pt x="954" y="2069"/>
                  </a:moveTo>
                  <a:lnTo>
                    <a:pt x="954" y="2069"/>
                  </a:lnTo>
                  <a:lnTo>
                    <a:pt x="982" y="2055"/>
                  </a:lnTo>
                  <a:lnTo>
                    <a:pt x="982" y="2055"/>
                  </a:lnTo>
                  <a:lnTo>
                    <a:pt x="986" y="2051"/>
                  </a:lnTo>
                  <a:lnTo>
                    <a:pt x="988" y="2049"/>
                  </a:lnTo>
                  <a:lnTo>
                    <a:pt x="988" y="2043"/>
                  </a:lnTo>
                  <a:lnTo>
                    <a:pt x="988" y="2039"/>
                  </a:lnTo>
                  <a:lnTo>
                    <a:pt x="988" y="2039"/>
                  </a:lnTo>
                  <a:lnTo>
                    <a:pt x="984" y="2035"/>
                  </a:lnTo>
                  <a:lnTo>
                    <a:pt x="980" y="2033"/>
                  </a:lnTo>
                  <a:lnTo>
                    <a:pt x="976" y="2033"/>
                  </a:lnTo>
                  <a:lnTo>
                    <a:pt x="972" y="2033"/>
                  </a:lnTo>
                  <a:lnTo>
                    <a:pt x="972" y="2033"/>
                  </a:lnTo>
                  <a:lnTo>
                    <a:pt x="942" y="2047"/>
                  </a:lnTo>
                  <a:lnTo>
                    <a:pt x="942" y="2047"/>
                  </a:lnTo>
                  <a:lnTo>
                    <a:pt x="940" y="2051"/>
                  </a:lnTo>
                  <a:lnTo>
                    <a:pt x="936" y="2055"/>
                  </a:lnTo>
                  <a:lnTo>
                    <a:pt x="936" y="2059"/>
                  </a:lnTo>
                  <a:lnTo>
                    <a:pt x="938" y="2063"/>
                  </a:lnTo>
                  <a:lnTo>
                    <a:pt x="938" y="2063"/>
                  </a:lnTo>
                  <a:lnTo>
                    <a:pt x="940" y="2067"/>
                  </a:lnTo>
                  <a:lnTo>
                    <a:pt x="944" y="2069"/>
                  </a:lnTo>
                  <a:lnTo>
                    <a:pt x="950" y="2071"/>
                  </a:lnTo>
                  <a:lnTo>
                    <a:pt x="954" y="2069"/>
                  </a:lnTo>
                  <a:lnTo>
                    <a:pt x="954" y="2069"/>
                  </a:lnTo>
                  <a:close/>
                  <a:moveTo>
                    <a:pt x="860" y="2127"/>
                  </a:moveTo>
                  <a:lnTo>
                    <a:pt x="860" y="2127"/>
                  </a:lnTo>
                  <a:lnTo>
                    <a:pt x="886" y="2109"/>
                  </a:lnTo>
                  <a:lnTo>
                    <a:pt x="886" y="2109"/>
                  </a:lnTo>
                  <a:lnTo>
                    <a:pt x="890" y="2105"/>
                  </a:lnTo>
                  <a:lnTo>
                    <a:pt x="892" y="2101"/>
                  </a:lnTo>
                  <a:lnTo>
                    <a:pt x="892" y="2097"/>
                  </a:lnTo>
                  <a:lnTo>
                    <a:pt x="890" y="2091"/>
                  </a:lnTo>
                  <a:lnTo>
                    <a:pt x="890" y="2091"/>
                  </a:lnTo>
                  <a:lnTo>
                    <a:pt x="886" y="2089"/>
                  </a:lnTo>
                  <a:lnTo>
                    <a:pt x="882" y="2087"/>
                  </a:lnTo>
                  <a:lnTo>
                    <a:pt x="878" y="2087"/>
                  </a:lnTo>
                  <a:lnTo>
                    <a:pt x="872" y="2089"/>
                  </a:lnTo>
                  <a:lnTo>
                    <a:pt x="872" y="2089"/>
                  </a:lnTo>
                  <a:lnTo>
                    <a:pt x="846" y="2107"/>
                  </a:lnTo>
                  <a:lnTo>
                    <a:pt x="846" y="2107"/>
                  </a:lnTo>
                  <a:lnTo>
                    <a:pt x="842" y="2111"/>
                  </a:lnTo>
                  <a:lnTo>
                    <a:pt x="842" y="2115"/>
                  </a:lnTo>
                  <a:lnTo>
                    <a:pt x="842" y="2119"/>
                  </a:lnTo>
                  <a:lnTo>
                    <a:pt x="844" y="2123"/>
                  </a:lnTo>
                  <a:lnTo>
                    <a:pt x="844" y="2123"/>
                  </a:lnTo>
                  <a:lnTo>
                    <a:pt x="846" y="2127"/>
                  </a:lnTo>
                  <a:lnTo>
                    <a:pt x="850" y="2129"/>
                  </a:lnTo>
                  <a:lnTo>
                    <a:pt x="856" y="2129"/>
                  </a:lnTo>
                  <a:lnTo>
                    <a:pt x="860" y="2127"/>
                  </a:lnTo>
                  <a:lnTo>
                    <a:pt x="860" y="2127"/>
                  </a:lnTo>
                  <a:close/>
                  <a:moveTo>
                    <a:pt x="774" y="2197"/>
                  </a:moveTo>
                  <a:lnTo>
                    <a:pt x="774" y="2197"/>
                  </a:lnTo>
                  <a:lnTo>
                    <a:pt x="798" y="2175"/>
                  </a:lnTo>
                  <a:lnTo>
                    <a:pt x="798" y="2175"/>
                  </a:lnTo>
                  <a:lnTo>
                    <a:pt x="800" y="2171"/>
                  </a:lnTo>
                  <a:lnTo>
                    <a:pt x="802" y="2167"/>
                  </a:lnTo>
                  <a:lnTo>
                    <a:pt x="802" y="2163"/>
                  </a:lnTo>
                  <a:lnTo>
                    <a:pt x="800" y="2159"/>
                  </a:lnTo>
                  <a:lnTo>
                    <a:pt x="800" y="2159"/>
                  </a:lnTo>
                  <a:lnTo>
                    <a:pt x="796" y="2155"/>
                  </a:lnTo>
                  <a:lnTo>
                    <a:pt x="790" y="2155"/>
                  </a:lnTo>
                  <a:lnTo>
                    <a:pt x="786" y="2155"/>
                  </a:lnTo>
                  <a:lnTo>
                    <a:pt x="782" y="2157"/>
                  </a:lnTo>
                  <a:lnTo>
                    <a:pt x="782" y="2157"/>
                  </a:lnTo>
                  <a:lnTo>
                    <a:pt x="758" y="2179"/>
                  </a:lnTo>
                  <a:lnTo>
                    <a:pt x="758" y="2179"/>
                  </a:lnTo>
                  <a:lnTo>
                    <a:pt x="756" y="2183"/>
                  </a:lnTo>
                  <a:lnTo>
                    <a:pt x="754" y="2187"/>
                  </a:lnTo>
                  <a:lnTo>
                    <a:pt x="756" y="2191"/>
                  </a:lnTo>
                  <a:lnTo>
                    <a:pt x="758" y="2197"/>
                  </a:lnTo>
                  <a:lnTo>
                    <a:pt x="758" y="2197"/>
                  </a:lnTo>
                  <a:lnTo>
                    <a:pt x="762" y="2199"/>
                  </a:lnTo>
                  <a:lnTo>
                    <a:pt x="766" y="2199"/>
                  </a:lnTo>
                  <a:lnTo>
                    <a:pt x="770" y="2199"/>
                  </a:lnTo>
                  <a:lnTo>
                    <a:pt x="774" y="2197"/>
                  </a:lnTo>
                  <a:lnTo>
                    <a:pt x="774" y="2197"/>
                  </a:lnTo>
                  <a:close/>
                  <a:moveTo>
                    <a:pt x="702" y="2279"/>
                  </a:moveTo>
                  <a:lnTo>
                    <a:pt x="702" y="2279"/>
                  </a:lnTo>
                  <a:lnTo>
                    <a:pt x="722" y="2253"/>
                  </a:lnTo>
                  <a:lnTo>
                    <a:pt x="722" y="2253"/>
                  </a:lnTo>
                  <a:lnTo>
                    <a:pt x="724" y="2249"/>
                  </a:lnTo>
                  <a:lnTo>
                    <a:pt x="724" y="2245"/>
                  </a:lnTo>
                  <a:lnTo>
                    <a:pt x="722" y="2241"/>
                  </a:lnTo>
                  <a:lnTo>
                    <a:pt x="720" y="2237"/>
                  </a:lnTo>
                  <a:lnTo>
                    <a:pt x="720" y="2237"/>
                  </a:lnTo>
                  <a:lnTo>
                    <a:pt x="716" y="2235"/>
                  </a:lnTo>
                  <a:lnTo>
                    <a:pt x="712" y="2235"/>
                  </a:lnTo>
                  <a:lnTo>
                    <a:pt x="706" y="2235"/>
                  </a:lnTo>
                  <a:lnTo>
                    <a:pt x="704" y="2239"/>
                  </a:lnTo>
                  <a:lnTo>
                    <a:pt x="704" y="2239"/>
                  </a:lnTo>
                  <a:lnTo>
                    <a:pt x="682" y="2265"/>
                  </a:lnTo>
                  <a:lnTo>
                    <a:pt x="682" y="2265"/>
                  </a:lnTo>
                  <a:lnTo>
                    <a:pt x="680" y="2269"/>
                  </a:lnTo>
                  <a:lnTo>
                    <a:pt x="680" y="2273"/>
                  </a:lnTo>
                  <a:lnTo>
                    <a:pt x="682" y="2277"/>
                  </a:lnTo>
                  <a:lnTo>
                    <a:pt x="686" y="2281"/>
                  </a:lnTo>
                  <a:lnTo>
                    <a:pt x="686" y="2281"/>
                  </a:lnTo>
                  <a:lnTo>
                    <a:pt x="690" y="2283"/>
                  </a:lnTo>
                  <a:lnTo>
                    <a:pt x="694" y="2283"/>
                  </a:lnTo>
                  <a:lnTo>
                    <a:pt x="698" y="2281"/>
                  </a:lnTo>
                  <a:lnTo>
                    <a:pt x="702" y="2279"/>
                  </a:lnTo>
                  <a:lnTo>
                    <a:pt x="702" y="2279"/>
                  </a:lnTo>
                  <a:close/>
                  <a:moveTo>
                    <a:pt x="642" y="2371"/>
                  </a:moveTo>
                  <a:lnTo>
                    <a:pt x="642" y="2371"/>
                  </a:lnTo>
                  <a:lnTo>
                    <a:pt x="658" y="2343"/>
                  </a:lnTo>
                  <a:lnTo>
                    <a:pt x="658" y="2343"/>
                  </a:lnTo>
                  <a:lnTo>
                    <a:pt x="660" y="2339"/>
                  </a:lnTo>
                  <a:lnTo>
                    <a:pt x="660" y="2335"/>
                  </a:lnTo>
                  <a:lnTo>
                    <a:pt x="658" y="2331"/>
                  </a:lnTo>
                  <a:lnTo>
                    <a:pt x="654" y="2327"/>
                  </a:lnTo>
                  <a:lnTo>
                    <a:pt x="654" y="2327"/>
                  </a:lnTo>
                  <a:lnTo>
                    <a:pt x="650" y="2325"/>
                  </a:lnTo>
                  <a:lnTo>
                    <a:pt x="644" y="2327"/>
                  </a:lnTo>
                  <a:lnTo>
                    <a:pt x="640" y="2329"/>
                  </a:lnTo>
                  <a:lnTo>
                    <a:pt x="638" y="2331"/>
                  </a:lnTo>
                  <a:lnTo>
                    <a:pt x="638" y="2331"/>
                  </a:lnTo>
                  <a:lnTo>
                    <a:pt x="622" y="2359"/>
                  </a:lnTo>
                  <a:lnTo>
                    <a:pt x="622" y="2359"/>
                  </a:lnTo>
                  <a:lnTo>
                    <a:pt x="620" y="2365"/>
                  </a:lnTo>
                  <a:lnTo>
                    <a:pt x="620" y="2369"/>
                  </a:lnTo>
                  <a:lnTo>
                    <a:pt x="622" y="2373"/>
                  </a:lnTo>
                  <a:lnTo>
                    <a:pt x="626" y="2377"/>
                  </a:lnTo>
                  <a:lnTo>
                    <a:pt x="626" y="2377"/>
                  </a:lnTo>
                  <a:lnTo>
                    <a:pt x="632" y="2377"/>
                  </a:lnTo>
                  <a:lnTo>
                    <a:pt x="636" y="2377"/>
                  </a:lnTo>
                  <a:lnTo>
                    <a:pt x="640" y="2375"/>
                  </a:lnTo>
                  <a:lnTo>
                    <a:pt x="642" y="2371"/>
                  </a:lnTo>
                  <a:lnTo>
                    <a:pt x="642" y="2371"/>
                  </a:lnTo>
                  <a:close/>
                  <a:moveTo>
                    <a:pt x="598" y="2471"/>
                  </a:moveTo>
                  <a:lnTo>
                    <a:pt x="598" y="2471"/>
                  </a:lnTo>
                  <a:lnTo>
                    <a:pt x="610" y="2443"/>
                  </a:lnTo>
                  <a:lnTo>
                    <a:pt x="610" y="2443"/>
                  </a:lnTo>
                  <a:lnTo>
                    <a:pt x="610" y="2437"/>
                  </a:lnTo>
                  <a:lnTo>
                    <a:pt x="610" y="2433"/>
                  </a:lnTo>
                  <a:lnTo>
                    <a:pt x="606" y="2429"/>
                  </a:lnTo>
                  <a:lnTo>
                    <a:pt x="602" y="2427"/>
                  </a:lnTo>
                  <a:lnTo>
                    <a:pt x="602" y="2427"/>
                  </a:lnTo>
                  <a:lnTo>
                    <a:pt x="598" y="2425"/>
                  </a:lnTo>
                  <a:lnTo>
                    <a:pt x="594" y="2427"/>
                  </a:lnTo>
                  <a:lnTo>
                    <a:pt x="590" y="2429"/>
                  </a:lnTo>
                  <a:lnTo>
                    <a:pt x="588" y="2433"/>
                  </a:lnTo>
                  <a:lnTo>
                    <a:pt x="588" y="2433"/>
                  </a:lnTo>
                  <a:lnTo>
                    <a:pt x="576" y="2463"/>
                  </a:lnTo>
                  <a:lnTo>
                    <a:pt x="576" y="2463"/>
                  </a:lnTo>
                  <a:lnTo>
                    <a:pt x="574" y="2469"/>
                  </a:lnTo>
                  <a:lnTo>
                    <a:pt x="576" y="2473"/>
                  </a:lnTo>
                  <a:lnTo>
                    <a:pt x="578" y="2477"/>
                  </a:lnTo>
                  <a:lnTo>
                    <a:pt x="582" y="2479"/>
                  </a:lnTo>
                  <a:lnTo>
                    <a:pt x="582" y="2479"/>
                  </a:lnTo>
                  <a:lnTo>
                    <a:pt x="588" y="2479"/>
                  </a:lnTo>
                  <a:lnTo>
                    <a:pt x="592" y="2479"/>
                  </a:lnTo>
                  <a:lnTo>
                    <a:pt x="596" y="2475"/>
                  </a:lnTo>
                  <a:lnTo>
                    <a:pt x="598" y="2471"/>
                  </a:lnTo>
                  <a:lnTo>
                    <a:pt x="598" y="2471"/>
                  </a:lnTo>
                  <a:close/>
                  <a:moveTo>
                    <a:pt x="568" y="2577"/>
                  </a:moveTo>
                  <a:lnTo>
                    <a:pt x="568" y="2577"/>
                  </a:lnTo>
                  <a:lnTo>
                    <a:pt x="574" y="2547"/>
                  </a:lnTo>
                  <a:lnTo>
                    <a:pt x="574" y="2547"/>
                  </a:lnTo>
                  <a:lnTo>
                    <a:pt x="574" y="2543"/>
                  </a:lnTo>
                  <a:lnTo>
                    <a:pt x="574" y="2539"/>
                  </a:lnTo>
                  <a:lnTo>
                    <a:pt x="570" y="2535"/>
                  </a:lnTo>
                  <a:lnTo>
                    <a:pt x="566" y="2533"/>
                  </a:lnTo>
                  <a:lnTo>
                    <a:pt x="566" y="2533"/>
                  </a:lnTo>
                  <a:lnTo>
                    <a:pt x="562" y="2533"/>
                  </a:lnTo>
                  <a:lnTo>
                    <a:pt x="558" y="2533"/>
                  </a:lnTo>
                  <a:lnTo>
                    <a:pt x="554" y="2537"/>
                  </a:lnTo>
                  <a:lnTo>
                    <a:pt x="552" y="2541"/>
                  </a:lnTo>
                  <a:lnTo>
                    <a:pt x="552" y="2541"/>
                  </a:lnTo>
                  <a:lnTo>
                    <a:pt x="544" y="2573"/>
                  </a:lnTo>
                  <a:lnTo>
                    <a:pt x="544" y="2573"/>
                  </a:lnTo>
                  <a:lnTo>
                    <a:pt x="544" y="2577"/>
                  </a:lnTo>
                  <a:lnTo>
                    <a:pt x="546" y="2581"/>
                  </a:lnTo>
                  <a:lnTo>
                    <a:pt x="548" y="2585"/>
                  </a:lnTo>
                  <a:lnTo>
                    <a:pt x="552" y="2587"/>
                  </a:lnTo>
                  <a:lnTo>
                    <a:pt x="552" y="2587"/>
                  </a:lnTo>
                  <a:lnTo>
                    <a:pt x="558" y="2587"/>
                  </a:lnTo>
                  <a:lnTo>
                    <a:pt x="562" y="2585"/>
                  </a:lnTo>
                  <a:lnTo>
                    <a:pt x="566" y="2583"/>
                  </a:lnTo>
                  <a:lnTo>
                    <a:pt x="568" y="2577"/>
                  </a:lnTo>
                  <a:lnTo>
                    <a:pt x="568" y="2577"/>
                  </a:lnTo>
                  <a:close/>
                  <a:moveTo>
                    <a:pt x="550" y="2687"/>
                  </a:moveTo>
                  <a:lnTo>
                    <a:pt x="550" y="2687"/>
                  </a:lnTo>
                  <a:lnTo>
                    <a:pt x="554" y="2655"/>
                  </a:lnTo>
                  <a:lnTo>
                    <a:pt x="554" y="2655"/>
                  </a:lnTo>
                  <a:lnTo>
                    <a:pt x="552" y="2651"/>
                  </a:lnTo>
                  <a:lnTo>
                    <a:pt x="550" y="2647"/>
                  </a:lnTo>
                  <a:lnTo>
                    <a:pt x="548" y="2643"/>
                  </a:lnTo>
                  <a:lnTo>
                    <a:pt x="542" y="2643"/>
                  </a:lnTo>
                  <a:lnTo>
                    <a:pt x="542" y="2643"/>
                  </a:lnTo>
                  <a:lnTo>
                    <a:pt x="538" y="2643"/>
                  </a:lnTo>
                  <a:lnTo>
                    <a:pt x="534" y="2645"/>
                  </a:lnTo>
                  <a:lnTo>
                    <a:pt x="532" y="2647"/>
                  </a:lnTo>
                  <a:lnTo>
                    <a:pt x="530" y="2653"/>
                  </a:lnTo>
                  <a:lnTo>
                    <a:pt x="530" y="2653"/>
                  </a:lnTo>
                  <a:lnTo>
                    <a:pt x="526" y="2685"/>
                  </a:lnTo>
                  <a:lnTo>
                    <a:pt x="526" y="2685"/>
                  </a:lnTo>
                  <a:lnTo>
                    <a:pt x="526" y="2689"/>
                  </a:lnTo>
                  <a:lnTo>
                    <a:pt x="528" y="2693"/>
                  </a:lnTo>
                  <a:lnTo>
                    <a:pt x="532" y="2697"/>
                  </a:lnTo>
                  <a:lnTo>
                    <a:pt x="536" y="2697"/>
                  </a:lnTo>
                  <a:lnTo>
                    <a:pt x="536" y="2697"/>
                  </a:lnTo>
                  <a:lnTo>
                    <a:pt x="540" y="2697"/>
                  </a:lnTo>
                  <a:lnTo>
                    <a:pt x="544" y="2695"/>
                  </a:lnTo>
                  <a:lnTo>
                    <a:pt x="548" y="2691"/>
                  </a:lnTo>
                  <a:lnTo>
                    <a:pt x="550" y="2687"/>
                  </a:lnTo>
                  <a:lnTo>
                    <a:pt x="550" y="2687"/>
                  </a:lnTo>
                  <a:close/>
                  <a:moveTo>
                    <a:pt x="542" y="2797"/>
                  </a:moveTo>
                  <a:lnTo>
                    <a:pt x="542" y="2797"/>
                  </a:lnTo>
                  <a:lnTo>
                    <a:pt x="544" y="2767"/>
                  </a:lnTo>
                  <a:lnTo>
                    <a:pt x="544" y="2767"/>
                  </a:lnTo>
                  <a:lnTo>
                    <a:pt x="542" y="2761"/>
                  </a:lnTo>
                  <a:lnTo>
                    <a:pt x="540" y="2757"/>
                  </a:lnTo>
                  <a:lnTo>
                    <a:pt x="536" y="2755"/>
                  </a:lnTo>
                  <a:lnTo>
                    <a:pt x="532" y="2753"/>
                  </a:lnTo>
                  <a:lnTo>
                    <a:pt x="532" y="2753"/>
                  </a:lnTo>
                  <a:lnTo>
                    <a:pt x="528" y="2755"/>
                  </a:lnTo>
                  <a:lnTo>
                    <a:pt x="524" y="2757"/>
                  </a:lnTo>
                  <a:lnTo>
                    <a:pt x="520" y="2761"/>
                  </a:lnTo>
                  <a:lnTo>
                    <a:pt x="520" y="2765"/>
                  </a:lnTo>
                  <a:lnTo>
                    <a:pt x="520" y="2765"/>
                  </a:lnTo>
                  <a:lnTo>
                    <a:pt x="518" y="2797"/>
                  </a:lnTo>
                  <a:lnTo>
                    <a:pt x="518" y="2797"/>
                  </a:lnTo>
                  <a:lnTo>
                    <a:pt x="520" y="2803"/>
                  </a:lnTo>
                  <a:lnTo>
                    <a:pt x="522" y="2805"/>
                  </a:lnTo>
                  <a:lnTo>
                    <a:pt x="526" y="2809"/>
                  </a:lnTo>
                  <a:lnTo>
                    <a:pt x="530" y="2809"/>
                  </a:lnTo>
                  <a:lnTo>
                    <a:pt x="530" y="2809"/>
                  </a:lnTo>
                  <a:lnTo>
                    <a:pt x="536" y="2809"/>
                  </a:lnTo>
                  <a:lnTo>
                    <a:pt x="540" y="2807"/>
                  </a:lnTo>
                  <a:lnTo>
                    <a:pt x="542" y="2803"/>
                  </a:lnTo>
                  <a:lnTo>
                    <a:pt x="542" y="2797"/>
                  </a:lnTo>
                  <a:lnTo>
                    <a:pt x="542" y="2797"/>
                  </a:lnTo>
                  <a:close/>
                  <a:moveTo>
                    <a:pt x="546" y="2909"/>
                  </a:moveTo>
                  <a:lnTo>
                    <a:pt x="546" y="2909"/>
                  </a:lnTo>
                  <a:lnTo>
                    <a:pt x="544" y="2877"/>
                  </a:lnTo>
                  <a:lnTo>
                    <a:pt x="544" y="2877"/>
                  </a:lnTo>
                  <a:lnTo>
                    <a:pt x="544" y="2873"/>
                  </a:lnTo>
                  <a:lnTo>
                    <a:pt x="540" y="2869"/>
                  </a:lnTo>
                  <a:lnTo>
                    <a:pt x="536" y="2867"/>
                  </a:lnTo>
                  <a:lnTo>
                    <a:pt x="532" y="2865"/>
                  </a:lnTo>
                  <a:lnTo>
                    <a:pt x="532" y="2865"/>
                  </a:lnTo>
                  <a:lnTo>
                    <a:pt x="528" y="2867"/>
                  </a:lnTo>
                  <a:lnTo>
                    <a:pt x="524" y="2869"/>
                  </a:lnTo>
                  <a:lnTo>
                    <a:pt x="522" y="2873"/>
                  </a:lnTo>
                  <a:lnTo>
                    <a:pt x="520" y="2879"/>
                  </a:lnTo>
                  <a:lnTo>
                    <a:pt x="520" y="2879"/>
                  </a:lnTo>
                  <a:lnTo>
                    <a:pt x="522" y="2911"/>
                  </a:lnTo>
                  <a:lnTo>
                    <a:pt x="522" y="2911"/>
                  </a:lnTo>
                  <a:lnTo>
                    <a:pt x="524" y="2915"/>
                  </a:lnTo>
                  <a:lnTo>
                    <a:pt x="526" y="2919"/>
                  </a:lnTo>
                  <a:lnTo>
                    <a:pt x="530" y="2921"/>
                  </a:lnTo>
                  <a:lnTo>
                    <a:pt x="536" y="2921"/>
                  </a:lnTo>
                  <a:lnTo>
                    <a:pt x="536" y="2921"/>
                  </a:lnTo>
                  <a:lnTo>
                    <a:pt x="540" y="2921"/>
                  </a:lnTo>
                  <a:lnTo>
                    <a:pt x="544" y="2917"/>
                  </a:lnTo>
                  <a:lnTo>
                    <a:pt x="546" y="2913"/>
                  </a:lnTo>
                  <a:lnTo>
                    <a:pt x="546" y="2909"/>
                  </a:lnTo>
                  <a:lnTo>
                    <a:pt x="546" y="2909"/>
                  </a:lnTo>
                  <a:close/>
                  <a:moveTo>
                    <a:pt x="560" y="3019"/>
                  </a:moveTo>
                  <a:lnTo>
                    <a:pt x="560" y="3019"/>
                  </a:lnTo>
                  <a:lnTo>
                    <a:pt x="554" y="2987"/>
                  </a:lnTo>
                  <a:lnTo>
                    <a:pt x="554" y="2987"/>
                  </a:lnTo>
                  <a:lnTo>
                    <a:pt x="554" y="2983"/>
                  </a:lnTo>
                  <a:lnTo>
                    <a:pt x="550" y="2979"/>
                  </a:lnTo>
                  <a:lnTo>
                    <a:pt x="546" y="2977"/>
                  </a:lnTo>
                  <a:lnTo>
                    <a:pt x="542" y="2977"/>
                  </a:lnTo>
                  <a:lnTo>
                    <a:pt x="542" y="2977"/>
                  </a:lnTo>
                  <a:lnTo>
                    <a:pt x="536" y="2979"/>
                  </a:lnTo>
                  <a:lnTo>
                    <a:pt x="534" y="2981"/>
                  </a:lnTo>
                  <a:lnTo>
                    <a:pt x="532" y="2985"/>
                  </a:lnTo>
                  <a:lnTo>
                    <a:pt x="530" y="2991"/>
                  </a:lnTo>
                  <a:lnTo>
                    <a:pt x="530" y="2991"/>
                  </a:lnTo>
                  <a:lnTo>
                    <a:pt x="536" y="3023"/>
                  </a:lnTo>
                  <a:lnTo>
                    <a:pt x="536" y="3023"/>
                  </a:lnTo>
                  <a:lnTo>
                    <a:pt x="538" y="3027"/>
                  </a:lnTo>
                  <a:lnTo>
                    <a:pt x="540" y="3031"/>
                  </a:lnTo>
                  <a:lnTo>
                    <a:pt x="544" y="3033"/>
                  </a:lnTo>
                  <a:lnTo>
                    <a:pt x="550" y="3033"/>
                  </a:lnTo>
                  <a:lnTo>
                    <a:pt x="550" y="3033"/>
                  </a:lnTo>
                  <a:lnTo>
                    <a:pt x="554" y="3031"/>
                  </a:lnTo>
                  <a:lnTo>
                    <a:pt x="558" y="3027"/>
                  </a:lnTo>
                  <a:lnTo>
                    <a:pt x="560" y="3023"/>
                  </a:lnTo>
                  <a:lnTo>
                    <a:pt x="560" y="3019"/>
                  </a:lnTo>
                  <a:lnTo>
                    <a:pt x="560" y="3019"/>
                  </a:lnTo>
                  <a:close/>
                  <a:moveTo>
                    <a:pt x="582" y="3127"/>
                  </a:moveTo>
                  <a:lnTo>
                    <a:pt x="582" y="3127"/>
                  </a:lnTo>
                  <a:lnTo>
                    <a:pt x="574" y="3097"/>
                  </a:lnTo>
                  <a:lnTo>
                    <a:pt x="574" y="3097"/>
                  </a:lnTo>
                  <a:lnTo>
                    <a:pt x="572" y="3093"/>
                  </a:lnTo>
                  <a:lnTo>
                    <a:pt x="568" y="3089"/>
                  </a:lnTo>
                  <a:lnTo>
                    <a:pt x="564" y="3087"/>
                  </a:lnTo>
                  <a:lnTo>
                    <a:pt x="560" y="3087"/>
                  </a:lnTo>
                  <a:lnTo>
                    <a:pt x="560" y="3087"/>
                  </a:lnTo>
                  <a:lnTo>
                    <a:pt x="556" y="3089"/>
                  </a:lnTo>
                  <a:lnTo>
                    <a:pt x="552" y="3093"/>
                  </a:lnTo>
                  <a:lnTo>
                    <a:pt x="550" y="3097"/>
                  </a:lnTo>
                  <a:lnTo>
                    <a:pt x="550" y="3103"/>
                  </a:lnTo>
                  <a:lnTo>
                    <a:pt x="550" y="3103"/>
                  </a:lnTo>
                  <a:lnTo>
                    <a:pt x="558" y="3133"/>
                  </a:lnTo>
                  <a:lnTo>
                    <a:pt x="558" y="3133"/>
                  </a:lnTo>
                  <a:lnTo>
                    <a:pt x="560" y="3137"/>
                  </a:lnTo>
                  <a:lnTo>
                    <a:pt x="564" y="3141"/>
                  </a:lnTo>
                  <a:lnTo>
                    <a:pt x="568" y="3143"/>
                  </a:lnTo>
                  <a:lnTo>
                    <a:pt x="572" y="3143"/>
                  </a:lnTo>
                  <a:lnTo>
                    <a:pt x="572" y="3143"/>
                  </a:lnTo>
                  <a:lnTo>
                    <a:pt x="578" y="3141"/>
                  </a:lnTo>
                  <a:lnTo>
                    <a:pt x="580" y="3137"/>
                  </a:lnTo>
                  <a:lnTo>
                    <a:pt x="582" y="3133"/>
                  </a:lnTo>
                  <a:lnTo>
                    <a:pt x="582" y="3127"/>
                  </a:lnTo>
                  <a:lnTo>
                    <a:pt x="582" y="3127"/>
                  </a:lnTo>
                  <a:close/>
                  <a:moveTo>
                    <a:pt x="542" y="3065"/>
                  </a:moveTo>
                  <a:lnTo>
                    <a:pt x="542" y="3065"/>
                  </a:lnTo>
                  <a:lnTo>
                    <a:pt x="550" y="3095"/>
                  </a:lnTo>
                  <a:lnTo>
                    <a:pt x="550" y="3095"/>
                  </a:lnTo>
                  <a:lnTo>
                    <a:pt x="552" y="3099"/>
                  </a:lnTo>
                  <a:lnTo>
                    <a:pt x="554" y="3103"/>
                  </a:lnTo>
                  <a:lnTo>
                    <a:pt x="560" y="3105"/>
                  </a:lnTo>
                  <a:lnTo>
                    <a:pt x="564" y="3103"/>
                  </a:lnTo>
                  <a:lnTo>
                    <a:pt x="564" y="3103"/>
                  </a:lnTo>
                  <a:lnTo>
                    <a:pt x="568" y="3101"/>
                  </a:lnTo>
                  <a:lnTo>
                    <a:pt x="572" y="3099"/>
                  </a:lnTo>
                  <a:lnTo>
                    <a:pt x="572" y="3093"/>
                  </a:lnTo>
                  <a:lnTo>
                    <a:pt x="572" y="3089"/>
                  </a:lnTo>
                  <a:lnTo>
                    <a:pt x="572" y="3089"/>
                  </a:lnTo>
                  <a:lnTo>
                    <a:pt x="564" y="3057"/>
                  </a:lnTo>
                  <a:lnTo>
                    <a:pt x="564" y="3057"/>
                  </a:lnTo>
                  <a:lnTo>
                    <a:pt x="562" y="3053"/>
                  </a:lnTo>
                  <a:lnTo>
                    <a:pt x="558" y="3051"/>
                  </a:lnTo>
                  <a:lnTo>
                    <a:pt x="554" y="3049"/>
                  </a:lnTo>
                  <a:lnTo>
                    <a:pt x="550" y="3049"/>
                  </a:lnTo>
                  <a:lnTo>
                    <a:pt x="550" y="3049"/>
                  </a:lnTo>
                  <a:lnTo>
                    <a:pt x="546" y="3051"/>
                  </a:lnTo>
                  <a:lnTo>
                    <a:pt x="542" y="3055"/>
                  </a:lnTo>
                  <a:lnTo>
                    <a:pt x="540" y="3059"/>
                  </a:lnTo>
                  <a:lnTo>
                    <a:pt x="542" y="3065"/>
                  </a:lnTo>
                  <a:lnTo>
                    <a:pt x="542" y="3065"/>
                  </a:lnTo>
                  <a:close/>
                  <a:moveTo>
                    <a:pt x="506" y="2959"/>
                  </a:moveTo>
                  <a:lnTo>
                    <a:pt x="506" y="2959"/>
                  </a:lnTo>
                  <a:lnTo>
                    <a:pt x="516" y="2989"/>
                  </a:lnTo>
                  <a:lnTo>
                    <a:pt x="516" y="2989"/>
                  </a:lnTo>
                  <a:lnTo>
                    <a:pt x="520" y="2993"/>
                  </a:lnTo>
                  <a:lnTo>
                    <a:pt x="524" y="2995"/>
                  </a:lnTo>
                  <a:lnTo>
                    <a:pt x="528" y="2997"/>
                  </a:lnTo>
                  <a:lnTo>
                    <a:pt x="532" y="2997"/>
                  </a:lnTo>
                  <a:lnTo>
                    <a:pt x="532" y="2997"/>
                  </a:lnTo>
                  <a:lnTo>
                    <a:pt x="536" y="2995"/>
                  </a:lnTo>
                  <a:lnTo>
                    <a:pt x="540" y="2991"/>
                  </a:lnTo>
                  <a:lnTo>
                    <a:pt x="540" y="2985"/>
                  </a:lnTo>
                  <a:lnTo>
                    <a:pt x="540" y="2981"/>
                  </a:lnTo>
                  <a:lnTo>
                    <a:pt x="540" y="2981"/>
                  </a:lnTo>
                  <a:lnTo>
                    <a:pt x="528" y="2951"/>
                  </a:lnTo>
                  <a:lnTo>
                    <a:pt x="528" y="2951"/>
                  </a:lnTo>
                  <a:lnTo>
                    <a:pt x="526" y="2947"/>
                  </a:lnTo>
                  <a:lnTo>
                    <a:pt x="522" y="2945"/>
                  </a:lnTo>
                  <a:lnTo>
                    <a:pt x="518" y="2943"/>
                  </a:lnTo>
                  <a:lnTo>
                    <a:pt x="512" y="2945"/>
                  </a:lnTo>
                  <a:lnTo>
                    <a:pt x="512" y="2945"/>
                  </a:lnTo>
                  <a:lnTo>
                    <a:pt x="508" y="2947"/>
                  </a:lnTo>
                  <a:lnTo>
                    <a:pt x="506" y="2951"/>
                  </a:lnTo>
                  <a:lnTo>
                    <a:pt x="506" y="2955"/>
                  </a:lnTo>
                  <a:lnTo>
                    <a:pt x="506" y="2959"/>
                  </a:lnTo>
                  <a:lnTo>
                    <a:pt x="506" y="2959"/>
                  </a:lnTo>
                  <a:close/>
                  <a:moveTo>
                    <a:pt x="460" y="2859"/>
                  </a:moveTo>
                  <a:lnTo>
                    <a:pt x="460" y="2859"/>
                  </a:lnTo>
                  <a:lnTo>
                    <a:pt x="474" y="2887"/>
                  </a:lnTo>
                  <a:lnTo>
                    <a:pt x="474" y="2887"/>
                  </a:lnTo>
                  <a:lnTo>
                    <a:pt x="478" y="2891"/>
                  </a:lnTo>
                  <a:lnTo>
                    <a:pt x="482" y="2893"/>
                  </a:lnTo>
                  <a:lnTo>
                    <a:pt x="486" y="2893"/>
                  </a:lnTo>
                  <a:lnTo>
                    <a:pt x="490" y="2893"/>
                  </a:lnTo>
                  <a:lnTo>
                    <a:pt x="490" y="2893"/>
                  </a:lnTo>
                  <a:lnTo>
                    <a:pt x="494" y="2889"/>
                  </a:lnTo>
                  <a:lnTo>
                    <a:pt x="496" y="2885"/>
                  </a:lnTo>
                  <a:lnTo>
                    <a:pt x="498" y="2881"/>
                  </a:lnTo>
                  <a:lnTo>
                    <a:pt x="496" y="2877"/>
                  </a:lnTo>
                  <a:lnTo>
                    <a:pt x="496" y="2877"/>
                  </a:lnTo>
                  <a:lnTo>
                    <a:pt x="480" y="2847"/>
                  </a:lnTo>
                  <a:lnTo>
                    <a:pt x="480" y="2847"/>
                  </a:lnTo>
                  <a:lnTo>
                    <a:pt x="478" y="2845"/>
                  </a:lnTo>
                  <a:lnTo>
                    <a:pt x="474" y="2843"/>
                  </a:lnTo>
                  <a:lnTo>
                    <a:pt x="470" y="2841"/>
                  </a:lnTo>
                  <a:lnTo>
                    <a:pt x="464" y="2843"/>
                  </a:lnTo>
                  <a:lnTo>
                    <a:pt x="464" y="2843"/>
                  </a:lnTo>
                  <a:lnTo>
                    <a:pt x="460" y="2847"/>
                  </a:lnTo>
                  <a:lnTo>
                    <a:pt x="458" y="2851"/>
                  </a:lnTo>
                  <a:lnTo>
                    <a:pt x="458" y="2855"/>
                  </a:lnTo>
                  <a:lnTo>
                    <a:pt x="460" y="2859"/>
                  </a:lnTo>
                  <a:lnTo>
                    <a:pt x="460" y="2859"/>
                  </a:lnTo>
                  <a:close/>
                  <a:moveTo>
                    <a:pt x="400" y="2767"/>
                  </a:moveTo>
                  <a:lnTo>
                    <a:pt x="400" y="2767"/>
                  </a:lnTo>
                  <a:lnTo>
                    <a:pt x="418" y="2793"/>
                  </a:lnTo>
                  <a:lnTo>
                    <a:pt x="418" y="2793"/>
                  </a:lnTo>
                  <a:lnTo>
                    <a:pt x="422" y="2795"/>
                  </a:lnTo>
                  <a:lnTo>
                    <a:pt x="426" y="2797"/>
                  </a:lnTo>
                  <a:lnTo>
                    <a:pt x="430" y="2797"/>
                  </a:lnTo>
                  <a:lnTo>
                    <a:pt x="436" y="2795"/>
                  </a:lnTo>
                  <a:lnTo>
                    <a:pt x="436" y="2795"/>
                  </a:lnTo>
                  <a:lnTo>
                    <a:pt x="438" y="2791"/>
                  </a:lnTo>
                  <a:lnTo>
                    <a:pt x="440" y="2787"/>
                  </a:lnTo>
                  <a:lnTo>
                    <a:pt x="440" y="2783"/>
                  </a:lnTo>
                  <a:lnTo>
                    <a:pt x="438" y="2779"/>
                  </a:lnTo>
                  <a:lnTo>
                    <a:pt x="438" y="2779"/>
                  </a:lnTo>
                  <a:lnTo>
                    <a:pt x="418" y="2753"/>
                  </a:lnTo>
                  <a:lnTo>
                    <a:pt x="418" y="2753"/>
                  </a:lnTo>
                  <a:lnTo>
                    <a:pt x="414" y="2749"/>
                  </a:lnTo>
                  <a:lnTo>
                    <a:pt x="410" y="2749"/>
                  </a:lnTo>
                  <a:lnTo>
                    <a:pt x="406" y="2749"/>
                  </a:lnTo>
                  <a:lnTo>
                    <a:pt x="402" y="2751"/>
                  </a:lnTo>
                  <a:lnTo>
                    <a:pt x="402" y="2751"/>
                  </a:lnTo>
                  <a:lnTo>
                    <a:pt x="398" y="2755"/>
                  </a:lnTo>
                  <a:lnTo>
                    <a:pt x="398" y="2759"/>
                  </a:lnTo>
                  <a:lnTo>
                    <a:pt x="398" y="2763"/>
                  </a:lnTo>
                  <a:lnTo>
                    <a:pt x="400" y="2767"/>
                  </a:lnTo>
                  <a:lnTo>
                    <a:pt x="400" y="2767"/>
                  </a:lnTo>
                  <a:close/>
                  <a:moveTo>
                    <a:pt x="322" y="2691"/>
                  </a:moveTo>
                  <a:lnTo>
                    <a:pt x="322" y="2691"/>
                  </a:lnTo>
                  <a:lnTo>
                    <a:pt x="346" y="2711"/>
                  </a:lnTo>
                  <a:lnTo>
                    <a:pt x="346" y="2711"/>
                  </a:lnTo>
                  <a:lnTo>
                    <a:pt x="350" y="2713"/>
                  </a:lnTo>
                  <a:lnTo>
                    <a:pt x="354" y="2715"/>
                  </a:lnTo>
                  <a:lnTo>
                    <a:pt x="360" y="2713"/>
                  </a:lnTo>
                  <a:lnTo>
                    <a:pt x="364" y="2711"/>
                  </a:lnTo>
                  <a:lnTo>
                    <a:pt x="364" y="2711"/>
                  </a:lnTo>
                  <a:lnTo>
                    <a:pt x="366" y="2707"/>
                  </a:lnTo>
                  <a:lnTo>
                    <a:pt x="366" y="2701"/>
                  </a:lnTo>
                  <a:lnTo>
                    <a:pt x="364" y="2697"/>
                  </a:lnTo>
                  <a:lnTo>
                    <a:pt x="362" y="2693"/>
                  </a:lnTo>
                  <a:lnTo>
                    <a:pt x="362" y="2693"/>
                  </a:lnTo>
                  <a:lnTo>
                    <a:pt x="336" y="2673"/>
                  </a:lnTo>
                  <a:lnTo>
                    <a:pt x="336" y="2673"/>
                  </a:lnTo>
                  <a:lnTo>
                    <a:pt x="332" y="2671"/>
                  </a:lnTo>
                  <a:lnTo>
                    <a:pt x="328" y="2671"/>
                  </a:lnTo>
                  <a:lnTo>
                    <a:pt x="324" y="2671"/>
                  </a:lnTo>
                  <a:lnTo>
                    <a:pt x="320" y="2675"/>
                  </a:lnTo>
                  <a:lnTo>
                    <a:pt x="320" y="2675"/>
                  </a:lnTo>
                  <a:lnTo>
                    <a:pt x="318" y="2679"/>
                  </a:lnTo>
                  <a:lnTo>
                    <a:pt x="318" y="2683"/>
                  </a:lnTo>
                  <a:lnTo>
                    <a:pt x="320" y="2689"/>
                  </a:lnTo>
                  <a:lnTo>
                    <a:pt x="322" y="2691"/>
                  </a:lnTo>
                  <a:lnTo>
                    <a:pt x="322" y="2691"/>
                  </a:lnTo>
                  <a:close/>
                  <a:moveTo>
                    <a:pt x="228" y="2641"/>
                  </a:moveTo>
                  <a:lnTo>
                    <a:pt x="228" y="2641"/>
                  </a:lnTo>
                  <a:lnTo>
                    <a:pt x="256" y="2653"/>
                  </a:lnTo>
                  <a:lnTo>
                    <a:pt x="256" y="2653"/>
                  </a:lnTo>
                  <a:lnTo>
                    <a:pt x="260" y="2653"/>
                  </a:lnTo>
                  <a:lnTo>
                    <a:pt x="264" y="2653"/>
                  </a:lnTo>
                  <a:lnTo>
                    <a:pt x="268" y="2651"/>
                  </a:lnTo>
                  <a:lnTo>
                    <a:pt x="272" y="2647"/>
                  </a:lnTo>
                  <a:lnTo>
                    <a:pt x="272" y="2647"/>
                  </a:lnTo>
                  <a:lnTo>
                    <a:pt x="272" y="2641"/>
                  </a:lnTo>
                  <a:lnTo>
                    <a:pt x="272" y="2637"/>
                  </a:lnTo>
                  <a:lnTo>
                    <a:pt x="270" y="2633"/>
                  </a:lnTo>
                  <a:lnTo>
                    <a:pt x="266" y="2631"/>
                  </a:lnTo>
                  <a:lnTo>
                    <a:pt x="266" y="2631"/>
                  </a:lnTo>
                  <a:lnTo>
                    <a:pt x="234" y="2619"/>
                  </a:lnTo>
                  <a:lnTo>
                    <a:pt x="234" y="2619"/>
                  </a:lnTo>
                  <a:lnTo>
                    <a:pt x="230" y="2617"/>
                  </a:lnTo>
                  <a:lnTo>
                    <a:pt x="226" y="2619"/>
                  </a:lnTo>
                  <a:lnTo>
                    <a:pt x="222" y="2621"/>
                  </a:lnTo>
                  <a:lnTo>
                    <a:pt x="220" y="2627"/>
                  </a:lnTo>
                  <a:lnTo>
                    <a:pt x="220" y="2627"/>
                  </a:lnTo>
                  <a:lnTo>
                    <a:pt x="218" y="2631"/>
                  </a:lnTo>
                  <a:lnTo>
                    <a:pt x="220" y="2635"/>
                  </a:lnTo>
                  <a:lnTo>
                    <a:pt x="222" y="2639"/>
                  </a:lnTo>
                  <a:lnTo>
                    <a:pt x="228" y="2641"/>
                  </a:lnTo>
                  <a:lnTo>
                    <a:pt x="228" y="2641"/>
                  </a:lnTo>
                  <a:close/>
                  <a:moveTo>
                    <a:pt x="120" y="2625"/>
                  </a:moveTo>
                  <a:lnTo>
                    <a:pt x="120" y="2625"/>
                  </a:lnTo>
                  <a:lnTo>
                    <a:pt x="128" y="2625"/>
                  </a:lnTo>
                  <a:lnTo>
                    <a:pt x="128" y="2625"/>
                  </a:lnTo>
                  <a:lnTo>
                    <a:pt x="152" y="2627"/>
                  </a:lnTo>
                  <a:lnTo>
                    <a:pt x="152" y="2627"/>
                  </a:lnTo>
                  <a:lnTo>
                    <a:pt x="156" y="2625"/>
                  </a:lnTo>
                  <a:lnTo>
                    <a:pt x="160" y="2623"/>
                  </a:lnTo>
                  <a:lnTo>
                    <a:pt x="164" y="2619"/>
                  </a:lnTo>
                  <a:lnTo>
                    <a:pt x="164" y="2615"/>
                  </a:lnTo>
                  <a:lnTo>
                    <a:pt x="164" y="2615"/>
                  </a:lnTo>
                  <a:lnTo>
                    <a:pt x="164" y="2611"/>
                  </a:lnTo>
                  <a:lnTo>
                    <a:pt x="162" y="2607"/>
                  </a:lnTo>
                  <a:lnTo>
                    <a:pt x="158" y="2603"/>
                  </a:lnTo>
                  <a:lnTo>
                    <a:pt x="154" y="2603"/>
                  </a:lnTo>
                  <a:lnTo>
                    <a:pt x="154" y="2603"/>
                  </a:lnTo>
                  <a:lnTo>
                    <a:pt x="128" y="2601"/>
                  </a:lnTo>
                  <a:lnTo>
                    <a:pt x="128" y="2601"/>
                  </a:lnTo>
                  <a:lnTo>
                    <a:pt x="120" y="2601"/>
                  </a:lnTo>
                  <a:lnTo>
                    <a:pt x="120" y="2601"/>
                  </a:lnTo>
                  <a:lnTo>
                    <a:pt x="116" y="2603"/>
                  </a:lnTo>
                  <a:lnTo>
                    <a:pt x="112" y="2605"/>
                  </a:lnTo>
                  <a:lnTo>
                    <a:pt x="110" y="2609"/>
                  </a:lnTo>
                  <a:lnTo>
                    <a:pt x="108" y="2613"/>
                  </a:lnTo>
                  <a:lnTo>
                    <a:pt x="108" y="2613"/>
                  </a:lnTo>
                  <a:lnTo>
                    <a:pt x="110" y="2619"/>
                  </a:lnTo>
                  <a:lnTo>
                    <a:pt x="112" y="2621"/>
                  </a:lnTo>
                  <a:lnTo>
                    <a:pt x="116" y="2625"/>
                  </a:lnTo>
                  <a:lnTo>
                    <a:pt x="120" y="2625"/>
                  </a:lnTo>
                  <a:lnTo>
                    <a:pt x="120" y="2625"/>
                  </a:lnTo>
                  <a:close/>
                  <a:moveTo>
                    <a:pt x="16" y="2645"/>
                  </a:moveTo>
                  <a:lnTo>
                    <a:pt x="14" y="2643"/>
                  </a:lnTo>
                  <a:lnTo>
                    <a:pt x="16" y="2645"/>
                  </a:lnTo>
                  <a:lnTo>
                    <a:pt x="16" y="2645"/>
                  </a:lnTo>
                  <a:lnTo>
                    <a:pt x="14" y="2643"/>
                  </a:lnTo>
                  <a:lnTo>
                    <a:pt x="16" y="2645"/>
                  </a:lnTo>
                  <a:lnTo>
                    <a:pt x="16" y="2645"/>
                  </a:lnTo>
                  <a:lnTo>
                    <a:pt x="24" y="2643"/>
                  </a:lnTo>
                  <a:lnTo>
                    <a:pt x="44" y="2635"/>
                  </a:lnTo>
                  <a:lnTo>
                    <a:pt x="44" y="2635"/>
                  </a:lnTo>
                  <a:lnTo>
                    <a:pt x="48" y="2633"/>
                  </a:lnTo>
                  <a:lnTo>
                    <a:pt x="52" y="2631"/>
                  </a:lnTo>
                  <a:lnTo>
                    <a:pt x="54" y="2625"/>
                  </a:lnTo>
                  <a:lnTo>
                    <a:pt x="54" y="2621"/>
                  </a:lnTo>
                  <a:lnTo>
                    <a:pt x="54" y="2621"/>
                  </a:lnTo>
                  <a:lnTo>
                    <a:pt x="52" y="2617"/>
                  </a:lnTo>
                  <a:lnTo>
                    <a:pt x="48" y="2613"/>
                  </a:lnTo>
                  <a:lnTo>
                    <a:pt x="44" y="2613"/>
                  </a:lnTo>
                  <a:lnTo>
                    <a:pt x="38" y="2613"/>
                  </a:lnTo>
                  <a:lnTo>
                    <a:pt x="38" y="2613"/>
                  </a:lnTo>
                  <a:lnTo>
                    <a:pt x="16" y="2619"/>
                  </a:lnTo>
                  <a:lnTo>
                    <a:pt x="6" y="2623"/>
                  </a:lnTo>
                  <a:lnTo>
                    <a:pt x="6" y="2623"/>
                  </a:lnTo>
                  <a:lnTo>
                    <a:pt x="2" y="2625"/>
                  </a:lnTo>
                  <a:lnTo>
                    <a:pt x="0" y="2629"/>
                  </a:lnTo>
                  <a:lnTo>
                    <a:pt x="0" y="2635"/>
                  </a:lnTo>
                  <a:lnTo>
                    <a:pt x="0" y="2639"/>
                  </a:lnTo>
                  <a:lnTo>
                    <a:pt x="0" y="2639"/>
                  </a:lnTo>
                  <a:lnTo>
                    <a:pt x="2" y="2643"/>
                  </a:lnTo>
                  <a:lnTo>
                    <a:pt x="6" y="2645"/>
                  </a:lnTo>
                  <a:lnTo>
                    <a:pt x="12" y="2647"/>
                  </a:lnTo>
                  <a:lnTo>
                    <a:pt x="16" y="2645"/>
                  </a:lnTo>
                  <a:lnTo>
                    <a:pt x="16" y="264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9"/>
            <p:cNvSpPr>
              <a:spLocks/>
            </p:cNvSpPr>
            <p:nvPr/>
          </p:nvSpPr>
          <p:spPr bwMode="auto">
            <a:xfrm>
              <a:off x="5764663" y="4489046"/>
              <a:ext cx="73381" cy="73381"/>
            </a:xfrm>
            <a:custGeom>
              <a:avLst/>
              <a:gdLst>
                <a:gd name="T0" fmla="*/ 0 w 74"/>
                <a:gd name="T1" fmla="*/ 38 h 74"/>
                <a:gd name="T2" fmla="*/ 0 w 74"/>
                <a:gd name="T3" fmla="*/ 38 h 74"/>
                <a:gd name="T4" fmla="*/ 0 w 74"/>
                <a:gd name="T5" fmla="*/ 30 h 74"/>
                <a:gd name="T6" fmla="*/ 2 w 74"/>
                <a:gd name="T7" fmla="*/ 22 h 74"/>
                <a:gd name="T8" fmla="*/ 6 w 74"/>
                <a:gd name="T9" fmla="*/ 16 h 74"/>
                <a:gd name="T10" fmla="*/ 10 w 74"/>
                <a:gd name="T11" fmla="*/ 10 h 74"/>
                <a:gd name="T12" fmla="*/ 16 w 74"/>
                <a:gd name="T13" fmla="*/ 6 h 74"/>
                <a:gd name="T14" fmla="*/ 22 w 74"/>
                <a:gd name="T15" fmla="*/ 2 h 74"/>
                <a:gd name="T16" fmla="*/ 30 w 74"/>
                <a:gd name="T17" fmla="*/ 0 h 74"/>
                <a:gd name="T18" fmla="*/ 38 w 74"/>
                <a:gd name="T19" fmla="*/ 0 h 74"/>
                <a:gd name="T20" fmla="*/ 38 w 74"/>
                <a:gd name="T21" fmla="*/ 0 h 74"/>
                <a:gd name="T22" fmla="*/ 44 w 74"/>
                <a:gd name="T23" fmla="*/ 0 h 74"/>
                <a:gd name="T24" fmla="*/ 52 w 74"/>
                <a:gd name="T25" fmla="*/ 2 h 74"/>
                <a:gd name="T26" fmla="*/ 58 w 74"/>
                <a:gd name="T27" fmla="*/ 6 h 74"/>
                <a:gd name="T28" fmla="*/ 64 w 74"/>
                <a:gd name="T29" fmla="*/ 10 h 74"/>
                <a:gd name="T30" fmla="*/ 68 w 74"/>
                <a:gd name="T31" fmla="*/ 16 h 74"/>
                <a:gd name="T32" fmla="*/ 72 w 74"/>
                <a:gd name="T33" fmla="*/ 22 h 74"/>
                <a:gd name="T34" fmla="*/ 74 w 74"/>
                <a:gd name="T35" fmla="*/ 30 h 74"/>
                <a:gd name="T36" fmla="*/ 74 w 74"/>
                <a:gd name="T37" fmla="*/ 38 h 74"/>
                <a:gd name="T38" fmla="*/ 74 w 74"/>
                <a:gd name="T39" fmla="*/ 38 h 74"/>
                <a:gd name="T40" fmla="*/ 74 w 74"/>
                <a:gd name="T41" fmla="*/ 44 h 74"/>
                <a:gd name="T42" fmla="*/ 72 w 74"/>
                <a:gd name="T43" fmla="*/ 52 h 74"/>
                <a:gd name="T44" fmla="*/ 68 w 74"/>
                <a:gd name="T45" fmla="*/ 58 h 74"/>
                <a:gd name="T46" fmla="*/ 64 w 74"/>
                <a:gd name="T47" fmla="*/ 64 h 74"/>
                <a:gd name="T48" fmla="*/ 58 w 74"/>
                <a:gd name="T49" fmla="*/ 68 h 74"/>
                <a:gd name="T50" fmla="*/ 52 w 74"/>
                <a:gd name="T51" fmla="*/ 72 h 74"/>
                <a:gd name="T52" fmla="*/ 44 w 74"/>
                <a:gd name="T53" fmla="*/ 74 h 74"/>
                <a:gd name="T54" fmla="*/ 38 w 74"/>
                <a:gd name="T55" fmla="*/ 74 h 74"/>
                <a:gd name="T56" fmla="*/ 38 w 74"/>
                <a:gd name="T57" fmla="*/ 74 h 74"/>
                <a:gd name="T58" fmla="*/ 30 w 74"/>
                <a:gd name="T59" fmla="*/ 74 h 74"/>
                <a:gd name="T60" fmla="*/ 22 w 74"/>
                <a:gd name="T61" fmla="*/ 72 h 74"/>
                <a:gd name="T62" fmla="*/ 16 w 74"/>
                <a:gd name="T63" fmla="*/ 68 h 74"/>
                <a:gd name="T64" fmla="*/ 10 w 74"/>
                <a:gd name="T65" fmla="*/ 64 h 74"/>
                <a:gd name="T66" fmla="*/ 6 w 74"/>
                <a:gd name="T67" fmla="*/ 58 h 74"/>
                <a:gd name="T68" fmla="*/ 2 w 74"/>
                <a:gd name="T69" fmla="*/ 52 h 74"/>
                <a:gd name="T70" fmla="*/ 0 w 74"/>
                <a:gd name="T71" fmla="*/ 44 h 74"/>
                <a:gd name="T72" fmla="*/ 0 w 74"/>
                <a:gd name="T73" fmla="*/ 38 h 74"/>
                <a:gd name="T74" fmla="*/ 0 w 74"/>
                <a:gd name="T7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74">
                  <a:moveTo>
                    <a:pt x="0" y="38"/>
                  </a:moveTo>
                  <a:lnTo>
                    <a:pt x="0" y="38"/>
                  </a:lnTo>
                  <a:lnTo>
                    <a:pt x="0" y="30"/>
                  </a:lnTo>
                  <a:lnTo>
                    <a:pt x="2" y="22"/>
                  </a:lnTo>
                  <a:lnTo>
                    <a:pt x="6" y="16"/>
                  </a:lnTo>
                  <a:lnTo>
                    <a:pt x="10" y="10"/>
                  </a:lnTo>
                  <a:lnTo>
                    <a:pt x="16" y="6"/>
                  </a:lnTo>
                  <a:lnTo>
                    <a:pt x="22" y="2"/>
                  </a:lnTo>
                  <a:lnTo>
                    <a:pt x="30" y="0"/>
                  </a:lnTo>
                  <a:lnTo>
                    <a:pt x="38" y="0"/>
                  </a:lnTo>
                  <a:lnTo>
                    <a:pt x="38" y="0"/>
                  </a:lnTo>
                  <a:lnTo>
                    <a:pt x="44" y="0"/>
                  </a:lnTo>
                  <a:lnTo>
                    <a:pt x="52" y="2"/>
                  </a:lnTo>
                  <a:lnTo>
                    <a:pt x="58" y="6"/>
                  </a:lnTo>
                  <a:lnTo>
                    <a:pt x="64" y="10"/>
                  </a:lnTo>
                  <a:lnTo>
                    <a:pt x="68" y="16"/>
                  </a:lnTo>
                  <a:lnTo>
                    <a:pt x="72" y="22"/>
                  </a:lnTo>
                  <a:lnTo>
                    <a:pt x="74" y="30"/>
                  </a:lnTo>
                  <a:lnTo>
                    <a:pt x="74" y="38"/>
                  </a:lnTo>
                  <a:lnTo>
                    <a:pt x="74" y="38"/>
                  </a:lnTo>
                  <a:lnTo>
                    <a:pt x="74" y="44"/>
                  </a:lnTo>
                  <a:lnTo>
                    <a:pt x="72" y="52"/>
                  </a:lnTo>
                  <a:lnTo>
                    <a:pt x="68" y="58"/>
                  </a:lnTo>
                  <a:lnTo>
                    <a:pt x="64" y="64"/>
                  </a:lnTo>
                  <a:lnTo>
                    <a:pt x="58" y="68"/>
                  </a:lnTo>
                  <a:lnTo>
                    <a:pt x="52" y="72"/>
                  </a:lnTo>
                  <a:lnTo>
                    <a:pt x="44" y="74"/>
                  </a:lnTo>
                  <a:lnTo>
                    <a:pt x="38" y="74"/>
                  </a:lnTo>
                  <a:lnTo>
                    <a:pt x="38" y="74"/>
                  </a:lnTo>
                  <a:lnTo>
                    <a:pt x="30" y="74"/>
                  </a:lnTo>
                  <a:lnTo>
                    <a:pt x="22" y="72"/>
                  </a:lnTo>
                  <a:lnTo>
                    <a:pt x="16" y="68"/>
                  </a:lnTo>
                  <a:lnTo>
                    <a:pt x="10" y="64"/>
                  </a:lnTo>
                  <a:lnTo>
                    <a:pt x="6" y="58"/>
                  </a:lnTo>
                  <a:lnTo>
                    <a:pt x="2" y="52"/>
                  </a:lnTo>
                  <a:lnTo>
                    <a:pt x="0" y="44"/>
                  </a:lnTo>
                  <a:lnTo>
                    <a:pt x="0" y="38"/>
                  </a:lnTo>
                  <a:lnTo>
                    <a:pt x="0" y="3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10"/>
            <p:cNvSpPr>
              <a:spLocks/>
            </p:cNvSpPr>
            <p:nvPr/>
          </p:nvSpPr>
          <p:spPr bwMode="auto">
            <a:xfrm>
              <a:off x="7191626" y="3786968"/>
              <a:ext cx="73381" cy="75364"/>
            </a:xfrm>
            <a:custGeom>
              <a:avLst/>
              <a:gdLst>
                <a:gd name="T0" fmla="*/ 0 w 74"/>
                <a:gd name="T1" fmla="*/ 38 h 76"/>
                <a:gd name="T2" fmla="*/ 0 w 74"/>
                <a:gd name="T3" fmla="*/ 38 h 76"/>
                <a:gd name="T4" fmla="*/ 0 w 74"/>
                <a:gd name="T5" fmla="*/ 30 h 76"/>
                <a:gd name="T6" fmla="*/ 2 w 74"/>
                <a:gd name="T7" fmla="*/ 22 h 76"/>
                <a:gd name="T8" fmla="*/ 6 w 74"/>
                <a:gd name="T9" fmla="*/ 16 h 76"/>
                <a:gd name="T10" fmla="*/ 10 w 74"/>
                <a:gd name="T11" fmla="*/ 10 h 76"/>
                <a:gd name="T12" fmla="*/ 16 w 74"/>
                <a:gd name="T13" fmla="*/ 6 h 76"/>
                <a:gd name="T14" fmla="*/ 22 w 74"/>
                <a:gd name="T15" fmla="*/ 2 h 76"/>
                <a:gd name="T16" fmla="*/ 30 w 74"/>
                <a:gd name="T17" fmla="*/ 0 h 76"/>
                <a:gd name="T18" fmla="*/ 38 w 74"/>
                <a:gd name="T19" fmla="*/ 0 h 76"/>
                <a:gd name="T20" fmla="*/ 38 w 74"/>
                <a:gd name="T21" fmla="*/ 0 h 76"/>
                <a:gd name="T22" fmla="*/ 44 w 74"/>
                <a:gd name="T23" fmla="*/ 0 h 76"/>
                <a:gd name="T24" fmla="*/ 52 w 74"/>
                <a:gd name="T25" fmla="*/ 2 h 76"/>
                <a:gd name="T26" fmla="*/ 58 w 74"/>
                <a:gd name="T27" fmla="*/ 6 h 76"/>
                <a:gd name="T28" fmla="*/ 64 w 74"/>
                <a:gd name="T29" fmla="*/ 10 h 76"/>
                <a:gd name="T30" fmla="*/ 68 w 74"/>
                <a:gd name="T31" fmla="*/ 16 h 76"/>
                <a:gd name="T32" fmla="*/ 72 w 74"/>
                <a:gd name="T33" fmla="*/ 22 h 76"/>
                <a:gd name="T34" fmla="*/ 74 w 74"/>
                <a:gd name="T35" fmla="*/ 30 h 76"/>
                <a:gd name="T36" fmla="*/ 74 w 74"/>
                <a:gd name="T37" fmla="*/ 38 h 76"/>
                <a:gd name="T38" fmla="*/ 74 w 74"/>
                <a:gd name="T39" fmla="*/ 38 h 76"/>
                <a:gd name="T40" fmla="*/ 74 w 74"/>
                <a:gd name="T41" fmla="*/ 44 h 76"/>
                <a:gd name="T42" fmla="*/ 72 w 74"/>
                <a:gd name="T43" fmla="*/ 52 h 76"/>
                <a:gd name="T44" fmla="*/ 68 w 74"/>
                <a:gd name="T45" fmla="*/ 58 h 76"/>
                <a:gd name="T46" fmla="*/ 64 w 74"/>
                <a:gd name="T47" fmla="*/ 64 h 76"/>
                <a:gd name="T48" fmla="*/ 58 w 74"/>
                <a:gd name="T49" fmla="*/ 68 h 76"/>
                <a:gd name="T50" fmla="*/ 52 w 74"/>
                <a:gd name="T51" fmla="*/ 72 h 76"/>
                <a:gd name="T52" fmla="*/ 44 w 74"/>
                <a:gd name="T53" fmla="*/ 74 h 76"/>
                <a:gd name="T54" fmla="*/ 38 w 74"/>
                <a:gd name="T55" fmla="*/ 76 h 76"/>
                <a:gd name="T56" fmla="*/ 38 w 74"/>
                <a:gd name="T57" fmla="*/ 76 h 76"/>
                <a:gd name="T58" fmla="*/ 30 w 74"/>
                <a:gd name="T59" fmla="*/ 74 h 76"/>
                <a:gd name="T60" fmla="*/ 22 w 74"/>
                <a:gd name="T61" fmla="*/ 72 h 76"/>
                <a:gd name="T62" fmla="*/ 16 w 74"/>
                <a:gd name="T63" fmla="*/ 68 h 76"/>
                <a:gd name="T64" fmla="*/ 10 w 74"/>
                <a:gd name="T65" fmla="*/ 64 h 76"/>
                <a:gd name="T66" fmla="*/ 6 w 74"/>
                <a:gd name="T67" fmla="*/ 58 h 76"/>
                <a:gd name="T68" fmla="*/ 2 w 74"/>
                <a:gd name="T69" fmla="*/ 52 h 76"/>
                <a:gd name="T70" fmla="*/ 0 w 74"/>
                <a:gd name="T71" fmla="*/ 44 h 76"/>
                <a:gd name="T72" fmla="*/ 0 w 74"/>
                <a:gd name="T73" fmla="*/ 38 h 76"/>
                <a:gd name="T74" fmla="*/ 0 w 74"/>
                <a:gd name="T7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76">
                  <a:moveTo>
                    <a:pt x="0" y="38"/>
                  </a:moveTo>
                  <a:lnTo>
                    <a:pt x="0" y="38"/>
                  </a:lnTo>
                  <a:lnTo>
                    <a:pt x="0" y="30"/>
                  </a:lnTo>
                  <a:lnTo>
                    <a:pt x="2" y="22"/>
                  </a:lnTo>
                  <a:lnTo>
                    <a:pt x="6" y="16"/>
                  </a:lnTo>
                  <a:lnTo>
                    <a:pt x="10" y="10"/>
                  </a:lnTo>
                  <a:lnTo>
                    <a:pt x="16" y="6"/>
                  </a:lnTo>
                  <a:lnTo>
                    <a:pt x="22" y="2"/>
                  </a:lnTo>
                  <a:lnTo>
                    <a:pt x="30" y="0"/>
                  </a:lnTo>
                  <a:lnTo>
                    <a:pt x="38" y="0"/>
                  </a:lnTo>
                  <a:lnTo>
                    <a:pt x="38" y="0"/>
                  </a:lnTo>
                  <a:lnTo>
                    <a:pt x="44" y="0"/>
                  </a:lnTo>
                  <a:lnTo>
                    <a:pt x="52" y="2"/>
                  </a:lnTo>
                  <a:lnTo>
                    <a:pt x="58" y="6"/>
                  </a:lnTo>
                  <a:lnTo>
                    <a:pt x="64" y="10"/>
                  </a:lnTo>
                  <a:lnTo>
                    <a:pt x="68" y="16"/>
                  </a:lnTo>
                  <a:lnTo>
                    <a:pt x="72" y="22"/>
                  </a:lnTo>
                  <a:lnTo>
                    <a:pt x="74" y="30"/>
                  </a:lnTo>
                  <a:lnTo>
                    <a:pt x="74" y="38"/>
                  </a:lnTo>
                  <a:lnTo>
                    <a:pt x="74" y="38"/>
                  </a:lnTo>
                  <a:lnTo>
                    <a:pt x="74" y="44"/>
                  </a:lnTo>
                  <a:lnTo>
                    <a:pt x="72" y="52"/>
                  </a:lnTo>
                  <a:lnTo>
                    <a:pt x="68" y="58"/>
                  </a:lnTo>
                  <a:lnTo>
                    <a:pt x="64" y="64"/>
                  </a:lnTo>
                  <a:lnTo>
                    <a:pt x="58" y="68"/>
                  </a:lnTo>
                  <a:lnTo>
                    <a:pt x="52" y="72"/>
                  </a:lnTo>
                  <a:lnTo>
                    <a:pt x="44" y="74"/>
                  </a:lnTo>
                  <a:lnTo>
                    <a:pt x="38" y="76"/>
                  </a:lnTo>
                  <a:lnTo>
                    <a:pt x="38" y="76"/>
                  </a:lnTo>
                  <a:lnTo>
                    <a:pt x="30" y="74"/>
                  </a:lnTo>
                  <a:lnTo>
                    <a:pt x="22" y="72"/>
                  </a:lnTo>
                  <a:lnTo>
                    <a:pt x="16" y="68"/>
                  </a:lnTo>
                  <a:lnTo>
                    <a:pt x="10" y="64"/>
                  </a:lnTo>
                  <a:lnTo>
                    <a:pt x="6" y="58"/>
                  </a:lnTo>
                  <a:lnTo>
                    <a:pt x="2" y="52"/>
                  </a:lnTo>
                  <a:lnTo>
                    <a:pt x="0" y="44"/>
                  </a:lnTo>
                  <a:lnTo>
                    <a:pt x="0" y="38"/>
                  </a:lnTo>
                  <a:lnTo>
                    <a:pt x="0" y="3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11"/>
            <p:cNvSpPr>
              <a:spLocks/>
            </p:cNvSpPr>
            <p:nvPr/>
          </p:nvSpPr>
          <p:spPr bwMode="auto">
            <a:xfrm>
              <a:off x="8573967" y="3080923"/>
              <a:ext cx="75364" cy="75364"/>
            </a:xfrm>
            <a:custGeom>
              <a:avLst/>
              <a:gdLst>
                <a:gd name="T0" fmla="*/ 0 w 76"/>
                <a:gd name="T1" fmla="*/ 38 h 76"/>
                <a:gd name="T2" fmla="*/ 0 w 76"/>
                <a:gd name="T3" fmla="*/ 38 h 76"/>
                <a:gd name="T4" fmla="*/ 2 w 76"/>
                <a:gd name="T5" fmla="*/ 30 h 76"/>
                <a:gd name="T6" fmla="*/ 4 w 76"/>
                <a:gd name="T7" fmla="*/ 22 h 76"/>
                <a:gd name="T8" fmla="*/ 8 w 76"/>
                <a:gd name="T9" fmla="*/ 16 h 76"/>
                <a:gd name="T10" fmla="*/ 12 w 76"/>
                <a:gd name="T11" fmla="*/ 10 h 76"/>
                <a:gd name="T12" fmla="*/ 18 w 76"/>
                <a:gd name="T13" fmla="*/ 6 h 76"/>
                <a:gd name="T14" fmla="*/ 24 w 76"/>
                <a:gd name="T15" fmla="*/ 2 h 76"/>
                <a:gd name="T16" fmla="*/ 32 w 76"/>
                <a:gd name="T17" fmla="*/ 0 h 76"/>
                <a:gd name="T18" fmla="*/ 38 w 76"/>
                <a:gd name="T19" fmla="*/ 0 h 76"/>
                <a:gd name="T20" fmla="*/ 38 w 76"/>
                <a:gd name="T21" fmla="*/ 0 h 76"/>
                <a:gd name="T22" fmla="*/ 46 w 76"/>
                <a:gd name="T23" fmla="*/ 0 h 76"/>
                <a:gd name="T24" fmla="*/ 54 w 76"/>
                <a:gd name="T25" fmla="*/ 2 h 76"/>
                <a:gd name="T26" fmla="*/ 60 w 76"/>
                <a:gd name="T27" fmla="*/ 6 h 76"/>
                <a:gd name="T28" fmla="*/ 66 w 76"/>
                <a:gd name="T29" fmla="*/ 10 h 76"/>
                <a:gd name="T30" fmla="*/ 70 w 76"/>
                <a:gd name="T31" fmla="*/ 16 h 76"/>
                <a:gd name="T32" fmla="*/ 74 w 76"/>
                <a:gd name="T33" fmla="*/ 22 h 76"/>
                <a:gd name="T34" fmla="*/ 76 w 76"/>
                <a:gd name="T35" fmla="*/ 30 h 76"/>
                <a:gd name="T36" fmla="*/ 76 w 76"/>
                <a:gd name="T37" fmla="*/ 38 h 76"/>
                <a:gd name="T38" fmla="*/ 76 w 76"/>
                <a:gd name="T39" fmla="*/ 38 h 76"/>
                <a:gd name="T40" fmla="*/ 76 w 76"/>
                <a:gd name="T41" fmla="*/ 46 h 76"/>
                <a:gd name="T42" fmla="*/ 74 w 76"/>
                <a:gd name="T43" fmla="*/ 52 h 76"/>
                <a:gd name="T44" fmla="*/ 70 w 76"/>
                <a:gd name="T45" fmla="*/ 58 h 76"/>
                <a:gd name="T46" fmla="*/ 66 w 76"/>
                <a:gd name="T47" fmla="*/ 64 h 76"/>
                <a:gd name="T48" fmla="*/ 60 w 76"/>
                <a:gd name="T49" fmla="*/ 68 h 76"/>
                <a:gd name="T50" fmla="*/ 54 w 76"/>
                <a:gd name="T51" fmla="*/ 72 h 76"/>
                <a:gd name="T52" fmla="*/ 46 w 76"/>
                <a:gd name="T53" fmla="*/ 74 h 76"/>
                <a:gd name="T54" fmla="*/ 38 w 76"/>
                <a:gd name="T55" fmla="*/ 76 h 76"/>
                <a:gd name="T56" fmla="*/ 38 w 76"/>
                <a:gd name="T57" fmla="*/ 76 h 76"/>
                <a:gd name="T58" fmla="*/ 32 w 76"/>
                <a:gd name="T59" fmla="*/ 74 h 76"/>
                <a:gd name="T60" fmla="*/ 24 w 76"/>
                <a:gd name="T61" fmla="*/ 72 h 76"/>
                <a:gd name="T62" fmla="*/ 18 w 76"/>
                <a:gd name="T63" fmla="*/ 68 h 76"/>
                <a:gd name="T64" fmla="*/ 12 w 76"/>
                <a:gd name="T65" fmla="*/ 64 h 76"/>
                <a:gd name="T66" fmla="*/ 8 w 76"/>
                <a:gd name="T67" fmla="*/ 58 h 76"/>
                <a:gd name="T68" fmla="*/ 4 w 76"/>
                <a:gd name="T69" fmla="*/ 52 h 76"/>
                <a:gd name="T70" fmla="*/ 2 w 76"/>
                <a:gd name="T71" fmla="*/ 46 h 76"/>
                <a:gd name="T72" fmla="*/ 0 w 76"/>
                <a:gd name="T73" fmla="*/ 38 h 76"/>
                <a:gd name="T74" fmla="*/ 0 w 76"/>
                <a:gd name="T7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0" y="38"/>
                  </a:moveTo>
                  <a:lnTo>
                    <a:pt x="0" y="38"/>
                  </a:lnTo>
                  <a:lnTo>
                    <a:pt x="2" y="30"/>
                  </a:lnTo>
                  <a:lnTo>
                    <a:pt x="4" y="22"/>
                  </a:lnTo>
                  <a:lnTo>
                    <a:pt x="8" y="16"/>
                  </a:lnTo>
                  <a:lnTo>
                    <a:pt x="12" y="10"/>
                  </a:lnTo>
                  <a:lnTo>
                    <a:pt x="18" y="6"/>
                  </a:lnTo>
                  <a:lnTo>
                    <a:pt x="24" y="2"/>
                  </a:lnTo>
                  <a:lnTo>
                    <a:pt x="32" y="0"/>
                  </a:lnTo>
                  <a:lnTo>
                    <a:pt x="38" y="0"/>
                  </a:lnTo>
                  <a:lnTo>
                    <a:pt x="38" y="0"/>
                  </a:lnTo>
                  <a:lnTo>
                    <a:pt x="46" y="0"/>
                  </a:lnTo>
                  <a:lnTo>
                    <a:pt x="54" y="2"/>
                  </a:lnTo>
                  <a:lnTo>
                    <a:pt x="60" y="6"/>
                  </a:lnTo>
                  <a:lnTo>
                    <a:pt x="66" y="10"/>
                  </a:lnTo>
                  <a:lnTo>
                    <a:pt x="70" y="16"/>
                  </a:lnTo>
                  <a:lnTo>
                    <a:pt x="74" y="22"/>
                  </a:lnTo>
                  <a:lnTo>
                    <a:pt x="76" y="30"/>
                  </a:lnTo>
                  <a:lnTo>
                    <a:pt x="76" y="38"/>
                  </a:lnTo>
                  <a:lnTo>
                    <a:pt x="76" y="38"/>
                  </a:lnTo>
                  <a:lnTo>
                    <a:pt x="76" y="46"/>
                  </a:lnTo>
                  <a:lnTo>
                    <a:pt x="74" y="52"/>
                  </a:lnTo>
                  <a:lnTo>
                    <a:pt x="70" y="58"/>
                  </a:lnTo>
                  <a:lnTo>
                    <a:pt x="66" y="64"/>
                  </a:lnTo>
                  <a:lnTo>
                    <a:pt x="60" y="68"/>
                  </a:lnTo>
                  <a:lnTo>
                    <a:pt x="54" y="72"/>
                  </a:lnTo>
                  <a:lnTo>
                    <a:pt x="46" y="74"/>
                  </a:lnTo>
                  <a:lnTo>
                    <a:pt x="38" y="76"/>
                  </a:lnTo>
                  <a:lnTo>
                    <a:pt x="38" y="76"/>
                  </a:lnTo>
                  <a:lnTo>
                    <a:pt x="32" y="74"/>
                  </a:lnTo>
                  <a:lnTo>
                    <a:pt x="24" y="72"/>
                  </a:lnTo>
                  <a:lnTo>
                    <a:pt x="18" y="68"/>
                  </a:lnTo>
                  <a:lnTo>
                    <a:pt x="12" y="64"/>
                  </a:lnTo>
                  <a:lnTo>
                    <a:pt x="8" y="58"/>
                  </a:lnTo>
                  <a:lnTo>
                    <a:pt x="4" y="52"/>
                  </a:lnTo>
                  <a:lnTo>
                    <a:pt x="2" y="46"/>
                  </a:lnTo>
                  <a:lnTo>
                    <a:pt x="0" y="38"/>
                  </a:lnTo>
                  <a:lnTo>
                    <a:pt x="0" y="3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12"/>
            <p:cNvSpPr>
              <a:spLocks/>
            </p:cNvSpPr>
            <p:nvPr/>
          </p:nvSpPr>
          <p:spPr bwMode="auto">
            <a:xfrm>
              <a:off x="9416857" y="1287054"/>
              <a:ext cx="130896" cy="299474"/>
            </a:xfrm>
            <a:custGeom>
              <a:avLst/>
              <a:gdLst>
                <a:gd name="T0" fmla="*/ 26 w 132"/>
                <a:gd name="T1" fmla="*/ 6 h 302"/>
                <a:gd name="T2" fmla="*/ 130 w 132"/>
                <a:gd name="T3" fmla="*/ 154 h 302"/>
                <a:gd name="T4" fmla="*/ 130 w 132"/>
                <a:gd name="T5" fmla="*/ 154 h 302"/>
                <a:gd name="T6" fmla="*/ 132 w 132"/>
                <a:gd name="T7" fmla="*/ 160 h 302"/>
                <a:gd name="T8" fmla="*/ 128 w 132"/>
                <a:gd name="T9" fmla="*/ 166 h 302"/>
                <a:gd name="T10" fmla="*/ 20 w 132"/>
                <a:gd name="T11" fmla="*/ 298 h 302"/>
                <a:gd name="T12" fmla="*/ 20 w 132"/>
                <a:gd name="T13" fmla="*/ 298 h 302"/>
                <a:gd name="T14" fmla="*/ 18 w 132"/>
                <a:gd name="T15" fmla="*/ 300 h 302"/>
                <a:gd name="T16" fmla="*/ 14 w 132"/>
                <a:gd name="T17" fmla="*/ 302 h 302"/>
                <a:gd name="T18" fmla="*/ 8 w 132"/>
                <a:gd name="T19" fmla="*/ 302 h 302"/>
                <a:gd name="T20" fmla="*/ 2 w 132"/>
                <a:gd name="T21" fmla="*/ 298 h 302"/>
                <a:gd name="T22" fmla="*/ 2 w 132"/>
                <a:gd name="T23" fmla="*/ 294 h 302"/>
                <a:gd name="T24" fmla="*/ 0 w 132"/>
                <a:gd name="T25" fmla="*/ 290 h 302"/>
                <a:gd name="T26" fmla="*/ 64 w 132"/>
                <a:gd name="T27" fmla="*/ 162 h 302"/>
                <a:gd name="T28" fmla="*/ 6 w 132"/>
                <a:gd name="T29" fmla="*/ 12 h 302"/>
                <a:gd name="T30" fmla="*/ 6 w 132"/>
                <a:gd name="T31" fmla="*/ 12 h 302"/>
                <a:gd name="T32" fmla="*/ 8 w 132"/>
                <a:gd name="T33" fmla="*/ 8 h 302"/>
                <a:gd name="T34" fmla="*/ 10 w 132"/>
                <a:gd name="T35" fmla="*/ 4 h 302"/>
                <a:gd name="T36" fmla="*/ 14 w 132"/>
                <a:gd name="T37" fmla="*/ 0 h 302"/>
                <a:gd name="T38" fmla="*/ 22 w 132"/>
                <a:gd name="T39" fmla="*/ 0 h 302"/>
                <a:gd name="T40" fmla="*/ 24 w 132"/>
                <a:gd name="T41" fmla="*/ 2 h 302"/>
                <a:gd name="T42" fmla="*/ 26 w 132"/>
                <a:gd name="T43" fmla="*/ 6 h 302"/>
                <a:gd name="T44" fmla="*/ 26 w 132"/>
                <a:gd name="T45" fmla="*/ 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302">
                  <a:moveTo>
                    <a:pt x="26" y="6"/>
                  </a:moveTo>
                  <a:lnTo>
                    <a:pt x="130" y="154"/>
                  </a:lnTo>
                  <a:lnTo>
                    <a:pt x="130" y="154"/>
                  </a:lnTo>
                  <a:lnTo>
                    <a:pt x="132" y="160"/>
                  </a:lnTo>
                  <a:lnTo>
                    <a:pt x="128" y="166"/>
                  </a:lnTo>
                  <a:lnTo>
                    <a:pt x="20" y="298"/>
                  </a:lnTo>
                  <a:lnTo>
                    <a:pt x="20" y="298"/>
                  </a:lnTo>
                  <a:lnTo>
                    <a:pt x="18" y="300"/>
                  </a:lnTo>
                  <a:lnTo>
                    <a:pt x="14" y="302"/>
                  </a:lnTo>
                  <a:lnTo>
                    <a:pt x="8" y="302"/>
                  </a:lnTo>
                  <a:lnTo>
                    <a:pt x="2" y="298"/>
                  </a:lnTo>
                  <a:lnTo>
                    <a:pt x="2" y="294"/>
                  </a:lnTo>
                  <a:lnTo>
                    <a:pt x="0" y="290"/>
                  </a:lnTo>
                  <a:lnTo>
                    <a:pt x="64" y="162"/>
                  </a:lnTo>
                  <a:lnTo>
                    <a:pt x="6" y="12"/>
                  </a:lnTo>
                  <a:lnTo>
                    <a:pt x="6" y="12"/>
                  </a:lnTo>
                  <a:lnTo>
                    <a:pt x="8" y="8"/>
                  </a:lnTo>
                  <a:lnTo>
                    <a:pt x="10" y="4"/>
                  </a:lnTo>
                  <a:lnTo>
                    <a:pt x="14" y="0"/>
                  </a:lnTo>
                  <a:lnTo>
                    <a:pt x="22" y="0"/>
                  </a:lnTo>
                  <a:lnTo>
                    <a:pt x="24" y="2"/>
                  </a:lnTo>
                  <a:lnTo>
                    <a:pt x="26" y="6"/>
                  </a:lnTo>
                  <a:lnTo>
                    <a:pt x="26" y="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5"/>
          <p:cNvGrpSpPr/>
          <p:nvPr/>
        </p:nvGrpSpPr>
        <p:grpSpPr>
          <a:xfrm>
            <a:off x="5336276" y="4679440"/>
            <a:ext cx="1164180" cy="736786"/>
            <a:chOff x="5336276" y="4679440"/>
            <a:chExt cx="1164180" cy="736786"/>
          </a:xfrm>
        </p:grpSpPr>
        <p:sp>
          <p:nvSpPr>
            <p:cNvPr id="28" name="Freeform 5"/>
            <p:cNvSpPr>
              <a:spLocks/>
            </p:cNvSpPr>
            <p:nvPr/>
          </p:nvSpPr>
          <p:spPr bwMode="auto">
            <a:xfrm>
              <a:off x="5336276" y="4679440"/>
              <a:ext cx="1164180" cy="736786"/>
            </a:xfrm>
            <a:custGeom>
              <a:avLst/>
              <a:gdLst>
                <a:gd name="T0" fmla="*/ 1080 w 1174"/>
                <a:gd name="T1" fmla="*/ 743 h 743"/>
                <a:gd name="T2" fmla="*/ 92 w 1174"/>
                <a:gd name="T3" fmla="*/ 743 h 743"/>
                <a:gd name="T4" fmla="*/ 92 w 1174"/>
                <a:gd name="T5" fmla="*/ 743 h 743"/>
                <a:gd name="T6" fmla="*/ 74 w 1174"/>
                <a:gd name="T7" fmla="*/ 741 h 743"/>
                <a:gd name="T8" fmla="*/ 56 w 1174"/>
                <a:gd name="T9" fmla="*/ 737 h 743"/>
                <a:gd name="T10" fmla="*/ 40 w 1174"/>
                <a:gd name="T11" fmla="*/ 727 h 743"/>
                <a:gd name="T12" fmla="*/ 26 w 1174"/>
                <a:gd name="T13" fmla="*/ 717 h 743"/>
                <a:gd name="T14" fmla="*/ 14 w 1174"/>
                <a:gd name="T15" fmla="*/ 703 h 743"/>
                <a:gd name="T16" fmla="*/ 6 w 1174"/>
                <a:gd name="T17" fmla="*/ 687 h 743"/>
                <a:gd name="T18" fmla="*/ 0 w 1174"/>
                <a:gd name="T19" fmla="*/ 669 h 743"/>
                <a:gd name="T20" fmla="*/ 0 w 1174"/>
                <a:gd name="T21" fmla="*/ 651 h 743"/>
                <a:gd name="T22" fmla="*/ 0 w 1174"/>
                <a:gd name="T23" fmla="*/ 93 h 743"/>
                <a:gd name="T24" fmla="*/ 0 w 1174"/>
                <a:gd name="T25" fmla="*/ 93 h 743"/>
                <a:gd name="T26" fmla="*/ 0 w 1174"/>
                <a:gd name="T27" fmla="*/ 75 h 743"/>
                <a:gd name="T28" fmla="*/ 6 w 1174"/>
                <a:gd name="T29" fmla="*/ 57 h 743"/>
                <a:gd name="T30" fmla="*/ 14 w 1174"/>
                <a:gd name="T31" fmla="*/ 40 h 743"/>
                <a:gd name="T32" fmla="*/ 26 w 1174"/>
                <a:gd name="T33" fmla="*/ 26 h 743"/>
                <a:gd name="T34" fmla="*/ 40 w 1174"/>
                <a:gd name="T35" fmla="*/ 16 h 743"/>
                <a:gd name="T36" fmla="*/ 56 w 1174"/>
                <a:gd name="T37" fmla="*/ 6 h 743"/>
                <a:gd name="T38" fmla="*/ 74 w 1174"/>
                <a:gd name="T39" fmla="*/ 2 h 743"/>
                <a:gd name="T40" fmla="*/ 92 w 1174"/>
                <a:gd name="T41" fmla="*/ 0 h 743"/>
                <a:gd name="T42" fmla="*/ 1080 w 1174"/>
                <a:gd name="T43" fmla="*/ 0 h 743"/>
                <a:gd name="T44" fmla="*/ 1080 w 1174"/>
                <a:gd name="T45" fmla="*/ 0 h 743"/>
                <a:gd name="T46" fmla="*/ 1098 w 1174"/>
                <a:gd name="T47" fmla="*/ 2 h 743"/>
                <a:gd name="T48" fmla="*/ 1116 w 1174"/>
                <a:gd name="T49" fmla="*/ 6 h 743"/>
                <a:gd name="T50" fmla="*/ 1132 w 1174"/>
                <a:gd name="T51" fmla="*/ 16 h 743"/>
                <a:gd name="T52" fmla="*/ 1146 w 1174"/>
                <a:gd name="T53" fmla="*/ 26 h 743"/>
                <a:gd name="T54" fmla="*/ 1158 w 1174"/>
                <a:gd name="T55" fmla="*/ 40 h 743"/>
                <a:gd name="T56" fmla="*/ 1166 w 1174"/>
                <a:gd name="T57" fmla="*/ 57 h 743"/>
                <a:gd name="T58" fmla="*/ 1172 w 1174"/>
                <a:gd name="T59" fmla="*/ 75 h 743"/>
                <a:gd name="T60" fmla="*/ 1174 w 1174"/>
                <a:gd name="T61" fmla="*/ 93 h 743"/>
                <a:gd name="T62" fmla="*/ 1174 w 1174"/>
                <a:gd name="T63" fmla="*/ 651 h 743"/>
                <a:gd name="T64" fmla="*/ 1174 w 1174"/>
                <a:gd name="T65" fmla="*/ 651 h 743"/>
                <a:gd name="T66" fmla="*/ 1172 w 1174"/>
                <a:gd name="T67" fmla="*/ 669 h 743"/>
                <a:gd name="T68" fmla="*/ 1166 w 1174"/>
                <a:gd name="T69" fmla="*/ 687 h 743"/>
                <a:gd name="T70" fmla="*/ 1158 w 1174"/>
                <a:gd name="T71" fmla="*/ 703 h 743"/>
                <a:gd name="T72" fmla="*/ 1146 w 1174"/>
                <a:gd name="T73" fmla="*/ 717 h 743"/>
                <a:gd name="T74" fmla="*/ 1132 w 1174"/>
                <a:gd name="T75" fmla="*/ 727 h 743"/>
                <a:gd name="T76" fmla="*/ 1116 w 1174"/>
                <a:gd name="T77" fmla="*/ 737 h 743"/>
                <a:gd name="T78" fmla="*/ 1098 w 1174"/>
                <a:gd name="T79" fmla="*/ 741 h 743"/>
                <a:gd name="T80" fmla="*/ 1080 w 1174"/>
                <a:gd name="T81" fmla="*/ 743 h 743"/>
                <a:gd name="T82" fmla="*/ 1080 w 1174"/>
                <a:gd name="T83" fmla="*/ 74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4" h="743">
                  <a:moveTo>
                    <a:pt x="1080" y="743"/>
                  </a:moveTo>
                  <a:lnTo>
                    <a:pt x="92" y="743"/>
                  </a:lnTo>
                  <a:lnTo>
                    <a:pt x="92" y="743"/>
                  </a:lnTo>
                  <a:lnTo>
                    <a:pt x="74" y="741"/>
                  </a:lnTo>
                  <a:lnTo>
                    <a:pt x="56" y="737"/>
                  </a:lnTo>
                  <a:lnTo>
                    <a:pt x="40" y="727"/>
                  </a:lnTo>
                  <a:lnTo>
                    <a:pt x="26" y="717"/>
                  </a:lnTo>
                  <a:lnTo>
                    <a:pt x="14" y="703"/>
                  </a:lnTo>
                  <a:lnTo>
                    <a:pt x="6" y="687"/>
                  </a:lnTo>
                  <a:lnTo>
                    <a:pt x="0" y="669"/>
                  </a:lnTo>
                  <a:lnTo>
                    <a:pt x="0" y="651"/>
                  </a:lnTo>
                  <a:lnTo>
                    <a:pt x="0" y="93"/>
                  </a:lnTo>
                  <a:lnTo>
                    <a:pt x="0" y="93"/>
                  </a:lnTo>
                  <a:lnTo>
                    <a:pt x="0" y="75"/>
                  </a:lnTo>
                  <a:lnTo>
                    <a:pt x="6" y="57"/>
                  </a:lnTo>
                  <a:lnTo>
                    <a:pt x="14" y="40"/>
                  </a:lnTo>
                  <a:lnTo>
                    <a:pt x="26" y="26"/>
                  </a:lnTo>
                  <a:lnTo>
                    <a:pt x="40" y="16"/>
                  </a:lnTo>
                  <a:lnTo>
                    <a:pt x="56" y="6"/>
                  </a:lnTo>
                  <a:lnTo>
                    <a:pt x="74" y="2"/>
                  </a:lnTo>
                  <a:lnTo>
                    <a:pt x="92" y="0"/>
                  </a:lnTo>
                  <a:lnTo>
                    <a:pt x="1080" y="0"/>
                  </a:lnTo>
                  <a:lnTo>
                    <a:pt x="1080" y="0"/>
                  </a:lnTo>
                  <a:lnTo>
                    <a:pt x="1098" y="2"/>
                  </a:lnTo>
                  <a:lnTo>
                    <a:pt x="1116" y="6"/>
                  </a:lnTo>
                  <a:lnTo>
                    <a:pt x="1132" y="16"/>
                  </a:lnTo>
                  <a:lnTo>
                    <a:pt x="1146" y="26"/>
                  </a:lnTo>
                  <a:lnTo>
                    <a:pt x="1158" y="40"/>
                  </a:lnTo>
                  <a:lnTo>
                    <a:pt x="1166" y="57"/>
                  </a:lnTo>
                  <a:lnTo>
                    <a:pt x="1172" y="75"/>
                  </a:lnTo>
                  <a:lnTo>
                    <a:pt x="1174" y="93"/>
                  </a:lnTo>
                  <a:lnTo>
                    <a:pt x="1174" y="651"/>
                  </a:lnTo>
                  <a:lnTo>
                    <a:pt x="1174" y="651"/>
                  </a:lnTo>
                  <a:lnTo>
                    <a:pt x="1172" y="669"/>
                  </a:lnTo>
                  <a:lnTo>
                    <a:pt x="1166" y="687"/>
                  </a:lnTo>
                  <a:lnTo>
                    <a:pt x="1158" y="703"/>
                  </a:lnTo>
                  <a:lnTo>
                    <a:pt x="1146" y="717"/>
                  </a:lnTo>
                  <a:lnTo>
                    <a:pt x="1132" y="727"/>
                  </a:lnTo>
                  <a:lnTo>
                    <a:pt x="1116" y="737"/>
                  </a:lnTo>
                  <a:lnTo>
                    <a:pt x="1098" y="741"/>
                  </a:lnTo>
                  <a:lnTo>
                    <a:pt x="1080" y="743"/>
                  </a:lnTo>
                  <a:lnTo>
                    <a:pt x="1080" y="74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Text Placeholder 11"/>
            <p:cNvSpPr txBox="1">
              <a:spLocks/>
            </p:cNvSpPr>
            <p:nvPr/>
          </p:nvSpPr>
          <p:spPr>
            <a:xfrm>
              <a:off x="5485605" y="4941819"/>
              <a:ext cx="851429" cy="293928"/>
            </a:xfrm>
            <a:prstGeom prst="rect">
              <a:avLst/>
            </a:prstGeom>
          </p:spPr>
          <p:txBody>
            <a:bodyPr>
              <a:normAutofit fontScale="62500" lnSpcReduction="20000"/>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id-ID" sz="2400" b="0" i="0" u="none" strike="noStrike" kern="1200" cap="none" spc="0" normalizeH="0" baseline="0" noProof="0" dirty="0">
                  <a:ln>
                    <a:noFill/>
                  </a:ln>
                  <a:solidFill>
                    <a:prstClr val="white"/>
                  </a:solidFill>
                  <a:effectLst/>
                  <a:uLnTx/>
                  <a:uFillTx/>
                  <a:latin typeface="Calibri Light" panose="020F0302020204030204"/>
                  <a:ea typeface="+mn-ea"/>
                  <a:cs typeface="+mn-cs"/>
                </a:rPr>
                <a:t>Mission</a:t>
              </a:r>
              <a:endParaRPr kumimoji="0" lang="en-AU" sz="24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grpSp>
        <p:nvGrpSpPr>
          <p:cNvPr id="7" name="Group 6"/>
          <p:cNvGrpSpPr/>
          <p:nvPr/>
        </p:nvGrpSpPr>
        <p:grpSpPr>
          <a:xfrm>
            <a:off x="6752332" y="3975379"/>
            <a:ext cx="1163189" cy="1440847"/>
            <a:chOff x="6752332" y="3975379"/>
            <a:chExt cx="1163189" cy="1440847"/>
          </a:xfrm>
        </p:grpSpPr>
        <p:sp>
          <p:nvSpPr>
            <p:cNvPr id="29" name="Freeform 6"/>
            <p:cNvSpPr>
              <a:spLocks/>
            </p:cNvSpPr>
            <p:nvPr/>
          </p:nvSpPr>
          <p:spPr bwMode="auto">
            <a:xfrm>
              <a:off x="6752332" y="3975379"/>
              <a:ext cx="1163189" cy="1440847"/>
            </a:xfrm>
            <a:custGeom>
              <a:avLst/>
              <a:gdLst>
                <a:gd name="T0" fmla="*/ 1081 w 1173"/>
                <a:gd name="T1" fmla="*/ 1453 h 1453"/>
                <a:gd name="T2" fmla="*/ 93 w 1173"/>
                <a:gd name="T3" fmla="*/ 1453 h 1453"/>
                <a:gd name="T4" fmla="*/ 93 w 1173"/>
                <a:gd name="T5" fmla="*/ 1453 h 1453"/>
                <a:gd name="T6" fmla="*/ 73 w 1173"/>
                <a:gd name="T7" fmla="*/ 1451 h 1453"/>
                <a:gd name="T8" fmla="*/ 57 w 1173"/>
                <a:gd name="T9" fmla="*/ 1447 h 1453"/>
                <a:gd name="T10" fmla="*/ 41 w 1173"/>
                <a:gd name="T11" fmla="*/ 1437 h 1453"/>
                <a:gd name="T12" fmla="*/ 28 w 1173"/>
                <a:gd name="T13" fmla="*/ 1427 h 1453"/>
                <a:gd name="T14" fmla="*/ 16 w 1173"/>
                <a:gd name="T15" fmla="*/ 1413 h 1453"/>
                <a:gd name="T16" fmla="*/ 8 w 1173"/>
                <a:gd name="T17" fmla="*/ 1397 h 1453"/>
                <a:gd name="T18" fmla="*/ 2 w 1173"/>
                <a:gd name="T19" fmla="*/ 1379 h 1453"/>
                <a:gd name="T20" fmla="*/ 0 w 1173"/>
                <a:gd name="T21" fmla="*/ 1361 h 1453"/>
                <a:gd name="T22" fmla="*/ 0 w 1173"/>
                <a:gd name="T23" fmla="*/ 94 h 1453"/>
                <a:gd name="T24" fmla="*/ 0 w 1173"/>
                <a:gd name="T25" fmla="*/ 94 h 1453"/>
                <a:gd name="T26" fmla="*/ 2 w 1173"/>
                <a:gd name="T27" fmla="*/ 74 h 1453"/>
                <a:gd name="T28" fmla="*/ 8 w 1173"/>
                <a:gd name="T29" fmla="*/ 58 h 1453"/>
                <a:gd name="T30" fmla="*/ 16 w 1173"/>
                <a:gd name="T31" fmla="*/ 42 h 1453"/>
                <a:gd name="T32" fmla="*/ 28 w 1173"/>
                <a:gd name="T33" fmla="*/ 28 h 1453"/>
                <a:gd name="T34" fmla="*/ 41 w 1173"/>
                <a:gd name="T35" fmla="*/ 16 h 1453"/>
                <a:gd name="T36" fmla="*/ 57 w 1173"/>
                <a:gd name="T37" fmla="*/ 8 h 1453"/>
                <a:gd name="T38" fmla="*/ 73 w 1173"/>
                <a:gd name="T39" fmla="*/ 2 h 1453"/>
                <a:gd name="T40" fmla="*/ 93 w 1173"/>
                <a:gd name="T41" fmla="*/ 0 h 1453"/>
                <a:gd name="T42" fmla="*/ 1081 w 1173"/>
                <a:gd name="T43" fmla="*/ 0 h 1453"/>
                <a:gd name="T44" fmla="*/ 1081 w 1173"/>
                <a:gd name="T45" fmla="*/ 0 h 1453"/>
                <a:gd name="T46" fmla="*/ 1099 w 1173"/>
                <a:gd name="T47" fmla="*/ 2 h 1453"/>
                <a:gd name="T48" fmla="*/ 1117 w 1173"/>
                <a:gd name="T49" fmla="*/ 8 h 1453"/>
                <a:gd name="T50" fmla="*/ 1133 w 1173"/>
                <a:gd name="T51" fmla="*/ 16 h 1453"/>
                <a:gd name="T52" fmla="*/ 1147 w 1173"/>
                <a:gd name="T53" fmla="*/ 28 h 1453"/>
                <a:gd name="T54" fmla="*/ 1157 w 1173"/>
                <a:gd name="T55" fmla="*/ 42 h 1453"/>
                <a:gd name="T56" fmla="*/ 1167 w 1173"/>
                <a:gd name="T57" fmla="*/ 58 h 1453"/>
                <a:gd name="T58" fmla="*/ 1171 w 1173"/>
                <a:gd name="T59" fmla="*/ 74 h 1453"/>
                <a:gd name="T60" fmla="*/ 1173 w 1173"/>
                <a:gd name="T61" fmla="*/ 94 h 1453"/>
                <a:gd name="T62" fmla="*/ 1173 w 1173"/>
                <a:gd name="T63" fmla="*/ 1361 h 1453"/>
                <a:gd name="T64" fmla="*/ 1173 w 1173"/>
                <a:gd name="T65" fmla="*/ 1361 h 1453"/>
                <a:gd name="T66" fmla="*/ 1171 w 1173"/>
                <a:gd name="T67" fmla="*/ 1379 h 1453"/>
                <a:gd name="T68" fmla="*/ 1167 w 1173"/>
                <a:gd name="T69" fmla="*/ 1397 h 1453"/>
                <a:gd name="T70" fmla="*/ 1157 w 1173"/>
                <a:gd name="T71" fmla="*/ 1413 h 1453"/>
                <a:gd name="T72" fmla="*/ 1147 w 1173"/>
                <a:gd name="T73" fmla="*/ 1427 h 1453"/>
                <a:gd name="T74" fmla="*/ 1133 w 1173"/>
                <a:gd name="T75" fmla="*/ 1437 h 1453"/>
                <a:gd name="T76" fmla="*/ 1117 w 1173"/>
                <a:gd name="T77" fmla="*/ 1447 h 1453"/>
                <a:gd name="T78" fmla="*/ 1099 w 1173"/>
                <a:gd name="T79" fmla="*/ 1451 h 1453"/>
                <a:gd name="T80" fmla="*/ 1081 w 1173"/>
                <a:gd name="T81" fmla="*/ 1453 h 1453"/>
                <a:gd name="T82" fmla="*/ 1081 w 1173"/>
                <a:gd name="T83" fmla="*/ 145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3" h="1453">
                  <a:moveTo>
                    <a:pt x="1081" y="1453"/>
                  </a:moveTo>
                  <a:lnTo>
                    <a:pt x="93" y="1453"/>
                  </a:lnTo>
                  <a:lnTo>
                    <a:pt x="93" y="1453"/>
                  </a:lnTo>
                  <a:lnTo>
                    <a:pt x="73" y="1451"/>
                  </a:lnTo>
                  <a:lnTo>
                    <a:pt x="57" y="1447"/>
                  </a:lnTo>
                  <a:lnTo>
                    <a:pt x="41" y="1437"/>
                  </a:lnTo>
                  <a:lnTo>
                    <a:pt x="28" y="1427"/>
                  </a:lnTo>
                  <a:lnTo>
                    <a:pt x="16" y="1413"/>
                  </a:lnTo>
                  <a:lnTo>
                    <a:pt x="8" y="1397"/>
                  </a:lnTo>
                  <a:lnTo>
                    <a:pt x="2" y="1379"/>
                  </a:lnTo>
                  <a:lnTo>
                    <a:pt x="0" y="1361"/>
                  </a:lnTo>
                  <a:lnTo>
                    <a:pt x="0" y="94"/>
                  </a:lnTo>
                  <a:lnTo>
                    <a:pt x="0" y="94"/>
                  </a:lnTo>
                  <a:lnTo>
                    <a:pt x="2" y="74"/>
                  </a:lnTo>
                  <a:lnTo>
                    <a:pt x="8" y="58"/>
                  </a:lnTo>
                  <a:lnTo>
                    <a:pt x="16" y="42"/>
                  </a:lnTo>
                  <a:lnTo>
                    <a:pt x="28" y="28"/>
                  </a:lnTo>
                  <a:lnTo>
                    <a:pt x="41" y="16"/>
                  </a:lnTo>
                  <a:lnTo>
                    <a:pt x="57" y="8"/>
                  </a:lnTo>
                  <a:lnTo>
                    <a:pt x="73" y="2"/>
                  </a:lnTo>
                  <a:lnTo>
                    <a:pt x="93" y="0"/>
                  </a:lnTo>
                  <a:lnTo>
                    <a:pt x="1081" y="0"/>
                  </a:lnTo>
                  <a:lnTo>
                    <a:pt x="1081" y="0"/>
                  </a:lnTo>
                  <a:lnTo>
                    <a:pt x="1099" y="2"/>
                  </a:lnTo>
                  <a:lnTo>
                    <a:pt x="1117" y="8"/>
                  </a:lnTo>
                  <a:lnTo>
                    <a:pt x="1133" y="16"/>
                  </a:lnTo>
                  <a:lnTo>
                    <a:pt x="1147" y="28"/>
                  </a:lnTo>
                  <a:lnTo>
                    <a:pt x="1157" y="42"/>
                  </a:lnTo>
                  <a:lnTo>
                    <a:pt x="1167" y="58"/>
                  </a:lnTo>
                  <a:lnTo>
                    <a:pt x="1171" y="74"/>
                  </a:lnTo>
                  <a:lnTo>
                    <a:pt x="1173" y="94"/>
                  </a:lnTo>
                  <a:lnTo>
                    <a:pt x="1173" y="1361"/>
                  </a:lnTo>
                  <a:lnTo>
                    <a:pt x="1173" y="1361"/>
                  </a:lnTo>
                  <a:lnTo>
                    <a:pt x="1171" y="1379"/>
                  </a:lnTo>
                  <a:lnTo>
                    <a:pt x="1167" y="1397"/>
                  </a:lnTo>
                  <a:lnTo>
                    <a:pt x="1157" y="1413"/>
                  </a:lnTo>
                  <a:lnTo>
                    <a:pt x="1147" y="1427"/>
                  </a:lnTo>
                  <a:lnTo>
                    <a:pt x="1133" y="1437"/>
                  </a:lnTo>
                  <a:lnTo>
                    <a:pt x="1117" y="1447"/>
                  </a:lnTo>
                  <a:lnTo>
                    <a:pt x="1099" y="1451"/>
                  </a:lnTo>
                  <a:lnTo>
                    <a:pt x="1081" y="1453"/>
                  </a:lnTo>
                  <a:lnTo>
                    <a:pt x="1081" y="145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 Placeholder 11"/>
            <p:cNvSpPr txBox="1">
              <a:spLocks/>
            </p:cNvSpPr>
            <p:nvPr/>
          </p:nvSpPr>
          <p:spPr>
            <a:xfrm>
              <a:off x="6895301" y="4586814"/>
              <a:ext cx="851429" cy="293928"/>
            </a:xfrm>
            <a:prstGeom prst="rect">
              <a:avLst/>
            </a:prstGeom>
          </p:spPr>
          <p:txBody>
            <a:bodyPr>
              <a:normAutofit fontScale="62500" lnSpcReduction="20000"/>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id-ID" sz="2400" b="0" i="0" u="none" strike="noStrike" kern="1200" cap="none" spc="0" normalizeH="0" baseline="0" noProof="0" dirty="0">
                  <a:ln>
                    <a:noFill/>
                  </a:ln>
                  <a:solidFill>
                    <a:prstClr val="white"/>
                  </a:solidFill>
                  <a:effectLst/>
                  <a:uLnTx/>
                  <a:uFillTx/>
                  <a:latin typeface="Calibri Light" panose="020F0302020204030204"/>
                  <a:ea typeface="+mn-ea"/>
                  <a:cs typeface="+mn-cs"/>
                </a:rPr>
                <a:t>Mission</a:t>
              </a:r>
              <a:endParaRPr kumimoji="0" lang="en-AU" sz="24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grpSp>
        <p:nvGrpSpPr>
          <p:cNvPr id="8" name="Group 7"/>
          <p:cNvGrpSpPr/>
          <p:nvPr/>
        </p:nvGrpSpPr>
        <p:grpSpPr>
          <a:xfrm>
            <a:off x="8185245" y="3314950"/>
            <a:ext cx="1164180" cy="2101277"/>
            <a:chOff x="8185245" y="3314950"/>
            <a:chExt cx="1164180" cy="2101277"/>
          </a:xfrm>
        </p:grpSpPr>
        <p:sp>
          <p:nvSpPr>
            <p:cNvPr id="30" name="Freeform 7"/>
            <p:cNvSpPr>
              <a:spLocks/>
            </p:cNvSpPr>
            <p:nvPr/>
          </p:nvSpPr>
          <p:spPr bwMode="auto">
            <a:xfrm>
              <a:off x="8185245" y="3314950"/>
              <a:ext cx="1164180" cy="2101277"/>
            </a:xfrm>
            <a:custGeom>
              <a:avLst/>
              <a:gdLst>
                <a:gd name="T0" fmla="*/ 1080 w 1174"/>
                <a:gd name="T1" fmla="*/ 2119 h 2119"/>
                <a:gd name="T2" fmla="*/ 92 w 1174"/>
                <a:gd name="T3" fmla="*/ 2119 h 2119"/>
                <a:gd name="T4" fmla="*/ 92 w 1174"/>
                <a:gd name="T5" fmla="*/ 2119 h 2119"/>
                <a:gd name="T6" fmla="*/ 74 w 1174"/>
                <a:gd name="T7" fmla="*/ 2117 h 2119"/>
                <a:gd name="T8" fmla="*/ 56 w 1174"/>
                <a:gd name="T9" fmla="*/ 2113 h 2119"/>
                <a:gd name="T10" fmla="*/ 40 w 1174"/>
                <a:gd name="T11" fmla="*/ 2103 h 2119"/>
                <a:gd name="T12" fmla="*/ 26 w 1174"/>
                <a:gd name="T13" fmla="*/ 2093 h 2119"/>
                <a:gd name="T14" fmla="*/ 14 w 1174"/>
                <a:gd name="T15" fmla="*/ 2079 h 2119"/>
                <a:gd name="T16" fmla="*/ 6 w 1174"/>
                <a:gd name="T17" fmla="*/ 2063 h 2119"/>
                <a:gd name="T18" fmla="*/ 0 w 1174"/>
                <a:gd name="T19" fmla="*/ 2045 h 2119"/>
                <a:gd name="T20" fmla="*/ 0 w 1174"/>
                <a:gd name="T21" fmla="*/ 2027 h 2119"/>
                <a:gd name="T22" fmla="*/ 0 w 1174"/>
                <a:gd name="T23" fmla="*/ 92 h 2119"/>
                <a:gd name="T24" fmla="*/ 0 w 1174"/>
                <a:gd name="T25" fmla="*/ 92 h 2119"/>
                <a:gd name="T26" fmla="*/ 0 w 1174"/>
                <a:gd name="T27" fmla="*/ 74 h 2119"/>
                <a:gd name="T28" fmla="*/ 6 w 1174"/>
                <a:gd name="T29" fmla="*/ 56 h 2119"/>
                <a:gd name="T30" fmla="*/ 14 w 1174"/>
                <a:gd name="T31" fmla="*/ 40 h 2119"/>
                <a:gd name="T32" fmla="*/ 26 w 1174"/>
                <a:gd name="T33" fmla="*/ 26 h 2119"/>
                <a:gd name="T34" fmla="*/ 40 w 1174"/>
                <a:gd name="T35" fmla="*/ 16 h 2119"/>
                <a:gd name="T36" fmla="*/ 56 w 1174"/>
                <a:gd name="T37" fmla="*/ 6 h 2119"/>
                <a:gd name="T38" fmla="*/ 74 w 1174"/>
                <a:gd name="T39" fmla="*/ 2 h 2119"/>
                <a:gd name="T40" fmla="*/ 92 w 1174"/>
                <a:gd name="T41" fmla="*/ 0 h 2119"/>
                <a:gd name="T42" fmla="*/ 1080 w 1174"/>
                <a:gd name="T43" fmla="*/ 0 h 2119"/>
                <a:gd name="T44" fmla="*/ 1080 w 1174"/>
                <a:gd name="T45" fmla="*/ 0 h 2119"/>
                <a:gd name="T46" fmla="*/ 1098 w 1174"/>
                <a:gd name="T47" fmla="*/ 2 h 2119"/>
                <a:gd name="T48" fmla="*/ 1116 w 1174"/>
                <a:gd name="T49" fmla="*/ 6 h 2119"/>
                <a:gd name="T50" fmla="*/ 1132 w 1174"/>
                <a:gd name="T51" fmla="*/ 16 h 2119"/>
                <a:gd name="T52" fmla="*/ 1146 w 1174"/>
                <a:gd name="T53" fmla="*/ 26 h 2119"/>
                <a:gd name="T54" fmla="*/ 1158 w 1174"/>
                <a:gd name="T55" fmla="*/ 40 h 2119"/>
                <a:gd name="T56" fmla="*/ 1166 w 1174"/>
                <a:gd name="T57" fmla="*/ 56 h 2119"/>
                <a:gd name="T58" fmla="*/ 1172 w 1174"/>
                <a:gd name="T59" fmla="*/ 74 h 2119"/>
                <a:gd name="T60" fmla="*/ 1174 w 1174"/>
                <a:gd name="T61" fmla="*/ 92 h 2119"/>
                <a:gd name="T62" fmla="*/ 1174 w 1174"/>
                <a:gd name="T63" fmla="*/ 2027 h 2119"/>
                <a:gd name="T64" fmla="*/ 1174 w 1174"/>
                <a:gd name="T65" fmla="*/ 2027 h 2119"/>
                <a:gd name="T66" fmla="*/ 1172 w 1174"/>
                <a:gd name="T67" fmla="*/ 2045 h 2119"/>
                <a:gd name="T68" fmla="*/ 1166 w 1174"/>
                <a:gd name="T69" fmla="*/ 2063 h 2119"/>
                <a:gd name="T70" fmla="*/ 1158 w 1174"/>
                <a:gd name="T71" fmla="*/ 2079 h 2119"/>
                <a:gd name="T72" fmla="*/ 1146 w 1174"/>
                <a:gd name="T73" fmla="*/ 2093 h 2119"/>
                <a:gd name="T74" fmla="*/ 1132 w 1174"/>
                <a:gd name="T75" fmla="*/ 2103 h 2119"/>
                <a:gd name="T76" fmla="*/ 1116 w 1174"/>
                <a:gd name="T77" fmla="*/ 2113 h 2119"/>
                <a:gd name="T78" fmla="*/ 1098 w 1174"/>
                <a:gd name="T79" fmla="*/ 2117 h 2119"/>
                <a:gd name="T80" fmla="*/ 1080 w 1174"/>
                <a:gd name="T81" fmla="*/ 2119 h 2119"/>
                <a:gd name="T82" fmla="*/ 1080 w 1174"/>
                <a:gd name="T83" fmla="*/ 2119 h 2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4" h="2119">
                  <a:moveTo>
                    <a:pt x="1080" y="2119"/>
                  </a:moveTo>
                  <a:lnTo>
                    <a:pt x="92" y="2119"/>
                  </a:lnTo>
                  <a:lnTo>
                    <a:pt x="92" y="2119"/>
                  </a:lnTo>
                  <a:lnTo>
                    <a:pt x="74" y="2117"/>
                  </a:lnTo>
                  <a:lnTo>
                    <a:pt x="56" y="2113"/>
                  </a:lnTo>
                  <a:lnTo>
                    <a:pt x="40" y="2103"/>
                  </a:lnTo>
                  <a:lnTo>
                    <a:pt x="26" y="2093"/>
                  </a:lnTo>
                  <a:lnTo>
                    <a:pt x="14" y="2079"/>
                  </a:lnTo>
                  <a:lnTo>
                    <a:pt x="6" y="2063"/>
                  </a:lnTo>
                  <a:lnTo>
                    <a:pt x="0" y="2045"/>
                  </a:lnTo>
                  <a:lnTo>
                    <a:pt x="0" y="2027"/>
                  </a:lnTo>
                  <a:lnTo>
                    <a:pt x="0" y="92"/>
                  </a:lnTo>
                  <a:lnTo>
                    <a:pt x="0" y="92"/>
                  </a:lnTo>
                  <a:lnTo>
                    <a:pt x="0" y="74"/>
                  </a:lnTo>
                  <a:lnTo>
                    <a:pt x="6" y="56"/>
                  </a:lnTo>
                  <a:lnTo>
                    <a:pt x="14" y="40"/>
                  </a:lnTo>
                  <a:lnTo>
                    <a:pt x="26" y="26"/>
                  </a:lnTo>
                  <a:lnTo>
                    <a:pt x="40" y="16"/>
                  </a:lnTo>
                  <a:lnTo>
                    <a:pt x="56" y="6"/>
                  </a:lnTo>
                  <a:lnTo>
                    <a:pt x="74" y="2"/>
                  </a:lnTo>
                  <a:lnTo>
                    <a:pt x="92" y="0"/>
                  </a:lnTo>
                  <a:lnTo>
                    <a:pt x="1080" y="0"/>
                  </a:lnTo>
                  <a:lnTo>
                    <a:pt x="1080" y="0"/>
                  </a:lnTo>
                  <a:lnTo>
                    <a:pt x="1098" y="2"/>
                  </a:lnTo>
                  <a:lnTo>
                    <a:pt x="1116" y="6"/>
                  </a:lnTo>
                  <a:lnTo>
                    <a:pt x="1132" y="16"/>
                  </a:lnTo>
                  <a:lnTo>
                    <a:pt x="1146" y="26"/>
                  </a:lnTo>
                  <a:lnTo>
                    <a:pt x="1158" y="40"/>
                  </a:lnTo>
                  <a:lnTo>
                    <a:pt x="1166" y="56"/>
                  </a:lnTo>
                  <a:lnTo>
                    <a:pt x="1172" y="74"/>
                  </a:lnTo>
                  <a:lnTo>
                    <a:pt x="1174" y="92"/>
                  </a:lnTo>
                  <a:lnTo>
                    <a:pt x="1174" y="2027"/>
                  </a:lnTo>
                  <a:lnTo>
                    <a:pt x="1174" y="2027"/>
                  </a:lnTo>
                  <a:lnTo>
                    <a:pt x="1172" y="2045"/>
                  </a:lnTo>
                  <a:lnTo>
                    <a:pt x="1166" y="2063"/>
                  </a:lnTo>
                  <a:lnTo>
                    <a:pt x="1158" y="2079"/>
                  </a:lnTo>
                  <a:lnTo>
                    <a:pt x="1146" y="2093"/>
                  </a:lnTo>
                  <a:lnTo>
                    <a:pt x="1132" y="2103"/>
                  </a:lnTo>
                  <a:lnTo>
                    <a:pt x="1116" y="2113"/>
                  </a:lnTo>
                  <a:lnTo>
                    <a:pt x="1098" y="2117"/>
                  </a:lnTo>
                  <a:lnTo>
                    <a:pt x="1080" y="2119"/>
                  </a:lnTo>
                  <a:lnTo>
                    <a:pt x="1080" y="21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Text Placeholder 11"/>
            <p:cNvSpPr txBox="1">
              <a:spLocks/>
            </p:cNvSpPr>
            <p:nvPr/>
          </p:nvSpPr>
          <p:spPr>
            <a:xfrm>
              <a:off x="8367411" y="4143553"/>
              <a:ext cx="851429" cy="293928"/>
            </a:xfrm>
            <a:prstGeom prst="rect">
              <a:avLst/>
            </a:prstGeom>
          </p:spPr>
          <p:txBody>
            <a:bodyPr>
              <a:normAutofit fontScale="62500" lnSpcReduction="20000"/>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id-ID" sz="2400" b="0" i="0" u="none" strike="noStrike" kern="1200" cap="none" spc="0" normalizeH="0" baseline="0" noProof="0" dirty="0">
                  <a:ln>
                    <a:noFill/>
                  </a:ln>
                  <a:solidFill>
                    <a:prstClr val="white"/>
                  </a:solidFill>
                  <a:effectLst/>
                  <a:uLnTx/>
                  <a:uFillTx/>
                  <a:latin typeface="Calibri Light" panose="020F0302020204030204"/>
                  <a:ea typeface="+mn-ea"/>
                  <a:cs typeface="+mn-cs"/>
                </a:rPr>
                <a:t>Mission</a:t>
              </a:r>
              <a:endParaRPr kumimoji="0" lang="en-AU" sz="24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grpSp>
        <p:nvGrpSpPr>
          <p:cNvPr id="5" name="Group 4"/>
          <p:cNvGrpSpPr/>
          <p:nvPr/>
        </p:nvGrpSpPr>
        <p:grpSpPr>
          <a:xfrm>
            <a:off x="1283163" y="2002238"/>
            <a:ext cx="2404417" cy="3699108"/>
            <a:chOff x="1283163" y="2002238"/>
            <a:chExt cx="2404417" cy="3699108"/>
          </a:xfrm>
        </p:grpSpPr>
        <p:sp>
          <p:nvSpPr>
            <p:cNvPr id="115" name="Oval 114"/>
            <p:cNvSpPr/>
            <p:nvPr/>
          </p:nvSpPr>
          <p:spPr>
            <a:xfrm>
              <a:off x="1400835" y="3756881"/>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Oval 115"/>
            <p:cNvSpPr/>
            <p:nvPr/>
          </p:nvSpPr>
          <p:spPr>
            <a:xfrm>
              <a:off x="1400835" y="4248674"/>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Oval 116"/>
            <p:cNvSpPr/>
            <p:nvPr/>
          </p:nvSpPr>
          <p:spPr>
            <a:xfrm>
              <a:off x="1400835" y="4742616"/>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8" name="TextBox 117"/>
            <p:cNvSpPr txBox="1"/>
            <p:nvPr/>
          </p:nvSpPr>
          <p:spPr>
            <a:xfrm>
              <a:off x="1830179" y="3726925"/>
              <a:ext cx="1730459"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19" name="TextBox 118"/>
            <p:cNvSpPr txBox="1"/>
            <p:nvPr/>
          </p:nvSpPr>
          <p:spPr>
            <a:xfrm>
              <a:off x="1423655" y="3802791"/>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1</a:t>
              </a:r>
            </a:p>
          </p:txBody>
        </p:sp>
        <p:sp>
          <p:nvSpPr>
            <p:cNvPr id="120" name="TextBox 119"/>
            <p:cNvSpPr txBox="1"/>
            <p:nvPr/>
          </p:nvSpPr>
          <p:spPr>
            <a:xfrm>
              <a:off x="1423655" y="4285890"/>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2</a:t>
              </a:r>
            </a:p>
          </p:txBody>
        </p:sp>
        <p:sp>
          <p:nvSpPr>
            <p:cNvPr id="121" name="TextBox 120"/>
            <p:cNvSpPr txBox="1"/>
            <p:nvPr/>
          </p:nvSpPr>
          <p:spPr>
            <a:xfrm>
              <a:off x="1423655" y="4779832"/>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3</a:t>
              </a:r>
            </a:p>
          </p:txBody>
        </p:sp>
        <p:sp>
          <p:nvSpPr>
            <p:cNvPr id="122" name="TextBox 121"/>
            <p:cNvSpPr txBox="1"/>
            <p:nvPr/>
          </p:nvSpPr>
          <p:spPr>
            <a:xfrm>
              <a:off x="1830180" y="4227379"/>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23" name="TextBox 122"/>
            <p:cNvSpPr txBox="1"/>
            <p:nvPr/>
          </p:nvSpPr>
          <p:spPr>
            <a:xfrm>
              <a:off x="1830180" y="4718408"/>
              <a:ext cx="1693344"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24" name="TextBox 123"/>
            <p:cNvSpPr txBox="1"/>
            <p:nvPr/>
          </p:nvSpPr>
          <p:spPr>
            <a:xfrm>
              <a:off x="1283163" y="2580488"/>
              <a:ext cx="2404417" cy="923330"/>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texts perhaps here please chorend cool guys. Lorem ipsum dolor.</a:t>
              </a:r>
              <a:endParaRPr kumimoji="0" lang="en-AU"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25" name="TextBox 124"/>
            <p:cNvSpPr txBox="1"/>
            <p:nvPr/>
          </p:nvSpPr>
          <p:spPr>
            <a:xfrm>
              <a:off x="1283163" y="2002238"/>
              <a:ext cx="2110955" cy="553998"/>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Begin with awesome target focus.</a:t>
              </a:r>
              <a:endParaRPr kumimoji="0" lang="en-US" sz="15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sp>
          <p:nvSpPr>
            <p:cNvPr id="126" name="Oval 125"/>
            <p:cNvSpPr/>
            <p:nvPr/>
          </p:nvSpPr>
          <p:spPr>
            <a:xfrm>
              <a:off x="1400835" y="5263889"/>
              <a:ext cx="335748" cy="335748"/>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7" name="TextBox 126"/>
            <p:cNvSpPr txBox="1"/>
            <p:nvPr/>
          </p:nvSpPr>
          <p:spPr>
            <a:xfrm>
              <a:off x="1423655" y="5301105"/>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4</a:t>
              </a:r>
            </a:p>
          </p:txBody>
        </p:sp>
        <p:sp>
          <p:nvSpPr>
            <p:cNvPr id="128" name="TextBox 127"/>
            <p:cNvSpPr txBox="1"/>
            <p:nvPr/>
          </p:nvSpPr>
          <p:spPr>
            <a:xfrm>
              <a:off x="1830180" y="5239681"/>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129" name="Group 128"/>
          <p:cNvGrpSpPr/>
          <p:nvPr/>
        </p:nvGrpSpPr>
        <p:grpSpPr>
          <a:xfrm>
            <a:off x="4572574" y="3259064"/>
            <a:ext cx="1259520" cy="1063387"/>
            <a:chOff x="6459538" y="2963863"/>
            <a:chExt cx="11458575" cy="9674225"/>
          </a:xfrm>
        </p:grpSpPr>
        <p:sp>
          <p:nvSpPr>
            <p:cNvPr id="130" name="AutoShape 10056"/>
            <p:cNvSpPr>
              <a:spLocks noChangeAspect="1" noChangeArrowheads="1" noTextEdit="1"/>
            </p:cNvSpPr>
            <p:nvPr/>
          </p:nvSpPr>
          <p:spPr bwMode="auto">
            <a:xfrm>
              <a:off x="6459538" y="2963863"/>
              <a:ext cx="11458575" cy="967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10134"/>
            <p:cNvSpPr>
              <a:spLocks/>
            </p:cNvSpPr>
            <p:nvPr/>
          </p:nvSpPr>
          <p:spPr bwMode="auto">
            <a:xfrm>
              <a:off x="8167688" y="11577638"/>
              <a:ext cx="9070975" cy="342900"/>
            </a:xfrm>
            <a:custGeom>
              <a:avLst/>
              <a:gdLst>
                <a:gd name="T0" fmla="*/ 5714 w 5714"/>
                <a:gd name="T1" fmla="*/ 108 h 216"/>
                <a:gd name="T2" fmla="*/ 5710 w 5714"/>
                <a:gd name="T3" fmla="*/ 102 h 216"/>
                <a:gd name="T4" fmla="*/ 5682 w 5714"/>
                <a:gd name="T5" fmla="*/ 92 h 216"/>
                <a:gd name="T6" fmla="*/ 5586 w 5714"/>
                <a:gd name="T7" fmla="*/ 76 h 216"/>
                <a:gd name="T8" fmla="*/ 5370 w 5714"/>
                <a:gd name="T9" fmla="*/ 56 h 216"/>
                <a:gd name="T10" fmla="*/ 5062 w 5714"/>
                <a:gd name="T11" fmla="*/ 40 h 216"/>
                <a:gd name="T12" fmla="*/ 4674 w 5714"/>
                <a:gd name="T13" fmla="*/ 24 h 216"/>
                <a:gd name="T14" fmla="*/ 3970 w 5714"/>
                <a:gd name="T15" fmla="*/ 8 h 216"/>
                <a:gd name="T16" fmla="*/ 2856 w 5714"/>
                <a:gd name="T17" fmla="*/ 0 h 216"/>
                <a:gd name="T18" fmla="*/ 2280 w 5714"/>
                <a:gd name="T19" fmla="*/ 2 h 216"/>
                <a:gd name="T20" fmla="*/ 1260 w 5714"/>
                <a:gd name="T21" fmla="*/ 18 h 216"/>
                <a:gd name="T22" fmla="*/ 836 w 5714"/>
                <a:gd name="T23" fmla="*/ 32 h 216"/>
                <a:gd name="T24" fmla="*/ 488 w 5714"/>
                <a:gd name="T25" fmla="*/ 48 h 216"/>
                <a:gd name="T26" fmla="*/ 224 w 5714"/>
                <a:gd name="T27" fmla="*/ 66 h 216"/>
                <a:gd name="T28" fmla="*/ 58 w 5714"/>
                <a:gd name="T29" fmla="*/ 86 h 216"/>
                <a:gd name="T30" fmla="*/ 14 w 5714"/>
                <a:gd name="T31" fmla="*/ 98 h 216"/>
                <a:gd name="T32" fmla="*/ 0 w 5714"/>
                <a:gd name="T33" fmla="*/ 106 h 216"/>
                <a:gd name="T34" fmla="*/ 0 w 5714"/>
                <a:gd name="T35" fmla="*/ 108 h 216"/>
                <a:gd name="T36" fmla="*/ 2 w 5714"/>
                <a:gd name="T37" fmla="*/ 114 h 216"/>
                <a:gd name="T38" fmla="*/ 32 w 5714"/>
                <a:gd name="T39" fmla="*/ 124 h 216"/>
                <a:gd name="T40" fmla="*/ 128 w 5714"/>
                <a:gd name="T41" fmla="*/ 140 h 216"/>
                <a:gd name="T42" fmla="*/ 344 w 5714"/>
                <a:gd name="T43" fmla="*/ 160 h 216"/>
                <a:gd name="T44" fmla="*/ 652 w 5714"/>
                <a:gd name="T45" fmla="*/ 176 h 216"/>
                <a:gd name="T46" fmla="*/ 1040 w 5714"/>
                <a:gd name="T47" fmla="*/ 192 h 216"/>
                <a:gd name="T48" fmla="*/ 1744 w 5714"/>
                <a:gd name="T49" fmla="*/ 208 h 216"/>
                <a:gd name="T50" fmla="*/ 2856 w 5714"/>
                <a:gd name="T51" fmla="*/ 216 h 216"/>
                <a:gd name="T52" fmla="*/ 3432 w 5714"/>
                <a:gd name="T53" fmla="*/ 214 h 216"/>
                <a:gd name="T54" fmla="*/ 4454 w 5714"/>
                <a:gd name="T55" fmla="*/ 198 h 216"/>
                <a:gd name="T56" fmla="*/ 4878 w 5714"/>
                <a:gd name="T57" fmla="*/ 184 h 216"/>
                <a:gd name="T58" fmla="*/ 5226 w 5714"/>
                <a:gd name="T59" fmla="*/ 168 h 216"/>
                <a:gd name="T60" fmla="*/ 5490 w 5714"/>
                <a:gd name="T61" fmla="*/ 150 h 216"/>
                <a:gd name="T62" fmla="*/ 5656 w 5714"/>
                <a:gd name="T63" fmla="*/ 130 h 216"/>
                <a:gd name="T64" fmla="*/ 5700 w 5714"/>
                <a:gd name="T65" fmla="*/ 120 h 216"/>
                <a:gd name="T66" fmla="*/ 5714 w 5714"/>
                <a:gd name="T67" fmla="*/ 11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14" h="216">
                  <a:moveTo>
                    <a:pt x="5714" y="108"/>
                  </a:moveTo>
                  <a:lnTo>
                    <a:pt x="5714" y="108"/>
                  </a:lnTo>
                  <a:lnTo>
                    <a:pt x="5714" y="106"/>
                  </a:lnTo>
                  <a:lnTo>
                    <a:pt x="5710" y="102"/>
                  </a:lnTo>
                  <a:lnTo>
                    <a:pt x="5700" y="98"/>
                  </a:lnTo>
                  <a:lnTo>
                    <a:pt x="5682" y="92"/>
                  </a:lnTo>
                  <a:lnTo>
                    <a:pt x="5656" y="86"/>
                  </a:lnTo>
                  <a:lnTo>
                    <a:pt x="5586" y="76"/>
                  </a:lnTo>
                  <a:lnTo>
                    <a:pt x="5490" y="66"/>
                  </a:lnTo>
                  <a:lnTo>
                    <a:pt x="5370" y="56"/>
                  </a:lnTo>
                  <a:lnTo>
                    <a:pt x="5226" y="48"/>
                  </a:lnTo>
                  <a:lnTo>
                    <a:pt x="5062" y="40"/>
                  </a:lnTo>
                  <a:lnTo>
                    <a:pt x="4878" y="32"/>
                  </a:lnTo>
                  <a:lnTo>
                    <a:pt x="4674" y="24"/>
                  </a:lnTo>
                  <a:lnTo>
                    <a:pt x="4454" y="18"/>
                  </a:lnTo>
                  <a:lnTo>
                    <a:pt x="3970" y="8"/>
                  </a:lnTo>
                  <a:lnTo>
                    <a:pt x="3432" y="2"/>
                  </a:lnTo>
                  <a:lnTo>
                    <a:pt x="2856" y="0"/>
                  </a:lnTo>
                  <a:lnTo>
                    <a:pt x="2856" y="0"/>
                  </a:lnTo>
                  <a:lnTo>
                    <a:pt x="2280" y="2"/>
                  </a:lnTo>
                  <a:lnTo>
                    <a:pt x="1744" y="8"/>
                  </a:lnTo>
                  <a:lnTo>
                    <a:pt x="1260" y="18"/>
                  </a:lnTo>
                  <a:lnTo>
                    <a:pt x="1040" y="24"/>
                  </a:lnTo>
                  <a:lnTo>
                    <a:pt x="836" y="32"/>
                  </a:lnTo>
                  <a:lnTo>
                    <a:pt x="652" y="40"/>
                  </a:lnTo>
                  <a:lnTo>
                    <a:pt x="488" y="48"/>
                  </a:lnTo>
                  <a:lnTo>
                    <a:pt x="344" y="56"/>
                  </a:lnTo>
                  <a:lnTo>
                    <a:pt x="224" y="66"/>
                  </a:lnTo>
                  <a:lnTo>
                    <a:pt x="128" y="76"/>
                  </a:lnTo>
                  <a:lnTo>
                    <a:pt x="58" y="86"/>
                  </a:lnTo>
                  <a:lnTo>
                    <a:pt x="32" y="92"/>
                  </a:lnTo>
                  <a:lnTo>
                    <a:pt x="14" y="98"/>
                  </a:lnTo>
                  <a:lnTo>
                    <a:pt x="2" y="102"/>
                  </a:lnTo>
                  <a:lnTo>
                    <a:pt x="0" y="106"/>
                  </a:lnTo>
                  <a:lnTo>
                    <a:pt x="0" y="108"/>
                  </a:lnTo>
                  <a:lnTo>
                    <a:pt x="0" y="108"/>
                  </a:lnTo>
                  <a:lnTo>
                    <a:pt x="0" y="112"/>
                  </a:lnTo>
                  <a:lnTo>
                    <a:pt x="2" y="114"/>
                  </a:lnTo>
                  <a:lnTo>
                    <a:pt x="14" y="120"/>
                  </a:lnTo>
                  <a:lnTo>
                    <a:pt x="32" y="124"/>
                  </a:lnTo>
                  <a:lnTo>
                    <a:pt x="58" y="130"/>
                  </a:lnTo>
                  <a:lnTo>
                    <a:pt x="128" y="140"/>
                  </a:lnTo>
                  <a:lnTo>
                    <a:pt x="224" y="150"/>
                  </a:lnTo>
                  <a:lnTo>
                    <a:pt x="344" y="160"/>
                  </a:lnTo>
                  <a:lnTo>
                    <a:pt x="488" y="168"/>
                  </a:lnTo>
                  <a:lnTo>
                    <a:pt x="652" y="176"/>
                  </a:lnTo>
                  <a:lnTo>
                    <a:pt x="836" y="184"/>
                  </a:lnTo>
                  <a:lnTo>
                    <a:pt x="1040" y="192"/>
                  </a:lnTo>
                  <a:lnTo>
                    <a:pt x="1260" y="198"/>
                  </a:lnTo>
                  <a:lnTo>
                    <a:pt x="1744" y="208"/>
                  </a:lnTo>
                  <a:lnTo>
                    <a:pt x="2280" y="214"/>
                  </a:lnTo>
                  <a:lnTo>
                    <a:pt x="2856" y="216"/>
                  </a:lnTo>
                  <a:lnTo>
                    <a:pt x="2856" y="216"/>
                  </a:lnTo>
                  <a:lnTo>
                    <a:pt x="3432" y="214"/>
                  </a:lnTo>
                  <a:lnTo>
                    <a:pt x="3970" y="208"/>
                  </a:lnTo>
                  <a:lnTo>
                    <a:pt x="4454" y="198"/>
                  </a:lnTo>
                  <a:lnTo>
                    <a:pt x="4674" y="192"/>
                  </a:lnTo>
                  <a:lnTo>
                    <a:pt x="4878" y="184"/>
                  </a:lnTo>
                  <a:lnTo>
                    <a:pt x="5062" y="176"/>
                  </a:lnTo>
                  <a:lnTo>
                    <a:pt x="5226" y="168"/>
                  </a:lnTo>
                  <a:lnTo>
                    <a:pt x="5370" y="160"/>
                  </a:lnTo>
                  <a:lnTo>
                    <a:pt x="5490" y="150"/>
                  </a:lnTo>
                  <a:lnTo>
                    <a:pt x="5586" y="140"/>
                  </a:lnTo>
                  <a:lnTo>
                    <a:pt x="5656" y="130"/>
                  </a:lnTo>
                  <a:lnTo>
                    <a:pt x="5682" y="124"/>
                  </a:lnTo>
                  <a:lnTo>
                    <a:pt x="5700" y="120"/>
                  </a:lnTo>
                  <a:lnTo>
                    <a:pt x="5710" y="114"/>
                  </a:lnTo>
                  <a:lnTo>
                    <a:pt x="5714" y="112"/>
                  </a:lnTo>
                  <a:lnTo>
                    <a:pt x="5714" y="108"/>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10135"/>
            <p:cNvSpPr>
              <a:spLocks/>
            </p:cNvSpPr>
            <p:nvPr/>
          </p:nvSpPr>
          <p:spPr bwMode="auto">
            <a:xfrm>
              <a:off x="8167688" y="11577638"/>
              <a:ext cx="9070975" cy="342900"/>
            </a:xfrm>
            <a:custGeom>
              <a:avLst/>
              <a:gdLst>
                <a:gd name="T0" fmla="*/ 5714 w 5714"/>
                <a:gd name="T1" fmla="*/ 108 h 216"/>
                <a:gd name="T2" fmla="*/ 5710 w 5714"/>
                <a:gd name="T3" fmla="*/ 102 h 216"/>
                <a:gd name="T4" fmla="*/ 5682 w 5714"/>
                <a:gd name="T5" fmla="*/ 92 h 216"/>
                <a:gd name="T6" fmla="*/ 5586 w 5714"/>
                <a:gd name="T7" fmla="*/ 76 h 216"/>
                <a:gd name="T8" fmla="*/ 5370 w 5714"/>
                <a:gd name="T9" fmla="*/ 56 h 216"/>
                <a:gd name="T10" fmla="*/ 5062 w 5714"/>
                <a:gd name="T11" fmla="*/ 40 h 216"/>
                <a:gd name="T12" fmla="*/ 4674 w 5714"/>
                <a:gd name="T13" fmla="*/ 24 h 216"/>
                <a:gd name="T14" fmla="*/ 3970 w 5714"/>
                <a:gd name="T15" fmla="*/ 8 h 216"/>
                <a:gd name="T16" fmla="*/ 2856 w 5714"/>
                <a:gd name="T17" fmla="*/ 0 h 216"/>
                <a:gd name="T18" fmla="*/ 2280 w 5714"/>
                <a:gd name="T19" fmla="*/ 2 h 216"/>
                <a:gd name="T20" fmla="*/ 1260 w 5714"/>
                <a:gd name="T21" fmla="*/ 18 h 216"/>
                <a:gd name="T22" fmla="*/ 836 w 5714"/>
                <a:gd name="T23" fmla="*/ 32 h 216"/>
                <a:gd name="T24" fmla="*/ 488 w 5714"/>
                <a:gd name="T25" fmla="*/ 48 h 216"/>
                <a:gd name="T26" fmla="*/ 224 w 5714"/>
                <a:gd name="T27" fmla="*/ 66 h 216"/>
                <a:gd name="T28" fmla="*/ 58 w 5714"/>
                <a:gd name="T29" fmla="*/ 86 h 216"/>
                <a:gd name="T30" fmla="*/ 14 w 5714"/>
                <a:gd name="T31" fmla="*/ 98 h 216"/>
                <a:gd name="T32" fmla="*/ 0 w 5714"/>
                <a:gd name="T33" fmla="*/ 106 h 216"/>
                <a:gd name="T34" fmla="*/ 0 w 5714"/>
                <a:gd name="T35" fmla="*/ 108 h 216"/>
                <a:gd name="T36" fmla="*/ 2 w 5714"/>
                <a:gd name="T37" fmla="*/ 114 h 216"/>
                <a:gd name="T38" fmla="*/ 32 w 5714"/>
                <a:gd name="T39" fmla="*/ 124 h 216"/>
                <a:gd name="T40" fmla="*/ 128 w 5714"/>
                <a:gd name="T41" fmla="*/ 140 h 216"/>
                <a:gd name="T42" fmla="*/ 344 w 5714"/>
                <a:gd name="T43" fmla="*/ 160 h 216"/>
                <a:gd name="T44" fmla="*/ 652 w 5714"/>
                <a:gd name="T45" fmla="*/ 176 h 216"/>
                <a:gd name="T46" fmla="*/ 1040 w 5714"/>
                <a:gd name="T47" fmla="*/ 192 h 216"/>
                <a:gd name="T48" fmla="*/ 1744 w 5714"/>
                <a:gd name="T49" fmla="*/ 208 h 216"/>
                <a:gd name="T50" fmla="*/ 2856 w 5714"/>
                <a:gd name="T51" fmla="*/ 216 h 216"/>
                <a:gd name="T52" fmla="*/ 3432 w 5714"/>
                <a:gd name="T53" fmla="*/ 214 h 216"/>
                <a:gd name="T54" fmla="*/ 4454 w 5714"/>
                <a:gd name="T55" fmla="*/ 198 h 216"/>
                <a:gd name="T56" fmla="*/ 4878 w 5714"/>
                <a:gd name="T57" fmla="*/ 184 h 216"/>
                <a:gd name="T58" fmla="*/ 5226 w 5714"/>
                <a:gd name="T59" fmla="*/ 168 h 216"/>
                <a:gd name="T60" fmla="*/ 5490 w 5714"/>
                <a:gd name="T61" fmla="*/ 150 h 216"/>
                <a:gd name="T62" fmla="*/ 5656 w 5714"/>
                <a:gd name="T63" fmla="*/ 130 h 216"/>
                <a:gd name="T64" fmla="*/ 5700 w 5714"/>
                <a:gd name="T65" fmla="*/ 120 h 216"/>
                <a:gd name="T66" fmla="*/ 5714 w 5714"/>
                <a:gd name="T67" fmla="*/ 11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14" h="216">
                  <a:moveTo>
                    <a:pt x="5714" y="108"/>
                  </a:moveTo>
                  <a:lnTo>
                    <a:pt x="5714" y="108"/>
                  </a:lnTo>
                  <a:lnTo>
                    <a:pt x="5714" y="106"/>
                  </a:lnTo>
                  <a:lnTo>
                    <a:pt x="5710" y="102"/>
                  </a:lnTo>
                  <a:lnTo>
                    <a:pt x="5700" y="98"/>
                  </a:lnTo>
                  <a:lnTo>
                    <a:pt x="5682" y="92"/>
                  </a:lnTo>
                  <a:lnTo>
                    <a:pt x="5656" y="86"/>
                  </a:lnTo>
                  <a:lnTo>
                    <a:pt x="5586" y="76"/>
                  </a:lnTo>
                  <a:lnTo>
                    <a:pt x="5490" y="66"/>
                  </a:lnTo>
                  <a:lnTo>
                    <a:pt x="5370" y="56"/>
                  </a:lnTo>
                  <a:lnTo>
                    <a:pt x="5226" y="48"/>
                  </a:lnTo>
                  <a:lnTo>
                    <a:pt x="5062" y="40"/>
                  </a:lnTo>
                  <a:lnTo>
                    <a:pt x="4878" y="32"/>
                  </a:lnTo>
                  <a:lnTo>
                    <a:pt x="4674" y="24"/>
                  </a:lnTo>
                  <a:lnTo>
                    <a:pt x="4454" y="18"/>
                  </a:lnTo>
                  <a:lnTo>
                    <a:pt x="3970" y="8"/>
                  </a:lnTo>
                  <a:lnTo>
                    <a:pt x="3432" y="2"/>
                  </a:lnTo>
                  <a:lnTo>
                    <a:pt x="2856" y="0"/>
                  </a:lnTo>
                  <a:lnTo>
                    <a:pt x="2856" y="0"/>
                  </a:lnTo>
                  <a:lnTo>
                    <a:pt x="2280" y="2"/>
                  </a:lnTo>
                  <a:lnTo>
                    <a:pt x="1744" y="8"/>
                  </a:lnTo>
                  <a:lnTo>
                    <a:pt x="1260" y="18"/>
                  </a:lnTo>
                  <a:lnTo>
                    <a:pt x="1040" y="24"/>
                  </a:lnTo>
                  <a:lnTo>
                    <a:pt x="836" y="32"/>
                  </a:lnTo>
                  <a:lnTo>
                    <a:pt x="652" y="40"/>
                  </a:lnTo>
                  <a:lnTo>
                    <a:pt x="488" y="48"/>
                  </a:lnTo>
                  <a:lnTo>
                    <a:pt x="344" y="56"/>
                  </a:lnTo>
                  <a:lnTo>
                    <a:pt x="224" y="66"/>
                  </a:lnTo>
                  <a:lnTo>
                    <a:pt x="128" y="76"/>
                  </a:lnTo>
                  <a:lnTo>
                    <a:pt x="58" y="86"/>
                  </a:lnTo>
                  <a:lnTo>
                    <a:pt x="32" y="92"/>
                  </a:lnTo>
                  <a:lnTo>
                    <a:pt x="14" y="98"/>
                  </a:lnTo>
                  <a:lnTo>
                    <a:pt x="2" y="102"/>
                  </a:lnTo>
                  <a:lnTo>
                    <a:pt x="0" y="106"/>
                  </a:lnTo>
                  <a:lnTo>
                    <a:pt x="0" y="108"/>
                  </a:lnTo>
                  <a:lnTo>
                    <a:pt x="0" y="108"/>
                  </a:lnTo>
                  <a:lnTo>
                    <a:pt x="0" y="112"/>
                  </a:lnTo>
                  <a:lnTo>
                    <a:pt x="2" y="114"/>
                  </a:lnTo>
                  <a:lnTo>
                    <a:pt x="14" y="120"/>
                  </a:lnTo>
                  <a:lnTo>
                    <a:pt x="32" y="124"/>
                  </a:lnTo>
                  <a:lnTo>
                    <a:pt x="58" y="130"/>
                  </a:lnTo>
                  <a:lnTo>
                    <a:pt x="128" y="140"/>
                  </a:lnTo>
                  <a:lnTo>
                    <a:pt x="224" y="150"/>
                  </a:lnTo>
                  <a:lnTo>
                    <a:pt x="344" y="160"/>
                  </a:lnTo>
                  <a:lnTo>
                    <a:pt x="488" y="168"/>
                  </a:lnTo>
                  <a:lnTo>
                    <a:pt x="652" y="176"/>
                  </a:lnTo>
                  <a:lnTo>
                    <a:pt x="836" y="184"/>
                  </a:lnTo>
                  <a:lnTo>
                    <a:pt x="1040" y="192"/>
                  </a:lnTo>
                  <a:lnTo>
                    <a:pt x="1260" y="198"/>
                  </a:lnTo>
                  <a:lnTo>
                    <a:pt x="1744" y="208"/>
                  </a:lnTo>
                  <a:lnTo>
                    <a:pt x="2280" y="214"/>
                  </a:lnTo>
                  <a:lnTo>
                    <a:pt x="2856" y="216"/>
                  </a:lnTo>
                  <a:lnTo>
                    <a:pt x="2856" y="216"/>
                  </a:lnTo>
                  <a:lnTo>
                    <a:pt x="3432" y="214"/>
                  </a:lnTo>
                  <a:lnTo>
                    <a:pt x="3970" y="208"/>
                  </a:lnTo>
                  <a:lnTo>
                    <a:pt x="4454" y="198"/>
                  </a:lnTo>
                  <a:lnTo>
                    <a:pt x="4674" y="192"/>
                  </a:lnTo>
                  <a:lnTo>
                    <a:pt x="4878" y="184"/>
                  </a:lnTo>
                  <a:lnTo>
                    <a:pt x="5062" y="176"/>
                  </a:lnTo>
                  <a:lnTo>
                    <a:pt x="5226" y="168"/>
                  </a:lnTo>
                  <a:lnTo>
                    <a:pt x="5370" y="160"/>
                  </a:lnTo>
                  <a:lnTo>
                    <a:pt x="5490" y="150"/>
                  </a:lnTo>
                  <a:lnTo>
                    <a:pt x="5586" y="140"/>
                  </a:lnTo>
                  <a:lnTo>
                    <a:pt x="5656" y="130"/>
                  </a:lnTo>
                  <a:lnTo>
                    <a:pt x="5682" y="124"/>
                  </a:lnTo>
                  <a:lnTo>
                    <a:pt x="5700" y="120"/>
                  </a:lnTo>
                  <a:lnTo>
                    <a:pt x="5710" y="114"/>
                  </a:lnTo>
                  <a:lnTo>
                    <a:pt x="5714" y="112"/>
                  </a:lnTo>
                  <a:lnTo>
                    <a:pt x="5714" y="1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10136"/>
            <p:cNvSpPr>
              <a:spLocks/>
            </p:cNvSpPr>
            <p:nvPr/>
          </p:nvSpPr>
          <p:spPr bwMode="auto">
            <a:xfrm>
              <a:off x="6459538" y="5614988"/>
              <a:ext cx="10598150" cy="6442075"/>
            </a:xfrm>
            <a:custGeom>
              <a:avLst/>
              <a:gdLst>
                <a:gd name="T0" fmla="*/ 0 w 6676"/>
                <a:gd name="T1" fmla="*/ 3346 h 4058"/>
                <a:gd name="T2" fmla="*/ 2246 w 6676"/>
                <a:gd name="T3" fmla="*/ 1892 h 4058"/>
                <a:gd name="T4" fmla="*/ 2972 w 6676"/>
                <a:gd name="T5" fmla="*/ 2508 h 4058"/>
                <a:gd name="T6" fmla="*/ 4462 w 6676"/>
                <a:gd name="T7" fmla="*/ 1070 h 4058"/>
                <a:gd name="T8" fmla="*/ 4846 w 6676"/>
                <a:gd name="T9" fmla="*/ 1386 h 4058"/>
                <a:gd name="T10" fmla="*/ 5712 w 6676"/>
                <a:gd name="T11" fmla="*/ 642 h 4058"/>
                <a:gd name="T12" fmla="*/ 5550 w 6676"/>
                <a:gd name="T13" fmla="*/ 682 h 4058"/>
                <a:gd name="T14" fmla="*/ 5550 w 6676"/>
                <a:gd name="T15" fmla="*/ 406 h 4058"/>
                <a:gd name="T16" fmla="*/ 6676 w 6676"/>
                <a:gd name="T17" fmla="*/ 0 h 4058"/>
                <a:gd name="T18" fmla="*/ 6676 w 6676"/>
                <a:gd name="T19" fmla="*/ 276 h 4058"/>
                <a:gd name="T20" fmla="*/ 6448 w 6676"/>
                <a:gd name="T21" fmla="*/ 1266 h 4058"/>
                <a:gd name="T22" fmla="*/ 6060 w 6676"/>
                <a:gd name="T23" fmla="*/ 898 h 4058"/>
                <a:gd name="T24" fmla="*/ 4846 w 6676"/>
                <a:gd name="T25" fmla="*/ 2098 h 4058"/>
                <a:gd name="T26" fmla="*/ 4466 w 6676"/>
                <a:gd name="T27" fmla="*/ 1730 h 4058"/>
                <a:gd name="T28" fmla="*/ 3068 w 6676"/>
                <a:gd name="T29" fmla="*/ 3156 h 4058"/>
                <a:gd name="T30" fmla="*/ 2278 w 6676"/>
                <a:gd name="T31" fmla="*/ 2594 h 4058"/>
                <a:gd name="T32" fmla="*/ 436 w 6676"/>
                <a:gd name="T33" fmla="*/ 4058 h 4058"/>
                <a:gd name="T34" fmla="*/ 0 w 6676"/>
                <a:gd name="T35" fmla="*/ 3622 h 4058"/>
                <a:gd name="T36" fmla="*/ 0 w 6676"/>
                <a:gd name="T37" fmla="*/ 3346 h 4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76" h="4058">
                  <a:moveTo>
                    <a:pt x="0" y="3346"/>
                  </a:moveTo>
                  <a:lnTo>
                    <a:pt x="2246" y="1892"/>
                  </a:lnTo>
                  <a:lnTo>
                    <a:pt x="2972" y="2508"/>
                  </a:lnTo>
                  <a:lnTo>
                    <a:pt x="4462" y="1070"/>
                  </a:lnTo>
                  <a:lnTo>
                    <a:pt x="4846" y="1386"/>
                  </a:lnTo>
                  <a:lnTo>
                    <a:pt x="5712" y="642"/>
                  </a:lnTo>
                  <a:lnTo>
                    <a:pt x="5550" y="682"/>
                  </a:lnTo>
                  <a:lnTo>
                    <a:pt x="5550" y="406"/>
                  </a:lnTo>
                  <a:lnTo>
                    <a:pt x="6676" y="0"/>
                  </a:lnTo>
                  <a:lnTo>
                    <a:pt x="6676" y="276"/>
                  </a:lnTo>
                  <a:lnTo>
                    <a:pt x="6448" y="1266"/>
                  </a:lnTo>
                  <a:lnTo>
                    <a:pt x="6060" y="898"/>
                  </a:lnTo>
                  <a:lnTo>
                    <a:pt x="4846" y="2098"/>
                  </a:lnTo>
                  <a:lnTo>
                    <a:pt x="4466" y="1730"/>
                  </a:lnTo>
                  <a:lnTo>
                    <a:pt x="3068" y="3156"/>
                  </a:lnTo>
                  <a:lnTo>
                    <a:pt x="2278" y="2594"/>
                  </a:lnTo>
                  <a:lnTo>
                    <a:pt x="436" y="4058"/>
                  </a:lnTo>
                  <a:lnTo>
                    <a:pt x="0" y="3622"/>
                  </a:lnTo>
                  <a:lnTo>
                    <a:pt x="0" y="3346"/>
                  </a:lnTo>
                  <a:close/>
                </a:path>
              </a:pathLst>
            </a:custGeom>
            <a:solidFill>
              <a:srgbClr val="D42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10137"/>
            <p:cNvSpPr>
              <a:spLocks/>
            </p:cNvSpPr>
            <p:nvPr/>
          </p:nvSpPr>
          <p:spPr bwMode="auto">
            <a:xfrm>
              <a:off x="6459538" y="6053138"/>
              <a:ext cx="10598150" cy="6175375"/>
            </a:xfrm>
            <a:custGeom>
              <a:avLst/>
              <a:gdLst>
                <a:gd name="T0" fmla="*/ 0 w 6676"/>
                <a:gd name="T1" fmla="*/ 3346 h 3890"/>
                <a:gd name="T2" fmla="*/ 2246 w 6676"/>
                <a:gd name="T3" fmla="*/ 1892 h 3890"/>
                <a:gd name="T4" fmla="*/ 2972 w 6676"/>
                <a:gd name="T5" fmla="*/ 2508 h 3890"/>
                <a:gd name="T6" fmla="*/ 4462 w 6676"/>
                <a:gd name="T7" fmla="*/ 1070 h 3890"/>
                <a:gd name="T8" fmla="*/ 4846 w 6676"/>
                <a:gd name="T9" fmla="*/ 1386 h 3890"/>
                <a:gd name="T10" fmla="*/ 5778 w 6676"/>
                <a:gd name="T11" fmla="*/ 586 h 3890"/>
                <a:gd name="T12" fmla="*/ 5550 w 6676"/>
                <a:gd name="T13" fmla="*/ 406 h 3890"/>
                <a:gd name="T14" fmla="*/ 6676 w 6676"/>
                <a:gd name="T15" fmla="*/ 0 h 3890"/>
                <a:gd name="T16" fmla="*/ 6448 w 6676"/>
                <a:gd name="T17" fmla="*/ 1266 h 3890"/>
                <a:gd name="T18" fmla="*/ 6060 w 6676"/>
                <a:gd name="T19" fmla="*/ 898 h 3890"/>
                <a:gd name="T20" fmla="*/ 4846 w 6676"/>
                <a:gd name="T21" fmla="*/ 2098 h 3890"/>
                <a:gd name="T22" fmla="*/ 4466 w 6676"/>
                <a:gd name="T23" fmla="*/ 1730 h 3890"/>
                <a:gd name="T24" fmla="*/ 3068 w 6676"/>
                <a:gd name="T25" fmla="*/ 3156 h 3890"/>
                <a:gd name="T26" fmla="*/ 2218 w 6676"/>
                <a:gd name="T27" fmla="*/ 2496 h 3890"/>
                <a:gd name="T28" fmla="*/ 332 w 6676"/>
                <a:gd name="T29" fmla="*/ 3890 h 3890"/>
                <a:gd name="T30" fmla="*/ 0 w 6676"/>
                <a:gd name="T31" fmla="*/ 3346 h 3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76" h="3890">
                  <a:moveTo>
                    <a:pt x="0" y="3346"/>
                  </a:moveTo>
                  <a:lnTo>
                    <a:pt x="2246" y="1892"/>
                  </a:lnTo>
                  <a:lnTo>
                    <a:pt x="2972" y="2508"/>
                  </a:lnTo>
                  <a:lnTo>
                    <a:pt x="4462" y="1070"/>
                  </a:lnTo>
                  <a:lnTo>
                    <a:pt x="4846" y="1386"/>
                  </a:lnTo>
                  <a:lnTo>
                    <a:pt x="5778" y="586"/>
                  </a:lnTo>
                  <a:lnTo>
                    <a:pt x="5550" y="406"/>
                  </a:lnTo>
                  <a:lnTo>
                    <a:pt x="6676" y="0"/>
                  </a:lnTo>
                  <a:lnTo>
                    <a:pt x="6448" y="1266"/>
                  </a:lnTo>
                  <a:lnTo>
                    <a:pt x="6060" y="898"/>
                  </a:lnTo>
                  <a:lnTo>
                    <a:pt x="4846" y="2098"/>
                  </a:lnTo>
                  <a:lnTo>
                    <a:pt x="4466" y="1730"/>
                  </a:lnTo>
                  <a:lnTo>
                    <a:pt x="3068" y="3156"/>
                  </a:lnTo>
                  <a:lnTo>
                    <a:pt x="2218" y="2496"/>
                  </a:lnTo>
                  <a:lnTo>
                    <a:pt x="332" y="3890"/>
                  </a:lnTo>
                  <a:lnTo>
                    <a:pt x="0" y="3346"/>
                  </a:lnTo>
                  <a:close/>
                </a:path>
              </a:pathLst>
            </a:custGeom>
            <a:solidFill>
              <a:srgbClr val="AE1F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10138"/>
            <p:cNvSpPr>
              <a:spLocks/>
            </p:cNvSpPr>
            <p:nvPr/>
          </p:nvSpPr>
          <p:spPr bwMode="auto">
            <a:xfrm>
              <a:off x="12949238" y="6792913"/>
              <a:ext cx="2663825" cy="1317625"/>
            </a:xfrm>
            <a:custGeom>
              <a:avLst/>
              <a:gdLst>
                <a:gd name="T0" fmla="*/ 0 w 1678"/>
                <a:gd name="T1" fmla="*/ 788 h 830"/>
                <a:gd name="T2" fmla="*/ 120 w 1678"/>
                <a:gd name="T3" fmla="*/ 656 h 830"/>
                <a:gd name="T4" fmla="*/ 262 w 1678"/>
                <a:gd name="T5" fmla="*/ 504 h 830"/>
                <a:gd name="T6" fmla="*/ 356 w 1678"/>
                <a:gd name="T7" fmla="*/ 412 h 830"/>
                <a:gd name="T8" fmla="*/ 398 w 1678"/>
                <a:gd name="T9" fmla="*/ 382 h 830"/>
                <a:gd name="T10" fmla="*/ 410 w 1678"/>
                <a:gd name="T11" fmla="*/ 380 h 830"/>
                <a:gd name="T12" fmla="*/ 420 w 1678"/>
                <a:gd name="T13" fmla="*/ 384 h 830"/>
                <a:gd name="T14" fmla="*/ 474 w 1678"/>
                <a:gd name="T15" fmla="*/ 438 h 830"/>
                <a:gd name="T16" fmla="*/ 636 w 1678"/>
                <a:gd name="T17" fmla="*/ 612 h 830"/>
                <a:gd name="T18" fmla="*/ 688 w 1678"/>
                <a:gd name="T19" fmla="*/ 658 h 830"/>
                <a:gd name="T20" fmla="*/ 730 w 1678"/>
                <a:gd name="T21" fmla="*/ 686 h 830"/>
                <a:gd name="T22" fmla="*/ 746 w 1678"/>
                <a:gd name="T23" fmla="*/ 690 h 830"/>
                <a:gd name="T24" fmla="*/ 758 w 1678"/>
                <a:gd name="T25" fmla="*/ 686 h 830"/>
                <a:gd name="T26" fmla="*/ 1540 w 1678"/>
                <a:gd name="T27" fmla="*/ 0 h 830"/>
                <a:gd name="T28" fmla="*/ 1678 w 1678"/>
                <a:gd name="T29" fmla="*/ 108 h 830"/>
                <a:gd name="T30" fmla="*/ 1256 w 1678"/>
                <a:gd name="T31" fmla="*/ 450 h 830"/>
                <a:gd name="T32" fmla="*/ 944 w 1678"/>
                <a:gd name="T33" fmla="*/ 696 h 830"/>
                <a:gd name="T34" fmla="*/ 786 w 1678"/>
                <a:gd name="T35" fmla="*/ 814 h 830"/>
                <a:gd name="T36" fmla="*/ 758 w 1678"/>
                <a:gd name="T37" fmla="*/ 830 h 830"/>
                <a:gd name="T38" fmla="*/ 652 w 1678"/>
                <a:gd name="T39" fmla="*/ 740 h 830"/>
                <a:gd name="T40" fmla="*/ 522 w 1678"/>
                <a:gd name="T41" fmla="*/ 634 h 830"/>
                <a:gd name="T42" fmla="*/ 432 w 1678"/>
                <a:gd name="T43" fmla="*/ 572 h 830"/>
                <a:gd name="T44" fmla="*/ 388 w 1678"/>
                <a:gd name="T45" fmla="*/ 552 h 830"/>
                <a:gd name="T46" fmla="*/ 374 w 1678"/>
                <a:gd name="T47" fmla="*/ 550 h 830"/>
                <a:gd name="T48" fmla="*/ 360 w 1678"/>
                <a:gd name="T49" fmla="*/ 554 h 830"/>
                <a:gd name="T50" fmla="*/ 324 w 1678"/>
                <a:gd name="T51" fmla="*/ 576 h 830"/>
                <a:gd name="T52" fmla="*/ 250 w 1678"/>
                <a:gd name="T53" fmla="*/ 636 h 830"/>
                <a:gd name="T54" fmla="*/ 136 w 1678"/>
                <a:gd name="T55" fmla="*/ 726 h 830"/>
                <a:gd name="T56" fmla="*/ 82 w 1678"/>
                <a:gd name="T57" fmla="*/ 762 h 830"/>
                <a:gd name="T58" fmla="*/ 36 w 1678"/>
                <a:gd name="T59" fmla="*/ 786 h 830"/>
                <a:gd name="T60" fmla="*/ 16 w 1678"/>
                <a:gd name="T61" fmla="*/ 790 h 830"/>
                <a:gd name="T62" fmla="*/ 0 w 1678"/>
                <a:gd name="T63" fmla="*/ 78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78" h="830">
                  <a:moveTo>
                    <a:pt x="0" y="788"/>
                  </a:moveTo>
                  <a:lnTo>
                    <a:pt x="0" y="788"/>
                  </a:lnTo>
                  <a:lnTo>
                    <a:pt x="58" y="722"/>
                  </a:lnTo>
                  <a:lnTo>
                    <a:pt x="120" y="656"/>
                  </a:lnTo>
                  <a:lnTo>
                    <a:pt x="190" y="580"/>
                  </a:lnTo>
                  <a:lnTo>
                    <a:pt x="262" y="504"/>
                  </a:lnTo>
                  <a:lnTo>
                    <a:pt x="328" y="438"/>
                  </a:lnTo>
                  <a:lnTo>
                    <a:pt x="356" y="412"/>
                  </a:lnTo>
                  <a:lnTo>
                    <a:pt x="380" y="394"/>
                  </a:lnTo>
                  <a:lnTo>
                    <a:pt x="398" y="382"/>
                  </a:lnTo>
                  <a:lnTo>
                    <a:pt x="404" y="380"/>
                  </a:lnTo>
                  <a:lnTo>
                    <a:pt x="410" y="380"/>
                  </a:lnTo>
                  <a:lnTo>
                    <a:pt x="410" y="380"/>
                  </a:lnTo>
                  <a:lnTo>
                    <a:pt x="420" y="384"/>
                  </a:lnTo>
                  <a:lnTo>
                    <a:pt x="434" y="398"/>
                  </a:lnTo>
                  <a:lnTo>
                    <a:pt x="474" y="438"/>
                  </a:lnTo>
                  <a:lnTo>
                    <a:pt x="580" y="554"/>
                  </a:lnTo>
                  <a:lnTo>
                    <a:pt x="636" y="612"/>
                  </a:lnTo>
                  <a:lnTo>
                    <a:pt x="662" y="636"/>
                  </a:lnTo>
                  <a:lnTo>
                    <a:pt x="688" y="658"/>
                  </a:lnTo>
                  <a:lnTo>
                    <a:pt x="710" y="676"/>
                  </a:lnTo>
                  <a:lnTo>
                    <a:pt x="730" y="686"/>
                  </a:lnTo>
                  <a:lnTo>
                    <a:pt x="740" y="688"/>
                  </a:lnTo>
                  <a:lnTo>
                    <a:pt x="746" y="690"/>
                  </a:lnTo>
                  <a:lnTo>
                    <a:pt x="754" y="688"/>
                  </a:lnTo>
                  <a:lnTo>
                    <a:pt x="758" y="686"/>
                  </a:lnTo>
                  <a:lnTo>
                    <a:pt x="758" y="686"/>
                  </a:lnTo>
                  <a:lnTo>
                    <a:pt x="1540" y="0"/>
                  </a:lnTo>
                  <a:lnTo>
                    <a:pt x="1678" y="108"/>
                  </a:lnTo>
                  <a:lnTo>
                    <a:pt x="1678" y="108"/>
                  </a:lnTo>
                  <a:lnTo>
                    <a:pt x="1548" y="214"/>
                  </a:lnTo>
                  <a:lnTo>
                    <a:pt x="1256" y="450"/>
                  </a:lnTo>
                  <a:lnTo>
                    <a:pt x="1092" y="580"/>
                  </a:lnTo>
                  <a:lnTo>
                    <a:pt x="944" y="696"/>
                  </a:lnTo>
                  <a:lnTo>
                    <a:pt x="826" y="784"/>
                  </a:lnTo>
                  <a:lnTo>
                    <a:pt x="786" y="814"/>
                  </a:lnTo>
                  <a:lnTo>
                    <a:pt x="758" y="830"/>
                  </a:lnTo>
                  <a:lnTo>
                    <a:pt x="758" y="830"/>
                  </a:lnTo>
                  <a:lnTo>
                    <a:pt x="708" y="786"/>
                  </a:lnTo>
                  <a:lnTo>
                    <a:pt x="652" y="740"/>
                  </a:lnTo>
                  <a:lnTo>
                    <a:pt x="588" y="686"/>
                  </a:lnTo>
                  <a:lnTo>
                    <a:pt x="522" y="634"/>
                  </a:lnTo>
                  <a:lnTo>
                    <a:pt x="460" y="590"/>
                  </a:lnTo>
                  <a:lnTo>
                    <a:pt x="432" y="572"/>
                  </a:lnTo>
                  <a:lnTo>
                    <a:pt x="408" y="560"/>
                  </a:lnTo>
                  <a:lnTo>
                    <a:pt x="388" y="552"/>
                  </a:lnTo>
                  <a:lnTo>
                    <a:pt x="380" y="550"/>
                  </a:lnTo>
                  <a:lnTo>
                    <a:pt x="374" y="550"/>
                  </a:lnTo>
                  <a:lnTo>
                    <a:pt x="374" y="550"/>
                  </a:lnTo>
                  <a:lnTo>
                    <a:pt x="360" y="554"/>
                  </a:lnTo>
                  <a:lnTo>
                    <a:pt x="344" y="564"/>
                  </a:lnTo>
                  <a:lnTo>
                    <a:pt x="324" y="576"/>
                  </a:lnTo>
                  <a:lnTo>
                    <a:pt x="300" y="594"/>
                  </a:lnTo>
                  <a:lnTo>
                    <a:pt x="250" y="636"/>
                  </a:lnTo>
                  <a:lnTo>
                    <a:pt x="194" y="682"/>
                  </a:lnTo>
                  <a:lnTo>
                    <a:pt x="136" y="726"/>
                  </a:lnTo>
                  <a:lnTo>
                    <a:pt x="108" y="746"/>
                  </a:lnTo>
                  <a:lnTo>
                    <a:pt x="82" y="762"/>
                  </a:lnTo>
                  <a:lnTo>
                    <a:pt x="58" y="776"/>
                  </a:lnTo>
                  <a:lnTo>
                    <a:pt x="36" y="786"/>
                  </a:lnTo>
                  <a:lnTo>
                    <a:pt x="26" y="788"/>
                  </a:lnTo>
                  <a:lnTo>
                    <a:pt x="16" y="790"/>
                  </a:lnTo>
                  <a:lnTo>
                    <a:pt x="8" y="790"/>
                  </a:lnTo>
                  <a:lnTo>
                    <a:pt x="0" y="788"/>
                  </a:lnTo>
                  <a:close/>
                </a:path>
              </a:pathLst>
            </a:custGeom>
            <a:solidFill>
              <a:srgbClr val="921A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10139"/>
            <p:cNvSpPr>
              <a:spLocks/>
            </p:cNvSpPr>
            <p:nvPr/>
          </p:nvSpPr>
          <p:spPr bwMode="auto">
            <a:xfrm>
              <a:off x="12949238" y="6792913"/>
              <a:ext cx="2663825" cy="1317625"/>
            </a:xfrm>
            <a:custGeom>
              <a:avLst/>
              <a:gdLst>
                <a:gd name="T0" fmla="*/ 0 w 1678"/>
                <a:gd name="T1" fmla="*/ 788 h 830"/>
                <a:gd name="T2" fmla="*/ 120 w 1678"/>
                <a:gd name="T3" fmla="*/ 656 h 830"/>
                <a:gd name="T4" fmla="*/ 262 w 1678"/>
                <a:gd name="T5" fmla="*/ 504 h 830"/>
                <a:gd name="T6" fmla="*/ 356 w 1678"/>
                <a:gd name="T7" fmla="*/ 412 h 830"/>
                <a:gd name="T8" fmla="*/ 398 w 1678"/>
                <a:gd name="T9" fmla="*/ 382 h 830"/>
                <a:gd name="T10" fmla="*/ 410 w 1678"/>
                <a:gd name="T11" fmla="*/ 380 h 830"/>
                <a:gd name="T12" fmla="*/ 420 w 1678"/>
                <a:gd name="T13" fmla="*/ 384 h 830"/>
                <a:gd name="T14" fmla="*/ 474 w 1678"/>
                <a:gd name="T15" fmla="*/ 438 h 830"/>
                <a:gd name="T16" fmla="*/ 636 w 1678"/>
                <a:gd name="T17" fmla="*/ 612 h 830"/>
                <a:gd name="T18" fmla="*/ 688 w 1678"/>
                <a:gd name="T19" fmla="*/ 658 h 830"/>
                <a:gd name="T20" fmla="*/ 730 w 1678"/>
                <a:gd name="T21" fmla="*/ 686 h 830"/>
                <a:gd name="T22" fmla="*/ 746 w 1678"/>
                <a:gd name="T23" fmla="*/ 690 h 830"/>
                <a:gd name="T24" fmla="*/ 758 w 1678"/>
                <a:gd name="T25" fmla="*/ 686 h 830"/>
                <a:gd name="T26" fmla="*/ 1540 w 1678"/>
                <a:gd name="T27" fmla="*/ 0 h 830"/>
                <a:gd name="T28" fmla="*/ 1678 w 1678"/>
                <a:gd name="T29" fmla="*/ 108 h 830"/>
                <a:gd name="T30" fmla="*/ 1256 w 1678"/>
                <a:gd name="T31" fmla="*/ 450 h 830"/>
                <a:gd name="T32" fmla="*/ 944 w 1678"/>
                <a:gd name="T33" fmla="*/ 696 h 830"/>
                <a:gd name="T34" fmla="*/ 786 w 1678"/>
                <a:gd name="T35" fmla="*/ 814 h 830"/>
                <a:gd name="T36" fmla="*/ 758 w 1678"/>
                <a:gd name="T37" fmla="*/ 830 h 830"/>
                <a:gd name="T38" fmla="*/ 652 w 1678"/>
                <a:gd name="T39" fmla="*/ 740 h 830"/>
                <a:gd name="T40" fmla="*/ 522 w 1678"/>
                <a:gd name="T41" fmla="*/ 634 h 830"/>
                <a:gd name="T42" fmla="*/ 432 w 1678"/>
                <a:gd name="T43" fmla="*/ 572 h 830"/>
                <a:gd name="T44" fmla="*/ 388 w 1678"/>
                <a:gd name="T45" fmla="*/ 552 h 830"/>
                <a:gd name="T46" fmla="*/ 374 w 1678"/>
                <a:gd name="T47" fmla="*/ 550 h 830"/>
                <a:gd name="T48" fmla="*/ 360 w 1678"/>
                <a:gd name="T49" fmla="*/ 554 h 830"/>
                <a:gd name="T50" fmla="*/ 324 w 1678"/>
                <a:gd name="T51" fmla="*/ 576 h 830"/>
                <a:gd name="T52" fmla="*/ 250 w 1678"/>
                <a:gd name="T53" fmla="*/ 636 h 830"/>
                <a:gd name="T54" fmla="*/ 136 w 1678"/>
                <a:gd name="T55" fmla="*/ 726 h 830"/>
                <a:gd name="T56" fmla="*/ 82 w 1678"/>
                <a:gd name="T57" fmla="*/ 762 h 830"/>
                <a:gd name="T58" fmla="*/ 36 w 1678"/>
                <a:gd name="T59" fmla="*/ 786 h 830"/>
                <a:gd name="T60" fmla="*/ 16 w 1678"/>
                <a:gd name="T61" fmla="*/ 790 h 830"/>
                <a:gd name="T62" fmla="*/ 0 w 1678"/>
                <a:gd name="T63" fmla="*/ 78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78" h="830">
                  <a:moveTo>
                    <a:pt x="0" y="788"/>
                  </a:moveTo>
                  <a:lnTo>
                    <a:pt x="0" y="788"/>
                  </a:lnTo>
                  <a:lnTo>
                    <a:pt x="58" y="722"/>
                  </a:lnTo>
                  <a:lnTo>
                    <a:pt x="120" y="656"/>
                  </a:lnTo>
                  <a:lnTo>
                    <a:pt x="190" y="580"/>
                  </a:lnTo>
                  <a:lnTo>
                    <a:pt x="262" y="504"/>
                  </a:lnTo>
                  <a:lnTo>
                    <a:pt x="328" y="438"/>
                  </a:lnTo>
                  <a:lnTo>
                    <a:pt x="356" y="412"/>
                  </a:lnTo>
                  <a:lnTo>
                    <a:pt x="380" y="394"/>
                  </a:lnTo>
                  <a:lnTo>
                    <a:pt x="398" y="382"/>
                  </a:lnTo>
                  <a:lnTo>
                    <a:pt x="404" y="380"/>
                  </a:lnTo>
                  <a:lnTo>
                    <a:pt x="410" y="380"/>
                  </a:lnTo>
                  <a:lnTo>
                    <a:pt x="410" y="380"/>
                  </a:lnTo>
                  <a:lnTo>
                    <a:pt x="420" y="384"/>
                  </a:lnTo>
                  <a:lnTo>
                    <a:pt x="434" y="398"/>
                  </a:lnTo>
                  <a:lnTo>
                    <a:pt x="474" y="438"/>
                  </a:lnTo>
                  <a:lnTo>
                    <a:pt x="580" y="554"/>
                  </a:lnTo>
                  <a:lnTo>
                    <a:pt x="636" y="612"/>
                  </a:lnTo>
                  <a:lnTo>
                    <a:pt x="662" y="636"/>
                  </a:lnTo>
                  <a:lnTo>
                    <a:pt x="688" y="658"/>
                  </a:lnTo>
                  <a:lnTo>
                    <a:pt x="710" y="676"/>
                  </a:lnTo>
                  <a:lnTo>
                    <a:pt x="730" y="686"/>
                  </a:lnTo>
                  <a:lnTo>
                    <a:pt x="740" y="688"/>
                  </a:lnTo>
                  <a:lnTo>
                    <a:pt x="746" y="690"/>
                  </a:lnTo>
                  <a:lnTo>
                    <a:pt x="754" y="688"/>
                  </a:lnTo>
                  <a:lnTo>
                    <a:pt x="758" y="686"/>
                  </a:lnTo>
                  <a:lnTo>
                    <a:pt x="758" y="686"/>
                  </a:lnTo>
                  <a:lnTo>
                    <a:pt x="1540" y="0"/>
                  </a:lnTo>
                  <a:lnTo>
                    <a:pt x="1678" y="108"/>
                  </a:lnTo>
                  <a:lnTo>
                    <a:pt x="1678" y="108"/>
                  </a:lnTo>
                  <a:lnTo>
                    <a:pt x="1548" y="214"/>
                  </a:lnTo>
                  <a:lnTo>
                    <a:pt x="1256" y="450"/>
                  </a:lnTo>
                  <a:lnTo>
                    <a:pt x="1092" y="580"/>
                  </a:lnTo>
                  <a:lnTo>
                    <a:pt x="944" y="696"/>
                  </a:lnTo>
                  <a:lnTo>
                    <a:pt x="826" y="784"/>
                  </a:lnTo>
                  <a:lnTo>
                    <a:pt x="786" y="814"/>
                  </a:lnTo>
                  <a:lnTo>
                    <a:pt x="758" y="830"/>
                  </a:lnTo>
                  <a:lnTo>
                    <a:pt x="758" y="830"/>
                  </a:lnTo>
                  <a:lnTo>
                    <a:pt x="708" y="786"/>
                  </a:lnTo>
                  <a:lnTo>
                    <a:pt x="652" y="740"/>
                  </a:lnTo>
                  <a:lnTo>
                    <a:pt x="588" y="686"/>
                  </a:lnTo>
                  <a:lnTo>
                    <a:pt x="522" y="634"/>
                  </a:lnTo>
                  <a:lnTo>
                    <a:pt x="460" y="590"/>
                  </a:lnTo>
                  <a:lnTo>
                    <a:pt x="432" y="572"/>
                  </a:lnTo>
                  <a:lnTo>
                    <a:pt x="408" y="560"/>
                  </a:lnTo>
                  <a:lnTo>
                    <a:pt x="388" y="552"/>
                  </a:lnTo>
                  <a:lnTo>
                    <a:pt x="380" y="550"/>
                  </a:lnTo>
                  <a:lnTo>
                    <a:pt x="374" y="550"/>
                  </a:lnTo>
                  <a:lnTo>
                    <a:pt x="374" y="550"/>
                  </a:lnTo>
                  <a:lnTo>
                    <a:pt x="360" y="554"/>
                  </a:lnTo>
                  <a:lnTo>
                    <a:pt x="344" y="564"/>
                  </a:lnTo>
                  <a:lnTo>
                    <a:pt x="324" y="576"/>
                  </a:lnTo>
                  <a:lnTo>
                    <a:pt x="300" y="594"/>
                  </a:lnTo>
                  <a:lnTo>
                    <a:pt x="250" y="636"/>
                  </a:lnTo>
                  <a:lnTo>
                    <a:pt x="194" y="682"/>
                  </a:lnTo>
                  <a:lnTo>
                    <a:pt x="136" y="726"/>
                  </a:lnTo>
                  <a:lnTo>
                    <a:pt x="108" y="746"/>
                  </a:lnTo>
                  <a:lnTo>
                    <a:pt x="82" y="762"/>
                  </a:lnTo>
                  <a:lnTo>
                    <a:pt x="58" y="776"/>
                  </a:lnTo>
                  <a:lnTo>
                    <a:pt x="36" y="786"/>
                  </a:lnTo>
                  <a:lnTo>
                    <a:pt x="26" y="788"/>
                  </a:lnTo>
                  <a:lnTo>
                    <a:pt x="16" y="790"/>
                  </a:lnTo>
                  <a:lnTo>
                    <a:pt x="8" y="790"/>
                  </a:lnTo>
                  <a:lnTo>
                    <a:pt x="0" y="7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0140"/>
            <p:cNvSpPr>
              <a:spLocks/>
            </p:cNvSpPr>
            <p:nvPr/>
          </p:nvSpPr>
          <p:spPr bwMode="auto">
            <a:xfrm>
              <a:off x="15270163" y="6202363"/>
              <a:ext cx="577850" cy="358775"/>
            </a:xfrm>
            <a:custGeom>
              <a:avLst/>
              <a:gdLst>
                <a:gd name="T0" fmla="*/ 0 w 364"/>
                <a:gd name="T1" fmla="*/ 226 h 226"/>
                <a:gd name="T2" fmla="*/ 0 w 364"/>
                <a:gd name="T3" fmla="*/ 226 h 226"/>
                <a:gd name="T4" fmla="*/ 58 w 364"/>
                <a:gd name="T5" fmla="*/ 208 h 226"/>
                <a:gd name="T6" fmla="*/ 118 w 364"/>
                <a:gd name="T7" fmla="*/ 190 h 226"/>
                <a:gd name="T8" fmla="*/ 186 w 364"/>
                <a:gd name="T9" fmla="*/ 166 h 226"/>
                <a:gd name="T10" fmla="*/ 220 w 364"/>
                <a:gd name="T11" fmla="*/ 152 h 226"/>
                <a:gd name="T12" fmla="*/ 252 w 364"/>
                <a:gd name="T13" fmla="*/ 138 h 226"/>
                <a:gd name="T14" fmla="*/ 284 w 364"/>
                <a:gd name="T15" fmla="*/ 122 h 226"/>
                <a:gd name="T16" fmla="*/ 310 w 364"/>
                <a:gd name="T17" fmla="*/ 106 h 226"/>
                <a:gd name="T18" fmla="*/ 334 w 364"/>
                <a:gd name="T19" fmla="*/ 90 h 226"/>
                <a:gd name="T20" fmla="*/ 350 w 364"/>
                <a:gd name="T21" fmla="*/ 74 h 226"/>
                <a:gd name="T22" fmla="*/ 356 w 364"/>
                <a:gd name="T23" fmla="*/ 66 h 226"/>
                <a:gd name="T24" fmla="*/ 362 w 364"/>
                <a:gd name="T25" fmla="*/ 56 h 226"/>
                <a:gd name="T26" fmla="*/ 364 w 364"/>
                <a:gd name="T27" fmla="*/ 48 h 226"/>
                <a:gd name="T28" fmla="*/ 364 w 364"/>
                <a:gd name="T29" fmla="*/ 40 h 226"/>
                <a:gd name="T30" fmla="*/ 364 w 364"/>
                <a:gd name="T31" fmla="*/ 40 h 226"/>
                <a:gd name="T32" fmla="*/ 362 w 364"/>
                <a:gd name="T33" fmla="*/ 32 h 226"/>
                <a:gd name="T34" fmla="*/ 358 w 364"/>
                <a:gd name="T35" fmla="*/ 26 h 226"/>
                <a:gd name="T36" fmla="*/ 354 w 364"/>
                <a:gd name="T37" fmla="*/ 20 h 226"/>
                <a:gd name="T38" fmla="*/ 346 w 364"/>
                <a:gd name="T39" fmla="*/ 16 h 226"/>
                <a:gd name="T40" fmla="*/ 338 w 364"/>
                <a:gd name="T41" fmla="*/ 12 h 226"/>
                <a:gd name="T42" fmla="*/ 328 w 364"/>
                <a:gd name="T43" fmla="*/ 8 h 226"/>
                <a:gd name="T44" fmla="*/ 304 w 364"/>
                <a:gd name="T45" fmla="*/ 4 h 226"/>
                <a:gd name="T46" fmla="*/ 276 w 364"/>
                <a:gd name="T47" fmla="*/ 0 h 226"/>
                <a:gd name="T48" fmla="*/ 246 w 364"/>
                <a:gd name="T49" fmla="*/ 0 h 226"/>
                <a:gd name="T50" fmla="*/ 212 w 364"/>
                <a:gd name="T51" fmla="*/ 2 h 226"/>
                <a:gd name="T52" fmla="*/ 180 w 364"/>
                <a:gd name="T53" fmla="*/ 6 h 226"/>
                <a:gd name="T54" fmla="*/ 114 w 364"/>
                <a:gd name="T55" fmla="*/ 14 h 226"/>
                <a:gd name="T56" fmla="*/ 56 w 364"/>
                <a:gd name="T57" fmla="*/ 24 h 226"/>
                <a:gd name="T58" fmla="*/ 0 w 364"/>
                <a:gd name="T59" fmla="*/ 36 h 226"/>
                <a:gd name="T60" fmla="*/ 0 w 364"/>
                <a:gd name="T61"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4" h="226">
                  <a:moveTo>
                    <a:pt x="0" y="226"/>
                  </a:moveTo>
                  <a:lnTo>
                    <a:pt x="0" y="226"/>
                  </a:lnTo>
                  <a:lnTo>
                    <a:pt x="58" y="208"/>
                  </a:lnTo>
                  <a:lnTo>
                    <a:pt x="118" y="190"/>
                  </a:lnTo>
                  <a:lnTo>
                    <a:pt x="186" y="166"/>
                  </a:lnTo>
                  <a:lnTo>
                    <a:pt x="220" y="152"/>
                  </a:lnTo>
                  <a:lnTo>
                    <a:pt x="252" y="138"/>
                  </a:lnTo>
                  <a:lnTo>
                    <a:pt x="284" y="122"/>
                  </a:lnTo>
                  <a:lnTo>
                    <a:pt x="310" y="106"/>
                  </a:lnTo>
                  <a:lnTo>
                    <a:pt x="334" y="90"/>
                  </a:lnTo>
                  <a:lnTo>
                    <a:pt x="350" y="74"/>
                  </a:lnTo>
                  <a:lnTo>
                    <a:pt x="356" y="66"/>
                  </a:lnTo>
                  <a:lnTo>
                    <a:pt x="362" y="56"/>
                  </a:lnTo>
                  <a:lnTo>
                    <a:pt x="364" y="48"/>
                  </a:lnTo>
                  <a:lnTo>
                    <a:pt x="364" y="40"/>
                  </a:lnTo>
                  <a:lnTo>
                    <a:pt x="364" y="40"/>
                  </a:lnTo>
                  <a:lnTo>
                    <a:pt x="362" y="32"/>
                  </a:lnTo>
                  <a:lnTo>
                    <a:pt x="358" y="26"/>
                  </a:lnTo>
                  <a:lnTo>
                    <a:pt x="354" y="20"/>
                  </a:lnTo>
                  <a:lnTo>
                    <a:pt x="346" y="16"/>
                  </a:lnTo>
                  <a:lnTo>
                    <a:pt x="338" y="12"/>
                  </a:lnTo>
                  <a:lnTo>
                    <a:pt x="328" y="8"/>
                  </a:lnTo>
                  <a:lnTo>
                    <a:pt x="304" y="4"/>
                  </a:lnTo>
                  <a:lnTo>
                    <a:pt x="276" y="0"/>
                  </a:lnTo>
                  <a:lnTo>
                    <a:pt x="246" y="0"/>
                  </a:lnTo>
                  <a:lnTo>
                    <a:pt x="212" y="2"/>
                  </a:lnTo>
                  <a:lnTo>
                    <a:pt x="180" y="6"/>
                  </a:lnTo>
                  <a:lnTo>
                    <a:pt x="114" y="14"/>
                  </a:lnTo>
                  <a:lnTo>
                    <a:pt x="56" y="24"/>
                  </a:lnTo>
                  <a:lnTo>
                    <a:pt x="0" y="36"/>
                  </a:lnTo>
                  <a:lnTo>
                    <a:pt x="0" y="226"/>
                  </a:lnTo>
                  <a:close/>
                </a:path>
              </a:pathLst>
            </a:custGeom>
            <a:solidFill>
              <a:srgbClr val="921A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10141"/>
            <p:cNvSpPr>
              <a:spLocks/>
            </p:cNvSpPr>
            <p:nvPr/>
          </p:nvSpPr>
          <p:spPr bwMode="auto">
            <a:xfrm>
              <a:off x="11101388" y="8199438"/>
              <a:ext cx="1260475" cy="1133475"/>
            </a:xfrm>
            <a:custGeom>
              <a:avLst/>
              <a:gdLst>
                <a:gd name="T0" fmla="*/ 362 w 794"/>
                <a:gd name="T1" fmla="*/ 714 h 714"/>
                <a:gd name="T2" fmla="*/ 0 w 794"/>
                <a:gd name="T3" fmla="*/ 662 h 714"/>
                <a:gd name="T4" fmla="*/ 274 w 794"/>
                <a:gd name="T5" fmla="*/ 548 h 714"/>
                <a:gd name="T6" fmla="*/ 164 w 794"/>
                <a:gd name="T7" fmla="*/ 172 h 714"/>
                <a:gd name="T8" fmla="*/ 430 w 794"/>
                <a:gd name="T9" fmla="*/ 382 h 714"/>
                <a:gd name="T10" fmla="*/ 466 w 794"/>
                <a:gd name="T11" fmla="*/ 0 h 714"/>
                <a:gd name="T12" fmla="*/ 554 w 794"/>
                <a:gd name="T13" fmla="*/ 288 h 714"/>
                <a:gd name="T14" fmla="*/ 794 w 794"/>
                <a:gd name="T15" fmla="*/ 0 h 714"/>
                <a:gd name="T16" fmla="*/ 672 w 794"/>
                <a:gd name="T17" fmla="*/ 446 h 714"/>
                <a:gd name="T18" fmla="*/ 362 w 794"/>
                <a:gd name="T19" fmla="*/ 7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4" h="714">
                  <a:moveTo>
                    <a:pt x="362" y="714"/>
                  </a:moveTo>
                  <a:lnTo>
                    <a:pt x="0" y="662"/>
                  </a:lnTo>
                  <a:lnTo>
                    <a:pt x="274" y="548"/>
                  </a:lnTo>
                  <a:lnTo>
                    <a:pt x="164" y="172"/>
                  </a:lnTo>
                  <a:lnTo>
                    <a:pt x="430" y="382"/>
                  </a:lnTo>
                  <a:lnTo>
                    <a:pt x="466" y="0"/>
                  </a:lnTo>
                  <a:lnTo>
                    <a:pt x="554" y="288"/>
                  </a:lnTo>
                  <a:lnTo>
                    <a:pt x="794" y="0"/>
                  </a:lnTo>
                  <a:lnTo>
                    <a:pt x="672" y="446"/>
                  </a:lnTo>
                  <a:lnTo>
                    <a:pt x="362" y="714"/>
                  </a:lnTo>
                  <a:close/>
                </a:path>
              </a:pathLst>
            </a:custGeom>
            <a:solidFill>
              <a:srgbClr val="F8E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0142"/>
            <p:cNvSpPr>
              <a:spLocks/>
            </p:cNvSpPr>
            <p:nvPr/>
          </p:nvSpPr>
          <p:spPr bwMode="auto">
            <a:xfrm>
              <a:off x="11809413" y="6878638"/>
              <a:ext cx="50800" cy="57150"/>
            </a:xfrm>
            <a:custGeom>
              <a:avLst/>
              <a:gdLst>
                <a:gd name="T0" fmla="*/ 32 w 32"/>
                <a:gd name="T1" fmla="*/ 0 h 36"/>
                <a:gd name="T2" fmla="*/ 32 w 32"/>
                <a:gd name="T3" fmla="*/ 0 h 36"/>
                <a:gd name="T4" fmla="*/ 24 w 32"/>
                <a:gd name="T5" fmla="*/ 10 h 36"/>
                <a:gd name="T6" fmla="*/ 0 w 32"/>
                <a:gd name="T7" fmla="*/ 36 h 36"/>
              </a:gdLst>
              <a:ahLst/>
              <a:cxnLst>
                <a:cxn ang="0">
                  <a:pos x="T0" y="T1"/>
                </a:cxn>
                <a:cxn ang="0">
                  <a:pos x="T2" y="T3"/>
                </a:cxn>
                <a:cxn ang="0">
                  <a:pos x="T4" y="T5"/>
                </a:cxn>
                <a:cxn ang="0">
                  <a:pos x="T6" y="T7"/>
                </a:cxn>
              </a:cxnLst>
              <a:rect l="0" t="0" r="r" b="b"/>
              <a:pathLst>
                <a:path w="32" h="36">
                  <a:moveTo>
                    <a:pt x="32" y="0"/>
                  </a:moveTo>
                  <a:lnTo>
                    <a:pt x="32" y="0"/>
                  </a:lnTo>
                  <a:lnTo>
                    <a:pt x="24" y="10"/>
                  </a:lnTo>
                  <a:lnTo>
                    <a:pt x="0" y="36"/>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10143"/>
            <p:cNvSpPr>
              <a:spLocks/>
            </p:cNvSpPr>
            <p:nvPr/>
          </p:nvSpPr>
          <p:spPr bwMode="auto">
            <a:xfrm>
              <a:off x="11634788" y="7046913"/>
              <a:ext cx="82550" cy="114300"/>
            </a:xfrm>
            <a:custGeom>
              <a:avLst/>
              <a:gdLst>
                <a:gd name="T0" fmla="*/ 52 w 52"/>
                <a:gd name="T1" fmla="*/ 0 h 72"/>
                <a:gd name="T2" fmla="*/ 12 w 52"/>
                <a:gd name="T3" fmla="*/ 54 h 72"/>
                <a:gd name="T4" fmla="*/ 0 w 52"/>
                <a:gd name="T5" fmla="*/ 72 h 72"/>
              </a:gdLst>
              <a:ahLst/>
              <a:cxnLst>
                <a:cxn ang="0">
                  <a:pos x="T0" y="T1"/>
                </a:cxn>
                <a:cxn ang="0">
                  <a:pos x="T2" y="T3"/>
                </a:cxn>
                <a:cxn ang="0">
                  <a:pos x="T4" y="T5"/>
                </a:cxn>
              </a:cxnLst>
              <a:rect l="0" t="0" r="r" b="b"/>
              <a:pathLst>
                <a:path w="52" h="72">
                  <a:moveTo>
                    <a:pt x="52" y="0"/>
                  </a:moveTo>
                  <a:lnTo>
                    <a:pt x="12" y="54"/>
                  </a:lnTo>
                  <a:lnTo>
                    <a:pt x="0" y="72"/>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0144"/>
            <p:cNvSpPr>
              <a:spLocks/>
            </p:cNvSpPr>
            <p:nvPr/>
          </p:nvSpPr>
          <p:spPr bwMode="auto">
            <a:xfrm>
              <a:off x="11498263" y="7281863"/>
              <a:ext cx="63500" cy="123825"/>
            </a:xfrm>
            <a:custGeom>
              <a:avLst/>
              <a:gdLst>
                <a:gd name="T0" fmla="*/ 40 w 40"/>
                <a:gd name="T1" fmla="*/ 0 h 78"/>
                <a:gd name="T2" fmla="*/ 38 w 40"/>
                <a:gd name="T3" fmla="*/ 4 h 78"/>
                <a:gd name="T4" fmla="*/ 18 w 40"/>
                <a:gd name="T5" fmla="*/ 40 h 78"/>
                <a:gd name="T6" fmla="*/ 0 w 40"/>
                <a:gd name="T7" fmla="*/ 78 h 78"/>
              </a:gdLst>
              <a:ahLst/>
              <a:cxnLst>
                <a:cxn ang="0">
                  <a:pos x="T0" y="T1"/>
                </a:cxn>
                <a:cxn ang="0">
                  <a:pos x="T2" y="T3"/>
                </a:cxn>
                <a:cxn ang="0">
                  <a:pos x="T4" y="T5"/>
                </a:cxn>
                <a:cxn ang="0">
                  <a:pos x="T6" y="T7"/>
                </a:cxn>
              </a:cxnLst>
              <a:rect l="0" t="0" r="r" b="b"/>
              <a:pathLst>
                <a:path w="40" h="78">
                  <a:moveTo>
                    <a:pt x="40" y="0"/>
                  </a:moveTo>
                  <a:lnTo>
                    <a:pt x="38" y="4"/>
                  </a:lnTo>
                  <a:lnTo>
                    <a:pt x="18" y="40"/>
                  </a:lnTo>
                  <a:lnTo>
                    <a:pt x="0" y="78"/>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10145"/>
            <p:cNvSpPr>
              <a:spLocks/>
            </p:cNvSpPr>
            <p:nvPr/>
          </p:nvSpPr>
          <p:spPr bwMode="auto">
            <a:xfrm>
              <a:off x="11409363" y="7535863"/>
              <a:ext cx="38100" cy="133350"/>
            </a:xfrm>
            <a:custGeom>
              <a:avLst/>
              <a:gdLst>
                <a:gd name="T0" fmla="*/ 24 w 24"/>
                <a:gd name="T1" fmla="*/ 0 h 84"/>
                <a:gd name="T2" fmla="*/ 24 w 24"/>
                <a:gd name="T3" fmla="*/ 0 h 84"/>
                <a:gd name="T4" fmla="*/ 10 w 24"/>
                <a:gd name="T5" fmla="*/ 44 h 84"/>
                <a:gd name="T6" fmla="*/ 0 w 24"/>
                <a:gd name="T7" fmla="*/ 84 h 84"/>
              </a:gdLst>
              <a:ahLst/>
              <a:cxnLst>
                <a:cxn ang="0">
                  <a:pos x="T0" y="T1"/>
                </a:cxn>
                <a:cxn ang="0">
                  <a:pos x="T2" y="T3"/>
                </a:cxn>
                <a:cxn ang="0">
                  <a:pos x="T4" y="T5"/>
                </a:cxn>
                <a:cxn ang="0">
                  <a:pos x="T6" y="T7"/>
                </a:cxn>
              </a:cxnLst>
              <a:rect l="0" t="0" r="r" b="b"/>
              <a:pathLst>
                <a:path w="24" h="84">
                  <a:moveTo>
                    <a:pt x="24" y="0"/>
                  </a:moveTo>
                  <a:lnTo>
                    <a:pt x="24" y="0"/>
                  </a:lnTo>
                  <a:lnTo>
                    <a:pt x="10" y="44"/>
                  </a:lnTo>
                  <a:lnTo>
                    <a:pt x="0" y="84"/>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10146"/>
            <p:cNvSpPr>
              <a:spLocks/>
            </p:cNvSpPr>
            <p:nvPr/>
          </p:nvSpPr>
          <p:spPr bwMode="auto">
            <a:xfrm>
              <a:off x="11377613" y="7805738"/>
              <a:ext cx="6350" cy="139700"/>
            </a:xfrm>
            <a:custGeom>
              <a:avLst/>
              <a:gdLst>
                <a:gd name="T0" fmla="*/ 4 w 4"/>
                <a:gd name="T1" fmla="*/ 0 h 88"/>
                <a:gd name="T2" fmla="*/ 2 w 4"/>
                <a:gd name="T3" fmla="*/ 10 h 88"/>
                <a:gd name="T4" fmla="*/ 0 w 4"/>
                <a:gd name="T5" fmla="*/ 58 h 88"/>
                <a:gd name="T6" fmla="*/ 0 w 4"/>
                <a:gd name="T7" fmla="*/ 88 h 88"/>
              </a:gdLst>
              <a:ahLst/>
              <a:cxnLst>
                <a:cxn ang="0">
                  <a:pos x="T0" y="T1"/>
                </a:cxn>
                <a:cxn ang="0">
                  <a:pos x="T2" y="T3"/>
                </a:cxn>
                <a:cxn ang="0">
                  <a:pos x="T4" y="T5"/>
                </a:cxn>
                <a:cxn ang="0">
                  <a:pos x="T6" y="T7"/>
                </a:cxn>
              </a:cxnLst>
              <a:rect l="0" t="0" r="r" b="b"/>
              <a:pathLst>
                <a:path w="4" h="88">
                  <a:moveTo>
                    <a:pt x="4" y="0"/>
                  </a:moveTo>
                  <a:lnTo>
                    <a:pt x="2" y="10"/>
                  </a:lnTo>
                  <a:lnTo>
                    <a:pt x="0" y="58"/>
                  </a:lnTo>
                  <a:lnTo>
                    <a:pt x="0" y="88"/>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10147"/>
            <p:cNvSpPr>
              <a:spLocks/>
            </p:cNvSpPr>
            <p:nvPr/>
          </p:nvSpPr>
          <p:spPr bwMode="auto">
            <a:xfrm>
              <a:off x="11396663" y="8126413"/>
              <a:ext cx="15875" cy="73025"/>
            </a:xfrm>
            <a:custGeom>
              <a:avLst/>
              <a:gdLst>
                <a:gd name="T0" fmla="*/ 0 w 10"/>
                <a:gd name="T1" fmla="*/ 0 h 46"/>
                <a:gd name="T2" fmla="*/ 0 w 10"/>
                <a:gd name="T3" fmla="*/ 0 h 46"/>
                <a:gd name="T4" fmla="*/ 10 w 10"/>
                <a:gd name="T5" fmla="*/ 46 h 46"/>
              </a:gdLst>
              <a:ahLst/>
              <a:cxnLst>
                <a:cxn ang="0">
                  <a:pos x="T0" y="T1"/>
                </a:cxn>
                <a:cxn ang="0">
                  <a:pos x="T2" y="T3"/>
                </a:cxn>
                <a:cxn ang="0">
                  <a:pos x="T4" y="T5"/>
                </a:cxn>
              </a:cxnLst>
              <a:rect l="0" t="0" r="r" b="b"/>
              <a:pathLst>
                <a:path w="10" h="46">
                  <a:moveTo>
                    <a:pt x="0" y="0"/>
                  </a:moveTo>
                  <a:lnTo>
                    <a:pt x="0" y="0"/>
                  </a:lnTo>
                  <a:lnTo>
                    <a:pt x="10" y="46"/>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10148"/>
            <p:cNvSpPr>
              <a:spLocks/>
            </p:cNvSpPr>
            <p:nvPr/>
          </p:nvSpPr>
          <p:spPr bwMode="auto">
            <a:xfrm>
              <a:off x="8167688" y="8564563"/>
              <a:ext cx="60325" cy="47625"/>
            </a:xfrm>
            <a:custGeom>
              <a:avLst/>
              <a:gdLst>
                <a:gd name="T0" fmla="*/ 0 w 38"/>
                <a:gd name="T1" fmla="*/ 30 h 30"/>
                <a:gd name="T2" fmla="*/ 0 w 38"/>
                <a:gd name="T3" fmla="*/ 30 h 30"/>
                <a:gd name="T4" fmla="*/ 38 w 38"/>
                <a:gd name="T5" fmla="*/ 0 h 30"/>
              </a:gdLst>
              <a:ahLst/>
              <a:cxnLst>
                <a:cxn ang="0">
                  <a:pos x="T0" y="T1"/>
                </a:cxn>
                <a:cxn ang="0">
                  <a:pos x="T2" y="T3"/>
                </a:cxn>
                <a:cxn ang="0">
                  <a:pos x="T4" y="T5"/>
                </a:cxn>
              </a:cxnLst>
              <a:rect l="0" t="0" r="r" b="b"/>
              <a:pathLst>
                <a:path w="38" h="30">
                  <a:moveTo>
                    <a:pt x="0" y="30"/>
                  </a:moveTo>
                  <a:lnTo>
                    <a:pt x="0" y="30"/>
                  </a:lnTo>
                  <a:lnTo>
                    <a:pt x="38"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10149"/>
            <p:cNvSpPr>
              <a:spLocks/>
            </p:cNvSpPr>
            <p:nvPr/>
          </p:nvSpPr>
          <p:spPr bwMode="auto">
            <a:xfrm>
              <a:off x="8351838" y="8402638"/>
              <a:ext cx="130175" cy="79375"/>
            </a:xfrm>
            <a:custGeom>
              <a:avLst/>
              <a:gdLst>
                <a:gd name="T0" fmla="*/ 0 w 82"/>
                <a:gd name="T1" fmla="*/ 50 h 50"/>
                <a:gd name="T2" fmla="*/ 60 w 82"/>
                <a:gd name="T3" fmla="*/ 12 h 50"/>
                <a:gd name="T4" fmla="*/ 82 w 82"/>
                <a:gd name="T5" fmla="*/ 0 h 50"/>
              </a:gdLst>
              <a:ahLst/>
              <a:cxnLst>
                <a:cxn ang="0">
                  <a:pos x="T0" y="T1"/>
                </a:cxn>
                <a:cxn ang="0">
                  <a:pos x="T2" y="T3"/>
                </a:cxn>
                <a:cxn ang="0">
                  <a:pos x="T4" y="T5"/>
                </a:cxn>
              </a:cxnLst>
              <a:rect l="0" t="0" r="r" b="b"/>
              <a:pathLst>
                <a:path w="82" h="50">
                  <a:moveTo>
                    <a:pt x="0" y="50"/>
                  </a:moveTo>
                  <a:lnTo>
                    <a:pt x="60" y="12"/>
                  </a:lnTo>
                  <a:lnTo>
                    <a:pt x="82"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10150"/>
            <p:cNvSpPr>
              <a:spLocks/>
            </p:cNvSpPr>
            <p:nvPr/>
          </p:nvSpPr>
          <p:spPr bwMode="auto">
            <a:xfrm>
              <a:off x="8615363" y="8256588"/>
              <a:ext cx="136525" cy="69850"/>
            </a:xfrm>
            <a:custGeom>
              <a:avLst/>
              <a:gdLst>
                <a:gd name="T0" fmla="*/ 0 w 86"/>
                <a:gd name="T1" fmla="*/ 44 h 44"/>
                <a:gd name="T2" fmla="*/ 46 w 86"/>
                <a:gd name="T3" fmla="*/ 20 h 44"/>
                <a:gd name="T4" fmla="*/ 86 w 86"/>
                <a:gd name="T5" fmla="*/ 0 h 44"/>
              </a:gdLst>
              <a:ahLst/>
              <a:cxnLst>
                <a:cxn ang="0">
                  <a:pos x="T0" y="T1"/>
                </a:cxn>
                <a:cxn ang="0">
                  <a:pos x="T2" y="T3"/>
                </a:cxn>
                <a:cxn ang="0">
                  <a:pos x="T4" y="T5"/>
                </a:cxn>
              </a:cxnLst>
              <a:rect l="0" t="0" r="r" b="b"/>
              <a:pathLst>
                <a:path w="86" h="44">
                  <a:moveTo>
                    <a:pt x="0" y="44"/>
                  </a:moveTo>
                  <a:lnTo>
                    <a:pt x="46" y="20"/>
                  </a:lnTo>
                  <a:lnTo>
                    <a:pt x="86"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10151"/>
            <p:cNvSpPr>
              <a:spLocks/>
            </p:cNvSpPr>
            <p:nvPr/>
          </p:nvSpPr>
          <p:spPr bwMode="auto">
            <a:xfrm>
              <a:off x="8888413" y="8132763"/>
              <a:ext cx="139700" cy="60325"/>
            </a:xfrm>
            <a:custGeom>
              <a:avLst/>
              <a:gdLst>
                <a:gd name="T0" fmla="*/ 0 w 88"/>
                <a:gd name="T1" fmla="*/ 38 h 38"/>
                <a:gd name="T2" fmla="*/ 10 w 88"/>
                <a:gd name="T3" fmla="*/ 32 h 38"/>
                <a:gd name="T4" fmla="*/ 60 w 88"/>
                <a:gd name="T5" fmla="*/ 12 h 38"/>
                <a:gd name="T6" fmla="*/ 88 w 88"/>
                <a:gd name="T7" fmla="*/ 0 h 38"/>
              </a:gdLst>
              <a:ahLst/>
              <a:cxnLst>
                <a:cxn ang="0">
                  <a:pos x="T0" y="T1"/>
                </a:cxn>
                <a:cxn ang="0">
                  <a:pos x="T2" y="T3"/>
                </a:cxn>
                <a:cxn ang="0">
                  <a:pos x="T4" y="T5"/>
                </a:cxn>
                <a:cxn ang="0">
                  <a:pos x="T6" y="T7"/>
                </a:cxn>
              </a:cxnLst>
              <a:rect l="0" t="0" r="r" b="b"/>
              <a:pathLst>
                <a:path w="88" h="38">
                  <a:moveTo>
                    <a:pt x="0" y="38"/>
                  </a:moveTo>
                  <a:lnTo>
                    <a:pt x="10" y="32"/>
                  </a:lnTo>
                  <a:lnTo>
                    <a:pt x="60" y="12"/>
                  </a:lnTo>
                  <a:lnTo>
                    <a:pt x="88"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10152"/>
            <p:cNvSpPr>
              <a:spLocks/>
            </p:cNvSpPr>
            <p:nvPr/>
          </p:nvSpPr>
          <p:spPr bwMode="auto">
            <a:xfrm>
              <a:off x="9170988" y="8034338"/>
              <a:ext cx="146050" cy="44450"/>
            </a:xfrm>
            <a:custGeom>
              <a:avLst/>
              <a:gdLst>
                <a:gd name="T0" fmla="*/ 0 w 92"/>
                <a:gd name="T1" fmla="*/ 28 h 28"/>
                <a:gd name="T2" fmla="*/ 42 w 92"/>
                <a:gd name="T3" fmla="*/ 14 h 28"/>
                <a:gd name="T4" fmla="*/ 92 w 92"/>
                <a:gd name="T5" fmla="*/ 0 h 28"/>
              </a:gdLst>
              <a:ahLst/>
              <a:cxnLst>
                <a:cxn ang="0">
                  <a:pos x="T0" y="T1"/>
                </a:cxn>
                <a:cxn ang="0">
                  <a:pos x="T2" y="T3"/>
                </a:cxn>
                <a:cxn ang="0">
                  <a:pos x="T4" y="T5"/>
                </a:cxn>
              </a:cxnLst>
              <a:rect l="0" t="0" r="r" b="b"/>
              <a:pathLst>
                <a:path w="92" h="28">
                  <a:moveTo>
                    <a:pt x="0" y="28"/>
                  </a:moveTo>
                  <a:lnTo>
                    <a:pt x="42" y="14"/>
                  </a:lnTo>
                  <a:lnTo>
                    <a:pt x="92"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10153"/>
            <p:cNvSpPr>
              <a:spLocks/>
            </p:cNvSpPr>
            <p:nvPr/>
          </p:nvSpPr>
          <p:spPr bwMode="auto">
            <a:xfrm>
              <a:off x="9463088" y="7964488"/>
              <a:ext cx="149225" cy="31750"/>
            </a:xfrm>
            <a:custGeom>
              <a:avLst/>
              <a:gdLst>
                <a:gd name="T0" fmla="*/ 0 w 94"/>
                <a:gd name="T1" fmla="*/ 20 h 20"/>
                <a:gd name="T2" fmla="*/ 28 w 94"/>
                <a:gd name="T3" fmla="*/ 12 h 20"/>
                <a:gd name="T4" fmla="*/ 88 w 94"/>
                <a:gd name="T5" fmla="*/ 0 h 20"/>
                <a:gd name="T6" fmla="*/ 94 w 94"/>
                <a:gd name="T7" fmla="*/ 0 h 20"/>
              </a:gdLst>
              <a:ahLst/>
              <a:cxnLst>
                <a:cxn ang="0">
                  <a:pos x="T0" y="T1"/>
                </a:cxn>
                <a:cxn ang="0">
                  <a:pos x="T2" y="T3"/>
                </a:cxn>
                <a:cxn ang="0">
                  <a:pos x="T4" y="T5"/>
                </a:cxn>
                <a:cxn ang="0">
                  <a:pos x="T6" y="T7"/>
                </a:cxn>
              </a:cxnLst>
              <a:rect l="0" t="0" r="r" b="b"/>
              <a:pathLst>
                <a:path w="94" h="20">
                  <a:moveTo>
                    <a:pt x="0" y="20"/>
                  </a:moveTo>
                  <a:lnTo>
                    <a:pt x="28" y="12"/>
                  </a:lnTo>
                  <a:lnTo>
                    <a:pt x="88" y="0"/>
                  </a:lnTo>
                  <a:lnTo>
                    <a:pt x="94"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10154"/>
            <p:cNvSpPr>
              <a:spLocks/>
            </p:cNvSpPr>
            <p:nvPr/>
          </p:nvSpPr>
          <p:spPr bwMode="auto">
            <a:xfrm>
              <a:off x="9764713" y="7929563"/>
              <a:ext cx="152400" cy="12700"/>
            </a:xfrm>
            <a:custGeom>
              <a:avLst/>
              <a:gdLst>
                <a:gd name="T0" fmla="*/ 0 w 96"/>
                <a:gd name="T1" fmla="*/ 8 h 8"/>
                <a:gd name="T2" fmla="*/ 20 w 96"/>
                <a:gd name="T3" fmla="*/ 4 h 8"/>
                <a:gd name="T4" fmla="*/ 82 w 96"/>
                <a:gd name="T5" fmla="*/ 0 h 8"/>
                <a:gd name="T6" fmla="*/ 96 w 96"/>
                <a:gd name="T7" fmla="*/ 0 h 8"/>
              </a:gdLst>
              <a:ahLst/>
              <a:cxnLst>
                <a:cxn ang="0">
                  <a:pos x="T0" y="T1"/>
                </a:cxn>
                <a:cxn ang="0">
                  <a:pos x="T2" y="T3"/>
                </a:cxn>
                <a:cxn ang="0">
                  <a:pos x="T4" y="T5"/>
                </a:cxn>
                <a:cxn ang="0">
                  <a:pos x="T6" y="T7"/>
                </a:cxn>
              </a:cxnLst>
              <a:rect l="0" t="0" r="r" b="b"/>
              <a:pathLst>
                <a:path w="96" h="8">
                  <a:moveTo>
                    <a:pt x="0" y="8"/>
                  </a:moveTo>
                  <a:lnTo>
                    <a:pt x="20" y="4"/>
                  </a:lnTo>
                  <a:lnTo>
                    <a:pt x="82" y="0"/>
                  </a:lnTo>
                  <a:lnTo>
                    <a:pt x="96" y="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0155"/>
            <p:cNvSpPr>
              <a:spLocks/>
            </p:cNvSpPr>
            <p:nvPr/>
          </p:nvSpPr>
          <p:spPr bwMode="auto">
            <a:xfrm>
              <a:off x="10069513" y="7926388"/>
              <a:ext cx="149225" cy="9525"/>
            </a:xfrm>
            <a:custGeom>
              <a:avLst/>
              <a:gdLst>
                <a:gd name="T0" fmla="*/ 0 w 94"/>
                <a:gd name="T1" fmla="*/ 0 h 6"/>
                <a:gd name="T2" fmla="*/ 18 w 94"/>
                <a:gd name="T3" fmla="*/ 0 h 6"/>
                <a:gd name="T4" fmla="*/ 80 w 94"/>
                <a:gd name="T5" fmla="*/ 4 h 6"/>
                <a:gd name="T6" fmla="*/ 94 w 94"/>
                <a:gd name="T7" fmla="*/ 6 h 6"/>
              </a:gdLst>
              <a:ahLst/>
              <a:cxnLst>
                <a:cxn ang="0">
                  <a:pos x="T0" y="T1"/>
                </a:cxn>
                <a:cxn ang="0">
                  <a:pos x="T2" y="T3"/>
                </a:cxn>
                <a:cxn ang="0">
                  <a:pos x="T4" y="T5"/>
                </a:cxn>
                <a:cxn ang="0">
                  <a:pos x="T6" y="T7"/>
                </a:cxn>
              </a:cxnLst>
              <a:rect l="0" t="0" r="r" b="b"/>
              <a:pathLst>
                <a:path w="94" h="6">
                  <a:moveTo>
                    <a:pt x="0" y="0"/>
                  </a:moveTo>
                  <a:lnTo>
                    <a:pt x="18" y="0"/>
                  </a:lnTo>
                  <a:lnTo>
                    <a:pt x="80" y="4"/>
                  </a:lnTo>
                  <a:lnTo>
                    <a:pt x="94" y="6"/>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10156"/>
            <p:cNvSpPr>
              <a:spLocks/>
            </p:cNvSpPr>
            <p:nvPr/>
          </p:nvSpPr>
          <p:spPr bwMode="auto">
            <a:xfrm>
              <a:off x="10371138" y="7954963"/>
              <a:ext cx="149225" cy="31750"/>
            </a:xfrm>
            <a:custGeom>
              <a:avLst/>
              <a:gdLst>
                <a:gd name="T0" fmla="*/ 0 w 94"/>
                <a:gd name="T1" fmla="*/ 0 h 20"/>
                <a:gd name="T2" fmla="*/ 20 w 94"/>
                <a:gd name="T3" fmla="*/ 2 h 20"/>
                <a:gd name="T4" fmla="*/ 84 w 94"/>
                <a:gd name="T5" fmla="*/ 18 h 20"/>
                <a:gd name="T6" fmla="*/ 94 w 94"/>
                <a:gd name="T7" fmla="*/ 20 h 20"/>
              </a:gdLst>
              <a:ahLst/>
              <a:cxnLst>
                <a:cxn ang="0">
                  <a:pos x="T0" y="T1"/>
                </a:cxn>
                <a:cxn ang="0">
                  <a:pos x="T2" y="T3"/>
                </a:cxn>
                <a:cxn ang="0">
                  <a:pos x="T4" y="T5"/>
                </a:cxn>
                <a:cxn ang="0">
                  <a:pos x="T6" y="T7"/>
                </a:cxn>
              </a:cxnLst>
              <a:rect l="0" t="0" r="r" b="b"/>
              <a:pathLst>
                <a:path w="94" h="20">
                  <a:moveTo>
                    <a:pt x="0" y="0"/>
                  </a:moveTo>
                  <a:lnTo>
                    <a:pt x="20" y="2"/>
                  </a:lnTo>
                  <a:lnTo>
                    <a:pt x="84" y="18"/>
                  </a:lnTo>
                  <a:lnTo>
                    <a:pt x="94" y="2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10157"/>
            <p:cNvSpPr>
              <a:spLocks/>
            </p:cNvSpPr>
            <p:nvPr/>
          </p:nvSpPr>
          <p:spPr bwMode="auto">
            <a:xfrm>
              <a:off x="10666413" y="8031163"/>
              <a:ext cx="142875" cy="53975"/>
            </a:xfrm>
            <a:custGeom>
              <a:avLst/>
              <a:gdLst>
                <a:gd name="T0" fmla="*/ 0 w 90"/>
                <a:gd name="T1" fmla="*/ 0 h 34"/>
                <a:gd name="T2" fmla="*/ 28 w 90"/>
                <a:gd name="T3" fmla="*/ 10 h 34"/>
                <a:gd name="T4" fmla="*/ 90 w 90"/>
                <a:gd name="T5" fmla="*/ 34 h 34"/>
              </a:gdLst>
              <a:ahLst/>
              <a:cxnLst>
                <a:cxn ang="0">
                  <a:pos x="T0" y="T1"/>
                </a:cxn>
                <a:cxn ang="0">
                  <a:pos x="T2" y="T3"/>
                </a:cxn>
                <a:cxn ang="0">
                  <a:pos x="T4" y="T5"/>
                </a:cxn>
              </a:cxnLst>
              <a:rect l="0" t="0" r="r" b="b"/>
              <a:pathLst>
                <a:path w="90" h="34">
                  <a:moveTo>
                    <a:pt x="0" y="0"/>
                  </a:moveTo>
                  <a:lnTo>
                    <a:pt x="28" y="10"/>
                  </a:lnTo>
                  <a:lnTo>
                    <a:pt x="90" y="34"/>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0158"/>
            <p:cNvSpPr>
              <a:spLocks/>
            </p:cNvSpPr>
            <p:nvPr/>
          </p:nvSpPr>
          <p:spPr bwMode="auto">
            <a:xfrm>
              <a:off x="10942638" y="8154988"/>
              <a:ext cx="133350" cy="76200"/>
            </a:xfrm>
            <a:custGeom>
              <a:avLst/>
              <a:gdLst>
                <a:gd name="T0" fmla="*/ 0 w 84"/>
                <a:gd name="T1" fmla="*/ 0 h 48"/>
                <a:gd name="T2" fmla="*/ 46 w 84"/>
                <a:gd name="T3" fmla="*/ 24 h 48"/>
                <a:gd name="T4" fmla="*/ 84 w 84"/>
                <a:gd name="T5" fmla="*/ 48 h 48"/>
              </a:gdLst>
              <a:ahLst/>
              <a:cxnLst>
                <a:cxn ang="0">
                  <a:pos x="T0" y="T1"/>
                </a:cxn>
                <a:cxn ang="0">
                  <a:pos x="T2" y="T3"/>
                </a:cxn>
                <a:cxn ang="0">
                  <a:pos x="T4" y="T5"/>
                </a:cxn>
              </a:cxnLst>
              <a:rect l="0" t="0" r="r" b="b"/>
              <a:pathLst>
                <a:path w="84" h="48">
                  <a:moveTo>
                    <a:pt x="0" y="0"/>
                  </a:moveTo>
                  <a:lnTo>
                    <a:pt x="46" y="24"/>
                  </a:lnTo>
                  <a:lnTo>
                    <a:pt x="84" y="48"/>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0159"/>
            <p:cNvSpPr>
              <a:spLocks/>
            </p:cNvSpPr>
            <p:nvPr/>
          </p:nvSpPr>
          <p:spPr bwMode="auto">
            <a:xfrm>
              <a:off x="11174413" y="8301038"/>
              <a:ext cx="60325" cy="47625"/>
            </a:xfrm>
            <a:custGeom>
              <a:avLst/>
              <a:gdLst>
                <a:gd name="T0" fmla="*/ 0 w 38"/>
                <a:gd name="T1" fmla="*/ 0 h 30"/>
                <a:gd name="T2" fmla="*/ 0 w 38"/>
                <a:gd name="T3" fmla="*/ 0 h 30"/>
                <a:gd name="T4" fmla="*/ 38 w 38"/>
                <a:gd name="T5" fmla="*/ 30 h 30"/>
              </a:gdLst>
              <a:ahLst/>
              <a:cxnLst>
                <a:cxn ang="0">
                  <a:pos x="T0" y="T1"/>
                </a:cxn>
                <a:cxn ang="0">
                  <a:pos x="T2" y="T3"/>
                </a:cxn>
                <a:cxn ang="0">
                  <a:pos x="T4" y="T5"/>
                </a:cxn>
              </a:cxnLst>
              <a:rect l="0" t="0" r="r" b="b"/>
              <a:pathLst>
                <a:path w="38" h="30">
                  <a:moveTo>
                    <a:pt x="0" y="0"/>
                  </a:moveTo>
                  <a:lnTo>
                    <a:pt x="0" y="0"/>
                  </a:lnTo>
                  <a:lnTo>
                    <a:pt x="38" y="30"/>
                  </a:lnTo>
                </a:path>
              </a:pathLst>
            </a:custGeom>
            <a:noFill/>
            <a:ln w="38100">
              <a:solidFill>
                <a:srgbClr val="F8E3B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0160"/>
            <p:cNvSpPr>
              <a:spLocks/>
            </p:cNvSpPr>
            <p:nvPr/>
          </p:nvSpPr>
          <p:spPr bwMode="auto">
            <a:xfrm>
              <a:off x="13758863" y="4506913"/>
              <a:ext cx="790575" cy="469900"/>
            </a:xfrm>
            <a:custGeom>
              <a:avLst/>
              <a:gdLst>
                <a:gd name="T0" fmla="*/ 0 w 498"/>
                <a:gd name="T1" fmla="*/ 0 h 296"/>
                <a:gd name="T2" fmla="*/ 0 w 498"/>
                <a:gd name="T3" fmla="*/ 0 h 296"/>
                <a:gd name="T4" fmla="*/ 60 w 498"/>
                <a:gd name="T5" fmla="*/ 16 h 296"/>
                <a:gd name="T6" fmla="*/ 126 w 498"/>
                <a:gd name="T7" fmla="*/ 36 h 296"/>
                <a:gd name="T8" fmla="*/ 202 w 498"/>
                <a:gd name="T9" fmla="*/ 60 h 296"/>
                <a:gd name="T10" fmla="*/ 244 w 498"/>
                <a:gd name="T11" fmla="*/ 76 h 296"/>
                <a:gd name="T12" fmla="*/ 286 w 498"/>
                <a:gd name="T13" fmla="*/ 92 h 296"/>
                <a:gd name="T14" fmla="*/ 328 w 498"/>
                <a:gd name="T15" fmla="*/ 110 h 296"/>
                <a:gd name="T16" fmla="*/ 368 w 498"/>
                <a:gd name="T17" fmla="*/ 130 h 296"/>
                <a:gd name="T18" fmla="*/ 406 w 498"/>
                <a:gd name="T19" fmla="*/ 150 h 296"/>
                <a:gd name="T20" fmla="*/ 440 w 498"/>
                <a:gd name="T21" fmla="*/ 172 h 296"/>
                <a:gd name="T22" fmla="*/ 472 w 498"/>
                <a:gd name="T23" fmla="*/ 194 h 296"/>
                <a:gd name="T24" fmla="*/ 498 w 498"/>
                <a:gd name="T25" fmla="*/ 218 h 296"/>
                <a:gd name="T26" fmla="*/ 498 w 498"/>
                <a:gd name="T27" fmla="*/ 218 h 296"/>
                <a:gd name="T28" fmla="*/ 484 w 498"/>
                <a:gd name="T29" fmla="*/ 236 h 296"/>
                <a:gd name="T30" fmla="*/ 468 w 498"/>
                <a:gd name="T31" fmla="*/ 252 h 296"/>
                <a:gd name="T32" fmla="*/ 448 w 498"/>
                <a:gd name="T33" fmla="*/ 270 h 296"/>
                <a:gd name="T34" fmla="*/ 438 w 498"/>
                <a:gd name="T35" fmla="*/ 278 h 296"/>
                <a:gd name="T36" fmla="*/ 426 w 498"/>
                <a:gd name="T37" fmla="*/ 284 h 296"/>
                <a:gd name="T38" fmla="*/ 412 w 498"/>
                <a:gd name="T39" fmla="*/ 290 h 296"/>
                <a:gd name="T40" fmla="*/ 400 w 498"/>
                <a:gd name="T41" fmla="*/ 294 h 296"/>
                <a:gd name="T42" fmla="*/ 386 w 498"/>
                <a:gd name="T43" fmla="*/ 296 h 296"/>
                <a:gd name="T44" fmla="*/ 372 w 498"/>
                <a:gd name="T45" fmla="*/ 296 h 296"/>
                <a:gd name="T46" fmla="*/ 356 w 498"/>
                <a:gd name="T47" fmla="*/ 292 h 296"/>
                <a:gd name="T48" fmla="*/ 342 w 498"/>
                <a:gd name="T49" fmla="*/ 284 h 296"/>
                <a:gd name="T50" fmla="*/ 342 w 498"/>
                <a:gd name="T51" fmla="*/ 284 h 296"/>
                <a:gd name="T52" fmla="*/ 256 w 498"/>
                <a:gd name="T53" fmla="*/ 226 h 296"/>
                <a:gd name="T54" fmla="*/ 200 w 498"/>
                <a:gd name="T55" fmla="*/ 188 h 296"/>
                <a:gd name="T56" fmla="*/ 142 w 498"/>
                <a:gd name="T57" fmla="*/ 144 h 296"/>
                <a:gd name="T58" fmla="*/ 88 w 498"/>
                <a:gd name="T59" fmla="*/ 102 h 296"/>
                <a:gd name="T60" fmla="*/ 64 w 498"/>
                <a:gd name="T61" fmla="*/ 82 h 296"/>
                <a:gd name="T62" fmla="*/ 42 w 498"/>
                <a:gd name="T63" fmla="*/ 62 h 296"/>
                <a:gd name="T64" fmla="*/ 26 w 498"/>
                <a:gd name="T65" fmla="*/ 44 h 296"/>
                <a:gd name="T66" fmla="*/ 12 w 498"/>
                <a:gd name="T67" fmla="*/ 26 h 296"/>
                <a:gd name="T68" fmla="*/ 4 w 498"/>
                <a:gd name="T69" fmla="*/ 12 h 296"/>
                <a:gd name="T70" fmla="*/ 2 w 498"/>
                <a:gd name="T71" fmla="*/ 6 h 296"/>
                <a:gd name="T72" fmla="*/ 0 w 498"/>
                <a:gd name="T7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8" h="296">
                  <a:moveTo>
                    <a:pt x="0" y="0"/>
                  </a:moveTo>
                  <a:lnTo>
                    <a:pt x="0" y="0"/>
                  </a:lnTo>
                  <a:lnTo>
                    <a:pt x="60" y="16"/>
                  </a:lnTo>
                  <a:lnTo>
                    <a:pt x="126" y="36"/>
                  </a:lnTo>
                  <a:lnTo>
                    <a:pt x="202" y="60"/>
                  </a:lnTo>
                  <a:lnTo>
                    <a:pt x="244" y="76"/>
                  </a:lnTo>
                  <a:lnTo>
                    <a:pt x="286" y="92"/>
                  </a:lnTo>
                  <a:lnTo>
                    <a:pt x="328" y="110"/>
                  </a:lnTo>
                  <a:lnTo>
                    <a:pt x="368" y="130"/>
                  </a:lnTo>
                  <a:lnTo>
                    <a:pt x="406" y="150"/>
                  </a:lnTo>
                  <a:lnTo>
                    <a:pt x="440" y="172"/>
                  </a:lnTo>
                  <a:lnTo>
                    <a:pt x="472" y="194"/>
                  </a:lnTo>
                  <a:lnTo>
                    <a:pt x="498" y="218"/>
                  </a:lnTo>
                  <a:lnTo>
                    <a:pt x="498" y="218"/>
                  </a:lnTo>
                  <a:lnTo>
                    <a:pt x="484" y="236"/>
                  </a:lnTo>
                  <a:lnTo>
                    <a:pt x="468" y="252"/>
                  </a:lnTo>
                  <a:lnTo>
                    <a:pt x="448" y="270"/>
                  </a:lnTo>
                  <a:lnTo>
                    <a:pt x="438" y="278"/>
                  </a:lnTo>
                  <a:lnTo>
                    <a:pt x="426" y="284"/>
                  </a:lnTo>
                  <a:lnTo>
                    <a:pt x="412" y="290"/>
                  </a:lnTo>
                  <a:lnTo>
                    <a:pt x="400" y="294"/>
                  </a:lnTo>
                  <a:lnTo>
                    <a:pt x="386" y="296"/>
                  </a:lnTo>
                  <a:lnTo>
                    <a:pt x="372" y="296"/>
                  </a:lnTo>
                  <a:lnTo>
                    <a:pt x="356" y="292"/>
                  </a:lnTo>
                  <a:lnTo>
                    <a:pt x="342" y="284"/>
                  </a:lnTo>
                  <a:lnTo>
                    <a:pt x="342" y="284"/>
                  </a:lnTo>
                  <a:lnTo>
                    <a:pt x="256" y="226"/>
                  </a:lnTo>
                  <a:lnTo>
                    <a:pt x="200" y="188"/>
                  </a:lnTo>
                  <a:lnTo>
                    <a:pt x="142" y="144"/>
                  </a:lnTo>
                  <a:lnTo>
                    <a:pt x="88" y="102"/>
                  </a:lnTo>
                  <a:lnTo>
                    <a:pt x="64" y="82"/>
                  </a:lnTo>
                  <a:lnTo>
                    <a:pt x="42" y="62"/>
                  </a:lnTo>
                  <a:lnTo>
                    <a:pt x="26" y="44"/>
                  </a:lnTo>
                  <a:lnTo>
                    <a:pt x="12" y="26"/>
                  </a:lnTo>
                  <a:lnTo>
                    <a:pt x="4" y="12"/>
                  </a:lnTo>
                  <a:lnTo>
                    <a:pt x="2" y="6"/>
                  </a:lnTo>
                  <a:lnTo>
                    <a:pt x="0" y="0"/>
                  </a:lnTo>
                  <a:close/>
                </a:path>
              </a:pathLst>
            </a:custGeom>
            <a:solidFill>
              <a:srgbClr val="F1C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0161"/>
            <p:cNvSpPr>
              <a:spLocks/>
            </p:cNvSpPr>
            <p:nvPr/>
          </p:nvSpPr>
          <p:spPr bwMode="auto">
            <a:xfrm>
              <a:off x="13758863" y="4506913"/>
              <a:ext cx="790575" cy="469900"/>
            </a:xfrm>
            <a:custGeom>
              <a:avLst/>
              <a:gdLst>
                <a:gd name="T0" fmla="*/ 0 w 498"/>
                <a:gd name="T1" fmla="*/ 0 h 296"/>
                <a:gd name="T2" fmla="*/ 0 w 498"/>
                <a:gd name="T3" fmla="*/ 0 h 296"/>
                <a:gd name="T4" fmla="*/ 60 w 498"/>
                <a:gd name="T5" fmla="*/ 16 h 296"/>
                <a:gd name="T6" fmla="*/ 126 w 498"/>
                <a:gd name="T7" fmla="*/ 36 h 296"/>
                <a:gd name="T8" fmla="*/ 202 w 498"/>
                <a:gd name="T9" fmla="*/ 60 h 296"/>
                <a:gd name="T10" fmla="*/ 244 w 498"/>
                <a:gd name="T11" fmla="*/ 76 h 296"/>
                <a:gd name="T12" fmla="*/ 286 w 498"/>
                <a:gd name="T13" fmla="*/ 92 h 296"/>
                <a:gd name="T14" fmla="*/ 328 w 498"/>
                <a:gd name="T15" fmla="*/ 110 h 296"/>
                <a:gd name="T16" fmla="*/ 368 w 498"/>
                <a:gd name="T17" fmla="*/ 130 h 296"/>
                <a:gd name="T18" fmla="*/ 406 w 498"/>
                <a:gd name="T19" fmla="*/ 150 h 296"/>
                <a:gd name="T20" fmla="*/ 440 w 498"/>
                <a:gd name="T21" fmla="*/ 172 h 296"/>
                <a:gd name="T22" fmla="*/ 472 w 498"/>
                <a:gd name="T23" fmla="*/ 194 h 296"/>
                <a:gd name="T24" fmla="*/ 498 w 498"/>
                <a:gd name="T25" fmla="*/ 218 h 296"/>
                <a:gd name="T26" fmla="*/ 498 w 498"/>
                <a:gd name="T27" fmla="*/ 218 h 296"/>
                <a:gd name="T28" fmla="*/ 484 w 498"/>
                <a:gd name="T29" fmla="*/ 236 h 296"/>
                <a:gd name="T30" fmla="*/ 468 w 498"/>
                <a:gd name="T31" fmla="*/ 252 h 296"/>
                <a:gd name="T32" fmla="*/ 448 w 498"/>
                <a:gd name="T33" fmla="*/ 270 h 296"/>
                <a:gd name="T34" fmla="*/ 438 w 498"/>
                <a:gd name="T35" fmla="*/ 278 h 296"/>
                <a:gd name="T36" fmla="*/ 426 w 498"/>
                <a:gd name="T37" fmla="*/ 284 h 296"/>
                <a:gd name="T38" fmla="*/ 412 w 498"/>
                <a:gd name="T39" fmla="*/ 290 h 296"/>
                <a:gd name="T40" fmla="*/ 400 w 498"/>
                <a:gd name="T41" fmla="*/ 294 h 296"/>
                <a:gd name="T42" fmla="*/ 386 w 498"/>
                <a:gd name="T43" fmla="*/ 296 h 296"/>
                <a:gd name="T44" fmla="*/ 372 w 498"/>
                <a:gd name="T45" fmla="*/ 296 h 296"/>
                <a:gd name="T46" fmla="*/ 356 w 498"/>
                <a:gd name="T47" fmla="*/ 292 h 296"/>
                <a:gd name="T48" fmla="*/ 342 w 498"/>
                <a:gd name="T49" fmla="*/ 284 h 296"/>
                <a:gd name="T50" fmla="*/ 342 w 498"/>
                <a:gd name="T51" fmla="*/ 284 h 296"/>
                <a:gd name="T52" fmla="*/ 256 w 498"/>
                <a:gd name="T53" fmla="*/ 226 h 296"/>
                <a:gd name="T54" fmla="*/ 200 w 498"/>
                <a:gd name="T55" fmla="*/ 188 h 296"/>
                <a:gd name="T56" fmla="*/ 142 w 498"/>
                <a:gd name="T57" fmla="*/ 144 h 296"/>
                <a:gd name="T58" fmla="*/ 88 w 498"/>
                <a:gd name="T59" fmla="*/ 102 h 296"/>
                <a:gd name="T60" fmla="*/ 64 w 498"/>
                <a:gd name="T61" fmla="*/ 82 h 296"/>
                <a:gd name="T62" fmla="*/ 42 w 498"/>
                <a:gd name="T63" fmla="*/ 62 h 296"/>
                <a:gd name="T64" fmla="*/ 26 w 498"/>
                <a:gd name="T65" fmla="*/ 44 h 296"/>
                <a:gd name="T66" fmla="*/ 12 w 498"/>
                <a:gd name="T67" fmla="*/ 26 h 296"/>
                <a:gd name="T68" fmla="*/ 4 w 498"/>
                <a:gd name="T69" fmla="*/ 12 h 296"/>
                <a:gd name="T70" fmla="*/ 2 w 498"/>
                <a:gd name="T71" fmla="*/ 6 h 296"/>
                <a:gd name="T72" fmla="*/ 0 w 498"/>
                <a:gd name="T7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8" h="296">
                  <a:moveTo>
                    <a:pt x="0" y="0"/>
                  </a:moveTo>
                  <a:lnTo>
                    <a:pt x="0" y="0"/>
                  </a:lnTo>
                  <a:lnTo>
                    <a:pt x="60" y="16"/>
                  </a:lnTo>
                  <a:lnTo>
                    <a:pt x="126" y="36"/>
                  </a:lnTo>
                  <a:lnTo>
                    <a:pt x="202" y="60"/>
                  </a:lnTo>
                  <a:lnTo>
                    <a:pt x="244" y="76"/>
                  </a:lnTo>
                  <a:lnTo>
                    <a:pt x="286" y="92"/>
                  </a:lnTo>
                  <a:lnTo>
                    <a:pt x="328" y="110"/>
                  </a:lnTo>
                  <a:lnTo>
                    <a:pt x="368" y="130"/>
                  </a:lnTo>
                  <a:lnTo>
                    <a:pt x="406" y="150"/>
                  </a:lnTo>
                  <a:lnTo>
                    <a:pt x="440" y="172"/>
                  </a:lnTo>
                  <a:lnTo>
                    <a:pt x="472" y="194"/>
                  </a:lnTo>
                  <a:lnTo>
                    <a:pt x="498" y="218"/>
                  </a:lnTo>
                  <a:lnTo>
                    <a:pt x="498" y="218"/>
                  </a:lnTo>
                  <a:lnTo>
                    <a:pt x="484" y="236"/>
                  </a:lnTo>
                  <a:lnTo>
                    <a:pt x="468" y="252"/>
                  </a:lnTo>
                  <a:lnTo>
                    <a:pt x="448" y="270"/>
                  </a:lnTo>
                  <a:lnTo>
                    <a:pt x="438" y="278"/>
                  </a:lnTo>
                  <a:lnTo>
                    <a:pt x="426" y="284"/>
                  </a:lnTo>
                  <a:lnTo>
                    <a:pt x="412" y="290"/>
                  </a:lnTo>
                  <a:lnTo>
                    <a:pt x="400" y="294"/>
                  </a:lnTo>
                  <a:lnTo>
                    <a:pt x="386" y="296"/>
                  </a:lnTo>
                  <a:lnTo>
                    <a:pt x="372" y="296"/>
                  </a:lnTo>
                  <a:lnTo>
                    <a:pt x="356" y="292"/>
                  </a:lnTo>
                  <a:lnTo>
                    <a:pt x="342" y="284"/>
                  </a:lnTo>
                  <a:lnTo>
                    <a:pt x="342" y="284"/>
                  </a:lnTo>
                  <a:lnTo>
                    <a:pt x="256" y="226"/>
                  </a:lnTo>
                  <a:lnTo>
                    <a:pt x="200" y="188"/>
                  </a:lnTo>
                  <a:lnTo>
                    <a:pt x="142" y="144"/>
                  </a:lnTo>
                  <a:lnTo>
                    <a:pt x="88" y="102"/>
                  </a:lnTo>
                  <a:lnTo>
                    <a:pt x="64" y="82"/>
                  </a:lnTo>
                  <a:lnTo>
                    <a:pt x="42" y="62"/>
                  </a:lnTo>
                  <a:lnTo>
                    <a:pt x="26" y="44"/>
                  </a:lnTo>
                  <a:lnTo>
                    <a:pt x="12" y="26"/>
                  </a:lnTo>
                  <a:lnTo>
                    <a:pt x="4" y="12"/>
                  </a:lnTo>
                  <a:lnTo>
                    <a:pt x="2"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0162"/>
            <p:cNvSpPr>
              <a:spLocks/>
            </p:cNvSpPr>
            <p:nvPr/>
          </p:nvSpPr>
          <p:spPr bwMode="auto">
            <a:xfrm>
              <a:off x="13476288" y="4084638"/>
              <a:ext cx="574675" cy="514350"/>
            </a:xfrm>
            <a:custGeom>
              <a:avLst/>
              <a:gdLst>
                <a:gd name="T0" fmla="*/ 0 w 362"/>
                <a:gd name="T1" fmla="*/ 272 h 324"/>
                <a:gd name="T2" fmla="*/ 0 w 362"/>
                <a:gd name="T3" fmla="*/ 272 h 324"/>
                <a:gd name="T4" fmla="*/ 2 w 362"/>
                <a:gd name="T5" fmla="*/ 252 h 324"/>
                <a:gd name="T6" fmla="*/ 12 w 362"/>
                <a:gd name="T7" fmla="*/ 206 h 324"/>
                <a:gd name="T8" fmla="*/ 18 w 362"/>
                <a:gd name="T9" fmla="*/ 178 h 324"/>
                <a:gd name="T10" fmla="*/ 28 w 362"/>
                <a:gd name="T11" fmla="*/ 150 h 324"/>
                <a:gd name="T12" fmla="*/ 40 w 362"/>
                <a:gd name="T13" fmla="*/ 126 h 324"/>
                <a:gd name="T14" fmla="*/ 46 w 362"/>
                <a:gd name="T15" fmla="*/ 116 h 324"/>
                <a:gd name="T16" fmla="*/ 54 w 362"/>
                <a:gd name="T17" fmla="*/ 106 h 324"/>
                <a:gd name="T18" fmla="*/ 54 w 362"/>
                <a:gd name="T19" fmla="*/ 106 h 324"/>
                <a:gd name="T20" fmla="*/ 74 w 362"/>
                <a:gd name="T21" fmla="*/ 88 h 324"/>
                <a:gd name="T22" fmla="*/ 98 w 362"/>
                <a:gd name="T23" fmla="*/ 70 h 324"/>
                <a:gd name="T24" fmla="*/ 126 w 362"/>
                <a:gd name="T25" fmla="*/ 52 h 324"/>
                <a:gd name="T26" fmla="*/ 156 w 362"/>
                <a:gd name="T27" fmla="*/ 36 h 324"/>
                <a:gd name="T28" fmla="*/ 206 w 362"/>
                <a:gd name="T29" fmla="*/ 10 h 324"/>
                <a:gd name="T30" fmla="*/ 228 w 362"/>
                <a:gd name="T31" fmla="*/ 0 h 324"/>
                <a:gd name="T32" fmla="*/ 228 w 362"/>
                <a:gd name="T33" fmla="*/ 0 h 324"/>
                <a:gd name="T34" fmla="*/ 284 w 362"/>
                <a:gd name="T35" fmla="*/ 82 h 324"/>
                <a:gd name="T36" fmla="*/ 330 w 362"/>
                <a:gd name="T37" fmla="*/ 150 h 324"/>
                <a:gd name="T38" fmla="*/ 348 w 362"/>
                <a:gd name="T39" fmla="*/ 180 h 324"/>
                <a:gd name="T40" fmla="*/ 362 w 362"/>
                <a:gd name="T41" fmla="*/ 206 h 324"/>
                <a:gd name="T42" fmla="*/ 362 w 362"/>
                <a:gd name="T43" fmla="*/ 206 h 324"/>
                <a:gd name="T44" fmla="*/ 338 w 362"/>
                <a:gd name="T45" fmla="*/ 222 h 324"/>
                <a:gd name="T46" fmla="*/ 278 w 362"/>
                <a:gd name="T47" fmla="*/ 262 h 324"/>
                <a:gd name="T48" fmla="*/ 242 w 362"/>
                <a:gd name="T49" fmla="*/ 282 h 324"/>
                <a:gd name="T50" fmla="*/ 204 w 362"/>
                <a:gd name="T51" fmla="*/ 302 h 324"/>
                <a:gd name="T52" fmla="*/ 168 w 362"/>
                <a:gd name="T53" fmla="*/ 316 h 324"/>
                <a:gd name="T54" fmla="*/ 152 w 362"/>
                <a:gd name="T55" fmla="*/ 320 h 324"/>
                <a:gd name="T56" fmla="*/ 138 w 362"/>
                <a:gd name="T57" fmla="*/ 324 h 324"/>
                <a:gd name="T58" fmla="*/ 138 w 362"/>
                <a:gd name="T59" fmla="*/ 324 h 324"/>
                <a:gd name="T60" fmla="*/ 124 w 362"/>
                <a:gd name="T61" fmla="*/ 324 h 324"/>
                <a:gd name="T62" fmla="*/ 110 w 362"/>
                <a:gd name="T63" fmla="*/ 324 h 324"/>
                <a:gd name="T64" fmla="*/ 86 w 362"/>
                <a:gd name="T65" fmla="*/ 320 h 324"/>
                <a:gd name="T66" fmla="*/ 62 w 362"/>
                <a:gd name="T67" fmla="*/ 312 h 324"/>
                <a:gd name="T68" fmla="*/ 40 w 362"/>
                <a:gd name="T69" fmla="*/ 300 h 324"/>
                <a:gd name="T70" fmla="*/ 24 w 362"/>
                <a:gd name="T71" fmla="*/ 290 h 324"/>
                <a:gd name="T72" fmla="*/ 10 w 362"/>
                <a:gd name="T73" fmla="*/ 280 h 324"/>
                <a:gd name="T74" fmla="*/ 0 w 362"/>
                <a:gd name="T75" fmla="*/ 27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2" h="324">
                  <a:moveTo>
                    <a:pt x="0" y="272"/>
                  </a:moveTo>
                  <a:lnTo>
                    <a:pt x="0" y="272"/>
                  </a:lnTo>
                  <a:lnTo>
                    <a:pt x="2" y="252"/>
                  </a:lnTo>
                  <a:lnTo>
                    <a:pt x="12" y="206"/>
                  </a:lnTo>
                  <a:lnTo>
                    <a:pt x="18" y="178"/>
                  </a:lnTo>
                  <a:lnTo>
                    <a:pt x="28" y="150"/>
                  </a:lnTo>
                  <a:lnTo>
                    <a:pt x="40" y="126"/>
                  </a:lnTo>
                  <a:lnTo>
                    <a:pt x="46" y="116"/>
                  </a:lnTo>
                  <a:lnTo>
                    <a:pt x="54" y="106"/>
                  </a:lnTo>
                  <a:lnTo>
                    <a:pt x="54" y="106"/>
                  </a:lnTo>
                  <a:lnTo>
                    <a:pt x="74" y="88"/>
                  </a:lnTo>
                  <a:lnTo>
                    <a:pt x="98" y="70"/>
                  </a:lnTo>
                  <a:lnTo>
                    <a:pt x="126" y="52"/>
                  </a:lnTo>
                  <a:lnTo>
                    <a:pt x="156" y="36"/>
                  </a:lnTo>
                  <a:lnTo>
                    <a:pt x="206" y="10"/>
                  </a:lnTo>
                  <a:lnTo>
                    <a:pt x="228" y="0"/>
                  </a:lnTo>
                  <a:lnTo>
                    <a:pt x="228" y="0"/>
                  </a:lnTo>
                  <a:lnTo>
                    <a:pt x="284" y="82"/>
                  </a:lnTo>
                  <a:lnTo>
                    <a:pt x="330" y="150"/>
                  </a:lnTo>
                  <a:lnTo>
                    <a:pt x="348" y="180"/>
                  </a:lnTo>
                  <a:lnTo>
                    <a:pt x="362" y="206"/>
                  </a:lnTo>
                  <a:lnTo>
                    <a:pt x="362" y="206"/>
                  </a:lnTo>
                  <a:lnTo>
                    <a:pt x="338" y="222"/>
                  </a:lnTo>
                  <a:lnTo>
                    <a:pt x="278" y="262"/>
                  </a:lnTo>
                  <a:lnTo>
                    <a:pt x="242" y="282"/>
                  </a:lnTo>
                  <a:lnTo>
                    <a:pt x="204" y="302"/>
                  </a:lnTo>
                  <a:lnTo>
                    <a:pt x="168" y="316"/>
                  </a:lnTo>
                  <a:lnTo>
                    <a:pt x="152" y="320"/>
                  </a:lnTo>
                  <a:lnTo>
                    <a:pt x="138" y="324"/>
                  </a:lnTo>
                  <a:lnTo>
                    <a:pt x="138" y="324"/>
                  </a:lnTo>
                  <a:lnTo>
                    <a:pt x="124" y="324"/>
                  </a:lnTo>
                  <a:lnTo>
                    <a:pt x="110" y="324"/>
                  </a:lnTo>
                  <a:lnTo>
                    <a:pt x="86" y="320"/>
                  </a:lnTo>
                  <a:lnTo>
                    <a:pt x="62" y="312"/>
                  </a:lnTo>
                  <a:lnTo>
                    <a:pt x="40" y="300"/>
                  </a:lnTo>
                  <a:lnTo>
                    <a:pt x="24" y="290"/>
                  </a:lnTo>
                  <a:lnTo>
                    <a:pt x="10" y="280"/>
                  </a:lnTo>
                  <a:lnTo>
                    <a:pt x="0" y="272"/>
                  </a:ln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10163"/>
            <p:cNvSpPr>
              <a:spLocks/>
            </p:cNvSpPr>
            <p:nvPr/>
          </p:nvSpPr>
          <p:spPr bwMode="auto">
            <a:xfrm>
              <a:off x="13476288" y="4084638"/>
              <a:ext cx="574675" cy="514350"/>
            </a:xfrm>
            <a:custGeom>
              <a:avLst/>
              <a:gdLst>
                <a:gd name="T0" fmla="*/ 0 w 362"/>
                <a:gd name="T1" fmla="*/ 272 h 324"/>
                <a:gd name="T2" fmla="*/ 0 w 362"/>
                <a:gd name="T3" fmla="*/ 272 h 324"/>
                <a:gd name="T4" fmla="*/ 2 w 362"/>
                <a:gd name="T5" fmla="*/ 252 h 324"/>
                <a:gd name="T6" fmla="*/ 12 w 362"/>
                <a:gd name="T7" fmla="*/ 206 h 324"/>
                <a:gd name="T8" fmla="*/ 18 w 362"/>
                <a:gd name="T9" fmla="*/ 178 h 324"/>
                <a:gd name="T10" fmla="*/ 28 w 362"/>
                <a:gd name="T11" fmla="*/ 150 h 324"/>
                <a:gd name="T12" fmla="*/ 40 w 362"/>
                <a:gd name="T13" fmla="*/ 126 h 324"/>
                <a:gd name="T14" fmla="*/ 46 w 362"/>
                <a:gd name="T15" fmla="*/ 116 h 324"/>
                <a:gd name="T16" fmla="*/ 54 w 362"/>
                <a:gd name="T17" fmla="*/ 106 h 324"/>
                <a:gd name="T18" fmla="*/ 54 w 362"/>
                <a:gd name="T19" fmla="*/ 106 h 324"/>
                <a:gd name="T20" fmla="*/ 74 w 362"/>
                <a:gd name="T21" fmla="*/ 88 h 324"/>
                <a:gd name="T22" fmla="*/ 98 w 362"/>
                <a:gd name="T23" fmla="*/ 70 h 324"/>
                <a:gd name="T24" fmla="*/ 126 w 362"/>
                <a:gd name="T25" fmla="*/ 52 h 324"/>
                <a:gd name="T26" fmla="*/ 156 w 362"/>
                <a:gd name="T27" fmla="*/ 36 h 324"/>
                <a:gd name="T28" fmla="*/ 206 w 362"/>
                <a:gd name="T29" fmla="*/ 10 h 324"/>
                <a:gd name="T30" fmla="*/ 228 w 362"/>
                <a:gd name="T31" fmla="*/ 0 h 324"/>
                <a:gd name="T32" fmla="*/ 228 w 362"/>
                <a:gd name="T33" fmla="*/ 0 h 324"/>
                <a:gd name="T34" fmla="*/ 284 w 362"/>
                <a:gd name="T35" fmla="*/ 82 h 324"/>
                <a:gd name="T36" fmla="*/ 330 w 362"/>
                <a:gd name="T37" fmla="*/ 150 h 324"/>
                <a:gd name="T38" fmla="*/ 348 w 362"/>
                <a:gd name="T39" fmla="*/ 180 h 324"/>
                <a:gd name="T40" fmla="*/ 362 w 362"/>
                <a:gd name="T41" fmla="*/ 206 h 324"/>
                <a:gd name="T42" fmla="*/ 362 w 362"/>
                <a:gd name="T43" fmla="*/ 206 h 324"/>
                <a:gd name="T44" fmla="*/ 338 w 362"/>
                <a:gd name="T45" fmla="*/ 222 h 324"/>
                <a:gd name="T46" fmla="*/ 278 w 362"/>
                <a:gd name="T47" fmla="*/ 262 h 324"/>
                <a:gd name="T48" fmla="*/ 242 w 362"/>
                <a:gd name="T49" fmla="*/ 282 h 324"/>
                <a:gd name="T50" fmla="*/ 204 w 362"/>
                <a:gd name="T51" fmla="*/ 302 h 324"/>
                <a:gd name="T52" fmla="*/ 168 w 362"/>
                <a:gd name="T53" fmla="*/ 316 h 324"/>
                <a:gd name="T54" fmla="*/ 152 w 362"/>
                <a:gd name="T55" fmla="*/ 320 h 324"/>
                <a:gd name="T56" fmla="*/ 138 w 362"/>
                <a:gd name="T57" fmla="*/ 324 h 324"/>
                <a:gd name="T58" fmla="*/ 138 w 362"/>
                <a:gd name="T59" fmla="*/ 324 h 324"/>
                <a:gd name="T60" fmla="*/ 124 w 362"/>
                <a:gd name="T61" fmla="*/ 324 h 324"/>
                <a:gd name="T62" fmla="*/ 110 w 362"/>
                <a:gd name="T63" fmla="*/ 324 h 324"/>
                <a:gd name="T64" fmla="*/ 86 w 362"/>
                <a:gd name="T65" fmla="*/ 320 h 324"/>
                <a:gd name="T66" fmla="*/ 62 w 362"/>
                <a:gd name="T67" fmla="*/ 312 h 324"/>
                <a:gd name="T68" fmla="*/ 40 w 362"/>
                <a:gd name="T69" fmla="*/ 300 h 324"/>
                <a:gd name="T70" fmla="*/ 24 w 362"/>
                <a:gd name="T71" fmla="*/ 290 h 324"/>
                <a:gd name="T72" fmla="*/ 10 w 362"/>
                <a:gd name="T73" fmla="*/ 280 h 324"/>
                <a:gd name="T74" fmla="*/ 0 w 362"/>
                <a:gd name="T75" fmla="*/ 27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2" h="324">
                  <a:moveTo>
                    <a:pt x="0" y="272"/>
                  </a:moveTo>
                  <a:lnTo>
                    <a:pt x="0" y="272"/>
                  </a:lnTo>
                  <a:lnTo>
                    <a:pt x="2" y="252"/>
                  </a:lnTo>
                  <a:lnTo>
                    <a:pt x="12" y="206"/>
                  </a:lnTo>
                  <a:lnTo>
                    <a:pt x="18" y="178"/>
                  </a:lnTo>
                  <a:lnTo>
                    <a:pt x="28" y="150"/>
                  </a:lnTo>
                  <a:lnTo>
                    <a:pt x="40" y="126"/>
                  </a:lnTo>
                  <a:lnTo>
                    <a:pt x="46" y="116"/>
                  </a:lnTo>
                  <a:lnTo>
                    <a:pt x="54" y="106"/>
                  </a:lnTo>
                  <a:lnTo>
                    <a:pt x="54" y="106"/>
                  </a:lnTo>
                  <a:lnTo>
                    <a:pt x="74" y="88"/>
                  </a:lnTo>
                  <a:lnTo>
                    <a:pt x="98" y="70"/>
                  </a:lnTo>
                  <a:lnTo>
                    <a:pt x="126" y="52"/>
                  </a:lnTo>
                  <a:lnTo>
                    <a:pt x="156" y="36"/>
                  </a:lnTo>
                  <a:lnTo>
                    <a:pt x="206" y="10"/>
                  </a:lnTo>
                  <a:lnTo>
                    <a:pt x="228" y="0"/>
                  </a:lnTo>
                  <a:lnTo>
                    <a:pt x="228" y="0"/>
                  </a:lnTo>
                  <a:lnTo>
                    <a:pt x="284" y="82"/>
                  </a:lnTo>
                  <a:lnTo>
                    <a:pt x="330" y="150"/>
                  </a:lnTo>
                  <a:lnTo>
                    <a:pt x="348" y="180"/>
                  </a:lnTo>
                  <a:lnTo>
                    <a:pt x="362" y="206"/>
                  </a:lnTo>
                  <a:lnTo>
                    <a:pt x="362" y="206"/>
                  </a:lnTo>
                  <a:lnTo>
                    <a:pt x="338" y="222"/>
                  </a:lnTo>
                  <a:lnTo>
                    <a:pt x="278" y="262"/>
                  </a:lnTo>
                  <a:lnTo>
                    <a:pt x="242" y="282"/>
                  </a:lnTo>
                  <a:lnTo>
                    <a:pt x="204" y="302"/>
                  </a:lnTo>
                  <a:lnTo>
                    <a:pt x="168" y="316"/>
                  </a:lnTo>
                  <a:lnTo>
                    <a:pt x="152" y="320"/>
                  </a:lnTo>
                  <a:lnTo>
                    <a:pt x="138" y="324"/>
                  </a:lnTo>
                  <a:lnTo>
                    <a:pt x="138" y="324"/>
                  </a:lnTo>
                  <a:lnTo>
                    <a:pt x="124" y="324"/>
                  </a:lnTo>
                  <a:lnTo>
                    <a:pt x="110" y="324"/>
                  </a:lnTo>
                  <a:lnTo>
                    <a:pt x="86" y="320"/>
                  </a:lnTo>
                  <a:lnTo>
                    <a:pt x="62" y="312"/>
                  </a:lnTo>
                  <a:lnTo>
                    <a:pt x="40" y="300"/>
                  </a:lnTo>
                  <a:lnTo>
                    <a:pt x="24" y="290"/>
                  </a:lnTo>
                  <a:lnTo>
                    <a:pt x="10" y="280"/>
                  </a:lnTo>
                  <a:lnTo>
                    <a:pt x="0" y="2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0164"/>
            <p:cNvSpPr>
              <a:spLocks/>
            </p:cNvSpPr>
            <p:nvPr/>
          </p:nvSpPr>
          <p:spPr bwMode="auto">
            <a:xfrm>
              <a:off x="13549313" y="4119563"/>
              <a:ext cx="422275" cy="377825"/>
            </a:xfrm>
            <a:custGeom>
              <a:avLst/>
              <a:gdLst>
                <a:gd name="T0" fmla="*/ 0 w 266"/>
                <a:gd name="T1" fmla="*/ 200 h 238"/>
                <a:gd name="T2" fmla="*/ 0 w 266"/>
                <a:gd name="T3" fmla="*/ 200 h 238"/>
                <a:gd name="T4" fmla="*/ 2 w 266"/>
                <a:gd name="T5" fmla="*/ 184 h 238"/>
                <a:gd name="T6" fmla="*/ 8 w 266"/>
                <a:gd name="T7" fmla="*/ 150 h 238"/>
                <a:gd name="T8" fmla="*/ 14 w 266"/>
                <a:gd name="T9" fmla="*/ 130 h 238"/>
                <a:gd name="T10" fmla="*/ 22 w 266"/>
                <a:gd name="T11" fmla="*/ 110 h 238"/>
                <a:gd name="T12" fmla="*/ 30 w 266"/>
                <a:gd name="T13" fmla="*/ 92 h 238"/>
                <a:gd name="T14" fmla="*/ 40 w 266"/>
                <a:gd name="T15" fmla="*/ 78 h 238"/>
                <a:gd name="T16" fmla="*/ 40 w 266"/>
                <a:gd name="T17" fmla="*/ 78 h 238"/>
                <a:gd name="T18" fmla="*/ 54 w 266"/>
                <a:gd name="T19" fmla="*/ 64 h 238"/>
                <a:gd name="T20" fmla="*/ 72 w 266"/>
                <a:gd name="T21" fmla="*/ 52 h 238"/>
                <a:gd name="T22" fmla="*/ 94 w 266"/>
                <a:gd name="T23" fmla="*/ 38 h 238"/>
                <a:gd name="T24" fmla="*/ 114 w 266"/>
                <a:gd name="T25" fmla="*/ 26 h 238"/>
                <a:gd name="T26" fmla="*/ 152 w 266"/>
                <a:gd name="T27" fmla="*/ 8 h 238"/>
                <a:gd name="T28" fmla="*/ 166 w 266"/>
                <a:gd name="T29" fmla="*/ 0 h 238"/>
                <a:gd name="T30" fmla="*/ 166 w 266"/>
                <a:gd name="T31" fmla="*/ 0 h 238"/>
                <a:gd name="T32" fmla="*/ 208 w 266"/>
                <a:gd name="T33" fmla="*/ 60 h 238"/>
                <a:gd name="T34" fmla="*/ 242 w 266"/>
                <a:gd name="T35" fmla="*/ 110 h 238"/>
                <a:gd name="T36" fmla="*/ 266 w 266"/>
                <a:gd name="T37" fmla="*/ 150 h 238"/>
                <a:gd name="T38" fmla="*/ 266 w 266"/>
                <a:gd name="T39" fmla="*/ 150 h 238"/>
                <a:gd name="T40" fmla="*/ 248 w 266"/>
                <a:gd name="T41" fmla="*/ 164 h 238"/>
                <a:gd name="T42" fmla="*/ 204 w 266"/>
                <a:gd name="T43" fmla="*/ 192 h 238"/>
                <a:gd name="T44" fmla="*/ 176 w 266"/>
                <a:gd name="T45" fmla="*/ 208 h 238"/>
                <a:gd name="T46" fmla="*/ 150 w 266"/>
                <a:gd name="T47" fmla="*/ 222 h 238"/>
                <a:gd name="T48" fmla="*/ 124 w 266"/>
                <a:gd name="T49" fmla="*/ 232 h 238"/>
                <a:gd name="T50" fmla="*/ 112 w 266"/>
                <a:gd name="T51" fmla="*/ 236 h 238"/>
                <a:gd name="T52" fmla="*/ 102 w 266"/>
                <a:gd name="T53" fmla="*/ 238 h 238"/>
                <a:gd name="T54" fmla="*/ 102 w 266"/>
                <a:gd name="T55" fmla="*/ 238 h 238"/>
                <a:gd name="T56" fmla="*/ 82 w 266"/>
                <a:gd name="T57" fmla="*/ 238 h 238"/>
                <a:gd name="T58" fmla="*/ 62 w 266"/>
                <a:gd name="T59" fmla="*/ 234 h 238"/>
                <a:gd name="T60" fmla="*/ 46 w 266"/>
                <a:gd name="T61" fmla="*/ 228 h 238"/>
                <a:gd name="T62" fmla="*/ 30 w 266"/>
                <a:gd name="T63" fmla="*/ 220 h 238"/>
                <a:gd name="T64" fmla="*/ 8 w 266"/>
                <a:gd name="T65" fmla="*/ 206 h 238"/>
                <a:gd name="T66" fmla="*/ 0 w 266"/>
                <a:gd name="T67"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6" h="238">
                  <a:moveTo>
                    <a:pt x="0" y="200"/>
                  </a:moveTo>
                  <a:lnTo>
                    <a:pt x="0" y="200"/>
                  </a:lnTo>
                  <a:lnTo>
                    <a:pt x="2" y="184"/>
                  </a:lnTo>
                  <a:lnTo>
                    <a:pt x="8" y="150"/>
                  </a:lnTo>
                  <a:lnTo>
                    <a:pt x="14" y="130"/>
                  </a:lnTo>
                  <a:lnTo>
                    <a:pt x="22" y="110"/>
                  </a:lnTo>
                  <a:lnTo>
                    <a:pt x="30" y="92"/>
                  </a:lnTo>
                  <a:lnTo>
                    <a:pt x="40" y="78"/>
                  </a:lnTo>
                  <a:lnTo>
                    <a:pt x="40" y="78"/>
                  </a:lnTo>
                  <a:lnTo>
                    <a:pt x="54" y="64"/>
                  </a:lnTo>
                  <a:lnTo>
                    <a:pt x="72" y="52"/>
                  </a:lnTo>
                  <a:lnTo>
                    <a:pt x="94" y="38"/>
                  </a:lnTo>
                  <a:lnTo>
                    <a:pt x="114" y="26"/>
                  </a:lnTo>
                  <a:lnTo>
                    <a:pt x="152" y="8"/>
                  </a:lnTo>
                  <a:lnTo>
                    <a:pt x="166" y="0"/>
                  </a:lnTo>
                  <a:lnTo>
                    <a:pt x="166" y="0"/>
                  </a:lnTo>
                  <a:lnTo>
                    <a:pt x="208" y="60"/>
                  </a:lnTo>
                  <a:lnTo>
                    <a:pt x="242" y="110"/>
                  </a:lnTo>
                  <a:lnTo>
                    <a:pt x="266" y="150"/>
                  </a:lnTo>
                  <a:lnTo>
                    <a:pt x="266" y="150"/>
                  </a:lnTo>
                  <a:lnTo>
                    <a:pt x="248" y="164"/>
                  </a:lnTo>
                  <a:lnTo>
                    <a:pt x="204" y="192"/>
                  </a:lnTo>
                  <a:lnTo>
                    <a:pt x="176" y="208"/>
                  </a:lnTo>
                  <a:lnTo>
                    <a:pt x="150" y="222"/>
                  </a:lnTo>
                  <a:lnTo>
                    <a:pt x="124" y="232"/>
                  </a:lnTo>
                  <a:lnTo>
                    <a:pt x="112" y="236"/>
                  </a:lnTo>
                  <a:lnTo>
                    <a:pt x="102" y="238"/>
                  </a:lnTo>
                  <a:lnTo>
                    <a:pt x="102" y="238"/>
                  </a:lnTo>
                  <a:lnTo>
                    <a:pt x="82" y="238"/>
                  </a:lnTo>
                  <a:lnTo>
                    <a:pt x="62" y="234"/>
                  </a:lnTo>
                  <a:lnTo>
                    <a:pt x="46" y="228"/>
                  </a:lnTo>
                  <a:lnTo>
                    <a:pt x="30" y="220"/>
                  </a:lnTo>
                  <a:lnTo>
                    <a:pt x="8" y="206"/>
                  </a:lnTo>
                  <a:lnTo>
                    <a:pt x="0" y="200"/>
                  </a:lnTo>
                  <a:close/>
                </a:path>
              </a:pathLst>
            </a:custGeom>
            <a:solidFill>
              <a:srgbClr val="D4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0165"/>
            <p:cNvSpPr>
              <a:spLocks/>
            </p:cNvSpPr>
            <p:nvPr/>
          </p:nvSpPr>
          <p:spPr bwMode="auto">
            <a:xfrm>
              <a:off x="13549313" y="4119563"/>
              <a:ext cx="422275" cy="377825"/>
            </a:xfrm>
            <a:custGeom>
              <a:avLst/>
              <a:gdLst>
                <a:gd name="T0" fmla="*/ 0 w 266"/>
                <a:gd name="T1" fmla="*/ 200 h 238"/>
                <a:gd name="T2" fmla="*/ 0 w 266"/>
                <a:gd name="T3" fmla="*/ 200 h 238"/>
                <a:gd name="T4" fmla="*/ 2 w 266"/>
                <a:gd name="T5" fmla="*/ 184 h 238"/>
                <a:gd name="T6" fmla="*/ 8 w 266"/>
                <a:gd name="T7" fmla="*/ 150 h 238"/>
                <a:gd name="T8" fmla="*/ 14 w 266"/>
                <a:gd name="T9" fmla="*/ 130 h 238"/>
                <a:gd name="T10" fmla="*/ 22 w 266"/>
                <a:gd name="T11" fmla="*/ 110 h 238"/>
                <a:gd name="T12" fmla="*/ 30 w 266"/>
                <a:gd name="T13" fmla="*/ 92 h 238"/>
                <a:gd name="T14" fmla="*/ 40 w 266"/>
                <a:gd name="T15" fmla="*/ 78 h 238"/>
                <a:gd name="T16" fmla="*/ 40 w 266"/>
                <a:gd name="T17" fmla="*/ 78 h 238"/>
                <a:gd name="T18" fmla="*/ 54 w 266"/>
                <a:gd name="T19" fmla="*/ 64 h 238"/>
                <a:gd name="T20" fmla="*/ 72 w 266"/>
                <a:gd name="T21" fmla="*/ 52 h 238"/>
                <a:gd name="T22" fmla="*/ 94 w 266"/>
                <a:gd name="T23" fmla="*/ 38 h 238"/>
                <a:gd name="T24" fmla="*/ 114 w 266"/>
                <a:gd name="T25" fmla="*/ 26 h 238"/>
                <a:gd name="T26" fmla="*/ 152 w 266"/>
                <a:gd name="T27" fmla="*/ 8 h 238"/>
                <a:gd name="T28" fmla="*/ 166 w 266"/>
                <a:gd name="T29" fmla="*/ 0 h 238"/>
                <a:gd name="T30" fmla="*/ 166 w 266"/>
                <a:gd name="T31" fmla="*/ 0 h 238"/>
                <a:gd name="T32" fmla="*/ 208 w 266"/>
                <a:gd name="T33" fmla="*/ 60 h 238"/>
                <a:gd name="T34" fmla="*/ 242 w 266"/>
                <a:gd name="T35" fmla="*/ 110 h 238"/>
                <a:gd name="T36" fmla="*/ 266 w 266"/>
                <a:gd name="T37" fmla="*/ 150 h 238"/>
                <a:gd name="T38" fmla="*/ 266 w 266"/>
                <a:gd name="T39" fmla="*/ 150 h 238"/>
                <a:gd name="T40" fmla="*/ 248 w 266"/>
                <a:gd name="T41" fmla="*/ 164 h 238"/>
                <a:gd name="T42" fmla="*/ 204 w 266"/>
                <a:gd name="T43" fmla="*/ 192 h 238"/>
                <a:gd name="T44" fmla="*/ 176 w 266"/>
                <a:gd name="T45" fmla="*/ 208 h 238"/>
                <a:gd name="T46" fmla="*/ 150 w 266"/>
                <a:gd name="T47" fmla="*/ 222 h 238"/>
                <a:gd name="T48" fmla="*/ 124 w 266"/>
                <a:gd name="T49" fmla="*/ 232 h 238"/>
                <a:gd name="T50" fmla="*/ 112 w 266"/>
                <a:gd name="T51" fmla="*/ 236 h 238"/>
                <a:gd name="T52" fmla="*/ 102 w 266"/>
                <a:gd name="T53" fmla="*/ 238 h 238"/>
                <a:gd name="T54" fmla="*/ 102 w 266"/>
                <a:gd name="T55" fmla="*/ 238 h 238"/>
                <a:gd name="T56" fmla="*/ 82 w 266"/>
                <a:gd name="T57" fmla="*/ 238 h 238"/>
                <a:gd name="T58" fmla="*/ 62 w 266"/>
                <a:gd name="T59" fmla="*/ 234 h 238"/>
                <a:gd name="T60" fmla="*/ 46 w 266"/>
                <a:gd name="T61" fmla="*/ 228 h 238"/>
                <a:gd name="T62" fmla="*/ 30 w 266"/>
                <a:gd name="T63" fmla="*/ 220 h 238"/>
                <a:gd name="T64" fmla="*/ 8 w 266"/>
                <a:gd name="T65" fmla="*/ 206 h 238"/>
                <a:gd name="T66" fmla="*/ 0 w 266"/>
                <a:gd name="T67"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6" h="238">
                  <a:moveTo>
                    <a:pt x="0" y="200"/>
                  </a:moveTo>
                  <a:lnTo>
                    <a:pt x="0" y="200"/>
                  </a:lnTo>
                  <a:lnTo>
                    <a:pt x="2" y="184"/>
                  </a:lnTo>
                  <a:lnTo>
                    <a:pt x="8" y="150"/>
                  </a:lnTo>
                  <a:lnTo>
                    <a:pt x="14" y="130"/>
                  </a:lnTo>
                  <a:lnTo>
                    <a:pt x="22" y="110"/>
                  </a:lnTo>
                  <a:lnTo>
                    <a:pt x="30" y="92"/>
                  </a:lnTo>
                  <a:lnTo>
                    <a:pt x="40" y="78"/>
                  </a:lnTo>
                  <a:lnTo>
                    <a:pt x="40" y="78"/>
                  </a:lnTo>
                  <a:lnTo>
                    <a:pt x="54" y="64"/>
                  </a:lnTo>
                  <a:lnTo>
                    <a:pt x="72" y="52"/>
                  </a:lnTo>
                  <a:lnTo>
                    <a:pt x="94" y="38"/>
                  </a:lnTo>
                  <a:lnTo>
                    <a:pt x="114" y="26"/>
                  </a:lnTo>
                  <a:lnTo>
                    <a:pt x="152" y="8"/>
                  </a:lnTo>
                  <a:lnTo>
                    <a:pt x="166" y="0"/>
                  </a:lnTo>
                  <a:lnTo>
                    <a:pt x="166" y="0"/>
                  </a:lnTo>
                  <a:lnTo>
                    <a:pt x="208" y="60"/>
                  </a:lnTo>
                  <a:lnTo>
                    <a:pt x="242" y="110"/>
                  </a:lnTo>
                  <a:lnTo>
                    <a:pt x="266" y="150"/>
                  </a:lnTo>
                  <a:lnTo>
                    <a:pt x="266" y="150"/>
                  </a:lnTo>
                  <a:lnTo>
                    <a:pt x="248" y="164"/>
                  </a:lnTo>
                  <a:lnTo>
                    <a:pt x="204" y="192"/>
                  </a:lnTo>
                  <a:lnTo>
                    <a:pt x="176" y="208"/>
                  </a:lnTo>
                  <a:lnTo>
                    <a:pt x="150" y="222"/>
                  </a:lnTo>
                  <a:lnTo>
                    <a:pt x="124" y="232"/>
                  </a:lnTo>
                  <a:lnTo>
                    <a:pt x="112" y="236"/>
                  </a:lnTo>
                  <a:lnTo>
                    <a:pt x="102" y="238"/>
                  </a:lnTo>
                  <a:lnTo>
                    <a:pt x="102" y="238"/>
                  </a:lnTo>
                  <a:lnTo>
                    <a:pt x="82" y="238"/>
                  </a:lnTo>
                  <a:lnTo>
                    <a:pt x="62" y="234"/>
                  </a:lnTo>
                  <a:lnTo>
                    <a:pt x="46" y="228"/>
                  </a:lnTo>
                  <a:lnTo>
                    <a:pt x="30" y="220"/>
                  </a:lnTo>
                  <a:lnTo>
                    <a:pt x="8" y="206"/>
                  </a:lnTo>
                  <a:lnTo>
                    <a:pt x="0"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0166"/>
            <p:cNvSpPr>
              <a:spLocks/>
            </p:cNvSpPr>
            <p:nvPr/>
          </p:nvSpPr>
          <p:spPr bwMode="auto">
            <a:xfrm>
              <a:off x="13717588" y="4144963"/>
              <a:ext cx="241300" cy="327025"/>
            </a:xfrm>
            <a:custGeom>
              <a:avLst/>
              <a:gdLst>
                <a:gd name="T0" fmla="*/ 0 w 152"/>
                <a:gd name="T1" fmla="*/ 0 h 206"/>
                <a:gd name="T2" fmla="*/ 0 w 152"/>
                <a:gd name="T3" fmla="*/ 0 h 206"/>
                <a:gd name="T4" fmla="*/ 18 w 152"/>
                <a:gd name="T5" fmla="*/ 26 h 206"/>
                <a:gd name="T6" fmla="*/ 58 w 152"/>
                <a:gd name="T7" fmla="*/ 88 h 206"/>
                <a:gd name="T8" fmla="*/ 108 w 152"/>
                <a:gd name="T9" fmla="*/ 156 h 206"/>
                <a:gd name="T10" fmla="*/ 132 w 152"/>
                <a:gd name="T11" fmla="*/ 186 h 206"/>
                <a:gd name="T12" fmla="*/ 152 w 152"/>
                <a:gd name="T13" fmla="*/ 206 h 206"/>
                <a:gd name="T14" fmla="*/ 152 w 152"/>
                <a:gd name="T15" fmla="*/ 206 h 206"/>
                <a:gd name="T16" fmla="*/ 132 w 152"/>
                <a:gd name="T17" fmla="*/ 188 h 206"/>
                <a:gd name="T18" fmla="*/ 110 w 152"/>
                <a:gd name="T19" fmla="*/ 168 h 206"/>
                <a:gd name="T20" fmla="*/ 86 w 152"/>
                <a:gd name="T21" fmla="*/ 142 h 206"/>
                <a:gd name="T22" fmla="*/ 60 w 152"/>
                <a:gd name="T23" fmla="*/ 110 h 206"/>
                <a:gd name="T24" fmla="*/ 34 w 152"/>
                <a:gd name="T25" fmla="*/ 74 h 206"/>
                <a:gd name="T26" fmla="*/ 24 w 152"/>
                <a:gd name="T27" fmla="*/ 56 h 206"/>
                <a:gd name="T28" fmla="*/ 14 w 152"/>
                <a:gd name="T29" fmla="*/ 38 h 206"/>
                <a:gd name="T30" fmla="*/ 6 w 152"/>
                <a:gd name="T31" fmla="*/ 20 h 206"/>
                <a:gd name="T32" fmla="*/ 0 w 152"/>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206">
                  <a:moveTo>
                    <a:pt x="0" y="0"/>
                  </a:moveTo>
                  <a:lnTo>
                    <a:pt x="0" y="0"/>
                  </a:lnTo>
                  <a:lnTo>
                    <a:pt x="18" y="26"/>
                  </a:lnTo>
                  <a:lnTo>
                    <a:pt x="58" y="88"/>
                  </a:lnTo>
                  <a:lnTo>
                    <a:pt x="108" y="156"/>
                  </a:lnTo>
                  <a:lnTo>
                    <a:pt x="132" y="186"/>
                  </a:lnTo>
                  <a:lnTo>
                    <a:pt x="152" y="206"/>
                  </a:lnTo>
                  <a:lnTo>
                    <a:pt x="152" y="206"/>
                  </a:lnTo>
                  <a:lnTo>
                    <a:pt x="132" y="188"/>
                  </a:lnTo>
                  <a:lnTo>
                    <a:pt x="110" y="168"/>
                  </a:lnTo>
                  <a:lnTo>
                    <a:pt x="86" y="142"/>
                  </a:lnTo>
                  <a:lnTo>
                    <a:pt x="60" y="110"/>
                  </a:lnTo>
                  <a:lnTo>
                    <a:pt x="34" y="74"/>
                  </a:lnTo>
                  <a:lnTo>
                    <a:pt x="24" y="56"/>
                  </a:lnTo>
                  <a:lnTo>
                    <a:pt x="14" y="38"/>
                  </a:lnTo>
                  <a:lnTo>
                    <a:pt x="6" y="20"/>
                  </a:lnTo>
                  <a:lnTo>
                    <a:pt x="0" y="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10167"/>
            <p:cNvSpPr>
              <a:spLocks/>
            </p:cNvSpPr>
            <p:nvPr/>
          </p:nvSpPr>
          <p:spPr bwMode="auto">
            <a:xfrm>
              <a:off x="13717588" y="4144963"/>
              <a:ext cx="241300" cy="327025"/>
            </a:xfrm>
            <a:custGeom>
              <a:avLst/>
              <a:gdLst>
                <a:gd name="T0" fmla="*/ 0 w 152"/>
                <a:gd name="T1" fmla="*/ 0 h 206"/>
                <a:gd name="T2" fmla="*/ 0 w 152"/>
                <a:gd name="T3" fmla="*/ 0 h 206"/>
                <a:gd name="T4" fmla="*/ 18 w 152"/>
                <a:gd name="T5" fmla="*/ 26 h 206"/>
                <a:gd name="T6" fmla="*/ 58 w 152"/>
                <a:gd name="T7" fmla="*/ 88 h 206"/>
                <a:gd name="T8" fmla="*/ 108 w 152"/>
                <a:gd name="T9" fmla="*/ 156 h 206"/>
                <a:gd name="T10" fmla="*/ 132 w 152"/>
                <a:gd name="T11" fmla="*/ 186 h 206"/>
                <a:gd name="T12" fmla="*/ 152 w 152"/>
                <a:gd name="T13" fmla="*/ 206 h 206"/>
                <a:gd name="T14" fmla="*/ 152 w 152"/>
                <a:gd name="T15" fmla="*/ 206 h 206"/>
                <a:gd name="T16" fmla="*/ 132 w 152"/>
                <a:gd name="T17" fmla="*/ 188 h 206"/>
                <a:gd name="T18" fmla="*/ 110 w 152"/>
                <a:gd name="T19" fmla="*/ 168 h 206"/>
                <a:gd name="T20" fmla="*/ 86 w 152"/>
                <a:gd name="T21" fmla="*/ 142 h 206"/>
                <a:gd name="T22" fmla="*/ 60 w 152"/>
                <a:gd name="T23" fmla="*/ 110 h 206"/>
                <a:gd name="T24" fmla="*/ 34 w 152"/>
                <a:gd name="T25" fmla="*/ 74 h 206"/>
                <a:gd name="T26" fmla="*/ 24 w 152"/>
                <a:gd name="T27" fmla="*/ 56 h 206"/>
                <a:gd name="T28" fmla="*/ 14 w 152"/>
                <a:gd name="T29" fmla="*/ 38 h 206"/>
                <a:gd name="T30" fmla="*/ 6 w 152"/>
                <a:gd name="T31" fmla="*/ 20 h 206"/>
                <a:gd name="T32" fmla="*/ 0 w 152"/>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206">
                  <a:moveTo>
                    <a:pt x="0" y="0"/>
                  </a:moveTo>
                  <a:lnTo>
                    <a:pt x="0" y="0"/>
                  </a:lnTo>
                  <a:lnTo>
                    <a:pt x="18" y="26"/>
                  </a:lnTo>
                  <a:lnTo>
                    <a:pt x="58" y="88"/>
                  </a:lnTo>
                  <a:lnTo>
                    <a:pt x="108" y="156"/>
                  </a:lnTo>
                  <a:lnTo>
                    <a:pt x="132" y="186"/>
                  </a:lnTo>
                  <a:lnTo>
                    <a:pt x="152" y="206"/>
                  </a:lnTo>
                  <a:lnTo>
                    <a:pt x="152" y="206"/>
                  </a:lnTo>
                  <a:lnTo>
                    <a:pt x="132" y="188"/>
                  </a:lnTo>
                  <a:lnTo>
                    <a:pt x="110" y="168"/>
                  </a:lnTo>
                  <a:lnTo>
                    <a:pt x="86" y="142"/>
                  </a:lnTo>
                  <a:lnTo>
                    <a:pt x="60" y="110"/>
                  </a:lnTo>
                  <a:lnTo>
                    <a:pt x="34" y="74"/>
                  </a:lnTo>
                  <a:lnTo>
                    <a:pt x="24" y="56"/>
                  </a:lnTo>
                  <a:lnTo>
                    <a:pt x="14" y="38"/>
                  </a:lnTo>
                  <a:lnTo>
                    <a:pt x="6" y="2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10168"/>
            <p:cNvSpPr>
              <a:spLocks/>
            </p:cNvSpPr>
            <p:nvPr/>
          </p:nvSpPr>
          <p:spPr bwMode="auto">
            <a:xfrm>
              <a:off x="12253913" y="6265863"/>
              <a:ext cx="1127125" cy="1130300"/>
            </a:xfrm>
            <a:custGeom>
              <a:avLst/>
              <a:gdLst>
                <a:gd name="T0" fmla="*/ 710 w 710"/>
                <a:gd name="T1" fmla="*/ 382 h 712"/>
                <a:gd name="T2" fmla="*/ 698 w 710"/>
                <a:gd name="T3" fmla="*/ 454 h 712"/>
                <a:gd name="T4" fmla="*/ 672 w 710"/>
                <a:gd name="T5" fmla="*/ 518 h 712"/>
                <a:gd name="T6" fmla="*/ 634 w 710"/>
                <a:gd name="T7" fmla="*/ 576 h 712"/>
                <a:gd name="T8" fmla="*/ 588 w 710"/>
                <a:gd name="T9" fmla="*/ 626 h 712"/>
                <a:gd name="T10" fmla="*/ 532 w 710"/>
                <a:gd name="T11" fmla="*/ 664 h 712"/>
                <a:gd name="T12" fmla="*/ 470 w 710"/>
                <a:gd name="T13" fmla="*/ 692 h 712"/>
                <a:gd name="T14" fmla="*/ 402 w 710"/>
                <a:gd name="T15" fmla="*/ 708 h 712"/>
                <a:gd name="T16" fmla="*/ 330 w 710"/>
                <a:gd name="T17" fmla="*/ 710 h 712"/>
                <a:gd name="T18" fmla="*/ 294 w 710"/>
                <a:gd name="T19" fmla="*/ 706 h 712"/>
                <a:gd name="T20" fmla="*/ 224 w 710"/>
                <a:gd name="T21" fmla="*/ 686 h 712"/>
                <a:gd name="T22" fmla="*/ 164 w 710"/>
                <a:gd name="T23" fmla="*/ 654 h 712"/>
                <a:gd name="T24" fmla="*/ 110 w 710"/>
                <a:gd name="T25" fmla="*/ 612 h 712"/>
                <a:gd name="T26" fmla="*/ 66 w 710"/>
                <a:gd name="T27" fmla="*/ 560 h 712"/>
                <a:gd name="T28" fmla="*/ 32 w 710"/>
                <a:gd name="T29" fmla="*/ 502 h 712"/>
                <a:gd name="T30" fmla="*/ 10 w 710"/>
                <a:gd name="T31" fmla="*/ 436 h 712"/>
                <a:gd name="T32" fmla="*/ 0 w 710"/>
                <a:gd name="T33" fmla="*/ 366 h 712"/>
                <a:gd name="T34" fmla="*/ 2 w 710"/>
                <a:gd name="T35" fmla="*/ 330 h 712"/>
                <a:gd name="T36" fmla="*/ 14 w 710"/>
                <a:gd name="T37" fmla="*/ 258 h 712"/>
                <a:gd name="T38" fmla="*/ 40 w 710"/>
                <a:gd name="T39" fmla="*/ 194 h 712"/>
                <a:gd name="T40" fmla="*/ 76 w 710"/>
                <a:gd name="T41" fmla="*/ 136 h 712"/>
                <a:gd name="T42" fmla="*/ 124 w 710"/>
                <a:gd name="T43" fmla="*/ 86 h 712"/>
                <a:gd name="T44" fmla="*/ 180 w 710"/>
                <a:gd name="T45" fmla="*/ 48 h 712"/>
                <a:gd name="T46" fmla="*/ 242 w 710"/>
                <a:gd name="T47" fmla="*/ 20 h 712"/>
                <a:gd name="T48" fmla="*/ 310 w 710"/>
                <a:gd name="T49" fmla="*/ 4 h 712"/>
                <a:gd name="T50" fmla="*/ 382 w 710"/>
                <a:gd name="T51" fmla="*/ 2 h 712"/>
                <a:gd name="T52" fmla="*/ 418 w 710"/>
                <a:gd name="T53" fmla="*/ 6 h 712"/>
                <a:gd name="T54" fmla="*/ 486 w 710"/>
                <a:gd name="T55" fmla="*/ 26 h 712"/>
                <a:gd name="T56" fmla="*/ 548 w 710"/>
                <a:gd name="T57" fmla="*/ 56 h 712"/>
                <a:gd name="T58" fmla="*/ 602 w 710"/>
                <a:gd name="T59" fmla="*/ 100 h 712"/>
                <a:gd name="T60" fmla="*/ 646 w 710"/>
                <a:gd name="T61" fmla="*/ 150 h 712"/>
                <a:gd name="T62" fmla="*/ 680 w 710"/>
                <a:gd name="T63" fmla="*/ 210 h 712"/>
                <a:gd name="T64" fmla="*/ 702 w 710"/>
                <a:gd name="T65" fmla="*/ 276 h 712"/>
                <a:gd name="T66" fmla="*/ 710 w 710"/>
                <a:gd name="T67" fmla="*/ 34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0" h="712">
                  <a:moveTo>
                    <a:pt x="710" y="382"/>
                  </a:moveTo>
                  <a:lnTo>
                    <a:pt x="710" y="382"/>
                  </a:lnTo>
                  <a:lnTo>
                    <a:pt x="706" y="418"/>
                  </a:lnTo>
                  <a:lnTo>
                    <a:pt x="698" y="454"/>
                  </a:lnTo>
                  <a:lnTo>
                    <a:pt x="686" y="486"/>
                  </a:lnTo>
                  <a:lnTo>
                    <a:pt x="672" y="518"/>
                  </a:lnTo>
                  <a:lnTo>
                    <a:pt x="654" y="548"/>
                  </a:lnTo>
                  <a:lnTo>
                    <a:pt x="634" y="576"/>
                  </a:lnTo>
                  <a:lnTo>
                    <a:pt x="612" y="602"/>
                  </a:lnTo>
                  <a:lnTo>
                    <a:pt x="588" y="626"/>
                  </a:lnTo>
                  <a:lnTo>
                    <a:pt x="560" y="646"/>
                  </a:lnTo>
                  <a:lnTo>
                    <a:pt x="532" y="664"/>
                  </a:lnTo>
                  <a:lnTo>
                    <a:pt x="502" y="680"/>
                  </a:lnTo>
                  <a:lnTo>
                    <a:pt x="470" y="692"/>
                  </a:lnTo>
                  <a:lnTo>
                    <a:pt x="436" y="702"/>
                  </a:lnTo>
                  <a:lnTo>
                    <a:pt x="402" y="708"/>
                  </a:lnTo>
                  <a:lnTo>
                    <a:pt x="366" y="712"/>
                  </a:lnTo>
                  <a:lnTo>
                    <a:pt x="330" y="710"/>
                  </a:lnTo>
                  <a:lnTo>
                    <a:pt x="330" y="710"/>
                  </a:lnTo>
                  <a:lnTo>
                    <a:pt x="294" y="706"/>
                  </a:lnTo>
                  <a:lnTo>
                    <a:pt x="258" y="698"/>
                  </a:lnTo>
                  <a:lnTo>
                    <a:pt x="224" y="686"/>
                  </a:lnTo>
                  <a:lnTo>
                    <a:pt x="194" y="672"/>
                  </a:lnTo>
                  <a:lnTo>
                    <a:pt x="164" y="654"/>
                  </a:lnTo>
                  <a:lnTo>
                    <a:pt x="136" y="634"/>
                  </a:lnTo>
                  <a:lnTo>
                    <a:pt x="110" y="612"/>
                  </a:lnTo>
                  <a:lnTo>
                    <a:pt x="86" y="588"/>
                  </a:lnTo>
                  <a:lnTo>
                    <a:pt x="66" y="560"/>
                  </a:lnTo>
                  <a:lnTo>
                    <a:pt x="48" y="532"/>
                  </a:lnTo>
                  <a:lnTo>
                    <a:pt x="32" y="502"/>
                  </a:lnTo>
                  <a:lnTo>
                    <a:pt x="18" y="470"/>
                  </a:lnTo>
                  <a:lnTo>
                    <a:pt x="10" y="436"/>
                  </a:lnTo>
                  <a:lnTo>
                    <a:pt x="4" y="402"/>
                  </a:lnTo>
                  <a:lnTo>
                    <a:pt x="0" y="366"/>
                  </a:lnTo>
                  <a:lnTo>
                    <a:pt x="2" y="330"/>
                  </a:lnTo>
                  <a:lnTo>
                    <a:pt x="2" y="330"/>
                  </a:lnTo>
                  <a:lnTo>
                    <a:pt x="6" y="294"/>
                  </a:lnTo>
                  <a:lnTo>
                    <a:pt x="14" y="258"/>
                  </a:lnTo>
                  <a:lnTo>
                    <a:pt x="26" y="226"/>
                  </a:lnTo>
                  <a:lnTo>
                    <a:pt x="40" y="194"/>
                  </a:lnTo>
                  <a:lnTo>
                    <a:pt x="56" y="164"/>
                  </a:lnTo>
                  <a:lnTo>
                    <a:pt x="76" y="136"/>
                  </a:lnTo>
                  <a:lnTo>
                    <a:pt x="100" y="110"/>
                  </a:lnTo>
                  <a:lnTo>
                    <a:pt x="124" y="86"/>
                  </a:lnTo>
                  <a:lnTo>
                    <a:pt x="150" y="66"/>
                  </a:lnTo>
                  <a:lnTo>
                    <a:pt x="180" y="48"/>
                  </a:lnTo>
                  <a:lnTo>
                    <a:pt x="210" y="32"/>
                  </a:lnTo>
                  <a:lnTo>
                    <a:pt x="242" y="20"/>
                  </a:lnTo>
                  <a:lnTo>
                    <a:pt x="276" y="10"/>
                  </a:lnTo>
                  <a:lnTo>
                    <a:pt x="310" y="4"/>
                  </a:lnTo>
                  <a:lnTo>
                    <a:pt x="346" y="0"/>
                  </a:lnTo>
                  <a:lnTo>
                    <a:pt x="382" y="2"/>
                  </a:lnTo>
                  <a:lnTo>
                    <a:pt x="382" y="2"/>
                  </a:lnTo>
                  <a:lnTo>
                    <a:pt x="418" y="6"/>
                  </a:lnTo>
                  <a:lnTo>
                    <a:pt x="454" y="14"/>
                  </a:lnTo>
                  <a:lnTo>
                    <a:pt x="486" y="26"/>
                  </a:lnTo>
                  <a:lnTo>
                    <a:pt x="518" y="40"/>
                  </a:lnTo>
                  <a:lnTo>
                    <a:pt x="548" y="56"/>
                  </a:lnTo>
                  <a:lnTo>
                    <a:pt x="576" y="76"/>
                  </a:lnTo>
                  <a:lnTo>
                    <a:pt x="602" y="100"/>
                  </a:lnTo>
                  <a:lnTo>
                    <a:pt x="624" y="124"/>
                  </a:lnTo>
                  <a:lnTo>
                    <a:pt x="646" y="150"/>
                  </a:lnTo>
                  <a:lnTo>
                    <a:pt x="664" y="180"/>
                  </a:lnTo>
                  <a:lnTo>
                    <a:pt x="680" y="210"/>
                  </a:lnTo>
                  <a:lnTo>
                    <a:pt x="692" y="242"/>
                  </a:lnTo>
                  <a:lnTo>
                    <a:pt x="702" y="276"/>
                  </a:lnTo>
                  <a:lnTo>
                    <a:pt x="708" y="310"/>
                  </a:lnTo>
                  <a:lnTo>
                    <a:pt x="710" y="346"/>
                  </a:lnTo>
                  <a:lnTo>
                    <a:pt x="710" y="382"/>
                  </a:lnTo>
                  <a:close/>
                </a:path>
              </a:pathLst>
            </a:custGeom>
            <a:solidFill>
              <a:srgbClr val="2A2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0169"/>
            <p:cNvSpPr>
              <a:spLocks/>
            </p:cNvSpPr>
            <p:nvPr/>
          </p:nvSpPr>
          <p:spPr bwMode="auto">
            <a:xfrm>
              <a:off x="12253913" y="6265863"/>
              <a:ext cx="1127125" cy="1130300"/>
            </a:xfrm>
            <a:custGeom>
              <a:avLst/>
              <a:gdLst>
                <a:gd name="T0" fmla="*/ 710 w 710"/>
                <a:gd name="T1" fmla="*/ 382 h 712"/>
                <a:gd name="T2" fmla="*/ 698 w 710"/>
                <a:gd name="T3" fmla="*/ 454 h 712"/>
                <a:gd name="T4" fmla="*/ 672 w 710"/>
                <a:gd name="T5" fmla="*/ 518 h 712"/>
                <a:gd name="T6" fmla="*/ 634 w 710"/>
                <a:gd name="T7" fmla="*/ 576 h 712"/>
                <a:gd name="T8" fmla="*/ 588 w 710"/>
                <a:gd name="T9" fmla="*/ 626 h 712"/>
                <a:gd name="T10" fmla="*/ 532 w 710"/>
                <a:gd name="T11" fmla="*/ 664 h 712"/>
                <a:gd name="T12" fmla="*/ 470 w 710"/>
                <a:gd name="T13" fmla="*/ 692 h 712"/>
                <a:gd name="T14" fmla="*/ 402 w 710"/>
                <a:gd name="T15" fmla="*/ 708 h 712"/>
                <a:gd name="T16" fmla="*/ 330 w 710"/>
                <a:gd name="T17" fmla="*/ 710 h 712"/>
                <a:gd name="T18" fmla="*/ 294 w 710"/>
                <a:gd name="T19" fmla="*/ 706 h 712"/>
                <a:gd name="T20" fmla="*/ 224 w 710"/>
                <a:gd name="T21" fmla="*/ 686 h 712"/>
                <a:gd name="T22" fmla="*/ 164 w 710"/>
                <a:gd name="T23" fmla="*/ 654 h 712"/>
                <a:gd name="T24" fmla="*/ 110 w 710"/>
                <a:gd name="T25" fmla="*/ 612 h 712"/>
                <a:gd name="T26" fmla="*/ 66 w 710"/>
                <a:gd name="T27" fmla="*/ 560 h 712"/>
                <a:gd name="T28" fmla="*/ 32 w 710"/>
                <a:gd name="T29" fmla="*/ 502 h 712"/>
                <a:gd name="T30" fmla="*/ 10 w 710"/>
                <a:gd name="T31" fmla="*/ 436 h 712"/>
                <a:gd name="T32" fmla="*/ 0 w 710"/>
                <a:gd name="T33" fmla="*/ 366 h 712"/>
                <a:gd name="T34" fmla="*/ 2 w 710"/>
                <a:gd name="T35" fmla="*/ 330 h 712"/>
                <a:gd name="T36" fmla="*/ 14 w 710"/>
                <a:gd name="T37" fmla="*/ 258 h 712"/>
                <a:gd name="T38" fmla="*/ 40 w 710"/>
                <a:gd name="T39" fmla="*/ 194 h 712"/>
                <a:gd name="T40" fmla="*/ 76 w 710"/>
                <a:gd name="T41" fmla="*/ 136 h 712"/>
                <a:gd name="T42" fmla="*/ 124 w 710"/>
                <a:gd name="T43" fmla="*/ 86 h 712"/>
                <a:gd name="T44" fmla="*/ 180 w 710"/>
                <a:gd name="T45" fmla="*/ 48 h 712"/>
                <a:gd name="T46" fmla="*/ 242 w 710"/>
                <a:gd name="T47" fmla="*/ 20 h 712"/>
                <a:gd name="T48" fmla="*/ 310 w 710"/>
                <a:gd name="T49" fmla="*/ 4 h 712"/>
                <a:gd name="T50" fmla="*/ 382 w 710"/>
                <a:gd name="T51" fmla="*/ 2 h 712"/>
                <a:gd name="T52" fmla="*/ 418 w 710"/>
                <a:gd name="T53" fmla="*/ 6 h 712"/>
                <a:gd name="T54" fmla="*/ 486 w 710"/>
                <a:gd name="T55" fmla="*/ 26 h 712"/>
                <a:gd name="T56" fmla="*/ 548 w 710"/>
                <a:gd name="T57" fmla="*/ 56 h 712"/>
                <a:gd name="T58" fmla="*/ 602 w 710"/>
                <a:gd name="T59" fmla="*/ 100 h 712"/>
                <a:gd name="T60" fmla="*/ 646 w 710"/>
                <a:gd name="T61" fmla="*/ 150 h 712"/>
                <a:gd name="T62" fmla="*/ 680 w 710"/>
                <a:gd name="T63" fmla="*/ 210 h 712"/>
                <a:gd name="T64" fmla="*/ 702 w 710"/>
                <a:gd name="T65" fmla="*/ 276 h 712"/>
                <a:gd name="T66" fmla="*/ 710 w 710"/>
                <a:gd name="T67" fmla="*/ 34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0" h="712">
                  <a:moveTo>
                    <a:pt x="710" y="382"/>
                  </a:moveTo>
                  <a:lnTo>
                    <a:pt x="710" y="382"/>
                  </a:lnTo>
                  <a:lnTo>
                    <a:pt x="706" y="418"/>
                  </a:lnTo>
                  <a:lnTo>
                    <a:pt x="698" y="454"/>
                  </a:lnTo>
                  <a:lnTo>
                    <a:pt x="686" y="486"/>
                  </a:lnTo>
                  <a:lnTo>
                    <a:pt x="672" y="518"/>
                  </a:lnTo>
                  <a:lnTo>
                    <a:pt x="654" y="548"/>
                  </a:lnTo>
                  <a:lnTo>
                    <a:pt x="634" y="576"/>
                  </a:lnTo>
                  <a:lnTo>
                    <a:pt x="612" y="602"/>
                  </a:lnTo>
                  <a:lnTo>
                    <a:pt x="588" y="626"/>
                  </a:lnTo>
                  <a:lnTo>
                    <a:pt x="560" y="646"/>
                  </a:lnTo>
                  <a:lnTo>
                    <a:pt x="532" y="664"/>
                  </a:lnTo>
                  <a:lnTo>
                    <a:pt x="502" y="680"/>
                  </a:lnTo>
                  <a:lnTo>
                    <a:pt x="470" y="692"/>
                  </a:lnTo>
                  <a:lnTo>
                    <a:pt x="436" y="702"/>
                  </a:lnTo>
                  <a:lnTo>
                    <a:pt x="402" y="708"/>
                  </a:lnTo>
                  <a:lnTo>
                    <a:pt x="366" y="712"/>
                  </a:lnTo>
                  <a:lnTo>
                    <a:pt x="330" y="710"/>
                  </a:lnTo>
                  <a:lnTo>
                    <a:pt x="330" y="710"/>
                  </a:lnTo>
                  <a:lnTo>
                    <a:pt x="294" y="706"/>
                  </a:lnTo>
                  <a:lnTo>
                    <a:pt x="258" y="698"/>
                  </a:lnTo>
                  <a:lnTo>
                    <a:pt x="224" y="686"/>
                  </a:lnTo>
                  <a:lnTo>
                    <a:pt x="194" y="672"/>
                  </a:lnTo>
                  <a:lnTo>
                    <a:pt x="164" y="654"/>
                  </a:lnTo>
                  <a:lnTo>
                    <a:pt x="136" y="634"/>
                  </a:lnTo>
                  <a:lnTo>
                    <a:pt x="110" y="612"/>
                  </a:lnTo>
                  <a:lnTo>
                    <a:pt x="86" y="588"/>
                  </a:lnTo>
                  <a:lnTo>
                    <a:pt x="66" y="560"/>
                  </a:lnTo>
                  <a:lnTo>
                    <a:pt x="48" y="532"/>
                  </a:lnTo>
                  <a:lnTo>
                    <a:pt x="32" y="502"/>
                  </a:lnTo>
                  <a:lnTo>
                    <a:pt x="18" y="470"/>
                  </a:lnTo>
                  <a:lnTo>
                    <a:pt x="10" y="436"/>
                  </a:lnTo>
                  <a:lnTo>
                    <a:pt x="4" y="402"/>
                  </a:lnTo>
                  <a:lnTo>
                    <a:pt x="0" y="366"/>
                  </a:lnTo>
                  <a:lnTo>
                    <a:pt x="2" y="330"/>
                  </a:lnTo>
                  <a:lnTo>
                    <a:pt x="2" y="330"/>
                  </a:lnTo>
                  <a:lnTo>
                    <a:pt x="6" y="294"/>
                  </a:lnTo>
                  <a:lnTo>
                    <a:pt x="14" y="258"/>
                  </a:lnTo>
                  <a:lnTo>
                    <a:pt x="26" y="226"/>
                  </a:lnTo>
                  <a:lnTo>
                    <a:pt x="40" y="194"/>
                  </a:lnTo>
                  <a:lnTo>
                    <a:pt x="56" y="164"/>
                  </a:lnTo>
                  <a:lnTo>
                    <a:pt x="76" y="136"/>
                  </a:lnTo>
                  <a:lnTo>
                    <a:pt x="100" y="110"/>
                  </a:lnTo>
                  <a:lnTo>
                    <a:pt x="124" y="86"/>
                  </a:lnTo>
                  <a:lnTo>
                    <a:pt x="150" y="66"/>
                  </a:lnTo>
                  <a:lnTo>
                    <a:pt x="180" y="48"/>
                  </a:lnTo>
                  <a:lnTo>
                    <a:pt x="210" y="32"/>
                  </a:lnTo>
                  <a:lnTo>
                    <a:pt x="242" y="20"/>
                  </a:lnTo>
                  <a:lnTo>
                    <a:pt x="276" y="10"/>
                  </a:lnTo>
                  <a:lnTo>
                    <a:pt x="310" y="4"/>
                  </a:lnTo>
                  <a:lnTo>
                    <a:pt x="346" y="0"/>
                  </a:lnTo>
                  <a:lnTo>
                    <a:pt x="382" y="2"/>
                  </a:lnTo>
                  <a:lnTo>
                    <a:pt x="382" y="2"/>
                  </a:lnTo>
                  <a:lnTo>
                    <a:pt x="418" y="6"/>
                  </a:lnTo>
                  <a:lnTo>
                    <a:pt x="454" y="14"/>
                  </a:lnTo>
                  <a:lnTo>
                    <a:pt x="486" y="26"/>
                  </a:lnTo>
                  <a:lnTo>
                    <a:pt x="518" y="40"/>
                  </a:lnTo>
                  <a:lnTo>
                    <a:pt x="548" y="56"/>
                  </a:lnTo>
                  <a:lnTo>
                    <a:pt x="576" y="76"/>
                  </a:lnTo>
                  <a:lnTo>
                    <a:pt x="602" y="100"/>
                  </a:lnTo>
                  <a:lnTo>
                    <a:pt x="624" y="124"/>
                  </a:lnTo>
                  <a:lnTo>
                    <a:pt x="646" y="150"/>
                  </a:lnTo>
                  <a:lnTo>
                    <a:pt x="664" y="180"/>
                  </a:lnTo>
                  <a:lnTo>
                    <a:pt x="680" y="210"/>
                  </a:lnTo>
                  <a:lnTo>
                    <a:pt x="692" y="242"/>
                  </a:lnTo>
                  <a:lnTo>
                    <a:pt x="702" y="276"/>
                  </a:lnTo>
                  <a:lnTo>
                    <a:pt x="708" y="310"/>
                  </a:lnTo>
                  <a:lnTo>
                    <a:pt x="710" y="346"/>
                  </a:lnTo>
                  <a:lnTo>
                    <a:pt x="710" y="3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10170"/>
            <p:cNvSpPr>
              <a:spLocks/>
            </p:cNvSpPr>
            <p:nvPr/>
          </p:nvSpPr>
          <p:spPr bwMode="auto">
            <a:xfrm>
              <a:off x="12399963" y="6411913"/>
              <a:ext cx="838200" cy="838200"/>
            </a:xfrm>
            <a:custGeom>
              <a:avLst/>
              <a:gdLst>
                <a:gd name="T0" fmla="*/ 526 w 528"/>
                <a:gd name="T1" fmla="*/ 284 h 528"/>
                <a:gd name="T2" fmla="*/ 518 w 528"/>
                <a:gd name="T3" fmla="*/ 336 h 528"/>
                <a:gd name="T4" fmla="*/ 498 w 528"/>
                <a:gd name="T5" fmla="*/ 384 h 528"/>
                <a:gd name="T6" fmla="*/ 470 w 528"/>
                <a:gd name="T7" fmla="*/ 428 h 528"/>
                <a:gd name="T8" fmla="*/ 436 w 528"/>
                <a:gd name="T9" fmla="*/ 464 h 528"/>
                <a:gd name="T10" fmla="*/ 394 w 528"/>
                <a:gd name="T11" fmla="*/ 492 h 528"/>
                <a:gd name="T12" fmla="*/ 348 w 528"/>
                <a:gd name="T13" fmla="*/ 514 h 528"/>
                <a:gd name="T14" fmla="*/ 298 w 528"/>
                <a:gd name="T15" fmla="*/ 526 h 528"/>
                <a:gd name="T16" fmla="*/ 244 w 528"/>
                <a:gd name="T17" fmla="*/ 526 h 528"/>
                <a:gd name="T18" fmla="*/ 218 w 528"/>
                <a:gd name="T19" fmla="*/ 524 h 528"/>
                <a:gd name="T20" fmla="*/ 166 w 528"/>
                <a:gd name="T21" fmla="*/ 510 h 528"/>
                <a:gd name="T22" fmla="*/ 120 w 528"/>
                <a:gd name="T23" fmla="*/ 486 h 528"/>
                <a:gd name="T24" fmla="*/ 82 w 528"/>
                <a:gd name="T25" fmla="*/ 454 h 528"/>
                <a:gd name="T26" fmla="*/ 48 w 528"/>
                <a:gd name="T27" fmla="*/ 416 h 528"/>
                <a:gd name="T28" fmla="*/ 24 w 528"/>
                <a:gd name="T29" fmla="*/ 372 h 528"/>
                <a:gd name="T30" fmla="*/ 6 w 528"/>
                <a:gd name="T31" fmla="*/ 324 h 528"/>
                <a:gd name="T32" fmla="*/ 0 w 528"/>
                <a:gd name="T33" fmla="*/ 272 h 528"/>
                <a:gd name="T34" fmla="*/ 0 w 528"/>
                <a:gd name="T35" fmla="*/ 244 h 528"/>
                <a:gd name="T36" fmla="*/ 10 w 528"/>
                <a:gd name="T37" fmla="*/ 192 h 528"/>
                <a:gd name="T38" fmla="*/ 28 w 528"/>
                <a:gd name="T39" fmla="*/ 144 h 528"/>
                <a:gd name="T40" fmla="*/ 56 w 528"/>
                <a:gd name="T41" fmla="*/ 100 h 528"/>
                <a:gd name="T42" fmla="*/ 92 w 528"/>
                <a:gd name="T43" fmla="*/ 64 h 528"/>
                <a:gd name="T44" fmla="*/ 132 w 528"/>
                <a:gd name="T45" fmla="*/ 34 h 528"/>
                <a:gd name="T46" fmla="*/ 180 w 528"/>
                <a:gd name="T47" fmla="*/ 14 h 528"/>
                <a:gd name="T48" fmla="*/ 230 w 528"/>
                <a:gd name="T49" fmla="*/ 2 h 528"/>
                <a:gd name="T50" fmla="*/ 284 w 528"/>
                <a:gd name="T51" fmla="*/ 0 h 528"/>
                <a:gd name="T52" fmla="*/ 310 w 528"/>
                <a:gd name="T53" fmla="*/ 4 h 528"/>
                <a:gd name="T54" fmla="*/ 360 w 528"/>
                <a:gd name="T55" fmla="*/ 18 h 528"/>
                <a:gd name="T56" fmla="*/ 406 w 528"/>
                <a:gd name="T57" fmla="*/ 42 h 528"/>
                <a:gd name="T58" fmla="*/ 446 w 528"/>
                <a:gd name="T59" fmla="*/ 74 h 528"/>
                <a:gd name="T60" fmla="*/ 480 w 528"/>
                <a:gd name="T61" fmla="*/ 112 h 528"/>
                <a:gd name="T62" fmla="*/ 504 w 528"/>
                <a:gd name="T63" fmla="*/ 156 h 528"/>
                <a:gd name="T64" fmla="*/ 520 w 528"/>
                <a:gd name="T65" fmla="*/ 204 h 528"/>
                <a:gd name="T66" fmla="*/ 528 w 528"/>
                <a:gd name="T67" fmla="*/ 25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8" h="528">
                  <a:moveTo>
                    <a:pt x="526" y="284"/>
                  </a:moveTo>
                  <a:lnTo>
                    <a:pt x="526" y="284"/>
                  </a:lnTo>
                  <a:lnTo>
                    <a:pt x="524" y="310"/>
                  </a:lnTo>
                  <a:lnTo>
                    <a:pt x="518" y="336"/>
                  </a:lnTo>
                  <a:lnTo>
                    <a:pt x="508" y="360"/>
                  </a:lnTo>
                  <a:lnTo>
                    <a:pt x="498" y="384"/>
                  </a:lnTo>
                  <a:lnTo>
                    <a:pt x="486" y="406"/>
                  </a:lnTo>
                  <a:lnTo>
                    <a:pt x="470" y="428"/>
                  </a:lnTo>
                  <a:lnTo>
                    <a:pt x="454" y="446"/>
                  </a:lnTo>
                  <a:lnTo>
                    <a:pt x="436" y="464"/>
                  </a:lnTo>
                  <a:lnTo>
                    <a:pt x="416" y="480"/>
                  </a:lnTo>
                  <a:lnTo>
                    <a:pt x="394" y="492"/>
                  </a:lnTo>
                  <a:lnTo>
                    <a:pt x="372" y="504"/>
                  </a:lnTo>
                  <a:lnTo>
                    <a:pt x="348" y="514"/>
                  </a:lnTo>
                  <a:lnTo>
                    <a:pt x="324" y="520"/>
                  </a:lnTo>
                  <a:lnTo>
                    <a:pt x="298" y="526"/>
                  </a:lnTo>
                  <a:lnTo>
                    <a:pt x="270" y="528"/>
                  </a:lnTo>
                  <a:lnTo>
                    <a:pt x="244" y="526"/>
                  </a:lnTo>
                  <a:lnTo>
                    <a:pt x="244" y="526"/>
                  </a:lnTo>
                  <a:lnTo>
                    <a:pt x="218" y="524"/>
                  </a:lnTo>
                  <a:lnTo>
                    <a:pt x="192" y="518"/>
                  </a:lnTo>
                  <a:lnTo>
                    <a:pt x="166" y="510"/>
                  </a:lnTo>
                  <a:lnTo>
                    <a:pt x="144" y="498"/>
                  </a:lnTo>
                  <a:lnTo>
                    <a:pt x="120" y="486"/>
                  </a:lnTo>
                  <a:lnTo>
                    <a:pt x="100" y="470"/>
                  </a:lnTo>
                  <a:lnTo>
                    <a:pt x="82" y="454"/>
                  </a:lnTo>
                  <a:lnTo>
                    <a:pt x="64" y="436"/>
                  </a:lnTo>
                  <a:lnTo>
                    <a:pt x="48" y="416"/>
                  </a:lnTo>
                  <a:lnTo>
                    <a:pt x="34" y="394"/>
                  </a:lnTo>
                  <a:lnTo>
                    <a:pt x="24" y="372"/>
                  </a:lnTo>
                  <a:lnTo>
                    <a:pt x="14" y="348"/>
                  </a:lnTo>
                  <a:lnTo>
                    <a:pt x="6" y="324"/>
                  </a:lnTo>
                  <a:lnTo>
                    <a:pt x="2" y="298"/>
                  </a:lnTo>
                  <a:lnTo>
                    <a:pt x="0" y="272"/>
                  </a:lnTo>
                  <a:lnTo>
                    <a:pt x="0" y="244"/>
                  </a:lnTo>
                  <a:lnTo>
                    <a:pt x="0" y="244"/>
                  </a:lnTo>
                  <a:lnTo>
                    <a:pt x="4" y="218"/>
                  </a:lnTo>
                  <a:lnTo>
                    <a:pt x="10" y="192"/>
                  </a:lnTo>
                  <a:lnTo>
                    <a:pt x="18" y="166"/>
                  </a:lnTo>
                  <a:lnTo>
                    <a:pt x="28" y="144"/>
                  </a:lnTo>
                  <a:lnTo>
                    <a:pt x="42" y="122"/>
                  </a:lnTo>
                  <a:lnTo>
                    <a:pt x="56" y="100"/>
                  </a:lnTo>
                  <a:lnTo>
                    <a:pt x="74" y="82"/>
                  </a:lnTo>
                  <a:lnTo>
                    <a:pt x="92" y="64"/>
                  </a:lnTo>
                  <a:lnTo>
                    <a:pt x="112" y="48"/>
                  </a:lnTo>
                  <a:lnTo>
                    <a:pt x="132" y="34"/>
                  </a:lnTo>
                  <a:lnTo>
                    <a:pt x="156" y="24"/>
                  </a:lnTo>
                  <a:lnTo>
                    <a:pt x="180" y="14"/>
                  </a:lnTo>
                  <a:lnTo>
                    <a:pt x="204" y="6"/>
                  </a:lnTo>
                  <a:lnTo>
                    <a:pt x="230" y="2"/>
                  </a:lnTo>
                  <a:lnTo>
                    <a:pt x="256" y="0"/>
                  </a:lnTo>
                  <a:lnTo>
                    <a:pt x="284" y="0"/>
                  </a:lnTo>
                  <a:lnTo>
                    <a:pt x="284" y="0"/>
                  </a:lnTo>
                  <a:lnTo>
                    <a:pt x="310" y="4"/>
                  </a:lnTo>
                  <a:lnTo>
                    <a:pt x="336" y="10"/>
                  </a:lnTo>
                  <a:lnTo>
                    <a:pt x="360" y="18"/>
                  </a:lnTo>
                  <a:lnTo>
                    <a:pt x="384" y="30"/>
                  </a:lnTo>
                  <a:lnTo>
                    <a:pt x="406" y="42"/>
                  </a:lnTo>
                  <a:lnTo>
                    <a:pt x="428" y="56"/>
                  </a:lnTo>
                  <a:lnTo>
                    <a:pt x="446" y="74"/>
                  </a:lnTo>
                  <a:lnTo>
                    <a:pt x="464" y="92"/>
                  </a:lnTo>
                  <a:lnTo>
                    <a:pt x="480" y="112"/>
                  </a:lnTo>
                  <a:lnTo>
                    <a:pt x="492" y="134"/>
                  </a:lnTo>
                  <a:lnTo>
                    <a:pt x="504" y="156"/>
                  </a:lnTo>
                  <a:lnTo>
                    <a:pt x="514" y="180"/>
                  </a:lnTo>
                  <a:lnTo>
                    <a:pt x="520" y="204"/>
                  </a:lnTo>
                  <a:lnTo>
                    <a:pt x="526" y="230"/>
                  </a:lnTo>
                  <a:lnTo>
                    <a:pt x="528" y="256"/>
                  </a:lnTo>
                  <a:lnTo>
                    <a:pt x="526" y="284"/>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10171"/>
            <p:cNvSpPr>
              <a:spLocks/>
            </p:cNvSpPr>
            <p:nvPr/>
          </p:nvSpPr>
          <p:spPr bwMode="auto">
            <a:xfrm>
              <a:off x="12399963" y="6411913"/>
              <a:ext cx="838200" cy="838200"/>
            </a:xfrm>
            <a:custGeom>
              <a:avLst/>
              <a:gdLst>
                <a:gd name="T0" fmla="*/ 526 w 528"/>
                <a:gd name="T1" fmla="*/ 284 h 528"/>
                <a:gd name="T2" fmla="*/ 518 w 528"/>
                <a:gd name="T3" fmla="*/ 336 h 528"/>
                <a:gd name="T4" fmla="*/ 498 w 528"/>
                <a:gd name="T5" fmla="*/ 384 h 528"/>
                <a:gd name="T6" fmla="*/ 470 w 528"/>
                <a:gd name="T7" fmla="*/ 428 h 528"/>
                <a:gd name="T8" fmla="*/ 436 w 528"/>
                <a:gd name="T9" fmla="*/ 464 h 528"/>
                <a:gd name="T10" fmla="*/ 394 w 528"/>
                <a:gd name="T11" fmla="*/ 492 h 528"/>
                <a:gd name="T12" fmla="*/ 348 w 528"/>
                <a:gd name="T13" fmla="*/ 514 h 528"/>
                <a:gd name="T14" fmla="*/ 298 w 528"/>
                <a:gd name="T15" fmla="*/ 526 h 528"/>
                <a:gd name="T16" fmla="*/ 244 w 528"/>
                <a:gd name="T17" fmla="*/ 526 h 528"/>
                <a:gd name="T18" fmla="*/ 218 w 528"/>
                <a:gd name="T19" fmla="*/ 524 h 528"/>
                <a:gd name="T20" fmla="*/ 166 w 528"/>
                <a:gd name="T21" fmla="*/ 510 h 528"/>
                <a:gd name="T22" fmla="*/ 120 w 528"/>
                <a:gd name="T23" fmla="*/ 486 h 528"/>
                <a:gd name="T24" fmla="*/ 82 w 528"/>
                <a:gd name="T25" fmla="*/ 454 h 528"/>
                <a:gd name="T26" fmla="*/ 48 w 528"/>
                <a:gd name="T27" fmla="*/ 416 h 528"/>
                <a:gd name="T28" fmla="*/ 24 w 528"/>
                <a:gd name="T29" fmla="*/ 372 h 528"/>
                <a:gd name="T30" fmla="*/ 6 w 528"/>
                <a:gd name="T31" fmla="*/ 324 h 528"/>
                <a:gd name="T32" fmla="*/ 0 w 528"/>
                <a:gd name="T33" fmla="*/ 272 h 528"/>
                <a:gd name="T34" fmla="*/ 0 w 528"/>
                <a:gd name="T35" fmla="*/ 244 h 528"/>
                <a:gd name="T36" fmla="*/ 10 w 528"/>
                <a:gd name="T37" fmla="*/ 192 h 528"/>
                <a:gd name="T38" fmla="*/ 28 w 528"/>
                <a:gd name="T39" fmla="*/ 144 h 528"/>
                <a:gd name="T40" fmla="*/ 56 w 528"/>
                <a:gd name="T41" fmla="*/ 100 h 528"/>
                <a:gd name="T42" fmla="*/ 92 w 528"/>
                <a:gd name="T43" fmla="*/ 64 h 528"/>
                <a:gd name="T44" fmla="*/ 132 w 528"/>
                <a:gd name="T45" fmla="*/ 34 h 528"/>
                <a:gd name="T46" fmla="*/ 180 w 528"/>
                <a:gd name="T47" fmla="*/ 14 h 528"/>
                <a:gd name="T48" fmla="*/ 230 w 528"/>
                <a:gd name="T49" fmla="*/ 2 h 528"/>
                <a:gd name="T50" fmla="*/ 284 w 528"/>
                <a:gd name="T51" fmla="*/ 0 h 528"/>
                <a:gd name="T52" fmla="*/ 310 w 528"/>
                <a:gd name="T53" fmla="*/ 4 h 528"/>
                <a:gd name="T54" fmla="*/ 360 w 528"/>
                <a:gd name="T55" fmla="*/ 18 h 528"/>
                <a:gd name="T56" fmla="*/ 406 w 528"/>
                <a:gd name="T57" fmla="*/ 42 h 528"/>
                <a:gd name="T58" fmla="*/ 446 w 528"/>
                <a:gd name="T59" fmla="*/ 74 h 528"/>
                <a:gd name="T60" fmla="*/ 480 w 528"/>
                <a:gd name="T61" fmla="*/ 112 h 528"/>
                <a:gd name="T62" fmla="*/ 504 w 528"/>
                <a:gd name="T63" fmla="*/ 156 h 528"/>
                <a:gd name="T64" fmla="*/ 520 w 528"/>
                <a:gd name="T65" fmla="*/ 204 h 528"/>
                <a:gd name="T66" fmla="*/ 528 w 528"/>
                <a:gd name="T67" fmla="*/ 25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8" h="528">
                  <a:moveTo>
                    <a:pt x="526" y="284"/>
                  </a:moveTo>
                  <a:lnTo>
                    <a:pt x="526" y="284"/>
                  </a:lnTo>
                  <a:lnTo>
                    <a:pt x="524" y="310"/>
                  </a:lnTo>
                  <a:lnTo>
                    <a:pt x="518" y="336"/>
                  </a:lnTo>
                  <a:lnTo>
                    <a:pt x="508" y="360"/>
                  </a:lnTo>
                  <a:lnTo>
                    <a:pt x="498" y="384"/>
                  </a:lnTo>
                  <a:lnTo>
                    <a:pt x="486" y="406"/>
                  </a:lnTo>
                  <a:lnTo>
                    <a:pt x="470" y="428"/>
                  </a:lnTo>
                  <a:lnTo>
                    <a:pt x="454" y="446"/>
                  </a:lnTo>
                  <a:lnTo>
                    <a:pt x="436" y="464"/>
                  </a:lnTo>
                  <a:lnTo>
                    <a:pt x="416" y="480"/>
                  </a:lnTo>
                  <a:lnTo>
                    <a:pt x="394" y="492"/>
                  </a:lnTo>
                  <a:lnTo>
                    <a:pt x="372" y="504"/>
                  </a:lnTo>
                  <a:lnTo>
                    <a:pt x="348" y="514"/>
                  </a:lnTo>
                  <a:lnTo>
                    <a:pt x="324" y="520"/>
                  </a:lnTo>
                  <a:lnTo>
                    <a:pt x="298" y="526"/>
                  </a:lnTo>
                  <a:lnTo>
                    <a:pt x="270" y="528"/>
                  </a:lnTo>
                  <a:lnTo>
                    <a:pt x="244" y="526"/>
                  </a:lnTo>
                  <a:lnTo>
                    <a:pt x="244" y="526"/>
                  </a:lnTo>
                  <a:lnTo>
                    <a:pt x="218" y="524"/>
                  </a:lnTo>
                  <a:lnTo>
                    <a:pt x="192" y="518"/>
                  </a:lnTo>
                  <a:lnTo>
                    <a:pt x="166" y="510"/>
                  </a:lnTo>
                  <a:lnTo>
                    <a:pt x="144" y="498"/>
                  </a:lnTo>
                  <a:lnTo>
                    <a:pt x="120" y="486"/>
                  </a:lnTo>
                  <a:lnTo>
                    <a:pt x="100" y="470"/>
                  </a:lnTo>
                  <a:lnTo>
                    <a:pt x="82" y="454"/>
                  </a:lnTo>
                  <a:lnTo>
                    <a:pt x="64" y="436"/>
                  </a:lnTo>
                  <a:lnTo>
                    <a:pt x="48" y="416"/>
                  </a:lnTo>
                  <a:lnTo>
                    <a:pt x="34" y="394"/>
                  </a:lnTo>
                  <a:lnTo>
                    <a:pt x="24" y="372"/>
                  </a:lnTo>
                  <a:lnTo>
                    <a:pt x="14" y="348"/>
                  </a:lnTo>
                  <a:lnTo>
                    <a:pt x="6" y="324"/>
                  </a:lnTo>
                  <a:lnTo>
                    <a:pt x="2" y="298"/>
                  </a:lnTo>
                  <a:lnTo>
                    <a:pt x="0" y="272"/>
                  </a:lnTo>
                  <a:lnTo>
                    <a:pt x="0" y="244"/>
                  </a:lnTo>
                  <a:lnTo>
                    <a:pt x="0" y="244"/>
                  </a:lnTo>
                  <a:lnTo>
                    <a:pt x="4" y="218"/>
                  </a:lnTo>
                  <a:lnTo>
                    <a:pt x="10" y="192"/>
                  </a:lnTo>
                  <a:lnTo>
                    <a:pt x="18" y="166"/>
                  </a:lnTo>
                  <a:lnTo>
                    <a:pt x="28" y="144"/>
                  </a:lnTo>
                  <a:lnTo>
                    <a:pt x="42" y="122"/>
                  </a:lnTo>
                  <a:lnTo>
                    <a:pt x="56" y="100"/>
                  </a:lnTo>
                  <a:lnTo>
                    <a:pt x="74" y="82"/>
                  </a:lnTo>
                  <a:lnTo>
                    <a:pt x="92" y="64"/>
                  </a:lnTo>
                  <a:lnTo>
                    <a:pt x="112" y="48"/>
                  </a:lnTo>
                  <a:lnTo>
                    <a:pt x="132" y="34"/>
                  </a:lnTo>
                  <a:lnTo>
                    <a:pt x="156" y="24"/>
                  </a:lnTo>
                  <a:lnTo>
                    <a:pt x="180" y="14"/>
                  </a:lnTo>
                  <a:lnTo>
                    <a:pt x="204" y="6"/>
                  </a:lnTo>
                  <a:lnTo>
                    <a:pt x="230" y="2"/>
                  </a:lnTo>
                  <a:lnTo>
                    <a:pt x="256" y="0"/>
                  </a:lnTo>
                  <a:lnTo>
                    <a:pt x="284" y="0"/>
                  </a:lnTo>
                  <a:lnTo>
                    <a:pt x="284" y="0"/>
                  </a:lnTo>
                  <a:lnTo>
                    <a:pt x="310" y="4"/>
                  </a:lnTo>
                  <a:lnTo>
                    <a:pt x="336" y="10"/>
                  </a:lnTo>
                  <a:lnTo>
                    <a:pt x="360" y="18"/>
                  </a:lnTo>
                  <a:lnTo>
                    <a:pt x="384" y="30"/>
                  </a:lnTo>
                  <a:lnTo>
                    <a:pt x="406" y="42"/>
                  </a:lnTo>
                  <a:lnTo>
                    <a:pt x="428" y="56"/>
                  </a:lnTo>
                  <a:lnTo>
                    <a:pt x="446" y="74"/>
                  </a:lnTo>
                  <a:lnTo>
                    <a:pt x="464" y="92"/>
                  </a:lnTo>
                  <a:lnTo>
                    <a:pt x="480" y="112"/>
                  </a:lnTo>
                  <a:lnTo>
                    <a:pt x="492" y="134"/>
                  </a:lnTo>
                  <a:lnTo>
                    <a:pt x="504" y="156"/>
                  </a:lnTo>
                  <a:lnTo>
                    <a:pt x="514" y="180"/>
                  </a:lnTo>
                  <a:lnTo>
                    <a:pt x="520" y="204"/>
                  </a:lnTo>
                  <a:lnTo>
                    <a:pt x="526" y="230"/>
                  </a:lnTo>
                  <a:lnTo>
                    <a:pt x="528" y="256"/>
                  </a:lnTo>
                  <a:lnTo>
                    <a:pt x="526" y="2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10172"/>
            <p:cNvSpPr>
              <a:spLocks/>
            </p:cNvSpPr>
            <p:nvPr/>
          </p:nvSpPr>
          <p:spPr bwMode="auto">
            <a:xfrm>
              <a:off x="12460288" y="6472238"/>
              <a:ext cx="717550" cy="717550"/>
            </a:xfrm>
            <a:custGeom>
              <a:avLst/>
              <a:gdLst>
                <a:gd name="T0" fmla="*/ 452 w 452"/>
                <a:gd name="T1" fmla="*/ 242 h 452"/>
                <a:gd name="T2" fmla="*/ 444 w 452"/>
                <a:gd name="T3" fmla="*/ 288 h 452"/>
                <a:gd name="T4" fmla="*/ 426 w 452"/>
                <a:gd name="T5" fmla="*/ 330 h 452"/>
                <a:gd name="T6" fmla="*/ 404 w 452"/>
                <a:gd name="T7" fmla="*/ 366 h 452"/>
                <a:gd name="T8" fmla="*/ 374 w 452"/>
                <a:gd name="T9" fmla="*/ 398 h 452"/>
                <a:gd name="T10" fmla="*/ 338 w 452"/>
                <a:gd name="T11" fmla="*/ 422 h 452"/>
                <a:gd name="T12" fmla="*/ 298 w 452"/>
                <a:gd name="T13" fmla="*/ 440 h 452"/>
                <a:gd name="T14" fmla="*/ 254 w 452"/>
                <a:gd name="T15" fmla="*/ 450 h 452"/>
                <a:gd name="T16" fmla="*/ 208 w 452"/>
                <a:gd name="T17" fmla="*/ 452 h 452"/>
                <a:gd name="T18" fmla="*/ 186 w 452"/>
                <a:gd name="T19" fmla="*/ 448 h 452"/>
                <a:gd name="T20" fmla="*/ 142 w 452"/>
                <a:gd name="T21" fmla="*/ 436 h 452"/>
                <a:gd name="T22" fmla="*/ 104 w 452"/>
                <a:gd name="T23" fmla="*/ 416 h 452"/>
                <a:gd name="T24" fmla="*/ 70 w 452"/>
                <a:gd name="T25" fmla="*/ 390 h 452"/>
                <a:gd name="T26" fmla="*/ 40 w 452"/>
                <a:gd name="T27" fmla="*/ 356 h 452"/>
                <a:gd name="T28" fmla="*/ 20 w 452"/>
                <a:gd name="T29" fmla="*/ 318 h 452"/>
                <a:gd name="T30" fmla="*/ 6 w 452"/>
                <a:gd name="T31" fmla="*/ 276 h 452"/>
                <a:gd name="T32" fmla="*/ 0 w 452"/>
                <a:gd name="T33" fmla="*/ 232 h 452"/>
                <a:gd name="T34" fmla="*/ 0 w 452"/>
                <a:gd name="T35" fmla="*/ 208 h 452"/>
                <a:gd name="T36" fmla="*/ 8 w 452"/>
                <a:gd name="T37" fmla="*/ 164 h 452"/>
                <a:gd name="T38" fmla="*/ 24 w 452"/>
                <a:gd name="T39" fmla="*/ 122 h 452"/>
                <a:gd name="T40" fmla="*/ 48 w 452"/>
                <a:gd name="T41" fmla="*/ 86 h 452"/>
                <a:gd name="T42" fmla="*/ 78 w 452"/>
                <a:gd name="T43" fmla="*/ 54 h 452"/>
                <a:gd name="T44" fmla="*/ 114 w 452"/>
                <a:gd name="T45" fmla="*/ 30 h 452"/>
                <a:gd name="T46" fmla="*/ 154 w 452"/>
                <a:gd name="T47" fmla="*/ 12 h 452"/>
                <a:gd name="T48" fmla="*/ 196 w 452"/>
                <a:gd name="T49" fmla="*/ 2 h 452"/>
                <a:gd name="T50" fmla="*/ 242 w 452"/>
                <a:gd name="T51" fmla="*/ 0 h 452"/>
                <a:gd name="T52" fmla="*/ 266 w 452"/>
                <a:gd name="T53" fmla="*/ 4 h 452"/>
                <a:gd name="T54" fmla="*/ 308 w 452"/>
                <a:gd name="T55" fmla="*/ 16 h 452"/>
                <a:gd name="T56" fmla="*/ 348 w 452"/>
                <a:gd name="T57" fmla="*/ 36 h 452"/>
                <a:gd name="T58" fmla="*/ 382 w 452"/>
                <a:gd name="T59" fmla="*/ 62 h 452"/>
                <a:gd name="T60" fmla="*/ 410 w 452"/>
                <a:gd name="T61" fmla="*/ 96 h 452"/>
                <a:gd name="T62" fmla="*/ 432 w 452"/>
                <a:gd name="T63" fmla="*/ 134 h 452"/>
                <a:gd name="T64" fmla="*/ 446 w 452"/>
                <a:gd name="T65" fmla="*/ 174 h 452"/>
                <a:gd name="T66" fmla="*/ 452 w 452"/>
                <a:gd name="T67" fmla="*/ 22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2" h="452">
                  <a:moveTo>
                    <a:pt x="452" y="242"/>
                  </a:moveTo>
                  <a:lnTo>
                    <a:pt x="452" y="242"/>
                  </a:lnTo>
                  <a:lnTo>
                    <a:pt x="448" y="266"/>
                  </a:lnTo>
                  <a:lnTo>
                    <a:pt x="444" y="288"/>
                  </a:lnTo>
                  <a:lnTo>
                    <a:pt x="436" y="308"/>
                  </a:lnTo>
                  <a:lnTo>
                    <a:pt x="426" y="330"/>
                  </a:lnTo>
                  <a:lnTo>
                    <a:pt x="416" y="348"/>
                  </a:lnTo>
                  <a:lnTo>
                    <a:pt x="404" y="366"/>
                  </a:lnTo>
                  <a:lnTo>
                    <a:pt x="388" y="382"/>
                  </a:lnTo>
                  <a:lnTo>
                    <a:pt x="374" y="398"/>
                  </a:lnTo>
                  <a:lnTo>
                    <a:pt x="356" y="410"/>
                  </a:lnTo>
                  <a:lnTo>
                    <a:pt x="338" y="422"/>
                  </a:lnTo>
                  <a:lnTo>
                    <a:pt x="318" y="432"/>
                  </a:lnTo>
                  <a:lnTo>
                    <a:pt x="298" y="440"/>
                  </a:lnTo>
                  <a:lnTo>
                    <a:pt x="276" y="446"/>
                  </a:lnTo>
                  <a:lnTo>
                    <a:pt x="254" y="450"/>
                  </a:lnTo>
                  <a:lnTo>
                    <a:pt x="232" y="452"/>
                  </a:lnTo>
                  <a:lnTo>
                    <a:pt x="208" y="452"/>
                  </a:lnTo>
                  <a:lnTo>
                    <a:pt x="208" y="452"/>
                  </a:lnTo>
                  <a:lnTo>
                    <a:pt x="186" y="448"/>
                  </a:lnTo>
                  <a:lnTo>
                    <a:pt x="164" y="444"/>
                  </a:lnTo>
                  <a:lnTo>
                    <a:pt x="142" y="436"/>
                  </a:lnTo>
                  <a:lnTo>
                    <a:pt x="122" y="426"/>
                  </a:lnTo>
                  <a:lnTo>
                    <a:pt x="104" y="416"/>
                  </a:lnTo>
                  <a:lnTo>
                    <a:pt x="86" y="404"/>
                  </a:lnTo>
                  <a:lnTo>
                    <a:pt x="70" y="390"/>
                  </a:lnTo>
                  <a:lnTo>
                    <a:pt x="54" y="374"/>
                  </a:lnTo>
                  <a:lnTo>
                    <a:pt x="40" y="356"/>
                  </a:lnTo>
                  <a:lnTo>
                    <a:pt x="30" y="338"/>
                  </a:lnTo>
                  <a:lnTo>
                    <a:pt x="20" y="318"/>
                  </a:lnTo>
                  <a:lnTo>
                    <a:pt x="12" y="298"/>
                  </a:lnTo>
                  <a:lnTo>
                    <a:pt x="6" y="276"/>
                  </a:lnTo>
                  <a:lnTo>
                    <a:pt x="2" y="254"/>
                  </a:lnTo>
                  <a:lnTo>
                    <a:pt x="0" y="232"/>
                  </a:lnTo>
                  <a:lnTo>
                    <a:pt x="0" y="208"/>
                  </a:lnTo>
                  <a:lnTo>
                    <a:pt x="0" y="208"/>
                  </a:lnTo>
                  <a:lnTo>
                    <a:pt x="4" y="186"/>
                  </a:lnTo>
                  <a:lnTo>
                    <a:pt x="8" y="164"/>
                  </a:lnTo>
                  <a:lnTo>
                    <a:pt x="16" y="142"/>
                  </a:lnTo>
                  <a:lnTo>
                    <a:pt x="24" y="122"/>
                  </a:lnTo>
                  <a:lnTo>
                    <a:pt x="36" y="104"/>
                  </a:lnTo>
                  <a:lnTo>
                    <a:pt x="48" y="86"/>
                  </a:lnTo>
                  <a:lnTo>
                    <a:pt x="62" y="70"/>
                  </a:lnTo>
                  <a:lnTo>
                    <a:pt x="78" y="54"/>
                  </a:lnTo>
                  <a:lnTo>
                    <a:pt x="96" y="42"/>
                  </a:lnTo>
                  <a:lnTo>
                    <a:pt x="114" y="30"/>
                  </a:lnTo>
                  <a:lnTo>
                    <a:pt x="134" y="20"/>
                  </a:lnTo>
                  <a:lnTo>
                    <a:pt x="154" y="12"/>
                  </a:lnTo>
                  <a:lnTo>
                    <a:pt x="174" y="6"/>
                  </a:lnTo>
                  <a:lnTo>
                    <a:pt x="196" y="2"/>
                  </a:lnTo>
                  <a:lnTo>
                    <a:pt x="220" y="0"/>
                  </a:lnTo>
                  <a:lnTo>
                    <a:pt x="242" y="0"/>
                  </a:lnTo>
                  <a:lnTo>
                    <a:pt x="242" y="0"/>
                  </a:lnTo>
                  <a:lnTo>
                    <a:pt x="266" y="4"/>
                  </a:lnTo>
                  <a:lnTo>
                    <a:pt x="288" y="8"/>
                  </a:lnTo>
                  <a:lnTo>
                    <a:pt x="308" y="16"/>
                  </a:lnTo>
                  <a:lnTo>
                    <a:pt x="328" y="24"/>
                  </a:lnTo>
                  <a:lnTo>
                    <a:pt x="348" y="36"/>
                  </a:lnTo>
                  <a:lnTo>
                    <a:pt x="366" y="48"/>
                  </a:lnTo>
                  <a:lnTo>
                    <a:pt x="382" y="62"/>
                  </a:lnTo>
                  <a:lnTo>
                    <a:pt x="396" y="78"/>
                  </a:lnTo>
                  <a:lnTo>
                    <a:pt x="410" y="96"/>
                  </a:lnTo>
                  <a:lnTo>
                    <a:pt x="422" y="114"/>
                  </a:lnTo>
                  <a:lnTo>
                    <a:pt x="432" y="134"/>
                  </a:lnTo>
                  <a:lnTo>
                    <a:pt x="440" y="154"/>
                  </a:lnTo>
                  <a:lnTo>
                    <a:pt x="446" y="174"/>
                  </a:lnTo>
                  <a:lnTo>
                    <a:pt x="450" y="196"/>
                  </a:lnTo>
                  <a:lnTo>
                    <a:pt x="452" y="220"/>
                  </a:lnTo>
                  <a:lnTo>
                    <a:pt x="452" y="242"/>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10173"/>
            <p:cNvSpPr>
              <a:spLocks/>
            </p:cNvSpPr>
            <p:nvPr/>
          </p:nvSpPr>
          <p:spPr bwMode="auto">
            <a:xfrm>
              <a:off x="12460288" y="6472238"/>
              <a:ext cx="717550" cy="717550"/>
            </a:xfrm>
            <a:custGeom>
              <a:avLst/>
              <a:gdLst>
                <a:gd name="T0" fmla="*/ 452 w 452"/>
                <a:gd name="T1" fmla="*/ 242 h 452"/>
                <a:gd name="T2" fmla="*/ 444 w 452"/>
                <a:gd name="T3" fmla="*/ 288 h 452"/>
                <a:gd name="T4" fmla="*/ 426 w 452"/>
                <a:gd name="T5" fmla="*/ 330 h 452"/>
                <a:gd name="T6" fmla="*/ 404 w 452"/>
                <a:gd name="T7" fmla="*/ 366 h 452"/>
                <a:gd name="T8" fmla="*/ 374 w 452"/>
                <a:gd name="T9" fmla="*/ 398 h 452"/>
                <a:gd name="T10" fmla="*/ 338 w 452"/>
                <a:gd name="T11" fmla="*/ 422 h 452"/>
                <a:gd name="T12" fmla="*/ 298 w 452"/>
                <a:gd name="T13" fmla="*/ 440 h 452"/>
                <a:gd name="T14" fmla="*/ 254 w 452"/>
                <a:gd name="T15" fmla="*/ 450 h 452"/>
                <a:gd name="T16" fmla="*/ 208 w 452"/>
                <a:gd name="T17" fmla="*/ 452 h 452"/>
                <a:gd name="T18" fmla="*/ 186 w 452"/>
                <a:gd name="T19" fmla="*/ 448 h 452"/>
                <a:gd name="T20" fmla="*/ 142 w 452"/>
                <a:gd name="T21" fmla="*/ 436 h 452"/>
                <a:gd name="T22" fmla="*/ 104 w 452"/>
                <a:gd name="T23" fmla="*/ 416 h 452"/>
                <a:gd name="T24" fmla="*/ 70 w 452"/>
                <a:gd name="T25" fmla="*/ 390 h 452"/>
                <a:gd name="T26" fmla="*/ 40 w 452"/>
                <a:gd name="T27" fmla="*/ 356 h 452"/>
                <a:gd name="T28" fmla="*/ 20 w 452"/>
                <a:gd name="T29" fmla="*/ 318 h 452"/>
                <a:gd name="T30" fmla="*/ 6 w 452"/>
                <a:gd name="T31" fmla="*/ 276 h 452"/>
                <a:gd name="T32" fmla="*/ 0 w 452"/>
                <a:gd name="T33" fmla="*/ 232 h 452"/>
                <a:gd name="T34" fmla="*/ 0 w 452"/>
                <a:gd name="T35" fmla="*/ 208 h 452"/>
                <a:gd name="T36" fmla="*/ 8 w 452"/>
                <a:gd name="T37" fmla="*/ 164 h 452"/>
                <a:gd name="T38" fmla="*/ 24 w 452"/>
                <a:gd name="T39" fmla="*/ 122 h 452"/>
                <a:gd name="T40" fmla="*/ 48 w 452"/>
                <a:gd name="T41" fmla="*/ 86 h 452"/>
                <a:gd name="T42" fmla="*/ 78 w 452"/>
                <a:gd name="T43" fmla="*/ 54 h 452"/>
                <a:gd name="T44" fmla="*/ 114 w 452"/>
                <a:gd name="T45" fmla="*/ 30 h 452"/>
                <a:gd name="T46" fmla="*/ 154 w 452"/>
                <a:gd name="T47" fmla="*/ 12 h 452"/>
                <a:gd name="T48" fmla="*/ 196 w 452"/>
                <a:gd name="T49" fmla="*/ 2 h 452"/>
                <a:gd name="T50" fmla="*/ 242 w 452"/>
                <a:gd name="T51" fmla="*/ 0 h 452"/>
                <a:gd name="T52" fmla="*/ 266 w 452"/>
                <a:gd name="T53" fmla="*/ 4 h 452"/>
                <a:gd name="T54" fmla="*/ 308 w 452"/>
                <a:gd name="T55" fmla="*/ 16 h 452"/>
                <a:gd name="T56" fmla="*/ 348 w 452"/>
                <a:gd name="T57" fmla="*/ 36 h 452"/>
                <a:gd name="T58" fmla="*/ 382 w 452"/>
                <a:gd name="T59" fmla="*/ 62 h 452"/>
                <a:gd name="T60" fmla="*/ 410 w 452"/>
                <a:gd name="T61" fmla="*/ 96 h 452"/>
                <a:gd name="T62" fmla="*/ 432 w 452"/>
                <a:gd name="T63" fmla="*/ 134 h 452"/>
                <a:gd name="T64" fmla="*/ 446 w 452"/>
                <a:gd name="T65" fmla="*/ 174 h 452"/>
                <a:gd name="T66" fmla="*/ 452 w 452"/>
                <a:gd name="T67" fmla="*/ 22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2" h="452">
                  <a:moveTo>
                    <a:pt x="452" y="242"/>
                  </a:moveTo>
                  <a:lnTo>
                    <a:pt x="452" y="242"/>
                  </a:lnTo>
                  <a:lnTo>
                    <a:pt x="448" y="266"/>
                  </a:lnTo>
                  <a:lnTo>
                    <a:pt x="444" y="288"/>
                  </a:lnTo>
                  <a:lnTo>
                    <a:pt x="436" y="308"/>
                  </a:lnTo>
                  <a:lnTo>
                    <a:pt x="426" y="330"/>
                  </a:lnTo>
                  <a:lnTo>
                    <a:pt x="416" y="348"/>
                  </a:lnTo>
                  <a:lnTo>
                    <a:pt x="404" y="366"/>
                  </a:lnTo>
                  <a:lnTo>
                    <a:pt x="388" y="382"/>
                  </a:lnTo>
                  <a:lnTo>
                    <a:pt x="374" y="398"/>
                  </a:lnTo>
                  <a:lnTo>
                    <a:pt x="356" y="410"/>
                  </a:lnTo>
                  <a:lnTo>
                    <a:pt x="338" y="422"/>
                  </a:lnTo>
                  <a:lnTo>
                    <a:pt x="318" y="432"/>
                  </a:lnTo>
                  <a:lnTo>
                    <a:pt x="298" y="440"/>
                  </a:lnTo>
                  <a:lnTo>
                    <a:pt x="276" y="446"/>
                  </a:lnTo>
                  <a:lnTo>
                    <a:pt x="254" y="450"/>
                  </a:lnTo>
                  <a:lnTo>
                    <a:pt x="232" y="452"/>
                  </a:lnTo>
                  <a:lnTo>
                    <a:pt x="208" y="452"/>
                  </a:lnTo>
                  <a:lnTo>
                    <a:pt x="208" y="452"/>
                  </a:lnTo>
                  <a:lnTo>
                    <a:pt x="186" y="448"/>
                  </a:lnTo>
                  <a:lnTo>
                    <a:pt x="164" y="444"/>
                  </a:lnTo>
                  <a:lnTo>
                    <a:pt x="142" y="436"/>
                  </a:lnTo>
                  <a:lnTo>
                    <a:pt x="122" y="426"/>
                  </a:lnTo>
                  <a:lnTo>
                    <a:pt x="104" y="416"/>
                  </a:lnTo>
                  <a:lnTo>
                    <a:pt x="86" y="404"/>
                  </a:lnTo>
                  <a:lnTo>
                    <a:pt x="70" y="390"/>
                  </a:lnTo>
                  <a:lnTo>
                    <a:pt x="54" y="374"/>
                  </a:lnTo>
                  <a:lnTo>
                    <a:pt x="40" y="356"/>
                  </a:lnTo>
                  <a:lnTo>
                    <a:pt x="30" y="338"/>
                  </a:lnTo>
                  <a:lnTo>
                    <a:pt x="20" y="318"/>
                  </a:lnTo>
                  <a:lnTo>
                    <a:pt x="12" y="298"/>
                  </a:lnTo>
                  <a:lnTo>
                    <a:pt x="6" y="276"/>
                  </a:lnTo>
                  <a:lnTo>
                    <a:pt x="2" y="254"/>
                  </a:lnTo>
                  <a:lnTo>
                    <a:pt x="0" y="232"/>
                  </a:lnTo>
                  <a:lnTo>
                    <a:pt x="0" y="208"/>
                  </a:lnTo>
                  <a:lnTo>
                    <a:pt x="0" y="208"/>
                  </a:lnTo>
                  <a:lnTo>
                    <a:pt x="4" y="186"/>
                  </a:lnTo>
                  <a:lnTo>
                    <a:pt x="8" y="164"/>
                  </a:lnTo>
                  <a:lnTo>
                    <a:pt x="16" y="142"/>
                  </a:lnTo>
                  <a:lnTo>
                    <a:pt x="24" y="122"/>
                  </a:lnTo>
                  <a:lnTo>
                    <a:pt x="36" y="104"/>
                  </a:lnTo>
                  <a:lnTo>
                    <a:pt x="48" y="86"/>
                  </a:lnTo>
                  <a:lnTo>
                    <a:pt x="62" y="70"/>
                  </a:lnTo>
                  <a:lnTo>
                    <a:pt x="78" y="54"/>
                  </a:lnTo>
                  <a:lnTo>
                    <a:pt x="96" y="42"/>
                  </a:lnTo>
                  <a:lnTo>
                    <a:pt x="114" y="30"/>
                  </a:lnTo>
                  <a:lnTo>
                    <a:pt x="134" y="20"/>
                  </a:lnTo>
                  <a:lnTo>
                    <a:pt x="154" y="12"/>
                  </a:lnTo>
                  <a:lnTo>
                    <a:pt x="174" y="6"/>
                  </a:lnTo>
                  <a:lnTo>
                    <a:pt x="196" y="2"/>
                  </a:lnTo>
                  <a:lnTo>
                    <a:pt x="220" y="0"/>
                  </a:lnTo>
                  <a:lnTo>
                    <a:pt x="242" y="0"/>
                  </a:lnTo>
                  <a:lnTo>
                    <a:pt x="242" y="0"/>
                  </a:lnTo>
                  <a:lnTo>
                    <a:pt x="266" y="4"/>
                  </a:lnTo>
                  <a:lnTo>
                    <a:pt x="288" y="8"/>
                  </a:lnTo>
                  <a:lnTo>
                    <a:pt x="308" y="16"/>
                  </a:lnTo>
                  <a:lnTo>
                    <a:pt x="328" y="24"/>
                  </a:lnTo>
                  <a:lnTo>
                    <a:pt x="348" y="36"/>
                  </a:lnTo>
                  <a:lnTo>
                    <a:pt x="366" y="48"/>
                  </a:lnTo>
                  <a:lnTo>
                    <a:pt x="382" y="62"/>
                  </a:lnTo>
                  <a:lnTo>
                    <a:pt x="396" y="78"/>
                  </a:lnTo>
                  <a:lnTo>
                    <a:pt x="410" y="96"/>
                  </a:lnTo>
                  <a:lnTo>
                    <a:pt x="422" y="114"/>
                  </a:lnTo>
                  <a:lnTo>
                    <a:pt x="432" y="134"/>
                  </a:lnTo>
                  <a:lnTo>
                    <a:pt x="440" y="154"/>
                  </a:lnTo>
                  <a:lnTo>
                    <a:pt x="446" y="174"/>
                  </a:lnTo>
                  <a:lnTo>
                    <a:pt x="450" y="196"/>
                  </a:lnTo>
                  <a:lnTo>
                    <a:pt x="452" y="220"/>
                  </a:lnTo>
                  <a:lnTo>
                    <a:pt x="452" y="2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0174"/>
            <p:cNvSpPr>
              <a:spLocks/>
            </p:cNvSpPr>
            <p:nvPr/>
          </p:nvSpPr>
          <p:spPr bwMode="auto">
            <a:xfrm>
              <a:off x="12685713" y="6697663"/>
              <a:ext cx="266700" cy="266700"/>
            </a:xfrm>
            <a:custGeom>
              <a:avLst/>
              <a:gdLst>
                <a:gd name="T0" fmla="*/ 168 w 168"/>
                <a:gd name="T1" fmla="*/ 90 h 168"/>
                <a:gd name="T2" fmla="*/ 168 w 168"/>
                <a:gd name="T3" fmla="*/ 90 h 168"/>
                <a:gd name="T4" fmla="*/ 166 w 168"/>
                <a:gd name="T5" fmla="*/ 108 h 168"/>
                <a:gd name="T6" fmla="*/ 160 w 168"/>
                <a:gd name="T7" fmla="*/ 122 h 168"/>
                <a:gd name="T8" fmla="*/ 150 w 168"/>
                <a:gd name="T9" fmla="*/ 136 h 168"/>
                <a:gd name="T10" fmla="*/ 138 w 168"/>
                <a:gd name="T11" fmla="*/ 148 h 168"/>
                <a:gd name="T12" fmla="*/ 126 w 168"/>
                <a:gd name="T13" fmla="*/ 158 h 168"/>
                <a:gd name="T14" fmla="*/ 110 w 168"/>
                <a:gd name="T15" fmla="*/ 164 h 168"/>
                <a:gd name="T16" fmla="*/ 94 w 168"/>
                <a:gd name="T17" fmla="*/ 168 h 168"/>
                <a:gd name="T18" fmla="*/ 78 w 168"/>
                <a:gd name="T19" fmla="*/ 168 h 168"/>
                <a:gd name="T20" fmla="*/ 78 w 168"/>
                <a:gd name="T21" fmla="*/ 168 h 168"/>
                <a:gd name="T22" fmla="*/ 60 w 168"/>
                <a:gd name="T23" fmla="*/ 166 h 168"/>
                <a:gd name="T24" fmla="*/ 44 w 168"/>
                <a:gd name="T25" fmla="*/ 160 h 168"/>
                <a:gd name="T26" fmla="*/ 32 w 168"/>
                <a:gd name="T27" fmla="*/ 150 h 168"/>
                <a:gd name="T28" fmla="*/ 20 w 168"/>
                <a:gd name="T29" fmla="*/ 140 h 168"/>
                <a:gd name="T30" fmla="*/ 10 w 168"/>
                <a:gd name="T31" fmla="*/ 126 h 168"/>
                <a:gd name="T32" fmla="*/ 4 w 168"/>
                <a:gd name="T33" fmla="*/ 110 h 168"/>
                <a:gd name="T34" fmla="*/ 0 w 168"/>
                <a:gd name="T35" fmla="*/ 94 h 168"/>
                <a:gd name="T36" fmla="*/ 0 w 168"/>
                <a:gd name="T37" fmla="*/ 78 h 168"/>
                <a:gd name="T38" fmla="*/ 0 w 168"/>
                <a:gd name="T39" fmla="*/ 78 h 168"/>
                <a:gd name="T40" fmla="*/ 2 w 168"/>
                <a:gd name="T41" fmla="*/ 60 h 168"/>
                <a:gd name="T42" fmla="*/ 8 w 168"/>
                <a:gd name="T43" fmla="*/ 46 h 168"/>
                <a:gd name="T44" fmla="*/ 18 w 168"/>
                <a:gd name="T45" fmla="*/ 32 h 168"/>
                <a:gd name="T46" fmla="*/ 28 w 168"/>
                <a:gd name="T47" fmla="*/ 20 h 168"/>
                <a:gd name="T48" fmla="*/ 42 w 168"/>
                <a:gd name="T49" fmla="*/ 10 h 168"/>
                <a:gd name="T50" fmla="*/ 56 w 168"/>
                <a:gd name="T51" fmla="*/ 4 h 168"/>
                <a:gd name="T52" fmla="*/ 72 w 168"/>
                <a:gd name="T53" fmla="*/ 0 h 168"/>
                <a:gd name="T54" fmla="*/ 90 w 168"/>
                <a:gd name="T55" fmla="*/ 0 h 168"/>
                <a:gd name="T56" fmla="*/ 90 w 168"/>
                <a:gd name="T57" fmla="*/ 0 h 168"/>
                <a:gd name="T58" fmla="*/ 106 w 168"/>
                <a:gd name="T59" fmla="*/ 2 h 168"/>
                <a:gd name="T60" fmla="*/ 122 w 168"/>
                <a:gd name="T61" fmla="*/ 8 h 168"/>
                <a:gd name="T62" fmla="*/ 136 w 168"/>
                <a:gd name="T63" fmla="*/ 18 h 168"/>
                <a:gd name="T64" fmla="*/ 148 w 168"/>
                <a:gd name="T65" fmla="*/ 28 h 168"/>
                <a:gd name="T66" fmla="*/ 158 w 168"/>
                <a:gd name="T67" fmla="*/ 42 h 168"/>
                <a:gd name="T68" fmla="*/ 164 w 168"/>
                <a:gd name="T69" fmla="*/ 56 h 168"/>
                <a:gd name="T70" fmla="*/ 168 w 168"/>
                <a:gd name="T71" fmla="*/ 72 h 168"/>
                <a:gd name="T72" fmla="*/ 168 w 168"/>
                <a:gd name="T73" fmla="*/ 9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8" h="168">
                  <a:moveTo>
                    <a:pt x="168" y="90"/>
                  </a:moveTo>
                  <a:lnTo>
                    <a:pt x="168" y="90"/>
                  </a:lnTo>
                  <a:lnTo>
                    <a:pt x="166" y="108"/>
                  </a:lnTo>
                  <a:lnTo>
                    <a:pt x="160" y="122"/>
                  </a:lnTo>
                  <a:lnTo>
                    <a:pt x="150" y="136"/>
                  </a:lnTo>
                  <a:lnTo>
                    <a:pt x="138" y="148"/>
                  </a:lnTo>
                  <a:lnTo>
                    <a:pt x="126" y="158"/>
                  </a:lnTo>
                  <a:lnTo>
                    <a:pt x="110" y="164"/>
                  </a:lnTo>
                  <a:lnTo>
                    <a:pt x="94" y="168"/>
                  </a:lnTo>
                  <a:lnTo>
                    <a:pt x="78" y="168"/>
                  </a:lnTo>
                  <a:lnTo>
                    <a:pt x="78" y="168"/>
                  </a:lnTo>
                  <a:lnTo>
                    <a:pt x="60" y="166"/>
                  </a:lnTo>
                  <a:lnTo>
                    <a:pt x="44" y="160"/>
                  </a:lnTo>
                  <a:lnTo>
                    <a:pt x="32" y="150"/>
                  </a:lnTo>
                  <a:lnTo>
                    <a:pt x="20" y="140"/>
                  </a:lnTo>
                  <a:lnTo>
                    <a:pt x="10" y="126"/>
                  </a:lnTo>
                  <a:lnTo>
                    <a:pt x="4" y="110"/>
                  </a:lnTo>
                  <a:lnTo>
                    <a:pt x="0" y="94"/>
                  </a:lnTo>
                  <a:lnTo>
                    <a:pt x="0" y="78"/>
                  </a:lnTo>
                  <a:lnTo>
                    <a:pt x="0" y="78"/>
                  </a:lnTo>
                  <a:lnTo>
                    <a:pt x="2" y="60"/>
                  </a:lnTo>
                  <a:lnTo>
                    <a:pt x="8" y="46"/>
                  </a:lnTo>
                  <a:lnTo>
                    <a:pt x="18" y="32"/>
                  </a:lnTo>
                  <a:lnTo>
                    <a:pt x="28" y="20"/>
                  </a:lnTo>
                  <a:lnTo>
                    <a:pt x="42" y="10"/>
                  </a:lnTo>
                  <a:lnTo>
                    <a:pt x="56" y="4"/>
                  </a:lnTo>
                  <a:lnTo>
                    <a:pt x="72" y="0"/>
                  </a:lnTo>
                  <a:lnTo>
                    <a:pt x="90" y="0"/>
                  </a:lnTo>
                  <a:lnTo>
                    <a:pt x="90" y="0"/>
                  </a:lnTo>
                  <a:lnTo>
                    <a:pt x="106" y="2"/>
                  </a:lnTo>
                  <a:lnTo>
                    <a:pt x="122" y="8"/>
                  </a:lnTo>
                  <a:lnTo>
                    <a:pt x="136" y="18"/>
                  </a:lnTo>
                  <a:lnTo>
                    <a:pt x="148" y="28"/>
                  </a:lnTo>
                  <a:lnTo>
                    <a:pt x="158" y="42"/>
                  </a:lnTo>
                  <a:lnTo>
                    <a:pt x="164" y="56"/>
                  </a:lnTo>
                  <a:lnTo>
                    <a:pt x="168" y="72"/>
                  </a:lnTo>
                  <a:lnTo>
                    <a:pt x="168" y="9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0175"/>
            <p:cNvSpPr>
              <a:spLocks/>
            </p:cNvSpPr>
            <p:nvPr/>
          </p:nvSpPr>
          <p:spPr bwMode="auto">
            <a:xfrm>
              <a:off x="12685713" y="6697663"/>
              <a:ext cx="266700" cy="266700"/>
            </a:xfrm>
            <a:custGeom>
              <a:avLst/>
              <a:gdLst>
                <a:gd name="T0" fmla="*/ 168 w 168"/>
                <a:gd name="T1" fmla="*/ 90 h 168"/>
                <a:gd name="T2" fmla="*/ 168 w 168"/>
                <a:gd name="T3" fmla="*/ 90 h 168"/>
                <a:gd name="T4" fmla="*/ 166 w 168"/>
                <a:gd name="T5" fmla="*/ 108 h 168"/>
                <a:gd name="T6" fmla="*/ 160 w 168"/>
                <a:gd name="T7" fmla="*/ 122 h 168"/>
                <a:gd name="T8" fmla="*/ 150 w 168"/>
                <a:gd name="T9" fmla="*/ 136 h 168"/>
                <a:gd name="T10" fmla="*/ 138 w 168"/>
                <a:gd name="T11" fmla="*/ 148 h 168"/>
                <a:gd name="T12" fmla="*/ 126 w 168"/>
                <a:gd name="T13" fmla="*/ 158 h 168"/>
                <a:gd name="T14" fmla="*/ 110 w 168"/>
                <a:gd name="T15" fmla="*/ 164 h 168"/>
                <a:gd name="T16" fmla="*/ 94 w 168"/>
                <a:gd name="T17" fmla="*/ 168 h 168"/>
                <a:gd name="T18" fmla="*/ 78 w 168"/>
                <a:gd name="T19" fmla="*/ 168 h 168"/>
                <a:gd name="T20" fmla="*/ 78 w 168"/>
                <a:gd name="T21" fmla="*/ 168 h 168"/>
                <a:gd name="T22" fmla="*/ 60 w 168"/>
                <a:gd name="T23" fmla="*/ 166 h 168"/>
                <a:gd name="T24" fmla="*/ 44 w 168"/>
                <a:gd name="T25" fmla="*/ 160 h 168"/>
                <a:gd name="T26" fmla="*/ 32 w 168"/>
                <a:gd name="T27" fmla="*/ 150 h 168"/>
                <a:gd name="T28" fmla="*/ 20 w 168"/>
                <a:gd name="T29" fmla="*/ 140 h 168"/>
                <a:gd name="T30" fmla="*/ 10 w 168"/>
                <a:gd name="T31" fmla="*/ 126 h 168"/>
                <a:gd name="T32" fmla="*/ 4 w 168"/>
                <a:gd name="T33" fmla="*/ 110 h 168"/>
                <a:gd name="T34" fmla="*/ 0 w 168"/>
                <a:gd name="T35" fmla="*/ 94 h 168"/>
                <a:gd name="T36" fmla="*/ 0 w 168"/>
                <a:gd name="T37" fmla="*/ 78 h 168"/>
                <a:gd name="T38" fmla="*/ 0 w 168"/>
                <a:gd name="T39" fmla="*/ 78 h 168"/>
                <a:gd name="T40" fmla="*/ 2 w 168"/>
                <a:gd name="T41" fmla="*/ 60 h 168"/>
                <a:gd name="T42" fmla="*/ 8 w 168"/>
                <a:gd name="T43" fmla="*/ 46 h 168"/>
                <a:gd name="T44" fmla="*/ 18 w 168"/>
                <a:gd name="T45" fmla="*/ 32 h 168"/>
                <a:gd name="T46" fmla="*/ 28 w 168"/>
                <a:gd name="T47" fmla="*/ 20 h 168"/>
                <a:gd name="T48" fmla="*/ 42 w 168"/>
                <a:gd name="T49" fmla="*/ 10 h 168"/>
                <a:gd name="T50" fmla="*/ 56 w 168"/>
                <a:gd name="T51" fmla="*/ 4 h 168"/>
                <a:gd name="T52" fmla="*/ 72 w 168"/>
                <a:gd name="T53" fmla="*/ 0 h 168"/>
                <a:gd name="T54" fmla="*/ 90 w 168"/>
                <a:gd name="T55" fmla="*/ 0 h 168"/>
                <a:gd name="T56" fmla="*/ 90 w 168"/>
                <a:gd name="T57" fmla="*/ 0 h 168"/>
                <a:gd name="T58" fmla="*/ 106 w 168"/>
                <a:gd name="T59" fmla="*/ 2 h 168"/>
                <a:gd name="T60" fmla="*/ 122 w 168"/>
                <a:gd name="T61" fmla="*/ 8 h 168"/>
                <a:gd name="T62" fmla="*/ 136 w 168"/>
                <a:gd name="T63" fmla="*/ 18 h 168"/>
                <a:gd name="T64" fmla="*/ 148 w 168"/>
                <a:gd name="T65" fmla="*/ 28 h 168"/>
                <a:gd name="T66" fmla="*/ 158 w 168"/>
                <a:gd name="T67" fmla="*/ 42 h 168"/>
                <a:gd name="T68" fmla="*/ 164 w 168"/>
                <a:gd name="T69" fmla="*/ 56 h 168"/>
                <a:gd name="T70" fmla="*/ 168 w 168"/>
                <a:gd name="T71" fmla="*/ 72 h 168"/>
                <a:gd name="T72" fmla="*/ 168 w 168"/>
                <a:gd name="T73" fmla="*/ 9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8" h="168">
                  <a:moveTo>
                    <a:pt x="168" y="90"/>
                  </a:moveTo>
                  <a:lnTo>
                    <a:pt x="168" y="90"/>
                  </a:lnTo>
                  <a:lnTo>
                    <a:pt x="166" y="108"/>
                  </a:lnTo>
                  <a:lnTo>
                    <a:pt x="160" y="122"/>
                  </a:lnTo>
                  <a:lnTo>
                    <a:pt x="150" y="136"/>
                  </a:lnTo>
                  <a:lnTo>
                    <a:pt x="138" y="148"/>
                  </a:lnTo>
                  <a:lnTo>
                    <a:pt x="126" y="158"/>
                  </a:lnTo>
                  <a:lnTo>
                    <a:pt x="110" y="164"/>
                  </a:lnTo>
                  <a:lnTo>
                    <a:pt x="94" y="168"/>
                  </a:lnTo>
                  <a:lnTo>
                    <a:pt x="78" y="168"/>
                  </a:lnTo>
                  <a:lnTo>
                    <a:pt x="78" y="168"/>
                  </a:lnTo>
                  <a:lnTo>
                    <a:pt x="60" y="166"/>
                  </a:lnTo>
                  <a:lnTo>
                    <a:pt x="44" y="160"/>
                  </a:lnTo>
                  <a:lnTo>
                    <a:pt x="32" y="150"/>
                  </a:lnTo>
                  <a:lnTo>
                    <a:pt x="20" y="140"/>
                  </a:lnTo>
                  <a:lnTo>
                    <a:pt x="10" y="126"/>
                  </a:lnTo>
                  <a:lnTo>
                    <a:pt x="4" y="110"/>
                  </a:lnTo>
                  <a:lnTo>
                    <a:pt x="0" y="94"/>
                  </a:lnTo>
                  <a:lnTo>
                    <a:pt x="0" y="78"/>
                  </a:lnTo>
                  <a:lnTo>
                    <a:pt x="0" y="78"/>
                  </a:lnTo>
                  <a:lnTo>
                    <a:pt x="2" y="60"/>
                  </a:lnTo>
                  <a:lnTo>
                    <a:pt x="8" y="46"/>
                  </a:lnTo>
                  <a:lnTo>
                    <a:pt x="18" y="32"/>
                  </a:lnTo>
                  <a:lnTo>
                    <a:pt x="28" y="20"/>
                  </a:lnTo>
                  <a:lnTo>
                    <a:pt x="42" y="10"/>
                  </a:lnTo>
                  <a:lnTo>
                    <a:pt x="56" y="4"/>
                  </a:lnTo>
                  <a:lnTo>
                    <a:pt x="72" y="0"/>
                  </a:lnTo>
                  <a:lnTo>
                    <a:pt x="90" y="0"/>
                  </a:lnTo>
                  <a:lnTo>
                    <a:pt x="90" y="0"/>
                  </a:lnTo>
                  <a:lnTo>
                    <a:pt x="106" y="2"/>
                  </a:lnTo>
                  <a:lnTo>
                    <a:pt x="122" y="8"/>
                  </a:lnTo>
                  <a:lnTo>
                    <a:pt x="136" y="18"/>
                  </a:lnTo>
                  <a:lnTo>
                    <a:pt x="148" y="28"/>
                  </a:lnTo>
                  <a:lnTo>
                    <a:pt x="158" y="42"/>
                  </a:lnTo>
                  <a:lnTo>
                    <a:pt x="164" y="56"/>
                  </a:lnTo>
                  <a:lnTo>
                    <a:pt x="168" y="72"/>
                  </a:lnTo>
                  <a:lnTo>
                    <a:pt x="168"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10176"/>
            <p:cNvSpPr>
              <a:spLocks/>
            </p:cNvSpPr>
            <p:nvPr/>
          </p:nvSpPr>
          <p:spPr bwMode="auto">
            <a:xfrm>
              <a:off x="12485688" y="6472238"/>
              <a:ext cx="396875" cy="406400"/>
            </a:xfrm>
            <a:custGeom>
              <a:avLst/>
              <a:gdLst>
                <a:gd name="T0" fmla="*/ 0 w 250"/>
                <a:gd name="T1" fmla="*/ 50 h 256"/>
                <a:gd name="T2" fmla="*/ 196 w 250"/>
                <a:gd name="T3" fmla="*/ 256 h 256"/>
                <a:gd name="T4" fmla="*/ 250 w 250"/>
                <a:gd name="T5" fmla="*/ 210 h 256"/>
                <a:gd name="T6" fmla="*/ 60 w 250"/>
                <a:gd name="T7" fmla="*/ 0 h 256"/>
                <a:gd name="T8" fmla="*/ 0 w 250"/>
                <a:gd name="T9" fmla="*/ 50 h 256"/>
              </a:gdLst>
              <a:ahLst/>
              <a:cxnLst>
                <a:cxn ang="0">
                  <a:pos x="T0" y="T1"/>
                </a:cxn>
                <a:cxn ang="0">
                  <a:pos x="T2" y="T3"/>
                </a:cxn>
                <a:cxn ang="0">
                  <a:pos x="T4" y="T5"/>
                </a:cxn>
                <a:cxn ang="0">
                  <a:pos x="T6" y="T7"/>
                </a:cxn>
                <a:cxn ang="0">
                  <a:pos x="T8" y="T9"/>
                </a:cxn>
              </a:cxnLst>
              <a:rect l="0" t="0" r="r" b="b"/>
              <a:pathLst>
                <a:path w="250" h="256">
                  <a:moveTo>
                    <a:pt x="0" y="50"/>
                  </a:moveTo>
                  <a:lnTo>
                    <a:pt x="196" y="256"/>
                  </a:lnTo>
                  <a:lnTo>
                    <a:pt x="250" y="210"/>
                  </a:lnTo>
                  <a:lnTo>
                    <a:pt x="60" y="0"/>
                  </a:lnTo>
                  <a:lnTo>
                    <a:pt x="0" y="5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10177"/>
            <p:cNvSpPr>
              <a:spLocks/>
            </p:cNvSpPr>
            <p:nvPr/>
          </p:nvSpPr>
          <p:spPr bwMode="auto">
            <a:xfrm>
              <a:off x="12742863" y="6754813"/>
              <a:ext cx="152400" cy="152400"/>
            </a:xfrm>
            <a:custGeom>
              <a:avLst/>
              <a:gdLst>
                <a:gd name="T0" fmla="*/ 96 w 96"/>
                <a:gd name="T1" fmla="*/ 52 h 96"/>
                <a:gd name="T2" fmla="*/ 96 w 96"/>
                <a:gd name="T3" fmla="*/ 52 h 96"/>
                <a:gd name="T4" fmla="*/ 94 w 96"/>
                <a:gd name="T5" fmla="*/ 62 h 96"/>
                <a:gd name="T6" fmla="*/ 90 w 96"/>
                <a:gd name="T7" fmla="*/ 70 h 96"/>
                <a:gd name="T8" fmla="*/ 86 w 96"/>
                <a:gd name="T9" fmla="*/ 78 h 96"/>
                <a:gd name="T10" fmla="*/ 80 w 96"/>
                <a:gd name="T11" fmla="*/ 84 h 96"/>
                <a:gd name="T12" fmla="*/ 72 w 96"/>
                <a:gd name="T13" fmla="*/ 90 h 96"/>
                <a:gd name="T14" fmla="*/ 64 w 96"/>
                <a:gd name="T15" fmla="*/ 94 h 96"/>
                <a:gd name="T16" fmla="*/ 54 w 96"/>
                <a:gd name="T17" fmla="*/ 96 h 96"/>
                <a:gd name="T18" fmla="*/ 44 w 96"/>
                <a:gd name="T19" fmla="*/ 96 h 96"/>
                <a:gd name="T20" fmla="*/ 44 w 96"/>
                <a:gd name="T21" fmla="*/ 96 h 96"/>
                <a:gd name="T22" fmla="*/ 34 w 96"/>
                <a:gd name="T23" fmla="*/ 94 h 96"/>
                <a:gd name="T24" fmla="*/ 26 w 96"/>
                <a:gd name="T25" fmla="*/ 90 h 96"/>
                <a:gd name="T26" fmla="*/ 18 w 96"/>
                <a:gd name="T27" fmla="*/ 86 h 96"/>
                <a:gd name="T28" fmla="*/ 10 w 96"/>
                <a:gd name="T29" fmla="*/ 80 h 96"/>
                <a:gd name="T30" fmla="*/ 6 w 96"/>
                <a:gd name="T31" fmla="*/ 72 h 96"/>
                <a:gd name="T32" fmla="*/ 2 w 96"/>
                <a:gd name="T33" fmla="*/ 64 h 96"/>
                <a:gd name="T34" fmla="*/ 0 w 96"/>
                <a:gd name="T35" fmla="*/ 54 h 96"/>
                <a:gd name="T36" fmla="*/ 0 w 96"/>
                <a:gd name="T37" fmla="*/ 44 h 96"/>
                <a:gd name="T38" fmla="*/ 0 w 96"/>
                <a:gd name="T39" fmla="*/ 44 h 96"/>
                <a:gd name="T40" fmla="*/ 2 w 96"/>
                <a:gd name="T41" fmla="*/ 34 h 96"/>
                <a:gd name="T42" fmla="*/ 4 w 96"/>
                <a:gd name="T43" fmla="*/ 26 h 96"/>
                <a:gd name="T44" fmla="*/ 10 w 96"/>
                <a:gd name="T45" fmla="*/ 18 h 96"/>
                <a:gd name="T46" fmla="*/ 16 w 96"/>
                <a:gd name="T47" fmla="*/ 12 h 96"/>
                <a:gd name="T48" fmla="*/ 24 w 96"/>
                <a:gd name="T49" fmla="*/ 6 h 96"/>
                <a:gd name="T50" fmla="*/ 32 w 96"/>
                <a:gd name="T51" fmla="*/ 2 h 96"/>
                <a:gd name="T52" fmla="*/ 42 w 96"/>
                <a:gd name="T53" fmla="*/ 0 h 96"/>
                <a:gd name="T54" fmla="*/ 52 w 96"/>
                <a:gd name="T55" fmla="*/ 0 h 96"/>
                <a:gd name="T56" fmla="*/ 52 w 96"/>
                <a:gd name="T57" fmla="*/ 0 h 96"/>
                <a:gd name="T58" fmla="*/ 60 w 96"/>
                <a:gd name="T59" fmla="*/ 2 h 96"/>
                <a:gd name="T60" fmla="*/ 70 w 96"/>
                <a:gd name="T61" fmla="*/ 4 h 96"/>
                <a:gd name="T62" fmla="*/ 78 w 96"/>
                <a:gd name="T63" fmla="*/ 10 h 96"/>
                <a:gd name="T64" fmla="*/ 84 w 96"/>
                <a:gd name="T65" fmla="*/ 16 h 96"/>
                <a:gd name="T66" fmla="*/ 90 w 96"/>
                <a:gd name="T67" fmla="*/ 24 h 96"/>
                <a:gd name="T68" fmla="*/ 94 w 96"/>
                <a:gd name="T69" fmla="*/ 32 h 96"/>
                <a:gd name="T70" fmla="*/ 96 w 96"/>
                <a:gd name="T71" fmla="*/ 42 h 96"/>
                <a:gd name="T72" fmla="*/ 96 w 96"/>
                <a:gd name="T73" fmla="*/ 5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96">
                  <a:moveTo>
                    <a:pt x="96" y="52"/>
                  </a:moveTo>
                  <a:lnTo>
                    <a:pt x="96" y="52"/>
                  </a:lnTo>
                  <a:lnTo>
                    <a:pt x="94" y="62"/>
                  </a:lnTo>
                  <a:lnTo>
                    <a:pt x="90" y="70"/>
                  </a:lnTo>
                  <a:lnTo>
                    <a:pt x="86" y="78"/>
                  </a:lnTo>
                  <a:lnTo>
                    <a:pt x="80" y="84"/>
                  </a:lnTo>
                  <a:lnTo>
                    <a:pt x="72" y="90"/>
                  </a:lnTo>
                  <a:lnTo>
                    <a:pt x="64" y="94"/>
                  </a:lnTo>
                  <a:lnTo>
                    <a:pt x="54" y="96"/>
                  </a:lnTo>
                  <a:lnTo>
                    <a:pt x="44" y="96"/>
                  </a:lnTo>
                  <a:lnTo>
                    <a:pt x="44" y="96"/>
                  </a:lnTo>
                  <a:lnTo>
                    <a:pt x="34" y="94"/>
                  </a:lnTo>
                  <a:lnTo>
                    <a:pt x="26" y="90"/>
                  </a:lnTo>
                  <a:lnTo>
                    <a:pt x="18" y="86"/>
                  </a:lnTo>
                  <a:lnTo>
                    <a:pt x="10" y="80"/>
                  </a:lnTo>
                  <a:lnTo>
                    <a:pt x="6" y="72"/>
                  </a:lnTo>
                  <a:lnTo>
                    <a:pt x="2" y="64"/>
                  </a:lnTo>
                  <a:lnTo>
                    <a:pt x="0" y="54"/>
                  </a:lnTo>
                  <a:lnTo>
                    <a:pt x="0" y="44"/>
                  </a:lnTo>
                  <a:lnTo>
                    <a:pt x="0" y="44"/>
                  </a:lnTo>
                  <a:lnTo>
                    <a:pt x="2" y="34"/>
                  </a:lnTo>
                  <a:lnTo>
                    <a:pt x="4" y="26"/>
                  </a:lnTo>
                  <a:lnTo>
                    <a:pt x="10" y="18"/>
                  </a:lnTo>
                  <a:lnTo>
                    <a:pt x="16" y="12"/>
                  </a:lnTo>
                  <a:lnTo>
                    <a:pt x="24" y="6"/>
                  </a:lnTo>
                  <a:lnTo>
                    <a:pt x="32" y="2"/>
                  </a:lnTo>
                  <a:lnTo>
                    <a:pt x="42" y="0"/>
                  </a:lnTo>
                  <a:lnTo>
                    <a:pt x="52" y="0"/>
                  </a:lnTo>
                  <a:lnTo>
                    <a:pt x="52" y="0"/>
                  </a:lnTo>
                  <a:lnTo>
                    <a:pt x="60" y="2"/>
                  </a:lnTo>
                  <a:lnTo>
                    <a:pt x="70" y="4"/>
                  </a:lnTo>
                  <a:lnTo>
                    <a:pt x="78" y="10"/>
                  </a:lnTo>
                  <a:lnTo>
                    <a:pt x="84" y="16"/>
                  </a:lnTo>
                  <a:lnTo>
                    <a:pt x="90" y="24"/>
                  </a:lnTo>
                  <a:lnTo>
                    <a:pt x="94" y="32"/>
                  </a:lnTo>
                  <a:lnTo>
                    <a:pt x="96" y="42"/>
                  </a:lnTo>
                  <a:lnTo>
                    <a:pt x="96" y="5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10178"/>
            <p:cNvSpPr>
              <a:spLocks/>
            </p:cNvSpPr>
            <p:nvPr/>
          </p:nvSpPr>
          <p:spPr bwMode="auto">
            <a:xfrm>
              <a:off x="12742863" y="6754813"/>
              <a:ext cx="152400" cy="152400"/>
            </a:xfrm>
            <a:custGeom>
              <a:avLst/>
              <a:gdLst>
                <a:gd name="T0" fmla="*/ 96 w 96"/>
                <a:gd name="T1" fmla="*/ 52 h 96"/>
                <a:gd name="T2" fmla="*/ 96 w 96"/>
                <a:gd name="T3" fmla="*/ 52 h 96"/>
                <a:gd name="T4" fmla="*/ 94 w 96"/>
                <a:gd name="T5" fmla="*/ 62 h 96"/>
                <a:gd name="T6" fmla="*/ 90 w 96"/>
                <a:gd name="T7" fmla="*/ 70 h 96"/>
                <a:gd name="T8" fmla="*/ 86 w 96"/>
                <a:gd name="T9" fmla="*/ 78 h 96"/>
                <a:gd name="T10" fmla="*/ 80 w 96"/>
                <a:gd name="T11" fmla="*/ 84 h 96"/>
                <a:gd name="T12" fmla="*/ 72 w 96"/>
                <a:gd name="T13" fmla="*/ 90 h 96"/>
                <a:gd name="T14" fmla="*/ 64 w 96"/>
                <a:gd name="T15" fmla="*/ 94 h 96"/>
                <a:gd name="T16" fmla="*/ 54 w 96"/>
                <a:gd name="T17" fmla="*/ 96 h 96"/>
                <a:gd name="T18" fmla="*/ 44 w 96"/>
                <a:gd name="T19" fmla="*/ 96 h 96"/>
                <a:gd name="T20" fmla="*/ 44 w 96"/>
                <a:gd name="T21" fmla="*/ 96 h 96"/>
                <a:gd name="T22" fmla="*/ 34 w 96"/>
                <a:gd name="T23" fmla="*/ 94 h 96"/>
                <a:gd name="T24" fmla="*/ 26 w 96"/>
                <a:gd name="T25" fmla="*/ 90 h 96"/>
                <a:gd name="T26" fmla="*/ 18 w 96"/>
                <a:gd name="T27" fmla="*/ 86 h 96"/>
                <a:gd name="T28" fmla="*/ 10 w 96"/>
                <a:gd name="T29" fmla="*/ 80 h 96"/>
                <a:gd name="T30" fmla="*/ 6 w 96"/>
                <a:gd name="T31" fmla="*/ 72 h 96"/>
                <a:gd name="T32" fmla="*/ 2 w 96"/>
                <a:gd name="T33" fmla="*/ 64 h 96"/>
                <a:gd name="T34" fmla="*/ 0 w 96"/>
                <a:gd name="T35" fmla="*/ 54 h 96"/>
                <a:gd name="T36" fmla="*/ 0 w 96"/>
                <a:gd name="T37" fmla="*/ 44 h 96"/>
                <a:gd name="T38" fmla="*/ 0 w 96"/>
                <a:gd name="T39" fmla="*/ 44 h 96"/>
                <a:gd name="T40" fmla="*/ 2 w 96"/>
                <a:gd name="T41" fmla="*/ 34 h 96"/>
                <a:gd name="T42" fmla="*/ 4 w 96"/>
                <a:gd name="T43" fmla="*/ 26 h 96"/>
                <a:gd name="T44" fmla="*/ 10 w 96"/>
                <a:gd name="T45" fmla="*/ 18 h 96"/>
                <a:gd name="T46" fmla="*/ 16 w 96"/>
                <a:gd name="T47" fmla="*/ 12 h 96"/>
                <a:gd name="T48" fmla="*/ 24 w 96"/>
                <a:gd name="T49" fmla="*/ 6 h 96"/>
                <a:gd name="T50" fmla="*/ 32 w 96"/>
                <a:gd name="T51" fmla="*/ 2 h 96"/>
                <a:gd name="T52" fmla="*/ 42 w 96"/>
                <a:gd name="T53" fmla="*/ 0 h 96"/>
                <a:gd name="T54" fmla="*/ 52 w 96"/>
                <a:gd name="T55" fmla="*/ 0 h 96"/>
                <a:gd name="T56" fmla="*/ 52 w 96"/>
                <a:gd name="T57" fmla="*/ 0 h 96"/>
                <a:gd name="T58" fmla="*/ 60 w 96"/>
                <a:gd name="T59" fmla="*/ 2 h 96"/>
                <a:gd name="T60" fmla="*/ 70 w 96"/>
                <a:gd name="T61" fmla="*/ 4 h 96"/>
                <a:gd name="T62" fmla="*/ 78 w 96"/>
                <a:gd name="T63" fmla="*/ 10 h 96"/>
                <a:gd name="T64" fmla="*/ 84 w 96"/>
                <a:gd name="T65" fmla="*/ 16 h 96"/>
                <a:gd name="T66" fmla="*/ 90 w 96"/>
                <a:gd name="T67" fmla="*/ 24 h 96"/>
                <a:gd name="T68" fmla="*/ 94 w 96"/>
                <a:gd name="T69" fmla="*/ 32 h 96"/>
                <a:gd name="T70" fmla="*/ 96 w 96"/>
                <a:gd name="T71" fmla="*/ 42 h 96"/>
                <a:gd name="T72" fmla="*/ 96 w 96"/>
                <a:gd name="T73" fmla="*/ 5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96">
                  <a:moveTo>
                    <a:pt x="96" y="52"/>
                  </a:moveTo>
                  <a:lnTo>
                    <a:pt x="96" y="52"/>
                  </a:lnTo>
                  <a:lnTo>
                    <a:pt x="94" y="62"/>
                  </a:lnTo>
                  <a:lnTo>
                    <a:pt x="90" y="70"/>
                  </a:lnTo>
                  <a:lnTo>
                    <a:pt x="86" y="78"/>
                  </a:lnTo>
                  <a:lnTo>
                    <a:pt x="80" y="84"/>
                  </a:lnTo>
                  <a:lnTo>
                    <a:pt x="72" y="90"/>
                  </a:lnTo>
                  <a:lnTo>
                    <a:pt x="64" y="94"/>
                  </a:lnTo>
                  <a:lnTo>
                    <a:pt x="54" y="96"/>
                  </a:lnTo>
                  <a:lnTo>
                    <a:pt x="44" y="96"/>
                  </a:lnTo>
                  <a:lnTo>
                    <a:pt x="44" y="96"/>
                  </a:lnTo>
                  <a:lnTo>
                    <a:pt x="34" y="94"/>
                  </a:lnTo>
                  <a:lnTo>
                    <a:pt x="26" y="90"/>
                  </a:lnTo>
                  <a:lnTo>
                    <a:pt x="18" y="86"/>
                  </a:lnTo>
                  <a:lnTo>
                    <a:pt x="10" y="80"/>
                  </a:lnTo>
                  <a:lnTo>
                    <a:pt x="6" y="72"/>
                  </a:lnTo>
                  <a:lnTo>
                    <a:pt x="2" y="64"/>
                  </a:lnTo>
                  <a:lnTo>
                    <a:pt x="0" y="54"/>
                  </a:lnTo>
                  <a:lnTo>
                    <a:pt x="0" y="44"/>
                  </a:lnTo>
                  <a:lnTo>
                    <a:pt x="0" y="44"/>
                  </a:lnTo>
                  <a:lnTo>
                    <a:pt x="2" y="34"/>
                  </a:lnTo>
                  <a:lnTo>
                    <a:pt x="4" y="26"/>
                  </a:lnTo>
                  <a:lnTo>
                    <a:pt x="10" y="18"/>
                  </a:lnTo>
                  <a:lnTo>
                    <a:pt x="16" y="12"/>
                  </a:lnTo>
                  <a:lnTo>
                    <a:pt x="24" y="6"/>
                  </a:lnTo>
                  <a:lnTo>
                    <a:pt x="32" y="2"/>
                  </a:lnTo>
                  <a:lnTo>
                    <a:pt x="42" y="0"/>
                  </a:lnTo>
                  <a:lnTo>
                    <a:pt x="52" y="0"/>
                  </a:lnTo>
                  <a:lnTo>
                    <a:pt x="52" y="0"/>
                  </a:lnTo>
                  <a:lnTo>
                    <a:pt x="60" y="2"/>
                  </a:lnTo>
                  <a:lnTo>
                    <a:pt x="70" y="4"/>
                  </a:lnTo>
                  <a:lnTo>
                    <a:pt x="78" y="10"/>
                  </a:lnTo>
                  <a:lnTo>
                    <a:pt x="84" y="16"/>
                  </a:lnTo>
                  <a:lnTo>
                    <a:pt x="90" y="24"/>
                  </a:lnTo>
                  <a:lnTo>
                    <a:pt x="94" y="32"/>
                  </a:lnTo>
                  <a:lnTo>
                    <a:pt x="96" y="42"/>
                  </a:lnTo>
                  <a:lnTo>
                    <a:pt x="96"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10179"/>
            <p:cNvSpPr>
              <a:spLocks/>
            </p:cNvSpPr>
            <p:nvPr/>
          </p:nvSpPr>
          <p:spPr bwMode="auto">
            <a:xfrm>
              <a:off x="14409738" y="4706938"/>
              <a:ext cx="1130300" cy="1127125"/>
            </a:xfrm>
            <a:custGeom>
              <a:avLst/>
              <a:gdLst>
                <a:gd name="T0" fmla="*/ 710 w 712"/>
                <a:gd name="T1" fmla="*/ 382 h 710"/>
                <a:gd name="T2" fmla="*/ 698 w 712"/>
                <a:gd name="T3" fmla="*/ 452 h 710"/>
                <a:gd name="T4" fmla="*/ 672 w 712"/>
                <a:gd name="T5" fmla="*/ 518 h 710"/>
                <a:gd name="T6" fmla="*/ 636 w 712"/>
                <a:gd name="T7" fmla="*/ 574 h 710"/>
                <a:gd name="T8" fmla="*/ 588 w 712"/>
                <a:gd name="T9" fmla="*/ 624 h 710"/>
                <a:gd name="T10" fmla="*/ 532 w 712"/>
                <a:gd name="T11" fmla="*/ 664 h 710"/>
                <a:gd name="T12" fmla="*/ 470 w 712"/>
                <a:gd name="T13" fmla="*/ 692 h 710"/>
                <a:gd name="T14" fmla="*/ 402 w 712"/>
                <a:gd name="T15" fmla="*/ 708 h 710"/>
                <a:gd name="T16" fmla="*/ 330 w 712"/>
                <a:gd name="T17" fmla="*/ 710 h 710"/>
                <a:gd name="T18" fmla="*/ 294 w 712"/>
                <a:gd name="T19" fmla="*/ 704 h 710"/>
                <a:gd name="T20" fmla="*/ 226 w 712"/>
                <a:gd name="T21" fmla="*/ 686 h 710"/>
                <a:gd name="T22" fmla="*/ 164 w 712"/>
                <a:gd name="T23" fmla="*/ 654 h 710"/>
                <a:gd name="T24" fmla="*/ 110 w 712"/>
                <a:gd name="T25" fmla="*/ 612 h 710"/>
                <a:gd name="T26" fmla="*/ 66 w 712"/>
                <a:gd name="T27" fmla="*/ 560 h 710"/>
                <a:gd name="T28" fmla="*/ 32 w 712"/>
                <a:gd name="T29" fmla="*/ 500 h 710"/>
                <a:gd name="T30" fmla="*/ 10 w 712"/>
                <a:gd name="T31" fmla="*/ 434 h 710"/>
                <a:gd name="T32" fmla="*/ 0 w 712"/>
                <a:gd name="T33" fmla="*/ 364 h 710"/>
                <a:gd name="T34" fmla="*/ 2 w 712"/>
                <a:gd name="T35" fmla="*/ 328 h 710"/>
                <a:gd name="T36" fmla="*/ 14 w 712"/>
                <a:gd name="T37" fmla="*/ 258 h 710"/>
                <a:gd name="T38" fmla="*/ 40 w 712"/>
                <a:gd name="T39" fmla="*/ 192 h 710"/>
                <a:gd name="T40" fmla="*/ 78 w 712"/>
                <a:gd name="T41" fmla="*/ 134 h 710"/>
                <a:gd name="T42" fmla="*/ 124 w 712"/>
                <a:gd name="T43" fmla="*/ 86 h 710"/>
                <a:gd name="T44" fmla="*/ 180 w 712"/>
                <a:gd name="T45" fmla="*/ 46 h 710"/>
                <a:gd name="T46" fmla="*/ 242 w 712"/>
                <a:gd name="T47" fmla="*/ 18 h 710"/>
                <a:gd name="T48" fmla="*/ 310 w 712"/>
                <a:gd name="T49" fmla="*/ 2 h 710"/>
                <a:gd name="T50" fmla="*/ 382 w 712"/>
                <a:gd name="T51" fmla="*/ 0 h 710"/>
                <a:gd name="T52" fmla="*/ 418 w 712"/>
                <a:gd name="T53" fmla="*/ 4 h 710"/>
                <a:gd name="T54" fmla="*/ 486 w 712"/>
                <a:gd name="T55" fmla="*/ 24 h 710"/>
                <a:gd name="T56" fmla="*/ 548 w 712"/>
                <a:gd name="T57" fmla="*/ 56 h 710"/>
                <a:gd name="T58" fmla="*/ 602 w 712"/>
                <a:gd name="T59" fmla="*/ 98 h 710"/>
                <a:gd name="T60" fmla="*/ 646 w 712"/>
                <a:gd name="T61" fmla="*/ 150 h 710"/>
                <a:gd name="T62" fmla="*/ 680 w 712"/>
                <a:gd name="T63" fmla="*/ 210 h 710"/>
                <a:gd name="T64" fmla="*/ 702 w 712"/>
                <a:gd name="T65" fmla="*/ 274 h 710"/>
                <a:gd name="T66" fmla="*/ 712 w 712"/>
                <a:gd name="T67" fmla="*/ 344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2" h="710">
                  <a:moveTo>
                    <a:pt x="710" y="382"/>
                  </a:moveTo>
                  <a:lnTo>
                    <a:pt x="710" y="382"/>
                  </a:lnTo>
                  <a:lnTo>
                    <a:pt x="706" y="418"/>
                  </a:lnTo>
                  <a:lnTo>
                    <a:pt x="698" y="452"/>
                  </a:lnTo>
                  <a:lnTo>
                    <a:pt x="686" y="486"/>
                  </a:lnTo>
                  <a:lnTo>
                    <a:pt x="672" y="518"/>
                  </a:lnTo>
                  <a:lnTo>
                    <a:pt x="654" y="546"/>
                  </a:lnTo>
                  <a:lnTo>
                    <a:pt x="636" y="574"/>
                  </a:lnTo>
                  <a:lnTo>
                    <a:pt x="612" y="600"/>
                  </a:lnTo>
                  <a:lnTo>
                    <a:pt x="588" y="624"/>
                  </a:lnTo>
                  <a:lnTo>
                    <a:pt x="560" y="644"/>
                  </a:lnTo>
                  <a:lnTo>
                    <a:pt x="532" y="664"/>
                  </a:lnTo>
                  <a:lnTo>
                    <a:pt x="502" y="678"/>
                  </a:lnTo>
                  <a:lnTo>
                    <a:pt x="470" y="692"/>
                  </a:lnTo>
                  <a:lnTo>
                    <a:pt x="436" y="700"/>
                  </a:lnTo>
                  <a:lnTo>
                    <a:pt x="402" y="708"/>
                  </a:lnTo>
                  <a:lnTo>
                    <a:pt x="366" y="710"/>
                  </a:lnTo>
                  <a:lnTo>
                    <a:pt x="330" y="710"/>
                  </a:lnTo>
                  <a:lnTo>
                    <a:pt x="330" y="710"/>
                  </a:lnTo>
                  <a:lnTo>
                    <a:pt x="294" y="704"/>
                  </a:lnTo>
                  <a:lnTo>
                    <a:pt x="258" y="696"/>
                  </a:lnTo>
                  <a:lnTo>
                    <a:pt x="226" y="686"/>
                  </a:lnTo>
                  <a:lnTo>
                    <a:pt x="194" y="670"/>
                  </a:lnTo>
                  <a:lnTo>
                    <a:pt x="164" y="654"/>
                  </a:lnTo>
                  <a:lnTo>
                    <a:pt x="136" y="634"/>
                  </a:lnTo>
                  <a:lnTo>
                    <a:pt x="110" y="612"/>
                  </a:lnTo>
                  <a:lnTo>
                    <a:pt x="86" y="586"/>
                  </a:lnTo>
                  <a:lnTo>
                    <a:pt x="66" y="560"/>
                  </a:lnTo>
                  <a:lnTo>
                    <a:pt x="48" y="530"/>
                  </a:lnTo>
                  <a:lnTo>
                    <a:pt x="32" y="500"/>
                  </a:lnTo>
                  <a:lnTo>
                    <a:pt x="20" y="468"/>
                  </a:lnTo>
                  <a:lnTo>
                    <a:pt x="10" y="434"/>
                  </a:lnTo>
                  <a:lnTo>
                    <a:pt x="4" y="400"/>
                  </a:lnTo>
                  <a:lnTo>
                    <a:pt x="0" y="364"/>
                  </a:lnTo>
                  <a:lnTo>
                    <a:pt x="2" y="328"/>
                  </a:lnTo>
                  <a:lnTo>
                    <a:pt x="2" y="328"/>
                  </a:lnTo>
                  <a:lnTo>
                    <a:pt x="6" y="292"/>
                  </a:lnTo>
                  <a:lnTo>
                    <a:pt x="14" y="258"/>
                  </a:lnTo>
                  <a:lnTo>
                    <a:pt x="26" y="224"/>
                  </a:lnTo>
                  <a:lnTo>
                    <a:pt x="40" y="192"/>
                  </a:lnTo>
                  <a:lnTo>
                    <a:pt x="58" y="162"/>
                  </a:lnTo>
                  <a:lnTo>
                    <a:pt x="78" y="134"/>
                  </a:lnTo>
                  <a:lnTo>
                    <a:pt x="100" y="108"/>
                  </a:lnTo>
                  <a:lnTo>
                    <a:pt x="124" y="86"/>
                  </a:lnTo>
                  <a:lnTo>
                    <a:pt x="152" y="64"/>
                  </a:lnTo>
                  <a:lnTo>
                    <a:pt x="180" y="46"/>
                  </a:lnTo>
                  <a:lnTo>
                    <a:pt x="210" y="30"/>
                  </a:lnTo>
                  <a:lnTo>
                    <a:pt x="242" y="18"/>
                  </a:lnTo>
                  <a:lnTo>
                    <a:pt x="276" y="8"/>
                  </a:lnTo>
                  <a:lnTo>
                    <a:pt x="310" y="2"/>
                  </a:lnTo>
                  <a:lnTo>
                    <a:pt x="346" y="0"/>
                  </a:lnTo>
                  <a:lnTo>
                    <a:pt x="382" y="0"/>
                  </a:lnTo>
                  <a:lnTo>
                    <a:pt x="382" y="0"/>
                  </a:lnTo>
                  <a:lnTo>
                    <a:pt x="418" y="4"/>
                  </a:lnTo>
                  <a:lnTo>
                    <a:pt x="454" y="12"/>
                  </a:lnTo>
                  <a:lnTo>
                    <a:pt x="486" y="24"/>
                  </a:lnTo>
                  <a:lnTo>
                    <a:pt x="518" y="38"/>
                  </a:lnTo>
                  <a:lnTo>
                    <a:pt x="548" y="56"/>
                  </a:lnTo>
                  <a:lnTo>
                    <a:pt x="576" y="76"/>
                  </a:lnTo>
                  <a:lnTo>
                    <a:pt x="602" y="98"/>
                  </a:lnTo>
                  <a:lnTo>
                    <a:pt x="626" y="122"/>
                  </a:lnTo>
                  <a:lnTo>
                    <a:pt x="646" y="150"/>
                  </a:lnTo>
                  <a:lnTo>
                    <a:pt x="664" y="178"/>
                  </a:lnTo>
                  <a:lnTo>
                    <a:pt x="680" y="210"/>
                  </a:lnTo>
                  <a:lnTo>
                    <a:pt x="692" y="242"/>
                  </a:lnTo>
                  <a:lnTo>
                    <a:pt x="702" y="274"/>
                  </a:lnTo>
                  <a:lnTo>
                    <a:pt x="708" y="310"/>
                  </a:lnTo>
                  <a:lnTo>
                    <a:pt x="712" y="344"/>
                  </a:lnTo>
                  <a:lnTo>
                    <a:pt x="710" y="382"/>
                  </a:lnTo>
                  <a:close/>
                </a:path>
              </a:pathLst>
            </a:custGeom>
            <a:solidFill>
              <a:srgbClr val="2A2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0180"/>
            <p:cNvSpPr>
              <a:spLocks/>
            </p:cNvSpPr>
            <p:nvPr/>
          </p:nvSpPr>
          <p:spPr bwMode="auto">
            <a:xfrm>
              <a:off x="14409738" y="4706938"/>
              <a:ext cx="1130300" cy="1127125"/>
            </a:xfrm>
            <a:custGeom>
              <a:avLst/>
              <a:gdLst>
                <a:gd name="T0" fmla="*/ 710 w 712"/>
                <a:gd name="T1" fmla="*/ 382 h 710"/>
                <a:gd name="T2" fmla="*/ 698 w 712"/>
                <a:gd name="T3" fmla="*/ 452 h 710"/>
                <a:gd name="T4" fmla="*/ 672 w 712"/>
                <a:gd name="T5" fmla="*/ 518 h 710"/>
                <a:gd name="T6" fmla="*/ 636 w 712"/>
                <a:gd name="T7" fmla="*/ 574 h 710"/>
                <a:gd name="T8" fmla="*/ 588 w 712"/>
                <a:gd name="T9" fmla="*/ 624 h 710"/>
                <a:gd name="T10" fmla="*/ 532 w 712"/>
                <a:gd name="T11" fmla="*/ 664 h 710"/>
                <a:gd name="T12" fmla="*/ 470 w 712"/>
                <a:gd name="T13" fmla="*/ 692 h 710"/>
                <a:gd name="T14" fmla="*/ 402 w 712"/>
                <a:gd name="T15" fmla="*/ 708 h 710"/>
                <a:gd name="T16" fmla="*/ 330 w 712"/>
                <a:gd name="T17" fmla="*/ 710 h 710"/>
                <a:gd name="T18" fmla="*/ 294 w 712"/>
                <a:gd name="T19" fmla="*/ 704 h 710"/>
                <a:gd name="T20" fmla="*/ 226 w 712"/>
                <a:gd name="T21" fmla="*/ 686 h 710"/>
                <a:gd name="T22" fmla="*/ 164 w 712"/>
                <a:gd name="T23" fmla="*/ 654 h 710"/>
                <a:gd name="T24" fmla="*/ 110 w 712"/>
                <a:gd name="T25" fmla="*/ 612 h 710"/>
                <a:gd name="T26" fmla="*/ 66 w 712"/>
                <a:gd name="T27" fmla="*/ 560 h 710"/>
                <a:gd name="T28" fmla="*/ 32 w 712"/>
                <a:gd name="T29" fmla="*/ 500 h 710"/>
                <a:gd name="T30" fmla="*/ 10 w 712"/>
                <a:gd name="T31" fmla="*/ 434 h 710"/>
                <a:gd name="T32" fmla="*/ 0 w 712"/>
                <a:gd name="T33" fmla="*/ 364 h 710"/>
                <a:gd name="T34" fmla="*/ 2 w 712"/>
                <a:gd name="T35" fmla="*/ 328 h 710"/>
                <a:gd name="T36" fmla="*/ 14 w 712"/>
                <a:gd name="T37" fmla="*/ 258 h 710"/>
                <a:gd name="T38" fmla="*/ 40 w 712"/>
                <a:gd name="T39" fmla="*/ 192 h 710"/>
                <a:gd name="T40" fmla="*/ 78 w 712"/>
                <a:gd name="T41" fmla="*/ 134 h 710"/>
                <a:gd name="T42" fmla="*/ 124 w 712"/>
                <a:gd name="T43" fmla="*/ 86 h 710"/>
                <a:gd name="T44" fmla="*/ 180 w 712"/>
                <a:gd name="T45" fmla="*/ 46 h 710"/>
                <a:gd name="T46" fmla="*/ 242 w 712"/>
                <a:gd name="T47" fmla="*/ 18 h 710"/>
                <a:gd name="T48" fmla="*/ 310 w 712"/>
                <a:gd name="T49" fmla="*/ 2 h 710"/>
                <a:gd name="T50" fmla="*/ 382 w 712"/>
                <a:gd name="T51" fmla="*/ 0 h 710"/>
                <a:gd name="T52" fmla="*/ 418 w 712"/>
                <a:gd name="T53" fmla="*/ 4 h 710"/>
                <a:gd name="T54" fmla="*/ 486 w 712"/>
                <a:gd name="T55" fmla="*/ 24 h 710"/>
                <a:gd name="T56" fmla="*/ 548 w 712"/>
                <a:gd name="T57" fmla="*/ 56 h 710"/>
                <a:gd name="T58" fmla="*/ 602 w 712"/>
                <a:gd name="T59" fmla="*/ 98 h 710"/>
                <a:gd name="T60" fmla="*/ 646 w 712"/>
                <a:gd name="T61" fmla="*/ 150 h 710"/>
                <a:gd name="T62" fmla="*/ 680 w 712"/>
                <a:gd name="T63" fmla="*/ 210 h 710"/>
                <a:gd name="T64" fmla="*/ 702 w 712"/>
                <a:gd name="T65" fmla="*/ 274 h 710"/>
                <a:gd name="T66" fmla="*/ 712 w 712"/>
                <a:gd name="T67" fmla="*/ 344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2" h="710">
                  <a:moveTo>
                    <a:pt x="710" y="382"/>
                  </a:moveTo>
                  <a:lnTo>
                    <a:pt x="710" y="382"/>
                  </a:lnTo>
                  <a:lnTo>
                    <a:pt x="706" y="418"/>
                  </a:lnTo>
                  <a:lnTo>
                    <a:pt x="698" y="452"/>
                  </a:lnTo>
                  <a:lnTo>
                    <a:pt x="686" y="486"/>
                  </a:lnTo>
                  <a:lnTo>
                    <a:pt x="672" y="518"/>
                  </a:lnTo>
                  <a:lnTo>
                    <a:pt x="654" y="546"/>
                  </a:lnTo>
                  <a:lnTo>
                    <a:pt x="636" y="574"/>
                  </a:lnTo>
                  <a:lnTo>
                    <a:pt x="612" y="600"/>
                  </a:lnTo>
                  <a:lnTo>
                    <a:pt x="588" y="624"/>
                  </a:lnTo>
                  <a:lnTo>
                    <a:pt x="560" y="644"/>
                  </a:lnTo>
                  <a:lnTo>
                    <a:pt x="532" y="664"/>
                  </a:lnTo>
                  <a:lnTo>
                    <a:pt x="502" y="678"/>
                  </a:lnTo>
                  <a:lnTo>
                    <a:pt x="470" y="692"/>
                  </a:lnTo>
                  <a:lnTo>
                    <a:pt x="436" y="700"/>
                  </a:lnTo>
                  <a:lnTo>
                    <a:pt x="402" y="708"/>
                  </a:lnTo>
                  <a:lnTo>
                    <a:pt x="366" y="710"/>
                  </a:lnTo>
                  <a:lnTo>
                    <a:pt x="330" y="710"/>
                  </a:lnTo>
                  <a:lnTo>
                    <a:pt x="330" y="710"/>
                  </a:lnTo>
                  <a:lnTo>
                    <a:pt x="294" y="704"/>
                  </a:lnTo>
                  <a:lnTo>
                    <a:pt x="258" y="696"/>
                  </a:lnTo>
                  <a:lnTo>
                    <a:pt x="226" y="686"/>
                  </a:lnTo>
                  <a:lnTo>
                    <a:pt x="194" y="670"/>
                  </a:lnTo>
                  <a:lnTo>
                    <a:pt x="164" y="654"/>
                  </a:lnTo>
                  <a:lnTo>
                    <a:pt x="136" y="634"/>
                  </a:lnTo>
                  <a:lnTo>
                    <a:pt x="110" y="612"/>
                  </a:lnTo>
                  <a:lnTo>
                    <a:pt x="86" y="586"/>
                  </a:lnTo>
                  <a:lnTo>
                    <a:pt x="66" y="560"/>
                  </a:lnTo>
                  <a:lnTo>
                    <a:pt x="48" y="530"/>
                  </a:lnTo>
                  <a:lnTo>
                    <a:pt x="32" y="500"/>
                  </a:lnTo>
                  <a:lnTo>
                    <a:pt x="20" y="468"/>
                  </a:lnTo>
                  <a:lnTo>
                    <a:pt x="10" y="434"/>
                  </a:lnTo>
                  <a:lnTo>
                    <a:pt x="4" y="400"/>
                  </a:lnTo>
                  <a:lnTo>
                    <a:pt x="0" y="364"/>
                  </a:lnTo>
                  <a:lnTo>
                    <a:pt x="2" y="328"/>
                  </a:lnTo>
                  <a:lnTo>
                    <a:pt x="2" y="328"/>
                  </a:lnTo>
                  <a:lnTo>
                    <a:pt x="6" y="292"/>
                  </a:lnTo>
                  <a:lnTo>
                    <a:pt x="14" y="258"/>
                  </a:lnTo>
                  <a:lnTo>
                    <a:pt x="26" y="224"/>
                  </a:lnTo>
                  <a:lnTo>
                    <a:pt x="40" y="192"/>
                  </a:lnTo>
                  <a:lnTo>
                    <a:pt x="58" y="162"/>
                  </a:lnTo>
                  <a:lnTo>
                    <a:pt x="78" y="134"/>
                  </a:lnTo>
                  <a:lnTo>
                    <a:pt x="100" y="108"/>
                  </a:lnTo>
                  <a:lnTo>
                    <a:pt x="124" y="86"/>
                  </a:lnTo>
                  <a:lnTo>
                    <a:pt x="152" y="64"/>
                  </a:lnTo>
                  <a:lnTo>
                    <a:pt x="180" y="46"/>
                  </a:lnTo>
                  <a:lnTo>
                    <a:pt x="210" y="30"/>
                  </a:lnTo>
                  <a:lnTo>
                    <a:pt x="242" y="18"/>
                  </a:lnTo>
                  <a:lnTo>
                    <a:pt x="276" y="8"/>
                  </a:lnTo>
                  <a:lnTo>
                    <a:pt x="310" y="2"/>
                  </a:lnTo>
                  <a:lnTo>
                    <a:pt x="346" y="0"/>
                  </a:lnTo>
                  <a:lnTo>
                    <a:pt x="382" y="0"/>
                  </a:lnTo>
                  <a:lnTo>
                    <a:pt x="382" y="0"/>
                  </a:lnTo>
                  <a:lnTo>
                    <a:pt x="418" y="4"/>
                  </a:lnTo>
                  <a:lnTo>
                    <a:pt x="454" y="12"/>
                  </a:lnTo>
                  <a:lnTo>
                    <a:pt x="486" y="24"/>
                  </a:lnTo>
                  <a:lnTo>
                    <a:pt x="518" y="38"/>
                  </a:lnTo>
                  <a:lnTo>
                    <a:pt x="548" y="56"/>
                  </a:lnTo>
                  <a:lnTo>
                    <a:pt x="576" y="76"/>
                  </a:lnTo>
                  <a:lnTo>
                    <a:pt x="602" y="98"/>
                  </a:lnTo>
                  <a:lnTo>
                    <a:pt x="626" y="122"/>
                  </a:lnTo>
                  <a:lnTo>
                    <a:pt x="646" y="150"/>
                  </a:lnTo>
                  <a:lnTo>
                    <a:pt x="664" y="178"/>
                  </a:lnTo>
                  <a:lnTo>
                    <a:pt x="680" y="210"/>
                  </a:lnTo>
                  <a:lnTo>
                    <a:pt x="692" y="242"/>
                  </a:lnTo>
                  <a:lnTo>
                    <a:pt x="702" y="274"/>
                  </a:lnTo>
                  <a:lnTo>
                    <a:pt x="708" y="310"/>
                  </a:lnTo>
                  <a:lnTo>
                    <a:pt x="712" y="344"/>
                  </a:lnTo>
                  <a:lnTo>
                    <a:pt x="710" y="3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10181"/>
            <p:cNvSpPr>
              <a:spLocks/>
            </p:cNvSpPr>
            <p:nvPr/>
          </p:nvSpPr>
          <p:spPr bwMode="auto">
            <a:xfrm>
              <a:off x="14555788" y="4852988"/>
              <a:ext cx="838200" cy="835025"/>
            </a:xfrm>
            <a:custGeom>
              <a:avLst/>
              <a:gdLst>
                <a:gd name="T0" fmla="*/ 528 w 528"/>
                <a:gd name="T1" fmla="*/ 282 h 526"/>
                <a:gd name="T2" fmla="*/ 518 w 528"/>
                <a:gd name="T3" fmla="*/ 334 h 526"/>
                <a:gd name="T4" fmla="*/ 498 w 528"/>
                <a:gd name="T5" fmla="*/ 384 h 526"/>
                <a:gd name="T6" fmla="*/ 472 w 528"/>
                <a:gd name="T7" fmla="*/ 426 h 526"/>
                <a:gd name="T8" fmla="*/ 436 w 528"/>
                <a:gd name="T9" fmla="*/ 462 h 526"/>
                <a:gd name="T10" fmla="*/ 394 w 528"/>
                <a:gd name="T11" fmla="*/ 492 h 526"/>
                <a:gd name="T12" fmla="*/ 348 w 528"/>
                <a:gd name="T13" fmla="*/ 512 h 526"/>
                <a:gd name="T14" fmla="*/ 298 w 528"/>
                <a:gd name="T15" fmla="*/ 524 h 526"/>
                <a:gd name="T16" fmla="*/ 244 w 528"/>
                <a:gd name="T17" fmla="*/ 526 h 526"/>
                <a:gd name="T18" fmla="*/ 218 w 528"/>
                <a:gd name="T19" fmla="*/ 522 h 526"/>
                <a:gd name="T20" fmla="*/ 168 w 528"/>
                <a:gd name="T21" fmla="*/ 508 h 526"/>
                <a:gd name="T22" fmla="*/ 122 w 528"/>
                <a:gd name="T23" fmla="*/ 484 h 526"/>
                <a:gd name="T24" fmla="*/ 82 w 528"/>
                <a:gd name="T25" fmla="*/ 454 h 526"/>
                <a:gd name="T26" fmla="*/ 48 w 528"/>
                <a:gd name="T27" fmla="*/ 414 h 526"/>
                <a:gd name="T28" fmla="*/ 24 w 528"/>
                <a:gd name="T29" fmla="*/ 370 h 526"/>
                <a:gd name="T30" fmla="*/ 8 w 528"/>
                <a:gd name="T31" fmla="*/ 322 h 526"/>
                <a:gd name="T32" fmla="*/ 0 w 528"/>
                <a:gd name="T33" fmla="*/ 270 h 526"/>
                <a:gd name="T34" fmla="*/ 2 w 528"/>
                <a:gd name="T35" fmla="*/ 244 h 526"/>
                <a:gd name="T36" fmla="*/ 10 w 528"/>
                <a:gd name="T37" fmla="*/ 190 h 526"/>
                <a:gd name="T38" fmla="*/ 30 w 528"/>
                <a:gd name="T39" fmla="*/ 142 h 526"/>
                <a:gd name="T40" fmla="*/ 56 w 528"/>
                <a:gd name="T41" fmla="*/ 100 h 526"/>
                <a:gd name="T42" fmla="*/ 92 w 528"/>
                <a:gd name="T43" fmla="*/ 62 h 526"/>
                <a:gd name="T44" fmla="*/ 134 w 528"/>
                <a:gd name="T45" fmla="*/ 34 h 526"/>
                <a:gd name="T46" fmla="*/ 180 w 528"/>
                <a:gd name="T47" fmla="*/ 12 h 526"/>
                <a:gd name="T48" fmla="*/ 230 w 528"/>
                <a:gd name="T49" fmla="*/ 2 h 526"/>
                <a:gd name="T50" fmla="*/ 284 w 528"/>
                <a:gd name="T51" fmla="*/ 0 h 526"/>
                <a:gd name="T52" fmla="*/ 310 w 528"/>
                <a:gd name="T53" fmla="*/ 4 h 526"/>
                <a:gd name="T54" fmla="*/ 362 w 528"/>
                <a:gd name="T55" fmla="*/ 18 h 526"/>
                <a:gd name="T56" fmla="*/ 406 w 528"/>
                <a:gd name="T57" fmla="*/ 40 h 526"/>
                <a:gd name="T58" fmla="*/ 446 w 528"/>
                <a:gd name="T59" fmla="*/ 72 h 526"/>
                <a:gd name="T60" fmla="*/ 480 w 528"/>
                <a:gd name="T61" fmla="*/ 110 h 526"/>
                <a:gd name="T62" fmla="*/ 504 w 528"/>
                <a:gd name="T63" fmla="*/ 154 h 526"/>
                <a:gd name="T64" fmla="*/ 522 w 528"/>
                <a:gd name="T65" fmla="*/ 204 h 526"/>
                <a:gd name="T66" fmla="*/ 528 w 528"/>
                <a:gd name="T67" fmla="*/ 25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8" h="526">
                  <a:moveTo>
                    <a:pt x="528" y="282"/>
                  </a:moveTo>
                  <a:lnTo>
                    <a:pt x="528" y="282"/>
                  </a:lnTo>
                  <a:lnTo>
                    <a:pt x="524" y="310"/>
                  </a:lnTo>
                  <a:lnTo>
                    <a:pt x="518" y="334"/>
                  </a:lnTo>
                  <a:lnTo>
                    <a:pt x="510" y="360"/>
                  </a:lnTo>
                  <a:lnTo>
                    <a:pt x="498" y="384"/>
                  </a:lnTo>
                  <a:lnTo>
                    <a:pt x="486" y="406"/>
                  </a:lnTo>
                  <a:lnTo>
                    <a:pt x="472" y="426"/>
                  </a:lnTo>
                  <a:lnTo>
                    <a:pt x="454" y="446"/>
                  </a:lnTo>
                  <a:lnTo>
                    <a:pt x="436" y="462"/>
                  </a:lnTo>
                  <a:lnTo>
                    <a:pt x="416" y="478"/>
                  </a:lnTo>
                  <a:lnTo>
                    <a:pt x="394" y="492"/>
                  </a:lnTo>
                  <a:lnTo>
                    <a:pt x="372" y="504"/>
                  </a:lnTo>
                  <a:lnTo>
                    <a:pt x="348" y="512"/>
                  </a:lnTo>
                  <a:lnTo>
                    <a:pt x="324" y="520"/>
                  </a:lnTo>
                  <a:lnTo>
                    <a:pt x="298" y="524"/>
                  </a:lnTo>
                  <a:lnTo>
                    <a:pt x="272" y="526"/>
                  </a:lnTo>
                  <a:lnTo>
                    <a:pt x="244" y="526"/>
                  </a:lnTo>
                  <a:lnTo>
                    <a:pt x="244" y="526"/>
                  </a:lnTo>
                  <a:lnTo>
                    <a:pt x="218" y="522"/>
                  </a:lnTo>
                  <a:lnTo>
                    <a:pt x="192" y="516"/>
                  </a:lnTo>
                  <a:lnTo>
                    <a:pt x="168" y="508"/>
                  </a:lnTo>
                  <a:lnTo>
                    <a:pt x="144" y="498"/>
                  </a:lnTo>
                  <a:lnTo>
                    <a:pt x="122" y="484"/>
                  </a:lnTo>
                  <a:lnTo>
                    <a:pt x="100" y="470"/>
                  </a:lnTo>
                  <a:lnTo>
                    <a:pt x="82" y="454"/>
                  </a:lnTo>
                  <a:lnTo>
                    <a:pt x="64" y="434"/>
                  </a:lnTo>
                  <a:lnTo>
                    <a:pt x="48" y="414"/>
                  </a:lnTo>
                  <a:lnTo>
                    <a:pt x="34" y="394"/>
                  </a:lnTo>
                  <a:lnTo>
                    <a:pt x="24" y="370"/>
                  </a:lnTo>
                  <a:lnTo>
                    <a:pt x="14" y="346"/>
                  </a:lnTo>
                  <a:lnTo>
                    <a:pt x="8" y="322"/>
                  </a:lnTo>
                  <a:lnTo>
                    <a:pt x="2" y="296"/>
                  </a:lnTo>
                  <a:lnTo>
                    <a:pt x="0" y="270"/>
                  </a:lnTo>
                  <a:lnTo>
                    <a:pt x="2" y="244"/>
                  </a:lnTo>
                  <a:lnTo>
                    <a:pt x="2" y="244"/>
                  </a:lnTo>
                  <a:lnTo>
                    <a:pt x="4" y="216"/>
                  </a:lnTo>
                  <a:lnTo>
                    <a:pt x="10" y="190"/>
                  </a:lnTo>
                  <a:lnTo>
                    <a:pt x="18" y="166"/>
                  </a:lnTo>
                  <a:lnTo>
                    <a:pt x="30" y="142"/>
                  </a:lnTo>
                  <a:lnTo>
                    <a:pt x="42" y="120"/>
                  </a:lnTo>
                  <a:lnTo>
                    <a:pt x="56" y="100"/>
                  </a:lnTo>
                  <a:lnTo>
                    <a:pt x="74" y="80"/>
                  </a:lnTo>
                  <a:lnTo>
                    <a:pt x="92" y="62"/>
                  </a:lnTo>
                  <a:lnTo>
                    <a:pt x="112" y="48"/>
                  </a:lnTo>
                  <a:lnTo>
                    <a:pt x="134" y="34"/>
                  </a:lnTo>
                  <a:lnTo>
                    <a:pt x="156" y="22"/>
                  </a:lnTo>
                  <a:lnTo>
                    <a:pt x="180" y="12"/>
                  </a:lnTo>
                  <a:lnTo>
                    <a:pt x="204" y="6"/>
                  </a:lnTo>
                  <a:lnTo>
                    <a:pt x="230" y="2"/>
                  </a:lnTo>
                  <a:lnTo>
                    <a:pt x="256" y="0"/>
                  </a:lnTo>
                  <a:lnTo>
                    <a:pt x="284" y="0"/>
                  </a:lnTo>
                  <a:lnTo>
                    <a:pt x="284" y="0"/>
                  </a:lnTo>
                  <a:lnTo>
                    <a:pt x="310" y="4"/>
                  </a:lnTo>
                  <a:lnTo>
                    <a:pt x="336" y="10"/>
                  </a:lnTo>
                  <a:lnTo>
                    <a:pt x="362" y="18"/>
                  </a:lnTo>
                  <a:lnTo>
                    <a:pt x="384" y="28"/>
                  </a:lnTo>
                  <a:lnTo>
                    <a:pt x="406" y="40"/>
                  </a:lnTo>
                  <a:lnTo>
                    <a:pt x="428" y="56"/>
                  </a:lnTo>
                  <a:lnTo>
                    <a:pt x="446" y="72"/>
                  </a:lnTo>
                  <a:lnTo>
                    <a:pt x="464" y="90"/>
                  </a:lnTo>
                  <a:lnTo>
                    <a:pt x="480" y="110"/>
                  </a:lnTo>
                  <a:lnTo>
                    <a:pt x="494" y="132"/>
                  </a:lnTo>
                  <a:lnTo>
                    <a:pt x="504" y="154"/>
                  </a:lnTo>
                  <a:lnTo>
                    <a:pt x="514" y="178"/>
                  </a:lnTo>
                  <a:lnTo>
                    <a:pt x="522" y="204"/>
                  </a:lnTo>
                  <a:lnTo>
                    <a:pt x="526" y="228"/>
                  </a:lnTo>
                  <a:lnTo>
                    <a:pt x="528" y="256"/>
                  </a:lnTo>
                  <a:lnTo>
                    <a:pt x="528" y="282"/>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10182"/>
            <p:cNvSpPr>
              <a:spLocks/>
            </p:cNvSpPr>
            <p:nvPr/>
          </p:nvSpPr>
          <p:spPr bwMode="auto">
            <a:xfrm>
              <a:off x="14555788" y="4852988"/>
              <a:ext cx="838200" cy="835025"/>
            </a:xfrm>
            <a:custGeom>
              <a:avLst/>
              <a:gdLst>
                <a:gd name="T0" fmla="*/ 528 w 528"/>
                <a:gd name="T1" fmla="*/ 282 h 526"/>
                <a:gd name="T2" fmla="*/ 518 w 528"/>
                <a:gd name="T3" fmla="*/ 334 h 526"/>
                <a:gd name="T4" fmla="*/ 498 w 528"/>
                <a:gd name="T5" fmla="*/ 384 h 526"/>
                <a:gd name="T6" fmla="*/ 472 w 528"/>
                <a:gd name="T7" fmla="*/ 426 h 526"/>
                <a:gd name="T8" fmla="*/ 436 w 528"/>
                <a:gd name="T9" fmla="*/ 462 h 526"/>
                <a:gd name="T10" fmla="*/ 394 w 528"/>
                <a:gd name="T11" fmla="*/ 492 h 526"/>
                <a:gd name="T12" fmla="*/ 348 w 528"/>
                <a:gd name="T13" fmla="*/ 512 h 526"/>
                <a:gd name="T14" fmla="*/ 298 w 528"/>
                <a:gd name="T15" fmla="*/ 524 h 526"/>
                <a:gd name="T16" fmla="*/ 244 w 528"/>
                <a:gd name="T17" fmla="*/ 526 h 526"/>
                <a:gd name="T18" fmla="*/ 218 w 528"/>
                <a:gd name="T19" fmla="*/ 522 h 526"/>
                <a:gd name="T20" fmla="*/ 168 w 528"/>
                <a:gd name="T21" fmla="*/ 508 h 526"/>
                <a:gd name="T22" fmla="*/ 122 w 528"/>
                <a:gd name="T23" fmla="*/ 484 h 526"/>
                <a:gd name="T24" fmla="*/ 82 w 528"/>
                <a:gd name="T25" fmla="*/ 454 h 526"/>
                <a:gd name="T26" fmla="*/ 48 w 528"/>
                <a:gd name="T27" fmla="*/ 414 h 526"/>
                <a:gd name="T28" fmla="*/ 24 w 528"/>
                <a:gd name="T29" fmla="*/ 370 h 526"/>
                <a:gd name="T30" fmla="*/ 8 w 528"/>
                <a:gd name="T31" fmla="*/ 322 h 526"/>
                <a:gd name="T32" fmla="*/ 0 w 528"/>
                <a:gd name="T33" fmla="*/ 270 h 526"/>
                <a:gd name="T34" fmla="*/ 2 w 528"/>
                <a:gd name="T35" fmla="*/ 244 h 526"/>
                <a:gd name="T36" fmla="*/ 10 w 528"/>
                <a:gd name="T37" fmla="*/ 190 h 526"/>
                <a:gd name="T38" fmla="*/ 30 w 528"/>
                <a:gd name="T39" fmla="*/ 142 h 526"/>
                <a:gd name="T40" fmla="*/ 56 w 528"/>
                <a:gd name="T41" fmla="*/ 100 h 526"/>
                <a:gd name="T42" fmla="*/ 92 w 528"/>
                <a:gd name="T43" fmla="*/ 62 h 526"/>
                <a:gd name="T44" fmla="*/ 134 w 528"/>
                <a:gd name="T45" fmla="*/ 34 h 526"/>
                <a:gd name="T46" fmla="*/ 180 w 528"/>
                <a:gd name="T47" fmla="*/ 12 h 526"/>
                <a:gd name="T48" fmla="*/ 230 w 528"/>
                <a:gd name="T49" fmla="*/ 2 h 526"/>
                <a:gd name="T50" fmla="*/ 284 w 528"/>
                <a:gd name="T51" fmla="*/ 0 h 526"/>
                <a:gd name="T52" fmla="*/ 310 w 528"/>
                <a:gd name="T53" fmla="*/ 4 h 526"/>
                <a:gd name="T54" fmla="*/ 362 w 528"/>
                <a:gd name="T55" fmla="*/ 18 h 526"/>
                <a:gd name="T56" fmla="*/ 406 w 528"/>
                <a:gd name="T57" fmla="*/ 40 h 526"/>
                <a:gd name="T58" fmla="*/ 446 w 528"/>
                <a:gd name="T59" fmla="*/ 72 h 526"/>
                <a:gd name="T60" fmla="*/ 480 w 528"/>
                <a:gd name="T61" fmla="*/ 110 h 526"/>
                <a:gd name="T62" fmla="*/ 504 w 528"/>
                <a:gd name="T63" fmla="*/ 154 h 526"/>
                <a:gd name="T64" fmla="*/ 522 w 528"/>
                <a:gd name="T65" fmla="*/ 204 h 526"/>
                <a:gd name="T66" fmla="*/ 528 w 528"/>
                <a:gd name="T67" fmla="*/ 25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8" h="526">
                  <a:moveTo>
                    <a:pt x="528" y="282"/>
                  </a:moveTo>
                  <a:lnTo>
                    <a:pt x="528" y="282"/>
                  </a:lnTo>
                  <a:lnTo>
                    <a:pt x="524" y="310"/>
                  </a:lnTo>
                  <a:lnTo>
                    <a:pt x="518" y="334"/>
                  </a:lnTo>
                  <a:lnTo>
                    <a:pt x="510" y="360"/>
                  </a:lnTo>
                  <a:lnTo>
                    <a:pt x="498" y="384"/>
                  </a:lnTo>
                  <a:lnTo>
                    <a:pt x="486" y="406"/>
                  </a:lnTo>
                  <a:lnTo>
                    <a:pt x="472" y="426"/>
                  </a:lnTo>
                  <a:lnTo>
                    <a:pt x="454" y="446"/>
                  </a:lnTo>
                  <a:lnTo>
                    <a:pt x="436" y="462"/>
                  </a:lnTo>
                  <a:lnTo>
                    <a:pt x="416" y="478"/>
                  </a:lnTo>
                  <a:lnTo>
                    <a:pt x="394" y="492"/>
                  </a:lnTo>
                  <a:lnTo>
                    <a:pt x="372" y="504"/>
                  </a:lnTo>
                  <a:lnTo>
                    <a:pt x="348" y="512"/>
                  </a:lnTo>
                  <a:lnTo>
                    <a:pt x="324" y="520"/>
                  </a:lnTo>
                  <a:lnTo>
                    <a:pt x="298" y="524"/>
                  </a:lnTo>
                  <a:lnTo>
                    <a:pt x="272" y="526"/>
                  </a:lnTo>
                  <a:lnTo>
                    <a:pt x="244" y="526"/>
                  </a:lnTo>
                  <a:lnTo>
                    <a:pt x="244" y="526"/>
                  </a:lnTo>
                  <a:lnTo>
                    <a:pt x="218" y="522"/>
                  </a:lnTo>
                  <a:lnTo>
                    <a:pt x="192" y="516"/>
                  </a:lnTo>
                  <a:lnTo>
                    <a:pt x="168" y="508"/>
                  </a:lnTo>
                  <a:lnTo>
                    <a:pt x="144" y="498"/>
                  </a:lnTo>
                  <a:lnTo>
                    <a:pt x="122" y="484"/>
                  </a:lnTo>
                  <a:lnTo>
                    <a:pt x="100" y="470"/>
                  </a:lnTo>
                  <a:lnTo>
                    <a:pt x="82" y="454"/>
                  </a:lnTo>
                  <a:lnTo>
                    <a:pt x="64" y="434"/>
                  </a:lnTo>
                  <a:lnTo>
                    <a:pt x="48" y="414"/>
                  </a:lnTo>
                  <a:lnTo>
                    <a:pt x="34" y="394"/>
                  </a:lnTo>
                  <a:lnTo>
                    <a:pt x="24" y="370"/>
                  </a:lnTo>
                  <a:lnTo>
                    <a:pt x="14" y="346"/>
                  </a:lnTo>
                  <a:lnTo>
                    <a:pt x="8" y="322"/>
                  </a:lnTo>
                  <a:lnTo>
                    <a:pt x="2" y="296"/>
                  </a:lnTo>
                  <a:lnTo>
                    <a:pt x="0" y="270"/>
                  </a:lnTo>
                  <a:lnTo>
                    <a:pt x="2" y="244"/>
                  </a:lnTo>
                  <a:lnTo>
                    <a:pt x="2" y="244"/>
                  </a:lnTo>
                  <a:lnTo>
                    <a:pt x="4" y="216"/>
                  </a:lnTo>
                  <a:lnTo>
                    <a:pt x="10" y="190"/>
                  </a:lnTo>
                  <a:lnTo>
                    <a:pt x="18" y="166"/>
                  </a:lnTo>
                  <a:lnTo>
                    <a:pt x="30" y="142"/>
                  </a:lnTo>
                  <a:lnTo>
                    <a:pt x="42" y="120"/>
                  </a:lnTo>
                  <a:lnTo>
                    <a:pt x="56" y="100"/>
                  </a:lnTo>
                  <a:lnTo>
                    <a:pt x="74" y="80"/>
                  </a:lnTo>
                  <a:lnTo>
                    <a:pt x="92" y="62"/>
                  </a:lnTo>
                  <a:lnTo>
                    <a:pt x="112" y="48"/>
                  </a:lnTo>
                  <a:lnTo>
                    <a:pt x="134" y="34"/>
                  </a:lnTo>
                  <a:lnTo>
                    <a:pt x="156" y="22"/>
                  </a:lnTo>
                  <a:lnTo>
                    <a:pt x="180" y="12"/>
                  </a:lnTo>
                  <a:lnTo>
                    <a:pt x="204" y="6"/>
                  </a:lnTo>
                  <a:lnTo>
                    <a:pt x="230" y="2"/>
                  </a:lnTo>
                  <a:lnTo>
                    <a:pt x="256" y="0"/>
                  </a:lnTo>
                  <a:lnTo>
                    <a:pt x="284" y="0"/>
                  </a:lnTo>
                  <a:lnTo>
                    <a:pt x="284" y="0"/>
                  </a:lnTo>
                  <a:lnTo>
                    <a:pt x="310" y="4"/>
                  </a:lnTo>
                  <a:lnTo>
                    <a:pt x="336" y="10"/>
                  </a:lnTo>
                  <a:lnTo>
                    <a:pt x="362" y="18"/>
                  </a:lnTo>
                  <a:lnTo>
                    <a:pt x="384" y="28"/>
                  </a:lnTo>
                  <a:lnTo>
                    <a:pt x="406" y="40"/>
                  </a:lnTo>
                  <a:lnTo>
                    <a:pt x="428" y="56"/>
                  </a:lnTo>
                  <a:lnTo>
                    <a:pt x="446" y="72"/>
                  </a:lnTo>
                  <a:lnTo>
                    <a:pt x="464" y="90"/>
                  </a:lnTo>
                  <a:lnTo>
                    <a:pt x="480" y="110"/>
                  </a:lnTo>
                  <a:lnTo>
                    <a:pt x="494" y="132"/>
                  </a:lnTo>
                  <a:lnTo>
                    <a:pt x="504" y="154"/>
                  </a:lnTo>
                  <a:lnTo>
                    <a:pt x="514" y="178"/>
                  </a:lnTo>
                  <a:lnTo>
                    <a:pt x="522" y="204"/>
                  </a:lnTo>
                  <a:lnTo>
                    <a:pt x="526" y="228"/>
                  </a:lnTo>
                  <a:lnTo>
                    <a:pt x="528" y="256"/>
                  </a:lnTo>
                  <a:lnTo>
                    <a:pt x="528" y="2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0183"/>
            <p:cNvSpPr>
              <a:spLocks/>
            </p:cNvSpPr>
            <p:nvPr/>
          </p:nvSpPr>
          <p:spPr bwMode="auto">
            <a:xfrm>
              <a:off x="14616113" y="4910138"/>
              <a:ext cx="717550" cy="717550"/>
            </a:xfrm>
            <a:custGeom>
              <a:avLst/>
              <a:gdLst>
                <a:gd name="T0" fmla="*/ 452 w 452"/>
                <a:gd name="T1" fmla="*/ 244 h 452"/>
                <a:gd name="T2" fmla="*/ 444 w 452"/>
                <a:gd name="T3" fmla="*/ 288 h 452"/>
                <a:gd name="T4" fmla="*/ 428 w 452"/>
                <a:gd name="T5" fmla="*/ 330 h 452"/>
                <a:gd name="T6" fmla="*/ 404 w 452"/>
                <a:gd name="T7" fmla="*/ 366 h 452"/>
                <a:gd name="T8" fmla="*/ 374 w 452"/>
                <a:gd name="T9" fmla="*/ 398 h 452"/>
                <a:gd name="T10" fmla="*/ 338 w 452"/>
                <a:gd name="T11" fmla="*/ 424 h 452"/>
                <a:gd name="T12" fmla="*/ 298 w 452"/>
                <a:gd name="T13" fmla="*/ 440 h 452"/>
                <a:gd name="T14" fmla="*/ 254 w 452"/>
                <a:gd name="T15" fmla="*/ 450 h 452"/>
                <a:gd name="T16" fmla="*/ 210 w 452"/>
                <a:gd name="T17" fmla="*/ 452 h 452"/>
                <a:gd name="T18" fmla="*/ 186 w 452"/>
                <a:gd name="T19" fmla="*/ 450 h 452"/>
                <a:gd name="T20" fmla="*/ 142 w 452"/>
                <a:gd name="T21" fmla="*/ 436 h 452"/>
                <a:gd name="T22" fmla="*/ 104 w 452"/>
                <a:gd name="T23" fmla="*/ 416 h 452"/>
                <a:gd name="T24" fmla="*/ 70 w 452"/>
                <a:gd name="T25" fmla="*/ 390 h 452"/>
                <a:gd name="T26" fmla="*/ 42 w 452"/>
                <a:gd name="T27" fmla="*/ 358 h 452"/>
                <a:gd name="T28" fmla="*/ 20 w 452"/>
                <a:gd name="T29" fmla="*/ 320 h 452"/>
                <a:gd name="T30" fmla="*/ 6 w 452"/>
                <a:gd name="T31" fmla="*/ 278 h 452"/>
                <a:gd name="T32" fmla="*/ 0 w 452"/>
                <a:gd name="T33" fmla="*/ 232 h 452"/>
                <a:gd name="T34" fmla="*/ 0 w 452"/>
                <a:gd name="T35" fmla="*/ 210 h 452"/>
                <a:gd name="T36" fmla="*/ 8 w 452"/>
                <a:gd name="T37" fmla="*/ 164 h 452"/>
                <a:gd name="T38" fmla="*/ 24 w 452"/>
                <a:gd name="T39" fmla="*/ 124 h 452"/>
                <a:gd name="T40" fmla="*/ 48 w 452"/>
                <a:gd name="T41" fmla="*/ 86 h 452"/>
                <a:gd name="T42" fmla="*/ 78 w 452"/>
                <a:gd name="T43" fmla="*/ 56 h 452"/>
                <a:gd name="T44" fmla="*/ 114 w 452"/>
                <a:gd name="T45" fmla="*/ 30 h 452"/>
                <a:gd name="T46" fmla="*/ 154 w 452"/>
                <a:gd name="T47" fmla="*/ 12 h 452"/>
                <a:gd name="T48" fmla="*/ 198 w 452"/>
                <a:gd name="T49" fmla="*/ 2 h 452"/>
                <a:gd name="T50" fmla="*/ 242 w 452"/>
                <a:gd name="T51" fmla="*/ 2 h 452"/>
                <a:gd name="T52" fmla="*/ 266 w 452"/>
                <a:gd name="T53" fmla="*/ 4 h 452"/>
                <a:gd name="T54" fmla="*/ 310 w 452"/>
                <a:gd name="T55" fmla="*/ 16 h 452"/>
                <a:gd name="T56" fmla="*/ 348 w 452"/>
                <a:gd name="T57" fmla="*/ 36 h 452"/>
                <a:gd name="T58" fmla="*/ 382 w 452"/>
                <a:gd name="T59" fmla="*/ 64 h 452"/>
                <a:gd name="T60" fmla="*/ 410 w 452"/>
                <a:gd name="T61" fmla="*/ 96 h 452"/>
                <a:gd name="T62" fmla="*/ 432 w 452"/>
                <a:gd name="T63" fmla="*/ 134 h 452"/>
                <a:gd name="T64" fmla="*/ 446 w 452"/>
                <a:gd name="T65" fmla="*/ 176 h 452"/>
                <a:gd name="T66" fmla="*/ 452 w 452"/>
                <a:gd name="T67" fmla="*/ 22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2" h="452">
                  <a:moveTo>
                    <a:pt x="452" y="244"/>
                  </a:moveTo>
                  <a:lnTo>
                    <a:pt x="452" y="244"/>
                  </a:lnTo>
                  <a:lnTo>
                    <a:pt x="448" y="266"/>
                  </a:lnTo>
                  <a:lnTo>
                    <a:pt x="444" y="288"/>
                  </a:lnTo>
                  <a:lnTo>
                    <a:pt x="436" y="310"/>
                  </a:lnTo>
                  <a:lnTo>
                    <a:pt x="428" y="330"/>
                  </a:lnTo>
                  <a:lnTo>
                    <a:pt x="416" y="348"/>
                  </a:lnTo>
                  <a:lnTo>
                    <a:pt x="404" y="366"/>
                  </a:lnTo>
                  <a:lnTo>
                    <a:pt x="390" y="384"/>
                  </a:lnTo>
                  <a:lnTo>
                    <a:pt x="374" y="398"/>
                  </a:lnTo>
                  <a:lnTo>
                    <a:pt x="356" y="412"/>
                  </a:lnTo>
                  <a:lnTo>
                    <a:pt x="338" y="424"/>
                  </a:lnTo>
                  <a:lnTo>
                    <a:pt x="318" y="432"/>
                  </a:lnTo>
                  <a:lnTo>
                    <a:pt x="298" y="440"/>
                  </a:lnTo>
                  <a:lnTo>
                    <a:pt x="276" y="446"/>
                  </a:lnTo>
                  <a:lnTo>
                    <a:pt x="254" y="450"/>
                  </a:lnTo>
                  <a:lnTo>
                    <a:pt x="232" y="452"/>
                  </a:lnTo>
                  <a:lnTo>
                    <a:pt x="210" y="452"/>
                  </a:lnTo>
                  <a:lnTo>
                    <a:pt x="210" y="452"/>
                  </a:lnTo>
                  <a:lnTo>
                    <a:pt x="186" y="450"/>
                  </a:lnTo>
                  <a:lnTo>
                    <a:pt x="164" y="444"/>
                  </a:lnTo>
                  <a:lnTo>
                    <a:pt x="142" y="436"/>
                  </a:lnTo>
                  <a:lnTo>
                    <a:pt x="122" y="428"/>
                  </a:lnTo>
                  <a:lnTo>
                    <a:pt x="104" y="416"/>
                  </a:lnTo>
                  <a:lnTo>
                    <a:pt x="86" y="404"/>
                  </a:lnTo>
                  <a:lnTo>
                    <a:pt x="70" y="390"/>
                  </a:lnTo>
                  <a:lnTo>
                    <a:pt x="54" y="374"/>
                  </a:lnTo>
                  <a:lnTo>
                    <a:pt x="42" y="358"/>
                  </a:lnTo>
                  <a:lnTo>
                    <a:pt x="30" y="338"/>
                  </a:lnTo>
                  <a:lnTo>
                    <a:pt x="20" y="320"/>
                  </a:lnTo>
                  <a:lnTo>
                    <a:pt x="12" y="298"/>
                  </a:lnTo>
                  <a:lnTo>
                    <a:pt x="6" y="278"/>
                  </a:lnTo>
                  <a:lnTo>
                    <a:pt x="2" y="256"/>
                  </a:lnTo>
                  <a:lnTo>
                    <a:pt x="0" y="232"/>
                  </a:lnTo>
                  <a:lnTo>
                    <a:pt x="0" y="210"/>
                  </a:lnTo>
                  <a:lnTo>
                    <a:pt x="0" y="210"/>
                  </a:lnTo>
                  <a:lnTo>
                    <a:pt x="4" y="186"/>
                  </a:lnTo>
                  <a:lnTo>
                    <a:pt x="8" y="164"/>
                  </a:lnTo>
                  <a:lnTo>
                    <a:pt x="16" y="144"/>
                  </a:lnTo>
                  <a:lnTo>
                    <a:pt x="24" y="124"/>
                  </a:lnTo>
                  <a:lnTo>
                    <a:pt x="36" y="104"/>
                  </a:lnTo>
                  <a:lnTo>
                    <a:pt x="48" y="86"/>
                  </a:lnTo>
                  <a:lnTo>
                    <a:pt x="62" y="70"/>
                  </a:lnTo>
                  <a:lnTo>
                    <a:pt x="78" y="56"/>
                  </a:lnTo>
                  <a:lnTo>
                    <a:pt x="96" y="42"/>
                  </a:lnTo>
                  <a:lnTo>
                    <a:pt x="114" y="30"/>
                  </a:lnTo>
                  <a:lnTo>
                    <a:pt x="134" y="20"/>
                  </a:lnTo>
                  <a:lnTo>
                    <a:pt x="154" y="12"/>
                  </a:lnTo>
                  <a:lnTo>
                    <a:pt x="176" y="6"/>
                  </a:lnTo>
                  <a:lnTo>
                    <a:pt x="198" y="2"/>
                  </a:lnTo>
                  <a:lnTo>
                    <a:pt x="220" y="0"/>
                  </a:lnTo>
                  <a:lnTo>
                    <a:pt x="242" y="2"/>
                  </a:lnTo>
                  <a:lnTo>
                    <a:pt x="242" y="2"/>
                  </a:lnTo>
                  <a:lnTo>
                    <a:pt x="266" y="4"/>
                  </a:lnTo>
                  <a:lnTo>
                    <a:pt x="288" y="10"/>
                  </a:lnTo>
                  <a:lnTo>
                    <a:pt x="310" y="16"/>
                  </a:lnTo>
                  <a:lnTo>
                    <a:pt x="330" y="26"/>
                  </a:lnTo>
                  <a:lnTo>
                    <a:pt x="348" y="36"/>
                  </a:lnTo>
                  <a:lnTo>
                    <a:pt x="366" y="50"/>
                  </a:lnTo>
                  <a:lnTo>
                    <a:pt x="382" y="64"/>
                  </a:lnTo>
                  <a:lnTo>
                    <a:pt x="398" y="80"/>
                  </a:lnTo>
                  <a:lnTo>
                    <a:pt x="410" y="96"/>
                  </a:lnTo>
                  <a:lnTo>
                    <a:pt x="422" y="114"/>
                  </a:lnTo>
                  <a:lnTo>
                    <a:pt x="432" y="134"/>
                  </a:lnTo>
                  <a:lnTo>
                    <a:pt x="440" y="154"/>
                  </a:lnTo>
                  <a:lnTo>
                    <a:pt x="446" y="176"/>
                  </a:lnTo>
                  <a:lnTo>
                    <a:pt x="450" y="198"/>
                  </a:lnTo>
                  <a:lnTo>
                    <a:pt x="452" y="220"/>
                  </a:lnTo>
                  <a:lnTo>
                    <a:pt x="452" y="244"/>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10184"/>
            <p:cNvSpPr>
              <a:spLocks/>
            </p:cNvSpPr>
            <p:nvPr/>
          </p:nvSpPr>
          <p:spPr bwMode="auto">
            <a:xfrm>
              <a:off x="14616113" y="4910138"/>
              <a:ext cx="717550" cy="717550"/>
            </a:xfrm>
            <a:custGeom>
              <a:avLst/>
              <a:gdLst>
                <a:gd name="T0" fmla="*/ 452 w 452"/>
                <a:gd name="T1" fmla="*/ 244 h 452"/>
                <a:gd name="T2" fmla="*/ 444 w 452"/>
                <a:gd name="T3" fmla="*/ 288 h 452"/>
                <a:gd name="T4" fmla="*/ 428 w 452"/>
                <a:gd name="T5" fmla="*/ 330 h 452"/>
                <a:gd name="T6" fmla="*/ 404 w 452"/>
                <a:gd name="T7" fmla="*/ 366 h 452"/>
                <a:gd name="T8" fmla="*/ 374 w 452"/>
                <a:gd name="T9" fmla="*/ 398 h 452"/>
                <a:gd name="T10" fmla="*/ 338 w 452"/>
                <a:gd name="T11" fmla="*/ 424 h 452"/>
                <a:gd name="T12" fmla="*/ 298 w 452"/>
                <a:gd name="T13" fmla="*/ 440 h 452"/>
                <a:gd name="T14" fmla="*/ 254 w 452"/>
                <a:gd name="T15" fmla="*/ 450 h 452"/>
                <a:gd name="T16" fmla="*/ 210 w 452"/>
                <a:gd name="T17" fmla="*/ 452 h 452"/>
                <a:gd name="T18" fmla="*/ 186 w 452"/>
                <a:gd name="T19" fmla="*/ 450 h 452"/>
                <a:gd name="T20" fmla="*/ 142 w 452"/>
                <a:gd name="T21" fmla="*/ 436 h 452"/>
                <a:gd name="T22" fmla="*/ 104 w 452"/>
                <a:gd name="T23" fmla="*/ 416 h 452"/>
                <a:gd name="T24" fmla="*/ 70 w 452"/>
                <a:gd name="T25" fmla="*/ 390 h 452"/>
                <a:gd name="T26" fmla="*/ 42 w 452"/>
                <a:gd name="T27" fmla="*/ 358 h 452"/>
                <a:gd name="T28" fmla="*/ 20 w 452"/>
                <a:gd name="T29" fmla="*/ 320 h 452"/>
                <a:gd name="T30" fmla="*/ 6 w 452"/>
                <a:gd name="T31" fmla="*/ 278 h 452"/>
                <a:gd name="T32" fmla="*/ 0 w 452"/>
                <a:gd name="T33" fmla="*/ 232 h 452"/>
                <a:gd name="T34" fmla="*/ 0 w 452"/>
                <a:gd name="T35" fmla="*/ 210 h 452"/>
                <a:gd name="T36" fmla="*/ 8 w 452"/>
                <a:gd name="T37" fmla="*/ 164 h 452"/>
                <a:gd name="T38" fmla="*/ 24 w 452"/>
                <a:gd name="T39" fmla="*/ 124 h 452"/>
                <a:gd name="T40" fmla="*/ 48 w 452"/>
                <a:gd name="T41" fmla="*/ 86 h 452"/>
                <a:gd name="T42" fmla="*/ 78 w 452"/>
                <a:gd name="T43" fmla="*/ 56 h 452"/>
                <a:gd name="T44" fmla="*/ 114 w 452"/>
                <a:gd name="T45" fmla="*/ 30 h 452"/>
                <a:gd name="T46" fmla="*/ 154 w 452"/>
                <a:gd name="T47" fmla="*/ 12 h 452"/>
                <a:gd name="T48" fmla="*/ 198 w 452"/>
                <a:gd name="T49" fmla="*/ 2 h 452"/>
                <a:gd name="T50" fmla="*/ 242 w 452"/>
                <a:gd name="T51" fmla="*/ 2 h 452"/>
                <a:gd name="T52" fmla="*/ 266 w 452"/>
                <a:gd name="T53" fmla="*/ 4 h 452"/>
                <a:gd name="T54" fmla="*/ 310 w 452"/>
                <a:gd name="T55" fmla="*/ 16 h 452"/>
                <a:gd name="T56" fmla="*/ 348 w 452"/>
                <a:gd name="T57" fmla="*/ 36 h 452"/>
                <a:gd name="T58" fmla="*/ 382 w 452"/>
                <a:gd name="T59" fmla="*/ 64 h 452"/>
                <a:gd name="T60" fmla="*/ 410 w 452"/>
                <a:gd name="T61" fmla="*/ 96 h 452"/>
                <a:gd name="T62" fmla="*/ 432 w 452"/>
                <a:gd name="T63" fmla="*/ 134 h 452"/>
                <a:gd name="T64" fmla="*/ 446 w 452"/>
                <a:gd name="T65" fmla="*/ 176 h 452"/>
                <a:gd name="T66" fmla="*/ 452 w 452"/>
                <a:gd name="T67" fmla="*/ 22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2" h="452">
                  <a:moveTo>
                    <a:pt x="452" y="244"/>
                  </a:moveTo>
                  <a:lnTo>
                    <a:pt x="452" y="244"/>
                  </a:lnTo>
                  <a:lnTo>
                    <a:pt x="448" y="266"/>
                  </a:lnTo>
                  <a:lnTo>
                    <a:pt x="444" y="288"/>
                  </a:lnTo>
                  <a:lnTo>
                    <a:pt x="436" y="310"/>
                  </a:lnTo>
                  <a:lnTo>
                    <a:pt x="428" y="330"/>
                  </a:lnTo>
                  <a:lnTo>
                    <a:pt x="416" y="348"/>
                  </a:lnTo>
                  <a:lnTo>
                    <a:pt x="404" y="366"/>
                  </a:lnTo>
                  <a:lnTo>
                    <a:pt x="390" y="384"/>
                  </a:lnTo>
                  <a:lnTo>
                    <a:pt x="374" y="398"/>
                  </a:lnTo>
                  <a:lnTo>
                    <a:pt x="356" y="412"/>
                  </a:lnTo>
                  <a:lnTo>
                    <a:pt x="338" y="424"/>
                  </a:lnTo>
                  <a:lnTo>
                    <a:pt x="318" y="432"/>
                  </a:lnTo>
                  <a:lnTo>
                    <a:pt x="298" y="440"/>
                  </a:lnTo>
                  <a:lnTo>
                    <a:pt x="276" y="446"/>
                  </a:lnTo>
                  <a:lnTo>
                    <a:pt x="254" y="450"/>
                  </a:lnTo>
                  <a:lnTo>
                    <a:pt x="232" y="452"/>
                  </a:lnTo>
                  <a:lnTo>
                    <a:pt x="210" y="452"/>
                  </a:lnTo>
                  <a:lnTo>
                    <a:pt x="210" y="452"/>
                  </a:lnTo>
                  <a:lnTo>
                    <a:pt x="186" y="450"/>
                  </a:lnTo>
                  <a:lnTo>
                    <a:pt x="164" y="444"/>
                  </a:lnTo>
                  <a:lnTo>
                    <a:pt x="142" y="436"/>
                  </a:lnTo>
                  <a:lnTo>
                    <a:pt x="122" y="428"/>
                  </a:lnTo>
                  <a:lnTo>
                    <a:pt x="104" y="416"/>
                  </a:lnTo>
                  <a:lnTo>
                    <a:pt x="86" y="404"/>
                  </a:lnTo>
                  <a:lnTo>
                    <a:pt x="70" y="390"/>
                  </a:lnTo>
                  <a:lnTo>
                    <a:pt x="54" y="374"/>
                  </a:lnTo>
                  <a:lnTo>
                    <a:pt x="42" y="358"/>
                  </a:lnTo>
                  <a:lnTo>
                    <a:pt x="30" y="338"/>
                  </a:lnTo>
                  <a:lnTo>
                    <a:pt x="20" y="320"/>
                  </a:lnTo>
                  <a:lnTo>
                    <a:pt x="12" y="298"/>
                  </a:lnTo>
                  <a:lnTo>
                    <a:pt x="6" y="278"/>
                  </a:lnTo>
                  <a:lnTo>
                    <a:pt x="2" y="256"/>
                  </a:lnTo>
                  <a:lnTo>
                    <a:pt x="0" y="232"/>
                  </a:lnTo>
                  <a:lnTo>
                    <a:pt x="0" y="210"/>
                  </a:lnTo>
                  <a:lnTo>
                    <a:pt x="0" y="210"/>
                  </a:lnTo>
                  <a:lnTo>
                    <a:pt x="4" y="186"/>
                  </a:lnTo>
                  <a:lnTo>
                    <a:pt x="8" y="164"/>
                  </a:lnTo>
                  <a:lnTo>
                    <a:pt x="16" y="144"/>
                  </a:lnTo>
                  <a:lnTo>
                    <a:pt x="24" y="124"/>
                  </a:lnTo>
                  <a:lnTo>
                    <a:pt x="36" y="104"/>
                  </a:lnTo>
                  <a:lnTo>
                    <a:pt x="48" y="86"/>
                  </a:lnTo>
                  <a:lnTo>
                    <a:pt x="62" y="70"/>
                  </a:lnTo>
                  <a:lnTo>
                    <a:pt x="78" y="56"/>
                  </a:lnTo>
                  <a:lnTo>
                    <a:pt x="96" y="42"/>
                  </a:lnTo>
                  <a:lnTo>
                    <a:pt x="114" y="30"/>
                  </a:lnTo>
                  <a:lnTo>
                    <a:pt x="134" y="20"/>
                  </a:lnTo>
                  <a:lnTo>
                    <a:pt x="154" y="12"/>
                  </a:lnTo>
                  <a:lnTo>
                    <a:pt x="176" y="6"/>
                  </a:lnTo>
                  <a:lnTo>
                    <a:pt x="198" y="2"/>
                  </a:lnTo>
                  <a:lnTo>
                    <a:pt x="220" y="0"/>
                  </a:lnTo>
                  <a:lnTo>
                    <a:pt x="242" y="2"/>
                  </a:lnTo>
                  <a:lnTo>
                    <a:pt x="242" y="2"/>
                  </a:lnTo>
                  <a:lnTo>
                    <a:pt x="266" y="4"/>
                  </a:lnTo>
                  <a:lnTo>
                    <a:pt x="288" y="10"/>
                  </a:lnTo>
                  <a:lnTo>
                    <a:pt x="310" y="16"/>
                  </a:lnTo>
                  <a:lnTo>
                    <a:pt x="330" y="26"/>
                  </a:lnTo>
                  <a:lnTo>
                    <a:pt x="348" y="36"/>
                  </a:lnTo>
                  <a:lnTo>
                    <a:pt x="366" y="50"/>
                  </a:lnTo>
                  <a:lnTo>
                    <a:pt x="382" y="64"/>
                  </a:lnTo>
                  <a:lnTo>
                    <a:pt x="398" y="80"/>
                  </a:lnTo>
                  <a:lnTo>
                    <a:pt x="410" y="96"/>
                  </a:lnTo>
                  <a:lnTo>
                    <a:pt x="422" y="114"/>
                  </a:lnTo>
                  <a:lnTo>
                    <a:pt x="432" y="134"/>
                  </a:lnTo>
                  <a:lnTo>
                    <a:pt x="440" y="154"/>
                  </a:lnTo>
                  <a:lnTo>
                    <a:pt x="446" y="176"/>
                  </a:lnTo>
                  <a:lnTo>
                    <a:pt x="450" y="198"/>
                  </a:lnTo>
                  <a:lnTo>
                    <a:pt x="452" y="220"/>
                  </a:lnTo>
                  <a:lnTo>
                    <a:pt x="452"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10185"/>
            <p:cNvSpPr>
              <a:spLocks/>
            </p:cNvSpPr>
            <p:nvPr/>
          </p:nvSpPr>
          <p:spPr bwMode="auto">
            <a:xfrm>
              <a:off x="14841538" y="5135563"/>
              <a:ext cx="266700" cy="269875"/>
            </a:xfrm>
            <a:custGeom>
              <a:avLst/>
              <a:gdLst>
                <a:gd name="T0" fmla="*/ 168 w 168"/>
                <a:gd name="T1" fmla="*/ 92 h 170"/>
                <a:gd name="T2" fmla="*/ 168 w 168"/>
                <a:gd name="T3" fmla="*/ 92 h 170"/>
                <a:gd name="T4" fmla="*/ 166 w 168"/>
                <a:gd name="T5" fmla="*/ 108 h 170"/>
                <a:gd name="T6" fmla="*/ 160 w 168"/>
                <a:gd name="T7" fmla="*/ 124 h 170"/>
                <a:gd name="T8" fmla="*/ 150 w 168"/>
                <a:gd name="T9" fmla="*/ 138 h 170"/>
                <a:gd name="T10" fmla="*/ 140 w 168"/>
                <a:gd name="T11" fmla="*/ 148 h 170"/>
                <a:gd name="T12" fmla="*/ 126 w 168"/>
                <a:gd name="T13" fmla="*/ 158 h 170"/>
                <a:gd name="T14" fmla="*/ 112 w 168"/>
                <a:gd name="T15" fmla="*/ 166 h 170"/>
                <a:gd name="T16" fmla="*/ 94 w 168"/>
                <a:gd name="T17" fmla="*/ 168 h 170"/>
                <a:gd name="T18" fmla="*/ 78 w 168"/>
                <a:gd name="T19" fmla="*/ 170 h 170"/>
                <a:gd name="T20" fmla="*/ 78 w 168"/>
                <a:gd name="T21" fmla="*/ 170 h 170"/>
                <a:gd name="T22" fmla="*/ 60 w 168"/>
                <a:gd name="T23" fmla="*/ 166 h 170"/>
                <a:gd name="T24" fmla="*/ 46 w 168"/>
                <a:gd name="T25" fmla="*/ 160 h 170"/>
                <a:gd name="T26" fmla="*/ 32 w 168"/>
                <a:gd name="T27" fmla="*/ 152 h 170"/>
                <a:gd name="T28" fmla="*/ 20 w 168"/>
                <a:gd name="T29" fmla="*/ 140 h 170"/>
                <a:gd name="T30" fmla="*/ 10 w 168"/>
                <a:gd name="T31" fmla="*/ 126 h 170"/>
                <a:gd name="T32" fmla="*/ 4 w 168"/>
                <a:gd name="T33" fmla="*/ 112 h 170"/>
                <a:gd name="T34" fmla="*/ 0 w 168"/>
                <a:gd name="T35" fmla="*/ 96 h 170"/>
                <a:gd name="T36" fmla="*/ 0 w 168"/>
                <a:gd name="T37" fmla="*/ 78 h 170"/>
                <a:gd name="T38" fmla="*/ 0 w 168"/>
                <a:gd name="T39" fmla="*/ 78 h 170"/>
                <a:gd name="T40" fmla="*/ 2 w 168"/>
                <a:gd name="T41" fmla="*/ 62 h 170"/>
                <a:gd name="T42" fmla="*/ 8 w 168"/>
                <a:gd name="T43" fmla="*/ 46 h 170"/>
                <a:gd name="T44" fmla="*/ 18 w 168"/>
                <a:gd name="T45" fmla="*/ 32 h 170"/>
                <a:gd name="T46" fmla="*/ 28 w 168"/>
                <a:gd name="T47" fmla="*/ 20 h 170"/>
                <a:gd name="T48" fmla="*/ 42 w 168"/>
                <a:gd name="T49" fmla="*/ 12 h 170"/>
                <a:gd name="T50" fmla="*/ 56 w 168"/>
                <a:gd name="T51" fmla="*/ 4 h 170"/>
                <a:gd name="T52" fmla="*/ 74 w 168"/>
                <a:gd name="T53" fmla="*/ 0 h 170"/>
                <a:gd name="T54" fmla="*/ 90 w 168"/>
                <a:gd name="T55" fmla="*/ 0 h 170"/>
                <a:gd name="T56" fmla="*/ 90 w 168"/>
                <a:gd name="T57" fmla="*/ 0 h 170"/>
                <a:gd name="T58" fmla="*/ 108 w 168"/>
                <a:gd name="T59" fmla="*/ 4 h 170"/>
                <a:gd name="T60" fmla="*/ 122 w 168"/>
                <a:gd name="T61" fmla="*/ 10 h 170"/>
                <a:gd name="T62" fmla="*/ 136 w 168"/>
                <a:gd name="T63" fmla="*/ 18 h 170"/>
                <a:gd name="T64" fmla="*/ 148 w 168"/>
                <a:gd name="T65" fmla="*/ 30 h 170"/>
                <a:gd name="T66" fmla="*/ 158 w 168"/>
                <a:gd name="T67" fmla="*/ 42 h 170"/>
                <a:gd name="T68" fmla="*/ 164 w 168"/>
                <a:gd name="T69" fmla="*/ 58 h 170"/>
                <a:gd name="T70" fmla="*/ 168 w 168"/>
                <a:gd name="T71" fmla="*/ 74 h 170"/>
                <a:gd name="T72" fmla="*/ 168 w 168"/>
                <a:gd name="T73" fmla="*/ 9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8" h="170">
                  <a:moveTo>
                    <a:pt x="168" y="92"/>
                  </a:moveTo>
                  <a:lnTo>
                    <a:pt x="168" y="92"/>
                  </a:lnTo>
                  <a:lnTo>
                    <a:pt x="166" y="108"/>
                  </a:lnTo>
                  <a:lnTo>
                    <a:pt x="160" y="124"/>
                  </a:lnTo>
                  <a:lnTo>
                    <a:pt x="150" y="138"/>
                  </a:lnTo>
                  <a:lnTo>
                    <a:pt x="140" y="148"/>
                  </a:lnTo>
                  <a:lnTo>
                    <a:pt x="126" y="158"/>
                  </a:lnTo>
                  <a:lnTo>
                    <a:pt x="112" y="166"/>
                  </a:lnTo>
                  <a:lnTo>
                    <a:pt x="94" y="168"/>
                  </a:lnTo>
                  <a:lnTo>
                    <a:pt x="78" y="170"/>
                  </a:lnTo>
                  <a:lnTo>
                    <a:pt x="78" y="170"/>
                  </a:lnTo>
                  <a:lnTo>
                    <a:pt x="60" y="166"/>
                  </a:lnTo>
                  <a:lnTo>
                    <a:pt x="46" y="160"/>
                  </a:lnTo>
                  <a:lnTo>
                    <a:pt x="32" y="152"/>
                  </a:lnTo>
                  <a:lnTo>
                    <a:pt x="20" y="140"/>
                  </a:lnTo>
                  <a:lnTo>
                    <a:pt x="10" y="126"/>
                  </a:lnTo>
                  <a:lnTo>
                    <a:pt x="4" y="112"/>
                  </a:lnTo>
                  <a:lnTo>
                    <a:pt x="0" y="96"/>
                  </a:lnTo>
                  <a:lnTo>
                    <a:pt x="0" y="78"/>
                  </a:lnTo>
                  <a:lnTo>
                    <a:pt x="0" y="78"/>
                  </a:lnTo>
                  <a:lnTo>
                    <a:pt x="2" y="62"/>
                  </a:lnTo>
                  <a:lnTo>
                    <a:pt x="8" y="46"/>
                  </a:lnTo>
                  <a:lnTo>
                    <a:pt x="18" y="32"/>
                  </a:lnTo>
                  <a:lnTo>
                    <a:pt x="28" y="20"/>
                  </a:lnTo>
                  <a:lnTo>
                    <a:pt x="42" y="12"/>
                  </a:lnTo>
                  <a:lnTo>
                    <a:pt x="56" y="4"/>
                  </a:lnTo>
                  <a:lnTo>
                    <a:pt x="74" y="0"/>
                  </a:lnTo>
                  <a:lnTo>
                    <a:pt x="90" y="0"/>
                  </a:lnTo>
                  <a:lnTo>
                    <a:pt x="90" y="0"/>
                  </a:lnTo>
                  <a:lnTo>
                    <a:pt x="108" y="4"/>
                  </a:lnTo>
                  <a:lnTo>
                    <a:pt x="122" y="10"/>
                  </a:lnTo>
                  <a:lnTo>
                    <a:pt x="136" y="18"/>
                  </a:lnTo>
                  <a:lnTo>
                    <a:pt x="148" y="30"/>
                  </a:lnTo>
                  <a:lnTo>
                    <a:pt x="158" y="42"/>
                  </a:lnTo>
                  <a:lnTo>
                    <a:pt x="164" y="58"/>
                  </a:lnTo>
                  <a:lnTo>
                    <a:pt x="168" y="74"/>
                  </a:lnTo>
                  <a:lnTo>
                    <a:pt x="168" y="92"/>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10186"/>
            <p:cNvSpPr>
              <a:spLocks/>
            </p:cNvSpPr>
            <p:nvPr/>
          </p:nvSpPr>
          <p:spPr bwMode="auto">
            <a:xfrm>
              <a:off x="14841538" y="5135563"/>
              <a:ext cx="266700" cy="269875"/>
            </a:xfrm>
            <a:custGeom>
              <a:avLst/>
              <a:gdLst>
                <a:gd name="T0" fmla="*/ 168 w 168"/>
                <a:gd name="T1" fmla="*/ 92 h 170"/>
                <a:gd name="T2" fmla="*/ 168 w 168"/>
                <a:gd name="T3" fmla="*/ 92 h 170"/>
                <a:gd name="T4" fmla="*/ 166 w 168"/>
                <a:gd name="T5" fmla="*/ 108 h 170"/>
                <a:gd name="T6" fmla="*/ 160 w 168"/>
                <a:gd name="T7" fmla="*/ 124 h 170"/>
                <a:gd name="T8" fmla="*/ 150 w 168"/>
                <a:gd name="T9" fmla="*/ 138 h 170"/>
                <a:gd name="T10" fmla="*/ 140 w 168"/>
                <a:gd name="T11" fmla="*/ 148 h 170"/>
                <a:gd name="T12" fmla="*/ 126 w 168"/>
                <a:gd name="T13" fmla="*/ 158 h 170"/>
                <a:gd name="T14" fmla="*/ 112 w 168"/>
                <a:gd name="T15" fmla="*/ 166 h 170"/>
                <a:gd name="T16" fmla="*/ 94 w 168"/>
                <a:gd name="T17" fmla="*/ 168 h 170"/>
                <a:gd name="T18" fmla="*/ 78 w 168"/>
                <a:gd name="T19" fmla="*/ 170 h 170"/>
                <a:gd name="T20" fmla="*/ 78 w 168"/>
                <a:gd name="T21" fmla="*/ 170 h 170"/>
                <a:gd name="T22" fmla="*/ 60 w 168"/>
                <a:gd name="T23" fmla="*/ 166 h 170"/>
                <a:gd name="T24" fmla="*/ 46 w 168"/>
                <a:gd name="T25" fmla="*/ 160 h 170"/>
                <a:gd name="T26" fmla="*/ 32 w 168"/>
                <a:gd name="T27" fmla="*/ 152 h 170"/>
                <a:gd name="T28" fmla="*/ 20 w 168"/>
                <a:gd name="T29" fmla="*/ 140 h 170"/>
                <a:gd name="T30" fmla="*/ 10 w 168"/>
                <a:gd name="T31" fmla="*/ 126 h 170"/>
                <a:gd name="T32" fmla="*/ 4 w 168"/>
                <a:gd name="T33" fmla="*/ 112 h 170"/>
                <a:gd name="T34" fmla="*/ 0 w 168"/>
                <a:gd name="T35" fmla="*/ 96 h 170"/>
                <a:gd name="T36" fmla="*/ 0 w 168"/>
                <a:gd name="T37" fmla="*/ 78 h 170"/>
                <a:gd name="T38" fmla="*/ 0 w 168"/>
                <a:gd name="T39" fmla="*/ 78 h 170"/>
                <a:gd name="T40" fmla="*/ 2 w 168"/>
                <a:gd name="T41" fmla="*/ 62 h 170"/>
                <a:gd name="T42" fmla="*/ 8 w 168"/>
                <a:gd name="T43" fmla="*/ 46 h 170"/>
                <a:gd name="T44" fmla="*/ 18 w 168"/>
                <a:gd name="T45" fmla="*/ 32 h 170"/>
                <a:gd name="T46" fmla="*/ 28 w 168"/>
                <a:gd name="T47" fmla="*/ 20 h 170"/>
                <a:gd name="T48" fmla="*/ 42 w 168"/>
                <a:gd name="T49" fmla="*/ 12 h 170"/>
                <a:gd name="T50" fmla="*/ 56 w 168"/>
                <a:gd name="T51" fmla="*/ 4 h 170"/>
                <a:gd name="T52" fmla="*/ 74 w 168"/>
                <a:gd name="T53" fmla="*/ 0 h 170"/>
                <a:gd name="T54" fmla="*/ 90 w 168"/>
                <a:gd name="T55" fmla="*/ 0 h 170"/>
                <a:gd name="T56" fmla="*/ 90 w 168"/>
                <a:gd name="T57" fmla="*/ 0 h 170"/>
                <a:gd name="T58" fmla="*/ 108 w 168"/>
                <a:gd name="T59" fmla="*/ 4 h 170"/>
                <a:gd name="T60" fmla="*/ 122 w 168"/>
                <a:gd name="T61" fmla="*/ 10 h 170"/>
                <a:gd name="T62" fmla="*/ 136 w 168"/>
                <a:gd name="T63" fmla="*/ 18 h 170"/>
                <a:gd name="T64" fmla="*/ 148 w 168"/>
                <a:gd name="T65" fmla="*/ 30 h 170"/>
                <a:gd name="T66" fmla="*/ 158 w 168"/>
                <a:gd name="T67" fmla="*/ 42 h 170"/>
                <a:gd name="T68" fmla="*/ 164 w 168"/>
                <a:gd name="T69" fmla="*/ 58 h 170"/>
                <a:gd name="T70" fmla="*/ 168 w 168"/>
                <a:gd name="T71" fmla="*/ 74 h 170"/>
                <a:gd name="T72" fmla="*/ 168 w 168"/>
                <a:gd name="T73" fmla="*/ 9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8" h="170">
                  <a:moveTo>
                    <a:pt x="168" y="92"/>
                  </a:moveTo>
                  <a:lnTo>
                    <a:pt x="168" y="92"/>
                  </a:lnTo>
                  <a:lnTo>
                    <a:pt x="166" y="108"/>
                  </a:lnTo>
                  <a:lnTo>
                    <a:pt x="160" y="124"/>
                  </a:lnTo>
                  <a:lnTo>
                    <a:pt x="150" y="138"/>
                  </a:lnTo>
                  <a:lnTo>
                    <a:pt x="140" y="148"/>
                  </a:lnTo>
                  <a:lnTo>
                    <a:pt x="126" y="158"/>
                  </a:lnTo>
                  <a:lnTo>
                    <a:pt x="112" y="166"/>
                  </a:lnTo>
                  <a:lnTo>
                    <a:pt x="94" y="168"/>
                  </a:lnTo>
                  <a:lnTo>
                    <a:pt x="78" y="170"/>
                  </a:lnTo>
                  <a:lnTo>
                    <a:pt x="78" y="170"/>
                  </a:lnTo>
                  <a:lnTo>
                    <a:pt x="60" y="166"/>
                  </a:lnTo>
                  <a:lnTo>
                    <a:pt x="46" y="160"/>
                  </a:lnTo>
                  <a:lnTo>
                    <a:pt x="32" y="152"/>
                  </a:lnTo>
                  <a:lnTo>
                    <a:pt x="20" y="140"/>
                  </a:lnTo>
                  <a:lnTo>
                    <a:pt x="10" y="126"/>
                  </a:lnTo>
                  <a:lnTo>
                    <a:pt x="4" y="112"/>
                  </a:lnTo>
                  <a:lnTo>
                    <a:pt x="0" y="96"/>
                  </a:lnTo>
                  <a:lnTo>
                    <a:pt x="0" y="78"/>
                  </a:lnTo>
                  <a:lnTo>
                    <a:pt x="0" y="78"/>
                  </a:lnTo>
                  <a:lnTo>
                    <a:pt x="2" y="62"/>
                  </a:lnTo>
                  <a:lnTo>
                    <a:pt x="8" y="46"/>
                  </a:lnTo>
                  <a:lnTo>
                    <a:pt x="18" y="32"/>
                  </a:lnTo>
                  <a:lnTo>
                    <a:pt x="28" y="20"/>
                  </a:lnTo>
                  <a:lnTo>
                    <a:pt x="42" y="12"/>
                  </a:lnTo>
                  <a:lnTo>
                    <a:pt x="56" y="4"/>
                  </a:lnTo>
                  <a:lnTo>
                    <a:pt x="74" y="0"/>
                  </a:lnTo>
                  <a:lnTo>
                    <a:pt x="90" y="0"/>
                  </a:lnTo>
                  <a:lnTo>
                    <a:pt x="90" y="0"/>
                  </a:lnTo>
                  <a:lnTo>
                    <a:pt x="108" y="4"/>
                  </a:lnTo>
                  <a:lnTo>
                    <a:pt x="122" y="10"/>
                  </a:lnTo>
                  <a:lnTo>
                    <a:pt x="136" y="18"/>
                  </a:lnTo>
                  <a:lnTo>
                    <a:pt x="148" y="30"/>
                  </a:lnTo>
                  <a:lnTo>
                    <a:pt x="158" y="42"/>
                  </a:lnTo>
                  <a:lnTo>
                    <a:pt x="164" y="58"/>
                  </a:lnTo>
                  <a:lnTo>
                    <a:pt x="168" y="74"/>
                  </a:lnTo>
                  <a:lnTo>
                    <a:pt x="168"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10187"/>
            <p:cNvSpPr>
              <a:spLocks/>
            </p:cNvSpPr>
            <p:nvPr/>
          </p:nvSpPr>
          <p:spPr bwMode="auto">
            <a:xfrm>
              <a:off x="14644688" y="4913313"/>
              <a:ext cx="393700" cy="406400"/>
            </a:xfrm>
            <a:custGeom>
              <a:avLst/>
              <a:gdLst>
                <a:gd name="T0" fmla="*/ 0 w 248"/>
                <a:gd name="T1" fmla="*/ 50 h 256"/>
                <a:gd name="T2" fmla="*/ 194 w 248"/>
                <a:gd name="T3" fmla="*/ 256 h 256"/>
                <a:gd name="T4" fmla="*/ 248 w 248"/>
                <a:gd name="T5" fmla="*/ 210 h 256"/>
                <a:gd name="T6" fmla="*/ 60 w 248"/>
                <a:gd name="T7" fmla="*/ 0 h 256"/>
                <a:gd name="T8" fmla="*/ 0 w 248"/>
                <a:gd name="T9" fmla="*/ 50 h 256"/>
              </a:gdLst>
              <a:ahLst/>
              <a:cxnLst>
                <a:cxn ang="0">
                  <a:pos x="T0" y="T1"/>
                </a:cxn>
                <a:cxn ang="0">
                  <a:pos x="T2" y="T3"/>
                </a:cxn>
                <a:cxn ang="0">
                  <a:pos x="T4" y="T5"/>
                </a:cxn>
                <a:cxn ang="0">
                  <a:pos x="T6" y="T7"/>
                </a:cxn>
                <a:cxn ang="0">
                  <a:pos x="T8" y="T9"/>
                </a:cxn>
              </a:cxnLst>
              <a:rect l="0" t="0" r="r" b="b"/>
              <a:pathLst>
                <a:path w="248" h="256">
                  <a:moveTo>
                    <a:pt x="0" y="50"/>
                  </a:moveTo>
                  <a:lnTo>
                    <a:pt x="194" y="256"/>
                  </a:lnTo>
                  <a:lnTo>
                    <a:pt x="248" y="210"/>
                  </a:lnTo>
                  <a:lnTo>
                    <a:pt x="60" y="0"/>
                  </a:lnTo>
                  <a:lnTo>
                    <a:pt x="0" y="5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10188"/>
            <p:cNvSpPr>
              <a:spLocks/>
            </p:cNvSpPr>
            <p:nvPr/>
          </p:nvSpPr>
          <p:spPr bwMode="auto">
            <a:xfrm>
              <a:off x="14898688" y="5192713"/>
              <a:ext cx="152400" cy="152400"/>
            </a:xfrm>
            <a:custGeom>
              <a:avLst/>
              <a:gdLst>
                <a:gd name="T0" fmla="*/ 96 w 96"/>
                <a:gd name="T1" fmla="*/ 52 h 96"/>
                <a:gd name="T2" fmla="*/ 96 w 96"/>
                <a:gd name="T3" fmla="*/ 52 h 96"/>
                <a:gd name="T4" fmla="*/ 94 w 96"/>
                <a:gd name="T5" fmla="*/ 62 h 96"/>
                <a:gd name="T6" fmla="*/ 92 w 96"/>
                <a:gd name="T7" fmla="*/ 70 h 96"/>
                <a:gd name="T8" fmla="*/ 86 w 96"/>
                <a:gd name="T9" fmla="*/ 78 h 96"/>
                <a:gd name="T10" fmla="*/ 80 w 96"/>
                <a:gd name="T11" fmla="*/ 86 h 96"/>
                <a:gd name="T12" fmla="*/ 72 w 96"/>
                <a:gd name="T13" fmla="*/ 90 h 96"/>
                <a:gd name="T14" fmla="*/ 64 w 96"/>
                <a:gd name="T15" fmla="*/ 94 h 96"/>
                <a:gd name="T16" fmla="*/ 54 w 96"/>
                <a:gd name="T17" fmla="*/ 96 h 96"/>
                <a:gd name="T18" fmla="*/ 44 w 96"/>
                <a:gd name="T19" fmla="*/ 96 h 96"/>
                <a:gd name="T20" fmla="*/ 44 w 96"/>
                <a:gd name="T21" fmla="*/ 96 h 96"/>
                <a:gd name="T22" fmla="*/ 34 w 96"/>
                <a:gd name="T23" fmla="*/ 96 h 96"/>
                <a:gd name="T24" fmla="*/ 26 w 96"/>
                <a:gd name="T25" fmla="*/ 92 h 96"/>
                <a:gd name="T26" fmla="*/ 18 w 96"/>
                <a:gd name="T27" fmla="*/ 86 h 96"/>
                <a:gd name="T28" fmla="*/ 12 w 96"/>
                <a:gd name="T29" fmla="*/ 80 h 96"/>
                <a:gd name="T30" fmla="*/ 6 w 96"/>
                <a:gd name="T31" fmla="*/ 72 h 96"/>
                <a:gd name="T32" fmla="*/ 2 w 96"/>
                <a:gd name="T33" fmla="*/ 64 h 96"/>
                <a:gd name="T34" fmla="*/ 0 w 96"/>
                <a:gd name="T35" fmla="*/ 54 h 96"/>
                <a:gd name="T36" fmla="*/ 0 w 96"/>
                <a:gd name="T37" fmla="*/ 46 h 96"/>
                <a:gd name="T38" fmla="*/ 0 w 96"/>
                <a:gd name="T39" fmla="*/ 46 h 96"/>
                <a:gd name="T40" fmla="*/ 2 w 96"/>
                <a:gd name="T41" fmla="*/ 36 h 96"/>
                <a:gd name="T42" fmla="*/ 4 w 96"/>
                <a:gd name="T43" fmla="*/ 26 h 96"/>
                <a:gd name="T44" fmla="*/ 10 w 96"/>
                <a:gd name="T45" fmla="*/ 18 h 96"/>
                <a:gd name="T46" fmla="*/ 16 w 96"/>
                <a:gd name="T47" fmla="*/ 12 h 96"/>
                <a:gd name="T48" fmla="*/ 24 w 96"/>
                <a:gd name="T49" fmla="*/ 6 h 96"/>
                <a:gd name="T50" fmla="*/ 32 w 96"/>
                <a:gd name="T51" fmla="*/ 2 h 96"/>
                <a:gd name="T52" fmla="*/ 42 w 96"/>
                <a:gd name="T53" fmla="*/ 0 h 96"/>
                <a:gd name="T54" fmla="*/ 52 w 96"/>
                <a:gd name="T55" fmla="*/ 0 h 96"/>
                <a:gd name="T56" fmla="*/ 52 w 96"/>
                <a:gd name="T57" fmla="*/ 0 h 96"/>
                <a:gd name="T58" fmla="*/ 62 w 96"/>
                <a:gd name="T59" fmla="*/ 2 h 96"/>
                <a:gd name="T60" fmla="*/ 70 w 96"/>
                <a:gd name="T61" fmla="*/ 6 h 96"/>
                <a:gd name="T62" fmla="*/ 78 w 96"/>
                <a:gd name="T63" fmla="*/ 10 h 96"/>
                <a:gd name="T64" fmla="*/ 84 w 96"/>
                <a:gd name="T65" fmla="*/ 18 h 96"/>
                <a:gd name="T66" fmla="*/ 90 w 96"/>
                <a:gd name="T67" fmla="*/ 24 h 96"/>
                <a:gd name="T68" fmla="*/ 94 w 96"/>
                <a:gd name="T69" fmla="*/ 34 h 96"/>
                <a:gd name="T70" fmla="*/ 96 w 96"/>
                <a:gd name="T71" fmla="*/ 42 h 96"/>
                <a:gd name="T72" fmla="*/ 96 w 96"/>
                <a:gd name="T73" fmla="*/ 5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96">
                  <a:moveTo>
                    <a:pt x="96" y="52"/>
                  </a:moveTo>
                  <a:lnTo>
                    <a:pt x="96" y="52"/>
                  </a:lnTo>
                  <a:lnTo>
                    <a:pt x="94" y="62"/>
                  </a:lnTo>
                  <a:lnTo>
                    <a:pt x="92" y="70"/>
                  </a:lnTo>
                  <a:lnTo>
                    <a:pt x="86" y="78"/>
                  </a:lnTo>
                  <a:lnTo>
                    <a:pt x="80" y="86"/>
                  </a:lnTo>
                  <a:lnTo>
                    <a:pt x="72" y="90"/>
                  </a:lnTo>
                  <a:lnTo>
                    <a:pt x="64" y="94"/>
                  </a:lnTo>
                  <a:lnTo>
                    <a:pt x="54" y="96"/>
                  </a:lnTo>
                  <a:lnTo>
                    <a:pt x="44" y="96"/>
                  </a:lnTo>
                  <a:lnTo>
                    <a:pt x="44" y="96"/>
                  </a:lnTo>
                  <a:lnTo>
                    <a:pt x="34" y="96"/>
                  </a:lnTo>
                  <a:lnTo>
                    <a:pt x="26" y="92"/>
                  </a:lnTo>
                  <a:lnTo>
                    <a:pt x="18" y="86"/>
                  </a:lnTo>
                  <a:lnTo>
                    <a:pt x="12" y="80"/>
                  </a:lnTo>
                  <a:lnTo>
                    <a:pt x="6" y="72"/>
                  </a:lnTo>
                  <a:lnTo>
                    <a:pt x="2" y="64"/>
                  </a:lnTo>
                  <a:lnTo>
                    <a:pt x="0" y="54"/>
                  </a:lnTo>
                  <a:lnTo>
                    <a:pt x="0" y="46"/>
                  </a:lnTo>
                  <a:lnTo>
                    <a:pt x="0" y="46"/>
                  </a:lnTo>
                  <a:lnTo>
                    <a:pt x="2" y="36"/>
                  </a:lnTo>
                  <a:lnTo>
                    <a:pt x="4" y="26"/>
                  </a:lnTo>
                  <a:lnTo>
                    <a:pt x="10" y="18"/>
                  </a:lnTo>
                  <a:lnTo>
                    <a:pt x="16" y="12"/>
                  </a:lnTo>
                  <a:lnTo>
                    <a:pt x="24" y="6"/>
                  </a:lnTo>
                  <a:lnTo>
                    <a:pt x="32" y="2"/>
                  </a:lnTo>
                  <a:lnTo>
                    <a:pt x="42" y="0"/>
                  </a:lnTo>
                  <a:lnTo>
                    <a:pt x="52" y="0"/>
                  </a:lnTo>
                  <a:lnTo>
                    <a:pt x="52" y="0"/>
                  </a:lnTo>
                  <a:lnTo>
                    <a:pt x="62" y="2"/>
                  </a:lnTo>
                  <a:lnTo>
                    <a:pt x="70" y="6"/>
                  </a:lnTo>
                  <a:lnTo>
                    <a:pt x="78" y="10"/>
                  </a:lnTo>
                  <a:lnTo>
                    <a:pt x="84" y="18"/>
                  </a:lnTo>
                  <a:lnTo>
                    <a:pt x="90" y="24"/>
                  </a:lnTo>
                  <a:lnTo>
                    <a:pt x="94" y="34"/>
                  </a:lnTo>
                  <a:lnTo>
                    <a:pt x="96" y="42"/>
                  </a:lnTo>
                  <a:lnTo>
                    <a:pt x="96" y="5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10189"/>
            <p:cNvSpPr>
              <a:spLocks/>
            </p:cNvSpPr>
            <p:nvPr/>
          </p:nvSpPr>
          <p:spPr bwMode="auto">
            <a:xfrm>
              <a:off x="14898688" y="5192713"/>
              <a:ext cx="152400" cy="152400"/>
            </a:xfrm>
            <a:custGeom>
              <a:avLst/>
              <a:gdLst>
                <a:gd name="T0" fmla="*/ 96 w 96"/>
                <a:gd name="T1" fmla="*/ 52 h 96"/>
                <a:gd name="T2" fmla="*/ 96 w 96"/>
                <a:gd name="T3" fmla="*/ 52 h 96"/>
                <a:gd name="T4" fmla="*/ 94 w 96"/>
                <a:gd name="T5" fmla="*/ 62 h 96"/>
                <a:gd name="T6" fmla="*/ 92 w 96"/>
                <a:gd name="T7" fmla="*/ 70 h 96"/>
                <a:gd name="T8" fmla="*/ 86 w 96"/>
                <a:gd name="T9" fmla="*/ 78 h 96"/>
                <a:gd name="T10" fmla="*/ 80 w 96"/>
                <a:gd name="T11" fmla="*/ 86 h 96"/>
                <a:gd name="T12" fmla="*/ 72 w 96"/>
                <a:gd name="T13" fmla="*/ 90 h 96"/>
                <a:gd name="T14" fmla="*/ 64 w 96"/>
                <a:gd name="T15" fmla="*/ 94 h 96"/>
                <a:gd name="T16" fmla="*/ 54 w 96"/>
                <a:gd name="T17" fmla="*/ 96 h 96"/>
                <a:gd name="T18" fmla="*/ 44 w 96"/>
                <a:gd name="T19" fmla="*/ 96 h 96"/>
                <a:gd name="T20" fmla="*/ 44 w 96"/>
                <a:gd name="T21" fmla="*/ 96 h 96"/>
                <a:gd name="T22" fmla="*/ 34 w 96"/>
                <a:gd name="T23" fmla="*/ 96 h 96"/>
                <a:gd name="T24" fmla="*/ 26 w 96"/>
                <a:gd name="T25" fmla="*/ 92 h 96"/>
                <a:gd name="T26" fmla="*/ 18 w 96"/>
                <a:gd name="T27" fmla="*/ 86 h 96"/>
                <a:gd name="T28" fmla="*/ 12 w 96"/>
                <a:gd name="T29" fmla="*/ 80 h 96"/>
                <a:gd name="T30" fmla="*/ 6 w 96"/>
                <a:gd name="T31" fmla="*/ 72 h 96"/>
                <a:gd name="T32" fmla="*/ 2 w 96"/>
                <a:gd name="T33" fmla="*/ 64 h 96"/>
                <a:gd name="T34" fmla="*/ 0 w 96"/>
                <a:gd name="T35" fmla="*/ 54 h 96"/>
                <a:gd name="T36" fmla="*/ 0 w 96"/>
                <a:gd name="T37" fmla="*/ 46 h 96"/>
                <a:gd name="T38" fmla="*/ 0 w 96"/>
                <a:gd name="T39" fmla="*/ 46 h 96"/>
                <a:gd name="T40" fmla="*/ 2 w 96"/>
                <a:gd name="T41" fmla="*/ 36 h 96"/>
                <a:gd name="T42" fmla="*/ 4 w 96"/>
                <a:gd name="T43" fmla="*/ 26 h 96"/>
                <a:gd name="T44" fmla="*/ 10 w 96"/>
                <a:gd name="T45" fmla="*/ 18 h 96"/>
                <a:gd name="T46" fmla="*/ 16 w 96"/>
                <a:gd name="T47" fmla="*/ 12 h 96"/>
                <a:gd name="T48" fmla="*/ 24 w 96"/>
                <a:gd name="T49" fmla="*/ 6 h 96"/>
                <a:gd name="T50" fmla="*/ 32 w 96"/>
                <a:gd name="T51" fmla="*/ 2 h 96"/>
                <a:gd name="T52" fmla="*/ 42 w 96"/>
                <a:gd name="T53" fmla="*/ 0 h 96"/>
                <a:gd name="T54" fmla="*/ 52 w 96"/>
                <a:gd name="T55" fmla="*/ 0 h 96"/>
                <a:gd name="T56" fmla="*/ 52 w 96"/>
                <a:gd name="T57" fmla="*/ 0 h 96"/>
                <a:gd name="T58" fmla="*/ 62 w 96"/>
                <a:gd name="T59" fmla="*/ 2 h 96"/>
                <a:gd name="T60" fmla="*/ 70 w 96"/>
                <a:gd name="T61" fmla="*/ 6 h 96"/>
                <a:gd name="T62" fmla="*/ 78 w 96"/>
                <a:gd name="T63" fmla="*/ 10 h 96"/>
                <a:gd name="T64" fmla="*/ 84 w 96"/>
                <a:gd name="T65" fmla="*/ 18 h 96"/>
                <a:gd name="T66" fmla="*/ 90 w 96"/>
                <a:gd name="T67" fmla="*/ 24 h 96"/>
                <a:gd name="T68" fmla="*/ 94 w 96"/>
                <a:gd name="T69" fmla="*/ 34 h 96"/>
                <a:gd name="T70" fmla="*/ 96 w 96"/>
                <a:gd name="T71" fmla="*/ 42 h 96"/>
                <a:gd name="T72" fmla="*/ 96 w 96"/>
                <a:gd name="T73" fmla="*/ 5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96">
                  <a:moveTo>
                    <a:pt x="96" y="52"/>
                  </a:moveTo>
                  <a:lnTo>
                    <a:pt x="96" y="52"/>
                  </a:lnTo>
                  <a:lnTo>
                    <a:pt x="94" y="62"/>
                  </a:lnTo>
                  <a:lnTo>
                    <a:pt x="92" y="70"/>
                  </a:lnTo>
                  <a:lnTo>
                    <a:pt x="86" y="78"/>
                  </a:lnTo>
                  <a:lnTo>
                    <a:pt x="80" y="86"/>
                  </a:lnTo>
                  <a:lnTo>
                    <a:pt x="72" y="90"/>
                  </a:lnTo>
                  <a:lnTo>
                    <a:pt x="64" y="94"/>
                  </a:lnTo>
                  <a:lnTo>
                    <a:pt x="54" y="96"/>
                  </a:lnTo>
                  <a:lnTo>
                    <a:pt x="44" y="96"/>
                  </a:lnTo>
                  <a:lnTo>
                    <a:pt x="44" y="96"/>
                  </a:lnTo>
                  <a:lnTo>
                    <a:pt x="34" y="96"/>
                  </a:lnTo>
                  <a:lnTo>
                    <a:pt x="26" y="92"/>
                  </a:lnTo>
                  <a:lnTo>
                    <a:pt x="18" y="86"/>
                  </a:lnTo>
                  <a:lnTo>
                    <a:pt x="12" y="80"/>
                  </a:lnTo>
                  <a:lnTo>
                    <a:pt x="6" y="72"/>
                  </a:lnTo>
                  <a:lnTo>
                    <a:pt x="2" y="64"/>
                  </a:lnTo>
                  <a:lnTo>
                    <a:pt x="0" y="54"/>
                  </a:lnTo>
                  <a:lnTo>
                    <a:pt x="0" y="46"/>
                  </a:lnTo>
                  <a:lnTo>
                    <a:pt x="0" y="46"/>
                  </a:lnTo>
                  <a:lnTo>
                    <a:pt x="2" y="36"/>
                  </a:lnTo>
                  <a:lnTo>
                    <a:pt x="4" y="26"/>
                  </a:lnTo>
                  <a:lnTo>
                    <a:pt x="10" y="18"/>
                  </a:lnTo>
                  <a:lnTo>
                    <a:pt x="16" y="12"/>
                  </a:lnTo>
                  <a:lnTo>
                    <a:pt x="24" y="6"/>
                  </a:lnTo>
                  <a:lnTo>
                    <a:pt x="32" y="2"/>
                  </a:lnTo>
                  <a:lnTo>
                    <a:pt x="42" y="0"/>
                  </a:lnTo>
                  <a:lnTo>
                    <a:pt x="52" y="0"/>
                  </a:lnTo>
                  <a:lnTo>
                    <a:pt x="52" y="0"/>
                  </a:lnTo>
                  <a:lnTo>
                    <a:pt x="62" y="2"/>
                  </a:lnTo>
                  <a:lnTo>
                    <a:pt x="70" y="6"/>
                  </a:lnTo>
                  <a:lnTo>
                    <a:pt x="78" y="10"/>
                  </a:lnTo>
                  <a:lnTo>
                    <a:pt x="84" y="18"/>
                  </a:lnTo>
                  <a:lnTo>
                    <a:pt x="90" y="24"/>
                  </a:lnTo>
                  <a:lnTo>
                    <a:pt x="94" y="34"/>
                  </a:lnTo>
                  <a:lnTo>
                    <a:pt x="96" y="42"/>
                  </a:lnTo>
                  <a:lnTo>
                    <a:pt x="96"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10190"/>
            <p:cNvSpPr>
              <a:spLocks/>
            </p:cNvSpPr>
            <p:nvPr/>
          </p:nvSpPr>
          <p:spPr bwMode="auto">
            <a:xfrm>
              <a:off x="11980863" y="4424363"/>
              <a:ext cx="2508250" cy="2149475"/>
            </a:xfrm>
            <a:custGeom>
              <a:avLst/>
              <a:gdLst>
                <a:gd name="T0" fmla="*/ 478 w 1580"/>
                <a:gd name="T1" fmla="*/ 808 h 1354"/>
                <a:gd name="T2" fmla="*/ 568 w 1580"/>
                <a:gd name="T3" fmla="*/ 838 h 1354"/>
                <a:gd name="T4" fmla="*/ 610 w 1580"/>
                <a:gd name="T5" fmla="*/ 864 h 1354"/>
                <a:gd name="T6" fmla="*/ 764 w 1580"/>
                <a:gd name="T7" fmla="*/ 1038 h 1354"/>
                <a:gd name="T8" fmla="*/ 892 w 1580"/>
                <a:gd name="T9" fmla="*/ 1184 h 1354"/>
                <a:gd name="T10" fmla="*/ 902 w 1580"/>
                <a:gd name="T11" fmla="*/ 1190 h 1354"/>
                <a:gd name="T12" fmla="*/ 948 w 1580"/>
                <a:gd name="T13" fmla="*/ 1166 h 1354"/>
                <a:gd name="T14" fmla="*/ 1130 w 1580"/>
                <a:gd name="T15" fmla="*/ 1036 h 1354"/>
                <a:gd name="T16" fmla="*/ 1318 w 1580"/>
                <a:gd name="T17" fmla="*/ 882 h 1354"/>
                <a:gd name="T18" fmla="*/ 1378 w 1580"/>
                <a:gd name="T19" fmla="*/ 822 h 1354"/>
                <a:gd name="T20" fmla="*/ 1384 w 1580"/>
                <a:gd name="T21" fmla="*/ 802 h 1354"/>
                <a:gd name="T22" fmla="*/ 1392 w 1580"/>
                <a:gd name="T23" fmla="*/ 694 h 1354"/>
                <a:gd name="T24" fmla="*/ 1368 w 1580"/>
                <a:gd name="T25" fmla="*/ 560 h 1354"/>
                <a:gd name="T26" fmla="*/ 1338 w 1580"/>
                <a:gd name="T27" fmla="*/ 470 h 1354"/>
                <a:gd name="T28" fmla="*/ 1294 w 1580"/>
                <a:gd name="T29" fmla="*/ 382 h 1354"/>
                <a:gd name="T30" fmla="*/ 1232 w 1580"/>
                <a:gd name="T31" fmla="*/ 294 h 1354"/>
                <a:gd name="T32" fmla="*/ 1148 w 1580"/>
                <a:gd name="T33" fmla="*/ 216 h 1354"/>
                <a:gd name="T34" fmla="*/ 1046 w 1580"/>
                <a:gd name="T35" fmla="*/ 150 h 1354"/>
                <a:gd name="T36" fmla="*/ 918 w 1580"/>
                <a:gd name="T37" fmla="*/ 102 h 1354"/>
                <a:gd name="T38" fmla="*/ 860 w 1580"/>
                <a:gd name="T39" fmla="*/ 88 h 1354"/>
                <a:gd name="T40" fmla="*/ 830 w 1580"/>
                <a:gd name="T41" fmla="*/ 72 h 1354"/>
                <a:gd name="T42" fmla="*/ 820 w 1580"/>
                <a:gd name="T43" fmla="*/ 54 h 1354"/>
                <a:gd name="T44" fmla="*/ 820 w 1580"/>
                <a:gd name="T45" fmla="*/ 26 h 1354"/>
                <a:gd name="T46" fmla="*/ 828 w 1580"/>
                <a:gd name="T47" fmla="*/ 8 h 1354"/>
                <a:gd name="T48" fmla="*/ 848 w 1580"/>
                <a:gd name="T49" fmla="*/ 0 h 1354"/>
                <a:gd name="T50" fmla="*/ 886 w 1580"/>
                <a:gd name="T51" fmla="*/ 14 h 1354"/>
                <a:gd name="T52" fmla="*/ 910 w 1580"/>
                <a:gd name="T53" fmla="*/ 32 h 1354"/>
                <a:gd name="T54" fmla="*/ 1010 w 1580"/>
                <a:gd name="T55" fmla="*/ 50 h 1354"/>
                <a:gd name="T56" fmla="*/ 1140 w 1580"/>
                <a:gd name="T57" fmla="*/ 88 h 1354"/>
                <a:gd name="T58" fmla="*/ 1296 w 1580"/>
                <a:gd name="T59" fmla="*/ 156 h 1354"/>
                <a:gd name="T60" fmla="*/ 1432 w 1580"/>
                <a:gd name="T61" fmla="*/ 242 h 1354"/>
                <a:gd name="T62" fmla="*/ 1512 w 1580"/>
                <a:gd name="T63" fmla="*/ 308 h 1354"/>
                <a:gd name="T64" fmla="*/ 1562 w 1580"/>
                <a:gd name="T65" fmla="*/ 360 h 1354"/>
                <a:gd name="T66" fmla="*/ 1578 w 1580"/>
                <a:gd name="T67" fmla="*/ 630 h 1354"/>
                <a:gd name="T68" fmla="*/ 1580 w 1580"/>
                <a:gd name="T69" fmla="*/ 766 h 1354"/>
                <a:gd name="T70" fmla="*/ 1570 w 1580"/>
                <a:gd name="T71" fmla="*/ 788 h 1354"/>
                <a:gd name="T72" fmla="*/ 1378 w 1580"/>
                <a:gd name="T73" fmla="*/ 950 h 1354"/>
                <a:gd name="T74" fmla="*/ 1016 w 1580"/>
                <a:gd name="T75" fmla="*/ 1230 h 1354"/>
                <a:gd name="T76" fmla="*/ 844 w 1580"/>
                <a:gd name="T77" fmla="*/ 1354 h 1354"/>
                <a:gd name="T78" fmla="*/ 770 w 1580"/>
                <a:gd name="T79" fmla="*/ 1306 h 1354"/>
                <a:gd name="T80" fmla="*/ 690 w 1580"/>
                <a:gd name="T81" fmla="*/ 1276 h 1354"/>
                <a:gd name="T82" fmla="*/ 622 w 1580"/>
                <a:gd name="T83" fmla="*/ 1266 h 1354"/>
                <a:gd name="T84" fmla="*/ 544 w 1580"/>
                <a:gd name="T85" fmla="*/ 1272 h 1354"/>
                <a:gd name="T86" fmla="*/ 328 w 1580"/>
                <a:gd name="T87" fmla="*/ 1272 h 1354"/>
                <a:gd name="T88" fmla="*/ 172 w 1580"/>
                <a:gd name="T89" fmla="*/ 1254 h 1354"/>
                <a:gd name="T90" fmla="*/ 124 w 1580"/>
                <a:gd name="T91" fmla="*/ 1238 h 1354"/>
                <a:gd name="T92" fmla="*/ 80 w 1580"/>
                <a:gd name="T93" fmla="*/ 1182 h 1354"/>
                <a:gd name="T94" fmla="*/ 30 w 1580"/>
                <a:gd name="T95" fmla="*/ 1086 h 1354"/>
                <a:gd name="T96" fmla="*/ 6 w 1580"/>
                <a:gd name="T97" fmla="*/ 1006 h 1354"/>
                <a:gd name="T98" fmla="*/ 2 w 1580"/>
                <a:gd name="T99" fmla="*/ 926 h 1354"/>
                <a:gd name="T100" fmla="*/ 16 w 1580"/>
                <a:gd name="T101" fmla="*/ 880 h 1354"/>
                <a:gd name="T102" fmla="*/ 32 w 1580"/>
                <a:gd name="T103" fmla="*/ 860 h 1354"/>
                <a:gd name="T104" fmla="*/ 82 w 1580"/>
                <a:gd name="T105" fmla="*/ 832 h 1354"/>
                <a:gd name="T106" fmla="*/ 186 w 1580"/>
                <a:gd name="T107" fmla="*/ 806 h 1354"/>
                <a:gd name="T108" fmla="*/ 338 w 1580"/>
                <a:gd name="T109" fmla="*/ 79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80" h="1354">
                  <a:moveTo>
                    <a:pt x="462" y="804"/>
                  </a:moveTo>
                  <a:lnTo>
                    <a:pt x="462" y="804"/>
                  </a:lnTo>
                  <a:lnTo>
                    <a:pt x="478" y="808"/>
                  </a:lnTo>
                  <a:lnTo>
                    <a:pt x="518" y="818"/>
                  </a:lnTo>
                  <a:lnTo>
                    <a:pt x="542" y="826"/>
                  </a:lnTo>
                  <a:lnTo>
                    <a:pt x="568" y="838"/>
                  </a:lnTo>
                  <a:lnTo>
                    <a:pt x="590" y="850"/>
                  </a:lnTo>
                  <a:lnTo>
                    <a:pt x="610" y="864"/>
                  </a:lnTo>
                  <a:lnTo>
                    <a:pt x="610" y="864"/>
                  </a:lnTo>
                  <a:lnTo>
                    <a:pt x="636" y="890"/>
                  </a:lnTo>
                  <a:lnTo>
                    <a:pt x="672" y="932"/>
                  </a:lnTo>
                  <a:lnTo>
                    <a:pt x="764" y="1038"/>
                  </a:lnTo>
                  <a:lnTo>
                    <a:pt x="852" y="1140"/>
                  </a:lnTo>
                  <a:lnTo>
                    <a:pt x="882" y="1174"/>
                  </a:lnTo>
                  <a:lnTo>
                    <a:pt x="892" y="1184"/>
                  </a:lnTo>
                  <a:lnTo>
                    <a:pt x="898" y="1190"/>
                  </a:lnTo>
                  <a:lnTo>
                    <a:pt x="898" y="1190"/>
                  </a:lnTo>
                  <a:lnTo>
                    <a:pt x="902" y="1190"/>
                  </a:lnTo>
                  <a:lnTo>
                    <a:pt x="908" y="1188"/>
                  </a:lnTo>
                  <a:lnTo>
                    <a:pt x="924" y="1180"/>
                  </a:lnTo>
                  <a:lnTo>
                    <a:pt x="948" y="1166"/>
                  </a:lnTo>
                  <a:lnTo>
                    <a:pt x="976" y="1146"/>
                  </a:lnTo>
                  <a:lnTo>
                    <a:pt x="1048" y="1096"/>
                  </a:lnTo>
                  <a:lnTo>
                    <a:pt x="1130" y="1036"/>
                  </a:lnTo>
                  <a:lnTo>
                    <a:pt x="1212" y="972"/>
                  </a:lnTo>
                  <a:lnTo>
                    <a:pt x="1288" y="910"/>
                  </a:lnTo>
                  <a:lnTo>
                    <a:pt x="1318" y="882"/>
                  </a:lnTo>
                  <a:lnTo>
                    <a:pt x="1346" y="858"/>
                  </a:lnTo>
                  <a:lnTo>
                    <a:pt x="1366" y="838"/>
                  </a:lnTo>
                  <a:lnTo>
                    <a:pt x="1378" y="822"/>
                  </a:lnTo>
                  <a:lnTo>
                    <a:pt x="1378" y="822"/>
                  </a:lnTo>
                  <a:lnTo>
                    <a:pt x="1382" y="814"/>
                  </a:lnTo>
                  <a:lnTo>
                    <a:pt x="1384" y="802"/>
                  </a:lnTo>
                  <a:lnTo>
                    <a:pt x="1390" y="774"/>
                  </a:lnTo>
                  <a:lnTo>
                    <a:pt x="1392" y="738"/>
                  </a:lnTo>
                  <a:lnTo>
                    <a:pt x="1392" y="694"/>
                  </a:lnTo>
                  <a:lnTo>
                    <a:pt x="1386" y="644"/>
                  </a:lnTo>
                  <a:lnTo>
                    <a:pt x="1376" y="588"/>
                  </a:lnTo>
                  <a:lnTo>
                    <a:pt x="1368" y="560"/>
                  </a:lnTo>
                  <a:lnTo>
                    <a:pt x="1360" y="530"/>
                  </a:lnTo>
                  <a:lnTo>
                    <a:pt x="1350" y="500"/>
                  </a:lnTo>
                  <a:lnTo>
                    <a:pt x="1338" y="470"/>
                  </a:lnTo>
                  <a:lnTo>
                    <a:pt x="1326" y="440"/>
                  </a:lnTo>
                  <a:lnTo>
                    <a:pt x="1310" y="410"/>
                  </a:lnTo>
                  <a:lnTo>
                    <a:pt x="1294" y="382"/>
                  </a:lnTo>
                  <a:lnTo>
                    <a:pt x="1274" y="352"/>
                  </a:lnTo>
                  <a:lnTo>
                    <a:pt x="1254" y="322"/>
                  </a:lnTo>
                  <a:lnTo>
                    <a:pt x="1232" y="294"/>
                  </a:lnTo>
                  <a:lnTo>
                    <a:pt x="1206" y="268"/>
                  </a:lnTo>
                  <a:lnTo>
                    <a:pt x="1178" y="242"/>
                  </a:lnTo>
                  <a:lnTo>
                    <a:pt x="1148" y="216"/>
                  </a:lnTo>
                  <a:lnTo>
                    <a:pt x="1116" y="192"/>
                  </a:lnTo>
                  <a:lnTo>
                    <a:pt x="1082" y="170"/>
                  </a:lnTo>
                  <a:lnTo>
                    <a:pt x="1046" y="150"/>
                  </a:lnTo>
                  <a:lnTo>
                    <a:pt x="1006" y="132"/>
                  </a:lnTo>
                  <a:lnTo>
                    <a:pt x="962" y="116"/>
                  </a:lnTo>
                  <a:lnTo>
                    <a:pt x="918" y="102"/>
                  </a:lnTo>
                  <a:lnTo>
                    <a:pt x="870" y="90"/>
                  </a:lnTo>
                  <a:lnTo>
                    <a:pt x="870" y="90"/>
                  </a:lnTo>
                  <a:lnTo>
                    <a:pt x="860" y="88"/>
                  </a:lnTo>
                  <a:lnTo>
                    <a:pt x="850" y="86"/>
                  </a:lnTo>
                  <a:lnTo>
                    <a:pt x="840" y="80"/>
                  </a:lnTo>
                  <a:lnTo>
                    <a:pt x="830" y="72"/>
                  </a:lnTo>
                  <a:lnTo>
                    <a:pt x="824" y="66"/>
                  </a:lnTo>
                  <a:lnTo>
                    <a:pt x="822" y="60"/>
                  </a:lnTo>
                  <a:lnTo>
                    <a:pt x="820" y="54"/>
                  </a:lnTo>
                  <a:lnTo>
                    <a:pt x="818" y="44"/>
                  </a:lnTo>
                  <a:lnTo>
                    <a:pt x="818" y="36"/>
                  </a:lnTo>
                  <a:lnTo>
                    <a:pt x="820" y="26"/>
                  </a:lnTo>
                  <a:lnTo>
                    <a:pt x="820" y="26"/>
                  </a:lnTo>
                  <a:lnTo>
                    <a:pt x="824" y="16"/>
                  </a:lnTo>
                  <a:lnTo>
                    <a:pt x="828" y="8"/>
                  </a:lnTo>
                  <a:lnTo>
                    <a:pt x="834" y="4"/>
                  </a:lnTo>
                  <a:lnTo>
                    <a:pt x="840" y="2"/>
                  </a:lnTo>
                  <a:lnTo>
                    <a:pt x="848" y="0"/>
                  </a:lnTo>
                  <a:lnTo>
                    <a:pt x="856" y="2"/>
                  </a:lnTo>
                  <a:lnTo>
                    <a:pt x="872" y="6"/>
                  </a:lnTo>
                  <a:lnTo>
                    <a:pt x="886" y="14"/>
                  </a:lnTo>
                  <a:lnTo>
                    <a:pt x="898" y="22"/>
                  </a:lnTo>
                  <a:lnTo>
                    <a:pt x="910" y="32"/>
                  </a:lnTo>
                  <a:lnTo>
                    <a:pt x="910" y="32"/>
                  </a:lnTo>
                  <a:lnTo>
                    <a:pt x="928" y="34"/>
                  </a:lnTo>
                  <a:lnTo>
                    <a:pt x="976" y="42"/>
                  </a:lnTo>
                  <a:lnTo>
                    <a:pt x="1010" y="50"/>
                  </a:lnTo>
                  <a:lnTo>
                    <a:pt x="1048" y="60"/>
                  </a:lnTo>
                  <a:lnTo>
                    <a:pt x="1092" y="72"/>
                  </a:lnTo>
                  <a:lnTo>
                    <a:pt x="1140" y="88"/>
                  </a:lnTo>
                  <a:lnTo>
                    <a:pt x="1190" y="108"/>
                  </a:lnTo>
                  <a:lnTo>
                    <a:pt x="1242" y="130"/>
                  </a:lnTo>
                  <a:lnTo>
                    <a:pt x="1296" y="156"/>
                  </a:lnTo>
                  <a:lnTo>
                    <a:pt x="1350" y="188"/>
                  </a:lnTo>
                  <a:lnTo>
                    <a:pt x="1406" y="224"/>
                  </a:lnTo>
                  <a:lnTo>
                    <a:pt x="1432" y="242"/>
                  </a:lnTo>
                  <a:lnTo>
                    <a:pt x="1460" y="264"/>
                  </a:lnTo>
                  <a:lnTo>
                    <a:pt x="1486" y="286"/>
                  </a:lnTo>
                  <a:lnTo>
                    <a:pt x="1512" y="308"/>
                  </a:lnTo>
                  <a:lnTo>
                    <a:pt x="1536" y="334"/>
                  </a:lnTo>
                  <a:lnTo>
                    <a:pt x="1562" y="360"/>
                  </a:lnTo>
                  <a:lnTo>
                    <a:pt x="1562" y="360"/>
                  </a:lnTo>
                  <a:lnTo>
                    <a:pt x="1566" y="420"/>
                  </a:lnTo>
                  <a:lnTo>
                    <a:pt x="1574" y="556"/>
                  </a:lnTo>
                  <a:lnTo>
                    <a:pt x="1578" y="630"/>
                  </a:lnTo>
                  <a:lnTo>
                    <a:pt x="1580" y="698"/>
                  </a:lnTo>
                  <a:lnTo>
                    <a:pt x="1580" y="750"/>
                  </a:lnTo>
                  <a:lnTo>
                    <a:pt x="1580" y="766"/>
                  </a:lnTo>
                  <a:lnTo>
                    <a:pt x="1578" y="778"/>
                  </a:lnTo>
                  <a:lnTo>
                    <a:pt x="1578" y="778"/>
                  </a:lnTo>
                  <a:lnTo>
                    <a:pt x="1570" y="788"/>
                  </a:lnTo>
                  <a:lnTo>
                    <a:pt x="1548" y="808"/>
                  </a:lnTo>
                  <a:lnTo>
                    <a:pt x="1478" y="868"/>
                  </a:lnTo>
                  <a:lnTo>
                    <a:pt x="1378" y="950"/>
                  </a:lnTo>
                  <a:lnTo>
                    <a:pt x="1260" y="1044"/>
                  </a:lnTo>
                  <a:lnTo>
                    <a:pt x="1136" y="1140"/>
                  </a:lnTo>
                  <a:lnTo>
                    <a:pt x="1016" y="1230"/>
                  </a:lnTo>
                  <a:lnTo>
                    <a:pt x="916" y="1304"/>
                  </a:lnTo>
                  <a:lnTo>
                    <a:pt x="844" y="1354"/>
                  </a:lnTo>
                  <a:lnTo>
                    <a:pt x="844" y="1354"/>
                  </a:lnTo>
                  <a:lnTo>
                    <a:pt x="824" y="1338"/>
                  </a:lnTo>
                  <a:lnTo>
                    <a:pt x="800" y="1322"/>
                  </a:lnTo>
                  <a:lnTo>
                    <a:pt x="770" y="1306"/>
                  </a:lnTo>
                  <a:lnTo>
                    <a:pt x="732" y="1288"/>
                  </a:lnTo>
                  <a:lnTo>
                    <a:pt x="712" y="1282"/>
                  </a:lnTo>
                  <a:lnTo>
                    <a:pt x="690" y="1276"/>
                  </a:lnTo>
                  <a:lnTo>
                    <a:pt x="668" y="1270"/>
                  </a:lnTo>
                  <a:lnTo>
                    <a:pt x="646" y="1268"/>
                  </a:lnTo>
                  <a:lnTo>
                    <a:pt x="622" y="1266"/>
                  </a:lnTo>
                  <a:lnTo>
                    <a:pt x="598" y="1268"/>
                  </a:lnTo>
                  <a:lnTo>
                    <a:pt x="598" y="1268"/>
                  </a:lnTo>
                  <a:lnTo>
                    <a:pt x="544" y="1272"/>
                  </a:lnTo>
                  <a:lnTo>
                    <a:pt x="476" y="1274"/>
                  </a:lnTo>
                  <a:lnTo>
                    <a:pt x="402" y="1274"/>
                  </a:lnTo>
                  <a:lnTo>
                    <a:pt x="328" y="1272"/>
                  </a:lnTo>
                  <a:lnTo>
                    <a:pt x="258" y="1266"/>
                  </a:lnTo>
                  <a:lnTo>
                    <a:pt x="196" y="1260"/>
                  </a:lnTo>
                  <a:lnTo>
                    <a:pt x="172" y="1254"/>
                  </a:lnTo>
                  <a:lnTo>
                    <a:pt x="150" y="1250"/>
                  </a:lnTo>
                  <a:lnTo>
                    <a:pt x="134" y="1244"/>
                  </a:lnTo>
                  <a:lnTo>
                    <a:pt x="124" y="1238"/>
                  </a:lnTo>
                  <a:lnTo>
                    <a:pt x="124" y="1238"/>
                  </a:lnTo>
                  <a:lnTo>
                    <a:pt x="104" y="1216"/>
                  </a:lnTo>
                  <a:lnTo>
                    <a:pt x="80" y="1182"/>
                  </a:lnTo>
                  <a:lnTo>
                    <a:pt x="54" y="1138"/>
                  </a:lnTo>
                  <a:lnTo>
                    <a:pt x="42" y="1112"/>
                  </a:lnTo>
                  <a:lnTo>
                    <a:pt x="30" y="1086"/>
                  </a:lnTo>
                  <a:lnTo>
                    <a:pt x="20" y="1060"/>
                  </a:lnTo>
                  <a:lnTo>
                    <a:pt x="12" y="1032"/>
                  </a:lnTo>
                  <a:lnTo>
                    <a:pt x="6" y="1006"/>
                  </a:lnTo>
                  <a:lnTo>
                    <a:pt x="0" y="978"/>
                  </a:lnTo>
                  <a:lnTo>
                    <a:pt x="0" y="952"/>
                  </a:lnTo>
                  <a:lnTo>
                    <a:pt x="2" y="926"/>
                  </a:lnTo>
                  <a:lnTo>
                    <a:pt x="8" y="902"/>
                  </a:lnTo>
                  <a:lnTo>
                    <a:pt x="12" y="890"/>
                  </a:lnTo>
                  <a:lnTo>
                    <a:pt x="16" y="880"/>
                  </a:lnTo>
                  <a:lnTo>
                    <a:pt x="16" y="880"/>
                  </a:lnTo>
                  <a:lnTo>
                    <a:pt x="24" y="870"/>
                  </a:lnTo>
                  <a:lnTo>
                    <a:pt x="32" y="860"/>
                  </a:lnTo>
                  <a:lnTo>
                    <a:pt x="42" y="852"/>
                  </a:lnTo>
                  <a:lnTo>
                    <a:pt x="54" y="844"/>
                  </a:lnTo>
                  <a:lnTo>
                    <a:pt x="82" y="832"/>
                  </a:lnTo>
                  <a:lnTo>
                    <a:pt x="114" y="820"/>
                  </a:lnTo>
                  <a:lnTo>
                    <a:pt x="148" y="812"/>
                  </a:lnTo>
                  <a:lnTo>
                    <a:pt x="186" y="806"/>
                  </a:lnTo>
                  <a:lnTo>
                    <a:pt x="224" y="802"/>
                  </a:lnTo>
                  <a:lnTo>
                    <a:pt x="264" y="800"/>
                  </a:lnTo>
                  <a:lnTo>
                    <a:pt x="338" y="798"/>
                  </a:lnTo>
                  <a:lnTo>
                    <a:pt x="402" y="800"/>
                  </a:lnTo>
                  <a:lnTo>
                    <a:pt x="462" y="804"/>
                  </a:lnTo>
                  <a:close/>
                </a:path>
              </a:pathLst>
            </a:custGeom>
            <a:solidFill>
              <a:srgbClr val="E2A7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10191"/>
            <p:cNvSpPr>
              <a:spLocks/>
            </p:cNvSpPr>
            <p:nvPr/>
          </p:nvSpPr>
          <p:spPr bwMode="auto">
            <a:xfrm>
              <a:off x="11980863" y="4424363"/>
              <a:ext cx="2508250" cy="2149475"/>
            </a:xfrm>
            <a:custGeom>
              <a:avLst/>
              <a:gdLst>
                <a:gd name="T0" fmla="*/ 478 w 1580"/>
                <a:gd name="T1" fmla="*/ 808 h 1354"/>
                <a:gd name="T2" fmla="*/ 568 w 1580"/>
                <a:gd name="T3" fmla="*/ 838 h 1354"/>
                <a:gd name="T4" fmla="*/ 610 w 1580"/>
                <a:gd name="T5" fmla="*/ 864 h 1354"/>
                <a:gd name="T6" fmla="*/ 764 w 1580"/>
                <a:gd name="T7" fmla="*/ 1038 h 1354"/>
                <a:gd name="T8" fmla="*/ 892 w 1580"/>
                <a:gd name="T9" fmla="*/ 1184 h 1354"/>
                <a:gd name="T10" fmla="*/ 902 w 1580"/>
                <a:gd name="T11" fmla="*/ 1190 h 1354"/>
                <a:gd name="T12" fmla="*/ 948 w 1580"/>
                <a:gd name="T13" fmla="*/ 1166 h 1354"/>
                <a:gd name="T14" fmla="*/ 1130 w 1580"/>
                <a:gd name="T15" fmla="*/ 1036 h 1354"/>
                <a:gd name="T16" fmla="*/ 1318 w 1580"/>
                <a:gd name="T17" fmla="*/ 882 h 1354"/>
                <a:gd name="T18" fmla="*/ 1378 w 1580"/>
                <a:gd name="T19" fmla="*/ 822 h 1354"/>
                <a:gd name="T20" fmla="*/ 1384 w 1580"/>
                <a:gd name="T21" fmla="*/ 802 h 1354"/>
                <a:gd name="T22" fmla="*/ 1392 w 1580"/>
                <a:gd name="T23" fmla="*/ 694 h 1354"/>
                <a:gd name="T24" fmla="*/ 1368 w 1580"/>
                <a:gd name="T25" fmla="*/ 560 h 1354"/>
                <a:gd name="T26" fmla="*/ 1338 w 1580"/>
                <a:gd name="T27" fmla="*/ 470 h 1354"/>
                <a:gd name="T28" fmla="*/ 1294 w 1580"/>
                <a:gd name="T29" fmla="*/ 382 h 1354"/>
                <a:gd name="T30" fmla="*/ 1232 w 1580"/>
                <a:gd name="T31" fmla="*/ 294 h 1354"/>
                <a:gd name="T32" fmla="*/ 1148 w 1580"/>
                <a:gd name="T33" fmla="*/ 216 h 1354"/>
                <a:gd name="T34" fmla="*/ 1046 w 1580"/>
                <a:gd name="T35" fmla="*/ 150 h 1354"/>
                <a:gd name="T36" fmla="*/ 918 w 1580"/>
                <a:gd name="T37" fmla="*/ 102 h 1354"/>
                <a:gd name="T38" fmla="*/ 860 w 1580"/>
                <a:gd name="T39" fmla="*/ 88 h 1354"/>
                <a:gd name="T40" fmla="*/ 830 w 1580"/>
                <a:gd name="T41" fmla="*/ 72 h 1354"/>
                <a:gd name="T42" fmla="*/ 820 w 1580"/>
                <a:gd name="T43" fmla="*/ 54 h 1354"/>
                <a:gd name="T44" fmla="*/ 820 w 1580"/>
                <a:gd name="T45" fmla="*/ 26 h 1354"/>
                <a:gd name="T46" fmla="*/ 828 w 1580"/>
                <a:gd name="T47" fmla="*/ 8 h 1354"/>
                <a:gd name="T48" fmla="*/ 848 w 1580"/>
                <a:gd name="T49" fmla="*/ 0 h 1354"/>
                <a:gd name="T50" fmla="*/ 886 w 1580"/>
                <a:gd name="T51" fmla="*/ 14 h 1354"/>
                <a:gd name="T52" fmla="*/ 910 w 1580"/>
                <a:gd name="T53" fmla="*/ 32 h 1354"/>
                <a:gd name="T54" fmla="*/ 1010 w 1580"/>
                <a:gd name="T55" fmla="*/ 50 h 1354"/>
                <a:gd name="T56" fmla="*/ 1140 w 1580"/>
                <a:gd name="T57" fmla="*/ 88 h 1354"/>
                <a:gd name="T58" fmla="*/ 1296 w 1580"/>
                <a:gd name="T59" fmla="*/ 156 h 1354"/>
                <a:gd name="T60" fmla="*/ 1432 w 1580"/>
                <a:gd name="T61" fmla="*/ 242 h 1354"/>
                <a:gd name="T62" fmla="*/ 1512 w 1580"/>
                <a:gd name="T63" fmla="*/ 308 h 1354"/>
                <a:gd name="T64" fmla="*/ 1562 w 1580"/>
                <a:gd name="T65" fmla="*/ 360 h 1354"/>
                <a:gd name="T66" fmla="*/ 1578 w 1580"/>
                <a:gd name="T67" fmla="*/ 630 h 1354"/>
                <a:gd name="T68" fmla="*/ 1580 w 1580"/>
                <a:gd name="T69" fmla="*/ 766 h 1354"/>
                <a:gd name="T70" fmla="*/ 1570 w 1580"/>
                <a:gd name="T71" fmla="*/ 788 h 1354"/>
                <a:gd name="T72" fmla="*/ 1378 w 1580"/>
                <a:gd name="T73" fmla="*/ 950 h 1354"/>
                <a:gd name="T74" fmla="*/ 1016 w 1580"/>
                <a:gd name="T75" fmla="*/ 1230 h 1354"/>
                <a:gd name="T76" fmla="*/ 844 w 1580"/>
                <a:gd name="T77" fmla="*/ 1354 h 1354"/>
                <a:gd name="T78" fmla="*/ 770 w 1580"/>
                <a:gd name="T79" fmla="*/ 1306 h 1354"/>
                <a:gd name="T80" fmla="*/ 690 w 1580"/>
                <a:gd name="T81" fmla="*/ 1276 h 1354"/>
                <a:gd name="T82" fmla="*/ 622 w 1580"/>
                <a:gd name="T83" fmla="*/ 1266 h 1354"/>
                <a:gd name="T84" fmla="*/ 544 w 1580"/>
                <a:gd name="T85" fmla="*/ 1272 h 1354"/>
                <a:gd name="T86" fmla="*/ 328 w 1580"/>
                <a:gd name="T87" fmla="*/ 1272 h 1354"/>
                <a:gd name="T88" fmla="*/ 172 w 1580"/>
                <a:gd name="T89" fmla="*/ 1254 h 1354"/>
                <a:gd name="T90" fmla="*/ 124 w 1580"/>
                <a:gd name="T91" fmla="*/ 1238 h 1354"/>
                <a:gd name="T92" fmla="*/ 80 w 1580"/>
                <a:gd name="T93" fmla="*/ 1182 h 1354"/>
                <a:gd name="T94" fmla="*/ 30 w 1580"/>
                <a:gd name="T95" fmla="*/ 1086 h 1354"/>
                <a:gd name="T96" fmla="*/ 6 w 1580"/>
                <a:gd name="T97" fmla="*/ 1006 h 1354"/>
                <a:gd name="T98" fmla="*/ 2 w 1580"/>
                <a:gd name="T99" fmla="*/ 926 h 1354"/>
                <a:gd name="T100" fmla="*/ 16 w 1580"/>
                <a:gd name="T101" fmla="*/ 880 h 1354"/>
                <a:gd name="T102" fmla="*/ 32 w 1580"/>
                <a:gd name="T103" fmla="*/ 860 h 1354"/>
                <a:gd name="T104" fmla="*/ 82 w 1580"/>
                <a:gd name="T105" fmla="*/ 832 h 1354"/>
                <a:gd name="T106" fmla="*/ 186 w 1580"/>
                <a:gd name="T107" fmla="*/ 806 h 1354"/>
                <a:gd name="T108" fmla="*/ 338 w 1580"/>
                <a:gd name="T109" fmla="*/ 79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80" h="1354">
                  <a:moveTo>
                    <a:pt x="462" y="804"/>
                  </a:moveTo>
                  <a:lnTo>
                    <a:pt x="462" y="804"/>
                  </a:lnTo>
                  <a:lnTo>
                    <a:pt x="478" y="808"/>
                  </a:lnTo>
                  <a:lnTo>
                    <a:pt x="518" y="818"/>
                  </a:lnTo>
                  <a:lnTo>
                    <a:pt x="542" y="826"/>
                  </a:lnTo>
                  <a:lnTo>
                    <a:pt x="568" y="838"/>
                  </a:lnTo>
                  <a:lnTo>
                    <a:pt x="590" y="850"/>
                  </a:lnTo>
                  <a:lnTo>
                    <a:pt x="610" y="864"/>
                  </a:lnTo>
                  <a:lnTo>
                    <a:pt x="610" y="864"/>
                  </a:lnTo>
                  <a:lnTo>
                    <a:pt x="636" y="890"/>
                  </a:lnTo>
                  <a:lnTo>
                    <a:pt x="672" y="932"/>
                  </a:lnTo>
                  <a:lnTo>
                    <a:pt x="764" y="1038"/>
                  </a:lnTo>
                  <a:lnTo>
                    <a:pt x="852" y="1140"/>
                  </a:lnTo>
                  <a:lnTo>
                    <a:pt x="882" y="1174"/>
                  </a:lnTo>
                  <a:lnTo>
                    <a:pt x="892" y="1184"/>
                  </a:lnTo>
                  <a:lnTo>
                    <a:pt x="898" y="1190"/>
                  </a:lnTo>
                  <a:lnTo>
                    <a:pt x="898" y="1190"/>
                  </a:lnTo>
                  <a:lnTo>
                    <a:pt x="902" y="1190"/>
                  </a:lnTo>
                  <a:lnTo>
                    <a:pt x="908" y="1188"/>
                  </a:lnTo>
                  <a:lnTo>
                    <a:pt x="924" y="1180"/>
                  </a:lnTo>
                  <a:lnTo>
                    <a:pt x="948" y="1166"/>
                  </a:lnTo>
                  <a:lnTo>
                    <a:pt x="976" y="1146"/>
                  </a:lnTo>
                  <a:lnTo>
                    <a:pt x="1048" y="1096"/>
                  </a:lnTo>
                  <a:lnTo>
                    <a:pt x="1130" y="1036"/>
                  </a:lnTo>
                  <a:lnTo>
                    <a:pt x="1212" y="972"/>
                  </a:lnTo>
                  <a:lnTo>
                    <a:pt x="1288" y="910"/>
                  </a:lnTo>
                  <a:lnTo>
                    <a:pt x="1318" y="882"/>
                  </a:lnTo>
                  <a:lnTo>
                    <a:pt x="1346" y="858"/>
                  </a:lnTo>
                  <a:lnTo>
                    <a:pt x="1366" y="838"/>
                  </a:lnTo>
                  <a:lnTo>
                    <a:pt x="1378" y="822"/>
                  </a:lnTo>
                  <a:lnTo>
                    <a:pt x="1378" y="822"/>
                  </a:lnTo>
                  <a:lnTo>
                    <a:pt x="1382" y="814"/>
                  </a:lnTo>
                  <a:lnTo>
                    <a:pt x="1384" y="802"/>
                  </a:lnTo>
                  <a:lnTo>
                    <a:pt x="1390" y="774"/>
                  </a:lnTo>
                  <a:lnTo>
                    <a:pt x="1392" y="738"/>
                  </a:lnTo>
                  <a:lnTo>
                    <a:pt x="1392" y="694"/>
                  </a:lnTo>
                  <a:lnTo>
                    <a:pt x="1386" y="644"/>
                  </a:lnTo>
                  <a:lnTo>
                    <a:pt x="1376" y="588"/>
                  </a:lnTo>
                  <a:lnTo>
                    <a:pt x="1368" y="560"/>
                  </a:lnTo>
                  <a:lnTo>
                    <a:pt x="1360" y="530"/>
                  </a:lnTo>
                  <a:lnTo>
                    <a:pt x="1350" y="500"/>
                  </a:lnTo>
                  <a:lnTo>
                    <a:pt x="1338" y="470"/>
                  </a:lnTo>
                  <a:lnTo>
                    <a:pt x="1326" y="440"/>
                  </a:lnTo>
                  <a:lnTo>
                    <a:pt x="1310" y="410"/>
                  </a:lnTo>
                  <a:lnTo>
                    <a:pt x="1294" y="382"/>
                  </a:lnTo>
                  <a:lnTo>
                    <a:pt x="1274" y="352"/>
                  </a:lnTo>
                  <a:lnTo>
                    <a:pt x="1254" y="322"/>
                  </a:lnTo>
                  <a:lnTo>
                    <a:pt x="1232" y="294"/>
                  </a:lnTo>
                  <a:lnTo>
                    <a:pt x="1206" y="268"/>
                  </a:lnTo>
                  <a:lnTo>
                    <a:pt x="1178" y="242"/>
                  </a:lnTo>
                  <a:lnTo>
                    <a:pt x="1148" y="216"/>
                  </a:lnTo>
                  <a:lnTo>
                    <a:pt x="1116" y="192"/>
                  </a:lnTo>
                  <a:lnTo>
                    <a:pt x="1082" y="170"/>
                  </a:lnTo>
                  <a:lnTo>
                    <a:pt x="1046" y="150"/>
                  </a:lnTo>
                  <a:lnTo>
                    <a:pt x="1006" y="132"/>
                  </a:lnTo>
                  <a:lnTo>
                    <a:pt x="962" y="116"/>
                  </a:lnTo>
                  <a:lnTo>
                    <a:pt x="918" y="102"/>
                  </a:lnTo>
                  <a:lnTo>
                    <a:pt x="870" y="90"/>
                  </a:lnTo>
                  <a:lnTo>
                    <a:pt x="870" y="90"/>
                  </a:lnTo>
                  <a:lnTo>
                    <a:pt x="860" y="88"/>
                  </a:lnTo>
                  <a:lnTo>
                    <a:pt x="850" y="86"/>
                  </a:lnTo>
                  <a:lnTo>
                    <a:pt x="840" y="80"/>
                  </a:lnTo>
                  <a:lnTo>
                    <a:pt x="830" y="72"/>
                  </a:lnTo>
                  <a:lnTo>
                    <a:pt x="824" y="66"/>
                  </a:lnTo>
                  <a:lnTo>
                    <a:pt x="822" y="60"/>
                  </a:lnTo>
                  <a:lnTo>
                    <a:pt x="820" y="54"/>
                  </a:lnTo>
                  <a:lnTo>
                    <a:pt x="818" y="44"/>
                  </a:lnTo>
                  <a:lnTo>
                    <a:pt x="818" y="36"/>
                  </a:lnTo>
                  <a:lnTo>
                    <a:pt x="820" y="26"/>
                  </a:lnTo>
                  <a:lnTo>
                    <a:pt x="820" y="26"/>
                  </a:lnTo>
                  <a:lnTo>
                    <a:pt x="824" y="16"/>
                  </a:lnTo>
                  <a:lnTo>
                    <a:pt x="828" y="8"/>
                  </a:lnTo>
                  <a:lnTo>
                    <a:pt x="834" y="4"/>
                  </a:lnTo>
                  <a:lnTo>
                    <a:pt x="840" y="2"/>
                  </a:lnTo>
                  <a:lnTo>
                    <a:pt x="848" y="0"/>
                  </a:lnTo>
                  <a:lnTo>
                    <a:pt x="856" y="2"/>
                  </a:lnTo>
                  <a:lnTo>
                    <a:pt x="872" y="6"/>
                  </a:lnTo>
                  <a:lnTo>
                    <a:pt x="886" y="14"/>
                  </a:lnTo>
                  <a:lnTo>
                    <a:pt x="898" y="22"/>
                  </a:lnTo>
                  <a:lnTo>
                    <a:pt x="910" y="32"/>
                  </a:lnTo>
                  <a:lnTo>
                    <a:pt x="910" y="32"/>
                  </a:lnTo>
                  <a:lnTo>
                    <a:pt x="928" y="34"/>
                  </a:lnTo>
                  <a:lnTo>
                    <a:pt x="976" y="42"/>
                  </a:lnTo>
                  <a:lnTo>
                    <a:pt x="1010" y="50"/>
                  </a:lnTo>
                  <a:lnTo>
                    <a:pt x="1048" y="60"/>
                  </a:lnTo>
                  <a:lnTo>
                    <a:pt x="1092" y="72"/>
                  </a:lnTo>
                  <a:lnTo>
                    <a:pt x="1140" y="88"/>
                  </a:lnTo>
                  <a:lnTo>
                    <a:pt x="1190" y="108"/>
                  </a:lnTo>
                  <a:lnTo>
                    <a:pt x="1242" y="130"/>
                  </a:lnTo>
                  <a:lnTo>
                    <a:pt x="1296" y="156"/>
                  </a:lnTo>
                  <a:lnTo>
                    <a:pt x="1350" y="188"/>
                  </a:lnTo>
                  <a:lnTo>
                    <a:pt x="1406" y="224"/>
                  </a:lnTo>
                  <a:lnTo>
                    <a:pt x="1432" y="242"/>
                  </a:lnTo>
                  <a:lnTo>
                    <a:pt x="1460" y="264"/>
                  </a:lnTo>
                  <a:lnTo>
                    <a:pt x="1486" y="286"/>
                  </a:lnTo>
                  <a:lnTo>
                    <a:pt x="1512" y="308"/>
                  </a:lnTo>
                  <a:lnTo>
                    <a:pt x="1536" y="334"/>
                  </a:lnTo>
                  <a:lnTo>
                    <a:pt x="1562" y="360"/>
                  </a:lnTo>
                  <a:lnTo>
                    <a:pt x="1562" y="360"/>
                  </a:lnTo>
                  <a:lnTo>
                    <a:pt x="1566" y="420"/>
                  </a:lnTo>
                  <a:lnTo>
                    <a:pt x="1574" y="556"/>
                  </a:lnTo>
                  <a:lnTo>
                    <a:pt x="1578" y="630"/>
                  </a:lnTo>
                  <a:lnTo>
                    <a:pt x="1580" y="698"/>
                  </a:lnTo>
                  <a:lnTo>
                    <a:pt x="1580" y="750"/>
                  </a:lnTo>
                  <a:lnTo>
                    <a:pt x="1580" y="766"/>
                  </a:lnTo>
                  <a:lnTo>
                    <a:pt x="1578" y="778"/>
                  </a:lnTo>
                  <a:lnTo>
                    <a:pt x="1578" y="778"/>
                  </a:lnTo>
                  <a:lnTo>
                    <a:pt x="1570" y="788"/>
                  </a:lnTo>
                  <a:lnTo>
                    <a:pt x="1548" y="808"/>
                  </a:lnTo>
                  <a:lnTo>
                    <a:pt x="1478" y="868"/>
                  </a:lnTo>
                  <a:lnTo>
                    <a:pt x="1378" y="950"/>
                  </a:lnTo>
                  <a:lnTo>
                    <a:pt x="1260" y="1044"/>
                  </a:lnTo>
                  <a:lnTo>
                    <a:pt x="1136" y="1140"/>
                  </a:lnTo>
                  <a:lnTo>
                    <a:pt x="1016" y="1230"/>
                  </a:lnTo>
                  <a:lnTo>
                    <a:pt x="916" y="1304"/>
                  </a:lnTo>
                  <a:lnTo>
                    <a:pt x="844" y="1354"/>
                  </a:lnTo>
                  <a:lnTo>
                    <a:pt x="844" y="1354"/>
                  </a:lnTo>
                  <a:lnTo>
                    <a:pt x="824" y="1338"/>
                  </a:lnTo>
                  <a:lnTo>
                    <a:pt x="800" y="1322"/>
                  </a:lnTo>
                  <a:lnTo>
                    <a:pt x="770" y="1306"/>
                  </a:lnTo>
                  <a:lnTo>
                    <a:pt x="732" y="1288"/>
                  </a:lnTo>
                  <a:lnTo>
                    <a:pt x="712" y="1282"/>
                  </a:lnTo>
                  <a:lnTo>
                    <a:pt x="690" y="1276"/>
                  </a:lnTo>
                  <a:lnTo>
                    <a:pt x="668" y="1270"/>
                  </a:lnTo>
                  <a:lnTo>
                    <a:pt x="646" y="1268"/>
                  </a:lnTo>
                  <a:lnTo>
                    <a:pt x="622" y="1266"/>
                  </a:lnTo>
                  <a:lnTo>
                    <a:pt x="598" y="1268"/>
                  </a:lnTo>
                  <a:lnTo>
                    <a:pt x="598" y="1268"/>
                  </a:lnTo>
                  <a:lnTo>
                    <a:pt x="544" y="1272"/>
                  </a:lnTo>
                  <a:lnTo>
                    <a:pt x="476" y="1274"/>
                  </a:lnTo>
                  <a:lnTo>
                    <a:pt x="402" y="1274"/>
                  </a:lnTo>
                  <a:lnTo>
                    <a:pt x="328" y="1272"/>
                  </a:lnTo>
                  <a:lnTo>
                    <a:pt x="258" y="1266"/>
                  </a:lnTo>
                  <a:lnTo>
                    <a:pt x="196" y="1260"/>
                  </a:lnTo>
                  <a:lnTo>
                    <a:pt x="172" y="1254"/>
                  </a:lnTo>
                  <a:lnTo>
                    <a:pt x="150" y="1250"/>
                  </a:lnTo>
                  <a:lnTo>
                    <a:pt x="134" y="1244"/>
                  </a:lnTo>
                  <a:lnTo>
                    <a:pt x="124" y="1238"/>
                  </a:lnTo>
                  <a:lnTo>
                    <a:pt x="124" y="1238"/>
                  </a:lnTo>
                  <a:lnTo>
                    <a:pt x="104" y="1216"/>
                  </a:lnTo>
                  <a:lnTo>
                    <a:pt x="80" y="1182"/>
                  </a:lnTo>
                  <a:lnTo>
                    <a:pt x="54" y="1138"/>
                  </a:lnTo>
                  <a:lnTo>
                    <a:pt x="42" y="1112"/>
                  </a:lnTo>
                  <a:lnTo>
                    <a:pt x="30" y="1086"/>
                  </a:lnTo>
                  <a:lnTo>
                    <a:pt x="20" y="1060"/>
                  </a:lnTo>
                  <a:lnTo>
                    <a:pt x="12" y="1032"/>
                  </a:lnTo>
                  <a:lnTo>
                    <a:pt x="6" y="1006"/>
                  </a:lnTo>
                  <a:lnTo>
                    <a:pt x="0" y="978"/>
                  </a:lnTo>
                  <a:lnTo>
                    <a:pt x="0" y="952"/>
                  </a:lnTo>
                  <a:lnTo>
                    <a:pt x="2" y="926"/>
                  </a:lnTo>
                  <a:lnTo>
                    <a:pt x="8" y="902"/>
                  </a:lnTo>
                  <a:lnTo>
                    <a:pt x="12" y="890"/>
                  </a:lnTo>
                  <a:lnTo>
                    <a:pt x="16" y="880"/>
                  </a:lnTo>
                  <a:lnTo>
                    <a:pt x="16" y="880"/>
                  </a:lnTo>
                  <a:lnTo>
                    <a:pt x="24" y="870"/>
                  </a:lnTo>
                  <a:lnTo>
                    <a:pt x="32" y="860"/>
                  </a:lnTo>
                  <a:lnTo>
                    <a:pt x="42" y="852"/>
                  </a:lnTo>
                  <a:lnTo>
                    <a:pt x="54" y="844"/>
                  </a:lnTo>
                  <a:lnTo>
                    <a:pt x="82" y="832"/>
                  </a:lnTo>
                  <a:lnTo>
                    <a:pt x="114" y="820"/>
                  </a:lnTo>
                  <a:lnTo>
                    <a:pt x="148" y="812"/>
                  </a:lnTo>
                  <a:lnTo>
                    <a:pt x="186" y="806"/>
                  </a:lnTo>
                  <a:lnTo>
                    <a:pt x="224" y="802"/>
                  </a:lnTo>
                  <a:lnTo>
                    <a:pt x="264" y="800"/>
                  </a:lnTo>
                  <a:lnTo>
                    <a:pt x="338" y="798"/>
                  </a:lnTo>
                  <a:lnTo>
                    <a:pt x="402" y="800"/>
                  </a:lnTo>
                  <a:lnTo>
                    <a:pt x="462" y="8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10192"/>
            <p:cNvSpPr>
              <a:spLocks/>
            </p:cNvSpPr>
            <p:nvPr/>
          </p:nvSpPr>
          <p:spPr bwMode="auto">
            <a:xfrm>
              <a:off x="11942763" y="5916613"/>
              <a:ext cx="1162050" cy="1066800"/>
            </a:xfrm>
            <a:custGeom>
              <a:avLst/>
              <a:gdLst>
                <a:gd name="T0" fmla="*/ 210 w 732"/>
                <a:gd name="T1" fmla="*/ 40 h 672"/>
                <a:gd name="T2" fmla="*/ 190 w 732"/>
                <a:gd name="T3" fmla="*/ 50 h 672"/>
                <a:gd name="T4" fmla="*/ 148 w 732"/>
                <a:gd name="T5" fmla="*/ 86 h 672"/>
                <a:gd name="T6" fmla="*/ 106 w 732"/>
                <a:gd name="T7" fmla="*/ 144 h 672"/>
                <a:gd name="T8" fmla="*/ 64 w 732"/>
                <a:gd name="T9" fmla="*/ 216 h 672"/>
                <a:gd name="T10" fmla="*/ 32 w 732"/>
                <a:gd name="T11" fmla="*/ 300 h 672"/>
                <a:gd name="T12" fmla="*/ 8 w 732"/>
                <a:gd name="T13" fmla="*/ 390 h 672"/>
                <a:gd name="T14" fmla="*/ 0 w 732"/>
                <a:gd name="T15" fmla="*/ 482 h 672"/>
                <a:gd name="T16" fmla="*/ 4 w 732"/>
                <a:gd name="T17" fmla="*/ 528 h 672"/>
                <a:gd name="T18" fmla="*/ 12 w 732"/>
                <a:gd name="T19" fmla="*/ 572 h 672"/>
                <a:gd name="T20" fmla="*/ 28 w 732"/>
                <a:gd name="T21" fmla="*/ 616 h 672"/>
                <a:gd name="T22" fmla="*/ 38 w 732"/>
                <a:gd name="T23" fmla="*/ 626 h 672"/>
                <a:gd name="T24" fmla="*/ 64 w 732"/>
                <a:gd name="T25" fmla="*/ 648 h 672"/>
                <a:gd name="T26" fmla="*/ 102 w 732"/>
                <a:gd name="T27" fmla="*/ 668 h 672"/>
                <a:gd name="T28" fmla="*/ 124 w 732"/>
                <a:gd name="T29" fmla="*/ 672 h 672"/>
                <a:gd name="T30" fmla="*/ 146 w 732"/>
                <a:gd name="T31" fmla="*/ 668 h 672"/>
                <a:gd name="T32" fmla="*/ 160 w 732"/>
                <a:gd name="T33" fmla="*/ 660 h 672"/>
                <a:gd name="T34" fmla="*/ 256 w 732"/>
                <a:gd name="T35" fmla="*/ 604 h 672"/>
                <a:gd name="T36" fmla="*/ 444 w 732"/>
                <a:gd name="T37" fmla="*/ 482 h 672"/>
                <a:gd name="T38" fmla="*/ 628 w 732"/>
                <a:gd name="T39" fmla="*/ 352 h 672"/>
                <a:gd name="T40" fmla="*/ 714 w 732"/>
                <a:gd name="T41" fmla="*/ 286 h 672"/>
                <a:gd name="T42" fmla="*/ 726 w 732"/>
                <a:gd name="T43" fmla="*/ 272 h 672"/>
                <a:gd name="T44" fmla="*/ 732 w 732"/>
                <a:gd name="T45" fmla="*/ 260 h 672"/>
                <a:gd name="T46" fmla="*/ 730 w 732"/>
                <a:gd name="T47" fmla="*/ 220 h 672"/>
                <a:gd name="T48" fmla="*/ 710 w 732"/>
                <a:gd name="T49" fmla="*/ 166 h 672"/>
                <a:gd name="T50" fmla="*/ 672 w 732"/>
                <a:gd name="T51" fmla="*/ 108 h 672"/>
                <a:gd name="T52" fmla="*/ 644 w 732"/>
                <a:gd name="T53" fmla="*/ 80 h 672"/>
                <a:gd name="T54" fmla="*/ 612 w 732"/>
                <a:gd name="T55" fmla="*/ 54 h 672"/>
                <a:gd name="T56" fmla="*/ 574 w 732"/>
                <a:gd name="T57" fmla="*/ 34 h 672"/>
                <a:gd name="T58" fmla="*/ 530 w 732"/>
                <a:gd name="T59" fmla="*/ 16 h 672"/>
                <a:gd name="T60" fmla="*/ 478 w 732"/>
                <a:gd name="T61" fmla="*/ 4 h 672"/>
                <a:gd name="T62" fmla="*/ 422 w 732"/>
                <a:gd name="T63" fmla="*/ 0 h 672"/>
                <a:gd name="T64" fmla="*/ 358 w 732"/>
                <a:gd name="T65" fmla="*/ 4 h 672"/>
                <a:gd name="T66" fmla="*/ 288 w 732"/>
                <a:gd name="T67" fmla="*/ 16 h 672"/>
                <a:gd name="T68" fmla="*/ 210 w 732"/>
                <a:gd name="T69" fmla="*/ 4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2" h="672">
                  <a:moveTo>
                    <a:pt x="210" y="40"/>
                  </a:moveTo>
                  <a:lnTo>
                    <a:pt x="210" y="40"/>
                  </a:lnTo>
                  <a:lnTo>
                    <a:pt x="200" y="44"/>
                  </a:lnTo>
                  <a:lnTo>
                    <a:pt x="190" y="50"/>
                  </a:lnTo>
                  <a:lnTo>
                    <a:pt x="170" y="64"/>
                  </a:lnTo>
                  <a:lnTo>
                    <a:pt x="148" y="86"/>
                  </a:lnTo>
                  <a:lnTo>
                    <a:pt x="128" y="112"/>
                  </a:lnTo>
                  <a:lnTo>
                    <a:pt x="106" y="144"/>
                  </a:lnTo>
                  <a:lnTo>
                    <a:pt x="84" y="178"/>
                  </a:lnTo>
                  <a:lnTo>
                    <a:pt x="64" y="216"/>
                  </a:lnTo>
                  <a:lnTo>
                    <a:pt x="46" y="256"/>
                  </a:lnTo>
                  <a:lnTo>
                    <a:pt x="32" y="300"/>
                  </a:lnTo>
                  <a:lnTo>
                    <a:pt x="18" y="344"/>
                  </a:lnTo>
                  <a:lnTo>
                    <a:pt x="8" y="390"/>
                  </a:lnTo>
                  <a:lnTo>
                    <a:pt x="2" y="436"/>
                  </a:lnTo>
                  <a:lnTo>
                    <a:pt x="0" y="482"/>
                  </a:lnTo>
                  <a:lnTo>
                    <a:pt x="2" y="506"/>
                  </a:lnTo>
                  <a:lnTo>
                    <a:pt x="4" y="528"/>
                  </a:lnTo>
                  <a:lnTo>
                    <a:pt x="8" y="550"/>
                  </a:lnTo>
                  <a:lnTo>
                    <a:pt x="12" y="572"/>
                  </a:lnTo>
                  <a:lnTo>
                    <a:pt x="20" y="594"/>
                  </a:lnTo>
                  <a:lnTo>
                    <a:pt x="28" y="616"/>
                  </a:lnTo>
                  <a:lnTo>
                    <a:pt x="28" y="616"/>
                  </a:lnTo>
                  <a:lnTo>
                    <a:pt x="38" y="626"/>
                  </a:lnTo>
                  <a:lnTo>
                    <a:pt x="50" y="638"/>
                  </a:lnTo>
                  <a:lnTo>
                    <a:pt x="64" y="648"/>
                  </a:lnTo>
                  <a:lnTo>
                    <a:pt x="82" y="660"/>
                  </a:lnTo>
                  <a:lnTo>
                    <a:pt x="102" y="668"/>
                  </a:lnTo>
                  <a:lnTo>
                    <a:pt x="112" y="670"/>
                  </a:lnTo>
                  <a:lnTo>
                    <a:pt x="124" y="672"/>
                  </a:lnTo>
                  <a:lnTo>
                    <a:pt x="134" y="670"/>
                  </a:lnTo>
                  <a:lnTo>
                    <a:pt x="146" y="668"/>
                  </a:lnTo>
                  <a:lnTo>
                    <a:pt x="146" y="668"/>
                  </a:lnTo>
                  <a:lnTo>
                    <a:pt x="160" y="660"/>
                  </a:lnTo>
                  <a:lnTo>
                    <a:pt x="186" y="648"/>
                  </a:lnTo>
                  <a:lnTo>
                    <a:pt x="256" y="604"/>
                  </a:lnTo>
                  <a:lnTo>
                    <a:pt x="344" y="548"/>
                  </a:lnTo>
                  <a:lnTo>
                    <a:pt x="444" y="482"/>
                  </a:lnTo>
                  <a:lnTo>
                    <a:pt x="542" y="414"/>
                  </a:lnTo>
                  <a:lnTo>
                    <a:pt x="628" y="352"/>
                  </a:lnTo>
                  <a:lnTo>
                    <a:pt x="692" y="304"/>
                  </a:lnTo>
                  <a:lnTo>
                    <a:pt x="714" y="286"/>
                  </a:lnTo>
                  <a:lnTo>
                    <a:pt x="726" y="272"/>
                  </a:lnTo>
                  <a:lnTo>
                    <a:pt x="726" y="272"/>
                  </a:lnTo>
                  <a:lnTo>
                    <a:pt x="730" y="268"/>
                  </a:lnTo>
                  <a:lnTo>
                    <a:pt x="732" y="260"/>
                  </a:lnTo>
                  <a:lnTo>
                    <a:pt x="732" y="242"/>
                  </a:lnTo>
                  <a:lnTo>
                    <a:pt x="730" y="220"/>
                  </a:lnTo>
                  <a:lnTo>
                    <a:pt x="722" y="194"/>
                  </a:lnTo>
                  <a:lnTo>
                    <a:pt x="710" y="166"/>
                  </a:lnTo>
                  <a:lnTo>
                    <a:pt x="694" y="136"/>
                  </a:lnTo>
                  <a:lnTo>
                    <a:pt x="672" y="108"/>
                  </a:lnTo>
                  <a:lnTo>
                    <a:pt x="660" y="94"/>
                  </a:lnTo>
                  <a:lnTo>
                    <a:pt x="644" y="80"/>
                  </a:lnTo>
                  <a:lnTo>
                    <a:pt x="630" y="68"/>
                  </a:lnTo>
                  <a:lnTo>
                    <a:pt x="612" y="54"/>
                  </a:lnTo>
                  <a:lnTo>
                    <a:pt x="594" y="44"/>
                  </a:lnTo>
                  <a:lnTo>
                    <a:pt x="574" y="34"/>
                  </a:lnTo>
                  <a:lnTo>
                    <a:pt x="552" y="24"/>
                  </a:lnTo>
                  <a:lnTo>
                    <a:pt x="530" y="16"/>
                  </a:lnTo>
                  <a:lnTo>
                    <a:pt x="504" y="10"/>
                  </a:lnTo>
                  <a:lnTo>
                    <a:pt x="478" y="4"/>
                  </a:lnTo>
                  <a:lnTo>
                    <a:pt x="450" y="2"/>
                  </a:lnTo>
                  <a:lnTo>
                    <a:pt x="422" y="0"/>
                  </a:lnTo>
                  <a:lnTo>
                    <a:pt x="390" y="0"/>
                  </a:lnTo>
                  <a:lnTo>
                    <a:pt x="358" y="4"/>
                  </a:lnTo>
                  <a:lnTo>
                    <a:pt x="324" y="8"/>
                  </a:lnTo>
                  <a:lnTo>
                    <a:pt x="288" y="16"/>
                  </a:lnTo>
                  <a:lnTo>
                    <a:pt x="250" y="26"/>
                  </a:lnTo>
                  <a:lnTo>
                    <a:pt x="210" y="40"/>
                  </a:lnTo>
                  <a:close/>
                </a:path>
              </a:pathLst>
            </a:custGeom>
            <a:solidFill>
              <a:srgbClr val="F1C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10193"/>
            <p:cNvSpPr>
              <a:spLocks/>
            </p:cNvSpPr>
            <p:nvPr/>
          </p:nvSpPr>
          <p:spPr bwMode="auto">
            <a:xfrm>
              <a:off x="11942763" y="5916613"/>
              <a:ext cx="1162050" cy="1066800"/>
            </a:xfrm>
            <a:custGeom>
              <a:avLst/>
              <a:gdLst>
                <a:gd name="T0" fmla="*/ 210 w 732"/>
                <a:gd name="T1" fmla="*/ 40 h 672"/>
                <a:gd name="T2" fmla="*/ 190 w 732"/>
                <a:gd name="T3" fmla="*/ 50 h 672"/>
                <a:gd name="T4" fmla="*/ 148 w 732"/>
                <a:gd name="T5" fmla="*/ 86 h 672"/>
                <a:gd name="T6" fmla="*/ 106 w 732"/>
                <a:gd name="T7" fmla="*/ 144 h 672"/>
                <a:gd name="T8" fmla="*/ 64 w 732"/>
                <a:gd name="T9" fmla="*/ 216 h 672"/>
                <a:gd name="T10" fmla="*/ 32 w 732"/>
                <a:gd name="T11" fmla="*/ 300 h 672"/>
                <a:gd name="T12" fmla="*/ 8 w 732"/>
                <a:gd name="T13" fmla="*/ 390 h 672"/>
                <a:gd name="T14" fmla="*/ 0 w 732"/>
                <a:gd name="T15" fmla="*/ 482 h 672"/>
                <a:gd name="T16" fmla="*/ 4 w 732"/>
                <a:gd name="T17" fmla="*/ 528 h 672"/>
                <a:gd name="T18" fmla="*/ 12 w 732"/>
                <a:gd name="T19" fmla="*/ 572 h 672"/>
                <a:gd name="T20" fmla="*/ 28 w 732"/>
                <a:gd name="T21" fmla="*/ 616 h 672"/>
                <a:gd name="T22" fmla="*/ 38 w 732"/>
                <a:gd name="T23" fmla="*/ 626 h 672"/>
                <a:gd name="T24" fmla="*/ 64 w 732"/>
                <a:gd name="T25" fmla="*/ 648 h 672"/>
                <a:gd name="T26" fmla="*/ 102 w 732"/>
                <a:gd name="T27" fmla="*/ 668 h 672"/>
                <a:gd name="T28" fmla="*/ 124 w 732"/>
                <a:gd name="T29" fmla="*/ 672 h 672"/>
                <a:gd name="T30" fmla="*/ 146 w 732"/>
                <a:gd name="T31" fmla="*/ 668 h 672"/>
                <a:gd name="T32" fmla="*/ 160 w 732"/>
                <a:gd name="T33" fmla="*/ 660 h 672"/>
                <a:gd name="T34" fmla="*/ 256 w 732"/>
                <a:gd name="T35" fmla="*/ 604 h 672"/>
                <a:gd name="T36" fmla="*/ 444 w 732"/>
                <a:gd name="T37" fmla="*/ 482 h 672"/>
                <a:gd name="T38" fmla="*/ 628 w 732"/>
                <a:gd name="T39" fmla="*/ 352 h 672"/>
                <a:gd name="T40" fmla="*/ 714 w 732"/>
                <a:gd name="T41" fmla="*/ 286 h 672"/>
                <a:gd name="T42" fmla="*/ 726 w 732"/>
                <a:gd name="T43" fmla="*/ 272 h 672"/>
                <a:gd name="T44" fmla="*/ 732 w 732"/>
                <a:gd name="T45" fmla="*/ 260 h 672"/>
                <a:gd name="T46" fmla="*/ 730 w 732"/>
                <a:gd name="T47" fmla="*/ 220 h 672"/>
                <a:gd name="T48" fmla="*/ 710 w 732"/>
                <a:gd name="T49" fmla="*/ 166 h 672"/>
                <a:gd name="T50" fmla="*/ 672 w 732"/>
                <a:gd name="T51" fmla="*/ 108 h 672"/>
                <a:gd name="T52" fmla="*/ 644 w 732"/>
                <a:gd name="T53" fmla="*/ 80 h 672"/>
                <a:gd name="T54" fmla="*/ 612 w 732"/>
                <a:gd name="T55" fmla="*/ 54 h 672"/>
                <a:gd name="T56" fmla="*/ 574 w 732"/>
                <a:gd name="T57" fmla="*/ 34 h 672"/>
                <a:gd name="T58" fmla="*/ 530 w 732"/>
                <a:gd name="T59" fmla="*/ 16 h 672"/>
                <a:gd name="T60" fmla="*/ 478 w 732"/>
                <a:gd name="T61" fmla="*/ 4 h 672"/>
                <a:gd name="T62" fmla="*/ 422 w 732"/>
                <a:gd name="T63" fmla="*/ 0 h 672"/>
                <a:gd name="T64" fmla="*/ 358 w 732"/>
                <a:gd name="T65" fmla="*/ 4 h 672"/>
                <a:gd name="T66" fmla="*/ 288 w 732"/>
                <a:gd name="T67" fmla="*/ 16 h 672"/>
                <a:gd name="T68" fmla="*/ 210 w 732"/>
                <a:gd name="T69" fmla="*/ 4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2" h="672">
                  <a:moveTo>
                    <a:pt x="210" y="40"/>
                  </a:moveTo>
                  <a:lnTo>
                    <a:pt x="210" y="40"/>
                  </a:lnTo>
                  <a:lnTo>
                    <a:pt x="200" y="44"/>
                  </a:lnTo>
                  <a:lnTo>
                    <a:pt x="190" y="50"/>
                  </a:lnTo>
                  <a:lnTo>
                    <a:pt x="170" y="64"/>
                  </a:lnTo>
                  <a:lnTo>
                    <a:pt x="148" y="86"/>
                  </a:lnTo>
                  <a:lnTo>
                    <a:pt x="128" y="112"/>
                  </a:lnTo>
                  <a:lnTo>
                    <a:pt x="106" y="144"/>
                  </a:lnTo>
                  <a:lnTo>
                    <a:pt x="84" y="178"/>
                  </a:lnTo>
                  <a:lnTo>
                    <a:pt x="64" y="216"/>
                  </a:lnTo>
                  <a:lnTo>
                    <a:pt x="46" y="256"/>
                  </a:lnTo>
                  <a:lnTo>
                    <a:pt x="32" y="300"/>
                  </a:lnTo>
                  <a:lnTo>
                    <a:pt x="18" y="344"/>
                  </a:lnTo>
                  <a:lnTo>
                    <a:pt x="8" y="390"/>
                  </a:lnTo>
                  <a:lnTo>
                    <a:pt x="2" y="436"/>
                  </a:lnTo>
                  <a:lnTo>
                    <a:pt x="0" y="482"/>
                  </a:lnTo>
                  <a:lnTo>
                    <a:pt x="2" y="506"/>
                  </a:lnTo>
                  <a:lnTo>
                    <a:pt x="4" y="528"/>
                  </a:lnTo>
                  <a:lnTo>
                    <a:pt x="8" y="550"/>
                  </a:lnTo>
                  <a:lnTo>
                    <a:pt x="12" y="572"/>
                  </a:lnTo>
                  <a:lnTo>
                    <a:pt x="20" y="594"/>
                  </a:lnTo>
                  <a:lnTo>
                    <a:pt x="28" y="616"/>
                  </a:lnTo>
                  <a:lnTo>
                    <a:pt x="28" y="616"/>
                  </a:lnTo>
                  <a:lnTo>
                    <a:pt x="38" y="626"/>
                  </a:lnTo>
                  <a:lnTo>
                    <a:pt x="50" y="638"/>
                  </a:lnTo>
                  <a:lnTo>
                    <a:pt x="64" y="648"/>
                  </a:lnTo>
                  <a:lnTo>
                    <a:pt x="82" y="660"/>
                  </a:lnTo>
                  <a:lnTo>
                    <a:pt x="102" y="668"/>
                  </a:lnTo>
                  <a:lnTo>
                    <a:pt x="112" y="670"/>
                  </a:lnTo>
                  <a:lnTo>
                    <a:pt x="124" y="672"/>
                  </a:lnTo>
                  <a:lnTo>
                    <a:pt x="134" y="670"/>
                  </a:lnTo>
                  <a:lnTo>
                    <a:pt x="146" y="668"/>
                  </a:lnTo>
                  <a:lnTo>
                    <a:pt x="146" y="668"/>
                  </a:lnTo>
                  <a:lnTo>
                    <a:pt x="160" y="660"/>
                  </a:lnTo>
                  <a:lnTo>
                    <a:pt x="186" y="648"/>
                  </a:lnTo>
                  <a:lnTo>
                    <a:pt x="256" y="604"/>
                  </a:lnTo>
                  <a:lnTo>
                    <a:pt x="344" y="548"/>
                  </a:lnTo>
                  <a:lnTo>
                    <a:pt x="444" y="482"/>
                  </a:lnTo>
                  <a:lnTo>
                    <a:pt x="542" y="414"/>
                  </a:lnTo>
                  <a:lnTo>
                    <a:pt x="628" y="352"/>
                  </a:lnTo>
                  <a:lnTo>
                    <a:pt x="692" y="304"/>
                  </a:lnTo>
                  <a:lnTo>
                    <a:pt x="714" y="286"/>
                  </a:lnTo>
                  <a:lnTo>
                    <a:pt x="726" y="272"/>
                  </a:lnTo>
                  <a:lnTo>
                    <a:pt x="726" y="272"/>
                  </a:lnTo>
                  <a:lnTo>
                    <a:pt x="730" y="268"/>
                  </a:lnTo>
                  <a:lnTo>
                    <a:pt x="732" y="260"/>
                  </a:lnTo>
                  <a:lnTo>
                    <a:pt x="732" y="242"/>
                  </a:lnTo>
                  <a:lnTo>
                    <a:pt x="730" y="220"/>
                  </a:lnTo>
                  <a:lnTo>
                    <a:pt x="722" y="194"/>
                  </a:lnTo>
                  <a:lnTo>
                    <a:pt x="710" y="166"/>
                  </a:lnTo>
                  <a:lnTo>
                    <a:pt x="694" y="136"/>
                  </a:lnTo>
                  <a:lnTo>
                    <a:pt x="672" y="108"/>
                  </a:lnTo>
                  <a:lnTo>
                    <a:pt x="660" y="94"/>
                  </a:lnTo>
                  <a:lnTo>
                    <a:pt x="644" y="80"/>
                  </a:lnTo>
                  <a:lnTo>
                    <a:pt x="630" y="68"/>
                  </a:lnTo>
                  <a:lnTo>
                    <a:pt x="612" y="54"/>
                  </a:lnTo>
                  <a:lnTo>
                    <a:pt x="594" y="44"/>
                  </a:lnTo>
                  <a:lnTo>
                    <a:pt x="574" y="34"/>
                  </a:lnTo>
                  <a:lnTo>
                    <a:pt x="552" y="24"/>
                  </a:lnTo>
                  <a:lnTo>
                    <a:pt x="530" y="16"/>
                  </a:lnTo>
                  <a:lnTo>
                    <a:pt x="504" y="10"/>
                  </a:lnTo>
                  <a:lnTo>
                    <a:pt x="478" y="4"/>
                  </a:lnTo>
                  <a:lnTo>
                    <a:pt x="450" y="2"/>
                  </a:lnTo>
                  <a:lnTo>
                    <a:pt x="422" y="0"/>
                  </a:lnTo>
                  <a:lnTo>
                    <a:pt x="390" y="0"/>
                  </a:lnTo>
                  <a:lnTo>
                    <a:pt x="358" y="4"/>
                  </a:lnTo>
                  <a:lnTo>
                    <a:pt x="324" y="8"/>
                  </a:lnTo>
                  <a:lnTo>
                    <a:pt x="288" y="16"/>
                  </a:lnTo>
                  <a:lnTo>
                    <a:pt x="250" y="26"/>
                  </a:lnTo>
                  <a:lnTo>
                    <a:pt x="210"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10194"/>
            <p:cNvSpPr>
              <a:spLocks/>
            </p:cNvSpPr>
            <p:nvPr/>
          </p:nvSpPr>
          <p:spPr bwMode="auto">
            <a:xfrm>
              <a:off x="11682413" y="5621338"/>
              <a:ext cx="1216025" cy="339725"/>
            </a:xfrm>
            <a:custGeom>
              <a:avLst/>
              <a:gdLst>
                <a:gd name="T0" fmla="*/ 744 w 766"/>
                <a:gd name="T1" fmla="*/ 14 h 214"/>
                <a:gd name="T2" fmla="*/ 744 w 766"/>
                <a:gd name="T3" fmla="*/ 14 h 214"/>
                <a:gd name="T4" fmla="*/ 740 w 766"/>
                <a:gd name="T5" fmla="*/ 12 h 214"/>
                <a:gd name="T6" fmla="*/ 736 w 766"/>
                <a:gd name="T7" fmla="*/ 10 h 214"/>
                <a:gd name="T8" fmla="*/ 720 w 766"/>
                <a:gd name="T9" fmla="*/ 6 h 214"/>
                <a:gd name="T10" fmla="*/ 698 w 766"/>
                <a:gd name="T11" fmla="*/ 2 h 214"/>
                <a:gd name="T12" fmla="*/ 668 w 766"/>
                <a:gd name="T13" fmla="*/ 0 h 214"/>
                <a:gd name="T14" fmla="*/ 600 w 766"/>
                <a:gd name="T15" fmla="*/ 0 h 214"/>
                <a:gd name="T16" fmla="*/ 518 w 766"/>
                <a:gd name="T17" fmla="*/ 0 h 214"/>
                <a:gd name="T18" fmla="*/ 432 w 766"/>
                <a:gd name="T19" fmla="*/ 4 h 214"/>
                <a:gd name="T20" fmla="*/ 348 w 766"/>
                <a:gd name="T21" fmla="*/ 8 h 214"/>
                <a:gd name="T22" fmla="*/ 214 w 766"/>
                <a:gd name="T23" fmla="*/ 18 h 214"/>
                <a:gd name="T24" fmla="*/ 214 w 766"/>
                <a:gd name="T25" fmla="*/ 18 h 214"/>
                <a:gd name="T26" fmla="*/ 168 w 766"/>
                <a:gd name="T27" fmla="*/ 20 h 214"/>
                <a:gd name="T28" fmla="*/ 128 w 766"/>
                <a:gd name="T29" fmla="*/ 18 h 214"/>
                <a:gd name="T30" fmla="*/ 68 w 766"/>
                <a:gd name="T31" fmla="*/ 16 h 214"/>
                <a:gd name="T32" fmla="*/ 46 w 766"/>
                <a:gd name="T33" fmla="*/ 16 h 214"/>
                <a:gd name="T34" fmla="*/ 36 w 766"/>
                <a:gd name="T35" fmla="*/ 16 h 214"/>
                <a:gd name="T36" fmla="*/ 28 w 766"/>
                <a:gd name="T37" fmla="*/ 20 h 214"/>
                <a:gd name="T38" fmla="*/ 22 w 766"/>
                <a:gd name="T39" fmla="*/ 22 h 214"/>
                <a:gd name="T40" fmla="*/ 16 w 766"/>
                <a:gd name="T41" fmla="*/ 28 h 214"/>
                <a:gd name="T42" fmla="*/ 10 w 766"/>
                <a:gd name="T43" fmla="*/ 34 h 214"/>
                <a:gd name="T44" fmla="*/ 6 w 766"/>
                <a:gd name="T45" fmla="*/ 42 h 214"/>
                <a:gd name="T46" fmla="*/ 6 w 766"/>
                <a:gd name="T47" fmla="*/ 42 h 214"/>
                <a:gd name="T48" fmla="*/ 2 w 766"/>
                <a:gd name="T49" fmla="*/ 52 h 214"/>
                <a:gd name="T50" fmla="*/ 0 w 766"/>
                <a:gd name="T51" fmla="*/ 64 h 214"/>
                <a:gd name="T52" fmla="*/ 2 w 766"/>
                <a:gd name="T53" fmla="*/ 78 h 214"/>
                <a:gd name="T54" fmla="*/ 8 w 766"/>
                <a:gd name="T55" fmla="*/ 90 h 214"/>
                <a:gd name="T56" fmla="*/ 14 w 766"/>
                <a:gd name="T57" fmla="*/ 104 h 214"/>
                <a:gd name="T58" fmla="*/ 24 w 766"/>
                <a:gd name="T59" fmla="*/ 116 h 214"/>
                <a:gd name="T60" fmla="*/ 36 w 766"/>
                <a:gd name="T61" fmla="*/ 130 h 214"/>
                <a:gd name="T62" fmla="*/ 48 w 766"/>
                <a:gd name="T63" fmla="*/ 142 h 214"/>
                <a:gd name="T64" fmla="*/ 64 w 766"/>
                <a:gd name="T65" fmla="*/ 154 h 214"/>
                <a:gd name="T66" fmla="*/ 80 w 766"/>
                <a:gd name="T67" fmla="*/ 166 h 214"/>
                <a:gd name="T68" fmla="*/ 98 w 766"/>
                <a:gd name="T69" fmla="*/ 178 h 214"/>
                <a:gd name="T70" fmla="*/ 116 w 766"/>
                <a:gd name="T71" fmla="*/ 186 h 214"/>
                <a:gd name="T72" fmla="*/ 136 w 766"/>
                <a:gd name="T73" fmla="*/ 196 h 214"/>
                <a:gd name="T74" fmla="*/ 156 w 766"/>
                <a:gd name="T75" fmla="*/ 202 h 214"/>
                <a:gd name="T76" fmla="*/ 178 w 766"/>
                <a:gd name="T77" fmla="*/ 208 h 214"/>
                <a:gd name="T78" fmla="*/ 198 w 766"/>
                <a:gd name="T79" fmla="*/ 212 h 214"/>
                <a:gd name="T80" fmla="*/ 198 w 766"/>
                <a:gd name="T81" fmla="*/ 212 h 214"/>
                <a:gd name="T82" fmla="*/ 222 w 766"/>
                <a:gd name="T83" fmla="*/ 214 h 214"/>
                <a:gd name="T84" fmla="*/ 252 w 766"/>
                <a:gd name="T85" fmla="*/ 214 h 214"/>
                <a:gd name="T86" fmla="*/ 286 w 766"/>
                <a:gd name="T87" fmla="*/ 212 h 214"/>
                <a:gd name="T88" fmla="*/ 324 w 766"/>
                <a:gd name="T89" fmla="*/ 210 h 214"/>
                <a:gd name="T90" fmla="*/ 408 w 766"/>
                <a:gd name="T91" fmla="*/ 198 h 214"/>
                <a:gd name="T92" fmla="*/ 496 w 766"/>
                <a:gd name="T93" fmla="*/ 186 h 214"/>
                <a:gd name="T94" fmla="*/ 580 w 766"/>
                <a:gd name="T95" fmla="*/ 170 h 214"/>
                <a:gd name="T96" fmla="*/ 652 w 766"/>
                <a:gd name="T97" fmla="*/ 154 h 214"/>
                <a:gd name="T98" fmla="*/ 706 w 766"/>
                <a:gd name="T99" fmla="*/ 140 h 214"/>
                <a:gd name="T100" fmla="*/ 724 w 766"/>
                <a:gd name="T101" fmla="*/ 134 h 214"/>
                <a:gd name="T102" fmla="*/ 736 w 766"/>
                <a:gd name="T103" fmla="*/ 128 h 214"/>
                <a:gd name="T104" fmla="*/ 736 w 766"/>
                <a:gd name="T105" fmla="*/ 128 h 214"/>
                <a:gd name="T106" fmla="*/ 748 w 766"/>
                <a:gd name="T107" fmla="*/ 118 h 214"/>
                <a:gd name="T108" fmla="*/ 758 w 766"/>
                <a:gd name="T109" fmla="*/ 106 h 214"/>
                <a:gd name="T110" fmla="*/ 764 w 766"/>
                <a:gd name="T111" fmla="*/ 92 h 214"/>
                <a:gd name="T112" fmla="*/ 766 w 766"/>
                <a:gd name="T113" fmla="*/ 76 h 214"/>
                <a:gd name="T114" fmla="*/ 766 w 766"/>
                <a:gd name="T115" fmla="*/ 62 h 214"/>
                <a:gd name="T116" fmla="*/ 762 w 766"/>
                <a:gd name="T117" fmla="*/ 46 h 214"/>
                <a:gd name="T118" fmla="*/ 754 w 766"/>
                <a:gd name="T119" fmla="*/ 30 h 214"/>
                <a:gd name="T120" fmla="*/ 744 w 766"/>
                <a:gd name="T121" fmla="*/ 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6" h="214">
                  <a:moveTo>
                    <a:pt x="744" y="14"/>
                  </a:moveTo>
                  <a:lnTo>
                    <a:pt x="744" y="14"/>
                  </a:lnTo>
                  <a:lnTo>
                    <a:pt x="740" y="12"/>
                  </a:lnTo>
                  <a:lnTo>
                    <a:pt x="736" y="10"/>
                  </a:lnTo>
                  <a:lnTo>
                    <a:pt x="720" y="6"/>
                  </a:lnTo>
                  <a:lnTo>
                    <a:pt x="698" y="2"/>
                  </a:lnTo>
                  <a:lnTo>
                    <a:pt x="668" y="0"/>
                  </a:lnTo>
                  <a:lnTo>
                    <a:pt x="600" y="0"/>
                  </a:lnTo>
                  <a:lnTo>
                    <a:pt x="518" y="0"/>
                  </a:lnTo>
                  <a:lnTo>
                    <a:pt x="432" y="4"/>
                  </a:lnTo>
                  <a:lnTo>
                    <a:pt x="348" y="8"/>
                  </a:lnTo>
                  <a:lnTo>
                    <a:pt x="214" y="18"/>
                  </a:lnTo>
                  <a:lnTo>
                    <a:pt x="214" y="18"/>
                  </a:lnTo>
                  <a:lnTo>
                    <a:pt x="168" y="20"/>
                  </a:lnTo>
                  <a:lnTo>
                    <a:pt x="128" y="18"/>
                  </a:lnTo>
                  <a:lnTo>
                    <a:pt x="68" y="16"/>
                  </a:lnTo>
                  <a:lnTo>
                    <a:pt x="46" y="16"/>
                  </a:lnTo>
                  <a:lnTo>
                    <a:pt x="36" y="16"/>
                  </a:lnTo>
                  <a:lnTo>
                    <a:pt x="28" y="20"/>
                  </a:lnTo>
                  <a:lnTo>
                    <a:pt x="22" y="22"/>
                  </a:lnTo>
                  <a:lnTo>
                    <a:pt x="16" y="28"/>
                  </a:lnTo>
                  <a:lnTo>
                    <a:pt x="10" y="34"/>
                  </a:lnTo>
                  <a:lnTo>
                    <a:pt x="6" y="42"/>
                  </a:lnTo>
                  <a:lnTo>
                    <a:pt x="6" y="42"/>
                  </a:lnTo>
                  <a:lnTo>
                    <a:pt x="2" y="52"/>
                  </a:lnTo>
                  <a:lnTo>
                    <a:pt x="0" y="64"/>
                  </a:lnTo>
                  <a:lnTo>
                    <a:pt x="2" y="78"/>
                  </a:lnTo>
                  <a:lnTo>
                    <a:pt x="8" y="90"/>
                  </a:lnTo>
                  <a:lnTo>
                    <a:pt x="14" y="104"/>
                  </a:lnTo>
                  <a:lnTo>
                    <a:pt x="24" y="116"/>
                  </a:lnTo>
                  <a:lnTo>
                    <a:pt x="36" y="130"/>
                  </a:lnTo>
                  <a:lnTo>
                    <a:pt x="48" y="142"/>
                  </a:lnTo>
                  <a:lnTo>
                    <a:pt x="64" y="154"/>
                  </a:lnTo>
                  <a:lnTo>
                    <a:pt x="80" y="166"/>
                  </a:lnTo>
                  <a:lnTo>
                    <a:pt x="98" y="178"/>
                  </a:lnTo>
                  <a:lnTo>
                    <a:pt x="116" y="186"/>
                  </a:lnTo>
                  <a:lnTo>
                    <a:pt x="136" y="196"/>
                  </a:lnTo>
                  <a:lnTo>
                    <a:pt x="156" y="202"/>
                  </a:lnTo>
                  <a:lnTo>
                    <a:pt x="178" y="208"/>
                  </a:lnTo>
                  <a:lnTo>
                    <a:pt x="198" y="212"/>
                  </a:lnTo>
                  <a:lnTo>
                    <a:pt x="198" y="212"/>
                  </a:lnTo>
                  <a:lnTo>
                    <a:pt x="222" y="214"/>
                  </a:lnTo>
                  <a:lnTo>
                    <a:pt x="252" y="214"/>
                  </a:lnTo>
                  <a:lnTo>
                    <a:pt x="286" y="212"/>
                  </a:lnTo>
                  <a:lnTo>
                    <a:pt x="324" y="210"/>
                  </a:lnTo>
                  <a:lnTo>
                    <a:pt x="408" y="198"/>
                  </a:lnTo>
                  <a:lnTo>
                    <a:pt x="496" y="186"/>
                  </a:lnTo>
                  <a:lnTo>
                    <a:pt x="580" y="170"/>
                  </a:lnTo>
                  <a:lnTo>
                    <a:pt x="652" y="154"/>
                  </a:lnTo>
                  <a:lnTo>
                    <a:pt x="706" y="140"/>
                  </a:lnTo>
                  <a:lnTo>
                    <a:pt x="724" y="134"/>
                  </a:lnTo>
                  <a:lnTo>
                    <a:pt x="736" y="128"/>
                  </a:lnTo>
                  <a:lnTo>
                    <a:pt x="736" y="128"/>
                  </a:lnTo>
                  <a:lnTo>
                    <a:pt x="748" y="118"/>
                  </a:lnTo>
                  <a:lnTo>
                    <a:pt x="758" y="106"/>
                  </a:lnTo>
                  <a:lnTo>
                    <a:pt x="764" y="92"/>
                  </a:lnTo>
                  <a:lnTo>
                    <a:pt x="766" y="76"/>
                  </a:lnTo>
                  <a:lnTo>
                    <a:pt x="766" y="62"/>
                  </a:lnTo>
                  <a:lnTo>
                    <a:pt x="762" y="46"/>
                  </a:lnTo>
                  <a:lnTo>
                    <a:pt x="754" y="30"/>
                  </a:lnTo>
                  <a:lnTo>
                    <a:pt x="744" y="14"/>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10195"/>
            <p:cNvSpPr>
              <a:spLocks/>
            </p:cNvSpPr>
            <p:nvPr/>
          </p:nvSpPr>
          <p:spPr bwMode="auto">
            <a:xfrm>
              <a:off x="11682413" y="5621338"/>
              <a:ext cx="1216025" cy="339725"/>
            </a:xfrm>
            <a:custGeom>
              <a:avLst/>
              <a:gdLst>
                <a:gd name="T0" fmla="*/ 744 w 766"/>
                <a:gd name="T1" fmla="*/ 14 h 214"/>
                <a:gd name="T2" fmla="*/ 744 w 766"/>
                <a:gd name="T3" fmla="*/ 14 h 214"/>
                <a:gd name="T4" fmla="*/ 740 w 766"/>
                <a:gd name="T5" fmla="*/ 12 h 214"/>
                <a:gd name="T6" fmla="*/ 736 w 766"/>
                <a:gd name="T7" fmla="*/ 10 h 214"/>
                <a:gd name="T8" fmla="*/ 720 w 766"/>
                <a:gd name="T9" fmla="*/ 6 h 214"/>
                <a:gd name="T10" fmla="*/ 698 w 766"/>
                <a:gd name="T11" fmla="*/ 2 h 214"/>
                <a:gd name="T12" fmla="*/ 668 w 766"/>
                <a:gd name="T13" fmla="*/ 0 h 214"/>
                <a:gd name="T14" fmla="*/ 600 w 766"/>
                <a:gd name="T15" fmla="*/ 0 h 214"/>
                <a:gd name="T16" fmla="*/ 518 w 766"/>
                <a:gd name="T17" fmla="*/ 0 h 214"/>
                <a:gd name="T18" fmla="*/ 432 w 766"/>
                <a:gd name="T19" fmla="*/ 4 h 214"/>
                <a:gd name="T20" fmla="*/ 348 w 766"/>
                <a:gd name="T21" fmla="*/ 8 h 214"/>
                <a:gd name="T22" fmla="*/ 214 w 766"/>
                <a:gd name="T23" fmla="*/ 18 h 214"/>
                <a:gd name="T24" fmla="*/ 214 w 766"/>
                <a:gd name="T25" fmla="*/ 18 h 214"/>
                <a:gd name="T26" fmla="*/ 168 w 766"/>
                <a:gd name="T27" fmla="*/ 20 h 214"/>
                <a:gd name="T28" fmla="*/ 128 w 766"/>
                <a:gd name="T29" fmla="*/ 18 h 214"/>
                <a:gd name="T30" fmla="*/ 68 w 766"/>
                <a:gd name="T31" fmla="*/ 16 h 214"/>
                <a:gd name="T32" fmla="*/ 46 w 766"/>
                <a:gd name="T33" fmla="*/ 16 h 214"/>
                <a:gd name="T34" fmla="*/ 36 w 766"/>
                <a:gd name="T35" fmla="*/ 16 h 214"/>
                <a:gd name="T36" fmla="*/ 28 w 766"/>
                <a:gd name="T37" fmla="*/ 20 h 214"/>
                <a:gd name="T38" fmla="*/ 22 w 766"/>
                <a:gd name="T39" fmla="*/ 22 h 214"/>
                <a:gd name="T40" fmla="*/ 16 w 766"/>
                <a:gd name="T41" fmla="*/ 28 h 214"/>
                <a:gd name="T42" fmla="*/ 10 w 766"/>
                <a:gd name="T43" fmla="*/ 34 h 214"/>
                <a:gd name="T44" fmla="*/ 6 w 766"/>
                <a:gd name="T45" fmla="*/ 42 h 214"/>
                <a:gd name="T46" fmla="*/ 6 w 766"/>
                <a:gd name="T47" fmla="*/ 42 h 214"/>
                <a:gd name="T48" fmla="*/ 2 w 766"/>
                <a:gd name="T49" fmla="*/ 52 h 214"/>
                <a:gd name="T50" fmla="*/ 0 w 766"/>
                <a:gd name="T51" fmla="*/ 64 h 214"/>
                <a:gd name="T52" fmla="*/ 2 w 766"/>
                <a:gd name="T53" fmla="*/ 78 h 214"/>
                <a:gd name="T54" fmla="*/ 8 w 766"/>
                <a:gd name="T55" fmla="*/ 90 h 214"/>
                <a:gd name="T56" fmla="*/ 14 w 766"/>
                <a:gd name="T57" fmla="*/ 104 h 214"/>
                <a:gd name="T58" fmla="*/ 24 w 766"/>
                <a:gd name="T59" fmla="*/ 116 h 214"/>
                <a:gd name="T60" fmla="*/ 36 w 766"/>
                <a:gd name="T61" fmla="*/ 130 h 214"/>
                <a:gd name="T62" fmla="*/ 48 w 766"/>
                <a:gd name="T63" fmla="*/ 142 h 214"/>
                <a:gd name="T64" fmla="*/ 64 w 766"/>
                <a:gd name="T65" fmla="*/ 154 h 214"/>
                <a:gd name="T66" fmla="*/ 80 w 766"/>
                <a:gd name="T67" fmla="*/ 166 h 214"/>
                <a:gd name="T68" fmla="*/ 98 w 766"/>
                <a:gd name="T69" fmla="*/ 178 h 214"/>
                <a:gd name="T70" fmla="*/ 116 w 766"/>
                <a:gd name="T71" fmla="*/ 186 h 214"/>
                <a:gd name="T72" fmla="*/ 136 w 766"/>
                <a:gd name="T73" fmla="*/ 196 h 214"/>
                <a:gd name="T74" fmla="*/ 156 w 766"/>
                <a:gd name="T75" fmla="*/ 202 h 214"/>
                <a:gd name="T76" fmla="*/ 178 w 766"/>
                <a:gd name="T77" fmla="*/ 208 h 214"/>
                <a:gd name="T78" fmla="*/ 198 w 766"/>
                <a:gd name="T79" fmla="*/ 212 h 214"/>
                <a:gd name="T80" fmla="*/ 198 w 766"/>
                <a:gd name="T81" fmla="*/ 212 h 214"/>
                <a:gd name="T82" fmla="*/ 222 w 766"/>
                <a:gd name="T83" fmla="*/ 214 h 214"/>
                <a:gd name="T84" fmla="*/ 252 w 766"/>
                <a:gd name="T85" fmla="*/ 214 h 214"/>
                <a:gd name="T86" fmla="*/ 286 w 766"/>
                <a:gd name="T87" fmla="*/ 212 h 214"/>
                <a:gd name="T88" fmla="*/ 324 w 766"/>
                <a:gd name="T89" fmla="*/ 210 h 214"/>
                <a:gd name="T90" fmla="*/ 408 w 766"/>
                <a:gd name="T91" fmla="*/ 198 h 214"/>
                <a:gd name="T92" fmla="*/ 496 w 766"/>
                <a:gd name="T93" fmla="*/ 186 h 214"/>
                <a:gd name="T94" fmla="*/ 580 w 766"/>
                <a:gd name="T95" fmla="*/ 170 h 214"/>
                <a:gd name="T96" fmla="*/ 652 w 766"/>
                <a:gd name="T97" fmla="*/ 154 h 214"/>
                <a:gd name="T98" fmla="*/ 706 w 766"/>
                <a:gd name="T99" fmla="*/ 140 h 214"/>
                <a:gd name="T100" fmla="*/ 724 w 766"/>
                <a:gd name="T101" fmla="*/ 134 h 214"/>
                <a:gd name="T102" fmla="*/ 736 w 766"/>
                <a:gd name="T103" fmla="*/ 128 h 214"/>
                <a:gd name="T104" fmla="*/ 736 w 766"/>
                <a:gd name="T105" fmla="*/ 128 h 214"/>
                <a:gd name="T106" fmla="*/ 748 w 766"/>
                <a:gd name="T107" fmla="*/ 118 h 214"/>
                <a:gd name="T108" fmla="*/ 758 w 766"/>
                <a:gd name="T109" fmla="*/ 106 h 214"/>
                <a:gd name="T110" fmla="*/ 764 w 766"/>
                <a:gd name="T111" fmla="*/ 92 h 214"/>
                <a:gd name="T112" fmla="*/ 766 w 766"/>
                <a:gd name="T113" fmla="*/ 76 h 214"/>
                <a:gd name="T114" fmla="*/ 766 w 766"/>
                <a:gd name="T115" fmla="*/ 62 h 214"/>
                <a:gd name="T116" fmla="*/ 762 w 766"/>
                <a:gd name="T117" fmla="*/ 46 h 214"/>
                <a:gd name="T118" fmla="*/ 754 w 766"/>
                <a:gd name="T119" fmla="*/ 30 h 214"/>
                <a:gd name="T120" fmla="*/ 744 w 766"/>
                <a:gd name="T121" fmla="*/ 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6" h="214">
                  <a:moveTo>
                    <a:pt x="744" y="14"/>
                  </a:moveTo>
                  <a:lnTo>
                    <a:pt x="744" y="14"/>
                  </a:lnTo>
                  <a:lnTo>
                    <a:pt x="740" y="12"/>
                  </a:lnTo>
                  <a:lnTo>
                    <a:pt x="736" y="10"/>
                  </a:lnTo>
                  <a:lnTo>
                    <a:pt x="720" y="6"/>
                  </a:lnTo>
                  <a:lnTo>
                    <a:pt x="698" y="2"/>
                  </a:lnTo>
                  <a:lnTo>
                    <a:pt x="668" y="0"/>
                  </a:lnTo>
                  <a:lnTo>
                    <a:pt x="600" y="0"/>
                  </a:lnTo>
                  <a:lnTo>
                    <a:pt x="518" y="0"/>
                  </a:lnTo>
                  <a:lnTo>
                    <a:pt x="432" y="4"/>
                  </a:lnTo>
                  <a:lnTo>
                    <a:pt x="348" y="8"/>
                  </a:lnTo>
                  <a:lnTo>
                    <a:pt x="214" y="18"/>
                  </a:lnTo>
                  <a:lnTo>
                    <a:pt x="214" y="18"/>
                  </a:lnTo>
                  <a:lnTo>
                    <a:pt x="168" y="20"/>
                  </a:lnTo>
                  <a:lnTo>
                    <a:pt x="128" y="18"/>
                  </a:lnTo>
                  <a:lnTo>
                    <a:pt x="68" y="16"/>
                  </a:lnTo>
                  <a:lnTo>
                    <a:pt x="46" y="16"/>
                  </a:lnTo>
                  <a:lnTo>
                    <a:pt x="36" y="16"/>
                  </a:lnTo>
                  <a:lnTo>
                    <a:pt x="28" y="20"/>
                  </a:lnTo>
                  <a:lnTo>
                    <a:pt x="22" y="22"/>
                  </a:lnTo>
                  <a:lnTo>
                    <a:pt x="16" y="28"/>
                  </a:lnTo>
                  <a:lnTo>
                    <a:pt x="10" y="34"/>
                  </a:lnTo>
                  <a:lnTo>
                    <a:pt x="6" y="42"/>
                  </a:lnTo>
                  <a:lnTo>
                    <a:pt x="6" y="42"/>
                  </a:lnTo>
                  <a:lnTo>
                    <a:pt x="2" y="52"/>
                  </a:lnTo>
                  <a:lnTo>
                    <a:pt x="0" y="64"/>
                  </a:lnTo>
                  <a:lnTo>
                    <a:pt x="2" y="78"/>
                  </a:lnTo>
                  <a:lnTo>
                    <a:pt x="8" y="90"/>
                  </a:lnTo>
                  <a:lnTo>
                    <a:pt x="14" y="104"/>
                  </a:lnTo>
                  <a:lnTo>
                    <a:pt x="24" y="116"/>
                  </a:lnTo>
                  <a:lnTo>
                    <a:pt x="36" y="130"/>
                  </a:lnTo>
                  <a:lnTo>
                    <a:pt x="48" y="142"/>
                  </a:lnTo>
                  <a:lnTo>
                    <a:pt x="64" y="154"/>
                  </a:lnTo>
                  <a:lnTo>
                    <a:pt x="80" y="166"/>
                  </a:lnTo>
                  <a:lnTo>
                    <a:pt x="98" y="178"/>
                  </a:lnTo>
                  <a:lnTo>
                    <a:pt x="116" y="186"/>
                  </a:lnTo>
                  <a:lnTo>
                    <a:pt x="136" y="196"/>
                  </a:lnTo>
                  <a:lnTo>
                    <a:pt x="156" y="202"/>
                  </a:lnTo>
                  <a:lnTo>
                    <a:pt x="178" y="208"/>
                  </a:lnTo>
                  <a:lnTo>
                    <a:pt x="198" y="212"/>
                  </a:lnTo>
                  <a:lnTo>
                    <a:pt x="198" y="212"/>
                  </a:lnTo>
                  <a:lnTo>
                    <a:pt x="222" y="214"/>
                  </a:lnTo>
                  <a:lnTo>
                    <a:pt x="252" y="214"/>
                  </a:lnTo>
                  <a:lnTo>
                    <a:pt x="286" y="212"/>
                  </a:lnTo>
                  <a:lnTo>
                    <a:pt x="324" y="210"/>
                  </a:lnTo>
                  <a:lnTo>
                    <a:pt x="408" y="198"/>
                  </a:lnTo>
                  <a:lnTo>
                    <a:pt x="496" y="186"/>
                  </a:lnTo>
                  <a:lnTo>
                    <a:pt x="580" y="170"/>
                  </a:lnTo>
                  <a:lnTo>
                    <a:pt x="652" y="154"/>
                  </a:lnTo>
                  <a:lnTo>
                    <a:pt x="706" y="140"/>
                  </a:lnTo>
                  <a:lnTo>
                    <a:pt x="724" y="134"/>
                  </a:lnTo>
                  <a:lnTo>
                    <a:pt x="736" y="128"/>
                  </a:lnTo>
                  <a:lnTo>
                    <a:pt x="736" y="128"/>
                  </a:lnTo>
                  <a:lnTo>
                    <a:pt x="748" y="118"/>
                  </a:lnTo>
                  <a:lnTo>
                    <a:pt x="758" y="106"/>
                  </a:lnTo>
                  <a:lnTo>
                    <a:pt x="764" y="92"/>
                  </a:lnTo>
                  <a:lnTo>
                    <a:pt x="766" y="76"/>
                  </a:lnTo>
                  <a:lnTo>
                    <a:pt x="766" y="62"/>
                  </a:lnTo>
                  <a:lnTo>
                    <a:pt x="762" y="46"/>
                  </a:lnTo>
                  <a:lnTo>
                    <a:pt x="754" y="30"/>
                  </a:lnTo>
                  <a:lnTo>
                    <a:pt x="744"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10196"/>
            <p:cNvSpPr>
              <a:spLocks/>
            </p:cNvSpPr>
            <p:nvPr/>
          </p:nvSpPr>
          <p:spPr bwMode="auto">
            <a:xfrm>
              <a:off x="14371638" y="4583113"/>
              <a:ext cx="990600" cy="1063625"/>
            </a:xfrm>
            <a:custGeom>
              <a:avLst/>
              <a:gdLst>
                <a:gd name="T0" fmla="*/ 48 w 624"/>
                <a:gd name="T1" fmla="*/ 670 h 670"/>
                <a:gd name="T2" fmla="*/ 24 w 624"/>
                <a:gd name="T3" fmla="*/ 562 h 670"/>
                <a:gd name="T4" fmla="*/ 4 w 624"/>
                <a:gd name="T5" fmla="*/ 428 h 670"/>
                <a:gd name="T6" fmla="*/ 0 w 624"/>
                <a:gd name="T7" fmla="*/ 360 h 670"/>
                <a:gd name="T8" fmla="*/ 4 w 624"/>
                <a:gd name="T9" fmla="*/ 300 h 670"/>
                <a:gd name="T10" fmla="*/ 16 w 624"/>
                <a:gd name="T11" fmla="*/ 258 h 670"/>
                <a:gd name="T12" fmla="*/ 38 w 624"/>
                <a:gd name="T13" fmla="*/ 220 h 670"/>
                <a:gd name="T14" fmla="*/ 92 w 624"/>
                <a:gd name="T15" fmla="*/ 140 h 670"/>
                <a:gd name="T16" fmla="*/ 128 w 624"/>
                <a:gd name="T17" fmla="*/ 100 h 670"/>
                <a:gd name="T18" fmla="*/ 170 w 624"/>
                <a:gd name="T19" fmla="*/ 64 h 670"/>
                <a:gd name="T20" fmla="*/ 218 w 624"/>
                <a:gd name="T21" fmla="*/ 34 h 670"/>
                <a:gd name="T22" fmla="*/ 274 w 624"/>
                <a:gd name="T23" fmla="*/ 14 h 670"/>
                <a:gd name="T24" fmla="*/ 340 w 624"/>
                <a:gd name="T25" fmla="*/ 2 h 670"/>
                <a:gd name="T26" fmla="*/ 362 w 624"/>
                <a:gd name="T27" fmla="*/ 0 h 670"/>
                <a:gd name="T28" fmla="*/ 408 w 624"/>
                <a:gd name="T29" fmla="*/ 4 h 670"/>
                <a:gd name="T30" fmla="*/ 452 w 624"/>
                <a:gd name="T31" fmla="*/ 10 h 670"/>
                <a:gd name="T32" fmla="*/ 492 w 624"/>
                <a:gd name="T33" fmla="*/ 24 h 670"/>
                <a:gd name="T34" fmla="*/ 546 w 624"/>
                <a:gd name="T35" fmla="*/ 48 h 670"/>
                <a:gd name="T36" fmla="*/ 592 w 624"/>
                <a:gd name="T37" fmla="*/ 80 h 670"/>
                <a:gd name="T38" fmla="*/ 616 w 624"/>
                <a:gd name="T39" fmla="*/ 104 h 670"/>
                <a:gd name="T40" fmla="*/ 624 w 624"/>
                <a:gd name="T41" fmla="*/ 118 h 670"/>
                <a:gd name="T42" fmla="*/ 432 w 624"/>
                <a:gd name="T43" fmla="*/ 268 h 670"/>
                <a:gd name="T44" fmla="*/ 348 w 624"/>
                <a:gd name="T45" fmla="*/ 326 h 670"/>
                <a:gd name="T46" fmla="*/ 312 w 624"/>
                <a:gd name="T47" fmla="*/ 350 h 670"/>
                <a:gd name="T48" fmla="*/ 234 w 624"/>
                <a:gd name="T49" fmla="*/ 408 h 670"/>
                <a:gd name="T50" fmla="*/ 200 w 624"/>
                <a:gd name="T51" fmla="*/ 442 h 670"/>
                <a:gd name="T52" fmla="*/ 172 w 624"/>
                <a:gd name="T53" fmla="*/ 478 h 670"/>
                <a:gd name="T54" fmla="*/ 154 w 624"/>
                <a:gd name="T55" fmla="*/ 516 h 670"/>
                <a:gd name="T56" fmla="*/ 146 w 624"/>
                <a:gd name="T57" fmla="*/ 558 h 670"/>
                <a:gd name="T58" fmla="*/ 154 w 624"/>
                <a:gd name="T59" fmla="*/ 602 h 670"/>
                <a:gd name="T60" fmla="*/ 148 w 624"/>
                <a:gd name="T61" fmla="*/ 608 h 670"/>
                <a:gd name="T62" fmla="*/ 132 w 624"/>
                <a:gd name="T63" fmla="*/ 626 h 670"/>
                <a:gd name="T64" fmla="*/ 98 w 624"/>
                <a:gd name="T65" fmla="*/ 648 h 670"/>
                <a:gd name="T66" fmla="*/ 48 w 624"/>
                <a:gd name="T67" fmla="*/ 67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4" h="670">
                  <a:moveTo>
                    <a:pt x="48" y="670"/>
                  </a:moveTo>
                  <a:lnTo>
                    <a:pt x="48" y="670"/>
                  </a:lnTo>
                  <a:lnTo>
                    <a:pt x="36" y="618"/>
                  </a:lnTo>
                  <a:lnTo>
                    <a:pt x="24" y="562"/>
                  </a:lnTo>
                  <a:lnTo>
                    <a:pt x="14" y="498"/>
                  </a:lnTo>
                  <a:lnTo>
                    <a:pt x="4" y="428"/>
                  </a:lnTo>
                  <a:lnTo>
                    <a:pt x="2" y="392"/>
                  </a:lnTo>
                  <a:lnTo>
                    <a:pt x="0" y="360"/>
                  </a:lnTo>
                  <a:lnTo>
                    <a:pt x="2" y="328"/>
                  </a:lnTo>
                  <a:lnTo>
                    <a:pt x="4" y="300"/>
                  </a:lnTo>
                  <a:lnTo>
                    <a:pt x="8" y="276"/>
                  </a:lnTo>
                  <a:lnTo>
                    <a:pt x="16" y="258"/>
                  </a:lnTo>
                  <a:lnTo>
                    <a:pt x="16" y="258"/>
                  </a:lnTo>
                  <a:lnTo>
                    <a:pt x="38" y="220"/>
                  </a:lnTo>
                  <a:lnTo>
                    <a:pt x="62" y="182"/>
                  </a:lnTo>
                  <a:lnTo>
                    <a:pt x="92" y="140"/>
                  </a:lnTo>
                  <a:lnTo>
                    <a:pt x="108" y="120"/>
                  </a:lnTo>
                  <a:lnTo>
                    <a:pt x="128" y="100"/>
                  </a:lnTo>
                  <a:lnTo>
                    <a:pt x="148" y="82"/>
                  </a:lnTo>
                  <a:lnTo>
                    <a:pt x="170" y="64"/>
                  </a:lnTo>
                  <a:lnTo>
                    <a:pt x="192" y="50"/>
                  </a:lnTo>
                  <a:lnTo>
                    <a:pt x="218" y="34"/>
                  </a:lnTo>
                  <a:lnTo>
                    <a:pt x="246" y="22"/>
                  </a:lnTo>
                  <a:lnTo>
                    <a:pt x="274" y="14"/>
                  </a:lnTo>
                  <a:lnTo>
                    <a:pt x="306" y="6"/>
                  </a:lnTo>
                  <a:lnTo>
                    <a:pt x="340" y="2"/>
                  </a:lnTo>
                  <a:lnTo>
                    <a:pt x="340" y="2"/>
                  </a:lnTo>
                  <a:lnTo>
                    <a:pt x="362" y="0"/>
                  </a:lnTo>
                  <a:lnTo>
                    <a:pt x="386" y="2"/>
                  </a:lnTo>
                  <a:lnTo>
                    <a:pt x="408" y="4"/>
                  </a:lnTo>
                  <a:lnTo>
                    <a:pt x="430" y="6"/>
                  </a:lnTo>
                  <a:lnTo>
                    <a:pt x="452" y="10"/>
                  </a:lnTo>
                  <a:lnTo>
                    <a:pt x="472" y="16"/>
                  </a:lnTo>
                  <a:lnTo>
                    <a:pt x="492" y="24"/>
                  </a:lnTo>
                  <a:lnTo>
                    <a:pt x="512" y="30"/>
                  </a:lnTo>
                  <a:lnTo>
                    <a:pt x="546" y="48"/>
                  </a:lnTo>
                  <a:lnTo>
                    <a:pt x="578" y="70"/>
                  </a:lnTo>
                  <a:lnTo>
                    <a:pt x="592" y="80"/>
                  </a:lnTo>
                  <a:lnTo>
                    <a:pt x="604" y="92"/>
                  </a:lnTo>
                  <a:lnTo>
                    <a:pt x="616" y="104"/>
                  </a:lnTo>
                  <a:lnTo>
                    <a:pt x="624" y="118"/>
                  </a:lnTo>
                  <a:lnTo>
                    <a:pt x="624" y="118"/>
                  </a:lnTo>
                  <a:lnTo>
                    <a:pt x="522" y="198"/>
                  </a:lnTo>
                  <a:lnTo>
                    <a:pt x="432" y="268"/>
                  </a:lnTo>
                  <a:lnTo>
                    <a:pt x="388" y="300"/>
                  </a:lnTo>
                  <a:lnTo>
                    <a:pt x="348" y="326"/>
                  </a:lnTo>
                  <a:lnTo>
                    <a:pt x="348" y="326"/>
                  </a:lnTo>
                  <a:lnTo>
                    <a:pt x="312" y="350"/>
                  </a:lnTo>
                  <a:lnTo>
                    <a:pt x="272" y="378"/>
                  </a:lnTo>
                  <a:lnTo>
                    <a:pt x="234" y="408"/>
                  </a:lnTo>
                  <a:lnTo>
                    <a:pt x="216" y="424"/>
                  </a:lnTo>
                  <a:lnTo>
                    <a:pt x="200" y="442"/>
                  </a:lnTo>
                  <a:lnTo>
                    <a:pt x="186" y="460"/>
                  </a:lnTo>
                  <a:lnTo>
                    <a:pt x="172" y="478"/>
                  </a:lnTo>
                  <a:lnTo>
                    <a:pt x="162" y="496"/>
                  </a:lnTo>
                  <a:lnTo>
                    <a:pt x="154" y="516"/>
                  </a:lnTo>
                  <a:lnTo>
                    <a:pt x="148" y="536"/>
                  </a:lnTo>
                  <a:lnTo>
                    <a:pt x="146" y="558"/>
                  </a:lnTo>
                  <a:lnTo>
                    <a:pt x="148" y="580"/>
                  </a:lnTo>
                  <a:lnTo>
                    <a:pt x="154" y="602"/>
                  </a:lnTo>
                  <a:lnTo>
                    <a:pt x="154" y="602"/>
                  </a:lnTo>
                  <a:lnTo>
                    <a:pt x="148" y="608"/>
                  </a:lnTo>
                  <a:lnTo>
                    <a:pt x="142" y="616"/>
                  </a:lnTo>
                  <a:lnTo>
                    <a:pt x="132" y="626"/>
                  </a:lnTo>
                  <a:lnTo>
                    <a:pt x="118" y="636"/>
                  </a:lnTo>
                  <a:lnTo>
                    <a:pt x="98" y="648"/>
                  </a:lnTo>
                  <a:lnTo>
                    <a:pt x="76" y="658"/>
                  </a:lnTo>
                  <a:lnTo>
                    <a:pt x="48" y="670"/>
                  </a:lnTo>
                  <a:close/>
                </a:path>
              </a:pathLst>
            </a:custGeom>
            <a:solidFill>
              <a:srgbClr val="F1C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10197"/>
            <p:cNvSpPr>
              <a:spLocks/>
            </p:cNvSpPr>
            <p:nvPr/>
          </p:nvSpPr>
          <p:spPr bwMode="auto">
            <a:xfrm>
              <a:off x="14371638" y="4583113"/>
              <a:ext cx="990600" cy="1063625"/>
            </a:xfrm>
            <a:custGeom>
              <a:avLst/>
              <a:gdLst>
                <a:gd name="T0" fmla="*/ 48 w 624"/>
                <a:gd name="T1" fmla="*/ 670 h 670"/>
                <a:gd name="T2" fmla="*/ 24 w 624"/>
                <a:gd name="T3" fmla="*/ 562 h 670"/>
                <a:gd name="T4" fmla="*/ 4 w 624"/>
                <a:gd name="T5" fmla="*/ 428 h 670"/>
                <a:gd name="T6" fmla="*/ 0 w 624"/>
                <a:gd name="T7" fmla="*/ 360 h 670"/>
                <a:gd name="T8" fmla="*/ 4 w 624"/>
                <a:gd name="T9" fmla="*/ 300 h 670"/>
                <a:gd name="T10" fmla="*/ 16 w 624"/>
                <a:gd name="T11" fmla="*/ 258 h 670"/>
                <a:gd name="T12" fmla="*/ 38 w 624"/>
                <a:gd name="T13" fmla="*/ 220 h 670"/>
                <a:gd name="T14" fmla="*/ 92 w 624"/>
                <a:gd name="T15" fmla="*/ 140 h 670"/>
                <a:gd name="T16" fmla="*/ 128 w 624"/>
                <a:gd name="T17" fmla="*/ 100 h 670"/>
                <a:gd name="T18" fmla="*/ 170 w 624"/>
                <a:gd name="T19" fmla="*/ 64 h 670"/>
                <a:gd name="T20" fmla="*/ 218 w 624"/>
                <a:gd name="T21" fmla="*/ 34 h 670"/>
                <a:gd name="T22" fmla="*/ 274 w 624"/>
                <a:gd name="T23" fmla="*/ 14 h 670"/>
                <a:gd name="T24" fmla="*/ 340 w 624"/>
                <a:gd name="T25" fmla="*/ 2 h 670"/>
                <a:gd name="T26" fmla="*/ 362 w 624"/>
                <a:gd name="T27" fmla="*/ 0 h 670"/>
                <a:gd name="T28" fmla="*/ 408 w 624"/>
                <a:gd name="T29" fmla="*/ 4 h 670"/>
                <a:gd name="T30" fmla="*/ 452 w 624"/>
                <a:gd name="T31" fmla="*/ 10 h 670"/>
                <a:gd name="T32" fmla="*/ 492 w 624"/>
                <a:gd name="T33" fmla="*/ 24 h 670"/>
                <a:gd name="T34" fmla="*/ 546 w 624"/>
                <a:gd name="T35" fmla="*/ 48 h 670"/>
                <a:gd name="T36" fmla="*/ 592 w 624"/>
                <a:gd name="T37" fmla="*/ 80 h 670"/>
                <a:gd name="T38" fmla="*/ 616 w 624"/>
                <a:gd name="T39" fmla="*/ 104 h 670"/>
                <a:gd name="T40" fmla="*/ 624 w 624"/>
                <a:gd name="T41" fmla="*/ 118 h 670"/>
                <a:gd name="T42" fmla="*/ 432 w 624"/>
                <a:gd name="T43" fmla="*/ 268 h 670"/>
                <a:gd name="T44" fmla="*/ 348 w 624"/>
                <a:gd name="T45" fmla="*/ 326 h 670"/>
                <a:gd name="T46" fmla="*/ 312 w 624"/>
                <a:gd name="T47" fmla="*/ 350 h 670"/>
                <a:gd name="T48" fmla="*/ 234 w 624"/>
                <a:gd name="T49" fmla="*/ 408 h 670"/>
                <a:gd name="T50" fmla="*/ 200 w 624"/>
                <a:gd name="T51" fmla="*/ 442 h 670"/>
                <a:gd name="T52" fmla="*/ 172 w 624"/>
                <a:gd name="T53" fmla="*/ 478 h 670"/>
                <a:gd name="T54" fmla="*/ 154 w 624"/>
                <a:gd name="T55" fmla="*/ 516 h 670"/>
                <a:gd name="T56" fmla="*/ 146 w 624"/>
                <a:gd name="T57" fmla="*/ 558 h 670"/>
                <a:gd name="T58" fmla="*/ 154 w 624"/>
                <a:gd name="T59" fmla="*/ 602 h 670"/>
                <a:gd name="T60" fmla="*/ 148 w 624"/>
                <a:gd name="T61" fmla="*/ 608 h 670"/>
                <a:gd name="T62" fmla="*/ 132 w 624"/>
                <a:gd name="T63" fmla="*/ 626 h 670"/>
                <a:gd name="T64" fmla="*/ 98 w 624"/>
                <a:gd name="T65" fmla="*/ 648 h 670"/>
                <a:gd name="T66" fmla="*/ 48 w 624"/>
                <a:gd name="T67" fmla="*/ 67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4" h="670">
                  <a:moveTo>
                    <a:pt x="48" y="670"/>
                  </a:moveTo>
                  <a:lnTo>
                    <a:pt x="48" y="670"/>
                  </a:lnTo>
                  <a:lnTo>
                    <a:pt x="36" y="618"/>
                  </a:lnTo>
                  <a:lnTo>
                    <a:pt x="24" y="562"/>
                  </a:lnTo>
                  <a:lnTo>
                    <a:pt x="14" y="498"/>
                  </a:lnTo>
                  <a:lnTo>
                    <a:pt x="4" y="428"/>
                  </a:lnTo>
                  <a:lnTo>
                    <a:pt x="2" y="392"/>
                  </a:lnTo>
                  <a:lnTo>
                    <a:pt x="0" y="360"/>
                  </a:lnTo>
                  <a:lnTo>
                    <a:pt x="2" y="328"/>
                  </a:lnTo>
                  <a:lnTo>
                    <a:pt x="4" y="300"/>
                  </a:lnTo>
                  <a:lnTo>
                    <a:pt x="8" y="276"/>
                  </a:lnTo>
                  <a:lnTo>
                    <a:pt x="16" y="258"/>
                  </a:lnTo>
                  <a:lnTo>
                    <a:pt x="16" y="258"/>
                  </a:lnTo>
                  <a:lnTo>
                    <a:pt x="38" y="220"/>
                  </a:lnTo>
                  <a:lnTo>
                    <a:pt x="62" y="182"/>
                  </a:lnTo>
                  <a:lnTo>
                    <a:pt x="92" y="140"/>
                  </a:lnTo>
                  <a:lnTo>
                    <a:pt x="108" y="120"/>
                  </a:lnTo>
                  <a:lnTo>
                    <a:pt x="128" y="100"/>
                  </a:lnTo>
                  <a:lnTo>
                    <a:pt x="148" y="82"/>
                  </a:lnTo>
                  <a:lnTo>
                    <a:pt x="170" y="64"/>
                  </a:lnTo>
                  <a:lnTo>
                    <a:pt x="192" y="50"/>
                  </a:lnTo>
                  <a:lnTo>
                    <a:pt x="218" y="34"/>
                  </a:lnTo>
                  <a:lnTo>
                    <a:pt x="246" y="22"/>
                  </a:lnTo>
                  <a:lnTo>
                    <a:pt x="274" y="14"/>
                  </a:lnTo>
                  <a:lnTo>
                    <a:pt x="306" y="6"/>
                  </a:lnTo>
                  <a:lnTo>
                    <a:pt x="340" y="2"/>
                  </a:lnTo>
                  <a:lnTo>
                    <a:pt x="340" y="2"/>
                  </a:lnTo>
                  <a:lnTo>
                    <a:pt x="362" y="0"/>
                  </a:lnTo>
                  <a:lnTo>
                    <a:pt x="386" y="2"/>
                  </a:lnTo>
                  <a:lnTo>
                    <a:pt x="408" y="4"/>
                  </a:lnTo>
                  <a:lnTo>
                    <a:pt x="430" y="6"/>
                  </a:lnTo>
                  <a:lnTo>
                    <a:pt x="452" y="10"/>
                  </a:lnTo>
                  <a:lnTo>
                    <a:pt x="472" y="16"/>
                  </a:lnTo>
                  <a:lnTo>
                    <a:pt x="492" y="24"/>
                  </a:lnTo>
                  <a:lnTo>
                    <a:pt x="512" y="30"/>
                  </a:lnTo>
                  <a:lnTo>
                    <a:pt x="546" y="48"/>
                  </a:lnTo>
                  <a:lnTo>
                    <a:pt x="578" y="70"/>
                  </a:lnTo>
                  <a:lnTo>
                    <a:pt x="592" y="80"/>
                  </a:lnTo>
                  <a:lnTo>
                    <a:pt x="604" y="92"/>
                  </a:lnTo>
                  <a:lnTo>
                    <a:pt x="616" y="104"/>
                  </a:lnTo>
                  <a:lnTo>
                    <a:pt x="624" y="118"/>
                  </a:lnTo>
                  <a:lnTo>
                    <a:pt x="624" y="118"/>
                  </a:lnTo>
                  <a:lnTo>
                    <a:pt x="522" y="198"/>
                  </a:lnTo>
                  <a:lnTo>
                    <a:pt x="432" y="268"/>
                  </a:lnTo>
                  <a:lnTo>
                    <a:pt x="388" y="300"/>
                  </a:lnTo>
                  <a:lnTo>
                    <a:pt x="348" y="326"/>
                  </a:lnTo>
                  <a:lnTo>
                    <a:pt x="348" y="326"/>
                  </a:lnTo>
                  <a:lnTo>
                    <a:pt x="312" y="350"/>
                  </a:lnTo>
                  <a:lnTo>
                    <a:pt x="272" y="378"/>
                  </a:lnTo>
                  <a:lnTo>
                    <a:pt x="234" y="408"/>
                  </a:lnTo>
                  <a:lnTo>
                    <a:pt x="216" y="424"/>
                  </a:lnTo>
                  <a:lnTo>
                    <a:pt x="200" y="442"/>
                  </a:lnTo>
                  <a:lnTo>
                    <a:pt x="186" y="460"/>
                  </a:lnTo>
                  <a:lnTo>
                    <a:pt x="172" y="478"/>
                  </a:lnTo>
                  <a:lnTo>
                    <a:pt x="162" y="496"/>
                  </a:lnTo>
                  <a:lnTo>
                    <a:pt x="154" y="516"/>
                  </a:lnTo>
                  <a:lnTo>
                    <a:pt x="148" y="536"/>
                  </a:lnTo>
                  <a:lnTo>
                    <a:pt x="146" y="558"/>
                  </a:lnTo>
                  <a:lnTo>
                    <a:pt x="148" y="580"/>
                  </a:lnTo>
                  <a:lnTo>
                    <a:pt x="154" y="602"/>
                  </a:lnTo>
                  <a:lnTo>
                    <a:pt x="154" y="602"/>
                  </a:lnTo>
                  <a:lnTo>
                    <a:pt x="148" y="608"/>
                  </a:lnTo>
                  <a:lnTo>
                    <a:pt x="142" y="616"/>
                  </a:lnTo>
                  <a:lnTo>
                    <a:pt x="132" y="626"/>
                  </a:lnTo>
                  <a:lnTo>
                    <a:pt x="118" y="636"/>
                  </a:lnTo>
                  <a:lnTo>
                    <a:pt x="98" y="648"/>
                  </a:lnTo>
                  <a:lnTo>
                    <a:pt x="76" y="658"/>
                  </a:lnTo>
                  <a:lnTo>
                    <a:pt x="48" y="6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10198"/>
            <p:cNvSpPr>
              <a:spLocks/>
            </p:cNvSpPr>
            <p:nvPr/>
          </p:nvSpPr>
          <p:spPr bwMode="auto">
            <a:xfrm>
              <a:off x="13415963" y="6608763"/>
              <a:ext cx="101600" cy="292100"/>
            </a:xfrm>
            <a:custGeom>
              <a:avLst/>
              <a:gdLst>
                <a:gd name="T0" fmla="*/ 4 w 64"/>
                <a:gd name="T1" fmla="*/ 22 h 184"/>
                <a:gd name="T2" fmla="*/ 4 w 64"/>
                <a:gd name="T3" fmla="*/ 22 h 184"/>
                <a:gd name="T4" fmla="*/ 12 w 64"/>
                <a:gd name="T5" fmla="*/ 38 h 184"/>
                <a:gd name="T6" fmla="*/ 20 w 64"/>
                <a:gd name="T7" fmla="*/ 56 h 184"/>
                <a:gd name="T8" fmla="*/ 26 w 64"/>
                <a:gd name="T9" fmla="*/ 74 h 184"/>
                <a:gd name="T10" fmla="*/ 30 w 64"/>
                <a:gd name="T11" fmla="*/ 92 h 184"/>
                <a:gd name="T12" fmla="*/ 32 w 64"/>
                <a:gd name="T13" fmla="*/ 130 h 184"/>
                <a:gd name="T14" fmla="*/ 34 w 64"/>
                <a:gd name="T15" fmla="*/ 170 h 184"/>
                <a:gd name="T16" fmla="*/ 34 w 64"/>
                <a:gd name="T17" fmla="*/ 170 h 184"/>
                <a:gd name="T18" fmla="*/ 34 w 64"/>
                <a:gd name="T19" fmla="*/ 176 h 184"/>
                <a:gd name="T20" fmla="*/ 38 w 64"/>
                <a:gd name="T21" fmla="*/ 180 h 184"/>
                <a:gd name="T22" fmla="*/ 42 w 64"/>
                <a:gd name="T23" fmla="*/ 184 h 184"/>
                <a:gd name="T24" fmla="*/ 48 w 64"/>
                <a:gd name="T25" fmla="*/ 184 h 184"/>
                <a:gd name="T26" fmla="*/ 54 w 64"/>
                <a:gd name="T27" fmla="*/ 184 h 184"/>
                <a:gd name="T28" fmla="*/ 58 w 64"/>
                <a:gd name="T29" fmla="*/ 180 h 184"/>
                <a:gd name="T30" fmla="*/ 62 w 64"/>
                <a:gd name="T31" fmla="*/ 176 h 184"/>
                <a:gd name="T32" fmla="*/ 64 w 64"/>
                <a:gd name="T33" fmla="*/ 170 h 184"/>
                <a:gd name="T34" fmla="*/ 64 w 64"/>
                <a:gd name="T35" fmla="*/ 170 h 184"/>
                <a:gd name="T36" fmla="*/ 62 w 64"/>
                <a:gd name="T37" fmla="*/ 126 h 184"/>
                <a:gd name="T38" fmla="*/ 60 w 64"/>
                <a:gd name="T39" fmla="*/ 106 h 184"/>
                <a:gd name="T40" fmla="*/ 58 w 64"/>
                <a:gd name="T41" fmla="*/ 84 h 184"/>
                <a:gd name="T42" fmla="*/ 54 w 64"/>
                <a:gd name="T43" fmla="*/ 64 h 184"/>
                <a:gd name="T44" fmla="*/ 48 w 64"/>
                <a:gd name="T45" fmla="*/ 44 h 184"/>
                <a:gd name="T46" fmla="*/ 40 w 64"/>
                <a:gd name="T47" fmla="*/ 24 h 184"/>
                <a:gd name="T48" fmla="*/ 28 w 64"/>
                <a:gd name="T49" fmla="*/ 6 h 184"/>
                <a:gd name="T50" fmla="*/ 28 w 64"/>
                <a:gd name="T51" fmla="*/ 6 h 184"/>
                <a:gd name="T52" fmla="*/ 24 w 64"/>
                <a:gd name="T53" fmla="*/ 2 h 184"/>
                <a:gd name="T54" fmla="*/ 18 w 64"/>
                <a:gd name="T55" fmla="*/ 0 h 184"/>
                <a:gd name="T56" fmla="*/ 14 w 64"/>
                <a:gd name="T57" fmla="*/ 0 h 184"/>
                <a:gd name="T58" fmla="*/ 8 w 64"/>
                <a:gd name="T59" fmla="*/ 2 h 184"/>
                <a:gd name="T60" fmla="*/ 4 w 64"/>
                <a:gd name="T61" fmla="*/ 6 h 184"/>
                <a:gd name="T62" fmla="*/ 2 w 64"/>
                <a:gd name="T63" fmla="*/ 10 h 184"/>
                <a:gd name="T64" fmla="*/ 0 w 64"/>
                <a:gd name="T65" fmla="*/ 16 h 184"/>
                <a:gd name="T66" fmla="*/ 4 w 64"/>
                <a:gd name="T67" fmla="*/ 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184">
                  <a:moveTo>
                    <a:pt x="4" y="22"/>
                  </a:moveTo>
                  <a:lnTo>
                    <a:pt x="4" y="22"/>
                  </a:lnTo>
                  <a:lnTo>
                    <a:pt x="12" y="38"/>
                  </a:lnTo>
                  <a:lnTo>
                    <a:pt x="20" y="56"/>
                  </a:lnTo>
                  <a:lnTo>
                    <a:pt x="26" y="74"/>
                  </a:lnTo>
                  <a:lnTo>
                    <a:pt x="30" y="92"/>
                  </a:lnTo>
                  <a:lnTo>
                    <a:pt x="32" y="130"/>
                  </a:lnTo>
                  <a:lnTo>
                    <a:pt x="34" y="170"/>
                  </a:lnTo>
                  <a:lnTo>
                    <a:pt x="34" y="170"/>
                  </a:lnTo>
                  <a:lnTo>
                    <a:pt x="34" y="176"/>
                  </a:lnTo>
                  <a:lnTo>
                    <a:pt x="38" y="180"/>
                  </a:lnTo>
                  <a:lnTo>
                    <a:pt x="42" y="184"/>
                  </a:lnTo>
                  <a:lnTo>
                    <a:pt x="48" y="184"/>
                  </a:lnTo>
                  <a:lnTo>
                    <a:pt x="54" y="184"/>
                  </a:lnTo>
                  <a:lnTo>
                    <a:pt x="58" y="180"/>
                  </a:lnTo>
                  <a:lnTo>
                    <a:pt x="62" y="176"/>
                  </a:lnTo>
                  <a:lnTo>
                    <a:pt x="64" y="170"/>
                  </a:lnTo>
                  <a:lnTo>
                    <a:pt x="64" y="170"/>
                  </a:lnTo>
                  <a:lnTo>
                    <a:pt x="62" y="126"/>
                  </a:lnTo>
                  <a:lnTo>
                    <a:pt x="60" y="106"/>
                  </a:lnTo>
                  <a:lnTo>
                    <a:pt x="58" y="84"/>
                  </a:lnTo>
                  <a:lnTo>
                    <a:pt x="54" y="64"/>
                  </a:lnTo>
                  <a:lnTo>
                    <a:pt x="48" y="44"/>
                  </a:lnTo>
                  <a:lnTo>
                    <a:pt x="40" y="24"/>
                  </a:lnTo>
                  <a:lnTo>
                    <a:pt x="28" y="6"/>
                  </a:lnTo>
                  <a:lnTo>
                    <a:pt x="28" y="6"/>
                  </a:lnTo>
                  <a:lnTo>
                    <a:pt x="24" y="2"/>
                  </a:lnTo>
                  <a:lnTo>
                    <a:pt x="18" y="0"/>
                  </a:lnTo>
                  <a:lnTo>
                    <a:pt x="14" y="0"/>
                  </a:lnTo>
                  <a:lnTo>
                    <a:pt x="8" y="2"/>
                  </a:lnTo>
                  <a:lnTo>
                    <a:pt x="4" y="6"/>
                  </a:lnTo>
                  <a:lnTo>
                    <a:pt x="2" y="10"/>
                  </a:lnTo>
                  <a:lnTo>
                    <a:pt x="0" y="16"/>
                  </a:lnTo>
                  <a:lnTo>
                    <a:pt x="4" y="22"/>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10199"/>
            <p:cNvSpPr>
              <a:spLocks/>
            </p:cNvSpPr>
            <p:nvPr/>
          </p:nvSpPr>
          <p:spPr bwMode="auto">
            <a:xfrm>
              <a:off x="13415963" y="6608763"/>
              <a:ext cx="101600" cy="292100"/>
            </a:xfrm>
            <a:custGeom>
              <a:avLst/>
              <a:gdLst>
                <a:gd name="T0" fmla="*/ 4 w 64"/>
                <a:gd name="T1" fmla="*/ 22 h 184"/>
                <a:gd name="T2" fmla="*/ 4 w 64"/>
                <a:gd name="T3" fmla="*/ 22 h 184"/>
                <a:gd name="T4" fmla="*/ 12 w 64"/>
                <a:gd name="T5" fmla="*/ 38 h 184"/>
                <a:gd name="T6" fmla="*/ 20 w 64"/>
                <a:gd name="T7" fmla="*/ 56 h 184"/>
                <a:gd name="T8" fmla="*/ 26 w 64"/>
                <a:gd name="T9" fmla="*/ 74 h 184"/>
                <a:gd name="T10" fmla="*/ 30 w 64"/>
                <a:gd name="T11" fmla="*/ 92 h 184"/>
                <a:gd name="T12" fmla="*/ 32 w 64"/>
                <a:gd name="T13" fmla="*/ 130 h 184"/>
                <a:gd name="T14" fmla="*/ 34 w 64"/>
                <a:gd name="T15" fmla="*/ 170 h 184"/>
                <a:gd name="T16" fmla="*/ 34 w 64"/>
                <a:gd name="T17" fmla="*/ 170 h 184"/>
                <a:gd name="T18" fmla="*/ 34 w 64"/>
                <a:gd name="T19" fmla="*/ 176 h 184"/>
                <a:gd name="T20" fmla="*/ 38 w 64"/>
                <a:gd name="T21" fmla="*/ 180 h 184"/>
                <a:gd name="T22" fmla="*/ 42 w 64"/>
                <a:gd name="T23" fmla="*/ 184 h 184"/>
                <a:gd name="T24" fmla="*/ 48 w 64"/>
                <a:gd name="T25" fmla="*/ 184 h 184"/>
                <a:gd name="T26" fmla="*/ 54 w 64"/>
                <a:gd name="T27" fmla="*/ 184 h 184"/>
                <a:gd name="T28" fmla="*/ 58 w 64"/>
                <a:gd name="T29" fmla="*/ 180 h 184"/>
                <a:gd name="T30" fmla="*/ 62 w 64"/>
                <a:gd name="T31" fmla="*/ 176 h 184"/>
                <a:gd name="T32" fmla="*/ 64 w 64"/>
                <a:gd name="T33" fmla="*/ 170 h 184"/>
                <a:gd name="T34" fmla="*/ 64 w 64"/>
                <a:gd name="T35" fmla="*/ 170 h 184"/>
                <a:gd name="T36" fmla="*/ 62 w 64"/>
                <a:gd name="T37" fmla="*/ 126 h 184"/>
                <a:gd name="T38" fmla="*/ 60 w 64"/>
                <a:gd name="T39" fmla="*/ 106 h 184"/>
                <a:gd name="T40" fmla="*/ 58 w 64"/>
                <a:gd name="T41" fmla="*/ 84 h 184"/>
                <a:gd name="T42" fmla="*/ 54 w 64"/>
                <a:gd name="T43" fmla="*/ 64 h 184"/>
                <a:gd name="T44" fmla="*/ 48 w 64"/>
                <a:gd name="T45" fmla="*/ 44 h 184"/>
                <a:gd name="T46" fmla="*/ 40 w 64"/>
                <a:gd name="T47" fmla="*/ 24 h 184"/>
                <a:gd name="T48" fmla="*/ 28 w 64"/>
                <a:gd name="T49" fmla="*/ 6 h 184"/>
                <a:gd name="T50" fmla="*/ 28 w 64"/>
                <a:gd name="T51" fmla="*/ 6 h 184"/>
                <a:gd name="T52" fmla="*/ 24 w 64"/>
                <a:gd name="T53" fmla="*/ 2 h 184"/>
                <a:gd name="T54" fmla="*/ 18 w 64"/>
                <a:gd name="T55" fmla="*/ 0 h 184"/>
                <a:gd name="T56" fmla="*/ 14 w 64"/>
                <a:gd name="T57" fmla="*/ 0 h 184"/>
                <a:gd name="T58" fmla="*/ 8 w 64"/>
                <a:gd name="T59" fmla="*/ 2 h 184"/>
                <a:gd name="T60" fmla="*/ 4 w 64"/>
                <a:gd name="T61" fmla="*/ 6 h 184"/>
                <a:gd name="T62" fmla="*/ 2 w 64"/>
                <a:gd name="T63" fmla="*/ 10 h 184"/>
                <a:gd name="T64" fmla="*/ 0 w 64"/>
                <a:gd name="T65" fmla="*/ 16 h 184"/>
                <a:gd name="T66" fmla="*/ 4 w 64"/>
                <a:gd name="T67" fmla="*/ 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184">
                  <a:moveTo>
                    <a:pt x="4" y="22"/>
                  </a:moveTo>
                  <a:lnTo>
                    <a:pt x="4" y="22"/>
                  </a:lnTo>
                  <a:lnTo>
                    <a:pt x="12" y="38"/>
                  </a:lnTo>
                  <a:lnTo>
                    <a:pt x="20" y="56"/>
                  </a:lnTo>
                  <a:lnTo>
                    <a:pt x="26" y="74"/>
                  </a:lnTo>
                  <a:lnTo>
                    <a:pt x="30" y="92"/>
                  </a:lnTo>
                  <a:lnTo>
                    <a:pt x="32" y="130"/>
                  </a:lnTo>
                  <a:lnTo>
                    <a:pt x="34" y="170"/>
                  </a:lnTo>
                  <a:lnTo>
                    <a:pt x="34" y="170"/>
                  </a:lnTo>
                  <a:lnTo>
                    <a:pt x="34" y="176"/>
                  </a:lnTo>
                  <a:lnTo>
                    <a:pt x="38" y="180"/>
                  </a:lnTo>
                  <a:lnTo>
                    <a:pt x="42" y="184"/>
                  </a:lnTo>
                  <a:lnTo>
                    <a:pt x="48" y="184"/>
                  </a:lnTo>
                  <a:lnTo>
                    <a:pt x="54" y="184"/>
                  </a:lnTo>
                  <a:lnTo>
                    <a:pt x="58" y="180"/>
                  </a:lnTo>
                  <a:lnTo>
                    <a:pt x="62" y="176"/>
                  </a:lnTo>
                  <a:lnTo>
                    <a:pt x="64" y="170"/>
                  </a:lnTo>
                  <a:lnTo>
                    <a:pt x="64" y="170"/>
                  </a:lnTo>
                  <a:lnTo>
                    <a:pt x="62" y="126"/>
                  </a:lnTo>
                  <a:lnTo>
                    <a:pt x="60" y="106"/>
                  </a:lnTo>
                  <a:lnTo>
                    <a:pt x="58" y="84"/>
                  </a:lnTo>
                  <a:lnTo>
                    <a:pt x="54" y="64"/>
                  </a:lnTo>
                  <a:lnTo>
                    <a:pt x="48" y="44"/>
                  </a:lnTo>
                  <a:lnTo>
                    <a:pt x="40" y="24"/>
                  </a:lnTo>
                  <a:lnTo>
                    <a:pt x="28" y="6"/>
                  </a:lnTo>
                  <a:lnTo>
                    <a:pt x="28" y="6"/>
                  </a:lnTo>
                  <a:lnTo>
                    <a:pt x="24" y="2"/>
                  </a:lnTo>
                  <a:lnTo>
                    <a:pt x="18" y="0"/>
                  </a:lnTo>
                  <a:lnTo>
                    <a:pt x="14" y="0"/>
                  </a:lnTo>
                  <a:lnTo>
                    <a:pt x="8" y="2"/>
                  </a:lnTo>
                  <a:lnTo>
                    <a:pt x="4" y="6"/>
                  </a:lnTo>
                  <a:lnTo>
                    <a:pt x="2" y="10"/>
                  </a:lnTo>
                  <a:lnTo>
                    <a:pt x="0" y="16"/>
                  </a:lnTo>
                  <a:lnTo>
                    <a:pt x="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10200"/>
            <p:cNvSpPr>
              <a:spLocks/>
            </p:cNvSpPr>
            <p:nvPr/>
          </p:nvSpPr>
          <p:spPr bwMode="auto">
            <a:xfrm>
              <a:off x="13523913" y="6608763"/>
              <a:ext cx="82550" cy="215900"/>
            </a:xfrm>
            <a:custGeom>
              <a:avLst/>
              <a:gdLst>
                <a:gd name="T0" fmla="*/ 4 w 52"/>
                <a:gd name="T1" fmla="*/ 22 h 136"/>
                <a:gd name="T2" fmla="*/ 4 w 52"/>
                <a:gd name="T3" fmla="*/ 22 h 136"/>
                <a:gd name="T4" fmla="*/ 8 w 52"/>
                <a:gd name="T5" fmla="*/ 34 h 136"/>
                <a:gd name="T6" fmla="*/ 14 w 52"/>
                <a:gd name="T7" fmla="*/ 46 h 136"/>
                <a:gd name="T8" fmla="*/ 18 w 52"/>
                <a:gd name="T9" fmla="*/ 70 h 136"/>
                <a:gd name="T10" fmla="*/ 20 w 52"/>
                <a:gd name="T11" fmla="*/ 96 h 136"/>
                <a:gd name="T12" fmla="*/ 22 w 52"/>
                <a:gd name="T13" fmla="*/ 122 h 136"/>
                <a:gd name="T14" fmla="*/ 22 w 52"/>
                <a:gd name="T15" fmla="*/ 122 h 136"/>
                <a:gd name="T16" fmla="*/ 22 w 52"/>
                <a:gd name="T17" fmla="*/ 128 h 136"/>
                <a:gd name="T18" fmla="*/ 26 w 52"/>
                <a:gd name="T19" fmla="*/ 132 h 136"/>
                <a:gd name="T20" fmla="*/ 30 w 52"/>
                <a:gd name="T21" fmla="*/ 136 h 136"/>
                <a:gd name="T22" fmla="*/ 36 w 52"/>
                <a:gd name="T23" fmla="*/ 136 h 136"/>
                <a:gd name="T24" fmla="*/ 42 w 52"/>
                <a:gd name="T25" fmla="*/ 136 h 136"/>
                <a:gd name="T26" fmla="*/ 46 w 52"/>
                <a:gd name="T27" fmla="*/ 132 h 136"/>
                <a:gd name="T28" fmla="*/ 50 w 52"/>
                <a:gd name="T29" fmla="*/ 128 h 136"/>
                <a:gd name="T30" fmla="*/ 52 w 52"/>
                <a:gd name="T31" fmla="*/ 122 h 136"/>
                <a:gd name="T32" fmla="*/ 52 w 52"/>
                <a:gd name="T33" fmla="*/ 122 h 136"/>
                <a:gd name="T34" fmla="*/ 50 w 52"/>
                <a:gd name="T35" fmla="*/ 92 h 136"/>
                <a:gd name="T36" fmla="*/ 48 w 52"/>
                <a:gd name="T37" fmla="*/ 62 h 136"/>
                <a:gd name="T38" fmla="*/ 44 w 52"/>
                <a:gd name="T39" fmla="*/ 48 h 136"/>
                <a:gd name="T40" fmla="*/ 42 w 52"/>
                <a:gd name="T41" fmla="*/ 34 h 136"/>
                <a:gd name="T42" fmla="*/ 36 w 52"/>
                <a:gd name="T43" fmla="*/ 20 h 136"/>
                <a:gd name="T44" fmla="*/ 28 w 52"/>
                <a:gd name="T45" fmla="*/ 6 h 136"/>
                <a:gd name="T46" fmla="*/ 28 w 52"/>
                <a:gd name="T47" fmla="*/ 6 h 136"/>
                <a:gd name="T48" fmla="*/ 24 w 52"/>
                <a:gd name="T49" fmla="*/ 2 h 136"/>
                <a:gd name="T50" fmla="*/ 20 w 52"/>
                <a:gd name="T51" fmla="*/ 0 h 136"/>
                <a:gd name="T52" fmla="*/ 14 w 52"/>
                <a:gd name="T53" fmla="*/ 0 h 136"/>
                <a:gd name="T54" fmla="*/ 8 w 52"/>
                <a:gd name="T55" fmla="*/ 2 h 136"/>
                <a:gd name="T56" fmla="*/ 4 w 52"/>
                <a:gd name="T57" fmla="*/ 4 h 136"/>
                <a:gd name="T58" fmla="*/ 2 w 52"/>
                <a:gd name="T59" fmla="*/ 10 h 136"/>
                <a:gd name="T60" fmla="*/ 0 w 52"/>
                <a:gd name="T61" fmla="*/ 16 h 136"/>
                <a:gd name="T62" fmla="*/ 4 w 52"/>
                <a:gd name="T63" fmla="*/ 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136">
                  <a:moveTo>
                    <a:pt x="4" y="22"/>
                  </a:moveTo>
                  <a:lnTo>
                    <a:pt x="4" y="22"/>
                  </a:lnTo>
                  <a:lnTo>
                    <a:pt x="8" y="34"/>
                  </a:lnTo>
                  <a:lnTo>
                    <a:pt x="14" y="46"/>
                  </a:lnTo>
                  <a:lnTo>
                    <a:pt x="18" y="70"/>
                  </a:lnTo>
                  <a:lnTo>
                    <a:pt x="20" y="96"/>
                  </a:lnTo>
                  <a:lnTo>
                    <a:pt x="22" y="122"/>
                  </a:lnTo>
                  <a:lnTo>
                    <a:pt x="22" y="122"/>
                  </a:lnTo>
                  <a:lnTo>
                    <a:pt x="22" y="128"/>
                  </a:lnTo>
                  <a:lnTo>
                    <a:pt x="26" y="132"/>
                  </a:lnTo>
                  <a:lnTo>
                    <a:pt x="30" y="136"/>
                  </a:lnTo>
                  <a:lnTo>
                    <a:pt x="36" y="136"/>
                  </a:lnTo>
                  <a:lnTo>
                    <a:pt x="42" y="136"/>
                  </a:lnTo>
                  <a:lnTo>
                    <a:pt x="46" y="132"/>
                  </a:lnTo>
                  <a:lnTo>
                    <a:pt x="50" y="128"/>
                  </a:lnTo>
                  <a:lnTo>
                    <a:pt x="52" y="122"/>
                  </a:lnTo>
                  <a:lnTo>
                    <a:pt x="52" y="122"/>
                  </a:lnTo>
                  <a:lnTo>
                    <a:pt x="50" y="92"/>
                  </a:lnTo>
                  <a:lnTo>
                    <a:pt x="48" y="62"/>
                  </a:lnTo>
                  <a:lnTo>
                    <a:pt x="44" y="48"/>
                  </a:lnTo>
                  <a:lnTo>
                    <a:pt x="42" y="34"/>
                  </a:lnTo>
                  <a:lnTo>
                    <a:pt x="36" y="20"/>
                  </a:lnTo>
                  <a:lnTo>
                    <a:pt x="28" y="6"/>
                  </a:lnTo>
                  <a:lnTo>
                    <a:pt x="28" y="6"/>
                  </a:lnTo>
                  <a:lnTo>
                    <a:pt x="24" y="2"/>
                  </a:lnTo>
                  <a:lnTo>
                    <a:pt x="20" y="0"/>
                  </a:lnTo>
                  <a:lnTo>
                    <a:pt x="14" y="0"/>
                  </a:lnTo>
                  <a:lnTo>
                    <a:pt x="8" y="2"/>
                  </a:lnTo>
                  <a:lnTo>
                    <a:pt x="4" y="4"/>
                  </a:lnTo>
                  <a:lnTo>
                    <a:pt x="2" y="10"/>
                  </a:lnTo>
                  <a:lnTo>
                    <a:pt x="0" y="16"/>
                  </a:lnTo>
                  <a:lnTo>
                    <a:pt x="4" y="22"/>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10201"/>
            <p:cNvSpPr>
              <a:spLocks/>
            </p:cNvSpPr>
            <p:nvPr/>
          </p:nvSpPr>
          <p:spPr bwMode="auto">
            <a:xfrm>
              <a:off x="13523913" y="6608763"/>
              <a:ext cx="82550" cy="215900"/>
            </a:xfrm>
            <a:custGeom>
              <a:avLst/>
              <a:gdLst>
                <a:gd name="T0" fmla="*/ 4 w 52"/>
                <a:gd name="T1" fmla="*/ 22 h 136"/>
                <a:gd name="T2" fmla="*/ 4 w 52"/>
                <a:gd name="T3" fmla="*/ 22 h 136"/>
                <a:gd name="T4" fmla="*/ 8 w 52"/>
                <a:gd name="T5" fmla="*/ 34 h 136"/>
                <a:gd name="T6" fmla="*/ 14 w 52"/>
                <a:gd name="T7" fmla="*/ 46 h 136"/>
                <a:gd name="T8" fmla="*/ 18 w 52"/>
                <a:gd name="T9" fmla="*/ 70 h 136"/>
                <a:gd name="T10" fmla="*/ 20 w 52"/>
                <a:gd name="T11" fmla="*/ 96 h 136"/>
                <a:gd name="T12" fmla="*/ 22 w 52"/>
                <a:gd name="T13" fmla="*/ 122 h 136"/>
                <a:gd name="T14" fmla="*/ 22 w 52"/>
                <a:gd name="T15" fmla="*/ 122 h 136"/>
                <a:gd name="T16" fmla="*/ 22 w 52"/>
                <a:gd name="T17" fmla="*/ 128 h 136"/>
                <a:gd name="T18" fmla="*/ 26 w 52"/>
                <a:gd name="T19" fmla="*/ 132 h 136"/>
                <a:gd name="T20" fmla="*/ 30 w 52"/>
                <a:gd name="T21" fmla="*/ 136 h 136"/>
                <a:gd name="T22" fmla="*/ 36 w 52"/>
                <a:gd name="T23" fmla="*/ 136 h 136"/>
                <a:gd name="T24" fmla="*/ 42 w 52"/>
                <a:gd name="T25" fmla="*/ 136 h 136"/>
                <a:gd name="T26" fmla="*/ 46 w 52"/>
                <a:gd name="T27" fmla="*/ 132 h 136"/>
                <a:gd name="T28" fmla="*/ 50 w 52"/>
                <a:gd name="T29" fmla="*/ 128 h 136"/>
                <a:gd name="T30" fmla="*/ 52 w 52"/>
                <a:gd name="T31" fmla="*/ 122 h 136"/>
                <a:gd name="T32" fmla="*/ 52 w 52"/>
                <a:gd name="T33" fmla="*/ 122 h 136"/>
                <a:gd name="T34" fmla="*/ 50 w 52"/>
                <a:gd name="T35" fmla="*/ 92 h 136"/>
                <a:gd name="T36" fmla="*/ 48 w 52"/>
                <a:gd name="T37" fmla="*/ 62 h 136"/>
                <a:gd name="T38" fmla="*/ 44 w 52"/>
                <a:gd name="T39" fmla="*/ 48 h 136"/>
                <a:gd name="T40" fmla="*/ 42 w 52"/>
                <a:gd name="T41" fmla="*/ 34 h 136"/>
                <a:gd name="T42" fmla="*/ 36 w 52"/>
                <a:gd name="T43" fmla="*/ 20 h 136"/>
                <a:gd name="T44" fmla="*/ 28 w 52"/>
                <a:gd name="T45" fmla="*/ 6 h 136"/>
                <a:gd name="T46" fmla="*/ 28 w 52"/>
                <a:gd name="T47" fmla="*/ 6 h 136"/>
                <a:gd name="T48" fmla="*/ 24 w 52"/>
                <a:gd name="T49" fmla="*/ 2 h 136"/>
                <a:gd name="T50" fmla="*/ 20 w 52"/>
                <a:gd name="T51" fmla="*/ 0 h 136"/>
                <a:gd name="T52" fmla="*/ 14 w 52"/>
                <a:gd name="T53" fmla="*/ 0 h 136"/>
                <a:gd name="T54" fmla="*/ 8 w 52"/>
                <a:gd name="T55" fmla="*/ 2 h 136"/>
                <a:gd name="T56" fmla="*/ 4 w 52"/>
                <a:gd name="T57" fmla="*/ 4 h 136"/>
                <a:gd name="T58" fmla="*/ 2 w 52"/>
                <a:gd name="T59" fmla="*/ 10 h 136"/>
                <a:gd name="T60" fmla="*/ 0 w 52"/>
                <a:gd name="T61" fmla="*/ 16 h 136"/>
                <a:gd name="T62" fmla="*/ 4 w 52"/>
                <a:gd name="T63" fmla="*/ 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136">
                  <a:moveTo>
                    <a:pt x="4" y="22"/>
                  </a:moveTo>
                  <a:lnTo>
                    <a:pt x="4" y="22"/>
                  </a:lnTo>
                  <a:lnTo>
                    <a:pt x="8" y="34"/>
                  </a:lnTo>
                  <a:lnTo>
                    <a:pt x="14" y="46"/>
                  </a:lnTo>
                  <a:lnTo>
                    <a:pt x="18" y="70"/>
                  </a:lnTo>
                  <a:lnTo>
                    <a:pt x="20" y="96"/>
                  </a:lnTo>
                  <a:lnTo>
                    <a:pt x="22" y="122"/>
                  </a:lnTo>
                  <a:lnTo>
                    <a:pt x="22" y="122"/>
                  </a:lnTo>
                  <a:lnTo>
                    <a:pt x="22" y="128"/>
                  </a:lnTo>
                  <a:lnTo>
                    <a:pt x="26" y="132"/>
                  </a:lnTo>
                  <a:lnTo>
                    <a:pt x="30" y="136"/>
                  </a:lnTo>
                  <a:lnTo>
                    <a:pt x="36" y="136"/>
                  </a:lnTo>
                  <a:lnTo>
                    <a:pt x="42" y="136"/>
                  </a:lnTo>
                  <a:lnTo>
                    <a:pt x="46" y="132"/>
                  </a:lnTo>
                  <a:lnTo>
                    <a:pt x="50" y="128"/>
                  </a:lnTo>
                  <a:lnTo>
                    <a:pt x="52" y="122"/>
                  </a:lnTo>
                  <a:lnTo>
                    <a:pt x="52" y="122"/>
                  </a:lnTo>
                  <a:lnTo>
                    <a:pt x="50" y="92"/>
                  </a:lnTo>
                  <a:lnTo>
                    <a:pt x="48" y="62"/>
                  </a:lnTo>
                  <a:lnTo>
                    <a:pt x="44" y="48"/>
                  </a:lnTo>
                  <a:lnTo>
                    <a:pt x="42" y="34"/>
                  </a:lnTo>
                  <a:lnTo>
                    <a:pt x="36" y="20"/>
                  </a:lnTo>
                  <a:lnTo>
                    <a:pt x="28" y="6"/>
                  </a:lnTo>
                  <a:lnTo>
                    <a:pt x="28" y="6"/>
                  </a:lnTo>
                  <a:lnTo>
                    <a:pt x="24" y="2"/>
                  </a:lnTo>
                  <a:lnTo>
                    <a:pt x="20" y="0"/>
                  </a:lnTo>
                  <a:lnTo>
                    <a:pt x="14" y="0"/>
                  </a:lnTo>
                  <a:lnTo>
                    <a:pt x="8" y="2"/>
                  </a:lnTo>
                  <a:lnTo>
                    <a:pt x="4" y="4"/>
                  </a:lnTo>
                  <a:lnTo>
                    <a:pt x="2" y="10"/>
                  </a:lnTo>
                  <a:lnTo>
                    <a:pt x="0" y="16"/>
                  </a:lnTo>
                  <a:lnTo>
                    <a:pt x="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10202"/>
            <p:cNvSpPr>
              <a:spLocks/>
            </p:cNvSpPr>
            <p:nvPr/>
          </p:nvSpPr>
          <p:spPr bwMode="auto">
            <a:xfrm>
              <a:off x="12155488" y="7094538"/>
              <a:ext cx="212725" cy="231775"/>
            </a:xfrm>
            <a:custGeom>
              <a:avLst/>
              <a:gdLst>
                <a:gd name="T0" fmla="*/ 2 w 134"/>
                <a:gd name="T1" fmla="*/ 24 h 146"/>
                <a:gd name="T2" fmla="*/ 2 w 134"/>
                <a:gd name="T3" fmla="*/ 24 h 146"/>
                <a:gd name="T4" fmla="*/ 12 w 134"/>
                <a:gd name="T5" fmla="*/ 40 h 146"/>
                <a:gd name="T6" fmla="*/ 22 w 134"/>
                <a:gd name="T7" fmla="*/ 58 h 146"/>
                <a:gd name="T8" fmla="*/ 36 w 134"/>
                <a:gd name="T9" fmla="*/ 72 h 146"/>
                <a:gd name="T10" fmla="*/ 48 w 134"/>
                <a:gd name="T11" fmla="*/ 88 h 146"/>
                <a:gd name="T12" fmla="*/ 78 w 134"/>
                <a:gd name="T13" fmla="*/ 116 h 146"/>
                <a:gd name="T14" fmla="*/ 108 w 134"/>
                <a:gd name="T15" fmla="*/ 142 h 146"/>
                <a:gd name="T16" fmla="*/ 108 w 134"/>
                <a:gd name="T17" fmla="*/ 142 h 146"/>
                <a:gd name="T18" fmla="*/ 114 w 134"/>
                <a:gd name="T19" fmla="*/ 146 h 146"/>
                <a:gd name="T20" fmla="*/ 118 w 134"/>
                <a:gd name="T21" fmla="*/ 146 h 146"/>
                <a:gd name="T22" fmla="*/ 124 w 134"/>
                <a:gd name="T23" fmla="*/ 144 h 146"/>
                <a:gd name="T24" fmla="*/ 128 w 134"/>
                <a:gd name="T25" fmla="*/ 142 h 146"/>
                <a:gd name="T26" fmla="*/ 132 w 134"/>
                <a:gd name="T27" fmla="*/ 136 h 146"/>
                <a:gd name="T28" fmla="*/ 134 w 134"/>
                <a:gd name="T29" fmla="*/ 132 h 146"/>
                <a:gd name="T30" fmla="*/ 132 w 134"/>
                <a:gd name="T31" fmla="*/ 126 h 146"/>
                <a:gd name="T32" fmla="*/ 128 w 134"/>
                <a:gd name="T33" fmla="*/ 122 h 146"/>
                <a:gd name="T34" fmla="*/ 128 w 134"/>
                <a:gd name="T35" fmla="*/ 122 h 146"/>
                <a:gd name="T36" fmla="*/ 100 w 134"/>
                <a:gd name="T37" fmla="*/ 96 h 146"/>
                <a:gd name="T38" fmla="*/ 72 w 134"/>
                <a:gd name="T39" fmla="*/ 70 h 146"/>
                <a:gd name="T40" fmla="*/ 60 w 134"/>
                <a:gd name="T41" fmla="*/ 56 h 146"/>
                <a:gd name="T42" fmla="*/ 48 w 134"/>
                <a:gd name="T43" fmla="*/ 40 h 146"/>
                <a:gd name="T44" fmla="*/ 36 w 134"/>
                <a:gd name="T45" fmla="*/ 24 h 146"/>
                <a:gd name="T46" fmla="*/ 26 w 134"/>
                <a:gd name="T47" fmla="*/ 8 h 146"/>
                <a:gd name="T48" fmla="*/ 26 w 134"/>
                <a:gd name="T49" fmla="*/ 8 h 146"/>
                <a:gd name="T50" fmla="*/ 22 w 134"/>
                <a:gd name="T51" fmla="*/ 4 h 146"/>
                <a:gd name="T52" fmla="*/ 18 w 134"/>
                <a:gd name="T53" fmla="*/ 0 h 146"/>
                <a:gd name="T54" fmla="*/ 12 w 134"/>
                <a:gd name="T55" fmla="*/ 0 h 146"/>
                <a:gd name="T56" fmla="*/ 8 w 134"/>
                <a:gd name="T57" fmla="*/ 2 h 146"/>
                <a:gd name="T58" fmla="*/ 2 w 134"/>
                <a:gd name="T59" fmla="*/ 6 h 146"/>
                <a:gd name="T60" fmla="*/ 0 w 134"/>
                <a:gd name="T61" fmla="*/ 12 h 146"/>
                <a:gd name="T62" fmla="*/ 0 w 134"/>
                <a:gd name="T63" fmla="*/ 18 h 146"/>
                <a:gd name="T64" fmla="*/ 2 w 134"/>
                <a:gd name="T65"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146">
                  <a:moveTo>
                    <a:pt x="2" y="24"/>
                  </a:moveTo>
                  <a:lnTo>
                    <a:pt x="2" y="24"/>
                  </a:lnTo>
                  <a:lnTo>
                    <a:pt x="12" y="40"/>
                  </a:lnTo>
                  <a:lnTo>
                    <a:pt x="22" y="58"/>
                  </a:lnTo>
                  <a:lnTo>
                    <a:pt x="36" y="72"/>
                  </a:lnTo>
                  <a:lnTo>
                    <a:pt x="48" y="88"/>
                  </a:lnTo>
                  <a:lnTo>
                    <a:pt x="78" y="116"/>
                  </a:lnTo>
                  <a:lnTo>
                    <a:pt x="108" y="142"/>
                  </a:lnTo>
                  <a:lnTo>
                    <a:pt x="108" y="142"/>
                  </a:lnTo>
                  <a:lnTo>
                    <a:pt x="114" y="146"/>
                  </a:lnTo>
                  <a:lnTo>
                    <a:pt x="118" y="146"/>
                  </a:lnTo>
                  <a:lnTo>
                    <a:pt x="124" y="144"/>
                  </a:lnTo>
                  <a:lnTo>
                    <a:pt x="128" y="142"/>
                  </a:lnTo>
                  <a:lnTo>
                    <a:pt x="132" y="136"/>
                  </a:lnTo>
                  <a:lnTo>
                    <a:pt x="134" y="132"/>
                  </a:lnTo>
                  <a:lnTo>
                    <a:pt x="132" y="126"/>
                  </a:lnTo>
                  <a:lnTo>
                    <a:pt x="128" y="122"/>
                  </a:lnTo>
                  <a:lnTo>
                    <a:pt x="128" y="122"/>
                  </a:lnTo>
                  <a:lnTo>
                    <a:pt x="100" y="96"/>
                  </a:lnTo>
                  <a:lnTo>
                    <a:pt x="72" y="70"/>
                  </a:lnTo>
                  <a:lnTo>
                    <a:pt x="60" y="56"/>
                  </a:lnTo>
                  <a:lnTo>
                    <a:pt x="48" y="40"/>
                  </a:lnTo>
                  <a:lnTo>
                    <a:pt x="36" y="24"/>
                  </a:lnTo>
                  <a:lnTo>
                    <a:pt x="26" y="8"/>
                  </a:lnTo>
                  <a:lnTo>
                    <a:pt x="26" y="8"/>
                  </a:lnTo>
                  <a:lnTo>
                    <a:pt x="22" y="4"/>
                  </a:lnTo>
                  <a:lnTo>
                    <a:pt x="18" y="0"/>
                  </a:lnTo>
                  <a:lnTo>
                    <a:pt x="12" y="0"/>
                  </a:lnTo>
                  <a:lnTo>
                    <a:pt x="8" y="2"/>
                  </a:lnTo>
                  <a:lnTo>
                    <a:pt x="2" y="6"/>
                  </a:lnTo>
                  <a:lnTo>
                    <a:pt x="0" y="12"/>
                  </a:lnTo>
                  <a:lnTo>
                    <a:pt x="0" y="18"/>
                  </a:lnTo>
                  <a:lnTo>
                    <a:pt x="2" y="24"/>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10203"/>
            <p:cNvSpPr>
              <a:spLocks/>
            </p:cNvSpPr>
            <p:nvPr/>
          </p:nvSpPr>
          <p:spPr bwMode="auto">
            <a:xfrm>
              <a:off x="12155488" y="7094538"/>
              <a:ext cx="212725" cy="231775"/>
            </a:xfrm>
            <a:custGeom>
              <a:avLst/>
              <a:gdLst>
                <a:gd name="T0" fmla="*/ 2 w 134"/>
                <a:gd name="T1" fmla="*/ 24 h 146"/>
                <a:gd name="T2" fmla="*/ 2 w 134"/>
                <a:gd name="T3" fmla="*/ 24 h 146"/>
                <a:gd name="T4" fmla="*/ 12 w 134"/>
                <a:gd name="T5" fmla="*/ 40 h 146"/>
                <a:gd name="T6" fmla="*/ 22 w 134"/>
                <a:gd name="T7" fmla="*/ 58 h 146"/>
                <a:gd name="T8" fmla="*/ 36 w 134"/>
                <a:gd name="T9" fmla="*/ 72 h 146"/>
                <a:gd name="T10" fmla="*/ 48 w 134"/>
                <a:gd name="T11" fmla="*/ 88 h 146"/>
                <a:gd name="T12" fmla="*/ 78 w 134"/>
                <a:gd name="T13" fmla="*/ 116 h 146"/>
                <a:gd name="T14" fmla="*/ 108 w 134"/>
                <a:gd name="T15" fmla="*/ 142 h 146"/>
                <a:gd name="T16" fmla="*/ 108 w 134"/>
                <a:gd name="T17" fmla="*/ 142 h 146"/>
                <a:gd name="T18" fmla="*/ 114 w 134"/>
                <a:gd name="T19" fmla="*/ 146 h 146"/>
                <a:gd name="T20" fmla="*/ 118 w 134"/>
                <a:gd name="T21" fmla="*/ 146 h 146"/>
                <a:gd name="T22" fmla="*/ 124 w 134"/>
                <a:gd name="T23" fmla="*/ 144 h 146"/>
                <a:gd name="T24" fmla="*/ 128 w 134"/>
                <a:gd name="T25" fmla="*/ 142 h 146"/>
                <a:gd name="T26" fmla="*/ 132 w 134"/>
                <a:gd name="T27" fmla="*/ 136 h 146"/>
                <a:gd name="T28" fmla="*/ 134 w 134"/>
                <a:gd name="T29" fmla="*/ 132 h 146"/>
                <a:gd name="T30" fmla="*/ 132 w 134"/>
                <a:gd name="T31" fmla="*/ 126 h 146"/>
                <a:gd name="T32" fmla="*/ 128 w 134"/>
                <a:gd name="T33" fmla="*/ 122 h 146"/>
                <a:gd name="T34" fmla="*/ 128 w 134"/>
                <a:gd name="T35" fmla="*/ 122 h 146"/>
                <a:gd name="T36" fmla="*/ 100 w 134"/>
                <a:gd name="T37" fmla="*/ 96 h 146"/>
                <a:gd name="T38" fmla="*/ 72 w 134"/>
                <a:gd name="T39" fmla="*/ 70 h 146"/>
                <a:gd name="T40" fmla="*/ 60 w 134"/>
                <a:gd name="T41" fmla="*/ 56 h 146"/>
                <a:gd name="T42" fmla="*/ 48 w 134"/>
                <a:gd name="T43" fmla="*/ 40 h 146"/>
                <a:gd name="T44" fmla="*/ 36 w 134"/>
                <a:gd name="T45" fmla="*/ 24 h 146"/>
                <a:gd name="T46" fmla="*/ 26 w 134"/>
                <a:gd name="T47" fmla="*/ 8 h 146"/>
                <a:gd name="T48" fmla="*/ 26 w 134"/>
                <a:gd name="T49" fmla="*/ 8 h 146"/>
                <a:gd name="T50" fmla="*/ 22 w 134"/>
                <a:gd name="T51" fmla="*/ 4 h 146"/>
                <a:gd name="T52" fmla="*/ 18 w 134"/>
                <a:gd name="T53" fmla="*/ 0 h 146"/>
                <a:gd name="T54" fmla="*/ 12 w 134"/>
                <a:gd name="T55" fmla="*/ 0 h 146"/>
                <a:gd name="T56" fmla="*/ 8 w 134"/>
                <a:gd name="T57" fmla="*/ 2 h 146"/>
                <a:gd name="T58" fmla="*/ 2 w 134"/>
                <a:gd name="T59" fmla="*/ 6 h 146"/>
                <a:gd name="T60" fmla="*/ 0 w 134"/>
                <a:gd name="T61" fmla="*/ 12 h 146"/>
                <a:gd name="T62" fmla="*/ 0 w 134"/>
                <a:gd name="T63" fmla="*/ 18 h 146"/>
                <a:gd name="T64" fmla="*/ 2 w 134"/>
                <a:gd name="T65"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146">
                  <a:moveTo>
                    <a:pt x="2" y="24"/>
                  </a:moveTo>
                  <a:lnTo>
                    <a:pt x="2" y="24"/>
                  </a:lnTo>
                  <a:lnTo>
                    <a:pt x="12" y="40"/>
                  </a:lnTo>
                  <a:lnTo>
                    <a:pt x="22" y="58"/>
                  </a:lnTo>
                  <a:lnTo>
                    <a:pt x="36" y="72"/>
                  </a:lnTo>
                  <a:lnTo>
                    <a:pt x="48" y="88"/>
                  </a:lnTo>
                  <a:lnTo>
                    <a:pt x="78" y="116"/>
                  </a:lnTo>
                  <a:lnTo>
                    <a:pt x="108" y="142"/>
                  </a:lnTo>
                  <a:lnTo>
                    <a:pt x="108" y="142"/>
                  </a:lnTo>
                  <a:lnTo>
                    <a:pt x="114" y="146"/>
                  </a:lnTo>
                  <a:lnTo>
                    <a:pt x="118" y="146"/>
                  </a:lnTo>
                  <a:lnTo>
                    <a:pt x="124" y="144"/>
                  </a:lnTo>
                  <a:lnTo>
                    <a:pt x="128" y="142"/>
                  </a:lnTo>
                  <a:lnTo>
                    <a:pt x="132" y="136"/>
                  </a:lnTo>
                  <a:lnTo>
                    <a:pt x="134" y="132"/>
                  </a:lnTo>
                  <a:lnTo>
                    <a:pt x="132" y="126"/>
                  </a:lnTo>
                  <a:lnTo>
                    <a:pt x="128" y="122"/>
                  </a:lnTo>
                  <a:lnTo>
                    <a:pt x="128" y="122"/>
                  </a:lnTo>
                  <a:lnTo>
                    <a:pt x="100" y="96"/>
                  </a:lnTo>
                  <a:lnTo>
                    <a:pt x="72" y="70"/>
                  </a:lnTo>
                  <a:lnTo>
                    <a:pt x="60" y="56"/>
                  </a:lnTo>
                  <a:lnTo>
                    <a:pt x="48" y="40"/>
                  </a:lnTo>
                  <a:lnTo>
                    <a:pt x="36" y="24"/>
                  </a:lnTo>
                  <a:lnTo>
                    <a:pt x="26" y="8"/>
                  </a:lnTo>
                  <a:lnTo>
                    <a:pt x="26" y="8"/>
                  </a:lnTo>
                  <a:lnTo>
                    <a:pt x="22" y="4"/>
                  </a:lnTo>
                  <a:lnTo>
                    <a:pt x="18" y="0"/>
                  </a:lnTo>
                  <a:lnTo>
                    <a:pt x="12" y="0"/>
                  </a:lnTo>
                  <a:lnTo>
                    <a:pt x="8" y="2"/>
                  </a:lnTo>
                  <a:lnTo>
                    <a:pt x="2" y="6"/>
                  </a:lnTo>
                  <a:lnTo>
                    <a:pt x="0" y="12"/>
                  </a:lnTo>
                  <a:lnTo>
                    <a:pt x="0" y="18"/>
                  </a:lnTo>
                  <a:lnTo>
                    <a:pt x="2"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10204"/>
            <p:cNvSpPr>
              <a:spLocks/>
            </p:cNvSpPr>
            <p:nvPr/>
          </p:nvSpPr>
          <p:spPr bwMode="auto">
            <a:xfrm>
              <a:off x="12088813" y="7186613"/>
              <a:ext cx="136525" cy="155575"/>
            </a:xfrm>
            <a:custGeom>
              <a:avLst/>
              <a:gdLst>
                <a:gd name="T0" fmla="*/ 4 w 86"/>
                <a:gd name="T1" fmla="*/ 22 h 98"/>
                <a:gd name="T2" fmla="*/ 4 w 86"/>
                <a:gd name="T3" fmla="*/ 22 h 98"/>
                <a:gd name="T4" fmla="*/ 16 w 86"/>
                <a:gd name="T5" fmla="*/ 42 h 98"/>
                <a:gd name="T6" fmla="*/ 30 w 86"/>
                <a:gd name="T7" fmla="*/ 60 h 98"/>
                <a:gd name="T8" fmla="*/ 46 w 86"/>
                <a:gd name="T9" fmla="*/ 80 h 98"/>
                <a:gd name="T10" fmla="*/ 64 w 86"/>
                <a:gd name="T11" fmla="*/ 94 h 98"/>
                <a:gd name="T12" fmla="*/ 64 w 86"/>
                <a:gd name="T13" fmla="*/ 94 h 98"/>
                <a:gd name="T14" fmla="*/ 70 w 86"/>
                <a:gd name="T15" fmla="*/ 98 h 98"/>
                <a:gd name="T16" fmla="*/ 76 w 86"/>
                <a:gd name="T17" fmla="*/ 96 h 98"/>
                <a:gd name="T18" fmla="*/ 80 w 86"/>
                <a:gd name="T19" fmla="*/ 94 h 98"/>
                <a:gd name="T20" fmla="*/ 84 w 86"/>
                <a:gd name="T21" fmla="*/ 90 h 98"/>
                <a:gd name="T22" fmla="*/ 86 w 86"/>
                <a:gd name="T23" fmla="*/ 84 h 98"/>
                <a:gd name="T24" fmla="*/ 86 w 86"/>
                <a:gd name="T25" fmla="*/ 80 h 98"/>
                <a:gd name="T26" fmla="*/ 84 w 86"/>
                <a:gd name="T27" fmla="*/ 74 h 98"/>
                <a:gd name="T28" fmla="*/ 80 w 86"/>
                <a:gd name="T29" fmla="*/ 68 h 98"/>
                <a:gd name="T30" fmla="*/ 80 w 86"/>
                <a:gd name="T31" fmla="*/ 68 h 98"/>
                <a:gd name="T32" fmla="*/ 64 w 86"/>
                <a:gd name="T33" fmla="*/ 56 h 98"/>
                <a:gd name="T34" fmla="*/ 52 w 86"/>
                <a:gd name="T35" fmla="*/ 40 h 98"/>
                <a:gd name="T36" fmla="*/ 28 w 86"/>
                <a:gd name="T37" fmla="*/ 6 h 98"/>
                <a:gd name="T38" fmla="*/ 28 w 86"/>
                <a:gd name="T39" fmla="*/ 6 h 98"/>
                <a:gd name="T40" fmla="*/ 24 w 86"/>
                <a:gd name="T41" fmla="*/ 2 h 98"/>
                <a:gd name="T42" fmla="*/ 18 w 86"/>
                <a:gd name="T43" fmla="*/ 0 h 98"/>
                <a:gd name="T44" fmla="*/ 14 w 86"/>
                <a:gd name="T45" fmla="*/ 0 h 98"/>
                <a:gd name="T46" fmla="*/ 8 w 86"/>
                <a:gd name="T47" fmla="*/ 2 h 98"/>
                <a:gd name="T48" fmla="*/ 4 w 86"/>
                <a:gd name="T49" fmla="*/ 6 h 98"/>
                <a:gd name="T50" fmla="*/ 2 w 86"/>
                <a:gd name="T51" fmla="*/ 10 h 98"/>
                <a:gd name="T52" fmla="*/ 0 w 86"/>
                <a:gd name="T53" fmla="*/ 16 h 98"/>
                <a:gd name="T54" fmla="*/ 4 w 86"/>
                <a:gd name="T55" fmla="*/ 2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98">
                  <a:moveTo>
                    <a:pt x="4" y="22"/>
                  </a:moveTo>
                  <a:lnTo>
                    <a:pt x="4" y="22"/>
                  </a:lnTo>
                  <a:lnTo>
                    <a:pt x="16" y="42"/>
                  </a:lnTo>
                  <a:lnTo>
                    <a:pt x="30" y="60"/>
                  </a:lnTo>
                  <a:lnTo>
                    <a:pt x="46" y="80"/>
                  </a:lnTo>
                  <a:lnTo>
                    <a:pt x="64" y="94"/>
                  </a:lnTo>
                  <a:lnTo>
                    <a:pt x="64" y="94"/>
                  </a:lnTo>
                  <a:lnTo>
                    <a:pt x="70" y="98"/>
                  </a:lnTo>
                  <a:lnTo>
                    <a:pt x="76" y="96"/>
                  </a:lnTo>
                  <a:lnTo>
                    <a:pt x="80" y="94"/>
                  </a:lnTo>
                  <a:lnTo>
                    <a:pt x="84" y="90"/>
                  </a:lnTo>
                  <a:lnTo>
                    <a:pt x="86" y="84"/>
                  </a:lnTo>
                  <a:lnTo>
                    <a:pt x="86" y="80"/>
                  </a:lnTo>
                  <a:lnTo>
                    <a:pt x="84" y="74"/>
                  </a:lnTo>
                  <a:lnTo>
                    <a:pt x="80" y="68"/>
                  </a:lnTo>
                  <a:lnTo>
                    <a:pt x="80" y="68"/>
                  </a:lnTo>
                  <a:lnTo>
                    <a:pt x="64" y="56"/>
                  </a:lnTo>
                  <a:lnTo>
                    <a:pt x="52" y="40"/>
                  </a:lnTo>
                  <a:lnTo>
                    <a:pt x="28" y="6"/>
                  </a:lnTo>
                  <a:lnTo>
                    <a:pt x="28" y="6"/>
                  </a:lnTo>
                  <a:lnTo>
                    <a:pt x="24" y="2"/>
                  </a:lnTo>
                  <a:lnTo>
                    <a:pt x="18" y="0"/>
                  </a:lnTo>
                  <a:lnTo>
                    <a:pt x="14" y="0"/>
                  </a:lnTo>
                  <a:lnTo>
                    <a:pt x="8" y="2"/>
                  </a:lnTo>
                  <a:lnTo>
                    <a:pt x="4" y="6"/>
                  </a:lnTo>
                  <a:lnTo>
                    <a:pt x="2" y="10"/>
                  </a:lnTo>
                  <a:lnTo>
                    <a:pt x="0" y="16"/>
                  </a:lnTo>
                  <a:lnTo>
                    <a:pt x="4" y="22"/>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10205"/>
            <p:cNvSpPr>
              <a:spLocks/>
            </p:cNvSpPr>
            <p:nvPr/>
          </p:nvSpPr>
          <p:spPr bwMode="auto">
            <a:xfrm>
              <a:off x="12088813" y="7186613"/>
              <a:ext cx="136525" cy="155575"/>
            </a:xfrm>
            <a:custGeom>
              <a:avLst/>
              <a:gdLst>
                <a:gd name="T0" fmla="*/ 4 w 86"/>
                <a:gd name="T1" fmla="*/ 22 h 98"/>
                <a:gd name="T2" fmla="*/ 4 w 86"/>
                <a:gd name="T3" fmla="*/ 22 h 98"/>
                <a:gd name="T4" fmla="*/ 16 w 86"/>
                <a:gd name="T5" fmla="*/ 42 h 98"/>
                <a:gd name="T6" fmla="*/ 30 w 86"/>
                <a:gd name="T7" fmla="*/ 60 h 98"/>
                <a:gd name="T8" fmla="*/ 46 w 86"/>
                <a:gd name="T9" fmla="*/ 80 h 98"/>
                <a:gd name="T10" fmla="*/ 64 w 86"/>
                <a:gd name="T11" fmla="*/ 94 h 98"/>
                <a:gd name="T12" fmla="*/ 64 w 86"/>
                <a:gd name="T13" fmla="*/ 94 h 98"/>
                <a:gd name="T14" fmla="*/ 70 w 86"/>
                <a:gd name="T15" fmla="*/ 98 h 98"/>
                <a:gd name="T16" fmla="*/ 76 w 86"/>
                <a:gd name="T17" fmla="*/ 96 h 98"/>
                <a:gd name="T18" fmla="*/ 80 w 86"/>
                <a:gd name="T19" fmla="*/ 94 h 98"/>
                <a:gd name="T20" fmla="*/ 84 w 86"/>
                <a:gd name="T21" fmla="*/ 90 h 98"/>
                <a:gd name="T22" fmla="*/ 86 w 86"/>
                <a:gd name="T23" fmla="*/ 84 h 98"/>
                <a:gd name="T24" fmla="*/ 86 w 86"/>
                <a:gd name="T25" fmla="*/ 80 h 98"/>
                <a:gd name="T26" fmla="*/ 84 w 86"/>
                <a:gd name="T27" fmla="*/ 74 h 98"/>
                <a:gd name="T28" fmla="*/ 80 w 86"/>
                <a:gd name="T29" fmla="*/ 68 h 98"/>
                <a:gd name="T30" fmla="*/ 80 w 86"/>
                <a:gd name="T31" fmla="*/ 68 h 98"/>
                <a:gd name="T32" fmla="*/ 64 w 86"/>
                <a:gd name="T33" fmla="*/ 56 h 98"/>
                <a:gd name="T34" fmla="*/ 52 w 86"/>
                <a:gd name="T35" fmla="*/ 40 h 98"/>
                <a:gd name="T36" fmla="*/ 28 w 86"/>
                <a:gd name="T37" fmla="*/ 6 h 98"/>
                <a:gd name="T38" fmla="*/ 28 w 86"/>
                <a:gd name="T39" fmla="*/ 6 h 98"/>
                <a:gd name="T40" fmla="*/ 24 w 86"/>
                <a:gd name="T41" fmla="*/ 2 h 98"/>
                <a:gd name="T42" fmla="*/ 18 w 86"/>
                <a:gd name="T43" fmla="*/ 0 h 98"/>
                <a:gd name="T44" fmla="*/ 14 w 86"/>
                <a:gd name="T45" fmla="*/ 0 h 98"/>
                <a:gd name="T46" fmla="*/ 8 w 86"/>
                <a:gd name="T47" fmla="*/ 2 h 98"/>
                <a:gd name="T48" fmla="*/ 4 w 86"/>
                <a:gd name="T49" fmla="*/ 6 h 98"/>
                <a:gd name="T50" fmla="*/ 2 w 86"/>
                <a:gd name="T51" fmla="*/ 10 h 98"/>
                <a:gd name="T52" fmla="*/ 0 w 86"/>
                <a:gd name="T53" fmla="*/ 16 h 98"/>
                <a:gd name="T54" fmla="*/ 4 w 86"/>
                <a:gd name="T55" fmla="*/ 2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98">
                  <a:moveTo>
                    <a:pt x="4" y="22"/>
                  </a:moveTo>
                  <a:lnTo>
                    <a:pt x="4" y="22"/>
                  </a:lnTo>
                  <a:lnTo>
                    <a:pt x="16" y="42"/>
                  </a:lnTo>
                  <a:lnTo>
                    <a:pt x="30" y="60"/>
                  </a:lnTo>
                  <a:lnTo>
                    <a:pt x="46" y="80"/>
                  </a:lnTo>
                  <a:lnTo>
                    <a:pt x="64" y="94"/>
                  </a:lnTo>
                  <a:lnTo>
                    <a:pt x="64" y="94"/>
                  </a:lnTo>
                  <a:lnTo>
                    <a:pt x="70" y="98"/>
                  </a:lnTo>
                  <a:lnTo>
                    <a:pt x="76" y="96"/>
                  </a:lnTo>
                  <a:lnTo>
                    <a:pt x="80" y="94"/>
                  </a:lnTo>
                  <a:lnTo>
                    <a:pt x="84" y="90"/>
                  </a:lnTo>
                  <a:lnTo>
                    <a:pt x="86" y="84"/>
                  </a:lnTo>
                  <a:lnTo>
                    <a:pt x="86" y="80"/>
                  </a:lnTo>
                  <a:lnTo>
                    <a:pt x="84" y="74"/>
                  </a:lnTo>
                  <a:lnTo>
                    <a:pt x="80" y="68"/>
                  </a:lnTo>
                  <a:lnTo>
                    <a:pt x="80" y="68"/>
                  </a:lnTo>
                  <a:lnTo>
                    <a:pt x="64" y="56"/>
                  </a:lnTo>
                  <a:lnTo>
                    <a:pt x="52" y="40"/>
                  </a:lnTo>
                  <a:lnTo>
                    <a:pt x="28" y="6"/>
                  </a:lnTo>
                  <a:lnTo>
                    <a:pt x="28" y="6"/>
                  </a:lnTo>
                  <a:lnTo>
                    <a:pt x="24" y="2"/>
                  </a:lnTo>
                  <a:lnTo>
                    <a:pt x="18" y="0"/>
                  </a:lnTo>
                  <a:lnTo>
                    <a:pt x="14" y="0"/>
                  </a:lnTo>
                  <a:lnTo>
                    <a:pt x="8" y="2"/>
                  </a:lnTo>
                  <a:lnTo>
                    <a:pt x="4" y="6"/>
                  </a:lnTo>
                  <a:lnTo>
                    <a:pt x="2" y="10"/>
                  </a:lnTo>
                  <a:lnTo>
                    <a:pt x="0" y="16"/>
                  </a:lnTo>
                  <a:lnTo>
                    <a:pt x="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10206"/>
            <p:cNvSpPr>
              <a:spLocks/>
            </p:cNvSpPr>
            <p:nvPr/>
          </p:nvSpPr>
          <p:spPr bwMode="auto">
            <a:xfrm>
              <a:off x="14568488" y="5773738"/>
              <a:ext cx="184150" cy="111125"/>
            </a:xfrm>
            <a:custGeom>
              <a:avLst/>
              <a:gdLst>
                <a:gd name="T0" fmla="*/ 6 w 116"/>
                <a:gd name="T1" fmla="*/ 28 h 70"/>
                <a:gd name="T2" fmla="*/ 6 w 116"/>
                <a:gd name="T3" fmla="*/ 28 h 70"/>
                <a:gd name="T4" fmla="*/ 50 w 116"/>
                <a:gd name="T5" fmla="*/ 52 h 70"/>
                <a:gd name="T6" fmla="*/ 74 w 116"/>
                <a:gd name="T7" fmla="*/ 62 h 70"/>
                <a:gd name="T8" fmla="*/ 98 w 116"/>
                <a:gd name="T9" fmla="*/ 70 h 70"/>
                <a:gd name="T10" fmla="*/ 98 w 116"/>
                <a:gd name="T11" fmla="*/ 70 h 70"/>
                <a:gd name="T12" fmla="*/ 104 w 116"/>
                <a:gd name="T13" fmla="*/ 70 h 70"/>
                <a:gd name="T14" fmla="*/ 110 w 116"/>
                <a:gd name="T15" fmla="*/ 68 h 70"/>
                <a:gd name="T16" fmla="*/ 114 w 116"/>
                <a:gd name="T17" fmla="*/ 64 h 70"/>
                <a:gd name="T18" fmla="*/ 116 w 116"/>
                <a:gd name="T19" fmla="*/ 60 h 70"/>
                <a:gd name="T20" fmla="*/ 116 w 116"/>
                <a:gd name="T21" fmla="*/ 54 h 70"/>
                <a:gd name="T22" fmla="*/ 116 w 116"/>
                <a:gd name="T23" fmla="*/ 48 h 70"/>
                <a:gd name="T24" fmla="*/ 112 w 116"/>
                <a:gd name="T25" fmla="*/ 44 h 70"/>
                <a:gd name="T26" fmla="*/ 106 w 116"/>
                <a:gd name="T27" fmla="*/ 42 h 70"/>
                <a:gd name="T28" fmla="*/ 106 w 116"/>
                <a:gd name="T29" fmla="*/ 42 h 70"/>
                <a:gd name="T30" fmla="*/ 84 w 116"/>
                <a:gd name="T31" fmla="*/ 34 h 70"/>
                <a:gd name="T32" fmla="*/ 62 w 116"/>
                <a:gd name="T33" fmla="*/ 24 h 70"/>
                <a:gd name="T34" fmla="*/ 22 w 116"/>
                <a:gd name="T35" fmla="*/ 2 h 70"/>
                <a:gd name="T36" fmla="*/ 22 w 116"/>
                <a:gd name="T37" fmla="*/ 2 h 70"/>
                <a:gd name="T38" fmla="*/ 16 w 116"/>
                <a:gd name="T39" fmla="*/ 0 h 70"/>
                <a:gd name="T40" fmla="*/ 10 w 116"/>
                <a:gd name="T41" fmla="*/ 2 h 70"/>
                <a:gd name="T42" fmla="*/ 4 w 116"/>
                <a:gd name="T43" fmla="*/ 4 h 70"/>
                <a:gd name="T44" fmla="*/ 2 w 116"/>
                <a:gd name="T45" fmla="*/ 8 h 70"/>
                <a:gd name="T46" fmla="*/ 0 w 116"/>
                <a:gd name="T47" fmla="*/ 14 h 70"/>
                <a:gd name="T48" fmla="*/ 0 w 116"/>
                <a:gd name="T49" fmla="*/ 20 h 70"/>
                <a:gd name="T50" fmla="*/ 2 w 116"/>
                <a:gd name="T51" fmla="*/ 24 h 70"/>
                <a:gd name="T52" fmla="*/ 6 w 116"/>
                <a:gd name="T53" fmla="*/ 2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70">
                  <a:moveTo>
                    <a:pt x="6" y="28"/>
                  </a:moveTo>
                  <a:lnTo>
                    <a:pt x="6" y="28"/>
                  </a:lnTo>
                  <a:lnTo>
                    <a:pt x="50" y="52"/>
                  </a:lnTo>
                  <a:lnTo>
                    <a:pt x="74" y="62"/>
                  </a:lnTo>
                  <a:lnTo>
                    <a:pt x="98" y="70"/>
                  </a:lnTo>
                  <a:lnTo>
                    <a:pt x="98" y="70"/>
                  </a:lnTo>
                  <a:lnTo>
                    <a:pt x="104" y="70"/>
                  </a:lnTo>
                  <a:lnTo>
                    <a:pt x="110" y="68"/>
                  </a:lnTo>
                  <a:lnTo>
                    <a:pt x="114" y="64"/>
                  </a:lnTo>
                  <a:lnTo>
                    <a:pt x="116" y="60"/>
                  </a:lnTo>
                  <a:lnTo>
                    <a:pt x="116" y="54"/>
                  </a:lnTo>
                  <a:lnTo>
                    <a:pt x="116" y="48"/>
                  </a:lnTo>
                  <a:lnTo>
                    <a:pt x="112" y="44"/>
                  </a:lnTo>
                  <a:lnTo>
                    <a:pt x="106" y="42"/>
                  </a:lnTo>
                  <a:lnTo>
                    <a:pt x="106" y="42"/>
                  </a:lnTo>
                  <a:lnTo>
                    <a:pt x="84" y="34"/>
                  </a:lnTo>
                  <a:lnTo>
                    <a:pt x="62" y="24"/>
                  </a:lnTo>
                  <a:lnTo>
                    <a:pt x="22" y="2"/>
                  </a:lnTo>
                  <a:lnTo>
                    <a:pt x="22" y="2"/>
                  </a:lnTo>
                  <a:lnTo>
                    <a:pt x="16" y="0"/>
                  </a:lnTo>
                  <a:lnTo>
                    <a:pt x="10" y="2"/>
                  </a:lnTo>
                  <a:lnTo>
                    <a:pt x="4" y="4"/>
                  </a:lnTo>
                  <a:lnTo>
                    <a:pt x="2" y="8"/>
                  </a:lnTo>
                  <a:lnTo>
                    <a:pt x="0" y="14"/>
                  </a:lnTo>
                  <a:lnTo>
                    <a:pt x="0" y="20"/>
                  </a:lnTo>
                  <a:lnTo>
                    <a:pt x="2" y="24"/>
                  </a:lnTo>
                  <a:lnTo>
                    <a:pt x="6" y="28"/>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10207"/>
            <p:cNvSpPr>
              <a:spLocks/>
            </p:cNvSpPr>
            <p:nvPr/>
          </p:nvSpPr>
          <p:spPr bwMode="auto">
            <a:xfrm>
              <a:off x="14568488" y="5773738"/>
              <a:ext cx="184150" cy="111125"/>
            </a:xfrm>
            <a:custGeom>
              <a:avLst/>
              <a:gdLst>
                <a:gd name="T0" fmla="*/ 6 w 116"/>
                <a:gd name="T1" fmla="*/ 28 h 70"/>
                <a:gd name="T2" fmla="*/ 6 w 116"/>
                <a:gd name="T3" fmla="*/ 28 h 70"/>
                <a:gd name="T4" fmla="*/ 50 w 116"/>
                <a:gd name="T5" fmla="*/ 52 h 70"/>
                <a:gd name="T6" fmla="*/ 74 w 116"/>
                <a:gd name="T7" fmla="*/ 62 h 70"/>
                <a:gd name="T8" fmla="*/ 98 w 116"/>
                <a:gd name="T9" fmla="*/ 70 h 70"/>
                <a:gd name="T10" fmla="*/ 98 w 116"/>
                <a:gd name="T11" fmla="*/ 70 h 70"/>
                <a:gd name="T12" fmla="*/ 104 w 116"/>
                <a:gd name="T13" fmla="*/ 70 h 70"/>
                <a:gd name="T14" fmla="*/ 110 w 116"/>
                <a:gd name="T15" fmla="*/ 68 h 70"/>
                <a:gd name="T16" fmla="*/ 114 w 116"/>
                <a:gd name="T17" fmla="*/ 64 h 70"/>
                <a:gd name="T18" fmla="*/ 116 w 116"/>
                <a:gd name="T19" fmla="*/ 60 h 70"/>
                <a:gd name="T20" fmla="*/ 116 w 116"/>
                <a:gd name="T21" fmla="*/ 54 h 70"/>
                <a:gd name="T22" fmla="*/ 116 w 116"/>
                <a:gd name="T23" fmla="*/ 48 h 70"/>
                <a:gd name="T24" fmla="*/ 112 w 116"/>
                <a:gd name="T25" fmla="*/ 44 h 70"/>
                <a:gd name="T26" fmla="*/ 106 w 116"/>
                <a:gd name="T27" fmla="*/ 42 h 70"/>
                <a:gd name="T28" fmla="*/ 106 w 116"/>
                <a:gd name="T29" fmla="*/ 42 h 70"/>
                <a:gd name="T30" fmla="*/ 84 w 116"/>
                <a:gd name="T31" fmla="*/ 34 h 70"/>
                <a:gd name="T32" fmla="*/ 62 w 116"/>
                <a:gd name="T33" fmla="*/ 24 h 70"/>
                <a:gd name="T34" fmla="*/ 22 w 116"/>
                <a:gd name="T35" fmla="*/ 2 h 70"/>
                <a:gd name="T36" fmla="*/ 22 w 116"/>
                <a:gd name="T37" fmla="*/ 2 h 70"/>
                <a:gd name="T38" fmla="*/ 16 w 116"/>
                <a:gd name="T39" fmla="*/ 0 h 70"/>
                <a:gd name="T40" fmla="*/ 10 w 116"/>
                <a:gd name="T41" fmla="*/ 2 h 70"/>
                <a:gd name="T42" fmla="*/ 4 w 116"/>
                <a:gd name="T43" fmla="*/ 4 h 70"/>
                <a:gd name="T44" fmla="*/ 2 w 116"/>
                <a:gd name="T45" fmla="*/ 8 h 70"/>
                <a:gd name="T46" fmla="*/ 0 w 116"/>
                <a:gd name="T47" fmla="*/ 14 h 70"/>
                <a:gd name="T48" fmla="*/ 0 w 116"/>
                <a:gd name="T49" fmla="*/ 20 h 70"/>
                <a:gd name="T50" fmla="*/ 2 w 116"/>
                <a:gd name="T51" fmla="*/ 24 h 70"/>
                <a:gd name="T52" fmla="*/ 6 w 116"/>
                <a:gd name="T53" fmla="*/ 2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70">
                  <a:moveTo>
                    <a:pt x="6" y="28"/>
                  </a:moveTo>
                  <a:lnTo>
                    <a:pt x="6" y="28"/>
                  </a:lnTo>
                  <a:lnTo>
                    <a:pt x="50" y="52"/>
                  </a:lnTo>
                  <a:lnTo>
                    <a:pt x="74" y="62"/>
                  </a:lnTo>
                  <a:lnTo>
                    <a:pt x="98" y="70"/>
                  </a:lnTo>
                  <a:lnTo>
                    <a:pt x="98" y="70"/>
                  </a:lnTo>
                  <a:lnTo>
                    <a:pt x="104" y="70"/>
                  </a:lnTo>
                  <a:lnTo>
                    <a:pt x="110" y="68"/>
                  </a:lnTo>
                  <a:lnTo>
                    <a:pt x="114" y="64"/>
                  </a:lnTo>
                  <a:lnTo>
                    <a:pt x="116" y="60"/>
                  </a:lnTo>
                  <a:lnTo>
                    <a:pt x="116" y="54"/>
                  </a:lnTo>
                  <a:lnTo>
                    <a:pt x="116" y="48"/>
                  </a:lnTo>
                  <a:lnTo>
                    <a:pt x="112" y="44"/>
                  </a:lnTo>
                  <a:lnTo>
                    <a:pt x="106" y="42"/>
                  </a:lnTo>
                  <a:lnTo>
                    <a:pt x="106" y="42"/>
                  </a:lnTo>
                  <a:lnTo>
                    <a:pt x="84" y="34"/>
                  </a:lnTo>
                  <a:lnTo>
                    <a:pt x="62" y="24"/>
                  </a:lnTo>
                  <a:lnTo>
                    <a:pt x="22" y="2"/>
                  </a:lnTo>
                  <a:lnTo>
                    <a:pt x="22" y="2"/>
                  </a:lnTo>
                  <a:lnTo>
                    <a:pt x="16" y="0"/>
                  </a:lnTo>
                  <a:lnTo>
                    <a:pt x="10" y="2"/>
                  </a:lnTo>
                  <a:lnTo>
                    <a:pt x="4" y="4"/>
                  </a:lnTo>
                  <a:lnTo>
                    <a:pt x="2" y="8"/>
                  </a:lnTo>
                  <a:lnTo>
                    <a:pt x="0" y="14"/>
                  </a:lnTo>
                  <a:lnTo>
                    <a:pt x="0" y="20"/>
                  </a:lnTo>
                  <a:lnTo>
                    <a:pt x="2" y="24"/>
                  </a:lnTo>
                  <a:lnTo>
                    <a:pt x="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10208"/>
            <p:cNvSpPr>
              <a:spLocks/>
            </p:cNvSpPr>
            <p:nvPr/>
          </p:nvSpPr>
          <p:spPr bwMode="auto">
            <a:xfrm>
              <a:off x="14543088" y="5881688"/>
              <a:ext cx="146050" cy="79375"/>
            </a:xfrm>
            <a:custGeom>
              <a:avLst/>
              <a:gdLst>
                <a:gd name="T0" fmla="*/ 6 w 92"/>
                <a:gd name="T1" fmla="*/ 28 h 50"/>
                <a:gd name="T2" fmla="*/ 6 w 92"/>
                <a:gd name="T3" fmla="*/ 28 h 50"/>
                <a:gd name="T4" fmla="*/ 22 w 92"/>
                <a:gd name="T5" fmla="*/ 36 h 50"/>
                <a:gd name="T6" fmla="*/ 40 w 92"/>
                <a:gd name="T7" fmla="*/ 42 h 50"/>
                <a:gd name="T8" fmla="*/ 74 w 92"/>
                <a:gd name="T9" fmla="*/ 50 h 50"/>
                <a:gd name="T10" fmla="*/ 74 w 92"/>
                <a:gd name="T11" fmla="*/ 50 h 50"/>
                <a:gd name="T12" fmla="*/ 80 w 92"/>
                <a:gd name="T13" fmla="*/ 50 h 50"/>
                <a:gd name="T14" fmla="*/ 86 w 92"/>
                <a:gd name="T15" fmla="*/ 48 h 50"/>
                <a:gd name="T16" fmla="*/ 90 w 92"/>
                <a:gd name="T17" fmla="*/ 44 h 50"/>
                <a:gd name="T18" fmla="*/ 92 w 92"/>
                <a:gd name="T19" fmla="*/ 38 h 50"/>
                <a:gd name="T20" fmla="*/ 92 w 92"/>
                <a:gd name="T21" fmla="*/ 34 h 50"/>
                <a:gd name="T22" fmla="*/ 92 w 92"/>
                <a:gd name="T23" fmla="*/ 28 h 50"/>
                <a:gd name="T24" fmla="*/ 88 w 92"/>
                <a:gd name="T25" fmla="*/ 24 h 50"/>
                <a:gd name="T26" fmla="*/ 82 w 92"/>
                <a:gd name="T27" fmla="*/ 22 h 50"/>
                <a:gd name="T28" fmla="*/ 82 w 92"/>
                <a:gd name="T29" fmla="*/ 22 h 50"/>
                <a:gd name="T30" fmla="*/ 50 w 92"/>
                <a:gd name="T31" fmla="*/ 14 h 50"/>
                <a:gd name="T32" fmla="*/ 36 w 92"/>
                <a:gd name="T33" fmla="*/ 10 h 50"/>
                <a:gd name="T34" fmla="*/ 22 w 92"/>
                <a:gd name="T35" fmla="*/ 2 h 50"/>
                <a:gd name="T36" fmla="*/ 22 w 92"/>
                <a:gd name="T37" fmla="*/ 2 h 50"/>
                <a:gd name="T38" fmla="*/ 16 w 92"/>
                <a:gd name="T39" fmla="*/ 0 h 50"/>
                <a:gd name="T40" fmla="*/ 10 w 92"/>
                <a:gd name="T41" fmla="*/ 2 h 50"/>
                <a:gd name="T42" fmla="*/ 4 w 92"/>
                <a:gd name="T43" fmla="*/ 4 h 50"/>
                <a:gd name="T44" fmla="*/ 2 w 92"/>
                <a:gd name="T45" fmla="*/ 8 h 50"/>
                <a:gd name="T46" fmla="*/ 0 w 92"/>
                <a:gd name="T47" fmla="*/ 14 h 50"/>
                <a:gd name="T48" fmla="*/ 0 w 92"/>
                <a:gd name="T49" fmla="*/ 20 h 50"/>
                <a:gd name="T50" fmla="*/ 2 w 92"/>
                <a:gd name="T51" fmla="*/ 24 h 50"/>
                <a:gd name="T52" fmla="*/ 6 w 92"/>
                <a:gd name="T53"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50">
                  <a:moveTo>
                    <a:pt x="6" y="28"/>
                  </a:moveTo>
                  <a:lnTo>
                    <a:pt x="6" y="28"/>
                  </a:lnTo>
                  <a:lnTo>
                    <a:pt x="22" y="36"/>
                  </a:lnTo>
                  <a:lnTo>
                    <a:pt x="40" y="42"/>
                  </a:lnTo>
                  <a:lnTo>
                    <a:pt x="74" y="50"/>
                  </a:lnTo>
                  <a:lnTo>
                    <a:pt x="74" y="50"/>
                  </a:lnTo>
                  <a:lnTo>
                    <a:pt x="80" y="50"/>
                  </a:lnTo>
                  <a:lnTo>
                    <a:pt x="86" y="48"/>
                  </a:lnTo>
                  <a:lnTo>
                    <a:pt x="90" y="44"/>
                  </a:lnTo>
                  <a:lnTo>
                    <a:pt x="92" y="38"/>
                  </a:lnTo>
                  <a:lnTo>
                    <a:pt x="92" y="34"/>
                  </a:lnTo>
                  <a:lnTo>
                    <a:pt x="92" y="28"/>
                  </a:lnTo>
                  <a:lnTo>
                    <a:pt x="88" y="24"/>
                  </a:lnTo>
                  <a:lnTo>
                    <a:pt x="82" y="22"/>
                  </a:lnTo>
                  <a:lnTo>
                    <a:pt x="82" y="22"/>
                  </a:lnTo>
                  <a:lnTo>
                    <a:pt x="50" y="14"/>
                  </a:lnTo>
                  <a:lnTo>
                    <a:pt x="36" y="10"/>
                  </a:lnTo>
                  <a:lnTo>
                    <a:pt x="22" y="2"/>
                  </a:lnTo>
                  <a:lnTo>
                    <a:pt x="22" y="2"/>
                  </a:lnTo>
                  <a:lnTo>
                    <a:pt x="16" y="0"/>
                  </a:lnTo>
                  <a:lnTo>
                    <a:pt x="10" y="2"/>
                  </a:lnTo>
                  <a:lnTo>
                    <a:pt x="4" y="4"/>
                  </a:lnTo>
                  <a:lnTo>
                    <a:pt x="2" y="8"/>
                  </a:lnTo>
                  <a:lnTo>
                    <a:pt x="0" y="14"/>
                  </a:lnTo>
                  <a:lnTo>
                    <a:pt x="0" y="20"/>
                  </a:lnTo>
                  <a:lnTo>
                    <a:pt x="2" y="24"/>
                  </a:lnTo>
                  <a:lnTo>
                    <a:pt x="6" y="28"/>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10209"/>
            <p:cNvSpPr>
              <a:spLocks/>
            </p:cNvSpPr>
            <p:nvPr/>
          </p:nvSpPr>
          <p:spPr bwMode="auto">
            <a:xfrm>
              <a:off x="14543088" y="5881688"/>
              <a:ext cx="146050" cy="79375"/>
            </a:xfrm>
            <a:custGeom>
              <a:avLst/>
              <a:gdLst>
                <a:gd name="T0" fmla="*/ 6 w 92"/>
                <a:gd name="T1" fmla="*/ 28 h 50"/>
                <a:gd name="T2" fmla="*/ 6 w 92"/>
                <a:gd name="T3" fmla="*/ 28 h 50"/>
                <a:gd name="T4" fmla="*/ 22 w 92"/>
                <a:gd name="T5" fmla="*/ 36 h 50"/>
                <a:gd name="T6" fmla="*/ 40 w 92"/>
                <a:gd name="T7" fmla="*/ 42 h 50"/>
                <a:gd name="T8" fmla="*/ 74 w 92"/>
                <a:gd name="T9" fmla="*/ 50 h 50"/>
                <a:gd name="T10" fmla="*/ 74 w 92"/>
                <a:gd name="T11" fmla="*/ 50 h 50"/>
                <a:gd name="T12" fmla="*/ 80 w 92"/>
                <a:gd name="T13" fmla="*/ 50 h 50"/>
                <a:gd name="T14" fmla="*/ 86 w 92"/>
                <a:gd name="T15" fmla="*/ 48 h 50"/>
                <a:gd name="T16" fmla="*/ 90 w 92"/>
                <a:gd name="T17" fmla="*/ 44 h 50"/>
                <a:gd name="T18" fmla="*/ 92 w 92"/>
                <a:gd name="T19" fmla="*/ 38 h 50"/>
                <a:gd name="T20" fmla="*/ 92 w 92"/>
                <a:gd name="T21" fmla="*/ 34 h 50"/>
                <a:gd name="T22" fmla="*/ 92 w 92"/>
                <a:gd name="T23" fmla="*/ 28 h 50"/>
                <a:gd name="T24" fmla="*/ 88 w 92"/>
                <a:gd name="T25" fmla="*/ 24 h 50"/>
                <a:gd name="T26" fmla="*/ 82 w 92"/>
                <a:gd name="T27" fmla="*/ 22 h 50"/>
                <a:gd name="T28" fmla="*/ 82 w 92"/>
                <a:gd name="T29" fmla="*/ 22 h 50"/>
                <a:gd name="T30" fmla="*/ 50 w 92"/>
                <a:gd name="T31" fmla="*/ 14 h 50"/>
                <a:gd name="T32" fmla="*/ 36 w 92"/>
                <a:gd name="T33" fmla="*/ 10 h 50"/>
                <a:gd name="T34" fmla="*/ 22 w 92"/>
                <a:gd name="T35" fmla="*/ 2 h 50"/>
                <a:gd name="T36" fmla="*/ 22 w 92"/>
                <a:gd name="T37" fmla="*/ 2 h 50"/>
                <a:gd name="T38" fmla="*/ 16 w 92"/>
                <a:gd name="T39" fmla="*/ 0 h 50"/>
                <a:gd name="T40" fmla="*/ 10 w 92"/>
                <a:gd name="T41" fmla="*/ 2 h 50"/>
                <a:gd name="T42" fmla="*/ 4 w 92"/>
                <a:gd name="T43" fmla="*/ 4 h 50"/>
                <a:gd name="T44" fmla="*/ 2 w 92"/>
                <a:gd name="T45" fmla="*/ 8 h 50"/>
                <a:gd name="T46" fmla="*/ 0 w 92"/>
                <a:gd name="T47" fmla="*/ 14 h 50"/>
                <a:gd name="T48" fmla="*/ 0 w 92"/>
                <a:gd name="T49" fmla="*/ 20 h 50"/>
                <a:gd name="T50" fmla="*/ 2 w 92"/>
                <a:gd name="T51" fmla="*/ 24 h 50"/>
                <a:gd name="T52" fmla="*/ 6 w 92"/>
                <a:gd name="T53"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50">
                  <a:moveTo>
                    <a:pt x="6" y="28"/>
                  </a:moveTo>
                  <a:lnTo>
                    <a:pt x="6" y="28"/>
                  </a:lnTo>
                  <a:lnTo>
                    <a:pt x="22" y="36"/>
                  </a:lnTo>
                  <a:lnTo>
                    <a:pt x="40" y="42"/>
                  </a:lnTo>
                  <a:lnTo>
                    <a:pt x="74" y="50"/>
                  </a:lnTo>
                  <a:lnTo>
                    <a:pt x="74" y="50"/>
                  </a:lnTo>
                  <a:lnTo>
                    <a:pt x="80" y="50"/>
                  </a:lnTo>
                  <a:lnTo>
                    <a:pt x="86" y="48"/>
                  </a:lnTo>
                  <a:lnTo>
                    <a:pt x="90" y="44"/>
                  </a:lnTo>
                  <a:lnTo>
                    <a:pt x="92" y="38"/>
                  </a:lnTo>
                  <a:lnTo>
                    <a:pt x="92" y="34"/>
                  </a:lnTo>
                  <a:lnTo>
                    <a:pt x="92" y="28"/>
                  </a:lnTo>
                  <a:lnTo>
                    <a:pt x="88" y="24"/>
                  </a:lnTo>
                  <a:lnTo>
                    <a:pt x="82" y="22"/>
                  </a:lnTo>
                  <a:lnTo>
                    <a:pt x="82" y="22"/>
                  </a:lnTo>
                  <a:lnTo>
                    <a:pt x="50" y="14"/>
                  </a:lnTo>
                  <a:lnTo>
                    <a:pt x="36" y="10"/>
                  </a:lnTo>
                  <a:lnTo>
                    <a:pt x="22" y="2"/>
                  </a:lnTo>
                  <a:lnTo>
                    <a:pt x="22" y="2"/>
                  </a:lnTo>
                  <a:lnTo>
                    <a:pt x="16" y="0"/>
                  </a:lnTo>
                  <a:lnTo>
                    <a:pt x="10" y="2"/>
                  </a:lnTo>
                  <a:lnTo>
                    <a:pt x="4" y="4"/>
                  </a:lnTo>
                  <a:lnTo>
                    <a:pt x="2" y="8"/>
                  </a:lnTo>
                  <a:lnTo>
                    <a:pt x="0" y="14"/>
                  </a:lnTo>
                  <a:lnTo>
                    <a:pt x="0" y="20"/>
                  </a:lnTo>
                  <a:lnTo>
                    <a:pt x="2" y="24"/>
                  </a:lnTo>
                  <a:lnTo>
                    <a:pt x="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10210"/>
            <p:cNvSpPr>
              <a:spLocks/>
            </p:cNvSpPr>
            <p:nvPr/>
          </p:nvSpPr>
          <p:spPr bwMode="auto">
            <a:xfrm>
              <a:off x="15571788" y="4992688"/>
              <a:ext cx="79375" cy="206375"/>
            </a:xfrm>
            <a:custGeom>
              <a:avLst/>
              <a:gdLst>
                <a:gd name="T0" fmla="*/ 2 w 50"/>
                <a:gd name="T1" fmla="*/ 24 h 130"/>
                <a:gd name="T2" fmla="*/ 2 w 50"/>
                <a:gd name="T3" fmla="*/ 24 h 130"/>
                <a:gd name="T4" fmla="*/ 10 w 50"/>
                <a:gd name="T5" fmla="*/ 46 h 130"/>
                <a:gd name="T6" fmla="*/ 16 w 50"/>
                <a:gd name="T7" fmla="*/ 68 h 130"/>
                <a:gd name="T8" fmla="*/ 18 w 50"/>
                <a:gd name="T9" fmla="*/ 92 h 130"/>
                <a:gd name="T10" fmla="*/ 20 w 50"/>
                <a:gd name="T11" fmla="*/ 116 h 130"/>
                <a:gd name="T12" fmla="*/ 20 w 50"/>
                <a:gd name="T13" fmla="*/ 116 h 130"/>
                <a:gd name="T14" fmla="*/ 20 w 50"/>
                <a:gd name="T15" fmla="*/ 122 h 130"/>
                <a:gd name="T16" fmla="*/ 24 w 50"/>
                <a:gd name="T17" fmla="*/ 126 h 130"/>
                <a:gd name="T18" fmla="*/ 28 w 50"/>
                <a:gd name="T19" fmla="*/ 130 h 130"/>
                <a:gd name="T20" fmla="*/ 34 w 50"/>
                <a:gd name="T21" fmla="*/ 130 h 130"/>
                <a:gd name="T22" fmla="*/ 40 w 50"/>
                <a:gd name="T23" fmla="*/ 130 h 130"/>
                <a:gd name="T24" fmla="*/ 44 w 50"/>
                <a:gd name="T25" fmla="*/ 126 h 130"/>
                <a:gd name="T26" fmla="*/ 48 w 50"/>
                <a:gd name="T27" fmla="*/ 122 h 130"/>
                <a:gd name="T28" fmla="*/ 50 w 50"/>
                <a:gd name="T29" fmla="*/ 116 h 130"/>
                <a:gd name="T30" fmla="*/ 50 w 50"/>
                <a:gd name="T31" fmla="*/ 116 h 130"/>
                <a:gd name="T32" fmla="*/ 48 w 50"/>
                <a:gd name="T33" fmla="*/ 88 h 130"/>
                <a:gd name="T34" fmla="*/ 44 w 50"/>
                <a:gd name="T35" fmla="*/ 60 h 130"/>
                <a:gd name="T36" fmla="*/ 38 w 50"/>
                <a:gd name="T37" fmla="*/ 34 h 130"/>
                <a:gd name="T38" fmla="*/ 32 w 50"/>
                <a:gd name="T39" fmla="*/ 20 h 130"/>
                <a:gd name="T40" fmla="*/ 26 w 50"/>
                <a:gd name="T41" fmla="*/ 8 h 130"/>
                <a:gd name="T42" fmla="*/ 26 w 50"/>
                <a:gd name="T43" fmla="*/ 8 h 130"/>
                <a:gd name="T44" fmla="*/ 22 w 50"/>
                <a:gd name="T45" fmla="*/ 4 h 130"/>
                <a:gd name="T46" fmla="*/ 18 w 50"/>
                <a:gd name="T47" fmla="*/ 0 h 130"/>
                <a:gd name="T48" fmla="*/ 12 w 50"/>
                <a:gd name="T49" fmla="*/ 0 h 130"/>
                <a:gd name="T50" fmla="*/ 8 w 50"/>
                <a:gd name="T51" fmla="*/ 2 h 130"/>
                <a:gd name="T52" fmla="*/ 2 w 50"/>
                <a:gd name="T53" fmla="*/ 6 h 130"/>
                <a:gd name="T54" fmla="*/ 0 w 50"/>
                <a:gd name="T55" fmla="*/ 12 h 130"/>
                <a:gd name="T56" fmla="*/ 0 w 50"/>
                <a:gd name="T57" fmla="*/ 18 h 130"/>
                <a:gd name="T58" fmla="*/ 2 w 50"/>
                <a:gd name="T59" fmla="*/ 2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130">
                  <a:moveTo>
                    <a:pt x="2" y="24"/>
                  </a:moveTo>
                  <a:lnTo>
                    <a:pt x="2" y="24"/>
                  </a:lnTo>
                  <a:lnTo>
                    <a:pt x="10" y="46"/>
                  </a:lnTo>
                  <a:lnTo>
                    <a:pt x="16" y="68"/>
                  </a:lnTo>
                  <a:lnTo>
                    <a:pt x="18" y="92"/>
                  </a:lnTo>
                  <a:lnTo>
                    <a:pt x="20" y="116"/>
                  </a:lnTo>
                  <a:lnTo>
                    <a:pt x="20" y="116"/>
                  </a:lnTo>
                  <a:lnTo>
                    <a:pt x="20" y="122"/>
                  </a:lnTo>
                  <a:lnTo>
                    <a:pt x="24" y="126"/>
                  </a:lnTo>
                  <a:lnTo>
                    <a:pt x="28" y="130"/>
                  </a:lnTo>
                  <a:lnTo>
                    <a:pt x="34" y="130"/>
                  </a:lnTo>
                  <a:lnTo>
                    <a:pt x="40" y="130"/>
                  </a:lnTo>
                  <a:lnTo>
                    <a:pt x="44" y="126"/>
                  </a:lnTo>
                  <a:lnTo>
                    <a:pt x="48" y="122"/>
                  </a:lnTo>
                  <a:lnTo>
                    <a:pt x="50" y="116"/>
                  </a:lnTo>
                  <a:lnTo>
                    <a:pt x="50" y="116"/>
                  </a:lnTo>
                  <a:lnTo>
                    <a:pt x="48" y="88"/>
                  </a:lnTo>
                  <a:lnTo>
                    <a:pt x="44" y="60"/>
                  </a:lnTo>
                  <a:lnTo>
                    <a:pt x="38" y="34"/>
                  </a:lnTo>
                  <a:lnTo>
                    <a:pt x="32" y="20"/>
                  </a:lnTo>
                  <a:lnTo>
                    <a:pt x="26" y="8"/>
                  </a:lnTo>
                  <a:lnTo>
                    <a:pt x="26" y="8"/>
                  </a:lnTo>
                  <a:lnTo>
                    <a:pt x="22" y="4"/>
                  </a:lnTo>
                  <a:lnTo>
                    <a:pt x="18" y="0"/>
                  </a:lnTo>
                  <a:lnTo>
                    <a:pt x="12" y="0"/>
                  </a:lnTo>
                  <a:lnTo>
                    <a:pt x="8" y="2"/>
                  </a:lnTo>
                  <a:lnTo>
                    <a:pt x="2" y="6"/>
                  </a:lnTo>
                  <a:lnTo>
                    <a:pt x="0" y="12"/>
                  </a:lnTo>
                  <a:lnTo>
                    <a:pt x="0" y="18"/>
                  </a:lnTo>
                  <a:lnTo>
                    <a:pt x="2" y="24"/>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10211"/>
            <p:cNvSpPr>
              <a:spLocks/>
            </p:cNvSpPr>
            <p:nvPr/>
          </p:nvSpPr>
          <p:spPr bwMode="auto">
            <a:xfrm>
              <a:off x="15571788" y="4992688"/>
              <a:ext cx="79375" cy="206375"/>
            </a:xfrm>
            <a:custGeom>
              <a:avLst/>
              <a:gdLst>
                <a:gd name="T0" fmla="*/ 2 w 50"/>
                <a:gd name="T1" fmla="*/ 24 h 130"/>
                <a:gd name="T2" fmla="*/ 2 w 50"/>
                <a:gd name="T3" fmla="*/ 24 h 130"/>
                <a:gd name="T4" fmla="*/ 10 w 50"/>
                <a:gd name="T5" fmla="*/ 46 h 130"/>
                <a:gd name="T6" fmla="*/ 16 w 50"/>
                <a:gd name="T7" fmla="*/ 68 h 130"/>
                <a:gd name="T8" fmla="*/ 18 w 50"/>
                <a:gd name="T9" fmla="*/ 92 h 130"/>
                <a:gd name="T10" fmla="*/ 20 w 50"/>
                <a:gd name="T11" fmla="*/ 116 h 130"/>
                <a:gd name="T12" fmla="*/ 20 w 50"/>
                <a:gd name="T13" fmla="*/ 116 h 130"/>
                <a:gd name="T14" fmla="*/ 20 w 50"/>
                <a:gd name="T15" fmla="*/ 122 h 130"/>
                <a:gd name="T16" fmla="*/ 24 w 50"/>
                <a:gd name="T17" fmla="*/ 126 h 130"/>
                <a:gd name="T18" fmla="*/ 28 w 50"/>
                <a:gd name="T19" fmla="*/ 130 h 130"/>
                <a:gd name="T20" fmla="*/ 34 w 50"/>
                <a:gd name="T21" fmla="*/ 130 h 130"/>
                <a:gd name="T22" fmla="*/ 40 w 50"/>
                <a:gd name="T23" fmla="*/ 130 h 130"/>
                <a:gd name="T24" fmla="*/ 44 w 50"/>
                <a:gd name="T25" fmla="*/ 126 h 130"/>
                <a:gd name="T26" fmla="*/ 48 w 50"/>
                <a:gd name="T27" fmla="*/ 122 h 130"/>
                <a:gd name="T28" fmla="*/ 50 w 50"/>
                <a:gd name="T29" fmla="*/ 116 h 130"/>
                <a:gd name="T30" fmla="*/ 50 w 50"/>
                <a:gd name="T31" fmla="*/ 116 h 130"/>
                <a:gd name="T32" fmla="*/ 48 w 50"/>
                <a:gd name="T33" fmla="*/ 88 h 130"/>
                <a:gd name="T34" fmla="*/ 44 w 50"/>
                <a:gd name="T35" fmla="*/ 60 h 130"/>
                <a:gd name="T36" fmla="*/ 38 w 50"/>
                <a:gd name="T37" fmla="*/ 34 h 130"/>
                <a:gd name="T38" fmla="*/ 32 w 50"/>
                <a:gd name="T39" fmla="*/ 20 h 130"/>
                <a:gd name="T40" fmla="*/ 26 w 50"/>
                <a:gd name="T41" fmla="*/ 8 h 130"/>
                <a:gd name="T42" fmla="*/ 26 w 50"/>
                <a:gd name="T43" fmla="*/ 8 h 130"/>
                <a:gd name="T44" fmla="*/ 22 w 50"/>
                <a:gd name="T45" fmla="*/ 4 h 130"/>
                <a:gd name="T46" fmla="*/ 18 w 50"/>
                <a:gd name="T47" fmla="*/ 0 h 130"/>
                <a:gd name="T48" fmla="*/ 12 w 50"/>
                <a:gd name="T49" fmla="*/ 0 h 130"/>
                <a:gd name="T50" fmla="*/ 8 w 50"/>
                <a:gd name="T51" fmla="*/ 2 h 130"/>
                <a:gd name="T52" fmla="*/ 2 w 50"/>
                <a:gd name="T53" fmla="*/ 6 h 130"/>
                <a:gd name="T54" fmla="*/ 0 w 50"/>
                <a:gd name="T55" fmla="*/ 12 h 130"/>
                <a:gd name="T56" fmla="*/ 0 w 50"/>
                <a:gd name="T57" fmla="*/ 18 h 130"/>
                <a:gd name="T58" fmla="*/ 2 w 50"/>
                <a:gd name="T59" fmla="*/ 2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130">
                  <a:moveTo>
                    <a:pt x="2" y="24"/>
                  </a:moveTo>
                  <a:lnTo>
                    <a:pt x="2" y="24"/>
                  </a:lnTo>
                  <a:lnTo>
                    <a:pt x="10" y="46"/>
                  </a:lnTo>
                  <a:lnTo>
                    <a:pt x="16" y="68"/>
                  </a:lnTo>
                  <a:lnTo>
                    <a:pt x="18" y="92"/>
                  </a:lnTo>
                  <a:lnTo>
                    <a:pt x="20" y="116"/>
                  </a:lnTo>
                  <a:lnTo>
                    <a:pt x="20" y="116"/>
                  </a:lnTo>
                  <a:lnTo>
                    <a:pt x="20" y="122"/>
                  </a:lnTo>
                  <a:lnTo>
                    <a:pt x="24" y="126"/>
                  </a:lnTo>
                  <a:lnTo>
                    <a:pt x="28" y="130"/>
                  </a:lnTo>
                  <a:lnTo>
                    <a:pt x="34" y="130"/>
                  </a:lnTo>
                  <a:lnTo>
                    <a:pt x="40" y="130"/>
                  </a:lnTo>
                  <a:lnTo>
                    <a:pt x="44" y="126"/>
                  </a:lnTo>
                  <a:lnTo>
                    <a:pt x="48" y="122"/>
                  </a:lnTo>
                  <a:lnTo>
                    <a:pt x="50" y="116"/>
                  </a:lnTo>
                  <a:lnTo>
                    <a:pt x="50" y="116"/>
                  </a:lnTo>
                  <a:lnTo>
                    <a:pt x="48" y="88"/>
                  </a:lnTo>
                  <a:lnTo>
                    <a:pt x="44" y="60"/>
                  </a:lnTo>
                  <a:lnTo>
                    <a:pt x="38" y="34"/>
                  </a:lnTo>
                  <a:lnTo>
                    <a:pt x="32" y="20"/>
                  </a:lnTo>
                  <a:lnTo>
                    <a:pt x="26" y="8"/>
                  </a:lnTo>
                  <a:lnTo>
                    <a:pt x="26" y="8"/>
                  </a:lnTo>
                  <a:lnTo>
                    <a:pt x="22" y="4"/>
                  </a:lnTo>
                  <a:lnTo>
                    <a:pt x="18" y="0"/>
                  </a:lnTo>
                  <a:lnTo>
                    <a:pt x="12" y="0"/>
                  </a:lnTo>
                  <a:lnTo>
                    <a:pt x="8" y="2"/>
                  </a:lnTo>
                  <a:lnTo>
                    <a:pt x="2" y="6"/>
                  </a:lnTo>
                  <a:lnTo>
                    <a:pt x="0" y="12"/>
                  </a:lnTo>
                  <a:lnTo>
                    <a:pt x="0" y="18"/>
                  </a:lnTo>
                  <a:lnTo>
                    <a:pt x="2"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10212"/>
            <p:cNvSpPr>
              <a:spLocks/>
            </p:cNvSpPr>
            <p:nvPr/>
          </p:nvSpPr>
          <p:spPr bwMode="auto">
            <a:xfrm>
              <a:off x="15676563" y="4964113"/>
              <a:ext cx="76200" cy="190500"/>
            </a:xfrm>
            <a:custGeom>
              <a:avLst/>
              <a:gdLst>
                <a:gd name="T0" fmla="*/ 2 w 48"/>
                <a:gd name="T1" fmla="*/ 18 h 120"/>
                <a:gd name="T2" fmla="*/ 2 w 48"/>
                <a:gd name="T3" fmla="*/ 18 h 120"/>
                <a:gd name="T4" fmla="*/ 8 w 48"/>
                <a:gd name="T5" fmla="*/ 40 h 120"/>
                <a:gd name="T6" fmla="*/ 14 w 48"/>
                <a:gd name="T7" fmla="*/ 60 h 120"/>
                <a:gd name="T8" fmla="*/ 16 w 48"/>
                <a:gd name="T9" fmla="*/ 84 h 120"/>
                <a:gd name="T10" fmla="*/ 18 w 48"/>
                <a:gd name="T11" fmla="*/ 106 h 120"/>
                <a:gd name="T12" fmla="*/ 18 w 48"/>
                <a:gd name="T13" fmla="*/ 106 h 120"/>
                <a:gd name="T14" fmla="*/ 18 w 48"/>
                <a:gd name="T15" fmla="*/ 112 h 120"/>
                <a:gd name="T16" fmla="*/ 22 w 48"/>
                <a:gd name="T17" fmla="*/ 116 h 120"/>
                <a:gd name="T18" fmla="*/ 26 w 48"/>
                <a:gd name="T19" fmla="*/ 120 h 120"/>
                <a:gd name="T20" fmla="*/ 32 w 48"/>
                <a:gd name="T21" fmla="*/ 120 h 120"/>
                <a:gd name="T22" fmla="*/ 38 w 48"/>
                <a:gd name="T23" fmla="*/ 120 h 120"/>
                <a:gd name="T24" fmla="*/ 42 w 48"/>
                <a:gd name="T25" fmla="*/ 116 h 120"/>
                <a:gd name="T26" fmla="*/ 46 w 48"/>
                <a:gd name="T27" fmla="*/ 112 h 120"/>
                <a:gd name="T28" fmla="*/ 48 w 48"/>
                <a:gd name="T29" fmla="*/ 106 h 120"/>
                <a:gd name="T30" fmla="*/ 48 w 48"/>
                <a:gd name="T31" fmla="*/ 106 h 120"/>
                <a:gd name="T32" fmla="*/ 46 w 48"/>
                <a:gd name="T33" fmla="*/ 82 h 120"/>
                <a:gd name="T34" fmla="*/ 44 w 48"/>
                <a:gd name="T35" fmla="*/ 56 h 120"/>
                <a:gd name="T36" fmla="*/ 38 w 48"/>
                <a:gd name="T37" fmla="*/ 34 h 120"/>
                <a:gd name="T38" fmla="*/ 30 w 48"/>
                <a:gd name="T39" fmla="*/ 10 h 120"/>
                <a:gd name="T40" fmla="*/ 30 w 48"/>
                <a:gd name="T41" fmla="*/ 10 h 120"/>
                <a:gd name="T42" fmla="*/ 26 w 48"/>
                <a:gd name="T43" fmla="*/ 4 h 120"/>
                <a:gd name="T44" fmla="*/ 22 w 48"/>
                <a:gd name="T45" fmla="*/ 0 h 120"/>
                <a:gd name="T46" fmla="*/ 16 w 48"/>
                <a:gd name="T47" fmla="*/ 0 h 120"/>
                <a:gd name="T48" fmla="*/ 10 w 48"/>
                <a:gd name="T49" fmla="*/ 0 h 120"/>
                <a:gd name="T50" fmla="*/ 6 w 48"/>
                <a:gd name="T51" fmla="*/ 2 h 120"/>
                <a:gd name="T52" fmla="*/ 2 w 48"/>
                <a:gd name="T53" fmla="*/ 6 h 120"/>
                <a:gd name="T54" fmla="*/ 0 w 48"/>
                <a:gd name="T55" fmla="*/ 12 h 120"/>
                <a:gd name="T56" fmla="*/ 2 w 48"/>
                <a:gd name="T57" fmla="*/ 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20">
                  <a:moveTo>
                    <a:pt x="2" y="18"/>
                  </a:moveTo>
                  <a:lnTo>
                    <a:pt x="2" y="18"/>
                  </a:lnTo>
                  <a:lnTo>
                    <a:pt x="8" y="40"/>
                  </a:lnTo>
                  <a:lnTo>
                    <a:pt x="14" y="60"/>
                  </a:lnTo>
                  <a:lnTo>
                    <a:pt x="16" y="84"/>
                  </a:lnTo>
                  <a:lnTo>
                    <a:pt x="18" y="106"/>
                  </a:lnTo>
                  <a:lnTo>
                    <a:pt x="18" y="106"/>
                  </a:lnTo>
                  <a:lnTo>
                    <a:pt x="18" y="112"/>
                  </a:lnTo>
                  <a:lnTo>
                    <a:pt x="22" y="116"/>
                  </a:lnTo>
                  <a:lnTo>
                    <a:pt x="26" y="120"/>
                  </a:lnTo>
                  <a:lnTo>
                    <a:pt x="32" y="120"/>
                  </a:lnTo>
                  <a:lnTo>
                    <a:pt x="38" y="120"/>
                  </a:lnTo>
                  <a:lnTo>
                    <a:pt x="42" y="116"/>
                  </a:lnTo>
                  <a:lnTo>
                    <a:pt x="46" y="112"/>
                  </a:lnTo>
                  <a:lnTo>
                    <a:pt x="48" y="106"/>
                  </a:lnTo>
                  <a:lnTo>
                    <a:pt x="48" y="106"/>
                  </a:lnTo>
                  <a:lnTo>
                    <a:pt x="46" y="82"/>
                  </a:lnTo>
                  <a:lnTo>
                    <a:pt x="44" y="56"/>
                  </a:lnTo>
                  <a:lnTo>
                    <a:pt x="38" y="34"/>
                  </a:lnTo>
                  <a:lnTo>
                    <a:pt x="30" y="10"/>
                  </a:lnTo>
                  <a:lnTo>
                    <a:pt x="30" y="10"/>
                  </a:lnTo>
                  <a:lnTo>
                    <a:pt x="26" y="4"/>
                  </a:lnTo>
                  <a:lnTo>
                    <a:pt x="22" y="0"/>
                  </a:lnTo>
                  <a:lnTo>
                    <a:pt x="16" y="0"/>
                  </a:lnTo>
                  <a:lnTo>
                    <a:pt x="10" y="0"/>
                  </a:lnTo>
                  <a:lnTo>
                    <a:pt x="6" y="2"/>
                  </a:lnTo>
                  <a:lnTo>
                    <a:pt x="2" y="6"/>
                  </a:lnTo>
                  <a:lnTo>
                    <a:pt x="0" y="12"/>
                  </a:lnTo>
                  <a:lnTo>
                    <a:pt x="2" y="18"/>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10213"/>
            <p:cNvSpPr>
              <a:spLocks/>
            </p:cNvSpPr>
            <p:nvPr/>
          </p:nvSpPr>
          <p:spPr bwMode="auto">
            <a:xfrm>
              <a:off x="15676563" y="4964113"/>
              <a:ext cx="76200" cy="190500"/>
            </a:xfrm>
            <a:custGeom>
              <a:avLst/>
              <a:gdLst>
                <a:gd name="T0" fmla="*/ 2 w 48"/>
                <a:gd name="T1" fmla="*/ 18 h 120"/>
                <a:gd name="T2" fmla="*/ 2 w 48"/>
                <a:gd name="T3" fmla="*/ 18 h 120"/>
                <a:gd name="T4" fmla="*/ 8 w 48"/>
                <a:gd name="T5" fmla="*/ 40 h 120"/>
                <a:gd name="T6" fmla="*/ 14 w 48"/>
                <a:gd name="T7" fmla="*/ 60 h 120"/>
                <a:gd name="T8" fmla="*/ 16 w 48"/>
                <a:gd name="T9" fmla="*/ 84 h 120"/>
                <a:gd name="T10" fmla="*/ 18 w 48"/>
                <a:gd name="T11" fmla="*/ 106 h 120"/>
                <a:gd name="T12" fmla="*/ 18 w 48"/>
                <a:gd name="T13" fmla="*/ 106 h 120"/>
                <a:gd name="T14" fmla="*/ 18 w 48"/>
                <a:gd name="T15" fmla="*/ 112 h 120"/>
                <a:gd name="T16" fmla="*/ 22 w 48"/>
                <a:gd name="T17" fmla="*/ 116 h 120"/>
                <a:gd name="T18" fmla="*/ 26 w 48"/>
                <a:gd name="T19" fmla="*/ 120 h 120"/>
                <a:gd name="T20" fmla="*/ 32 w 48"/>
                <a:gd name="T21" fmla="*/ 120 h 120"/>
                <a:gd name="T22" fmla="*/ 38 w 48"/>
                <a:gd name="T23" fmla="*/ 120 h 120"/>
                <a:gd name="T24" fmla="*/ 42 w 48"/>
                <a:gd name="T25" fmla="*/ 116 h 120"/>
                <a:gd name="T26" fmla="*/ 46 w 48"/>
                <a:gd name="T27" fmla="*/ 112 h 120"/>
                <a:gd name="T28" fmla="*/ 48 w 48"/>
                <a:gd name="T29" fmla="*/ 106 h 120"/>
                <a:gd name="T30" fmla="*/ 48 w 48"/>
                <a:gd name="T31" fmla="*/ 106 h 120"/>
                <a:gd name="T32" fmla="*/ 46 w 48"/>
                <a:gd name="T33" fmla="*/ 82 h 120"/>
                <a:gd name="T34" fmla="*/ 44 w 48"/>
                <a:gd name="T35" fmla="*/ 56 h 120"/>
                <a:gd name="T36" fmla="*/ 38 w 48"/>
                <a:gd name="T37" fmla="*/ 34 h 120"/>
                <a:gd name="T38" fmla="*/ 30 w 48"/>
                <a:gd name="T39" fmla="*/ 10 h 120"/>
                <a:gd name="T40" fmla="*/ 30 w 48"/>
                <a:gd name="T41" fmla="*/ 10 h 120"/>
                <a:gd name="T42" fmla="*/ 26 w 48"/>
                <a:gd name="T43" fmla="*/ 4 h 120"/>
                <a:gd name="T44" fmla="*/ 22 w 48"/>
                <a:gd name="T45" fmla="*/ 0 h 120"/>
                <a:gd name="T46" fmla="*/ 16 w 48"/>
                <a:gd name="T47" fmla="*/ 0 h 120"/>
                <a:gd name="T48" fmla="*/ 10 w 48"/>
                <a:gd name="T49" fmla="*/ 0 h 120"/>
                <a:gd name="T50" fmla="*/ 6 w 48"/>
                <a:gd name="T51" fmla="*/ 2 h 120"/>
                <a:gd name="T52" fmla="*/ 2 w 48"/>
                <a:gd name="T53" fmla="*/ 6 h 120"/>
                <a:gd name="T54" fmla="*/ 0 w 48"/>
                <a:gd name="T55" fmla="*/ 12 h 120"/>
                <a:gd name="T56" fmla="*/ 2 w 48"/>
                <a:gd name="T57" fmla="*/ 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20">
                  <a:moveTo>
                    <a:pt x="2" y="18"/>
                  </a:moveTo>
                  <a:lnTo>
                    <a:pt x="2" y="18"/>
                  </a:lnTo>
                  <a:lnTo>
                    <a:pt x="8" y="40"/>
                  </a:lnTo>
                  <a:lnTo>
                    <a:pt x="14" y="60"/>
                  </a:lnTo>
                  <a:lnTo>
                    <a:pt x="16" y="84"/>
                  </a:lnTo>
                  <a:lnTo>
                    <a:pt x="18" y="106"/>
                  </a:lnTo>
                  <a:lnTo>
                    <a:pt x="18" y="106"/>
                  </a:lnTo>
                  <a:lnTo>
                    <a:pt x="18" y="112"/>
                  </a:lnTo>
                  <a:lnTo>
                    <a:pt x="22" y="116"/>
                  </a:lnTo>
                  <a:lnTo>
                    <a:pt x="26" y="120"/>
                  </a:lnTo>
                  <a:lnTo>
                    <a:pt x="32" y="120"/>
                  </a:lnTo>
                  <a:lnTo>
                    <a:pt x="38" y="120"/>
                  </a:lnTo>
                  <a:lnTo>
                    <a:pt x="42" y="116"/>
                  </a:lnTo>
                  <a:lnTo>
                    <a:pt x="46" y="112"/>
                  </a:lnTo>
                  <a:lnTo>
                    <a:pt x="48" y="106"/>
                  </a:lnTo>
                  <a:lnTo>
                    <a:pt x="48" y="106"/>
                  </a:lnTo>
                  <a:lnTo>
                    <a:pt x="46" y="82"/>
                  </a:lnTo>
                  <a:lnTo>
                    <a:pt x="44" y="56"/>
                  </a:lnTo>
                  <a:lnTo>
                    <a:pt x="38" y="34"/>
                  </a:lnTo>
                  <a:lnTo>
                    <a:pt x="30" y="10"/>
                  </a:lnTo>
                  <a:lnTo>
                    <a:pt x="30" y="10"/>
                  </a:lnTo>
                  <a:lnTo>
                    <a:pt x="26" y="4"/>
                  </a:lnTo>
                  <a:lnTo>
                    <a:pt x="22" y="0"/>
                  </a:lnTo>
                  <a:lnTo>
                    <a:pt x="16" y="0"/>
                  </a:lnTo>
                  <a:lnTo>
                    <a:pt x="10" y="0"/>
                  </a:lnTo>
                  <a:lnTo>
                    <a:pt x="6" y="2"/>
                  </a:lnTo>
                  <a:lnTo>
                    <a:pt x="2" y="6"/>
                  </a:lnTo>
                  <a:lnTo>
                    <a:pt x="0" y="12"/>
                  </a:lnTo>
                  <a:lnTo>
                    <a:pt x="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10214"/>
            <p:cNvSpPr>
              <a:spLocks/>
            </p:cNvSpPr>
            <p:nvPr/>
          </p:nvSpPr>
          <p:spPr bwMode="auto">
            <a:xfrm>
              <a:off x="13279438" y="5160963"/>
              <a:ext cx="523875" cy="333375"/>
            </a:xfrm>
            <a:custGeom>
              <a:avLst/>
              <a:gdLst>
                <a:gd name="T0" fmla="*/ 70 w 330"/>
                <a:gd name="T1" fmla="*/ 86 h 210"/>
                <a:gd name="T2" fmla="*/ 70 w 330"/>
                <a:gd name="T3" fmla="*/ 86 h 210"/>
                <a:gd name="T4" fmla="*/ 106 w 330"/>
                <a:gd name="T5" fmla="*/ 90 h 210"/>
                <a:gd name="T6" fmla="*/ 138 w 330"/>
                <a:gd name="T7" fmla="*/ 92 h 210"/>
                <a:gd name="T8" fmla="*/ 152 w 330"/>
                <a:gd name="T9" fmla="*/ 92 h 210"/>
                <a:gd name="T10" fmla="*/ 162 w 330"/>
                <a:gd name="T11" fmla="*/ 92 h 210"/>
                <a:gd name="T12" fmla="*/ 162 w 330"/>
                <a:gd name="T13" fmla="*/ 92 h 210"/>
                <a:gd name="T14" fmla="*/ 174 w 330"/>
                <a:gd name="T15" fmla="*/ 86 h 210"/>
                <a:gd name="T16" fmla="*/ 186 w 330"/>
                <a:gd name="T17" fmla="*/ 76 h 210"/>
                <a:gd name="T18" fmla="*/ 216 w 330"/>
                <a:gd name="T19" fmla="*/ 48 h 210"/>
                <a:gd name="T20" fmla="*/ 244 w 330"/>
                <a:gd name="T21" fmla="*/ 18 h 210"/>
                <a:gd name="T22" fmla="*/ 254 w 330"/>
                <a:gd name="T23" fmla="*/ 6 h 210"/>
                <a:gd name="T24" fmla="*/ 262 w 330"/>
                <a:gd name="T25" fmla="*/ 0 h 210"/>
                <a:gd name="T26" fmla="*/ 262 w 330"/>
                <a:gd name="T27" fmla="*/ 0 h 210"/>
                <a:gd name="T28" fmla="*/ 266 w 330"/>
                <a:gd name="T29" fmla="*/ 0 h 210"/>
                <a:gd name="T30" fmla="*/ 270 w 330"/>
                <a:gd name="T31" fmla="*/ 0 h 210"/>
                <a:gd name="T32" fmla="*/ 280 w 330"/>
                <a:gd name="T33" fmla="*/ 4 h 210"/>
                <a:gd name="T34" fmla="*/ 290 w 330"/>
                <a:gd name="T35" fmla="*/ 14 h 210"/>
                <a:gd name="T36" fmla="*/ 302 w 330"/>
                <a:gd name="T37" fmla="*/ 24 h 210"/>
                <a:gd name="T38" fmla="*/ 322 w 330"/>
                <a:gd name="T39" fmla="*/ 44 h 210"/>
                <a:gd name="T40" fmla="*/ 330 w 330"/>
                <a:gd name="T41" fmla="*/ 54 h 210"/>
                <a:gd name="T42" fmla="*/ 330 w 330"/>
                <a:gd name="T43" fmla="*/ 54 h 210"/>
                <a:gd name="T44" fmla="*/ 248 w 330"/>
                <a:gd name="T45" fmla="*/ 120 h 210"/>
                <a:gd name="T46" fmla="*/ 186 w 330"/>
                <a:gd name="T47" fmla="*/ 168 h 210"/>
                <a:gd name="T48" fmla="*/ 160 w 330"/>
                <a:gd name="T49" fmla="*/ 186 h 210"/>
                <a:gd name="T50" fmla="*/ 142 w 330"/>
                <a:gd name="T51" fmla="*/ 196 h 210"/>
                <a:gd name="T52" fmla="*/ 106 w 330"/>
                <a:gd name="T53" fmla="*/ 192 h 210"/>
                <a:gd name="T54" fmla="*/ 84 w 330"/>
                <a:gd name="T55" fmla="*/ 206 h 210"/>
                <a:gd name="T56" fmla="*/ 84 w 330"/>
                <a:gd name="T57" fmla="*/ 206 h 210"/>
                <a:gd name="T58" fmla="*/ 72 w 330"/>
                <a:gd name="T59" fmla="*/ 208 h 210"/>
                <a:gd name="T60" fmla="*/ 48 w 330"/>
                <a:gd name="T61" fmla="*/ 210 h 210"/>
                <a:gd name="T62" fmla="*/ 34 w 330"/>
                <a:gd name="T63" fmla="*/ 210 h 210"/>
                <a:gd name="T64" fmla="*/ 22 w 330"/>
                <a:gd name="T65" fmla="*/ 210 h 210"/>
                <a:gd name="T66" fmla="*/ 12 w 330"/>
                <a:gd name="T67" fmla="*/ 206 h 210"/>
                <a:gd name="T68" fmla="*/ 8 w 330"/>
                <a:gd name="T69" fmla="*/ 204 h 210"/>
                <a:gd name="T70" fmla="*/ 4 w 330"/>
                <a:gd name="T71" fmla="*/ 202 h 210"/>
                <a:gd name="T72" fmla="*/ 4 w 330"/>
                <a:gd name="T73" fmla="*/ 202 h 210"/>
                <a:gd name="T74" fmla="*/ 2 w 330"/>
                <a:gd name="T75" fmla="*/ 192 h 210"/>
                <a:gd name="T76" fmla="*/ 0 w 330"/>
                <a:gd name="T77" fmla="*/ 178 h 210"/>
                <a:gd name="T78" fmla="*/ 4 w 330"/>
                <a:gd name="T79" fmla="*/ 142 h 210"/>
                <a:gd name="T80" fmla="*/ 8 w 330"/>
                <a:gd name="T81" fmla="*/ 110 h 210"/>
                <a:gd name="T82" fmla="*/ 10 w 330"/>
                <a:gd name="T83" fmla="*/ 96 h 210"/>
                <a:gd name="T84" fmla="*/ 10 w 330"/>
                <a:gd name="T85" fmla="*/ 96 h 210"/>
                <a:gd name="T86" fmla="*/ 32 w 330"/>
                <a:gd name="T87" fmla="*/ 90 h 210"/>
                <a:gd name="T88" fmla="*/ 52 w 330"/>
                <a:gd name="T89" fmla="*/ 86 h 210"/>
                <a:gd name="T90" fmla="*/ 70 w 330"/>
                <a:gd name="T91" fmla="*/ 8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0" h="210">
                  <a:moveTo>
                    <a:pt x="70" y="86"/>
                  </a:moveTo>
                  <a:lnTo>
                    <a:pt x="70" y="86"/>
                  </a:lnTo>
                  <a:lnTo>
                    <a:pt x="106" y="90"/>
                  </a:lnTo>
                  <a:lnTo>
                    <a:pt x="138" y="92"/>
                  </a:lnTo>
                  <a:lnTo>
                    <a:pt x="152" y="92"/>
                  </a:lnTo>
                  <a:lnTo>
                    <a:pt x="162" y="92"/>
                  </a:lnTo>
                  <a:lnTo>
                    <a:pt x="162" y="92"/>
                  </a:lnTo>
                  <a:lnTo>
                    <a:pt x="174" y="86"/>
                  </a:lnTo>
                  <a:lnTo>
                    <a:pt x="186" y="76"/>
                  </a:lnTo>
                  <a:lnTo>
                    <a:pt x="216" y="48"/>
                  </a:lnTo>
                  <a:lnTo>
                    <a:pt x="244" y="18"/>
                  </a:lnTo>
                  <a:lnTo>
                    <a:pt x="254" y="6"/>
                  </a:lnTo>
                  <a:lnTo>
                    <a:pt x="262" y="0"/>
                  </a:lnTo>
                  <a:lnTo>
                    <a:pt x="262" y="0"/>
                  </a:lnTo>
                  <a:lnTo>
                    <a:pt x="266" y="0"/>
                  </a:lnTo>
                  <a:lnTo>
                    <a:pt x="270" y="0"/>
                  </a:lnTo>
                  <a:lnTo>
                    <a:pt x="280" y="4"/>
                  </a:lnTo>
                  <a:lnTo>
                    <a:pt x="290" y="14"/>
                  </a:lnTo>
                  <a:lnTo>
                    <a:pt x="302" y="24"/>
                  </a:lnTo>
                  <a:lnTo>
                    <a:pt x="322" y="44"/>
                  </a:lnTo>
                  <a:lnTo>
                    <a:pt x="330" y="54"/>
                  </a:lnTo>
                  <a:lnTo>
                    <a:pt x="330" y="54"/>
                  </a:lnTo>
                  <a:lnTo>
                    <a:pt x="248" y="120"/>
                  </a:lnTo>
                  <a:lnTo>
                    <a:pt x="186" y="168"/>
                  </a:lnTo>
                  <a:lnTo>
                    <a:pt x="160" y="186"/>
                  </a:lnTo>
                  <a:lnTo>
                    <a:pt x="142" y="196"/>
                  </a:lnTo>
                  <a:lnTo>
                    <a:pt x="106" y="192"/>
                  </a:lnTo>
                  <a:lnTo>
                    <a:pt x="84" y="206"/>
                  </a:lnTo>
                  <a:lnTo>
                    <a:pt x="84" y="206"/>
                  </a:lnTo>
                  <a:lnTo>
                    <a:pt x="72" y="208"/>
                  </a:lnTo>
                  <a:lnTo>
                    <a:pt x="48" y="210"/>
                  </a:lnTo>
                  <a:lnTo>
                    <a:pt x="34" y="210"/>
                  </a:lnTo>
                  <a:lnTo>
                    <a:pt x="22" y="210"/>
                  </a:lnTo>
                  <a:lnTo>
                    <a:pt x="12" y="206"/>
                  </a:lnTo>
                  <a:lnTo>
                    <a:pt x="8" y="204"/>
                  </a:lnTo>
                  <a:lnTo>
                    <a:pt x="4" y="202"/>
                  </a:lnTo>
                  <a:lnTo>
                    <a:pt x="4" y="202"/>
                  </a:lnTo>
                  <a:lnTo>
                    <a:pt x="2" y="192"/>
                  </a:lnTo>
                  <a:lnTo>
                    <a:pt x="0" y="178"/>
                  </a:lnTo>
                  <a:lnTo>
                    <a:pt x="4" y="142"/>
                  </a:lnTo>
                  <a:lnTo>
                    <a:pt x="8" y="110"/>
                  </a:lnTo>
                  <a:lnTo>
                    <a:pt x="10" y="96"/>
                  </a:lnTo>
                  <a:lnTo>
                    <a:pt x="10" y="96"/>
                  </a:lnTo>
                  <a:lnTo>
                    <a:pt x="32" y="90"/>
                  </a:lnTo>
                  <a:lnTo>
                    <a:pt x="52" y="86"/>
                  </a:lnTo>
                  <a:lnTo>
                    <a:pt x="70" y="86"/>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10215"/>
            <p:cNvSpPr>
              <a:spLocks/>
            </p:cNvSpPr>
            <p:nvPr/>
          </p:nvSpPr>
          <p:spPr bwMode="auto">
            <a:xfrm>
              <a:off x="13279438" y="5160963"/>
              <a:ext cx="523875" cy="333375"/>
            </a:xfrm>
            <a:custGeom>
              <a:avLst/>
              <a:gdLst>
                <a:gd name="T0" fmla="*/ 70 w 330"/>
                <a:gd name="T1" fmla="*/ 86 h 210"/>
                <a:gd name="T2" fmla="*/ 70 w 330"/>
                <a:gd name="T3" fmla="*/ 86 h 210"/>
                <a:gd name="T4" fmla="*/ 106 w 330"/>
                <a:gd name="T5" fmla="*/ 90 h 210"/>
                <a:gd name="T6" fmla="*/ 138 w 330"/>
                <a:gd name="T7" fmla="*/ 92 h 210"/>
                <a:gd name="T8" fmla="*/ 152 w 330"/>
                <a:gd name="T9" fmla="*/ 92 h 210"/>
                <a:gd name="T10" fmla="*/ 162 w 330"/>
                <a:gd name="T11" fmla="*/ 92 h 210"/>
                <a:gd name="T12" fmla="*/ 162 w 330"/>
                <a:gd name="T13" fmla="*/ 92 h 210"/>
                <a:gd name="T14" fmla="*/ 174 w 330"/>
                <a:gd name="T15" fmla="*/ 86 h 210"/>
                <a:gd name="T16" fmla="*/ 186 w 330"/>
                <a:gd name="T17" fmla="*/ 76 h 210"/>
                <a:gd name="T18" fmla="*/ 216 w 330"/>
                <a:gd name="T19" fmla="*/ 48 h 210"/>
                <a:gd name="T20" fmla="*/ 244 w 330"/>
                <a:gd name="T21" fmla="*/ 18 h 210"/>
                <a:gd name="T22" fmla="*/ 254 w 330"/>
                <a:gd name="T23" fmla="*/ 6 h 210"/>
                <a:gd name="T24" fmla="*/ 262 w 330"/>
                <a:gd name="T25" fmla="*/ 0 h 210"/>
                <a:gd name="T26" fmla="*/ 262 w 330"/>
                <a:gd name="T27" fmla="*/ 0 h 210"/>
                <a:gd name="T28" fmla="*/ 266 w 330"/>
                <a:gd name="T29" fmla="*/ 0 h 210"/>
                <a:gd name="T30" fmla="*/ 270 w 330"/>
                <a:gd name="T31" fmla="*/ 0 h 210"/>
                <a:gd name="T32" fmla="*/ 280 w 330"/>
                <a:gd name="T33" fmla="*/ 4 h 210"/>
                <a:gd name="T34" fmla="*/ 290 w 330"/>
                <a:gd name="T35" fmla="*/ 14 h 210"/>
                <a:gd name="T36" fmla="*/ 302 w 330"/>
                <a:gd name="T37" fmla="*/ 24 h 210"/>
                <a:gd name="T38" fmla="*/ 322 w 330"/>
                <a:gd name="T39" fmla="*/ 44 h 210"/>
                <a:gd name="T40" fmla="*/ 330 w 330"/>
                <a:gd name="T41" fmla="*/ 54 h 210"/>
                <a:gd name="T42" fmla="*/ 330 w 330"/>
                <a:gd name="T43" fmla="*/ 54 h 210"/>
                <a:gd name="T44" fmla="*/ 248 w 330"/>
                <a:gd name="T45" fmla="*/ 120 h 210"/>
                <a:gd name="T46" fmla="*/ 186 w 330"/>
                <a:gd name="T47" fmla="*/ 168 h 210"/>
                <a:gd name="T48" fmla="*/ 160 w 330"/>
                <a:gd name="T49" fmla="*/ 186 h 210"/>
                <a:gd name="T50" fmla="*/ 142 w 330"/>
                <a:gd name="T51" fmla="*/ 196 h 210"/>
                <a:gd name="T52" fmla="*/ 106 w 330"/>
                <a:gd name="T53" fmla="*/ 192 h 210"/>
                <a:gd name="T54" fmla="*/ 84 w 330"/>
                <a:gd name="T55" fmla="*/ 206 h 210"/>
                <a:gd name="T56" fmla="*/ 84 w 330"/>
                <a:gd name="T57" fmla="*/ 206 h 210"/>
                <a:gd name="T58" fmla="*/ 72 w 330"/>
                <a:gd name="T59" fmla="*/ 208 h 210"/>
                <a:gd name="T60" fmla="*/ 48 w 330"/>
                <a:gd name="T61" fmla="*/ 210 h 210"/>
                <a:gd name="T62" fmla="*/ 34 w 330"/>
                <a:gd name="T63" fmla="*/ 210 h 210"/>
                <a:gd name="T64" fmla="*/ 22 w 330"/>
                <a:gd name="T65" fmla="*/ 210 h 210"/>
                <a:gd name="T66" fmla="*/ 12 w 330"/>
                <a:gd name="T67" fmla="*/ 206 h 210"/>
                <a:gd name="T68" fmla="*/ 8 w 330"/>
                <a:gd name="T69" fmla="*/ 204 h 210"/>
                <a:gd name="T70" fmla="*/ 4 w 330"/>
                <a:gd name="T71" fmla="*/ 202 h 210"/>
                <a:gd name="T72" fmla="*/ 4 w 330"/>
                <a:gd name="T73" fmla="*/ 202 h 210"/>
                <a:gd name="T74" fmla="*/ 2 w 330"/>
                <a:gd name="T75" fmla="*/ 192 h 210"/>
                <a:gd name="T76" fmla="*/ 0 w 330"/>
                <a:gd name="T77" fmla="*/ 178 h 210"/>
                <a:gd name="T78" fmla="*/ 4 w 330"/>
                <a:gd name="T79" fmla="*/ 142 h 210"/>
                <a:gd name="T80" fmla="*/ 8 w 330"/>
                <a:gd name="T81" fmla="*/ 110 h 210"/>
                <a:gd name="T82" fmla="*/ 10 w 330"/>
                <a:gd name="T83" fmla="*/ 96 h 210"/>
                <a:gd name="T84" fmla="*/ 10 w 330"/>
                <a:gd name="T85" fmla="*/ 96 h 210"/>
                <a:gd name="T86" fmla="*/ 32 w 330"/>
                <a:gd name="T87" fmla="*/ 90 h 210"/>
                <a:gd name="T88" fmla="*/ 52 w 330"/>
                <a:gd name="T89" fmla="*/ 86 h 210"/>
                <a:gd name="T90" fmla="*/ 70 w 330"/>
                <a:gd name="T91" fmla="*/ 8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0" h="210">
                  <a:moveTo>
                    <a:pt x="70" y="86"/>
                  </a:moveTo>
                  <a:lnTo>
                    <a:pt x="70" y="86"/>
                  </a:lnTo>
                  <a:lnTo>
                    <a:pt x="106" y="90"/>
                  </a:lnTo>
                  <a:lnTo>
                    <a:pt x="138" y="92"/>
                  </a:lnTo>
                  <a:lnTo>
                    <a:pt x="152" y="92"/>
                  </a:lnTo>
                  <a:lnTo>
                    <a:pt x="162" y="92"/>
                  </a:lnTo>
                  <a:lnTo>
                    <a:pt x="162" y="92"/>
                  </a:lnTo>
                  <a:lnTo>
                    <a:pt x="174" y="86"/>
                  </a:lnTo>
                  <a:lnTo>
                    <a:pt x="186" y="76"/>
                  </a:lnTo>
                  <a:lnTo>
                    <a:pt x="216" y="48"/>
                  </a:lnTo>
                  <a:lnTo>
                    <a:pt x="244" y="18"/>
                  </a:lnTo>
                  <a:lnTo>
                    <a:pt x="254" y="6"/>
                  </a:lnTo>
                  <a:lnTo>
                    <a:pt x="262" y="0"/>
                  </a:lnTo>
                  <a:lnTo>
                    <a:pt x="262" y="0"/>
                  </a:lnTo>
                  <a:lnTo>
                    <a:pt x="266" y="0"/>
                  </a:lnTo>
                  <a:lnTo>
                    <a:pt x="270" y="0"/>
                  </a:lnTo>
                  <a:lnTo>
                    <a:pt x="280" y="4"/>
                  </a:lnTo>
                  <a:lnTo>
                    <a:pt x="290" y="14"/>
                  </a:lnTo>
                  <a:lnTo>
                    <a:pt x="302" y="24"/>
                  </a:lnTo>
                  <a:lnTo>
                    <a:pt x="322" y="44"/>
                  </a:lnTo>
                  <a:lnTo>
                    <a:pt x="330" y="54"/>
                  </a:lnTo>
                  <a:lnTo>
                    <a:pt x="330" y="54"/>
                  </a:lnTo>
                  <a:lnTo>
                    <a:pt x="248" y="120"/>
                  </a:lnTo>
                  <a:lnTo>
                    <a:pt x="186" y="168"/>
                  </a:lnTo>
                  <a:lnTo>
                    <a:pt x="160" y="186"/>
                  </a:lnTo>
                  <a:lnTo>
                    <a:pt x="142" y="196"/>
                  </a:lnTo>
                  <a:lnTo>
                    <a:pt x="106" y="192"/>
                  </a:lnTo>
                  <a:lnTo>
                    <a:pt x="84" y="206"/>
                  </a:lnTo>
                  <a:lnTo>
                    <a:pt x="84" y="206"/>
                  </a:lnTo>
                  <a:lnTo>
                    <a:pt x="72" y="208"/>
                  </a:lnTo>
                  <a:lnTo>
                    <a:pt x="48" y="210"/>
                  </a:lnTo>
                  <a:lnTo>
                    <a:pt x="34" y="210"/>
                  </a:lnTo>
                  <a:lnTo>
                    <a:pt x="22" y="210"/>
                  </a:lnTo>
                  <a:lnTo>
                    <a:pt x="12" y="206"/>
                  </a:lnTo>
                  <a:lnTo>
                    <a:pt x="8" y="204"/>
                  </a:lnTo>
                  <a:lnTo>
                    <a:pt x="4" y="202"/>
                  </a:lnTo>
                  <a:lnTo>
                    <a:pt x="4" y="202"/>
                  </a:lnTo>
                  <a:lnTo>
                    <a:pt x="2" y="192"/>
                  </a:lnTo>
                  <a:lnTo>
                    <a:pt x="0" y="178"/>
                  </a:lnTo>
                  <a:lnTo>
                    <a:pt x="4" y="142"/>
                  </a:lnTo>
                  <a:lnTo>
                    <a:pt x="8" y="110"/>
                  </a:lnTo>
                  <a:lnTo>
                    <a:pt x="10" y="96"/>
                  </a:lnTo>
                  <a:lnTo>
                    <a:pt x="10" y="96"/>
                  </a:lnTo>
                  <a:lnTo>
                    <a:pt x="32" y="90"/>
                  </a:lnTo>
                  <a:lnTo>
                    <a:pt x="52" y="86"/>
                  </a:lnTo>
                  <a:lnTo>
                    <a:pt x="70"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10216"/>
            <p:cNvSpPr>
              <a:spLocks/>
            </p:cNvSpPr>
            <p:nvPr/>
          </p:nvSpPr>
          <p:spPr bwMode="auto">
            <a:xfrm>
              <a:off x="12212638" y="4840288"/>
              <a:ext cx="1209675" cy="508000"/>
            </a:xfrm>
            <a:custGeom>
              <a:avLst/>
              <a:gdLst>
                <a:gd name="T0" fmla="*/ 144 w 762"/>
                <a:gd name="T1" fmla="*/ 212 h 320"/>
                <a:gd name="T2" fmla="*/ 232 w 762"/>
                <a:gd name="T3" fmla="*/ 138 h 320"/>
                <a:gd name="T4" fmla="*/ 320 w 762"/>
                <a:gd name="T5" fmla="*/ 76 h 320"/>
                <a:gd name="T6" fmla="*/ 386 w 762"/>
                <a:gd name="T7" fmla="*/ 38 h 320"/>
                <a:gd name="T8" fmla="*/ 454 w 762"/>
                <a:gd name="T9" fmla="*/ 12 h 320"/>
                <a:gd name="T10" fmla="*/ 502 w 762"/>
                <a:gd name="T11" fmla="*/ 0 h 320"/>
                <a:gd name="T12" fmla="*/ 532 w 762"/>
                <a:gd name="T13" fmla="*/ 0 h 320"/>
                <a:gd name="T14" fmla="*/ 546 w 762"/>
                <a:gd name="T15" fmla="*/ 2 h 320"/>
                <a:gd name="T16" fmla="*/ 598 w 762"/>
                <a:gd name="T17" fmla="*/ 18 h 320"/>
                <a:gd name="T18" fmla="*/ 640 w 762"/>
                <a:gd name="T19" fmla="*/ 46 h 320"/>
                <a:gd name="T20" fmla="*/ 676 w 762"/>
                <a:gd name="T21" fmla="*/ 80 h 320"/>
                <a:gd name="T22" fmla="*/ 704 w 762"/>
                <a:gd name="T23" fmla="*/ 120 h 320"/>
                <a:gd name="T24" fmla="*/ 726 w 762"/>
                <a:gd name="T25" fmla="*/ 164 h 320"/>
                <a:gd name="T26" fmla="*/ 754 w 762"/>
                <a:gd name="T27" fmla="*/ 252 h 320"/>
                <a:gd name="T28" fmla="*/ 762 w 762"/>
                <a:gd name="T29" fmla="*/ 288 h 320"/>
                <a:gd name="T30" fmla="*/ 732 w 762"/>
                <a:gd name="T31" fmla="*/ 306 h 320"/>
                <a:gd name="T32" fmla="*/ 704 w 762"/>
                <a:gd name="T33" fmla="*/ 318 h 320"/>
                <a:gd name="T34" fmla="*/ 678 w 762"/>
                <a:gd name="T35" fmla="*/ 320 h 320"/>
                <a:gd name="T36" fmla="*/ 672 w 762"/>
                <a:gd name="T37" fmla="*/ 282 h 320"/>
                <a:gd name="T38" fmla="*/ 650 w 762"/>
                <a:gd name="T39" fmla="*/ 196 h 320"/>
                <a:gd name="T40" fmla="*/ 632 w 762"/>
                <a:gd name="T41" fmla="*/ 150 h 320"/>
                <a:gd name="T42" fmla="*/ 608 w 762"/>
                <a:gd name="T43" fmla="*/ 112 h 320"/>
                <a:gd name="T44" fmla="*/ 578 w 762"/>
                <a:gd name="T45" fmla="*/ 86 h 320"/>
                <a:gd name="T46" fmla="*/ 560 w 762"/>
                <a:gd name="T47" fmla="*/ 80 h 320"/>
                <a:gd name="T48" fmla="*/ 542 w 762"/>
                <a:gd name="T49" fmla="*/ 78 h 320"/>
                <a:gd name="T50" fmla="*/ 520 w 762"/>
                <a:gd name="T51" fmla="*/ 82 h 320"/>
                <a:gd name="T52" fmla="*/ 468 w 762"/>
                <a:gd name="T53" fmla="*/ 100 h 320"/>
                <a:gd name="T54" fmla="*/ 378 w 762"/>
                <a:gd name="T55" fmla="*/ 146 h 320"/>
                <a:gd name="T56" fmla="*/ 262 w 762"/>
                <a:gd name="T57" fmla="*/ 220 h 320"/>
                <a:gd name="T58" fmla="*/ 160 w 762"/>
                <a:gd name="T59" fmla="*/ 288 h 320"/>
                <a:gd name="T60" fmla="*/ 154 w 762"/>
                <a:gd name="T61" fmla="*/ 290 h 320"/>
                <a:gd name="T62" fmla="*/ 104 w 762"/>
                <a:gd name="T63" fmla="*/ 288 h 320"/>
                <a:gd name="T64" fmla="*/ 40 w 762"/>
                <a:gd name="T65" fmla="*/ 276 h 320"/>
                <a:gd name="T66" fmla="*/ 10 w 762"/>
                <a:gd name="T67" fmla="*/ 264 h 320"/>
                <a:gd name="T68" fmla="*/ 0 w 762"/>
                <a:gd name="T69" fmla="*/ 254 h 320"/>
                <a:gd name="T70" fmla="*/ 4 w 762"/>
                <a:gd name="T71" fmla="*/ 246 h 320"/>
                <a:gd name="T72" fmla="*/ 24 w 762"/>
                <a:gd name="T73" fmla="*/ 234 h 320"/>
                <a:gd name="T74" fmla="*/ 90 w 762"/>
                <a:gd name="T75" fmla="*/ 2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2" h="320">
                  <a:moveTo>
                    <a:pt x="144" y="212"/>
                  </a:moveTo>
                  <a:lnTo>
                    <a:pt x="144" y="212"/>
                  </a:lnTo>
                  <a:lnTo>
                    <a:pt x="186" y="176"/>
                  </a:lnTo>
                  <a:lnTo>
                    <a:pt x="232" y="138"/>
                  </a:lnTo>
                  <a:lnTo>
                    <a:pt x="288" y="96"/>
                  </a:lnTo>
                  <a:lnTo>
                    <a:pt x="320" y="76"/>
                  </a:lnTo>
                  <a:lnTo>
                    <a:pt x="352" y="56"/>
                  </a:lnTo>
                  <a:lnTo>
                    <a:pt x="386" y="38"/>
                  </a:lnTo>
                  <a:lnTo>
                    <a:pt x="420" y="24"/>
                  </a:lnTo>
                  <a:lnTo>
                    <a:pt x="454" y="12"/>
                  </a:lnTo>
                  <a:lnTo>
                    <a:pt x="486" y="2"/>
                  </a:lnTo>
                  <a:lnTo>
                    <a:pt x="502" y="0"/>
                  </a:lnTo>
                  <a:lnTo>
                    <a:pt x="516" y="0"/>
                  </a:lnTo>
                  <a:lnTo>
                    <a:pt x="532" y="0"/>
                  </a:lnTo>
                  <a:lnTo>
                    <a:pt x="546" y="2"/>
                  </a:lnTo>
                  <a:lnTo>
                    <a:pt x="546" y="2"/>
                  </a:lnTo>
                  <a:lnTo>
                    <a:pt x="572" y="8"/>
                  </a:lnTo>
                  <a:lnTo>
                    <a:pt x="598" y="18"/>
                  </a:lnTo>
                  <a:lnTo>
                    <a:pt x="620" y="30"/>
                  </a:lnTo>
                  <a:lnTo>
                    <a:pt x="640" y="46"/>
                  </a:lnTo>
                  <a:lnTo>
                    <a:pt x="658" y="62"/>
                  </a:lnTo>
                  <a:lnTo>
                    <a:pt x="676" y="80"/>
                  </a:lnTo>
                  <a:lnTo>
                    <a:pt x="690" y="100"/>
                  </a:lnTo>
                  <a:lnTo>
                    <a:pt x="704" y="120"/>
                  </a:lnTo>
                  <a:lnTo>
                    <a:pt x="714" y="142"/>
                  </a:lnTo>
                  <a:lnTo>
                    <a:pt x="726" y="164"/>
                  </a:lnTo>
                  <a:lnTo>
                    <a:pt x="742" y="208"/>
                  </a:lnTo>
                  <a:lnTo>
                    <a:pt x="754" y="252"/>
                  </a:lnTo>
                  <a:lnTo>
                    <a:pt x="762" y="288"/>
                  </a:lnTo>
                  <a:lnTo>
                    <a:pt x="762" y="288"/>
                  </a:lnTo>
                  <a:lnTo>
                    <a:pt x="754" y="294"/>
                  </a:lnTo>
                  <a:lnTo>
                    <a:pt x="732" y="306"/>
                  </a:lnTo>
                  <a:lnTo>
                    <a:pt x="718" y="312"/>
                  </a:lnTo>
                  <a:lnTo>
                    <a:pt x="704" y="318"/>
                  </a:lnTo>
                  <a:lnTo>
                    <a:pt x="690" y="320"/>
                  </a:lnTo>
                  <a:lnTo>
                    <a:pt x="678" y="320"/>
                  </a:lnTo>
                  <a:lnTo>
                    <a:pt x="678" y="320"/>
                  </a:lnTo>
                  <a:lnTo>
                    <a:pt x="672" y="282"/>
                  </a:lnTo>
                  <a:lnTo>
                    <a:pt x="664" y="242"/>
                  </a:lnTo>
                  <a:lnTo>
                    <a:pt x="650" y="196"/>
                  </a:lnTo>
                  <a:lnTo>
                    <a:pt x="642" y="172"/>
                  </a:lnTo>
                  <a:lnTo>
                    <a:pt x="632" y="150"/>
                  </a:lnTo>
                  <a:lnTo>
                    <a:pt x="622" y="130"/>
                  </a:lnTo>
                  <a:lnTo>
                    <a:pt x="608" y="112"/>
                  </a:lnTo>
                  <a:lnTo>
                    <a:pt x="594" y="98"/>
                  </a:lnTo>
                  <a:lnTo>
                    <a:pt x="578" y="86"/>
                  </a:lnTo>
                  <a:lnTo>
                    <a:pt x="570" y="82"/>
                  </a:lnTo>
                  <a:lnTo>
                    <a:pt x="560" y="80"/>
                  </a:lnTo>
                  <a:lnTo>
                    <a:pt x="552" y="78"/>
                  </a:lnTo>
                  <a:lnTo>
                    <a:pt x="542" y="78"/>
                  </a:lnTo>
                  <a:lnTo>
                    <a:pt x="542" y="78"/>
                  </a:lnTo>
                  <a:lnTo>
                    <a:pt x="520" y="82"/>
                  </a:lnTo>
                  <a:lnTo>
                    <a:pt x="494" y="90"/>
                  </a:lnTo>
                  <a:lnTo>
                    <a:pt x="468" y="100"/>
                  </a:lnTo>
                  <a:lnTo>
                    <a:pt x="438" y="114"/>
                  </a:lnTo>
                  <a:lnTo>
                    <a:pt x="378" y="146"/>
                  </a:lnTo>
                  <a:lnTo>
                    <a:pt x="318" y="182"/>
                  </a:lnTo>
                  <a:lnTo>
                    <a:pt x="262" y="220"/>
                  </a:lnTo>
                  <a:lnTo>
                    <a:pt x="214" y="252"/>
                  </a:lnTo>
                  <a:lnTo>
                    <a:pt x="160" y="288"/>
                  </a:lnTo>
                  <a:lnTo>
                    <a:pt x="160" y="288"/>
                  </a:lnTo>
                  <a:lnTo>
                    <a:pt x="154" y="290"/>
                  </a:lnTo>
                  <a:lnTo>
                    <a:pt x="140" y="290"/>
                  </a:lnTo>
                  <a:lnTo>
                    <a:pt x="104" y="288"/>
                  </a:lnTo>
                  <a:lnTo>
                    <a:pt x="60" y="280"/>
                  </a:lnTo>
                  <a:lnTo>
                    <a:pt x="40" y="276"/>
                  </a:lnTo>
                  <a:lnTo>
                    <a:pt x="24" y="270"/>
                  </a:lnTo>
                  <a:lnTo>
                    <a:pt x="10" y="264"/>
                  </a:lnTo>
                  <a:lnTo>
                    <a:pt x="2" y="256"/>
                  </a:lnTo>
                  <a:lnTo>
                    <a:pt x="0" y="254"/>
                  </a:lnTo>
                  <a:lnTo>
                    <a:pt x="0" y="250"/>
                  </a:lnTo>
                  <a:lnTo>
                    <a:pt x="4" y="246"/>
                  </a:lnTo>
                  <a:lnTo>
                    <a:pt x="8" y="242"/>
                  </a:lnTo>
                  <a:lnTo>
                    <a:pt x="24" y="234"/>
                  </a:lnTo>
                  <a:lnTo>
                    <a:pt x="52" y="226"/>
                  </a:lnTo>
                  <a:lnTo>
                    <a:pt x="90" y="220"/>
                  </a:lnTo>
                  <a:lnTo>
                    <a:pt x="144" y="212"/>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10217"/>
            <p:cNvSpPr>
              <a:spLocks/>
            </p:cNvSpPr>
            <p:nvPr/>
          </p:nvSpPr>
          <p:spPr bwMode="auto">
            <a:xfrm>
              <a:off x="12212638" y="4840288"/>
              <a:ext cx="1209675" cy="508000"/>
            </a:xfrm>
            <a:custGeom>
              <a:avLst/>
              <a:gdLst>
                <a:gd name="T0" fmla="*/ 144 w 762"/>
                <a:gd name="T1" fmla="*/ 212 h 320"/>
                <a:gd name="T2" fmla="*/ 232 w 762"/>
                <a:gd name="T3" fmla="*/ 138 h 320"/>
                <a:gd name="T4" fmla="*/ 320 w 762"/>
                <a:gd name="T5" fmla="*/ 76 h 320"/>
                <a:gd name="T6" fmla="*/ 386 w 762"/>
                <a:gd name="T7" fmla="*/ 38 h 320"/>
                <a:gd name="T8" fmla="*/ 454 w 762"/>
                <a:gd name="T9" fmla="*/ 12 h 320"/>
                <a:gd name="T10" fmla="*/ 502 w 762"/>
                <a:gd name="T11" fmla="*/ 0 h 320"/>
                <a:gd name="T12" fmla="*/ 532 w 762"/>
                <a:gd name="T13" fmla="*/ 0 h 320"/>
                <a:gd name="T14" fmla="*/ 546 w 762"/>
                <a:gd name="T15" fmla="*/ 2 h 320"/>
                <a:gd name="T16" fmla="*/ 598 w 762"/>
                <a:gd name="T17" fmla="*/ 18 h 320"/>
                <a:gd name="T18" fmla="*/ 640 w 762"/>
                <a:gd name="T19" fmla="*/ 46 h 320"/>
                <a:gd name="T20" fmla="*/ 676 w 762"/>
                <a:gd name="T21" fmla="*/ 80 h 320"/>
                <a:gd name="T22" fmla="*/ 704 w 762"/>
                <a:gd name="T23" fmla="*/ 120 h 320"/>
                <a:gd name="T24" fmla="*/ 726 w 762"/>
                <a:gd name="T25" fmla="*/ 164 h 320"/>
                <a:gd name="T26" fmla="*/ 754 w 762"/>
                <a:gd name="T27" fmla="*/ 252 h 320"/>
                <a:gd name="T28" fmla="*/ 762 w 762"/>
                <a:gd name="T29" fmla="*/ 288 h 320"/>
                <a:gd name="T30" fmla="*/ 732 w 762"/>
                <a:gd name="T31" fmla="*/ 306 h 320"/>
                <a:gd name="T32" fmla="*/ 704 w 762"/>
                <a:gd name="T33" fmla="*/ 318 h 320"/>
                <a:gd name="T34" fmla="*/ 678 w 762"/>
                <a:gd name="T35" fmla="*/ 320 h 320"/>
                <a:gd name="T36" fmla="*/ 672 w 762"/>
                <a:gd name="T37" fmla="*/ 282 h 320"/>
                <a:gd name="T38" fmla="*/ 650 w 762"/>
                <a:gd name="T39" fmla="*/ 196 h 320"/>
                <a:gd name="T40" fmla="*/ 632 w 762"/>
                <a:gd name="T41" fmla="*/ 150 h 320"/>
                <a:gd name="T42" fmla="*/ 608 w 762"/>
                <a:gd name="T43" fmla="*/ 112 h 320"/>
                <a:gd name="T44" fmla="*/ 578 w 762"/>
                <a:gd name="T45" fmla="*/ 86 h 320"/>
                <a:gd name="T46" fmla="*/ 560 w 762"/>
                <a:gd name="T47" fmla="*/ 80 h 320"/>
                <a:gd name="T48" fmla="*/ 542 w 762"/>
                <a:gd name="T49" fmla="*/ 78 h 320"/>
                <a:gd name="T50" fmla="*/ 520 w 762"/>
                <a:gd name="T51" fmla="*/ 82 h 320"/>
                <a:gd name="T52" fmla="*/ 468 w 762"/>
                <a:gd name="T53" fmla="*/ 100 h 320"/>
                <a:gd name="T54" fmla="*/ 378 w 762"/>
                <a:gd name="T55" fmla="*/ 146 h 320"/>
                <a:gd name="T56" fmla="*/ 262 w 762"/>
                <a:gd name="T57" fmla="*/ 220 h 320"/>
                <a:gd name="T58" fmla="*/ 160 w 762"/>
                <a:gd name="T59" fmla="*/ 288 h 320"/>
                <a:gd name="T60" fmla="*/ 154 w 762"/>
                <a:gd name="T61" fmla="*/ 290 h 320"/>
                <a:gd name="T62" fmla="*/ 104 w 762"/>
                <a:gd name="T63" fmla="*/ 288 h 320"/>
                <a:gd name="T64" fmla="*/ 40 w 762"/>
                <a:gd name="T65" fmla="*/ 276 h 320"/>
                <a:gd name="T66" fmla="*/ 10 w 762"/>
                <a:gd name="T67" fmla="*/ 264 h 320"/>
                <a:gd name="T68" fmla="*/ 0 w 762"/>
                <a:gd name="T69" fmla="*/ 254 h 320"/>
                <a:gd name="T70" fmla="*/ 4 w 762"/>
                <a:gd name="T71" fmla="*/ 246 h 320"/>
                <a:gd name="T72" fmla="*/ 24 w 762"/>
                <a:gd name="T73" fmla="*/ 234 h 320"/>
                <a:gd name="T74" fmla="*/ 90 w 762"/>
                <a:gd name="T75" fmla="*/ 2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2" h="320">
                  <a:moveTo>
                    <a:pt x="144" y="212"/>
                  </a:moveTo>
                  <a:lnTo>
                    <a:pt x="144" y="212"/>
                  </a:lnTo>
                  <a:lnTo>
                    <a:pt x="186" y="176"/>
                  </a:lnTo>
                  <a:lnTo>
                    <a:pt x="232" y="138"/>
                  </a:lnTo>
                  <a:lnTo>
                    <a:pt x="288" y="96"/>
                  </a:lnTo>
                  <a:lnTo>
                    <a:pt x="320" y="76"/>
                  </a:lnTo>
                  <a:lnTo>
                    <a:pt x="352" y="56"/>
                  </a:lnTo>
                  <a:lnTo>
                    <a:pt x="386" y="38"/>
                  </a:lnTo>
                  <a:lnTo>
                    <a:pt x="420" y="24"/>
                  </a:lnTo>
                  <a:lnTo>
                    <a:pt x="454" y="12"/>
                  </a:lnTo>
                  <a:lnTo>
                    <a:pt x="486" y="2"/>
                  </a:lnTo>
                  <a:lnTo>
                    <a:pt x="502" y="0"/>
                  </a:lnTo>
                  <a:lnTo>
                    <a:pt x="516" y="0"/>
                  </a:lnTo>
                  <a:lnTo>
                    <a:pt x="532" y="0"/>
                  </a:lnTo>
                  <a:lnTo>
                    <a:pt x="546" y="2"/>
                  </a:lnTo>
                  <a:lnTo>
                    <a:pt x="546" y="2"/>
                  </a:lnTo>
                  <a:lnTo>
                    <a:pt x="572" y="8"/>
                  </a:lnTo>
                  <a:lnTo>
                    <a:pt x="598" y="18"/>
                  </a:lnTo>
                  <a:lnTo>
                    <a:pt x="620" y="30"/>
                  </a:lnTo>
                  <a:lnTo>
                    <a:pt x="640" y="46"/>
                  </a:lnTo>
                  <a:lnTo>
                    <a:pt x="658" y="62"/>
                  </a:lnTo>
                  <a:lnTo>
                    <a:pt x="676" y="80"/>
                  </a:lnTo>
                  <a:lnTo>
                    <a:pt x="690" y="100"/>
                  </a:lnTo>
                  <a:lnTo>
                    <a:pt x="704" y="120"/>
                  </a:lnTo>
                  <a:lnTo>
                    <a:pt x="714" y="142"/>
                  </a:lnTo>
                  <a:lnTo>
                    <a:pt x="726" y="164"/>
                  </a:lnTo>
                  <a:lnTo>
                    <a:pt x="742" y="208"/>
                  </a:lnTo>
                  <a:lnTo>
                    <a:pt x="754" y="252"/>
                  </a:lnTo>
                  <a:lnTo>
                    <a:pt x="762" y="288"/>
                  </a:lnTo>
                  <a:lnTo>
                    <a:pt x="762" y="288"/>
                  </a:lnTo>
                  <a:lnTo>
                    <a:pt x="754" y="294"/>
                  </a:lnTo>
                  <a:lnTo>
                    <a:pt x="732" y="306"/>
                  </a:lnTo>
                  <a:lnTo>
                    <a:pt x="718" y="312"/>
                  </a:lnTo>
                  <a:lnTo>
                    <a:pt x="704" y="318"/>
                  </a:lnTo>
                  <a:lnTo>
                    <a:pt x="690" y="320"/>
                  </a:lnTo>
                  <a:lnTo>
                    <a:pt x="678" y="320"/>
                  </a:lnTo>
                  <a:lnTo>
                    <a:pt x="678" y="320"/>
                  </a:lnTo>
                  <a:lnTo>
                    <a:pt x="672" y="282"/>
                  </a:lnTo>
                  <a:lnTo>
                    <a:pt x="664" y="242"/>
                  </a:lnTo>
                  <a:lnTo>
                    <a:pt x="650" y="196"/>
                  </a:lnTo>
                  <a:lnTo>
                    <a:pt x="642" y="172"/>
                  </a:lnTo>
                  <a:lnTo>
                    <a:pt x="632" y="150"/>
                  </a:lnTo>
                  <a:lnTo>
                    <a:pt x="622" y="130"/>
                  </a:lnTo>
                  <a:lnTo>
                    <a:pt x="608" y="112"/>
                  </a:lnTo>
                  <a:lnTo>
                    <a:pt x="594" y="98"/>
                  </a:lnTo>
                  <a:lnTo>
                    <a:pt x="578" y="86"/>
                  </a:lnTo>
                  <a:lnTo>
                    <a:pt x="570" y="82"/>
                  </a:lnTo>
                  <a:lnTo>
                    <a:pt x="560" y="80"/>
                  </a:lnTo>
                  <a:lnTo>
                    <a:pt x="552" y="78"/>
                  </a:lnTo>
                  <a:lnTo>
                    <a:pt x="542" y="78"/>
                  </a:lnTo>
                  <a:lnTo>
                    <a:pt x="542" y="78"/>
                  </a:lnTo>
                  <a:lnTo>
                    <a:pt x="520" y="82"/>
                  </a:lnTo>
                  <a:lnTo>
                    <a:pt x="494" y="90"/>
                  </a:lnTo>
                  <a:lnTo>
                    <a:pt x="468" y="100"/>
                  </a:lnTo>
                  <a:lnTo>
                    <a:pt x="438" y="114"/>
                  </a:lnTo>
                  <a:lnTo>
                    <a:pt x="378" y="146"/>
                  </a:lnTo>
                  <a:lnTo>
                    <a:pt x="318" y="182"/>
                  </a:lnTo>
                  <a:lnTo>
                    <a:pt x="262" y="220"/>
                  </a:lnTo>
                  <a:lnTo>
                    <a:pt x="214" y="252"/>
                  </a:lnTo>
                  <a:lnTo>
                    <a:pt x="160" y="288"/>
                  </a:lnTo>
                  <a:lnTo>
                    <a:pt x="160" y="288"/>
                  </a:lnTo>
                  <a:lnTo>
                    <a:pt x="154" y="290"/>
                  </a:lnTo>
                  <a:lnTo>
                    <a:pt x="140" y="290"/>
                  </a:lnTo>
                  <a:lnTo>
                    <a:pt x="104" y="288"/>
                  </a:lnTo>
                  <a:lnTo>
                    <a:pt x="60" y="280"/>
                  </a:lnTo>
                  <a:lnTo>
                    <a:pt x="40" y="276"/>
                  </a:lnTo>
                  <a:lnTo>
                    <a:pt x="24" y="270"/>
                  </a:lnTo>
                  <a:lnTo>
                    <a:pt x="10" y="264"/>
                  </a:lnTo>
                  <a:lnTo>
                    <a:pt x="2" y="256"/>
                  </a:lnTo>
                  <a:lnTo>
                    <a:pt x="0" y="254"/>
                  </a:lnTo>
                  <a:lnTo>
                    <a:pt x="0" y="250"/>
                  </a:lnTo>
                  <a:lnTo>
                    <a:pt x="4" y="246"/>
                  </a:lnTo>
                  <a:lnTo>
                    <a:pt x="8" y="242"/>
                  </a:lnTo>
                  <a:lnTo>
                    <a:pt x="24" y="234"/>
                  </a:lnTo>
                  <a:lnTo>
                    <a:pt x="52" y="226"/>
                  </a:lnTo>
                  <a:lnTo>
                    <a:pt x="90" y="220"/>
                  </a:lnTo>
                  <a:lnTo>
                    <a:pt x="14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10218"/>
            <p:cNvSpPr>
              <a:spLocks/>
            </p:cNvSpPr>
            <p:nvPr/>
          </p:nvSpPr>
          <p:spPr bwMode="auto">
            <a:xfrm>
              <a:off x="13482638" y="5434013"/>
              <a:ext cx="438150" cy="619125"/>
            </a:xfrm>
            <a:custGeom>
              <a:avLst/>
              <a:gdLst>
                <a:gd name="T0" fmla="*/ 74 w 276"/>
                <a:gd name="T1" fmla="*/ 232 h 390"/>
                <a:gd name="T2" fmla="*/ 106 w 276"/>
                <a:gd name="T3" fmla="*/ 220 h 390"/>
                <a:gd name="T4" fmla="*/ 132 w 276"/>
                <a:gd name="T5" fmla="*/ 206 h 390"/>
                <a:gd name="T6" fmla="*/ 152 w 276"/>
                <a:gd name="T7" fmla="*/ 186 h 390"/>
                <a:gd name="T8" fmla="*/ 158 w 276"/>
                <a:gd name="T9" fmla="*/ 174 h 390"/>
                <a:gd name="T10" fmla="*/ 168 w 276"/>
                <a:gd name="T11" fmla="*/ 134 h 390"/>
                <a:gd name="T12" fmla="*/ 172 w 276"/>
                <a:gd name="T13" fmla="*/ 86 h 390"/>
                <a:gd name="T14" fmla="*/ 168 w 276"/>
                <a:gd name="T15" fmla="*/ 44 h 390"/>
                <a:gd name="T16" fmla="*/ 162 w 276"/>
                <a:gd name="T17" fmla="*/ 28 h 390"/>
                <a:gd name="T18" fmla="*/ 190 w 276"/>
                <a:gd name="T19" fmla="*/ 14 h 390"/>
                <a:gd name="T20" fmla="*/ 226 w 276"/>
                <a:gd name="T21" fmla="*/ 2 h 390"/>
                <a:gd name="T22" fmla="*/ 254 w 276"/>
                <a:gd name="T23" fmla="*/ 0 h 390"/>
                <a:gd name="T24" fmla="*/ 268 w 276"/>
                <a:gd name="T25" fmla="*/ 6 h 390"/>
                <a:gd name="T26" fmla="*/ 274 w 276"/>
                <a:gd name="T27" fmla="*/ 10 h 390"/>
                <a:gd name="T28" fmla="*/ 276 w 276"/>
                <a:gd name="T29" fmla="*/ 84 h 390"/>
                <a:gd name="T30" fmla="*/ 266 w 276"/>
                <a:gd name="T31" fmla="*/ 176 h 390"/>
                <a:gd name="T32" fmla="*/ 256 w 276"/>
                <a:gd name="T33" fmla="*/ 222 h 390"/>
                <a:gd name="T34" fmla="*/ 238 w 276"/>
                <a:gd name="T35" fmla="*/ 262 h 390"/>
                <a:gd name="T36" fmla="*/ 214 w 276"/>
                <a:gd name="T37" fmla="*/ 292 h 390"/>
                <a:gd name="T38" fmla="*/ 182 w 276"/>
                <a:gd name="T39" fmla="*/ 290 h 390"/>
                <a:gd name="T40" fmla="*/ 188 w 276"/>
                <a:gd name="T41" fmla="*/ 314 h 390"/>
                <a:gd name="T42" fmla="*/ 188 w 276"/>
                <a:gd name="T43" fmla="*/ 332 h 390"/>
                <a:gd name="T44" fmla="*/ 178 w 276"/>
                <a:gd name="T45" fmla="*/ 346 h 390"/>
                <a:gd name="T46" fmla="*/ 152 w 276"/>
                <a:gd name="T47" fmla="*/ 360 h 390"/>
                <a:gd name="T48" fmla="*/ 82 w 276"/>
                <a:gd name="T49" fmla="*/ 386 h 390"/>
                <a:gd name="T50" fmla="*/ 64 w 276"/>
                <a:gd name="T51" fmla="*/ 390 h 390"/>
                <a:gd name="T52" fmla="*/ 16 w 276"/>
                <a:gd name="T53" fmla="*/ 314 h 390"/>
                <a:gd name="T54" fmla="*/ 0 w 276"/>
                <a:gd name="T55" fmla="*/ 286 h 390"/>
                <a:gd name="T56" fmla="*/ 0 w 276"/>
                <a:gd name="T57" fmla="*/ 276 h 390"/>
                <a:gd name="T58" fmla="*/ 6 w 276"/>
                <a:gd name="T59" fmla="*/ 268 h 390"/>
                <a:gd name="T60" fmla="*/ 32 w 276"/>
                <a:gd name="T61" fmla="*/ 250 h 390"/>
                <a:gd name="T62" fmla="*/ 74 w 276"/>
                <a:gd name="T63" fmla="*/ 23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6" h="390">
                  <a:moveTo>
                    <a:pt x="74" y="232"/>
                  </a:moveTo>
                  <a:lnTo>
                    <a:pt x="74" y="232"/>
                  </a:lnTo>
                  <a:lnTo>
                    <a:pt x="84" y="230"/>
                  </a:lnTo>
                  <a:lnTo>
                    <a:pt x="106" y="220"/>
                  </a:lnTo>
                  <a:lnTo>
                    <a:pt x="120" y="214"/>
                  </a:lnTo>
                  <a:lnTo>
                    <a:pt x="132" y="206"/>
                  </a:lnTo>
                  <a:lnTo>
                    <a:pt x="144" y="196"/>
                  </a:lnTo>
                  <a:lnTo>
                    <a:pt x="152" y="186"/>
                  </a:lnTo>
                  <a:lnTo>
                    <a:pt x="152" y="186"/>
                  </a:lnTo>
                  <a:lnTo>
                    <a:pt x="158" y="174"/>
                  </a:lnTo>
                  <a:lnTo>
                    <a:pt x="164" y="154"/>
                  </a:lnTo>
                  <a:lnTo>
                    <a:pt x="168" y="134"/>
                  </a:lnTo>
                  <a:lnTo>
                    <a:pt x="170" y="110"/>
                  </a:lnTo>
                  <a:lnTo>
                    <a:pt x="172" y="86"/>
                  </a:lnTo>
                  <a:lnTo>
                    <a:pt x="170" y="64"/>
                  </a:lnTo>
                  <a:lnTo>
                    <a:pt x="168" y="44"/>
                  </a:lnTo>
                  <a:lnTo>
                    <a:pt x="162" y="28"/>
                  </a:lnTo>
                  <a:lnTo>
                    <a:pt x="162" y="28"/>
                  </a:lnTo>
                  <a:lnTo>
                    <a:pt x="176" y="22"/>
                  </a:lnTo>
                  <a:lnTo>
                    <a:pt x="190" y="14"/>
                  </a:lnTo>
                  <a:lnTo>
                    <a:pt x="208" y="8"/>
                  </a:lnTo>
                  <a:lnTo>
                    <a:pt x="226" y="2"/>
                  </a:lnTo>
                  <a:lnTo>
                    <a:pt x="246" y="0"/>
                  </a:lnTo>
                  <a:lnTo>
                    <a:pt x="254" y="0"/>
                  </a:lnTo>
                  <a:lnTo>
                    <a:pt x="262" y="2"/>
                  </a:lnTo>
                  <a:lnTo>
                    <a:pt x="268" y="6"/>
                  </a:lnTo>
                  <a:lnTo>
                    <a:pt x="274" y="10"/>
                  </a:lnTo>
                  <a:lnTo>
                    <a:pt x="274" y="10"/>
                  </a:lnTo>
                  <a:lnTo>
                    <a:pt x="276" y="46"/>
                  </a:lnTo>
                  <a:lnTo>
                    <a:pt x="276" y="84"/>
                  </a:lnTo>
                  <a:lnTo>
                    <a:pt x="272" y="128"/>
                  </a:lnTo>
                  <a:lnTo>
                    <a:pt x="266" y="176"/>
                  </a:lnTo>
                  <a:lnTo>
                    <a:pt x="262" y="200"/>
                  </a:lnTo>
                  <a:lnTo>
                    <a:pt x="256" y="222"/>
                  </a:lnTo>
                  <a:lnTo>
                    <a:pt x="248" y="244"/>
                  </a:lnTo>
                  <a:lnTo>
                    <a:pt x="238" y="262"/>
                  </a:lnTo>
                  <a:lnTo>
                    <a:pt x="228" y="278"/>
                  </a:lnTo>
                  <a:lnTo>
                    <a:pt x="214" y="292"/>
                  </a:lnTo>
                  <a:lnTo>
                    <a:pt x="182" y="290"/>
                  </a:lnTo>
                  <a:lnTo>
                    <a:pt x="182" y="290"/>
                  </a:lnTo>
                  <a:lnTo>
                    <a:pt x="184" y="296"/>
                  </a:lnTo>
                  <a:lnTo>
                    <a:pt x="188" y="314"/>
                  </a:lnTo>
                  <a:lnTo>
                    <a:pt x="190" y="322"/>
                  </a:lnTo>
                  <a:lnTo>
                    <a:pt x="188" y="332"/>
                  </a:lnTo>
                  <a:lnTo>
                    <a:pt x="184" y="340"/>
                  </a:lnTo>
                  <a:lnTo>
                    <a:pt x="178" y="346"/>
                  </a:lnTo>
                  <a:lnTo>
                    <a:pt x="178" y="346"/>
                  </a:lnTo>
                  <a:lnTo>
                    <a:pt x="152" y="360"/>
                  </a:lnTo>
                  <a:lnTo>
                    <a:pt x="116" y="374"/>
                  </a:lnTo>
                  <a:lnTo>
                    <a:pt x="82" y="386"/>
                  </a:lnTo>
                  <a:lnTo>
                    <a:pt x="64" y="390"/>
                  </a:lnTo>
                  <a:lnTo>
                    <a:pt x="64" y="390"/>
                  </a:lnTo>
                  <a:lnTo>
                    <a:pt x="36" y="348"/>
                  </a:lnTo>
                  <a:lnTo>
                    <a:pt x="16" y="314"/>
                  </a:lnTo>
                  <a:lnTo>
                    <a:pt x="0" y="286"/>
                  </a:lnTo>
                  <a:lnTo>
                    <a:pt x="0" y="286"/>
                  </a:lnTo>
                  <a:lnTo>
                    <a:pt x="0" y="282"/>
                  </a:lnTo>
                  <a:lnTo>
                    <a:pt x="0" y="276"/>
                  </a:lnTo>
                  <a:lnTo>
                    <a:pt x="2" y="272"/>
                  </a:lnTo>
                  <a:lnTo>
                    <a:pt x="6" y="268"/>
                  </a:lnTo>
                  <a:lnTo>
                    <a:pt x="18" y="258"/>
                  </a:lnTo>
                  <a:lnTo>
                    <a:pt x="32" y="250"/>
                  </a:lnTo>
                  <a:lnTo>
                    <a:pt x="60" y="238"/>
                  </a:lnTo>
                  <a:lnTo>
                    <a:pt x="74" y="232"/>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10219"/>
            <p:cNvSpPr>
              <a:spLocks/>
            </p:cNvSpPr>
            <p:nvPr/>
          </p:nvSpPr>
          <p:spPr bwMode="auto">
            <a:xfrm>
              <a:off x="13482638" y="5434013"/>
              <a:ext cx="438150" cy="619125"/>
            </a:xfrm>
            <a:custGeom>
              <a:avLst/>
              <a:gdLst>
                <a:gd name="T0" fmla="*/ 74 w 276"/>
                <a:gd name="T1" fmla="*/ 232 h 390"/>
                <a:gd name="T2" fmla="*/ 106 w 276"/>
                <a:gd name="T3" fmla="*/ 220 h 390"/>
                <a:gd name="T4" fmla="*/ 132 w 276"/>
                <a:gd name="T5" fmla="*/ 206 h 390"/>
                <a:gd name="T6" fmla="*/ 152 w 276"/>
                <a:gd name="T7" fmla="*/ 186 h 390"/>
                <a:gd name="T8" fmla="*/ 158 w 276"/>
                <a:gd name="T9" fmla="*/ 174 h 390"/>
                <a:gd name="T10" fmla="*/ 168 w 276"/>
                <a:gd name="T11" fmla="*/ 134 h 390"/>
                <a:gd name="T12" fmla="*/ 172 w 276"/>
                <a:gd name="T13" fmla="*/ 86 h 390"/>
                <a:gd name="T14" fmla="*/ 168 w 276"/>
                <a:gd name="T15" fmla="*/ 44 h 390"/>
                <a:gd name="T16" fmla="*/ 162 w 276"/>
                <a:gd name="T17" fmla="*/ 28 h 390"/>
                <a:gd name="T18" fmla="*/ 190 w 276"/>
                <a:gd name="T19" fmla="*/ 14 h 390"/>
                <a:gd name="T20" fmla="*/ 226 w 276"/>
                <a:gd name="T21" fmla="*/ 2 h 390"/>
                <a:gd name="T22" fmla="*/ 254 w 276"/>
                <a:gd name="T23" fmla="*/ 0 h 390"/>
                <a:gd name="T24" fmla="*/ 268 w 276"/>
                <a:gd name="T25" fmla="*/ 6 h 390"/>
                <a:gd name="T26" fmla="*/ 274 w 276"/>
                <a:gd name="T27" fmla="*/ 10 h 390"/>
                <a:gd name="T28" fmla="*/ 276 w 276"/>
                <a:gd name="T29" fmla="*/ 84 h 390"/>
                <a:gd name="T30" fmla="*/ 266 w 276"/>
                <a:gd name="T31" fmla="*/ 176 h 390"/>
                <a:gd name="T32" fmla="*/ 256 w 276"/>
                <a:gd name="T33" fmla="*/ 222 h 390"/>
                <a:gd name="T34" fmla="*/ 238 w 276"/>
                <a:gd name="T35" fmla="*/ 262 h 390"/>
                <a:gd name="T36" fmla="*/ 214 w 276"/>
                <a:gd name="T37" fmla="*/ 292 h 390"/>
                <a:gd name="T38" fmla="*/ 182 w 276"/>
                <a:gd name="T39" fmla="*/ 290 h 390"/>
                <a:gd name="T40" fmla="*/ 188 w 276"/>
                <a:gd name="T41" fmla="*/ 314 h 390"/>
                <a:gd name="T42" fmla="*/ 188 w 276"/>
                <a:gd name="T43" fmla="*/ 332 h 390"/>
                <a:gd name="T44" fmla="*/ 178 w 276"/>
                <a:gd name="T45" fmla="*/ 346 h 390"/>
                <a:gd name="T46" fmla="*/ 152 w 276"/>
                <a:gd name="T47" fmla="*/ 360 h 390"/>
                <a:gd name="T48" fmla="*/ 82 w 276"/>
                <a:gd name="T49" fmla="*/ 386 h 390"/>
                <a:gd name="T50" fmla="*/ 64 w 276"/>
                <a:gd name="T51" fmla="*/ 390 h 390"/>
                <a:gd name="T52" fmla="*/ 16 w 276"/>
                <a:gd name="T53" fmla="*/ 314 h 390"/>
                <a:gd name="T54" fmla="*/ 0 w 276"/>
                <a:gd name="T55" fmla="*/ 286 h 390"/>
                <a:gd name="T56" fmla="*/ 0 w 276"/>
                <a:gd name="T57" fmla="*/ 276 h 390"/>
                <a:gd name="T58" fmla="*/ 6 w 276"/>
                <a:gd name="T59" fmla="*/ 268 h 390"/>
                <a:gd name="T60" fmla="*/ 32 w 276"/>
                <a:gd name="T61" fmla="*/ 250 h 390"/>
                <a:gd name="T62" fmla="*/ 74 w 276"/>
                <a:gd name="T63" fmla="*/ 23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6" h="390">
                  <a:moveTo>
                    <a:pt x="74" y="232"/>
                  </a:moveTo>
                  <a:lnTo>
                    <a:pt x="74" y="232"/>
                  </a:lnTo>
                  <a:lnTo>
                    <a:pt x="84" y="230"/>
                  </a:lnTo>
                  <a:lnTo>
                    <a:pt x="106" y="220"/>
                  </a:lnTo>
                  <a:lnTo>
                    <a:pt x="120" y="214"/>
                  </a:lnTo>
                  <a:lnTo>
                    <a:pt x="132" y="206"/>
                  </a:lnTo>
                  <a:lnTo>
                    <a:pt x="144" y="196"/>
                  </a:lnTo>
                  <a:lnTo>
                    <a:pt x="152" y="186"/>
                  </a:lnTo>
                  <a:lnTo>
                    <a:pt x="152" y="186"/>
                  </a:lnTo>
                  <a:lnTo>
                    <a:pt x="158" y="174"/>
                  </a:lnTo>
                  <a:lnTo>
                    <a:pt x="164" y="154"/>
                  </a:lnTo>
                  <a:lnTo>
                    <a:pt x="168" y="134"/>
                  </a:lnTo>
                  <a:lnTo>
                    <a:pt x="170" y="110"/>
                  </a:lnTo>
                  <a:lnTo>
                    <a:pt x="172" y="86"/>
                  </a:lnTo>
                  <a:lnTo>
                    <a:pt x="170" y="64"/>
                  </a:lnTo>
                  <a:lnTo>
                    <a:pt x="168" y="44"/>
                  </a:lnTo>
                  <a:lnTo>
                    <a:pt x="162" y="28"/>
                  </a:lnTo>
                  <a:lnTo>
                    <a:pt x="162" y="28"/>
                  </a:lnTo>
                  <a:lnTo>
                    <a:pt x="176" y="22"/>
                  </a:lnTo>
                  <a:lnTo>
                    <a:pt x="190" y="14"/>
                  </a:lnTo>
                  <a:lnTo>
                    <a:pt x="208" y="8"/>
                  </a:lnTo>
                  <a:lnTo>
                    <a:pt x="226" y="2"/>
                  </a:lnTo>
                  <a:lnTo>
                    <a:pt x="246" y="0"/>
                  </a:lnTo>
                  <a:lnTo>
                    <a:pt x="254" y="0"/>
                  </a:lnTo>
                  <a:lnTo>
                    <a:pt x="262" y="2"/>
                  </a:lnTo>
                  <a:lnTo>
                    <a:pt x="268" y="6"/>
                  </a:lnTo>
                  <a:lnTo>
                    <a:pt x="274" y="10"/>
                  </a:lnTo>
                  <a:lnTo>
                    <a:pt x="274" y="10"/>
                  </a:lnTo>
                  <a:lnTo>
                    <a:pt x="276" y="46"/>
                  </a:lnTo>
                  <a:lnTo>
                    <a:pt x="276" y="84"/>
                  </a:lnTo>
                  <a:lnTo>
                    <a:pt x="272" y="128"/>
                  </a:lnTo>
                  <a:lnTo>
                    <a:pt x="266" y="176"/>
                  </a:lnTo>
                  <a:lnTo>
                    <a:pt x="262" y="200"/>
                  </a:lnTo>
                  <a:lnTo>
                    <a:pt x="256" y="222"/>
                  </a:lnTo>
                  <a:lnTo>
                    <a:pt x="248" y="244"/>
                  </a:lnTo>
                  <a:lnTo>
                    <a:pt x="238" y="262"/>
                  </a:lnTo>
                  <a:lnTo>
                    <a:pt x="228" y="278"/>
                  </a:lnTo>
                  <a:lnTo>
                    <a:pt x="214" y="292"/>
                  </a:lnTo>
                  <a:lnTo>
                    <a:pt x="182" y="290"/>
                  </a:lnTo>
                  <a:lnTo>
                    <a:pt x="182" y="290"/>
                  </a:lnTo>
                  <a:lnTo>
                    <a:pt x="184" y="296"/>
                  </a:lnTo>
                  <a:lnTo>
                    <a:pt x="188" y="314"/>
                  </a:lnTo>
                  <a:lnTo>
                    <a:pt x="190" y="322"/>
                  </a:lnTo>
                  <a:lnTo>
                    <a:pt x="188" y="332"/>
                  </a:lnTo>
                  <a:lnTo>
                    <a:pt x="184" y="340"/>
                  </a:lnTo>
                  <a:lnTo>
                    <a:pt x="178" y="346"/>
                  </a:lnTo>
                  <a:lnTo>
                    <a:pt x="178" y="346"/>
                  </a:lnTo>
                  <a:lnTo>
                    <a:pt x="152" y="360"/>
                  </a:lnTo>
                  <a:lnTo>
                    <a:pt x="116" y="374"/>
                  </a:lnTo>
                  <a:lnTo>
                    <a:pt x="82" y="386"/>
                  </a:lnTo>
                  <a:lnTo>
                    <a:pt x="64" y="390"/>
                  </a:lnTo>
                  <a:lnTo>
                    <a:pt x="64" y="390"/>
                  </a:lnTo>
                  <a:lnTo>
                    <a:pt x="36" y="348"/>
                  </a:lnTo>
                  <a:lnTo>
                    <a:pt x="16" y="314"/>
                  </a:lnTo>
                  <a:lnTo>
                    <a:pt x="0" y="286"/>
                  </a:lnTo>
                  <a:lnTo>
                    <a:pt x="0" y="286"/>
                  </a:lnTo>
                  <a:lnTo>
                    <a:pt x="0" y="282"/>
                  </a:lnTo>
                  <a:lnTo>
                    <a:pt x="0" y="276"/>
                  </a:lnTo>
                  <a:lnTo>
                    <a:pt x="2" y="272"/>
                  </a:lnTo>
                  <a:lnTo>
                    <a:pt x="6" y="268"/>
                  </a:lnTo>
                  <a:lnTo>
                    <a:pt x="18" y="258"/>
                  </a:lnTo>
                  <a:lnTo>
                    <a:pt x="32" y="250"/>
                  </a:lnTo>
                  <a:lnTo>
                    <a:pt x="60" y="238"/>
                  </a:lnTo>
                  <a:lnTo>
                    <a:pt x="74" y="2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10220"/>
            <p:cNvSpPr>
              <a:spLocks/>
            </p:cNvSpPr>
            <p:nvPr/>
          </p:nvSpPr>
          <p:spPr bwMode="auto">
            <a:xfrm>
              <a:off x="11857038" y="5221288"/>
              <a:ext cx="1743075" cy="695325"/>
            </a:xfrm>
            <a:custGeom>
              <a:avLst/>
              <a:gdLst>
                <a:gd name="T0" fmla="*/ 294 w 1098"/>
                <a:gd name="T1" fmla="*/ 20 h 438"/>
                <a:gd name="T2" fmla="*/ 350 w 1098"/>
                <a:gd name="T3" fmla="*/ 16 h 438"/>
                <a:gd name="T4" fmla="*/ 438 w 1098"/>
                <a:gd name="T5" fmla="*/ 18 h 438"/>
                <a:gd name="T6" fmla="*/ 552 w 1098"/>
                <a:gd name="T7" fmla="*/ 30 h 438"/>
                <a:gd name="T8" fmla="*/ 684 w 1098"/>
                <a:gd name="T9" fmla="*/ 58 h 438"/>
                <a:gd name="T10" fmla="*/ 750 w 1098"/>
                <a:gd name="T11" fmla="*/ 80 h 438"/>
                <a:gd name="T12" fmla="*/ 818 w 1098"/>
                <a:gd name="T13" fmla="*/ 108 h 438"/>
                <a:gd name="T14" fmla="*/ 884 w 1098"/>
                <a:gd name="T15" fmla="*/ 142 h 438"/>
                <a:gd name="T16" fmla="*/ 946 w 1098"/>
                <a:gd name="T17" fmla="*/ 184 h 438"/>
                <a:gd name="T18" fmla="*/ 1002 w 1098"/>
                <a:gd name="T19" fmla="*/ 236 h 438"/>
                <a:gd name="T20" fmla="*/ 1054 w 1098"/>
                <a:gd name="T21" fmla="*/ 296 h 438"/>
                <a:gd name="T22" fmla="*/ 1098 w 1098"/>
                <a:gd name="T23" fmla="*/ 366 h 438"/>
                <a:gd name="T24" fmla="*/ 1070 w 1098"/>
                <a:gd name="T25" fmla="*/ 394 h 438"/>
                <a:gd name="T26" fmla="*/ 1032 w 1098"/>
                <a:gd name="T27" fmla="*/ 438 h 438"/>
                <a:gd name="T28" fmla="*/ 1024 w 1098"/>
                <a:gd name="T29" fmla="*/ 422 h 438"/>
                <a:gd name="T30" fmla="*/ 1000 w 1098"/>
                <a:gd name="T31" fmla="*/ 378 h 438"/>
                <a:gd name="T32" fmla="*/ 956 w 1098"/>
                <a:gd name="T33" fmla="*/ 316 h 438"/>
                <a:gd name="T34" fmla="*/ 906 w 1098"/>
                <a:gd name="T35" fmla="*/ 266 h 438"/>
                <a:gd name="T36" fmla="*/ 864 w 1098"/>
                <a:gd name="T37" fmla="*/ 232 h 438"/>
                <a:gd name="T38" fmla="*/ 814 w 1098"/>
                <a:gd name="T39" fmla="*/ 200 h 438"/>
                <a:gd name="T40" fmla="*/ 756 w 1098"/>
                <a:gd name="T41" fmla="*/ 170 h 438"/>
                <a:gd name="T42" fmla="*/ 688 w 1098"/>
                <a:gd name="T43" fmla="*/ 146 h 438"/>
                <a:gd name="T44" fmla="*/ 612 w 1098"/>
                <a:gd name="T45" fmla="*/ 126 h 438"/>
                <a:gd name="T46" fmla="*/ 526 w 1098"/>
                <a:gd name="T47" fmla="*/ 112 h 438"/>
                <a:gd name="T48" fmla="*/ 430 w 1098"/>
                <a:gd name="T49" fmla="*/ 108 h 438"/>
                <a:gd name="T50" fmla="*/ 322 w 1098"/>
                <a:gd name="T51" fmla="*/ 112 h 438"/>
                <a:gd name="T52" fmla="*/ 264 w 1098"/>
                <a:gd name="T53" fmla="*/ 116 h 438"/>
                <a:gd name="T54" fmla="*/ 250 w 1098"/>
                <a:gd name="T55" fmla="*/ 120 h 438"/>
                <a:gd name="T56" fmla="*/ 188 w 1098"/>
                <a:gd name="T57" fmla="*/ 140 h 438"/>
                <a:gd name="T58" fmla="*/ 126 w 1098"/>
                <a:gd name="T59" fmla="*/ 156 h 438"/>
                <a:gd name="T60" fmla="*/ 86 w 1098"/>
                <a:gd name="T61" fmla="*/ 156 h 438"/>
                <a:gd name="T62" fmla="*/ 48 w 1098"/>
                <a:gd name="T63" fmla="*/ 148 h 438"/>
                <a:gd name="T64" fmla="*/ 26 w 1098"/>
                <a:gd name="T65" fmla="*/ 132 h 438"/>
                <a:gd name="T66" fmla="*/ 14 w 1098"/>
                <a:gd name="T67" fmla="*/ 114 h 438"/>
                <a:gd name="T68" fmla="*/ 10 w 1098"/>
                <a:gd name="T69" fmla="*/ 104 h 438"/>
                <a:gd name="T70" fmla="*/ 2 w 1098"/>
                <a:gd name="T71" fmla="*/ 76 h 438"/>
                <a:gd name="T72" fmla="*/ 2 w 1098"/>
                <a:gd name="T73" fmla="*/ 54 h 438"/>
                <a:gd name="T74" fmla="*/ 10 w 1098"/>
                <a:gd name="T75" fmla="*/ 36 h 438"/>
                <a:gd name="T76" fmla="*/ 26 w 1098"/>
                <a:gd name="T77" fmla="*/ 22 h 438"/>
                <a:gd name="T78" fmla="*/ 46 w 1098"/>
                <a:gd name="T79" fmla="*/ 12 h 438"/>
                <a:gd name="T80" fmla="*/ 96 w 1098"/>
                <a:gd name="T81" fmla="*/ 2 h 438"/>
                <a:gd name="T82" fmla="*/ 156 w 1098"/>
                <a:gd name="T83" fmla="*/ 0 h 438"/>
                <a:gd name="T84" fmla="*/ 240 w 1098"/>
                <a:gd name="T85" fmla="*/ 10 h 438"/>
                <a:gd name="T86" fmla="*/ 294 w 1098"/>
                <a:gd name="T87" fmla="*/ 2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8" h="438">
                  <a:moveTo>
                    <a:pt x="294" y="20"/>
                  </a:moveTo>
                  <a:lnTo>
                    <a:pt x="294" y="20"/>
                  </a:lnTo>
                  <a:lnTo>
                    <a:pt x="320" y="18"/>
                  </a:lnTo>
                  <a:lnTo>
                    <a:pt x="350" y="16"/>
                  </a:lnTo>
                  <a:lnTo>
                    <a:pt x="390" y="16"/>
                  </a:lnTo>
                  <a:lnTo>
                    <a:pt x="438" y="18"/>
                  </a:lnTo>
                  <a:lnTo>
                    <a:pt x="492" y="22"/>
                  </a:lnTo>
                  <a:lnTo>
                    <a:pt x="552" y="30"/>
                  </a:lnTo>
                  <a:lnTo>
                    <a:pt x="616" y="42"/>
                  </a:lnTo>
                  <a:lnTo>
                    <a:pt x="684" y="58"/>
                  </a:lnTo>
                  <a:lnTo>
                    <a:pt x="718" y="68"/>
                  </a:lnTo>
                  <a:lnTo>
                    <a:pt x="750" y="80"/>
                  </a:lnTo>
                  <a:lnTo>
                    <a:pt x="784" y="92"/>
                  </a:lnTo>
                  <a:lnTo>
                    <a:pt x="818" y="108"/>
                  </a:lnTo>
                  <a:lnTo>
                    <a:pt x="850" y="124"/>
                  </a:lnTo>
                  <a:lnTo>
                    <a:pt x="884" y="142"/>
                  </a:lnTo>
                  <a:lnTo>
                    <a:pt x="914" y="162"/>
                  </a:lnTo>
                  <a:lnTo>
                    <a:pt x="946" y="184"/>
                  </a:lnTo>
                  <a:lnTo>
                    <a:pt x="974" y="210"/>
                  </a:lnTo>
                  <a:lnTo>
                    <a:pt x="1002" y="236"/>
                  </a:lnTo>
                  <a:lnTo>
                    <a:pt x="1030" y="264"/>
                  </a:lnTo>
                  <a:lnTo>
                    <a:pt x="1054" y="296"/>
                  </a:lnTo>
                  <a:lnTo>
                    <a:pt x="1076" y="330"/>
                  </a:lnTo>
                  <a:lnTo>
                    <a:pt x="1098" y="366"/>
                  </a:lnTo>
                  <a:lnTo>
                    <a:pt x="1098" y="366"/>
                  </a:lnTo>
                  <a:lnTo>
                    <a:pt x="1070" y="394"/>
                  </a:lnTo>
                  <a:lnTo>
                    <a:pt x="1048" y="418"/>
                  </a:lnTo>
                  <a:lnTo>
                    <a:pt x="1032" y="438"/>
                  </a:lnTo>
                  <a:lnTo>
                    <a:pt x="1032" y="438"/>
                  </a:lnTo>
                  <a:lnTo>
                    <a:pt x="1024" y="422"/>
                  </a:lnTo>
                  <a:lnTo>
                    <a:pt x="1016" y="402"/>
                  </a:lnTo>
                  <a:lnTo>
                    <a:pt x="1000" y="378"/>
                  </a:lnTo>
                  <a:lnTo>
                    <a:pt x="982" y="348"/>
                  </a:lnTo>
                  <a:lnTo>
                    <a:pt x="956" y="316"/>
                  </a:lnTo>
                  <a:lnTo>
                    <a:pt x="924" y="282"/>
                  </a:lnTo>
                  <a:lnTo>
                    <a:pt x="906" y="266"/>
                  </a:lnTo>
                  <a:lnTo>
                    <a:pt x="886" y="248"/>
                  </a:lnTo>
                  <a:lnTo>
                    <a:pt x="864" y="232"/>
                  </a:lnTo>
                  <a:lnTo>
                    <a:pt x="840" y="216"/>
                  </a:lnTo>
                  <a:lnTo>
                    <a:pt x="814" y="200"/>
                  </a:lnTo>
                  <a:lnTo>
                    <a:pt x="786" y="184"/>
                  </a:lnTo>
                  <a:lnTo>
                    <a:pt x="756" y="170"/>
                  </a:lnTo>
                  <a:lnTo>
                    <a:pt x="722" y="158"/>
                  </a:lnTo>
                  <a:lnTo>
                    <a:pt x="688" y="146"/>
                  </a:lnTo>
                  <a:lnTo>
                    <a:pt x="652" y="134"/>
                  </a:lnTo>
                  <a:lnTo>
                    <a:pt x="612" y="126"/>
                  </a:lnTo>
                  <a:lnTo>
                    <a:pt x="570" y="118"/>
                  </a:lnTo>
                  <a:lnTo>
                    <a:pt x="526" y="112"/>
                  </a:lnTo>
                  <a:lnTo>
                    <a:pt x="480" y="108"/>
                  </a:lnTo>
                  <a:lnTo>
                    <a:pt x="430" y="108"/>
                  </a:lnTo>
                  <a:lnTo>
                    <a:pt x="378" y="108"/>
                  </a:lnTo>
                  <a:lnTo>
                    <a:pt x="322" y="112"/>
                  </a:lnTo>
                  <a:lnTo>
                    <a:pt x="264" y="116"/>
                  </a:lnTo>
                  <a:lnTo>
                    <a:pt x="264" y="116"/>
                  </a:lnTo>
                  <a:lnTo>
                    <a:pt x="260" y="118"/>
                  </a:lnTo>
                  <a:lnTo>
                    <a:pt x="250" y="120"/>
                  </a:lnTo>
                  <a:lnTo>
                    <a:pt x="224" y="128"/>
                  </a:lnTo>
                  <a:lnTo>
                    <a:pt x="188" y="140"/>
                  </a:lnTo>
                  <a:lnTo>
                    <a:pt x="148" y="152"/>
                  </a:lnTo>
                  <a:lnTo>
                    <a:pt x="126" y="156"/>
                  </a:lnTo>
                  <a:lnTo>
                    <a:pt x="106" y="158"/>
                  </a:lnTo>
                  <a:lnTo>
                    <a:pt x="86" y="156"/>
                  </a:lnTo>
                  <a:lnTo>
                    <a:pt x="66" y="154"/>
                  </a:lnTo>
                  <a:lnTo>
                    <a:pt x="48" y="148"/>
                  </a:lnTo>
                  <a:lnTo>
                    <a:pt x="32" y="138"/>
                  </a:lnTo>
                  <a:lnTo>
                    <a:pt x="26" y="132"/>
                  </a:lnTo>
                  <a:lnTo>
                    <a:pt x="20" y="124"/>
                  </a:lnTo>
                  <a:lnTo>
                    <a:pt x="14" y="114"/>
                  </a:lnTo>
                  <a:lnTo>
                    <a:pt x="10" y="104"/>
                  </a:lnTo>
                  <a:lnTo>
                    <a:pt x="10" y="104"/>
                  </a:lnTo>
                  <a:lnTo>
                    <a:pt x="4" y="90"/>
                  </a:lnTo>
                  <a:lnTo>
                    <a:pt x="2" y="76"/>
                  </a:lnTo>
                  <a:lnTo>
                    <a:pt x="0" y="64"/>
                  </a:lnTo>
                  <a:lnTo>
                    <a:pt x="2" y="54"/>
                  </a:lnTo>
                  <a:lnTo>
                    <a:pt x="6" y="44"/>
                  </a:lnTo>
                  <a:lnTo>
                    <a:pt x="10" y="36"/>
                  </a:lnTo>
                  <a:lnTo>
                    <a:pt x="18" y="28"/>
                  </a:lnTo>
                  <a:lnTo>
                    <a:pt x="26" y="22"/>
                  </a:lnTo>
                  <a:lnTo>
                    <a:pt x="34" y="16"/>
                  </a:lnTo>
                  <a:lnTo>
                    <a:pt x="46" y="12"/>
                  </a:lnTo>
                  <a:lnTo>
                    <a:pt x="70" y="4"/>
                  </a:lnTo>
                  <a:lnTo>
                    <a:pt x="96" y="2"/>
                  </a:lnTo>
                  <a:lnTo>
                    <a:pt x="126" y="0"/>
                  </a:lnTo>
                  <a:lnTo>
                    <a:pt x="156" y="0"/>
                  </a:lnTo>
                  <a:lnTo>
                    <a:pt x="186" y="2"/>
                  </a:lnTo>
                  <a:lnTo>
                    <a:pt x="240" y="10"/>
                  </a:lnTo>
                  <a:lnTo>
                    <a:pt x="278" y="16"/>
                  </a:lnTo>
                  <a:lnTo>
                    <a:pt x="294" y="2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10221"/>
            <p:cNvSpPr>
              <a:spLocks/>
            </p:cNvSpPr>
            <p:nvPr/>
          </p:nvSpPr>
          <p:spPr bwMode="auto">
            <a:xfrm>
              <a:off x="11857038" y="5221288"/>
              <a:ext cx="1743075" cy="695325"/>
            </a:xfrm>
            <a:custGeom>
              <a:avLst/>
              <a:gdLst>
                <a:gd name="T0" fmla="*/ 294 w 1098"/>
                <a:gd name="T1" fmla="*/ 20 h 438"/>
                <a:gd name="T2" fmla="*/ 350 w 1098"/>
                <a:gd name="T3" fmla="*/ 16 h 438"/>
                <a:gd name="T4" fmla="*/ 438 w 1098"/>
                <a:gd name="T5" fmla="*/ 18 h 438"/>
                <a:gd name="T6" fmla="*/ 552 w 1098"/>
                <a:gd name="T7" fmla="*/ 30 h 438"/>
                <a:gd name="T8" fmla="*/ 684 w 1098"/>
                <a:gd name="T9" fmla="*/ 58 h 438"/>
                <a:gd name="T10" fmla="*/ 750 w 1098"/>
                <a:gd name="T11" fmla="*/ 80 h 438"/>
                <a:gd name="T12" fmla="*/ 818 w 1098"/>
                <a:gd name="T13" fmla="*/ 108 h 438"/>
                <a:gd name="T14" fmla="*/ 884 w 1098"/>
                <a:gd name="T15" fmla="*/ 142 h 438"/>
                <a:gd name="T16" fmla="*/ 946 w 1098"/>
                <a:gd name="T17" fmla="*/ 184 h 438"/>
                <a:gd name="T18" fmla="*/ 1002 w 1098"/>
                <a:gd name="T19" fmla="*/ 236 h 438"/>
                <a:gd name="T20" fmla="*/ 1054 w 1098"/>
                <a:gd name="T21" fmla="*/ 296 h 438"/>
                <a:gd name="T22" fmla="*/ 1098 w 1098"/>
                <a:gd name="T23" fmla="*/ 366 h 438"/>
                <a:gd name="T24" fmla="*/ 1070 w 1098"/>
                <a:gd name="T25" fmla="*/ 394 h 438"/>
                <a:gd name="T26" fmla="*/ 1032 w 1098"/>
                <a:gd name="T27" fmla="*/ 438 h 438"/>
                <a:gd name="T28" fmla="*/ 1024 w 1098"/>
                <a:gd name="T29" fmla="*/ 422 h 438"/>
                <a:gd name="T30" fmla="*/ 1000 w 1098"/>
                <a:gd name="T31" fmla="*/ 378 h 438"/>
                <a:gd name="T32" fmla="*/ 956 w 1098"/>
                <a:gd name="T33" fmla="*/ 316 h 438"/>
                <a:gd name="T34" fmla="*/ 906 w 1098"/>
                <a:gd name="T35" fmla="*/ 266 h 438"/>
                <a:gd name="T36" fmla="*/ 864 w 1098"/>
                <a:gd name="T37" fmla="*/ 232 h 438"/>
                <a:gd name="T38" fmla="*/ 814 w 1098"/>
                <a:gd name="T39" fmla="*/ 200 h 438"/>
                <a:gd name="T40" fmla="*/ 756 w 1098"/>
                <a:gd name="T41" fmla="*/ 170 h 438"/>
                <a:gd name="T42" fmla="*/ 688 w 1098"/>
                <a:gd name="T43" fmla="*/ 146 h 438"/>
                <a:gd name="T44" fmla="*/ 612 w 1098"/>
                <a:gd name="T45" fmla="*/ 126 h 438"/>
                <a:gd name="T46" fmla="*/ 526 w 1098"/>
                <a:gd name="T47" fmla="*/ 112 h 438"/>
                <a:gd name="T48" fmla="*/ 430 w 1098"/>
                <a:gd name="T49" fmla="*/ 108 h 438"/>
                <a:gd name="T50" fmla="*/ 322 w 1098"/>
                <a:gd name="T51" fmla="*/ 112 h 438"/>
                <a:gd name="T52" fmla="*/ 264 w 1098"/>
                <a:gd name="T53" fmla="*/ 116 h 438"/>
                <a:gd name="T54" fmla="*/ 250 w 1098"/>
                <a:gd name="T55" fmla="*/ 120 h 438"/>
                <a:gd name="T56" fmla="*/ 188 w 1098"/>
                <a:gd name="T57" fmla="*/ 140 h 438"/>
                <a:gd name="T58" fmla="*/ 126 w 1098"/>
                <a:gd name="T59" fmla="*/ 156 h 438"/>
                <a:gd name="T60" fmla="*/ 86 w 1098"/>
                <a:gd name="T61" fmla="*/ 156 h 438"/>
                <a:gd name="T62" fmla="*/ 48 w 1098"/>
                <a:gd name="T63" fmla="*/ 148 h 438"/>
                <a:gd name="T64" fmla="*/ 26 w 1098"/>
                <a:gd name="T65" fmla="*/ 132 h 438"/>
                <a:gd name="T66" fmla="*/ 14 w 1098"/>
                <a:gd name="T67" fmla="*/ 114 h 438"/>
                <a:gd name="T68" fmla="*/ 10 w 1098"/>
                <a:gd name="T69" fmla="*/ 104 h 438"/>
                <a:gd name="T70" fmla="*/ 2 w 1098"/>
                <a:gd name="T71" fmla="*/ 76 h 438"/>
                <a:gd name="T72" fmla="*/ 2 w 1098"/>
                <a:gd name="T73" fmla="*/ 54 h 438"/>
                <a:gd name="T74" fmla="*/ 10 w 1098"/>
                <a:gd name="T75" fmla="*/ 36 h 438"/>
                <a:gd name="T76" fmla="*/ 26 w 1098"/>
                <a:gd name="T77" fmla="*/ 22 h 438"/>
                <a:gd name="T78" fmla="*/ 46 w 1098"/>
                <a:gd name="T79" fmla="*/ 12 h 438"/>
                <a:gd name="T80" fmla="*/ 96 w 1098"/>
                <a:gd name="T81" fmla="*/ 2 h 438"/>
                <a:gd name="T82" fmla="*/ 156 w 1098"/>
                <a:gd name="T83" fmla="*/ 0 h 438"/>
                <a:gd name="T84" fmla="*/ 240 w 1098"/>
                <a:gd name="T85" fmla="*/ 10 h 438"/>
                <a:gd name="T86" fmla="*/ 294 w 1098"/>
                <a:gd name="T87" fmla="*/ 2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8" h="438">
                  <a:moveTo>
                    <a:pt x="294" y="20"/>
                  </a:moveTo>
                  <a:lnTo>
                    <a:pt x="294" y="20"/>
                  </a:lnTo>
                  <a:lnTo>
                    <a:pt x="320" y="18"/>
                  </a:lnTo>
                  <a:lnTo>
                    <a:pt x="350" y="16"/>
                  </a:lnTo>
                  <a:lnTo>
                    <a:pt x="390" y="16"/>
                  </a:lnTo>
                  <a:lnTo>
                    <a:pt x="438" y="18"/>
                  </a:lnTo>
                  <a:lnTo>
                    <a:pt x="492" y="22"/>
                  </a:lnTo>
                  <a:lnTo>
                    <a:pt x="552" y="30"/>
                  </a:lnTo>
                  <a:lnTo>
                    <a:pt x="616" y="42"/>
                  </a:lnTo>
                  <a:lnTo>
                    <a:pt x="684" y="58"/>
                  </a:lnTo>
                  <a:lnTo>
                    <a:pt x="718" y="68"/>
                  </a:lnTo>
                  <a:lnTo>
                    <a:pt x="750" y="80"/>
                  </a:lnTo>
                  <a:lnTo>
                    <a:pt x="784" y="92"/>
                  </a:lnTo>
                  <a:lnTo>
                    <a:pt x="818" y="108"/>
                  </a:lnTo>
                  <a:lnTo>
                    <a:pt x="850" y="124"/>
                  </a:lnTo>
                  <a:lnTo>
                    <a:pt x="884" y="142"/>
                  </a:lnTo>
                  <a:lnTo>
                    <a:pt x="914" y="162"/>
                  </a:lnTo>
                  <a:lnTo>
                    <a:pt x="946" y="184"/>
                  </a:lnTo>
                  <a:lnTo>
                    <a:pt x="974" y="210"/>
                  </a:lnTo>
                  <a:lnTo>
                    <a:pt x="1002" y="236"/>
                  </a:lnTo>
                  <a:lnTo>
                    <a:pt x="1030" y="264"/>
                  </a:lnTo>
                  <a:lnTo>
                    <a:pt x="1054" y="296"/>
                  </a:lnTo>
                  <a:lnTo>
                    <a:pt x="1076" y="330"/>
                  </a:lnTo>
                  <a:lnTo>
                    <a:pt x="1098" y="366"/>
                  </a:lnTo>
                  <a:lnTo>
                    <a:pt x="1098" y="366"/>
                  </a:lnTo>
                  <a:lnTo>
                    <a:pt x="1070" y="394"/>
                  </a:lnTo>
                  <a:lnTo>
                    <a:pt x="1048" y="418"/>
                  </a:lnTo>
                  <a:lnTo>
                    <a:pt x="1032" y="438"/>
                  </a:lnTo>
                  <a:lnTo>
                    <a:pt x="1032" y="438"/>
                  </a:lnTo>
                  <a:lnTo>
                    <a:pt x="1024" y="422"/>
                  </a:lnTo>
                  <a:lnTo>
                    <a:pt x="1016" y="402"/>
                  </a:lnTo>
                  <a:lnTo>
                    <a:pt x="1000" y="378"/>
                  </a:lnTo>
                  <a:lnTo>
                    <a:pt x="982" y="348"/>
                  </a:lnTo>
                  <a:lnTo>
                    <a:pt x="956" y="316"/>
                  </a:lnTo>
                  <a:lnTo>
                    <a:pt x="924" y="282"/>
                  </a:lnTo>
                  <a:lnTo>
                    <a:pt x="906" y="266"/>
                  </a:lnTo>
                  <a:lnTo>
                    <a:pt x="886" y="248"/>
                  </a:lnTo>
                  <a:lnTo>
                    <a:pt x="864" y="232"/>
                  </a:lnTo>
                  <a:lnTo>
                    <a:pt x="840" y="216"/>
                  </a:lnTo>
                  <a:lnTo>
                    <a:pt x="814" y="200"/>
                  </a:lnTo>
                  <a:lnTo>
                    <a:pt x="786" y="184"/>
                  </a:lnTo>
                  <a:lnTo>
                    <a:pt x="756" y="170"/>
                  </a:lnTo>
                  <a:lnTo>
                    <a:pt x="722" y="158"/>
                  </a:lnTo>
                  <a:lnTo>
                    <a:pt x="688" y="146"/>
                  </a:lnTo>
                  <a:lnTo>
                    <a:pt x="652" y="134"/>
                  </a:lnTo>
                  <a:lnTo>
                    <a:pt x="612" y="126"/>
                  </a:lnTo>
                  <a:lnTo>
                    <a:pt x="570" y="118"/>
                  </a:lnTo>
                  <a:lnTo>
                    <a:pt x="526" y="112"/>
                  </a:lnTo>
                  <a:lnTo>
                    <a:pt x="480" y="108"/>
                  </a:lnTo>
                  <a:lnTo>
                    <a:pt x="430" y="108"/>
                  </a:lnTo>
                  <a:lnTo>
                    <a:pt x="378" y="108"/>
                  </a:lnTo>
                  <a:lnTo>
                    <a:pt x="322" y="112"/>
                  </a:lnTo>
                  <a:lnTo>
                    <a:pt x="264" y="116"/>
                  </a:lnTo>
                  <a:lnTo>
                    <a:pt x="264" y="116"/>
                  </a:lnTo>
                  <a:lnTo>
                    <a:pt x="260" y="118"/>
                  </a:lnTo>
                  <a:lnTo>
                    <a:pt x="250" y="120"/>
                  </a:lnTo>
                  <a:lnTo>
                    <a:pt x="224" y="128"/>
                  </a:lnTo>
                  <a:lnTo>
                    <a:pt x="188" y="140"/>
                  </a:lnTo>
                  <a:lnTo>
                    <a:pt x="148" y="152"/>
                  </a:lnTo>
                  <a:lnTo>
                    <a:pt x="126" y="156"/>
                  </a:lnTo>
                  <a:lnTo>
                    <a:pt x="106" y="158"/>
                  </a:lnTo>
                  <a:lnTo>
                    <a:pt x="86" y="156"/>
                  </a:lnTo>
                  <a:lnTo>
                    <a:pt x="66" y="154"/>
                  </a:lnTo>
                  <a:lnTo>
                    <a:pt x="48" y="148"/>
                  </a:lnTo>
                  <a:lnTo>
                    <a:pt x="32" y="138"/>
                  </a:lnTo>
                  <a:lnTo>
                    <a:pt x="26" y="132"/>
                  </a:lnTo>
                  <a:lnTo>
                    <a:pt x="20" y="124"/>
                  </a:lnTo>
                  <a:lnTo>
                    <a:pt x="14" y="114"/>
                  </a:lnTo>
                  <a:lnTo>
                    <a:pt x="10" y="104"/>
                  </a:lnTo>
                  <a:lnTo>
                    <a:pt x="10" y="104"/>
                  </a:lnTo>
                  <a:lnTo>
                    <a:pt x="4" y="90"/>
                  </a:lnTo>
                  <a:lnTo>
                    <a:pt x="2" y="76"/>
                  </a:lnTo>
                  <a:lnTo>
                    <a:pt x="0" y="64"/>
                  </a:lnTo>
                  <a:lnTo>
                    <a:pt x="2" y="54"/>
                  </a:lnTo>
                  <a:lnTo>
                    <a:pt x="6" y="44"/>
                  </a:lnTo>
                  <a:lnTo>
                    <a:pt x="10" y="36"/>
                  </a:lnTo>
                  <a:lnTo>
                    <a:pt x="18" y="28"/>
                  </a:lnTo>
                  <a:lnTo>
                    <a:pt x="26" y="22"/>
                  </a:lnTo>
                  <a:lnTo>
                    <a:pt x="34" y="16"/>
                  </a:lnTo>
                  <a:lnTo>
                    <a:pt x="46" y="12"/>
                  </a:lnTo>
                  <a:lnTo>
                    <a:pt x="70" y="4"/>
                  </a:lnTo>
                  <a:lnTo>
                    <a:pt x="96" y="2"/>
                  </a:lnTo>
                  <a:lnTo>
                    <a:pt x="126" y="0"/>
                  </a:lnTo>
                  <a:lnTo>
                    <a:pt x="156" y="0"/>
                  </a:lnTo>
                  <a:lnTo>
                    <a:pt x="186" y="2"/>
                  </a:lnTo>
                  <a:lnTo>
                    <a:pt x="240" y="10"/>
                  </a:lnTo>
                  <a:lnTo>
                    <a:pt x="278" y="16"/>
                  </a:lnTo>
                  <a:lnTo>
                    <a:pt x="29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10222"/>
            <p:cNvSpPr>
              <a:spLocks/>
            </p:cNvSpPr>
            <p:nvPr/>
          </p:nvSpPr>
          <p:spPr bwMode="auto">
            <a:xfrm>
              <a:off x="12619038" y="3271838"/>
              <a:ext cx="714375" cy="927100"/>
            </a:xfrm>
            <a:custGeom>
              <a:avLst/>
              <a:gdLst>
                <a:gd name="T0" fmla="*/ 450 w 450"/>
                <a:gd name="T1" fmla="*/ 516 h 584"/>
                <a:gd name="T2" fmla="*/ 432 w 450"/>
                <a:gd name="T3" fmla="*/ 428 h 584"/>
                <a:gd name="T4" fmla="*/ 418 w 450"/>
                <a:gd name="T5" fmla="*/ 444 h 584"/>
                <a:gd name="T6" fmla="*/ 388 w 450"/>
                <a:gd name="T7" fmla="*/ 468 h 584"/>
                <a:gd name="T8" fmla="*/ 360 w 450"/>
                <a:gd name="T9" fmla="*/ 484 h 584"/>
                <a:gd name="T10" fmla="*/ 336 w 450"/>
                <a:gd name="T11" fmla="*/ 492 h 584"/>
                <a:gd name="T12" fmla="*/ 312 w 450"/>
                <a:gd name="T13" fmla="*/ 496 h 584"/>
                <a:gd name="T14" fmla="*/ 280 w 450"/>
                <a:gd name="T15" fmla="*/ 490 h 584"/>
                <a:gd name="T16" fmla="*/ 244 w 450"/>
                <a:gd name="T17" fmla="*/ 470 h 584"/>
                <a:gd name="T18" fmla="*/ 216 w 450"/>
                <a:gd name="T19" fmla="*/ 444 h 584"/>
                <a:gd name="T20" fmla="*/ 196 w 450"/>
                <a:gd name="T21" fmla="*/ 414 h 584"/>
                <a:gd name="T22" fmla="*/ 180 w 450"/>
                <a:gd name="T23" fmla="*/ 382 h 584"/>
                <a:gd name="T24" fmla="*/ 214 w 450"/>
                <a:gd name="T25" fmla="*/ 374 h 584"/>
                <a:gd name="T26" fmla="*/ 402 w 450"/>
                <a:gd name="T27" fmla="*/ 320 h 584"/>
                <a:gd name="T28" fmla="*/ 394 w 450"/>
                <a:gd name="T29" fmla="*/ 288 h 584"/>
                <a:gd name="T30" fmla="*/ 404 w 450"/>
                <a:gd name="T31" fmla="*/ 286 h 584"/>
                <a:gd name="T32" fmla="*/ 420 w 450"/>
                <a:gd name="T33" fmla="*/ 282 h 584"/>
                <a:gd name="T34" fmla="*/ 434 w 450"/>
                <a:gd name="T35" fmla="*/ 272 h 584"/>
                <a:gd name="T36" fmla="*/ 444 w 450"/>
                <a:gd name="T37" fmla="*/ 254 h 584"/>
                <a:gd name="T38" fmla="*/ 446 w 450"/>
                <a:gd name="T39" fmla="*/ 238 h 584"/>
                <a:gd name="T40" fmla="*/ 440 w 450"/>
                <a:gd name="T41" fmla="*/ 232 h 584"/>
                <a:gd name="T42" fmla="*/ 428 w 450"/>
                <a:gd name="T43" fmla="*/ 230 h 584"/>
                <a:gd name="T44" fmla="*/ 420 w 450"/>
                <a:gd name="T45" fmla="*/ 234 h 584"/>
                <a:gd name="T46" fmla="*/ 400 w 450"/>
                <a:gd name="T47" fmla="*/ 238 h 584"/>
                <a:gd name="T48" fmla="*/ 384 w 450"/>
                <a:gd name="T49" fmla="*/ 230 h 584"/>
                <a:gd name="T50" fmla="*/ 374 w 450"/>
                <a:gd name="T51" fmla="*/ 218 h 584"/>
                <a:gd name="T52" fmla="*/ 368 w 450"/>
                <a:gd name="T53" fmla="*/ 206 h 584"/>
                <a:gd name="T54" fmla="*/ 366 w 450"/>
                <a:gd name="T55" fmla="*/ 198 h 584"/>
                <a:gd name="T56" fmla="*/ 324 w 450"/>
                <a:gd name="T57" fmla="*/ 62 h 584"/>
                <a:gd name="T58" fmla="*/ 302 w 450"/>
                <a:gd name="T59" fmla="*/ 44 h 584"/>
                <a:gd name="T60" fmla="*/ 262 w 450"/>
                <a:gd name="T61" fmla="*/ 20 h 584"/>
                <a:gd name="T62" fmla="*/ 224 w 450"/>
                <a:gd name="T63" fmla="*/ 4 h 584"/>
                <a:gd name="T64" fmla="*/ 190 w 450"/>
                <a:gd name="T65" fmla="*/ 0 h 584"/>
                <a:gd name="T66" fmla="*/ 158 w 450"/>
                <a:gd name="T67" fmla="*/ 2 h 584"/>
                <a:gd name="T68" fmla="*/ 130 w 450"/>
                <a:gd name="T69" fmla="*/ 12 h 584"/>
                <a:gd name="T70" fmla="*/ 104 w 450"/>
                <a:gd name="T71" fmla="*/ 26 h 584"/>
                <a:gd name="T72" fmla="*/ 72 w 450"/>
                <a:gd name="T73" fmla="*/ 58 h 584"/>
                <a:gd name="T74" fmla="*/ 36 w 450"/>
                <a:gd name="T75" fmla="*/ 108 h 584"/>
                <a:gd name="T76" fmla="*/ 14 w 450"/>
                <a:gd name="T77" fmla="*/ 158 h 584"/>
                <a:gd name="T78" fmla="*/ 2 w 450"/>
                <a:gd name="T79" fmla="*/ 202 h 584"/>
                <a:gd name="T80" fmla="*/ 2 w 450"/>
                <a:gd name="T81" fmla="*/ 228 h 584"/>
                <a:gd name="T82" fmla="*/ 20 w 450"/>
                <a:gd name="T83" fmla="*/ 286 h 584"/>
                <a:gd name="T84" fmla="*/ 50 w 450"/>
                <a:gd name="T85" fmla="*/ 378 h 584"/>
                <a:gd name="T86" fmla="*/ 90 w 450"/>
                <a:gd name="T87" fmla="*/ 476 h 584"/>
                <a:gd name="T88" fmla="*/ 112 w 450"/>
                <a:gd name="T89" fmla="*/ 516 h 584"/>
                <a:gd name="T90" fmla="*/ 134 w 450"/>
                <a:gd name="T91" fmla="*/ 544 h 584"/>
                <a:gd name="T92" fmla="*/ 148 w 450"/>
                <a:gd name="T93" fmla="*/ 556 h 584"/>
                <a:gd name="T94" fmla="*/ 186 w 450"/>
                <a:gd name="T95" fmla="*/ 572 h 584"/>
                <a:gd name="T96" fmla="*/ 236 w 450"/>
                <a:gd name="T97" fmla="*/ 582 h 584"/>
                <a:gd name="T98" fmla="*/ 290 w 450"/>
                <a:gd name="T99" fmla="*/ 584 h 584"/>
                <a:gd name="T100" fmla="*/ 344 w 450"/>
                <a:gd name="T101" fmla="*/ 582 h 584"/>
                <a:gd name="T102" fmla="*/ 392 w 450"/>
                <a:gd name="T103" fmla="*/ 570 h 584"/>
                <a:gd name="T104" fmla="*/ 428 w 450"/>
                <a:gd name="T105" fmla="*/ 554 h 584"/>
                <a:gd name="T106" fmla="*/ 446 w 450"/>
                <a:gd name="T107" fmla="*/ 536 h 584"/>
                <a:gd name="T108" fmla="*/ 450 w 450"/>
                <a:gd name="T109" fmla="*/ 52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584">
                  <a:moveTo>
                    <a:pt x="450" y="516"/>
                  </a:moveTo>
                  <a:lnTo>
                    <a:pt x="450" y="516"/>
                  </a:lnTo>
                  <a:lnTo>
                    <a:pt x="444" y="480"/>
                  </a:lnTo>
                  <a:lnTo>
                    <a:pt x="432" y="428"/>
                  </a:lnTo>
                  <a:lnTo>
                    <a:pt x="432" y="428"/>
                  </a:lnTo>
                  <a:lnTo>
                    <a:pt x="418" y="444"/>
                  </a:lnTo>
                  <a:lnTo>
                    <a:pt x="402" y="456"/>
                  </a:lnTo>
                  <a:lnTo>
                    <a:pt x="388" y="468"/>
                  </a:lnTo>
                  <a:lnTo>
                    <a:pt x="374" y="476"/>
                  </a:lnTo>
                  <a:lnTo>
                    <a:pt x="360" y="484"/>
                  </a:lnTo>
                  <a:lnTo>
                    <a:pt x="348" y="488"/>
                  </a:lnTo>
                  <a:lnTo>
                    <a:pt x="336" y="492"/>
                  </a:lnTo>
                  <a:lnTo>
                    <a:pt x="324" y="494"/>
                  </a:lnTo>
                  <a:lnTo>
                    <a:pt x="312" y="496"/>
                  </a:lnTo>
                  <a:lnTo>
                    <a:pt x="300" y="496"/>
                  </a:lnTo>
                  <a:lnTo>
                    <a:pt x="280" y="490"/>
                  </a:lnTo>
                  <a:lnTo>
                    <a:pt x="262" y="482"/>
                  </a:lnTo>
                  <a:lnTo>
                    <a:pt x="244" y="470"/>
                  </a:lnTo>
                  <a:lnTo>
                    <a:pt x="230" y="458"/>
                  </a:lnTo>
                  <a:lnTo>
                    <a:pt x="216" y="444"/>
                  </a:lnTo>
                  <a:lnTo>
                    <a:pt x="206" y="428"/>
                  </a:lnTo>
                  <a:lnTo>
                    <a:pt x="196" y="414"/>
                  </a:lnTo>
                  <a:lnTo>
                    <a:pt x="184" y="392"/>
                  </a:lnTo>
                  <a:lnTo>
                    <a:pt x="180" y="382"/>
                  </a:lnTo>
                  <a:lnTo>
                    <a:pt x="180" y="382"/>
                  </a:lnTo>
                  <a:lnTo>
                    <a:pt x="214" y="374"/>
                  </a:lnTo>
                  <a:lnTo>
                    <a:pt x="276" y="356"/>
                  </a:lnTo>
                  <a:lnTo>
                    <a:pt x="402" y="320"/>
                  </a:lnTo>
                  <a:lnTo>
                    <a:pt x="402" y="320"/>
                  </a:lnTo>
                  <a:lnTo>
                    <a:pt x="394" y="288"/>
                  </a:lnTo>
                  <a:lnTo>
                    <a:pt x="394" y="288"/>
                  </a:lnTo>
                  <a:lnTo>
                    <a:pt x="404" y="286"/>
                  </a:lnTo>
                  <a:lnTo>
                    <a:pt x="412" y="284"/>
                  </a:lnTo>
                  <a:lnTo>
                    <a:pt x="420" y="282"/>
                  </a:lnTo>
                  <a:lnTo>
                    <a:pt x="428" y="276"/>
                  </a:lnTo>
                  <a:lnTo>
                    <a:pt x="434" y="272"/>
                  </a:lnTo>
                  <a:lnTo>
                    <a:pt x="438" y="266"/>
                  </a:lnTo>
                  <a:lnTo>
                    <a:pt x="444" y="254"/>
                  </a:lnTo>
                  <a:lnTo>
                    <a:pt x="446" y="242"/>
                  </a:lnTo>
                  <a:lnTo>
                    <a:pt x="446" y="238"/>
                  </a:lnTo>
                  <a:lnTo>
                    <a:pt x="442" y="234"/>
                  </a:lnTo>
                  <a:lnTo>
                    <a:pt x="440" y="232"/>
                  </a:lnTo>
                  <a:lnTo>
                    <a:pt x="434" y="230"/>
                  </a:lnTo>
                  <a:lnTo>
                    <a:pt x="428" y="230"/>
                  </a:lnTo>
                  <a:lnTo>
                    <a:pt x="420" y="234"/>
                  </a:lnTo>
                  <a:lnTo>
                    <a:pt x="420" y="234"/>
                  </a:lnTo>
                  <a:lnTo>
                    <a:pt x="410" y="236"/>
                  </a:lnTo>
                  <a:lnTo>
                    <a:pt x="400" y="238"/>
                  </a:lnTo>
                  <a:lnTo>
                    <a:pt x="392" y="236"/>
                  </a:lnTo>
                  <a:lnTo>
                    <a:pt x="384" y="230"/>
                  </a:lnTo>
                  <a:lnTo>
                    <a:pt x="380" y="226"/>
                  </a:lnTo>
                  <a:lnTo>
                    <a:pt x="374" y="218"/>
                  </a:lnTo>
                  <a:lnTo>
                    <a:pt x="368" y="206"/>
                  </a:lnTo>
                  <a:lnTo>
                    <a:pt x="368" y="206"/>
                  </a:lnTo>
                  <a:lnTo>
                    <a:pt x="366" y="198"/>
                  </a:lnTo>
                  <a:lnTo>
                    <a:pt x="366" y="198"/>
                  </a:lnTo>
                  <a:lnTo>
                    <a:pt x="366" y="198"/>
                  </a:lnTo>
                  <a:lnTo>
                    <a:pt x="324" y="62"/>
                  </a:lnTo>
                  <a:lnTo>
                    <a:pt x="324" y="62"/>
                  </a:lnTo>
                  <a:lnTo>
                    <a:pt x="302" y="44"/>
                  </a:lnTo>
                  <a:lnTo>
                    <a:pt x="282" y="30"/>
                  </a:lnTo>
                  <a:lnTo>
                    <a:pt x="262" y="20"/>
                  </a:lnTo>
                  <a:lnTo>
                    <a:pt x="242" y="10"/>
                  </a:lnTo>
                  <a:lnTo>
                    <a:pt x="224" y="4"/>
                  </a:lnTo>
                  <a:lnTo>
                    <a:pt x="206" y="0"/>
                  </a:lnTo>
                  <a:lnTo>
                    <a:pt x="190" y="0"/>
                  </a:lnTo>
                  <a:lnTo>
                    <a:pt x="174" y="0"/>
                  </a:lnTo>
                  <a:lnTo>
                    <a:pt x="158" y="2"/>
                  </a:lnTo>
                  <a:lnTo>
                    <a:pt x="144" y="6"/>
                  </a:lnTo>
                  <a:lnTo>
                    <a:pt x="130" y="12"/>
                  </a:lnTo>
                  <a:lnTo>
                    <a:pt x="116" y="18"/>
                  </a:lnTo>
                  <a:lnTo>
                    <a:pt x="104" y="26"/>
                  </a:lnTo>
                  <a:lnTo>
                    <a:pt x="92" y="36"/>
                  </a:lnTo>
                  <a:lnTo>
                    <a:pt x="72" y="58"/>
                  </a:lnTo>
                  <a:lnTo>
                    <a:pt x="52" y="82"/>
                  </a:lnTo>
                  <a:lnTo>
                    <a:pt x="36" y="108"/>
                  </a:lnTo>
                  <a:lnTo>
                    <a:pt x="24" y="134"/>
                  </a:lnTo>
                  <a:lnTo>
                    <a:pt x="14" y="158"/>
                  </a:lnTo>
                  <a:lnTo>
                    <a:pt x="6" y="182"/>
                  </a:lnTo>
                  <a:lnTo>
                    <a:pt x="2" y="202"/>
                  </a:lnTo>
                  <a:lnTo>
                    <a:pt x="0" y="218"/>
                  </a:lnTo>
                  <a:lnTo>
                    <a:pt x="2" y="228"/>
                  </a:lnTo>
                  <a:lnTo>
                    <a:pt x="2" y="228"/>
                  </a:lnTo>
                  <a:lnTo>
                    <a:pt x="20" y="286"/>
                  </a:lnTo>
                  <a:lnTo>
                    <a:pt x="34" y="330"/>
                  </a:lnTo>
                  <a:lnTo>
                    <a:pt x="50" y="378"/>
                  </a:lnTo>
                  <a:lnTo>
                    <a:pt x="70" y="428"/>
                  </a:lnTo>
                  <a:lnTo>
                    <a:pt x="90" y="476"/>
                  </a:lnTo>
                  <a:lnTo>
                    <a:pt x="100" y="496"/>
                  </a:lnTo>
                  <a:lnTo>
                    <a:pt x="112" y="516"/>
                  </a:lnTo>
                  <a:lnTo>
                    <a:pt x="124" y="532"/>
                  </a:lnTo>
                  <a:lnTo>
                    <a:pt x="134" y="544"/>
                  </a:lnTo>
                  <a:lnTo>
                    <a:pt x="134" y="544"/>
                  </a:lnTo>
                  <a:lnTo>
                    <a:pt x="148" y="556"/>
                  </a:lnTo>
                  <a:lnTo>
                    <a:pt x="166" y="564"/>
                  </a:lnTo>
                  <a:lnTo>
                    <a:pt x="186" y="572"/>
                  </a:lnTo>
                  <a:lnTo>
                    <a:pt x="210" y="578"/>
                  </a:lnTo>
                  <a:lnTo>
                    <a:pt x="236" y="582"/>
                  </a:lnTo>
                  <a:lnTo>
                    <a:pt x="262" y="584"/>
                  </a:lnTo>
                  <a:lnTo>
                    <a:pt x="290" y="584"/>
                  </a:lnTo>
                  <a:lnTo>
                    <a:pt x="318" y="584"/>
                  </a:lnTo>
                  <a:lnTo>
                    <a:pt x="344" y="582"/>
                  </a:lnTo>
                  <a:lnTo>
                    <a:pt x="368" y="576"/>
                  </a:lnTo>
                  <a:lnTo>
                    <a:pt x="392" y="570"/>
                  </a:lnTo>
                  <a:lnTo>
                    <a:pt x="412" y="564"/>
                  </a:lnTo>
                  <a:lnTo>
                    <a:pt x="428" y="554"/>
                  </a:lnTo>
                  <a:lnTo>
                    <a:pt x="442" y="542"/>
                  </a:lnTo>
                  <a:lnTo>
                    <a:pt x="446" y="536"/>
                  </a:lnTo>
                  <a:lnTo>
                    <a:pt x="448" y="530"/>
                  </a:lnTo>
                  <a:lnTo>
                    <a:pt x="450" y="524"/>
                  </a:lnTo>
                  <a:lnTo>
                    <a:pt x="450" y="516"/>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10223"/>
            <p:cNvSpPr>
              <a:spLocks/>
            </p:cNvSpPr>
            <p:nvPr/>
          </p:nvSpPr>
          <p:spPr bwMode="auto">
            <a:xfrm>
              <a:off x="12619038" y="3271838"/>
              <a:ext cx="714375" cy="927100"/>
            </a:xfrm>
            <a:custGeom>
              <a:avLst/>
              <a:gdLst>
                <a:gd name="T0" fmla="*/ 450 w 450"/>
                <a:gd name="T1" fmla="*/ 516 h 584"/>
                <a:gd name="T2" fmla="*/ 432 w 450"/>
                <a:gd name="T3" fmla="*/ 428 h 584"/>
                <a:gd name="T4" fmla="*/ 418 w 450"/>
                <a:gd name="T5" fmla="*/ 444 h 584"/>
                <a:gd name="T6" fmla="*/ 388 w 450"/>
                <a:gd name="T7" fmla="*/ 468 h 584"/>
                <a:gd name="T8" fmla="*/ 360 w 450"/>
                <a:gd name="T9" fmla="*/ 484 h 584"/>
                <a:gd name="T10" fmla="*/ 336 w 450"/>
                <a:gd name="T11" fmla="*/ 492 h 584"/>
                <a:gd name="T12" fmla="*/ 312 w 450"/>
                <a:gd name="T13" fmla="*/ 496 h 584"/>
                <a:gd name="T14" fmla="*/ 280 w 450"/>
                <a:gd name="T15" fmla="*/ 490 h 584"/>
                <a:gd name="T16" fmla="*/ 244 w 450"/>
                <a:gd name="T17" fmla="*/ 470 h 584"/>
                <a:gd name="T18" fmla="*/ 216 w 450"/>
                <a:gd name="T19" fmla="*/ 444 h 584"/>
                <a:gd name="T20" fmla="*/ 196 w 450"/>
                <a:gd name="T21" fmla="*/ 414 h 584"/>
                <a:gd name="T22" fmla="*/ 180 w 450"/>
                <a:gd name="T23" fmla="*/ 382 h 584"/>
                <a:gd name="T24" fmla="*/ 214 w 450"/>
                <a:gd name="T25" fmla="*/ 374 h 584"/>
                <a:gd name="T26" fmla="*/ 402 w 450"/>
                <a:gd name="T27" fmla="*/ 320 h 584"/>
                <a:gd name="T28" fmla="*/ 394 w 450"/>
                <a:gd name="T29" fmla="*/ 288 h 584"/>
                <a:gd name="T30" fmla="*/ 404 w 450"/>
                <a:gd name="T31" fmla="*/ 286 h 584"/>
                <a:gd name="T32" fmla="*/ 420 w 450"/>
                <a:gd name="T33" fmla="*/ 282 h 584"/>
                <a:gd name="T34" fmla="*/ 434 w 450"/>
                <a:gd name="T35" fmla="*/ 272 h 584"/>
                <a:gd name="T36" fmla="*/ 444 w 450"/>
                <a:gd name="T37" fmla="*/ 254 h 584"/>
                <a:gd name="T38" fmla="*/ 446 w 450"/>
                <a:gd name="T39" fmla="*/ 238 h 584"/>
                <a:gd name="T40" fmla="*/ 440 w 450"/>
                <a:gd name="T41" fmla="*/ 232 h 584"/>
                <a:gd name="T42" fmla="*/ 428 w 450"/>
                <a:gd name="T43" fmla="*/ 230 h 584"/>
                <a:gd name="T44" fmla="*/ 420 w 450"/>
                <a:gd name="T45" fmla="*/ 234 h 584"/>
                <a:gd name="T46" fmla="*/ 400 w 450"/>
                <a:gd name="T47" fmla="*/ 238 h 584"/>
                <a:gd name="T48" fmla="*/ 384 w 450"/>
                <a:gd name="T49" fmla="*/ 230 h 584"/>
                <a:gd name="T50" fmla="*/ 374 w 450"/>
                <a:gd name="T51" fmla="*/ 218 h 584"/>
                <a:gd name="T52" fmla="*/ 368 w 450"/>
                <a:gd name="T53" fmla="*/ 206 h 584"/>
                <a:gd name="T54" fmla="*/ 366 w 450"/>
                <a:gd name="T55" fmla="*/ 198 h 584"/>
                <a:gd name="T56" fmla="*/ 324 w 450"/>
                <a:gd name="T57" fmla="*/ 62 h 584"/>
                <a:gd name="T58" fmla="*/ 302 w 450"/>
                <a:gd name="T59" fmla="*/ 44 h 584"/>
                <a:gd name="T60" fmla="*/ 262 w 450"/>
                <a:gd name="T61" fmla="*/ 20 h 584"/>
                <a:gd name="T62" fmla="*/ 224 w 450"/>
                <a:gd name="T63" fmla="*/ 4 h 584"/>
                <a:gd name="T64" fmla="*/ 190 w 450"/>
                <a:gd name="T65" fmla="*/ 0 h 584"/>
                <a:gd name="T66" fmla="*/ 158 w 450"/>
                <a:gd name="T67" fmla="*/ 2 h 584"/>
                <a:gd name="T68" fmla="*/ 130 w 450"/>
                <a:gd name="T69" fmla="*/ 12 h 584"/>
                <a:gd name="T70" fmla="*/ 104 w 450"/>
                <a:gd name="T71" fmla="*/ 26 h 584"/>
                <a:gd name="T72" fmla="*/ 72 w 450"/>
                <a:gd name="T73" fmla="*/ 58 h 584"/>
                <a:gd name="T74" fmla="*/ 36 w 450"/>
                <a:gd name="T75" fmla="*/ 108 h 584"/>
                <a:gd name="T76" fmla="*/ 14 w 450"/>
                <a:gd name="T77" fmla="*/ 158 h 584"/>
                <a:gd name="T78" fmla="*/ 2 w 450"/>
                <a:gd name="T79" fmla="*/ 202 h 584"/>
                <a:gd name="T80" fmla="*/ 2 w 450"/>
                <a:gd name="T81" fmla="*/ 228 h 584"/>
                <a:gd name="T82" fmla="*/ 20 w 450"/>
                <a:gd name="T83" fmla="*/ 286 h 584"/>
                <a:gd name="T84" fmla="*/ 50 w 450"/>
                <a:gd name="T85" fmla="*/ 378 h 584"/>
                <a:gd name="T86" fmla="*/ 90 w 450"/>
                <a:gd name="T87" fmla="*/ 476 h 584"/>
                <a:gd name="T88" fmla="*/ 112 w 450"/>
                <a:gd name="T89" fmla="*/ 516 h 584"/>
                <a:gd name="T90" fmla="*/ 134 w 450"/>
                <a:gd name="T91" fmla="*/ 544 h 584"/>
                <a:gd name="T92" fmla="*/ 148 w 450"/>
                <a:gd name="T93" fmla="*/ 556 h 584"/>
                <a:gd name="T94" fmla="*/ 186 w 450"/>
                <a:gd name="T95" fmla="*/ 572 h 584"/>
                <a:gd name="T96" fmla="*/ 236 w 450"/>
                <a:gd name="T97" fmla="*/ 582 h 584"/>
                <a:gd name="T98" fmla="*/ 290 w 450"/>
                <a:gd name="T99" fmla="*/ 584 h 584"/>
                <a:gd name="T100" fmla="*/ 344 w 450"/>
                <a:gd name="T101" fmla="*/ 582 h 584"/>
                <a:gd name="T102" fmla="*/ 392 w 450"/>
                <a:gd name="T103" fmla="*/ 570 h 584"/>
                <a:gd name="T104" fmla="*/ 428 w 450"/>
                <a:gd name="T105" fmla="*/ 554 h 584"/>
                <a:gd name="T106" fmla="*/ 446 w 450"/>
                <a:gd name="T107" fmla="*/ 536 h 584"/>
                <a:gd name="T108" fmla="*/ 450 w 450"/>
                <a:gd name="T109" fmla="*/ 52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584">
                  <a:moveTo>
                    <a:pt x="450" y="516"/>
                  </a:moveTo>
                  <a:lnTo>
                    <a:pt x="450" y="516"/>
                  </a:lnTo>
                  <a:lnTo>
                    <a:pt x="444" y="480"/>
                  </a:lnTo>
                  <a:lnTo>
                    <a:pt x="432" y="428"/>
                  </a:lnTo>
                  <a:lnTo>
                    <a:pt x="432" y="428"/>
                  </a:lnTo>
                  <a:lnTo>
                    <a:pt x="418" y="444"/>
                  </a:lnTo>
                  <a:lnTo>
                    <a:pt x="402" y="456"/>
                  </a:lnTo>
                  <a:lnTo>
                    <a:pt x="388" y="468"/>
                  </a:lnTo>
                  <a:lnTo>
                    <a:pt x="374" y="476"/>
                  </a:lnTo>
                  <a:lnTo>
                    <a:pt x="360" y="484"/>
                  </a:lnTo>
                  <a:lnTo>
                    <a:pt x="348" y="488"/>
                  </a:lnTo>
                  <a:lnTo>
                    <a:pt x="336" y="492"/>
                  </a:lnTo>
                  <a:lnTo>
                    <a:pt x="324" y="494"/>
                  </a:lnTo>
                  <a:lnTo>
                    <a:pt x="312" y="496"/>
                  </a:lnTo>
                  <a:lnTo>
                    <a:pt x="300" y="496"/>
                  </a:lnTo>
                  <a:lnTo>
                    <a:pt x="280" y="490"/>
                  </a:lnTo>
                  <a:lnTo>
                    <a:pt x="262" y="482"/>
                  </a:lnTo>
                  <a:lnTo>
                    <a:pt x="244" y="470"/>
                  </a:lnTo>
                  <a:lnTo>
                    <a:pt x="230" y="458"/>
                  </a:lnTo>
                  <a:lnTo>
                    <a:pt x="216" y="444"/>
                  </a:lnTo>
                  <a:lnTo>
                    <a:pt x="206" y="428"/>
                  </a:lnTo>
                  <a:lnTo>
                    <a:pt x="196" y="414"/>
                  </a:lnTo>
                  <a:lnTo>
                    <a:pt x="184" y="392"/>
                  </a:lnTo>
                  <a:lnTo>
                    <a:pt x="180" y="382"/>
                  </a:lnTo>
                  <a:lnTo>
                    <a:pt x="180" y="382"/>
                  </a:lnTo>
                  <a:lnTo>
                    <a:pt x="214" y="374"/>
                  </a:lnTo>
                  <a:lnTo>
                    <a:pt x="276" y="356"/>
                  </a:lnTo>
                  <a:lnTo>
                    <a:pt x="402" y="320"/>
                  </a:lnTo>
                  <a:lnTo>
                    <a:pt x="402" y="320"/>
                  </a:lnTo>
                  <a:lnTo>
                    <a:pt x="394" y="288"/>
                  </a:lnTo>
                  <a:lnTo>
                    <a:pt x="394" y="288"/>
                  </a:lnTo>
                  <a:lnTo>
                    <a:pt x="404" y="286"/>
                  </a:lnTo>
                  <a:lnTo>
                    <a:pt x="412" y="284"/>
                  </a:lnTo>
                  <a:lnTo>
                    <a:pt x="420" y="282"/>
                  </a:lnTo>
                  <a:lnTo>
                    <a:pt x="428" y="276"/>
                  </a:lnTo>
                  <a:lnTo>
                    <a:pt x="434" y="272"/>
                  </a:lnTo>
                  <a:lnTo>
                    <a:pt x="438" y="266"/>
                  </a:lnTo>
                  <a:lnTo>
                    <a:pt x="444" y="254"/>
                  </a:lnTo>
                  <a:lnTo>
                    <a:pt x="446" y="242"/>
                  </a:lnTo>
                  <a:lnTo>
                    <a:pt x="446" y="238"/>
                  </a:lnTo>
                  <a:lnTo>
                    <a:pt x="442" y="234"/>
                  </a:lnTo>
                  <a:lnTo>
                    <a:pt x="440" y="232"/>
                  </a:lnTo>
                  <a:lnTo>
                    <a:pt x="434" y="230"/>
                  </a:lnTo>
                  <a:lnTo>
                    <a:pt x="428" y="230"/>
                  </a:lnTo>
                  <a:lnTo>
                    <a:pt x="420" y="234"/>
                  </a:lnTo>
                  <a:lnTo>
                    <a:pt x="420" y="234"/>
                  </a:lnTo>
                  <a:lnTo>
                    <a:pt x="410" y="236"/>
                  </a:lnTo>
                  <a:lnTo>
                    <a:pt x="400" y="238"/>
                  </a:lnTo>
                  <a:lnTo>
                    <a:pt x="392" y="236"/>
                  </a:lnTo>
                  <a:lnTo>
                    <a:pt x="384" y="230"/>
                  </a:lnTo>
                  <a:lnTo>
                    <a:pt x="380" y="226"/>
                  </a:lnTo>
                  <a:lnTo>
                    <a:pt x="374" y="218"/>
                  </a:lnTo>
                  <a:lnTo>
                    <a:pt x="368" y="206"/>
                  </a:lnTo>
                  <a:lnTo>
                    <a:pt x="368" y="206"/>
                  </a:lnTo>
                  <a:lnTo>
                    <a:pt x="366" y="198"/>
                  </a:lnTo>
                  <a:lnTo>
                    <a:pt x="366" y="198"/>
                  </a:lnTo>
                  <a:lnTo>
                    <a:pt x="366" y="198"/>
                  </a:lnTo>
                  <a:lnTo>
                    <a:pt x="324" y="62"/>
                  </a:lnTo>
                  <a:lnTo>
                    <a:pt x="324" y="62"/>
                  </a:lnTo>
                  <a:lnTo>
                    <a:pt x="302" y="44"/>
                  </a:lnTo>
                  <a:lnTo>
                    <a:pt x="282" y="30"/>
                  </a:lnTo>
                  <a:lnTo>
                    <a:pt x="262" y="20"/>
                  </a:lnTo>
                  <a:lnTo>
                    <a:pt x="242" y="10"/>
                  </a:lnTo>
                  <a:lnTo>
                    <a:pt x="224" y="4"/>
                  </a:lnTo>
                  <a:lnTo>
                    <a:pt x="206" y="0"/>
                  </a:lnTo>
                  <a:lnTo>
                    <a:pt x="190" y="0"/>
                  </a:lnTo>
                  <a:lnTo>
                    <a:pt x="174" y="0"/>
                  </a:lnTo>
                  <a:lnTo>
                    <a:pt x="158" y="2"/>
                  </a:lnTo>
                  <a:lnTo>
                    <a:pt x="144" y="6"/>
                  </a:lnTo>
                  <a:lnTo>
                    <a:pt x="130" y="12"/>
                  </a:lnTo>
                  <a:lnTo>
                    <a:pt x="116" y="18"/>
                  </a:lnTo>
                  <a:lnTo>
                    <a:pt x="104" y="26"/>
                  </a:lnTo>
                  <a:lnTo>
                    <a:pt x="92" y="36"/>
                  </a:lnTo>
                  <a:lnTo>
                    <a:pt x="72" y="58"/>
                  </a:lnTo>
                  <a:lnTo>
                    <a:pt x="52" y="82"/>
                  </a:lnTo>
                  <a:lnTo>
                    <a:pt x="36" y="108"/>
                  </a:lnTo>
                  <a:lnTo>
                    <a:pt x="24" y="134"/>
                  </a:lnTo>
                  <a:lnTo>
                    <a:pt x="14" y="158"/>
                  </a:lnTo>
                  <a:lnTo>
                    <a:pt x="6" y="182"/>
                  </a:lnTo>
                  <a:lnTo>
                    <a:pt x="2" y="202"/>
                  </a:lnTo>
                  <a:lnTo>
                    <a:pt x="0" y="218"/>
                  </a:lnTo>
                  <a:lnTo>
                    <a:pt x="2" y="228"/>
                  </a:lnTo>
                  <a:lnTo>
                    <a:pt x="2" y="228"/>
                  </a:lnTo>
                  <a:lnTo>
                    <a:pt x="20" y="286"/>
                  </a:lnTo>
                  <a:lnTo>
                    <a:pt x="34" y="330"/>
                  </a:lnTo>
                  <a:lnTo>
                    <a:pt x="50" y="378"/>
                  </a:lnTo>
                  <a:lnTo>
                    <a:pt x="70" y="428"/>
                  </a:lnTo>
                  <a:lnTo>
                    <a:pt x="90" y="476"/>
                  </a:lnTo>
                  <a:lnTo>
                    <a:pt x="100" y="496"/>
                  </a:lnTo>
                  <a:lnTo>
                    <a:pt x="112" y="516"/>
                  </a:lnTo>
                  <a:lnTo>
                    <a:pt x="124" y="532"/>
                  </a:lnTo>
                  <a:lnTo>
                    <a:pt x="134" y="544"/>
                  </a:lnTo>
                  <a:lnTo>
                    <a:pt x="134" y="544"/>
                  </a:lnTo>
                  <a:lnTo>
                    <a:pt x="148" y="556"/>
                  </a:lnTo>
                  <a:lnTo>
                    <a:pt x="166" y="564"/>
                  </a:lnTo>
                  <a:lnTo>
                    <a:pt x="186" y="572"/>
                  </a:lnTo>
                  <a:lnTo>
                    <a:pt x="210" y="578"/>
                  </a:lnTo>
                  <a:lnTo>
                    <a:pt x="236" y="582"/>
                  </a:lnTo>
                  <a:lnTo>
                    <a:pt x="262" y="584"/>
                  </a:lnTo>
                  <a:lnTo>
                    <a:pt x="290" y="584"/>
                  </a:lnTo>
                  <a:lnTo>
                    <a:pt x="318" y="584"/>
                  </a:lnTo>
                  <a:lnTo>
                    <a:pt x="344" y="582"/>
                  </a:lnTo>
                  <a:lnTo>
                    <a:pt x="368" y="576"/>
                  </a:lnTo>
                  <a:lnTo>
                    <a:pt x="392" y="570"/>
                  </a:lnTo>
                  <a:lnTo>
                    <a:pt x="412" y="564"/>
                  </a:lnTo>
                  <a:lnTo>
                    <a:pt x="428" y="554"/>
                  </a:lnTo>
                  <a:lnTo>
                    <a:pt x="442" y="542"/>
                  </a:lnTo>
                  <a:lnTo>
                    <a:pt x="446" y="536"/>
                  </a:lnTo>
                  <a:lnTo>
                    <a:pt x="448" y="530"/>
                  </a:lnTo>
                  <a:lnTo>
                    <a:pt x="450" y="524"/>
                  </a:lnTo>
                  <a:lnTo>
                    <a:pt x="450" y="5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10224"/>
            <p:cNvSpPr>
              <a:spLocks/>
            </p:cNvSpPr>
            <p:nvPr/>
          </p:nvSpPr>
          <p:spPr bwMode="auto">
            <a:xfrm>
              <a:off x="12257088" y="2963863"/>
              <a:ext cx="977900" cy="990600"/>
            </a:xfrm>
            <a:custGeom>
              <a:avLst/>
              <a:gdLst>
                <a:gd name="T0" fmla="*/ 314 w 616"/>
                <a:gd name="T1" fmla="*/ 548 h 624"/>
                <a:gd name="T2" fmla="*/ 328 w 616"/>
                <a:gd name="T3" fmla="*/ 468 h 624"/>
                <a:gd name="T4" fmla="*/ 304 w 616"/>
                <a:gd name="T5" fmla="*/ 388 h 624"/>
                <a:gd name="T6" fmla="*/ 248 w 616"/>
                <a:gd name="T7" fmla="*/ 336 h 624"/>
                <a:gd name="T8" fmla="*/ 440 w 616"/>
                <a:gd name="T9" fmla="*/ 312 h 624"/>
                <a:gd name="T10" fmla="*/ 460 w 616"/>
                <a:gd name="T11" fmla="*/ 298 h 624"/>
                <a:gd name="T12" fmla="*/ 444 w 616"/>
                <a:gd name="T13" fmla="*/ 286 h 624"/>
                <a:gd name="T14" fmla="*/ 396 w 616"/>
                <a:gd name="T15" fmla="*/ 270 h 624"/>
                <a:gd name="T16" fmla="*/ 498 w 616"/>
                <a:gd name="T17" fmla="*/ 276 h 624"/>
                <a:gd name="T18" fmla="*/ 586 w 616"/>
                <a:gd name="T19" fmla="*/ 262 h 624"/>
                <a:gd name="T20" fmla="*/ 612 w 616"/>
                <a:gd name="T21" fmla="*/ 234 h 624"/>
                <a:gd name="T22" fmla="*/ 610 w 616"/>
                <a:gd name="T23" fmla="*/ 206 h 624"/>
                <a:gd name="T24" fmla="*/ 574 w 616"/>
                <a:gd name="T25" fmla="*/ 244 h 624"/>
                <a:gd name="T26" fmla="*/ 580 w 616"/>
                <a:gd name="T27" fmla="*/ 132 h 624"/>
                <a:gd name="T28" fmla="*/ 566 w 616"/>
                <a:gd name="T29" fmla="*/ 52 h 624"/>
                <a:gd name="T30" fmla="*/ 534 w 616"/>
                <a:gd name="T31" fmla="*/ 14 h 624"/>
                <a:gd name="T32" fmla="*/ 502 w 616"/>
                <a:gd name="T33" fmla="*/ 8 h 624"/>
                <a:gd name="T34" fmla="*/ 468 w 616"/>
                <a:gd name="T35" fmla="*/ 24 h 624"/>
                <a:gd name="T36" fmla="*/ 470 w 616"/>
                <a:gd name="T37" fmla="*/ 70 h 624"/>
                <a:gd name="T38" fmla="*/ 474 w 616"/>
                <a:gd name="T39" fmla="*/ 90 h 624"/>
                <a:gd name="T40" fmla="*/ 414 w 616"/>
                <a:gd name="T41" fmla="*/ 32 h 624"/>
                <a:gd name="T42" fmla="*/ 350 w 616"/>
                <a:gd name="T43" fmla="*/ 6 h 624"/>
                <a:gd name="T44" fmla="*/ 296 w 616"/>
                <a:gd name="T45" fmla="*/ 0 h 624"/>
                <a:gd name="T46" fmla="*/ 260 w 616"/>
                <a:gd name="T47" fmla="*/ 20 h 624"/>
                <a:gd name="T48" fmla="*/ 264 w 616"/>
                <a:gd name="T49" fmla="*/ 54 h 624"/>
                <a:gd name="T50" fmla="*/ 296 w 616"/>
                <a:gd name="T51" fmla="*/ 88 h 624"/>
                <a:gd name="T52" fmla="*/ 290 w 616"/>
                <a:gd name="T53" fmla="*/ 104 h 624"/>
                <a:gd name="T54" fmla="*/ 170 w 616"/>
                <a:gd name="T55" fmla="*/ 148 h 624"/>
                <a:gd name="T56" fmla="*/ 106 w 616"/>
                <a:gd name="T57" fmla="*/ 204 h 624"/>
                <a:gd name="T58" fmla="*/ 66 w 616"/>
                <a:gd name="T59" fmla="*/ 220 h 624"/>
                <a:gd name="T60" fmla="*/ 10 w 616"/>
                <a:gd name="T61" fmla="*/ 234 h 624"/>
                <a:gd name="T62" fmla="*/ 0 w 616"/>
                <a:gd name="T63" fmla="*/ 254 h 624"/>
                <a:gd name="T64" fmla="*/ 6 w 616"/>
                <a:gd name="T65" fmla="*/ 276 h 624"/>
                <a:gd name="T66" fmla="*/ 38 w 616"/>
                <a:gd name="T67" fmla="*/ 274 h 624"/>
                <a:gd name="T68" fmla="*/ 48 w 616"/>
                <a:gd name="T69" fmla="*/ 272 h 624"/>
                <a:gd name="T70" fmla="*/ 18 w 616"/>
                <a:gd name="T71" fmla="*/ 312 h 624"/>
                <a:gd name="T72" fmla="*/ 24 w 616"/>
                <a:gd name="T73" fmla="*/ 322 h 624"/>
                <a:gd name="T74" fmla="*/ 50 w 616"/>
                <a:gd name="T75" fmla="*/ 318 h 624"/>
                <a:gd name="T76" fmla="*/ 58 w 616"/>
                <a:gd name="T77" fmla="*/ 310 h 624"/>
                <a:gd name="T78" fmla="*/ 70 w 616"/>
                <a:gd name="T79" fmla="*/ 398 h 624"/>
                <a:gd name="T80" fmla="*/ 104 w 616"/>
                <a:gd name="T81" fmla="*/ 470 h 624"/>
                <a:gd name="T82" fmla="*/ 180 w 616"/>
                <a:gd name="T83" fmla="*/ 518 h 624"/>
                <a:gd name="T84" fmla="*/ 162 w 616"/>
                <a:gd name="T85" fmla="*/ 560 h 624"/>
                <a:gd name="T86" fmla="*/ 164 w 616"/>
                <a:gd name="T87" fmla="*/ 586 h 624"/>
                <a:gd name="T88" fmla="*/ 184 w 616"/>
                <a:gd name="T89" fmla="*/ 586 h 624"/>
                <a:gd name="T90" fmla="*/ 198 w 616"/>
                <a:gd name="T91" fmla="*/ 568 h 624"/>
                <a:gd name="T92" fmla="*/ 198 w 616"/>
                <a:gd name="T93" fmla="*/ 620 h 624"/>
                <a:gd name="T94" fmla="*/ 216 w 616"/>
                <a:gd name="T95" fmla="*/ 620 h 624"/>
                <a:gd name="T96" fmla="*/ 268 w 616"/>
                <a:gd name="T97" fmla="*/ 600 h 624"/>
                <a:gd name="T98" fmla="*/ 304 w 616"/>
                <a:gd name="T99" fmla="*/ 57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6" h="624">
                  <a:moveTo>
                    <a:pt x="304" y="572"/>
                  </a:moveTo>
                  <a:lnTo>
                    <a:pt x="304" y="572"/>
                  </a:lnTo>
                  <a:lnTo>
                    <a:pt x="306" y="566"/>
                  </a:lnTo>
                  <a:lnTo>
                    <a:pt x="314" y="548"/>
                  </a:lnTo>
                  <a:lnTo>
                    <a:pt x="322" y="520"/>
                  </a:lnTo>
                  <a:lnTo>
                    <a:pt x="326" y="504"/>
                  </a:lnTo>
                  <a:lnTo>
                    <a:pt x="328" y="486"/>
                  </a:lnTo>
                  <a:lnTo>
                    <a:pt x="328" y="468"/>
                  </a:lnTo>
                  <a:lnTo>
                    <a:pt x="326" y="448"/>
                  </a:lnTo>
                  <a:lnTo>
                    <a:pt x="322" y="428"/>
                  </a:lnTo>
                  <a:lnTo>
                    <a:pt x="316" y="408"/>
                  </a:lnTo>
                  <a:lnTo>
                    <a:pt x="304" y="388"/>
                  </a:lnTo>
                  <a:lnTo>
                    <a:pt x="290" y="370"/>
                  </a:lnTo>
                  <a:lnTo>
                    <a:pt x="272" y="352"/>
                  </a:lnTo>
                  <a:lnTo>
                    <a:pt x="248" y="336"/>
                  </a:lnTo>
                  <a:lnTo>
                    <a:pt x="248" y="336"/>
                  </a:lnTo>
                  <a:lnTo>
                    <a:pt x="286" y="332"/>
                  </a:lnTo>
                  <a:lnTo>
                    <a:pt x="366" y="324"/>
                  </a:lnTo>
                  <a:lnTo>
                    <a:pt x="406" y="318"/>
                  </a:lnTo>
                  <a:lnTo>
                    <a:pt x="440" y="312"/>
                  </a:lnTo>
                  <a:lnTo>
                    <a:pt x="450" y="308"/>
                  </a:lnTo>
                  <a:lnTo>
                    <a:pt x="458" y="304"/>
                  </a:lnTo>
                  <a:lnTo>
                    <a:pt x="460" y="302"/>
                  </a:lnTo>
                  <a:lnTo>
                    <a:pt x="460" y="298"/>
                  </a:lnTo>
                  <a:lnTo>
                    <a:pt x="458" y="296"/>
                  </a:lnTo>
                  <a:lnTo>
                    <a:pt x="456" y="294"/>
                  </a:lnTo>
                  <a:lnTo>
                    <a:pt x="456" y="294"/>
                  </a:lnTo>
                  <a:lnTo>
                    <a:pt x="444" y="286"/>
                  </a:lnTo>
                  <a:lnTo>
                    <a:pt x="434" y="280"/>
                  </a:lnTo>
                  <a:lnTo>
                    <a:pt x="414" y="274"/>
                  </a:lnTo>
                  <a:lnTo>
                    <a:pt x="402" y="270"/>
                  </a:lnTo>
                  <a:lnTo>
                    <a:pt x="396" y="270"/>
                  </a:lnTo>
                  <a:lnTo>
                    <a:pt x="396" y="270"/>
                  </a:lnTo>
                  <a:lnTo>
                    <a:pt x="428" y="274"/>
                  </a:lnTo>
                  <a:lnTo>
                    <a:pt x="460" y="276"/>
                  </a:lnTo>
                  <a:lnTo>
                    <a:pt x="498" y="276"/>
                  </a:lnTo>
                  <a:lnTo>
                    <a:pt x="538" y="274"/>
                  </a:lnTo>
                  <a:lnTo>
                    <a:pt x="556" y="270"/>
                  </a:lnTo>
                  <a:lnTo>
                    <a:pt x="572" y="266"/>
                  </a:lnTo>
                  <a:lnTo>
                    <a:pt x="586" y="262"/>
                  </a:lnTo>
                  <a:lnTo>
                    <a:pt x="598" y="254"/>
                  </a:lnTo>
                  <a:lnTo>
                    <a:pt x="608" y="246"/>
                  </a:lnTo>
                  <a:lnTo>
                    <a:pt x="612" y="234"/>
                  </a:lnTo>
                  <a:lnTo>
                    <a:pt x="612" y="234"/>
                  </a:lnTo>
                  <a:lnTo>
                    <a:pt x="616" y="216"/>
                  </a:lnTo>
                  <a:lnTo>
                    <a:pt x="616" y="210"/>
                  </a:lnTo>
                  <a:lnTo>
                    <a:pt x="614" y="206"/>
                  </a:lnTo>
                  <a:lnTo>
                    <a:pt x="610" y="206"/>
                  </a:lnTo>
                  <a:lnTo>
                    <a:pt x="608" y="206"/>
                  </a:lnTo>
                  <a:lnTo>
                    <a:pt x="600" y="214"/>
                  </a:lnTo>
                  <a:lnTo>
                    <a:pt x="582" y="232"/>
                  </a:lnTo>
                  <a:lnTo>
                    <a:pt x="574" y="244"/>
                  </a:lnTo>
                  <a:lnTo>
                    <a:pt x="574" y="244"/>
                  </a:lnTo>
                  <a:lnTo>
                    <a:pt x="578" y="210"/>
                  </a:lnTo>
                  <a:lnTo>
                    <a:pt x="580" y="174"/>
                  </a:lnTo>
                  <a:lnTo>
                    <a:pt x="580" y="132"/>
                  </a:lnTo>
                  <a:lnTo>
                    <a:pt x="580" y="110"/>
                  </a:lnTo>
                  <a:lnTo>
                    <a:pt x="576" y="90"/>
                  </a:lnTo>
                  <a:lnTo>
                    <a:pt x="572" y="70"/>
                  </a:lnTo>
                  <a:lnTo>
                    <a:pt x="566" y="52"/>
                  </a:lnTo>
                  <a:lnTo>
                    <a:pt x="558" y="36"/>
                  </a:lnTo>
                  <a:lnTo>
                    <a:pt x="546" y="22"/>
                  </a:lnTo>
                  <a:lnTo>
                    <a:pt x="540" y="18"/>
                  </a:lnTo>
                  <a:lnTo>
                    <a:pt x="534" y="14"/>
                  </a:lnTo>
                  <a:lnTo>
                    <a:pt x="526" y="10"/>
                  </a:lnTo>
                  <a:lnTo>
                    <a:pt x="518" y="8"/>
                  </a:lnTo>
                  <a:lnTo>
                    <a:pt x="518" y="8"/>
                  </a:lnTo>
                  <a:lnTo>
                    <a:pt x="502" y="8"/>
                  </a:lnTo>
                  <a:lnTo>
                    <a:pt x="488" y="8"/>
                  </a:lnTo>
                  <a:lnTo>
                    <a:pt x="480" y="12"/>
                  </a:lnTo>
                  <a:lnTo>
                    <a:pt x="472" y="18"/>
                  </a:lnTo>
                  <a:lnTo>
                    <a:pt x="468" y="24"/>
                  </a:lnTo>
                  <a:lnTo>
                    <a:pt x="466" y="32"/>
                  </a:lnTo>
                  <a:lnTo>
                    <a:pt x="464" y="40"/>
                  </a:lnTo>
                  <a:lnTo>
                    <a:pt x="464" y="50"/>
                  </a:lnTo>
                  <a:lnTo>
                    <a:pt x="470" y="70"/>
                  </a:lnTo>
                  <a:lnTo>
                    <a:pt x="476" y="86"/>
                  </a:lnTo>
                  <a:lnTo>
                    <a:pt x="484" y="102"/>
                  </a:lnTo>
                  <a:lnTo>
                    <a:pt x="484" y="102"/>
                  </a:lnTo>
                  <a:lnTo>
                    <a:pt x="474" y="90"/>
                  </a:lnTo>
                  <a:lnTo>
                    <a:pt x="464" y="74"/>
                  </a:lnTo>
                  <a:lnTo>
                    <a:pt x="448" y="58"/>
                  </a:lnTo>
                  <a:lnTo>
                    <a:pt x="426" y="40"/>
                  </a:lnTo>
                  <a:lnTo>
                    <a:pt x="414" y="32"/>
                  </a:lnTo>
                  <a:lnTo>
                    <a:pt x="400" y="24"/>
                  </a:lnTo>
                  <a:lnTo>
                    <a:pt x="384" y="18"/>
                  </a:lnTo>
                  <a:lnTo>
                    <a:pt x="368" y="10"/>
                  </a:lnTo>
                  <a:lnTo>
                    <a:pt x="350" y="6"/>
                  </a:lnTo>
                  <a:lnTo>
                    <a:pt x="330" y="2"/>
                  </a:lnTo>
                  <a:lnTo>
                    <a:pt x="330" y="2"/>
                  </a:lnTo>
                  <a:lnTo>
                    <a:pt x="310" y="0"/>
                  </a:lnTo>
                  <a:lnTo>
                    <a:pt x="296" y="0"/>
                  </a:lnTo>
                  <a:lnTo>
                    <a:pt x="282" y="2"/>
                  </a:lnTo>
                  <a:lnTo>
                    <a:pt x="272" y="8"/>
                  </a:lnTo>
                  <a:lnTo>
                    <a:pt x="266" y="12"/>
                  </a:lnTo>
                  <a:lnTo>
                    <a:pt x="260" y="20"/>
                  </a:lnTo>
                  <a:lnTo>
                    <a:pt x="258" y="28"/>
                  </a:lnTo>
                  <a:lnTo>
                    <a:pt x="258" y="36"/>
                  </a:lnTo>
                  <a:lnTo>
                    <a:pt x="260" y="46"/>
                  </a:lnTo>
                  <a:lnTo>
                    <a:pt x="264" y="54"/>
                  </a:lnTo>
                  <a:lnTo>
                    <a:pt x="270" y="64"/>
                  </a:lnTo>
                  <a:lnTo>
                    <a:pt x="278" y="72"/>
                  </a:lnTo>
                  <a:lnTo>
                    <a:pt x="286" y="80"/>
                  </a:lnTo>
                  <a:lnTo>
                    <a:pt x="296" y="88"/>
                  </a:lnTo>
                  <a:lnTo>
                    <a:pt x="306" y="94"/>
                  </a:lnTo>
                  <a:lnTo>
                    <a:pt x="318" y="98"/>
                  </a:lnTo>
                  <a:lnTo>
                    <a:pt x="318" y="98"/>
                  </a:lnTo>
                  <a:lnTo>
                    <a:pt x="290" y="104"/>
                  </a:lnTo>
                  <a:lnTo>
                    <a:pt x="262" y="110"/>
                  </a:lnTo>
                  <a:lnTo>
                    <a:pt x="226" y="122"/>
                  </a:lnTo>
                  <a:lnTo>
                    <a:pt x="190" y="138"/>
                  </a:lnTo>
                  <a:lnTo>
                    <a:pt x="170" y="148"/>
                  </a:lnTo>
                  <a:lnTo>
                    <a:pt x="152" y="160"/>
                  </a:lnTo>
                  <a:lnTo>
                    <a:pt x="136" y="172"/>
                  </a:lnTo>
                  <a:lnTo>
                    <a:pt x="120" y="188"/>
                  </a:lnTo>
                  <a:lnTo>
                    <a:pt x="106" y="204"/>
                  </a:lnTo>
                  <a:lnTo>
                    <a:pt x="94" y="222"/>
                  </a:lnTo>
                  <a:lnTo>
                    <a:pt x="94" y="222"/>
                  </a:lnTo>
                  <a:lnTo>
                    <a:pt x="80" y="220"/>
                  </a:lnTo>
                  <a:lnTo>
                    <a:pt x="66" y="220"/>
                  </a:lnTo>
                  <a:lnTo>
                    <a:pt x="50" y="220"/>
                  </a:lnTo>
                  <a:lnTo>
                    <a:pt x="32" y="222"/>
                  </a:lnTo>
                  <a:lnTo>
                    <a:pt x="16" y="228"/>
                  </a:lnTo>
                  <a:lnTo>
                    <a:pt x="10" y="234"/>
                  </a:lnTo>
                  <a:lnTo>
                    <a:pt x="6" y="240"/>
                  </a:lnTo>
                  <a:lnTo>
                    <a:pt x="2" y="246"/>
                  </a:lnTo>
                  <a:lnTo>
                    <a:pt x="0" y="254"/>
                  </a:lnTo>
                  <a:lnTo>
                    <a:pt x="0" y="254"/>
                  </a:lnTo>
                  <a:lnTo>
                    <a:pt x="0" y="262"/>
                  </a:lnTo>
                  <a:lnTo>
                    <a:pt x="0" y="268"/>
                  </a:lnTo>
                  <a:lnTo>
                    <a:pt x="2" y="274"/>
                  </a:lnTo>
                  <a:lnTo>
                    <a:pt x="6" y="276"/>
                  </a:lnTo>
                  <a:lnTo>
                    <a:pt x="10" y="278"/>
                  </a:lnTo>
                  <a:lnTo>
                    <a:pt x="16" y="280"/>
                  </a:lnTo>
                  <a:lnTo>
                    <a:pt x="26" y="278"/>
                  </a:lnTo>
                  <a:lnTo>
                    <a:pt x="38" y="274"/>
                  </a:lnTo>
                  <a:lnTo>
                    <a:pt x="48" y="270"/>
                  </a:lnTo>
                  <a:lnTo>
                    <a:pt x="56" y="266"/>
                  </a:lnTo>
                  <a:lnTo>
                    <a:pt x="56" y="266"/>
                  </a:lnTo>
                  <a:lnTo>
                    <a:pt x="48" y="272"/>
                  </a:lnTo>
                  <a:lnTo>
                    <a:pt x="30" y="288"/>
                  </a:lnTo>
                  <a:lnTo>
                    <a:pt x="24" y="298"/>
                  </a:lnTo>
                  <a:lnTo>
                    <a:pt x="18" y="308"/>
                  </a:lnTo>
                  <a:lnTo>
                    <a:pt x="18" y="312"/>
                  </a:lnTo>
                  <a:lnTo>
                    <a:pt x="18" y="316"/>
                  </a:lnTo>
                  <a:lnTo>
                    <a:pt x="20" y="320"/>
                  </a:lnTo>
                  <a:lnTo>
                    <a:pt x="24" y="322"/>
                  </a:lnTo>
                  <a:lnTo>
                    <a:pt x="24" y="322"/>
                  </a:lnTo>
                  <a:lnTo>
                    <a:pt x="32" y="326"/>
                  </a:lnTo>
                  <a:lnTo>
                    <a:pt x="40" y="326"/>
                  </a:lnTo>
                  <a:lnTo>
                    <a:pt x="46" y="322"/>
                  </a:lnTo>
                  <a:lnTo>
                    <a:pt x="50" y="318"/>
                  </a:lnTo>
                  <a:lnTo>
                    <a:pt x="56" y="308"/>
                  </a:lnTo>
                  <a:lnTo>
                    <a:pt x="58" y="302"/>
                  </a:lnTo>
                  <a:lnTo>
                    <a:pt x="58" y="302"/>
                  </a:lnTo>
                  <a:lnTo>
                    <a:pt x="58" y="310"/>
                  </a:lnTo>
                  <a:lnTo>
                    <a:pt x="60" y="330"/>
                  </a:lnTo>
                  <a:lnTo>
                    <a:pt x="62" y="362"/>
                  </a:lnTo>
                  <a:lnTo>
                    <a:pt x="64" y="378"/>
                  </a:lnTo>
                  <a:lnTo>
                    <a:pt x="70" y="398"/>
                  </a:lnTo>
                  <a:lnTo>
                    <a:pt x="76" y="416"/>
                  </a:lnTo>
                  <a:lnTo>
                    <a:pt x="82" y="434"/>
                  </a:lnTo>
                  <a:lnTo>
                    <a:pt x="92" y="452"/>
                  </a:lnTo>
                  <a:lnTo>
                    <a:pt x="104" y="470"/>
                  </a:lnTo>
                  <a:lnTo>
                    <a:pt x="118" y="486"/>
                  </a:lnTo>
                  <a:lnTo>
                    <a:pt x="136" y="500"/>
                  </a:lnTo>
                  <a:lnTo>
                    <a:pt x="156" y="510"/>
                  </a:lnTo>
                  <a:lnTo>
                    <a:pt x="180" y="518"/>
                  </a:lnTo>
                  <a:lnTo>
                    <a:pt x="180" y="518"/>
                  </a:lnTo>
                  <a:lnTo>
                    <a:pt x="174" y="528"/>
                  </a:lnTo>
                  <a:lnTo>
                    <a:pt x="164" y="548"/>
                  </a:lnTo>
                  <a:lnTo>
                    <a:pt x="162" y="560"/>
                  </a:lnTo>
                  <a:lnTo>
                    <a:pt x="160" y="572"/>
                  </a:lnTo>
                  <a:lnTo>
                    <a:pt x="160" y="580"/>
                  </a:lnTo>
                  <a:lnTo>
                    <a:pt x="162" y="584"/>
                  </a:lnTo>
                  <a:lnTo>
                    <a:pt x="164" y="586"/>
                  </a:lnTo>
                  <a:lnTo>
                    <a:pt x="164" y="586"/>
                  </a:lnTo>
                  <a:lnTo>
                    <a:pt x="172" y="590"/>
                  </a:lnTo>
                  <a:lnTo>
                    <a:pt x="178" y="588"/>
                  </a:lnTo>
                  <a:lnTo>
                    <a:pt x="184" y="586"/>
                  </a:lnTo>
                  <a:lnTo>
                    <a:pt x="188" y="582"/>
                  </a:lnTo>
                  <a:lnTo>
                    <a:pt x="196" y="572"/>
                  </a:lnTo>
                  <a:lnTo>
                    <a:pt x="198" y="568"/>
                  </a:lnTo>
                  <a:lnTo>
                    <a:pt x="198" y="568"/>
                  </a:lnTo>
                  <a:lnTo>
                    <a:pt x="196" y="578"/>
                  </a:lnTo>
                  <a:lnTo>
                    <a:pt x="194" y="602"/>
                  </a:lnTo>
                  <a:lnTo>
                    <a:pt x="194" y="612"/>
                  </a:lnTo>
                  <a:lnTo>
                    <a:pt x="198" y="620"/>
                  </a:lnTo>
                  <a:lnTo>
                    <a:pt x="200" y="622"/>
                  </a:lnTo>
                  <a:lnTo>
                    <a:pt x="204" y="624"/>
                  </a:lnTo>
                  <a:lnTo>
                    <a:pt x="210" y="624"/>
                  </a:lnTo>
                  <a:lnTo>
                    <a:pt x="216" y="620"/>
                  </a:lnTo>
                  <a:lnTo>
                    <a:pt x="216" y="620"/>
                  </a:lnTo>
                  <a:lnTo>
                    <a:pt x="230" y="614"/>
                  </a:lnTo>
                  <a:lnTo>
                    <a:pt x="244" y="610"/>
                  </a:lnTo>
                  <a:lnTo>
                    <a:pt x="268" y="600"/>
                  </a:lnTo>
                  <a:lnTo>
                    <a:pt x="280" y="596"/>
                  </a:lnTo>
                  <a:lnTo>
                    <a:pt x="290" y="590"/>
                  </a:lnTo>
                  <a:lnTo>
                    <a:pt x="298" y="582"/>
                  </a:lnTo>
                  <a:lnTo>
                    <a:pt x="304" y="572"/>
                  </a:lnTo>
                  <a:close/>
                </a:path>
              </a:pathLst>
            </a:custGeom>
            <a:solidFill>
              <a:srgbClr val="735D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10225"/>
            <p:cNvSpPr>
              <a:spLocks/>
            </p:cNvSpPr>
            <p:nvPr/>
          </p:nvSpPr>
          <p:spPr bwMode="auto">
            <a:xfrm>
              <a:off x="12257088" y="2963863"/>
              <a:ext cx="977900" cy="990600"/>
            </a:xfrm>
            <a:custGeom>
              <a:avLst/>
              <a:gdLst>
                <a:gd name="T0" fmla="*/ 314 w 616"/>
                <a:gd name="T1" fmla="*/ 548 h 624"/>
                <a:gd name="T2" fmla="*/ 328 w 616"/>
                <a:gd name="T3" fmla="*/ 468 h 624"/>
                <a:gd name="T4" fmla="*/ 304 w 616"/>
                <a:gd name="T5" fmla="*/ 388 h 624"/>
                <a:gd name="T6" fmla="*/ 248 w 616"/>
                <a:gd name="T7" fmla="*/ 336 h 624"/>
                <a:gd name="T8" fmla="*/ 440 w 616"/>
                <a:gd name="T9" fmla="*/ 312 h 624"/>
                <a:gd name="T10" fmla="*/ 460 w 616"/>
                <a:gd name="T11" fmla="*/ 298 h 624"/>
                <a:gd name="T12" fmla="*/ 444 w 616"/>
                <a:gd name="T13" fmla="*/ 286 h 624"/>
                <a:gd name="T14" fmla="*/ 396 w 616"/>
                <a:gd name="T15" fmla="*/ 270 h 624"/>
                <a:gd name="T16" fmla="*/ 498 w 616"/>
                <a:gd name="T17" fmla="*/ 276 h 624"/>
                <a:gd name="T18" fmla="*/ 586 w 616"/>
                <a:gd name="T19" fmla="*/ 262 h 624"/>
                <a:gd name="T20" fmla="*/ 612 w 616"/>
                <a:gd name="T21" fmla="*/ 234 h 624"/>
                <a:gd name="T22" fmla="*/ 610 w 616"/>
                <a:gd name="T23" fmla="*/ 206 h 624"/>
                <a:gd name="T24" fmla="*/ 574 w 616"/>
                <a:gd name="T25" fmla="*/ 244 h 624"/>
                <a:gd name="T26" fmla="*/ 580 w 616"/>
                <a:gd name="T27" fmla="*/ 132 h 624"/>
                <a:gd name="T28" fmla="*/ 566 w 616"/>
                <a:gd name="T29" fmla="*/ 52 h 624"/>
                <a:gd name="T30" fmla="*/ 534 w 616"/>
                <a:gd name="T31" fmla="*/ 14 h 624"/>
                <a:gd name="T32" fmla="*/ 502 w 616"/>
                <a:gd name="T33" fmla="*/ 8 h 624"/>
                <a:gd name="T34" fmla="*/ 468 w 616"/>
                <a:gd name="T35" fmla="*/ 24 h 624"/>
                <a:gd name="T36" fmla="*/ 470 w 616"/>
                <a:gd name="T37" fmla="*/ 70 h 624"/>
                <a:gd name="T38" fmla="*/ 474 w 616"/>
                <a:gd name="T39" fmla="*/ 90 h 624"/>
                <a:gd name="T40" fmla="*/ 414 w 616"/>
                <a:gd name="T41" fmla="*/ 32 h 624"/>
                <a:gd name="T42" fmla="*/ 350 w 616"/>
                <a:gd name="T43" fmla="*/ 6 h 624"/>
                <a:gd name="T44" fmla="*/ 296 w 616"/>
                <a:gd name="T45" fmla="*/ 0 h 624"/>
                <a:gd name="T46" fmla="*/ 260 w 616"/>
                <a:gd name="T47" fmla="*/ 20 h 624"/>
                <a:gd name="T48" fmla="*/ 264 w 616"/>
                <a:gd name="T49" fmla="*/ 54 h 624"/>
                <a:gd name="T50" fmla="*/ 296 w 616"/>
                <a:gd name="T51" fmla="*/ 88 h 624"/>
                <a:gd name="T52" fmla="*/ 290 w 616"/>
                <a:gd name="T53" fmla="*/ 104 h 624"/>
                <a:gd name="T54" fmla="*/ 170 w 616"/>
                <a:gd name="T55" fmla="*/ 148 h 624"/>
                <a:gd name="T56" fmla="*/ 106 w 616"/>
                <a:gd name="T57" fmla="*/ 204 h 624"/>
                <a:gd name="T58" fmla="*/ 66 w 616"/>
                <a:gd name="T59" fmla="*/ 220 h 624"/>
                <a:gd name="T60" fmla="*/ 10 w 616"/>
                <a:gd name="T61" fmla="*/ 234 h 624"/>
                <a:gd name="T62" fmla="*/ 0 w 616"/>
                <a:gd name="T63" fmla="*/ 254 h 624"/>
                <a:gd name="T64" fmla="*/ 6 w 616"/>
                <a:gd name="T65" fmla="*/ 276 h 624"/>
                <a:gd name="T66" fmla="*/ 38 w 616"/>
                <a:gd name="T67" fmla="*/ 274 h 624"/>
                <a:gd name="T68" fmla="*/ 48 w 616"/>
                <a:gd name="T69" fmla="*/ 272 h 624"/>
                <a:gd name="T70" fmla="*/ 18 w 616"/>
                <a:gd name="T71" fmla="*/ 312 h 624"/>
                <a:gd name="T72" fmla="*/ 24 w 616"/>
                <a:gd name="T73" fmla="*/ 322 h 624"/>
                <a:gd name="T74" fmla="*/ 50 w 616"/>
                <a:gd name="T75" fmla="*/ 318 h 624"/>
                <a:gd name="T76" fmla="*/ 58 w 616"/>
                <a:gd name="T77" fmla="*/ 310 h 624"/>
                <a:gd name="T78" fmla="*/ 70 w 616"/>
                <a:gd name="T79" fmla="*/ 398 h 624"/>
                <a:gd name="T80" fmla="*/ 104 w 616"/>
                <a:gd name="T81" fmla="*/ 470 h 624"/>
                <a:gd name="T82" fmla="*/ 180 w 616"/>
                <a:gd name="T83" fmla="*/ 518 h 624"/>
                <a:gd name="T84" fmla="*/ 162 w 616"/>
                <a:gd name="T85" fmla="*/ 560 h 624"/>
                <a:gd name="T86" fmla="*/ 164 w 616"/>
                <a:gd name="T87" fmla="*/ 586 h 624"/>
                <a:gd name="T88" fmla="*/ 184 w 616"/>
                <a:gd name="T89" fmla="*/ 586 h 624"/>
                <a:gd name="T90" fmla="*/ 198 w 616"/>
                <a:gd name="T91" fmla="*/ 568 h 624"/>
                <a:gd name="T92" fmla="*/ 198 w 616"/>
                <a:gd name="T93" fmla="*/ 620 h 624"/>
                <a:gd name="T94" fmla="*/ 216 w 616"/>
                <a:gd name="T95" fmla="*/ 620 h 624"/>
                <a:gd name="T96" fmla="*/ 268 w 616"/>
                <a:gd name="T97" fmla="*/ 600 h 624"/>
                <a:gd name="T98" fmla="*/ 304 w 616"/>
                <a:gd name="T99" fmla="*/ 57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6" h="624">
                  <a:moveTo>
                    <a:pt x="304" y="572"/>
                  </a:moveTo>
                  <a:lnTo>
                    <a:pt x="304" y="572"/>
                  </a:lnTo>
                  <a:lnTo>
                    <a:pt x="306" y="566"/>
                  </a:lnTo>
                  <a:lnTo>
                    <a:pt x="314" y="548"/>
                  </a:lnTo>
                  <a:lnTo>
                    <a:pt x="322" y="520"/>
                  </a:lnTo>
                  <a:lnTo>
                    <a:pt x="326" y="504"/>
                  </a:lnTo>
                  <a:lnTo>
                    <a:pt x="328" y="486"/>
                  </a:lnTo>
                  <a:lnTo>
                    <a:pt x="328" y="468"/>
                  </a:lnTo>
                  <a:lnTo>
                    <a:pt x="326" y="448"/>
                  </a:lnTo>
                  <a:lnTo>
                    <a:pt x="322" y="428"/>
                  </a:lnTo>
                  <a:lnTo>
                    <a:pt x="316" y="408"/>
                  </a:lnTo>
                  <a:lnTo>
                    <a:pt x="304" y="388"/>
                  </a:lnTo>
                  <a:lnTo>
                    <a:pt x="290" y="370"/>
                  </a:lnTo>
                  <a:lnTo>
                    <a:pt x="272" y="352"/>
                  </a:lnTo>
                  <a:lnTo>
                    <a:pt x="248" y="336"/>
                  </a:lnTo>
                  <a:lnTo>
                    <a:pt x="248" y="336"/>
                  </a:lnTo>
                  <a:lnTo>
                    <a:pt x="286" y="332"/>
                  </a:lnTo>
                  <a:lnTo>
                    <a:pt x="366" y="324"/>
                  </a:lnTo>
                  <a:lnTo>
                    <a:pt x="406" y="318"/>
                  </a:lnTo>
                  <a:lnTo>
                    <a:pt x="440" y="312"/>
                  </a:lnTo>
                  <a:lnTo>
                    <a:pt x="450" y="308"/>
                  </a:lnTo>
                  <a:lnTo>
                    <a:pt x="458" y="304"/>
                  </a:lnTo>
                  <a:lnTo>
                    <a:pt x="460" y="302"/>
                  </a:lnTo>
                  <a:lnTo>
                    <a:pt x="460" y="298"/>
                  </a:lnTo>
                  <a:lnTo>
                    <a:pt x="458" y="296"/>
                  </a:lnTo>
                  <a:lnTo>
                    <a:pt x="456" y="294"/>
                  </a:lnTo>
                  <a:lnTo>
                    <a:pt x="456" y="294"/>
                  </a:lnTo>
                  <a:lnTo>
                    <a:pt x="444" y="286"/>
                  </a:lnTo>
                  <a:lnTo>
                    <a:pt x="434" y="280"/>
                  </a:lnTo>
                  <a:lnTo>
                    <a:pt x="414" y="274"/>
                  </a:lnTo>
                  <a:lnTo>
                    <a:pt x="402" y="270"/>
                  </a:lnTo>
                  <a:lnTo>
                    <a:pt x="396" y="270"/>
                  </a:lnTo>
                  <a:lnTo>
                    <a:pt x="396" y="270"/>
                  </a:lnTo>
                  <a:lnTo>
                    <a:pt x="428" y="274"/>
                  </a:lnTo>
                  <a:lnTo>
                    <a:pt x="460" y="276"/>
                  </a:lnTo>
                  <a:lnTo>
                    <a:pt x="498" y="276"/>
                  </a:lnTo>
                  <a:lnTo>
                    <a:pt x="538" y="274"/>
                  </a:lnTo>
                  <a:lnTo>
                    <a:pt x="556" y="270"/>
                  </a:lnTo>
                  <a:lnTo>
                    <a:pt x="572" y="266"/>
                  </a:lnTo>
                  <a:lnTo>
                    <a:pt x="586" y="262"/>
                  </a:lnTo>
                  <a:lnTo>
                    <a:pt x="598" y="254"/>
                  </a:lnTo>
                  <a:lnTo>
                    <a:pt x="608" y="246"/>
                  </a:lnTo>
                  <a:lnTo>
                    <a:pt x="612" y="234"/>
                  </a:lnTo>
                  <a:lnTo>
                    <a:pt x="612" y="234"/>
                  </a:lnTo>
                  <a:lnTo>
                    <a:pt x="616" y="216"/>
                  </a:lnTo>
                  <a:lnTo>
                    <a:pt x="616" y="210"/>
                  </a:lnTo>
                  <a:lnTo>
                    <a:pt x="614" y="206"/>
                  </a:lnTo>
                  <a:lnTo>
                    <a:pt x="610" y="206"/>
                  </a:lnTo>
                  <a:lnTo>
                    <a:pt x="608" y="206"/>
                  </a:lnTo>
                  <a:lnTo>
                    <a:pt x="600" y="214"/>
                  </a:lnTo>
                  <a:lnTo>
                    <a:pt x="582" y="232"/>
                  </a:lnTo>
                  <a:lnTo>
                    <a:pt x="574" y="244"/>
                  </a:lnTo>
                  <a:lnTo>
                    <a:pt x="574" y="244"/>
                  </a:lnTo>
                  <a:lnTo>
                    <a:pt x="578" y="210"/>
                  </a:lnTo>
                  <a:lnTo>
                    <a:pt x="580" y="174"/>
                  </a:lnTo>
                  <a:lnTo>
                    <a:pt x="580" y="132"/>
                  </a:lnTo>
                  <a:lnTo>
                    <a:pt x="580" y="110"/>
                  </a:lnTo>
                  <a:lnTo>
                    <a:pt x="576" y="90"/>
                  </a:lnTo>
                  <a:lnTo>
                    <a:pt x="572" y="70"/>
                  </a:lnTo>
                  <a:lnTo>
                    <a:pt x="566" y="52"/>
                  </a:lnTo>
                  <a:lnTo>
                    <a:pt x="558" y="36"/>
                  </a:lnTo>
                  <a:lnTo>
                    <a:pt x="546" y="22"/>
                  </a:lnTo>
                  <a:lnTo>
                    <a:pt x="540" y="18"/>
                  </a:lnTo>
                  <a:lnTo>
                    <a:pt x="534" y="14"/>
                  </a:lnTo>
                  <a:lnTo>
                    <a:pt x="526" y="10"/>
                  </a:lnTo>
                  <a:lnTo>
                    <a:pt x="518" y="8"/>
                  </a:lnTo>
                  <a:lnTo>
                    <a:pt x="518" y="8"/>
                  </a:lnTo>
                  <a:lnTo>
                    <a:pt x="502" y="8"/>
                  </a:lnTo>
                  <a:lnTo>
                    <a:pt x="488" y="8"/>
                  </a:lnTo>
                  <a:lnTo>
                    <a:pt x="480" y="12"/>
                  </a:lnTo>
                  <a:lnTo>
                    <a:pt x="472" y="18"/>
                  </a:lnTo>
                  <a:lnTo>
                    <a:pt x="468" y="24"/>
                  </a:lnTo>
                  <a:lnTo>
                    <a:pt x="466" y="32"/>
                  </a:lnTo>
                  <a:lnTo>
                    <a:pt x="464" y="40"/>
                  </a:lnTo>
                  <a:lnTo>
                    <a:pt x="464" y="50"/>
                  </a:lnTo>
                  <a:lnTo>
                    <a:pt x="470" y="70"/>
                  </a:lnTo>
                  <a:lnTo>
                    <a:pt x="476" y="86"/>
                  </a:lnTo>
                  <a:lnTo>
                    <a:pt x="484" y="102"/>
                  </a:lnTo>
                  <a:lnTo>
                    <a:pt x="484" y="102"/>
                  </a:lnTo>
                  <a:lnTo>
                    <a:pt x="474" y="90"/>
                  </a:lnTo>
                  <a:lnTo>
                    <a:pt x="464" y="74"/>
                  </a:lnTo>
                  <a:lnTo>
                    <a:pt x="448" y="58"/>
                  </a:lnTo>
                  <a:lnTo>
                    <a:pt x="426" y="40"/>
                  </a:lnTo>
                  <a:lnTo>
                    <a:pt x="414" y="32"/>
                  </a:lnTo>
                  <a:lnTo>
                    <a:pt x="400" y="24"/>
                  </a:lnTo>
                  <a:lnTo>
                    <a:pt x="384" y="18"/>
                  </a:lnTo>
                  <a:lnTo>
                    <a:pt x="368" y="10"/>
                  </a:lnTo>
                  <a:lnTo>
                    <a:pt x="350" y="6"/>
                  </a:lnTo>
                  <a:lnTo>
                    <a:pt x="330" y="2"/>
                  </a:lnTo>
                  <a:lnTo>
                    <a:pt x="330" y="2"/>
                  </a:lnTo>
                  <a:lnTo>
                    <a:pt x="310" y="0"/>
                  </a:lnTo>
                  <a:lnTo>
                    <a:pt x="296" y="0"/>
                  </a:lnTo>
                  <a:lnTo>
                    <a:pt x="282" y="2"/>
                  </a:lnTo>
                  <a:lnTo>
                    <a:pt x="272" y="8"/>
                  </a:lnTo>
                  <a:lnTo>
                    <a:pt x="266" y="12"/>
                  </a:lnTo>
                  <a:lnTo>
                    <a:pt x="260" y="20"/>
                  </a:lnTo>
                  <a:lnTo>
                    <a:pt x="258" y="28"/>
                  </a:lnTo>
                  <a:lnTo>
                    <a:pt x="258" y="36"/>
                  </a:lnTo>
                  <a:lnTo>
                    <a:pt x="260" y="46"/>
                  </a:lnTo>
                  <a:lnTo>
                    <a:pt x="264" y="54"/>
                  </a:lnTo>
                  <a:lnTo>
                    <a:pt x="270" y="64"/>
                  </a:lnTo>
                  <a:lnTo>
                    <a:pt x="278" y="72"/>
                  </a:lnTo>
                  <a:lnTo>
                    <a:pt x="286" y="80"/>
                  </a:lnTo>
                  <a:lnTo>
                    <a:pt x="296" y="88"/>
                  </a:lnTo>
                  <a:lnTo>
                    <a:pt x="306" y="94"/>
                  </a:lnTo>
                  <a:lnTo>
                    <a:pt x="318" y="98"/>
                  </a:lnTo>
                  <a:lnTo>
                    <a:pt x="318" y="98"/>
                  </a:lnTo>
                  <a:lnTo>
                    <a:pt x="290" y="104"/>
                  </a:lnTo>
                  <a:lnTo>
                    <a:pt x="262" y="110"/>
                  </a:lnTo>
                  <a:lnTo>
                    <a:pt x="226" y="122"/>
                  </a:lnTo>
                  <a:lnTo>
                    <a:pt x="190" y="138"/>
                  </a:lnTo>
                  <a:lnTo>
                    <a:pt x="170" y="148"/>
                  </a:lnTo>
                  <a:lnTo>
                    <a:pt x="152" y="160"/>
                  </a:lnTo>
                  <a:lnTo>
                    <a:pt x="136" y="172"/>
                  </a:lnTo>
                  <a:lnTo>
                    <a:pt x="120" y="188"/>
                  </a:lnTo>
                  <a:lnTo>
                    <a:pt x="106" y="204"/>
                  </a:lnTo>
                  <a:lnTo>
                    <a:pt x="94" y="222"/>
                  </a:lnTo>
                  <a:lnTo>
                    <a:pt x="94" y="222"/>
                  </a:lnTo>
                  <a:lnTo>
                    <a:pt x="80" y="220"/>
                  </a:lnTo>
                  <a:lnTo>
                    <a:pt x="66" y="220"/>
                  </a:lnTo>
                  <a:lnTo>
                    <a:pt x="50" y="220"/>
                  </a:lnTo>
                  <a:lnTo>
                    <a:pt x="32" y="222"/>
                  </a:lnTo>
                  <a:lnTo>
                    <a:pt x="16" y="228"/>
                  </a:lnTo>
                  <a:lnTo>
                    <a:pt x="10" y="234"/>
                  </a:lnTo>
                  <a:lnTo>
                    <a:pt x="6" y="240"/>
                  </a:lnTo>
                  <a:lnTo>
                    <a:pt x="2" y="246"/>
                  </a:lnTo>
                  <a:lnTo>
                    <a:pt x="0" y="254"/>
                  </a:lnTo>
                  <a:lnTo>
                    <a:pt x="0" y="254"/>
                  </a:lnTo>
                  <a:lnTo>
                    <a:pt x="0" y="262"/>
                  </a:lnTo>
                  <a:lnTo>
                    <a:pt x="0" y="268"/>
                  </a:lnTo>
                  <a:lnTo>
                    <a:pt x="2" y="274"/>
                  </a:lnTo>
                  <a:lnTo>
                    <a:pt x="6" y="276"/>
                  </a:lnTo>
                  <a:lnTo>
                    <a:pt x="10" y="278"/>
                  </a:lnTo>
                  <a:lnTo>
                    <a:pt x="16" y="280"/>
                  </a:lnTo>
                  <a:lnTo>
                    <a:pt x="26" y="278"/>
                  </a:lnTo>
                  <a:lnTo>
                    <a:pt x="38" y="274"/>
                  </a:lnTo>
                  <a:lnTo>
                    <a:pt x="48" y="270"/>
                  </a:lnTo>
                  <a:lnTo>
                    <a:pt x="56" y="266"/>
                  </a:lnTo>
                  <a:lnTo>
                    <a:pt x="56" y="266"/>
                  </a:lnTo>
                  <a:lnTo>
                    <a:pt x="48" y="272"/>
                  </a:lnTo>
                  <a:lnTo>
                    <a:pt x="30" y="288"/>
                  </a:lnTo>
                  <a:lnTo>
                    <a:pt x="24" y="298"/>
                  </a:lnTo>
                  <a:lnTo>
                    <a:pt x="18" y="308"/>
                  </a:lnTo>
                  <a:lnTo>
                    <a:pt x="18" y="312"/>
                  </a:lnTo>
                  <a:lnTo>
                    <a:pt x="18" y="316"/>
                  </a:lnTo>
                  <a:lnTo>
                    <a:pt x="20" y="320"/>
                  </a:lnTo>
                  <a:lnTo>
                    <a:pt x="24" y="322"/>
                  </a:lnTo>
                  <a:lnTo>
                    <a:pt x="24" y="322"/>
                  </a:lnTo>
                  <a:lnTo>
                    <a:pt x="32" y="326"/>
                  </a:lnTo>
                  <a:lnTo>
                    <a:pt x="40" y="326"/>
                  </a:lnTo>
                  <a:lnTo>
                    <a:pt x="46" y="322"/>
                  </a:lnTo>
                  <a:lnTo>
                    <a:pt x="50" y="318"/>
                  </a:lnTo>
                  <a:lnTo>
                    <a:pt x="56" y="308"/>
                  </a:lnTo>
                  <a:lnTo>
                    <a:pt x="58" y="302"/>
                  </a:lnTo>
                  <a:lnTo>
                    <a:pt x="58" y="302"/>
                  </a:lnTo>
                  <a:lnTo>
                    <a:pt x="58" y="310"/>
                  </a:lnTo>
                  <a:lnTo>
                    <a:pt x="60" y="330"/>
                  </a:lnTo>
                  <a:lnTo>
                    <a:pt x="62" y="362"/>
                  </a:lnTo>
                  <a:lnTo>
                    <a:pt x="64" y="378"/>
                  </a:lnTo>
                  <a:lnTo>
                    <a:pt x="70" y="398"/>
                  </a:lnTo>
                  <a:lnTo>
                    <a:pt x="76" y="416"/>
                  </a:lnTo>
                  <a:lnTo>
                    <a:pt x="82" y="434"/>
                  </a:lnTo>
                  <a:lnTo>
                    <a:pt x="92" y="452"/>
                  </a:lnTo>
                  <a:lnTo>
                    <a:pt x="104" y="470"/>
                  </a:lnTo>
                  <a:lnTo>
                    <a:pt x="118" y="486"/>
                  </a:lnTo>
                  <a:lnTo>
                    <a:pt x="136" y="500"/>
                  </a:lnTo>
                  <a:lnTo>
                    <a:pt x="156" y="510"/>
                  </a:lnTo>
                  <a:lnTo>
                    <a:pt x="180" y="518"/>
                  </a:lnTo>
                  <a:lnTo>
                    <a:pt x="180" y="518"/>
                  </a:lnTo>
                  <a:lnTo>
                    <a:pt x="174" y="528"/>
                  </a:lnTo>
                  <a:lnTo>
                    <a:pt x="164" y="548"/>
                  </a:lnTo>
                  <a:lnTo>
                    <a:pt x="162" y="560"/>
                  </a:lnTo>
                  <a:lnTo>
                    <a:pt x="160" y="572"/>
                  </a:lnTo>
                  <a:lnTo>
                    <a:pt x="160" y="580"/>
                  </a:lnTo>
                  <a:lnTo>
                    <a:pt x="162" y="584"/>
                  </a:lnTo>
                  <a:lnTo>
                    <a:pt x="164" y="586"/>
                  </a:lnTo>
                  <a:lnTo>
                    <a:pt x="164" y="586"/>
                  </a:lnTo>
                  <a:lnTo>
                    <a:pt x="172" y="590"/>
                  </a:lnTo>
                  <a:lnTo>
                    <a:pt x="178" y="588"/>
                  </a:lnTo>
                  <a:lnTo>
                    <a:pt x="184" y="586"/>
                  </a:lnTo>
                  <a:lnTo>
                    <a:pt x="188" y="582"/>
                  </a:lnTo>
                  <a:lnTo>
                    <a:pt x="196" y="572"/>
                  </a:lnTo>
                  <a:lnTo>
                    <a:pt x="198" y="568"/>
                  </a:lnTo>
                  <a:lnTo>
                    <a:pt x="198" y="568"/>
                  </a:lnTo>
                  <a:lnTo>
                    <a:pt x="196" y="578"/>
                  </a:lnTo>
                  <a:lnTo>
                    <a:pt x="194" y="602"/>
                  </a:lnTo>
                  <a:lnTo>
                    <a:pt x="194" y="612"/>
                  </a:lnTo>
                  <a:lnTo>
                    <a:pt x="198" y="620"/>
                  </a:lnTo>
                  <a:lnTo>
                    <a:pt x="200" y="622"/>
                  </a:lnTo>
                  <a:lnTo>
                    <a:pt x="204" y="624"/>
                  </a:lnTo>
                  <a:lnTo>
                    <a:pt x="210" y="624"/>
                  </a:lnTo>
                  <a:lnTo>
                    <a:pt x="216" y="620"/>
                  </a:lnTo>
                  <a:lnTo>
                    <a:pt x="216" y="620"/>
                  </a:lnTo>
                  <a:lnTo>
                    <a:pt x="230" y="614"/>
                  </a:lnTo>
                  <a:lnTo>
                    <a:pt x="244" y="610"/>
                  </a:lnTo>
                  <a:lnTo>
                    <a:pt x="268" y="600"/>
                  </a:lnTo>
                  <a:lnTo>
                    <a:pt x="280" y="596"/>
                  </a:lnTo>
                  <a:lnTo>
                    <a:pt x="290" y="590"/>
                  </a:lnTo>
                  <a:lnTo>
                    <a:pt x="298" y="582"/>
                  </a:lnTo>
                  <a:lnTo>
                    <a:pt x="304" y="5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10226"/>
            <p:cNvSpPr>
              <a:spLocks/>
            </p:cNvSpPr>
            <p:nvPr/>
          </p:nvSpPr>
          <p:spPr bwMode="auto">
            <a:xfrm>
              <a:off x="12949238" y="3938588"/>
              <a:ext cx="273050" cy="120650"/>
            </a:xfrm>
            <a:custGeom>
              <a:avLst/>
              <a:gdLst>
                <a:gd name="T0" fmla="*/ 0 w 172"/>
                <a:gd name="T1" fmla="*/ 12 h 76"/>
                <a:gd name="T2" fmla="*/ 0 w 172"/>
                <a:gd name="T3" fmla="*/ 12 h 76"/>
                <a:gd name="T4" fmla="*/ 14 w 172"/>
                <a:gd name="T5" fmla="*/ 30 h 76"/>
                <a:gd name="T6" fmla="*/ 30 w 172"/>
                <a:gd name="T7" fmla="*/ 44 h 76"/>
                <a:gd name="T8" fmla="*/ 48 w 172"/>
                <a:gd name="T9" fmla="*/ 58 h 76"/>
                <a:gd name="T10" fmla="*/ 68 w 172"/>
                <a:gd name="T11" fmla="*/ 68 h 76"/>
                <a:gd name="T12" fmla="*/ 78 w 172"/>
                <a:gd name="T13" fmla="*/ 72 h 76"/>
                <a:gd name="T14" fmla="*/ 90 w 172"/>
                <a:gd name="T15" fmla="*/ 74 h 76"/>
                <a:gd name="T16" fmla="*/ 102 w 172"/>
                <a:gd name="T17" fmla="*/ 76 h 76"/>
                <a:gd name="T18" fmla="*/ 116 w 172"/>
                <a:gd name="T19" fmla="*/ 74 h 76"/>
                <a:gd name="T20" fmla="*/ 128 w 172"/>
                <a:gd name="T21" fmla="*/ 72 h 76"/>
                <a:gd name="T22" fmla="*/ 142 w 172"/>
                <a:gd name="T23" fmla="*/ 68 h 76"/>
                <a:gd name="T24" fmla="*/ 158 w 172"/>
                <a:gd name="T25" fmla="*/ 62 h 76"/>
                <a:gd name="T26" fmla="*/ 172 w 172"/>
                <a:gd name="T27" fmla="*/ 52 h 76"/>
                <a:gd name="T28" fmla="*/ 172 w 172"/>
                <a:gd name="T29" fmla="*/ 52 h 76"/>
                <a:gd name="T30" fmla="*/ 164 w 172"/>
                <a:gd name="T31" fmla="*/ 40 h 76"/>
                <a:gd name="T32" fmla="*/ 154 w 172"/>
                <a:gd name="T33" fmla="*/ 30 h 76"/>
                <a:gd name="T34" fmla="*/ 146 w 172"/>
                <a:gd name="T35" fmla="*/ 20 h 76"/>
                <a:gd name="T36" fmla="*/ 134 w 172"/>
                <a:gd name="T37" fmla="*/ 14 h 76"/>
                <a:gd name="T38" fmla="*/ 124 w 172"/>
                <a:gd name="T39" fmla="*/ 8 h 76"/>
                <a:gd name="T40" fmla="*/ 112 w 172"/>
                <a:gd name="T41" fmla="*/ 4 h 76"/>
                <a:gd name="T42" fmla="*/ 100 w 172"/>
                <a:gd name="T43" fmla="*/ 2 h 76"/>
                <a:gd name="T44" fmla="*/ 88 w 172"/>
                <a:gd name="T45" fmla="*/ 0 h 76"/>
                <a:gd name="T46" fmla="*/ 64 w 172"/>
                <a:gd name="T47" fmla="*/ 0 h 76"/>
                <a:gd name="T48" fmla="*/ 40 w 172"/>
                <a:gd name="T49" fmla="*/ 2 h 76"/>
                <a:gd name="T50" fmla="*/ 20 w 172"/>
                <a:gd name="T51" fmla="*/ 6 h 76"/>
                <a:gd name="T52" fmla="*/ 0 w 172"/>
                <a:gd name="T53"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76">
                  <a:moveTo>
                    <a:pt x="0" y="12"/>
                  </a:moveTo>
                  <a:lnTo>
                    <a:pt x="0" y="12"/>
                  </a:lnTo>
                  <a:lnTo>
                    <a:pt x="14" y="30"/>
                  </a:lnTo>
                  <a:lnTo>
                    <a:pt x="30" y="44"/>
                  </a:lnTo>
                  <a:lnTo>
                    <a:pt x="48" y="58"/>
                  </a:lnTo>
                  <a:lnTo>
                    <a:pt x="68" y="68"/>
                  </a:lnTo>
                  <a:lnTo>
                    <a:pt x="78" y="72"/>
                  </a:lnTo>
                  <a:lnTo>
                    <a:pt x="90" y="74"/>
                  </a:lnTo>
                  <a:lnTo>
                    <a:pt x="102" y="76"/>
                  </a:lnTo>
                  <a:lnTo>
                    <a:pt x="116" y="74"/>
                  </a:lnTo>
                  <a:lnTo>
                    <a:pt x="128" y="72"/>
                  </a:lnTo>
                  <a:lnTo>
                    <a:pt x="142" y="68"/>
                  </a:lnTo>
                  <a:lnTo>
                    <a:pt x="158" y="62"/>
                  </a:lnTo>
                  <a:lnTo>
                    <a:pt x="172" y="52"/>
                  </a:lnTo>
                  <a:lnTo>
                    <a:pt x="172" y="52"/>
                  </a:lnTo>
                  <a:lnTo>
                    <a:pt x="164" y="40"/>
                  </a:lnTo>
                  <a:lnTo>
                    <a:pt x="154" y="30"/>
                  </a:lnTo>
                  <a:lnTo>
                    <a:pt x="146" y="20"/>
                  </a:lnTo>
                  <a:lnTo>
                    <a:pt x="134" y="14"/>
                  </a:lnTo>
                  <a:lnTo>
                    <a:pt x="124" y="8"/>
                  </a:lnTo>
                  <a:lnTo>
                    <a:pt x="112" y="4"/>
                  </a:lnTo>
                  <a:lnTo>
                    <a:pt x="100" y="2"/>
                  </a:lnTo>
                  <a:lnTo>
                    <a:pt x="88" y="0"/>
                  </a:lnTo>
                  <a:lnTo>
                    <a:pt x="64" y="0"/>
                  </a:lnTo>
                  <a:lnTo>
                    <a:pt x="40" y="2"/>
                  </a:lnTo>
                  <a:lnTo>
                    <a:pt x="20" y="6"/>
                  </a:lnTo>
                  <a:lnTo>
                    <a:pt x="0" y="12"/>
                  </a:lnTo>
                  <a:close/>
                </a:path>
              </a:pathLst>
            </a:custGeom>
            <a:solidFill>
              <a:srgbClr val="DA90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10227"/>
            <p:cNvSpPr>
              <a:spLocks/>
            </p:cNvSpPr>
            <p:nvPr/>
          </p:nvSpPr>
          <p:spPr bwMode="auto">
            <a:xfrm>
              <a:off x="12949238" y="3938588"/>
              <a:ext cx="273050" cy="120650"/>
            </a:xfrm>
            <a:custGeom>
              <a:avLst/>
              <a:gdLst>
                <a:gd name="T0" fmla="*/ 0 w 172"/>
                <a:gd name="T1" fmla="*/ 12 h 76"/>
                <a:gd name="T2" fmla="*/ 0 w 172"/>
                <a:gd name="T3" fmla="*/ 12 h 76"/>
                <a:gd name="T4" fmla="*/ 14 w 172"/>
                <a:gd name="T5" fmla="*/ 30 h 76"/>
                <a:gd name="T6" fmla="*/ 30 w 172"/>
                <a:gd name="T7" fmla="*/ 44 h 76"/>
                <a:gd name="T8" fmla="*/ 48 w 172"/>
                <a:gd name="T9" fmla="*/ 58 h 76"/>
                <a:gd name="T10" fmla="*/ 68 w 172"/>
                <a:gd name="T11" fmla="*/ 68 h 76"/>
                <a:gd name="T12" fmla="*/ 78 w 172"/>
                <a:gd name="T13" fmla="*/ 72 h 76"/>
                <a:gd name="T14" fmla="*/ 90 w 172"/>
                <a:gd name="T15" fmla="*/ 74 h 76"/>
                <a:gd name="T16" fmla="*/ 102 w 172"/>
                <a:gd name="T17" fmla="*/ 76 h 76"/>
                <a:gd name="T18" fmla="*/ 116 w 172"/>
                <a:gd name="T19" fmla="*/ 74 h 76"/>
                <a:gd name="T20" fmla="*/ 128 w 172"/>
                <a:gd name="T21" fmla="*/ 72 h 76"/>
                <a:gd name="T22" fmla="*/ 142 w 172"/>
                <a:gd name="T23" fmla="*/ 68 h 76"/>
                <a:gd name="T24" fmla="*/ 158 w 172"/>
                <a:gd name="T25" fmla="*/ 62 h 76"/>
                <a:gd name="T26" fmla="*/ 172 w 172"/>
                <a:gd name="T27" fmla="*/ 52 h 76"/>
                <a:gd name="T28" fmla="*/ 172 w 172"/>
                <a:gd name="T29" fmla="*/ 52 h 76"/>
                <a:gd name="T30" fmla="*/ 164 w 172"/>
                <a:gd name="T31" fmla="*/ 40 h 76"/>
                <a:gd name="T32" fmla="*/ 154 w 172"/>
                <a:gd name="T33" fmla="*/ 30 h 76"/>
                <a:gd name="T34" fmla="*/ 146 w 172"/>
                <a:gd name="T35" fmla="*/ 20 h 76"/>
                <a:gd name="T36" fmla="*/ 134 w 172"/>
                <a:gd name="T37" fmla="*/ 14 h 76"/>
                <a:gd name="T38" fmla="*/ 124 w 172"/>
                <a:gd name="T39" fmla="*/ 8 h 76"/>
                <a:gd name="T40" fmla="*/ 112 w 172"/>
                <a:gd name="T41" fmla="*/ 4 h 76"/>
                <a:gd name="T42" fmla="*/ 100 w 172"/>
                <a:gd name="T43" fmla="*/ 2 h 76"/>
                <a:gd name="T44" fmla="*/ 88 w 172"/>
                <a:gd name="T45" fmla="*/ 0 h 76"/>
                <a:gd name="T46" fmla="*/ 64 w 172"/>
                <a:gd name="T47" fmla="*/ 0 h 76"/>
                <a:gd name="T48" fmla="*/ 40 w 172"/>
                <a:gd name="T49" fmla="*/ 2 h 76"/>
                <a:gd name="T50" fmla="*/ 20 w 172"/>
                <a:gd name="T51" fmla="*/ 6 h 76"/>
                <a:gd name="T52" fmla="*/ 0 w 172"/>
                <a:gd name="T53"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76">
                  <a:moveTo>
                    <a:pt x="0" y="12"/>
                  </a:moveTo>
                  <a:lnTo>
                    <a:pt x="0" y="12"/>
                  </a:lnTo>
                  <a:lnTo>
                    <a:pt x="14" y="30"/>
                  </a:lnTo>
                  <a:lnTo>
                    <a:pt x="30" y="44"/>
                  </a:lnTo>
                  <a:lnTo>
                    <a:pt x="48" y="58"/>
                  </a:lnTo>
                  <a:lnTo>
                    <a:pt x="68" y="68"/>
                  </a:lnTo>
                  <a:lnTo>
                    <a:pt x="78" y="72"/>
                  </a:lnTo>
                  <a:lnTo>
                    <a:pt x="90" y="74"/>
                  </a:lnTo>
                  <a:lnTo>
                    <a:pt x="102" y="76"/>
                  </a:lnTo>
                  <a:lnTo>
                    <a:pt x="116" y="74"/>
                  </a:lnTo>
                  <a:lnTo>
                    <a:pt x="128" y="72"/>
                  </a:lnTo>
                  <a:lnTo>
                    <a:pt x="142" y="68"/>
                  </a:lnTo>
                  <a:lnTo>
                    <a:pt x="158" y="62"/>
                  </a:lnTo>
                  <a:lnTo>
                    <a:pt x="172" y="52"/>
                  </a:lnTo>
                  <a:lnTo>
                    <a:pt x="172" y="52"/>
                  </a:lnTo>
                  <a:lnTo>
                    <a:pt x="164" y="40"/>
                  </a:lnTo>
                  <a:lnTo>
                    <a:pt x="154" y="30"/>
                  </a:lnTo>
                  <a:lnTo>
                    <a:pt x="146" y="20"/>
                  </a:lnTo>
                  <a:lnTo>
                    <a:pt x="134" y="14"/>
                  </a:lnTo>
                  <a:lnTo>
                    <a:pt x="124" y="8"/>
                  </a:lnTo>
                  <a:lnTo>
                    <a:pt x="112" y="4"/>
                  </a:lnTo>
                  <a:lnTo>
                    <a:pt x="100" y="2"/>
                  </a:lnTo>
                  <a:lnTo>
                    <a:pt x="88" y="0"/>
                  </a:lnTo>
                  <a:lnTo>
                    <a:pt x="64" y="0"/>
                  </a:lnTo>
                  <a:lnTo>
                    <a:pt x="40" y="2"/>
                  </a:lnTo>
                  <a:lnTo>
                    <a:pt x="20" y="6"/>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10228"/>
            <p:cNvSpPr>
              <a:spLocks/>
            </p:cNvSpPr>
            <p:nvPr/>
          </p:nvSpPr>
          <p:spPr bwMode="auto">
            <a:xfrm>
              <a:off x="12904788" y="3779838"/>
              <a:ext cx="400050" cy="241300"/>
            </a:xfrm>
            <a:custGeom>
              <a:avLst/>
              <a:gdLst>
                <a:gd name="T0" fmla="*/ 222 w 252"/>
                <a:gd name="T1" fmla="*/ 0 h 152"/>
                <a:gd name="T2" fmla="*/ 222 w 252"/>
                <a:gd name="T3" fmla="*/ 0 h 152"/>
                <a:gd name="T4" fmla="*/ 96 w 252"/>
                <a:gd name="T5" fmla="*/ 36 h 152"/>
                <a:gd name="T6" fmla="*/ 34 w 252"/>
                <a:gd name="T7" fmla="*/ 54 h 152"/>
                <a:gd name="T8" fmla="*/ 0 w 252"/>
                <a:gd name="T9" fmla="*/ 62 h 152"/>
                <a:gd name="T10" fmla="*/ 0 w 252"/>
                <a:gd name="T11" fmla="*/ 62 h 152"/>
                <a:gd name="T12" fmla="*/ 8 w 252"/>
                <a:gd name="T13" fmla="*/ 78 h 152"/>
                <a:gd name="T14" fmla="*/ 16 w 252"/>
                <a:gd name="T15" fmla="*/ 94 h 152"/>
                <a:gd name="T16" fmla="*/ 28 w 252"/>
                <a:gd name="T17" fmla="*/ 112 h 152"/>
                <a:gd name="T18" fmla="*/ 28 w 252"/>
                <a:gd name="T19" fmla="*/ 112 h 152"/>
                <a:gd name="T20" fmla="*/ 48 w 252"/>
                <a:gd name="T21" fmla="*/ 106 h 152"/>
                <a:gd name="T22" fmla="*/ 68 w 252"/>
                <a:gd name="T23" fmla="*/ 102 h 152"/>
                <a:gd name="T24" fmla="*/ 92 w 252"/>
                <a:gd name="T25" fmla="*/ 100 h 152"/>
                <a:gd name="T26" fmla="*/ 116 w 252"/>
                <a:gd name="T27" fmla="*/ 100 h 152"/>
                <a:gd name="T28" fmla="*/ 128 w 252"/>
                <a:gd name="T29" fmla="*/ 102 h 152"/>
                <a:gd name="T30" fmla="*/ 140 w 252"/>
                <a:gd name="T31" fmla="*/ 104 h 152"/>
                <a:gd name="T32" fmla="*/ 152 w 252"/>
                <a:gd name="T33" fmla="*/ 108 h 152"/>
                <a:gd name="T34" fmla="*/ 162 w 252"/>
                <a:gd name="T35" fmla="*/ 114 h 152"/>
                <a:gd name="T36" fmla="*/ 174 w 252"/>
                <a:gd name="T37" fmla="*/ 120 h 152"/>
                <a:gd name="T38" fmla="*/ 182 w 252"/>
                <a:gd name="T39" fmla="*/ 130 h 152"/>
                <a:gd name="T40" fmla="*/ 192 w 252"/>
                <a:gd name="T41" fmla="*/ 140 h 152"/>
                <a:gd name="T42" fmla="*/ 200 w 252"/>
                <a:gd name="T43" fmla="*/ 152 h 152"/>
                <a:gd name="T44" fmla="*/ 200 w 252"/>
                <a:gd name="T45" fmla="*/ 152 h 152"/>
                <a:gd name="T46" fmla="*/ 226 w 252"/>
                <a:gd name="T47" fmla="*/ 134 h 152"/>
                <a:gd name="T48" fmla="*/ 252 w 252"/>
                <a:gd name="T49" fmla="*/ 108 h 152"/>
                <a:gd name="T50" fmla="*/ 252 w 252"/>
                <a:gd name="T51" fmla="*/ 108 h 152"/>
                <a:gd name="T52" fmla="*/ 222 w 252"/>
                <a:gd name="T5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2" h="152">
                  <a:moveTo>
                    <a:pt x="222" y="0"/>
                  </a:moveTo>
                  <a:lnTo>
                    <a:pt x="222" y="0"/>
                  </a:lnTo>
                  <a:lnTo>
                    <a:pt x="96" y="36"/>
                  </a:lnTo>
                  <a:lnTo>
                    <a:pt x="34" y="54"/>
                  </a:lnTo>
                  <a:lnTo>
                    <a:pt x="0" y="62"/>
                  </a:lnTo>
                  <a:lnTo>
                    <a:pt x="0" y="62"/>
                  </a:lnTo>
                  <a:lnTo>
                    <a:pt x="8" y="78"/>
                  </a:lnTo>
                  <a:lnTo>
                    <a:pt x="16" y="94"/>
                  </a:lnTo>
                  <a:lnTo>
                    <a:pt x="28" y="112"/>
                  </a:lnTo>
                  <a:lnTo>
                    <a:pt x="28" y="112"/>
                  </a:lnTo>
                  <a:lnTo>
                    <a:pt x="48" y="106"/>
                  </a:lnTo>
                  <a:lnTo>
                    <a:pt x="68" y="102"/>
                  </a:lnTo>
                  <a:lnTo>
                    <a:pt x="92" y="100"/>
                  </a:lnTo>
                  <a:lnTo>
                    <a:pt x="116" y="100"/>
                  </a:lnTo>
                  <a:lnTo>
                    <a:pt x="128" y="102"/>
                  </a:lnTo>
                  <a:lnTo>
                    <a:pt x="140" y="104"/>
                  </a:lnTo>
                  <a:lnTo>
                    <a:pt x="152" y="108"/>
                  </a:lnTo>
                  <a:lnTo>
                    <a:pt x="162" y="114"/>
                  </a:lnTo>
                  <a:lnTo>
                    <a:pt x="174" y="120"/>
                  </a:lnTo>
                  <a:lnTo>
                    <a:pt x="182" y="130"/>
                  </a:lnTo>
                  <a:lnTo>
                    <a:pt x="192" y="140"/>
                  </a:lnTo>
                  <a:lnTo>
                    <a:pt x="200" y="152"/>
                  </a:lnTo>
                  <a:lnTo>
                    <a:pt x="200" y="152"/>
                  </a:lnTo>
                  <a:lnTo>
                    <a:pt x="226" y="134"/>
                  </a:lnTo>
                  <a:lnTo>
                    <a:pt x="252" y="108"/>
                  </a:lnTo>
                  <a:lnTo>
                    <a:pt x="252" y="108"/>
                  </a:lnTo>
                  <a:lnTo>
                    <a:pt x="222" y="0"/>
                  </a:lnTo>
                  <a:close/>
                </a:path>
              </a:pathLst>
            </a:custGeom>
            <a:solidFill>
              <a:srgbClr val="76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10229"/>
            <p:cNvSpPr>
              <a:spLocks/>
            </p:cNvSpPr>
            <p:nvPr/>
          </p:nvSpPr>
          <p:spPr bwMode="auto">
            <a:xfrm>
              <a:off x="12904788" y="3779838"/>
              <a:ext cx="400050" cy="241300"/>
            </a:xfrm>
            <a:custGeom>
              <a:avLst/>
              <a:gdLst>
                <a:gd name="T0" fmla="*/ 222 w 252"/>
                <a:gd name="T1" fmla="*/ 0 h 152"/>
                <a:gd name="T2" fmla="*/ 222 w 252"/>
                <a:gd name="T3" fmla="*/ 0 h 152"/>
                <a:gd name="T4" fmla="*/ 96 w 252"/>
                <a:gd name="T5" fmla="*/ 36 h 152"/>
                <a:gd name="T6" fmla="*/ 34 w 252"/>
                <a:gd name="T7" fmla="*/ 54 h 152"/>
                <a:gd name="T8" fmla="*/ 0 w 252"/>
                <a:gd name="T9" fmla="*/ 62 h 152"/>
                <a:gd name="T10" fmla="*/ 0 w 252"/>
                <a:gd name="T11" fmla="*/ 62 h 152"/>
                <a:gd name="T12" fmla="*/ 8 w 252"/>
                <a:gd name="T13" fmla="*/ 78 h 152"/>
                <a:gd name="T14" fmla="*/ 16 w 252"/>
                <a:gd name="T15" fmla="*/ 94 h 152"/>
                <a:gd name="T16" fmla="*/ 28 w 252"/>
                <a:gd name="T17" fmla="*/ 112 h 152"/>
                <a:gd name="T18" fmla="*/ 28 w 252"/>
                <a:gd name="T19" fmla="*/ 112 h 152"/>
                <a:gd name="T20" fmla="*/ 48 w 252"/>
                <a:gd name="T21" fmla="*/ 106 h 152"/>
                <a:gd name="T22" fmla="*/ 68 w 252"/>
                <a:gd name="T23" fmla="*/ 102 h 152"/>
                <a:gd name="T24" fmla="*/ 92 w 252"/>
                <a:gd name="T25" fmla="*/ 100 h 152"/>
                <a:gd name="T26" fmla="*/ 116 w 252"/>
                <a:gd name="T27" fmla="*/ 100 h 152"/>
                <a:gd name="T28" fmla="*/ 128 w 252"/>
                <a:gd name="T29" fmla="*/ 102 h 152"/>
                <a:gd name="T30" fmla="*/ 140 w 252"/>
                <a:gd name="T31" fmla="*/ 104 h 152"/>
                <a:gd name="T32" fmla="*/ 152 w 252"/>
                <a:gd name="T33" fmla="*/ 108 h 152"/>
                <a:gd name="T34" fmla="*/ 162 w 252"/>
                <a:gd name="T35" fmla="*/ 114 h 152"/>
                <a:gd name="T36" fmla="*/ 174 w 252"/>
                <a:gd name="T37" fmla="*/ 120 h 152"/>
                <a:gd name="T38" fmla="*/ 182 w 252"/>
                <a:gd name="T39" fmla="*/ 130 h 152"/>
                <a:gd name="T40" fmla="*/ 192 w 252"/>
                <a:gd name="T41" fmla="*/ 140 h 152"/>
                <a:gd name="T42" fmla="*/ 200 w 252"/>
                <a:gd name="T43" fmla="*/ 152 h 152"/>
                <a:gd name="T44" fmla="*/ 200 w 252"/>
                <a:gd name="T45" fmla="*/ 152 h 152"/>
                <a:gd name="T46" fmla="*/ 226 w 252"/>
                <a:gd name="T47" fmla="*/ 134 h 152"/>
                <a:gd name="T48" fmla="*/ 252 w 252"/>
                <a:gd name="T49" fmla="*/ 108 h 152"/>
                <a:gd name="T50" fmla="*/ 252 w 252"/>
                <a:gd name="T51" fmla="*/ 108 h 152"/>
                <a:gd name="T52" fmla="*/ 222 w 252"/>
                <a:gd name="T5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2" h="152">
                  <a:moveTo>
                    <a:pt x="222" y="0"/>
                  </a:moveTo>
                  <a:lnTo>
                    <a:pt x="222" y="0"/>
                  </a:lnTo>
                  <a:lnTo>
                    <a:pt x="96" y="36"/>
                  </a:lnTo>
                  <a:lnTo>
                    <a:pt x="34" y="54"/>
                  </a:lnTo>
                  <a:lnTo>
                    <a:pt x="0" y="62"/>
                  </a:lnTo>
                  <a:lnTo>
                    <a:pt x="0" y="62"/>
                  </a:lnTo>
                  <a:lnTo>
                    <a:pt x="8" y="78"/>
                  </a:lnTo>
                  <a:lnTo>
                    <a:pt x="16" y="94"/>
                  </a:lnTo>
                  <a:lnTo>
                    <a:pt x="28" y="112"/>
                  </a:lnTo>
                  <a:lnTo>
                    <a:pt x="28" y="112"/>
                  </a:lnTo>
                  <a:lnTo>
                    <a:pt x="48" y="106"/>
                  </a:lnTo>
                  <a:lnTo>
                    <a:pt x="68" y="102"/>
                  </a:lnTo>
                  <a:lnTo>
                    <a:pt x="92" y="100"/>
                  </a:lnTo>
                  <a:lnTo>
                    <a:pt x="116" y="100"/>
                  </a:lnTo>
                  <a:lnTo>
                    <a:pt x="128" y="102"/>
                  </a:lnTo>
                  <a:lnTo>
                    <a:pt x="140" y="104"/>
                  </a:lnTo>
                  <a:lnTo>
                    <a:pt x="152" y="108"/>
                  </a:lnTo>
                  <a:lnTo>
                    <a:pt x="162" y="114"/>
                  </a:lnTo>
                  <a:lnTo>
                    <a:pt x="174" y="120"/>
                  </a:lnTo>
                  <a:lnTo>
                    <a:pt x="182" y="130"/>
                  </a:lnTo>
                  <a:lnTo>
                    <a:pt x="192" y="140"/>
                  </a:lnTo>
                  <a:lnTo>
                    <a:pt x="200" y="152"/>
                  </a:lnTo>
                  <a:lnTo>
                    <a:pt x="200" y="152"/>
                  </a:lnTo>
                  <a:lnTo>
                    <a:pt x="226" y="134"/>
                  </a:lnTo>
                  <a:lnTo>
                    <a:pt x="252" y="108"/>
                  </a:lnTo>
                  <a:lnTo>
                    <a:pt x="252" y="108"/>
                  </a:lnTo>
                  <a:lnTo>
                    <a:pt x="2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10230"/>
            <p:cNvSpPr>
              <a:spLocks/>
            </p:cNvSpPr>
            <p:nvPr/>
          </p:nvSpPr>
          <p:spPr bwMode="auto">
            <a:xfrm>
              <a:off x="13047663" y="3563938"/>
              <a:ext cx="63500" cy="117475"/>
            </a:xfrm>
            <a:custGeom>
              <a:avLst/>
              <a:gdLst>
                <a:gd name="T0" fmla="*/ 38 w 40"/>
                <a:gd name="T1" fmla="*/ 32 h 74"/>
                <a:gd name="T2" fmla="*/ 38 w 40"/>
                <a:gd name="T3" fmla="*/ 32 h 74"/>
                <a:gd name="T4" fmla="*/ 40 w 40"/>
                <a:gd name="T5" fmla="*/ 46 h 74"/>
                <a:gd name="T6" fmla="*/ 40 w 40"/>
                <a:gd name="T7" fmla="*/ 58 h 74"/>
                <a:gd name="T8" fmla="*/ 36 w 40"/>
                <a:gd name="T9" fmla="*/ 68 h 74"/>
                <a:gd name="T10" fmla="*/ 34 w 40"/>
                <a:gd name="T11" fmla="*/ 72 h 74"/>
                <a:gd name="T12" fmla="*/ 30 w 40"/>
                <a:gd name="T13" fmla="*/ 72 h 74"/>
                <a:gd name="T14" fmla="*/ 30 w 40"/>
                <a:gd name="T15" fmla="*/ 72 h 74"/>
                <a:gd name="T16" fmla="*/ 26 w 40"/>
                <a:gd name="T17" fmla="*/ 74 h 74"/>
                <a:gd name="T18" fmla="*/ 22 w 40"/>
                <a:gd name="T19" fmla="*/ 72 h 74"/>
                <a:gd name="T20" fmla="*/ 14 w 40"/>
                <a:gd name="T21" fmla="*/ 66 h 74"/>
                <a:gd name="T22" fmla="*/ 8 w 40"/>
                <a:gd name="T23" fmla="*/ 56 h 74"/>
                <a:gd name="T24" fmla="*/ 2 w 40"/>
                <a:gd name="T25" fmla="*/ 42 h 74"/>
                <a:gd name="T26" fmla="*/ 2 w 40"/>
                <a:gd name="T27" fmla="*/ 42 h 74"/>
                <a:gd name="T28" fmla="*/ 0 w 40"/>
                <a:gd name="T29" fmla="*/ 26 h 74"/>
                <a:gd name="T30" fmla="*/ 0 w 40"/>
                <a:gd name="T31" fmla="*/ 14 h 74"/>
                <a:gd name="T32" fmla="*/ 4 w 40"/>
                <a:gd name="T33" fmla="*/ 4 h 74"/>
                <a:gd name="T34" fmla="*/ 6 w 40"/>
                <a:gd name="T35" fmla="*/ 2 h 74"/>
                <a:gd name="T36" fmla="*/ 10 w 40"/>
                <a:gd name="T37" fmla="*/ 0 h 74"/>
                <a:gd name="T38" fmla="*/ 10 w 40"/>
                <a:gd name="T39" fmla="*/ 0 h 74"/>
                <a:gd name="T40" fmla="*/ 14 w 40"/>
                <a:gd name="T41" fmla="*/ 0 h 74"/>
                <a:gd name="T42" fmla="*/ 18 w 40"/>
                <a:gd name="T43" fmla="*/ 0 h 74"/>
                <a:gd name="T44" fmla="*/ 26 w 40"/>
                <a:gd name="T45" fmla="*/ 6 h 74"/>
                <a:gd name="T46" fmla="*/ 32 w 40"/>
                <a:gd name="T47" fmla="*/ 18 h 74"/>
                <a:gd name="T48" fmla="*/ 38 w 40"/>
                <a:gd name="T49" fmla="*/ 3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74">
                  <a:moveTo>
                    <a:pt x="38" y="32"/>
                  </a:moveTo>
                  <a:lnTo>
                    <a:pt x="38" y="32"/>
                  </a:lnTo>
                  <a:lnTo>
                    <a:pt x="40" y="46"/>
                  </a:lnTo>
                  <a:lnTo>
                    <a:pt x="40" y="58"/>
                  </a:lnTo>
                  <a:lnTo>
                    <a:pt x="36" y="68"/>
                  </a:lnTo>
                  <a:lnTo>
                    <a:pt x="34" y="72"/>
                  </a:lnTo>
                  <a:lnTo>
                    <a:pt x="30" y="72"/>
                  </a:lnTo>
                  <a:lnTo>
                    <a:pt x="30" y="72"/>
                  </a:lnTo>
                  <a:lnTo>
                    <a:pt x="26" y="74"/>
                  </a:lnTo>
                  <a:lnTo>
                    <a:pt x="22" y="72"/>
                  </a:lnTo>
                  <a:lnTo>
                    <a:pt x="14" y="66"/>
                  </a:lnTo>
                  <a:lnTo>
                    <a:pt x="8" y="56"/>
                  </a:lnTo>
                  <a:lnTo>
                    <a:pt x="2" y="42"/>
                  </a:lnTo>
                  <a:lnTo>
                    <a:pt x="2" y="42"/>
                  </a:lnTo>
                  <a:lnTo>
                    <a:pt x="0" y="26"/>
                  </a:lnTo>
                  <a:lnTo>
                    <a:pt x="0" y="14"/>
                  </a:lnTo>
                  <a:lnTo>
                    <a:pt x="4" y="4"/>
                  </a:lnTo>
                  <a:lnTo>
                    <a:pt x="6" y="2"/>
                  </a:lnTo>
                  <a:lnTo>
                    <a:pt x="10" y="0"/>
                  </a:lnTo>
                  <a:lnTo>
                    <a:pt x="10" y="0"/>
                  </a:lnTo>
                  <a:lnTo>
                    <a:pt x="14" y="0"/>
                  </a:lnTo>
                  <a:lnTo>
                    <a:pt x="18" y="0"/>
                  </a:lnTo>
                  <a:lnTo>
                    <a:pt x="26" y="6"/>
                  </a:lnTo>
                  <a:lnTo>
                    <a:pt x="32" y="18"/>
                  </a:lnTo>
                  <a:lnTo>
                    <a:pt x="38" y="32"/>
                  </a:lnTo>
                  <a:close/>
                </a:path>
              </a:pathLst>
            </a:custGeom>
            <a:solidFill>
              <a:srgbClr val="1B1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10231"/>
            <p:cNvSpPr>
              <a:spLocks/>
            </p:cNvSpPr>
            <p:nvPr/>
          </p:nvSpPr>
          <p:spPr bwMode="auto">
            <a:xfrm>
              <a:off x="13047663" y="3563938"/>
              <a:ext cx="63500" cy="117475"/>
            </a:xfrm>
            <a:custGeom>
              <a:avLst/>
              <a:gdLst>
                <a:gd name="T0" fmla="*/ 38 w 40"/>
                <a:gd name="T1" fmla="*/ 32 h 74"/>
                <a:gd name="T2" fmla="*/ 38 w 40"/>
                <a:gd name="T3" fmla="*/ 32 h 74"/>
                <a:gd name="T4" fmla="*/ 40 w 40"/>
                <a:gd name="T5" fmla="*/ 46 h 74"/>
                <a:gd name="T6" fmla="*/ 40 w 40"/>
                <a:gd name="T7" fmla="*/ 58 h 74"/>
                <a:gd name="T8" fmla="*/ 36 w 40"/>
                <a:gd name="T9" fmla="*/ 68 h 74"/>
                <a:gd name="T10" fmla="*/ 34 w 40"/>
                <a:gd name="T11" fmla="*/ 72 h 74"/>
                <a:gd name="T12" fmla="*/ 30 w 40"/>
                <a:gd name="T13" fmla="*/ 72 h 74"/>
                <a:gd name="T14" fmla="*/ 30 w 40"/>
                <a:gd name="T15" fmla="*/ 72 h 74"/>
                <a:gd name="T16" fmla="*/ 26 w 40"/>
                <a:gd name="T17" fmla="*/ 74 h 74"/>
                <a:gd name="T18" fmla="*/ 22 w 40"/>
                <a:gd name="T19" fmla="*/ 72 h 74"/>
                <a:gd name="T20" fmla="*/ 14 w 40"/>
                <a:gd name="T21" fmla="*/ 66 h 74"/>
                <a:gd name="T22" fmla="*/ 8 w 40"/>
                <a:gd name="T23" fmla="*/ 56 h 74"/>
                <a:gd name="T24" fmla="*/ 2 w 40"/>
                <a:gd name="T25" fmla="*/ 42 h 74"/>
                <a:gd name="T26" fmla="*/ 2 w 40"/>
                <a:gd name="T27" fmla="*/ 42 h 74"/>
                <a:gd name="T28" fmla="*/ 0 w 40"/>
                <a:gd name="T29" fmla="*/ 26 h 74"/>
                <a:gd name="T30" fmla="*/ 0 w 40"/>
                <a:gd name="T31" fmla="*/ 14 h 74"/>
                <a:gd name="T32" fmla="*/ 4 w 40"/>
                <a:gd name="T33" fmla="*/ 4 h 74"/>
                <a:gd name="T34" fmla="*/ 6 w 40"/>
                <a:gd name="T35" fmla="*/ 2 h 74"/>
                <a:gd name="T36" fmla="*/ 10 w 40"/>
                <a:gd name="T37" fmla="*/ 0 h 74"/>
                <a:gd name="T38" fmla="*/ 10 w 40"/>
                <a:gd name="T39" fmla="*/ 0 h 74"/>
                <a:gd name="T40" fmla="*/ 14 w 40"/>
                <a:gd name="T41" fmla="*/ 0 h 74"/>
                <a:gd name="T42" fmla="*/ 18 w 40"/>
                <a:gd name="T43" fmla="*/ 0 h 74"/>
                <a:gd name="T44" fmla="*/ 26 w 40"/>
                <a:gd name="T45" fmla="*/ 6 h 74"/>
                <a:gd name="T46" fmla="*/ 32 w 40"/>
                <a:gd name="T47" fmla="*/ 18 h 74"/>
                <a:gd name="T48" fmla="*/ 38 w 40"/>
                <a:gd name="T49" fmla="*/ 3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74">
                  <a:moveTo>
                    <a:pt x="38" y="32"/>
                  </a:moveTo>
                  <a:lnTo>
                    <a:pt x="38" y="32"/>
                  </a:lnTo>
                  <a:lnTo>
                    <a:pt x="40" y="46"/>
                  </a:lnTo>
                  <a:lnTo>
                    <a:pt x="40" y="58"/>
                  </a:lnTo>
                  <a:lnTo>
                    <a:pt x="36" y="68"/>
                  </a:lnTo>
                  <a:lnTo>
                    <a:pt x="34" y="72"/>
                  </a:lnTo>
                  <a:lnTo>
                    <a:pt x="30" y="72"/>
                  </a:lnTo>
                  <a:lnTo>
                    <a:pt x="30" y="72"/>
                  </a:lnTo>
                  <a:lnTo>
                    <a:pt x="26" y="74"/>
                  </a:lnTo>
                  <a:lnTo>
                    <a:pt x="22" y="72"/>
                  </a:lnTo>
                  <a:lnTo>
                    <a:pt x="14" y="66"/>
                  </a:lnTo>
                  <a:lnTo>
                    <a:pt x="8" y="56"/>
                  </a:lnTo>
                  <a:lnTo>
                    <a:pt x="2" y="42"/>
                  </a:lnTo>
                  <a:lnTo>
                    <a:pt x="2" y="42"/>
                  </a:lnTo>
                  <a:lnTo>
                    <a:pt x="0" y="26"/>
                  </a:lnTo>
                  <a:lnTo>
                    <a:pt x="0" y="14"/>
                  </a:lnTo>
                  <a:lnTo>
                    <a:pt x="4" y="4"/>
                  </a:lnTo>
                  <a:lnTo>
                    <a:pt x="6" y="2"/>
                  </a:lnTo>
                  <a:lnTo>
                    <a:pt x="10" y="0"/>
                  </a:lnTo>
                  <a:lnTo>
                    <a:pt x="10" y="0"/>
                  </a:lnTo>
                  <a:lnTo>
                    <a:pt x="14" y="0"/>
                  </a:lnTo>
                  <a:lnTo>
                    <a:pt x="18" y="0"/>
                  </a:lnTo>
                  <a:lnTo>
                    <a:pt x="26" y="6"/>
                  </a:lnTo>
                  <a:lnTo>
                    <a:pt x="32" y="18"/>
                  </a:lnTo>
                  <a:lnTo>
                    <a:pt x="38"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10232"/>
            <p:cNvSpPr>
              <a:spLocks/>
            </p:cNvSpPr>
            <p:nvPr/>
          </p:nvSpPr>
          <p:spPr bwMode="auto">
            <a:xfrm>
              <a:off x="12609513" y="3757613"/>
              <a:ext cx="196850" cy="190500"/>
            </a:xfrm>
            <a:custGeom>
              <a:avLst/>
              <a:gdLst>
                <a:gd name="T0" fmla="*/ 124 w 124"/>
                <a:gd name="T1" fmla="*/ 54 h 120"/>
                <a:gd name="T2" fmla="*/ 124 w 124"/>
                <a:gd name="T3" fmla="*/ 54 h 120"/>
                <a:gd name="T4" fmla="*/ 118 w 124"/>
                <a:gd name="T5" fmla="*/ 44 h 120"/>
                <a:gd name="T6" fmla="*/ 110 w 124"/>
                <a:gd name="T7" fmla="*/ 34 h 120"/>
                <a:gd name="T8" fmla="*/ 100 w 124"/>
                <a:gd name="T9" fmla="*/ 22 h 120"/>
                <a:gd name="T10" fmla="*/ 88 w 124"/>
                <a:gd name="T11" fmla="*/ 12 h 120"/>
                <a:gd name="T12" fmla="*/ 80 w 124"/>
                <a:gd name="T13" fmla="*/ 8 h 120"/>
                <a:gd name="T14" fmla="*/ 72 w 124"/>
                <a:gd name="T15" fmla="*/ 4 h 120"/>
                <a:gd name="T16" fmla="*/ 64 w 124"/>
                <a:gd name="T17" fmla="*/ 2 h 120"/>
                <a:gd name="T18" fmla="*/ 54 w 124"/>
                <a:gd name="T19" fmla="*/ 0 h 120"/>
                <a:gd name="T20" fmla="*/ 44 w 124"/>
                <a:gd name="T21" fmla="*/ 2 h 120"/>
                <a:gd name="T22" fmla="*/ 34 w 124"/>
                <a:gd name="T23" fmla="*/ 4 h 120"/>
                <a:gd name="T24" fmla="*/ 34 w 124"/>
                <a:gd name="T25" fmla="*/ 4 h 120"/>
                <a:gd name="T26" fmla="*/ 24 w 124"/>
                <a:gd name="T27" fmla="*/ 10 h 120"/>
                <a:gd name="T28" fmla="*/ 16 w 124"/>
                <a:gd name="T29" fmla="*/ 14 h 120"/>
                <a:gd name="T30" fmla="*/ 10 w 124"/>
                <a:gd name="T31" fmla="*/ 20 h 120"/>
                <a:gd name="T32" fmla="*/ 4 w 124"/>
                <a:gd name="T33" fmla="*/ 26 h 120"/>
                <a:gd name="T34" fmla="*/ 2 w 124"/>
                <a:gd name="T35" fmla="*/ 32 h 120"/>
                <a:gd name="T36" fmla="*/ 0 w 124"/>
                <a:gd name="T37" fmla="*/ 38 h 120"/>
                <a:gd name="T38" fmla="*/ 0 w 124"/>
                <a:gd name="T39" fmla="*/ 52 h 120"/>
                <a:gd name="T40" fmla="*/ 6 w 124"/>
                <a:gd name="T41" fmla="*/ 66 h 120"/>
                <a:gd name="T42" fmla="*/ 12 w 124"/>
                <a:gd name="T43" fmla="*/ 80 h 120"/>
                <a:gd name="T44" fmla="*/ 22 w 124"/>
                <a:gd name="T45" fmla="*/ 92 h 120"/>
                <a:gd name="T46" fmla="*/ 30 w 124"/>
                <a:gd name="T47" fmla="*/ 102 h 120"/>
                <a:gd name="T48" fmla="*/ 30 w 124"/>
                <a:gd name="T49" fmla="*/ 102 h 120"/>
                <a:gd name="T50" fmla="*/ 42 w 124"/>
                <a:gd name="T51" fmla="*/ 110 h 120"/>
                <a:gd name="T52" fmla="*/ 56 w 124"/>
                <a:gd name="T53" fmla="*/ 118 h 120"/>
                <a:gd name="T54" fmla="*/ 72 w 124"/>
                <a:gd name="T55" fmla="*/ 120 h 120"/>
                <a:gd name="T56" fmla="*/ 80 w 124"/>
                <a:gd name="T57" fmla="*/ 120 h 120"/>
                <a:gd name="T58" fmla="*/ 88 w 124"/>
                <a:gd name="T59" fmla="*/ 120 h 120"/>
                <a:gd name="T60" fmla="*/ 96 w 124"/>
                <a:gd name="T61" fmla="*/ 118 h 120"/>
                <a:gd name="T62" fmla="*/ 104 w 124"/>
                <a:gd name="T63" fmla="*/ 114 h 120"/>
                <a:gd name="T64" fmla="*/ 110 w 124"/>
                <a:gd name="T65" fmla="*/ 110 h 120"/>
                <a:gd name="T66" fmla="*/ 116 w 124"/>
                <a:gd name="T67" fmla="*/ 102 h 120"/>
                <a:gd name="T68" fmla="*/ 120 w 124"/>
                <a:gd name="T69" fmla="*/ 94 h 120"/>
                <a:gd name="T70" fmla="*/ 122 w 124"/>
                <a:gd name="T71" fmla="*/ 82 h 120"/>
                <a:gd name="T72" fmla="*/ 124 w 124"/>
                <a:gd name="T73" fmla="*/ 70 h 120"/>
                <a:gd name="T74" fmla="*/ 124 w 124"/>
                <a:gd name="T75"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20">
                  <a:moveTo>
                    <a:pt x="124" y="54"/>
                  </a:moveTo>
                  <a:lnTo>
                    <a:pt x="124" y="54"/>
                  </a:lnTo>
                  <a:lnTo>
                    <a:pt x="118" y="44"/>
                  </a:lnTo>
                  <a:lnTo>
                    <a:pt x="110" y="34"/>
                  </a:lnTo>
                  <a:lnTo>
                    <a:pt x="100" y="22"/>
                  </a:lnTo>
                  <a:lnTo>
                    <a:pt x="88" y="12"/>
                  </a:lnTo>
                  <a:lnTo>
                    <a:pt x="80" y="8"/>
                  </a:lnTo>
                  <a:lnTo>
                    <a:pt x="72" y="4"/>
                  </a:lnTo>
                  <a:lnTo>
                    <a:pt x="64" y="2"/>
                  </a:lnTo>
                  <a:lnTo>
                    <a:pt x="54" y="0"/>
                  </a:lnTo>
                  <a:lnTo>
                    <a:pt x="44" y="2"/>
                  </a:lnTo>
                  <a:lnTo>
                    <a:pt x="34" y="4"/>
                  </a:lnTo>
                  <a:lnTo>
                    <a:pt x="34" y="4"/>
                  </a:lnTo>
                  <a:lnTo>
                    <a:pt x="24" y="10"/>
                  </a:lnTo>
                  <a:lnTo>
                    <a:pt x="16" y="14"/>
                  </a:lnTo>
                  <a:lnTo>
                    <a:pt x="10" y="20"/>
                  </a:lnTo>
                  <a:lnTo>
                    <a:pt x="4" y="26"/>
                  </a:lnTo>
                  <a:lnTo>
                    <a:pt x="2" y="32"/>
                  </a:lnTo>
                  <a:lnTo>
                    <a:pt x="0" y="38"/>
                  </a:lnTo>
                  <a:lnTo>
                    <a:pt x="0" y="52"/>
                  </a:lnTo>
                  <a:lnTo>
                    <a:pt x="6" y="66"/>
                  </a:lnTo>
                  <a:lnTo>
                    <a:pt x="12" y="80"/>
                  </a:lnTo>
                  <a:lnTo>
                    <a:pt x="22" y="92"/>
                  </a:lnTo>
                  <a:lnTo>
                    <a:pt x="30" y="102"/>
                  </a:lnTo>
                  <a:lnTo>
                    <a:pt x="30" y="102"/>
                  </a:lnTo>
                  <a:lnTo>
                    <a:pt x="42" y="110"/>
                  </a:lnTo>
                  <a:lnTo>
                    <a:pt x="56" y="118"/>
                  </a:lnTo>
                  <a:lnTo>
                    <a:pt x="72" y="120"/>
                  </a:lnTo>
                  <a:lnTo>
                    <a:pt x="80" y="120"/>
                  </a:lnTo>
                  <a:lnTo>
                    <a:pt x="88" y="120"/>
                  </a:lnTo>
                  <a:lnTo>
                    <a:pt x="96" y="118"/>
                  </a:lnTo>
                  <a:lnTo>
                    <a:pt x="104" y="114"/>
                  </a:lnTo>
                  <a:lnTo>
                    <a:pt x="110" y="110"/>
                  </a:lnTo>
                  <a:lnTo>
                    <a:pt x="116" y="102"/>
                  </a:lnTo>
                  <a:lnTo>
                    <a:pt x="120" y="94"/>
                  </a:lnTo>
                  <a:lnTo>
                    <a:pt x="122" y="82"/>
                  </a:lnTo>
                  <a:lnTo>
                    <a:pt x="124" y="70"/>
                  </a:lnTo>
                  <a:lnTo>
                    <a:pt x="124" y="54"/>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10233"/>
            <p:cNvSpPr>
              <a:spLocks/>
            </p:cNvSpPr>
            <p:nvPr/>
          </p:nvSpPr>
          <p:spPr bwMode="auto">
            <a:xfrm>
              <a:off x="12609513" y="3757613"/>
              <a:ext cx="196850" cy="190500"/>
            </a:xfrm>
            <a:custGeom>
              <a:avLst/>
              <a:gdLst>
                <a:gd name="T0" fmla="*/ 124 w 124"/>
                <a:gd name="T1" fmla="*/ 54 h 120"/>
                <a:gd name="T2" fmla="*/ 124 w 124"/>
                <a:gd name="T3" fmla="*/ 54 h 120"/>
                <a:gd name="T4" fmla="*/ 118 w 124"/>
                <a:gd name="T5" fmla="*/ 44 h 120"/>
                <a:gd name="T6" fmla="*/ 110 w 124"/>
                <a:gd name="T7" fmla="*/ 34 h 120"/>
                <a:gd name="T8" fmla="*/ 100 w 124"/>
                <a:gd name="T9" fmla="*/ 22 h 120"/>
                <a:gd name="T10" fmla="*/ 88 w 124"/>
                <a:gd name="T11" fmla="*/ 12 h 120"/>
                <a:gd name="T12" fmla="*/ 80 w 124"/>
                <a:gd name="T13" fmla="*/ 8 h 120"/>
                <a:gd name="T14" fmla="*/ 72 w 124"/>
                <a:gd name="T15" fmla="*/ 4 h 120"/>
                <a:gd name="T16" fmla="*/ 64 w 124"/>
                <a:gd name="T17" fmla="*/ 2 h 120"/>
                <a:gd name="T18" fmla="*/ 54 w 124"/>
                <a:gd name="T19" fmla="*/ 0 h 120"/>
                <a:gd name="T20" fmla="*/ 44 w 124"/>
                <a:gd name="T21" fmla="*/ 2 h 120"/>
                <a:gd name="T22" fmla="*/ 34 w 124"/>
                <a:gd name="T23" fmla="*/ 4 h 120"/>
                <a:gd name="T24" fmla="*/ 34 w 124"/>
                <a:gd name="T25" fmla="*/ 4 h 120"/>
                <a:gd name="T26" fmla="*/ 24 w 124"/>
                <a:gd name="T27" fmla="*/ 10 h 120"/>
                <a:gd name="T28" fmla="*/ 16 w 124"/>
                <a:gd name="T29" fmla="*/ 14 h 120"/>
                <a:gd name="T30" fmla="*/ 10 w 124"/>
                <a:gd name="T31" fmla="*/ 20 h 120"/>
                <a:gd name="T32" fmla="*/ 4 w 124"/>
                <a:gd name="T33" fmla="*/ 26 h 120"/>
                <a:gd name="T34" fmla="*/ 2 w 124"/>
                <a:gd name="T35" fmla="*/ 32 h 120"/>
                <a:gd name="T36" fmla="*/ 0 w 124"/>
                <a:gd name="T37" fmla="*/ 38 h 120"/>
                <a:gd name="T38" fmla="*/ 0 w 124"/>
                <a:gd name="T39" fmla="*/ 52 h 120"/>
                <a:gd name="T40" fmla="*/ 6 w 124"/>
                <a:gd name="T41" fmla="*/ 66 h 120"/>
                <a:gd name="T42" fmla="*/ 12 w 124"/>
                <a:gd name="T43" fmla="*/ 80 h 120"/>
                <a:gd name="T44" fmla="*/ 22 w 124"/>
                <a:gd name="T45" fmla="*/ 92 h 120"/>
                <a:gd name="T46" fmla="*/ 30 w 124"/>
                <a:gd name="T47" fmla="*/ 102 h 120"/>
                <a:gd name="T48" fmla="*/ 30 w 124"/>
                <a:gd name="T49" fmla="*/ 102 h 120"/>
                <a:gd name="T50" fmla="*/ 42 w 124"/>
                <a:gd name="T51" fmla="*/ 110 h 120"/>
                <a:gd name="T52" fmla="*/ 56 w 124"/>
                <a:gd name="T53" fmla="*/ 118 h 120"/>
                <a:gd name="T54" fmla="*/ 72 w 124"/>
                <a:gd name="T55" fmla="*/ 120 h 120"/>
                <a:gd name="T56" fmla="*/ 80 w 124"/>
                <a:gd name="T57" fmla="*/ 120 h 120"/>
                <a:gd name="T58" fmla="*/ 88 w 124"/>
                <a:gd name="T59" fmla="*/ 120 h 120"/>
                <a:gd name="T60" fmla="*/ 96 w 124"/>
                <a:gd name="T61" fmla="*/ 118 h 120"/>
                <a:gd name="T62" fmla="*/ 104 w 124"/>
                <a:gd name="T63" fmla="*/ 114 h 120"/>
                <a:gd name="T64" fmla="*/ 110 w 124"/>
                <a:gd name="T65" fmla="*/ 110 h 120"/>
                <a:gd name="T66" fmla="*/ 116 w 124"/>
                <a:gd name="T67" fmla="*/ 102 h 120"/>
                <a:gd name="T68" fmla="*/ 120 w 124"/>
                <a:gd name="T69" fmla="*/ 94 h 120"/>
                <a:gd name="T70" fmla="*/ 122 w 124"/>
                <a:gd name="T71" fmla="*/ 82 h 120"/>
                <a:gd name="T72" fmla="*/ 124 w 124"/>
                <a:gd name="T73" fmla="*/ 70 h 120"/>
                <a:gd name="T74" fmla="*/ 124 w 124"/>
                <a:gd name="T75"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20">
                  <a:moveTo>
                    <a:pt x="124" y="54"/>
                  </a:moveTo>
                  <a:lnTo>
                    <a:pt x="124" y="54"/>
                  </a:lnTo>
                  <a:lnTo>
                    <a:pt x="118" y="44"/>
                  </a:lnTo>
                  <a:lnTo>
                    <a:pt x="110" y="34"/>
                  </a:lnTo>
                  <a:lnTo>
                    <a:pt x="100" y="22"/>
                  </a:lnTo>
                  <a:lnTo>
                    <a:pt x="88" y="12"/>
                  </a:lnTo>
                  <a:lnTo>
                    <a:pt x="80" y="8"/>
                  </a:lnTo>
                  <a:lnTo>
                    <a:pt x="72" y="4"/>
                  </a:lnTo>
                  <a:lnTo>
                    <a:pt x="64" y="2"/>
                  </a:lnTo>
                  <a:lnTo>
                    <a:pt x="54" y="0"/>
                  </a:lnTo>
                  <a:lnTo>
                    <a:pt x="44" y="2"/>
                  </a:lnTo>
                  <a:lnTo>
                    <a:pt x="34" y="4"/>
                  </a:lnTo>
                  <a:lnTo>
                    <a:pt x="34" y="4"/>
                  </a:lnTo>
                  <a:lnTo>
                    <a:pt x="24" y="10"/>
                  </a:lnTo>
                  <a:lnTo>
                    <a:pt x="16" y="14"/>
                  </a:lnTo>
                  <a:lnTo>
                    <a:pt x="10" y="20"/>
                  </a:lnTo>
                  <a:lnTo>
                    <a:pt x="4" y="26"/>
                  </a:lnTo>
                  <a:lnTo>
                    <a:pt x="2" y="32"/>
                  </a:lnTo>
                  <a:lnTo>
                    <a:pt x="0" y="38"/>
                  </a:lnTo>
                  <a:lnTo>
                    <a:pt x="0" y="52"/>
                  </a:lnTo>
                  <a:lnTo>
                    <a:pt x="6" y="66"/>
                  </a:lnTo>
                  <a:lnTo>
                    <a:pt x="12" y="80"/>
                  </a:lnTo>
                  <a:lnTo>
                    <a:pt x="22" y="92"/>
                  </a:lnTo>
                  <a:lnTo>
                    <a:pt x="30" y="102"/>
                  </a:lnTo>
                  <a:lnTo>
                    <a:pt x="30" y="102"/>
                  </a:lnTo>
                  <a:lnTo>
                    <a:pt x="42" y="110"/>
                  </a:lnTo>
                  <a:lnTo>
                    <a:pt x="56" y="118"/>
                  </a:lnTo>
                  <a:lnTo>
                    <a:pt x="72" y="120"/>
                  </a:lnTo>
                  <a:lnTo>
                    <a:pt x="80" y="120"/>
                  </a:lnTo>
                  <a:lnTo>
                    <a:pt x="88" y="120"/>
                  </a:lnTo>
                  <a:lnTo>
                    <a:pt x="96" y="118"/>
                  </a:lnTo>
                  <a:lnTo>
                    <a:pt x="104" y="114"/>
                  </a:lnTo>
                  <a:lnTo>
                    <a:pt x="110" y="110"/>
                  </a:lnTo>
                  <a:lnTo>
                    <a:pt x="116" y="102"/>
                  </a:lnTo>
                  <a:lnTo>
                    <a:pt x="120" y="94"/>
                  </a:lnTo>
                  <a:lnTo>
                    <a:pt x="122" y="82"/>
                  </a:lnTo>
                  <a:lnTo>
                    <a:pt x="124" y="70"/>
                  </a:lnTo>
                  <a:lnTo>
                    <a:pt x="124"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0234"/>
            <p:cNvSpPr>
              <a:spLocks/>
            </p:cNvSpPr>
            <p:nvPr/>
          </p:nvSpPr>
          <p:spPr bwMode="auto">
            <a:xfrm>
              <a:off x="12949238" y="3417888"/>
              <a:ext cx="127000" cy="79375"/>
            </a:xfrm>
            <a:custGeom>
              <a:avLst/>
              <a:gdLst>
                <a:gd name="T0" fmla="*/ 80 w 80"/>
                <a:gd name="T1" fmla="*/ 30 h 50"/>
                <a:gd name="T2" fmla="*/ 80 w 80"/>
                <a:gd name="T3" fmla="*/ 30 h 50"/>
                <a:gd name="T4" fmla="*/ 70 w 80"/>
                <a:gd name="T5" fmla="*/ 24 h 50"/>
                <a:gd name="T6" fmla="*/ 62 w 80"/>
                <a:gd name="T7" fmla="*/ 18 h 50"/>
                <a:gd name="T8" fmla="*/ 50 w 80"/>
                <a:gd name="T9" fmla="*/ 16 h 50"/>
                <a:gd name="T10" fmla="*/ 36 w 80"/>
                <a:gd name="T11" fmla="*/ 16 h 50"/>
                <a:gd name="T12" fmla="*/ 30 w 80"/>
                <a:gd name="T13" fmla="*/ 16 h 50"/>
                <a:gd name="T14" fmla="*/ 24 w 80"/>
                <a:gd name="T15" fmla="*/ 20 h 50"/>
                <a:gd name="T16" fmla="*/ 16 w 80"/>
                <a:gd name="T17" fmla="*/ 24 h 50"/>
                <a:gd name="T18" fmla="*/ 12 w 80"/>
                <a:gd name="T19" fmla="*/ 32 h 50"/>
                <a:gd name="T20" fmla="*/ 6 w 80"/>
                <a:gd name="T21" fmla="*/ 40 h 50"/>
                <a:gd name="T22" fmla="*/ 0 w 80"/>
                <a:gd name="T23" fmla="*/ 50 h 50"/>
                <a:gd name="T24" fmla="*/ 0 w 80"/>
                <a:gd name="T25" fmla="*/ 50 h 50"/>
                <a:gd name="T26" fmla="*/ 4 w 80"/>
                <a:gd name="T27" fmla="*/ 36 h 50"/>
                <a:gd name="T28" fmla="*/ 8 w 80"/>
                <a:gd name="T29" fmla="*/ 24 h 50"/>
                <a:gd name="T30" fmla="*/ 16 w 80"/>
                <a:gd name="T31" fmla="*/ 12 h 50"/>
                <a:gd name="T32" fmla="*/ 20 w 80"/>
                <a:gd name="T33" fmla="*/ 6 h 50"/>
                <a:gd name="T34" fmla="*/ 26 w 80"/>
                <a:gd name="T35" fmla="*/ 2 h 50"/>
                <a:gd name="T36" fmla="*/ 32 w 80"/>
                <a:gd name="T37" fmla="*/ 0 h 50"/>
                <a:gd name="T38" fmla="*/ 40 w 80"/>
                <a:gd name="T39" fmla="*/ 0 h 50"/>
                <a:gd name="T40" fmla="*/ 48 w 80"/>
                <a:gd name="T41" fmla="*/ 4 h 50"/>
                <a:gd name="T42" fmla="*/ 58 w 80"/>
                <a:gd name="T43" fmla="*/ 8 h 50"/>
                <a:gd name="T44" fmla="*/ 68 w 80"/>
                <a:gd name="T45" fmla="*/ 18 h 50"/>
                <a:gd name="T46" fmla="*/ 80 w 80"/>
                <a:gd name="T4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50">
                  <a:moveTo>
                    <a:pt x="80" y="30"/>
                  </a:moveTo>
                  <a:lnTo>
                    <a:pt x="80" y="30"/>
                  </a:lnTo>
                  <a:lnTo>
                    <a:pt x="70" y="24"/>
                  </a:lnTo>
                  <a:lnTo>
                    <a:pt x="62" y="18"/>
                  </a:lnTo>
                  <a:lnTo>
                    <a:pt x="50" y="16"/>
                  </a:lnTo>
                  <a:lnTo>
                    <a:pt x="36" y="16"/>
                  </a:lnTo>
                  <a:lnTo>
                    <a:pt x="30" y="16"/>
                  </a:lnTo>
                  <a:lnTo>
                    <a:pt x="24" y="20"/>
                  </a:lnTo>
                  <a:lnTo>
                    <a:pt x="16" y="24"/>
                  </a:lnTo>
                  <a:lnTo>
                    <a:pt x="12" y="32"/>
                  </a:lnTo>
                  <a:lnTo>
                    <a:pt x="6" y="40"/>
                  </a:lnTo>
                  <a:lnTo>
                    <a:pt x="0" y="50"/>
                  </a:lnTo>
                  <a:lnTo>
                    <a:pt x="0" y="50"/>
                  </a:lnTo>
                  <a:lnTo>
                    <a:pt x="4" y="36"/>
                  </a:lnTo>
                  <a:lnTo>
                    <a:pt x="8" y="24"/>
                  </a:lnTo>
                  <a:lnTo>
                    <a:pt x="16" y="12"/>
                  </a:lnTo>
                  <a:lnTo>
                    <a:pt x="20" y="6"/>
                  </a:lnTo>
                  <a:lnTo>
                    <a:pt x="26" y="2"/>
                  </a:lnTo>
                  <a:lnTo>
                    <a:pt x="32" y="0"/>
                  </a:lnTo>
                  <a:lnTo>
                    <a:pt x="40" y="0"/>
                  </a:lnTo>
                  <a:lnTo>
                    <a:pt x="48" y="4"/>
                  </a:lnTo>
                  <a:lnTo>
                    <a:pt x="58" y="8"/>
                  </a:lnTo>
                  <a:lnTo>
                    <a:pt x="68" y="18"/>
                  </a:lnTo>
                  <a:lnTo>
                    <a:pt x="80" y="30"/>
                  </a:lnTo>
                  <a:close/>
                </a:path>
              </a:pathLst>
            </a:custGeom>
            <a:solidFill>
              <a:srgbClr val="3A2C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0235"/>
            <p:cNvSpPr>
              <a:spLocks/>
            </p:cNvSpPr>
            <p:nvPr/>
          </p:nvSpPr>
          <p:spPr bwMode="auto">
            <a:xfrm>
              <a:off x="12949238" y="3417888"/>
              <a:ext cx="127000" cy="79375"/>
            </a:xfrm>
            <a:custGeom>
              <a:avLst/>
              <a:gdLst>
                <a:gd name="T0" fmla="*/ 80 w 80"/>
                <a:gd name="T1" fmla="*/ 30 h 50"/>
                <a:gd name="T2" fmla="*/ 80 w 80"/>
                <a:gd name="T3" fmla="*/ 30 h 50"/>
                <a:gd name="T4" fmla="*/ 70 w 80"/>
                <a:gd name="T5" fmla="*/ 24 h 50"/>
                <a:gd name="T6" fmla="*/ 62 w 80"/>
                <a:gd name="T7" fmla="*/ 18 h 50"/>
                <a:gd name="T8" fmla="*/ 50 w 80"/>
                <a:gd name="T9" fmla="*/ 16 h 50"/>
                <a:gd name="T10" fmla="*/ 36 w 80"/>
                <a:gd name="T11" fmla="*/ 16 h 50"/>
                <a:gd name="T12" fmla="*/ 30 w 80"/>
                <a:gd name="T13" fmla="*/ 16 h 50"/>
                <a:gd name="T14" fmla="*/ 24 w 80"/>
                <a:gd name="T15" fmla="*/ 20 h 50"/>
                <a:gd name="T16" fmla="*/ 16 w 80"/>
                <a:gd name="T17" fmla="*/ 24 h 50"/>
                <a:gd name="T18" fmla="*/ 12 w 80"/>
                <a:gd name="T19" fmla="*/ 32 h 50"/>
                <a:gd name="T20" fmla="*/ 6 w 80"/>
                <a:gd name="T21" fmla="*/ 40 h 50"/>
                <a:gd name="T22" fmla="*/ 0 w 80"/>
                <a:gd name="T23" fmla="*/ 50 h 50"/>
                <a:gd name="T24" fmla="*/ 0 w 80"/>
                <a:gd name="T25" fmla="*/ 50 h 50"/>
                <a:gd name="T26" fmla="*/ 4 w 80"/>
                <a:gd name="T27" fmla="*/ 36 h 50"/>
                <a:gd name="T28" fmla="*/ 8 w 80"/>
                <a:gd name="T29" fmla="*/ 24 h 50"/>
                <a:gd name="T30" fmla="*/ 16 w 80"/>
                <a:gd name="T31" fmla="*/ 12 h 50"/>
                <a:gd name="T32" fmla="*/ 20 w 80"/>
                <a:gd name="T33" fmla="*/ 6 h 50"/>
                <a:gd name="T34" fmla="*/ 26 w 80"/>
                <a:gd name="T35" fmla="*/ 2 h 50"/>
                <a:gd name="T36" fmla="*/ 32 w 80"/>
                <a:gd name="T37" fmla="*/ 0 h 50"/>
                <a:gd name="T38" fmla="*/ 40 w 80"/>
                <a:gd name="T39" fmla="*/ 0 h 50"/>
                <a:gd name="T40" fmla="*/ 48 w 80"/>
                <a:gd name="T41" fmla="*/ 4 h 50"/>
                <a:gd name="T42" fmla="*/ 58 w 80"/>
                <a:gd name="T43" fmla="*/ 8 h 50"/>
                <a:gd name="T44" fmla="*/ 68 w 80"/>
                <a:gd name="T45" fmla="*/ 18 h 50"/>
                <a:gd name="T46" fmla="*/ 80 w 80"/>
                <a:gd name="T4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50">
                  <a:moveTo>
                    <a:pt x="80" y="30"/>
                  </a:moveTo>
                  <a:lnTo>
                    <a:pt x="80" y="30"/>
                  </a:lnTo>
                  <a:lnTo>
                    <a:pt x="70" y="24"/>
                  </a:lnTo>
                  <a:lnTo>
                    <a:pt x="62" y="18"/>
                  </a:lnTo>
                  <a:lnTo>
                    <a:pt x="50" y="16"/>
                  </a:lnTo>
                  <a:lnTo>
                    <a:pt x="36" y="16"/>
                  </a:lnTo>
                  <a:lnTo>
                    <a:pt x="30" y="16"/>
                  </a:lnTo>
                  <a:lnTo>
                    <a:pt x="24" y="20"/>
                  </a:lnTo>
                  <a:lnTo>
                    <a:pt x="16" y="24"/>
                  </a:lnTo>
                  <a:lnTo>
                    <a:pt x="12" y="32"/>
                  </a:lnTo>
                  <a:lnTo>
                    <a:pt x="6" y="40"/>
                  </a:lnTo>
                  <a:lnTo>
                    <a:pt x="0" y="50"/>
                  </a:lnTo>
                  <a:lnTo>
                    <a:pt x="0" y="50"/>
                  </a:lnTo>
                  <a:lnTo>
                    <a:pt x="4" y="36"/>
                  </a:lnTo>
                  <a:lnTo>
                    <a:pt x="8" y="24"/>
                  </a:lnTo>
                  <a:lnTo>
                    <a:pt x="16" y="12"/>
                  </a:lnTo>
                  <a:lnTo>
                    <a:pt x="20" y="6"/>
                  </a:lnTo>
                  <a:lnTo>
                    <a:pt x="26" y="2"/>
                  </a:lnTo>
                  <a:lnTo>
                    <a:pt x="32" y="0"/>
                  </a:lnTo>
                  <a:lnTo>
                    <a:pt x="40" y="0"/>
                  </a:lnTo>
                  <a:lnTo>
                    <a:pt x="48" y="4"/>
                  </a:lnTo>
                  <a:lnTo>
                    <a:pt x="58" y="8"/>
                  </a:lnTo>
                  <a:lnTo>
                    <a:pt x="68" y="18"/>
                  </a:lnTo>
                  <a:lnTo>
                    <a:pt x="8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0236"/>
            <p:cNvSpPr>
              <a:spLocks/>
            </p:cNvSpPr>
            <p:nvPr/>
          </p:nvSpPr>
          <p:spPr bwMode="auto">
            <a:xfrm>
              <a:off x="12685713" y="4116388"/>
              <a:ext cx="60325" cy="79375"/>
            </a:xfrm>
            <a:custGeom>
              <a:avLst/>
              <a:gdLst>
                <a:gd name="T0" fmla="*/ 18 w 38"/>
                <a:gd name="T1" fmla="*/ 0 h 50"/>
                <a:gd name="T2" fmla="*/ 18 w 38"/>
                <a:gd name="T3" fmla="*/ 0 h 50"/>
                <a:gd name="T4" fmla="*/ 20 w 38"/>
                <a:gd name="T5" fmla="*/ 4 h 50"/>
                <a:gd name="T6" fmla="*/ 26 w 38"/>
                <a:gd name="T7" fmla="*/ 14 h 50"/>
                <a:gd name="T8" fmla="*/ 34 w 38"/>
                <a:gd name="T9" fmla="*/ 28 h 50"/>
                <a:gd name="T10" fmla="*/ 36 w 38"/>
                <a:gd name="T11" fmla="*/ 38 h 50"/>
                <a:gd name="T12" fmla="*/ 38 w 38"/>
                <a:gd name="T13" fmla="*/ 50 h 50"/>
                <a:gd name="T14" fmla="*/ 26 w 38"/>
                <a:gd name="T15" fmla="*/ 30 h 50"/>
                <a:gd name="T16" fmla="*/ 2 w 38"/>
                <a:gd name="T17" fmla="*/ 42 h 50"/>
                <a:gd name="T18" fmla="*/ 2 w 38"/>
                <a:gd name="T19" fmla="*/ 42 h 50"/>
                <a:gd name="T20" fmla="*/ 0 w 38"/>
                <a:gd name="T21" fmla="*/ 36 h 50"/>
                <a:gd name="T22" fmla="*/ 0 w 38"/>
                <a:gd name="T23" fmla="*/ 24 h 50"/>
                <a:gd name="T24" fmla="*/ 0 w 38"/>
                <a:gd name="T25" fmla="*/ 16 h 50"/>
                <a:gd name="T26" fmla="*/ 2 w 38"/>
                <a:gd name="T27" fmla="*/ 10 h 50"/>
                <a:gd name="T28" fmla="*/ 8 w 38"/>
                <a:gd name="T29" fmla="*/ 4 h 50"/>
                <a:gd name="T30" fmla="*/ 18 w 38"/>
                <a:gd name="T3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50">
                  <a:moveTo>
                    <a:pt x="18" y="0"/>
                  </a:moveTo>
                  <a:lnTo>
                    <a:pt x="18" y="0"/>
                  </a:lnTo>
                  <a:lnTo>
                    <a:pt x="20" y="4"/>
                  </a:lnTo>
                  <a:lnTo>
                    <a:pt x="26" y="14"/>
                  </a:lnTo>
                  <a:lnTo>
                    <a:pt x="34" y="28"/>
                  </a:lnTo>
                  <a:lnTo>
                    <a:pt x="36" y="38"/>
                  </a:lnTo>
                  <a:lnTo>
                    <a:pt x="38" y="50"/>
                  </a:lnTo>
                  <a:lnTo>
                    <a:pt x="26" y="30"/>
                  </a:lnTo>
                  <a:lnTo>
                    <a:pt x="2" y="42"/>
                  </a:lnTo>
                  <a:lnTo>
                    <a:pt x="2" y="42"/>
                  </a:lnTo>
                  <a:lnTo>
                    <a:pt x="0" y="36"/>
                  </a:lnTo>
                  <a:lnTo>
                    <a:pt x="0" y="24"/>
                  </a:lnTo>
                  <a:lnTo>
                    <a:pt x="0" y="16"/>
                  </a:lnTo>
                  <a:lnTo>
                    <a:pt x="2" y="10"/>
                  </a:lnTo>
                  <a:lnTo>
                    <a:pt x="8" y="4"/>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0237"/>
            <p:cNvSpPr>
              <a:spLocks/>
            </p:cNvSpPr>
            <p:nvPr/>
          </p:nvSpPr>
          <p:spPr bwMode="auto">
            <a:xfrm>
              <a:off x="12685713" y="4116388"/>
              <a:ext cx="60325" cy="79375"/>
            </a:xfrm>
            <a:custGeom>
              <a:avLst/>
              <a:gdLst>
                <a:gd name="T0" fmla="*/ 18 w 38"/>
                <a:gd name="T1" fmla="*/ 0 h 50"/>
                <a:gd name="T2" fmla="*/ 18 w 38"/>
                <a:gd name="T3" fmla="*/ 0 h 50"/>
                <a:gd name="T4" fmla="*/ 20 w 38"/>
                <a:gd name="T5" fmla="*/ 4 h 50"/>
                <a:gd name="T6" fmla="*/ 26 w 38"/>
                <a:gd name="T7" fmla="*/ 14 h 50"/>
                <a:gd name="T8" fmla="*/ 34 w 38"/>
                <a:gd name="T9" fmla="*/ 28 h 50"/>
                <a:gd name="T10" fmla="*/ 36 w 38"/>
                <a:gd name="T11" fmla="*/ 38 h 50"/>
                <a:gd name="T12" fmla="*/ 38 w 38"/>
                <a:gd name="T13" fmla="*/ 50 h 50"/>
                <a:gd name="T14" fmla="*/ 26 w 38"/>
                <a:gd name="T15" fmla="*/ 30 h 50"/>
                <a:gd name="T16" fmla="*/ 2 w 38"/>
                <a:gd name="T17" fmla="*/ 42 h 50"/>
                <a:gd name="T18" fmla="*/ 2 w 38"/>
                <a:gd name="T19" fmla="*/ 42 h 50"/>
                <a:gd name="T20" fmla="*/ 0 w 38"/>
                <a:gd name="T21" fmla="*/ 36 h 50"/>
                <a:gd name="T22" fmla="*/ 0 w 38"/>
                <a:gd name="T23" fmla="*/ 24 h 50"/>
                <a:gd name="T24" fmla="*/ 0 w 38"/>
                <a:gd name="T25" fmla="*/ 16 h 50"/>
                <a:gd name="T26" fmla="*/ 2 w 38"/>
                <a:gd name="T27" fmla="*/ 10 h 50"/>
                <a:gd name="T28" fmla="*/ 8 w 38"/>
                <a:gd name="T29" fmla="*/ 4 h 50"/>
                <a:gd name="T30" fmla="*/ 18 w 38"/>
                <a:gd name="T3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50">
                  <a:moveTo>
                    <a:pt x="18" y="0"/>
                  </a:moveTo>
                  <a:lnTo>
                    <a:pt x="18" y="0"/>
                  </a:lnTo>
                  <a:lnTo>
                    <a:pt x="20" y="4"/>
                  </a:lnTo>
                  <a:lnTo>
                    <a:pt x="26" y="14"/>
                  </a:lnTo>
                  <a:lnTo>
                    <a:pt x="34" y="28"/>
                  </a:lnTo>
                  <a:lnTo>
                    <a:pt x="36" y="38"/>
                  </a:lnTo>
                  <a:lnTo>
                    <a:pt x="38" y="50"/>
                  </a:lnTo>
                  <a:lnTo>
                    <a:pt x="26" y="30"/>
                  </a:lnTo>
                  <a:lnTo>
                    <a:pt x="2" y="42"/>
                  </a:lnTo>
                  <a:lnTo>
                    <a:pt x="2" y="42"/>
                  </a:lnTo>
                  <a:lnTo>
                    <a:pt x="0" y="36"/>
                  </a:lnTo>
                  <a:lnTo>
                    <a:pt x="0" y="24"/>
                  </a:lnTo>
                  <a:lnTo>
                    <a:pt x="0" y="16"/>
                  </a:lnTo>
                  <a:lnTo>
                    <a:pt x="2" y="10"/>
                  </a:lnTo>
                  <a:lnTo>
                    <a:pt x="8" y="4"/>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0238"/>
            <p:cNvSpPr>
              <a:spLocks/>
            </p:cNvSpPr>
            <p:nvPr/>
          </p:nvSpPr>
          <p:spPr bwMode="auto">
            <a:xfrm>
              <a:off x="12622213" y="3960813"/>
              <a:ext cx="346075" cy="174625"/>
            </a:xfrm>
            <a:custGeom>
              <a:avLst/>
              <a:gdLst>
                <a:gd name="T0" fmla="*/ 218 w 218"/>
                <a:gd name="T1" fmla="*/ 110 h 110"/>
                <a:gd name="T2" fmla="*/ 218 w 218"/>
                <a:gd name="T3" fmla="*/ 110 h 110"/>
                <a:gd name="T4" fmla="*/ 200 w 218"/>
                <a:gd name="T5" fmla="*/ 108 h 110"/>
                <a:gd name="T6" fmla="*/ 156 w 218"/>
                <a:gd name="T7" fmla="*/ 104 h 110"/>
                <a:gd name="T8" fmla="*/ 102 w 218"/>
                <a:gd name="T9" fmla="*/ 104 h 110"/>
                <a:gd name="T10" fmla="*/ 78 w 218"/>
                <a:gd name="T11" fmla="*/ 104 h 110"/>
                <a:gd name="T12" fmla="*/ 58 w 218"/>
                <a:gd name="T13" fmla="*/ 108 h 110"/>
                <a:gd name="T14" fmla="*/ 58 w 218"/>
                <a:gd name="T15" fmla="*/ 108 h 110"/>
                <a:gd name="T16" fmla="*/ 48 w 218"/>
                <a:gd name="T17" fmla="*/ 108 h 110"/>
                <a:gd name="T18" fmla="*/ 40 w 218"/>
                <a:gd name="T19" fmla="*/ 108 h 110"/>
                <a:gd name="T20" fmla="*/ 28 w 218"/>
                <a:gd name="T21" fmla="*/ 108 h 110"/>
                <a:gd name="T22" fmla="*/ 18 w 218"/>
                <a:gd name="T23" fmla="*/ 104 h 110"/>
                <a:gd name="T24" fmla="*/ 8 w 218"/>
                <a:gd name="T25" fmla="*/ 98 h 110"/>
                <a:gd name="T26" fmla="*/ 6 w 218"/>
                <a:gd name="T27" fmla="*/ 92 h 110"/>
                <a:gd name="T28" fmla="*/ 2 w 218"/>
                <a:gd name="T29" fmla="*/ 86 h 110"/>
                <a:gd name="T30" fmla="*/ 0 w 218"/>
                <a:gd name="T31" fmla="*/ 80 h 110"/>
                <a:gd name="T32" fmla="*/ 0 w 218"/>
                <a:gd name="T33" fmla="*/ 72 h 110"/>
                <a:gd name="T34" fmla="*/ 0 w 218"/>
                <a:gd name="T35" fmla="*/ 72 h 110"/>
                <a:gd name="T36" fmla="*/ 0 w 218"/>
                <a:gd name="T37" fmla="*/ 64 h 110"/>
                <a:gd name="T38" fmla="*/ 2 w 218"/>
                <a:gd name="T39" fmla="*/ 56 h 110"/>
                <a:gd name="T40" fmla="*/ 6 w 218"/>
                <a:gd name="T41" fmla="*/ 50 h 110"/>
                <a:gd name="T42" fmla="*/ 12 w 218"/>
                <a:gd name="T43" fmla="*/ 44 h 110"/>
                <a:gd name="T44" fmla="*/ 26 w 218"/>
                <a:gd name="T45" fmla="*/ 36 h 110"/>
                <a:gd name="T46" fmla="*/ 46 w 218"/>
                <a:gd name="T47" fmla="*/ 30 h 110"/>
                <a:gd name="T48" fmla="*/ 92 w 218"/>
                <a:gd name="T49" fmla="*/ 18 h 110"/>
                <a:gd name="T50" fmla="*/ 116 w 218"/>
                <a:gd name="T51" fmla="*/ 10 h 110"/>
                <a:gd name="T52" fmla="*/ 140 w 218"/>
                <a:gd name="T53" fmla="*/ 0 h 110"/>
                <a:gd name="T54" fmla="*/ 218 w 218"/>
                <a:gd name="T5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8" h="110">
                  <a:moveTo>
                    <a:pt x="218" y="110"/>
                  </a:moveTo>
                  <a:lnTo>
                    <a:pt x="218" y="110"/>
                  </a:lnTo>
                  <a:lnTo>
                    <a:pt x="200" y="108"/>
                  </a:lnTo>
                  <a:lnTo>
                    <a:pt x="156" y="104"/>
                  </a:lnTo>
                  <a:lnTo>
                    <a:pt x="102" y="104"/>
                  </a:lnTo>
                  <a:lnTo>
                    <a:pt x="78" y="104"/>
                  </a:lnTo>
                  <a:lnTo>
                    <a:pt x="58" y="108"/>
                  </a:lnTo>
                  <a:lnTo>
                    <a:pt x="58" y="108"/>
                  </a:lnTo>
                  <a:lnTo>
                    <a:pt x="48" y="108"/>
                  </a:lnTo>
                  <a:lnTo>
                    <a:pt x="40" y="108"/>
                  </a:lnTo>
                  <a:lnTo>
                    <a:pt x="28" y="108"/>
                  </a:lnTo>
                  <a:lnTo>
                    <a:pt x="18" y="104"/>
                  </a:lnTo>
                  <a:lnTo>
                    <a:pt x="8" y="98"/>
                  </a:lnTo>
                  <a:lnTo>
                    <a:pt x="6" y="92"/>
                  </a:lnTo>
                  <a:lnTo>
                    <a:pt x="2" y="86"/>
                  </a:lnTo>
                  <a:lnTo>
                    <a:pt x="0" y="80"/>
                  </a:lnTo>
                  <a:lnTo>
                    <a:pt x="0" y="72"/>
                  </a:lnTo>
                  <a:lnTo>
                    <a:pt x="0" y="72"/>
                  </a:lnTo>
                  <a:lnTo>
                    <a:pt x="0" y="64"/>
                  </a:lnTo>
                  <a:lnTo>
                    <a:pt x="2" y="56"/>
                  </a:lnTo>
                  <a:lnTo>
                    <a:pt x="6" y="50"/>
                  </a:lnTo>
                  <a:lnTo>
                    <a:pt x="12" y="44"/>
                  </a:lnTo>
                  <a:lnTo>
                    <a:pt x="26" y="36"/>
                  </a:lnTo>
                  <a:lnTo>
                    <a:pt x="46" y="30"/>
                  </a:lnTo>
                  <a:lnTo>
                    <a:pt x="92" y="18"/>
                  </a:lnTo>
                  <a:lnTo>
                    <a:pt x="116" y="10"/>
                  </a:lnTo>
                  <a:lnTo>
                    <a:pt x="140" y="0"/>
                  </a:lnTo>
                  <a:lnTo>
                    <a:pt x="218" y="11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10239"/>
            <p:cNvSpPr>
              <a:spLocks/>
            </p:cNvSpPr>
            <p:nvPr/>
          </p:nvSpPr>
          <p:spPr bwMode="auto">
            <a:xfrm>
              <a:off x="11784013" y="4005263"/>
              <a:ext cx="892175" cy="1304925"/>
            </a:xfrm>
            <a:custGeom>
              <a:avLst/>
              <a:gdLst>
                <a:gd name="T0" fmla="*/ 498 w 562"/>
                <a:gd name="T1" fmla="*/ 4 h 822"/>
                <a:gd name="T2" fmla="*/ 472 w 562"/>
                <a:gd name="T3" fmla="*/ 0 h 822"/>
                <a:gd name="T4" fmla="*/ 424 w 562"/>
                <a:gd name="T5" fmla="*/ 2 h 822"/>
                <a:gd name="T6" fmla="*/ 380 w 562"/>
                <a:gd name="T7" fmla="*/ 12 h 822"/>
                <a:gd name="T8" fmla="*/ 330 w 562"/>
                <a:gd name="T9" fmla="*/ 30 h 822"/>
                <a:gd name="T10" fmla="*/ 276 w 562"/>
                <a:gd name="T11" fmla="*/ 60 h 822"/>
                <a:gd name="T12" fmla="*/ 218 w 562"/>
                <a:gd name="T13" fmla="*/ 104 h 822"/>
                <a:gd name="T14" fmla="*/ 188 w 562"/>
                <a:gd name="T15" fmla="*/ 134 h 822"/>
                <a:gd name="T16" fmla="*/ 158 w 562"/>
                <a:gd name="T17" fmla="*/ 166 h 822"/>
                <a:gd name="T18" fmla="*/ 106 w 562"/>
                <a:gd name="T19" fmla="*/ 246 h 822"/>
                <a:gd name="T20" fmla="*/ 64 w 562"/>
                <a:gd name="T21" fmla="*/ 340 h 822"/>
                <a:gd name="T22" fmla="*/ 30 w 562"/>
                <a:gd name="T23" fmla="*/ 438 h 822"/>
                <a:gd name="T24" fmla="*/ 10 w 562"/>
                <a:gd name="T25" fmla="*/ 540 h 822"/>
                <a:gd name="T26" fmla="*/ 0 w 562"/>
                <a:gd name="T27" fmla="*/ 636 h 822"/>
                <a:gd name="T28" fmla="*/ 4 w 562"/>
                <a:gd name="T29" fmla="*/ 722 h 822"/>
                <a:gd name="T30" fmla="*/ 14 w 562"/>
                <a:gd name="T31" fmla="*/ 778 h 822"/>
                <a:gd name="T32" fmla="*/ 26 w 562"/>
                <a:gd name="T33" fmla="*/ 808 h 822"/>
                <a:gd name="T34" fmla="*/ 34 w 562"/>
                <a:gd name="T35" fmla="*/ 822 h 822"/>
                <a:gd name="T36" fmla="*/ 162 w 562"/>
                <a:gd name="T37" fmla="*/ 804 h 822"/>
                <a:gd name="T38" fmla="*/ 276 w 562"/>
                <a:gd name="T39" fmla="*/ 782 h 822"/>
                <a:gd name="T40" fmla="*/ 352 w 562"/>
                <a:gd name="T41" fmla="*/ 762 h 822"/>
                <a:gd name="T42" fmla="*/ 416 w 562"/>
                <a:gd name="T43" fmla="*/ 736 h 822"/>
                <a:gd name="T44" fmla="*/ 450 w 562"/>
                <a:gd name="T45" fmla="*/ 714 h 822"/>
                <a:gd name="T46" fmla="*/ 464 w 562"/>
                <a:gd name="T47" fmla="*/ 698 h 822"/>
                <a:gd name="T48" fmla="*/ 470 w 562"/>
                <a:gd name="T49" fmla="*/ 690 h 822"/>
                <a:gd name="T50" fmla="*/ 454 w 562"/>
                <a:gd name="T51" fmla="*/ 654 h 822"/>
                <a:gd name="T52" fmla="*/ 432 w 562"/>
                <a:gd name="T53" fmla="*/ 590 h 822"/>
                <a:gd name="T54" fmla="*/ 422 w 562"/>
                <a:gd name="T55" fmla="*/ 538 h 822"/>
                <a:gd name="T56" fmla="*/ 418 w 562"/>
                <a:gd name="T57" fmla="*/ 480 h 822"/>
                <a:gd name="T58" fmla="*/ 424 w 562"/>
                <a:gd name="T59" fmla="*/ 420 h 822"/>
                <a:gd name="T60" fmla="*/ 446 w 562"/>
                <a:gd name="T61" fmla="*/ 362 h 822"/>
                <a:gd name="T62" fmla="*/ 464 w 562"/>
                <a:gd name="T63" fmla="*/ 336 h 822"/>
                <a:gd name="T64" fmla="*/ 486 w 562"/>
                <a:gd name="T65" fmla="*/ 306 h 822"/>
                <a:gd name="T66" fmla="*/ 518 w 562"/>
                <a:gd name="T67" fmla="*/ 254 h 822"/>
                <a:gd name="T68" fmla="*/ 538 w 562"/>
                <a:gd name="T69" fmla="*/ 212 h 822"/>
                <a:gd name="T70" fmla="*/ 552 w 562"/>
                <a:gd name="T71" fmla="*/ 176 h 822"/>
                <a:gd name="T72" fmla="*/ 558 w 562"/>
                <a:gd name="T73" fmla="*/ 136 h 822"/>
                <a:gd name="T74" fmla="*/ 560 w 562"/>
                <a:gd name="T75" fmla="*/ 96 h 822"/>
                <a:gd name="T76" fmla="*/ 562 w 562"/>
                <a:gd name="T77" fmla="*/ 80 h 822"/>
                <a:gd name="T78" fmla="*/ 556 w 562"/>
                <a:gd name="T79" fmla="*/ 50 h 822"/>
                <a:gd name="T80" fmla="*/ 552 w 562"/>
                <a:gd name="T81" fmla="*/ 32 h 822"/>
                <a:gd name="T82" fmla="*/ 538 w 562"/>
                <a:gd name="T83" fmla="*/ 18 h 822"/>
                <a:gd name="T84" fmla="*/ 498 w 562"/>
                <a:gd name="T85" fmla="*/ 4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2" h="822">
                  <a:moveTo>
                    <a:pt x="498" y="4"/>
                  </a:moveTo>
                  <a:lnTo>
                    <a:pt x="498" y="4"/>
                  </a:lnTo>
                  <a:lnTo>
                    <a:pt x="492" y="2"/>
                  </a:lnTo>
                  <a:lnTo>
                    <a:pt x="472" y="0"/>
                  </a:lnTo>
                  <a:lnTo>
                    <a:pt x="442" y="0"/>
                  </a:lnTo>
                  <a:lnTo>
                    <a:pt x="424" y="2"/>
                  </a:lnTo>
                  <a:lnTo>
                    <a:pt x="404" y="6"/>
                  </a:lnTo>
                  <a:lnTo>
                    <a:pt x="380" y="12"/>
                  </a:lnTo>
                  <a:lnTo>
                    <a:pt x="356" y="20"/>
                  </a:lnTo>
                  <a:lnTo>
                    <a:pt x="330" y="30"/>
                  </a:lnTo>
                  <a:lnTo>
                    <a:pt x="304" y="42"/>
                  </a:lnTo>
                  <a:lnTo>
                    <a:pt x="276" y="60"/>
                  </a:lnTo>
                  <a:lnTo>
                    <a:pt x="246" y="80"/>
                  </a:lnTo>
                  <a:lnTo>
                    <a:pt x="218" y="104"/>
                  </a:lnTo>
                  <a:lnTo>
                    <a:pt x="188" y="134"/>
                  </a:lnTo>
                  <a:lnTo>
                    <a:pt x="188" y="134"/>
                  </a:lnTo>
                  <a:lnTo>
                    <a:pt x="172" y="150"/>
                  </a:lnTo>
                  <a:lnTo>
                    <a:pt x="158" y="166"/>
                  </a:lnTo>
                  <a:lnTo>
                    <a:pt x="130" y="204"/>
                  </a:lnTo>
                  <a:lnTo>
                    <a:pt x="106" y="246"/>
                  </a:lnTo>
                  <a:lnTo>
                    <a:pt x="84" y="292"/>
                  </a:lnTo>
                  <a:lnTo>
                    <a:pt x="64" y="340"/>
                  </a:lnTo>
                  <a:lnTo>
                    <a:pt x="46" y="388"/>
                  </a:lnTo>
                  <a:lnTo>
                    <a:pt x="30" y="438"/>
                  </a:lnTo>
                  <a:lnTo>
                    <a:pt x="18" y="488"/>
                  </a:lnTo>
                  <a:lnTo>
                    <a:pt x="10" y="540"/>
                  </a:lnTo>
                  <a:lnTo>
                    <a:pt x="4" y="588"/>
                  </a:lnTo>
                  <a:lnTo>
                    <a:pt x="0" y="636"/>
                  </a:lnTo>
                  <a:lnTo>
                    <a:pt x="0" y="680"/>
                  </a:lnTo>
                  <a:lnTo>
                    <a:pt x="4" y="722"/>
                  </a:lnTo>
                  <a:lnTo>
                    <a:pt x="10" y="760"/>
                  </a:lnTo>
                  <a:lnTo>
                    <a:pt x="14" y="778"/>
                  </a:lnTo>
                  <a:lnTo>
                    <a:pt x="20" y="794"/>
                  </a:lnTo>
                  <a:lnTo>
                    <a:pt x="26" y="808"/>
                  </a:lnTo>
                  <a:lnTo>
                    <a:pt x="34" y="822"/>
                  </a:lnTo>
                  <a:lnTo>
                    <a:pt x="34" y="822"/>
                  </a:lnTo>
                  <a:lnTo>
                    <a:pt x="96" y="814"/>
                  </a:lnTo>
                  <a:lnTo>
                    <a:pt x="162" y="804"/>
                  </a:lnTo>
                  <a:lnTo>
                    <a:pt x="238" y="790"/>
                  </a:lnTo>
                  <a:lnTo>
                    <a:pt x="276" y="782"/>
                  </a:lnTo>
                  <a:lnTo>
                    <a:pt x="316" y="772"/>
                  </a:lnTo>
                  <a:lnTo>
                    <a:pt x="352" y="762"/>
                  </a:lnTo>
                  <a:lnTo>
                    <a:pt x="386" y="750"/>
                  </a:lnTo>
                  <a:lnTo>
                    <a:pt x="416" y="736"/>
                  </a:lnTo>
                  <a:lnTo>
                    <a:pt x="440" y="722"/>
                  </a:lnTo>
                  <a:lnTo>
                    <a:pt x="450" y="714"/>
                  </a:lnTo>
                  <a:lnTo>
                    <a:pt x="458" y="706"/>
                  </a:lnTo>
                  <a:lnTo>
                    <a:pt x="464" y="698"/>
                  </a:lnTo>
                  <a:lnTo>
                    <a:pt x="470" y="690"/>
                  </a:lnTo>
                  <a:lnTo>
                    <a:pt x="470" y="690"/>
                  </a:lnTo>
                  <a:lnTo>
                    <a:pt x="464" y="680"/>
                  </a:lnTo>
                  <a:lnTo>
                    <a:pt x="454" y="654"/>
                  </a:lnTo>
                  <a:lnTo>
                    <a:pt x="440" y="614"/>
                  </a:lnTo>
                  <a:lnTo>
                    <a:pt x="432" y="590"/>
                  </a:lnTo>
                  <a:lnTo>
                    <a:pt x="426" y="566"/>
                  </a:lnTo>
                  <a:lnTo>
                    <a:pt x="422" y="538"/>
                  </a:lnTo>
                  <a:lnTo>
                    <a:pt x="418" y="510"/>
                  </a:lnTo>
                  <a:lnTo>
                    <a:pt x="418" y="480"/>
                  </a:lnTo>
                  <a:lnTo>
                    <a:pt x="420" y="450"/>
                  </a:lnTo>
                  <a:lnTo>
                    <a:pt x="424" y="420"/>
                  </a:lnTo>
                  <a:lnTo>
                    <a:pt x="434" y="390"/>
                  </a:lnTo>
                  <a:lnTo>
                    <a:pt x="446" y="362"/>
                  </a:lnTo>
                  <a:lnTo>
                    <a:pt x="454" y="348"/>
                  </a:lnTo>
                  <a:lnTo>
                    <a:pt x="464" y="336"/>
                  </a:lnTo>
                  <a:lnTo>
                    <a:pt x="464" y="336"/>
                  </a:lnTo>
                  <a:lnTo>
                    <a:pt x="486" y="306"/>
                  </a:lnTo>
                  <a:lnTo>
                    <a:pt x="504" y="278"/>
                  </a:lnTo>
                  <a:lnTo>
                    <a:pt x="518" y="254"/>
                  </a:lnTo>
                  <a:lnTo>
                    <a:pt x="530" y="232"/>
                  </a:lnTo>
                  <a:lnTo>
                    <a:pt x="538" y="212"/>
                  </a:lnTo>
                  <a:lnTo>
                    <a:pt x="546" y="192"/>
                  </a:lnTo>
                  <a:lnTo>
                    <a:pt x="552" y="176"/>
                  </a:lnTo>
                  <a:lnTo>
                    <a:pt x="554" y="162"/>
                  </a:lnTo>
                  <a:lnTo>
                    <a:pt x="558" y="136"/>
                  </a:lnTo>
                  <a:lnTo>
                    <a:pt x="558" y="114"/>
                  </a:lnTo>
                  <a:lnTo>
                    <a:pt x="560" y="96"/>
                  </a:lnTo>
                  <a:lnTo>
                    <a:pt x="562" y="80"/>
                  </a:lnTo>
                  <a:lnTo>
                    <a:pt x="562" y="80"/>
                  </a:lnTo>
                  <a:lnTo>
                    <a:pt x="558" y="64"/>
                  </a:lnTo>
                  <a:lnTo>
                    <a:pt x="556" y="50"/>
                  </a:lnTo>
                  <a:lnTo>
                    <a:pt x="556" y="40"/>
                  </a:lnTo>
                  <a:lnTo>
                    <a:pt x="552" y="32"/>
                  </a:lnTo>
                  <a:lnTo>
                    <a:pt x="548" y="24"/>
                  </a:lnTo>
                  <a:lnTo>
                    <a:pt x="538" y="18"/>
                  </a:lnTo>
                  <a:lnTo>
                    <a:pt x="522" y="12"/>
                  </a:lnTo>
                  <a:lnTo>
                    <a:pt x="498" y="4"/>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10240"/>
            <p:cNvSpPr>
              <a:spLocks/>
            </p:cNvSpPr>
            <p:nvPr/>
          </p:nvSpPr>
          <p:spPr bwMode="auto">
            <a:xfrm>
              <a:off x="11784013" y="4005263"/>
              <a:ext cx="892175" cy="1304925"/>
            </a:xfrm>
            <a:custGeom>
              <a:avLst/>
              <a:gdLst>
                <a:gd name="T0" fmla="*/ 498 w 562"/>
                <a:gd name="T1" fmla="*/ 4 h 822"/>
                <a:gd name="T2" fmla="*/ 472 w 562"/>
                <a:gd name="T3" fmla="*/ 0 h 822"/>
                <a:gd name="T4" fmla="*/ 424 w 562"/>
                <a:gd name="T5" fmla="*/ 2 h 822"/>
                <a:gd name="T6" fmla="*/ 380 w 562"/>
                <a:gd name="T7" fmla="*/ 12 h 822"/>
                <a:gd name="T8" fmla="*/ 330 w 562"/>
                <a:gd name="T9" fmla="*/ 30 h 822"/>
                <a:gd name="T10" fmla="*/ 276 w 562"/>
                <a:gd name="T11" fmla="*/ 60 h 822"/>
                <a:gd name="T12" fmla="*/ 218 w 562"/>
                <a:gd name="T13" fmla="*/ 104 h 822"/>
                <a:gd name="T14" fmla="*/ 188 w 562"/>
                <a:gd name="T15" fmla="*/ 134 h 822"/>
                <a:gd name="T16" fmla="*/ 158 w 562"/>
                <a:gd name="T17" fmla="*/ 166 h 822"/>
                <a:gd name="T18" fmla="*/ 106 w 562"/>
                <a:gd name="T19" fmla="*/ 246 h 822"/>
                <a:gd name="T20" fmla="*/ 64 w 562"/>
                <a:gd name="T21" fmla="*/ 340 h 822"/>
                <a:gd name="T22" fmla="*/ 30 w 562"/>
                <a:gd name="T23" fmla="*/ 438 h 822"/>
                <a:gd name="T24" fmla="*/ 10 w 562"/>
                <a:gd name="T25" fmla="*/ 540 h 822"/>
                <a:gd name="T26" fmla="*/ 0 w 562"/>
                <a:gd name="T27" fmla="*/ 636 h 822"/>
                <a:gd name="T28" fmla="*/ 4 w 562"/>
                <a:gd name="T29" fmla="*/ 722 h 822"/>
                <a:gd name="T30" fmla="*/ 14 w 562"/>
                <a:gd name="T31" fmla="*/ 778 h 822"/>
                <a:gd name="T32" fmla="*/ 26 w 562"/>
                <a:gd name="T33" fmla="*/ 808 h 822"/>
                <a:gd name="T34" fmla="*/ 34 w 562"/>
                <a:gd name="T35" fmla="*/ 822 h 822"/>
                <a:gd name="T36" fmla="*/ 162 w 562"/>
                <a:gd name="T37" fmla="*/ 804 h 822"/>
                <a:gd name="T38" fmla="*/ 276 w 562"/>
                <a:gd name="T39" fmla="*/ 782 h 822"/>
                <a:gd name="T40" fmla="*/ 352 w 562"/>
                <a:gd name="T41" fmla="*/ 762 h 822"/>
                <a:gd name="T42" fmla="*/ 416 w 562"/>
                <a:gd name="T43" fmla="*/ 736 h 822"/>
                <a:gd name="T44" fmla="*/ 450 w 562"/>
                <a:gd name="T45" fmla="*/ 714 h 822"/>
                <a:gd name="T46" fmla="*/ 464 w 562"/>
                <a:gd name="T47" fmla="*/ 698 h 822"/>
                <a:gd name="T48" fmla="*/ 470 w 562"/>
                <a:gd name="T49" fmla="*/ 690 h 822"/>
                <a:gd name="T50" fmla="*/ 454 w 562"/>
                <a:gd name="T51" fmla="*/ 654 h 822"/>
                <a:gd name="T52" fmla="*/ 432 w 562"/>
                <a:gd name="T53" fmla="*/ 590 h 822"/>
                <a:gd name="T54" fmla="*/ 422 w 562"/>
                <a:gd name="T55" fmla="*/ 538 h 822"/>
                <a:gd name="T56" fmla="*/ 418 w 562"/>
                <a:gd name="T57" fmla="*/ 480 h 822"/>
                <a:gd name="T58" fmla="*/ 424 w 562"/>
                <a:gd name="T59" fmla="*/ 420 h 822"/>
                <a:gd name="T60" fmla="*/ 446 w 562"/>
                <a:gd name="T61" fmla="*/ 362 h 822"/>
                <a:gd name="T62" fmla="*/ 464 w 562"/>
                <a:gd name="T63" fmla="*/ 336 h 822"/>
                <a:gd name="T64" fmla="*/ 486 w 562"/>
                <a:gd name="T65" fmla="*/ 306 h 822"/>
                <a:gd name="T66" fmla="*/ 518 w 562"/>
                <a:gd name="T67" fmla="*/ 254 h 822"/>
                <a:gd name="T68" fmla="*/ 538 w 562"/>
                <a:gd name="T69" fmla="*/ 212 h 822"/>
                <a:gd name="T70" fmla="*/ 552 w 562"/>
                <a:gd name="T71" fmla="*/ 176 h 822"/>
                <a:gd name="T72" fmla="*/ 558 w 562"/>
                <a:gd name="T73" fmla="*/ 136 h 822"/>
                <a:gd name="T74" fmla="*/ 560 w 562"/>
                <a:gd name="T75" fmla="*/ 96 h 822"/>
                <a:gd name="T76" fmla="*/ 562 w 562"/>
                <a:gd name="T77" fmla="*/ 80 h 822"/>
                <a:gd name="T78" fmla="*/ 556 w 562"/>
                <a:gd name="T79" fmla="*/ 50 h 822"/>
                <a:gd name="T80" fmla="*/ 552 w 562"/>
                <a:gd name="T81" fmla="*/ 32 h 822"/>
                <a:gd name="T82" fmla="*/ 538 w 562"/>
                <a:gd name="T83" fmla="*/ 18 h 822"/>
                <a:gd name="T84" fmla="*/ 498 w 562"/>
                <a:gd name="T85" fmla="*/ 4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2" h="822">
                  <a:moveTo>
                    <a:pt x="498" y="4"/>
                  </a:moveTo>
                  <a:lnTo>
                    <a:pt x="498" y="4"/>
                  </a:lnTo>
                  <a:lnTo>
                    <a:pt x="492" y="2"/>
                  </a:lnTo>
                  <a:lnTo>
                    <a:pt x="472" y="0"/>
                  </a:lnTo>
                  <a:lnTo>
                    <a:pt x="442" y="0"/>
                  </a:lnTo>
                  <a:lnTo>
                    <a:pt x="424" y="2"/>
                  </a:lnTo>
                  <a:lnTo>
                    <a:pt x="404" y="6"/>
                  </a:lnTo>
                  <a:lnTo>
                    <a:pt x="380" y="12"/>
                  </a:lnTo>
                  <a:lnTo>
                    <a:pt x="356" y="20"/>
                  </a:lnTo>
                  <a:lnTo>
                    <a:pt x="330" y="30"/>
                  </a:lnTo>
                  <a:lnTo>
                    <a:pt x="304" y="42"/>
                  </a:lnTo>
                  <a:lnTo>
                    <a:pt x="276" y="60"/>
                  </a:lnTo>
                  <a:lnTo>
                    <a:pt x="246" y="80"/>
                  </a:lnTo>
                  <a:lnTo>
                    <a:pt x="218" y="104"/>
                  </a:lnTo>
                  <a:lnTo>
                    <a:pt x="188" y="134"/>
                  </a:lnTo>
                  <a:lnTo>
                    <a:pt x="188" y="134"/>
                  </a:lnTo>
                  <a:lnTo>
                    <a:pt x="172" y="150"/>
                  </a:lnTo>
                  <a:lnTo>
                    <a:pt x="158" y="166"/>
                  </a:lnTo>
                  <a:lnTo>
                    <a:pt x="130" y="204"/>
                  </a:lnTo>
                  <a:lnTo>
                    <a:pt x="106" y="246"/>
                  </a:lnTo>
                  <a:lnTo>
                    <a:pt x="84" y="292"/>
                  </a:lnTo>
                  <a:lnTo>
                    <a:pt x="64" y="340"/>
                  </a:lnTo>
                  <a:lnTo>
                    <a:pt x="46" y="388"/>
                  </a:lnTo>
                  <a:lnTo>
                    <a:pt x="30" y="438"/>
                  </a:lnTo>
                  <a:lnTo>
                    <a:pt x="18" y="488"/>
                  </a:lnTo>
                  <a:lnTo>
                    <a:pt x="10" y="540"/>
                  </a:lnTo>
                  <a:lnTo>
                    <a:pt x="4" y="588"/>
                  </a:lnTo>
                  <a:lnTo>
                    <a:pt x="0" y="636"/>
                  </a:lnTo>
                  <a:lnTo>
                    <a:pt x="0" y="680"/>
                  </a:lnTo>
                  <a:lnTo>
                    <a:pt x="4" y="722"/>
                  </a:lnTo>
                  <a:lnTo>
                    <a:pt x="10" y="760"/>
                  </a:lnTo>
                  <a:lnTo>
                    <a:pt x="14" y="778"/>
                  </a:lnTo>
                  <a:lnTo>
                    <a:pt x="20" y="794"/>
                  </a:lnTo>
                  <a:lnTo>
                    <a:pt x="26" y="808"/>
                  </a:lnTo>
                  <a:lnTo>
                    <a:pt x="34" y="822"/>
                  </a:lnTo>
                  <a:lnTo>
                    <a:pt x="34" y="822"/>
                  </a:lnTo>
                  <a:lnTo>
                    <a:pt x="96" y="814"/>
                  </a:lnTo>
                  <a:lnTo>
                    <a:pt x="162" y="804"/>
                  </a:lnTo>
                  <a:lnTo>
                    <a:pt x="238" y="790"/>
                  </a:lnTo>
                  <a:lnTo>
                    <a:pt x="276" y="782"/>
                  </a:lnTo>
                  <a:lnTo>
                    <a:pt x="316" y="772"/>
                  </a:lnTo>
                  <a:lnTo>
                    <a:pt x="352" y="762"/>
                  </a:lnTo>
                  <a:lnTo>
                    <a:pt x="386" y="750"/>
                  </a:lnTo>
                  <a:lnTo>
                    <a:pt x="416" y="736"/>
                  </a:lnTo>
                  <a:lnTo>
                    <a:pt x="440" y="722"/>
                  </a:lnTo>
                  <a:lnTo>
                    <a:pt x="450" y="714"/>
                  </a:lnTo>
                  <a:lnTo>
                    <a:pt x="458" y="706"/>
                  </a:lnTo>
                  <a:lnTo>
                    <a:pt x="464" y="698"/>
                  </a:lnTo>
                  <a:lnTo>
                    <a:pt x="470" y="690"/>
                  </a:lnTo>
                  <a:lnTo>
                    <a:pt x="470" y="690"/>
                  </a:lnTo>
                  <a:lnTo>
                    <a:pt x="464" y="680"/>
                  </a:lnTo>
                  <a:lnTo>
                    <a:pt x="454" y="654"/>
                  </a:lnTo>
                  <a:lnTo>
                    <a:pt x="440" y="614"/>
                  </a:lnTo>
                  <a:lnTo>
                    <a:pt x="432" y="590"/>
                  </a:lnTo>
                  <a:lnTo>
                    <a:pt x="426" y="566"/>
                  </a:lnTo>
                  <a:lnTo>
                    <a:pt x="422" y="538"/>
                  </a:lnTo>
                  <a:lnTo>
                    <a:pt x="418" y="510"/>
                  </a:lnTo>
                  <a:lnTo>
                    <a:pt x="418" y="480"/>
                  </a:lnTo>
                  <a:lnTo>
                    <a:pt x="420" y="450"/>
                  </a:lnTo>
                  <a:lnTo>
                    <a:pt x="424" y="420"/>
                  </a:lnTo>
                  <a:lnTo>
                    <a:pt x="434" y="390"/>
                  </a:lnTo>
                  <a:lnTo>
                    <a:pt x="446" y="362"/>
                  </a:lnTo>
                  <a:lnTo>
                    <a:pt x="454" y="348"/>
                  </a:lnTo>
                  <a:lnTo>
                    <a:pt x="464" y="336"/>
                  </a:lnTo>
                  <a:lnTo>
                    <a:pt x="464" y="336"/>
                  </a:lnTo>
                  <a:lnTo>
                    <a:pt x="486" y="306"/>
                  </a:lnTo>
                  <a:lnTo>
                    <a:pt x="504" y="278"/>
                  </a:lnTo>
                  <a:lnTo>
                    <a:pt x="518" y="254"/>
                  </a:lnTo>
                  <a:lnTo>
                    <a:pt x="530" y="232"/>
                  </a:lnTo>
                  <a:lnTo>
                    <a:pt x="538" y="212"/>
                  </a:lnTo>
                  <a:lnTo>
                    <a:pt x="546" y="192"/>
                  </a:lnTo>
                  <a:lnTo>
                    <a:pt x="552" y="176"/>
                  </a:lnTo>
                  <a:lnTo>
                    <a:pt x="554" y="162"/>
                  </a:lnTo>
                  <a:lnTo>
                    <a:pt x="558" y="136"/>
                  </a:lnTo>
                  <a:lnTo>
                    <a:pt x="558" y="114"/>
                  </a:lnTo>
                  <a:lnTo>
                    <a:pt x="560" y="96"/>
                  </a:lnTo>
                  <a:lnTo>
                    <a:pt x="562" y="80"/>
                  </a:lnTo>
                  <a:lnTo>
                    <a:pt x="562" y="80"/>
                  </a:lnTo>
                  <a:lnTo>
                    <a:pt x="558" y="64"/>
                  </a:lnTo>
                  <a:lnTo>
                    <a:pt x="556" y="50"/>
                  </a:lnTo>
                  <a:lnTo>
                    <a:pt x="556" y="40"/>
                  </a:lnTo>
                  <a:lnTo>
                    <a:pt x="552" y="32"/>
                  </a:lnTo>
                  <a:lnTo>
                    <a:pt x="548" y="24"/>
                  </a:lnTo>
                  <a:lnTo>
                    <a:pt x="538" y="18"/>
                  </a:lnTo>
                  <a:lnTo>
                    <a:pt x="522" y="12"/>
                  </a:lnTo>
                  <a:lnTo>
                    <a:pt x="49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10242"/>
            <p:cNvSpPr>
              <a:spLocks/>
            </p:cNvSpPr>
            <p:nvPr/>
          </p:nvSpPr>
          <p:spPr bwMode="auto">
            <a:xfrm>
              <a:off x="11669713" y="5148263"/>
              <a:ext cx="381000" cy="171450"/>
            </a:xfrm>
            <a:custGeom>
              <a:avLst/>
              <a:gdLst>
                <a:gd name="T0" fmla="*/ 240 w 240"/>
                <a:gd name="T1" fmla="*/ 86 h 108"/>
                <a:gd name="T2" fmla="*/ 240 w 240"/>
                <a:gd name="T3" fmla="*/ 86 h 108"/>
                <a:gd name="T4" fmla="*/ 234 w 240"/>
                <a:gd name="T5" fmla="*/ 90 h 108"/>
                <a:gd name="T6" fmla="*/ 218 w 240"/>
                <a:gd name="T7" fmla="*/ 96 h 108"/>
                <a:gd name="T8" fmla="*/ 192 w 240"/>
                <a:gd name="T9" fmla="*/ 102 h 108"/>
                <a:gd name="T10" fmla="*/ 178 w 240"/>
                <a:gd name="T11" fmla="*/ 106 h 108"/>
                <a:gd name="T12" fmla="*/ 160 w 240"/>
                <a:gd name="T13" fmla="*/ 106 h 108"/>
                <a:gd name="T14" fmla="*/ 142 w 240"/>
                <a:gd name="T15" fmla="*/ 108 h 108"/>
                <a:gd name="T16" fmla="*/ 124 w 240"/>
                <a:gd name="T17" fmla="*/ 106 h 108"/>
                <a:gd name="T18" fmla="*/ 104 w 240"/>
                <a:gd name="T19" fmla="*/ 102 h 108"/>
                <a:gd name="T20" fmla="*/ 84 w 240"/>
                <a:gd name="T21" fmla="*/ 96 h 108"/>
                <a:gd name="T22" fmla="*/ 62 w 240"/>
                <a:gd name="T23" fmla="*/ 88 h 108"/>
                <a:gd name="T24" fmla="*/ 42 w 240"/>
                <a:gd name="T25" fmla="*/ 76 h 108"/>
                <a:gd name="T26" fmla="*/ 22 w 240"/>
                <a:gd name="T27" fmla="*/ 62 h 108"/>
                <a:gd name="T28" fmla="*/ 0 w 240"/>
                <a:gd name="T29" fmla="*/ 42 h 108"/>
                <a:gd name="T30" fmla="*/ 0 w 240"/>
                <a:gd name="T31" fmla="*/ 42 h 108"/>
                <a:gd name="T32" fmla="*/ 12 w 240"/>
                <a:gd name="T33" fmla="*/ 46 h 108"/>
                <a:gd name="T34" fmla="*/ 24 w 240"/>
                <a:gd name="T35" fmla="*/ 50 h 108"/>
                <a:gd name="T36" fmla="*/ 38 w 240"/>
                <a:gd name="T37" fmla="*/ 52 h 108"/>
                <a:gd name="T38" fmla="*/ 46 w 240"/>
                <a:gd name="T39" fmla="*/ 50 h 108"/>
                <a:gd name="T40" fmla="*/ 52 w 240"/>
                <a:gd name="T41" fmla="*/ 48 h 108"/>
                <a:gd name="T42" fmla="*/ 58 w 240"/>
                <a:gd name="T43" fmla="*/ 46 h 108"/>
                <a:gd name="T44" fmla="*/ 64 w 240"/>
                <a:gd name="T45" fmla="*/ 40 h 108"/>
                <a:gd name="T46" fmla="*/ 70 w 240"/>
                <a:gd name="T47" fmla="*/ 34 h 108"/>
                <a:gd name="T48" fmla="*/ 72 w 240"/>
                <a:gd name="T49" fmla="*/ 26 h 108"/>
                <a:gd name="T50" fmla="*/ 74 w 240"/>
                <a:gd name="T51" fmla="*/ 14 h 108"/>
                <a:gd name="T52" fmla="*/ 74 w 240"/>
                <a:gd name="T53" fmla="*/ 0 h 108"/>
                <a:gd name="T54" fmla="*/ 74 w 240"/>
                <a:gd name="T55" fmla="*/ 0 h 108"/>
                <a:gd name="T56" fmla="*/ 76 w 240"/>
                <a:gd name="T57" fmla="*/ 4 h 108"/>
                <a:gd name="T58" fmla="*/ 80 w 240"/>
                <a:gd name="T59" fmla="*/ 16 h 108"/>
                <a:gd name="T60" fmla="*/ 88 w 240"/>
                <a:gd name="T61" fmla="*/ 32 h 108"/>
                <a:gd name="T62" fmla="*/ 94 w 240"/>
                <a:gd name="T63" fmla="*/ 40 h 108"/>
                <a:gd name="T64" fmla="*/ 102 w 240"/>
                <a:gd name="T65" fmla="*/ 50 h 108"/>
                <a:gd name="T66" fmla="*/ 112 w 240"/>
                <a:gd name="T67" fmla="*/ 58 h 108"/>
                <a:gd name="T68" fmla="*/ 124 w 240"/>
                <a:gd name="T69" fmla="*/ 66 h 108"/>
                <a:gd name="T70" fmla="*/ 136 w 240"/>
                <a:gd name="T71" fmla="*/ 74 h 108"/>
                <a:gd name="T72" fmla="*/ 152 w 240"/>
                <a:gd name="T73" fmla="*/ 80 h 108"/>
                <a:gd name="T74" fmla="*/ 170 w 240"/>
                <a:gd name="T75" fmla="*/ 84 h 108"/>
                <a:gd name="T76" fmla="*/ 190 w 240"/>
                <a:gd name="T77" fmla="*/ 86 h 108"/>
                <a:gd name="T78" fmla="*/ 214 w 240"/>
                <a:gd name="T79" fmla="*/ 88 h 108"/>
                <a:gd name="T80" fmla="*/ 240 w 240"/>
                <a:gd name="T81" fmla="*/ 8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108">
                  <a:moveTo>
                    <a:pt x="240" y="86"/>
                  </a:moveTo>
                  <a:lnTo>
                    <a:pt x="240" y="86"/>
                  </a:lnTo>
                  <a:lnTo>
                    <a:pt x="234" y="90"/>
                  </a:lnTo>
                  <a:lnTo>
                    <a:pt x="218" y="96"/>
                  </a:lnTo>
                  <a:lnTo>
                    <a:pt x="192" y="102"/>
                  </a:lnTo>
                  <a:lnTo>
                    <a:pt x="178" y="106"/>
                  </a:lnTo>
                  <a:lnTo>
                    <a:pt x="160" y="106"/>
                  </a:lnTo>
                  <a:lnTo>
                    <a:pt x="142" y="108"/>
                  </a:lnTo>
                  <a:lnTo>
                    <a:pt x="124" y="106"/>
                  </a:lnTo>
                  <a:lnTo>
                    <a:pt x="104" y="102"/>
                  </a:lnTo>
                  <a:lnTo>
                    <a:pt x="84" y="96"/>
                  </a:lnTo>
                  <a:lnTo>
                    <a:pt x="62" y="88"/>
                  </a:lnTo>
                  <a:lnTo>
                    <a:pt x="42" y="76"/>
                  </a:lnTo>
                  <a:lnTo>
                    <a:pt x="22" y="62"/>
                  </a:lnTo>
                  <a:lnTo>
                    <a:pt x="0" y="42"/>
                  </a:lnTo>
                  <a:lnTo>
                    <a:pt x="0" y="42"/>
                  </a:lnTo>
                  <a:lnTo>
                    <a:pt x="12" y="46"/>
                  </a:lnTo>
                  <a:lnTo>
                    <a:pt x="24" y="50"/>
                  </a:lnTo>
                  <a:lnTo>
                    <a:pt x="38" y="52"/>
                  </a:lnTo>
                  <a:lnTo>
                    <a:pt x="46" y="50"/>
                  </a:lnTo>
                  <a:lnTo>
                    <a:pt x="52" y="48"/>
                  </a:lnTo>
                  <a:lnTo>
                    <a:pt x="58" y="46"/>
                  </a:lnTo>
                  <a:lnTo>
                    <a:pt x="64" y="40"/>
                  </a:lnTo>
                  <a:lnTo>
                    <a:pt x="70" y="34"/>
                  </a:lnTo>
                  <a:lnTo>
                    <a:pt x="72" y="26"/>
                  </a:lnTo>
                  <a:lnTo>
                    <a:pt x="74" y="14"/>
                  </a:lnTo>
                  <a:lnTo>
                    <a:pt x="74" y="0"/>
                  </a:lnTo>
                  <a:lnTo>
                    <a:pt x="74" y="0"/>
                  </a:lnTo>
                  <a:lnTo>
                    <a:pt x="76" y="4"/>
                  </a:lnTo>
                  <a:lnTo>
                    <a:pt x="80" y="16"/>
                  </a:lnTo>
                  <a:lnTo>
                    <a:pt x="88" y="32"/>
                  </a:lnTo>
                  <a:lnTo>
                    <a:pt x="94" y="40"/>
                  </a:lnTo>
                  <a:lnTo>
                    <a:pt x="102" y="50"/>
                  </a:lnTo>
                  <a:lnTo>
                    <a:pt x="112" y="58"/>
                  </a:lnTo>
                  <a:lnTo>
                    <a:pt x="124" y="66"/>
                  </a:lnTo>
                  <a:lnTo>
                    <a:pt x="136" y="74"/>
                  </a:lnTo>
                  <a:lnTo>
                    <a:pt x="152" y="80"/>
                  </a:lnTo>
                  <a:lnTo>
                    <a:pt x="170" y="84"/>
                  </a:lnTo>
                  <a:lnTo>
                    <a:pt x="190" y="86"/>
                  </a:lnTo>
                  <a:lnTo>
                    <a:pt x="214" y="88"/>
                  </a:lnTo>
                  <a:lnTo>
                    <a:pt x="240" y="86"/>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10243"/>
            <p:cNvSpPr>
              <a:spLocks/>
            </p:cNvSpPr>
            <p:nvPr/>
          </p:nvSpPr>
          <p:spPr bwMode="auto">
            <a:xfrm>
              <a:off x="11669713" y="5148263"/>
              <a:ext cx="381000" cy="171450"/>
            </a:xfrm>
            <a:custGeom>
              <a:avLst/>
              <a:gdLst>
                <a:gd name="T0" fmla="*/ 240 w 240"/>
                <a:gd name="T1" fmla="*/ 86 h 108"/>
                <a:gd name="T2" fmla="*/ 240 w 240"/>
                <a:gd name="T3" fmla="*/ 86 h 108"/>
                <a:gd name="T4" fmla="*/ 234 w 240"/>
                <a:gd name="T5" fmla="*/ 90 h 108"/>
                <a:gd name="T6" fmla="*/ 218 w 240"/>
                <a:gd name="T7" fmla="*/ 96 h 108"/>
                <a:gd name="T8" fmla="*/ 192 w 240"/>
                <a:gd name="T9" fmla="*/ 102 h 108"/>
                <a:gd name="T10" fmla="*/ 178 w 240"/>
                <a:gd name="T11" fmla="*/ 106 h 108"/>
                <a:gd name="T12" fmla="*/ 160 w 240"/>
                <a:gd name="T13" fmla="*/ 106 h 108"/>
                <a:gd name="T14" fmla="*/ 142 w 240"/>
                <a:gd name="T15" fmla="*/ 108 h 108"/>
                <a:gd name="T16" fmla="*/ 124 w 240"/>
                <a:gd name="T17" fmla="*/ 106 h 108"/>
                <a:gd name="T18" fmla="*/ 104 w 240"/>
                <a:gd name="T19" fmla="*/ 102 h 108"/>
                <a:gd name="T20" fmla="*/ 84 w 240"/>
                <a:gd name="T21" fmla="*/ 96 h 108"/>
                <a:gd name="T22" fmla="*/ 62 w 240"/>
                <a:gd name="T23" fmla="*/ 88 h 108"/>
                <a:gd name="T24" fmla="*/ 42 w 240"/>
                <a:gd name="T25" fmla="*/ 76 h 108"/>
                <a:gd name="T26" fmla="*/ 22 w 240"/>
                <a:gd name="T27" fmla="*/ 62 h 108"/>
                <a:gd name="T28" fmla="*/ 0 w 240"/>
                <a:gd name="T29" fmla="*/ 42 h 108"/>
                <a:gd name="T30" fmla="*/ 0 w 240"/>
                <a:gd name="T31" fmla="*/ 42 h 108"/>
                <a:gd name="T32" fmla="*/ 12 w 240"/>
                <a:gd name="T33" fmla="*/ 46 h 108"/>
                <a:gd name="T34" fmla="*/ 24 w 240"/>
                <a:gd name="T35" fmla="*/ 50 h 108"/>
                <a:gd name="T36" fmla="*/ 38 w 240"/>
                <a:gd name="T37" fmla="*/ 52 h 108"/>
                <a:gd name="T38" fmla="*/ 46 w 240"/>
                <a:gd name="T39" fmla="*/ 50 h 108"/>
                <a:gd name="T40" fmla="*/ 52 w 240"/>
                <a:gd name="T41" fmla="*/ 48 h 108"/>
                <a:gd name="T42" fmla="*/ 58 w 240"/>
                <a:gd name="T43" fmla="*/ 46 h 108"/>
                <a:gd name="T44" fmla="*/ 64 w 240"/>
                <a:gd name="T45" fmla="*/ 40 h 108"/>
                <a:gd name="T46" fmla="*/ 70 w 240"/>
                <a:gd name="T47" fmla="*/ 34 h 108"/>
                <a:gd name="T48" fmla="*/ 72 w 240"/>
                <a:gd name="T49" fmla="*/ 26 h 108"/>
                <a:gd name="T50" fmla="*/ 74 w 240"/>
                <a:gd name="T51" fmla="*/ 14 h 108"/>
                <a:gd name="T52" fmla="*/ 74 w 240"/>
                <a:gd name="T53" fmla="*/ 0 h 108"/>
                <a:gd name="T54" fmla="*/ 74 w 240"/>
                <a:gd name="T55" fmla="*/ 0 h 108"/>
                <a:gd name="T56" fmla="*/ 76 w 240"/>
                <a:gd name="T57" fmla="*/ 4 h 108"/>
                <a:gd name="T58" fmla="*/ 80 w 240"/>
                <a:gd name="T59" fmla="*/ 16 h 108"/>
                <a:gd name="T60" fmla="*/ 88 w 240"/>
                <a:gd name="T61" fmla="*/ 32 h 108"/>
                <a:gd name="T62" fmla="*/ 94 w 240"/>
                <a:gd name="T63" fmla="*/ 40 h 108"/>
                <a:gd name="T64" fmla="*/ 102 w 240"/>
                <a:gd name="T65" fmla="*/ 50 h 108"/>
                <a:gd name="T66" fmla="*/ 112 w 240"/>
                <a:gd name="T67" fmla="*/ 58 h 108"/>
                <a:gd name="T68" fmla="*/ 124 w 240"/>
                <a:gd name="T69" fmla="*/ 66 h 108"/>
                <a:gd name="T70" fmla="*/ 136 w 240"/>
                <a:gd name="T71" fmla="*/ 74 h 108"/>
                <a:gd name="T72" fmla="*/ 152 w 240"/>
                <a:gd name="T73" fmla="*/ 80 h 108"/>
                <a:gd name="T74" fmla="*/ 170 w 240"/>
                <a:gd name="T75" fmla="*/ 84 h 108"/>
                <a:gd name="T76" fmla="*/ 190 w 240"/>
                <a:gd name="T77" fmla="*/ 86 h 108"/>
                <a:gd name="T78" fmla="*/ 214 w 240"/>
                <a:gd name="T79" fmla="*/ 88 h 108"/>
                <a:gd name="T80" fmla="*/ 240 w 240"/>
                <a:gd name="T81" fmla="*/ 8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108">
                  <a:moveTo>
                    <a:pt x="240" y="86"/>
                  </a:moveTo>
                  <a:lnTo>
                    <a:pt x="240" y="86"/>
                  </a:lnTo>
                  <a:lnTo>
                    <a:pt x="234" y="90"/>
                  </a:lnTo>
                  <a:lnTo>
                    <a:pt x="218" y="96"/>
                  </a:lnTo>
                  <a:lnTo>
                    <a:pt x="192" y="102"/>
                  </a:lnTo>
                  <a:lnTo>
                    <a:pt x="178" y="106"/>
                  </a:lnTo>
                  <a:lnTo>
                    <a:pt x="160" y="106"/>
                  </a:lnTo>
                  <a:lnTo>
                    <a:pt x="142" y="108"/>
                  </a:lnTo>
                  <a:lnTo>
                    <a:pt x="124" y="106"/>
                  </a:lnTo>
                  <a:lnTo>
                    <a:pt x="104" y="102"/>
                  </a:lnTo>
                  <a:lnTo>
                    <a:pt x="84" y="96"/>
                  </a:lnTo>
                  <a:lnTo>
                    <a:pt x="62" y="88"/>
                  </a:lnTo>
                  <a:lnTo>
                    <a:pt x="42" y="76"/>
                  </a:lnTo>
                  <a:lnTo>
                    <a:pt x="22" y="62"/>
                  </a:lnTo>
                  <a:lnTo>
                    <a:pt x="0" y="42"/>
                  </a:lnTo>
                  <a:lnTo>
                    <a:pt x="0" y="42"/>
                  </a:lnTo>
                  <a:lnTo>
                    <a:pt x="12" y="46"/>
                  </a:lnTo>
                  <a:lnTo>
                    <a:pt x="24" y="50"/>
                  </a:lnTo>
                  <a:lnTo>
                    <a:pt x="38" y="52"/>
                  </a:lnTo>
                  <a:lnTo>
                    <a:pt x="46" y="50"/>
                  </a:lnTo>
                  <a:lnTo>
                    <a:pt x="52" y="48"/>
                  </a:lnTo>
                  <a:lnTo>
                    <a:pt x="58" y="46"/>
                  </a:lnTo>
                  <a:lnTo>
                    <a:pt x="64" y="40"/>
                  </a:lnTo>
                  <a:lnTo>
                    <a:pt x="70" y="34"/>
                  </a:lnTo>
                  <a:lnTo>
                    <a:pt x="72" y="26"/>
                  </a:lnTo>
                  <a:lnTo>
                    <a:pt x="74" y="14"/>
                  </a:lnTo>
                  <a:lnTo>
                    <a:pt x="74" y="0"/>
                  </a:lnTo>
                  <a:lnTo>
                    <a:pt x="74" y="0"/>
                  </a:lnTo>
                  <a:lnTo>
                    <a:pt x="76" y="4"/>
                  </a:lnTo>
                  <a:lnTo>
                    <a:pt x="80" y="16"/>
                  </a:lnTo>
                  <a:lnTo>
                    <a:pt x="88" y="32"/>
                  </a:lnTo>
                  <a:lnTo>
                    <a:pt x="94" y="40"/>
                  </a:lnTo>
                  <a:lnTo>
                    <a:pt x="102" y="50"/>
                  </a:lnTo>
                  <a:lnTo>
                    <a:pt x="112" y="58"/>
                  </a:lnTo>
                  <a:lnTo>
                    <a:pt x="124" y="66"/>
                  </a:lnTo>
                  <a:lnTo>
                    <a:pt x="136" y="74"/>
                  </a:lnTo>
                  <a:lnTo>
                    <a:pt x="152" y="80"/>
                  </a:lnTo>
                  <a:lnTo>
                    <a:pt x="170" y="84"/>
                  </a:lnTo>
                  <a:lnTo>
                    <a:pt x="190" y="86"/>
                  </a:lnTo>
                  <a:lnTo>
                    <a:pt x="214" y="88"/>
                  </a:lnTo>
                  <a:lnTo>
                    <a:pt x="240"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10244"/>
            <p:cNvSpPr>
              <a:spLocks/>
            </p:cNvSpPr>
            <p:nvPr/>
          </p:nvSpPr>
          <p:spPr bwMode="auto">
            <a:xfrm>
              <a:off x="11536363" y="3916363"/>
              <a:ext cx="1146175" cy="381000"/>
            </a:xfrm>
            <a:custGeom>
              <a:avLst/>
              <a:gdLst>
                <a:gd name="T0" fmla="*/ 722 w 722"/>
                <a:gd name="T1" fmla="*/ 156 h 240"/>
                <a:gd name="T2" fmla="*/ 710 w 722"/>
                <a:gd name="T3" fmla="*/ 126 h 240"/>
                <a:gd name="T4" fmla="*/ 680 w 722"/>
                <a:gd name="T5" fmla="*/ 88 h 240"/>
                <a:gd name="T6" fmla="*/ 654 w 722"/>
                <a:gd name="T7" fmla="*/ 68 h 240"/>
                <a:gd name="T8" fmla="*/ 622 w 722"/>
                <a:gd name="T9" fmla="*/ 50 h 240"/>
                <a:gd name="T10" fmla="*/ 580 w 722"/>
                <a:gd name="T11" fmla="*/ 34 h 240"/>
                <a:gd name="T12" fmla="*/ 556 w 722"/>
                <a:gd name="T13" fmla="*/ 30 h 240"/>
                <a:gd name="T14" fmla="*/ 506 w 722"/>
                <a:gd name="T15" fmla="*/ 32 h 240"/>
                <a:gd name="T16" fmla="*/ 430 w 722"/>
                <a:gd name="T17" fmla="*/ 48 h 240"/>
                <a:gd name="T18" fmla="*/ 350 w 722"/>
                <a:gd name="T19" fmla="*/ 64 h 240"/>
                <a:gd name="T20" fmla="*/ 296 w 722"/>
                <a:gd name="T21" fmla="*/ 66 h 240"/>
                <a:gd name="T22" fmla="*/ 244 w 722"/>
                <a:gd name="T23" fmla="*/ 56 h 240"/>
                <a:gd name="T24" fmla="*/ 218 w 722"/>
                <a:gd name="T25" fmla="*/ 42 h 240"/>
                <a:gd name="T26" fmla="*/ 192 w 722"/>
                <a:gd name="T27" fmla="*/ 24 h 240"/>
                <a:gd name="T28" fmla="*/ 166 w 722"/>
                <a:gd name="T29" fmla="*/ 0 h 240"/>
                <a:gd name="T30" fmla="*/ 0 w 722"/>
                <a:gd name="T31" fmla="*/ 20 h 240"/>
                <a:gd name="T32" fmla="*/ 16 w 722"/>
                <a:gd name="T33" fmla="*/ 100 h 240"/>
                <a:gd name="T34" fmla="*/ 38 w 722"/>
                <a:gd name="T35" fmla="*/ 184 h 240"/>
                <a:gd name="T36" fmla="*/ 46 w 722"/>
                <a:gd name="T37" fmla="*/ 198 h 240"/>
                <a:gd name="T38" fmla="*/ 94 w 722"/>
                <a:gd name="T39" fmla="*/ 220 h 240"/>
                <a:gd name="T40" fmla="*/ 146 w 722"/>
                <a:gd name="T41" fmla="*/ 234 h 240"/>
                <a:gd name="T42" fmla="*/ 184 w 722"/>
                <a:gd name="T43" fmla="*/ 240 h 240"/>
                <a:gd name="T44" fmla="*/ 224 w 722"/>
                <a:gd name="T45" fmla="*/ 236 h 240"/>
                <a:gd name="T46" fmla="*/ 264 w 722"/>
                <a:gd name="T47" fmla="*/ 224 h 240"/>
                <a:gd name="T48" fmla="*/ 284 w 722"/>
                <a:gd name="T49" fmla="*/ 214 h 240"/>
                <a:gd name="T50" fmla="*/ 384 w 722"/>
                <a:gd name="T51" fmla="*/ 152 h 240"/>
                <a:gd name="T52" fmla="*/ 444 w 722"/>
                <a:gd name="T53" fmla="*/ 122 h 240"/>
                <a:gd name="T54" fmla="*/ 500 w 722"/>
                <a:gd name="T55" fmla="*/ 102 h 240"/>
                <a:gd name="T56" fmla="*/ 552 w 722"/>
                <a:gd name="T57" fmla="*/ 94 h 240"/>
                <a:gd name="T58" fmla="*/ 604 w 722"/>
                <a:gd name="T59" fmla="*/ 100 h 240"/>
                <a:gd name="T60" fmla="*/ 652 w 722"/>
                <a:gd name="T61" fmla="*/ 122 h 240"/>
                <a:gd name="T62" fmla="*/ 698 w 722"/>
                <a:gd name="T63" fmla="*/ 162 h 240"/>
                <a:gd name="T64" fmla="*/ 722 w 722"/>
                <a:gd name="T65"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2" h="240">
                  <a:moveTo>
                    <a:pt x="722" y="156"/>
                  </a:moveTo>
                  <a:lnTo>
                    <a:pt x="722" y="156"/>
                  </a:lnTo>
                  <a:lnTo>
                    <a:pt x="716" y="142"/>
                  </a:lnTo>
                  <a:lnTo>
                    <a:pt x="710" y="126"/>
                  </a:lnTo>
                  <a:lnTo>
                    <a:pt x="698" y="108"/>
                  </a:lnTo>
                  <a:lnTo>
                    <a:pt x="680" y="88"/>
                  </a:lnTo>
                  <a:lnTo>
                    <a:pt x="668" y="78"/>
                  </a:lnTo>
                  <a:lnTo>
                    <a:pt x="654" y="68"/>
                  </a:lnTo>
                  <a:lnTo>
                    <a:pt x="638" y="58"/>
                  </a:lnTo>
                  <a:lnTo>
                    <a:pt x="622" y="50"/>
                  </a:lnTo>
                  <a:lnTo>
                    <a:pt x="602" y="42"/>
                  </a:lnTo>
                  <a:lnTo>
                    <a:pt x="580" y="34"/>
                  </a:lnTo>
                  <a:lnTo>
                    <a:pt x="580" y="34"/>
                  </a:lnTo>
                  <a:lnTo>
                    <a:pt x="556" y="30"/>
                  </a:lnTo>
                  <a:lnTo>
                    <a:pt x="532" y="30"/>
                  </a:lnTo>
                  <a:lnTo>
                    <a:pt x="506" y="32"/>
                  </a:lnTo>
                  <a:lnTo>
                    <a:pt x="482" y="36"/>
                  </a:lnTo>
                  <a:lnTo>
                    <a:pt x="430" y="48"/>
                  </a:lnTo>
                  <a:lnTo>
                    <a:pt x="376" y="60"/>
                  </a:lnTo>
                  <a:lnTo>
                    <a:pt x="350" y="64"/>
                  </a:lnTo>
                  <a:lnTo>
                    <a:pt x="322" y="68"/>
                  </a:lnTo>
                  <a:lnTo>
                    <a:pt x="296" y="66"/>
                  </a:lnTo>
                  <a:lnTo>
                    <a:pt x="270" y="64"/>
                  </a:lnTo>
                  <a:lnTo>
                    <a:pt x="244" y="56"/>
                  </a:lnTo>
                  <a:lnTo>
                    <a:pt x="230" y="50"/>
                  </a:lnTo>
                  <a:lnTo>
                    <a:pt x="218" y="42"/>
                  </a:lnTo>
                  <a:lnTo>
                    <a:pt x="204" y="34"/>
                  </a:lnTo>
                  <a:lnTo>
                    <a:pt x="192" y="24"/>
                  </a:lnTo>
                  <a:lnTo>
                    <a:pt x="180" y="14"/>
                  </a:lnTo>
                  <a:lnTo>
                    <a:pt x="166" y="0"/>
                  </a:lnTo>
                  <a:lnTo>
                    <a:pt x="0" y="20"/>
                  </a:lnTo>
                  <a:lnTo>
                    <a:pt x="0" y="20"/>
                  </a:lnTo>
                  <a:lnTo>
                    <a:pt x="4" y="44"/>
                  </a:lnTo>
                  <a:lnTo>
                    <a:pt x="16" y="100"/>
                  </a:lnTo>
                  <a:lnTo>
                    <a:pt x="30" y="160"/>
                  </a:lnTo>
                  <a:lnTo>
                    <a:pt x="38" y="184"/>
                  </a:lnTo>
                  <a:lnTo>
                    <a:pt x="46" y="198"/>
                  </a:lnTo>
                  <a:lnTo>
                    <a:pt x="46" y="198"/>
                  </a:lnTo>
                  <a:lnTo>
                    <a:pt x="70" y="210"/>
                  </a:lnTo>
                  <a:lnTo>
                    <a:pt x="94" y="220"/>
                  </a:lnTo>
                  <a:lnTo>
                    <a:pt x="128" y="230"/>
                  </a:lnTo>
                  <a:lnTo>
                    <a:pt x="146" y="234"/>
                  </a:lnTo>
                  <a:lnTo>
                    <a:pt x="164" y="238"/>
                  </a:lnTo>
                  <a:lnTo>
                    <a:pt x="184" y="240"/>
                  </a:lnTo>
                  <a:lnTo>
                    <a:pt x="204" y="238"/>
                  </a:lnTo>
                  <a:lnTo>
                    <a:pt x="224" y="236"/>
                  </a:lnTo>
                  <a:lnTo>
                    <a:pt x="244" y="232"/>
                  </a:lnTo>
                  <a:lnTo>
                    <a:pt x="264" y="224"/>
                  </a:lnTo>
                  <a:lnTo>
                    <a:pt x="284" y="214"/>
                  </a:lnTo>
                  <a:lnTo>
                    <a:pt x="284" y="214"/>
                  </a:lnTo>
                  <a:lnTo>
                    <a:pt x="352" y="172"/>
                  </a:lnTo>
                  <a:lnTo>
                    <a:pt x="384" y="152"/>
                  </a:lnTo>
                  <a:lnTo>
                    <a:pt x="414" y="136"/>
                  </a:lnTo>
                  <a:lnTo>
                    <a:pt x="444" y="122"/>
                  </a:lnTo>
                  <a:lnTo>
                    <a:pt x="472" y="112"/>
                  </a:lnTo>
                  <a:lnTo>
                    <a:pt x="500" y="102"/>
                  </a:lnTo>
                  <a:lnTo>
                    <a:pt x="526" y="96"/>
                  </a:lnTo>
                  <a:lnTo>
                    <a:pt x="552" y="94"/>
                  </a:lnTo>
                  <a:lnTo>
                    <a:pt x="578" y="96"/>
                  </a:lnTo>
                  <a:lnTo>
                    <a:pt x="604" y="100"/>
                  </a:lnTo>
                  <a:lnTo>
                    <a:pt x="628" y="108"/>
                  </a:lnTo>
                  <a:lnTo>
                    <a:pt x="652" y="122"/>
                  </a:lnTo>
                  <a:lnTo>
                    <a:pt x="676" y="140"/>
                  </a:lnTo>
                  <a:lnTo>
                    <a:pt x="698" y="162"/>
                  </a:lnTo>
                  <a:lnTo>
                    <a:pt x="722" y="190"/>
                  </a:lnTo>
                  <a:lnTo>
                    <a:pt x="722" y="156"/>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10245"/>
            <p:cNvSpPr>
              <a:spLocks/>
            </p:cNvSpPr>
            <p:nvPr/>
          </p:nvSpPr>
          <p:spPr bwMode="auto">
            <a:xfrm>
              <a:off x="12634913" y="4119563"/>
              <a:ext cx="98425" cy="63500"/>
            </a:xfrm>
            <a:custGeom>
              <a:avLst/>
              <a:gdLst>
                <a:gd name="T0" fmla="*/ 62 w 62"/>
                <a:gd name="T1" fmla="*/ 8 h 40"/>
                <a:gd name="T2" fmla="*/ 34 w 62"/>
                <a:gd name="T3" fmla="*/ 40 h 40"/>
                <a:gd name="T4" fmla="*/ 34 w 62"/>
                <a:gd name="T5" fmla="*/ 40 h 40"/>
                <a:gd name="T6" fmla="*/ 28 w 62"/>
                <a:gd name="T7" fmla="*/ 38 h 40"/>
                <a:gd name="T8" fmla="*/ 16 w 62"/>
                <a:gd name="T9" fmla="*/ 30 h 40"/>
                <a:gd name="T10" fmla="*/ 10 w 62"/>
                <a:gd name="T11" fmla="*/ 26 h 40"/>
                <a:gd name="T12" fmla="*/ 4 w 62"/>
                <a:gd name="T13" fmla="*/ 20 h 40"/>
                <a:gd name="T14" fmla="*/ 0 w 62"/>
                <a:gd name="T15" fmla="*/ 14 h 40"/>
                <a:gd name="T16" fmla="*/ 0 w 62"/>
                <a:gd name="T17" fmla="*/ 8 h 40"/>
                <a:gd name="T18" fmla="*/ 0 w 62"/>
                <a:gd name="T19" fmla="*/ 8 h 40"/>
                <a:gd name="T20" fmla="*/ 0 w 62"/>
                <a:gd name="T21" fmla="*/ 4 h 40"/>
                <a:gd name="T22" fmla="*/ 2 w 62"/>
                <a:gd name="T23" fmla="*/ 2 h 40"/>
                <a:gd name="T24" fmla="*/ 10 w 62"/>
                <a:gd name="T25" fmla="*/ 0 h 40"/>
                <a:gd name="T26" fmla="*/ 20 w 62"/>
                <a:gd name="T27" fmla="*/ 0 h 40"/>
                <a:gd name="T28" fmla="*/ 32 w 62"/>
                <a:gd name="T29" fmla="*/ 0 h 40"/>
                <a:gd name="T30" fmla="*/ 52 w 62"/>
                <a:gd name="T31" fmla="*/ 4 h 40"/>
                <a:gd name="T32" fmla="*/ 62 w 62"/>
                <a:gd name="T3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0">
                  <a:moveTo>
                    <a:pt x="62" y="8"/>
                  </a:moveTo>
                  <a:lnTo>
                    <a:pt x="34" y="40"/>
                  </a:lnTo>
                  <a:lnTo>
                    <a:pt x="34" y="40"/>
                  </a:lnTo>
                  <a:lnTo>
                    <a:pt x="28" y="38"/>
                  </a:lnTo>
                  <a:lnTo>
                    <a:pt x="16" y="30"/>
                  </a:lnTo>
                  <a:lnTo>
                    <a:pt x="10" y="26"/>
                  </a:lnTo>
                  <a:lnTo>
                    <a:pt x="4" y="20"/>
                  </a:lnTo>
                  <a:lnTo>
                    <a:pt x="0" y="14"/>
                  </a:lnTo>
                  <a:lnTo>
                    <a:pt x="0" y="8"/>
                  </a:lnTo>
                  <a:lnTo>
                    <a:pt x="0" y="8"/>
                  </a:lnTo>
                  <a:lnTo>
                    <a:pt x="0" y="4"/>
                  </a:lnTo>
                  <a:lnTo>
                    <a:pt x="2" y="2"/>
                  </a:lnTo>
                  <a:lnTo>
                    <a:pt x="10" y="0"/>
                  </a:lnTo>
                  <a:lnTo>
                    <a:pt x="20" y="0"/>
                  </a:lnTo>
                  <a:lnTo>
                    <a:pt x="32" y="0"/>
                  </a:lnTo>
                  <a:lnTo>
                    <a:pt x="52" y="4"/>
                  </a:lnTo>
                  <a:lnTo>
                    <a:pt x="62" y="8"/>
                  </a:lnTo>
                  <a:close/>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10246"/>
            <p:cNvSpPr>
              <a:spLocks/>
            </p:cNvSpPr>
            <p:nvPr/>
          </p:nvSpPr>
          <p:spPr bwMode="auto">
            <a:xfrm>
              <a:off x="12634913" y="4119563"/>
              <a:ext cx="98425" cy="63500"/>
            </a:xfrm>
            <a:custGeom>
              <a:avLst/>
              <a:gdLst>
                <a:gd name="T0" fmla="*/ 62 w 62"/>
                <a:gd name="T1" fmla="*/ 8 h 40"/>
                <a:gd name="T2" fmla="*/ 34 w 62"/>
                <a:gd name="T3" fmla="*/ 40 h 40"/>
                <a:gd name="T4" fmla="*/ 34 w 62"/>
                <a:gd name="T5" fmla="*/ 40 h 40"/>
                <a:gd name="T6" fmla="*/ 28 w 62"/>
                <a:gd name="T7" fmla="*/ 38 h 40"/>
                <a:gd name="T8" fmla="*/ 16 w 62"/>
                <a:gd name="T9" fmla="*/ 30 h 40"/>
                <a:gd name="T10" fmla="*/ 10 w 62"/>
                <a:gd name="T11" fmla="*/ 26 h 40"/>
                <a:gd name="T12" fmla="*/ 4 w 62"/>
                <a:gd name="T13" fmla="*/ 20 h 40"/>
                <a:gd name="T14" fmla="*/ 0 w 62"/>
                <a:gd name="T15" fmla="*/ 14 h 40"/>
                <a:gd name="T16" fmla="*/ 0 w 62"/>
                <a:gd name="T17" fmla="*/ 8 h 40"/>
                <a:gd name="T18" fmla="*/ 0 w 62"/>
                <a:gd name="T19" fmla="*/ 8 h 40"/>
                <a:gd name="T20" fmla="*/ 0 w 62"/>
                <a:gd name="T21" fmla="*/ 4 h 40"/>
                <a:gd name="T22" fmla="*/ 2 w 62"/>
                <a:gd name="T23" fmla="*/ 2 h 40"/>
                <a:gd name="T24" fmla="*/ 10 w 62"/>
                <a:gd name="T25" fmla="*/ 0 h 40"/>
                <a:gd name="T26" fmla="*/ 20 w 62"/>
                <a:gd name="T27" fmla="*/ 0 h 40"/>
                <a:gd name="T28" fmla="*/ 32 w 62"/>
                <a:gd name="T29" fmla="*/ 0 h 40"/>
                <a:gd name="T30" fmla="*/ 52 w 62"/>
                <a:gd name="T31" fmla="*/ 4 h 40"/>
                <a:gd name="T32" fmla="*/ 62 w 62"/>
                <a:gd name="T3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0">
                  <a:moveTo>
                    <a:pt x="62" y="8"/>
                  </a:moveTo>
                  <a:lnTo>
                    <a:pt x="34" y="40"/>
                  </a:lnTo>
                  <a:lnTo>
                    <a:pt x="34" y="40"/>
                  </a:lnTo>
                  <a:lnTo>
                    <a:pt x="28" y="38"/>
                  </a:lnTo>
                  <a:lnTo>
                    <a:pt x="16" y="30"/>
                  </a:lnTo>
                  <a:lnTo>
                    <a:pt x="10" y="26"/>
                  </a:lnTo>
                  <a:lnTo>
                    <a:pt x="4" y="20"/>
                  </a:lnTo>
                  <a:lnTo>
                    <a:pt x="0" y="14"/>
                  </a:lnTo>
                  <a:lnTo>
                    <a:pt x="0" y="8"/>
                  </a:lnTo>
                  <a:lnTo>
                    <a:pt x="0" y="8"/>
                  </a:lnTo>
                  <a:lnTo>
                    <a:pt x="0" y="4"/>
                  </a:lnTo>
                  <a:lnTo>
                    <a:pt x="2" y="2"/>
                  </a:lnTo>
                  <a:lnTo>
                    <a:pt x="10" y="0"/>
                  </a:lnTo>
                  <a:lnTo>
                    <a:pt x="20" y="0"/>
                  </a:lnTo>
                  <a:lnTo>
                    <a:pt x="32" y="0"/>
                  </a:lnTo>
                  <a:lnTo>
                    <a:pt x="52" y="4"/>
                  </a:lnTo>
                  <a:lnTo>
                    <a:pt x="6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10247"/>
            <p:cNvSpPr>
              <a:spLocks/>
            </p:cNvSpPr>
            <p:nvPr/>
          </p:nvSpPr>
          <p:spPr bwMode="auto">
            <a:xfrm>
              <a:off x="12669838" y="4164013"/>
              <a:ext cx="22225" cy="73025"/>
            </a:xfrm>
            <a:custGeom>
              <a:avLst/>
              <a:gdLst>
                <a:gd name="T0" fmla="*/ 8 w 14"/>
                <a:gd name="T1" fmla="*/ 0 h 46"/>
                <a:gd name="T2" fmla="*/ 8 w 14"/>
                <a:gd name="T3" fmla="*/ 0 h 46"/>
                <a:gd name="T4" fmla="*/ 10 w 14"/>
                <a:gd name="T5" fmla="*/ 0 h 46"/>
                <a:gd name="T6" fmla="*/ 12 w 14"/>
                <a:gd name="T7" fmla="*/ 6 h 46"/>
                <a:gd name="T8" fmla="*/ 14 w 14"/>
                <a:gd name="T9" fmla="*/ 18 h 46"/>
                <a:gd name="T10" fmla="*/ 14 w 14"/>
                <a:gd name="T11" fmla="*/ 24 h 46"/>
                <a:gd name="T12" fmla="*/ 12 w 14"/>
                <a:gd name="T13" fmla="*/ 34 h 46"/>
                <a:gd name="T14" fmla="*/ 12 w 14"/>
                <a:gd name="T15" fmla="*/ 34 h 46"/>
                <a:gd name="T16" fmla="*/ 10 w 14"/>
                <a:gd name="T17" fmla="*/ 42 h 46"/>
                <a:gd name="T18" fmla="*/ 8 w 14"/>
                <a:gd name="T19" fmla="*/ 46 h 46"/>
                <a:gd name="T20" fmla="*/ 6 w 14"/>
                <a:gd name="T21" fmla="*/ 46 h 46"/>
                <a:gd name="T22" fmla="*/ 4 w 14"/>
                <a:gd name="T23" fmla="*/ 44 h 46"/>
                <a:gd name="T24" fmla="*/ 2 w 14"/>
                <a:gd name="T25" fmla="*/ 38 h 46"/>
                <a:gd name="T26" fmla="*/ 0 w 14"/>
                <a:gd name="T27" fmla="*/ 34 h 46"/>
                <a:gd name="T28" fmla="*/ 8 w 1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46">
                  <a:moveTo>
                    <a:pt x="8" y="0"/>
                  </a:moveTo>
                  <a:lnTo>
                    <a:pt x="8" y="0"/>
                  </a:lnTo>
                  <a:lnTo>
                    <a:pt x="10" y="0"/>
                  </a:lnTo>
                  <a:lnTo>
                    <a:pt x="12" y="6"/>
                  </a:lnTo>
                  <a:lnTo>
                    <a:pt x="14" y="18"/>
                  </a:lnTo>
                  <a:lnTo>
                    <a:pt x="14" y="24"/>
                  </a:lnTo>
                  <a:lnTo>
                    <a:pt x="12" y="34"/>
                  </a:lnTo>
                  <a:lnTo>
                    <a:pt x="12" y="34"/>
                  </a:lnTo>
                  <a:lnTo>
                    <a:pt x="10" y="42"/>
                  </a:lnTo>
                  <a:lnTo>
                    <a:pt x="8" y="46"/>
                  </a:lnTo>
                  <a:lnTo>
                    <a:pt x="6" y="46"/>
                  </a:lnTo>
                  <a:lnTo>
                    <a:pt x="4" y="44"/>
                  </a:lnTo>
                  <a:lnTo>
                    <a:pt x="2" y="38"/>
                  </a:lnTo>
                  <a:lnTo>
                    <a:pt x="0" y="34"/>
                  </a:lnTo>
                  <a:lnTo>
                    <a:pt x="8" y="0"/>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10248"/>
            <p:cNvSpPr>
              <a:spLocks/>
            </p:cNvSpPr>
            <p:nvPr/>
          </p:nvSpPr>
          <p:spPr bwMode="auto">
            <a:xfrm>
              <a:off x="12384088" y="4306888"/>
              <a:ext cx="187325" cy="603250"/>
            </a:xfrm>
            <a:custGeom>
              <a:avLst/>
              <a:gdLst>
                <a:gd name="T0" fmla="*/ 118 w 118"/>
                <a:gd name="T1" fmla="*/ 56 h 380"/>
                <a:gd name="T2" fmla="*/ 118 w 118"/>
                <a:gd name="T3" fmla="*/ 56 h 380"/>
                <a:gd name="T4" fmla="*/ 108 w 118"/>
                <a:gd name="T5" fmla="*/ 54 h 380"/>
                <a:gd name="T6" fmla="*/ 86 w 118"/>
                <a:gd name="T7" fmla="*/ 44 h 380"/>
                <a:gd name="T8" fmla="*/ 70 w 118"/>
                <a:gd name="T9" fmla="*/ 36 h 380"/>
                <a:gd name="T10" fmla="*/ 52 w 118"/>
                <a:gd name="T11" fmla="*/ 26 h 380"/>
                <a:gd name="T12" fmla="*/ 34 w 118"/>
                <a:gd name="T13" fmla="*/ 14 h 380"/>
                <a:gd name="T14" fmla="*/ 14 w 118"/>
                <a:gd name="T15" fmla="*/ 0 h 380"/>
                <a:gd name="T16" fmla="*/ 14 w 118"/>
                <a:gd name="T17" fmla="*/ 0 h 380"/>
                <a:gd name="T18" fmla="*/ 8 w 118"/>
                <a:gd name="T19" fmla="*/ 44 h 380"/>
                <a:gd name="T20" fmla="*/ 2 w 118"/>
                <a:gd name="T21" fmla="*/ 92 h 380"/>
                <a:gd name="T22" fmla="*/ 0 w 118"/>
                <a:gd name="T23" fmla="*/ 150 h 380"/>
                <a:gd name="T24" fmla="*/ 0 w 118"/>
                <a:gd name="T25" fmla="*/ 180 h 380"/>
                <a:gd name="T26" fmla="*/ 0 w 118"/>
                <a:gd name="T27" fmla="*/ 212 h 380"/>
                <a:gd name="T28" fmla="*/ 4 w 118"/>
                <a:gd name="T29" fmla="*/ 244 h 380"/>
                <a:gd name="T30" fmla="*/ 8 w 118"/>
                <a:gd name="T31" fmla="*/ 276 h 380"/>
                <a:gd name="T32" fmla="*/ 14 w 118"/>
                <a:gd name="T33" fmla="*/ 306 h 380"/>
                <a:gd name="T34" fmla="*/ 24 w 118"/>
                <a:gd name="T35" fmla="*/ 334 h 380"/>
                <a:gd name="T36" fmla="*/ 36 w 118"/>
                <a:gd name="T37" fmla="*/ 358 h 380"/>
                <a:gd name="T38" fmla="*/ 50 w 118"/>
                <a:gd name="T39" fmla="*/ 380 h 380"/>
                <a:gd name="T40" fmla="*/ 50 w 118"/>
                <a:gd name="T41" fmla="*/ 380 h 380"/>
                <a:gd name="T42" fmla="*/ 48 w 118"/>
                <a:gd name="T43" fmla="*/ 356 h 380"/>
                <a:gd name="T44" fmla="*/ 48 w 118"/>
                <a:gd name="T45" fmla="*/ 326 h 380"/>
                <a:gd name="T46" fmla="*/ 50 w 118"/>
                <a:gd name="T47" fmla="*/ 288 h 380"/>
                <a:gd name="T48" fmla="*/ 58 w 118"/>
                <a:gd name="T49" fmla="*/ 240 h 380"/>
                <a:gd name="T50" fmla="*/ 62 w 118"/>
                <a:gd name="T51" fmla="*/ 214 h 380"/>
                <a:gd name="T52" fmla="*/ 70 w 118"/>
                <a:gd name="T53" fmla="*/ 184 h 380"/>
                <a:gd name="T54" fmla="*/ 78 w 118"/>
                <a:gd name="T55" fmla="*/ 154 h 380"/>
                <a:gd name="T56" fmla="*/ 90 w 118"/>
                <a:gd name="T57" fmla="*/ 124 h 380"/>
                <a:gd name="T58" fmla="*/ 102 w 118"/>
                <a:gd name="T59" fmla="*/ 90 h 380"/>
                <a:gd name="T60" fmla="*/ 118 w 118"/>
                <a:gd name="T61" fmla="*/ 5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8" h="380">
                  <a:moveTo>
                    <a:pt x="118" y="56"/>
                  </a:moveTo>
                  <a:lnTo>
                    <a:pt x="118" y="56"/>
                  </a:lnTo>
                  <a:lnTo>
                    <a:pt x="108" y="54"/>
                  </a:lnTo>
                  <a:lnTo>
                    <a:pt x="86" y="44"/>
                  </a:lnTo>
                  <a:lnTo>
                    <a:pt x="70" y="36"/>
                  </a:lnTo>
                  <a:lnTo>
                    <a:pt x="52" y="26"/>
                  </a:lnTo>
                  <a:lnTo>
                    <a:pt x="34" y="14"/>
                  </a:lnTo>
                  <a:lnTo>
                    <a:pt x="14" y="0"/>
                  </a:lnTo>
                  <a:lnTo>
                    <a:pt x="14" y="0"/>
                  </a:lnTo>
                  <a:lnTo>
                    <a:pt x="8" y="44"/>
                  </a:lnTo>
                  <a:lnTo>
                    <a:pt x="2" y="92"/>
                  </a:lnTo>
                  <a:lnTo>
                    <a:pt x="0" y="150"/>
                  </a:lnTo>
                  <a:lnTo>
                    <a:pt x="0" y="180"/>
                  </a:lnTo>
                  <a:lnTo>
                    <a:pt x="0" y="212"/>
                  </a:lnTo>
                  <a:lnTo>
                    <a:pt x="4" y="244"/>
                  </a:lnTo>
                  <a:lnTo>
                    <a:pt x="8" y="276"/>
                  </a:lnTo>
                  <a:lnTo>
                    <a:pt x="14" y="306"/>
                  </a:lnTo>
                  <a:lnTo>
                    <a:pt x="24" y="334"/>
                  </a:lnTo>
                  <a:lnTo>
                    <a:pt x="36" y="358"/>
                  </a:lnTo>
                  <a:lnTo>
                    <a:pt x="50" y="380"/>
                  </a:lnTo>
                  <a:lnTo>
                    <a:pt x="50" y="380"/>
                  </a:lnTo>
                  <a:lnTo>
                    <a:pt x="48" y="356"/>
                  </a:lnTo>
                  <a:lnTo>
                    <a:pt x="48" y="326"/>
                  </a:lnTo>
                  <a:lnTo>
                    <a:pt x="50" y="288"/>
                  </a:lnTo>
                  <a:lnTo>
                    <a:pt x="58" y="240"/>
                  </a:lnTo>
                  <a:lnTo>
                    <a:pt x="62" y="214"/>
                  </a:lnTo>
                  <a:lnTo>
                    <a:pt x="70" y="184"/>
                  </a:lnTo>
                  <a:lnTo>
                    <a:pt x="78" y="154"/>
                  </a:lnTo>
                  <a:lnTo>
                    <a:pt x="90" y="124"/>
                  </a:lnTo>
                  <a:lnTo>
                    <a:pt x="102" y="90"/>
                  </a:lnTo>
                  <a:lnTo>
                    <a:pt x="118" y="56"/>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10249"/>
            <p:cNvSpPr>
              <a:spLocks/>
            </p:cNvSpPr>
            <p:nvPr/>
          </p:nvSpPr>
          <p:spPr bwMode="auto">
            <a:xfrm>
              <a:off x="12384088" y="4306888"/>
              <a:ext cx="187325" cy="603250"/>
            </a:xfrm>
            <a:custGeom>
              <a:avLst/>
              <a:gdLst>
                <a:gd name="T0" fmla="*/ 118 w 118"/>
                <a:gd name="T1" fmla="*/ 56 h 380"/>
                <a:gd name="T2" fmla="*/ 118 w 118"/>
                <a:gd name="T3" fmla="*/ 56 h 380"/>
                <a:gd name="T4" fmla="*/ 108 w 118"/>
                <a:gd name="T5" fmla="*/ 54 h 380"/>
                <a:gd name="T6" fmla="*/ 86 w 118"/>
                <a:gd name="T7" fmla="*/ 44 h 380"/>
                <a:gd name="T8" fmla="*/ 70 w 118"/>
                <a:gd name="T9" fmla="*/ 36 h 380"/>
                <a:gd name="T10" fmla="*/ 52 w 118"/>
                <a:gd name="T11" fmla="*/ 26 h 380"/>
                <a:gd name="T12" fmla="*/ 34 w 118"/>
                <a:gd name="T13" fmla="*/ 14 h 380"/>
                <a:gd name="T14" fmla="*/ 14 w 118"/>
                <a:gd name="T15" fmla="*/ 0 h 380"/>
                <a:gd name="T16" fmla="*/ 14 w 118"/>
                <a:gd name="T17" fmla="*/ 0 h 380"/>
                <a:gd name="T18" fmla="*/ 8 w 118"/>
                <a:gd name="T19" fmla="*/ 44 h 380"/>
                <a:gd name="T20" fmla="*/ 2 w 118"/>
                <a:gd name="T21" fmla="*/ 92 h 380"/>
                <a:gd name="T22" fmla="*/ 0 w 118"/>
                <a:gd name="T23" fmla="*/ 150 h 380"/>
                <a:gd name="T24" fmla="*/ 0 w 118"/>
                <a:gd name="T25" fmla="*/ 180 h 380"/>
                <a:gd name="T26" fmla="*/ 0 w 118"/>
                <a:gd name="T27" fmla="*/ 212 h 380"/>
                <a:gd name="T28" fmla="*/ 4 w 118"/>
                <a:gd name="T29" fmla="*/ 244 h 380"/>
                <a:gd name="T30" fmla="*/ 8 w 118"/>
                <a:gd name="T31" fmla="*/ 276 h 380"/>
                <a:gd name="T32" fmla="*/ 14 w 118"/>
                <a:gd name="T33" fmla="*/ 306 h 380"/>
                <a:gd name="T34" fmla="*/ 24 w 118"/>
                <a:gd name="T35" fmla="*/ 334 h 380"/>
                <a:gd name="T36" fmla="*/ 36 w 118"/>
                <a:gd name="T37" fmla="*/ 358 h 380"/>
                <a:gd name="T38" fmla="*/ 50 w 118"/>
                <a:gd name="T39" fmla="*/ 380 h 380"/>
                <a:gd name="T40" fmla="*/ 50 w 118"/>
                <a:gd name="T41" fmla="*/ 380 h 380"/>
                <a:gd name="T42" fmla="*/ 48 w 118"/>
                <a:gd name="T43" fmla="*/ 356 h 380"/>
                <a:gd name="T44" fmla="*/ 48 w 118"/>
                <a:gd name="T45" fmla="*/ 326 h 380"/>
                <a:gd name="T46" fmla="*/ 50 w 118"/>
                <a:gd name="T47" fmla="*/ 288 h 380"/>
                <a:gd name="T48" fmla="*/ 58 w 118"/>
                <a:gd name="T49" fmla="*/ 240 h 380"/>
                <a:gd name="T50" fmla="*/ 62 w 118"/>
                <a:gd name="T51" fmla="*/ 214 h 380"/>
                <a:gd name="T52" fmla="*/ 70 w 118"/>
                <a:gd name="T53" fmla="*/ 184 h 380"/>
                <a:gd name="T54" fmla="*/ 78 w 118"/>
                <a:gd name="T55" fmla="*/ 154 h 380"/>
                <a:gd name="T56" fmla="*/ 90 w 118"/>
                <a:gd name="T57" fmla="*/ 124 h 380"/>
                <a:gd name="T58" fmla="*/ 102 w 118"/>
                <a:gd name="T59" fmla="*/ 90 h 380"/>
                <a:gd name="T60" fmla="*/ 118 w 118"/>
                <a:gd name="T61" fmla="*/ 5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8" h="380">
                  <a:moveTo>
                    <a:pt x="118" y="56"/>
                  </a:moveTo>
                  <a:lnTo>
                    <a:pt x="118" y="56"/>
                  </a:lnTo>
                  <a:lnTo>
                    <a:pt x="108" y="54"/>
                  </a:lnTo>
                  <a:lnTo>
                    <a:pt x="86" y="44"/>
                  </a:lnTo>
                  <a:lnTo>
                    <a:pt x="70" y="36"/>
                  </a:lnTo>
                  <a:lnTo>
                    <a:pt x="52" y="26"/>
                  </a:lnTo>
                  <a:lnTo>
                    <a:pt x="34" y="14"/>
                  </a:lnTo>
                  <a:lnTo>
                    <a:pt x="14" y="0"/>
                  </a:lnTo>
                  <a:lnTo>
                    <a:pt x="14" y="0"/>
                  </a:lnTo>
                  <a:lnTo>
                    <a:pt x="8" y="44"/>
                  </a:lnTo>
                  <a:lnTo>
                    <a:pt x="2" y="92"/>
                  </a:lnTo>
                  <a:lnTo>
                    <a:pt x="0" y="150"/>
                  </a:lnTo>
                  <a:lnTo>
                    <a:pt x="0" y="180"/>
                  </a:lnTo>
                  <a:lnTo>
                    <a:pt x="0" y="212"/>
                  </a:lnTo>
                  <a:lnTo>
                    <a:pt x="4" y="244"/>
                  </a:lnTo>
                  <a:lnTo>
                    <a:pt x="8" y="276"/>
                  </a:lnTo>
                  <a:lnTo>
                    <a:pt x="14" y="306"/>
                  </a:lnTo>
                  <a:lnTo>
                    <a:pt x="24" y="334"/>
                  </a:lnTo>
                  <a:lnTo>
                    <a:pt x="36" y="358"/>
                  </a:lnTo>
                  <a:lnTo>
                    <a:pt x="50" y="380"/>
                  </a:lnTo>
                  <a:lnTo>
                    <a:pt x="50" y="380"/>
                  </a:lnTo>
                  <a:lnTo>
                    <a:pt x="48" y="356"/>
                  </a:lnTo>
                  <a:lnTo>
                    <a:pt x="48" y="326"/>
                  </a:lnTo>
                  <a:lnTo>
                    <a:pt x="50" y="288"/>
                  </a:lnTo>
                  <a:lnTo>
                    <a:pt x="58" y="240"/>
                  </a:lnTo>
                  <a:lnTo>
                    <a:pt x="62" y="214"/>
                  </a:lnTo>
                  <a:lnTo>
                    <a:pt x="70" y="184"/>
                  </a:lnTo>
                  <a:lnTo>
                    <a:pt x="78" y="154"/>
                  </a:lnTo>
                  <a:lnTo>
                    <a:pt x="90" y="124"/>
                  </a:lnTo>
                  <a:lnTo>
                    <a:pt x="102" y="90"/>
                  </a:lnTo>
                  <a:lnTo>
                    <a:pt x="118" y="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10250"/>
            <p:cNvSpPr>
              <a:spLocks/>
            </p:cNvSpPr>
            <p:nvPr/>
          </p:nvSpPr>
          <p:spPr bwMode="auto">
            <a:xfrm>
              <a:off x="12441238" y="4075113"/>
              <a:ext cx="190500" cy="320675"/>
            </a:xfrm>
            <a:custGeom>
              <a:avLst/>
              <a:gdLst>
                <a:gd name="T0" fmla="*/ 108 w 120"/>
                <a:gd name="T1" fmla="*/ 0 h 202"/>
                <a:gd name="T2" fmla="*/ 108 w 120"/>
                <a:gd name="T3" fmla="*/ 0 h 202"/>
                <a:gd name="T4" fmla="*/ 100 w 120"/>
                <a:gd name="T5" fmla="*/ 6 h 202"/>
                <a:gd name="T6" fmla="*/ 88 w 120"/>
                <a:gd name="T7" fmla="*/ 10 h 202"/>
                <a:gd name="T8" fmla="*/ 74 w 120"/>
                <a:gd name="T9" fmla="*/ 16 h 202"/>
                <a:gd name="T10" fmla="*/ 58 w 120"/>
                <a:gd name="T11" fmla="*/ 20 h 202"/>
                <a:gd name="T12" fmla="*/ 40 w 120"/>
                <a:gd name="T13" fmla="*/ 22 h 202"/>
                <a:gd name="T14" fmla="*/ 20 w 120"/>
                <a:gd name="T15" fmla="*/ 22 h 202"/>
                <a:gd name="T16" fmla="*/ 0 w 120"/>
                <a:gd name="T17" fmla="*/ 18 h 202"/>
                <a:gd name="T18" fmla="*/ 0 w 120"/>
                <a:gd name="T19" fmla="*/ 18 h 202"/>
                <a:gd name="T20" fmla="*/ 8 w 120"/>
                <a:gd name="T21" fmla="*/ 40 h 202"/>
                <a:gd name="T22" fmla="*/ 28 w 120"/>
                <a:gd name="T23" fmla="*/ 94 h 202"/>
                <a:gd name="T24" fmla="*/ 40 w 120"/>
                <a:gd name="T25" fmla="*/ 124 h 202"/>
                <a:gd name="T26" fmla="*/ 54 w 120"/>
                <a:gd name="T27" fmla="*/ 154 h 202"/>
                <a:gd name="T28" fmla="*/ 68 w 120"/>
                <a:gd name="T29" fmla="*/ 182 h 202"/>
                <a:gd name="T30" fmla="*/ 82 w 120"/>
                <a:gd name="T31" fmla="*/ 202 h 202"/>
                <a:gd name="T32" fmla="*/ 82 w 120"/>
                <a:gd name="T33" fmla="*/ 202 h 202"/>
                <a:gd name="T34" fmla="*/ 92 w 120"/>
                <a:gd name="T35" fmla="*/ 184 h 202"/>
                <a:gd name="T36" fmla="*/ 100 w 120"/>
                <a:gd name="T37" fmla="*/ 162 h 202"/>
                <a:gd name="T38" fmla="*/ 108 w 120"/>
                <a:gd name="T39" fmla="*/ 136 h 202"/>
                <a:gd name="T40" fmla="*/ 116 w 120"/>
                <a:gd name="T41" fmla="*/ 104 h 202"/>
                <a:gd name="T42" fmla="*/ 118 w 120"/>
                <a:gd name="T43" fmla="*/ 88 h 202"/>
                <a:gd name="T44" fmla="*/ 120 w 120"/>
                <a:gd name="T45" fmla="*/ 70 h 202"/>
                <a:gd name="T46" fmla="*/ 120 w 120"/>
                <a:gd name="T47" fmla="*/ 52 h 202"/>
                <a:gd name="T48" fmla="*/ 118 w 120"/>
                <a:gd name="T49" fmla="*/ 36 h 202"/>
                <a:gd name="T50" fmla="*/ 114 w 120"/>
                <a:gd name="T51" fmla="*/ 18 h 202"/>
                <a:gd name="T52" fmla="*/ 108 w 120"/>
                <a:gd name="T5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202">
                  <a:moveTo>
                    <a:pt x="108" y="0"/>
                  </a:moveTo>
                  <a:lnTo>
                    <a:pt x="108" y="0"/>
                  </a:lnTo>
                  <a:lnTo>
                    <a:pt x="100" y="6"/>
                  </a:lnTo>
                  <a:lnTo>
                    <a:pt x="88" y="10"/>
                  </a:lnTo>
                  <a:lnTo>
                    <a:pt x="74" y="16"/>
                  </a:lnTo>
                  <a:lnTo>
                    <a:pt x="58" y="20"/>
                  </a:lnTo>
                  <a:lnTo>
                    <a:pt x="40" y="22"/>
                  </a:lnTo>
                  <a:lnTo>
                    <a:pt x="20" y="22"/>
                  </a:lnTo>
                  <a:lnTo>
                    <a:pt x="0" y="18"/>
                  </a:lnTo>
                  <a:lnTo>
                    <a:pt x="0" y="18"/>
                  </a:lnTo>
                  <a:lnTo>
                    <a:pt x="8" y="40"/>
                  </a:lnTo>
                  <a:lnTo>
                    <a:pt x="28" y="94"/>
                  </a:lnTo>
                  <a:lnTo>
                    <a:pt x="40" y="124"/>
                  </a:lnTo>
                  <a:lnTo>
                    <a:pt x="54" y="154"/>
                  </a:lnTo>
                  <a:lnTo>
                    <a:pt x="68" y="182"/>
                  </a:lnTo>
                  <a:lnTo>
                    <a:pt x="82" y="202"/>
                  </a:lnTo>
                  <a:lnTo>
                    <a:pt x="82" y="202"/>
                  </a:lnTo>
                  <a:lnTo>
                    <a:pt x="92" y="184"/>
                  </a:lnTo>
                  <a:lnTo>
                    <a:pt x="100" y="162"/>
                  </a:lnTo>
                  <a:lnTo>
                    <a:pt x="108" y="136"/>
                  </a:lnTo>
                  <a:lnTo>
                    <a:pt x="116" y="104"/>
                  </a:lnTo>
                  <a:lnTo>
                    <a:pt x="118" y="88"/>
                  </a:lnTo>
                  <a:lnTo>
                    <a:pt x="120" y="70"/>
                  </a:lnTo>
                  <a:lnTo>
                    <a:pt x="120" y="52"/>
                  </a:lnTo>
                  <a:lnTo>
                    <a:pt x="118" y="36"/>
                  </a:lnTo>
                  <a:lnTo>
                    <a:pt x="114" y="18"/>
                  </a:lnTo>
                  <a:lnTo>
                    <a:pt x="108" y="0"/>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10251"/>
            <p:cNvSpPr>
              <a:spLocks/>
            </p:cNvSpPr>
            <p:nvPr/>
          </p:nvSpPr>
          <p:spPr bwMode="auto">
            <a:xfrm>
              <a:off x="12441238" y="4075113"/>
              <a:ext cx="190500" cy="320675"/>
            </a:xfrm>
            <a:custGeom>
              <a:avLst/>
              <a:gdLst>
                <a:gd name="T0" fmla="*/ 108 w 120"/>
                <a:gd name="T1" fmla="*/ 0 h 202"/>
                <a:gd name="T2" fmla="*/ 108 w 120"/>
                <a:gd name="T3" fmla="*/ 0 h 202"/>
                <a:gd name="T4" fmla="*/ 100 w 120"/>
                <a:gd name="T5" fmla="*/ 6 h 202"/>
                <a:gd name="T6" fmla="*/ 88 w 120"/>
                <a:gd name="T7" fmla="*/ 10 h 202"/>
                <a:gd name="T8" fmla="*/ 74 w 120"/>
                <a:gd name="T9" fmla="*/ 16 h 202"/>
                <a:gd name="T10" fmla="*/ 58 w 120"/>
                <a:gd name="T11" fmla="*/ 20 h 202"/>
                <a:gd name="T12" fmla="*/ 40 w 120"/>
                <a:gd name="T13" fmla="*/ 22 h 202"/>
                <a:gd name="T14" fmla="*/ 20 w 120"/>
                <a:gd name="T15" fmla="*/ 22 h 202"/>
                <a:gd name="T16" fmla="*/ 0 w 120"/>
                <a:gd name="T17" fmla="*/ 18 h 202"/>
                <a:gd name="T18" fmla="*/ 0 w 120"/>
                <a:gd name="T19" fmla="*/ 18 h 202"/>
                <a:gd name="T20" fmla="*/ 8 w 120"/>
                <a:gd name="T21" fmla="*/ 40 h 202"/>
                <a:gd name="T22" fmla="*/ 28 w 120"/>
                <a:gd name="T23" fmla="*/ 94 h 202"/>
                <a:gd name="T24" fmla="*/ 40 w 120"/>
                <a:gd name="T25" fmla="*/ 124 h 202"/>
                <a:gd name="T26" fmla="*/ 54 w 120"/>
                <a:gd name="T27" fmla="*/ 154 h 202"/>
                <a:gd name="T28" fmla="*/ 68 w 120"/>
                <a:gd name="T29" fmla="*/ 182 h 202"/>
                <a:gd name="T30" fmla="*/ 82 w 120"/>
                <a:gd name="T31" fmla="*/ 202 h 202"/>
                <a:gd name="T32" fmla="*/ 82 w 120"/>
                <a:gd name="T33" fmla="*/ 202 h 202"/>
                <a:gd name="T34" fmla="*/ 92 w 120"/>
                <a:gd name="T35" fmla="*/ 184 h 202"/>
                <a:gd name="T36" fmla="*/ 100 w 120"/>
                <a:gd name="T37" fmla="*/ 162 h 202"/>
                <a:gd name="T38" fmla="*/ 108 w 120"/>
                <a:gd name="T39" fmla="*/ 136 h 202"/>
                <a:gd name="T40" fmla="*/ 116 w 120"/>
                <a:gd name="T41" fmla="*/ 104 h 202"/>
                <a:gd name="T42" fmla="*/ 118 w 120"/>
                <a:gd name="T43" fmla="*/ 88 h 202"/>
                <a:gd name="T44" fmla="*/ 120 w 120"/>
                <a:gd name="T45" fmla="*/ 70 h 202"/>
                <a:gd name="T46" fmla="*/ 120 w 120"/>
                <a:gd name="T47" fmla="*/ 52 h 202"/>
                <a:gd name="T48" fmla="*/ 118 w 120"/>
                <a:gd name="T49" fmla="*/ 36 h 202"/>
                <a:gd name="T50" fmla="*/ 114 w 120"/>
                <a:gd name="T51" fmla="*/ 18 h 202"/>
                <a:gd name="T52" fmla="*/ 108 w 120"/>
                <a:gd name="T5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202">
                  <a:moveTo>
                    <a:pt x="108" y="0"/>
                  </a:moveTo>
                  <a:lnTo>
                    <a:pt x="108" y="0"/>
                  </a:lnTo>
                  <a:lnTo>
                    <a:pt x="100" y="6"/>
                  </a:lnTo>
                  <a:lnTo>
                    <a:pt x="88" y="10"/>
                  </a:lnTo>
                  <a:lnTo>
                    <a:pt x="74" y="16"/>
                  </a:lnTo>
                  <a:lnTo>
                    <a:pt x="58" y="20"/>
                  </a:lnTo>
                  <a:lnTo>
                    <a:pt x="40" y="22"/>
                  </a:lnTo>
                  <a:lnTo>
                    <a:pt x="20" y="22"/>
                  </a:lnTo>
                  <a:lnTo>
                    <a:pt x="0" y="18"/>
                  </a:lnTo>
                  <a:lnTo>
                    <a:pt x="0" y="18"/>
                  </a:lnTo>
                  <a:lnTo>
                    <a:pt x="8" y="40"/>
                  </a:lnTo>
                  <a:lnTo>
                    <a:pt x="28" y="94"/>
                  </a:lnTo>
                  <a:lnTo>
                    <a:pt x="40" y="124"/>
                  </a:lnTo>
                  <a:lnTo>
                    <a:pt x="54" y="154"/>
                  </a:lnTo>
                  <a:lnTo>
                    <a:pt x="68" y="182"/>
                  </a:lnTo>
                  <a:lnTo>
                    <a:pt x="82" y="202"/>
                  </a:lnTo>
                  <a:lnTo>
                    <a:pt x="82" y="202"/>
                  </a:lnTo>
                  <a:lnTo>
                    <a:pt x="92" y="184"/>
                  </a:lnTo>
                  <a:lnTo>
                    <a:pt x="100" y="162"/>
                  </a:lnTo>
                  <a:lnTo>
                    <a:pt x="108" y="136"/>
                  </a:lnTo>
                  <a:lnTo>
                    <a:pt x="116" y="104"/>
                  </a:lnTo>
                  <a:lnTo>
                    <a:pt x="118" y="88"/>
                  </a:lnTo>
                  <a:lnTo>
                    <a:pt x="120" y="70"/>
                  </a:lnTo>
                  <a:lnTo>
                    <a:pt x="120" y="52"/>
                  </a:lnTo>
                  <a:lnTo>
                    <a:pt x="118" y="36"/>
                  </a:lnTo>
                  <a:lnTo>
                    <a:pt x="114" y="18"/>
                  </a:lnTo>
                  <a:lnTo>
                    <a:pt x="1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10252"/>
            <p:cNvSpPr>
              <a:spLocks/>
            </p:cNvSpPr>
            <p:nvPr/>
          </p:nvSpPr>
          <p:spPr bwMode="auto">
            <a:xfrm>
              <a:off x="12561888" y="3983038"/>
              <a:ext cx="171450" cy="200025"/>
            </a:xfrm>
            <a:custGeom>
              <a:avLst/>
              <a:gdLst>
                <a:gd name="T0" fmla="*/ 0 w 108"/>
                <a:gd name="T1" fmla="*/ 0 h 126"/>
                <a:gd name="T2" fmla="*/ 56 w 108"/>
                <a:gd name="T3" fmla="*/ 6 h 126"/>
                <a:gd name="T4" fmla="*/ 108 w 108"/>
                <a:gd name="T5" fmla="*/ 94 h 126"/>
                <a:gd name="T6" fmla="*/ 34 w 108"/>
                <a:gd name="T7" fmla="*/ 126 h 126"/>
                <a:gd name="T8" fmla="*/ 34 w 108"/>
                <a:gd name="T9" fmla="*/ 126 h 126"/>
                <a:gd name="T10" fmla="*/ 28 w 108"/>
                <a:gd name="T11" fmla="*/ 112 h 126"/>
                <a:gd name="T12" fmla="*/ 14 w 108"/>
                <a:gd name="T13" fmla="*/ 80 h 126"/>
                <a:gd name="T14" fmla="*/ 8 w 108"/>
                <a:gd name="T15" fmla="*/ 60 h 126"/>
                <a:gd name="T16" fmla="*/ 2 w 108"/>
                <a:gd name="T17" fmla="*/ 38 h 126"/>
                <a:gd name="T18" fmla="*/ 0 w 108"/>
                <a:gd name="T19" fmla="*/ 18 h 126"/>
                <a:gd name="T20" fmla="*/ 0 w 108"/>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26">
                  <a:moveTo>
                    <a:pt x="0" y="0"/>
                  </a:moveTo>
                  <a:lnTo>
                    <a:pt x="56" y="6"/>
                  </a:lnTo>
                  <a:lnTo>
                    <a:pt x="108" y="94"/>
                  </a:lnTo>
                  <a:lnTo>
                    <a:pt x="34" y="126"/>
                  </a:lnTo>
                  <a:lnTo>
                    <a:pt x="34" y="126"/>
                  </a:lnTo>
                  <a:lnTo>
                    <a:pt x="28" y="112"/>
                  </a:lnTo>
                  <a:lnTo>
                    <a:pt x="14" y="80"/>
                  </a:lnTo>
                  <a:lnTo>
                    <a:pt x="8" y="60"/>
                  </a:lnTo>
                  <a:lnTo>
                    <a:pt x="2" y="38"/>
                  </a:lnTo>
                  <a:lnTo>
                    <a:pt x="0" y="1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10253"/>
            <p:cNvSpPr>
              <a:spLocks/>
            </p:cNvSpPr>
            <p:nvPr/>
          </p:nvSpPr>
          <p:spPr bwMode="auto">
            <a:xfrm>
              <a:off x="12561888" y="3983038"/>
              <a:ext cx="171450" cy="200025"/>
            </a:xfrm>
            <a:custGeom>
              <a:avLst/>
              <a:gdLst>
                <a:gd name="T0" fmla="*/ 0 w 108"/>
                <a:gd name="T1" fmla="*/ 0 h 126"/>
                <a:gd name="T2" fmla="*/ 56 w 108"/>
                <a:gd name="T3" fmla="*/ 6 h 126"/>
                <a:gd name="T4" fmla="*/ 108 w 108"/>
                <a:gd name="T5" fmla="*/ 94 h 126"/>
                <a:gd name="T6" fmla="*/ 34 w 108"/>
                <a:gd name="T7" fmla="*/ 126 h 126"/>
                <a:gd name="T8" fmla="*/ 34 w 108"/>
                <a:gd name="T9" fmla="*/ 126 h 126"/>
                <a:gd name="T10" fmla="*/ 28 w 108"/>
                <a:gd name="T11" fmla="*/ 112 h 126"/>
                <a:gd name="T12" fmla="*/ 14 w 108"/>
                <a:gd name="T13" fmla="*/ 80 h 126"/>
                <a:gd name="T14" fmla="*/ 8 w 108"/>
                <a:gd name="T15" fmla="*/ 60 h 126"/>
                <a:gd name="T16" fmla="*/ 2 w 108"/>
                <a:gd name="T17" fmla="*/ 38 h 126"/>
                <a:gd name="T18" fmla="*/ 0 w 108"/>
                <a:gd name="T19" fmla="*/ 18 h 126"/>
                <a:gd name="T20" fmla="*/ 0 w 108"/>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26">
                  <a:moveTo>
                    <a:pt x="0" y="0"/>
                  </a:moveTo>
                  <a:lnTo>
                    <a:pt x="56" y="6"/>
                  </a:lnTo>
                  <a:lnTo>
                    <a:pt x="108" y="94"/>
                  </a:lnTo>
                  <a:lnTo>
                    <a:pt x="34" y="126"/>
                  </a:lnTo>
                  <a:lnTo>
                    <a:pt x="34" y="126"/>
                  </a:lnTo>
                  <a:lnTo>
                    <a:pt x="28" y="112"/>
                  </a:lnTo>
                  <a:lnTo>
                    <a:pt x="14" y="80"/>
                  </a:lnTo>
                  <a:lnTo>
                    <a:pt x="8" y="60"/>
                  </a:lnTo>
                  <a:lnTo>
                    <a:pt x="2" y="38"/>
                  </a:lnTo>
                  <a:lnTo>
                    <a:pt x="0"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10254"/>
            <p:cNvSpPr>
              <a:spLocks/>
            </p:cNvSpPr>
            <p:nvPr/>
          </p:nvSpPr>
          <p:spPr bwMode="auto">
            <a:xfrm>
              <a:off x="12111038" y="5065713"/>
              <a:ext cx="419100" cy="203200"/>
            </a:xfrm>
            <a:custGeom>
              <a:avLst/>
              <a:gdLst>
                <a:gd name="T0" fmla="*/ 0 w 264"/>
                <a:gd name="T1" fmla="*/ 128 h 128"/>
                <a:gd name="T2" fmla="*/ 0 w 264"/>
                <a:gd name="T3" fmla="*/ 128 h 128"/>
                <a:gd name="T4" fmla="*/ 36 w 264"/>
                <a:gd name="T5" fmla="*/ 118 h 128"/>
                <a:gd name="T6" fmla="*/ 116 w 264"/>
                <a:gd name="T7" fmla="*/ 94 h 128"/>
                <a:gd name="T8" fmla="*/ 162 w 264"/>
                <a:gd name="T9" fmla="*/ 80 h 128"/>
                <a:gd name="T10" fmla="*/ 204 w 264"/>
                <a:gd name="T11" fmla="*/ 66 h 128"/>
                <a:gd name="T12" fmla="*/ 236 w 264"/>
                <a:gd name="T13" fmla="*/ 50 h 128"/>
                <a:gd name="T14" fmla="*/ 246 w 264"/>
                <a:gd name="T15" fmla="*/ 44 h 128"/>
                <a:gd name="T16" fmla="*/ 254 w 264"/>
                <a:gd name="T17" fmla="*/ 38 h 128"/>
                <a:gd name="T18" fmla="*/ 244 w 264"/>
                <a:gd name="T19" fmla="*/ 18 h 128"/>
                <a:gd name="T20" fmla="*/ 264 w 264"/>
                <a:gd name="T21" fmla="*/ 24 h 128"/>
                <a:gd name="T22" fmla="*/ 264 w 264"/>
                <a:gd name="T23" fmla="*/ 24 h 128"/>
                <a:gd name="T24" fmla="*/ 250 w 264"/>
                <a:gd name="T25" fmla="*/ 14 h 128"/>
                <a:gd name="T26" fmla="*/ 238 w 264"/>
                <a:gd name="T27" fmla="*/ 6 h 128"/>
                <a:gd name="T28" fmla="*/ 230 w 264"/>
                <a:gd name="T29" fmla="*/ 0 h 128"/>
                <a:gd name="T30" fmla="*/ 230 w 264"/>
                <a:gd name="T31" fmla="*/ 36 h 128"/>
                <a:gd name="T32" fmla="*/ 230 w 264"/>
                <a:gd name="T33" fmla="*/ 36 h 128"/>
                <a:gd name="T34" fmla="*/ 204 w 264"/>
                <a:gd name="T35" fmla="*/ 50 h 128"/>
                <a:gd name="T36" fmla="*/ 142 w 264"/>
                <a:gd name="T37" fmla="*/ 78 h 128"/>
                <a:gd name="T38" fmla="*/ 104 w 264"/>
                <a:gd name="T39" fmla="*/ 94 h 128"/>
                <a:gd name="T40" fmla="*/ 66 w 264"/>
                <a:gd name="T41" fmla="*/ 110 h 128"/>
                <a:gd name="T42" fmla="*/ 30 w 264"/>
                <a:gd name="T43" fmla="*/ 122 h 128"/>
                <a:gd name="T44" fmla="*/ 0 w 264"/>
                <a:gd name="T45"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128">
                  <a:moveTo>
                    <a:pt x="0" y="128"/>
                  </a:moveTo>
                  <a:lnTo>
                    <a:pt x="0" y="128"/>
                  </a:lnTo>
                  <a:lnTo>
                    <a:pt x="36" y="118"/>
                  </a:lnTo>
                  <a:lnTo>
                    <a:pt x="116" y="94"/>
                  </a:lnTo>
                  <a:lnTo>
                    <a:pt x="162" y="80"/>
                  </a:lnTo>
                  <a:lnTo>
                    <a:pt x="204" y="66"/>
                  </a:lnTo>
                  <a:lnTo>
                    <a:pt x="236" y="50"/>
                  </a:lnTo>
                  <a:lnTo>
                    <a:pt x="246" y="44"/>
                  </a:lnTo>
                  <a:lnTo>
                    <a:pt x="254" y="38"/>
                  </a:lnTo>
                  <a:lnTo>
                    <a:pt x="244" y="18"/>
                  </a:lnTo>
                  <a:lnTo>
                    <a:pt x="264" y="24"/>
                  </a:lnTo>
                  <a:lnTo>
                    <a:pt x="264" y="24"/>
                  </a:lnTo>
                  <a:lnTo>
                    <a:pt x="250" y="14"/>
                  </a:lnTo>
                  <a:lnTo>
                    <a:pt x="238" y="6"/>
                  </a:lnTo>
                  <a:lnTo>
                    <a:pt x="230" y="0"/>
                  </a:lnTo>
                  <a:lnTo>
                    <a:pt x="230" y="36"/>
                  </a:lnTo>
                  <a:lnTo>
                    <a:pt x="230" y="36"/>
                  </a:lnTo>
                  <a:lnTo>
                    <a:pt x="204" y="50"/>
                  </a:lnTo>
                  <a:lnTo>
                    <a:pt x="142" y="78"/>
                  </a:lnTo>
                  <a:lnTo>
                    <a:pt x="104" y="94"/>
                  </a:lnTo>
                  <a:lnTo>
                    <a:pt x="66" y="110"/>
                  </a:lnTo>
                  <a:lnTo>
                    <a:pt x="30" y="122"/>
                  </a:lnTo>
                  <a:lnTo>
                    <a:pt x="0" y="128"/>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10255"/>
            <p:cNvSpPr>
              <a:spLocks/>
            </p:cNvSpPr>
            <p:nvPr/>
          </p:nvSpPr>
          <p:spPr bwMode="auto">
            <a:xfrm>
              <a:off x="12111038" y="5065713"/>
              <a:ext cx="419100" cy="203200"/>
            </a:xfrm>
            <a:custGeom>
              <a:avLst/>
              <a:gdLst>
                <a:gd name="T0" fmla="*/ 0 w 264"/>
                <a:gd name="T1" fmla="*/ 128 h 128"/>
                <a:gd name="T2" fmla="*/ 0 w 264"/>
                <a:gd name="T3" fmla="*/ 128 h 128"/>
                <a:gd name="T4" fmla="*/ 36 w 264"/>
                <a:gd name="T5" fmla="*/ 118 h 128"/>
                <a:gd name="T6" fmla="*/ 116 w 264"/>
                <a:gd name="T7" fmla="*/ 94 h 128"/>
                <a:gd name="T8" fmla="*/ 162 w 264"/>
                <a:gd name="T9" fmla="*/ 80 h 128"/>
                <a:gd name="T10" fmla="*/ 204 w 264"/>
                <a:gd name="T11" fmla="*/ 66 h 128"/>
                <a:gd name="T12" fmla="*/ 236 w 264"/>
                <a:gd name="T13" fmla="*/ 50 h 128"/>
                <a:gd name="T14" fmla="*/ 246 w 264"/>
                <a:gd name="T15" fmla="*/ 44 h 128"/>
                <a:gd name="T16" fmla="*/ 254 w 264"/>
                <a:gd name="T17" fmla="*/ 38 h 128"/>
                <a:gd name="T18" fmla="*/ 244 w 264"/>
                <a:gd name="T19" fmla="*/ 18 h 128"/>
                <a:gd name="T20" fmla="*/ 264 w 264"/>
                <a:gd name="T21" fmla="*/ 24 h 128"/>
                <a:gd name="T22" fmla="*/ 264 w 264"/>
                <a:gd name="T23" fmla="*/ 24 h 128"/>
                <a:gd name="T24" fmla="*/ 250 w 264"/>
                <a:gd name="T25" fmla="*/ 14 h 128"/>
                <a:gd name="T26" fmla="*/ 238 w 264"/>
                <a:gd name="T27" fmla="*/ 6 h 128"/>
                <a:gd name="T28" fmla="*/ 230 w 264"/>
                <a:gd name="T29" fmla="*/ 0 h 128"/>
                <a:gd name="T30" fmla="*/ 230 w 264"/>
                <a:gd name="T31" fmla="*/ 36 h 128"/>
                <a:gd name="T32" fmla="*/ 230 w 264"/>
                <a:gd name="T33" fmla="*/ 36 h 128"/>
                <a:gd name="T34" fmla="*/ 204 w 264"/>
                <a:gd name="T35" fmla="*/ 50 h 128"/>
                <a:gd name="T36" fmla="*/ 142 w 264"/>
                <a:gd name="T37" fmla="*/ 78 h 128"/>
                <a:gd name="T38" fmla="*/ 104 w 264"/>
                <a:gd name="T39" fmla="*/ 94 h 128"/>
                <a:gd name="T40" fmla="*/ 66 w 264"/>
                <a:gd name="T41" fmla="*/ 110 h 128"/>
                <a:gd name="T42" fmla="*/ 30 w 264"/>
                <a:gd name="T43" fmla="*/ 122 h 128"/>
                <a:gd name="T44" fmla="*/ 0 w 264"/>
                <a:gd name="T45"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128">
                  <a:moveTo>
                    <a:pt x="0" y="128"/>
                  </a:moveTo>
                  <a:lnTo>
                    <a:pt x="0" y="128"/>
                  </a:lnTo>
                  <a:lnTo>
                    <a:pt x="36" y="118"/>
                  </a:lnTo>
                  <a:lnTo>
                    <a:pt x="116" y="94"/>
                  </a:lnTo>
                  <a:lnTo>
                    <a:pt x="162" y="80"/>
                  </a:lnTo>
                  <a:lnTo>
                    <a:pt x="204" y="66"/>
                  </a:lnTo>
                  <a:lnTo>
                    <a:pt x="236" y="50"/>
                  </a:lnTo>
                  <a:lnTo>
                    <a:pt x="246" y="44"/>
                  </a:lnTo>
                  <a:lnTo>
                    <a:pt x="254" y="38"/>
                  </a:lnTo>
                  <a:lnTo>
                    <a:pt x="244" y="18"/>
                  </a:lnTo>
                  <a:lnTo>
                    <a:pt x="264" y="24"/>
                  </a:lnTo>
                  <a:lnTo>
                    <a:pt x="264" y="24"/>
                  </a:lnTo>
                  <a:lnTo>
                    <a:pt x="250" y="14"/>
                  </a:lnTo>
                  <a:lnTo>
                    <a:pt x="238" y="6"/>
                  </a:lnTo>
                  <a:lnTo>
                    <a:pt x="230" y="0"/>
                  </a:lnTo>
                  <a:lnTo>
                    <a:pt x="230" y="36"/>
                  </a:lnTo>
                  <a:lnTo>
                    <a:pt x="230" y="36"/>
                  </a:lnTo>
                  <a:lnTo>
                    <a:pt x="204" y="50"/>
                  </a:lnTo>
                  <a:lnTo>
                    <a:pt x="142" y="78"/>
                  </a:lnTo>
                  <a:lnTo>
                    <a:pt x="104" y="94"/>
                  </a:lnTo>
                  <a:lnTo>
                    <a:pt x="66" y="110"/>
                  </a:lnTo>
                  <a:lnTo>
                    <a:pt x="30" y="122"/>
                  </a:lnTo>
                  <a:lnTo>
                    <a:pt x="0" y="1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10256"/>
            <p:cNvSpPr>
              <a:spLocks/>
            </p:cNvSpPr>
            <p:nvPr/>
          </p:nvSpPr>
          <p:spPr bwMode="auto">
            <a:xfrm>
              <a:off x="12263438" y="4075113"/>
              <a:ext cx="1016000" cy="809625"/>
            </a:xfrm>
            <a:custGeom>
              <a:avLst/>
              <a:gdLst>
                <a:gd name="T0" fmla="*/ 146 w 640"/>
                <a:gd name="T1" fmla="*/ 0 h 510"/>
                <a:gd name="T2" fmla="*/ 152 w 640"/>
                <a:gd name="T3" fmla="*/ 4 h 510"/>
                <a:gd name="T4" fmla="*/ 152 w 640"/>
                <a:gd name="T5" fmla="*/ 24 h 510"/>
                <a:gd name="T6" fmla="*/ 136 w 640"/>
                <a:gd name="T7" fmla="*/ 80 h 510"/>
                <a:gd name="T8" fmla="*/ 112 w 640"/>
                <a:gd name="T9" fmla="*/ 156 h 510"/>
                <a:gd name="T10" fmla="*/ 102 w 640"/>
                <a:gd name="T11" fmla="*/ 216 h 510"/>
                <a:gd name="T12" fmla="*/ 100 w 640"/>
                <a:gd name="T13" fmla="*/ 276 h 510"/>
                <a:gd name="T14" fmla="*/ 112 w 640"/>
                <a:gd name="T15" fmla="*/ 338 h 510"/>
                <a:gd name="T16" fmla="*/ 126 w 640"/>
                <a:gd name="T17" fmla="*/ 366 h 510"/>
                <a:gd name="T18" fmla="*/ 132 w 640"/>
                <a:gd name="T19" fmla="*/ 378 h 510"/>
                <a:gd name="T20" fmla="*/ 150 w 640"/>
                <a:gd name="T21" fmla="*/ 398 h 510"/>
                <a:gd name="T22" fmla="*/ 170 w 640"/>
                <a:gd name="T23" fmla="*/ 412 h 510"/>
                <a:gd name="T24" fmla="*/ 192 w 640"/>
                <a:gd name="T25" fmla="*/ 422 h 510"/>
                <a:gd name="T26" fmla="*/ 228 w 640"/>
                <a:gd name="T27" fmla="*/ 428 h 510"/>
                <a:gd name="T28" fmla="*/ 286 w 640"/>
                <a:gd name="T29" fmla="*/ 426 h 510"/>
                <a:gd name="T30" fmla="*/ 348 w 640"/>
                <a:gd name="T31" fmla="*/ 410 h 510"/>
                <a:gd name="T32" fmla="*/ 412 w 640"/>
                <a:gd name="T33" fmla="*/ 386 h 510"/>
                <a:gd name="T34" fmla="*/ 510 w 640"/>
                <a:gd name="T35" fmla="*/ 338 h 510"/>
                <a:gd name="T36" fmla="*/ 574 w 640"/>
                <a:gd name="T37" fmla="*/ 304 h 510"/>
                <a:gd name="T38" fmla="*/ 592 w 640"/>
                <a:gd name="T39" fmla="*/ 328 h 510"/>
                <a:gd name="T40" fmla="*/ 614 w 640"/>
                <a:gd name="T41" fmla="*/ 348 h 510"/>
                <a:gd name="T42" fmla="*/ 640 w 640"/>
                <a:gd name="T43" fmla="*/ 362 h 510"/>
                <a:gd name="T44" fmla="*/ 622 w 640"/>
                <a:gd name="T45" fmla="*/ 372 h 510"/>
                <a:gd name="T46" fmla="*/ 538 w 640"/>
                <a:gd name="T47" fmla="*/ 416 h 510"/>
                <a:gd name="T48" fmla="*/ 458 w 640"/>
                <a:gd name="T49" fmla="*/ 452 h 510"/>
                <a:gd name="T50" fmla="*/ 366 w 640"/>
                <a:gd name="T51" fmla="*/ 484 h 510"/>
                <a:gd name="T52" fmla="*/ 270 w 640"/>
                <a:gd name="T53" fmla="*/ 506 h 510"/>
                <a:gd name="T54" fmla="*/ 224 w 640"/>
                <a:gd name="T55" fmla="*/ 510 h 510"/>
                <a:gd name="T56" fmla="*/ 182 w 640"/>
                <a:gd name="T57" fmla="*/ 508 h 510"/>
                <a:gd name="T58" fmla="*/ 142 w 640"/>
                <a:gd name="T59" fmla="*/ 498 h 510"/>
                <a:gd name="T60" fmla="*/ 106 w 640"/>
                <a:gd name="T61" fmla="*/ 482 h 510"/>
                <a:gd name="T62" fmla="*/ 74 w 640"/>
                <a:gd name="T63" fmla="*/ 456 h 510"/>
                <a:gd name="T64" fmla="*/ 60 w 640"/>
                <a:gd name="T65" fmla="*/ 438 h 510"/>
                <a:gd name="T66" fmla="*/ 36 w 640"/>
                <a:gd name="T67" fmla="*/ 400 h 510"/>
                <a:gd name="T68" fmla="*/ 18 w 640"/>
                <a:gd name="T69" fmla="*/ 362 h 510"/>
                <a:gd name="T70" fmla="*/ 6 w 640"/>
                <a:gd name="T71" fmla="*/ 322 h 510"/>
                <a:gd name="T72" fmla="*/ 2 w 640"/>
                <a:gd name="T73" fmla="*/ 282 h 510"/>
                <a:gd name="T74" fmla="*/ 2 w 640"/>
                <a:gd name="T75" fmla="*/ 224 h 510"/>
                <a:gd name="T76" fmla="*/ 18 w 640"/>
                <a:gd name="T77" fmla="*/ 152 h 510"/>
                <a:gd name="T78" fmla="*/ 46 w 640"/>
                <a:gd name="T79" fmla="*/ 88 h 510"/>
                <a:gd name="T80" fmla="*/ 80 w 640"/>
                <a:gd name="T81" fmla="*/ 38 h 510"/>
                <a:gd name="T82" fmla="*/ 114 w 640"/>
                <a:gd name="T83" fmla="*/ 8 h 510"/>
                <a:gd name="T84" fmla="*/ 130 w 640"/>
                <a:gd name="T85" fmla="*/ 0 h 510"/>
                <a:gd name="T86" fmla="*/ 146 w 640"/>
                <a:gd name="T87"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0" h="510">
                  <a:moveTo>
                    <a:pt x="146" y="0"/>
                  </a:moveTo>
                  <a:lnTo>
                    <a:pt x="146" y="0"/>
                  </a:lnTo>
                  <a:lnTo>
                    <a:pt x="148" y="2"/>
                  </a:lnTo>
                  <a:lnTo>
                    <a:pt x="152" y="4"/>
                  </a:lnTo>
                  <a:lnTo>
                    <a:pt x="154" y="12"/>
                  </a:lnTo>
                  <a:lnTo>
                    <a:pt x="152" y="24"/>
                  </a:lnTo>
                  <a:lnTo>
                    <a:pt x="148" y="40"/>
                  </a:lnTo>
                  <a:lnTo>
                    <a:pt x="136" y="80"/>
                  </a:lnTo>
                  <a:lnTo>
                    <a:pt x="120" y="128"/>
                  </a:lnTo>
                  <a:lnTo>
                    <a:pt x="112" y="156"/>
                  </a:lnTo>
                  <a:lnTo>
                    <a:pt x="106" y="186"/>
                  </a:lnTo>
                  <a:lnTo>
                    <a:pt x="102" y="216"/>
                  </a:lnTo>
                  <a:lnTo>
                    <a:pt x="100" y="246"/>
                  </a:lnTo>
                  <a:lnTo>
                    <a:pt x="100" y="276"/>
                  </a:lnTo>
                  <a:lnTo>
                    <a:pt x="104" y="306"/>
                  </a:lnTo>
                  <a:lnTo>
                    <a:pt x="112" y="338"/>
                  </a:lnTo>
                  <a:lnTo>
                    <a:pt x="118" y="352"/>
                  </a:lnTo>
                  <a:lnTo>
                    <a:pt x="126" y="366"/>
                  </a:lnTo>
                  <a:lnTo>
                    <a:pt x="126" y="366"/>
                  </a:lnTo>
                  <a:lnTo>
                    <a:pt x="132" y="378"/>
                  </a:lnTo>
                  <a:lnTo>
                    <a:pt x="140" y="388"/>
                  </a:lnTo>
                  <a:lnTo>
                    <a:pt x="150" y="398"/>
                  </a:lnTo>
                  <a:lnTo>
                    <a:pt x="158" y="406"/>
                  </a:lnTo>
                  <a:lnTo>
                    <a:pt x="170" y="412"/>
                  </a:lnTo>
                  <a:lnTo>
                    <a:pt x="180" y="418"/>
                  </a:lnTo>
                  <a:lnTo>
                    <a:pt x="192" y="422"/>
                  </a:lnTo>
                  <a:lnTo>
                    <a:pt x="204" y="426"/>
                  </a:lnTo>
                  <a:lnTo>
                    <a:pt x="228" y="428"/>
                  </a:lnTo>
                  <a:lnTo>
                    <a:pt x="256" y="428"/>
                  </a:lnTo>
                  <a:lnTo>
                    <a:pt x="286" y="426"/>
                  </a:lnTo>
                  <a:lnTo>
                    <a:pt x="316" y="418"/>
                  </a:lnTo>
                  <a:lnTo>
                    <a:pt x="348" y="410"/>
                  </a:lnTo>
                  <a:lnTo>
                    <a:pt x="380" y="398"/>
                  </a:lnTo>
                  <a:lnTo>
                    <a:pt x="412" y="386"/>
                  </a:lnTo>
                  <a:lnTo>
                    <a:pt x="446" y="370"/>
                  </a:lnTo>
                  <a:lnTo>
                    <a:pt x="510" y="338"/>
                  </a:lnTo>
                  <a:lnTo>
                    <a:pt x="574" y="304"/>
                  </a:lnTo>
                  <a:lnTo>
                    <a:pt x="574" y="304"/>
                  </a:lnTo>
                  <a:lnTo>
                    <a:pt x="578" y="312"/>
                  </a:lnTo>
                  <a:lnTo>
                    <a:pt x="592" y="328"/>
                  </a:lnTo>
                  <a:lnTo>
                    <a:pt x="602" y="340"/>
                  </a:lnTo>
                  <a:lnTo>
                    <a:pt x="614" y="348"/>
                  </a:lnTo>
                  <a:lnTo>
                    <a:pt x="626" y="356"/>
                  </a:lnTo>
                  <a:lnTo>
                    <a:pt x="640" y="362"/>
                  </a:lnTo>
                  <a:lnTo>
                    <a:pt x="640" y="362"/>
                  </a:lnTo>
                  <a:lnTo>
                    <a:pt x="622" y="372"/>
                  </a:lnTo>
                  <a:lnTo>
                    <a:pt x="572" y="400"/>
                  </a:lnTo>
                  <a:lnTo>
                    <a:pt x="538" y="416"/>
                  </a:lnTo>
                  <a:lnTo>
                    <a:pt x="500" y="434"/>
                  </a:lnTo>
                  <a:lnTo>
                    <a:pt x="458" y="452"/>
                  </a:lnTo>
                  <a:lnTo>
                    <a:pt x="412" y="470"/>
                  </a:lnTo>
                  <a:lnTo>
                    <a:pt x="366" y="484"/>
                  </a:lnTo>
                  <a:lnTo>
                    <a:pt x="318" y="498"/>
                  </a:lnTo>
                  <a:lnTo>
                    <a:pt x="270" y="506"/>
                  </a:lnTo>
                  <a:lnTo>
                    <a:pt x="248" y="508"/>
                  </a:lnTo>
                  <a:lnTo>
                    <a:pt x="224" y="510"/>
                  </a:lnTo>
                  <a:lnTo>
                    <a:pt x="202" y="510"/>
                  </a:lnTo>
                  <a:lnTo>
                    <a:pt x="182" y="508"/>
                  </a:lnTo>
                  <a:lnTo>
                    <a:pt x="160" y="504"/>
                  </a:lnTo>
                  <a:lnTo>
                    <a:pt x="142" y="498"/>
                  </a:lnTo>
                  <a:lnTo>
                    <a:pt x="122" y="492"/>
                  </a:lnTo>
                  <a:lnTo>
                    <a:pt x="106" y="482"/>
                  </a:lnTo>
                  <a:lnTo>
                    <a:pt x="90" y="470"/>
                  </a:lnTo>
                  <a:lnTo>
                    <a:pt x="74" y="456"/>
                  </a:lnTo>
                  <a:lnTo>
                    <a:pt x="74" y="456"/>
                  </a:lnTo>
                  <a:lnTo>
                    <a:pt x="60" y="438"/>
                  </a:lnTo>
                  <a:lnTo>
                    <a:pt x="46" y="420"/>
                  </a:lnTo>
                  <a:lnTo>
                    <a:pt x="36" y="400"/>
                  </a:lnTo>
                  <a:lnTo>
                    <a:pt x="26" y="382"/>
                  </a:lnTo>
                  <a:lnTo>
                    <a:pt x="18" y="362"/>
                  </a:lnTo>
                  <a:lnTo>
                    <a:pt x="12" y="342"/>
                  </a:lnTo>
                  <a:lnTo>
                    <a:pt x="6" y="322"/>
                  </a:lnTo>
                  <a:lnTo>
                    <a:pt x="4" y="302"/>
                  </a:lnTo>
                  <a:lnTo>
                    <a:pt x="2" y="282"/>
                  </a:lnTo>
                  <a:lnTo>
                    <a:pt x="0" y="262"/>
                  </a:lnTo>
                  <a:lnTo>
                    <a:pt x="2" y="224"/>
                  </a:lnTo>
                  <a:lnTo>
                    <a:pt x="8" y="186"/>
                  </a:lnTo>
                  <a:lnTo>
                    <a:pt x="18" y="152"/>
                  </a:lnTo>
                  <a:lnTo>
                    <a:pt x="32" y="118"/>
                  </a:lnTo>
                  <a:lnTo>
                    <a:pt x="46" y="88"/>
                  </a:lnTo>
                  <a:lnTo>
                    <a:pt x="62" y="60"/>
                  </a:lnTo>
                  <a:lnTo>
                    <a:pt x="80" y="38"/>
                  </a:lnTo>
                  <a:lnTo>
                    <a:pt x="98" y="20"/>
                  </a:lnTo>
                  <a:lnTo>
                    <a:pt x="114" y="8"/>
                  </a:lnTo>
                  <a:lnTo>
                    <a:pt x="122" y="4"/>
                  </a:lnTo>
                  <a:lnTo>
                    <a:pt x="130" y="0"/>
                  </a:lnTo>
                  <a:lnTo>
                    <a:pt x="138" y="0"/>
                  </a:lnTo>
                  <a:lnTo>
                    <a:pt x="146" y="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10257"/>
            <p:cNvSpPr>
              <a:spLocks/>
            </p:cNvSpPr>
            <p:nvPr/>
          </p:nvSpPr>
          <p:spPr bwMode="auto">
            <a:xfrm>
              <a:off x="12263438" y="4075113"/>
              <a:ext cx="1016000" cy="809625"/>
            </a:xfrm>
            <a:custGeom>
              <a:avLst/>
              <a:gdLst>
                <a:gd name="T0" fmla="*/ 146 w 640"/>
                <a:gd name="T1" fmla="*/ 0 h 510"/>
                <a:gd name="T2" fmla="*/ 152 w 640"/>
                <a:gd name="T3" fmla="*/ 4 h 510"/>
                <a:gd name="T4" fmla="*/ 152 w 640"/>
                <a:gd name="T5" fmla="*/ 24 h 510"/>
                <a:gd name="T6" fmla="*/ 136 w 640"/>
                <a:gd name="T7" fmla="*/ 80 h 510"/>
                <a:gd name="T8" fmla="*/ 112 w 640"/>
                <a:gd name="T9" fmla="*/ 156 h 510"/>
                <a:gd name="T10" fmla="*/ 102 w 640"/>
                <a:gd name="T11" fmla="*/ 216 h 510"/>
                <a:gd name="T12" fmla="*/ 100 w 640"/>
                <a:gd name="T13" fmla="*/ 276 h 510"/>
                <a:gd name="T14" fmla="*/ 112 w 640"/>
                <a:gd name="T15" fmla="*/ 338 h 510"/>
                <a:gd name="T16" fmla="*/ 126 w 640"/>
                <a:gd name="T17" fmla="*/ 366 h 510"/>
                <a:gd name="T18" fmla="*/ 132 w 640"/>
                <a:gd name="T19" fmla="*/ 378 h 510"/>
                <a:gd name="T20" fmla="*/ 150 w 640"/>
                <a:gd name="T21" fmla="*/ 398 h 510"/>
                <a:gd name="T22" fmla="*/ 170 w 640"/>
                <a:gd name="T23" fmla="*/ 412 h 510"/>
                <a:gd name="T24" fmla="*/ 192 w 640"/>
                <a:gd name="T25" fmla="*/ 422 h 510"/>
                <a:gd name="T26" fmla="*/ 228 w 640"/>
                <a:gd name="T27" fmla="*/ 428 h 510"/>
                <a:gd name="T28" fmla="*/ 286 w 640"/>
                <a:gd name="T29" fmla="*/ 426 h 510"/>
                <a:gd name="T30" fmla="*/ 348 w 640"/>
                <a:gd name="T31" fmla="*/ 410 h 510"/>
                <a:gd name="T32" fmla="*/ 412 w 640"/>
                <a:gd name="T33" fmla="*/ 386 h 510"/>
                <a:gd name="T34" fmla="*/ 510 w 640"/>
                <a:gd name="T35" fmla="*/ 338 h 510"/>
                <a:gd name="T36" fmla="*/ 574 w 640"/>
                <a:gd name="T37" fmla="*/ 304 h 510"/>
                <a:gd name="T38" fmla="*/ 592 w 640"/>
                <a:gd name="T39" fmla="*/ 328 h 510"/>
                <a:gd name="T40" fmla="*/ 614 w 640"/>
                <a:gd name="T41" fmla="*/ 348 h 510"/>
                <a:gd name="T42" fmla="*/ 640 w 640"/>
                <a:gd name="T43" fmla="*/ 362 h 510"/>
                <a:gd name="T44" fmla="*/ 622 w 640"/>
                <a:gd name="T45" fmla="*/ 372 h 510"/>
                <a:gd name="T46" fmla="*/ 538 w 640"/>
                <a:gd name="T47" fmla="*/ 416 h 510"/>
                <a:gd name="T48" fmla="*/ 458 w 640"/>
                <a:gd name="T49" fmla="*/ 452 h 510"/>
                <a:gd name="T50" fmla="*/ 366 w 640"/>
                <a:gd name="T51" fmla="*/ 484 h 510"/>
                <a:gd name="T52" fmla="*/ 270 w 640"/>
                <a:gd name="T53" fmla="*/ 506 h 510"/>
                <a:gd name="T54" fmla="*/ 224 w 640"/>
                <a:gd name="T55" fmla="*/ 510 h 510"/>
                <a:gd name="T56" fmla="*/ 182 w 640"/>
                <a:gd name="T57" fmla="*/ 508 h 510"/>
                <a:gd name="T58" fmla="*/ 142 w 640"/>
                <a:gd name="T59" fmla="*/ 498 h 510"/>
                <a:gd name="T60" fmla="*/ 106 w 640"/>
                <a:gd name="T61" fmla="*/ 482 h 510"/>
                <a:gd name="T62" fmla="*/ 74 w 640"/>
                <a:gd name="T63" fmla="*/ 456 h 510"/>
                <a:gd name="T64" fmla="*/ 60 w 640"/>
                <a:gd name="T65" fmla="*/ 438 h 510"/>
                <a:gd name="T66" fmla="*/ 36 w 640"/>
                <a:gd name="T67" fmla="*/ 400 h 510"/>
                <a:gd name="T68" fmla="*/ 18 w 640"/>
                <a:gd name="T69" fmla="*/ 362 h 510"/>
                <a:gd name="T70" fmla="*/ 6 w 640"/>
                <a:gd name="T71" fmla="*/ 322 h 510"/>
                <a:gd name="T72" fmla="*/ 2 w 640"/>
                <a:gd name="T73" fmla="*/ 282 h 510"/>
                <a:gd name="T74" fmla="*/ 2 w 640"/>
                <a:gd name="T75" fmla="*/ 224 h 510"/>
                <a:gd name="T76" fmla="*/ 18 w 640"/>
                <a:gd name="T77" fmla="*/ 152 h 510"/>
                <a:gd name="T78" fmla="*/ 46 w 640"/>
                <a:gd name="T79" fmla="*/ 88 h 510"/>
                <a:gd name="T80" fmla="*/ 80 w 640"/>
                <a:gd name="T81" fmla="*/ 38 h 510"/>
                <a:gd name="T82" fmla="*/ 114 w 640"/>
                <a:gd name="T83" fmla="*/ 8 h 510"/>
                <a:gd name="T84" fmla="*/ 130 w 640"/>
                <a:gd name="T85" fmla="*/ 0 h 510"/>
                <a:gd name="T86" fmla="*/ 146 w 640"/>
                <a:gd name="T87"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0" h="510">
                  <a:moveTo>
                    <a:pt x="146" y="0"/>
                  </a:moveTo>
                  <a:lnTo>
                    <a:pt x="146" y="0"/>
                  </a:lnTo>
                  <a:lnTo>
                    <a:pt x="148" y="2"/>
                  </a:lnTo>
                  <a:lnTo>
                    <a:pt x="152" y="4"/>
                  </a:lnTo>
                  <a:lnTo>
                    <a:pt x="154" y="12"/>
                  </a:lnTo>
                  <a:lnTo>
                    <a:pt x="152" y="24"/>
                  </a:lnTo>
                  <a:lnTo>
                    <a:pt x="148" y="40"/>
                  </a:lnTo>
                  <a:lnTo>
                    <a:pt x="136" y="80"/>
                  </a:lnTo>
                  <a:lnTo>
                    <a:pt x="120" y="128"/>
                  </a:lnTo>
                  <a:lnTo>
                    <a:pt x="112" y="156"/>
                  </a:lnTo>
                  <a:lnTo>
                    <a:pt x="106" y="186"/>
                  </a:lnTo>
                  <a:lnTo>
                    <a:pt x="102" y="216"/>
                  </a:lnTo>
                  <a:lnTo>
                    <a:pt x="100" y="246"/>
                  </a:lnTo>
                  <a:lnTo>
                    <a:pt x="100" y="276"/>
                  </a:lnTo>
                  <a:lnTo>
                    <a:pt x="104" y="306"/>
                  </a:lnTo>
                  <a:lnTo>
                    <a:pt x="112" y="338"/>
                  </a:lnTo>
                  <a:lnTo>
                    <a:pt x="118" y="352"/>
                  </a:lnTo>
                  <a:lnTo>
                    <a:pt x="126" y="366"/>
                  </a:lnTo>
                  <a:lnTo>
                    <a:pt x="126" y="366"/>
                  </a:lnTo>
                  <a:lnTo>
                    <a:pt x="132" y="378"/>
                  </a:lnTo>
                  <a:lnTo>
                    <a:pt x="140" y="388"/>
                  </a:lnTo>
                  <a:lnTo>
                    <a:pt x="150" y="398"/>
                  </a:lnTo>
                  <a:lnTo>
                    <a:pt x="158" y="406"/>
                  </a:lnTo>
                  <a:lnTo>
                    <a:pt x="170" y="412"/>
                  </a:lnTo>
                  <a:lnTo>
                    <a:pt x="180" y="418"/>
                  </a:lnTo>
                  <a:lnTo>
                    <a:pt x="192" y="422"/>
                  </a:lnTo>
                  <a:lnTo>
                    <a:pt x="204" y="426"/>
                  </a:lnTo>
                  <a:lnTo>
                    <a:pt x="228" y="428"/>
                  </a:lnTo>
                  <a:lnTo>
                    <a:pt x="256" y="428"/>
                  </a:lnTo>
                  <a:lnTo>
                    <a:pt x="286" y="426"/>
                  </a:lnTo>
                  <a:lnTo>
                    <a:pt x="316" y="418"/>
                  </a:lnTo>
                  <a:lnTo>
                    <a:pt x="348" y="410"/>
                  </a:lnTo>
                  <a:lnTo>
                    <a:pt x="380" y="398"/>
                  </a:lnTo>
                  <a:lnTo>
                    <a:pt x="412" y="386"/>
                  </a:lnTo>
                  <a:lnTo>
                    <a:pt x="446" y="370"/>
                  </a:lnTo>
                  <a:lnTo>
                    <a:pt x="510" y="338"/>
                  </a:lnTo>
                  <a:lnTo>
                    <a:pt x="574" y="304"/>
                  </a:lnTo>
                  <a:lnTo>
                    <a:pt x="574" y="304"/>
                  </a:lnTo>
                  <a:lnTo>
                    <a:pt x="578" y="312"/>
                  </a:lnTo>
                  <a:lnTo>
                    <a:pt x="592" y="328"/>
                  </a:lnTo>
                  <a:lnTo>
                    <a:pt x="602" y="340"/>
                  </a:lnTo>
                  <a:lnTo>
                    <a:pt x="614" y="348"/>
                  </a:lnTo>
                  <a:lnTo>
                    <a:pt x="626" y="356"/>
                  </a:lnTo>
                  <a:lnTo>
                    <a:pt x="640" y="362"/>
                  </a:lnTo>
                  <a:lnTo>
                    <a:pt x="640" y="362"/>
                  </a:lnTo>
                  <a:lnTo>
                    <a:pt x="622" y="372"/>
                  </a:lnTo>
                  <a:lnTo>
                    <a:pt x="572" y="400"/>
                  </a:lnTo>
                  <a:lnTo>
                    <a:pt x="538" y="416"/>
                  </a:lnTo>
                  <a:lnTo>
                    <a:pt x="500" y="434"/>
                  </a:lnTo>
                  <a:lnTo>
                    <a:pt x="458" y="452"/>
                  </a:lnTo>
                  <a:lnTo>
                    <a:pt x="412" y="470"/>
                  </a:lnTo>
                  <a:lnTo>
                    <a:pt x="366" y="484"/>
                  </a:lnTo>
                  <a:lnTo>
                    <a:pt x="318" y="498"/>
                  </a:lnTo>
                  <a:lnTo>
                    <a:pt x="270" y="506"/>
                  </a:lnTo>
                  <a:lnTo>
                    <a:pt x="248" y="508"/>
                  </a:lnTo>
                  <a:lnTo>
                    <a:pt x="224" y="510"/>
                  </a:lnTo>
                  <a:lnTo>
                    <a:pt x="202" y="510"/>
                  </a:lnTo>
                  <a:lnTo>
                    <a:pt x="182" y="508"/>
                  </a:lnTo>
                  <a:lnTo>
                    <a:pt x="160" y="504"/>
                  </a:lnTo>
                  <a:lnTo>
                    <a:pt x="142" y="498"/>
                  </a:lnTo>
                  <a:lnTo>
                    <a:pt x="122" y="492"/>
                  </a:lnTo>
                  <a:lnTo>
                    <a:pt x="106" y="482"/>
                  </a:lnTo>
                  <a:lnTo>
                    <a:pt x="90" y="470"/>
                  </a:lnTo>
                  <a:lnTo>
                    <a:pt x="74" y="456"/>
                  </a:lnTo>
                  <a:lnTo>
                    <a:pt x="74" y="456"/>
                  </a:lnTo>
                  <a:lnTo>
                    <a:pt x="60" y="438"/>
                  </a:lnTo>
                  <a:lnTo>
                    <a:pt x="46" y="420"/>
                  </a:lnTo>
                  <a:lnTo>
                    <a:pt x="36" y="400"/>
                  </a:lnTo>
                  <a:lnTo>
                    <a:pt x="26" y="382"/>
                  </a:lnTo>
                  <a:lnTo>
                    <a:pt x="18" y="362"/>
                  </a:lnTo>
                  <a:lnTo>
                    <a:pt x="12" y="342"/>
                  </a:lnTo>
                  <a:lnTo>
                    <a:pt x="6" y="322"/>
                  </a:lnTo>
                  <a:lnTo>
                    <a:pt x="4" y="302"/>
                  </a:lnTo>
                  <a:lnTo>
                    <a:pt x="2" y="282"/>
                  </a:lnTo>
                  <a:lnTo>
                    <a:pt x="0" y="262"/>
                  </a:lnTo>
                  <a:lnTo>
                    <a:pt x="2" y="224"/>
                  </a:lnTo>
                  <a:lnTo>
                    <a:pt x="8" y="186"/>
                  </a:lnTo>
                  <a:lnTo>
                    <a:pt x="18" y="152"/>
                  </a:lnTo>
                  <a:lnTo>
                    <a:pt x="32" y="118"/>
                  </a:lnTo>
                  <a:lnTo>
                    <a:pt x="46" y="88"/>
                  </a:lnTo>
                  <a:lnTo>
                    <a:pt x="62" y="60"/>
                  </a:lnTo>
                  <a:lnTo>
                    <a:pt x="80" y="38"/>
                  </a:lnTo>
                  <a:lnTo>
                    <a:pt x="98" y="20"/>
                  </a:lnTo>
                  <a:lnTo>
                    <a:pt x="114" y="8"/>
                  </a:lnTo>
                  <a:lnTo>
                    <a:pt x="122" y="4"/>
                  </a:lnTo>
                  <a:lnTo>
                    <a:pt x="130" y="0"/>
                  </a:lnTo>
                  <a:lnTo>
                    <a:pt x="138" y="0"/>
                  </a:lnTo>
                  <a:lnTo>
                    <a:pt x="1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10259"/>
            <p:cNvSpPr>
              <a:spLocks/>
            </p:cNvSpPr>
            <p:nvPr/>
          </p:nvSpPr>
          <p:spPr bwMode="auto">
            <a:xfrm>
              <a:off x="12250738" y="4116388"/>
              <a:ext cx="171450" cy="717550"/>
            </a:xfrm>
            <a:custGeom>
              <a:avLst/>
              <a:gdLst>
                <a:gd name="T0" fmla="*/ 94 w 108"/>
                <a:gd name="T1" fmla="*/ 0 h 452"/>
                <a:gd name="T2" fmla="*/ 94 w 108"/>
                <a:gd name="T3" fmla="*/ 0 h 452"/>
                <a:gd name="T4" fmla="*/ 84 w 108"/>
                <a:gd name="T5" fmla="*/ 12 h 452"/>
                <a:gd name="T6" fmla="*/ 64 w 108"/>
                <a:gd name="T7" fmla="*/ 44 h 452"/>
                <a:gd name="T8" fmla="*/ 50 w 108"/>
                <a:gd name="T9" fmla="*/ 66 h 452"/>
                <a:gd name="T10" fmla="*/ 36 w 108"/>
                <a:gd name="T11" fmla="*/ 90 h 452"/>
                <a:gd name="T12" fmla="*/ 24 w 108"/>
                <a:gd name="T13" fmla="*/ 120 h 452"/>
                <a:gd name="T14" fmla="*/ 14 w 108"/>
                <a:gd name="T15" fmla="*/ 152 h 452"/>
                <a:gd name="T16" fmla="*/ 4 w 108"/>
                <a:gd name="T17" fmla="*/ 186 h 452"/>
                <a:gd name="T18" fmla="*/ 0 w 108"/>
                <a:gd name="T19" fmla="*/ 222 h 452"/>
                <a:gd name="T20" fmla="*/ 0 w 108"/>
                <a:gd name="T21" fmla="*/ 240 h 452"/>
                <a:gd name="T22" fmla="*/ 0 w 108"/>
                <a:gd name="T23" fmla="*/ 258 h 452"/>
                <a:gd name="T24" fmla="*/ 4 w 108"/>
                <a:gd name="T25" fmla="*/ 278 h 452"/>
                <a:gd name="T26" fmla="*/ 8 w 108"/>
                <a:gd name="T27" fmla="*/ 298 h 452"/>
                <a:gd name="T28" fmla="*/ 12 w 108"/>
                <a:gd name="T29" fmla="*/ 316 h 452"/>
                <a:gd name="T30" fmla="*/ 20 w 108"/>
                <a:gd name="T31" fmla="*/ 336 h 452"/>
                <a:gd name="T32" fmla="*/ 30 w 108"/>
                <a:gd name="T33" fmla="*/ 356 h 452"/>
                <a:gd name="T34" fmla="*/ 40 w 108"/>
                <a:gd name="T35" fmla="*/ 376 h 452"/>
                <a:gd name="T36" fmla="*/ 54 w 108"/>
                <a:gd name="T37" fmla="*/ 394 h 452"/>
                <a:gd name="T38" fmla="*/ 70 w 108"/>
                <a:gd name="T39" fmla="*/ 414 h 452"/>
                <a:gd name="T40" fmla="*/ 88 w 108"/>
                <a:gd name="T41" fmla="*/ 434 h 452"/>
                <a:gd name="T42" fmla="*/ 108 w 108"/>
                <a:gd name="T43" fmla="*/ 452 h 452"/>
                <a:gd name="T44" fmla="*/ 108 w 108"/>
                <a:gd name="T45" fmla="*/ 452 h 452"/>
                <a:gd name="T46" fmla="*/ 100 w 108"/>
                <a:gd name="T47" fmla="*/ 446 h 452"/>
                <a:gd name="T48" fmla="*/ 78 w 108"/>
                <a:gd name="T49" fmla="*/ 424 h 452"/>
                <a:gd name="T50" fmla="*/ 66 w 108"/>
                <a:gd name="T51" fmla="*/ 408 h 452"/>
                <a:gd name="T52" fmla="*/ 52 w 108"/>
                <a:gd name="T53" fmla="*/ 390 h 452"/>
                <a:gd name="T54" fmla="*/ 40 w 108"/>
                <a:gd name="T55" fmla="*/ 366 h 452"/>
                <a:gd name="T56" fmla="*/ 28 w 108"/>
                <a:gd name="T57" fmla="*/ 340 h 452"/>
                <a:gd name="T58" fmla="*/ 18 w 108"/>
                <a:gd name="T59" fmla="*/ 310 h 452"/>
                <a:gd name="T60" fmla="*/ 12 w 108"/>
                <a:gd name="T61" fmla="*/ 278 h 452"/>
                <a:gd name="T62" fmla="*/ 12 w 108"/>
                <a:gd name="T63" fmla="*/ 260 h 452"/>
                <a:gd name="T64" fmla="*/ 10 w 108"/>
                <a:gd name="T65" fmla="*/ 240 h 452"/>
                <a:gd name="T66" fmla="*/ 12 w 108"/>
                <a:gd name="T67" fmla="*/ 220 h 452"/>
                <a:gd name="T68" fmla="*/ 14 w 108"/>
                <a:gd name="T69" fmla="*/ 200 h 452"/>
                <a:gd name="T70" fmla="*/ 18 w 108"/>
                <a:gd name="T71" fmla="*/ 178 h 452"/>
                <a:gd name="T72" fmla="*/ 22 w 108"/>
                <a:gd name="T73" fmla="*/ 156 h 452"/>
                <a:gd name="T74" fmla="*/ 30 w 108"/>
                <a:gd name="T75" fmla="*/ 132 h 452"/>
                <a:gd name="T76" fmla="*/ 38 w 108"/>
                <a:gd name="T77" fmla="*/ 108 h 452"/>
                <a:gd name="T78" fmla="*/ 50 w 108"/>
                <a:gd name="T79" fmla="*/ 82 h 452"/>
                <a:gd name="T80" fmla="*/ 62 w 108"/>
                <a:gd name="T81" fmla="*/ 56 h 452"/>
                <a:gd name="T82" fmla="*/ 76 w 108"/>
                <a:gd name="T83" fmla="*/ 28 h 452"/>
                <a:gd name="T84" fmla="*/ 94 w 108"/>
                <a:gd name="T8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452">
                  <a:moveTo>
                    <a:pt x="94" y="0"/>
                  </a:moveTo>
                  <a:lnTo>
                    <a:pt x="94" y="0"/>
                  </a:lnTo>
                  <a:lnTo>
                    <a:pt x="84" y="12"/>
                  </a:lnTo>
                  <a:lnTo>
                    <a:pt x="64" y="44"/>
                  </a:lnTo>
                  <a:lnTo>
                    <a:pt x="50" y="66"/>
                  </a:lnTo>
                  <a:lnTo>
                    <a:pt x="36" y="90"/>
                  </a:lnTo>
                  <a:lnTo>
                    <a:pt x="24" y="120"/>
                  </a:lnTo>
                  <a:lnTo>
                    <a:pt x="14" y="152"/>
                  </a:lnTo>
                  <a:lnTo>
                    <a:pt x="4" y="186"/>
                  </a:lnTo>
                  <a:lnTo>
                    <a:pt x="0" y="222"/>
                  </a:lnTo>
                  <a:lnTo>
                    <a:pt x="0" y="240"/>
                  </a:lnTo>
                  <a:lnTo>
                    <a:pt x="0" y="258"/>
                  </a:lnTo>
                  <a:lnTo>
                    <a:pt x="4" y="278"/>
                  </a:lnTo>
                  <a:lnTo>
                    <a:pt x="8" y="298"/>
                  </a:lnTo>
                  <a:lnTo>
                    <a:pt x="12" y="316"/>
                  </a:lnTo>
                  <a:lnTo>
                    <a:pt x="20" y="336"/>
                  </a:lnTo>
                  <a:lnTo>
                    <a:pt x="30" y="356"/>
                  </a:lnTo>
                  <a:lnTo>
                    <a:pt x="40" y="376"/>
                  </a:lnTo>
                  <a:lnTo>
                    <a:pt x="54" y="394"/>
                  </a:lnTo>
                  <a:lnTo>
                    <a:pt x="70" y="414"/>
                  </a:lnTo>
                  <a:lnTo>
                    <a:pt x="88" y="434"/>
                  </a:lnTo>
                  <a:lnTo>
                    <a:pt x="108" y="452"/>
                  </a:lnTo>
                  <a:lnTo>
                    <a:pt x="108" y="452"/>
                  </a:lnTo>
                  <a:lnTo>
                    <a:pt x="100" y="446"/>
                  </a:lnTo>
                  <a:lnTo>
                    <a:pt x="78" y="424"/>
                  </a:lnTo>
                  <a:lnTo>
                    <a:pt x="66" y="408"/>
                  </a:lnTo>
                  <a:lnTo>
                    <a:pt x="52" y="390"/>
                  </a:lnTo>
                  <a:lnTo>
                    <a:pt x="40" y="366"/>
                  </a:lnTo>
                  <a:lnTo>
                    <a:pt x="28" y="340"/>
                  </a:lnTo>
                  <a:lnTo>
                    <a:pt x="18" y="310"/>
                  </a:lnTo>
                  <a:lnTo>
                    <a:pt x="12" y="278"/>
                  </a:lnTo>
                  <a:lnTo>
                    <a:pt x="12" y="260"/>
                  </a:lnTo>
                  <a:lnTo>
                    <a:pt x="10" y="240"/>
                  </a:lnTo>
                  <a:lnTo>
                    <a:pt x="12" y="220"/>
                  </a:lnTo>
                  <a:lnTo>
                    <a:pt x="14" y="200"/>
                  </a:lnTo>
                  <a:lnTo>
                    <a:pt x="18" y="178"/>
                  </a:lnTo>
                  <a:lnTo>
                    <a:pt x="22" y="156"/>
                  </a:lnTo>
                  <a:lnTo>
                    <a:pt x="30" y="132"/>
                  </a:lnTo>
                  <a:lnTo>
                    <a:pt x="38" y="108"/>
                  </a:lnTo>
                  <a:lnTo>
                    <a:pt x="50" y="82"/>
                  </a:lnTo>
                  <a:lnTo>
                    <a:pt x="62" y="56"/>
                  </a:lnTo>
                  <a:lnTo>
                    <a:pt x="76" y="28"/>
                  </a:lnTo>
                  <a:lnTo>
                    <a:pt x="94" y="0"/>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10260"/>
            <p:cNvSpPr>
              <a:spLocks/>
            </p:cNvSpPr>
            <p:nvPr/>
          </p:nvSpPr>
          <p:spPr bwMode="auto">
            <a:xfrm>
              <a:off x="12250738" y="4116388"/>
              <a:ext cx="171450" cy="717550"/>
            </a:xfrm>
            <a:custGeom>
              <a:avLst/>
              <a:gdLst>
                <a:gd name="T0" fmla="*/ 94 w 108"/>
                <a:gd name="T1" fmla="*/ 0 h 452"/>
                <a:gd name="T2" fmla="*/ 94 w 108"/>
                <a:gd name="T3" fmla="*/ 0 h 452"/>
                <a:gd name="T4" fmla="*/ 84 w 108"/>
                <a:gd name="T5" fmla="*/ 12 h 452"/>
                <a:gd name="T6" fmla="*/ 64 w 108"/>
                <a:gd name="T7" fmla="*/ 44 h 452"/>
                <a:gd name="T8" fmla="*/ 50 w 108"/>
                <a:gd name="T9" fmla="*/ 66 h 452"/>
                <a:gd name="T10" fmla="*/ 36 w 108"/>
                <a:gd name="T11" fmla="*/ 90 h 452"/>
                <a:gd name="T12" fmla="*/ 24 w 108"/>
                <a:gd name="T13" fmla="*/ 120 h 452"/>
                <a:gd name="T14" fmla="*/ 14 w 108"/>
                <a:gd name="T15" fmla="*/ 152 h 452"/>
                <a:gd name="T16" fmla="*/ 4 w 108"/>
                <a:gd name="T17" fmla="*/ 186 h 452"/>
                <a:gd name="T18" fmla="*/ 0 w 108"/>
                <a:gd name="T19" fmla="*/ 222 h 452"/>
                <a:gd name="T20" fmla="*/ 0 w 108"/>
                <a:gd name="T21" fmla="*/ 240 h 452"/>
                <a:gd name="T22" fmla="*/ 0 w 108"/>
                <a:gd name="T23" fmla="*/ 258 h 452"/>
                <a:gd name="T24" fmla="*/ 4 w 108"/>
                <a:gd name="T25" fmla="*/ 278 h 452"/>
                <a:gd name="T26" fmla="*/ 8 w 108"/>
                <a:gd name="T27" fmla="*/ 298 h 452"/>
                <a:gd name="T28" fmla="*/ 12 w 108"/>
                <a:gd name="T29" fmla="*/ 316 h 452"/>
                <a:gd name="T30" fmla="*/ 20 w 108"/>
                <a:gd name="T31" fmla="*/ 336 h 452"/>
                <a:gd name="T32" fmla="*/ 30 w 108"/>
                <a:gd name="T33" fmla="*/ 356 h 452"/>
                <a:gd name="T34" fmla="*/ 40 w 108"/>
                <a:gd name="T35" fmla="*/ 376 h 452"/>
                <a:gd name="T36" fmla="*/ 54 w 108"/>
                <a:gd name="T37" fmla="*/ 394 h 452"/>
                <a:gd name="T38" fmla="*/ 70 w 108"/>
                <a:gd name="T39" fmla="*/ 414 h 452"/>
                <a:gd name="T40" fmla="*/ 88 w 108"/>
                <a:gd name="T41" fmla="*/ 434 h 452"/>
                <a:gd name="T42" fmla="*/ 108 w 108"/>
                <a:gd name="T43" fmla="*/ 452 h 452"/>
                <a:gd name="T44" fmla="*/ 108 w 108"/>
                <a:gd name="T45" fmla="*/ 452 h 452"/>
                <a:gd name="T46" fmla="*/ 100 w 108"/>
                <a:gd name="T47" fmla="*/ 446 h 452"/>
                <a:gd name="T48" fmla="*/ 78 w 108"/>
                <a:gd name="T49" fmla="*/ 424 h 452"/>
                <a:gd name="T50" fmla="*/ 66 w 108"/>
                <a:gd name="T51" fmla="*/ 408 h 452"/>
                <a:gd name="T52" fmla="*/ 52 w 108"/>
                <a:gd name="T53" fmla="*/ 390 h 452"/>
                <a:gd name="T54" fmla="*/ 40 w 108"/>
                <a:gd name="T55" fmla="*/ 366 h 452"/>
                <a:gd name="T56" fmla="*/ 28 w 108"/>
                <a:gd name="T57" fmla="*/ 340 h 452"/>
                <a:gd name="T58" fmla="*/ 18 w 108"/>
                <a:gd name="T59" fmla="*/ 310 h 452"/>
                <a:gd name="T60" fmla="*/ 12 w 108"/>
                <a:gd name="T61" fmla="*/ 278 h 452"/>
                <a:gd name="T62" fmla="*/ 12 w 108"/>
                <a:gd name="T63" fmla="*/ 260 h 452"/>
                <a:gd name="T64" fmla="*/ 10 w 108"/>
                <a:gd name="T65" fmla="*/ 240 h 452"/>
                <a:gd name="T66" fmla="*/ 12 w 108"/>
                <a:gd name="T67" fmla="*/ 220 h 452"/>
                <a:gd name="T68" fmla="*/ 14 w 108"/>
                <a:gd name="T69" fmla="*/ 200 h 452"/>
                <a:gd name="T70" fmla="*/ 18 w 108"/>
                <a:gd name="T71" fmla="*/ 178 h 452"/>
                <a:gd name="T72" fmla="*/ 22 w 108"/>
                <a:gd name="T73" fmla="*/ 156 h 452"/>
                <a:gd name="T74" fmla="*/ 30 w 108"/>
                <a:gd name="T75" fmla="*/ 132 h 452"/>
                <a:gd name="T76" fmla="*/ 38 w 108"/>
                <a:gd name="T77" fmla="*/ 108 h 452"/>
                <a:gd name="T78" fmla="*/ 50 w 108"/>
                <a:gd name="T79" fmla="*/ 82 h 452"/>
                <a:gd name="T80" fmla="*/ 62 w 108"/>
                <a:gd name="T81" fmla="*/ 56 h 452"/>
                <a:gd name="T82" fmla="*/ 76 w 108"/>
                <a:gd name="T83" fmla="*/ 28 h 452"/>
                <a:gd name="T84" fmla="*/ 94 w 108"/>
                <a:gd name="T8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452">
                  <a:moveTo>
                    <a:pt x="94" y="0"/>
                  </a:moveTo>
                  <a:lnTo>
                    <a:pt x="94" y="0"/>
                  </a:lnTo>
                  <a:lnTo>
                    <a:pt x="84" y="12"/>
                  </a:lnTo>
                  <a:lnTo>
                    <a:pt x="64" y="44"/>
                  </a:lnTo>
                  <a:lnTo>
                    <a:pt x="50" y="66"/>
                  </a:lnTo>
                  <a:lnTo>
                    <a:pt x="36" y="90"/>
                  </a:lnTo>
                  <a:lnTo>
                    <a:pt x="24" y="120"/>
                  </a:lnTo>
                  <a:lnTo>
                    <a:pt x="14" y="152"/>
                  </a:lnTo>
                  <a:lnTo>
                    <a:pt x="4" y="186"/>
                  </a:lnTo>
                  <a:lnTo>
                    <a:pt x="0" y="222"/>
                  </a:lnTo>
                  <a:lnTo>
                    <a:pt x="0" y="240"/>
                  </a:lnTo>
                  <a:lnTo>
                    <a:pt x="0" y="258"/>
                  </a:lnTo>
                  <a:lnTo>
                    <a:pt x="4" y="278"/>
                  </a:lnTo>
                  <a:lnTo>
                    <a:pt x="8" y="298"/>
                  </a:lnTo>
                  <a:lnTo>
                    <a:pt x="12" y="316"/>
                  </a:lnTo>
                  <a:lnTo>
                    <a:pt x="20" y="336"/>
                  </a:lnTo>
                  <a:lnTo>
                    <a:pt x="30" y="356"/>
                  </a:lnTo>
                  <a:lnTo>
                    <a:pt x="40" y="376"/>
                  </a:lnTo>
                  <a:lnTo>
                    <a:pt x="54" y="394"/>
                  </a:lnTo>
                  <a:lnTo>
                    <a:pt x="70" y="414"/>
                  </a:lnTo>
                  <a:lnTo>
                    <a:pt x="88" y="434"/>
                  </a:lnTo>
                  <a:lnTo>
                    <a:pt x="108" y="452"/>
                  </a:lnTo>
                  <a:lnTo>
                    <a:pt x="108" y="452"/>
                  </a:lnTo>
                  <a:lnTo>
                    <a:pt x="100" y="446"/>
                  </a:lnTo>
                  <a:lnTo>
                    <a:pt x="78" y="424"/>
                  </a:lnTo>
                  <a:lnTo>
                    <a:pt x="66" y="408"/>
                  </a:lnTo>
                  <a:lnTo>
                    <a:pt x="52" y="390"/>
                  </a:lnTo>
                  <a:lnTo>
                    <a:pt x="40" y="366"/>
                  </a:lnTo>
                  <a:lnTo>
                    <a:pt x="28" y="340"/>
                  </a:lnTo>
                  <a:lnTo>
                    <a:pt x="18" y="310"/>
                  </a:lnTo>
                  <a:lnTo>
                    <a:pt x="12" y="278"/>
                  </a:lnTo>
                  <a:lnTo>
                    <a:pt x="12" y="260"/>
                  </a:lnTo>
                  <a:lnTo>
                    <a:pt x="10" y="240"/>
                  </a:lnTo>
                  <a:lnTo>
                    <a:pt x="12" y="220"/>
                  </a:lnTo>
                  <a:lnTo>
                    <a:pt x="14" y="200"/>
                  </a:lnTo>
                  <a:lnTo>
                    <a:pt x="18" y="178"/>
                  </a:lnTo>
                  <a:lnTo>
                    <a:pt x="22" y="156"/>
                  </a:lnTo>
                  <a:lnTo>
                    <a:pt x="30" y="132"/>
                  </a:lnTo>
                  <a:lnTo>
                    <a:pt x="38" y="108"/>
                  </a:lnTo>
                  <a:lnTo>
                    <a:pt x="50" y="82"/>
                  </a:lnTo>
                  <a:lnTo>
                    <a:pt x="62" y="56"/>
                  </a:lnTo>
                  <a:lnTo>
                    <a:pt x="76" y="28"/>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10261"/>
            <p:cNvSpPr>
              <a:spLocks/>
            </p:cNvSpPr>
            <p:nvPr/>
          </p:nvSpPr>
          <p:spPr bwMode="auto">
            <a:xfrm>
              <a:off x="13171488" y="4357688"/>
              <a:ext cx="304800" cy="295275"/>
            </a:xfrm>
            <a:custGeom>
              <a:avLst/>
              <a:gdLst>
                <a:gd name="T0" fmla="*/ 2 w 192"/>
                <a:gd name="T1" fmla="*/ 126 h 186"/>
                <a:gd name="T2" fmla="*/ 2 w 192"/>
                <a:gd name="T3" fmla="*/ 74 h 186"/>
                <a:gd name="T4" fmla="*/ 10 w 192"/>
                <a:gd name="T5" fmla="*/ 34 h 186"/>
                <a:gd name="T6" fmla="*/ 22 w 192"/>
                <a:gd name="T7" fmla="*/ 12 h 186"/>
                <a:gd name="T8" fmla="*/ 28 w 192"/>
                <a:gd name="T9" fmla="*/ 6 h 186"/>
                <a:gd name="T10" fmla="*/ 46 w 192"/>
                <a:gd name="T11" fmla="*/ 0 h 186"/>
                <a:gd name="T12" fmla="*/ 62 w 192"/>
                <a:gd name="T13" fmla="*/ 0 h 186"/>
                <a:gd name="T14" fmla="*/ 80 w 192"/>
                <a:gd name="T15" fmla="*/ 10 h 186"/>
                <a:gd name="T16" fmla="*/ 88 w 192"/>
                <a:gd name="T17" fmla="*/ 8 h 186"/>
                <a:gd name="T18" fmla="*/ 122 w 192"/>
                <a:gd name="T19" fmla="*/ 8 h 186"/>
                <a:gd name="T20" fmla="*/ 140 w 192"/>
                <a:gd name="T21" fmla="*/ 20 h 186"/>
                <a:gd name="T22" fmla="*/ 146 w 192"/>
                <a:gd name="T23" fmla="*/ 30 h 186"/>
                <a:gd name="T24" fmla="*/ 156 w 192"/>
                <a:gd name="T25" fmla="*/ 32 h 186"/>
                <a:gd name="T26" fmla="*/ 174 w 192"/>
                <a:gd name="T27" fmla="*/ 44 h 186"/>
                <a:gd name="T28" fmla="*/ 190 w 192"/>
                <a:gd name="T29" fmla="*/ 68 h 186"/>
                <a:gd name="T30" fmla="*/ 192 w 192"/>
                <a:gd name="T31" fmla="*/ 86 h 186"/>
                <a:gd name="T32" fmla="*/ 188 w 192"/>
                <a:gd name="T33" fmla="*/ 108 h 186"/>
                <a:gd name="T34" fmla="*/ 186 w 192"/>
                <a:gd name="T35" fmla="*/ 110 h 186"/>
                <a:gd name="T36" fmla="*/ 172 w 192"/>
                <a:gd name="T37" fmla="*/ 114 h 186"/>
                <a:gd name="T38" fmla="*/ 162 w 192"/>
                <a:gd name="T39" fmla="*/ 110 h 186"/>
                <a:gd name="T40" fmla="*/ 156 w 192"/>
                <a:gd name="T41" fmla="*/ 102 h 186"/>
                <a:gd name="T42" fmla="*/ 144 w 192"/>
                <a:gd name="T43" fmla="*/ 86 h 186"/>
                <a:gd name="T44" fmla="*/ 128 w 192"/>
                <a:gd name="T45" fmla="*/ 74 h 186"/>
                <a:gd name="T46" fmla="*/ 114 w 192"/>
                <a:gd name="T47" fmla="*/ 72 h 186"/>
                <a:gd name="T48" fmla="*/ 104 w 192"/>
                <a:gd name="T49" fmla="*/ 88 h 186"/>
                <a:gd name="T50" fmla="*/ 102 w 192"/>
                <a:gd name="T51" fmla="*/ 102 h 186"/>
                <a:gd name="T52" fmla="*/ 102 w 192"/>
                <a:gd name="T53" fmla="*/ 146 h 186"/>
                <a:gd name="T54" fmla="*/ 94 w 192"/>
                <a:gd name="T55" fmla="*/ 168 h 186"/>
                <a:gd name="T56" fmla="*/ 84 w 192"/>
                <a:gd name="T57" fmla="*/ 178 h 186"/>
                <a:gd name="T58" fmla="*/ 68 w 192"/>
                <a:gd name="T59" fmla="*/ 184 h 186"/>
                <a:gd name="T60" fmla="*/ 52 w 192"/>
                <a:gd name="T61" fmla="*/ 186 h 186"/>
                <a:gd name="T62" fmla="*/ 26 w 192"/>
                <a:gd name="T63" fmla="*/ 178 h 186"/>
                <a:gd name="T64" fmla="*/ 10 w 192"/>
                <a:gd name="T65" fmla="*/ 160 h 186"/>
                <a:gd name="T66" fmla="*/ 2 w 192"/>
                <a:gd name="T67" fmla="*/ 13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86">
                  <a:moveTo>
                    <a:pt x="2" y="126"/>
                  </a:moveTo>
                  <a:lnTo>
                    <a:pt x="2" y="126"/>
                  </a:lnTo>
                  <a:lnTo>
                    <a:pt x="0" y="110"/>
                  </a:lnTo>
                  <a:lnTo>
                    <a:pt x="2" y="74"/>
                  </a:lnTo>
                  <a:lnTo>
                    <a:pt x="6" y="54"/>
                  </a:lnTo>
                  <a:lnTo>
                    <a:pt x="10" y="34"/>
                  </a:lnTo>
                  <a:lnTo>
                    <a:pt x="18" y="18"/>
                  </a:lnTo>
                  <a:lnTo>
                    <a:pt x="22" y="12"/>
                  </a:lnTo>
                  <a:lnTo>
                    <a:pt x="28" y="6"/>
                  </a:lnTo>
                  <a:lnTo>
                    <a:pt x="28" y="6"/>
                  </a:lnTo>
                  <a:lnTo>
                    <a:pt x="34" y="4"/>
                  </a:lnTo>
                  <a:lnTo>
                    <a:pt x="46" y="0"/>
                  </a:lnTo>
                  <a:lnTo>
                    <a:pt x="54" y="0"/>
                  </a:lnTo>
                  <a:lnTo>
                    <a:pt x="62" y="0"/>
                  </a:lnTo>
                  <a:lnTo>
                    <a:pt x="72" y="4"/>
                  </a:lnTo>
                  <a:lnTo>
                    <a:pt x="80" y="10"/>
                  </a:lnTo>
                  <a:lnTo>
                    <a:pt x="80" y="10"/>
                  </a:lnTo>
                  <a:lnTo>
                    <a:pt x="88" y="8"/>
                  </a:lnTo>
                  <a:lnTo>
                    <a:pt x="110" y="8"/>
                  </a:lnTo>
                  <a:lnTo>
                    <a:pt x="122" y="8"/>
                  </a:lnTo>
                  <a:lnTo>
                    <a:pt x="132" y="12"/>
                  </a:lnTo>
                  <a:lnTo>
                    <a:pt x="140" y="20"/>
                  </a:lnTo>
                  <a:lnTo>
                    <a:pt x="144" y="24"/>
                  </a:lnTo>
                  <a:lnTo>
                    <a:pt x="146" y="30"/>
                  </a:lnTo>
                  <a:lnTo>
                    <a:pt x="146" y="30"/>
                  </a:lnTo>
                  <a:lnTo>
                    <a:pt x="156" y="32"/>
                  </a:lnTo>
                  <a:lnTo>
                    <a:pt x="164" y="38"/>
                  </a:lnTo>
                  <a:lnTo>
                    <a:pt x="174" y="44"/>
                  </a:lnTo>
                  <a:lnTo>
                    <a:pt x="184" y="56"/>
                  </a:lnTo>
                  <a:lnTo>
                    <a:pt x="190" y="68"/>
                  </a:lnTo>
                  <a:lnTo>
                    <a:pt x="192" y="78"/>
                  </a:lnTo>
                  <a:lnTo>
                    <a:pt x="192" y="86"/>
                  </a:lnTo>
                  <a:lnTo>
                    <a:pt x="192" y="96"/>
                  </a:lnTo>
                  <a:lnTo>
                    <a:pt x="188" y="108"/>
                  </a:lnTo>
                  <a:lnTo>
                    <a:pt x="188" y="108"/>
                  </a:lnTo>
                  <a:lnTo>
                    <a:pt x="186" y="110"/>
                  </a:lnTo>
                  <a:lnTo>
                    <a:pt x="178" y="114"/>
                  </a:lnTo>
                  <a:lnTo>
                    <a:pt x="172" y="114"/>
                  </a:lnTo>
                  <a:lnTo>
                    <a:pt x="166" y="112"/>
                  </a:lnTo>
                  <a:lnTo>
                    <a:pt x="162" y="110"/>
                  </a:lnTo>
                  <a:lnTo>
                    <a:pt x="156" y="102"/>
                  </a:lnTo>
                  <a:lnTo>
                    <a:pt x="156" y="102"/>
                  </a:lnTo>
                  <a:lnTo>
                    <a:pt x="150" y="94"/>
                  </a:lnTo>
                  <a:lnTo>
                    <a:pt x="144" y="86"/>
                  </a:lnTo>
                  <a:lnTo>
                    <a:pt x="136" y="78"/>
                  </a:lnTo>
                  <a:lnTo>
                    <a:pt x="128" y="74"/>
                  </a:lnTo>
                  <a:lnTo>
                    <a:pt x="120" y="72"/>
                  </a:lnTo>
                  <a:lnTo>
                    <a:pt x="114" y="72"/>
                  </a:lnTo>
                  <a:lnTo>
                    <a:pt x="108" y="78"/>
                  </a:lnTo>
                  <a:lnTo>
                    <a:pt x="104" y="88"/>
                  </a:lnTo>
                  <a:lnTo>
                    <a:pt x="104" y="88"/>
                  </a:lnTo>
                  <a:lnTo>
                    <a:pt x="102" y="102"/>
                  </a:lnTo>
                  <a:lnTo>
                    <a:pt x="102" y="116"/>
                  </a:lnTo>
                  <a:lnTo>
                    <a:pt x="102" y="146"/>
                  </a:lnTo>
                  <a:lnTo>
                    <a:pt x="100" y="158"/>
                  </a:lnTo>
                  <a:lnTo>
                    <a:pt x="94" y="168"/>
                  </a:lnTo>
                  <a:lnTo>
                    <a:pt x="90" y="174"/>
                  </a:lnTo>
                  <a:lnTo>
                    <a:pt x="84" y="178"/>
                  </a:lnTo>
                  <a:lnTo>
                    <a:pt x="76" y="182"/>
                  </a:lnTo>
                  <a:lnTo>
                    <a:pt x="68" y="184"/>
                  </a:lnTo>
                  <a:lnTo>
                    <a:pt x="68" y="184"/>
                  </a:lnTo>
                  <a:lnTo>
                    <a:pt x="52" y="186"/>
                  </a:lnTo>
                  <a:lnTo>
                    <a:pt x="38" y="184"/>
                  </a:lnTo>
                  <a:lnTo>
                    <a:pt x="26" y="178"/>
                  </a:lnTo>
                  <a:lnTo>
                    <a:pt x="18" y="170"/>
                  </a:lnTo>
                  <a:lnTo>
                    <a:pt x="10" y="160"/>
                  </a:lnTo>
                  <a:lnTo>
                    <a:pt x="6" y="148"/>
                  </a:lnTo>
                  <a:lnTo>
                    <a:pt x="2" y="136"/>
                  </a:lnTo>
                  <a:lnTo>
                    <a:pt x="2" y="126"/>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10262"/>
            <p:cNvSpPr>
              <a:spLocks/>
            </p:cNvSpPr>
            <p:nvPr/>
          </p:nvSpPr>
          <p:spPr bwMode="auto">
            <a:xfrm>
              <a:off x="13171488" y="4357688"/>
              <a:ext cx="304800" cy="295275"/>
            </a:xfrm>
            <a:custGeom>
              <a:avLst/>
              <a:gdLst>
                <a:gd name="T0" fmla="*/ 2 w 192"/>
                <a:gd name="T1" fmla="*/ 126 h 186"/>
                <a:gd name="T2" fmla="*/ 2 w 192"/>
                <a:gd name="T3" fmla="*/ 74 h 186"/>
                <a:gd name="T4" fmla="*/ 10 w 192"/>
                <a:gd name="T5" fmla="*/ 34 h 186"/>
                <a:gd name="T6" fmla="*/ 22 w 192"/>
                <a:gd name="T7" fmla="*/ 12 h 186"/>
                <a:gd name="T8" fmla="*/ 28 w 192"/>
                <a:gd name="T9" fmla="*/ 6 h 186"/>
                <a:gd name="T10" fmla="*/ 46 w 192"/>
                <a:gd name="T11" fmla="*/ 0 h 186"/>
                <a:gd name="T12" fmla="*/ 62 w 192"/>
                <a:gd name="T13" fmla="*/ 0 h 186"/>
                <a:gd name="T14" fmla="*/ 80 w 192"/>
                <a:gd name="T15" fmla="*/ 10 h 186"/>
                <a:gd name="T16" fmla="*/ 88 w 192"/>
                <a:gd name="T17" fmla="*/ 8 h 186"/>
                <a:gd name="T18" fmla="*/ 122 w 192"/>
                <a:gd name="T19" fmla="*/ 8 h 186"/>
                <a:gd name="T20" fmla="*/ 140 w 192"/>
                <a:gd name="T21" fmla="*/ 20 h 186"/>
                <a:gd name="T22" fmla="*/ 146 w 192"/>
                <a:gd name="T23" fmla="*/ 30 h 186"/>
                <a:gd name="T24" fmla="*/ 156 w 192"/>
                <a:gd name="T25" fmla="*/ 32 h 186"/>
                <a:gd name="T26" fmla="*/ 174 w 192"/>
                <a:gd name="T27" fmla="*/ 44 h 186"/>
                <a:gd name="T28" fmla="*/ 190 w 192"/>
                <a:gd name="T29" fmla="*/ 68 h 186"/>
                <a:gd name="T30" fmla="*/ 192 w 192"/>
                <a:gd name="T31" fmla="*/ 86 h 186"/>
                <a:gd name="T32" fmla="*/ 188 w 192"/>
                <a:gd name="T33" fmla="*/ 108 h 186"/>
                <a:gd name="T34" fmla="*/ 186 w 192"/>
                <a:gd name="T35" fmla="*/ 110 h 186"/>
                <a:gd name="T36" fmla="*/ 172 w 192"/>
                <a:gd name="T37" fmla="*/ 114 h 186"/>
                <a:gd name="T38" fmla="*/ 162 w 192"/>
                <a:gd name="T39" fmla="*/ 110 h 186"/>
                <a:gd name="T40" fmla="*/ 156 w 192"/>
                <a:gd name="T41" fmla="*/ 102 h 186"/>
                <a:gd name="T42" fmla="*/ 144 w 192"/>
                <a:gd name="T43" fmla="*/ 86 h 186"/>
                <a:gd name="T44" fmla="*/ 128 w 192"/>
                <a:gd name="T45" fmla="*/ 74 h 186"/>
                <a:gd name="T46" fmla="*/ 114 w 192"/>
                <a:gd name="T47" fmla="*/ 72 h 186"/>
                <a:gd name="T48" fmla="*/ 104 w 192"/>
                <a:gd name="T49" fmla="*/ 88 h 186"/>
                <a:gd name="T50" fmla="*/ 102 w 192"/>
                <a:gd name="T51" fmla="*/ 102 h 186"/>
                <a:gd name="T52" fmla="*/ 102 w 192"/>
                <a:gd name="T53" fmla="*/ 146 h 186"/>
                <a:gd name="T54" fmla="*/ 94 w 192"/>
                <a:gd name="T55" fmla="*/ 168 h 186"/>
                <a:gd name="T56" fmla="*/ 84 w 192"/>
                <a:gd name="T57" fmla="*/ 178 h 186"/>
                <a:gd name="T58" fmla="*/ 68 w 192"/>
                <a:gd name="T59" fmla="*/ 184 h 186"/>
                <a:gd name="T60" fmla="*/ 52 w 192"/>
                <a:gd name="T61" fmla="*/ 186 h 186"/>
                <a:gd name="T62" fmla="*/ 26 w 192"/>
                <a:gd name="T63" fmla="*/ 178 h 186"/>
                <a:gd name="T64" fmla="*/ 10 w 192"/>
                <a:gd name="T65" fmla="*/ 160 h 186"/>
                <a:gd name="T66" fmla="*/ 2 w 192"/>
                <a:gd name="T67" fmla="*/ 13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86">
                  <a:moveTo>
                    <a:pt x="2" y="126"/>
                  </a:moveTo>
                  <a:lnTo>
                    <a:pt x="2" y="126"/>
                  </a:lnTo>
                  <a:lnTo>
                    <a:pt x="0" y="110"/>
                  </a:lnTo>
                  <a:lnTo>
                    <a:pt x="2" y="74"/>
                  </a:lnTo>
                  <a:lnTo>
                    <a:pt x="6" y="54"/>
                  </a:lnTo>
                  <a:lnTo>
                    <a:pt x="10" y="34"/>
                  </a:lnTo>
                  <a:lnTo>
                    <a:pt x="18" y="18"/>
                  </a:lnTo>
                  <a:lnTo>
                    <a:pt x="22" y="12"/>
                  </a:lnTo>
                  <a:lnTo>
                    <a:pt x="28" y="6"/>
                  </a:lnTo>
                  <a:lnTo>
                    <a:pt x="28" y="6"/>
                  </a:lnTo>
                  <a:lnTo>
                    <a:pt x="34" y="4"/>
                  </a:lnTo>
                  <a:lnTo>
                    <a:pt x="46" y="0"/>
                  </a:lnTo>
                  <a:lnTo>
                    <a:pt x="54" y="0"/>
                  </a:lnTo>
                  <a:lnTo>
                    <a:pt x="62" y="0"/>
                  </a:lnTo>
                  <a:lnTo>
                    <a:pt x="72" y="4"/>
                  </a:lnTo>
                  <a:lnTo>
                    <a:pt x="80" y="10"/>
                  </a:lnTo>
                  <a:lnTo>
                    <a:pt x="80" y="10"/>
                  </a:lnTo>
                  <a:lnTo>
                    <a:pt x="88" y="8"/>
                  </a:lnTo>
                  <a:lnTo>
                    <a:pt x="110" y="8"/>
                  </a:lnTo>
                  <a:lnTo>
                    <a:pt x="122" y="8"/>
                  </a:lnTo>
                  <a:lnTo>
                    <a:pt x="132" y="12"/>
                  </a:lnTo>
                  <a:lnTo>
                    <a:pt x="140" y="20"/>
                  </a:lnTo>
                  <a:lnTo>
                    <a:pt x="144" y="24"/>
                  </a:lnTo>
                  <a:lnTo>
                    <a:pt x="146" y="30"/>
                  </a:lnTo>
                  <a:lnTo>
                    <a:pt x="146" y="30"/>
                  </a:lnTo>
                  <a:lnTo>
                    <a:pt x="156" y="32"/>
                  </a:lnTo>
                  <a:lnTo>
                    <a:pt x="164" y="38"/>
                  </a:lnTo>
                  <a:lnTo>
                    <a:pt x="174" y="44"/>
                  </a:lnTo>
                  <a:lnTo>
                    <a:pt x="184" y="56"/>
                  </a:lnTo>
                  <a:lnTo>
                    <a:pt x="190" y="68"/>
                  </a:lnTo>
                  <a:lnTo>
                    <a:pt x="192" y="78"/>
                  </a:lnTo>
                  <a:lnTo>
                    <a:pt x="192" y="86"/>
                  </a:lnTo>
                  <a:lnTo>
                    <a:pt x="192" y="96"/>
                  </a:lnTo>
                  <a:lnTo>
                    <a:pt x="188" y="108"/>
                  </a:lnTo>
                  <a:lnTo>
                    <a:pt x="188" y="108"/>
                  </a:lnTo>
                  <a:lnTo>
                    <a:pt x="186" y="110"/>
                  </a:lnTo>
                  <a:lnTo>
                    <a:pt x="178" y="114"/>
                  </a:lnTo>
                  <a:lnTo>
                    <a:pt x="172" y="114"/>
                  </a:lnTo>
                  <a:lnTo>
                    <a:pt x="166" y="112"/>
                  </a:lnTo>
                  <a:lnTo>
                    <a:pt x="162" y="110"/>
                  </a:lnTo>
                  <a:lnTo>
                    <a:pt x="156" y="102"/>
                  </a:lnTo>
                  <a:lnTo>
                    <a:pt x="156" y="102"/>
                  </a:lnTo>
                  <a:lnTo>
                    <a:pt x="150" y="94"/>
                  </a:lnTo>
                  <a:lnTo>
                    <a:pt x="144" y="86"/>
                  </a:lnTo>
                  <a:lnTo>
                    <a:pt x="136" y="78"/>
                  </a:lnTo>
                  <a:lnTo>
                    <a:pt x="128" y="74"/>
                  </a:lnTo>
                  <a:lnTo>
                    <a:pt x="120" y="72"/>
                  </a:lnTo>
                  <a:lnTo>
                    <a:pt x="114" y="72"/>
                  </a:lnTo>
                  <a:lnTo>
                    <a:pt x="108" y="78"/>
                  </a:lnTo>
                  <a:lnTo>
                    <a:pt x="104" y="88"/>
                  </a:lnTo>
                  <a:lnTo>
                    <a:pt x="104" y="88"/>
                  </a:lnTo>
                  <a:lnTo>
                    <a:pt x="102" y="102"/>
                  </a:lnTo>
                  <a:lnTo>
                    <a:pt x="102" y="116"/>
                  </a:lnTo>
                  <a:lnTo>
                    <a:pt x="102" y="146"/>
                  </a:lnTo>
                  <a:lnTo>
                    <a:pt x="100" y="158"/>
                  </a:lnTo>
                  <a:lnTo>
                    <a:pt x="94" y="168"/>
                  </a:lnTo>
                  <a:lnTo>
                    <a:pt x="90" y="174"/>
                  </a:lnTo>
                  <a:lnTo>
                    <a:pt x="84" y="178"/>
                  </a:lnTo>
                  <a:lnTo>
                    <a:pt x="76" y="182"/>
                  </a:lnTo>
                  <a:lnTo>
                    <a:pt x="68" y="184"/>
                  </a:lnTo>
                  <a:lnTo>
                    <a:pt x="68" y="184"/>
                  </a:lnTo>
                  <a:lnTo>
                    <a:pt x="52" y="186"/>
                  </a:lnTo>
                  <a:lnTo>
                    <a:pt x="38" y="184"/>
                  </a:lnTo>
                  <a:lnTo>
                    <a:pt x="26" y="178"/>
                  </a:lnTo>
                  <a:lnTo>
                    <a:pt x="18" y="170"/>
                  </a:lnTo>
                  <a:lnTo>
                    <a:pt x="10" y="160"/>
                  </a:lnTo>
                  <a:lnTo>
                    <a:pt x="6" y="148"/>
                  </a:lnTo>
                  <a:lnTo>
                    <a:pt x="2" y="136"/>
                  </a:lnTo>
                  <a:lnTo>
                    <a:pt x="2"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10263"/>
            <p:cNvSpPr>
              <a:spLocks/>
            </p:cNvSpPr>
            <p:nvPr/>
          </p:nvSpPr>
          <p:spPr bwMode="auto">
            <a:xfrm>
              <a:off x="13234988" y="4405313"/>
              <a:ext cx="200025" cy="200025"/>
            </a:xfrm>
            <a:custGeom>
              <a:avLst/>
              <a:gdLst>
                <a:gd name="T0" fmla="*/ 126 w 126"/>
                <a:gd name="T1" fmla="*/ 68 h 126"/>
                <a:gd name="T2" fmla="*/ 126 w 126"/>
                <a:gd name="T3" fmla="*/ 68 h 126"/>
                <a:gd name="T4" fmla="*/ 124 w 126"/>
                <a:gd name="T5" fmla="*/ 80 h 126"/>
                <a:gd name="T6" fmla="*/ 118 w 126"/>
                <a:gd name="T7" fmla="*/ 92 h 126"/>
                <a:gd name="T8" fmla="*/ 112 w 126"/>
                <a:gd name="T9" fmla="*/ 102 h 126"/>
                <a:gd name="T10" fmla="*/ 104 w 126"/>
                <a:gd name="T11" fmla="*/ 110 h 126"/>
                <a:gd name="T12" fmla="*/ 94 w 126"/>
                <a:gd name="T13" fmla="*/ 118 h 126"/>
                <a:gd name="T14" fmla="*/ 82 w 126"/>
                <a:gd name="T15" fmla="*/ 122 h 126"/>
                <a:gd name="T16" fmla="*/ 70 w 126"/>
                <a:gd name="T17" fmla="*/ 126 h 126"/>
                <a:gd name="T18" fmla="*/ 58 w 126"/>
                <a:gd name="T19" fmla="*/ 126 h 126"/>
                <a:gd name="T20" fmla="*/ 58 w 126"/>
                <a:gd name="T21" fmla="*/ 126 h 126"/>
                <a:gd name="T22" fmla="*/ 46 w 126"/>
                <a:gd name="T23" fmla="*/ 124 h 126"/>
                <a:gd name="T24" fmla="*/ 34 w 126"/>
                <a:gd name="T25" fmla="*/ 118 h 126"/>
                <a:gd name="T26" fmla="*/ 24 w 126"/>
                <a:gd name="T27" fmla="*/ 112 h 126"/>
                <a:gd name="T28" fmla="*/ 14 w 126"/>
                <a:gd name="T29" fmla="*/ 104 h 126"/>
                <a:gd name="T30" fmla="*/ 8 w 126"/>
                <a:gd name="T31" fmla="*/ 94 h 126"/>
                <a:gd name="T32" fmla="*/ 4 w 126"/>
                <a:gd name="T33" fmla="*/ 82 h 126"/>
                <a:gd name="T34" fmla="*/ 0 w 126"/>
                <a:gd name="T35" fmla="*/ 70 h 126"/>
                <a:gd name="T36" fmla="*/ 0 w 126"/>
                <a:gd name="T37" fmla="*/ 58 h 126"/>
                <a:gd name="T38" fmla="*/ 0 w 126"/>
                <a:gd name="T39" fmla="*/ 58 h 126"/>
                <a:gd name="T40" fmla="*/ 2 w 126"/>
                <a:gd name="T41" fmla="*/ 46 h 126"/>
                <a:gd name="T42" fmla="*/ 6 w 126"/>
                <a:gd name="T43" fmla="*/ 34 h 126"/>
                <a:gd name="T44" fmla="*/ 14 w 126"/>
                <a:gd name="T45" fmla="*/ 24 h 126"/>
                <a:gd name="T46" fmla="*/ 22 w 126"/>
                <a:gd name="T47" fmla="*/ 16 h 126"/>
                <a:gd name="T48" fmla="*/ 32 w 126"/>
                <a:gd name="T49" fmla="*/ 8 h 126"/>
                <a:gd name="T50" fmla="*/ 42 w 126"/>
                <a:gd name="T51" fmla="*/ 4 h 126"/>
                <a:gd name="T52" fmla="*/ 54 w 126"/>
                <a:gd name="T53" fmla="*/ 0 h 126"/>
                <a:gd name="T54" fmla="*/ 68 w 126"/>
                <a:gd name="T55" fmla="*/ 0 h 126"/>
                <a:gd name="T56" fmla="*/ 68 w 126"/>
                <a:gd name="T57" fmla="*/ 0 h 126"/>
                <a:gd name="T58" fmla="*/ 80 w 126"/>
                <a:gd name="T59" fmla="*/ 2 h 126"/>
                <a:gd name="T60" fmla="*/ 92 w 126"/>
                <a:gd name="T61" fmla="*/ 6 h 126"/>
                <a:gd name="T62" fmla="*/ 102 w 126"/>
                <a:gd name="T63" fmla="*/ 14 h 126"/>
                <a:gd name="T64" fmla="*/ 110 w 126"/>
                <a:gd name="T65" fmla="*/ 22 h 126"/>
                <a:gd name="T66" fmla="*/ 118 w 126"/>
                <a:gd name="T67" fmla="*/ 32 h 126"/>
                <a:gd name="T68" fmla="*/ 122 w 126"/>
                <a:gd name="T69" fmla="*/ 42 h 126"/>
                <a:gd name="T70" fmla="*/ 126 w 126"/>
                <a:gd name="T71" fmla="*/ 54 h 126"/>
                <a:gd name="T72" fmla="*/ 126 w 126"/>
                <a:gd name="T73"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6">
                  <a:moveTo>
                    <a:pt x="126" y="68"/>
                  </a:moveTo>
                  <a:lnTo>
                    <a:pt x="126" y="68"/>
                  </a:lnTo>
                  <a:lnTo>
                    <a:pt x="124" y="80"/>
                  </a:lnTo>
                  <a:lnTo>
                    <a:pt x="118" y="92"/>
                  </a:lnTo>
                  <a:lnTo>
                    <a:pt x="112" y="102"/>
                  </a:lnTo>
                  <a:lnTo>
                    <a:pt x="104" y="110"/>
                  </a:lnTo>
                  <a:lnTo>
                    <a:pt x="94" y="118"/>
                  </a:lnTo>
                  <a:lnTo>
                    <a:pt x="82" y="122"/>
                  </a:lnTo>
                  <a:lnTo>
                    <a:pt x="70" y="126"/>
                  </a:lnTo>
                  <a:lnTo>
                    <a:pt x="58" y="126"/>
                  </a:lnTo>
                  <a:lnTo>
                    <a:pt x="58" y="126"/>
                  </a:lnTo>
                  <a:lnTo>
                    <a:pt x="46" y="124"/>
                  </a:lnTo>
                  <a:lnTo>
                    <a:pt x="34" y="118"/>
                  </a:lnTo>
                  <a:lnTo>
                    <a:pt x="24" y="112"/>
                  </a:lnTo>
                  <a:lnTo>
                    <a:pt x="14" y="104"/>
                  </a:lnTo>
                  <a:lnTo>
                    <a:pt x="8" y="94"/>
                  </a:lnTo>
                  <a:lnTo>
                    <a:pt x="4" y="82"/>
                  </a:lnTo>
                  <a:lnTo>
                    <a:pt x="0" y="70"/>
                  </a:lnTo>
                  <a:lnTo>
                    <a:pt x="0" y="58"/>
                  </a:lnTo>
                  <a:lnTo>
                    <a:pt x="0" y="58"/>
                  </a:lnTo>
                  <a:lnTo>
                    <a:pt x="2" y="46"/>
                  </a:lnTo>
                  <a:lnTo>
                    <a:pt x="6" y="34"/>
                  </a:lnTo>
                  <a:lnTo>
                    <a:pt x="14" y="24"/>
                  </a:lnTo>
                  <a:lnTo>
                    <a:pt x="22" y="16"/>
                  </a:lnTo>
                  <a:lnTo>
                    <a:pt x="32" y="8"/>
                  </a:lnTo>
                  <a:lnTo>
                    <a:pt x="42" y="4"/>
                  </a:lnTo>
                  <a:lnTo>
                    <a:pt x="54" y="0"/>
                  </a:lnTo>
                  <a:lnTo>
                    <a:pt x="68" y="0"/>
                  </a:lnTo>
                  <a:lnTo>
                    <a:pt x="68" y="0"/>
                  </a:lnTo>
                  <a:lnTo>
                    <a:pt x="80" y="2"/>
                  </a:lnTo>
                  <a:lnTo>
                    <a:pt x="92" y="6"/>
                  </a:lnTo>
                  <a:lnTo>
                    <a:pt x="102" y="14"/>
                  </a:lnTo>
                  <a:lnTo>
                    <a:pt x="110" y="22"/>
                  </a:lnTo>
                  <a:lnTo>
                    <a:pt x="118" y="32"/>
                  </a:lnTo>
                  <a:lnTo>
                    <a:pt x="122" y="42"/>
                  </a:lnTo>
                  <a:lnTo>
                    <a:pt x="126" y="54"/>
                  </a:lnTo>
                  <a:lnTo>
                    <a:pt x="126" y="68"/>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10264"/>
            <p:cNvSpPr>
              <a:spLocks/>
            </p:cNvSpPr>
            <p:nvPr/>
          </p:nvSpPr>
          <p:spPr bwMode="auto">
            <a:xfrm>
              <a:off x="13234988" y="4405313"/>
              <a:ext cx="200025" cy="200025"/>
            </a:xfrm>
            <a:custGeom>
              <a:avLst/>
              <a:gdLst>
                <a:gd name="T0" fmla="*/ 126 w 126"/>
                <a:gd name="T1" fmla="*/ 68 h 126"/>
                <a:gd name="T2" fmla="*/ 126 w 126"/>
                <a:gd name="T3" fmla="*/ 68 h 126"/>
                <a:gd name="T4" fmla="*/ 124 w 126"/>
                <a:gd name="T5" fmla="*/ 80 h 126"/>
                <a:gd name="T6" fmla="*/ 118 w 126"/>
                <a:gd name="T7" fmla="*/ 92 h 126"/>
                <a:gd name="T8" fmla="*/ 112 w 126"/>
                <a:gd name="T9" fmla="*/ 102 h 126"/>
                <a:gd name="T10" fmla="*/ 104 w 126"/>
                <a:gd name="T11" fmla="*/ 110 h 126"/>
                <a:gd name="T12" fmla="*/ 94 w 126"/>
                <a:gd name="T13" fmla="*/ 118 h 126"/>
                <a:gd name="T14" fmla="*/ 82 w 126"/>
                <a:gd name="T15" fmla="*/ 122 h 126"/>
                <a:gd name="T16" fmla="*/ 70 w 126"/>
                <a:gd name="T17" fmla="*/ 126 h 126"/>
                <a:gd name="T18" fmla="*/ 58 w 126"/>
                <a:gd name="T19" fmla="*/ 126 h 126"/>
                <a:gd name="T20" fmla="*/ 58 w 126"/>
                <a:gd name="T21" fmla="*/ 126 h 126"/>
                <a:gd name="T22" fmla="*/ 46 w 126"/>
                <a:gd name="T23" fmla="*/ 124 h 126"/>
                <a:gd name="T24" fmla="*/ 34 w 126"/>
                <a:gd name="T25" fmla="*/ 118 h 126"/>
                <a:gd name="T26" fmla="*/ 24 w 126"/>
                <a:gd name="T27" fmla="*/ 112 h 126"/>
                <a:gd name="T28" fmla="*/ 14 w 126"/>
                <a:gd name="T29" fmla="*/ 104 h 126"/>
                <a:gd name="T30" fmla="*/ 8 w 126"/>
                <a:gd name="T31" fmla="*/ 94 h 126"/>
                <a:gd name="T32" fmla="*/ 4 w 126"/>
                <a:gd name="T33" fmla="*/ 82 h 126"/>
                <a:gd name="T34" fmla="*/ 0 w 126"/>
                <a:gd name="T35" fmla="*/ 70 h 126"/>
                <a:gd name="T36" fmla="*/ 0 w 126"/>
                <a:gd name="T37" fmla="*/ 58 h 126"/>
                <a:gd name="T38" fmla="*/ 0 w 126"/>
                <a:gd name="T39" fmla="*/ 58 h 126"/>
                <a:gd name="T40" fmla="*/ 2 w 126"/>
                <a:gd name="T41" fmla="*/ 46 h 126"/>
                <a:gd name="T42" fmla="*/ 6 w 126"/>
                <a:gd name="T43" fmla="*/ 34 h 126"/>
                <a:gd name="T44" fmla="*/ 14 w 126"/>
                <a:gd name="T45" fmla="*/ 24 h 126"/>
                <a:gd name="T46" fmla="*/ 22 w 126"/>
                <a:gd name="T47" fmla="*/ 16 h 126"/>
                <a:gd name="T48" fmla="*/ 32 w 126"/>
                <a:gd name="T49" fmla="*/ 8 h 126"/>
                <a:gd name="T50" fmla="*/ 42 w 126"/>
                <a:gd name="T51" fmla="*/ 4 h 126"/>
                <a:gd name="T52" fmla="*/ 54 w 126"/>
                <a:gd name="T53" fmla="*/ 0 h 126"/>
                <a:gd name="T54" fmla="*/ 68 w 126"/>
                <a:gd name="T55" fmla="*/ 0 h 126"/>
                <a:gd name="T56" fmla="*/ 68 w 126"/>
                <a:gd name="T57" fmla="*/ 0 h 126"/>
                <a:gd name="T58" fmla="*/ 80 w 126"/>
                <a:gd name="T59" fmla="*/ 2 h 126"/>
                <a:gd name="T60" fmla="*/ 92 w 126"/>
                <a:gd name="T61" fmla="*/ 6 h 126"/>
                <a:gd name="T62" fmla="*/ 102 w 126"/>
                <a:gd name="T63" fmla="*/ 14 h 126"/>
                <a:gd name="T64" fmla="*/ 110 w 126"/>
                <a:gd name="T65" fmla="*/ 22 h 126"/>
                <a:gd name="T66" fmla="*/ 118 w 126"/>
                <a:gd name="T67" fmla="*/ 32 h 126"/>
                <a:gd name="T68" fmla="*/ 122 w 126"/>
                <a:gd name="T69" fmla="*/ 42 h 126"/>
                <a:gd name="T70" fmla="*/ 126 w 126"/>
                <a:gd name="T71" fmla="*/ 54 h 126"/>
                <a:gd name="T72" fmla="*/ 126 w 126"/>
                <a:gd name="T73"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6">
                  <a:moveTo>
                    <a:pt x="126" y="68"/>
                  </a:moveTo>
                  <a:lnTo>
                    <a:pt x="126" y="68"/>
                  </a:lnTo>
                  <a:lnTo>
                    <a:pt x="124" y="80"/>
                  </a:lnTo>
                  <a:lnTo>
                    <a:pt x="118" y="92"/>
                  </a:lnTo>
                  <a:lnTo>
                    <a:pt x="112" y="102"/>
                  </a:lnTo>
                  <a:lnTo>
                    <a:pt x="104" y="110"/>
                  </a:lnTo>
                  <a:lnTo>
                    <a:pt x="94" y="118"/>
                  </a:lnTo>
                  <a:lnTo>
                    <a:pt x="82" y="122"/>
                  </a:lnTo>
                  <a:lnTo>
                    <a:pt x="70" y="126"/>
                  </a:lnTo>
                  <a:lnTo>
                    <a:pt x="58" y="126"/>
                  </a:lnTo>
                  <a:lnTo>
                    <a:pt x="58" y="126"/>
                  </a:lnTo>
                  <a:lnTo>
                    <a:pt x="46" y="124"/>
                  </a:lnTo>
                  <a:lnTo>
                    <a:pt x="34" y="118"/>
                  </a:lnTo>
                  <a:lnTo>
                    <a:pt x="24" y="112"/>
                  </a:lnTo>
                  <a:lnTo>
                    <a:pt x="14" y="104"/>
                  </a:lnTo>
                  <a:lnTo>
                    <a:pt x="8" y="94"/>
                  </a:lnTo>
                  <a:lnTo>
                    <a:pt x="4" y="82"/>
                  </a:lnTo>
                  <a:lnTo>
                    <a:pt x="0" y="70"/>
                  </a:lnTo>
                  <a:lnTo>
                    <a:pt x="0" y="58"/>
                  </a:lnTo>
                  <a:lnTo>
                    <a:pt x="0" y="58"/>
                  </a:lnTo>
                  <a:lnTo>
                    <a:pt x="2" y="46"/>
                  </a:lnTo>
                  <a:lnTo>
                    <a:pt x="6" y="34"/>
                  </a:lnTo>
                  <a:lnTo>
                    <a:pt x="14" y="24"/>
                  </a:lnTo>
                  <a:lnTo>
                    <a:pt x="22" y="16"/>
                  </a:lnTo>
                  <a:lnTo>
                    <a:pt x="32" y="8"/>
                  </a:lnTo>
                  <a:lnTo>
                    <a:pt x="42" y="4"/>
                  </a:lnTo>
                  <a:lnTo>
                    <a:pt x="54" y="0"/>
                  </a:lnTo>
                  <a:lnTo>
                    <a:pt x="68" y="0"/>
                  </a:lnTo>
                  <a:lnTo>
                    <a:pt x="68" y="0"/>
                  </a:lnTo>
                  <a:lnTo>
                    <a:pt x="80" y="2"/>
                  </a:lnTo>
                  <a:lnTo>
                    <a:pt x="92" y="6"/>
                  </a:lnTo>
                  <a:lnTo>
                    <a:pt x="102" y="14"/>
                  </a:lnTo>
                  <a:lnTo>
                    <a:pt x="110" y="22"/>
                  </a:lnTo>
                  <a:lnTo>
                    <a:pt x="118" y="32"/>
                  </a:lnTo>
                  <a:lnTo>
                    <a:pt x="122" y="42"/>
                  </a:lnTo>
                  <a:lnTo>
                    <a:pt x="126" y="54"/>
                  </a:lnTo>
                  <a:lnTo>
                    <a:pt x="126" y="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10265"/>
            <p:cNvSpPr>
              <a:spLocks/>
            </p:cNvSpPr>
            <p:nvPr/>
          </p:nvSpPr>
          <p:spPr bwMode="auto">
            <a:xfrm>
              <a:off x="13273088" y="4443413"/>
              <a:ext cx="123825" cy="123825"/>
            </a:xfrm>
            <a:custGeom>
              <a:avLst/>
              <a:gdLst>
                <a:gd name="T0" fmla="*/ 78 w 78"/>
                <a:gd name="T1" fmla="*/ 42 h 78"/>
                <a:gd name="T2" fmla="*/ 78 w 78"/>
                <a:gd name="T3" fmla="*/ 42 h 78"/>
                <a:gd name="T4" fmla="*/ 76 w 78"/>
                <a:gd name="T5" fmla="*/ 50 h 78"/>
                <a:gd name="T6" fmla="*/ 74 w 78"/>
                <a:gd name="T7" fmla="*/ 56 h 78"/>
                <a:gd name="T8" fmla="*/ 70 w 78"/>
                <a:gd name="T9" fmla="*/ 64 h 78"/>
                <a:gd name="T10" fmla="*/ 64 w 78"/>
                <a:gd name="T11" fmla="*/ 68 h 78"/>
                <a:gd name="T12" fmla="*/ 58 w 78"/>
                <a:gd name="T13" fmla="*/ 74 h 78"/>
                <a:gd name="T14" fmla="*/ 52 w 78"/>
                <a:gd name="T15" fmla="*/ 76 h 78"/>
                <a:gd name="T16" fmla="*/ 44 w 78"/>
                <a:gd name="T17" fmla="*/ 78 h 78"/>
                <a:gd name="T18" fmla="*/ 36 w 78"/>
                <a:gd name="T19" fmla="*/ 78 h 78"/>
                <a:gd name="T20" fmla="*/ 36 w 78"/>
                <a:gd name="T21" fmla="*/ 78 h 78"/>
                <a:gd name="T22" fmla="*/ 28 w 78"/>
                <a:gd name="T23" fmla="*/ 76 h 78"/>
                <a:gd name="T24" fmla="*/ 20 w 78"/>
                <a:gd name="T25" fmla="*/ 74 h 78"/>
                <a:gd name="T26" fmla="*/ 14 w 78"/>
                <a:gd name="T27" fmla="*/ 70 h 78"/>
                <a:gd name="T28" fmla="*/ 8 w 78"/>
                <a:gd name="T29" fmla="*/ 64 h 78"/>
                <a:gd name="T30" fmla="*/ 4 w 78"/>
                <a:gd name="T31" fmla="*/ 58 h 78"/>
                <a:gd name="T32" fmla="*/ 2 w 78"/>
                <a:gd name="T33" fmla="*/ 52 h 78"/>
                <a:gd name="T34" fmla="*/ 0 w 78"/>
                <a:gd name="T35" fmla="*/ 44 h 78"/>
                <a:gd name="T36" fmla="*/ 0 w 78"/>
                <a:gd name="T37" fmla="*/ 36 h 78"/>
                <a:gd name="T38" fmla="*/ 0 w 78"/>
                <a:gd name="T39" fmla="*/ 36 h 78"/>
                <a:gd name="T40" fmla="*/ 0 w 78"/>
                <a:gd name="T41" fmla="*/ 28 h 78"/>
                <a:gd name="T42" fmla="*/ 4 w 78"/>
                <a:gd name="T43" fmla="*/ 20 h 78"/>
                <a:gd name="T44" fmla="*/ 8 w 78"/>
                <a:gd name="T45" fmla="*/ 14 h 78"/>
                <a:gd name="T46" fmla="*/ 12 w 78"/>
                <a:gd name="T47" fmla="*/ 8 h 78"/>
                <a:gd name="T48" fmla="*/ 20 w 78"/>
                <a:gd name="T49" fmla="*/ 4 h 78"/>
                <a:gd name="T50" fmla="*/ 26 w 78"/>
                <a:gd name="T51" fmla="*/ 2 h 78"/>
                <a:gd name="T52" fmla="*/ 34 w 78"/>
                <a:gd name="T53" fmla="*/ 0 h 78"/>
                <a:gd name="T54" fmla="*/ 42 w 78"/>
                <a:gd name="T55" fmla="*/ 0 h 78"/>
                <a:gd name="T56" fmla="*/ 42 w 78"/>
                <a:gd name="T57" fmla="*/ 0 h 78"/>
                <a:gd name="T58" fmla="*/ 50 w 78"/>
                <a:gd name="T59" fmla="*/ 0 h 78"/>
                <a:gd name="T60" fmla="*/ 56 w 78"/>
                <a:gd name="T61" fmla="*/ 4 h 78"/>
                <a:gd name="T62" fmla="*/ 64 w 78"/>
                <a:gd name="T63" fmla="*/ 8 h 78"/>
                <a:gd name="T64" fmla="*/ 68 w 78"/>
                <a:gd name="T65" fmla="*/ 14 h 78"/>
                <a:gd name="T66" fmla="*/ 74 w 78"/>
                <a:gd name="T67" fmla="*/ 20 h 78"/>
                <a:gd name="T68" fmla="*/ 76 w 78"/>
                <a:gd name="T69" fmla="*/ 26 h 78"/>
                <a:gd name="T70" fmla="*/ 78 w 78"/>
                <a:gd name="T71" fmla="*/ 34 h 78"/>
                <a:gd name="T72" fmla="*/ 78 w 78"/>
                <a:gd name="T73" fmla="*/ 4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78" y="42"/>
                  </a:moveTo>
                  <a:lnTo>
                    <a:pt x="78" y="42"/>
                  </a:lnTo>
                  <a:lnTo>
                    <a:pt x="76" y="50"/>
                  </a:lnTo>
                  <a:lnTo>
                    <a:pt x="74" y="56"/>
                  </a:lnTo>
                  <a:lnTo>
                    <a:pt x="70" y="64"/>
                  </a:lnTo>
                  <a:lnTo>
                    <a:pt x="64" y="68"/>
                  </a:lnTo>
                  <a:lnTo>
                    <a:pt x="58" y="74"/>
                  </a:lnTo>
                  <a:lnTo>
                    <a:pt x="52" y="76"/>
                  </a:lnTo>
                  <a:lnTo>
                    <a:pt x="44" y="78"/>
                  </a:lnTo>
                  <a:lnTo>
                    <a:pt x="36" y="78"/>
                  </a:lnTo>
                  <a:lnTo>
                    <a:pt x="36" y="78"/>
                  </a:lnTo>
                  <a:lnTo>
                    <a:pt x="28" y="76"/>
                  </a:lnTo>
                  <a:lnTo>
                    <a:pt x="20" y="74"/>
                  </a:lnTo>
                  <a:lnTo>
                    <a:pt x="14" y="70"/>
                  </a:lnTo>
                  <a:lnTo>
                    <a:pt x="8" y="64"/>
                  </a:lnTo>
                  <a:lnTo>
                    <a:pt x="4" y="58"/>
                  </a:lnTo>
                  <a:lnTo>
                    <a:pt x="2" y="52"/>
                  </a:lnTo>
                  <a:lnTo>
                    <a:pt x="0" y="44"/>
                  </a:lnTo>
                  <a:lnTo>
                    <a:pt x="0" y="36"/>
                  </a:lnTo>
                  <a:lnTo>
                    <a:pt x="0" y="36"/>
                  </a:lnTo>
                  <a:lnTo>
                    <a:pt x="0" y="28"/>
                  </a:lnTo>
                  <a:lnTo>
                    <a:pt x="4" y="20"/>
                  </a:lnTo>
                  <a:lnTo>
                    <a:pt x="8" y="14"/>
                  </a:lnTo>
                  <a:lnTo>
                    <a:pt x="12" y="8"/>
                  </a:lnTo>
                  <a:lnTo>
                    <a:pt x="20" y="4"/>
                  </a:lnTo>
                  <a:lnTo>
                    <a:pt x="26" y="2"/>
                  </a:lnTo>
                  <a:lnTo>
                    <a:pt x="34" y="0"/>
                  </a:lnTo>
                  <a:lnTo>
                    <a:pt x="42" y="0"/>
                  </a:lnTo>
                  <a:lnTo>
                    <a:pt x="42" y="0"/>
                  </a:lnTo>
                  <a:lnTo>
                    <a:pt x="50" y="0"/>
                  </a:lnTo>
                  <a:lnTo>
                    <a:pt x="56" y="4"/>
                  </a:lnTo>
                  <a:lnTo>
                    <a:pt x="64" y="8"/>
                  </a:lnTo>
                  <a:lnTo>
                    <a:pt x="68" y="14"/>
                  </a:lnTo>
                  <a:lnTo>
                    <a:pt x="74" y="20"/>
                  </a:lnTo>
                  <a:lnTo>
                    <a:pt x="76" y="26"/>
                  </a:lnTo>
                  <a:lnTo>
                    <a:pt x="78" y="34"/>
                  </a:lnTo>
                  <a:lnTo>
                    <a:pt x="78" y="42"/>
                  </a:lnTo>
                  <a:close/>
                </a:path>
              </a:pathLst>
            </a:custGeom>
            <a:solidFill>
              <a:srgbClr val="737B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10266"/>
            <p:cNvSpPr>
              <a:spLocks/>
            </p:cNvSpPr>
            <p:nvPr/>
          </p:nvSpPr>
          <p:spPr bwMode="auto">
            <a:xfrm>
              <a:off x="13273088" y="4443413"/>
              <a:ext cx="123825" cy="123825"/>
            </a:xfrm>
            <a:custGeom>
              <a:avLst/>
              <a:gdLst>
                <a:gd name="T0" fmla="*/ 78 w 78"/>
                <a:gd name="T1" fmla="*/ 42 h 78"/>
                <a:gd name="T2" fmla="*/ 78 w 78"/>
                <a:gd name="T3" fmla="*/ 42 h 78"/>
                <a:gd name="T4" fmla="*/ 76 w 78"/>
                <a:gd name="T5" fmla="*/ 50 h 78"/>
                <a:gd name="T6" fmla="*/ 74 w 78"/>
                <a:gd name="T7" fmla="*/ 56 h 78"/>
                <a:gd name="T8" fmla="*/ 70 w 78"/>
                <a:gd name="T9" fmla="*/ 64 h 78"/>
                <a:gd name="T10" fmla="*/ 64 w 78"/>
                <a:gd name="T11" fmla="*/ 68 h 78"/>
                <a:gd name="T12" fmla="*/ 58 w 78"/>
                <a:gd name="T13" fmla="*/ 74 h 78"/>
                <a:gd name="T14" fmla="*/ 52 w 78"/>
                <a:gd name="T15" fmla="*/ 76 h 78"/>
                <a:gd name="T16" fmla="*/ 44 w 78"/>
                <a:gd name="T17" fmla="*/ 78 h 78"/>
                <a:gd name="T18" fmla="*/ 36 w 78"/>
                <a:gd name="T19" fmla="*/ 78 h 78"/>
                <a:gd name="T20" fmla="*/ 36 w 78"/>
                <a:gd name="T21" fmla="*/ 78 h 78"/>
                <a:gd name="T22" fmla="*/ 28 w 78"/>
                <a:gd name="T23" fmla="*/ 76 h 78"/>
                <a:gd name="T24" fmla="*/ 20 w 78"/>
                <a:gd name="T25" fmla="*/ 74 h 78"/>
                <a:gd name="T26" fmla="*/ 14 w 78"/>
                <a:gd name="T27" fmla="*/ 70 h 78"/>
                <a:gd name="T28" fmla="*/ 8 w 78"/>
                <a:gd name="T29" fmla="*/ 64 h 78"/>
                <a:gd name="T30" fmla="*/ 4 w 78"/>
                <a:gd name="T31" fmla="*/ 58 h 78"/>
                <a:gd name="T32" fmla="*/ 2 w 78"/>
                <a:gd name="T33" fmla="*/ 52 h 78"/>
                <a:gd name="T34" fmla="*/ 0 w 78"/>
                <a:gd name="T35" fmla="*/ 44 h 78"/>
                <a:gd name="T36" fmla="*/ 0 w 78"/>
                <a:gd name="T37" fmla="*/ 36 h 78"/>
                <a:gd name="T38" fmla="*/ 0 w 78"/>
                <a:gd name="T39" fmla="*/ 36 h 78"/>
                <a:gd name="T40" fmla="*/ 0 w 78"/>
                <a:gd name="T41" fmla="*/ 28 h 78"/>
                <a:gd name="T42" fmla="*/ 4 w 78"/>
                <a:gd name="T43" fmla="*/ 20 h 78"/>
                <a:gd name="T44" fmla="*/ 8 w 78"/>
                <a:gd name="T45" fmla="*/ 14 h 78"/>
                <a:gd name="T46" fmla="*/ 12 w 78"/>
                <a:gd name="T47" fmla="*/ 8 h 78"/>
                <a:gd name="T48" fmla="*/ 20 w 78"/>
                <a:gd name="T49" fmla="*/ 4 h 78"/>
                <a:gd name="T50" fmla="*/ 26 w 78"/>
                <a:gd name="T51" fmla="*/ 2 h 78"/>
                <a:gd name="T52" fmla="*/ 34 w 78"/>
                <a:gd name="T53" fmla="*/ 0 h 78"/>
                <a:gd name="T54" fmla="*/ 42 w 78"/>
                <a:gd name="T55" fmla="*/ 0 h 78"/>
                <a:gd name="T56" fmla="*/ 42 w 78"/>
                <a:gd name="T57" fmla="*/ 0 h 78"/>
                <a:gd name="T58" fmla="*/ 50 w 78"/>
                <a:gd name="T59" fmla="*/ 0 h 78"/>
                <a:gd name="T60" fmla="*/ 56 w 78"/>
                <a:gd name="T61" fmla="*/ 4 h 78"/>
                <a:gd name="T62" fmla="*/ 64 w 78"/>
                <a:gd name="T63" fmla="*/ 8 h 78"/>
                <a:gd name="T64" fmla="*/ 68 w 78"/>
                <a:gd name="T65" fmla="*/ 14 h 78"/>
                <a:gd name="T66" fmla="*/ 74 w 78"/>
                <a:gd name="T67" fmla="*/ 20 h 78"/>
                <a:gd name="T68" fmla="*/ 76 w 78"/>
                <a:gd name="T69" fmla="*/ 26 h 78"/>
                <a:gd name="T70" fmla="*/ 78 w 78"/>
                <a:gd name="T71" fmla="*/ 34 h 78"/>
                <a:gd name="T72" fmla="*/ 78 w 78"/>
                <a:gd name="T73" fmla="*/ 4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78" y="42"/>
                  </a:moveTo>
                  <a:lnTo>
                    <a:pt x="78" y="42"/>
                  </a:lnTo>
                  <a:lnTo>
                    <a:pt x="76" y="50"/>
                  </a:lnTo>
                  <a:lnTo>
                    <a:pt x="74" y="56"/>
                  </a:lnTo>
                  <a:lnTo>
                    <a:pt x="70" y="64"/>
                  </a:lnTo>
                  <a:lnTo>
                    <a:pt x="64" y="68"/>
                  </a:lnTo>
                  <a:lnTo>
                    <a:pt x="58" y="74"/>
                  </a:lnTo>
                  <a:lnTo>
                    <a:pt x="52" y="76"/>
                  </a:lnTo>
                  <a:lnTo>
                    <a:pt x="44" y="78"/>
                  </a:lnTo>
                  <a:lnTo>
                    <a:pt x="36" y="78"/>
                  </a:lnTo>
                  <a:lnTo>
                    <a:pt x="36" y="78"/>
                  </a:lnTo>
                  <a:lnTo>
                    <a:pt x="28" y="76"/>
                  </a:lnTo>
                  <a:lnTo>
                    <a:pt x="20" y="74"/>
                  </a:lnTo>
                  <a:lnTo>
                    <a:pt x="14" y="70"/>
                  </a:lnTo>
                  <a:lnTo>
                    <a:pt x="8" y="64"/>
                  </a:lnTo>
                  <a:lnTo>
                    <a:pt x="4" y="58"/>
                  </a:lnTo>
                  <a:lnTo>
                    <a:pt x="2" y="52"/>
                  </a:lnTo>
                  <a:lnTo>
                    <a:pt x="0" y="44"/>
                  </a:lnTo>
                  <a:lnTo>
                    <a:pt x="0" y="36"/>
                  </a:lnTo>
                  <a:lnTo>
                    <a:pt x="0" y="36"/>
                  </a:lnTo>
                  <a:lnTo>
                    <a:pt x="0" y="28"/>
                  </a:lnTo>
                  <a:lnTo>
                    <a:pt x="4" y="20"/>
                  </a:lnTo>
                  <a:lnTo>
                    <a:pt x="8" y="14"/>
                  </a:lnTo>
                  <a:lnTo>
                    <a:pt x="12" y="8"/>
                  </a:lnTo>
                  <a:lnTo>
                    <a:pt x="20" y="4"/>
                  </a:lnTo>
                  <a:lnTo>
                    <a:pt x="26" y="2"/>
                  </a:lnTo>
                  <a:lnTo>
                    <a:pt x="34" y="0"/>
                  </a:lnTo>
                  <a:lnTo>
                    <a:pt x="42" y="0"/>
                  </a:lnTo>
                  <a:lnTo>
                    <a:pt x="42" y="0"/>
                  </a:lnTo>
                  <a:lnTo>
                    <a:pt x="50" y="0"/>
                  </a:lnTo>
                  <a:lnTo>
                    <a:pt x="56" y="4"/>
                  </a:lnTo>
                  <a:lnTo>
                    <a:pt x="64" y="8"/>
                  </a:lnTo>
                  <a:lnTo>
                    <a:pt x="68" y="14"/>
                  </a:lnTo>
                  <a:lnTo>
                    <a:pt x="74" y="20"/>
                  </a:lnTo>
                  <a:lnTo>
                    <a:pt x="76" y="26"/>
                  </a:lnTo>
                  <a:lnTo>
                    <a:pt x="78" y="34"/>
                  </a:lnTo>
                  <a:lnTo>
                    <a:pt x="78"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10267"/>
            <p:cNvSpPr>
              <a:spLocks/>
            </p:cNvSpPr>
            <p:nvPr/>
          </p:nvSpPr>
          <p:spPr bwMode="auto">
            <a:xfrm>
              <a:off x="10580688" y="4360863"/>
              <a:ext cx="339725" cy="311150"/>
            </a:xfrm>
            <a:custGeom>
              <a:avLst/>
              <a:gdLst>
                <a:gd name="T0" fmla="*/ 204 w 214"/>
                <a:gd name="T1" fmla="*/ 110 h 196"/>
                <a:gd name="T2" fmla="*/ 74 w 214"/>
                <a:gd name="T3" fmla="*/ 8 h 196"/>
                <a:gd name="T4" fmla="*/ 74 w 214"/>
                <a:gd name="T5" fmla="*/ 8 h 196"/>
                <a:gd name="T6" fmla="*/ 70 w 214"/>
                <a:gd name="T7" fmla="*/ 4 h 196"/>
                <a:gd name="T8" fmla="*/ 64 w 214"/>
                <a:gd name="T9" fmla="*/ 2 h 196"/>
                <a:gd name="T10" fmla="*/ 52 w 214"/>
                <a:gd name="T11" fmla="*/ 0 h 196"/>
                <a:gd name="T12" fmla="*/ 40 w 214"/>
                <a:gd name="T13" fmla="*/ 4 h 196"/>
                <a:gd name="T14" fmla="*/ 36 w 214"/>
                <a:gd name="T15" fmla="*/ 8 h 196"/>
                <a:gd name="T16" fmla="*/ 32 w 214"/>
                <a:gd name="T17" fmla="*/ 12 h 196"/>
                <a:gd name="T18" fmla="*/ 8 w 214"/>
                <a:gd name="T19" fmla="*/ 42 h 196"/>
                <a:gd name="T20" fmla="*/ 8 w 214"/>
                <a:gd name="T21" fmla="*/ 42 h 196"/>
                <a:gd name="T22" fmla="*/ 4 w 214"/>
                <a:gd name="T23" fmla="*/ 48 h 196"/>
                <a:gd name="T24" fmla="*/ 2 w 214"/>
                <a:gd name="T25" fmla="*/ 54 h 196"/>
                <a:gd name="T26" fmla="*/ 0 w 214"/>
                <a:gd name="T27" fmla="*/ 66 h 196"/>
                <a:gd name="T28" fmla="*/ 4 w 214"/>
                <a:gd name="T29" fmla="*/ 76 h 196"/>
                <a:gd name="T30" fmla="*/ 8 w 214"/>
                <a:gd name="T31" fmla="*/ 82 h 196"/>
                <a:gd name="T32" fmla="*/ 12 w 214"/>
                <a:gd name="T33" fmla="*/ 86 h 196"/>
                <a:gd name="T34" fmla="*/ 14 w 214"/>
                <a:gd name="T35" fmla="*/ 88 h 196"/>
                <a:gd name="T36" fmla="*/ 14 w 214"/>
                <a:gd name="T37" fmla="*/ 88 h 196"/>
                <a:gd name="T38" fmla="*/ 16 w 214"/>
                <a:gd name="T39" fmla="*/ 80 h 196"/>
                <a:gd name="T40" fmla="*/ 20 w 214"/>
                <a:gd name="T41" fmla="*/ 72 h 196"/>
                <a:gd name="T42" fmla="*/ 42 w 214"/>
                <a:gd name="T43" fmla="*/ 44 h 196"/>
                <a:gd name="T44" fmla="*/ 42 w 214"/>
                <a:gd name="T45" fmla="*/ 44 h 196"/>
                <a:gd name="T46" fmla="*/ 50 w 214"/>
                <a:gd name="T47" fmla="*/ 38 h 196"/>
                <a:gd name="T48" fmla="*/ 58 w 214"/>
                <a:gd name="T49" fmla="*/ 34 h 196"/>
                <a:gd name="T50" fmla="*/ 68 w 214"/>
                <a:gd name="T51" fmla="*/ 34 h 196"/>
                <a:gd name="T52" fmla="*/ 76 w 214"/>
                <a:gd name="T53" fmla="*/ 38 h 196"/>
                <a:gd name="T54" fmla="*/ 174 w 214"/>
                <a:gd name="T55" fmla="*/ 114 h 196"/>
                <a:gd name="T56" fmla="*/ 174 w 214"/>
                <a:gd name="T57" fmla="*/ 114 h 196"/>
                <a:gd name="T58" fmla="*/ 180 w 214"/>
                <a:gd name="T59" fmla="*/ 122 h 196"/>
                <a:gd name="T60" fmla="*/ 182 w 214"/>
                <a:gd name="T61" fmla="*/ 132 h 196"/>
                <a:gd name="T62" fmla="*/ 180 w 214"/>
                <a:gd name="T63" fmla="*/ 142 h 196"/>
                <a:gd name="T64" fmla="*/ 174 w 214"/>
                <a:gd name="T65" fmla="*/ 150 h 196"/>
                <a:gd name="T66" fmla="*/ 154 w 214"/>
                <a:gd name="T67" fmla="*/ 178 h 196"/>
                <a:gd name="T68" fmla="*/ 154 w 214"/>
                <a:gd name="T69" fmla="*/ 178 h 196"/>
                <a:gd name="T70" fmla="*/ 146 w 214"/>
                <a:gd name="T71" fmla="*/ 184 h 196"/>
                <a:gd name="T72" fmla="*/ 140 w 214"/>
                <a:gd name="T73" fmla="*/ 188 h 196"/>
                <a:gd name="T74" fmla="*/ 140 w 214"/>
                <a:gd name="T75" fmla="*/ 188 h 196"/>
                <a:gd name="T76" fmla="*/ 140 w 214"/>
                <a:gd name="T77" fmla="*/ 188 h 196"/>
                <a:gd name="T78" fmla="*/ 146 w 214"/>
                <a:gd name="T79" fmla="*/ 192 h 196"/>
                <a:gd name="T80" fmla="*/ 152 w 214"/>
                <a:gd name="T81" fmla="*/ 194 h 196"/>
                <a:gd name="T82" fmla="*/ 164 w 214"/>
                <a:gd name="T83" fmla="*/ 196 h 196"/>
                <a:gd name="T84" fmla="*/ 174 w 214"/>
                <a:gd name="T85" fmla="*/ 192 h 196"/>
                <a:gd name="T86" fmla="*/ 180 w 214"/>
                <a:gd name="T87" fmla="*/ 188 h 196"/>
                <a:gd name="T88" fmla="*/ 184 w 214"/>
                <a:gd name="T89" fmla="*/ 184 h 196"/>
                <a:gd name="T90" fmla="*/ 208 w 214"/>
                <a:gd name="T91" fmla="*/ 154 h 196"/>
                <a:gd name="T92" fmla="*/ 208 w 214"/>
                <a:gd name="T93" fmla="*/ 154 h 196"/>
                <a:gd name="T94" fmla="*/ 212 w 214"/>
                <a:gd name="T95" fmla="*/ 148 h 196"/>
                <a:gd name="T96" fmla="*/ 214 w 214"/>
                <a:gd name="T97" fmla="*/ 142 h 196"/>
                <a:gd name="T98" fmla="*/ 214 w 214"/>
                <a:gd name="T99" fmla="*/ 130 h 196"/>
                <a:gd name="T100" fmla="*/ 212 w 214"/>
                <a:gd name="T101" fmla="*/ 120 h 196"/>
                <a:gd name="T102" fmla="*/ 208 w 214"/>
                <a:gd name="T103" fmla="*/ 114 h 196"/>
                <a:gd name="T104" fmla="*/ 204 w 214"/>
                <a:gd name="T105" fmla="*/ 11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196">
                  <a:moveTo>
                    <a:pt x="204" y="110"/>
                  </a:moveTo>
                  <a:lnTo>
                    <a:pt x="74" y="8"/>
                  </a:lnTo>
                  <a:lnTo>
                    <a:pt x="74" y="8"/>
                  </a:lnTo>
                  <a:lnTo>
                    <a:pt x="70" y="4"/>
                  </a:lnTo>
                  <a:lnTo>
                    <a:pt x="64" y="2"/>
                  </a:lnTo>
                  <a:lnTo>
                    <a:pt x="52" y="0"/>
                  </a:lnTo>
                  <a:lnTo>
                    <a:pt x="40" y="4"/>
                  </a:lnTo>
                  <a:lnTo>
                    <a:pt x="36" y="8"/>
                  </a:lnTo>
                  <a:lnTo>
                    <a:pt x="32" y="12"/>
                  </a:lnTo>
                  <a:lnTo>
                    <a:pt x="8" y="42"/>
                  </a:lnTo>
                  <a:lnTo>
                    <a:pt x="8" y="42"/>
                  </a:lnTo>
                  <a:lnTo>
                    <a:pt x="4" y="48"/>
                  </a:lnTo>
                  <a:lnTo>
                    <a:pt x="2" y="54"/>
                  </a:lnTo>
                  <a:lnTo>
                    <a:pt x="0" y="66"/>
                  </a:lnTo>
                  <a:lnTo>
                    <a:pt x="4" y="76"/>
                  </a:lnTo>
                  <a:lnTo>
                    <a:pt x="8" y="82"/>
                  </a:lnTo>
                  <a:lnTo>
                    <a:pt x="12" y="86"/>
                  </a:lnTo>
                  <a:lnTo>
                    <a:pt x="14" y="88"/>
                  </a:lnTo>
                  <a:lnTo>
                    <a:pt x="14" y="88"/>
                  </a:lnTo>
                  <a:lnTo>
                    <a:pt x="16" y="80"/>
                  </a:lnTo>
                  <a:lnTo>
                    <a:pt x="20" y="72"/>
                  </a:lnTo>
                  <a:lnTo>
                    <a:pt x="42" y="44"/>
                  </a:lnTo>
                  <a:lnTo>
                    <a:pt x="42" y="44"/>
                  </a:lnTo>
                  <a:lnTo>
                    <a:pt x="50" y="38"/>
                  </a:lnTo>
                  <a:lnTo>
                    <a:pt x="58" y="34"/>
                  </a:lnTo>
                  <a:lnTo>
                    <a:pt x="68" y="34"/>
                  </a:lnTo>
                  <a:lnTo>
                    <a:pt x="76" y="38"/>
                  </a:lnTo>
                  <a:lnTo>
                    <a:pt x="174" y="114"/>
                  </a:lnTo>
                  <a:lnTo>
                    <a:pt x="174" y="114"/>
                  </a:lnTo>
                  <a:lnTo>
                    <a:pt x="180" y="122"/>
                  </a:lnTo>
                  <a:lnTo>
                    <a:pt x="182" y="132"/>
                  </a:lnTo>
                  <a:lnTo>
                    <a:pt x="180" y="142"/>
                  </a:lnTo>
                  <a:lnTo>
                    <a:pt x="174" y="150"/>
                  </a:lnTo>
                  <a:lnTo>
                    <a:pt x="154" y="178"/>
                  </a:lnTo>
                  <a:lnTo>
                    <a:pt x="154" y="178"/>
                  </a:lnTo>
                  <a:lnTo>
                    <a:pt x="146" y="184"/>
                  </a:lnTo>
                  <a:lnTo>
                    <a:pt x="140" y="188"/>
                  </a:lnTo>
                  <a:lnTo>
                    <a:pt x="140" y="188"/>
                  </a:lnTo>
                  <a:lnTo>
                    <a:pt x="140" y="188"/>
                  </a:lnTo>
                  <a:lnTo>
                    <a:pt x="146" y="192"/>
                  </a:lnTo>
                  <a:lnTo>
                    <a:pt x="152" y="194"/>
                  </a:lnTo>
                  <a:lnTo>
                    <a:pt x="164" y="196"/>
                  </a:lnTo>
                  <a:lnTo>
                    <a:pt x="174" y="192"/>
                  </a:lnTo>
                  <a:lnTo>
                    <a:pt x="180" y="188"/>
                  </a:lnTo>
                  <a:lnTo>
                    <a:pt x="184" y="184"/>
                  </a:lnTo>
                  <a:lnTo>
                    <a:pt x="208" y="154"/>
                  </a:lnTo>
                  <a:lnTo>
                    <a:pt x="208" y="154"/>
                  </a:lnTo>
                  <a:lnTo>
                    <a:pt x="212" y="148"/>
                  </a:lnTo>
                  <a:lnTo>
                    <a:pt x="214" y="142"/>
                  </a:lnTo>
                  <a:lnTo>
                    <a:pt x="214" y="130"/>
                  </a:lnTo>
                  <a:lnTo>
                    <a:pt x="212" y="120"/>
                  </a:lnTo>
                  <a:lnTo>
                    <a:pt x="208" y="114"/>
                  </a:lnTo>
                  <a:lnTo>
                    <a:pt x="204" y="110"/>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10268"/>
            <p:cNvSpPr>
              <a:spLocks/>
            </p:cNvSpPr>
            <p:nvPr/>
          </p:nvSpPr>
          <p:spPr bwMode="auto">
            <a:xfrm>
              <a:off x="10580688" y="4360863"/>
              <a:ext cx="339725" cy="311150"/>
            </a:xfrm>
            <a:custGeom>
              <a:avLst/>
              <a:gdLst>
                <a:gd name="T0" fmla="*/ 204 w 214"/>
                <a:gd name="T1" fmla="*/ 110 h 196"/>
                <a:gd name="T2" fmla="*/ 74 w 214"/>
                <a:gd name="T3" fmla="*/ 8 h 196"/>
                <a:gd name="T4" fmla="*/ 74 w 214"/>
                <a:gd name="T5" fmla="*/ 8 h 196"/>
                <a:gd name="T6" fmla="*/ 70 w 214"/>
                <a:gd name="T7" fmla="*/ 4 h 196"/>
                <a:gd name="T8" fmla="*/ 64 w 214"/>
                <a:gd name="T9" fmla="*/ 2 h 196"/>
                <a:gd name="T10" fmla="*/ 52 w 214"/>
                <a:gd name="T11" fmla="*/ 0 h 196"/>
                <a:gd name="T12" fmla="*/ 40 w 214"/>
                <a:gd name="T13" fmla="*/ 4 h 196"/>
                <a:gd name="T14" fmla="*/ 36 w 214"/>
                <a:gd name="T15" fmla="*/ 8 h 196"/>
                <a:gd name="T16" fmla="*/ 32 w 214"/>
                <a:gd name="T17" fmla="*/ 12 h 196"/>
                <a:gd name="T18" fmla="*/ 8 w 214"/>
                <a:gd name="T19" fmla="*/ 42 h 196"/>
                <a:gd name="T20" fmla="*/ 8 w 214"/>
                <a:gd name="T21" fmla="*/ 42 h 196"/>
                <a:gd name="T22" fmla="*/ 4 w 214"/>
                <a:gd name="T23" fmla="*/ 48 h 196"/>
                <a:gd name="T24" fmla="*/ 2 w 214"/>
                <a:gd name="T25" fmla="*/ 54 h 196"/>
                <a:gd name="T26" fmla="*/ 0 w 214"/>
                <a:gd name="T27" fmla="*/ 66 h 196"/>
                <a:gd name="T28" fmla="*/ 4 w 214"/>
                <a:gd name="T29" fmla="*/ 76 h 196"/>
                <a:gd name="T30" fmla="*/ 8 w 214"/>
                <a:gd name="T31" fmla="*/ 82 h 196"/>
                <a:gd name="T32" fmla="*/ 12 w 214"/>
                <a:gd name="T33" fmla="*/ 86 h 196"/>
                <a:gd name="T34" fmla="*/ 14 w 214"/>
                <a:gd name="T35" fmla="*/ 88 h 196"/>
                <a:gd name="T36" fmla="*/ 14 w 214"/>
                <a:gd name="T37" fmla="*/ 88 h 196"/>
                <a:gd name="T38" fmla="*/ 16 w 214"/>
                <a:gd name="T39" fmla="*/ 80 h 196"/>
                <a:gd name="T40" fmla="*/ 20 w 214"/>
                <a:gd name="T41" fmla="*/ 72 h 196"/>
                <a:gd name="T42" fmla="*/ 42 w 214"/>
                <a:gd name="T43" fmla="*/ 44 h 196"/>
                <a:gd name="T44" fmla="*/ 42 w 214"/>
                <a:gd name="T45" fmla="*/ 44 h 196"/>
                <a:gd name="T46" fmla="*/ 50 w 214"/>
                <a:gd name="T47" fmla="*/ 38 h 196"/>
                <a:gd name="T48" fmla="*/ 58 w 214"/>
                <a:gd name="T49" fmla="*/ 34 h 196"/>
                <a:gd name="T50" fmla="*/ 68 w 214"/>
                <a:gd name="T51" fmla="*/ 34 h 196"/>
                <a:gd name="T52" fmla="*/ 76 w 214"/>
                <a:gd name="T53" fmla="*/ 38 h 196"/>
                <a:gd name="T54" fmla="*/ 174 w 214"/>
                <a:gd name="T55" fmla="*/ 114 h 196"/>
                <a:gd name="T56" fmla="*/ 174 w 214"/>
                <a:gd name="T57" fmla="*/ 114 h 196"/>
                <a:gd name="T58" fmla="*/ 180 w 214"/>
                <a:gd name="T59" fmla="*/ 122 h 196"/>
                <a:gd name="T60" fmla="*/ 182 w 214"/>
                <a:gd name="T61" fmla="*/ 132 h 196"/>
                <a:gd name="T62" fmla="*/ 180 w 214"/>
                <a:gd name="T63" fmla="*/ 142 h 196"/>
                <a:gd name="T64" fmla="*/ 174 w 214"/>
                <a:gd name="T65" fmla="*/ 150 h 196"/>
                <a:gd name="T66" fmla="*/ 154 w 214"/>
                <a:gd name="T67" fmla="*/ 178 h 196"/>
                <a:gd name="T68" fmla="*/ 154 w 214"/>
                <a:gd name="T69" fmla="*/ 178 h 196"/>
                <a:gd name="T70" fmla="*/ 146 w 214"/>
                <a:gd name="T71" fmla="*/ 184 h 196"/>
                <a:gd name="T72" fmla="*/ 140 w 214"/>
                <a:gd name="T73" fmla="*/ 188 h 196"/>
                <a:gd name="T74" fmla="*/ 140 w 214"/>
                <a:gd name="T75" fmla="*/ 188 h 196"/>
                <a:gd name="T76" fmla="*/ 140 w 214"/>
                <a:gd name="T77" fmla="*/ 188 h 196"/>
                <a:gd name="T78" fmla="*/ 146 w 214"/>
                <a:gd name="T79" fmla="*/ 192 h 196"/>
                <a:gd name="T80" fmla="*/ 152 w 214"/>
                <a:gd name="T81" fmla="*/ 194 h 196"/>
                <a:gd name="T82" fmla="*/ 164 w 214"/>
                <a:gd name="T83" fmla="*/ 196 h 196"/>
                <a:gd name="T84" fmla="*/ 174 w 214"/>
                <a:gd name="T85" fmla="*/ 192 h 196"/>
                <a:gd name="T86" fmla="*/ 180 w 214"/>
                <a:gd name="T87" fmla="*/ 188 h 196"/>
                <a:gd name="T88" fmla="*/ 184 w 214"/>
                <a:gd name="T89" fmla="*/ 184 h 196"/>
                <a:gd name="T90" fmla="*/ 208 w 214"/>
                <a:gd name="T91" fmla="*/ 154 h 196"/>
                <a:gd name="T92" fmla="*/ 208 w 214"/>
                <a:gd name="T93" fmla="*/ 154 h 196"/>
                <a:gd name="T94" fmla="*/ 212 w 214"/>
                <a:gd name="T95" fmla="*/ 148 h 196"/>
                <a:gd name="T96" fmla="*/ 214 w 214"/>
                <a:gd name="T97" fmla="*/ 142 h 196"/>
                <a:gd name="T98" fmla="*/ 214 w 214"/>
                <a:gd name="T99" fmla="*/ 130 h 196"/>
                <a:gd name="T100" fmla="*/ 212 w 214"/>
                <a:gd name="T101" fmla="*/ 120 h 196"/>
                <a:gd name="T102" fmla="*/ 208 w 214"/>
                <a:gd name="T103" fmla="*/ 114 h 196"/>
                <a:gd name="T104" fmla="*/ 204 w 214"/>
                <a:gd name="T105" fmla="*/ 11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196">
                  <a:moveTo>
                    <a:pt x="204" y="110"/>
                  </a:moveTo>
                  <a:lnTo>
                    <a:pt x="74" y="8"/>
                  </a:lnTo>
                  <a:lnTo>
                    <a:pt x="74" y="8"/>
                  </a:lnTo>
                  <a:lnTo>
                    <a:pt x="70" y="4"/>
                  </a:lnTo>
                  <a:lnTo>
                    <a:pt x="64" y="2"/>
                  </a:lnTo>
                  <a:lnTo>
                    <a:pt x="52" y="0"/>
                  </a:lnTo>
                  <a:lnTo>
                    <a:pt x="40" y="4"/>
                  </a:lnTo>
                  <a:lnTo>
                    <a:pt x="36" y="8"/>
                  </a:lnTo>
                  <a:lnTo>
                    <a:pt x="32" y="12"/>
                  </a:lnTo>
                  <a:lnTo>
                    <a:pt x="8" y="42"/>
                  </a:lnTo>
                  <a:lnTo>
                    <a:pt x="8" y="42"/>
                  </a:lnTo>
                  <a:lnTo>
                    <a:pt x="4" y="48"/>
                  </a:lnTo>
                  <a:lnTo>
                    <a:pt x="2" y="54"/>
                  </a:lnTo>
                  <a:lnTo>
                    <a:pt x="0" y="66"/>
                  </a:lnTo>
                  <a:lnTo>
                    <a:pt x="4" y="76"/>
                  </a:lnTo>
                  <a:lnTo>
                    <a:pt x="8" y="82"/>
                  </a:lnTo>
                  <a:lnTo>
                    <a:pt x="12" y="86"/>
                  </a:lnTo>
                  <a:lnTo>
                    <a:pt x="14" y="88"/>
                  </a:lnTo>
                  <a:lnTo>
                    <a:pt x="14" y="88"/>
                  </a:lnTo>
                  <a:lnTo>
                    <a:pt x="16" y="80"/>
                  </a:lnTo>
                  <a:lnTo>
                    <a:pt x="20" y="72"/>
                  </a:lnTo>
                  <a:lnTo>
                    <a:pt x="42" y="44"/>
                  </a:lnTo>
                  <a:lnTo>
                    <a:pt x="42" y="44"/>
                  </a:lnTo>
                  <a:lnTo>
                    <a:pt x="50" y="38"/>
                  </a:lnTo>
                  <a:lnTo>
                    <a:pt x="58" y="34"/>
                  </a:lnTo>
                  <a:lnTo>
                    <a:pt x="68" y="34"/>
                  </a:lnTo>
                  <a:lnTo>
                    <a:pt x="76" y="38"/>
                  </a:lnTo>
                  <a:lnTo>
                    <a:pt x="174" y="114"/>
                  </a:lnTo>
                  <a:lnTo>
                    <a:pt x="174" y="114"/>
                  </a:lnTo>
                  <a:lnTo>
                    <a:pt x="180" y="122"/>
                  </a:lnTo>
                  <a:lnTo>
                    <a:pt x="182" y="132"/>
                  </a:lnTo>
                  <a:lnTo>
                    <a:pt x="180" y="142"/>
                  </a:lnTo>
                  <a:lnTo>
                    <a:pt x="174" y="150"/>
                  </a:lnTo>
                  <a:lnTo>
                    <a:pt x="154" y="178"/>
                  </a:lnTo>
                  <a:lnTo>
                    <a:pt x="154" y="178"/>
                  </a:lnTo>
                  <a:lnTo>
                    <a:pt x="146" y="184"/>
                  </a:lnTo>
                  <a:lnTo>
                    <a:pt x="140" y="188"/>
                  </a:lnTo>
                  <a:lnTo>
                    <a:pt x="140" y="188"/>
                  </a:lnTo>
                  <a:lnTo>
                    <a:pt x="140" y="188"/>
                  </a:lnTo>
                  <a:lnTo>
                    <a:pt x="146" y="192"/>
                  </a:lnTo>
                  <a:lnTo>
                    <a:pt x="152" y="194"/>
                  </a:lnTo>
                  <a:lnTo>
                    <a:pt x="164" y="196"/>
                  </a:lnTo>
                  <a:lnTo>
                    <a:pt x="174" y="192"/>
                  </a:lnTo>
                  <a:lnTo>
                    <a:pt x="180" y="188"/>
                  </a:lnTo>
                  <a:lnTo>
                    <a:pt x="184" y="184"/>
                  </a:lnTo>
                  <a:lnTo>
                    <a:pt x="208" y="154"/>
                  </a:lnTo>
                  <a:lnTo>
                    <a:pt x="208" y="154"/>
                  </a:lnTo>
                  <a:lnTo>
                    <a:pt x="212" y="148"/>
                  </a:lnTo>
                  <a:lnTo>
                    <a:pt x="214" y="142"/>
                  </a:lnTo>
                  <a:lnTo>
                    <a:pt x="214" y="130"/>
                  </a:lnTo>
                  <a:lnTo>
                    <a:pt x="212" y="120"/>
                  </a:lnTo>
                  <a:lnTo>
                    <a:pt x="208" y="114"/>
                  </a:lnTo>
                  <a:lnTo>
                    <a:pt x="204" y="1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10269"/>
            <p:cNvSpPr>
              <a:spLocks/>
            </p:cNvSpPr>
            <p:nvPr/>
          </p:nvSpPr>
          <p:spPr bwMode="auto">
            <a:xfrm>
              <a:off x="10558463" y="4344988"/>
              <a:ext cx="339725" cy="307975"/>
            </a:xfrm>
            <a:custGeom>
              <a:avLst/>
              <a:gdLst>
                <a:gd name="T0" fmla="*/ 202 w 214"/>
                <a:gd name="T1" fmla="*/ 108 h 194"/>
                <a:gd name="T2" fmla="*/ 74 w 214"/>
                <a:gd name="T3" fmla="*/ 6 h 194"/>
                <a:gd name="T4" fmla="*/ 74 w 214"/>
                <a:gd name="T5" fmla="*/ 6 h 194"/>
                <a:gd name="T6" fmla="*/ 68 w 214"/>
                <a:gd name="T7" fmla="*/ 2 h 194"/>
                <a:gd name="T8" fmla="*/ 64 w 214"/>
                <a:gd name="T9" fmla="*/ 0 h 194"/>
                <a:gd name="T10" fmla="*/ 52 w 214"/>
                <a:gd name="T11" fmla="*/ 0 h 194"/>
                <a:gd name="T12" fmla="*/ 40 w 214"/>
                <a:gd name="T13" fmla="*/ 2 h 194"/>
                <a:gd name="T14" fmla="*/ 34 w 214"/>
                <a:gd name="T15" fmla="*/ 6 h 194"/>
                <a:gd name="T16" fmla="*/ 30 w 214"/>
                <a:gd name="T17" fmla="*/ 10 h 194"/>
                <a:gd name="T18" fmla="*/ 6 w 214"/>
                <a:gd name="T19" fmla="*/ 42 h 194"/>
                <a:gd name="T20" fmla="*/ 6 w 214"/>
                <a:gd name="T21" fmla="*/ 42 h 194"/>
                <a:gd name="T22" fmla="*/ 4 w 214"/>
                <a:gd name="T23" fmla="*/ 46 h 194"/>
                <a:gd name="T24" fmla="*/ 0 w 214"/>
                <a:gd name="T25" fmla="*/ 52 h 194"/>
                <a:gd name="T26" fmla="*/ 0 w 214"/>
                <a:gd name="T27" fmla="*/ 64 h 194"/>
                <a:gd name="T28" fmla="*/ 4 w 214"/>
                <a:gd name="T29" fmla="*/ 76 h 194"/>
                <a:gd name="T30" fmla="*/ 6 w 214"/>
                <a:gd name="T31" fmla="*/ 80 h 194"/>
                <a:gd name="T32" fmla="*/ 12 w 214"/>
                <a:gd name="T33" fmla="*/ 84 h 194"/>
                <a:gd name="T34" fmla="*/ 12 w 214"/>
                <a:gd name="T35" fmla="*/ 86 h 194"/>
                <a:gd name="T36" fmla="*/ 12 w 214"/>
                <a:gd name="T37" fmla="*/ 86 h 194"/>
                <a:gd name="T38" fmla="*/ 14 w 214"/>
                <a:gd name="T39" fmla="*/ 78 h 194"/>
                <a:gd name="T40" fmla="*/ 20 w 214"/>
                <a:gd name="T41" fmla="*/ 70 h 194"/>
                <a:gd name="T42" fmla="*/ 40 w 214"/>
                <a:gd name="T43" fmla="*/ 44 h 194"/>
                <a:gd name="T44" fmla="*/ 40 w 214"/>
                <a:gd name="T45" fmla="*/ 44 h 194"/>
                <a:gd name="T46" fmla="*/ 48 w 214"/>
                <a:gd name="T47" fmla="*/ 36 h 194"/>
                <a:gd name="T48" fmla="*/ 58 w 214"/>
                <a:gd name="T49" fmla="*/ 32 h 194"/>
                <a:gd name="T50" fmla="*/ 68 w 214"/>
                <a:gd name="T51" fmla="*/ 32 h 194"/>
                <a:gd name="T52" fmla="*/ 76 w 214"/>
                <a:gd name="T53" fmla="*/ 36 h 194"/>
                <a:gd name="T54" fmla="*/ 172 w 214"/>
                <a:gd name="T55" fmla="*/ 114 h 194"/>
                <a:gd name="T56" fmla="*/ 172 w 214"/>
                <a:gd name="T57" fmla="*/ 114 h 194"/>
                <a:gd name="T58" fmla="*/ 178 w 214"/>
                <a:gd name="T59" fmla="*/ 120 h 194"/>
                <a:gd name="T60" fmla="*/ 180 w 214"/>
                <a:gd name="T61" fmla="*/ 130 h 194"/>
                <a:gd name="T62" fmla="*/ 180 w 214"/>
                <a:gd name="T63" fmla="*/ 140 h 194"/>
                <a:gd name="T64" fmla="*/ 174 w 214"/>
                <a:gd name="T65" fmla="*/ 150 h 194"/>
                <a:gd name="T66" fmla="*/ 152 w 214"/>
                <a:gd name="T67" fmla="*/ 176 h 194"/>
                <a:gd name="T68" fmla="*/ 152 w 214"/>
                <a:gd name="T69" fmla="*/ 176 h 194"/>
                <a:gd name="T70" fmla="*/ 146 w 214"/>
                <a:gd name="T71" fmla="*/ 182 h 194"/>
                <a:gd name="T72" fmla="*/ 138 w 214"/>
                <a:gd name="T73" fmla="*/ 186 h 194"/>
                <a:gd name="T74" fmla="*/ 140 w 214"/>
                <a:gd name="T75" fmla="*/ 188 h 194"/>
                <a:gd name="T76" fmla="*/ 140 w 214"/>
                <a:gd name="T77" fmla="*/ 188 h 194"/>
                <a:gd name="T78" fmla="*/ 146 w 214"/>
                <a:gd name="T79" fmla="*/ 190 h 194"/>
                <a:gd name="T80" fmla="*/ 152 w 214"/>
                <a:gd name="T81" fmla="*/ 192 h 194"/>
                <a:gd name="T82" fmla="*/ 162 w 214"/>
                <a:gd name="T83" fmla="*/ 194 h 194"/>
                <a:gd name="T84" fmla="*/ 174 w 214"/>
                <a:gd name="T85" fmla="*/ 190 h 194"/>
                <a:gd name="T86" fmla="*/ 180 w 214"/>
                <a:gd name="T87" fmla="*/ 186 h 194"/>
                <a:gd name="T88" fmla="*/ 184 w 214"/>
                <a:gd name="T89" fmla="*/ 182 h 194"/>
                <a:gd name="T90" fmla="*/ 208 w 214"/>
                <a:gd name="T91" fmla="*/ 152 h 194"/>
                <a:gd name="T92" fmla="*/ 208 w 214"/>
                <a:gd name="T93" fmla="*/ 152 h 194"/>
                <a:gd name="T94" fmla="*/ 212 w 214"/>
                <a:gd name="T95" fmla="*/ 146 h 194"/>
                <a:gd name="T96" fmla="*/ 214 w 214"/>
                <a:gd name="T97" fmla="*/ 140 h 194"/>
                <a:gd name="T98" fmla="*/ 214 w 214"/>
                <a:gd name="T99" fmla="*/ 128 h 194"/>
                <a:gd name="T100" fmla="*/ 210 w 214"/>
                <a:gd name="T101" fmla="*/ 118 h 194"/>
                <a:gd name="T102" fmla="*/ 208 w 214"/>
                <a:gd name="T103" fmla="*/ 112 h 194"/>
                <a:gd name="T104" fmla="*/ 202 w 214"/>
                <a:gd name="T105"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194">
                  <a:moveTo>
                    <a:pt x="202" y="108"/>
                  </a:moveTo>
                  <a:lnTo>
                    <a:pt x="74" y="6"/>
                  </a:lnTo>
                  <a:lnTo>
                    <a:pt x="74" y="6"/>
                  </a:lnTo>
                  <a:lnTo>
                    <a:pt x="68" y="2"/>
                  </a:lnTo>
                  <a:lnTo>
                    <a:pt x="64" y="0"/>
                  </a:lnTo>
                  <a:lnTo>
                    <a:pt x="52" y="0"/>
                  </a:lnTo>
                  <a:lnTo>
                    <a:pt x="40" y="2"/>
                  </a:lnTo>
                  <a:lnTo>
                    <a:pt x="34" y="6"/>
                  </a:lnTo>
                  <a:lnTo>
                    <a:pt x="30" y="10"/>
                  </a:lnTo>
                  <a:lnTo>
                    <a:pt x="6" y="42"/>
                  </a:lnTo>
                  <a:lnTo>
                    <a:pt x="6" y="42"/>
                  </a:lnTo>
                  <a:lnTo>
                    <a:pt x="4" y="46"/>
                  </a:lnTo>
                  <a:lnTo>
                    <a:pt x="0" y="52"/>
                  </a:lnTo>
                  <a:lnTo>
                    <a:pt x="0" y="64"/>
                  </a:lnTo>
                  <a:lnTo>
                    <a:pt x="4" y="76"/>
                  </a:lnTo>
                  <a:lnTo>
                    <a:pt x="6" y="80"/>
                  </a:lnTo>
                  <a:lnTo>
                    <a:pt x="12" y="84"/>
                  </a:lnTo>
                  <a:lnTo>
                    <a:pt x="12" y="86"/>
                  </a:lnTo>
                  <a:lnTo>
                    <a:pt x="12" y="86"/>
                  </a:lnTo>
                  <a:lnTo>
                    <a:pt x="14" y="78"/>
                  </a:lnTo>
                  <a:lnTo>
                    <a:pt x="20" y="70"/>
                  </a:lnTo>
                  <a:lnTo>
                    <a:pt x="40" y="44"/>
                  </a:lnTo>
                  <a:lnTo>
                    <a:pt x="40" y="44"/>
                  </a:lnTo>
                  <a:lnTo>
                    <a:pt x="48" y="36"/>
                  </a:lnTo>
                  <a:lnTo>
                    <a:pt x="58" y="32"/>
                  </a:lnTo>
                  <a:lnTo>
                    <a:pt x="68" y="32"/>
                  </a:lnTo>
                  <a:lnTo>
                    <a:pt x="76" y="36"/>
                  </a:lnTo>
                  <a:lnTo>
                    <a:pt x="172" y="114"/>
                  </a:lnTo>
                  <a:lnTo>
                    <a:pt x="172" y="114"/>
                  </a:lnTo>
                  <a:lnTo>
                    <a:pt x="178" y="120"/>
                  </a:lnTo>
                  <a:lnTo>
                    <a:pt x="180" y="130"/>
                  </a:lnTo>
                  <a:lnTo>
                    <a:pt x="180" y="140"/>
                  </a:lnTo>
                  <a:lnTo>
                    <a:pt x="174" y="150"/>
                  </a:lnTo>
                  <a:lnTo>
                    <a:pt x="152" y="176"/>
                  </a:lnTo>
                  <a:lnTo>
                    <a:pt x="152" y="176"/>
                  </a:lnTo>
                  <a:lnTo>
                    <a:pt x="146" y="182"/>
                  </a:lnTo>
                  <a:lnTo>
                    <a:pt x="138" y="186"/>
                  </a:lnTo>
                  <a:lnTo>
                    <a:pt x="140" y="188"/>
                  </a:lnTo>
                  <a:lnTo>
                    <a:pt x="140" y="188"/>
                  </a:lnTo>
                  <a:lnTo>
                    <a:pt x="146" y="190"/>
                  </a:lnTo>
                  <a:lnTo>
                    <a:pt x="152" y="192"/>
                  </a:lnTo>
                  <a:lnTo>
                    <a:pt x="162" y="194"/>
                  </a:lnTo>
                  <a:lnTo>
                    <a:pt x="174" y="190"/>
                  </a:lnTo>
                  <a:lnTo>
                    <a:pt x="180" y="186"/>
                  </a:lnTo>
                  <a:lnTo>
                    <a:pt x="184" y="182"/>
                  </a:lnTo>
                  <a:lnTo>
                    <a:pt x="208" y="152"/>
                  </a:lnTo>
                  <a:lnTo>
                    <a:pt x="208" y="152"/>
                  </a:lnTo>
                  <a:lnTo>
                    <a:pt x="212" y="146"/>
                  </a:lnTo>
                  <a:lnTo>
                    <a:pt x="214" y="140"/>
                  </a:lnTo>
                  <a:lnTo>
                    <a:pt x="214" y="128"/>
                  </a:lnTo>
                  <a:lnTo>
                    <a:pt x="210" y="118"/>
                  </a:lnTo>
                  <a:lnTo>
                    <a:pt x="208" y="112"/>
                  </a:lnTo>
                  <a:lnTo>
                    <a:pt x="202" y="108"/>
                  </a:lnTo>
                  <a:close/>
                </a:path>
              </a:pathLst>
            </a:custGeom>
            <a:solidFill>
              <a:srgbClr val="32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10270"/>
            <p:cNvSpPr>
              <a:spLocks/>
            </p:cNvSpPr>
            <p:nvPr/>
          </p:nvSpPr>
          <p:spPr bwMode="auto">
            <a:xfrm>
              <a:off x="10558463" y="4344988"/>
              <a:ext cx="339725" cy="307975"/>
            </a:xfrm>
            <a:custGeom>
              <a:avLst/>
              <a:gdLst>
                <a:gd name="T0" fmla="*/ 202 w 214"/>
                <a:gd name="T1" fmla="*/ 108 h 194"/>
                <a:gd name="T2" fmla="*/ 74 w 214"/>
                <a:gd name="T3" fmla="*/ 6 h 194"/>
                <a:gd name="T4" fmla="*/ 74 w 214"/>
                <a:gd name="T5" fmla="*/ 6 h 194"/>
                <a:gd name="T6" fmla="*/ 68 w 214"/>
                <a:gd name="T7" fmla="*/ 2 h 194"/>
                <a:gd name="T8" fmla="*/ 64 w 214"/>
                <a:gd name="T9" fmla="*/ 0 h 194"/>
                <a:gd name="T10" fmla="*/ 52 w 214"/>
                <a:gd name="T11" fmla="*/ 0 h 194"/>
                <a:gd name="T12" fmla="*/ 40 w 214"/>
                <a:gd name="T13" fmla="*/ 2 h 194"/>
                <a:gd name="T14" fmla="*/ 34 w 214"/>
                <a:gd name="T15" fmla="*/ 6 h 194"/>
                <a:gd name="T16" fmla="*/ 30 w 214"/>
                <a:gd name="T17" fmla="*/ 10 h 194"/>
                <a:gd name="T18" fmla="*/ 6 w 214"/>
                <a:gd name="T19" fmla="*/ 42 h 194"/>
                <a:gd name="T20" fmla="*/ 6 w 214"/>
                <a:gd name="T21" fmla="*/ 42 h 194"/>
                <a:gd name="T22" fmla="*/ 4 w 214"/>
                <a:gd name="T23" fmla="*/ 46 h 194"/>
                <a:gd name="T24" fmla="*/ 0 w 214"/>
                <a:gd name="T25" fmla="*/ 52 h 194"/>
                <a:gd name="T26" fmla="*/ 0 w 214"/>
                <a:gd name="T27" fmla="*/ 64 h 194"/>
                <a:gd name="T28" fmla="*/ 4 w 214"/>
                <a:gd name="T29" fmla="*/ 76 h 194"/>
                <a:gd name="T30" fmla="*/ 6 w 214"/>
                <a:gd name="T31" fmla="*/ 80 h 194"/>
                <a:gd name="T32" fmla="*/ 12 w 214"/>
                <a:gd name="T33" fmla="*/ 84 h 194"/>
                <a:gd name="T34" fmla="*/ 12 w 214"/>
                <a:gd name="T35" fmla="*/ 86 h 194"/>
                <a:gd name="T36" fmla="*/ 12 w 214"/>
                <a:gd name="T37" fmla="*/ 86 h 194"/>
                <a:gd name="T38" fmla="*/ 14 w 214"/>
                <a:gd name="T39" fmla="*/ 78 h 194"/>
                <a:gd name="T40" fmla="*/ 20 w 214"/>
                <a:gd name="T41" fmla="*/ 70 h 194"/>
                <a:gd name="T42" fmla="*/ 40 w 214"/>
                <a:gd name="T43" fmla="*/ 44 h 194"/>
                <a:gd name="T44" fmla="*/ 40 w 214"/>
                <a:gd name="T45" fmla="*/ 44 h 194"/>
                <a:gd name="T46" fmla="*/ 48 w 214"/>
                <a:gd name="T47" fmla="*/ 36 h 194"/>
                <a:gd name="T48" fmla="*/ 58 w 214"/>
                <a:gd name="T49" fmla="*/ 32 h 194"/>
                <a:gd name="T50" fmla="*/ 68 w 214"/>
                <a:gd name="T51" fmla="*/ 32 h 194"/>
                <a:gd name="T52" fmla="*/ 76 w 214"/>
                <a:gd name="T53" fmla="*/ 36 h 194"/>
                <a:gd name="T54" fmla="*/ 172 w 214"/>
                <a:gd name="T55" fmla="*/ 114 h 194"/>
                <a:gd name="T56" fmla="*/ 172 w 214"/>
                <a:gd name="T57" fmla="*/ 114 h 194"/>
                <a:gd name="T58" fmla="*/ 178 w 214"/>
                <a:gd name="T59" fmla="*/ 120 h 194"/>
                <a:gd name="T60" fmla="*/ 180 w 214"/>
                <a:gd name="T61" fmla="*/ 130 h 194"/>
                <a:gd name="T62" fmla="*/ 180 w 214"/>
                <a:gd name="T63" fmla="*/ 140 h 194"/>
                <a:gd name="T64" fmla="*/ 174 w 214"/>
                <a:gd name="T65" fmla="*/ 150 h 194"/>
                <a:gd name="T66" fmla="*/ 152 w 214"/>
                <a:gd name="T67" fmla="*/ 176 h 194"/>
                <a:gd name="T68" fmla="*/ 152 w 214"/>
                <a:gd name="T69" fmla="*/ 176 h 194"/>
                <a:gd name="T70" fmla="*/ 146 w 214"/>
                <a:gd name="T71" fmla="*/ 182 h 194"/>
                <a:gd name="T72" fmla="*/ 138 w 214"/>
                <a:gd name="T73" fmla="*/ 186 h 194"/>
                <a:gd name="T74" fmla="*/ 140 w 214"/>
                <a:gd name="T75" fmla="*/ 188 h 194"/>
                <a:gd name="T76" fmla="*/ 140 w 214"/>
                <a:gd name="T77" fmla="*/ 188 h 194"/>
                <a:gd name="T78" fmla="*/ 146 w 214"/>
                <a:gd name="T79" fmla="*/ 190 h 194"/>
                <a:gd name="T80" fmla="*/ 152 w 214"/>
                <a:gd name="T81" fmla="*/ 192 h 194"/>
                <a:gd name="T82" fmla="*/ 162 w 214"/>
                <a:gd name="T83" fmla="*/ 194 h 194"/>
                <a:gd name="T84" fmla="*/ 174 w 214"/>
                <a:gd name="T85" fmla="*/ 190 h 194"/>
                <a:gd name="T86" fmla="*/ 180 w 214"/>
                <a:gd name="T87" fmla="*/ 186 h 194"/>
                <a:gd name="T88" fmla="*/ 184 w 214"/>
                <a:gd name="T89" fmla="*/ 182 h 194"/>
                <a:gd name="T90" fmla="*/ 208 w 214"/>
                <a:gd name="T91" fmla="*/ 152 h 194"/>
                <a:gd name="T92" fmla="*/ 208 w 214"/>
                <a:gd name="T93" fmla="*/ 152 h 194"/>
                <a:gd name="T94" fmla="*/ 212 w 214"/>
                <a:gd name="T95" fmla="*/ 146 h 194"/>
                <a:gd name="T96" fmla="*/ 214 w 214"/>
                <a:gd name="T97" fmla="*/ 140 h 194"/>
                <a:gd name="T98" fmla="*/ 214 w 214"/>
                <a:gd name="T99" fmla="*/ 128 h 194"/>
                <a:gd name="T100" fmla="*/ 210 w 214"/>
                <a:gd name="T101" fmla="*/ 118 h 194"/>
                <a:gd name="T102" fmla="*/ 208 w 214"/>
                <a:gd name="T103" fmla="*/ 112 h 194"/>
                <a:gd name="T104" fmla="*/ 202 w 214"/>
                <a:gd name="T105"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194">
                  <a:moveTo>
                    <a:pt x="202" y="108"/>
                  </a:moveTo>
                  <a:lnTo>
                    <a:pt x="74" y="6"/>
                  </a:lnTo>
                  <a:lnTo>
                    <a:pt x="74" y="6"/>
                  </a:lnTo>
                  <a:lnTo>
                    <a:pt x="68" y="2"/>
                  </a:lnTo>
                  <a:lnTo>
                    <a:pt x="64" y="0"/>
                  </a:lnTo>
                  <a:lnTo>
                    <a:pt x="52" y="0"/>
                  </a:lnTo>
                  <a:lnTo>
                    <a:pt x="40" y="2"/>
                  </a:lnTo>
                  <a:lnTo>
                    <a:pt x="34" y="6"/>
                  </a:lnTo>
                  <a:lnTo>
                    <a:pt x="30" y="10"/>
                  </a:lnTo>
                  <a:lnTo>
                    <a:pt x="6" y="42"/>
                  </a:lnTo>
                  <a:lnTo>
                    <a:pt x="6" y="42"/>
                  </a:lnTo>
                  <a:lnTo>
                    <a:pt x="4" y="46"/>
                  </a:lnTo>
                  <a:lnTo>
                    <a:pt x="0" y="52"/>
                  </a:lnTo>
                  <a:lnTo>
                    <a:pt x="0" y="64"/>
                  </a:lnTo>
                  <a:lnTo>
                    <a:pt x="4" y="76"/>
                  </a:lnTo>
                  <a:lnTo>
                    <a:pt x="6" y="80"/>
                  </a:lnTo>
                  <a:lnTo>
                    <a:pt x="12" y="84"/>
                  </a:lnTo>
                  <a:lnTo>
                    <a:pt x="12" y="86"/>
                  </a:lnTo>
                  <a:lnTo>
                    <a:pt x="12" y="86"/>
                  </a:lnTo>
                  <a:lnTo>
                    <a:pt x="14" y="78"/>
                  </a:lnTo>
                  <a:lnTo>
                    <a:pt x="20" y="70"/>
                  </a:lnTo>
                  <a:lnTo>
                    <a:pt x="40" y="44"/>
                  </a:lnTo>
                  <a:lnTo>
                    <a:pt x="40" y="44"/>
                  </a:lnTo>
                  <a:lnTo>
                    <a:pt x="48" y="36"/>
                  </a:lnTo>
                  <a:lnTo>
                    <a:pt x="58" y="32"/>
                  </a:lnTo>
                  <a:lnTo>
                    <a:pt x="68" y="32"/>
                  </a:lnTo>
                  <a:lnTo>
                    <a:pt x="76" y="36"/>
                  </a:lnTo>
                  <a:lnTo>
                    <a:pt x="172" y="114"/>
                  </a:lnTo>
                  <a:lnTo>
                    <a:pt x="172" y="114"/>
                  </a:lnTo>
                  <a:lnTo>
                    <a:pt x="178" y="120"/>
                  </a:lnTo>
                  <a:lnTo>
                    <a:pt x="180" y="130"/>
                  </a:lnTo>
                  <a:lnTo>
                    <a:pt x="180" y="140"/>
                  </a:lnTo>
                  <a:lnTo>
                    <a:pt x="174" y="150"/>
                  </a:lnTo>
                  <a:lnTo>
                    <a:pt x="152" y="176"/>
                  </a:lnTo>
                  <a:lnTo>
                    <a:pt x="152" y="176"/>
                  </a:lnTo>
                  <a:lnTo>
                    <a:pt x="146" y="182"/>
                  </a:lnTo>
                  <a:lnTo>
                    <a:pt x="138" y="186"/>
                  </a:lnTo>
                  <a:lnTo>
                    <a:pt x="140" y="188"/>
                  </a:lnTo>
                  <a:lnTo>
                    <a:pt x="140" y="188"/>
                  </a:lnTo>
                  <a:lnTo>
                    <a:pt x="146" y="190"/>
                  </a:lnTo>
                  <a:lnTo>
                    <a:pt x="152" y="192"/>
                  </a:lnTo>
                  <a:lnTo>
                    <a:pt x="162" y="194"/>
                  </a:lnTo>
                  <a:lnTo>
                    <a:pt x="174" y="190"/>
                  </a:lnTo>
                  <a:lnTo>
                    <a:pt x="180" y="186"/>
                  </a:lnTo>
                  <a:lnTo>
                    <a:pt x="184" y="182"/>
                  </a:lnTo>
                  <a:lnTo>
                    <a:pt x="208" y="152"/>
                  </a:lnTo>
                  <a:lnTo>
                    <a:pt x="208" y="152"/>
                  </a:lnTo>
                  <a:lnTo>
                    <a:pt x="212" y="146"/>
                  </a:lnTo>
                  <a:lnTo>
                    <a:pt x="214" y="140"/>
                  </a:lnTo>
                  <a:lnTo>
                    <a:pt x="214" y="128"/>
                  </a:lnTo>
                  <a:lnTo>
                    <a:pt x="210" y="118"/>
                  </a:lnTo>
                  <a:lnTo>
                    <a:pt x="208" y="112"/>
                  </a:lnTo>
                  <a:lnTo>
                    <a:pt x="202" y="1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10271"/>
            <p:cNvSpPr>
              <a:spLocks/>
            </p:cNvSpPr>
            <p:nvPr/>
          </p:nvSpPr>
          <p:spPr bwMode="auto">
            <a:xfrm>
              <a:off x="9850438" y="4271963"/>
              <a:ext cx="1384300" cy="1343025"/>
            </a:xfrm>
            <a:custGeom>
              <a:avLst/>
              <a:gdLst>
                <a:gd name="T0" fmla="*/ 566 w 872"/>
                <a:gd name="T1" fmla="*/ 834 h 846"/>
                <a:gd name="T2" fmla="*/ 566 w 872"/>
                <a:gd name="T3" fmla="*/ 834 h 846"/>
                <a:gd name="T4" fmla="*/ 560 w 872"/>
                <a:gd name="T5" fmla="*/ 840 h 846"/>
                <a:gd name="T6" fmla="*/ 556 w 872"/>
                <a:gd name="T7" fmla="*/ 842 h 846"/>
                <a:gd name="T8" fmla="*/ 544 w 872"/>
                <a:gd name="T9" fmla="*/ 846 h 846"/>
                <a:gd name="T10" fmla="*/ 532 w 872"/>
                <a:gd name="T11" fmla="*/ 846 h 846"/>
                <a:gd name="T12" fmla="*/ 526 w 872"/>
                <a:gd name="T13" fmla="*/ 844 h 846"/>
                <a:gd name="T14" fmla="*/ 522 w 872"/>
                <a:gd name="T15" fmla="*/ 840 h 846"/>
                <a:gd name="T16" fmla="*/ 10 w 872"/>
                <a:gd name="T17" fmla="*/ 434 h 846"/>
                <a:gd name="T18" fmla="*/ 10 w 872"/>
                <a:gd name="T19" fmla="*/ 434 h 846"/>
                <a:gd name="T20" fmla="*/ 6 w 872"/>
                <a:gd name="T21" fmla="*/ 428 h 846"/>
                <a:gd name="T22" fmla="*/ 2 w 872"/>
                <a:gd name="T23" fmla="*/ 424 h 846"/>
                <a:gd name="T24" fmla="*/ 0 w 872"/>
                <a:gd name="T25" fmla="*/ 412 h 846"/>
                <a:gd name="T26" fmla="*/ 0 w 872"/>
                <a:gd name="T27" fmla="*/ 400 h 846"/>
                <a:gd name="T28" fmla="*/ 2 w 872"/>
                <a:gd name="T29" fmla="*/ 394 h 846"/>
                <a:gd name="T30" fmla="*/ 6 w 872"/>
                <a:gd name="T31" fmla="*/ 390 h 846"/>
                <a:gd name="T32" fmla="*/ 306 w 872"/>
                <a:gd name="T33" fmla="*/ 12 h 846"/>
                <a:gd name="T34" fmla="*/ 306 w 872"/>
                <a:gd name="T35" fmla="*/ 12 h 846"/>
                <a:gd name="T36" fmla="*/ 310 w 872"/>
                <a:gd name="T37" fmla="*/ 6 h 846"/>
                <a:gd name="T38" fmla="*/ 316 w 872"/>
                <a:gd name="T39" fmla="*/ 4 h 846"/>
                <a:gd name="T40" fmla="*/ 328 w 872"/>
                <a:gd name="T41" fmla="*/ 0 h 846"/>
                <a:gd name="T42" fmla="*/ 340 w 872"/>
                <a:gd name="T43" fmla="*/ 0 h 846"/>
                <a:gd name="T44" fmla="*/ 344 w 872"/>
                <a:gd name="T45" fmla="*/ 2 h 846"/>
                <a:gd name="T46" fmla="*/ 350 w 872"/>
                <a:gd name="T47" fmla="*/ 6 h 846"/>
                <a:gd name="T48" fmla="*/ 862 w 872"/>
                <a:gd name="T49" fmla="*/ 412 h 846"/>
                <a:gd name="T50" fmla="*/ 862 w 872"/>
                <a:gd name="T51" fmla="*/ 412 h 846"/>
                <a:gd name="T52" fmla="*/ 866 w 872"/>
                <a:gd name="T53" fmla="*/ 418 h 846"/>
                <a:gd name="T54" fmla="*/ 868 w 872"/>
                <a:gd name="T55" fmla="*/ 422 h 846"/>
                <a:gd name="T56" fmla="*/ 872 w 872"/>
                <a:gd name="T57" fmla="*/ 434 h 846"/>
                <a:gd name="T58" fmla="*/ 872 w 872"/>
                <a:gd name="T59" fmla="*/ 446 h 846"/>
                <a:gd name="T60" fmla="*/ 870 w 872"/>
                <a:gd name="T61" fmla="*/ 452 h 846"/>
                <a:gd name="T62" fmla="*/ 866 w 872"/>
                <a:gd name="T63" fmla="*/ 456 h 846"/>
                <a:gd name="T64" fmla="*/ 566 w 872"/>
                <a:gd name="T65" fmla="*/ 834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2" h="846">
                  <a:moveTo>
                    <a:pt x="566" y="834"/>
                  </a:moveTo>
                  <a:lnTo>
                    <a:pt x="566" y="834"/>
                  </a:lnTo>
                  <a:lnTo>
                    <a:pt x="560" y="840"/>
                  </a:lnTo>
                  <a:lnTo>
                    <a:pt x="556" y="842"/>
                  </a:lnTo>
                  <a:lnTo>
                    <a:pt x="544" y="846"/>
                  </a:lnTo>
                  <a:lnTo>
                    <a:pt x="532" y="846"/>
                  </a:lnTo>
                  <a:lnTo>
                    <a:pt x="526" y="844"/>
                  </a:lnTo>
                  <a:lnTo>
                    <a:pt x="522" y="840"/>
                  </a:lnTo>
                  <a:lnTo>
                    <a:pt x="10" y="434"/>
                  </a:lnTo>
                  <a:lnTo>
                    <a:pt x="10" y="434"/>
                  </a:lnTo>
                  <a:lnTo>
                    <a:pt x="6" y="428"/>
                  </a:lnTo>
                  <a:lnTo>
                    <a:pt x="2" y="424"/>
                  </a:lnTo>
                  <a:lnTo>
                    <a:pt x="0" y="412"/>
                  </a:lnTo>
                  <a:lnTo>
                    <a:pt x="0" y="400"/>
                  </a:lnTo>
                  <a:lnTo>
                    <a:pt x="2" y="394"/>
                  </a:lnTo>
                  <a:lnTo>
                    <a:pt x="6" y="390"/>
                  </a:lnTo>
                  <a:lnTo>
                    <a:pt x="306" y="12"/>
                  </a:lnTo>
                  <a:lnTo>
                    <a:pt x="306" y="12"/>
                  </a:lnTo>
                  <a:lnTo>
                    <a:pt x="310" y="6"/>
                  </a:lnTo>
                  <a:lnTo>
                    <a:pt x="316" y="4"/>
                  </a:lnTo>
                  <a:lnTo>
                    <a:pt x="328" y="0"/>
                  </a:lnTo>
                  <a:lnTo>
                    <a:pt x="340" y="0"/>
                  </a:lnTo>
                  <a:lnTo>
                    <a:pt x="344" y="2"/>
                  </a:lnTo>
                  <a:lnTo>
                    <a:pt x="350" y="6"/>
                  </a:lnTo>
                  <a:lnTo>
                    <a:pt x="862" y="412"/>
                  </a:lnTo>
                  <a:lnTo>
                    <a:pt x="862" y="412"/>
                  </a:lnTo>
                  <a:lnTo>
                    <a:pt x="866" y="418"/>
                  </a:lnTo>
                  <a:lnTo>
                    <a:pt x="868" y="422"/>
                  </a:lnTo>
                  <a:lnTo>
                    <a:pt x="872" y="434"/>
                  </a:lnTo>
                  <a:lnTo>
                    <a:pt x="872" y="446"/>
                  </a:lnTo>
                  <a:lnTo>
                    <a:pt x="870" y="452"/>
                  </a:lnTo>
                  <a:lnTo>
                    <a:pt x="866" y="456"/>
                  </a:lnTo>
                  <a:lnTo>
                    <a:pt x="566" y="834"/>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10272"/>
            <p:cNvSpPr>
              <a:spLocks/>
            </p:cNvSpPr>
            <p:nvPr/>
          </p:nvSpPr>
          <p:spPr bwMode="auto">
            <a:xfrm>
              <a:off x="9847263" y="4271963"/>
              <a:ext cx="1330325" cy="1295400"/>
            </a:xfrm>
            <a:custGeom>
              <a:avLst/>
              <a:gdLst>
                <a:gd name="T0" fmla="*/ 530 w 838"/>
                <a:gd name="T1" fmla="*/ 804 h 816"/>
                <a:gd name="T2" fmla="*/ 530 w 838"/>
                <a:gd name="T3" fmla="*/ 804 h 816"/>
                <a:gd name="T4" fmla="*/ 520 w 838"/>
                <a:gd name="T5" fmla="*/ 812 h 816"/>
                <a:gd name="T6" fmla="*/ 510 w 838"/>
                <a:gd name="T7" fmla="*/ 816 h 816"/>
                <a:gd name="T8" fmla="*/ 498 w 838"/>
                <a:gd name="T9" fmla="*/ 816 h 816"/>
                <a:gd name="T10" fmla="*/ 492 w 838"/>
                <a:gd name="T11" fmla="*/ 814 h 816"/>
                <a:gd name="T12" fmla="*/ 488 w 838"/>
                <a:gd name="T13" fmla="*/ 810 h 816"/>
                <a:gd name="T14" fmla="*/ 12 w 838"/>
                <a:gd name="T15" fmla="*/ 432 h 816"/>
                <a:gd name="T16" fmla="*/ 12 w 838"/>
                <a:gd name="T17" fmla="*/ 432 h 816"/>
                <a:gd name="T18" fmla="*/ 6 w 838"/>
                <a:gd name="T19" fmla="*/ 428 h 816"/>
                <a:gd name="T20" fmla="*/ 4 w 838"/>
                <a:gd name="T21" fmla="*/ 424 h 816"/>
                <a:gd name="T22" fmla="*/ 0 w 838"/>
                <a:gd name="T23" fmla="*/ 412 h 816"/>
                <a:gd name="T24" fmla="*/ 2 w 838"/>
                <a:gd name="T25" fmla="*/ 400 h 816"/>
                <a:gd name="T26" fmla="*/ 8 w 838"/>
                <a:gd name="T27" fmla="*/ 390 h 816"/>
                <a:gd name="T28" fmla="*/ 308 w 838"/>
                <a:gd name="T29" fmla="*/ 12 h 816"/>
                <a:gd name="T30" fmla="*/ 308 w 838"/>
                <a:gd name="T31" fmla="*/ 12 h 816"/>
                <a:gd name="T32" fmla="*/ 318 w 838"/>
                <a:gd name="T33" fmla="*/ 4 h 816"/>
                <a:gd name="T34" fmla="*/ 328 w 838"/>
                <a:gd name="T35" fmla="*/ 0 h 816"/>
                <a:gd name="T36" fmla="*/ 340 w 838"/>
                <a:gd name="T37" fmla="*/ 0 h 816"/>
                <a:gd name="T38" fmla="*/ 346 w 838"/>
                <a:gd name="T39" fmla="*/ 2 h 816"/>
                <a:gd name="T40" fmla="*/ 350 w 838"/>
                <a:gd name="T41" fmla="*/ 6 h 816"/>
                <a:gd name="T42" fmla="*/ 826 w 838"/>
                <a:gd name="T43" fmla="*/ 384 h 816"/>
                <a:gd name="T44" fmla="*/ 826 w 838"/>
                <a:gd name="T45" fmla="*/ 384 h 816"/>
                <a:gd name="T46" fmla="*/ 832 w 838"/>
                <a:gd name="T47" fmla="*/ 388 h 816"/>
                <a:gd name="T48" fmla="*/ 834 w 838"/>
                <a:gd name="T49" fmla="*/ 394 h 816"/>
                <a:gd name="T50" fmla="*/ 838 w 838"/>
                <a:gd name="T51" fmla="*/ 404 h 816"/>
                <a:gd name="T52" fmla="*/ 836 w 838"/>
                <a:gd name="T53" fmla="*/ 416 h 816"/>
                <a:gd name="T54" fmla="*/ 830 w 838"/>
                <a:gd name="T55" fmla="*/ 426 h 816"/>
                <a:gd name="T56" fmla="*/ 530 w 838"/>
                <a:gd name="T57" fmla="*/ 8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8" h="816">
                  <a:moveTo>
                    <a:pt x="530" y="804"/>
                  </a:moveTo>
                  <a:lnTo>
                    <a:pt x="530" y="804"/>
                  </a:lnTo>
                  <a:lnTo>
                    <a:pt x="520" y="812"/>
                  </a:lnTo>
                  <a:lnTo>
                    <a:pt x="510" y="816"/>
                  </a:lnTo>
                  <a:lnTo>
                    <a:pt x="498" y="816"/>
                  </a:lnTo>
                  <a:lnTo>
                    <a:pt x="492" y="814"/>
                  </a:lnTo>
                  <a:lnTo>
                    <a:pt x="488" y="810"/>
                  </a:lnTo>
                  <a:lnTo>
                    <a:pt x="12" y="432"/>
                  </a:lnTo>
                  <a:lnTo>
                    <a:pt x="12" y="432"/>
                  </a:lnTo>
                  <a:lnTo>
                    <a:pt x="6" y="428"/>
                  </a:lnTo>
                  <a:lnTo>
                    <a:pt x="4" y="424"/>
                  </a:lnTo>
                  <a:lnTo>
                    <a:pt x="0" y="412"/>
                  </a:lnTo>
                  <a:lnTo>
                    <a:pt x="2" y="400"/>
                  </a:lnTo>
                  <a:lnTo>
                    <a:pt x="8" y="390"/>
                  </a:lnTo>
                  <a:lnTo>
                    <a:pt x="308" y="12"/>
                  </a:lnTo>
                  <a:lnTo>
                    <a:pt x="308" y="12"/>
                  </a:lnTo>
                  <a:lnTo>
                    <a:pt x="318" y="4"/>
                  </a:lnTo>
                  <a:lnTo>
                    <a:pt x="328" y="0"/>
                  </a:lnTo>
                  <a:lnTo>
                    <a:pt x="340" y="0"/>
                  </a:lnTo>
                  <a:lnTo>
                    <a:pt x="346" y="2"/>
                  </a:lnTo>
                  <a:lnTo>
                    <a:pt x="350" y="6"/>
                  </a:lnTo>
                  <a:lnTo>
                    <a:pt x="826" y="384"/>
                  </a:lnTo>
                  <a:lnTo>
                    <a:pt x="826" y="384"/>
                  </a:lnTo>
                  <a:lnTo>
                    <a:pt x="832" y="388"/>
                  </a:lnTo>
                  <a:lnTo>
                    <a:pt x="834" y="394"/>
                  </a:lnTo>
                  <a:lnTo>
                    <a:pt x="838" y="404"/>
                  </a:lnTo>
                  <a:lnTo>
                    <a:pt x="836" y="416"/>
                  </a:lnTo>
                  <a:lnTo>
                    <a:pt x="830" y="426"/>
                  </a:lnTo>
                  <a:lnTo>
                    <a:pt x="530" y="804"/>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10273"/>
            <p:cNvSpPr>
              <a:spLocks/>
            </p:cNvSpPr>
            <p:nvPr/>
          </p:nvSpPr>
          <p:spPr bwMode="auto">
            <a:xfrm>
              <a:off x="9847263" y="4271963"/>
              <a:ext cx="1330325" cy="1295400"/>
            </a:xfrm>
            <a:custGeom>
              <a:avLst/>
              <a:gdLst>
                <a:gd name="T0" fmla="*/ 530 w 838"/>
                <a:gd name="T1" fmla="*/ 804 h 816"/>
                <a:gd name="T2" fmla="*/ 530 w 838"/>
                <a:gd name="T3" fmla="*/ 804 h 816"/>
                <a:gd name="T4" fmla="*/ 520 w 838"/>
                <a:gd name="T5" fmla="*/ 812 h 816"/>
                <a:gd name="T6" fmla="*/ 510 w 838"/>
                <a:gd name="T7" fmla="*/ 816 h 816"/>
                <a:gd name="T8" fmla="*/ 498 w 838"/>
                <a:gd name="T9" fmla="*/ 816 h 816"/>
                <a:gd name="T10" fmla="*/ 492 w 838"/>
                <a:gd name="T11" fmla="*/ 814 h 816"/>
                <a:gd name="T12" fmla="*/ 488 w 838"/>
                <a:gd name="T13" fmla="*/ 810 h 816"/>
                <a:gd name="T14" fmla="*/ 12 w 838"/>
                <a:gd name="T15" fmla="*/ 432 h 816"/>
                <a:gd name="T16" fmla="*/ 12 w 838"/>
                <a:gd name="T17" fmla="*/ 432 h 816"/>
                <a:gd name="T18" fmla="*/ 6 w 838"/>
                <a:gd name="T19" fmla="*/ 428 h 816"/>
                <a:gd name="T20" fmla="*/ 4 w 838"/>
                <a:gd name="T21" fmla="*/ 424 h 816"/>
                <a:gd name="T22" fmla="*/ 0 w 838"/>
                <a:gd name="T23" fmla="*/ 412 h 816"/>
                <a:gd name="T24" fmla="*/ 2 w 838"/>
                <a:gd name="T25" fmla="*/ 400 h 816"/>
                <a:gd name="T26" fmla="*/ 8 w 838"/>
                <a:gd name="T27" fmla="*/ 390 h 816"/>
                <a:gd name="T28" fmla="*/ 308 w 838"/>
                <a:gd name="T29" fmla="*/ 12 h 816"/>
                <a:gd name="T30" fmla="*/ 308 w 838"/>
                <a:gd name="T31" fmla="*/ 12 h 816"/>
                <a:gd name="T32" fmla="*/ 318 w 838"/>
                <a:gd name="T33" fmla="*/ 4 h 816"/>
                <a:gd name="T34" fmla="*/ 328 w 838"/>
                <a:gd name="T35" fmla="*/ 0 h 816"/>
                <a:gd name="T36" fmla="*/ 340 w 838"/>
                <a:gd name="T37" fmla="*/ 0 h 816"/>
                <a:gd name="T38" fmla="*/ 346 w 838"/>
                <a:gd name="T39" fmla="*/ 2 h 816"/>
                <a:gd name="T40" fmla="*/ 350 w 838"/>
                <a:gd name="T41" fmla="*/ 6 h 816"/>
                <a:gd name="T42" fmla="*/ 826 w 838"/>
                <a:gd name="T43" fmla="*/ 384 h 816"/>
                <a:gd name="T44" fmla="*/ 826 w 838"/>
                <a:gd name="T45" fmla="*/ 384 h 816"/>
                <a:gd name="T46" fmla="*/ 832 w 838"/>
                <a:gd name="T47" fmla="*/ 388 h 816"/>
                <a:gd name="T48" fmla="*/ 834 w 838"/>
                <a:gd name="T49" fmla="*/ 394 h 816"/>
                <a:gd name="T50" fmla="*/ 838 w 838"/>
                <a:gd name="T51" fmla="*/ 404 h 816"/>
                <a:gd name="T52" fmla="*/ 836 w 838"/>
                <a:gd name="T53" fmla="*/ 416 h 816"/>
                <a:gd name="T54" fmla="*/ 830 w 838"/>
                <a:gd name="T55" fmla="*/ 426 h 816"/>
                <a:gd name="T56" fmla="*/ 530 w 838"/>
                <a:gd name="T57" fmla="*/ 8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8" h="816">
                  <a:moveTo>
                    <a:pt x="530" y="804"/>
                  </a:moveTo>
                  <a:lnTo>
                    <a:pt x="530" y="804"/>
                  </a:lnTo>
                  <a:lnTo>
                    <a:pt x="520" y="812"/>
                  </a:lnTo>
                  <a:lnTo>
                    <a:pt x="510" y="816"/>
                  </a:lnTo>
                  <a:lnTo>
                    <a:pt x="498" y="816"/>
                  </a:lnTo>
                  <a:lnTo>
                    <a:pt x="492" y="814"/>
                  </a:lnTo>
                  <a:lnTo>
                    <a:pt x="488" y="810"/>
                  </a:lnTo>
                  <a:lnTo>
                    <a:pt x="12" y="432"/>
                  </a:lnTo>
                  <a:lnTo>
                    <a:pt x="12" y="432"/>
                  </a:lnTo>
                  <a:lnTo>
                    <a:pt x="6" y="428"/>
                  </a:lnTo>
                  <a:lnTo>
                    <a:pt x="4" y="424"/>
                  </a:lnTo>
                  <a:lnTo>
                    <a:pt x="0" y="412"/>
                  </a:lnTo>
                  <a:lnTo>
                    <a:pt x="2" y="400"/>
                  </a:lnTo>
                  <a:lnTo>
                    <a:pt x="8" y="390"/>
                  </a:lnTo>
                  <a:lnTo>
                    <a:pt x="308" y="12"/>
                  </a:lnTo>
                  <a:lnTo>
                    <a:pt x="308" y="12"/>
                  </a:lnTo>
                  <a:lnTo>
                    <a:pt x="318" y="4"/>
                  </a:lnTo>
                  <a:lnTo>
                    <a:pt x="328" y="0"/>
                  </a:lnTo>
                  <a:lnTo>
                    <a:pt x="340" y="0"/>
                  </a:lnTo>
                  <a:lnTo>
                    <a:pt x="346" y="2"/>
                  </a:lnTo>
                  <a:lnTo>
                    <a:pt x="350" y="6"/>
                  </a:lnTo>
                  <a:lnTo>
                    <a:pt x="826" y="384"/>
                  </a:lnTo>
                  <a:lnTo>
                    <a:pt x="826" y="384"/>
                  </a:lnTo>
                  <a:lnTo>
                    <a:pt x="832" y="388"/>
                  </a:lnTo>
                  <a:lnTo>
                    <a:pt x="834" y="394"/>
                  </a:lnTo>
                  <a:lnTo>
                    <a:pt x="838" y="404"/>
                  </a:lnTo>
                  <a:lnTo>
                    <a:pt x="836" y="416"/>
                  </a:lnTo>
                  <a:lnTo>
                    <a:pt x="830" y="426"/>
                  </a:lnTo>
                  <a:lnTo>
                    <a:pt x="530" y="804"/>
                  </a:lnTo>
                  <a:close/>
                </a:path>
              </a:pathLst>
            </a:custGeom>
            <a:noFill/>
            <a:ln w="12700">
              <a:solidFill>
                <a:srgbClr val="65737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10274"/>
            <p:cNvSpPr>
              <a:spLocks/>
            </p:cNvSpPr>
            <p:nvPr/>
          </p:nvSpPr>
          <p:spPr bwMode="auto">
            <a:xfrm>
              <a:off x="9764713" y="4205288"/>
              <a:ext cx="1336675" cy="1301750"/>
            </a:xfrm>
            <a:custGeom>
              <a:avLst/>
              <a:gdLst>
                <a:gd name="T0" fmla="*/ 534 w 842"/>
                <a:gd name="T1" fmla="*/ 808 h 820"/>
                <a:gd name="T2" fmla="*/ 534 w 842"/>
                <a:gd name="T3" fmla="*/ 808 h 820"/>
                <a:gd name="T4" fmla="*/ 530 w 842"/>
                <a:gd name="T5" fmla="*/ 814 h 820"/>
                <a:gd name="T6" fmla="*/ 524 w 842"/>
                <a:gd name="T7" fmla="*/ 816 h 820"/>
                <a:gd name="T8" fmla="*/ 514 w 842"/>
                <a:gd name="T9" fmla="*/ 820 h 820"/>
                <a:gd name="T10" fmla="*/ 502 w 842"/>
                <a:gd name="T11" fmla="*/ 820 h 820"/>
                <a:gd name="T12" fmla="*/ 496 w 842"/>
                <a:gd name="T13" fmla="*/ 818 h 820"/>
                <a:gd name="T14" fmla="*/ 492 w 842"/>
                <a:gd name="T15" fmla="*/ 814 h 820"/>
                <a:gd name="T16" fmla="*/ 12 w 842"/>
                <a:gd name="T17" fmla="*/ 432 h 820"/>
                <a:gd name="T18" fmla="*/ 12 w 842"/>
                <a:gd name="T19" fmla="*/ 432 h 820"/>
                <a:gd name="T20" fmla="*/ 6 w 842"/>
                <a:gd name="T21" fmla="*/ 428 h 820"/>
                <a:gd name="T22" fmla="*/ 4 w 842"/>
                <a:gd name="T23" fmla="*/ 424 h 820"/>
                <a:gd name="T24" fmla="*/ 0 w 842"/>
                <a:gd name="T25" fmla="*/ 412 h 820"/>
                <a:gd name="T26" fmla="*/ 2 w 842"/>
                <a:gd name="T27" fmla="*/ 402 h 820"/>
                <a:gd name="T28" fmla="*/ 4 w 842"/>
                <a:gd name="T29" fmla="*/ 396 h 820"/>
                <a:gd name="T30" fmla="*/ 8 w 842"/>
                <a:gd name="T31" fmla="*/ 390 h 820"/>
                <a:gd name="T32" fmla="*/ 308 w 842"/>
                <a:gd name="T33" fmla="*/ 12 h 820"/>
                <a:gd name="T34" fmla="*/ 308 w 842"/>
                <a:gd name="T35" fmla="*/ 12 h 820"/>
                <a:gd name="T36" fmla="*/ 312 w 842"/>
                <a:gd name="T37" fmla="*/ 8 h 820"/>
                <a:gd name="T38" fmla="*/ 318 w 842"/>
                <a:gd name="T39" fmla="*/ 4 h 820"/>
                <a:gd name="T40" fmla="*/ 328 w 842"/>
                <a:gd name="T41" fmla="*/ 0 h 820"/>
                <a:gd name="T42" fmla="*/ 340 w 842"/>
                <a:gd name="T43" fmla="*/ 0 h 820"/>
                <a:gd name="T44" fmla="*/ 346 w 842"/>
                <a:gd name="T45" fmla="*/ 2 h 820"/>
                <a:gd name="T46" fmla="*/ 350 w 842"/>
                <a:gd name="T47" fmla="*/ 6 h 820"/>
                <a:gd name="T48" fmla="*/ 832 w 842"/>
                <a:gd name="T49" fmla="*/ 388 h 820"/>
                <a:gd name="T50" fmla="*/ 832 w 842"/>
                <a:gd name="T51" fmla="*/ 388 h 820"/>
                <a:gd name="T52" fmla="*/ 836 w 842"/>
                <a:gd name="T53" fmla="*/ 392 h 820"/>
                <a:gd name="T54" fmla="*/ 838 w 842"/>
                <a:gd name="T55" fmla="*/ 398 h 820"/>
                <a:gd name="T56" fmla="*/ 842 w 842"/>
                <a:gd name="T57" fmla="*/ 408 h 820"/>
                <a:gd name="T58" fmla="*/ 840 w 842"/>
                <a:gd name="T59" fmla="*/ 420 h 820"/>
                <a:gd name="T60" fmla="*/ 838 w 842"/>
                <a:gd name="T61" fmla="*/ 426 h 820"/>
                <a:gd name="T62" fmla="*/ 834 w 842"/>
                <a:gd name="T63" fmla="*/ 430 h 820"/>
                <a:gd name="T64" fmla="*/ 534 w 842"/>
                <a:gd name="T65" fmla="*/ 808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2" h="820">
                  <a:moveTo>
                    <a:pt x="534" y="808"/>
                  </a:moveTo>
                  <a:lnTo>
                    <a:pt x="534" y="808"/>
                  </a:lnTo>
                  <a:lnTo>
                    <a:pt x="530" y="814"/>
                  </a:lnTo>
                  <a:lnTo>
                    <a:pt x="524" y="816"/>
                  </a:lnTo>
                  <a:lnTo>
                    <a:pt x="514" y="820"/>
                  </a:lnTo>
                  <a:lnTo>
                    <a:pt x="502" y="820"/>
                  </a:lnTo>
                  <a:lnTo>
                    <a:pt x="496" y="818"/>
                  </a:lnTo>
                  <a:lnTo>
                    <a:pt x="492" y="814"/>
                  </a:lnTo>
                  <a:lnTo>
                    <a:pt x="12" y="432"/>
                  </a:lnTo>
                  <a:lnTo>
                    <a:pt x="12" y="432"/>
                  </a:lnTo>
                  <a:lnTo>
                    <a:pt x="6" y="428"/>
                  </a:lnTo>
                  <a:lnTo>
                    <a:pt x="4" y="424"/>
                  </a:lnTo>
                  <a:lnTo>
                    <a:pt x="0" y="412"/>
                  </a:lnTo>
                  <a:lnTo>
                    <a:pt x="2" y="402"/>
                  </a:lnTo>
                  <a:lnTo>
                    <a:pt x="4" y="396"/>
                  </a:lnTo>
                  <a:lnTo>
                    <a:pt x="8" y="390"/>
                  </a:lnTo>
                  <a:lnTo>
                    <a:pt x="308" y="12"/>
                  </a:lnTo>
                  <a:lnTo>
                    <a:pt x="308" y="12"/>
                  </a:lnTo>
                  <a:lnTo>
                    <a:pt x="312" y="8"/>
                  </a:lnTo>
                  <a:lnTo>
                    <a:pt x="318" y="4"/>
                  </a:lnTo>
                  <a:lnTo>
                    <a:pt x="328" y="0"/>
                  </a:lnTo>
                  <a:lnTo>
                    <a:pt x="340" y="0"/>
                  </a:lnTo>
                  <a:lnTo>
                    <a:pt x="346" y="2"/>
                  </a:lnTo>
                  <a:lnTo>
                    <a:pt x="350" y="6"/>
                  </a:lnTo>
                  <a:lnTo>
                    <a:pt x="832" y="388"/>
                  </a:lnTo>
                  <a:lnTo>
                    <a:pt x="832" y="388"/>
                  </a:lnTo>
                  <a:lnTo>
                    <a:pt x="836" y="392"/>
                  </a:lnTo>
                  <a:lnTo>
                    <a:pt x="838" y="398"/>
                  </a:lnTo>
                  <a:lnTo>
                    <a:pt x="842" y="408"/>
                  </a:lnTo>
                  <a:lnTo>
                    <a:pt x="840" y="420"/>
                  </a:lnTo>
                  <a:lnTo>
                    <a:pt x="838" y="426"/>
                  </a:lnTo>
                  <a:lnTo>
                    <a:pt x="834" y="430"/>
                  </a:lnTo>
                  <a:lnTo>
                    <a:pt x="534" y="808"/>
                  </a:lnTo>
                  <a:close/>
                </a:path>
              </a:pathLst>
            </a:custGeom>
            <a:solidFill>
              <a:srgbClr val="32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10275"/>
            <p:cNvSpPr>
              <a:spLocks/>
            </p:cNvSpPr>
            <p:nvPr/>
          </p:nvSpPr>
          <p:spPr bwMode="auto">
            <a:xfrm>
              <a:off x="9828213" y="4265613"/>
              <a:ext cx="1181100" cy="1155700"/>
            </a:xfrm>
            <a:custGeom>
              <a:avLst/>
              <a:gdLst>
                <a:gd name="T0" fmla="*/ 470 w 744"/>
                <a:gd name="T1" fmla="*/ 718 h 728"/>
                <a:gd name="T2" fmla="*/ 470 w 744"/>
                <a:gd name="T3" fmla="*/ 718 h 728"/>
                <a:gd name="T4" fmla="*/ 460 w 744"/>
                <a:gd name="T5" fmla="*/ 726 h 728"/>
                <a:gd name="T6" fmla="*/ 452 w 744"/>
                <a:gd name="T7" fmla="*/ 728 h 728"/>
                <a:gd name="T8" fmla="*/ 440 w 744"/>
                <a:gd name="T9" fmla="*/ 728 h 728"/>
                <a:gd name="T10" fmla="*/ 432 w 744"/>
                <a:gd name="T11" fmla="*/ 724 h 728"/>
                <a:gd name="T12" fmla="*/ 8 w 744"/>
                <a:gd name="T13" fmla="*/ 386 h 728"/>
                <a:gd name="T14" fmla="*/ 8 w 744"/>
                <a:gd name="T15" fmla="*/ 386 h 728"/>
                <a:gd name="T16" fmla="*/ 2 w 744"/>
                <a:gd name="T17" fmla="*/ 378 h 728"/>
                <a:gd name="T18" fmla="*/ 0 w 744"/>
                <a:gd name="T19" fmla="*/ 368 h 728"/>
                <a:gd name="T20" fmla="*/ 0 w 744"/>
                <a:gd name="T21" fmla="*/ 358 h 728"/>
                <a:gd name="T22" fmla="*/ 6 w 744"/>
                <a:gd name="T23" fmla="*/ 348 h 728"/>
                <a:gd name="T24" fmla="*/ 274 w 744"/>
                <a:gd name="T25" fmla="*/ 12 h 728"/>
                <a:gd name="T26" fmla="*/ 274 w 744"/>
                <a:gd name="T27" fmla="*/ 12 h 728"/>
                <a:gd name="T28" fmla="*/ 282 w 744"/>
                <a:gd name="T29" fmla="*/ 4 h 728"/>
                <a:gd name="T30" fmla="*/ 292 w 744"/>
                <a:gd name="T31" fmla="*/ 0 h 728"/>
                <a:gd name="T32" fmla="*/ 302 w 744"/>
                <a:gd name="T33" fmla="*/ 2 h 728"/>
                <a:gd name="T34" fmla="*/ 312 w 744"/>
                <a:gd name="T35" fmla="*/ 6 h 728"/>
                <a:gd name="T36" fmla="*/ 734 w 744"/>
                <a:gd name="T37" fmla="*/ 342 h 728"/>
                <a:gd name="T38" fmla="*/ 734 w 744"/>
                <a:gd name="T39" fmla="*/ 342 h 728"/>
                <a:gd name="T40" fmla="*/ 740 w 744"/>
                <a:gd name="T41" fmla="*/ 350 h 728"/>
                <a:gd name="T42" fmla="*/ 744 w 744"/>
                <a:gd name="T43" fmla="*/ 360 h 728"/>
                <a:gd name="T44" fmla="*/ 742 w 744"/>
                <a:gd name="T45" fmla="*/ 370 h 728"/>
                <a:gd name="T46" fmla="*/ 738 w 744"/>
                <a:gd name="T47" fmla="*/ 380 h 728"/>
                <a:gd name="T48" fmla="*/ 470 w 744"/>
                <a:gd name="T49" fmla="*/ 71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4" h="728">
                  <a:moveTo>
                    <a:pt x="470" y="718"/>
                  </a:moveTo>
                  <a:lnTo>
                    <a:pt x="470" y="718"/>
                  </a:lnTo>
                  <a:lnTo>
                    <a:pt x="460" y="726"/>
                  </a:lnTo>
                  <a:lnTo>
                    <a:pt x="452" y="728"/>
                  </a:lnTo>
                  <a:lnTo>
                    <a:pt x="440" y="728"/>
                  </a:lnTo>
                  <a:lnTo>
                    <a:pt x="432" y="724"/>
                  </a:lnTo>
                  <a:lnTo>
                    <a:pt x="8" y="386"/>
                  </a:lnTo>
                  <a:lnTo>
                    <a:pt x="8" y="386"/>
                  </a:lnTo>
                  <a:lnTo>
                    <a:pt x="2" y="378"/>
                  </a:lnTo>
                  <a:lnTo>
                    <a:pt x="0" y="368"/>
                  </a:lnTo>
                  <a:lnTo>
                    <a:pt x="0" y="358"/>
                  </a:lnTo>
                  <a:lnTo>
                    <a:pt x="6" y="348"/>
                  </a:lnTo>
                  <a:lnTo>
                    <a:pt x="274" y="12"/>
                  </a:lnTo>
                  <a:lnTo>
                    <a:pt x="274" y="12"/>
                  </a:lnTo>
                  <a:lnTo>
                    <a:pt x="282" y="4"/>
                  </a:lnTo>
                  <a:lnTo>
                    <a:pt x="292" y="0"/>
                  </a:lnTo>
                  <a:lnTo>
                    <a:pt x="302" y="2"/>
                  </a:lnTo>
                  <a:lnTo>
                    <a:pt x="312" y="6"/>
                  </a:lnTo>
                  <a:lnTo>
                    <a:pt x="734" y="342"/>
                  </a:lnTo>
                  <a:lnTo>
                    <a:pt x="734" y="342"/>
                  </a:lnTo>
                  <a:lnTo>
                    <a:pt x="740" y="350"/>
                  </a:lnTo>
                  <a:lnTo>
                    <a:pt x="744" y="360"/>
                  </a:lnTo>
                  <a:lnTo>
                    <a:pt x="742" y="370"/>
                  </a:lnTo>
                  <a:lnTo>
                    <a:pt x="738" y="380"/>
                  </a:lnTo>
                  <a:lnTo>
                    <a:pt x="470" y="718"/>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10276"/>
            <p:cNvSpPr>
              <a:spLocks/>
            </p:cNvSpPr>
            <p:nvPr/>
          </p:nvSpPr>
          <p:spPr bwMode="auto">
            <a:xfrm>
              <a:off x="11269663" y="4862513"/>
              <a:ext cx="69850" cy="114300"/>
            </a:xfrm>
            <a:custGeom>
              <a:avLst/>
              <a:gdLst>
                <a:gd name="T0" fmla="*/ 4 w 44"/>
                <a:gd name="T1" fmla="*/ 22 h 72"/>
                <a:gd name="T2" fmla="*/ 4 w 44"/>
                <a:gd name="T3" fmla="*/ 22 h 72"/>
                <a:gd name="T4" fmla="*/ 8 w 44"/>
                <a:gd name="T5" fmla="*/ 30 h 72"/>
                <a:gd name="T6" fmla="*/ 10 w 44"/>
                <a:gd name="T7" fmla="*/ 38 h 72"/>
                <a:gd name="T8" fmla="*/ 12 w 44"/>
                <a:gd name="T9" fmla="*/ 48 h 72"/>
                <a:gd name="T10" fmla="*/ 14 w 44"/>
                <a:gd name="T11" fmla="*/ 58 h 72"/>
                <a:gd name="T12" fmla="*/ 14 w 44"/>
                <a:gd name="T13" fmla="*/ 58 h 72"/>
                <a:gd name="T14" fmla="*/ 14 w 44"/>
                <a:gd name="T15" fmla="*/ 64 h 72"/>
                <a:gd name="T16" fmla="*/ 18 w 44"/>
                <a:gd name="T17" fmla="*/ 68 h 72"/>
                <a:gd name="T18" fmla="*/ 22 w 44"/>
                <a:gd name="T19" fmla="*/ 72 h 72"/>
                <a:gd name="T20" fmla="*/ 28 w 44"/>
                <a:gd name="T21" fmla="*/ 72 h 72"/>
                <a:gd name="T22" fmla="*/ 34 w 44"/>
                <a:gd name="T23" fmla="*/ 72 h 72"/>
                <a:gd name="T24" fmla="*/ 38 w 44"/>
                <a:gd name="T25" fmla="*/ 68 h 72"/>
                <a:gd name="T26" fmla="*/ 42 w 44"/>
                <a:gd name="T27" fmla="*/ 64 h 72"/>
                <a:gd name="T28" fmla="*/ 44 w 44"/>
                <a:gd name="T29" fmla="*/ 58 h 72"/>
                <a:gd name="T30" fmla="*/ 44 w 44"/>
                <a:gd name="T31" fmla="*/ 58 h 72"/>
                <a:gd name="T32" fmla="*/ 42 w 44"/>
                <a:gd name="T33" fmla="*/ 44 h 72"/>
                <a:gd name="T34" fmla="*/ 40 w 44"/>
                <a:gd name="T35" fmla="*/ 30 h 72"/>
                <a:gd name="T36" fmla="*/ 36 w 44"/>
                <a:gd name="T37" fmla="*/ 18 h 72"/>
                <a:gd name="T38" fmla="*/ 28 w 44"/>
                <a:gd name="T39" fmla="*/ 6 h 72"/>
                <a:gd name="T40" fmla="*/ 28 w 44"/>
                <a:gd name="T41" fmla="*/ 6 h 72"/>
                <a:gd name="T42" fmla="*/ 24 w 44"/>
                <a:gd name="T43" fmla="*/ 2 h 72"/>
                <a:gd name="T44" fmla="*/ 20 w 44"/>
                <a:gd name="T45" fmla="*/ 0 h 72"/>
                <a:gd name="T46" fmla="*/ 14 w 44"/>
                <a:gd name="T47" fmla="*/ 0 h 72"/>
                <a:gd name="T48" fmla="*/ 8 w 44"/>
                <a:gd name="T49" fmla="*/ 2 h 72"/>
                <a:gd name="T50" fmla="*/ 4 w 44"/>
                <a:gd name="T51" fmla="*/ 4 h 72"/>
                <a:gd name="T52" fmla="*/ 2 w 44"/>
                <a:gd name="T53" fmla="*/ 10 h 72"/>
                <a:gd name="T54" fmla="*/ 0 w 44"/>
                <a:gd name="T55" fmla="*/ 16 h 72"/>
                <a:gd name="T56" fmla="*/ 4 w 44"/>
                <a:gd name="T57" fmla="*/ 2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72">
                  <a:moveTo>
                    <a:pt x="4" y="22"/>
                  </a:moveTo>
                  <a:lnTo>
                    <a:pt x="4" y="22"/>
                  </a:lnTo>
                  <a:lnTo>
                    <a:pt x="8" y="30"/>
                  </a:lnTo>
                  <a:lnTo>
                    <a:pt x="10" y="38"/>
                  </a:lnTo>
                  <a:lnTo>
                    <a:pt x="12" y="48"/>
                  </a:lnTo>
                  <a:lnTo>
                    <a:pt x="14" y="58"/>
                  </a:lnTo>
                  <a:lnTo>
                    <a:pt x="14" y="58"/>
                  </a:lnTo>
                  <a:lnTo>
                    <a:pt x="14" y="64"/>
                  </a:lnTo>
                  <a:lnTo>
                    <a:pt x="18" y="68"/>
                  </a:lnTo>
                  <a:lnTo>
                    <a:pt x="22" y="72"/>
                  </a:lnTo>
                  <a:lnTo>
                    <a:pt x="28" y="72"/>
                  </a:lnTo>
                  <a:lnTo>
                    <a:pt x="34" y="72"/>
                  </a:lnTo>
                  <a:lnTo>
                    <a:pt x="38" y="68"/>
                  </a:lnTo>
                  <a:lnTo>
                    <a:pt x="42" y="64"/>
                  </a:lnTo>
                  <a:lnTo>
                    <a:pt x="44" y="58"/>
                  </a:lnTo>
                  <a:lnTo>
                    <a:pt x="44" y="58"/>
                  </a:lnTo>
                  <a:lnTo>
                    <a:pt x="42" y="44"/>
                  </a:lnTo>
                  <a:lnTo>
                    <a:pt x="40" y="30"/>
                  </a:lnTo>
                  <a:lnTo>
                    <a:pt x="36" y="18"/>
                  </a:lnTo>
                  <a:lnTo>
                    <a:pt x="28" y="6"/>
                  </a:lnTo>
                  <a:lnTo>
                    <a:pt x="28" y="6"/>
                  </a:lnTo>
                  <a:lnTo>
                    <a:pt x="24" y="2"/>
                  </a:lnTo>
                  <a:lnTo>
                    <a:pt x="20" y="0"/>
                  </a:lnTo>
                  <a:lnTo>
                    <a:pt x="14" y="0"/>
                  </a:lnTo>
                  <a:lnTo>
                    <a:pt x="8" y="2"/>
                  </a:lnTo>
                  <a:lnTo>
                    <a:pt x="4" y="4"/>
                  </a:lnTo>
                  <a:lnTo>
                    <a:pt x="2" y="10"/>
                  </a:lnTo>
                  <a:lnTo>
                    <a:pt x="0" y="16"/>
                  </a:lnTo>
                  <a:lnTo>
                    <a:pt x="4" y="22"/>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10277"/>
            <p:cNvSpPr>
              <a:spLocks/>
            </p:cNvSpPr>
            <p:nvPr/>
          </p:nvSpPr>
          <p:spPr bwMode="auto">
            <a:xfrm>
              <a:off x="11269663" y="4862513"/>
              <a:ext cx="69850" cy="114300"/>
            </a:xfrm>
            <a:custGeom>
              <a:avLst/>
              <a:gdLst>
                <a:gd name="T0" fmla="*/ 4 w 44"/>
                <a:gd name="T1" fmla="*/ 22 h 72"/>
                <a:gd name="T2" fmla="*/ 4 w 44"/>
                <a:gd name="T3" fmla="*/ 22 h 72"/>
                <a:gd name="T4" fmla="*/ 8 w 44"/>
                <a:gd name="T5" fmla="*/ 30 h 72"/>
                <a:gd name="T6" fmla="*/ 10 w 44"/>
                <a:gd name="T7" fmla="*/ 38 h 72"/>
                <a:gd name="T8" fmla="*/ 12 w 44"/>
                <a:gd name="T9" fmla="*/ 48 h 72"/>
                <a:gd name="T10" fmla="*/ 14 w 44"/>
                <a:gd name="T11" fmla="*/ 58 h 72"/>
                <a:gd name="T12" fmla="*/ 14 w 44"/>
                <a:gd name="T13" fmla="*/ 58 h 72"/>
                <a:gd name="T14" fmla="*/ 14 w 44"/>
                <a:gd name="T15" fmla="*/ 64 h 72"/>
                <a:gd name="T16" fmla="*/ 18 w 44"/>
                <a:gd name="T17" fmla="*/ 68 h 72"/>
                <a:gd name="T18" fmla="*/ 22 w 44"/>
                <a:gd name="T19" fmla="*/ 72 h 72"/>
                <a:gd name="T20" fmla="*/ 28 w 44"/>
                <a:gd name="T21" fmla="*/ 72 h 72"/>
                <a:gd name="T22" fmla="*/ 34 w 44"/>
                <a:gd name="T23" fmla="*/ 72 h 72"/>
                <a:gd name="T24" fmla="*/ 38 w 44"/>
                <a:gd name="T25" fmla="*/ 68 h 72"/>
                <a:gd name="T26" fmla="*/ 42 w 44"/>
                <a:gd name="T27" fmla="*/ 64 h 72"/>
                <a:gd name="T28" fmla="*/ 44 w 44"/>
                <a:gd name="T29" fmla="*/ 58 h 72"/>
                <a:gd name="T30" fmla="*/ 44 w 44"/>
                <a:gd name="T31" fmla="*/ 58 h 72"/>
                <a:gd name="T32" fmla="*/ 42 w 44"/>
                <a:gd name="T33" fmla="*/ 44 h 72"/>
                <a:gd name="T34" fmla="*/ 40 w 44"/>
                <a:gd name="T35" fmla="*/ 30 h 72"/>
                <a:gd name="T36" fmla="*/ 36 w 44"/>
                <a:gd name="T37" fmla="*/ 18 h 72"/>
                <a:gd name="T38" fmla="*/ 28 w 44"/>
                <a:gd name="T39" fmla="*/ 6 h 72"/>
                <a:gd name="T40" fmla="*/ 28 w 44"/>
                <a:gd name="T41" fmla="*/ 6 h 72"/>
                <a:gd name="T42" fmla="*/ 24 w 44"/>
                <a:gd name="T43" fmla="*/ 2 h 72"/>
                <a:gd name="T44" fmla="*/ 20 w 44"/>
                <a:gd name="T45" fmla="*/ 0 h 72"/>
                <a:gd name="T46" fmla="*/ 14 w 44"/>
                <a:gd name="T47" fmla="*/ 0 h 72"/>
                <a:gd name="T48" fmla="*/ 8 w 44"/>
                <a:gd name="T49" fmla="*/ 2 h 72"/>
                <a:gd name="T50" fmla="*/ 4 w 44"/>
                <a:gd name="T51" fmla="*/ 4 h 72"/>
                <a:gd name="T52" fmla="*/ 2 w 44"/>
                <a:gd name="T53" fmla="*/ 10 h 72"/>
                <a:gd name="T54" fmla="*/ 0 w 44"/>
                <a:gd name="T55" fmla="*/ 16 h 72"/>
                <a:gd name="T56" fmla="*/ 4 w 44"/>
                <a:gd name="T57" fmla="*/ 2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72">
                  <a:moveTo>
                    <a:pt x="4" y="22"/>
                  </a:moveTo>
                  <a:lnTo>
                    <a:pt x="4" y="22"/>
                  </a:lnTo>
                  <a:lnTo>
                    <a:pt x="8" y="30"/>
                  </a:lnTo>
                  <a:lnTo>
                    <a:pt x="10" y="38"/>
                  </a:lnTo>
                  <a:lnTo>
                    <a:pt x="12" y="48"/>
                  </a:lnTo>
                  <a:lnTo>
                    <a:pt x="14" y="58"/>
                  </a:lnTo>
                  <a:lnTo>
                    <a:pt x="14" y="58"/>
                  </a:lnTo>
                  <a:lnTo>
                    <a:pt x="14" y="64"/>
                  </a:lnTo>
                  <a:lnTo>
                    <a:pt x="18" y="68"/>
                  </a:lnTo>
                  <a:lnTo>
                    <a:pt x="22" y="72"/>
                  </a:lnTo>
                  <a:lnTo>
                    <a:pt x="28" y="72"/>
                  </a:lnTo>
                  <a:lnTo>
                    <a:pt x="34" y="72"/>
                  </a:lnTo>
                  <a:lnTo>
                    <a:pt x="38" y="68"/>
                  </a:lnTo>
                  <a:lnTo>
                    <a:pt x="42" y="64"/>
                  </a:lnTo>
                  <a:lnTo>
                    <a:pt x="44" y="58"/>
                  </a:lnTo>
                  <a:lnTo>
                    <a:pt x="44" y="58"/>
                  </a:lnTo>
                  <a:lnTo>
                    <a:pt x="42" y="44"/>
                  </a:lnTo>
                  <a:lnTo>
                    <a:pt x="40" y="30"/>
                  </a:lnTo>
                  <a:lnTo>
                    <a:pt x="36" y="18"/>
                  </a:lnTo>
                  <a:lnTo>
                    <a:pt x="28" y="6"/>
                  </a:lnTo>
                  <a:lnTo>
                    <a:pt x="28" y="6"/>
                  </a:lnTo>
                  <a:lnTo>
                    <a:pt x="24" y="2"/>
                  </a:lnTo>
                  <a:lnTo>
                    <a:pt x="20" y="0"/>
                  </a:lnTo>
                  <a:lnTo>
                    <a:pt x="14" y="0"/>
                  </a:lnTo>
                  <a:lnTo>
                    <a:pt x="8" y="2"/>
                  </a:lnTo>
                  <a:lnTo>
                    <a:pt x="4" y="4"/>
                  </a:lnTo>
                  <a:lnTo>
                    <a:pt x="2" y="10"/>
                  </a:lnTo>
                  <a:lnTo>
                    <a:pt x="0" y="16"/>
                  </a:lnTo>
                  <a:lnTo>
                    <a:pt x="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10278"/>
            <p:cNvSpPr>
              <a:spLocks/>
            </p:cNvSpPr>
            <p:nvPr/>
          </p:nvSpPr>
          <p:spPr bwMode="auto">
            <a:xfrm>
              <a:off x="11352213" y="4862513"/>
              <a:ext cx="57150" cy="95250"/>
            </a:xfrm>
            <a:custGeom>
              <a:avLst/>
              <a:gdLst>
                <a:gd name="T0" fmla="*/ 2 w 36"/>
                <a:gd name="T1" fmla="*/ 18 h 60"/>
                <a:gd name="T2" fmla="*/ 2 w 36"/>
                <a:gd name="T3" fmla="*/ 18 h 60"/>
                <a:gd name="T4" fmla="*/ 4 w 36"/>
                <a:gd name="T5" fmla="*/ 32 h 60"/>
                <a:gd name="T6" fmla="*/ 6 w 36"/>
                <a:gd name="T7" fmla="*/ 46 h 60"/>
                <a:gd name="T8" fmla="*/ 6 w 36"/>
                <a:gd name="T9" fmla="*/ 46 h 60"/>
                <a:gd name="T10" fmla="*/ 6 w 36"/>
                <a:gd name="T11" fmla="*/ 52 h 60"/>
                <a:gd name="T12" fmla="*/ 10 w 36"/>
                <a:gd name="T13" fmla="*/ 56 h 60"/>
                <a:gd name="T14" fmla="*/ 14 w 36"/>
                <a:gd name="T15" fmla="*/ 60 h 60"/>
                <a:gd name="T16" fmla="*/ 20 w 36"/>
                <a:gd name="T17" fmla="*/ 60 h 60"/>
                <a:gd name="T18" fmla="*/ 26 w 36"/>
                <a:gd name="T19" fmla="*/ 60 h 60"/>
                <a:gd name="T20" fmla="*/ 30 w 36"/>
                <a:gd name="T21" fmla="*/ 56 h 60"/>
                <a:gd name="T22" fmla="*/ 34 w 36"/>
                <a:gd name="T23" fmla="*/ 52 h 60"/>
                <a:gd name="T24" fmla="*/ 36 w 36"/>
                <a:gd name="T25" fmla="*/ 46 h 60"/>
                <a:gd name="T26" fmla="*/ 36 w 36"/>
                <a:gd name="T27" fmla="*/ 46 h 60"/>
                <a:gd name="T28" fmla="*/ 34 w 36"/>
                <a:gd name="T29" fmla="*/ 28 h 60"/>
                <a:gd name="T30" fmla="*/ 30 w 36"/>
                <a:gd name="T31" fmla="*/ 10 h 60"/>
                <a:gd name="T32" fmla="*/ 30 w 36"/>
                <a:gd name="T33" fmla="*/ 10 h 60"/>
                <a:gd name="T34" fmla="*/ 28 w 36"/>
                <a:gd name="T35" fmla="*/ 4 h 60"/>
                <a:gd name="T36" fmla="*/ 22 w 36"/>
                <a:gd name="T37" fmla="*/ 0 h 60"/>
                <a:gd name="T38" fmla="*/ 18 w 36"/>
                <a:gd name="T39" fmla="*/ 0 h 60"/>
                <a:gd name="T40" fmla="*/ 12 w 36"/>
                <a:gd name="T41" fmla="*/ 0 h 60"/>
                <a:gd name="T42" fmla="*/ 6 w 36"/>
                <a:gd name="T43" fmla="*/ 2 h 60"/>
                <a:gd name="T44" fmla="*/ 2 w 36"/>
                <a:gd name="T45" fmla="*/ 6 h 60"/>
                <a:gd name="T46" fmla="*/ 0 w 36"/>
                <a:gd name="T47" fmla="*/ 12 h 60"/>
                <a:gd name="T48" fmla="*/ 2 w 36"/>
                <a:gd name="T49"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60">
                  <a:moveTo>
                    <a:pt x="2" y="18"/>
                  </a:moveTo>
                  <a:lnTo>
                    <a:pt x="2" y="18"/>
                  </a:lnTo>
                  <a:lnTo>
                    <a:pt x="4" y="32"/>
                  </a:lnTo>
                  <a:lnTo>
                    <a:pt x="6" y="46"/>
                  </a:lnTo>
                  <a:lnTo>
                    <a:pt x="6" y="46"/>
                  </a:lnTo>
                  <a:lnTo>
                    <a:pt x="6" y="52"/>
                  </a:lnTo>
                  <a:lnTo>
                    <a:pt x="10" y="56"/>
                  </a:lnTo>
                  <a:lnTo>
                    <a:pt x="14" y="60"/>
                  </a:lnTo>
                  <a:lnTo>
                    <a:pt x="20" y="60"/>
                  </a:lnTo>
                  <a:lnTo>
                    <a:pt x="26" y="60"/>
                  </a:lnTo>
                  <a:lnTo>
                    <a:pt x="30" y="56"/>
                  </a:lnTo>
                  <a:lnTo>
                    <a:pt x="34" y="52"/>
                  </a:lnTo>
                  <a:lnTo>
                    <a:pt x="36" y="46"/>
                  </a:lnTo>
                  <a:lnTo>
                    <a:pt x="36" y="46"/>
                  </a:lnTo>
                  <a:lnTo>
                    <a:pt x="34" y="28"/>
                  </a:lnTo>
                  <a:lnTo>
                    <a:pt x="30" y="10"/>
                  </a:lnTo>
                  <a:lnTo>
                    <a:pt x="30" y="10"/>
                  </a:lnTo>
                  <a:lnTo>
                    <a:pt x="28" y="4"/>
                  </a:lnTo>
                  <a:lnTo>
                    <a:pt x="22" y="0"/>
                  </a:lnTo>
                  <a:lnTo>
                    <a:pt x="18" y="0"/>
                  </a:lnTo>
                  <a:lnTo>
                    <a:pt x="12" y="0"/>
                  </a:lnTo>
                  <a:lnTo>
                    <a:pt x="6" y="2"/>
                  </a:lnTo>
                  <a:lnTo>
                    <a:pt x="2" y="6"/>
                  </a:lnTo>
                  <a:lnTo>
                    <a:pt x="0" y="12"/>
                  </a:lnTo>
                  <a:lnTo>
                    <a:pt x="2" y="18"/>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10279"/>
            <p:cNvSpPr>
              <a:spLocks/>
            </p:cNvSpPr>
            <p:nvPr/>
          </p:nvSpPr>
          <p:spPr bwMode="auto">
            <a:xfrm>
              <a:off x="11352213" y="4862513"/>
              <a:ext cx="57150" cy="95250"/>
            </a:xfrm>
            <a:custGeom>
              <a:avLst/>
              <a:gdLst>
                <a:gd name="T0" fmla="*/ 2 w 36"/>
                <a:gd name="T1" fmla="*/ 18 h 60"/>
                <a:gd name="T2" fmla="*/ 2 w 36"/>
                <a:gd name="T3" fmla="*/ 18 h 60"/>
                <a:gd name="T4" fmla="*/ 4 w 36"/>
                <a:gd name="T5" fmla="*/ 32 h 60"/>
                <a:gd name="T6" fmla="*/ 6 w 36"/>
                <a:gd name="T7" fmla="*/ 46 h 60"/>
                <a:gd name="T8" fmla="*/ 6 w 36"/>
                <a:gd name="T9" fmla="*/ 46 h 60"/>
                <a:gd name="T10" fmla="*/ 6 w 36"/>
                <a:gd name="T11" fmla="*/ 52 h 60"/>
                <a:gd name="T12" fmla="*/ 10 w 36"/>
                <a:gd name="T13" fmla="*/ 56 h 60"/>
                <a:gd name="T14" fmla="*/ 14 w 36"/>
                <a:gd name="T15" fmla="*/ 60 h 60"/>
                <a:gd name="T16" fmla="*/ 20 w 36"/>
                <a:gd name="T17" fmla="*/ 60 h 60"/>
                <a:gd name="T18" fmla="*/ 26 w 36"/>
                <a:gd name="T19" fmla="*/ 60 h 60"/>
                <a:gd name="T20" fmla="*/ 30 w 36"/>
                <a:gd name="T21" fmla="*/ 56 h 60"/>
                <a:gd name="T22" fmla="*/ 34 w 36"/>
                <a:gd name="T23" fmla="*/ 52 h 60"/>
                <a:gd name="T24" fmla="*/ 36 w 36"/>
                <a:gd name="T25" fmla="*/ 46 h 60"/>
                <a:gd name="T26" fmla="*/ 36 w 36"/>
                <a:gd name="T27" fmla="*/ 46 h 60"/>
                <a:gd name="T28" fmla="*/ 34 w 36"/>
                <a:gd name="T29" fmla="*/ 28 h 60"/>
                <a:gd name="T30" fmla="*/ 30 w 36"/>
                <a:gd name="T31" fmla="*/ 10 h 60"/>
                <a:gd name="T32" fmla="*/ 30 w 36"/>
                <a:gd name="T33" fmla="*/ 10 h 60"/>
                <a:gd name="T34" fmla="*/ 28 w 36"/>
                <a:gd name="T35" fmla="*/ 4 h 60"/>
                <a:gd name="T36" fmla="*/ 22 w 36"/>
                <a:gd name="T37" fmla="*/ 0 h 60"/>
                <a:gd name="T38" fmla="*/ 18 w 36"/>
                <a:gd name="T39" fmla="*/ 0 h 60"/>
                <a:gd name="T40" fmla="*/ 12 w 36"/>
                <a:gd name="T41" fmla="*/ 0 h 60"/>
                <a:gd name="T42" fmla="*/ 6 w 36"/>
                <a:gd name="T43" fmla="*/ 2 h 60"/>
                <a:gd name="T44" fmla="*/ 2 w 36"/>
                <a:gd name="T45" fmla="*/ 6 h 60"/>
                <a:gd name="T46" fmla="*/ 0 w 36"/>
                <a:gd name="T47" fmla="*/ 12 h 60"/>
                <a:gd name="T48" fmla="*/ 2 w 36"/>
                <a:gd name="T49"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60">
                  <a:moveTo>
                    <a:pt x="2" y="18"/>
                  </a:moveTo>
                  <a:lnTo>
                    <a:pt x="2" y="18"/>
                  </a:lnTo>
                  <a:lnTo>
                    <a:pt x="4" y="32"/>
                  </a:lnTo>
                  <a:lnTo>
                    <a:pt x="6" y="46"/>
                  </a:lnTo>
                  <a:lnTo>
                    <a:pt x="6" y="46"/>
                  </a:lnTo>
                  <a:lnTo>
                    <a:pt x="6" y="52"/>
                  </a:lnTo>
                  <a:lnTo>
                    <a:pt x="10" y="56"/>
                  </a:lnTo>
                  <a:lnTo>
                    <a:pt x="14" y="60"/>
                  </a:lnTo>
                  <a:lnTo>
                    <a:pt x="20" y="60"/>
                  </a:lnTo>
                  <a:lnTo>
                    <a:pt x="26" y="60"/>
                  </a:lnTo>
                  <a:lnTo>
                    <a:pt x="30" y="56"/>
                  </a:lnTo>
                  <a:lnTo>
                    <a:pt x="34" y="52"/>
                  </a:lnTo>
                  <a:lnTo>
                    <a:pt x="36" y="46"/>
                  </a:lnTo>
                  <a:lnTo>
                    <a:pt x="36" y="46"/>
                  </a:lnTo>
                  <a:lnTo>
                    <a:pt x="34" y="28"/>
                  </a:lnTo>
                  <a:lnTo>
                    <a:pt x="30" y="10"/>
                  </a:lnTo>
                  <a:lnTo>
                    <a:pt x="30" y="10"/>
                  </a:lnTo>
                  <a:lnTo>
                    <a:pt x="28" y="4"/>
                  </a:lnTo>
                  <a:lnTo>
                    <a:pt x="22" y="0"/>
                  </a:lnTo>
                  <a:lnTo>
                    <a:pt x="18" y="0"/>
                  </a:lnTo>
                  <a:lnTo>
                    <a:pt x="12" y="0"/>
                  </a:lnTo>
                  <a:lnTo>
                    <a:pt x="6" y="2"/>
                  </a:lnTo>
                  <a:lnTo>
                    <a:pt x="2" y="6"/>
                  </a:lnTo>
                  <a:lnTo>
                    <a:pt x="0" y="12"/>
                  </a:lnTo>
                  <a:lnTo>
                    <a:pt x="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10280"/>
            <p:cNvSpPr>
              <a:spLocks/>
            </p:cNvSpPr>
            <p:nvPr/>
          </p:nvSpPr>
          <p:spPr bwMode="auto">
            <a:xfrm>
              <a:off x="9590088" y="4770438"/>
              <a:ext cx="63500" cy="161925"/>
            </a:xfrm>
            <a:custGeom>
              <a:avLst/>
              <a:gdLst>
                <a:gd name="T0" fmla="*/ 10 w 40"/>
                <a:gd name="T1" fmla="*/ 8 h 102"/>
                <a:gd name="T2" fmla="*/ 10 w 40"/>
                <a:gd name="T3" fmla="*/ 8 h 102"/>
                <a:gd name="T4" fmla="*/ 4 w 40"/>
                <a:gd name="T5" fmla="*/ 20 h 102"/>
                <a:gd name="T6" fmla="*/ 2 w 40"/>
                <a:gd name="T7" fmla="*/ 30 h 102"/>
                <a:gd name="T8" fmla="*/ 0 w 40"/>
                <a:gd name="T9" fmla="*/ 42 h 102"/>
                <a:gd name="T10" fmla="*/ 0 w 40"/>
                <a:gd name="T11" fmla="*/ 52 h 102"/>
                <a:gd name="T12" fmla="*/ 2 w 40"/>
                <a:gd name="T13" fmla="*/ 62 h 102"/>
                <a:gd name="T14" fmla="*/ 4 w 40"/>
                <a:gd name="T15" fmla="*/ 74 h 102"/>
                <a:gd name="T16" fmla="*/ 14 w 40"/>
                <a:gd name="T17" fmla="*/ 96 h 102"/>
                <a:gd name="T18" fmla="*/ 14 w 40"/>
                <a:gd name="T19" fmla="*/ 96 h 102"/>
                <a:gd name="T20" fmla="*/ 16 w 40"/>
                <a:gd name="T21" fmla="*/ 100 h 102"/>
                <a:gd name="T22" fmla="*/ 22 w 40"/>
                <a:gd name="T23" fmla="*/ 102 h 102"/>
                <a:gd name="T24" fmla="*/ 28 w 40"/>
                <a:gd name="T25" fmla="*/ 102 h 102"/>
                <a:gd name="T26" fmla="*/ 32 w 40"/>
                <a:gd name="T27" fmla="*/ 100 h 102"/>
                <a:gd name="T28" fmla="*/ 36 w 40"/>
                <a:gd name="T29" fmla="*/ 98 h 102"/>
                <a:gd name="T30" fmla="*/ 40 w 40"/>
                <a:gd name="T31" fmla="*/ 92 h 102"/>
                <a:gd name="T32" fmla="*/ 40 w 40"/>
                <a:gd name="T33" fmla="*/ 86 h 102"/>
                <a:gd name="T34" fmla="*/ 38 w 40"/>
                <a:gd name="T35" fmla="*/ 80 h 102"/>
                <a:gd name="T36" fmla="*/ 38 w 40"/>
                <a:gd name="T37" fmla="*/ 80 h 102"/>
                <a:gd name="T38" fmla="*/ 34 w 40"/>
                <a:gd name="T39" fmla="*/ 66 h 102"/>
                <a:gd name="T40" fmla="*/ 30 w 40"/>
                <a:gd name="T41" fmla="*/ 52 h 102"/>
                <a:gd name="T42" fmla="*/ 30 w 40"/>
                <a:gd name="T43" fmla="*/ 38 h 102"/>
                <a:gd name="T44" fmla="*/ 34 w 40"/>
                <a:gd name="T45" fmla="*/ 24 h 102"/>
                <a:gd name="T46" fmla="*/ 34 w 40"/>
                <a:gd name="T47" fmla="*/ 24 h 102"/>
                <a:gd name="T48" fmla="*/ 36 w 40"/>
                <a:gd name="T49" fmla="*/ 16 h 102"/>
                <a:gd name="T50" fmla="*/ 36 w 40"/>
                <a:gd name="T51" fmla="*/ 12 h 102"/>
                <a:gd name="T52" fmla="*/ 32 w 40"/>
                <a:gd name="T53" fmla="*/ 6 h 102"/>
                <a:gd name="T54" fmla="*/ 28 w 40"/>
                <a:gd name="T55" fmla="*/ 2 h 102"/>
                <a:gd name="T56" fmla="*/ 22 w 40"/>
                <a:gd name="T57" fmla="*/ 0 h 102"/>
                <a:gd name="T58" fmla="*/ 18 w 40"/>
                <a:gd name="T59" fmla="*/ 0 h 102"/>
                <a:gd name="T60" fmla="*/ 12 w 40"/>
                <a:gd name="T61" fmla="*/ 4 h 102"/>
                <a:gd name="T62" fmla="*/ 10 w 40"/>
                <a:gd name="T63"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102">
                  <a:moveTo>
                    <a:pt x="10" y="8"/>
                  </a:moveTo>
                  <a:lnTo>
                    <a:pt x="10" y="8"/>
                  </a:lnTo>
                  <a:lnTo>
                    <a:pt x="4" y="20"/>
                  </a:lnTo>
                  <a:lnTo>
                    <a:pt x="2" y="30"/>
                  </a:lnTo>
                  <a:lnTo>
                    <a:pt x="0" y="42"/>
                  </a:lnTo>
                  <a:lnTo>
                    <a:pt x="0" y="52"/>
                  </a:lnTo>
                  <a:lnTo>
                    <a:pt x="2" y="62"/>
                  </a:lnTo>
                  <a:lnTo>
                    <a:pt x="4" y="74"/>
                  </a:lnTo>
                  <a:lnTo>
                    <a:pt x="14" y="96"/>
                  </a:lnTo>
                  <a:lnTo>
                    <a:pt x="14" y="96"/>
                  </a:lnTo>
                  <a:lnTo>
                    <a:pt x="16" y="100"/>
                  </a:lnTo>
                  <a:lnTo>
                    <a:pt x="22" y="102"/>
                  </a:lnTo>
                  <a:lnTo>
                    <a:pt x="28" y="102"/>
                  </a:lnTo>
                  <a:lnTo>
                    <a:pt x="32" y="100"/>
                  </a:lnTo>
                  <a:lnTo>
                    <a:pt x="36" y="98"/>
                  </a:lnTo>
                  <a:lnTo>
                    <a:pt x="40" y="92"/>
                  </a:lnTo>
                  <a:lnTo>
                    <a:pt x="40" y="86"/>
                  </a:lnTo>
                  <a:lnTo>
                    <a:pt x="38" y="80"/>
                  </a:lnTo>
                  <a:lnTo>
                    <a:pt x="38" y="80"/>
                  </a:lnTo>
                  <a:lnTo>
                    <a:pt x="34" y="66"/>
                  </a:lnTo>
                  <a:lnTo>
                    <a:pt x="30" y="52"/>
                  </a:lnTo>
                  <a:lnTo>
                    <a:pt x="30" y="38"/>
                  </a:lnTo>
                  <a:lnTo>
                    <a:pt x="34" y="24"/>
                  </a:lnTo>
                  <a:lnTo>
                    <a:pt x="34" y="24"/>
                  </a:lnTo>
                  <a:lnTo>
                    <a:pt x="36" y="16"/>
                  </a:lnTo>
                  <a:lnTo>
                    <a:pt x="36" y="12"/>
                  </a:lnTo>
                  <a:lnTo>
                    <a:pt x="32" y="6"/>
                  </a:lnTo>
                  <a:lnTo>
                    <a:pt x="28" y="2"/>
                  </a:lnTo>
                  <a:lnTo>
                    <a:pt x="22" y="0"/>
                  </a:lnTo>
                  <a:lnTo>
                    <a:pt x="18" y="0"/>
                  </a:lnTo>
                  <a:lnTo>
                    <a:pt x="12" y="4"/>
                  </a:lnTo>
                  <a:lnTo>
                    <a:pt x="10" y="8"/>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10281"/>
            <p:cNvSpPr>
              <a:spLocks/>
            </p:cNvSpPr>
            <p:nvPr/>
          </p:nvSpPr>
          <p:spPr bwMode="auto">
            <a:xfrm>
              <a:off x="9590088" y="4770438"/>
              <a:ext cx="63500" cy="161925"/>
            </a:xfrm>
            <a:custGeom>
              <a:avLst/>
              <a:gdLst>
                <a:gd name="T0" fmla="*/ 10 w 40"/>
                <a:gd name="T1" fmla="*/ 8 h 102"/>
                <a:gd name="T2" fmla="*/ 10 w 40"/>
                <a:gd name="T3" fmla="*/ 8 h 102"/>
                <a:gd name="T4" fmla="*/ 4 w 40"/>
                <a:gd name="T5" fmla="*/ 20 h 102"/>
                <a:gd name="T6" fmla="*/ 2 w 40"/>
                <a:gd name="T7" fmla="*/ 30 h 102"/>
                <a:gd name="T8" fmla="*/ 0 w 40"/>
                <a:gd name="T9" fmla="*/ 42 h 102"/>
                <a:gd name="T10" fmla="*/ 0 w 40"/>
                <a:gd name="T11" fmla="*/ 52 h 102"/>
                <a:gd name="T12" fmla="*/ 2 w 40"/>
                <a:gd name="T13" fmla="*/ 62 h 102"/>
                <a:gd name="T14" fmla="*/ 4 w 40"/>
                <a:gd name="T15" fmla="*/ 74 h 102"/>
                <a:gd name="T16" fmla="*/ 14 w 40"/>
                <a:gd name="T17" fmla="*/ 96 h 102"/>
                <a:gd name="T18" fmla="*/ 14 w 40"/>
                <a:gd name="T19" fmla="*/ 96 h 102"/>
                <a:gd name="T20" fmla="*/ 16 w 40"/>
                <a:gd name="T21" fmla="*/ 100 h 102"/>
                <a:gd name="T22" fmla="*/ 22 w 40"/>
                <a:gd name="T23" fmla="*/ 102 h 102"/>
                <a:gd name="T24" fmla="*/ 28 w 40"/>
                <a:gd name="T25" fmla="*/ 102 h 102"/>
                <a:gd name="T26" fmla="*/ 32 w 40"/>
                <a:gd name="T27" fmla="*/ 100 h 102"/>
                <a:gd name="T28" fmla="*/ 36 w 40"/>
                <a:gd name="T29" fmla="*/ 98 h 102"/>
                <a:gd name="T30" fmla="*/ 40 w 40"/>
                <a:gd name="T31" fmla="*/ 92 h 102"/>
                <a:gd name="T32" fmla="*/ 40 w 40"/>
                <a:gd name="T33" fmla="*/ 86 h 102"/>
                <a:gd name="T34" fmla="*/ 38 w 40"/>
                <a:gd name="T35" fmla="*/ 80 h 102"/>
                <a:gd name="T36" fmla="*/ 38 w 40"/>
                <a:gd name="T37" fmla="*/ 80 h 102"/>
                <a:gd name="T38" fmla="*/ 34 w 40"/>
                <a:gd name="T39" fmla="*/ 66 h 102"/>
                <a:gd name="T40" fmla="*/ 30 w 40"/>
                <a:gd name="T41" fmla="*/ 52 h 102"/>
                <a:gd name="T42" fmla="*/ 30 w 40"/>
                <a:gd name="T43" fmla="*/ 38 h 102"/>
                <a:gd name="T44" fmla="*/ 34 w 40"/>
                <a:gd name="T45" fmla="*/ 24 h 102"/>
                <a:gd name="T46" fmla="*/ 34 w 40"/>
                <a:gd name="T47" fmla="*/ 24 h 102"/>
                <a:gd name="T48" fmla="*/ 36 w 40"/>
                <a:gd name="T49" fmla="*/ 16 h 102"/>
                <a:gd name="T50" fmla="*/ 36 w 40"/>
                <a:gd name="T51" fmla="*/ 12 h 102"/>
                <a:gd name="T52" fmla="*/ 32 w 40"/>
                <a:gd name="T53" fmla="*/ 6 h 102"/>
                <a:gd name="T54" fmla="*/ 28 w 40"/>
                <a:gd name="T55" fmla="*/ 2 h 102"/>
                <a:gd name="T56" fmla="*/ 22 w 40"/>
                <a:gd name="T57" fmla="*/ 0 h 102"/>
                <a:gd name="T58" fmla="*/ 18 w 40"/>
                <a:gd name="T59" fmla="*/ 0 h 102"/>
                <a:gd name="T60" fmla="*/ 12 w 40"/>
                <a:gd name="T61" fmla="*/ 4 h 102"/>
                <a:gd name="T62" fmla="*/ 10 w 40"/>
                <a:gd name="T63"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102">
                  <a:moveTo>
                    <a:pt x="10" y="8"/>
                  </a:moveTo>
                  <a:lnTo>
                    <a:pt x="10" y="8"/>
                  </a:lnTo>
                  <a:lnTo>
                    <a:pt x="4" y="20"/>
                  </a:lnTo>
                  <a:lnTo>
                    <a:pt x="2" y="30"/>
                  </a:lnTo>
                  <a:lnTo>
                    <a:pt x="0" y="42"/>
                  </a:lnTo>
                  <a:lnTo>
                    <a:pt x="0" y="52"/>
                  </a:lnTo>
                  <a:lnTo>
                    <a:pt x="2" y="62"/>
                  </a:lnTo>
                  <a:lnTo>
                    <a:pt x="4" y="74"/>
                  </a:lnTo>
                  <a:lnTo>
                    <a:pt x="14" y="96"/>
                  </a:lnTo>
                  <a:lnTo>
                    <a:pt x="14" y="96"/>
                  </a:lnTo>
                  <a:lnTo>
                    <a:pt x="16" y="100"/>
                  </a:lnTo>
                  <a:lnTo>
                    <a:pt x="22" y="102"/>
                  </a:lnTo>
                  <a:lnTo>
                    <a:pt x="28" y="102"/>
                  </a:lnTo>
                  <a:lnTo>
                    <a:pt x="32" y="100"/>
                  </a:lnTo>
                  <a:lnTo>
                    <a:pt x="36" y="98"/>
                  </a:lnTo>
                  <a:lnTo>
                    <a:pt x="40" y="92"/>
                  </a:lnTo>
                  <a:lnTo>
                    <a:pt x="40" y="86"/>
                  </a:lnTo>
                  <a:lnTo>
                    <a:pt x="38" y="80"/>
                  </a:lnTo>
                  <a:lnTo>
                    <a:pt x="38" y="80"/>
                  </a:lnTo>
                  <a:lnTo>
                    <a:pt x="34" y="66"/>
                  </a:lnTo>
                  <a:lnTo>
                    <a:pt x="30" y="52"/>
                  </a:lnTo>
                  <a:lnTo>
                    <a:pt x="30" y="38"/>
                  </a:lnTo>
                  <a:lnTo>
                    <a:pt x="34" y="24"/>
                  </a:lnTo>
                  <a:lnTo>
                    <a:pt x="34" y="24"/>
                  </a:lnTo>
                  <a:lnTo>
                    <a:pt x="36" y="16"/>
                  </a:lnTo>
                  <a:lnTo>
                    <a:pt x="36" y="12"/>
                  </a:lnTo>
                  <a:lnTo>
                    <a:pt x="32" y="6"/>
                  </a:lnTo>
                  <a:lnTo>
                    <a:pt x="28" y="2"/>
                  </a:lnTo>
                  <a:lnTo>
                    <a:pt x="22" y="0"/>
                  </a:lnTo>
                  <a:lnTo>
                    <a:pt x="18" y="0"/>
                  </a:lnTo>
                  <a:lnTo>
                    <a:pt x="12" y="4"/>
                  </a:lnTo>
                  <a:lnTo>
                    <a:pt x="1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10282"/>
            <p:cNvSpPr>
              <a:spLocks/>
            </p:cNvSpPr>
            <p:nvPr/>
          </p:nvSpPr>
          <p:spPr bwMode="auto">
            <a:xfrm>
              <a:off x="9507538" y="4786313"/>
              <a:ext cx="50800" cy="133350"/>
            </a:xfrm>
            <a:custGeom>
              <a:avLst/>
              <a:gdLst>
                <a:gd name="T0" fmla="*/ 0 w 32"/>
                <a:gd name="T1" fmla="*/ 14 h 84"/>
                <a:gd name="T2" fmla="*/ 0 w 32"/>
                <a:gd name="T3" fmla="*/ 14 h 84"/>
                <a:gd name="T4" fmla="*/ 0 w 32"/>
                <a:gd name="T5" fmla="*/ 44 h 84"/>
                <a:gd name="T6" fmla="*/ 4 w 32"/>
                <a:gd name="T7" fmla="*/ 74 h 84"/>
                <a:gd name="T8" fmla="*/ 4 w 32"/>
                <a:gd name="T9" fmla="*/ 74 h 84"/>
                <a:gd name="T10" fmla="*/ 6 w 32"/>
                <a:gd name="T11" fmla="*/ 80 h 84"/>
                <a:gd name="T12" fmla="*/ 10 w 32"/>
                <a:gd name="T13" fmla="*/ 84 h 84"/>
                <a:gd name="T14" fmla="*/ 16 w 32"/>
                <a:gd name="T15" fmla="*/ 84 h 84"/>
                <a:gd name="T16" fmla="*/ 20 w 32"/>
                <a:gd name="T17" fmla="*/ 84 h 84"/>
                <a:gd name="T18" fmla="*/ 26 w 32"/>
                <a:gd name="T19" fmla="*/ 82 h 84"/>
                <a:gd name="T20" fmla="*/ 30 w 32"/>
                <a:gd name="T21" fmla="*/ 78 h 84"/>
                <a:gd name="T22" fmla="*/ 32 w 32"/>
                <a:gd name="T23" fmla="*/ 72 h 84"/>
                <a:gd name="T24" fmla="*/ 32 w 32"/>
                <a:gd name="T25" fmla="*/ 66 h 84"/>
                <a:gd name="T26" fmla="*/ 32 w 32"/>
                <a:gd name="T27" fmla="*/ 66 h 84"/>
                <a:gd name="T28" fmla="*/ 30 w 32"/>
                <a:gd name="T29" fmla="*/ 40 h 84"/>
                <a:gd name="T30" fmla="*/ 30 w 32"/>
                <a:gd name="T31" fmla="*/ 14 h 84"/>
                <a:gd name="T32" fmla="*/ 30 w 32"/>
                <a:gd name="T33" fmla="*/ 14 h 84"/>
                <a:gd name="T34" fmla="*/ 28 w 32"/>
                <a:gd name="T35" fmla="*/ 8 h 84"/>
                <a:gd name="T36" fmla="*/ 24 w 32"/>
                <a:gd name="T37" fmla="*/ 2 h 84"/>
                <a:gd name="T38" fmla="*/ 20 w 32"/>
                <a:gd name="T39" fmla="*/ 0 h 84"/>
                <a:gd name="T40" fmla="*/ 14 w 32"/>
                <a:gd name="T41" fmla="*/ 0 h 84"/>
                <a:gd name="T42" fmla="*/ 8 w 32"/>
                <a:gd name="T43" fmla="*/ 0 h 84"/>
                <a:gd name="T44" fmla="*/ 4 w 32"/>
                <a:gd name="T45" fmla="*/ 2 h 84"/>
                <a:gd name="T46" fmla="*/ 0 w 32"/>
                <a:gd name="T47" fmla="*/ 8 h 84"/>
                <a:gd name="T48" fmla="*/ 0 w 32"/>
                <a:gd name="T49" fmla="*/ 1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84">
                  <a:moveTo>
                    <a:pt x="0" y="14"/>
                  </a:moveTo>
                  <a:lnTo>
                    <a:pt x="0" y="14"/>
                  </a:lnTo>
                  <a:lnTo>
                    <a:pt x="0" y="44"/>
                  </a:lnTo>
                  <a:lnTo>
                    <a:pt x="4" y="74"/>
                  </a:lnTo>
                  <a:lnTo>
                    <a:pt x="4" y="74"/>
                  </a:lnTo>
                  <a:lnTo>
                    <a:pt x="6" y="80"/>
                  </a:lnTo>
                  <a:lnTo>
                    <a:pt x="10" y="84"/>
                  </a:lnTo>
                  <a:lnTo>
                    <a:pt x="16" y="84"/>
                  </a:lnTo>
                  <a:lnTo>
                    <a:pt x="20" y="84"/>
                  </a:lnTo>
                  <a:lnTo>
                    <a:pt x="26" y="82"/>
                  </a:lnTo>
                  <a:lnTo>
                    <a:pt x="30" y="78"/>
                  </a:lnTo>
                  <a:lnTo>
                    <a:pt x="32" y="72"/>
                  </a:lnTo>
                  <a:lnTo>
                    <a:pt x="32" y="66"/>
                  </a:lnTo>
                  <a:lnTo>
                    <a:pt x="32" y="66"/>
                  </a:lnTo>
                  <a:lnTo>
                    <a:pt x="30" y="40"/>
                  </a:lnTo>
                  <a:lnTo>
                    <a:pt x="30" y="14"/>
                  </a:lnTo>
                  <a:lnTo>
                    <a:pt x="30" y="14"/>
                  </a:lnTo>
                  <a:lnTo>
                    <a:pt x="28" y="8"/>
                  </a:lnTo>
                  <a:lnTo>
                    <a:pt x="24" y="2"/>
                  </a:lnTo>
                  <a:lnTo>
                    <a:pt x="20" y="0"/>
                  </a:lnTo>
                  <a:lnTo>
                    <a:pt x="14" y="0"/>
                  </a:lnTo>
                  <a:lnTo>
                    <a:pt x="8" y="0"/>
                  </a:lnTo>
                  <a:lnTo>
                    <a:pt x="4" y="2"/>
                  </a:lnTo>
                  <a:lnTo>
                    <a:pt x="0" y="8"/>
                  </a:lnTo>
                  <a:lnTo>
                    <a:pt x="0" y="14"/>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10283"/>
            <p:cNvSpPr>
              <a:spLocks/>
            </p:cNvSpPr>
            <p:nvPr/>
          </p:nvSpPr>
          <p:spPr bwMode="auto">
            <a:xfrm>
              <a:off x="9507538" y="4786313"/>
              <a:ext cx="50800" cy="133350"/>
            </a:xfrm>
            <a:custGeom>
              <a:avLst/>
              <a:gdLst>
                <a:gd name="T0" fmla="*/ 0 w 32"/>
                <a:gd name="T1" fmla="*/ 14 h 84"/>
                <a:gd name="T2" fmla="*/ 0 w 32"/>
                <a:gd name="T3" fmla="*/ 14 h 84"/>
                <a:gd name="T4" fmla="*/ 0 w 32"/>
                <a:gd name="T5" fmla="*/ 44 h 84"/>
                <a:gd name="T6" fmla="*/ 4 w 32"/>
                <a:gd name="T7" fmla="*/ 74 h 84"/>
                <a:gd name="T8" fmla="*/ 4 w 32"/>
                <a:gd name="T9" fmla="*/ 74 h 84"/>
                <a:gd name="T10" fmla="*/ 6 w 32"/>
                <a:gd name="T11" fmla="*/ 80 h 84"/>
                <a:gd name="T12" fmla="*/ 10 w 32"/>
                <a:gd name="T13" fmla="*/ 84 h 84"/>
                <a:gd name="T14" fmla="*/ 16 w 32"/>
                <a:gd name="T15" fmla="*/ 84 h 84"/>
                <a:gd name="T16" fmla="*/ 20 w 32"/>
                <a:gd name="T17" fmla="*/ 84 h 84"/>
                <a:gd name="T18" fmla="*/ 26 w 32"/>
                <a:gd name="T19" fmla="*/ 82 h 84"/>
                <a:gd name="T20" fmla="*/ 30 w 32"/>
                <a:gd name="T21" fmla="*/ 78 h 84"/>
                <a:gd name="T22" fmla="*/ 32 w 32"/>
                <a:gd name="T23" fmla="*/ 72 h 84"/>
                <a:gd name="T24" fmla="*/ 32 w 32"/>
                <a:gd name="T25" fmla="*/ 66 h 84"/>
                <a:gd name="T26" fmla="*/ 32 w 32"/>
                <a:gd name="T27" fmla="*/ 66 h 84"/>
                <a:gd name="T28" fmla="*/ 30 w 32"/>
                <a:gd name="T29" fmla="*/ 40 h 84"/>
                <a:gd name="T30" fmla="*/ 30 w 32"/>
                <a:gd name="T31" fmla="*/ 14 h 84"/>
                <a:gd name="T32" fmla="*/ 30 w 32"/>
                <a:gd name="T33" fmla="*/ 14 h 84"/>
                <a:gd name="T34" fmla="*/ 28 w 32"/>
                <a:gd name="T35" fmla="*/ 8 h 84"/>
                <a:gd name="T36" fmla="*/ 24 w 32"/>
                <a:gd name="T37" fmla="*/ 2 h 84"/>
                <a:gd name="T38" fmla="*/ 20 w 32"/>
                <a:gd name="T39" fmla="*/ 0 h 84"/>
                <a:gd name="T40" fmla="*/ 14 w 32"/>
                <a:gd name="T41" fmla="*/ 0 h 84"/>
                <a:gd name="T42" fmla="*/ 8 w 32"/>
                <a:gd name="T43" fmla="*/ 0 h 84"/>
                <a:gd name="T44" fmla="*/ 4 w 32"/>
                <a:gd name="T45" fmla="*/ 2 h 84"/>
                <a:gd name="T46" fmla="*/ 0 w 32"/>
                <a:gd name="T47" fmla="*/ 8 h 84"/>
                <a:gd name="T48" fmla="*/ 0 w 32"/>
                <a:gd name="T49" fmla="*/ 1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84">
                  <a:moveTo>
                    <a:pt x="0" y="14"/>
                  </a:moveTo>
                  <a:lnTo>
                    <a:pt x="0" y="14"/>
                  </a:lnTo>
                  <a:lnTo>
                    <a:pt x="0" y="44"/>
                  </a:lnTo>
                  <a:lnTo>
                    <a:pt x="4" y="74"/>
                  </a:lnTo>
                  <a:lnTo>
                    <a:pt x="4" y="74"/>
                  </a:lnTo>
                  <a:lnTo>
                    <a:pt x="6" y="80"/>
                  </a:lnTo>
                  <a:lnTo>
                    <a:pt x="10" y="84"/>
                  </a:lnTo>
                  <a:lnTo>
                    <a:pt x="16" y="84"/>
                  </a:lnTo>
                  <a:lnTo>
                    <a:pt x="20" y="84"/>
                  </a:lnTo>
                  <a:lnTo>
                    <a:pt x="26" y="82"/>
                  </a:lnTo>
                  <a:lnTo>
                    <a:pt x="30" y="78"/>
                  </a:lnTo>
                  <a:lnTo>
                    <a:pt x="32" y="72"/>
                  </a:lnTo>
                  <a:lnTo>
                    <a:pt x="32" y="66"/>
                  </a:lnTo>
                  <a:lnTo>
                    <a:pt x="32" y="66"/>
                  </a:lnTo>
                  <a:lnTo>
                    <a:pt x="30" y="40"/>
                  </a:lnTo>
                  <a:lnTo>
                    <a:pt x="30" y="14"/>
                  </a:lnTo>
                  <a:lnTo>
                    <a:pt x="30" y="14"/>
                  </a:lnTo>
                  <a:lnTo>
                    <a:pt x="28" y="8"/>
                  </a:lnTo>
                  <a:lnTo>
                    <a:pt x="24" y="2"/>
                  </a:lnTo>
                  <a:lnTo>
                    <a:pt x="20" y="0"/>
                  </a:lnTo>
                  <a:lnTo>
                    <a:pt x="14" y="0"/>
                  </a:lnTo>
                  <a:lnTo>
                    <a:pt x="8" y="0"/>
                  </a:lnTo>
                  <a:lnTo>
                    <a:pt x="4" y="2"/>
                  </a:lnTo>
                  <a:lnTo>
                    <a:pt x="0" y="8"/>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 name="Group 8"/>
          <p:cNvGrpSpPr/>
          <p:nvPr/>
        </p:nvGrpSpPr>
        <p:grpSpPr>
          <a:xfrm>
            <a:off x="9613201" y="894566"/>
            <a:ext cx="1783953" cy="4985745"/>
            <a:chOff x="9613201" y="894566"/>
            <a:chExt cx="1783953" cy="4985745"/>
          </a:xfrm>
        </p:grpSpPr>
        <p:sp>
          <p:nvSpPr>
            <p:cNvPr id="38" name="Freeform 15"/>
            <p:cNvSpPr>
              <a:spLocks/>
            </p:cNvSpPr>
            <p:nvPr/>
          </p:nvSpPr>
          <p:spPr bwMode="auto">
            <a:xfrm>
              <a:off x="9625101" y="2205309"/>
              <a:ext cx="1163189" cy="1694706"/>
            </a:xfrm>
            <a:custGeom>
              <a:avLst/>
              <a:gdLst>
                <a:gd name="T0" fmla="*/ 1081 w 1173"/>
                <a:gd name="T1" fmla="*/ 1709 h 1709"/>
                <a:gd name="T2" fmla="*/ 94 w 1173"/>
                <a:gd name="T3" fmla="*/ 1709 h 1709"/>
                <a:gd name="T4" fmla="*/ 94 w 1173"/>
                <a:gd name="T5" fmla="*/ 1709 h 1709"/>
                <a:gd name="T6" fmla="*/ 76 w 1173"/>
                <a:gd name="T7" fmla="*/ 1707 h 1709"/>
                <a:gd name="T8" fmla="*/ 58 w 1173"/>
                <a:gd name="T9" fmla="*/ 1701 h 1709"/>
                <a:gd name="T10" fmla="*/ 42 w 1173"/>
                <a:gd name="T11" fmla="*/ 1693 h 1709"/>
                <a:gd name="T12" fmla="*/ 28 w 1173"/>
                <a:gd name="T13" fmla="*/ 1681 h 1709"/>
                <a:gd name="T14" fmla="*/ 16 w 1173"/>
                <a:gd name="T15" fmla="*/ 1667 h 1709"/>
                <a:gd name="T16" fmla="*/ 8 w 1173"/>
                <a:gd name="T17" fmla="*/ 1651 h 1709"/>
                <a:gd name="T18" fmla="*/ 2 w 1173"/>
                <a:gd name="T19" fmla="*/ 1633 h 1709"/>
                <a:gd name="T20" fmla="*/ 0 w 1173"/>
                <a:gd name="T21" fmla="*/ 1615 h 1709"/>
                <a:gd name="T22" fmla="*/ 0 w 1173"/>
                <a:gd name="T23" fmla="*/ 92 h 1709"/>
                <a:gd name="T24" fmla="*/ 0 w 1173"/>
                <a:gd name="T25" fmla="*/ 92 h 1709"/>
                <a:gd name="T26" fmla="*/ 2 w 1173"/>
                <a:gd name="T27" fmla="*/ 74 h 1709"/>
                <a:gd name="T28" fmla="*/ 8 w 1173"/>
                <a:gd name="T29" fmla="*/ 56 h 1709"/>
                <a:gd name="T30" fmla="*/ 16 w 1173"/>
                <a:gd name="T31" fmla="*/ 40 h 1709"/>
                <a:gd name="T32" fmla="*/ 28 w 1173"/>
                <a:gd name="T33" fmla="*/ 26 h 1709"/>
                <a:gd name="T34" fmla="*/ 42 w 1173"/>
                <a:gd name="T35" fmla="*/ 16 h 1709"/>
                <a:gd name="T36" fmla="*/ 58 w 1173"/>
                <a:gd name="T37" fmla="*/ 6 h 1709"/>
                <a:gd name="T38" fmla="*/ 76 w 1173"/>
                <a:gd name="T39" fmla="*/ 2 h 1709"/>
                <a:gd name="T40" fmla="*/ 94 w 1173"/>
                <a:gd name="T41" fmla="*/ 0 h 1709"/>
                <a:gd name="T42" fmla="*/ 1081 w 1173"/>
                <a:gd name="T43" fmla="*/ 0 h 1709"/>
                <a:gd name="T44" fmla="*/ 1081 w 1173"/>
                <a:gd name="T45" fmla="*/ 0 h 1709"/>
                <a:gd name="T46" fmla="*/ 1099 w 1173"/>
                <a:gd name="T47" fmla="*/ 2 h 1709"/>
                <a:gd name="T48" fmla="*/ 1117 w 1173"/>
                <a:gd name="T49" fmla="*/ 6 h 1709"/>
                <a:gd name="T50" fmla="*/ 1133 w 1173"/>
                <a:gd name="T51" fmla="*/ 16 h 1709"/>
                <a:gd name="T52" fmla="*/ 1147 w 1173"/>
                <a:gd name="T53" fmla="*/ 26 h 1709"/>
                <a:gd name="T54" fmla="*/ 1159 w 1173"/>
                <a:gd name="T55" fmla="*/ 40 h 1709"/>
                <a:gd name="T56" fmla="*/ 1167 w 1173"/>
                <a:gd name="T57" fmla="*/ 56 h 1709"/>
                <a:gd name="T58" fmla="*/ 1173 w 1173"/>
                <a:gd name="T59" fmla="*/ 74 h 1709"/>
                <a:gd name="T60" fmla="*/ 1173 w 1173"/>
                <a:gd name="T61" fmla="*/ 92 h 1709"/>
                <a:gd name="T62" fmla="*/ 1173 w 1173"/>
                <a:gd name="T63" fmla="*/ 1615 h 1709"/>
                <a:gd name="T64" fmla="*/ 1173 w 1173"/>
                <a:gd name="T65" fmla="*/ 1615 h 1709"/>
                <a:gd name="T66" fmla="*/ 1173 w 1173"/>
                <a:gd name="T67" fmla="*/ 1633 h 1709"/>
                <a:gd name="T68" fmla="*/ 1167 w 1173"/>
                <a:gd name="T69" fmla="*/ 1651 h 1709"/>
                <a:gd name="T70" fmla="*/ 1159 w 1173"/>
                <a:gd name="T71" fmla="*/ 1667 h 1709"/>
                <a:gd name="T72" fmla="*/ 1147 w 1173"/>
                <a:gd name="T73" fmla="*/ 1681 h 1709"/>
                <a:gd name="T74" fmla="*/ 1133 w 1173"/>
                <a:gd name="T75" fmla="*/ 1693 h 1709"/>
                <a:gd name="T76" fmla="*/ 1117 w 1173"/>
                <a:gd name="T77" fmla="*/ 1701 h 1709"/>
                <a:gd name="T78" fmla="*/ 1099 w 1173"/>
                <a:gd name="T79" fmla="*/ 1707 h 1709"/>
                <a:gd name="T80" fmla="*/ 1081 w 1173"/>
                <a:gd name="T81" fmla="*/ 1709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3" h="1709">
                  <a:moveTo>
                    <a:pt x="1081" y="1709"/>
                  </a:moveTo>
                  <a:lnTo>
                    <a:pt x="94" y="1709"/>
                  </a:lnTo>
                  <a:lnTo>
                    <a:pt x="94" y="1709"/>
                  </a:lnTo>
                  <a:lnTo>
                    <a:pt x="76" y="1707"/>
                  </a:lnTo>
                  <a:lnTo>
                    <a:pt x="58" y="1701"/>
                  </a:lnTo>
                  <a:lnTo>
                    <a:pt x="42" y="1693"/>
                  </a:lnTo>
                  <a:lnTo>
                    <a:pt x="28" y="1681"/>
                  </a:lnTo>
                  <a:lnTo>
                    <a:pt x="16" y="1667"/>
                  </a:lnTo>
                  <a:lnTo>
                    <a:pt x="8" y="1651"/>
                  </a:lnTo>
                  <a:lnTo>
                    <a:pt x="2" y="1633"/>
                  </a:lnTo>
                  <a:lnTo>
                    <a:pt x="0" y="1615"/>
                  </a:lnTo>
                  <a:lnTo>
                    <a:pt x="0" y="92"/>
                  </a:lnTo>
                  <a:lnTo>
                    <a:pt x="0" y="92"/>
                  </a:lnTo>
                  <a:lnTo>
                    <a:pt x="2" y="74"/>
                  </a:lnTo>
                  <a:lnTo>
                    <a:pt x="8" y="56"/>
                  </a:lnTo>
                  <a:lnTo>
                    <a:pt x="16" y="40"/>
                  </a:lnTo>
                  <a:lnTo>
                    <a:pt x="28" y="26"/>
                  </a:lnTo>
                  <a:lnTo>
                    <a:pt x="42" y="16"/>
                  </a:lnTo>
                  <a:lnTo>
                    <a:pt x="58" y="6"/>
                  </a:lnTo>
                  <a:lnTo>
                    <a:pt x="76" y="2"/>
                  </a:lnTo>
                  <a:lnTo>
                    <a:pt x="94" y="0"/>
                  </a:lnTo>
                  <a:lnTo>
                    <a:pt x="1081" y="0"/>
                  </a:lnTo>
                  <a:lnTo>
                    <a:pt x="1081" y="0"/>
                  </a:lnTo>
                  <a:lnTo>
                    <a:pt x="1099" y="2"/>
                  </a:lnTo>
                  <a:lnTo>
                    <a:pt x="1117" y="6"/>
                  </a:lnTo>
                  <a:lnTo>
                    <a:pt x="1133" y="16"/>
                  </a:lnTo>
                  <a:lnTo>
                    <a:pt x="1147" y="26"/>
                  </a:lnTo>
                  <a:lnTo>
                    <a:pt x="1159" y="40"/>
                  </a:lnTo>
                  <a:lnTo>
                    <a:pt x="1167" y="56"/>
                  </a:lnTo>
                  <a:lnTo>
                    <a:pt x="1173" y="74"/>
                  </a:lnTo>
                  <a:lnTo>
                    <a:pt x="1173" y="92"/>
                  </a:lnTo>
                  <a:lnTo>
                    <a:pt x="1173" y="1615"/>
                  </a:lnTo>
                  <a:lnTo>
                    <a:pt x="1173" y="1615"/>
                  </a:lnTo>
                  <a:lnTo>
                    <a:pt x="1173" y="1633"/>
                  </a:lnTo>
                  <a:lnTo>
                    <a:pt x="1167" y="1651"/>
                  </a:lnTo>
                  <a:lnTo>
                    <a:pt x="1159" y="1667"/>
                  </a:lnTo>
                  <a:lnTo>
                    <a:pt x="1147" y="1681"/>
                  </a:lnTo>
                  <a:lnTo>
                    <a:pt x="1133" y="1693"/>
                  </a:lnTo>
                  <a:lnTo>
                    <a:pt x="1117" y="1701"/>
                  </a:lnTo>
                  <a:lnTo>
                    <a:pt x="1099" y="1707"/>
                  </a:lnTo>
                  <a:lnTo>
                    <a:pt x="1081" y="170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16"/>
            <p:cNvSpPr>
              <a:spLocks/>
            </p:cNvSpPr>
            <p:nvPr/>
          </p:nvSpPr>
          <p:spPr bwMode="auto">
            <a:xfrm>
              <a:off x="9625101" y="2205309"/>
              <a:ext cx="1163189" cy="1694706"/>
            </a:xfrm>
            <a:custGeom>
              <a:avLst/>
              <a:gdLst>
                <a:gd name="T0" fmla="*/ 1081 w 1173"/>
                <a:gd name="T1" fmla="*/ 1709 h 1709"/>
                <a:gd name="T2" fmla="*/ 94 w 1173"/>
                <a:gd name="T3" fmla="*/ 1709 h 1709"/>
                <a:gd name="T4" fmla="*/ 94 w 1173"/>
                <a:gd name="T5" fmla="*/ 1709 h 1709"/>
                <a:gd name="T6" fmla="*/ 76 w 1173"/>
                <a:gd name="T7" fmla="*/ 1707 h 1709"/>
                <a:gd name="T8" fmla="*/ 58 w 1173"/>
                <a:gd name="T9" fmla="*/ 1701 h 1709"/>
                <a:gd name="T10" fmla="*/ 42 w 1173"/>
                <a:gd name="T11" fmla="*/ 1693 h 1709"/>
                <a:gd name="T12" fmla="*/ 28 w 1173"/>
                <a:gd name="T13" fmla="*/ 1681 h 1709"/>
                <a:gd name="T14" fmla="*/ 16 w 1173"/>
                <a:gd name="T15" fmla="*/ 1667 h 1709"/>
                <a:gd name="T16" fmla="*/ 8 w 1173"/>
                <a:gd name="T17" fmla="*/ 1651 h 1709"/>
                <a:gd name="T18" fmla="*/ 2 w 1173"/>
                <a:gd name="T19" fmla="*/ 1633 h 1709"/>
                <a:gd name="T20" fmla="*/ 0 w 1173"/>
                <a:gd name="T21" fmla="*/ 1615 h 1709"/>
                <a:gd name="T22" fmla="*/ 0 w 1173"/>
                <a:gd name="T23" fmla="*/ 92 h 1709"/>
                <a:gd name="T24" fmla="*/ 0 w 1173"/>
                <a:gd name="T25" fmla="*/ 92 h 1709"/>
                <a:gd name="T26" fmla="*/ 2 w 1173"/>
                <a:gd name="T27" fmla="*/ 74 h 1709"/>
                <a:gd name="T28" fmla="*/ 8 w 1173"/>
                <a:gd name="T29" fmla="*/ 56 h 1709"/>
                <a:gd name="T30" fmla="*/ 16 w 1173"/>
                <a:gd name="T31" fmla="*/ 40 h 1709"/>
                <a:gd name="T32" fmla="*/ 28 w 1173"/>
                <a:gd name="T33" fmla="*/ 26 h 1709"/>
                <a:gd name="T34" fmla="*/ 42 w 1173"/>
                <a:gd name="T35" fmla="*/ 16 h 1709"/>
                <a:gd name="T36" fmla="*/ 58 w 1173"/>
                <a:gd name="T37" fmla="*/ 6 h 1709"/>
                <a:gd name="T38" fmla="*/ 76 w 1173"/>
                <a:gd name="T39" fmla="*/ 2 h 1709"/>
                <a:gd name="T40" fmla="*/ 94 w 1173"/>
                <a:gd name="T41" fmla="*/ 0 h 1709"/>
                <a:gd name="T42" fmla="*/ 1081 w 1173"/>
                <a:gd name="T43" fmla="*/ 0 h 1709"/>
                <a:gd name="T44" fmla="*/ 1081 w 1173"/>
                <a:gd name="T45" fmla="*/ 0 h 1709"/>
                <a:gd name="T46" fmla="*/ 1099 w 1173"/>
                <a:gd name="T47" fmla="*/ 2 h 1709"/>
                <a:gd name="T48" fmla="*/ 1117 w 1173"/>
                <a:gd name="T49" fmla="*/ 6 h 1709"/>
                <a:gd name="T50" fmla="*/ 1133 w 1173"/>
                <a:gd name="T51" fmla="*/ 16 h 1709"/>
                <a:gd name="T52" fmla="*/ 1147 w 1173"/>
                <a:gd name="T53" fmla="*/ 26 h 1709"/>
                <a:gd name="T54" fmla="*/ 1159 w 1173"/>
                <a:gd name="T55" fmla="*/ 40 h 1709"/>
                <a:gd name="T56" fmla="*/ 1167 w 1173"/>
                <a:gd name="T57" fmla="*/ 56 h 1709"/>
                <a:gd name="T58" fmla="*/ 1173 w 1173"/>
                <a:gd name="T59" fmla="*/ 74 h 1709"/>
                <a:gd name="T60" fmla="*/ 1173 w 1173"/>
                <a:gd name="T61" fmla="*/ 92 h 1709"/>
                <a:gd name="T62" fmla="*/ 1173 w 1173"/>
                <a:gd name="T63" fmla="*/ 1615 h 1709"/>
                <a:gd name="T64" fmla="*/ 1173 w 1173"/>
                <a:gd name="T65" fmla="*/ 1615 h 1709"/>
                <a:gd name="T66" fmla="*/ 1173 w 1173"/>
                <a:gd name="T67" fmla="*/ 1633 h 1709"/>
                <a:gd name="T68" fmla="*/ 1167 w 1173"/>
                <a:gd name="T69" fmla="*/ 1651 h 1709"/>
                <a:gd name="T70" fmla="*/ 1159 w 1173"/>
                <a:gd name="T71" fmla="*/ 1667 h 1709"/>
                <a:gd name="T72" fmla="*/ 1147 w 1173"/>
                <a:gd name="T73" fmla="*/ 1681 h 1709"/>
                <a:gd name="T74" fmla="*/ 1133 w 1173"/>
                <a:gd name="T75" fmla="*/ 1693 h 1709"/>
                <a:gd name="T76" fmla="*/ 1117 w 1173"/>
                <a:gd name="T77" fmla="*/ 1701 h 1709"/>
                <a:gd name="T78" fmla="*/ 1099 w 1173"/>
                <a:gd name="T79" fmla="*/ 1707 h 1709"/>
                <a:gd name="T80" fmla="*/ 1081 w 1173"/>
                <a:gd name="T81" fmla="*/ 1709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3" h="1709">
                  <a:moveTo>
                    <a:pt x="1081" y="1709"/>
                  </a:moveTo>
                  <a:lnTo>
                    <a:pt x="94" y="1709"/>
                  </a:lnTo>
                  <a:lnTo>
                    <a:pt x="94" y="1709"/>
                  </a:lnTo>
                  <a:lnTo>
                    <a:pt x="76" y="1707"/>
                  </a:lnTo>
                  <a:lnTo>
                    <a:pt x="58" y="1701"/>
                  </a:lnTo>
                  <a:lnTo>
                    <a:pt x="42" y="1693"/>
                  </a:lnTo>
                  <a:lnTo>
                    <a:pt x="28" y="1681"/>
                  </a:lnTo>
                  <a:lnTo>
                    <a:pt x="16" y="1667"/>
                  </a:lnTo>
                  <a:lnTo>
                    <a:pt x="8" y="1651"/>
                  </a:lnTo>
                  <a:lnTo>
                    <a:pt x="2" y="1633"/>
                  </a:lnTo>
                  <a:lnTo>
                    <a:pt x="0" y="1615"/>
                  </a:lnTo>
                  <a:lnTo>
                    <a:pt x="0" y="92"/>
                  </a:lnTo>
                  <a:lnTo>
                    <a:pt x="0" y="92"/>
                  </a:lnTo>
                  <a:lnTo>
                    <a:pt x="2" y="74"/>
                  </a:lnTo>
                  <a:lnTo>
                    <a:pt x="8" y="56"/>
                  </a:lnTo>
                  <a:lnTo>
                    <a:pt x="16" y="40"/>
                  </a:lnTo>
                  <a:lnTo>
                    <a:pt x="28" y="26"/>
                  </a:lnTo>
                  <a:lnTo>
                    <a:pt x="42" y="16"/>
                  </a:lnTo>
                  <a:lnTo>
                    <a:pt x="58" y="6"/>
                  </a:lnTo>
                  <a:lnTo>
                    <a:pt x="76" y="2"/>
                  </a:lnTo>
                  <a:lnTo>
                    <a:pt x="94" y="0"/>
                  </a:lnTo>
                  <a:lnTo>
                    <a:pt x="1081" y="0"/>
                  </a:lnTo>
                  <a:lnTo>
                    <a:pt x="1081" y="0"/>
                  </a:lnTo>
                  <a:lnTo>
                    <a:pt x="1099" y="2"/>
                  </a:lnTo>
                  <a:lnTo>
                    <a:pt x="1117" y="6"/>
                  </a:lnTo>
                  <a:lnTo>
                    <a:pt x="1133" y="16"/>
                  </a:lnTo>
                  <a:lnTo>
                    <a:pt x="1147" y="26"/>
                  </a:lnTo>
                  <a:lnTo>
                    <a:pt x="1159" y="40"/>
                  </a:lnTo>
                  <a:lnTo>
                    <a:pt x="1167" y="56"/>
                  </a:lnTo>
                  <a:lnTo>
                    <a:pt x="1173" y="74"/>
                  </a:lnTo>
                  <a:lnTo>
                    <a:pt x="1173" y="92"/>
                  </a:lnTo>
                  <a:lnTo>
                    <a:pt x="1173" y="1615"/>
                  </a:lnTo>
                  <a:lnTo>
                    <a:pt x="1173" y="1615"/>
                  </a:lnTo>
                  <a:lnTo>
                    <a:pt x="1173" y="1633"/>
                  </a:lnTo>
                  <a:lnTo>
                    <a:pt x="1167" y="1651"/>
                  </a:lnTo>
                  <a:lnTo>
                    <a:pt x="1159" y="1667"/>
                  </a:lnTo>
                  <a:lnTo>
                    <a:pt x="1147" y="1681"/>
                  </a:lnTo>
                  <a:lnTo>
                    <a:pt x="1133" y="1693"/>
                  </a:lnTo>
                  <a:lnTo>
                    <a:pt x="1117" y="1701"/>
                  </a:lnTo>
                  <a:lnTo>
                    <a:pt x="1099" y="1707"/>
                  </a:lnTo>
                  <a:lnTo>
                    <a:pt x="1081" y="17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 name="Group 1"/>
            <p:cNvGrpSpPr/>
            <p:nvPr/>
          </p:nvGrpSpPr>
          <p:grpSpPr>
            <a:xfrm>
              <a:off x="9613201" y="3727470"/>
              <a:ext cx="1783953" cy="2152841"/>
              <a:chOff x="9613201" y="3727470"/>
              <a:chExt cx="1783953" cy="2152841"/>
            </a:xfrm>
          </p:grpSpPr>
          <p:sp>
            <p:nvSpPr>
              <p:cNvPr id="40" name="Freeform 17"/>
              <p:cNvSpPr>
                <a:spLocks/>
              </p:cNvSpPr>
              <p:nvPr/>
            </p:nvSpPr>
            <p:spPr bwMode="auto">
              <a:xfrm>
                <a:off x="9998948" y="5636369"/>
                <a:ext cx="265758" cy="120980"/>
              </a:xfrm>
              <a:custGeom>
                <a:avLst/>
                <a:gdLst>
                  <a:gd name="T0" fmla="*/ 76 w 268"/>
                  <a:gd name="T1" fmla="*/ 28 h 122"/>
                  <a:gd name="T2" fmla="*/ 76 w 268"/>
                  <a:gd name="T3" fmla="*/ 28 h 122"/>
                  <a:gd name="T4" fmla="*/ 82 w 268"/>
                  <a:gd name="T5" fmla="*/ 32 h 122"/>
                  <a:gd name="T6" fmla="*/ 90 w 268"/>
                  <a:gd name="T7" fmla="*/ 34 h 122"/>
                  <a:gd name="T8" fmla="*/ 108 w 268"/>
                  <a:gd name="T9" fmla="*/ 40 h 122"/>
                  <a:gd name="T10" fmla="*/ 126 w 268"/>
                  <a:gd name="T11" fmla="*/ 46 h 122"/>
                  <a:gd name="T12" fmla="*/ 136 w 268"/>
                  <a:gd name="T13" fmla="*/ 50 h 122"/>
                  <a:gd name="T14" fmla="*/ 142 w 268"/>
                  <a:gd name="T15" fmla="*/ 54 h 122"/>
                  <a:gd name="T16" fmla="*/ 142 w 268"/>
                  <a:gd name="T17" fmla="*/ 54 h 122"/>
                  <a:gd name="T18" fmla="*/ 150 w 268"/>
                  <a:gd name="T19" fmla="*/ 58 h 122"/>
                  <a:gd name="T20" fmla="*/ 162 w 268"/>
                  <a:gd name="T21" fmla="*/ 64 h 122"/>
                  <a:gd name="T22" fmla="*/ 180 w 268"/>
                  <a:gd name="T23" fmla="*/ 70 h 122"/>
                  <a:gd name="T24" fmla="*/ 180 w 268"/>
                  <a:gd name="T25" fmla="*/ 70 h 122"/>
                  <a:gd name="T26" fmla="*/ 196 w 268"/>
                  <a:gd name="T27" fmla="*/ 70 h 122"/>
                  <a:gd name="T28" fmla="*/ 214 w 268"/>
                  <a:gd name="T29" fmla="*/ 68 h 122"/>
                  <a:gd name="T30" fmla="*/ 214 w 268"/>
                  <a:gd name="T31" fmla="*/ 68 h 122"/>
                  <a:gd name="T32" fmla="*/ 232 w 268"/>
                  <a:gd name="T33" fmla="*/ 68 h 122"/>
                  <a:gd name="T34" fmla="*/ 246 w 268"/>
                  <a:gd name="T35" fmla="*/ 68 h 122"/>
                  <a:gd name="T36" fmla="*/ 258 w 268"/>
                  <a:gd name="T37" fmla="*/ 70 h 122"/>
                  <a:gd name="T38" fmla="*/ 262 w 268"/>
                  <a:gd name="T39" fmla="*/ 72 h 122"/>
                  <a:gd name="T40" fmla="*/ 264 w 268"/>
                  <a:gd name="T41" fmla="*/ 76 h 122"/>
                  <a:gd name="T42" fmla="*/ 264 w 268"/>
                  <a:gd name="T43" fmla="*/ 76 h 122"/>
                  <a:gd name="T44" fmla="*/ 266 w 268"/>
                  <a:gd name="T45" fmla="*/ 80 h 122"/>
                  <a:gd name="T46" fmla="*/ 266 w 268"/>
                  <a:gd name="T47" fmla="*/ 80 h 122"/>
                  <a:gd name="T48" fmla="*/ 268 w 268"/>
                  <a:gd name="T49" fmla="*/ 84 h 122"/>
                  <a:gd name="T50" fmla="*/ 268 w 268"/>
                  <a:gd name="T51" fmla="*/ 90 h 122"/>
                  <a:gd name="T52" fmla="*/ 266 w 268"/>
                  <a:gd name="T53" fmla="*/ 100 h 122"/>
                  <a:gd name="T54" fmla="*/ 260 w 268"/>
                  <a:gd name="T55" fmla="*/ 110 h 122"/>
                  <a:gd name="T56" fmla="*/ 256 w 268"/>
                  <a:gd name="T57" fmla="*/ 112 h 122"/>
                  <a:gd name="T58" fmla="*/ 250 w 268"/>
                  <a:gd name="T59" fmla="*/ 114 h 122"/>
                  <a:gd name="T60" fmla="*/ 250 w 268"/>
                  <a:gd name="T61" fmla="*/ 114 h 122"/>
                  <a:gd name="T62" fmla="*/ 230 w 268"/>
                  <a:gd name="T63" fmla="*/ 118 h 122"/>
                  <a:gd name="T64" fmla="*/ 202 w 268"/>
                  <a:gd name="T65" fmla="*/ 120 h 122"/>
                  <a:gd name="T66" fmla="*/ 132 w 268"/>
                  <a:gd name="T67" fmla="*/ 122 h 122"/>
                  <a:gd name="T68" fmla="*/ 24 w 268"/>
                  <a:gd name="T69" fmla="*/ 120 h 122"/>
                  <a:gd name="T70" fmla="*/ 24 w 268"/>
                  <a:gd name="T71" fmla="*/ 120 h 122"/>
                  <a:gd name="T72" fmla="*/ 16 w 268"/>
                  <a:gd name="T73" fmla="*/ 118 h 122"/>
                  <a:gd name="T74" fmla="*/ 8 w 268"/>
                  <a:gd name="T75" fmla="*/ 114 h 122"/>
                  <a:gd name="T76" fmla="*/ 8 w 268"/>
                  <a:gd name="T77" fmla="*/ 114 h 122"/>
                  <a:gd name="T78" fmla="*/ 4 w 268"/>
                  <a:gd name="T79" fmla="*/ 108 h 122"/>
                  <a:gd name="T80" fmla="*/ 2 w 268"/>
                  <a:gd name="T81" fmla="*/ 102 h 122"/>
                  <a:gd name="T82" fmla="*/ 0 w 268"/>
                  <a:gd name="T83" fmla="*/ 94 h 122"/>
                  <a:gd name="T84" fmla="*/ 2 w 268"/>
                  <a:gd name="T85" fmla="*/ 86 h 122"/>
                  <a:gd name="T86" fmla="*/ 4 w 268"/>
                  <a:gd name="T87" fmla="*/ 72 h 122"/>
                  <a:gd name="T88" fmla="*/ 4 w 268"/>
                  <a:gd name="T89" fmla="*/ 66 h 122"/>
                  <a:gd name="T90" fmla="*/ 4 w 268"/>
                  <a:gd name="T91" fmla="*/ 60 h 122"/>
                  <a:gd name="T92" fmla="*/ 4 w 268"/>
                  <a:gd name="T93" fmla="*/ 60 h 122"/>
                  <a:gd name="T94" fmla="*/ 4 w 268"/>
                  <a:gd name="T95" fmla="*/ 54 h 122"/>
                  <a:gd name="T96" fmla="*/ 6 w 268"/>
                  <a:gd name="T97" fmla="*/ 44 h 122"/>
                  <a:gd name="T98" fmla="*/ 8 w 268"/>
                  <a:gd name="T99" fmla="*/ 28 h 122"/>
                  <a:gd name="T100" fmla="*/ 8 w 268"/>
                  <a:gd name="T101" fmla="*/ 28 h 122"/>
                  <a:gd name="T102" fmla="*/ 10 w 268"/>
                  <a:gd name="T103" fmla="*/ 14 h 122"/>
                  <a:gd name="T104" fmla="*/ 12 w 268"/>
                  <a:gd name="T105" fmla="*/ 10 h 122"/>
                  <a:gd name="T106" fmla="*/ 18 w 268"/>
                  <a:gd name="T107" fmla="*/ 4 h 122"/>
                  <a:gd name="T108" fmla="*/ 18 w 268"/>
                  <a:gd name="T109" fmla="*/ 4 h 122"/>
                  <a:gd name="T110" fmla="*/ 24 w 268"/>
                  <a:gd name="T111" fmla="*/ 0 h 122"/>
                  <a:gd name="T112" fmla="*/ 32 w 268"/>
                  <a:gd name="T113" fmla="*/ 0 h 122"/>
                  <a:gd name="T114" fmla="*/ 38 w 268"/>
                  <a:gd name="T115" fmla="*/ 2 h 122"/>
                  <a:gd name="T116" fmla="*/ 46 w 268"/>
                  <a:gd name="T117" fmla="*/ 6 h 122"/>
                  <a:gd name="T118" fmla="*/ 60 w 268"/>
                  <a:gd name="T119" fmla="*/ 16 h 122"/>
                  <a:gd name="T120" fmla="*/ 76 w 268"/>
                  <a:gd name="T121" fmla="*/ 2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22">
                    <a:moveTo>
                      <a:pt x="76" y="28"/>
                    </a:moveTo>
                    <a:lnTo>
                      <a:pt x="76" y="28"/>
                    </a:lnTo>
                    <a:lnTo>
                      <a:pt x="82" y="32"/>
                    </a:lnTo>
                    <a:lnTo>
                      <a:pt x="90" y="34"/>
                    </a:lnTo>
                    <a:lnTo>
                      <a:pt x="108" y="40"/>
                    </a:lnTo>
                    <a:lnTo>
                      <a:pt x="126" y="46"/>
                    </a:lnTo>
                    <a:lnTo>
                      <a:pt x="136" y="50"/>
                    </a:lnTo>
                    <a:lnTo>
                      <a:pt x="142" y="54"/>
                    </a:lnTo>
                    <a:lnTo>
                      <a:pt x="142" y="54"/>
                    </a:lnTo>
                    <a:lnTo>
                      <a:pt x="150" y="58"/>
                    </a:lnTo>
                    <a:lnTo>
                      <a:pt x="162" y="64"/>
                    </a:lnTo>
                    <a:lnTo>
                      <a:pt x="180" y="70"/>
                    </a:lnTo>
                    <a:lnTo>
                      <a:pt x="180" y="70"/>
                    </a:lnTo>
                    <a:lnTo>
                      <a:pt x="196" y="70"/>
                    </a:lnTo>
                    <a:lnTo>
                      <a:pt x="214" y="68"/>
                    </a:lnTo>
                    <a:lnTo>
                      <a:pt x="214" y="68"/>
                    </a:lnTo>
                    <a:lnTo>
                      <a:pt x="232" y="68"/>
                    </a:lnTo>
                    <a:lnTo>
                      <a:pt x="246" y="68"/>
                    </a:lnTo>
                    <a:lnTo>
                      <a:pt x="258" y="70"/>
                    </a:lnTo>
                    <a:lnTo>
                      <a:pt x="262" y="72"/>
                    </a:lnTo>
                    <a:lnTo>
                      <a:pt x="264" y="76"/>
                    </a:lnTo>
                    <a:lnTo>
                      <a:pt x="264" y="76"/>
                    </a:lnTo>
                    <a:lnTo>
                      <a:pt x="266" y="80"/>
                    </a:lnTo>
                    <a:lnTo>
                      <a:pt x="266" y="80"/>
                    </a:lnTo>
                    <a:lnTo>
                      <a:pt x="268" y="84"/>
                    </a:lnTo>
                    <a:lnTo>
                      <a:pt x="268" y="90"/>
                    </a:lnTo>
                    <a:lnTo>
                      <a:pt x="266" y="100"/>
                    </a:lnTo>
                    <a:lnTo>
                      <a:pt x="260" y="110"/>
                    </a:lnTo>
                    <a:lnTo>
                      <a:pt x="256" y="112"/>
                    </a:lnTo>
                    <a:lnTo>
                      <a:pt x="250" y="114"/>
                    </a:lnTo>
                    <a:lnTo>
                      <a:pt x="250" y="114"/>
                    </a:lnTo>
                    <a:lnTo>
                      <a:pt x="230" y="118"/>
                    </a:lnTo>
                    <a:lnTo>
                      <a:pt x="202" y="120"/>
                    </a:lnTo>
                    <a:lnTo>
                      <a:pt x="132" y="122"/>
                    </a:lnTo>
                    <a:lnTo>
                      <a:pt x="24" y="120"/>
                    </a:lnTo>
                    <a:lnTo>
                      <a:pt x="24" y="120"/>
                    </a:lnTo>
                    <a:lnTo>
                      <a:pt x="16" y="118"/>
                    </a:lnTo>
                    <a:lnTo>
                      <a:pt x="8" y="114"/>
                    </a:lnTo>
                    <a:lnTo>
                      <a:pt x="8" y="114"/>
                    </a:lnTo>
                    <a:lnTo>
                      <a:pt x="4" y="108"/>
                    </a:lnTo>
                    <a:lnTo>
                      <a:pt x="2" y="102"/>
                    </a:lnTo>
                    <a:lnTo>
                      <a:pt x="0" y="94"/>
                    </a:lnTo>
                    <a:lnTo>
                      <a:pt x="2" y="86"/>
                    </a:lnTo>
                    <a:lnTo>
                      <a:pt x="4" y="72"/>
                    </a:lnTo>
                    <a:lnTo>
                      <a:pt x="4" y="66"/>
                    </a:lnTo>
                    <a:lnTo>
                      <a:pt x="4" y="60"/>
                    </a:lnTo>
                    <a:lnTo>
                      <a:pt x="4" y="60"/>
                    </a:lnTo>
                    <a:lnTo>
                      <a:pt x="4" y="54"/>
                    </a:lnTo>
                    <a:lnTo>
                      <a:pt x="6" y="44"/>
                    </a:lnTo>
                    <a:lnTo>
                      <a:pt x="8" y="28"/>
                    </a:lnTo>
                    <a:lnTo>
                      <a:pt x="8" y="28"/>
                    </a:lnTo>
                    <a:lnTo>
                      <a:pt x="10" y="14"/>
                    </a:lnTo>
                    <a:lnTo>
                      <a:pt x="12" y="10"/>
                    </a:lnTo>
                    <a:lnTo>
                      <a:pt x="18" y="4"/>
                    </a:lnTo>
                    <a:lnTo>
                      <a:pt x="18" y="4"/>
                    </a:lnTo>
                    <a:lnTo>
                      <a:pt x="24" y="0"/>
                    </a:lnTo>
                    <a:lnTo>
                      <a:pt x="32" y="0"/>
                    </a:lnTo>
                    <a:lnTo>
                      <a:pt x="38" y="2"/>
                    </a:lnTo>
                    <a:lnTo>
                      <a:pt x="46" y="6"/>
                    </a:lnTo>
                    <a:lnTo>
                      <a:pt x="60" y="16"/>
                    </a:lnTo>
                    <a:lnTo>
                      <a:pt x="76" y="28"/>
                    </a:lnTo>
                    <a:close/>
                  </a:path>
                </a:pathLst>
              </a:custGeom>
              <a:solidFill>
                <a:srgbClr val="1E16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18"/>
              <p:cNvSpPr>
                <a:spLocks/>
              </p:cNvSpPr>
              <p:nvPr/>
            </p:nvSpPr>
            <p:spPr bwMode="auto">
              <a:xfrm>
                <a:off x="9998948" y="5636369"/>
                <a:ext cx="265758" cy="120980"/>
              </a:xfrm>
              <a:custGeom>
                <a:avLst/>
                <a:gdLst>
                  <a:gd name="T0" fmla="*/ 76 w 268"/>
                  <a:gd name="T1" fmla="*/ 28 h 122"/>
                  <a:gd name="T2" fmla="*/ 76 w 268"/>
                  <a:gd name="T3" fmla="*/ 28 h 122"/>
                  <a:gd name="T4" fmla="*/ 82 w 268"/>
                  <a:gd name="T5" fmla="*/ 32 h 122"/>
                  <a:gd name="T6" fmla="*/ 90 w 268"/>
                  <a:gd name="T7" fmla="*/ 34 h 122"/>
                  <a:gd name="T8" fmla="*/ 108 w 268"/>
                  <a:gd name="T9" fmla="*/ 40 h 122"/>
                  <a:gd name="T10" fmla="*/ 126 w 268"/>
                  <a:gd name="T11" fmla="*/ 46 h 122"/>
                  <a:gd name="T12" fmla="*/ 136 w 268"/>
                  <a:gd name="T13" fmla="*/ 50 h 122"/>
                  <a:gd name="T14" fmla="*/ 142 w 268"/>
                  <a:gd name="T15" fmla="*/ 54 h 122"/>
                  <a:gd name="T16" fmla="*/ 142 w 268"/>
                  <a:gd name="T17" fmla="*/ 54 h 122"/>
                  <a:gd name="T18" fmla="*/ 150 w 268"/>
                  <a:gd name="T19" fmla="*/ 58 h 122"/>
                  <a:gd name="T20" fmla="*/ 162 w 268"/>
                  <a:gd name="T21" fmla="*/ 64 h 122"/>
                  <a:gd name="T22" fmla="*/ 180 w 268"/>
                  <a:gd name="T23" fmla="*/ 70 h 122"/>
                  <a:gd name="T24" fmla="*/ 180 w 268"/>
                  <a:gd name="T25" fmla="*/ 70 h 122"/>
                  <a:gd name="T26" fmla="*/ 196 w 268"/>
                  <a:gd name="T27" fmla="*/ 70 h 122"/>
                  <a:gd name="T28" fmla="*/ 214 w 268"/>
                  <a:gd name="T29" fmla="*/ 68 h 122"/>
                  <a:gd name="T30" fmla="*/ 214 w 268"/>
                  <a:gd name="T31" fmla="*/ 68 h 122"/>
                  <a:gd name="T32" fmla="*/ 232 w 268"/>
                  <a:gd name="T33" fmla="*/ 68 h 122"/>
                  <a:gd name="T34" fmla="*/ 246 w 268"/>
                  <a:gd name="T35" fmla="*/ 68 h 122"/>
                  <a:gd name="T36" fmla="*/ 258 w 268"/>
                  <a:gd name="T37" fmla="*/ 70 h 122"/>
                  <a:gd name="T38" fmla="*/ 262 w 268"/>
                  <a:gd name="T39" fmla="*/ 72 h 122"/>
                  <a:gd name="T40" fmla="*/ 264 w 268"/>
                  <a:gd name="T41" fmla="*/ 76 h 122"/>
                  <a:gd name="T42" fmla="*/ 264 w 268"/>
                  <a:gd name="T43" fmla="*/ 76 h 122"/>
                  <a:gd name="T44" fmla="*/ 266 w 268"/>
                  <a:gd name="T45" fmla="*/ 80 h 122"/>
                  <a:gd name="T46" fmla="*/ 266 w 268"/>
                  <a:gd name="T47" fmla="*/ 80 h 122"/>
                  <a:gd name="T48" fmla="*/ 268 w 268"/>
                  <a:gd name="T49" fmla="*/ 84 h 122"/>
                  <a:gd name="T50" fmla="*/ 268 w 268"/>
                  <a:gd name="T51" fmla="*/ 90 h 122"/>
                  <a:gd name="T52" fmla="*/ 266 w 268"/>
                  <a:gd name="T53" fmla="*/ 100 h 122"/>
                  <a:gd name="T54" fmla="*/ 260 w 268"/>
                  <a:gd name="T55" fmla="*/ 110 h 122"/>
                  <a:gd name="T56" fmla="*/ 256 w 268"/>
                  <a:gd name="T57" fmla="*/ 112 h 122"/>
                  <a:gd name="T58" fmla="*/ 250 w 268"/>
                  <a:gd name="T59" fmla="*/ 114 h 122"/>
                  <a:gd name="T60" fmla="*/ 250 w 268"/>
                  <a:gd name="T61" fmla="*/ 114 h 122"/>
                  <a:gd name="T62" fmla="*/ 230 w 268"/>
                  <a:gd name="T63" fmla="*/ 118 h 122"/>
                  <a:gd name="T64" fmla="*/ 202 w 268"/>
                  <a:gd name="T65" fmla="*/ 120 h 122"/>
                  <a:gd name="T66" fmla="*/ 132 w 268"/>
                  <a:gd name="T67" fmla="*/ 122 h 122"/>
                  <a:gd name="T68" fmla="*/ 24 w 268"/>
                  <a:gd name="T69" fmla="*/ 120 h 122"/>
                  <a:gd name="T70" fmla="*/ 24 w 268"/>
                  <a:gd name="T71" fmla="*/ 120 h 122"/>
                  <a:gd name="T72" fmla="*/ 16 w 268"/>
                  <a:gd name="T73" fmla="*/ 118 h 122"/>
                  <a:gd name="T74" fmla="*/ 8 w 268"/>
                  <a:gd name="T75" fmla="*/ 114 h 122"/>
                  <a:gd name="T76" fmla="*/ 8 w 268"/>
                  <a:gd name="T77" fmla="*/ 114 h 122"/>
                  <a:gd name="T78" fmla="*/ 4 w 268"/>
                  <a:gd name="T79" fmla="*/ 108 h 122"/>
                  <a:gd name="T80" fmla="*/ 2 w 268"/>
                  <a:gd name="T81" fmla="*/ 102 h 122"/>
                  <a:gd name="T82" fmla="*/ 0 w 268"/>
                  <a:gd name="T83" fmla="*/ 94 h 122"/>
                  <a:gd name="T84" fmla="*/ 2 w 268"/>
                  <a:gd name="T85" fmla="*/ 86 h 122"/>
                  <a:gd name="T86" fmla="*/ 4 w 268"/>
                  <a:gd name="T87" fmla="*/ 72 h 122"/>
                  <a:gd name="T88" fmla="*/ 4 w 268"/>
                  <a:gd name="T89" fmla="*/ 66 h 122"/>
                  <a:gd name="T90" fmla="*/ 4 w 268"/>
                  <a:gd name="T91" fmla="*/ 60 h 122"/>
                  <a:gd name="T92" fmla="*/ 4 w 268"/>
                  <a:gd name="T93" fmla="*/ 60 h 122"/>
                  <a:gd name="T94" fmla="*/ 4 w 268"/>
                  <a:gd name="T95" fmla="*/ 54 h 122"/>
                  <a:gd name="T96" fmla="*/ 6 w 268"/>
                  <a:gd name="T97" fmla="*/ 44 h 122"/>
                  <a:gd name="T98" fmla="*/ 8 w 268"/>
                  <a:gd name="T99" fmla="*/ 28 h 122"/>
                  <a:gd name="T100" fmla="*/ 8 w 268"/>
                  <a:gd name="T101" fmla="*/ 28 h 122"/>
                  <a:gd name="T102" fmla="*/ 10 w 268"/>
                  <a:gd name="T103" fmla="*/ 14 h 122"/>
                  <a:gd name="T104" fmla="*/ 12 w 268"/>
                  <a:gd name="T105" fmla="*/ 10 h 122"/>
                  <a:gd name="T106" fmla="*/ 18 w 268"/>
                  <a:gd name="T107" fmla="*/ 4 h 122"/>
                  <a:gd name="T108" fmla="*/ 18 w 268"/>
                  <a:gd name="T109" fmla="*/ 4 h 122"/>
                  <a:gd name="T110" fmla="*/ 24 w 268"/>
                  <a:gd name="T111" fmla="*/ 0 h 122"/>
                  <a:gd name="T112" fmla="*/ 32 w 268"/>
                  <a:gd name="T113" fmla="*/ 0 h 122"/>
                  <a:gd name="T114" fmla="*/ 38 w 268"/>
                  <a:gd name="T115" fmla="*/ 2 h 122"/>
                  <a:gd name="T116" fmla="*/ 46 w 268"/>
                  <a:gd name="T117" fmla="*/ 6 h 122"/>
                  <a:gd name="T118" fmla="*/ 60 w 268"/>
                  <a:gd name="T119" fmla="*/ 16 h 122"/>
                  <a:gd name="T120" fmla="*/ 76 w 268"/>
                  <a:gd name="T121" fmla="*/ 2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22">
                    <a:moveTo>
                      <a:pt x="76" y="28"/>
                    </a:moveTo>
                    <a:lnTo>
                      <a:pt x="76" y="28"/>
                    </a:lnTo>
                    <a:lnTo>
                      <a:pt x="82" y="32"/>
                    </a:lnTo>
                    <a:lnTo>
                      <a:pt x="90" y="34"/>
                    </a:lnTo>
                    <a:lnTo>
                      <a:pt x="108" y="40"/>
                    </a:lnTo>
                    <a:lnTo>
                      <a:pt x="126" y="46"/>
                    </a:lnTo>
                    <a:lnTo>
                      <a:pt x="136" y="50"/>
                    </a:lnTo>
                    <a:lnTo>
                      <a:pt x="142" y="54"/>
                    </a:lnTo>
                    <a:lnTo>
                      <a:pt x="142" y="54"/>
                    </a:lnTo>
                    <a:lnTo>
                      <a:pt x="150" y="58"/>
                    </a:lnTo>
                    <a:lnTo>
                      <a:pt x="162" y="64"/>
                    </a:lnTo>
                    <a:lnTo>
                      <a:pt x="180" y="70"/>
                    </a:lnTo>
                    <a:lnTo>
                      <a:pt x="180" y="70"/>
                    </a:lnTo>
                    <a:lnTo>
                      <a:pt x="196" y="70"/>
                    </a:lnTo>
                    <a:lnTo>
                      <a:pt x="214" y="68"/>
                    </a:lnTo>
                    <a:lnTo>
                      <a:pt x="214" y="68"/>
                    </a:lnTo>
                    <a:lnTo>
                      <a:pt x="232" y="68"/>
                    </a:lnTo>
                    <a:lnTo>
                      <a:pt x="246" y="68"/>
                    </a:lnTo>
                    <a:lnTo>
                      <a:pt x="258" y="70"/>
                    </a:lnTo>
                    <a:lnTo>
                      <a:pt x="262" y="72"/>
                    </a:lnTo>
                    <a:lnTo>
                      <a:pt x="264" y="76"/>
                    </a:lnTo>
                    <a:lnTo>
                      <a:pt x="264" y="76"/>
                    </a:lnTo>
                    <a:lnTo>
                      <a:pt x="266" y="80"/>
                    </a:lnTo>
                    <a:lnTo>
                      <a:pt x="266" y="80"/>
                    </a:lnTo>
                    <a:lnTo>
                      <a:pt x="268" y="84"/>
                    </a:lnTo>
                    <a:lnTo>
                      <a:pt x="268" y="90"/>
                    </a:lnTo>
                    <a:lnTo>
                      <a:pt x="266" y="100"/>
                    </a:lnTo>
                    <a:lnTo>
                      <a:pt x="260" y="110"/>
                    </a:lnTo>
                    <a:lnTo>
                      <a:pt x="256" y="112"/>
                    </a:lnTo>
                    <a:lnTo>
                      <a:pt x="250" y="114"/>
                    </a:lnTo>
                    <a:lnTo>
                      <a:pt x="250" y="114"/>
                    </a:lnTo>
                    <a:lnTo>
                      <a:pt x="230" y="118"/>
                    </a:lnTo>
                    <a:lnTo>
                      <a:pt x="202" y="120"/>
                    </a:lnTo>
                    <a:lnTo>
                      <a:pt x="132" y="122"/>
                    </a:lnTo>
                    <a:lnTo>
                      <a:pt x="24" y="120"/>
                    </a:lnTo>
                    <a:lnTo>
                      <a:pt x="24" y="120"/>
                    </a:lnTo>
                    <a:lnTo>
                      <a:pt x="16" y="118"/>
                    </a:lnTo>
                    <a:lnTo>
                      <a:pt x="8" y="114"/>
                    </a:lnTo>
                    <a:lnTo>
                      <a:pt x="8" y="114"/>
                    </a:lnTo>
                    <a:lnTo>
                      <a:pt x="4" y="108"/>
                    </a:lnTo>
                    <a:lnTo>
                      <a:pt x="2" y="102"/>
                    </a:lnTo>
                    <a:lnTo>
                      <a:pt x="0" y="94"/>
                    </a:lnTo>
                    <a:lnTo>
                      <a:pt x="2" y="86"/>
                    </a:lnTo>
                    <a:lnTo>
                      <a:pt x="4" y="72"/>
                    </a:lnTo>
                    <a:lnTo>
                      <a:pt x="4" y="66"/>
                    </a:lnTo>
                    <a:lnTo>
                      <a:pt x="4" y="60"/>
                    </a:lnTo>
                    <a:lnTo>
                      <a:pt x="4" y="60"/>
                    </a:lnTo>
                    <a:lnTo>
                      <a:pt x="4" y="54"/>
                    </a:lnTo>
                    <a:lnTo>
                      <a:pt x="6" y="44"/>
                    </a:lnTo>
                    <a:lnTo>
                      <a:pt x="8" y="28"/>
                    </a:lnTo>
                    <a:lnTo>
                      <a:pt x="8" y="28"/>
                    </a:lnTo>
                    <a:lnTo>
                      <a:pt x="10" y="14"/>
                    </a:lnTo>
                    <a:lnTo>
                      <a:pt x="12" y="10"/>
                    </a:lnTo>
                    <a:lnTo>
                      <a:pt x="18" y="4"/>
                    </a:lnTo>
                    <a:lnTo>
                      <a:pt x="18" y="4"/>
                    </a:lnTo>
                    <a:lnTo>
                      <a:pt x="24" y="0"/>
                    </a:lnTo>
                    <a:lnTo>
                      <a:pt x="32" y="0"/>
                    </a:lnTo>
                    <a:lnTo>
                      <a:pt x="38" y="2"/>
                    </a:lnTo>
                    <a:lnTo>
                      <a:pt x="46" y="6"/>
                    </a:lnTo>
                    <a:lnTo>
                      <a:pt x="60" y="16"/>
                    </a:lnTo>
                    <a:lnTo>
                      <a:pt x="7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19"/>
              <p:cNvSpPr>
                <a:spLocks/>
              </p:cNvSpPr>
              <p:nvPr/>
            </p:nvSpPr>
            <p:spPr bwMode="auto">
              <a:xfrm>
                <a:off x="10159593" y="5636369"/>
                <a:ext cx="265758" cy="120980"/>
              </a:xfrm>
              <a:custGeom>
                <a:avLst/>
                <a:gdLst>
                  <a:gd name="T0" fmla="*/ 76 w 268"/>
                  <a:gd name="T1" fmla="*/ 28 h 122"/>
                  <a:gd name="T2" fmla="*/ 76 w 268"/>
                  <a:gd name="T3" fmla="*/ 28 h 122"/>
                  <a:gd name="T4" fmla="*/ 82 w 268"/>
                  <a:gd name="T5" fmla="*/ 32 h 122"/>
                  <a:gd name="T6" fmla="*/ 90 w 268"/>
                  <a:gd name="T7" fmla="*/ 34 h 122"/>
                  <a:gd name="T8" fmla="*/ 108 w 268"/>
                  <a:gd name="T9" fmla="*/ 40 h 122"/>
                  <a:gd name="T10" fmla="*/ 126 w 268"/>
                  <a:gd name="T11" fmla="*/ 46 h 122"/>
                  <a:gd name="T12" fmla="*/ 136 w 268"/>
                  <a:gd name="T13" fmla="*/ 50 h 122"/>
                  <a:gd name="T14" fmla="*/ 142 w 268"/>
                  <a:gd name="T15" fmla="*/ 54 h 122"/>
                  <a:gd name="T16" fmla="*/ 142 w 268"/>
                  <a:gd name="T17" fmla="*/ 54 h 122"/>
                  <a:gd name="T18" fmla="*/ 162 w 268"/>
                  <a:gd name="T19" fmla="*/ 64 h 122"/>
                  <a:gd name="T20" fmla="*/ 180 w 268"/>
                  <a:gd name="T21" fmla="*/ 70 h 122"/>
                  <a:gd name="T22" fmla="*/ 180 w 268"/>
                  <a:gd name="T23" fmla="*/ 70 h 122"/>
                  <a:gd name="T24" fmla="*/ 196 w 268"/>
                  <a:gd name="T25" fmla="*/ 70 h 122"/>
                  <a:gd name="T26" fmla="*/ 214 w 268"/>
                  <a:gd name="T27" fmla="*/ 68 h 122"/>
                  <a:gd name="T28" fmla="*/ 214 w 268"/>
                  <a:gd name="T29" fmla="*/ 68 h 122"/>
                  <a:gd name="T30" fmla="*/ 232 w 268"/>
                  <a:gd name="T31" fmla="*/ 68 h 122"/>
                  <a:gd name="T32" fmla="*/ 246 w 268"/>
                  <a:gd name="T33" fmla="*/ 68 h 122"/>
                  <a:gd name="T34" fmla="*/ 258 w 268"/>
                  <a:gd name="T35" fmla="*/ 70 h 122"/>
                  <a:gd name="T36" fmla="*/ 262 w 268"/>
                  <a:gd name="T37" fmla="*/ 72 h 122"/>
                  <a:gd name="T38" fmla="*/ 264 w 268"/>
                  <a:gd name="T39" fmla="*/ 76 h 122"/>
                  <a:gd name="T40" fmla="*/ 264 w 268"/>
                  <a:gd name="T41" fmla="*/ 76 h 122"/>
                  <a:gd name="T42" fmla="*/ 266 w 268"/>
                  <a:gd name="T43" fmla="*/ 80 h 122"/>
                  <a:gd name="T44" fmla="*/ 266 w 268"/>
                  <a:gd name="T45" fmla="*/ 80 h 122"/>
                  <a:gd name="T46" fmla="*/ 268 w 268"/>
                  <a:gd name="T47" fmla="*/ 84 h 122"/>
                  <a:gd name="T48" fmla="*/ 268 w 268"/>
                  <a:gd name="T49" fmla="*/ 90 h 122"/>
                  <a:gd name="T50" fmla="*/ 266 w 268"/>
                  <a:gd name="T51" fmla="*/ 100 h 122"/>
                  <a:gd name="T52" fmla="*/ 260 w 268"/>
                  <a:gd name="T53" fmla="*/ 110 h 122"/>
                  <a:gd name="T54" fmla="*/ 256 w 268"/>
                  <a:gd name="T55" fmla="*/ 112 h 122"/>
                  <a:gd name="T56" fmla="*/ 250 w 268"/>
                  <a:gd name="T57" fmla="*/ 114 h 122"/>
                  <a:gd name="T58" fmla="*/ 250 w 268"/>
                  <a:gd name="T59" fmla="*/ 114 h 122"/>
                  <a:gd name="T60" fmla="*/ 230 w 268"/>
                  <a:gd name="T61" fmla="*/ 118 h 122"/>
                  <a:gd name="T62" fmla="*/ 202 w 268"/>
                  <a:gd name="T63" fmla="*/ 120 h 122"/>
                  <a:gd name="T64" fmla="*/ 132 w 268"/>
                  <a:gd name="T65" fmla="*/ 122 h 122"/>
                  <a:gd name="T66" fmla="*/ 24 w 268"/>
                  <a:gd name="T67" fmla="*/ 120 h 122"/>
                  <a:gd name="T68" fmla="*/ 24 w 268"/>
                  <a:gd name="T69" fmla="*/ 120 h 122"/>
                  <a:gd name="T70" fmla="*/ 16 w 268"/>
                  <a:gd name="T71" fmla="*/ 118 h 122"/>
                  <a:gd name="T72" fmla="*/ 8 w 268"/>
                  <a:gd name="T73" fmla="*/ 114 h 122"/>
                  <a:gd name="T74" fmla="*/ 8 w 268"/>
                  <a:gd name="T75" fmla="*/ 114 h 122"/>
                  <a:gd name="T76" fmla="*/ 4 w 268"/>
                  <a:gd name="T77" fmla="*/ 108 h 122"/>
                  <a:gd name="T78" fmla="*/ 2 w 268"/>
                  <a:gd name="T79" fmla="*/ 102 h 122"/>
                  <a:gd name="T80" fmla="*/ 0 w 268"/>
                  <a:gd name="T81" fmla="*/ 94 h 122"/>
                  <a:gd name="T82" fmla="*/ 2 w 268"/>
                  <a:gd name="T83" fmla="*/ 86 h 122"/>
                  <a:gd name="T84" fmla="*/ 4 w 268"/>
                  <a:gd name="T85" fmla="*/ 72 h 122"/>
                  <a:gd name="T86" fmla="*/ 4 w 268"/>
                  <a:gd name="T87" fmla="*/ 66 h 122"/>
                  <a:gd name="T88" fmla="*/ 4 w 268"/>
                  <a:gd name="T89" fmla="*/ 60 h 122"/>
                  <a:gd name="T90" fmla="*/ 4 w 268"/>
                  <a:gd name="T91" fmla="*/ 60 h 122"/>
                  <a:gd name="T92" fmla="*/ 4 w 268"/>
                  <a:gd name="T93" fmla="*/ 54 h 122"/>
                  <a:gd name="T94" fmla="*/ 6 w 268"/>
                  <a:gd name="T95" fmla="*/ 44 h 122"/>
                  <a:gd name="T96" fmla="*/ 8 w 268"/>
                  <a:gd name="T97" fmla="*/ 28 h 122"/>
                  <a:gd name="T98" fmla="*/ 8 w 268"/>
                  <a:gd name="T99" fmla="*/ 28 h 122"/>
                  <a:gd name="T100" fmla="*/ 10 w 268"/>
                  <a:gd name="T101" fmla="*/ 14 h 122"/>
                  <a:gd name="T102" fmla="*/ 12 w 268"/>
                  <a:gd name="T103" fmla="*/ 10 h 122"/>
                  <a:gd name="T104" fmla="*/ 18 w 268"/>
                  <a:gd name="T105" fmla="*/ 4 h 122"/>
                  <a:gd name="T106" fmla="*/ 18 w 268"/>
                  <a:gd name="T107" fmla="*/ 4 h 122"/>
                  <a:gd name="T108" fmla="*/ 24 w 268"/>
                  <a:gd name="T109" fmla="*/ 0 h 122"/>
                  <a:gd name="T110" fmla="*/ 32 w 268"/>
                  <a:gd name="T111" fmla="*/ 0 h 122"/>
                  <a:gd name="T112" fmla="*/ 38 w 268"/>
                  <a:gd name="T113" fmla="*/ 2 h 122"/>
                  <a:gd name="T114" fmla="*/ 46 w 268"/>
                  <a:gd name="T115" fmla="*/ 6 h 122"/>
                  <a:gd name="T116" fmla="*/ 60 w 268"/>
                  <a:gd name="T117" fmla="*/ 16 h 122"/>
                  <a:gd name="T118" fmla="*/ 76 w 268"/>
                  <a:gd name="T119" fmla="*/ 2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8" h="122">
                    <a:moveTo>
                      <a:pt x="76" y="28"/>
                    </a:moveTo>
                    <a:lnTo>
                      <a:pt x="76" y="28"/>
                    </a:lnTo>
                    <a:lnTo>
                      <a:pt x="82" y="32"/>
                    </a:lnTo>
                    <a:lnTo>
                      <a:pt x="90" y="34"/>
                    </a:lnTo>
                    <a:lnTo>
                      <a:pt x="108" y="40"/>
                    </a:lnTo>
                    <a:lnTo>
                      <a:pt x="126" y="46"/>
                    </a:lnTo>
                    <a:lnTo>
                      <a:pt x="136" y="50"/>
                    </a:lnTo>
                    <a:lnTo>
                      <a:pt x="142" y="54"/>
                    </a:lnTo>
                    <a:lnTo>
                      <a:pt x="142" y="54"/>
                    </a:lnTo>
                    <a:lnTo>
                      <a:pt x="162" y="64"/>
                    </a:lnTo>
                    <a:lnTo>
                      <a:pt x="180" y="70"/>
                    </a:lnTo>
                    <a:lnTo>
                      <a:pt x="180" y="70"/>
                    </a:lnTo>
                    <a:lnTo>
                      <a:pt x="196" y="70"/>
                    </a:lnTo>
                    <a:lnTo>
                      <a:pt x="214" y="68"/>
                    </a:lnTo>
                    <a:lnTo>
                      <a:pt x="214" y="68"/>
                    </a:lnTo>
                    <a:lnTo>
                      <a:pt x="232" y="68"/>
                    </a:lnTo>
                    <a:lnTo>
                      <a:pt x="246" y="68"/>
                    </a:lnTo>
                    <a:lnTo>
                      <a:pt x="258" y="70"/>
                    </a:lnTo>
                    <a:lnTo>
                      <a:pt x="262" y="72"/>
                    </a:lnTo>
                    <a:lnTo>
                      <a:pt x="264" y="76"/>
                    </a:lnTo>
                    <a:lnTo>
                      <a:pt x="264" y="76"/>
                    </a:lnTo>
                    <a:lnTo>
                      <a:pt x="266" y="80"/>
                    </a:lnTo>
                    <a:lnTo>
                      <a:pt x="266" y="80"/>
                    </a:lnTo>
                    <a:lnTo>
                      <a:pt x="268" y="84"/>
                    </a:lnTo>
                    <a:lnTo>
                      <a:pt x="268" y="90"/>
                    </a:lnTo>
                    <a:lnTo>
                      <a:pt x="266" y="100"/>
                    </a:lnTo>
                    <a:lnTo>
                      <a:pt x="260" y="110"/>
                    </a:lnTo>
                    <a:lnTo>
                      <a:pt x="256" y="112"/>
                    </a:lnTo>
                    <a:lnTo>
                      <a:pt x="250" y="114"/>
                    </a:lnTo>
                    <a:lnTo>
                      <a:pt x="250" y="114"/>
                    </a:lnTo>
                    <a:lnTo>
                      <a:pt x="230" y="118"/>
                    </a:lnTo>
                    <a:lnTo>
                      <a:pt x="202" y="120"/>
                    </a:lnTo>
                    <a:lnTo>
                      <a:pt x="132" y="122"/>
                    </a:lnTo>
                    <a:lnTo>
                      <a:pt x="24" y="120"/>
                    </a:lnTo>
                    <a:lnTo>
                      <a:pt x="24" y="120"/>
                    </a:lnTo>
                    <a:lnTo>
                      <a:pt x="16" y="118"/>
                    </a:lnTo>
                    <a:lnTo>
                      <a:pt x="8" y="114"/>
                    </a:lnTo>
                    <a:lnTo>
                      <a:pt x="8" y="114"/>
                    </a:lnTo>
                    <a:lnTo>
                      <a:pt x="4" y="108"/>
                    </a:lnTo>
                    <a:lnTo>
                      <a:pt x="2" y="102"/>
                    </a:lnTo>
                    <a:lnTo>
                      <a:pt x="0" y="94"/>
                    </a:lnTo>
                    <a:lnTo>
                      <a:pt x="2" y="86"/>
                    </a:lnTo>
                    <a:lnTo>
                      <a:pt x="4" y="72"/>
                    </a:lnTo>
                    <a:lnTo>
                      <a:pt x="4" y="66"/>
                    </a:lnTo>
                    <a:lnTo>
                      <a:pt x="4" y="60"/>
                    </a:lnTo>
                    <a:lnTo>
                      <a:pt x="4" y="60"/>
                    </a:lnTo>
                    <a:lnTo>
                      <a:pt x="4" y="54"/>
                    </a:lnTo>
                    <a:lnTo>
                      <a:pt x="6" y="44"/>
                    </a:lnTo>
                    <a:lnTo>
                      <a:pt x="8" y="28"/>
                    </a:lnTo>
                    <a:lnTo>
                      <a:pt x="8" y="28"/>
                    </a:lnTo>
                    <a:lnTo>
                      <a:pt x="10" y="14"/>
                    </a:lnTo>
                    <a:lnTo>
                      <a:pt x="12" y="10"/>
                    </a:lnTo>
                    <a:lnTo>
                      <a:pt x="18" y="4"/>
                    </a:lnTo>
                    <a:lnTo>
                      <a:pt x="18" y="4"/>
                    </a:lnTo>
                    <a:lnTo>
                      <a:pt x="24" y="0"/>
                    </a:lnTo>
                    <a:lnTo>
                      <a:pt x="32" y="0"/>
                    </a:lnTo>
                    <a:lnTo>
                      <a:pt x="38" y="2"/>
                    </a:lnTo>
                    <a:lnTo>
                      <a:pt x="46" y="6"/>
                    </a:lnTo>
                    <a:lnTo>
                      <a:pt x="60" y="16"/>
                    </a:lnTo>
                    <a:lnTo>
                      <a:pt x="76" y="28"/>
                    </a:lnTo>
                    <a:close/>
                  </a:path>
                </a:pathLst>
              </a:custGeom>
              <a:solidFill>
                <a:srgbClr val="2D1F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0"/>
              <p:cNvSpPr>
                <a:spLocks/>
              </p:cNvSpPr>
              <p:nvPr/>
            </p:nvSpPr>
            <p:spPr bwMode="auto">
              <a:xfrm>
                <a:off x="10159593" y="5636369"/>
                <a:ext cx="265758" cy="120980"/>
              </a:xfrm>
              <a:custGeom>
                <a:avLst/>
                <a:gdLst>
                  <a:gd name="T0" fmla="*/ 76 w 268"/>
                  <a:gd name="T1" fmla="*/ 28 h 122"/>
                  <a:gd name="T2" fmla="*/ 76 w 268"/>
                  <a:gd name="T3" fmla="*/ 28 h 122"/>
                  <a:gd name="T4" fmla="*/ 82 w 268"/>
                  <a:gd name="T5" fmla="*/ 32 h 122"/>
                  <a:gd name="T6" fmla="*/ 90 w 268"/>
                  <a:gd name="T7" fmla="*/ 34 h 122"/>
                  <a:gd name="T8" fmla="*/ 108 w 268"/>
                  <a:gd name="T9" fmla="*/ 40 h 122"/>
                  <a:gd name="T10" fmla="*/ 126 w 268"/>
                  <a:gd name="T11" fmla="*/ 46 h 122"/>
                  <a:gd name="T12" fmla="*/ 136 w 268"/>
                  <a:gd name="T13" fmla="*/ 50 h 122"/>
                  <a:gd name="T14" fmla="*/ 142 w 268"/>
                  <a:gd name="T15" fmla="*/ 54 h 122"/>
                  <a:gd name="T16" fmla="*/ 142 w 268"/>
                  <a:gd name="T17" fmla="*/ 54 h 122"/>
                  <a:gd name="T18" fmla="*/ 162 w 268"/>
                  <a:gd name="T19" fmla="*/ 64 h 122"/>
                  <a:gd name="T20" fmla="*/ 180 w 268"/>
                  <a:gd name="T21" fmla="*/ 70 h 122"/>
                  <a:gd name="T22" fmla="*/ 180 w 268"/>
                  <a:gd name="T23" fmla="*/ 70 h 122"/>
                  <a:gd name="T24" fmla="*/ 196 w 268"/>
                  <a:gd name="T25" fmla="*/ 70 h 122"/>
                  <a:gd name="T26" fmla="*/ 214 w 268"/>
                  <a:gd name="T27" fmla="*/ 68 h 122"/>
                  <a:gd name="T28" fmla="*/ 214 w 268"/>
                  <a:gd name="T29" fmla="*/ 68 h 122"/>
                  <a:gd name="T30" fmla="*/ 232 w 268"/>
                  <a:gd name="T31" fmla="*/ 68 h 122"/>
                  <a:gd name="T32" fmla="*/ 246 w 268"/>
                  <a:gd name="T33" fmla="*/ 68 h 122"/>
                  <a:gd name="T34" fmla="*/ 258 w 268"/>
                  <a:gd name="T35" fmla="*/ 70 h 122"/>
                  <a:gd name="T36" fmla="*/ 262 w 268"/>
                  <a:gd name="T37" fmla="*/ 72 h 122"/>
                  <a:gd name="T38" fmla="*/ 264 w 268"/>
                  <a:gd name="T39" fmla="*/ 76 h 122"/>
                  <a:gd name="T40" fmla="*/ 264 w 268"/>
                  <a:gd name="T41" fmla="*/ 76 h 122"/>
                  <a:gd name="T42" fmla="*/ 266 w 268"/>
                  <a:gd name="T43" fmla="*/ 80 h 122"/>
                  <a:gd name="T44" fmla="*/ 266 w 268"/>
                  <a:gd name="T45" fmla="*/ 80 h 122"/>
                  <a:gd name="T46" fmla="*/ 268 w 268"/>
                  <a:gd name="T47" fmla="*/ 84 h 122"/>
                  <a:gd name="T48" fmla="*/ 268 w 268"/>
                  <a:gd name="T49" fmla="*/ 90 h 122"/>
                  <a:gd name="T50" fmla="*/ 266 w 268"/>
                  <a:gd name="T51" fmla="*/ 100 h 122"/>
                  <a:gd name="T52" fmla="*/ 260 w 268"/>
                  <a:gd name="T53" fmla="*/ 110 h 122"/>
                  <a:gd name="T54" fmla="*/ 256 w 268"/>
                  <a:gd name="T55" fmla="*/ 112 h 122"/>
                  <a:gd name="T56" fmla="*/ 250 w 268"/>
                  <a:gd name="T57" fmla="*/ 114 h 122"/>
                  <a:gd name="T58" fmla="*/ 250 w 268"/>
                  <a:gd name="T59" fmla="*/ 114 h 122"/>
                  <a:gd name="T60" fmla="*/ 230 w 268"/>
                  <a:gd name="T61" fmla="*/ 118 h 122"/>
                  <a:gd name="T62" fmla="*/ 202 w 268"/>
                  <a:gd name="T63" fmla="*/ 120 h 122"/>
                  <a:gd name="T64" fmla="*/ 132 w 268"/>
                  <a:gd name="T65" fmla="*/ 122 h 122"/>
                  <a:gd name="T66" fmla="*/ 24 w 268"/>
                  <a:gd name="T67" fmla="*/ 120 h 122"/>
                  <a:gd name="T68" fmla="*/ 24 w 268"/>
                  <a:gd name="T69" fmla="*/ 120 h 122"/>
                  <a:gd name="T70" fmla="*/ 16 w 268"/>
                  <a:gd name="T71" fmla="*/ 118 h 122"/>
                  <a:gd name="T72" fmla="*/ 8 w 268"/>
                  <a:gd name="T73" fmla="*/ 114 h 122"/>
                  <a:gd name="T74" fmla="*/ 8 w 268"/>
                  <a:gd name="T75" fmla="*/ 114 h 122"/>
                  <a:gd name="T76" fmla="*/ 4 w 268"/>
                  <a:gd name="T77" fmla="*/ 108 h 122"/>
                  <a:gd name="T78" fmla="*/ 2 w 268"/>
                  <a:gd name="T79" fmla="*/ 102 h 122"/>
                  <a:gd name="T80" fmla="*/ 0 w 268"/>
                  <a:gd name="T81" fmla="*/ 94 h 122"/>
                  <a:gd name="T82" fmla="*/ 2 w 268"/>
                  <a:gd name="T83" fmla="*/ 86 h 122"/>
                  <a:gd name="T84" fmla="*/ 4 w 268"/>
                  <a:gd name="T85" fmla="*/ 72 h 122"/>
                  <a:gd name="T86" fmla="*/ 4 w 268"/>
                  <a:gd name="T87" fmla="*/ 66 h 122"/>
                  <a:gd name="T88" fmla="*/ 4 w 268"/>
                  <a:gd name="T89" fmla="*/ 60 h 122"/>
                  <a:gd name="T90" fmla="*/ 4 w 268"/>
                  <a:gd name="T91" fmla="*/ 60 h 122"/>
                  <a:gd name="T92" fmla="*/ 4 w 268"/>
                  <a:gd name="T93" fmla="*/ 54 h 122"/>
                  <a:gd name="T94" fmla="*/ 6 w 268"/>
                  <a:gd name="T95" fmla="*/ 44 h 122"/>
                  <a:gd name="T96" fmla="*/ 8 w 268"/>
                  <a:gd name="T97" fmla="*/ 28 h 122"/>
                  <a:gd name="T98" fmla="*/ 8 w 268"/>
                  <a:gd name="T99" fmla="*/ 28 h 122"/>
                  <a:gd name="T100" fmla="*/ 10 w 268"/>
                  <a:gd name="T101" fmla="*/ 14 h 122"/>
                  <a:gd name="T102" fmla="*/ 12 w 268"/>
                  <a:gd name="T103" fmla="*/ 10 h 122"/>
                  <a:gd name="T104" fmla="*/ 18 w 268"/>
                  <a:gd name="T105" fmla="*/ 4 h 122"/>
                  <a:gd name="T106" fmla="*/ 18 w 268"/>
                  <a:gd name="T107" fmla="*/ 4 h 122"/>
                  <a:gd name="T108" fmla="*/ 24 w 268"/>
                  <a:gd name="T109" fmla="*/ 0 h 122"/>
                  <a:gd name="T110" fmla="*/ 32 w 268"/>
                  <a:gd name="T111" fmla="*/ 0 h 122"/>
                  <a:gd name="T112" fmla="*/ 38 w 268"/>
                  <a:gd name="T113" fmla="*/ 2 h 122"/>
                  <a:gd name="T114" fmla="*/ 46 w 268"/>
                  <a:gd name="T115" fmla="*/ 6 h 122"/>
                  <a:gd name="T116" fmla="*/ 60 w 268"/>
                  <a:gd name="T117" fmla="*/ 16 h 122"/>
                  <a:gd name="T118" fmla="*/ 76 w 268"/>
                  <a:gd name="T119" fmla="*/ 2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8" h="122">
                    <a:moveTo>
                      <a:pt x="76" y="28"/>
                    </a:moveTo>
                    <a:lnTo>
                      <a:pt x="76" y="28"/>
                    </a:lnTo>
                    <a:lnTo>
                      <a:pt x="82" y="32"/>
                    </a:lnTo>
                    <a:lnTo>
                      <a:pt x="90" y="34"/>
                    </a:lnTo>
                    <a:lnTo>
                      <a:pt x="108" y="40"/>
                    </a:lnTo>
                    <a:lnTo>
                      <a:pt x="126" y="46"/>
                    </a:lnTo>
                    <a:lnTo>
                      <a:pt x="136" y="50"/>
                    </a:lnTo>
                    <a:lnTo>
                      <a:pt x="142" y="54"/>
                    </a:lnTo>
                    <a:lnTo>
                      <a:pt x="142" y="54"/>
                    </a:lnTo>
                    <a:lnTo>
                      <a:pt x="162" y="64"/>
                    </a:lnTo>
                    <a:lnTo>
                      <a:pt x="180" y="70"/>
                    </a:lnTo>
                    <a:lnTo>
                      <a:pt x="180" y="70"/>
                    </a:lnTo>
                    <a:lnTo>
                      <a:pt x="196" y="70"/>
                    </a:lnTo>
                    <a:lnTo>
                      <a:pt x="214" y="68"/>
                    </a:lnTo>
                    <a:lnTo>
                      <a:pt x="214" y="68"/>
                    </a:lnTo>
                    <a:lnTo>
                      <a:pt x="232" y="68"/>
                    </a:lnTo>
                    <a:lnTo>
                      <a:pt x="246" y="68"/>
                    </a:lnTo>
                    <a:lnTo>
                      <a:pt x="258" y="70"/>
                    </a:lnTo>
                    <a:lnTo>
                      <a:pt x="262" y="72"/>
                    </a:lnTo>
                    <a:lnTo>
                      <a:pt x="264" y="76"/>
                    </a:lnTo>
                    <a:lnTo>
                      <a:pt x="264" y="76"/>
                    </a:lnTo>
                    <a:lnTo>
                      <a:pt x="266" y="80"/>
                    </a:lnTo>
                    <a:lnTo>
                      <a:pt x="266" y="80"/>
                    </a:lnTo>
                    <a:lnTo>
                      <a:pt x="268" y="84"/>
                    </a:lnTo>
                    <a:lnTo>
                      <a:pt x="268" y="90"/>
                    </a:lnTo>
                    <a:lnTo>
                      <a:pt x="266" y="100"/>
                    </a:lnTo>
                    <a:lnTo>
                      <a:pt x="260" y="110"/>
                    </a:lnTo>
                    <a:lnTo>
                      <a:pt x="256" y="112"/>
                    </a:lnTo>
                    <a:lnTo>
                      <a:pt x="250" y="114"/>
                    </a:lnTo>
                    <a:lnTo>
                      <a:pt x="250" y="114"/>
                    </a:lnTo>
                    <a:lnTo>
                      <a:pt x="230" y="118"/>
                    </a:lnTo>
                    <a:lnTo>
                      <a:pt x="202" y="120"/>
                    </a:lnTo>
                    <a:lnTo>
                      <a:pt x="132" y="122"/>
                    </a:lnTo>
                    <a:lnTo>
                      <a:pt x="24" y="120"/>
                    </a:lnTo>
                    <a:lnTo>
                      <a:pt x="24" y="120"/>
                    </a:lnTo>
                    <a:lnTo>
                      <a:pt x="16" y="118"/>
                    </a:lnTo>
                    <a:lnTo>
                      <a:pt x="8" y="114"/>
                    </a:lnTo>
                    <a:lnTo>
                      <a:pt x="8" y="114"/>
                    </a:lnTo>
                    <a:lnTo>
                      <a:pt x="4" y="108"/>
                    </a:lnTo>
                    <a:lnTo>
                      <a:pt x="2" y="102"/>
                    </a:lnTo>
                    <a:lnTo>
                      <a:pt x="0" y="94"/>
                    </a:lnTo>
                    <a:lnTo>
                      <a:pt x="2" y="86"/>
                    </a:lnTo>
                    <a:lnTo>
                      <a:pt x="4" y="72"/>
                    </a:lnTo>
                    <a:lnTo>
                      <a:pt x="4" y="66"/>
                    </a:lnTo>
                    <a:lnTo>
                      <a:pt x="4" y="60"/>
                    </a:lnTo>
                    <a:lnTo>
                      <a:pt x="4" y="60"/>
                    </a:lnTo>
                    <a:lnTo>
                      <a:pt x="4" y="54"/>
                    </a:lnTo>
                    <a:lnTo>
                      <a:pt x="6" y="44"/>
                    </a:lnTo>
                    <a:lnTo>
                      <a:pt x="8" y="28"/>
                    </a:lnTo>
                    <a:lnTo>
                      <a:pt x="8" y="28"/>
                    </a:lnTo>
                    <a:lnTo>
                      <a:pt x="10" y="14"/>
                    </a:lnTo>
                    <a:lnTo>
                      <a:pt x="12" y="10"/>
                    </a:lnTo>
                    <a:lnTo>
                      <a:pt x="18" y="4"/>
                    </a:lnTo>
                    <a:lnTo>
                      <a:pt x="18" y="4"/>
                    </a:lnTo>
                    <a:lnTo>
                      <a:pt x="24" y="0"/>
                    </a:lnTo>
                    <a:lnTo>
                      <a:pt x="32" y="0"/>
                    </a:lnTo>
                    <a:lnTo>
                      <a:pt x="38" y="2"/>
                    </a:lnTo>
                    <a:lnTo>
                      <a:pt x="46" y="6"/>
                    </a:lnTo>
                    <a:lnTo>
                      <a:pt x="60" y="16"/>
                    </a:lnTo>
                    <a:lnTo>
                      <a:pt x="7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21"/>
              <p:cNvSpPr>
                <a:spLocks/>
              </p:cNvSpPr>
              <p:nvPr/>
            </p:nvSpPr>
            <p:spPr bwMode="auto">
              <a:xfrm>
                <a:off x="9732197" y="5715699"/>
                <a:ext cx="1664957" cy="164612"/>
              </a:xfrm>
              <a:custGeom>
                <a:avLst/>
                <a:gdLst>
                  <a:gd name="T0" fmla="*/ 893 w 1679"/>
                  <a:gd name="T1" fmla="*/ 0 h 166"/>
                  <a:gd name="T2" fmla="*/ 893 w 1679"/>
                  <a:gd name="T3" fmla="*/ 0 h 166"/>
                  <a:gd name="T4" fmla="*/ 793 w 1679"/>
                  <a:gd name="T5" fmla="*/ 0 h 166"/>
                  <a:gd name="T6" fmla="*/ 699 w 1679"/>
                  <a:gd name="T7" fmla="*/ 2 h 166"/>
                  <a:gd name="T8" fmla="*/ 699 w 1679"/>
                  <a:gd name="T9" fmla="*/ 2 h 166"/>
                  <a:gd name="T10" fmla="*/ 699 w 1679"/>
                  <a:gd name="T11" fmla="*/ 12 h 166"/>
                  <a:gd name="T12" fmla="*/ 697 w 1679"/>
                  <a:gd name="T13" fmla="*/ 22 h 166"/>
                  <a:gd name="T14" fmla="*/ 691 w 1679"/>
                  <a:gd name="T15" fmla="*/ 30 h 166"/>
                  <a:gd name="T16" fmla="*/ 681 w 1679"/>
                  <a:gd name="T17" fmla="*/ 34 h 166"/>
                  <a:gd name="T18" fmla="*/ 681 w 1679"/>
                  <a:gd name="T19" fmla="*/ 34 h 166"/>
                  <a:gd name="T20" fmla="*/ 663 w 1679"/>
                  <a:gd name="T21" fmla="*/ 38 h 166"/>
                  <a:gd name="T22" fmla="*/ 637 w 1679"/>
                  <a:gd name="T23" fmla="*/ 40 h 166"/>
                  <a:gd name="T24" fmla="*/ 573 w 1679"/>
                  <a:gd name="T25" fmla="*/ 42 h 166"/>
                  <a:gd name="T26" fmla="*/ 573 w 1679"/>
                  <a:gd name="T27" fmla="*/ 42 h 166"/>
                  <a:gd name="T28" fmla="*/ 477 w 1679"/>
                  <a:gd name="T29" fmla="*/ 40 h 166"/>
                  <a:gd name="T30" fmla="*/ 477 w 1679"/>
                  <a:gd name="T31" fmla="*/ 40 h 166"/>
                  <a:gd name="T32" fmla="*/ 411 w 1679"/>
                  <a:gd name="T33" fmla="*/ 42 h 166"/>
                  <a:gd name="T34" fmla="*/ 411 w 1679"/>
                  <a:gd name="T35" fmla="*/ 42 h 166"/>
                  <a:gd name="T36" fmla="*/ 335 w 1679"/>
                  <a:gd name="T37" fmla="*/ 40 h 166"/>
                  <a:gd name="T38" fmla="*/ 335 w 1679"/>
                  <a:gd name="T39" fmla="*/ 40 h 166"/>
                  <a:gd name="T40" fmla="*/ 331 w 1679"/>
                  <a:gd name="T41" fmla="*/ 44 h 166"/>
                  <a:gd name="T42" fmla="*/ 329 w 1679"/>
                  <a:gd name="T43" fmla="*/ 48 h 166"/>
                  <a:gd name="T44" fmla="*/ 329 w 1679"/>
                  <a:gd name="T45" fmla="*/ 48 h 166"/>
                  <a:gd name="T46" fmla="*/ 193 w 1679"/>
                  <a:gd name="T47" fmla="*/ 54 h 166"/>
                  <a:gd name="T48" fmla="*/ 137 w 1679"/>
                  <a:gd name="T49" fmla="*/ 58 h 166"/>
                  <a:gd name="T50" fmla="*/ 90 w 1679"/>
                  <a:gd name="T51" fmla="*/ 64 h 166"/>
                  <a:gd name="T52" fmla="*/ 52 w 1679"/>
                  <a:gd name="T53" fmla="*/ 68 h 166"/>
                  <a:gd name="T54" fmla="*/ 22 w 1679"/>
                  <a:gd name="T55" fmla="*/ 76 h 166"/>
                  <a:gd name="T56" fmla="*/ 6 w 1679"/>
                  <a:gd name="T57" fmla="*/ 82 h 166"/>
                  <a:gd name="T58" fmla="*/ 0 w 1679"/>
                  <a:gd name="T59" fmla="*/ 86 h 166"/>
                  <a:gd name="T60" fmla="*/ 0 w 1679"/>
                  <a:gd name="T61" fmla="*/ 90 h 166"/>
                  <a:gd name="T62" fmla="*/ 0 w 1679"/>
                  <a:gd name="T63" fmla="*/ 90 h 166"/>
                  <a:gd name="T64" fmla="*/ 0 w 1679"/>
                  <a:gd name="T65" fmla="*/ 92 h 166"/>
                  <a:gd name="T66" fmla="*/ 4 w 1679"/>
                  <a:gd name="T67" fmla="*/ 96 h 166"/>
                  <a:gd name="T68" fmla="*/ 14 w 1679"/>
                  <a:gd name="T69" fmla="*/ 102 h 166"/>
                  <a:gd name="T70" fmla="*/ 34 w 1679"/>
                  <a:gd name="T71" fmla="*/ 108 h 166"/>
                  <a:gd name="T72" fmla="*/ 60 w 1679"/>
                  <a:gd name="T73" fmla="*/ 114 h 166"/>
                  <a:gd name="T74" fmla="*/ 131 w 1679"/>
                  <a:gd name="T75" fmla="*/ 126 h 166"/>
                  <a:gd name="T76" fmla="*/ 225 w 1679"/>
                  <a:gd name="T77" fmla="*/ 136 h 166"/>
                  <a:gd name="T78" fmla="*/ 339 w 1679"/>
                  <a:gd name="T79" fmla="*/ 146 h 166"/>
                  <a:gd name="T80" fmla="*/ 471 w 1679"/>
                  <a:gd name="T81" fmla="*/ 154 h 166"/>
                  <a:gd name="T82" fmla="*/ 617 w 1679"/>
                  <a:gd name="T83" fmla="*/ 160 h 166"/>
                  <a:gd name="T84" fmla="*/ 773 w 1679"/>
                  <a:gd name="T85" fmla="*/ 164 h 166"/>
                  <a:gd name="T86" fmla="*/ 773 w 1679"/>
                  <a:gd name="T87" fmla="*/ 164 h 166"/>
                  <a:gd name="T88" fmla="*/ 845 w 1679"/>
                  <a:gd name="T89" fmla="*/ 166 h 166"/>
                  <a:gd name="T90" fmla="*/ 845 w 1679"/>
                  <a:gd name="T91" fmla="*/ 166 h 166"/>
                  <a:gd name="T92" fmla="*/ 959 w 1679"/>
                  <a:gd name="T93" fmla="*/ 164 h 166"/>
                  <a:gd name="T94" fmla="*/ 1075 w 1679"/>
                  <a:gd name="T95" fmla="*/ 160 h 166"/>
                  <a:gd name="T96" fmla="*/ 1191 w 1679"/>
                  <a:gd name="T97" fmla="*/ 154 h 166"/>
                  <a:gd name="T98" fmla="*/ 1305 w 1679"/>
                  <a:gd name="T99" fmla="*/ 146 h 166"/>
                  <a:gd name="T100" fmla="*/ 1413 w 1679"/>
                  <a:gd name="T101" fmla="*/ 136 h 166"/>
                  <a:gd name="T102" fmla="*/ 1513 w 1679"/>
                  <a:gd name="T103" fmla="*/ 126 h 166"/>
                  <a:gd name="T104" fmla="*/ 1603 w 1679"/>
                  <a:gd name="T105" fmla="*/ 116 h 166"/>
                  <a:gd name="T106" fmla="*/ 1679 w 1679"/>
                  <a:gd name="T107" fmla="*/ 106 h 166"/>
                  <a:gd name="T108" fmla="*/ 1679 w 1679"/>
                  <a:gd name="T109" fmla="*/ 42 h 166"/>
                  <a:gd name="T110" fmla="*/ 1679 w 1679"/>
                  <a:gd name="T111" fmla="*/ 42 h 166"/>
                  <a:gd name="T112" fmla="*/ 1625 w 1679"/>
                  <a:gd name="T113" fmla="*/ 34 h 166"/>
                  <a:gd name="T114" fmla="*/ 1565 w 1679"/>
                  <a:gd name="T115" fmla="*/ 28 h 166"/>
                  <a:gd name="T116" fmla="*/ 1419 w 1679"/>
                  <a:gd name="T117" fmla="*/ 16 h 166"/>
                  <a:gd name="T118" fmla="*/ 1253 w 1679"/>
                  <a:gd name="T119" fmla="*/ 8 h 166"/>
                  <a:gd name="T120" fmla="*/ 1069 w 1679"/>
                  <a:gd name="T121" fmla="*/ 2 h 166"/>
                  <a:gd name="T122" fmla="*/ 1069 w 1679"/>
                  <a:gd name="T123" fmla="*/ 2 h 166"/>
                  <a:gd name="T124" fmla="*/ 893 w 1679"/>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79" h="166">
                    <a:moveTo>
                      <a:pt x="893" y="0"/>
                    </a:moveTo>
                    <a:lnTo>
                      <a:pt x="893" y="0"/>
                    </a:lnTo>
                    <a:lnTo>
                      <a:pt x="793" y="0"/>
                    </a:lnTo>
                    <a:lnTo>
                      <a:pt x="699" y="2"/>
                    </a:lnTo>
                    <a:lnTo>
                      <a:pt x="699" y="2"/>
                    </a:lnTo>
                    <a:lnTo>
                      <a:pt x="699" y="12"/>
                    </a:lnTo>
                    <a:lnTo>
                      <a:pt x="697" y="22"/>
                    </a:lnTo>
                    <a:lnTo>
                      <a:pt x="691" y="30"/>
                    </a:lnTo>
                    <a:lnTo>
                      <a:pt x="681" y="34"/>
                    </a:lnTo>
                    <a:lnTo>
                      <a:pt x="681" y="34"/>
                    </a:lnTo>
                    <a:lnTo>
                      <a:pt x="663" y="38"/>
                    </a:lnTo>
                    <a:lnTo>
                      <a:pt x="637" y="40"/>
                    </a:lnTo>
                    <a:lnTo>
                      <a:pt x="573" y="42"/>
                    </a:lnTo>
                    <a:lnTo>
                      <a:pt x="573" y="42"/>
                    </a:lnTo>
                    <a:lnTo>
                      <a:pt x="477" y="40"/>
                    </a:lnTo>
                    <a:lnTo>
                      <a:pt x="477" y="40"/>
                    </a:lnTo>
                    <a:lnTo>
                      <a:pt x="411" y="42"/>
                    </a:lnTo>
                    <a:lnTo>
                      <a:pt x="411" y="42"/>
                    </a:lnTo>
                    <a:lnTo>
                      <a:pt x="335" y="40"/>
                    </a:lnTo>
                    <a:lnTo>
                      <a:pt x="335" y="40"/>
                    </a:lnTo>
                    <a:lnTo>
                      <a:pt x="331" y="44"/>
                    </a:lnTo>
                    <a:lnTo>
                      <a:pt x="329" y="48"/>
                    </a:lnTo>
                    <a:lnTo>
                      <a:pt x="329" y="48"/>
                    </a:lnTo>
                    <a:lnTo>
                      <a:pt x="193" y="54"/>
                    </a:lnTo>
                    <a:lnTo>
                      <a:pt x="137" y="58"/>
                    </a:lnTo>
                    <a:lnTo>
                      <a:pt x="90" y="64"/>
                    </a:lnTo>
                    <a:lnTo>
                      <a:pt x="52" y="68"/>
                    </a:lnTo>
                    <a:lnTo>
                      <a:pt x="22" y="76"/>
                    </a:lnTo>
                    <a:lnTo>
                      <a:pt x="6" y="82"/>
                    </a:lnTo>
                    <a:lnTo>
                      <a:pt x="0" y="86"/>
                    </a:lnTo>
                    <a:lnTo>
                      <a:pt x="0" y="90"/>
                    </a:lnTo>
                    <a:lnTo>
                      <a:pt x="0" y="90"/>
                    </a:lnTo>
                    <a:lnTo>
                      <a:pt x="0" y="92"/>
                    </a:lnTo>
                    <a:lnTo>
                      <a:pt x="4" y="96"/>
                    </a:lnTo>
                    <a:lnTo>
                      <a:pt x="14" y="102"/>
                    </a:lnTo>
                    <a:lnTo>
                      <a:pt x="34" y="108"/>
                    </a:lnTo>
                    <a:lnTo>
                      <a:pt x="60" y="114"/>
                    </a:lnTo>
                    <a:lnTo>
                      <a:pt x="131" y="126"/>
                    </a:lnTo>
                    <a:lnTo>
                      <a:pt x="225" y="136"/>
                    </a:lnTo>
                    <a:lnTo>
                      <a:pt x="339" y="146"/>
                    </a:lnTo>
                    <a:lnTo>
                      <a:pt x="471" y="154"/>
                    </a:lnTo>
                    <a:lnTo>
                      <a:pt x="617" y="160"/>
                    </a:lnTo>
                    <a:lnTo>
                      <a:pt x="773" y="164"/>
                    </a:lnTo>
                    <a:lnTo>
                      <a:pt x="773" y="164"/>
                    </a:lnTo>
                    <a:lnTo>
                      <a:pt x="845" y="166"/>
                    </a:lnTo>
                    <a:lnTo>
                      <a:pt x="845" y="166"/>
                    </a:lnTo>
                    <a:lnTo>
                      <a:pt x="959" y="164"/>
                    </a:lnTo>
                    <a:lnTo>
                      <a:pt x="1075" y="160"/>
                    </a:lnTo>
                    <a:lnTo>
                      <a:pt x="1191" y="154"/>
                    </a:lnTo>
                    <a:lnTo>
                      <a:pt x="1305" y="146"/>
                    </a:lnTo>
                    <a:lnTo>
                      <a:pt x="1413" y="136"/>
                    </a:lnTo>
                    <a:lnTo>
                      <a:pt x="1513" y="126"/>
                    </a:lnTo>
                    <a:lnTo>
                      <a:pt x="1603" y="116"/>
                    </a:lnTo>
                    <a:lnTo>
                      <a:pt x="1679" y="106"/>
                    </a:lnTo>
                    <a:lnTo>
                      <a:pt x="1679" y="42"/>
                    </a:lnTo>
                    <a:lnTo>
                      <a:pt x="1679" y="42"/>
                    </a:lnTo>
                    <a:lnTo>
                      <a:pt x="1625" y="34"/>
                    </a:lnTo>
                    <a:lnTo>
                      <a:pt x="1565" y="28"/>
                    </a:lnTo>
                    <a:lnTo>
                      <a:pt x="1419" y="16"/>
                    </a:lnTo>
                    <a:lnTo>
                      <a:pt x="1253" y="8"/>
                    </a:lnTo>
                    <a:lnTo>
                      <a:pt x="1069" y="2"/>
                    </a:lnTo>
                    <a:lnTo>
                      <a:pt x="1069" y="2"/>
                    </a:lnTo>
                    <a:lnTo>
                      <a:pt x="893" y="0"/>
                    </a:lnTo>
                    <a:close/>
                  </a:path>
                </a:pathLst>
              </a:custGeom>
              <a:solidFill>
                <a:srgbClr val="D6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22"/>
              <p:cNvSpPr>
                <a:spLocks/>
              </p:cNvSpPr>
              <p:nvPr/>
            </p:nvSpPr>
            <p:spPr bwMode="auto">
              <a:xfrm>
                <a:off x="9732197" y="5715699"/>
                <a:ext cx="1664957" cy="164612"/>
              </a:xfrm>
              <a:custGeom>
                <a:avLst/>
                <a:gdLst>
                  <a:gd name="T0" fmla="*/ 893 w 1679"/>
                  <a:gd name="T1" fmla="*/ 0 h 166"/>
                  <a:gd name="T2" fmla="*/ 893 w 1679"/>
                  <a:gd name="T3" fmla="*/ 0 h 166"/>
                  <a:gd name="T4" fmla="*/ 793 w 1679"/>
                  <a:gd name="T5" fmla="*/ 0 h 166"/>
                  <a:gd name="T6" fmla="*/ 699 w 1679"/>
                  <a:gd name="T7" fmla="*/ 2 h 166"/>
                  <a:gd name="T8" fmla="*/ 699 w 1679"/>
                  <a:gd name="T9" fmla="*/ 2 h 166"/>
                  <a:gd name="T10" fmla="*/ 699 w 1679"/>
                  <a:gd name="T11" fmla="*/ 12 h 166"/>
                  <a:gd name="T12" fmla="*/ 697 w 1679"/>
                  <a:gd name="T13" fmla="*/ 22 h 166"/>
                  <a:gd name="T14" fmla="*/ 691 w 1679"/>
                  <a:gd name="T15" fmla="*/ 30 h 166"/>
                  <a:gd name="T16" fmla="*/ 681 w 1679"/>
                  <a:gd name="T17" fmla="*/ 34 h 166"/>
                  <a:gd name="T18" fmla="*/ 681 w 1679"/>
                  <a:gd name="T19" fmla="*/ 34 h 166"/>
                  <a:gd name="T20" fmla="*/ 663 w 1679"/>
                  <a:gd name="T21" fmla="*/ 38 h 166"/>
                  <a:gd name="T22" fmla="*/ 637 w 1679"/>
                  <a:gd name="T23" fmla="*/ 40 h 166"/>
                  <a:gd name="T24" fmla="*/ 573 w 1679"/>
                  <a:gd name="T25" fmla="*/ 42 h 166"/>
                  <a:gd name="T26" fmla="*/ 573 w 1679"/>
                  <a:gd name="T27" fmla="*/ 42 h 166"/>
                  <a:gd name="T28" fmla="*/ 477 w 1679"/>
                  <a:gd name="T29" fmla="*/ 40 h 166"/>
                  <a:gd name="T30" fmla="*/ 477 w 1679"/>
                  <a:gd name="T31" fmla="*/ 40 h 166"/>
                  <a:gd name="T32" fmla="*/ 411 w 1679"/>
                  <a:gd name="T33" fmla="*/ 42 h 166"/>
                  <a:gd name="T34" fmla="*/ 411 w 1679"/>
                  <a:gd name="T35" fmla="*/ 42 h 166"/>
                  <a:gd name="T36" fmla="*/ 335 w 1679"/>
                  <a:gd name="T37" fmla="*/ 40 h 166"/>
                  <a:gd name="T38" fmla="*/ 335 w 1679"/>
                  <a:gd name="T39" fmla="*/ 40 h 166"/>
                  <a:gd name="T40" fmla="*/ 331 w 1679"/>
                  <a:gd name="T41" fmla="*/ 44 h 166"/>
                  <a:gd name="T42" fmla="*/ 329 w 1679"/>
                  <a:gd name="T43" fmla="*/ 48 h 166"/>
                  <a:gd name="T44" fmla="*/ 329 w 1679"/>
                  <a:gd name="T45" fmla="*/ 48 h 166"/>
                  <a:gd name="T46" fmla="*/ 193 w 1679"/>
                  <a:gd name="T47" fmla="*/ 54 h 166"/>
                  <a:gd name="T48" fmla="*/ 137 w 1679"/>
                  <a:gd name="T49" fmla="*/ 58 h 166"/>
                  <a:gd name="T50" fmla="*/ 90 w 1679"/>
                  <a:gd name="T51" fmla="*/ 64 h 166"/>
                  <a:gd name="T52" fmla="*/ 52 w 1679"/>
                  <a:gd name="T53" fmla="*/ 68 h 166"/>
                  <a:gd name="T54" fmla="*/ 22 w 1679"/>
                  <a:gd name="T55" fmla="*/ 76 h 166"/>
                  <a:gd name="T56" fmla="*/ 6 w 1679"/>
                  <a:gd name="T57" fmla="*/ 82 h 166"/>
                  <a:gd name="T58" fmla="*/ 0 w 1679"/>
                  <a:gd name="T59" fmla="*/ 86 h 166"/>
                  <a:gd name="T60" fmla="*/ 0 w 1679"/>
                  <a:gd name="T61" fmla="*/ 90 h 166"/>
                  <a:gd name="T62" fmla="*/ 0 w 1679"/>
                  <a:gd name="T63" fmla="*/ 90 h 166"/>
                  <a:gd name="T64" fmla="*/ 0 w 1679"/>
                  <a:gd name="T65" fmla="*/ 92 h 166"/>
                  <a:gd name="T66" fmla="*/ 4 w 1679"/>
                  <a:gd name="T67" fmla="*/ 96 h 166"/>
                  <a:gd name="T68" fmla="*/ 14 w 1679"/>
                  <a:gd name="T69" fmla="*/ 102 h 166"/>
                  <a:gd name="T70" fmla="*/ 34 w 1679"/>
                  <a:gd name="T71" fmla="*/ 108 h 166"/>
                  <a:gd name="T72" fmla="*/ 60 w 1679"/>
                  <a:gd name="T73" fmla="*/ 114 h 166"/>
                  <a:gd name="T74" fmla="*/ 131 w 1679"/>
                  <a:gd name="T75" fmla="*/ 126 h 166"/>
                  <a:gd name="T76" fmla="*/ 225 w 1679"/>
                  <a:gd name="T77" fmla="*/ 136 h 166"/>
                  <a:gd name="T78" fmla="*/ 339 w 1679"/>
                  <a:gd name="T79" fmla="*/ 146 h 166"/>
                  <a:gd name="T80" fmla="*/ 471 w 1679"/>
                  <a:gd name="T81" fmla="*/ 154 h 166"/>
                  <a:gd name="T82" fmla="*/ 617 w 1679"/>
                  <a:gd name="T83" fmla="*/ 160 h 166"/>
                  <a:gd name="T84" fmla="*/ 773 w 1679"/>
                  <a:gd name="T85" fmla="*/ 164 h 166"/>
                  <a:gd name="T86" fmla="*/ 773 w 1679"/>
                  <a:gd name="T87" fmla="*/ 164 h 166"/>
                  <a:gd name="T88" fmla="*/ 845 w 1679"/>
                  <a:gd name="T89" fmla="*/ 166 h 166"/>
                  <a:gd name="T90" fmla="*/ 845 w 1679"/>
                  <a:gd name="T91" fmla="*/ 166 h 166"/>
                  <a:gd name="T92" fmla="*/ 959 w 1679"/>
                  <a:gd name="T93" fmla="*/ 164 h 166"/>
                  <a:gd name="T94" fmla="*/ 1075 w 1679"/>
                  <a:gd name="T95" fmla="*/ 160 h 166"/>
                  <a:gd name="T96" fmla="*/ 1191 w 1679"/>
                  <a:gd name="T97" fmla="*/ 154 h 166"/>
                  <a:gd name="T98" fmla="*/ 1305 w 1679"/>
                  <a:gd name="T99" fmla="*/ 146 h 166"/>
                  <a:gd name="T100" fmla="*/ 1413 w 1679"/>
                  <a:gd name="T101" fmla="*/ 136 h 166"/>
                  <a:gd name="T102" fmla="*/ 1513 w 1679"/>
                  <a:gd name="T103" fmla="*/ 126 h 166"/>
                  <a:gd name="T104" fmla="*/ 1603 w 1679"/>
                  <a:gd name="T105" fmla="*/ 116 h 166"/>
                  <a:gd name="T106" fmla="*/ 1679 w 1679"/>
                  <a:gd name="T107" fmla="*/ 106 h 166"/>
                  <a:gd name="T108" fmla="*/ 1679 w 1679"/>
                  <a:gd name="T109" fmla="*/ 42 h 166"/>
                  <a:gd name="T110" fmla="*/ 1679 w 1679"/>
                  <a:gd name="T111" fmla="*/ 42 h 166"/>
                  <a:gd name="T112" fmla="*/ 1625 w 1679"/>
                  <a:gd name="T113" fmla="*/ 34 h 166"/>
                  <a:gd name="T114" fmla="*/ 1565 w 1679"/>
                  <a:gd name="T115" fmla="*/ 28 h 166"/>
                  <a:gd name="T116" fmla="*/ 1419 w 1679"/>
                  <a:gd name="T117" fmla="*/ 16 h 166"/>
                  <a:gd name="T118" fmla="*/ 1253 w 1679"/>
                  <a:gd name="T119" fmla="*/ 8 h 166"/>
                  <a:gd name="T120" fmla="*/ 1069 w 1679"/>
                  <a:gd name="T121" fmla="*/ 2 h 166"/>
                  <a:gd name="T122" fmla="*/ 1069 w 1679"/>
                  <a:gd name="T123" fmla="*/ 2 h 166"/>
                  <a:gd name="T124" fmla="*/ 893 w 1679"/>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79" h="166">
                    <a:moveTo>
                      <a:pt x="893" y="0"/>
                    </a:moveTo>
                    <a:lnTo>
                      <a:pt x="893" y="0"/>
                    </a:lnTo>
                    <a:lnTo>
                      <a:pt x="793" y="0"/>
                    </a:lnTo>
                    <a:lnTo>
                      <a:pt x="699" y="2"/>
                    </a:lnTo>
                    <a:lnTo>
                      <a:pt x="699" y="2"/>
                    </a:lnTo>
                    <a:lnTo>
                      <a:pt x="699" y="12"/>
                    </a:lnTo>
                    <a:lnTo>
                      <a:pt x="697" y="22"/>
                    </a:lnTo>
                    <a:lnTo>
                      <a:pt x="691" y="30"/>
                    </a:lnTo>
                    <a:lnTo>
                      <a:pt x="681" y="34"/>
                    </a:lnTo>
                    <a:lnTo>
                      <a:pt x="681" y="34"/>
                    </a:lnTo>
                    <a:lnTo>
                      <a:pt x="663" y="38"/>
                    </a:lnTo>
                    <a:lnTo>
                      <a:pt x="637" y="40"/>
                    </a:lnTo>
                    <a:lnTo>
                      <a:pt x="573" y="42"/>
                    </a:lnTo>
                    <a:lnTo>
                      <a:pt x="573" y="42"/>
                    </a:lnTo>
                    <a:lnTo>
                      <a:pt x="477" y="40"/>
                    </a:lnTo>
                    <a:lnTo>
                      <a:pt x="477" y="40"/>
                    </a:lnTo>
                    <a:lnTo>
                      <a:pt x="411" y="42"/>
                    </a:lnTo>
                    <a:lnTo>
                      <a:pt x="411" y="42"/>
                    </a:lnTo>
                    <a:lnTo>
                      <a:pt x="335" y="40"/>
                    </a:lnTo>
                    <a:lnTo>
                      <a:pt x="335" y="40"/>
                    </a:lnTo>
                    <a:lnTo>
                      <a:pt x="331" y="44"/>
                    </a:lnTo>
                    <a:lnTo>
                      <a:pt x="329" y="48"/>
                    </a:lnTo>
                    <a:lnTo>
                      <a:pt x="329" y="48"/>
                    </a:lnTo>
                    <a:lnTo>
                      <a:pt x="193" y="54"/>
                    </a:lnTo>
                    <a:lnTo>
                      <a:pt x="137" y="58"/>
                    </a:lnTo>
                    <a:lnTo>
                      <a:pt x="90" y="64"/>
                    </a:lnTo>
                    <a:lnTo>
                      <a:pt x="52" y="68"/>
                    </a:lnTo>
                    <a:lnTo>
                      <a:pt x="22" y="76"/>
                    </a:lnTo>
                    <a:lnTo>
                      <a:pt x="6" y="82"/>
                    </a:lnTo>
                    <a:lnTo>
                      <a:pt x="0" y="86"/>
                    </a:lnTo>
                    <a:lnTo>
                      <a:pt x="0" y="90"/>
                    </a:lnTo>
                    <a:lnTo>
                      <a:pt x="0" y="90"/>
                    </a:lnTo>
                    <a:lnTo>
                      <a:pt x="0" y="92"/>
                    </a:lnTo>
                    <a:lnTo>
                      <a:pt x="4" y="96"/>
                    </a:lnTo>
                    <a:lnTo>
                      <a:pt x="14" y="102"/>
                    </a:lnTo>
                    <a:lnTo>
                      <a:pt x="34" y="108"/>
                    </a:lnTo>
                    <a:lnTo>
                      <a:pt x="60" y="114"/>
                    </a:lnTo>
                    <a:lnTo>
                      <a:pt x="131" y="126"/>
                    </a:lnTo>
                    <a:lnTo>
                      <a:pt x="225" y="136"/>
                    </a:lnTo>
                    <a:lnTo>
                      <a:pt x="339" y="146"/>
                    </a:lnTo>
                    <a:lnTo>
                      <a:pt x="471" y="154"/>
                    </a:lnTo>
                    <a:lnTo>
                      <a:pt x="617" y="160"/>
                    </a:lnTo>
                    <a:lnTo>
                      <a:pt x="773" y="164"/>
                    </a:lnTo>
                    <a:lnTo>
                      <a:pt x="773" y="164"/>
                    </a:lnTo>
                    <a:lnTo>
                      <a:pt x="845" y="166"/>
                    </a:lnTo>
                    <a:lnTo>
                      <a:pt x="845" y="166"/>
                    </a:lnTo>
                    <a:lnTo>
                      <a:pt x="959" y="164"/>
                    </a:lnTo>
                    <a:lnTo>
                      <a:pt x="1075" y="160"/>
                    </a:lnTo>
                    <a:lnTo>
                      <a:pt x="1191" y="154"/>
                    </a:lnTo>
                    <a:lnTo>
                      <a:pt x="1305" y="146"/>
                    </a:lnTo>
                    <a:lnTo>
                      <a:pt x="1413" y="136"/>
                    </a:lnTo>
                    <a:lnTo>
                      <a:pt x="1513" y="126"/>
                    </a:lnTo>
                    <a:lnTo>
                      <a:pt x="1603" y="116"/>
                    </a:lnTo>
                    <a:lnTo>
                      <a:pt x="1679" y="106"/>
                    </a:lnTo>
                    <a:lnTo>
                      <a:pt x="1679" y="42"/>
                    </a:lnTo>
                    <a:lnTo>
                      <a:pt x="1679" y="42"/>
                    </a:lnTo>
                    <a:lnTo>
                      <a:pt x="1625" y="34"/>
                    </a:lnTo>
                    <a:lnTo>
                      <a:pt x="1565" y="28"/>
                    </a:lnTo>
                    <a:lnTo>
                      <a:pt x="1419" y="16"/>
                    </a:lnTo>
                    <a:lnTo>
                      <a:pt x="1253" y="8"/>
                    </a:lnTo>
                    <a:lnTo>
                      <a:pt x="1069" y="2"/>
                    </a:lnTo>
                    <a:lnTo>
                      <a:pt x="1069" y="2"/>
                    </a:lnTo>
                    <a:lnTo>
                      <a:pt x="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23"/>
              <p:cNvSpPr>
                <a:spLocks/>
              </p:cNvSpPr>
              <p:nvPr/>
            </p:nvSpPr>
            <p:spPr bwMode="auto">
              <a:xfrm>
                <a:off x="10064395" y="5735532"/>
                <a:ext cx="140812" cy="21816"/>
              </a:xfrm>
              <a:custGeom>
                <a:avLst/>
                <a:gdLst>
                  <a:gd name="T0" fmla="*/ 96 w 142"/>
                  <a:gd name="T1" fmla="*/ 0 h 22"/>
                  <a:gd name="T2" fmla="*/ 96 w 142"/>
                  <a:gd name="T3" fmla="*/ 0 h 22"/>
                  <a:gd name="T4" fmla="*/ 64 w 142"/>
                  <a:gd name="T5" fmla="*/ 4 h 22"/>
                  <a:gd name="T6" fmla="*/ 36 w 142"/>
                  <a:gd name="T7" fmla="*/ 10 h 22"/>
                  <a:gd name="T8" fmla="*/ 14 w 142"/>
                  <a:gd name="T9" fmla="*/ 14 h 22"/>
                  <a:gd name="T10" fmla="*/ 0 w 142"/>
                  <a:gd name="T11" fmla="*/ 20 h 22"/>
                  <a:gd name="T12" fmla="*/ 0 w 142"/>
                  <a:gd name="T13" fmla="*/ 20 h 22"/>
                  <a:gd name="T14" fmla="*/ 76 w 142"/>
                  <a:gd name="T15" fmla="*/ 22 h 22"/>
                  <a:gd name="T16" fmla="*/ 76 w 142"/>
                  <a:gd name="T17" fmla="*/ 22 h 22"/>
                  <a:gd name="T18" fmla="*/ 142 w 142"/>
                  <a:gd name="T19" fmla="*/ 20 h 22"/>
                  <a:gd name="T20" fmla="*/ 142 w 142"/>
                  <a:gd name="T21" fmla="*/ 20 h 22"/>
                  <a:gd name="T22" fmla="*/ 120 w 142"/>
                  <a:gd name="T23" fmla="*/ 20 h 22"/>
                  <a:gd name="T24" fmla="*/ 120 w 142"/>
                  <a:gd name="T25" fmla="*/ 20 h 22"/>
                  <a:gd name="T26" fmla="*/ 112 w 142"/>
                  <a:gd name="T27" fmla="*/ 18 h 22"/>
                  <a:gd name="T28" fmla="*/ 104 w 142"/>
                  <a:gd name="T29" fmla="*/ 14 h 22"/>
                  <a:gd name="T30" fmla="*/ 104 w 142"/>
                  <a:gd name="T31" fmla="*/ 14 h 22"/>
                  <a:gd name="T32" fmla="*/ 98 w 142"/>
                  <a:gd name="T33" fmla="*/ 8 h 22"/>
                  <a:gd name="T34" fmla="*/ 96 w 142"/>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2">
                    <a:moveTo>
                      <a:pt x="96" y="0"/>
                    </a:moveTo>
                    <a:lnTo>
                      <a:pt x="96" y="0"/>
                    </a:lnTo>
                    <a:lnTo>
                      <a:pt x="64" y="4"/>
                    </a:lnTo>
                    <a:lnTo>
                      <a:pt x="36" y="10"/>
                    </a:lnTo>
                    <a:lnTo>
                      <a:pt x="14" y="14"/>
                    </a:lnTo>
                    <a:lnTo>
                      <a:pt x="0" y="20"/>
                    </a:lnTo>
                    <a:lnTo>
                      <a:pt x="0" y="20"/>
                    </a:lnTo>
                    <a:lnTo>
                      <a:pt x="76" y="22"/>
                    </a:lnTo>
                    <a:lnTo>
                      <a:pt x="76" y="22"/>
                    </a:lnTo>
                    <a:lnTo>
                      <a:pt x="142" y="20"/>
                    </a:lnTo>
                    <a:lnTo>
                      <a:pt x="142" y="20"/>
                    </a:lnTo>
                    <a:lnTo>
                      <a:pt x="120" y="20"/>
                    </a:lnTo>
                    <a:lnTo>
                      <a:pt x="120" y="20"/>
                    </a:lnTo>
                    <a:lnTo>
                      <a:pt x="112" y="18"/>
                    </a:lnTo>
                    <a:lnTo>
                      <a:pt x="104" y="14"/>
                    </a:lnTo>
                    <a:lnTo>
                      <a:pt x="104" y="14"/>
                    </a:lnTo>
                    <a:lnTo>
                      <a:pt x="98" y="8"/>
                    </a:lnTo>
                    <a:lnTo>
                      <a:pt x="96" y="0"/>
                    </a:lnTo>
                    <a:close/>
                  </a:path>
                </a:pathLst>
              </a:custGeom>
              <a:solidFill>
                <a:srgbClr val="1E17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24"/>
              <p:cNvSpPr>
                <a:spLocks/>
              </p:cNvSpPr>
              <p:nvPr/>
            </p:nvSpPr>
            <p:spPr bwMode="auto">
              <a:xfrm>
                <a:off x="10064395" y="5735532"/>
                <a:ext cx="140812" cy="21816"/>
              </a:xfrm>
              <a:custGeom>
                <a:avLst/>
                <a:gdLst>
                  <a:gd name="T0" fmla="*/ 96 w 142"/>
                  <a:gd name="T1" fmla="*/ 0 h 22"/>
                  <a:gd name="T2" fmla="*/ 96 w 142"/>
                  <a:gd name="T3" fmla="*/ 0 h 22"/>
                  <a:gd name="T4" fmla="*/ 64 w 142"/>
                  <a:gd name="T5" fmla="*/ 4 h 22"/>
                  <a:gd name="T6" fmla="*/ 36 w 142"/>
                  <a:gd name="T7" fmla="*/ 10 h 22"/>
                  <a:gd name="T8" fmla="*/ 14 w 142"/>
                  <a:gd name="T9" fmla="*/ 14 h 22"/>
                  <a:gd name="T10" fmla="*/ 0 w 142"/>
                  <a:gd name="T11" fmla="*/ 20 h 22"/>
                  <a:gd name="T12" fmla="*/ 0 w 142"/>
                  <a:gd name="T13" fmla="*/ 20 h 22"/>
                  <a:gd name="T14" fmla="*/ 76 w 142"/>
                  <a:gd name="T15" fmla="*/ 22 h 22"/>
                  <a:gd name="T16" fmla="*/ 76 w 142"/>
                  <a:gd name="T17" fmla="*/ 22 h 22"/>
                  <a:gd name="T18" fmla="*/ 142 w 142"/>
                  <a:gd name="T19" fmla="*/ 20 h 22"/>
                  <a:gd name="T20" fmla="*/ 142 w 142"/>
                  <a:gd name="T21" fmla="*/ 20 h 22"/>
                  <a:gd name="T22" fmla="*/ 120 w 142"/>
                  <a:gd name="T23" fmla="*/ 20 h 22"/>
                  <a:gd name="T24" fmla="*/ 120 w 142"/>
                  <a:gd name="T25" fmla="*/ 20 h 22"/>
                  <a:gd name="T26" fmla="*/ 112 w 142"/>
                  <a:gd name="T27" fmla="*/ 18 h 22"/>
                  <a:gd name="T28" fmla="*/ 104 w 142"/>
                  <a:gd name="T29" fmla="*/ 14 h 22"/>
                  <a:gd name="T30" fmla="*/ 104 w 142"/>
                  <a:gd name="T31" fmla="*/ 14 h 22"/>
                  <a:gd name="T32" fmla="*/ 98 w 142"/>
                  <a:gd name="T33" fmla="*/ 8 h 22"/>
                  <a:gd name="T34" fmla="*/ 96 w 142"/>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2">
                    <a:moveTo>
                      <a:pt x="96" y="0"/>
                    </a:moveTo>
                    <a:lnTo>
                      <a:pt x="96" y="0"/>
                    </a:lnTo>
                    <a:lnTo>
                      <a:pt x="64" y="4"/>
                    </a:lnTo>
                    <a:lnTo>
                      <a:pt x="36" y="10"/>
                    </a:lnTo>
                    <a:lnTo>
                      <a:pt x="14" y="14"/>
                    </a:lnTo>
                    <a:lnTo>
                      <a:pt x="0" y="20"/>
                    </a:lnTo>
                    <a:lnTo>
                      <a:pt x="0" y="20"/>
                    </a:lnTo>
                    <a:lnTo>
                      <a:pt x="76" y="22"/>
                    </a:lnTo>
                    <a:lnTo>
                      <a:pt x="76" y="22"/>
                    </a:lnTo>
                    <a:lnTo>
                      <a:pt x="142" y="20"/>
                    </a:lnTo>
                    <a:lnTo>
                      <a:pt x="142" y="20"/>
                    </a:lnTo>
                    <a:lnTo>
                      <a:pt x="120" y="20"/>
                    </a:lnTo>
                    <a:lnTo>
                      <a:pt x="120" y="20"/>
                    </a:lnTo>
                    <a:lnTo>
                      <a:pt x="112" y="18"/>
                    </a:lnTo>
                    <a:lnTo>
                      <a:pt x="104" y="14"/>
                    </a:lnTo>
                    <a:lnTo>
                      <a:pt x="104" y="14"/>
                    </a:lnTo>
                    <a:lnTo>
                      <a:pt x="98" y="8"/>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25"/>
              <p:cNvSpPr>
                <a:spLocks/>
              </p:cNvSpPr>
              <p:nvPr/>
            </p:nvSpPr>
            <p:spPr bwMode="auto">
              <a:xfrm>
                <a:off x="10159593" y="5717683"/>
                <a:ext cx="265758" cy="39665"/>
              </a:xfrm>
              <a:custGeom>
                <a:avLst/>
                <a:gdLst>
                  <a:gd name="T0" fmla="*/ 268 w 268"/>
                  <a:gd name="T1" fmla="*/ 0 h 40"/>
                  <a:gd name="T2" fmla="*/ 268 w 268"/>
                  <a:gd name="T3" fmla="*/ 0 h 40"/>
                  <a:gd name="T4" fmla="*/ 188 w 268"/>
                  <a:gd name="T5" fmla="*/ 4 h 40"/>
                  <a:gd name="T6" fmla="*/ 118 w 268"/>
                  <a:gd name="T7" fmla="*/ 8 h 40"/>
                  <a:gd name="T8" fmla="*/ 54 w 268"/>
                  <a:gd name="T9" fmla="*/ 12 h 40"/>
                  <a:gd name="T10" fmla="*/ 0 w 268"/>
                  <a:gd name="T11" fmla="*/ 18 h 40"/>
                  <a:gd name="T12" fmla="*/ 0 w 268"/>
                  <a:gd name="T13" fmla="*/ 18 h 40"/>
                  <a:gd name="T14" fmla="*/ 2 w 268"/>
                  <a:gd name="T15" fmla="*/ 26 h 40"/>
                  <a:gd name="T16" fmla="*/ 8 w 268"/>
                  <a:gd name="T17" fmla="*/ 32 h 40"/>
                  <a:gd name="T18" fmla="*/ 8 w 268"/>
                  <a:gd name="T19" fmla="*/ 32 h 40"/>
                  <a:gd name="T20" fmla="*/ 16 w 268"/>
                  <a:gd name="T21" fmla="*/ 36 h 40"/>
                  <a:gd name="T22" fmla="*/ 24 w 268"/>
                  <a:gd name="T23" fmla="*/ 38 h 40"/>
                  <a:gd name="T24" fmla="*/ 24 w 268"/>
                  <a:gd name="T25" fmla="*/ 38 h 40"/>
                  <a:gd name="T26" fmla="*/ 46 w 268"/>
                  <a:gd name="T27" fmla="*/ 38 h 40"/>
                  <a:gd name="T28" fmla="*/ 46 w 268"/>
                  <a:gd name="T29" fmla="*/ 38 h 40"/>
                  <a:gd name="T30" fmla="*/ 142 w 268"/>
                  <a:gd name="T31" fmla="*/ 40 h 40"/>
                  <a:gd name="T32" fmla="*/ 142 w 268"/>
                  <a:gd name="T33" fmla="*/ 40 h 40"/>
                  <a:gd name="T34" fmla="*/ 206 w 268"/>
                  <a:gd name="T35" fmla="*/ 38 h 40"/>
                  <a:gd name="T36" fmla="*/ 232 w 268"/>
                  <a:gd name="T37" fmla="*/ 36 h 40"/>
                  <a:gd name="T38" fmla="*/ 250 w 268"/>
                  <a:gd name="T39" fmla="*/ 32 h 40"/>
                  <a:gd name="T40" fmla="*/ 250 w 268"/>
                  <a:gd name="T41" fmla="*/ 32 h 40"/>
                  <a:gd name="T42" fmla="*/ 260 w 268"/>
                  <a:gd name="T43" fmla="*/ 28 h 40"/>
                  <a:gd name="T44" fmla="*/ 266 w 268"/>
                  <a:gd name="T45" fmla="*/ 20 h 40"/>
                  <a:gd name="T46" fmla="*/ 268 w 268"/>
                  <a:gd name="T47" fmla="*/ 10 h 40"/>
                  <a:gd name="T48" fmla="*/ 268 w 268"/>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8" h="40">
                    <a:moveTo>
                      <a:pt x="268" y="0"/>
                    </a:moveTo>
                    <a:lnTo>
                      <a:pt x="268" y="0"/>
                    </a:lnTo>
                    <a:lnTo>
                      <a:pt x="188" y="4"/>
                    </a:lnTo>
                    <a:lnTo>
                      <a:pt x="118" y="8"/>
                    </a:lnTo>
                    <a:lnTo>
                      <a:pt x="54" y="12"/>
                    </a:lnTo>
                    <a:lnTo>
                      <a:pt x="0" y="18"/>
                    </a:lnTo>
                    <a:lnTo>
                      <a:pt x="0" y="18"/>
                    </a:lnTo>
                    <a:lnTo>
                      <a:pt x="2" y="26"/>
                    </a:lnTo>
                    <a:lnTo>
                      <a:pt x="8" y="32"/>
                    </a:lnTo>
                    <a:lnTo>
                      <a:pt x="8" y="32"/>
                    </a:lnTo>
                    <a:lnTo>
                      <a:pt x="16" y="36"/>
                    </a:lnTo>
                    <a:lnTo>
                      <a:pt x="24" y="38"/>
                    </a:lnTo>
                    <a:lnTo>
                      <a:pt x="24" y="38"/>
                    </a:lnTo>
                    <a:lnTo>
                      <a:pt x="46" y="38"/>
                    </a:lnTo>
                    <a:lnTo>
                      <a:pt x="46" y="38"/>
                    </a:lnTo>
                    <a:lnTo>
                      <a:pt x="142" y="40"/>
                    </a:lnTo>
                    <a:lnTo>
                      <a:pt x="142" y="40"/>
                    </a:lnTo>
                    <a:lnTo>
                      <a:pt x="206" y="38"/>
                    </a:lnTo>
                    <a:lnTo>
                      <a:pt x="232" y="36"/>
                    </a:lnTo>
                    <a:lnTo>
                      <a:pt x="250" y="32"/>
                    </a:lnTo>
                    <a:lnTo>
                      <a:pt x="250" y="32"/>
                    </a:lnTo>
                    <a:lnTo>
                      <a:pt x="260" y="28"/>
                    </a:lnTo>
                    <a:lnTo>
                      <a:pt x="266" y="20"/>
                    </a:lnTo>
                    <a:lnTo>
                      <a:pt x="268" y="10"/>
                    </a:lnTo>
                    <a:lnTo>
                      <a:pt x="268" y="0"/>
                    </a:lnTo>
                    <a:close/>
                  </a:path>
                </a:pathLst>
              </a:custGeom>
              <a:solidFill>
                <a:srgbClr val="2C1F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26"/>
              <p:cNvSpPr>
                <a:spLocks/>
              </p:cNvSpPr>
              <p:nvPr/>
            </p:nvSpPr>
            <p:spPr bwMode="auto">
              <a:xfrm>
                <a:off x="10159593" y="5717683"/>
                <a:ext cx="265758" cy="39665"/>
              </a:xfrm>
              <a:custGeom>
                <a:avLst/>
                <a:gdLst>
                  <a:gd name="T0" fmla="*/ 268 w 268"/>
                  <a:gd name="T1" fmla="*/ 0 h 40"/>
                  <a:gd name="T2" fmla="*/ 268 w 268"/>
                  <a:gd name="T3" fmla="*/ 0 h 40"/>
                  <a:gd name="T4" fmla="*/ 188 w 268"/>
                  <a:gd name="T5" fmla="*/ 4 h 40"/>
                  <a:gd name="T6" fmla="*/ 118 w 268"/>
                  <a:gd name="T7" fmla="*/ 8 h 40"/>
                  <a:gd name="T8" fmla="*/ 54 w 268"/>
                  <a:gd name="T9" fmla="*/ 12 h 40"/>
                  <a:gd name="T10" fmla="*/ 0 w 268"/>
                  <a:gd name="T11" fmla="*/ 18 h 40"/>
                  <a:gd name="T12" fmla="*/ 0 w 268"/>
                  <a:gd name="T13" fmla="*/ 18 h 40"/>
                  <a:gd name="T14" fmla="*/ 2 w 268"/>
                  <a:gd name="T15" fmla="*/ 26 h 40"/>
                  <a:gd name="T16" fmla="*/ 8 w 268"/>
                  <a:gd name="T17" fmla="*/ 32 h 40"/>
                  <a:gd name="T18" fmla="*/ 8 w 268"/>
                  <a:gd name="T19" fmla="*/ 32 h 40"/>
                  <a:gd name="T20" fmla="*/ 16 w 268"/>
                  <a:gd name="T21" fmla="*/ 36 h 40"/>
                  <a:gd name="T22" fmla="*/ 24 w 268"/>
                  <a:gd name="T23" fmla="*/ 38 h 40"/>
                  <a:gd name="T24" fmla="*/ 24 w 268"/>
                  <a:gd name="T25" fmla="*/ 38 h 40"/>
                  <a:gd name="T26" fmla="*/ 46 w 268"/>
                  <a:gd name="T27" fmla="*/ 38 h 40"/>
                  <a:gd name="T28" fmla="*/ 46 w 268"/>
                  <a:gd name="T29" fmla="*/ 38 h 40"/>
                  <a:gd name="T30" fmla="*/ 142 w 268"/>
                  <a:gd name="T31" fmla="*/ 40 h 40"/>
                  <a:gd name="T32" fmla="*/ 142 w 268"/>
                  <a:gd name="T33" fmla="*/ 40 h 40"/>
                  <a:gd name="T34" fmla="*/ 206 w 268"/>
                  <a:gd name="T35" fmla="*/ 38 h 40"/>
                  <a:gd name="T36" fmla="*/ 232 w 268"/>
                  <a:gd name="T37" fmla="*/ 36 h 40"/>
                  <a:gd name="T38" fmla="*/ 250 w 268"/>
                  <a:gd name="T39" fmla="*/ 32 h 40"/>
                  <a:gd name="T40" fmla="*/ 250 w 268"/>
                  <a:gd name="T41" fmla="*/ 32 h 40"/>
                  <a:gd name="T42" fmla="*/ 260 w 268"/>
                  <a:gd name="T43" fmla="*/ 28 h 40"/>
                  <a:gd name="T44" fmla="*/ 266 w 268"/>
                  <a:gd name="T45" fmla="*/ 20 h 40"/>
                  <a:gd name="T46" fmla="*/ 268 w 268"/>
                  <a:gd name="T47" fmla="*/ 10 h 40"/>
                  <a:gd name="T48" fmla="*/ 268 w 268"/>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8" h="40">
                    <a:moveTo>
                      <a:pt x="268" y="0"/>
                    </a:moveTo>
                    <a:lnTo>
                      <a:pt x="268" y="0"/>
                    </a:lnTo>
                    <a:lnTo>
                      <a:pt x="188" y="4"/>
                    </a:lnTo>
                    <a:lnTo>
                      <a:pt x="118" y="8"/>
                    </a:lnTo>
                    <a:lnTo>
                      <a:pt x="54" y="12"/>
                    </a:lnTo>
                    <a:lnTo>
                      <a:pt x="0" y="18"/>
                    </a:lnTo>
                    <a:lnTo>
                      <a:pt x="0" y="18"/>
                    </a:lnTo>
                    <a:lnTo>
                      <a:pt x="2" y="26"/>
                    </a:lnTo>
                    <a:lnTo>
                      <a:pt x="8" y="32"/>
                    </a:lnTo>
                    <a:lnTo>
                      <a:pt x="8" y="32"/>
                    </a:lnTo>
                    <a:lnTo>
                      <a:pt x="16" y="36"/>
                    </a:lnTo>
                    <a:lnTo>
                      <a:pt x="24" y="38"/>
                    </a:lnTo>
                    <a:lnTo>
                      <a:pt x="24" y="38"/>
                    </a:lnTo>
                    <a:lnTo>
                      <a:pt x="46" y="38"/>
                    </a:lnTo>
                    <a:lnTo>
                      <a:pt x="46" y="38"/>
                    </a:lnTo>
                    <a:lnTo>
                      <a:pt x="142" y="40"/>
                    </a:lnTo>
                    <a:lnTo>
                      <a:pt x="142" y="40"/>
                    </a:lnTo>
                    <a:lnTo>
                      <a:pt x="206" y="38"/>
                    </a:lnTo>
                    <a:lnTo>
                      <a:pt x="232" y="36"/>
                    </a:lnTo>
                    <a:lnTo>
                      <a:pt x="250" y="32"/>
                    </a:lnTo>
                    <a:lnTo>
                      <a:pt x="250" y="32"/>
                    </a:lnTo>
                    <a:lnTo>
                      <a:pt x="260" y="28"/>
                    </a:lnTo>
                    <a:lnTo>
                      <a:pt x="266" y="20"/>
                    </a:lnTo>
                    <a:lnTo>
                      <a:pt x="268" y="10"/>
                    </a:lnTo>
                    <a:lnTo>
                      <a:pt x="2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27"/>
              <p:cNvSpPr>
                <a:spLocks/>
              </p:cNvSpPr>
              <p:nvPr/>
            </p:nvSpPr>
            <p:spPr bwMode="auto">
              <a:xfrm>
                <a:off x="10221074" y="4322451"/>
                <a:ext cx="97180" cy="168578"/>
              </a:xfrm>
              <a:custGeom>
                <a:avLst/>
                <a:gdLst>
                  <a:gd name="T0" fmla="*/ 98 w 98"/>
                  <a:gd name="T1" fmla="*/ 36 h 170"/>
                  <a:gd name="T2" fmla="*/ 98 w 98"/>
                  <a:gd name="T3" fmla="*/ 36 h 170"/>
                  <a:gd name="T4" fmla="*/ 90 w 98"/>
                  <a:gd name="T5" fmla="*/ 94 h 170"/>
                  <a:gd name="T6" fmla="*/ 88 w 98"/>
                  <a:gd name="T7" fmla="*/ 138 h 170"/>
                  <a:gd name="T8" fmla="*/ 86 w 98"/>
                  <a:gd name="T9" fmla="*/ 156 h 170"/>
                  <a:gd name="T10" fmla="*/ 88 w 98"/>
                  <a:gd name="T11" fmla="*/ 168 h 170"/>
                  <a:gd name="T12" fmla="*/ 88 w 98"/>
                  <a:gd name="T13" fmla="*/ 168 h 170"/>
                  <a:gd name="T14" fmla="*/ 78 w 98"/>
                  <a:gd name="T15" fmla="*/ 168 h 170"/>
                  <a:gd name="T16" fmla="*/ 54 w 98"/>
                  <a:gd name="T17" fmla="*/ 170 h 170"/>
                  <a:gd name="T18" fmla="*/ 40 w 98"/>
                  <a:gd name="T19" fmla="*/ 170 h 170"/>
                  <a:gd name="T20" fmla="*/ 28 w 98"/>
                  <a:gd name="T21" fmla="*/ 170 h 170"/>
                  <a:gd name="T22" fmla="*/ 16 w 98"/>
                  <a:gd name="T23" fmla="*/ 166 h 170"/>
                  <a:gd name="T24" fmla="*/ 6 w 98"/>
                  <a:gd name="T25" fmla="*/ 162 h 170"/>
                  <a:gd name="T26" fmla="*/ 6 w 98"/>
                  <a:gd name="T27" fmla="*/ 162 h 170"/>
                  <a:gd name="T28" fmla="*/ 4 w 98"/>
                  <a:gd name="T29" fmla="*/ 114 h 170"/>
                  <a:gd name="T30" fmla="*/ 0 w 98"/>
                  <a:gd name="T31" fmla="*/ 30 h 170"/>
                  <a:gd name="T32" fmla="*/ 0 w 98"/>
                  <a:gd name="T33" fmla="*/ 30 h 170"/>
                  <a:gd name="T34" fmla="*/ 0 w 98"/>
                  <a:gd name="T35" fmla="*/ 22 h 170"/>
                  <a:gd name="T36" fmla="*/ 2 w 98"/>
                  <a:gd name="T37" fmla="*/ 16 h 170"/>
                  <a:gd name="T38" fmla="*/ 4 w 98"/>
                  <a:gd name="T39" fmla="*/ 10 h 170"/>
                  <a:gd name="T40" fmla="*/ 8 w 98"/>
                  <a:gd name="T41" fmla="*/ 6 h 170"/>
                  <a:gd name="T42" fmla="*/ 14 w 98"/>
                  <a:gd name="T43" fmla="*/ 2 h 170"/>
                  <a:gd name="T44" fmla="*/ 20 w 98"/>
                  <a:gd name="T45" fmla="*/ 0 h 170"/>
                  <a:gd name="T46" fmla="*/ 34 w 98"/>
                  <a:gd name="T47" fmla="*/ 0 h 170"/>
                  <a:gd name="T48" fmla="*/ 50 w 98"/>
                  <a:gd name="T49" fmla="*/ 4 h 170"/>
                  <a:gd name="T50" fmla="*/ 66 w 98"/>
                  <a:gd name="T51" fmla="*/ 12 h 170"/>
                  <a:gd name="T52" fmla="*/ 82 w 98"/>
                  <a:gd name="T53" fmla="*/ 22 h 170"/>
                  <a:gd name="T54" fmla="*/ 98 w 98"/>
                  <a:gd name="T55" fmla="*/ 36 h 170"/>
                  <a:gd name="T56" fmla="*/ 98 w 98"/>
                  <a:gd name="T57" fmla="*/ 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170">
                    <a:moveTo>
                      <a:pt x="98" y="36"/>
                    </a:moveTo>
                    <a:lnTo>
                      <a:pt x="98" y="36"/>
                    </a:lnTo>
                    <a:lnTo>
                      <a:pt x="90" y="94"/>
                    </a:lnTo>
                    <a:lnTo>
                      <a:pt x="88" y="138"/>
                    </a:lnTo>
                    <a:lnTo>
                      <a:pt x="86" y="156"/>
                    </a:lnTo>
                    <a:lnTo>
                      <a:pt x="88" y="168"/>
                    </a:lnTo>
                    <a:lnTo>
                      <a:pt x="88" y="168"/>
                    </a:lnTo>
                    <a:lnTo>
                      <a:pt x="78" y="168"/>
                    </a:lnTo>
                    <a:lnTo>
                      <a:pt x="54" y="170"/>
                    </a:lnTo>
                    <a:lnTo>
                      <a:pt x="40" y="170"/>
                    </a:lnTo>
                    <a:lnTo>
                      <a:pt x="28" y="170"/>
                    </a:lnTo>
                    <a:lnTo>
                      <a:pt x="16" y="166"/>
                    </a:lnTo>
                    <a:lnTo>
                      <a:pt x="6" y="162"/>
                    </a:lnTo>
                    <a:lnTo>
                      <a:pt x="6" y="162"/>
                    </a:lnTo>
                    <a:lnTo>
                      <a:pt x="4" y="114"/>
                    </a:lnTo>
                    <a:lnTo>
                      <a:pt x="0" y="30"/>
                    </a:lnTo>
                    <a:lnTo>
                      <a:pt x="0" y="30"/>
                    </a:lnTo>
                    <a:lnTo>
                      <a:pt x="0" y="22"/>
                    </a:lnTo>
                    <a:lnTo>
                      <a:pt x="2" y="16"/>
                    </a:lnTo>
                    <a:lnTo>
                      <a:pt x="4" y="10"/>
                    </a:lnTo>
                    <a:lnTo>
                      <a:pt x="8" y="6"/>
                    </a:lnTo>
                    <a:lnTo>
                      <a:pt x="14" y="2"/>
                    </a:lnTo>
                    <a:lnTo>
                      <a:pt x="20" y="0"/>
                    </a:lnTo>
                    <a:lnTo>
                      <a:pt x="34" y="0"/>
                    </a:lnTo>
                    <a:lnTo>
                      <a:pt x="50" y="4"/>
                    </a:lnTo>
                    <a:lnTo>
                      <a:pt x="66" y="12"/>
                    </a:lnTo>
                    <a:lnTo>
                      <a:pt x="82" y="22"/>
                    </a:lnTo>
                    <a:lnTo>
                      <a:pt x="98" y="36"/>
                    </a:lnTo>
                    <a:lnTo>
                      <a:pt x="98" y="36"/>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28"/>
              <p:cNvSpPr>
                <a:spLocks/>
              </p:cNvSpPr>
              <p:nvPr/>
            </p:nvSpPr>
            <p:spPr bwMode="auto">
              <a:xfrm>
                <a:off x="10141743" y="3969429"/>
                <a:ext cx="321290" cy="386738"/>
              </a:xfrm>
              <a:custGeom>
                <a:avLst/>
                <a:gdLst>
                  <a:gd name="T0" fmla="*/ 270 w 324"/>
                  <a:gd name="T1" fmla="*/ 188 h 390"/>
                  <a:gd name="T2" fmla="*/ 280 w 324"/>
                  <a:gd name="T3" fmla="*/ 176 h 390"/>
                  <a:gd name="T4" fmla="*/ 284 w 324"/>
                  <a:gd name="T5" fmla="*/ 162 h 390"/>
                  <a:gd name="T6" fmla="*/ 282 w 324"/>
                  <a:gd name="T7" fmla="*/ 138 h 390"/>
                  <a:gd name="T8" fmla="*/ 270 w 324"/>
                  <a:gd name="T9" fmla="*/ 122 h 390"/>
                  <a:gd name="T10" fmla="*/ 258 w 324"/>
                  <a:gd name="T11" fmla="*/ 118 h 390"/>
                  <a:gd name="T12" fmla="*/ 246 w 324"/>
                  <a:gd name="T13" fmla="*/ 124 h 390"/>
                  <a:gd name="T14" fmla="*/ 236 w 324"/>
                  <a:gd name="T15" fmla="*/ 126 h 390"/>
                  <a:gd name="T16" fmla="*/ 220 w 324"/>
                  <a:gd name="T17" fmla="*/ 110 h 390"/>
                  <a:gd name="T18" fmla="*/ 206 w 324"/>
                  <a:gd name="T19" fmla="*/ 94 h 390"/>
                  <a:gd name="T20" fmla="*/ 192 w 324"/>
                  <a:gd name="T21" fmla="*/ 78 h 390"/>
                  <a:gd name="T22" fmla="*/ 160 w 324"/>
                  <a:gd name="T23" fmla="*/ 46 h 390"/>
                  <a:gd name="T24" fmla="*/ 104 w 324"/>
                  <a:gd name="T25" fmla="*/ 0 h 390"/>
                  <a:gd name="T26" fmla="*/ 94 w 324"/>
                  <a:gd name="T27" fmla="*/ 6 h 390"/>
                  <a:gd name="T28" fmla="*/ 68 w 324"/>
                  <a:gd name="T29" fmla="*/ 24 h 390"/>
                  <a:gd name="T30" fmla="*/ 40 w 324"/>
                  <a:gd name="T31" fmla="*/ 62 h 390"/>
                  <a:gd name="T32" fmla="*/ 20 w 324"/>
                  <a:gd name="T33" fmla="*/ 110 h 390"/>
                  <a:gd name="T34" fmla="*/ 14 w 324"/>
                  <a:gd name="T35" fmla="*/ 128 h 390"/>
                  <a:gd name="T36" fmla="*/ 0 w 324"/>
                  <a:gd name="T37" fmla="*/ 202 h 390"/>
                  <a:gd name="T38" fmla="*/ 2 w 324"/>
                  <a:gd name="T39" fmla="*/ 250 h 390"/>
                  <a:gd name="T40" fmla="*/ 8 w 324"/>
                  <a:gd name="T41" fmla="*/ 280 h 390"/>
                  <a:gd name="T42" fmla="*/ 20 w 324"/>
                  <a:gd name="T43" fmla="*/ 306 h 390"/>
                  <a:gd name="T44" fmla="*/ 40 w 324"/>
                  <a:gd name="T45" fmla="*/ 330 h 390"/>
                  <a:gd name="T46" fmla="*/ 64 w 324"/>
                  <a:gd name="T47" fmla="*/ 354 h 390"/>
                  <a:gd name="T48" fmla="*/ 80 w 324"/>
                  <a:gd name="T49" fmla="*/ 364 h 390"/>
                  <a:gd name="T50" fmla="*/ 116 w 324"/>
                  <a:gd name="T51" fmla="*/ 380 h 390"/>
                  <a:gd name="T52" fmla="*/ 156 w 324"/>
                  <a:gd name="T53" fmla="*/ 388 h 390"/>
                  <a:gd name="T54" fmla="*/ 196 w 324"/>
                  <a:gd name="T55" fmla="*/ 390 h 390"/>
                  <a:gd name="T56" fmla="*/ 268 w 324"/>
                  <a:gd name="T57" fmla="*/ 382 h 390"/>
                  <a:gd name="T58" fmla="*/ 322 w 324"/>
                  <a:gd name="T59" fmla="*/ 366 h 390"/>
                  <a:gd name="T60" fmla="*/ 324 w 324"/>
                  <a:gd name="T61" fmla="*/ 356 h 390"/>
                  <a:gd name="T62" fmla="*/ 324 w 324"/>
                  <a:gd name="T63" fmla="*/ 320 h 390"/>
                  <a:gd name="T64" fmla="*/ 310 w 324"/>
                  <a:gd name="T65" fmla="*/ 268 h 390"/>
                  <a:gd name="T66" fmla="*/ 288 w 324"/>
                  <a:gd name="T67" fmla="*/ 22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4" h="390">
                    <a:moveTo>
                      <a:pt x="270" y="188"/>
                    </a:moveTo>
                    <a:lnTo>
                      <a:pt x="270" y="188"/>
                    </a:lnTo>
                    <a:lnTo>
                      <a:pt x="276" y="182"/>
                    </a:lnTo>
                    <a:lnTo>
                      <a:pt x="280" y="176"/>
                    </a:lnTo>
                    <a:lnTo>
                      <a:pt x="284" y="168"/>
                    </a:lnTo>
                    <a:lnTo>
                      <a:pt x="284" y="162"/>
                    </a:lnTo>
                    <a:lnTo>
                      <a:pt x="286" y="150"/>
                    </a:lnTo>
                    <a:lnTo>
                      <a:pt x="282" y="138"/>
                    </a:lnTo>
                    <a:lnTo>
                      <a:pt x="276" y="130"/>
                    </a:lnTo>
                    <a:lnTo>
                      <a:pt x="270" y="122"/>
                    </a:lnTo>
                    <a:lnTo>
                      <a:pt x="262" y="118"/>
                    </a:lnTo>
                    <a:lnTo>
                      <a:pt x="258" y="118"/>
                    </a:lnTo>
                    <a:lnTo>
                      <a:pt x="258" y="118"/>
                    </a:lnTo>
                    <a:lnTo>
                      <a:pt x="246" y="124"/>
                    </a:lnTo>
                    <a:lnTo>
                      <a:pt x="240" y="126"/>
                    </a:lnTo>
                    <a:lnTo>
                      <a:pt x="236" y="126"/>
                    </a:lnTo>
                    <a:lnTo>
                      <a:pt x="234" y="126"/>
                    </a:lnTo>
                    <a:lnTo>
                      <a:pt x="220" y="110"/>
                    </a:lnTo>
                    <a:lnTo>
                      <a:pt x="220" y="110"/>
                    </a:lnTo>
                    <a:lnTo>
                      <a:pt x="206" y="94"/>
                    </a:lnTo>
                    <a:lnTo>
                      <a:pt x="192" y="78"/>
                    </a:lnTo>
                    <a:lnTo>
                      <a:pt x="192" y="78"/>
                    </a:lnTo>
                    <a:lnTo>
                      <a:pt x="192" y="78"/>
                    </a:lnTo>
                    <a:lnTo>
                      <a:pt x="160" y="46"/>
                    </a:lnTo>
                    <a:lnTo>
                      <a:pt x="130" y="22"/>
                    </a:lnTo>
                    <a:lnTo>
                      <a:pt x="104" y="0"/>
                    </a:lnTo>
                    <a:lnTo>
                      <a:pt x="104" y="0"/>
                    </a:lnTo>
                    <a:lnTo>
                      <a:pt x="94" y="6"/>
                    </a:lnTo>
                    <a:lnTo>
                      <a:pt x="82" y="12"/>
                    </a:lnTo>
                    <a:lnTo>
                      <a:pt x="68" y="24"/>
                    </a:lnTo>
                    <a:lnTo>
                      <a:pt x="54" y="40"/>
                    </a:lnTo>
                    <a:lnTo>
                      <a:pt x="40" y="62"/>
                    </a:lnTo>
                    <a:lnTo>
                      <a:pt x="26" y="92"/>
                    </a:lnTo>
                    <a:lnTo>
                      <a:pt x="20" y="110"/>
                    </a:lnTo>
                    <a:lnTo>
                      <a:pt x="14" y="128"/>
                    </a:lnTo>
                    <a:lnTo>
                      <a:pt x="14" y="128"/>
                    </a:lnTo>
                    <a:lnTo>
                      <a:pt x="6" y="168"/>
                    </a:lnTo>
                    <a:lnTo>
                      <a:pt x="0" y="202"/>
                    </a:lnTo>
                    <a:lnTo>
                      <a:pt x="0" y="236"/>
                    </a:lnTo>
                    <a:lnTo>
                      <a:pt x="2" y="250"/>
                    </a:lnTo>
                    <a:lnTo>
                      <a:pt x="4" y="266"/>
                    </a:lnTo>
                    <a:lnTo>
                      <a:pt x="8" y="280"/>
                    </a:lnTo>
                    <a:lnTo>
                      <a:pt x="14" y="294"/>
                    </a:lnTo>
                    <a:lnTo>
                      <a:pt x="20" y="306"/>
                    </a:lnTo>
                    <a:lnTo>
                      <a:pt x="28" y="318"/>
                    </a:lnTo>
                    <a:lnTo>
                      <a:pt x="40" y="330"/>
                    </a:lnTo>
                    <a:lnTo>
                      <a:pt x="52" y="342"/>
                    </a:lnTo>
                    <a:lnTo>
                      <a:pt x="64" y="354"/>
                    </a:lnTo>
                    <a:lnTo>
                      <a:pt x="80" y="364"/>
                    </a:lnTo>
                    <a:lnTo>
                      <a:pt x="80" y="364"/>
                    </a:lnTo>
                    <a:lnTo>
                      <a:pt x="98" y="374"/>
                    </a:lnTo>
                    <a:lnTo>
                      <a:pt x="116" y="380"/>
                    </a:lnTo>
                    <a:lnTo>
                      <a:pt x="136" y="386"/>
                    </a:lnTo>
                    <a:lnTo>
                      <a:pt x="156" y="388"/>
                    </a:lnTo>
                    <a:lnTo>
                      <a:pt x="176" y="390"/>
                    </a:lnTo>
                    <a:lnTo>
                      <a:pt x="196" y="390"/>
                    </a:lnTo>
                    <a:lnTo>
                      <a:pt x="234" y="386"/>
                    </a:lnTo>
                    <a:lnTo>
                      <a:pt x="268" y="382"/>
                    </a:lnTo>
                    <a:lnTo>
                      <a:pt x="296" y="374"/>
                    </a:lnTo>
                    <a:lnTo>
                      <a:pt x="322" y="366"/>
                    </a:lnTo>
                    <a:lnTo>
                      <a:pt x="322" y="366"/>
                    </a:lnTo>
                    <a:lnTo>
                      <a:pt x="324" y="356"/>
                    </a:lnTo>
                    <a:lnTo>
                      <a:pt x="324" y="346"/>
                    </a:lnTo>
                    <a:lnTo>
                      <a:pt x="324" y="320"/>
                    </a:lnTo>
                    <a:lnTo>
                      <a:pt x="318" y="294"/>
                    </a:lnTo>
                    <a:lnTo>
                      <a:pt x="310" y="268"/>
                    </a:lnTo>
                    <a:lnTo>
                      <a:pt x="298" y="244"/>
                    </a:lnTo>
                    <a:lnTo>
                      <a:pt x="288" y="222"/>
                    </a:lnTo>
                    <a:lnTo>
                      <a:pt x="270" y="188"/>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29"/>
              <p:cNvSpPr>
                <a:spLocks/>
              </p:cNvSpPr>
              <p:nvPr/>
            </p:nvSpPr>
            <p:spPr bwMode="auto">
              <a:xfrm>
                <a:off x="10141743" y="3969429"/>
                <a:ext cx="321290" cy="386738"/>
              </a:xfrm>
              <a:custGeom>
                <a:avLst/>
                <a:gdLst>
                  <a:gd name="T0" fmla="*/ 270 w 324"/>
                  <a:gd name="T1" fmla="*/ 188 h 390"/>
                  <a:gd name="T2" fmla="*/ 280 w 324"/>
                  <a:gd name="T3" fmla="*/ 176 h 390"/>
                  <a:gd name="T4" fmla="*/ 284 w 324"/>
                  <a:gd name="T5" fmla="*/ 162 h 390"/>
                  <a:gd name="T6" fmla="*/ 282 w 324"/>
                  <a:gd name="T7" fmla="*/ 138 h 390"/>
                  <a:gd name="T8" fmla="*/ 270 w 324"/>
                  <a:gd name="T9" fmla="*/ 122 h 390"/>
                  <a:gd name="T10" fmla="*/ 258 w 324"/>
                  <a:gd name="T11" fmla="*/ 118 h 390"/>
                  <a:gd name="T12" fmla="*/ 246 w 324"/>
                  <a:gd name="T13" fmla="*/ 124 h 390"/>
                  <a:gd name="T14" fmla="*/ 236 w 324"/>
                  <a:gd name="T15" fmla="*/ 126 h 390"/>
                  <a:gd name="T16" fmla="*/ 220 w 324"/>
                  <a:gd name="T17" fmla="*/ 110 h 390"/>
                  <a:gd name="T18" fmla="*/ 206 w 324"/>
                  <a:gd name="T19" fmla="*/ 94 h 390"/>
                  <a:gd name="T20" fmla="*/ 192 w 324"/>
                  <a:gd name="T21" fmla="*/ 78 h 390"/>
                  <a:gd name="T22" fmla="*/ 160 w 324"/>
                  <a:gd name="T23" fmla="*/ 46 h 390"/>
                  <a:gd name="T24" fmla="*/ 104 w 324"/>
                  <a:gd name="T25" fmla="*/ 0 h 390"/>
                  <a:gd name="T26" fmla="*/ 94 w 324"/>
                  <a:gd name="T27" fmla="*/ 6 h 390"/>
                  <a:gd name="T28" fmla="*/ 68 w 324"/>
                  <a:gd name="T29" fmla="*/ 24 h 390"/>
                  <a:gd name="T30" fmla="*/ 40 w 324"/>
                  <a:gd name="T31" fmla="*/ 62 h 390"/>
                  <a:gd name="T32" fmla="*/ 20 w 324"/>
                  <a:gd name="T33" fmla="*/ 110 h 390"/>
                  <a:gd name="T34" fmla="*/ 14 w 324"/>
                  <a:gd name="T35" fmla="*/ 128 h 390"/>
                  <a:gd name="T36" fmla="*/ 0 w 324"/>
                  <a:gd name="T37" fmla="*/ 202 h 390"/>
                  <a:gd name="T38" fmla="*/ 2 w 324"/>
                  <a:gd name="T39" fmla="*/ 250 h 390"/>
                  <a:gd name="T40" fmla="*/ 8 w 324"/>
                  <a:gd name="T41" fmla="*/ 280 h 390"/>
                  <a:gd name="T42" fmla="*/ 20 w 324"/>
                  <a:gd name="T43" fmla="*/ 306 h 390"/>
                  <a:gd name="T44" fmla="*/ 40 w 324"/>
                  <a:gd name="T45" fmla="*/ 330 h 390"/>
                  <a:gd name="T46" fmla="*/ 64 w 324"/>
                  <a:gd name="T47" fmla="*/ 354 h 390"/>
                  <a:gd name="T48" fmla="*/ 80 w 324"/>
                  <a:gd name="T49" fmla="*/ 364 h 390"/>
                  <a:gd name="T50" fmla="*/ 116 w 324"/>
                  <a:gd name="T51" fmla="*/ 380 h 390"/>
                  <a:gd name="T52" fmla="*/ 156 w 324"/>
                  <a:gd name="T53" fmla="*/ 388 h 390"/>
                  <a:gd name="T54" fmla="*/ 196 w 324"/>
                  <a:gd name="T55" fmla="*/ 390 h 390"/>
                  <a:gd name="T56" fmla="*/ 268 w 324"/>
                  <a:gd name="T57" fmla="*/ 382 h 390"/>
                  <a:gd name="T58" fmla="*/ 322 w 324"/>
                  <a:gd name="T59" fmla="*/ 366 h 390"/>
                  <a:gd name="T60" fmla="*/ 324 w 324"/>
                  <a:gd name="T61" fmla="*/ 356 h 390"/>
                  <a:gd name="T62" fmla="*/ 324 w 324"/>
                  <a:gd name="T63" fmla="*/ 320 h 390"/>
                  <a:gd name="T64" fmla="*/ 310 w 324"/>
                  <a:gd name="T65" fmla="*/ 268 h 390"/>
                  <a:gd name="T66" fmla="*/ 288 w 324"/>
                  <a:gd name="T67" fmla="*/ 22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4" h="390">
                    <a:moveTo>
                      <a:pt x="270" y="188"/>
                    </a:moveTo>
                    <a:lnTo>
                      <a:pt x="270" y="188"/>
                    </a:lnTo>
                    <a:lnTo>
                      <a:pt x="276" y="182"/>
                    </a:lnTo>
                    <a:lnTo>
                      <a:pt x="280" y="176"/>
                    </a:lnTo>
                    <a:lnTo>
                      <a:pt x="284" y="168"/>
                    </a:lnTo>
                    <a:lnTo>
                      <a:pt x="284" y="162"/>
                    </a:lnTo>
                    <a:lnTo>
                      <a:pt x="286" y="150"/>
                    </a:lnTo>
                    <a:lnTo>
                      <a:pt x="282" y="138"/>
                    </a:lnTo>
                    <a:lnTo>
                      <a:pt x="276" y="130"/>
                    </a:lnTo>
                    <a:lnTo>
                      <a:pt x="270" y="122"/>
                    </a:lnTo>
                    <a:lnTo>
                      <a:pt x="262" y="118"/>
                    </a:lnTo>
                    <a:lnTo>
                      <a:pt x="258" y="118"/>
                    </a:lnTo>
                    <a:lnTo>
                      <a:pt x="258" y="118"/>
                    </a:lnTo>
                    <a:lnTo>
                      <a:pt x="246" y="124"/>
                    </a:lnTo>
                    <a:lnTo>
                      <a:pt x="240" y="126"/>
                    </a:lnTo>
                    <a:lnTo>
                      <a:pt x="236" y="126"/>
                    </a:lnTo>
                    <a:lnTo>
                      <a:pt x="234" y="126"/>
                    </a:lnTo>
                    <a:lnTo>
                      <a:pt x="220" y="110"/>
                    </a:lnTo>
                    <a:lnTo>
                      <a:pt x="220" y="110"/>
                    </a:lnTo>
                    <a:lnTo>
                      <a:pt x="206" y="94"/>
                    </a:lnTo>
                    <a:lnTo>
                      <a:pt x="192" y="78"/>
                    </a:lnTo>
                    <a:lnTo>
                      <a:pt x="192" y="78"/>
                    </a:lnTo>
                    <a:lnTo>
                      <a:pt x="192" y="78"/>
                    </a:lnTo>
                    <a:lnTo>
                      <a:pt x="160" y="46"/>
                    </a:lnTo>
                    <a:lnTo>
                      <a:pt x="130" y="22"/>
                    </a:lnTo>
                    <a:lnTo>
                      <a:pt x="104" y="0"/>
                    </a:lnTo>
                    <a:lnTo>
                      <a:pt x="104" y="0"/>
                    </a:lnTo>
                    <a:lnTo>
                      <a:pt x="94" y="6"/>
                    </a:lnTo>
                    <a:lnTo>
                      <a:pt x="82" y="12"/>
                    </a:lnTo>
                    <a:lnTo>
                      <a:pt x="68" y="24"/>
                    </a:lnTo>
                    <a:lnTo>
                      <a:pt x="54" y="40"/>
                    </a:lnTo>
                    <a:lnTo>
                      <a:pt x="40" y="62"/>
                    </a:lnTo>
                    <a:lnTo>
                      <a:pt x="26" y="92"/>
                    </a:lnTo>
                    <a:lnTo>
                      <a:pt x="20" y="110"/>
                    </a:lnTo>
                    <a:lnTo>
                      <a:pt x="14" y="128"/>
                    </a:lnTo>
                    <a:lnTo>
                      <a:pt x="14" y="128"/>
                    </a:lnTo>
                    <a:lnTo>
                      <a:pt x="6" y="168"/>
                    </a:lnTo>
                    <a:lnTo>
                      <a:pt x="0" y="202"/>
                    </a:lnTo>
                    <a:lnTo>
                      <a:pt x="0" y="236"/>
                    </a:lnTo>
                    <a:lnTo>
                      <a:pt x="2" y="250"/>
                    </a:lnTo>
                    <a:lnTo>
                      <a:pt x="4" y="266"/>
                    </a:lnTo>
                    <a:lnTo>
                      <a:pt x="8" y="280"/>
                    </a:lnTo>
                    <a:lnTo>
                      <a:pt x="14" y="294"/>
                    </a:lnTo>
                    <a:lnTo>
                      <a:pt x="20" y="306"/>
                    </a:lnTo>
                    <a:lnTo>
                      <a:pt x="28" y="318"/>
                    </a:lnTo>
                    <a:lnTo>
                      <a:pt x="40" y="330"/>
                    </a:lnTo>
                    <a:lnTo>
                      <a:pt x="52" y="342"/>
                    </a:lnTo>
                    <a:lnTo>
                      <a:pt x="64" y="354"/>
                    </a:lnTo>
                    <a:lnTo>
                      <a:pt x="80" y="364"/>
                    </a:lnTo>
                    <a:lnTo>
                      <a:pt x="80" y="364"/>
                    </a:lnTo>
                    <a:lnTo>
                      <a:pt x="98" y="374"/>
                    </a:lnTo>
                    <a:lnTo>
                      <a:pt x="116" y="380"/>
                    </a:lnTo>
                    <a:lnTo>
                      <a:pt x="136" y="386"/>
                    </a:lnTo>
                    <a:lnTo>
                      <a:pt x="156" y="388"/>
                    </a:lnTo>
                    <a:lnTo>
                      <a:pt x="176" y="390"/>
                    </a:lnTo>
                    <a:lnTo>
                      <a:pt x="196" y="390"/>
                    </a:lnTo>
                    <a:lnTo>
                      <a:pt x="234" y="386"/>
                    </a:lnTo>
                    <a:lnTo>
                      <a:pt x="268" y="382"/>
                    </a:lnTo>
                    <a:lnTo>
                      <a:pt x="296" y="374"/>
                    </a:lnTo>
                    <a:lnTo>
                      <a:pt x="322" y="366"/>
                    </a:lnTo>
                    <a:lnTo>
                      <a:pt x="322" y="366"/>
                    </a:lnTo>
                    <a:lnTo>
                      <a:pt x="324" y="356"/>
                    </a:lnTo>
                    <a:lnTo>
                      <a:pt x="324" y="346"/>
                    </a:lnTo>
                    <a:lnTo>
                      <a:pt x="324" y="320"/>
                    </a:lnTo>
                    <a:lnTo>
                      <a:pt x="318" y="294"/>
                    </a:lnTo>
                    <a:lnTo>
                      <a:pt x="310" y="268"/>
                    </a:lnTo>
                    <a:lnTo>
                      <a:pt x="298" y="244"/>
                    </a:lnTo>
                    <a:lnTo>
                      <a:pt x="288" y="222"/>
                    </a:lnTo>
                    <a:lnTo>
                      <a:pt x="270" y="1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30"/>
              <p:cNvSpPr>
                <a:spLocks/>
              </p:cNvSpPr>
              <p:nvPr/>
            </p:nvSpPr>
            <p:spPr bwMode="auto">
              <a:xfrm>
                <a:off x="9913667" y="3836550"/>
                <a:ext cx="386738" cy="579115"/>
              </a:xfrm>
              <a:custGeom>
                <a:avLst/>
                <a:gdLst>
                  <a:gd name="T0" fmla="*/ 382 w 390"/>
                  <a:gd name="T1" fmla="*/ 52 h 584"/>
                  <a:gd name="T2" fmla="*/ 390 w 390"/>
                  <a:gd name="T3" fmla="*/ 72 h 584"/>
                  <a:gd name="T4" fmla="*/ 388 w 390"/>
                  <a:gd name="T5" fmla="*/ 100 h 584"/>
                  <a:gd name="T6" fmla="*/ 370 w 390"/>
                  <a:gd name="T7" fmla="*/ 162 h 584"/>
                  <a:gd name="T8" fmla="*/ 342 w 390"/>
                  <a:gd name="T9" fmla="*/ 218 h 584"/>
                  <a:gd name="T10" fmla="*/ 328 w 390"/>
                  <a:gd name="T11" fmla="*/ 236 h 584"/>
                  <a:gd name="T12" fmla="*/ 318 w 390"/>
                  <a:gd name="T13" fmla="*/ 240 h 584"/>
                  <a:gd name="T14" fmla="*/ 312 w 390"/>
                  <a:gd name="T15" fmla="*/ 240 h 584"/>
                  <a:gd name="T16" fmla="*/ 302 w 390"/>
                  <a:gd name="T17" fmla="*/ 250 h 584"/>
                  <a:gd name="T18" fmla="*/ 292 w 390"/>
                  <a:gd name="T19" fmla="*/ 280 h 584"/>
                  <a:gd name="T20" fmla="*/ 270 w 390"/>
                  <a:gd name="T21" fmla="*/ 346 h 584"/>
                  <a:gd name="T22" fmla="*/ 272 w 390"/>
                  <a:gd name="T23" fmla="*/ 430 h 584"/>
                  <a:gd name="T24" fmla="*/ 286 w 390"/>
                  <a:gd name="T25" fmla="*/ 446 h 584"/>
                  <a:gd name="T26" fmla="*/ 316 w 390"/>
                  <a:gd name="T27" fmla="*/ 484 h 584"/>
                  <a:gd name="T28" fmla="*/ 340 w 390"/>
                  <a:gd name="T29" fmla="*/ 532 h 584"/>
                  <a:gd name="T30" fmla="*/ 346 w 390"/>
                  <a:gd name="T31" fmla="*/ 554 h 584"/>
                  <a:gd name="T32" fmla="*/ 344 w 390"/>
                  <a:gd name="T33" fmla="*/ 572 h 584"/>
                  <a:gd name="T34" fmla="*/ 302 w 390"/>
                  <a:gd name="T35" fmla="*/ 584 h 584"/>
                  <a:gd name="T36" fmla="*/ 288 w 390"/>
                  <a:gd name="T37" fmla="*/ 584 h 584"/>
                  <a:gd name="T38" fmla="*/ 226 w 390"/>
                  <a:gd name="T39" fmla="*/ 576 h 584"/>
                  <a:gd name="T40" fmla="*/ 186 w 390"/>
                  <a:gd name="T41" fmla="*/ 562 h 584"/>
                  <a:gd name="T42" fmla="*/ 142 w 390"/>
                  <a:gd name="T43" fmla="*/ 542 h 584"/>
                  <a:gd name="T44" fmla="*/ 98 w 390"/>
                  <a:gd name="T45" fmla="*/ 514 h 584"/>
                  <a:gd name="T46" fmla="*/ 58 w 390"/>
                  <a:gd name="T47" fmla="*/ 478 h 584"/>
                  <a:gd name="T48" fmla="*/ 22 w 390"/>
                  <a:gd name="T49" fmla="*/ 430 h 584"/>
                  <a:gd name="T50" fmla="*/ 14 w 390"/>
                  <a:gd name="T51" fmla="*/ 414 h 584"/>
                  <a:gd name="T52" fmla="*/ 4 w 390"/>
                  <a:gd name="T53" fmla="*/ 366 h 584"/>
                  <a:gd name="T54" fmla="*/ 0 w 390"/>
                  <a:gd name="T55" fmla="*/ 324 h 584"/>
                  <a:gd name="T56" fmla="*/ 6 w 390"/>
                  <a:gd name="T57" fmla="*/ 276 h 584"/>
                  <a:gd name="T58" fmla="*/ 24 w 390"/>
                  <a:gd name="T59" fmla="*/ 226 h 584"/>
                  <a:gd name="T60" fmla="*/ 58 w 390"/>
                  <a:gd name="T61" fmla="*/ 178 h 584"/>
                  <a:gd name="T62" fmla="*/ 110 w 390"/>
                  <a:gd name="T63" fmla="*/ 134 h 584"/>
                  <a:gd name="T64" fmla="*/ 144 w 390"/>
                  <a:gd name="T65" fmla="*/ 116 h 584"/>
                  <a:gd name="T66" fmla="*/ 164 w 390"/>
                  <a:gd name="T67" fmla="*/ 108 h 584"/>
                  <a:gd name="T68" fmla="*/ 238 w 390"/>
                  <a:gd name="T69" fmla="*/ 84 h 584"/>
                  <a:gd name="T70" fmla="*/ 332 w 390"/>
                  <a:gd name="T71" fmla="*/ 62 h 584"/>
                  <a:gd name="T72" fmla="*/ 298 w 390"/>
                  <a:gd name="T73" fmla="*/ 42 h 584"/>
                  <a:gd name="T74" fmla="*/ 222 w 390"/>
                  <a:gd name="T75" fmla="*/ 2 h 584"/>
                  <a:gd name="T76" fmla="*/ 220 w 390"/>
                  <a:gd name="T77" fmla="*/ 0 h 584"/>
                  <a:gd name="T78" fmla="*/ 232 w 390"/>
                  <a:gd name="T79" fmla="*/ 0 h 584"/>
                  <a:gd name="T80" fmla="*/ 280 w 390"/>
                  <a:gd name="T81" fmla="*/ 6 h 584"/>
                  <a:gd name="T82" fmla="*/ 340 w 390"/>
                  <a:gd name="T83" fmla="*/ 24 h 584"/>
                  <a:gd name="T84" fmla="*/ 366 w 390"/>
                  <a:gd name="T85" fmla="*/ 36 h 584"/>
                  <a:gd name="T86" fmla="*/ 382 w 390"/>
                  <a:gd name="T87" fmla="*/ 5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0" h="584">
                    <a:moveTo>
                      <a:pt x="382" y="52"/>
                    </a:moveTo>
                    <a:lnTo>
                      <a:pt x="382" y="52"/>
                    </a:lnTo>
                    <a:lnTo>
                      <a:pt x="388" y="60"/>
                    </a:lnTo>
                    <a:lnTo>
                      <a:pt x="390" y="72"/>
                    </a:lnTo>
                    <a:lnTo>
                      <a:pt x="390" y="84"/>
                    </a:lnTo>
                    <a:lnTo>
                      <a:pt x="388" y="100"/>
                    </a:lnTo>
                    <a:lnTo>
                      <a:pt x="382" y="130"/>
                    </a:lnTo>
                    <a:lnTo>
                      <a:pt x="370" y="162"/>
                    </a:lnTo>
                    <a:lnTo>
                      <a:pt x="356" y="194"/>
                    </a:lnTo>
                    <a:lnTo>
                      <a:pt x="342" y="218"/>
                    </a:lnTo>
                    <a:lnTo>
                      <a:pt x="334" y="228"/>
                    </a:lnTo>
                    <a:lnTo>
                      <a:pt x="328" y="236"/>
                    </a:lnTo>
                    <a:lnTo>
                      <a:pt x="322" y="240"/>
                    </a:lnTo>
                    <a:lnTo>
                      <a:pt x="318" y="240"/>
                    </a:lnTo>
                    <a:lnTo>
                      <a:pt x="318" y="240"/>
                    </a:lnTo>
                    <a:lnTo>
                      <a:pt x="312" y="240"/>
                    </a:lnTo>
                    <a:lnTo>
                      <a:pt x="310" y="242"/>
                    </a:lnTo>
                    <a:lnTo>
                      <a:pt x="302" y="250"/>
                    </a:lnTo>
                    <a:lnTo>
                      <a:pt x="298" y="262"/>
                    </a:lnTo>
                    <a:lnTo>
                      <a:pt x="292" y="280"/>
                    </a:lnTo>
                    <a:lnTo>
                      <a:pt x="280" y="322"/>
                    </a:lnTo>
                    <a:lnTo>
                      <a:pt x="270" y="346"/>
                    </a:lnTo>
                    <a:lnTo>
                      <a:pt x="260" y="370"/>
                    </a:lnTo>
                    <a:lnTo>
                      <a:pt x="272" y="430"/>
                    </a:lnTo>
                    <a:lnTo>
                      <a:pt x="272" y="430"/>
                    </a:lnTo>
                    <a:lnTo>
                      <a:pt x="286" y="446"/>
                    </a:lnTo>
                    <a:lnTo>
                      <a:pt x="300" y="464"/>
                    </a:lnTo>
                    <a:lnTo>
                      <a:pt x="316" y="484"/>
                    </a:lnTo>
                    <a:lnTo>
                      <a:pt x="330" y="508"/>
                    </a:lnTo>
                    <a:lnTo>
                      <a:pt x="340" y="532"/>
                    </a:lnTo>
                    <a:lnTo>
                      <a:pt x="344" y="542"/>
                    </a:lnTo>
                    <a:lnTo>
                      <a:pt x="346" y="554"/>
                    </a:lnTo>
                    <a:lnTo>
                      <a:pt x="346" y="562"/>
                    </a:lnTo>
                    <a:lnTo>
                      <a:pt x="344" y="572"/>
                    </a:lnTo>
                    <a:lnTo>
                      <a:pt x="344" y="572"/>
                    </a:lnTo>
                    <a:lnTo>
                      <a:pt x="302" y="584"/>
                    </a:lnTo>
                    <a:lnTo>
                      <a:pt x="302" y="584"/>
                    </a:lnTo>
                    <a:lnTo>
                      <a:pt x="288" y="584"/>
                    </a:lnTo>
                    <a:lnTo>
                      <a:pt x="262" y="582"/>
                    </a:lnTo>
                    <a:lnTo>
                      <a:pt x="226" y="576"/>
                    </a:lnTo>
                    <a:lnTo>
                      <a:pt x="208" y="570"/>
                    </a:lnTo>
                    <a:lnTo>
                      <a:pt x="186" y="562"/>
                    </a:lnTo>
                    <a:lnTo>
                      <a:pt x="164" y="554"/>
                    </a:lnTo>
                    <a:lnTo>
                      <a:pt x="142" y="542"/>
                    </a:lnTo>
                    <a:lnTo>
                      <a:pt x="120" y="530"/>
                    </a:lnTo>
                    <a:lnTo>
                      <a:pt x="98" y="514"/>
                    </a:lnTo>
                    <a:lnTo>
                      <a:pt x="78" y="498"/>
                    </a:lnTo>
                    <a:lnTo>
                      <a:pt x="58" y="478"/>
                    </a:lnTo>
                    <a:lnTo>
                      <a:pt x="38" y="456"/>
                    </a:lnTo>
                    <a:lnTo>
                      <a:pt x="22" y="430"/>
                    </a:lnTo>
                    <a:lnTo>
                      <a:pt x="22" y="430"/>
                    </a:lnTo>
                    <a:lnTo>
                      <a:pt x="14" y="414"/>
                    </a:lnTo>
                    <a:lnTo>
                      <a:pt x="6" y="384"/>
                    </a:lnTo>
                    <a:lnTo>
                      <a:pt x="4" y="366"/>
                    </a:lnTo>
                    <a:lnTo>
                      <a:pt x="2" y="346"/>
                    </a:lnTo>
                    <a:lnTo>
                      <a:pt x="0" y="324"/>
                    </a:lnTo>
                    <a:lnTo>
                      <a:pt x="2" y="300"/>
                    </a:lnTo>
                    <a:lnTo>
                      <a:pt x="6" y="276"/>
                    </a:lnTo>
                    <a:lnTo>
                      <a:pt x="14" y="252"/>
                    </a:lnTo>
                    <a:lnTo>
                      <a:pt x="24" y="226"/>
                    </a:lnTo>
                    <a:lnTo>
                      <a:pt x="38" y="202"/>
                    </a:lnTo>
                    <a:lnTo>
                      <a:pt x="58" y="178"/>
                    </a:lnTo>
                    <a:lnTo>
                      <a:pt x="82" y="156"/>
                    </a:lnTo>
                    <a:lnTo>
                      <a:pt x="110" y="134"/>
                    </a:lnTo>
                    <a:lnTo>
                      <a:pt x="126" y="124"/>
                    </a:lnTo>
                    <a:lnTo>
                      <a:pt x="144" y="116"/>
                    </a:lnTo>
                    <a:lnTo>
                      <a:pt x="144" y="116"/>
                    </a:lnTo>
                    <a:lnTo>
                      <a:pt x="164" y="108"/>
                    </a:lnTo>
                    <a:lnTo>
                      <a:pt x="186" y="100"/>
                    </a:lnTo>
                    <a:lnTo>
                      <a:pt x="238" y="84"/>
                    </a:lnTo>
                    <a:lnTo>
                      <a:pt x="290" y="70"/>
                    </a:lnTo>
                    <a:lnTo>
                      <a:pt x="332" y="62"/>
                    </a:lnTo>
                    <a:lnTo>
                      <a:pt x="332" y="62"/>
                    </a:lnTo>
                    <a:lnTo>
                      <a:pt x="298" y="42"/>
                    </a:lnTo>
                    <a:lnTo>
                      <a:pt x="264" y="22"/>
                    </a:lnTo>
                    <a:lnTo>
                      <a:pt x="222" y="2"/>
                    </a:lnTo>
                    <a:lnTo>
                      <a:pt x="222" y="2"/>
                    </a:lnTo>
                    <a:lnTo>
                      <a:pt x="220" y="0"/>
                    </a:lnTo>
                    <a:lnTo>
                      <a:pt x="220" y="0"/>
                    </a:lnTo>
                    <a:lnTo>
                      <a:pt x="232" y="0"/>
                    </a:lnTo>
                    <a:lnTo>
                      <a:pt x="254" y="2"/>
                    </a:lnTo>
                    <a:lnTo>
                      <a:pt x="280" y="6"/>
                    </a:lnTo>
                    <a:lnTo>
                      <a:pt x="312" y="14"/>
                    </a:lnTo>
                    <a:lnTo>
                      <a:pt x="340" y="24"/>
                    </a:lnTo>
                    <a:lnTo>
                      <a:pt x="354" y="30"/>
                    </a:lnTo>
                    <a:lnTo>
                      <a:pt x="366" y="36"/>
                    </a:lnTo>
                    <a:lnTo>
                      <a:pt x="376" y="44"/>
                    </a:lnTo>
                    <a:lnTo>
                      <a:pt x="382" y="52"/>
                    </a:lnTo>
                    <a:close/>
                  </a:path>
                </a:pathLst>
              </a:custGeom>
              <a:solidFill>
                <a:srgbClr val="9D8A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31"/>
              <p:cNvSpPr>
                <a:spLocks/>
              </p:cNvSpPr>
              <p:nvPr/>
            </p:nvSpPr>
            <p:spPr bwMode="auto">
              <a:xfrm>
                <a:off x="9913667" y="3836550"/>
                <a:ext cx="386738" cy="579115"/>
              </a:xfrm>
              <a:custGeom>
                <a:avLst/>
                <a:gdLst>
                  <a:gd name="T0" fmla="*/ 382 w 390"/>
                  <a:gd name="T1" fmla="*/ 52 h 584"/>
                  <a:gd name="T2" fmla="*/ 390 w 390"/>
                  <a:gd name="T3" fmla="*/ 72 h 584"/>
                  <a:gd name="T4" fmla="*/ 388 w 390"/>
                  <a:gd name="T5" fmla="*/ 100 h 584"/>
                  <a:gd name="T6" fmla="*/ 370 w 390"/>
                  <a:gd name="T7" fmla="*/ 162 h 584"/>
                  <a:gd name="T8" fmla="*/ 342 w 390"/>
                  <a:gd name="T9" fmla="*/ 218 h 584"/>
                  <a:gd name="T10" fmla="*/ 328 w 390"/>
                  <a:gd name="T11" fmla="*/ 236 h 584"/>
                  <a:gd name="T12" fmla="*/ 318 w 390"/>
                  <a:gd name="T13" fmla="*/ 240 h 584"/>
                  <a:gd name="T14" fmla="*/ 312 w 390"/>
                  <a:gd name="T15" fmla="*/ 240 h 584"/>
                  <a:gd name="T16" fmla="*/ 302 w 390"/>
                  <a:gd name="T17" fmla="*/ 250 h 584"/>
                  <a:gd name="T18" fmla="*/ 292 w 390"/>
                  <a:gd name="T19" fmla="*/ 280 h 584"/>
                  <a:gd name="T20" fmla="*/ 270 w 390"/>
                  <a:gd name="T21" fmla="*/ 346 h 584"/>
                  <a:gd name="T22" fmla="*/ 272 w 390"/>
                  <a:gd name="T23" fmla="*/ 430 h 584"/>
                  <a:gd name="T24" fmla="*/ 286 w 390"/>
                  <a:gd name="T25" fmla="*/ 446 h 584"/>
                  <a:gd name="T26" fmla="*/ 316 w 390"/>
                  <a:gd name="T27" fmla="*/ 484 h 584"/>
                  <a:gd name="T28" fmla="*/ 340 w 390"/>
                  <a:gd name="T29" fmla="*/ 532 h 584"/>
                  <a:gd name="T30" fmla="*/ 346 w 390"/>
                  <a:gd name="T31" fmla="*/ 554 h 584"/>
                  <a:gd name="T32" fmla="*/ 344 w 390"/>
                  <a:gd name="T33" fmla="*/ 572 h 584"/>
                  <a:gd name="T34" fmla="*/ 302 w 390"/>
                  <a:gd name="T35" fmla="*/ 584 h 584"/>
                  <a:gd name="T36" fmla="*/ 288 w 390"/>
                  <a:gd name="T37" fmla="*/ 584 h 584"/>
                  <a:gd name="T38" fmla="*/ 226 w 390"/>
                  <a:gd name="T39" fmla="*/ 576 h 584"/>
                  <a:gd name="T40" fmla="*/ 186 w 390"/>
                  <a:gd name="T41" fmla="*/ 562 h 584"/>
                  <a:gd name="T42" fmla="*/ 142 w 390"/>
                  <a:gd name="T43" fmla="*/ 542 h 584"/>
                  <a:gd name="T44" fmla="*/ 98 w 390"/>
                  <a:gd name="T45" fmla="*/ 514 h 584"/>
                  <a:gd name="T46" fmla="*/ 58 w 390"/>
                  <a:gd name="T47" fmla="*/ 478 h 584"/>
                  <a:gd name="T48" fmla="*/ 22 w 390"/>
                  <a:gd name="T49" fmla="*/ 430 h 584"/>
                  <a:gd name="T50" fmla="*/ 14 w 390"/>
                  <a:gd name="T51" fmla="*/ 414 h 584"/>
                  <a:gd name="T52" fmla="*/ 4 w 390"/>
                  <a:gd name="T53" fmla="*/ 366 h 584"/>
                  <a:gd name="T54" fmla="*/ 0 w 390"/>
                  <a:gd name="T55" fmla="*/ 324 h 584"/>
                  <a:gd name="T56" fmla="*/ 6 w 390"/>
                  <a:gd name="T57" fmla="*/ 276 h 584"/>
                  <a:gd name="T58" fmla="*/ 24 w 390"/>
                  <a:gd name="T59" fmla="*/ 226 h 584"/>
                  <a:gd name="T60" fmla="*/ 58 w 390"/>
                  <a:gd name="T61" fmla="*/ 178 h 584"/>
                  <a:gd name="T62" fmla="*/ 110 w 390"/>
                  <a:gd name="T63" fmla="*/ 134 h 584"/>
                  <a:gd name="T64" fmla="*/ 144 w 390"/>
                  <a:gd name="T65" fmla="*/ 116 h 584"/>
                  <a:gd name="T66" fmla="*/ 164 w 390"/>
                  <a:gd name="T67" fmla="*/ 108 h 584"/>
                  <a:gd name="T68" fmla="*/ 238 w 390"/>
                  <a:gd name="T69" fmla="*/ 84 h 584"/>
                  <a:gd name="T70" fmla="*/ 332 w 390"/>
                  <a:gd name="T71" fmla="*/ 62 h 584"/>
                  <a:gd name="T72" fmla="*/ 298 w 390"/>
                  <a:gd name="T73" fmla="*/ 42 h 584"/>
                  <a:gd name="T74" fmla="*/ 222 w 390"/>
                  <a:gd name="T75" fmla="*/ 2 h 584"/>
                  <a:gd name="T76" fmla="*/ 220 w 390"/>
                  <a:gd name="T77" fmla="*/ 0 h 584"/>
                  <a:gd name="T78" fmla="*/ 232 w 390"/>
                  <a:gd name="T79" fmla="*/ 0 h 584"/>
                  <a:gd name="T80" fmla="*/ 280 w 390"/>
                  <a:gd name="T81" fmla="*/ 6 h 584"/>
                  <a:gd name="T82" fmla="*/ 340 w 390"/>
                  <a:gd name="T83" fmla="*/ 24 h 584"/>
                  <a:gd name="T84" fmla="*/ 366 w 390"/>
                  <a:gd name="T85" fmla="*/ 36 h 584"/>
                  <a:gd name="T86" fmla="*/ 382 w 390"/>
                  <a:gd name="T87" fmla="*/ 5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0" h="584">
                    <a:moveTo>
                      <a:pt x="382" y="52"/>
                    </a:moveTo>
                    <a:lnTo>
                      <a:pt x="382" y="52"/>
                    </a:lnTo>
                    <a:lnTo>
                      <a:pt x="388" y="60"/>
                    </a:lnTo>
                    <a:lnTo>
                      <a:pt x="390" y="72"/>
                    </a:lnTo>
                    <a:lnTo>
                      <a:pt x="390" y="84"/>
                    </a:lnTo>
                    <a:lnTo>
                      <a:pt x="388" y="100"/>
                    </a:lnTo>
                    <a:lnTo>
                      <a:pt x="382" y="130"/>
                    </a:lnTo>
                    <a:lnTo>
                      <a:pt x="370" y="162"/>
                    </a:lnTo>
                    <a:lnTo>
                      <a:pt x="356" y="194"/>
                    </a:lnTo>
                    <a:lnTo>
                      <a:pt x="342" y="218"/>
                    </a:lnTo>
                    <a:lnTo>
                      <a:pt x="334" y="228"/>
                    </a:lnTo>
                    <a:lnTo>
                      <a:pt x="328" y="236"/>
                    </a:lnTo>
                    <a:lnTo>
                      <a:pt x="322" y="240"/>
                    </a:lnTo>
                    <a:lnTo>
                      <a:pt x="318" y="240"/>
                    </a:lnTo>
                    <a:lnTo>
                      <a:pt x="318" y="240"/>
                    </a:lnTo>
                    <a:lnTo>
                      <a:pt x="312" y="240"/>
                    </a:lnTo>
                    <a:lnTo>
                      <a:pt x="310" y="242"/>
                    </a:lnTo>
                    <a:lnTo>
                      <a:pt x="302" y="250"/>
                    </a:lnTo>
                    <a:lnTo>
                      <a:pt x="298" y="262"/>
                    </a:lnTo>
                    <a:lnTo>
                      <a:pt x="292" y="280"/>
                    </a:lnTo>
                    <a:lnTo>
                      <a:pt x="280" y="322"/>
                    </a:lnTo>
                    <a:lnTo>
                      <a:pt x="270" y="346"/>
                    </a:lnTo>
                    <a:lnTo>
                      <a:pt x="260" y="370"/>
                    </a:lnTo>
                    <a:lnTo>
                      <a:pt x="272" y="430"/>
                    </a:lnTo>
                    <a:lnTo>
                      <a:pt x="272" y="430"/>
                    </a:lnTo>
                    <a:lnTo>
                      <a:pt x="286" y="446"/>
                    </a:lnTo>
                    <a:lnTo>
                      <a:pt x="300" y="464"/>
                    </a:lnTo>
                    <a:lnTo>
                      <a:pt x="316" y="484"/>
                    </a:lnTo>
                    <a:lnTo>
                      <a:pt x="330" y="508"/>
                    </a:lnTo>
                    <a:lnTo>
                      <a:pt x="340" y="532"/>
                    </a:lnTo>
                    <a:lnTo>
                      <a:pt x="344" y="542"/>
                    </a:lnTo>
                    <a:lnTo>
                      <a:pt x="346" y="554"/>
                    </a:lnTo>
                    <a:lnTo>
                      <a:pt x="346" y="562"/>
                    </a:lnTo>
                    <a:lnTo>
                      <a:pt x="344" y="572"/>
                    </a:lnTo>
                    <a:lnTo>
                      <a:pt x="344" y="572"/>
                    </a:lnTo>
                    <a:lnTo>
                      <a:pt x="302" y="584"/>
                    </a:lnTo>
                    <a:lnTo>
                      <a:pt x="302" y="584"/>
                    </a:lnTo>
                    <a:lnTo>
                      <a:pt x="288" y="584"/>
                    </a:lnTo>
                    <a:lnTo>
                      <a:pt x="262" y="582"/>
                    </a:lnTo>
                    <a:lnTo>
                      <a:pt x="226" y="576"/>
                    </a:lnTo>
                    <a:lnTo>
                      <a:pt x="208" y="570"/>
                    </a:lnTo>
                    <a:lnTo>
                      <a:pt x="186" y="562"/>
                    </a:lnTo>
                    <a:lnTo>
                      <a:pt x="164" y="554"/>
                    </a:lnTo>
                    <a:lnTo>
                      <a:pt x="142" y="542"/>
                    </a:lnTo>
                    <a:lnTo>
                      <a:pt x="120" y="530"/>
                    </a:lnTo>
                    <a:lnTo>
                      <a:pt x="98" y="514"/>
                    </a:lnTo>
                    <a:lnTo>
                      <a:pt x="78" y="498"/>
                    </a:lnTo>
                    <a:lnTo>
                      <a:pt x="58" y="478"/>
                    </a:lnTo>
                    <a:lnTo>
                      <a:pt x="38" y="456"/>
                    </a:lnTo>
                    <a:lnTo>
                      <a:pt x="22" y="430"/>
                    </a:lnTo>
                    <a:lnTo>
                      <a:pt x="22" y="430"/>
                    </a:lnTo>
                    <a:lnTo>
                      <a:pt x="14" y="414"/>
                    </a:lnTo>
                    <a:lnTo>
                      <a:pt x="6" y="384"/>
                    </a:lnTo>
                    <a:lnTo>
                      <a:pt x="4" y="366"/>
                    </a:lnTo>
                    <a:lnTo>
                      <a:pt x="2" y="346"/>
                    </a:lnTo>
                    <a:lnTo>
                      <a:pt x="0" y="324"/>
                    </a:lnTo>
                    <a:lnTo>
                      <a:pt x="2" y="300"/>
                    </a:lnTo>
                    <a:lnTo>
                      <a:pt x="6" y="276"/>
                    </a:lnTo>
                    <a:lnTo>
                      <a:pt x="14" y="252"/>
                    </a:lnTo>
                    <a:lnTo>
                      <a:pt x="24" y="226"/>
                    </a:lnTo>
                    <a:lnTo>
                      <a:pt x="38" y="202"/>
                    </a:lnTo>
                    <a:lnTo>
                      <a:pt x="58" y="178"/>
                    </a:lnTo>
                    <a:lnTo>
                      <a:pt x="82" y="156"/>
                    </a:lnTo>
                    <a:lnTo>
                      <a:pt x="110" y="134"/>
                    </a:lnTo>
                    <a:lnTo>
                      <a:pt x="126" y="124"/>
                    </a:lnTo>
                    <a:lnTo>
                      <a:pt x="144" y="116"/>
                    </a:lnTo>
                    <a:lnTo>
                      <a:pt x="144" y="116"/>
                    </a:lnTo>
                    <a:lnTo>
                      <a:pt x="164" y="108"/>
                    </a:lnTo>
                    <a:lnTo>
                      <a:pt x="186" y="100"/>
                    </a:lnTo>
                    <a:lnTo>
                      <a:pt x="238" y="84"/>
                    </a:lnTo>
                    <a:lnTo>
                      <a:pt x="290" y="70"/>
                    </a:lnTo>
                    <a:lnTo>
                      <a:pt x="332" y="62"/>
                    </a:lnTo>
                    <a:lnTo>
                      <a:pt x="332" y="62"/>
                    </a:lnTo>
                    <a:lnTo>
                      <a:pt x="298" y="42"/>
                    </a:lnTo>
                    <a:lnTo>
                      <a:pt x="264" y="22"/>
                    </a:lnTo>
                    <a:lnTo>
                      <a:pt x="222" y="2"/>
                    </a:lnTo>
                    <a:lnTo>
                      <a:pt x="222" y="2"/>
                    </a:lnTo>
                    <a:lnTo>
                      <a:pt x="220" y="0"/>
                    </a:lnTo>
                    <a:lnTo>
                      <a:pt x="220" y="0"/>
                    </a:lnTo>
                    <a:lnTo>
                      <a:pt x="232" y="0"/>
                    </a:lnTo>
                    <a:lnTo>
                      <a:pt x="254" y="2"/>
                    </a:lnTo>
                    <a:lnTo>
                      <a:pt x="280" y="6"/>
                    </a:lnTo>
                    <a:lnTo>
                      <a:pt x="312" y="14"/>
                    </a:lnTo>
                    <a:lnTo>
                      <a:pt x="340" y="24"/>
                    </a:lnTo>
                    <a:lnTo>
                      <a:pt x="354" y="30"/>
                    </a:lnTo>
                    <a:lnTo>
                      <a:pt x="366" y="36"/>
                    </a:lnTo>
                    <a:lnTo>
                      <a:pt x="376" y="44"/>
                    </a:lnTo>
                    <a:lnTo>
                      <a:pt x="382"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32"/>
              <p:cNvSpPr>
                <a:spLocks/>
              </p:cNvSpPr>
              <p:nvPr/>
            </p:nvSpPr>
            <p:spPr bwMode="auto">
              <a:xfrm>
                <a:off x="10151659" y="4173706"/>
                <a:ext cx="93214" cy="130896"/>
              </a:xfrm>
              <a:custGeom>
                <a:avLst/>
                <a:gdLst>
                  <a:gd name="T0" fmla="*/ 6 w 94"/>
                  <a:gd name="T1" fmla="*/ 90 h 132"/>
                  <a:gd name="T2" fmla="*/ 6 w 94"/>
                  <a:gd name="T3" fmla="*/ 90 h 132"/>
                  <a:gd name="T4" fmla="*/ 2 w 94"/>
                  <a:gd name="T5" fmla="*/ 80 h 132"/>
                  <a:gd name="T6" fmla="*/ 0 w 94"/>
                  <a:gd name="T7" fmla="*/ 70 h 132"/>
                  <a:gd name="T8" fmla="*/ 0 w 94"/>
                  <a:gd name="T9" fmla="*/ 58 h 132"/>
                  <a:gd name="T10" fmla="*/ 2 w 94"/>
                  <a:gd name="T11" fmla="*/ 46 h 132"/>
                  <a:gd name="T12" fmla="*/ 6 w 94"/>
                  <a:gd name="T13" fmla="*/ 34 h 132"/>
                  <a:gd name="T14" fmla="*/ 12 w 94"/>
                  <a:gd name="T15" fmla="*/ 22 h 132"/>
                  <a:gd name="T16" fmla="*/ 20 w 94"/>
                  <a:gd name="T17" fmla="*/ 12 h 132"/>
                  <a:gd name="T18" fmla="*/ 30 w 94"/>
                  <a:gd name="T19" fmla="*/ 4 h 132"/>
                  <a:gd name="T20" fmla="*/ 30 w 94"/>
                  <a:gd name="T21" fmla="*/ 4 h 132"/>
                  <a:gd name="T22" fmla="*/ 40 w 94"/>
                  <a:gd name="T23" fmla="*/ 0 h 132"/>
                  <a:gd name="T24" fmla="*/ 44 w 94"/>
                  <a:gd name="T25" fmla="*/ 0 h 132"/>
                  <a:gd name="T26" fmla="*/ 46 w 94"/>
                  <a:gd name="T27" fmla="*/ 2 h 132"/>
                  <a:gd name="T28" fmla="*/ 52 w 94"/>
                  <a:gd name="T29" fmla="*/ 6 h 132"/>
                  <a:gd name="T30" fmla="*/ 54 w 94"/>
                  <a:gd name="T31" fmla="*/ 16 h 132"/>
                  <a:gd name="T32" fmla="*/ 54 w 94"/>
                  <a:gd name="T33" fmla="*/ 38 h 132"/>
                  <a:gd name="T34" fmla="*/ 52 w 94"/>
                  <a:gd name="T35" fmla="*/ 64 h 132"/>
                  <a:gd name="T36" fmla="*/ 52 w 94"/>
                  <a:gd name="T37" fmla="*/ 64 h 132"/>
                  <a:gd name="T38" fmla="*/ 54 w 94"/>
                  <a:gd name="T39" fmla="*/ 70 h 132"/>
                  <a:gd name="T40" fmla="*/ 56 w 94"/>
                  <a:gd name="T41" fmla="*/ 74 h 132"/>
                  <a:gd name="T42" fmla="*/ 62 w 94"/>
                  <a:gd name="T43" fmla="*/ 82 h 132"/>
                  <a:gd name="T44" fmla="*/ 70 w 94"/>
                  <a:gd name="T45" fmla="*/ 90 h 132"/>
                  <a:gd name="T46" fmla="*/ 80 w 94"/>
                  <a:gd name="T47" fmla="*/ 96 h 132"/>
                  <a:gd name="T48" fmla="*/ 88 w 94"/>
                  <a:gd name="T49" fmla="*/ 100 h 132"/>
                  <a:gd name="T50" fmla="*/ 92 w 94"/>
                  <a:gd name="T51" fmla="*/ 106 h 132"/>
                  <a:gd name="T52" fmla="*/ 94 w 94"/>
                  <a:gd name="T53" fmla="*/ 110 h 132"/>
                  <a:gd name="T54" fmla="*/ 94 w 94"/>
                  <a:gd name="T55" fmla="*/ 114 h 132"/>
                  <a:gd name="T56" fmla="*/ 92 w 94"/>
                  <a:gd name="T57" fmla="*/ 118 h 132"/>
                  <a:gd name="T58" fmla="*/ 88 w 94"/>
                  <a:gd name="T59" fmla="*/ 122 h 132"/>
                  <a:gd name="T60" fmla="*/ 88 w 94"/>
                  <a:gd name="T61" fmla="*/ 122 h 132"/>
                  <a:gd name="T62" fmla="*/ 84 w 94"/>
                  <a:gd name="T63" fmla="*/ 126 h 132"/>
                  <a:gd name="T64" fmla="*/ 78 w 94"/>
                  <a:gd name="T65" fmla="*/ 130 h 132"/>
                  <a:gd name="T66" fmla="*/ 68 w 94"/>
                  <a:gd name="T67" fmla="*/ 132 h 132"/>
                  <a:gd name="T68" fmla="*/ 56 w 94"/>
                  <a:gd name="T69" fmla="*/ 132 h 132"/>
                  <a:gd name="T70" fmla="*/ 44 w 94"/>
                  <a:gd name="T71" fmla="*/ 128 h 132"/>
                  <a:gd name="T72" fmla="*/ 32 w 94"/>
                  <a:gd name="T73" fmla="*/ 120 h 132"/>
                  <a:gd name="T74" fmla="*/ 20 w 94"/>
                  <a:gd name="T75" fmla="*/ 112 h 132"/>
                  <a:gd name="T76" fmla="*/ 12 w 94"/>
                  <a:gd name="T77" fmla="*/ 102 h 132"/>
                  <a:gd name="T78" fmla="*/ 6 w 94"/>
                  <a:gd name="T79" fmla="*/ 9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 h="132">
                    <a:moveTo>
                      <a:pt x="6" y="90"/>
                    </a:moveTo>
                    <a:lnTo>
                      <a:pt x="6" y="90"/>
                    </a:lnTo>
                    <a:lnTo>
                      <a:pt x="2" y="80"/>
                    </a:lnTo>
                    <a:lnTo>
                      <a:pt x="0" y="70"/>
                    </a:lnTo>
                    <a:lnTo>
                      <a:pt x="0" y="58"/>
                    </a:lnTo>
                    <a:lnTo>
                      <a:pt x="2" y="46"/>
                    </a:lnTo>
                    <a:lnTo>
                      <a:pt x="6" y="34"/>
                    </a:lnTo>
                    <a:lnTo>
                      <a:pt x="12" y="22"/>
                    </a:lnTo>
                    <a:lnTo>
                      <a:pt x="20" y="12"/>
                    </a:lnTo>
                    <a:lnTo>
                      <a:pt x="30" y="4"/>
                    </a:lnTo>
                    <a:lnTo>
                      <a:pt x="30" y="4"/>
                    </a:lnTo>
                    <a:lnTo>
                      <a:pt x="40" y="0"/>
                    </a:lnTo>
                    <a:lnTo>
                      <a:pt x="44" y="0"/>
                    </a:lnTo>
                    <a:lnTo>
                      <a:pt x="46" y="2"/>
                    </a:lnTo>
                    <a:lnTo>
                      <a:pt x="52" y="6"/>
                    </a:lnTo>
                    <a:lnTo>
                      <a:pt x="54" y="16"/>
                    </a:lnTo>
                    <a:lnTo>
                      <a:pt x="54" y="38"/>
                    </a:lnTo>
                    <a:lnTo>
                      <a:pt x="52" y="64"/>
                    </a:lnTo>
                    <a:lnTo>
                      <a:pt x="52" y="64"/>
                    </a:lnTo>
                    <a:lnTo>
                      <a:pt x="54" y="70"/>
                    </a:lnTo>
                    <a:lnTo>
                      <a:pt x="56" y="74"/>
                    </a:lnTo>
                    <a:lnTo>
                      <a:pt x="62" y="82"/>
                    </a:lnTo>
                    <a:lnTo>
                      <a:pt x="70" y="90"/>
                    </a:lnTo>
                    <a:lnTo>
                      <a:pt x="80" y="96"/>
                    </a:lnTo>
                    <a:lnTo>
                      <a:pt x="88" y="100"/>
                    </a:lnTo>
                    <a:lnTo>
                      <a:pt x="92" y="106"/>
                    </a:lnTo>
                    <a:lnTo>
                      <a:pt x="94" y="110"/>
                    </a:lnTo>
                    <a:lnTo>
                      <a:pt x="94" y="114"/>
                    </a:lnTo>
                    <a:lnTo>
                      <a:pt x="92" y="118"/>
                    </a:lnTo>
                    <a:lnTo>
                      <a:pt x="88" y="122"/>
                    </a:lnTo>
                    <a:lnTo>
                      <a:pt x="88" y="122"/>
                    </a:lnTo>
                    <a:lnTo>
                      <a:pt x="84" y="126"/>
                    </a:lnTo>
                    <a:lnTo>
                      <a:pt x="78" y="130"/>
                    </a:lnTo>
                    <a:lnTo>
                      <a:pt x="68" y="132"/>
                    </a:lnTo>
                    <a:lnTo>
                      <a:pt x="56" y="132"/>
                    </a:lnTo>
                    <a:lnTo>
                      <a:pt x="44" y="128"/>
                    </a:lnTo>
                    <a:lnTo>
                      <a:pt x="32" y="120"/>
                    </a:lnTo>
                    <a:lnTo>
                      <a:pt x="20" y="112"/>
                    </a:lnTo>
                    <a:lnTo>
                      <a:pt x="12" y="102"/>
                    </a:lnTo>
                    <a:lnTo>
                      <a:pt x="6" y="9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33"/>
              <p:cNvSpPr>
                <a:spLocks/>
              </p:cNvSpPr>
              <p:nvPr/>
            </p:nvSpPr>
            <p:spPr bwMode="auto">
              <a:xfrm>
                <a:off x="10151659" y="4173706"/>
                <a:ext cx="93214" cy="130896"/>
              </a:xfrm>
              <a:custGeom>
                <a:avLst/>
                <a:gdLst>
                  <a:gd name="T0" fmla="*/ 6 w 94"/>
                  <a:gd name="T1" fmla="*/ 90 h 132"/>
                  <a:gd name="T2" fmla="*/ 6 w 94"/>
                  <a:gd name="T3" fmla="*/ 90 h 132"/>
                  <a:gd name="T4" fmla="*/ 2 w 94"/>
                  <a:gd name="T5" fmla="*/ 80 h 132"/>
                  <a:gd name="T6" fmla="*/ 0 w 94"/>
                  <a:gd name="T7" fmla="*/ 70 h 132"/>
                  <a:gd name="T8" fmla="*/ 0 w 94"/>
                  <a:gd name="T9" fmla="*/ 58 h 132"/>
                  <a:gd name="T10" fmla="*/ 2 w 94"/>
                  <a:gd name="T11" fmla="*/ 46 h 132"/>
                  <a:gd name="T12" fmla="*/ 6 w 94"/>
                  <a:gd name="T13" fmla="*/ 34 h 132"/>
                  <a:gd name="T14" fmla="*/ 12 w 94"/>
                  <a:gd name="T15" fmla="*/ 22 h 132"/>
                  <a:gd name="T16" fmla="*/ 20 w 94"/>
                  <a:gd name="T17" fmla="*/ 12 h 132"/>
                  <a:gd name="T18" fmla="*/ 30 w 94"/>
                  <a:gd name="T19" fmla="*/ 4 h 132"/>
                  <a:gd name="T20" fmla="*/ 30 w 94"/>
                  <a:gd name="T21" fmla="*/ 4 h 132"/>
                  <a:gd name="T22" fmla="*/ 40 w 94"/>
                  <a:gd name="T23" fmla="*/ 0 h 132"/>
                  <a:gd name="T24" fmla="*/ 44 w 94"/>
                  <a:gd name="T25" fmla="*/ 0 h 132"/>
                  <a:gd name="T26" fmla="*/ 46 w 94"/>
                  <a:gd name="T27" fmla="*/ 2 h 132"/>
                  <a:gd name="T28" fmla="*/ 52 w 94"/>
                  <a:gd name="T29" fmla="*/ 6 h 132"/>
                  <a:gd name="T30" fmla="*/ 54 w 94"/>
                  <a:gd name="T31" fmla="*/ 16 h 132"/>
                  <a:gd name="T32" fmla="*/ 54 w 94"/>
                  <a:gd name="T33" fmla="*/ 38 h 132"/>
                  <a:gd name="T34" fmla="*/ 52 w 94"/>
                  <a:gd name="T35" fmla="*/ 64 h 132"/>
                  <a:gd name="T36" fmla="*/ 52 w 94"/>
                  <a:gd name="T37" fmla="*/ 64 h 132"/>
                  <a:gd name="T38" fmla="*/ 54 w 94"/>
                  <a:gd name="T39" fmla="*/ 70 h 132"/>
                  <a:gd name="T40" fmla="*/ 56 w 94"/>
                  <a:gd name="T41" fmla="*/ 74 h 132"/>
                  <a:gd name="T42" fmla="*/ 62 w 94"/>
                  <a:gd name="T43" fmla="*/ 82 h 132"/>
                  <a:gd name="T44" fmla="*/ 70 w 94"/>
                  <a:gd name="T45" fmla="*/ 90 h 132"/>
                  <a:gd name="T46" fmla="*/ 80 w 94"/>
                  <a:gd name="T47" fmla="*/ 96 h 132"/>
                  <a:gd name="T48" fmla="*/ 88 w 94"/>
                  <a:gd name="T49" fmla="*/ 100 h 132"/>
                  <a:gd name="T50" fmla="*/ 92 w 94"/>
                  <a:gd name="T51" fmla="*/ 106 h 132"/>
                  <a:gd name="T52" fmla="*/ 94 w 94"/>
                  <a:gd name="T53" fmla="*/ 110 h 132"/>
                  <a:gd name="T54" fmla="*/ 94 w 94"/>
                  <a:gd name="T55" fmla="*/ 114 h 132"/>
                  <a:gd name="T56" fmla="*/ 92 w 94"/>
                  <a:gd name="T57" fmla="*/ 118 h 132"/>
                  <a:gd name="T58" fmla="*/ 88 w 94"/>
                  <a:gd name="T59" fmla="*/ 122 h 132"/>
                  <a:gd name="T60" fmla="*/ 88 w 94"/>
                  <a:gd name="T61" fmla="*/ 122 h 132"/>
                  <a:gd name="T62" fmla="*/ 84 w 94"/>
                  <a:gd name="T63" fmla="*/ 126 h 132"/>
                  <a:gd name="T64" fmla="*/ 78 w 94"/>
                  <a:gd name="T65" fmla="*/ 130 h 132"/>
                  <a:gd name="T66" fmla="*/ 68 w 94"/>
                  <a:gd name="T67" fmla="*/ 132 h 132"/>
                  <a:gd name="T68" fmla="*/ 56 w 94"/>
                  <a:gd name="T69" fmla="*/ 132 h 132"/>
                  <a:gd name="T70" fmla="*/ 44 w 94"/>
                  <a:gd name="T71" fmla="*/ 128 h 132"/>
                  <a:gd name="T72" fmla="*/ 32 w 94"/>
                  <a:gd name="T73" fmla="*/ 120 h 132"/>
                  <a:gd name="T74" fmla="*/ 20 w 94"/>
                  <a:gd name="T75" fmla="*/ 112 h 132"/>
                  <a:gd name="T76" fmla="*/ 12 w 94"/>
                  <a:gd name="T77" fmla="*/ 102 h 132"/>
                  <a:gd name="T78" fmla="*/ 6 w 94"/>
                  <a:gd name="T79" fmla="*/ 9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 h="132">
                    <a:moveTo>
                      <a:pt x="6" y="90"/>
                    </a:moveTo>
                    <a:lnTo>
                      <a:pt x="6" y="90"/>
                    </a:lnTo>
                    <a:lnTo>
                      <a:pt x="2" y="80"/>
                    </a:lnTo>
                    <a:lnTo>
                      <a:pt x="0" y="70"/>
                    </a:lnTo>
                    <a:lnTo>
                      <a:pt x="0" y="58"/>
                    </a:lnTo>
                    <a:lnTo>
                      <a:pt x="2" y="46"/>
                    </a:lnTo>
                    <a:lnTo>
                      <a:pt x="6" y="34"/>
                    </a:lnTo>
                    <a:lnTo>
                      <a:pt x="12" y="22"/>
                    </a:lnTo>
                    <a:lnTo>
                      <a:pt x="20" y="12"/>
                    </a:lnTo>
                    <a:lnTo>
                      <a:pt x="30" y="4"/>
                    </a:lnTo>
                    <a:lnTo>
                      <a:pt x="30" y="4"/>
                    </a:lnTo>
                    <a:lnTo>
                      <a:pt x="40" y="0"/>
                    </a:lnTo>
                    <a:lnTo>
                      <a:pt x="44" y="0"/>
                    </a:lnTo>
                    <a:lnTo>
                      <a:pt x="46" y="2"/>
                    </a:lnTo>
                    <a:lnTo>
                      <a:pt x="52" y="6"/>
                    </a:lnTo>
                    <a:lnTo>
                      <a:pt x="54" y="16"/>
                    </a:lnTo>
                    <a:lnTo>
                      <a:pt x="54" y="38"/>
                    </a:lnTo>
                    <a:lnTo>
                      <a:pt x="52" y="64"/>
                    </a:lnTo>
                    <a:lnTo>
                      <a:pt x="52" y="64"/>
                    </a:lnTo>
                    <a:lnTo>
                      <a:pt x="54" y="70"/>
                    </a:lnTo>
                    <a:lnTo>
                      <a:pt x="56" y="74"/>
                    </a:lnTo>
                    <a:lnTo>
                      <a:pt x="62" y="82"/>
                    </a:lnTo>
                    <a:lnTo>
                      <a:pt x="70" y="90"/>
                    </a:lnTo>
                    <a:lnTo>
                      <a:pt x="80" y="96"/>
                    </a:lnTo>
                    <a:lnTo>
                      <a:pt x="88" y="100"/>
                    </a:lnTo>
                    <a:lnTo>
                      <a:pt x="92" y="106"/>
                    </a:lnTo>
                    <a:lnTo>
                      <a:pt x="94" y="110"/>
                    </a:lnTo>
                    <a:lnTo>
                      <a:pt x="94" y="114"/>
                    </a:lnTo>
                    <a:lnTo>
                      <a:pt x="92" y="118"/>
                    </a:lnTo>
                    <a:lnTo>
                      <a:pt x="88" y="122"/>
                    </a:lnTo>
                    <a:lnTo>
                      <a:pt x="88" y="122"/>
                    </a:lnTo>
                    <a:lnTo>
                      <a:pt x="84" y="126"/>
                    </a:lnTo>
                    <a:lnTo>
                      <a:pt x="78" y="130"/>
                    </a:lnTo>
                    <a:lnTo>
                      <a:pt x="68" y="132"/>
                    </a:lnTo>
                    <a:lnTo>
                      <a:pt x="56" y="132"/>
                    </a:lnTo>
                    <a:lnTo>
                      <a:pt x="44" y="128"/>
                    </a:lnTo>
                    <a:lnTo>
                      <a:pt x="32" y="120"/>
                    </a:lnTo>
                    <a:lnTo>
                      <a:pt x="20" y="112"/>
                    </a:lnTo>
                    <a:lnTo>
                      <a:pt x="12" y="102"/>
                    </a:lnTo>
                    <a:lnTo>
                      <a:pt x="6"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34"/>
              <p:cNvSpPr>
                <a:spLocks/>
              </p:cNvSpPr>
              <p:nvPr/>
            </p:nvSpPr>
            <p:spPr bwMode="auto">
              <a:xfrm>
                <a:off x="10252806" y="4558461"/>
                <a:ext cx="214193" cy="322282"/>
              </a:xfrm>
              <a:custGeom>
                <a:avLst/>
                <a:gdLst>
                  <a:gd name="T0" fmla="*/ 2 w 216"/>
                  <a:gd name="T1" fmla="*/ 0 h 325"/>
                  <a:gd name="T2" fmla="*/ 2 w 216"/>
                  <a:gd name="T3" fmla="*/ 0 h 325"/>
                  <a:gd name="T4" fmla="*/ 10 w 216"/>
                  <a:gd name="T5" fmla="*/ 12 h 325"/>
                  <a:gd name="T6" fmla="*/ 30 w 216"/>
                  <a:gd name="T7" fmla="*/ 40 h 325"/>
                  <a:gd name="T8" fmla="*/ 44 w 216"/>
                  <a:gd name="T9" fmla="*/ 56 h 325"/>
                  <a:gd name="T10" fmla="*/ 62 w 216"/>
                  <a:gd name="T11" fmla="*/ 74 h 325"/>
                  <a:gd name="T12" fmla="*/ 80 w 216"/>
                  <a:gd name="T13" fmla="*/ 88 h 325"/>
                  <a:gd name="T14" fmla="*/ 100 w 216"/>
                  <a:gd name="T15" fmla="*/ 102 h 325"/>
                  <a:gd name="T16" fmla="*/ 100 w 216"/>
                  <a:gd name="T17" fmla="*/ 102 h 325"/>
                  <a:gd name="T18" fmla="*/ 110 w 216"/>
                  <a:gd name="T19" fmla="*/ 108 h 325"/>
                  <a:gd name="T20" fmla="*/ 120 w 216"/>
                  <a:gd name="T21" fmla="*/ 116 h 325"/>
                  <a:gd name="T22" fmla="*/ 142 w 216"/>
                  <a:gd name="T23" fmla="*/ 140 h 325"/>
                  <a:gd name="T24" fmla="*/ 160 w 216"/>
                  <a:gd name="T25" fmla="*/ 166 h 325"/>
                  <a:gd name="T26" fmla="*/ 178 w 216"/>
                  <a:gd name="T27" fmla="*/ 195 h 325"/>
                  <a:gd name="T28" fmla="*/ 206 w 216"/>
                  <a:gd name="T29" fmla="*/ 247 h 325"/>
                  <a:gd name="T30" fmla="*/ 216 w 216"/>
                  <a:gd name="T31" fmla="*/ 269 h 325"/>
                  <a:gd name="T32" fmla="*/ 192 w 216"/>
                  <a:gd name="T33" fmla="*/ 325 h 325"/>
                  <a:gd name="T34" fmla="*/ 144 w 216"/>
                  <a:gd name="T35" fmla="*/ 281 h 325"/>
                  <a:gd name="T36" fmla="*/ 144 w 216"/>
                  <a:gd name="T37" fmla="*/ 281 h 325"/>
                  <a:gd name="T38" fmla="*/ 144 w 216"/>
                  <a:gd name="T39" fmla="*/ 271 h 325"/>
                  <a:gd name="T40" fmla="*/ 142 w 216"/>
                  <a:gd name="T41" fmla="*/ 261 h 325"/>
                  <a:gd name="T42" fmla="*/ 138 w 216"/>
                  <a:gd name="T43" fmla="*/ 247 h 325"/>
                  <a:gd name="T44" fmla="*/ 132 w 216"/>
                  <a:gd name="T45" fmla="*/ 233 h 325"/>
                  <a:gd name="T46" fmla="*/ 124 w 216"/>
                  <a:gd name="T47" fmla="*/ 219 h 325"/>
                  <a:gd name="T48" fmla="*/ 112 w 216"/>
                  <a:gd name="T49" fmla="*/ 205 h 325"/>
                  <a:gd name="T50" fmla="*/ 96 w 216"/>
                  <a:gd name="T51" fmla="*/ 193 h 325"/>
                  <a:gd name="T52" fmla="*/ 96 w 216"/>
                  <a:gd name="T53" fmla="*/ 193 h 325"/>
                  <a:gd name="T54" fmla="*/ 86 w 216"/>
                  <a:gd name="T55" fmla="*/ 187 h 325"/>
                  <a:gd name="T56" fmla="*/ 78 w 216"/>
                  <a:gd name="T57" fmla="*/ 179 h 325"/>
                  <a:gd name="T58" fmla="*/ 60 w 216"/>
                  <a:gd name="T59" fmla="*/ 156 h 325"/>
                  <a:gd name="T60" fmla="*/ 42 w 216"/>
                  <a:gd name="T61" fmla="*/ 130 h 325"/>
                  <a:gd name="T62" fmla="*/ 26 w 216"/>
                  <a:gd name="T63" fmla="*/ 102 h 325"/>
                  <a:gd name="T64" fmla="*/ 14 w 216"/>
                  <a:gd name="T65" fmla="*/ 74 h 325"/>
                  <a:gd name="T66" fmla="*/ 6 w 216"/>
                  <a:gd name="T67" fmla="*/ 46 h 325"/>
                  <a:gd name="T68" fmla="*/ 0 w 216"/>
                  <a:gd name="T69" fmla="*/ 20 h 325"/>
                  <a:gd name="T70" fmla="*/ 0 w 216"/>
                  <a:gd name="T71" fmla="*/ 10 h 325"/>
                  <a:gd name="T72" fmla="*/ 2 w 216"/>
                  <a:gd name="T73" fmla="*/ 0 h 325"/>
                  <a:gd name="T74" fmla="*/ 2 w 216"/>
                  <a:gd name="T7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325">
                    <a:moveTo>
                      <a:pt x="2" y="0"/>
                    </a:moveTo>
                    <a:lnTo>
                      <a:pt x="2" y="0"/>
                    </a:lnTo>
                    <a:lnTo>
                      <a:pt x="10" y="12"/>
                    </a:lnTo>
                    <a:lnTo>
                      <a:pt x="30" y="40"/>
                    </a:lnTo>
                    <a:lnTo>
                      <a:pt x="44" y="56"/>
                    </a:lnTo>
                    <a:lnTo>
                      <a:pt x="62" y="74"/>
                    </a:lnTo>
                    <a:lnTo>
                      <a:pt x="80" y="88"/>
                    </a:lnTo>
                    <a:lnTo>
                      <a:pt x="100" y="102"/>
                    </a:lnTo>
                    <a:lnTo>
                      <a:pt x="100" y="102"/>
                    </a:lnTo>
                    <a:lnTo>
                      <a:pt x="110" y="108"/>
                    </a:lnTo>
                    <a:lnTo>
                      <a:pt x="120" y="116"/>
                    </a:lnTo>
                    <a:lnTo>
                      <a:pt x="142" y="140"/>
                    </a:lnTo>
                    <a:lnTo>
                      <a:pt x="160" y="166"/>
                    </a:lnTo>
                    <a:lnTo>
                      <a:pt x="178" y="195"/>
                    </a:lnTo>
                    <a:lnTo>
                      <a:pt x="206" y="247"/>
                    </a:lnTo>
                    <a:lnTo>
                      <a:pt x="216" y="269"/>
                    </a:lnTo>
                    <a:lnTo>
                      <a:pt x="192" y="325"/>
                    </a:lnTo>
                    <a:lnTo>
                      <a:pt x="144" y="281"/>
                    </a:lnTo>
                    <a:lnTo>
                      <a:pt x="144" y="281"/>
                    </a:lnTo>
                    <a:lnTo>
                      <a:pt x="144" y="271"/>
                    </a:lnTo>
                    <a:lnTo>
                      <a:pt x="142" y="261"/>
                    </a:lnTo>
                    <a:lnTo>
                      <a:pt x="138" y="247"/>
                    </a:lnTo>
                    <a:lnTo>
                      <a:pt x="132" y="233"/>
                    </a:lnTo>
                    <a:lnTo>
                      <a:pt x="124" y="219"/>
                    </a:lnTo>
                    <a:lnTo>
                      <a:pt x="112" y="205"/>
                    </a:lnTo>
                    <a:lnTo>
                      <a:pt x="96" y="193"/>
                    </a:lnTo>
                    <a:lnTo>
                      <a:pt x="96" y="193"/>
                    </a:lnTo>
                    <a:lnTo>
                      <a:pt x="86" y="187"/>
                    </a:lnTo>
                    <a:lnTo>
                      <a:pt x="78" y="179"/>
                    </a:lnTo>
                    <a:lnTo>
                      <a:pt x="60" y="156"/>
                    </a:lnTo>
                    <a:lnTo>
                      <a:pt x="42" y="130"/>
                    </a:lnTo>
                    <a:lnTo>
                      <a:pt x="26" y="102"/>
                    </a:lnTo>
                    <a:lnTo>
                      <a:pt x="14" y="74"/>
                    </a:lnTo>
                    <a:lnTo>
                      <a:pt x="6" y="46"/>
                    </a:lnTo>
                    <a:lnTo>
                      <a:pt x="0" y="20"/>
                    </a:lnTo>
                    <a:lnTo>
                      <a:pt x="0" y="10"/>
                    </a:lnTo>
                    <a:lnTo>
                      <a:pt x="2" y="0"/>
                    </a:lnTo>
                    <a:lnTo>
                      <a:pt x="2" y="0"/>
                    </a:lnTo>
                    <a:close/>
                  </a:path>
                </a:pathLst>
              </a:custGeom>
              <a:solidFill>
                <a:srgbClr val="F26B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35"/>
              <p:cNvSpPr>
                <a:spLocks/>
              </p:cNvSpPr>
              <p:nvPr/>
            </p:nvSpPr>
            <p:spPr bwMode="auto">
              <a:xfrm>
                <a:off x="10197275" y="4437481"/>
                <a:ext cx="138829" cy="39665"/>
              </a:xfrm>
              <a:custGeom>
                <a:avLst/>
                <a:gdLst>
                  <a:gd name="T0" fmla="*/ 0 w 140"/>
                  <a:gd name="T1" fmla="*/ 40 h 40"/>
                  <a:gd name="T2" fmla="*/ 10 w 140"/>
                  <a:gd name="T3" fmla="*/ 12 h 40"/>
                  <a:gd name="T4" fmla="*/ 10 w 140"/>
                  <a:gd name="T5" fmla="*/ 12 h 40"/>
                  <a:gd name="T6" fmla="*/ 22 w 140"/>
                  <a:gd name="T7" fmla="*/ 8 h 40"/>
                  <a:gd name="T8" fmla="*/ 52 w 140"/>
                  <a:gd name="T9" fmla="*/ 2 h 40"/>
                  <a:gd name="T10" fmla="*/ 70 w 140"/>
                  <a:gd name="T11" fmla="*/ 0 h 40"/>
                  <a:gd name="T12" fmla="*/ 90 w 140"/>
                  <a:gd name="T13" fmla="*/ 0 h 40"/>
                  <a:gd name="T14" fmla="*/ 108 w 140"/>
                  <a:gd name="T15" fmla="*/ 2 h 40"/>
                  <a:gd name="T16" fmla="*/ 126 w 140"/>
                  <a:gd name="T17" fmla="*/ 6 h 40"/>
                  <a:gd name="T18" fmla="*/ 140 w 140"/>
                  <a:gd name="T19" fmla="*/ 34 h 40"/>
                  <a:gd name="T20" fmla="*/ 140 w 140"/>
                  <a:gd name="T21" fmla="*/ 34 h 40"/>
                  <a:gd name="T22" fmla="*/ 126 w 140"/>
                  <a:gd name="T23" fmla="*/ 32 h 40"/>
                  <a:gd name="T24" fmla="*/ 90 w 140"/>
                  <a:gd name="T25" fmla="*/ 30 h 40"/>
                  <a:gd name="T26" fmla="*/ 68 w 140"/>
                  <a:gd name="T27" fmla="*/ 30 h 40"/>
                  <a:gd name="T28" fmla="*/ 44 w 140"/>
                  <a:gd name="T29" fmla="*/ 30 h 40"/>
                  <a:gd name="T30" fmla="*/ 22 w 140"/>
                  <a:gd name="T31" fmla="*/ 34 h 40"/>
                  <a:gd name="T32" fmla="*/ 0 w 140"/>
                  <a:gd name="T33" fmla="*/ 40 h 40"/>
                  <a:gd name="T34" fmla="*/ 0 w 140"/>
                  <a:gd name="T3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40">
                    <a:moveTo>
                      <a:pt x="0" y="40"/>
                    </a:moveTo>
                    <a:lnTo>
                      <a:pt x="10" y="12"/>
                    </a:lnTo>
                    <a:lnTo>
                      <a:pt x="10" y="12"/>
                    </a:lnTo>
                    <a:lnTo>
                      <a:pt x="22" y="8"/>
                    </a:lnTo>
                    <a:lnTo>
                      <a:pt x="52" y="2"/>
                    </a:lnTo>
                    <a:lnTo>
                      <a:pt x="70" y="0"/>
                    </a:lnTo>
                    <a:lnTo>
                      <a:pt x="90" y="0"/>
                    </a:lnTo>
                    <a:lnTo>
                      <a:pt x="108" y="2"/>
                    </a:lnTo>
                    <a:lnTo>
                      <a:pt x="126" y="6"/>
                    </a:lnTo>
                    <a:lnTo>
                      <a:pt x="140" y="34"/>
                    </a:lnTo>
                    <a:lnTo>
                      <a:pt x="140" y="34"/>
                    </a:lnTo>
                    <a:lnTo>
                      <a:pt x="126" y="32"/>
                    </a:lnTo>
                    <a:lnTo>
                      <a:pt x="90" y="30"/>
                    </a:lnTo>
                    <a:lnTo>
                      <a:pt x="68" y="30"/>
                    </a:lnTo>
                    <a:lnTo>
                      <a:pt x="44" y="30"/>
                    </a:lnTo>
                    <a:lnTo>
                      <a:pt x="22" y="34"/>
                    </a:lnTo>
                    <a:lnTo>
                      <a:pt x="0" y="40"/>
                    </a:lnTo>
                    <a:lnTo>
                      <a:pt x="0" y="40"/>
                    </a:lnTo>
                    <a:close/>
                  </a:path>
                </a:pathLst>
              </a:custGeom>
              <a:solidFill>
                <a:srgbClr val="E6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36"/>
              <p:cNvSpPr>
                <a:spLocks/>
              </p:cNvSpPr>
              <p:nvPr/>
            </p:nvSpPr>
            <p:spPr bwMode="auto">
              <a:xfrm>
                <a:off x="10171492" y="4443431"/>
                <a:ext cx="160645" cy="31732"/>
              </a:xfrm>
              <a:custGeom>
                <a:avLst/>
                <a:gdLst>
                  <a:gd name="T0" fmla="*/ 0 w 162"/>
                  <a:gd name="T1" fmla="*/ 32 h 32"/>
                  <a:gd name="T2" fmla="*/ 0 w 162"/>
                  <a:gd name="T3" fmla="*/ 32 h 32"/>
                  <a:gd name="T4" fmla="*/ 18 w 162"/>
                  <a:gd name="T5" fmla="*/ 26 h 32"/>
                  <a:gd name="T6" fmla="*/ 38 w 162"/>
                  <a:gd name="T7" fmla="*/ 18 h 32"/>
                  <a:gd name="T8" fmla="*/ 62 w 162"/>
                  <a:gd name="T9" fmla="*/ 10 h 32"/>
                  <a:gd name="T10" fmla="*/ 88 w 162"/>
                  <a:gd name="T11" fmla="*/ 4 h 32"/>
                  <a:gd name="T12" fmla="*/ 114 w 162"/>
                  <a:gd name="T13" fmla="*/ 0 h 32"/>
                  <a:gd name="T14" fmla="*/ 140 w 162"/>
                  <a:gd name="T15" fmla="*/ 0 h 32"/>
                  <a:gd name="T16" fmla="*/ 152 w 162"/>
                  <a:gd name="T17" fmla="*/ 0 h 32"/>
                  <a:gd name="T18" fmla="*/ 162 w 162"/>
                  <a:gd name="T19" fmla="*/ 4 h 32"/>
                  <a:gd name="T20" fmla="*/ 162 w 162"/>
                  <a:gd name="T21" fmla="*/ 4 h 32"/>
                  <a:gd name="T22" fmla="*/ 146 w 162"/>
                  <a:gd name="T23" fmla="*/ 8 h 32"/>
                  <a:gd name="T24" fmla="*/ 104 w 162"/>
                  <a:gd name="T25" fmla="*/ 20 h 32"/>
                  <a:gd name="T26" fmla="*/ 78 w 162"/>
                  <a:gd name="T27" fmla="*/ 26 h 32"/>
                  <a:gd name="T28" fmla="*/ 52 w 162"/>
                  <a:gd name="T29" fmla="*/ 30 h 32"/>
                  <a:gd name="T30" fmla="*/ 24 w 162"/>
                  <a:gd name="T31" fmla="*/ 32 h 32"/>
                  <a:gd name="T32" fmla="*/ 0 w 162"/>
                  <a:gd name="T33" fmla="*/ 32 h 32"/>
                  <a:gd name="T34" fmla="*/ 0 w 162"/>
                  <a:gd name="T3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32">
                    <a:moveTo>
                      <a:pt x="0" y="32"/>
                    </a:moveTo>
                    <a:lnTo>
                      <a:pt x="0" y="32"/>
                    </a:lnTo>
                    <a:lnTo>
                      <a:pt x="18" y="26"/>
                    </a:lnTo>
                    <a:lnTo>
                      <a:pt x="38" y="18"/>
                    </a:lnTo>
                    <a:lnTo>
                      <a:pt x="62" y="10"/>
                    </a:lnTo>
                    <a:lnTo>
                      <a:pt x="88" y="4"/>
                    </a:lnTo>
                    <a:lnTo>
                      <a:pt x="114" y="0"/>
                    </a:lnTo>
                    <a:lnTo>
                      <a:pt x="140" y="0"/>
                    </a:lnTo>
                    <a:lnTo>
                      <a:pt x="152" y="0"/>
                    </a:lnTo>
                    <a:lnTo>
                      <a:pt x="162" y="4"/>
                    </a:lnTo>
                    <a:lnTo>
                      <a:pt x="162" y="4"/>
                    </a:lnTo>
                    <a:lnTo>
                      <a:pt x="146" y="8"/>
                    </a:lnTo>
                    <a:lnTo>
                      <a:pt x="104" y="20"/>
                    </a:lnTo>
                    <a:lnTo>
                      <a:pt x="78" y="26"/>
                    </a:lnTo>
                    <a:lnTo>
                      <a:pt x="52" y="30"/>
                    </a:lnTo>
                    <a:lnTo>
                      <a:pt x="24" y="32"/>
                    </a:lnTo>
                    <a:lnTo>
                      <a:pt x="0" y="32"/>
                    </a:lnTo>
                    <a:lnTo>
                      <a:pt x="0" y="32"/>
                    </a:lnTo>
                    <a:close/>
                  </a:path>
                </a:pathLst>
              </a:custGeom>
              <a:solidFill>
                <a:srgbClr val="6E6D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37"/>
              <p:cNvSpPr>
                <a:spLocks/>
              </p:cNvSpPr>
              <p:nvPr/>
            </p:nvSpPr>
            <p:spPr bwMode="auto">
              <a:xfrm>
                <a:off x="10655410" y="3727470"/>
                <a:ext cx="218160" cy="214193"/>
              </a:xfrm>
              <a:custGeom>
                <a:avLst/>
                <a:gdLst>
                  <a:gd name="T0" fmla="*/ 116 w 220"/>
                  <a:gd name="T1" fmla="*/ 216 h 216"/>
                  <a:gd name="T2" fmla="*/ 64 w 220"/>
                  <a:gd name="T3" fmla="*/ 212 h 216"/>
                  <a:gd name="T4" fmla="*/ 26 w 220"/>
                  <a:gd name="T5" fmla="*/ 204 h 216"/>
                  <a:gd name="T6" fmla="*/ 4 w 220"/>
                  <a:gd name="T7" fmla="*/ 194 h 216"/>
                  <a:gd name="T8" fmla="*/ 2 w 220"/>
                  <a:gd name="T9" fmla="*/ 190 h 216"/>
                  <a:gd name="T10" fmla="*/ 0 w 220"/>
                  <a:gd name="T11" fmla="*/ 178 h 216"/>
                  <a:gd name="T12" fmla="*/ 10 w 220"/>
                  <a:gd name="T13" fmla="*/ 172 h 216"/>
                  <a:gd name="T14" fmla="*/ 26 w 220"/>
                  <a:gd name="T15" fmla="*/ 170 h 216"/>
                  <a:gd name="T16" fmla="*/ 48 w 220"/>
                  <a:gd name="T17" fmla="*/ 172 h 216"/>
                  <a:gd name="T18" fmla="*/ 66 w 220"/>
                  <a:gd name="T19" fmla="*/ 172 h 216"/>
                  <a:gd name="T20" fmla="*/ 74 w 220"/>
                  <a:gd name="T21" fmla="*/ 160 h 216"/>
                  <a:gd name="T22" fmla="*/ 78 w 220"/>
                  <a:gd name="T23" fmla="*/ 144 h 216"/>
                  <a:gd name="T24" fmla="*/ 78 w 220"/>
                  <a:gd name="T25" fmla="*/ 124 h 216"/>
                  <a:gd name="T26" fmla="*/ 74 w 220"/>
                  <a:gd name="T27" fmla="*/ 88 h 216"/>
                  <a:gd name="T28" fmla="*/ 54 w 220"/>
                  <a:gd name="T29" fmla="*/ 58 h 216"/>
                  <a:gd name="T30" fmla="*/ 48 w 220"/>
                  <a:gd name="T31" fmla="*/ 48 h 216"/>
                  <a:gd name="T32" fmla="*/ 46 w 220"/>
                  <a:gd name="T33" fmla="*/ 32 h 216"/>
                  <a:gd name="T34" fmla="*/ 56 w 220"/>
                  <a:gd name="T35" fmla="*/ 18 h 216"/>
                  <a:gd name="T36" fmla="*/ 72 w 220"/>
                  <a:gd name="T37" fmla="*/ 18 h 216"/>
                  <a:gd name="T38" fmla="*/ 80 w 220"/>
                  <a:gd name="T39" fmla="*/ 22 h 216"/>
                  <a:gd name="T40" fmla="*/ 106 w 220"/>
                  <a:gd name="T41" fmla="*/ 58 h 216"/>
                  <a:gd name="T42" fmla="*/ 118 w 220"/>
                  <a:gd name="T43" fmla="*/ 100 h 216"/>
                  <a:gd name="T44" fmla="*/ 122 w 220"/>
                  <a:gd name="T45" fmla="*/ 98 h 216"/>
                  <a:gd name="T46" fmla="*/ 126 w 220"/>
                  <a:gd name="T47" fmla="*/ 74 h 216"/>
                  <a:gd name="T48" fmla="*/ 126 w 220"/>
                  <a:gd name="T49" fmla="*/ 62 h 216"/>
                  <a:gd name="T50" fmla="*/ 114 w 220"/>
                  <a:gd name="T51" fmla="*/ 26 h 216"/>
                  <a:gd name="T52" fmla="*/ 112 w 220"/>
                  <a:gd name="T53" fmla="*/ 18 h 216"/>
                  <a:gd name="T54" fmla="*/ 118 w 220"/>
                  <a:gd name="T55" fmla="*/ 6 h 216"/>
                  <a:gd name="T56" fmla="*/ 130 w 220"/>
                  <a:gd name="T57" fmla="*/ 0 h 216"/>
                  <a:gd name="T58" fmla="*/ 146 w 220"/>
                  <a:gd name="T59" fmla="*/ 6 h 216"/>
                  <a:gd name="T60" fmla="*/ 152 w 220"/>
                  <a:gd name="T61" fmla="*/ 12 h 216"/>
                  <a:gd name="T62" fmla="*/ 160 w 220"/>
                  <a:gd name="T63" fmla="*/ 32 h 216"/>
                  <a:gd name="T64" fmla="*/ 164 w 220"/>
                  <a:gd name="T65" fmla="*/ 76 h 216"/>
                  <a:gd name="T66" fmla="*/ 164 w 220"/>
                  <a:gd name="T67" fmla="*/ 94 h 216"/>
                  <a:gd name="T68" fmla="*/ 170 w 220"/>
                  <a:gd name="T69" fmla="*/ 88 h 216"/>
                  <a:gd name="T70" fmla="*/ 188 w 220"/>
                  <a:gd name="T71" fmla="*/ 32 h 216"/>
                  <a:gd name="T72" fmla="*/ 190 w 220"/>
                  <a:gd name="T73" fmla="*/ 24 h 216"/>
                  <a:gd name="T74" fmla="*/ 200 w 220"/>
                  <a:gd name="T75" fmla="*/ 18 h 216"/>
                  <a:gd name="T76" fmla="*/ 212 w 220"/>
                  <a:gd name="T77" fmla="*/ 22 h 216"/>
                  <a:gd name="T78" fmla="*/ 220 w 220"/>
                  <a:gd name="T79" fmla="*/ 40 h 216"/>
                  <a:gd name="T80" fmla="*/ 220 w 220"/>
                  <a:gd name="T81" fmla="*/ 54 h 216"/>
                  <a:gd name="T82" fmla="*/ 214 w 220"/>
                  <a:gd name="T83" fmla="*/ 86 h 216"/>
                  <a:gd name="T84" fmla="*/ 202 w 220"/>
                  <a:gd name="T85" fmla="*/ 130 h 216"/>
                  <a:gd name="T86" fmla="*/ 198 w 220"/>
                  <a:gd name="T87" fmla="*/ 146 h 216"/>
                  <a:gd name="T88" fmla="*/ 192 w 220"/>
                  <a:gd name="T89" fmla="*/ 164 h 216"/>
                  <a:gd name="T90" fmla="*/ 174 w 220"/>
                  <a:gd name="T91" fmla="*/ 186 h 216"/>
                  <a:gd name="T92" fmla="*/ 148 w 220"/>
                  <a:gd name="T93" fmla="*/ 204 h 216"/>
                  <a:gd name="T94" fmla="*/ 116 w 220"/>
                  <a:gd name="T95"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0" h="216">
                    <a:moveTo>
                      <a:pt x="116" y="216"/>
                    </a:moveTo>
                    <a:lnTo>
                      <a:pt x="116" y="216"/>
                    </a:lnTo>
                    <a:lnTo>
                      <a:pt x="100" y="214"/>
                    </a:lnTo>
                    <a:lnTo>
                      <a:pt x="64" y="212"/>
                    </a:lnTo>
                    <a:lnTo>
                      <a:pt x="44" y="210"/>
                    </a:lnTo>
                    <a:lnTo>
                      <a:pt x="26" y="204"/>
                    </a:lnTo>
                    <a:lnTo>
                      <a:pt x="10" y="198"/>
                    </a:lnTo>
                    <a:lnTo>
                      <a:pt x="4" y="194"/>
                    </a:lnTo>
                    <a:lnTo>
                      <a:pt x="2" y="190"/>
                    </a:lnTo>
                    <a:lnTo>
                      <a:pt x="2" y="190"/>
                    </a:lnTo>
                    <a:lnTo>
                      <a:pt x="0" y="182"/>
                    </a:lnTo>
                    <a:lnTo>
                      <a:pt x="0" y="178"/>
                    </a:lnTo>
                    <a:lnTo>
                      <a:pt x="4" y="174"/>
                    </a:lnTo>
                    <a:lnTo>
                      <a:pt x="10" y="172"/>
                    </a:lnTo>
                    <a:lnTo>
                      <a:pt x="18" y="170"/>
                    </a:lnTo>
                    <a:lnTo>
                      <a:pt x="26" y="170"/>
                    </a:lnTo>
                    <a:lnTo>
                      <a:pt x="48" y="172"/>
                    </a:lnTo>
                    <a:lnTo>
                      <a:pt x="48" y="172"/>
                    </a:lnTo>
                    <a:lnTo>
                      <a:pt x="58" y="174"/>
                    </a:lnTo>
                    <a:lnTo>
                      <a:pt x="66" y="172"/>
                    </a:lnTo>
                    <a:lnTo>
                      <a:pt x="70" y="166"/>
                    </a:lnTo>
                    <a:lnTo>
                      <a:pt x="74" y="160"/>
                    </a:lnTo>
                    <a:lnTo>
                      <a:pt x="76" y="152"/>
                    </a:lnTo>
                    <a:lnTo>
                      <a:pt x="78" y="144"/>
                    </a:lnTo>
                    <a:lnTo>
                      <a:pt x="78" y="124"/>
                    </a:lnTo>
                    <a:lnTo>
                      <a:pt x="78" y="124"/>
                    </a:lnTo>
                    <a:lnTo>
                      <a:pt x="76" y="104"/>
                    </a:lnTo>
                    <a:lnTo>
                      <a:pt x="74" y="88"/>
                    </a:lnTo>
                    <a:lnTo>
                      <a:pt x="66" y="72"/>
                    </a:lnTo>
                    <a:lnTo>
                      <a:pt x="54" y="58"/>
                    </a:lnTo>
                    <a:lnTo>
                      <a:pt x="54" y="58"/>
                    </a:lnTo>
                    <a:lnTo>
                      <a:pt x="48" y="48"/>
                    </a:lnTo>
                    <a:lnTo>
                      <a:pt x="46" y="40"/>
                    </a:lnTo>
                    <a:lnTo>
                      <a:pt x="46" y="32"/>
                    </a:lnTo>
                    <a:lnTo>
                      <a:pt x="50" y="24"/>
                    </a:lnTo>
                    <a:lnTo>
                      <a:pt x="56" y="18"/>
                    </a:lnTo>
                    <a:lnTo>
                      <a:pt x="62" y="16"/>
                    </a:lnTo>
                    <a:lnTo>
                      <a:pt x="72" y="18"/>
                    </a:lnTo>
                    <a:lnTo>
                      <a:pt x="80" y="22"/>
                    </a:lnTo>
                    <a:lnTo>
                      <a:pt x="80" y="22"/>
                    </a:lnTo>
                    <a:lnTo>
                      <a:pt x="94" y="40"/>
                    </a:lnTo>
                    <a:lnTo>
                      <a:pt x="106" y="58"/>
                    </a:lnTo>
                    <a:lnTo>
                      <a:pt x="114" y="78"/>
                    </a:lnTo>
                    <a:lnTo>
                      <a:pt x="118" y="100"/>
                    </a:lnTo>
                    <a:lnTo>
                      <a:pt x="118" y="100"/>
                    </a:lnTo>
                    <a:lnTo>
                      <a:pt x="122" y="98"/>
                    </a:lnTo>
                    <a:lnTo>
                      <a:pt x="124" y="92"/>
                    </a:lnTo>
                    <a:lnTo>
                      <a:pt x="126" y="74"/>
                    </a:lnTo>
                    <a:lnTo>
                      <a:pt x="126" y="74"/>
                    </a:lnTo>
                    <a:lnTo>
                      <a:pt x="126" y="62"/>
                    </a:lnTo>
                    <a:lnTo>
                      <a:pt x="124" y="52"/>
                    </a:lnTo>
                    <a:lnTo>
                      <a:pt x="114" y="26"/>
                    </a:lnTo>
                    <a:lnTo>
                      <a:pt x="114" y="26"/>
                    </a:lnTo>
                    <a:lnTo>
                      <a:pt x="112" y="18"/>
                    </a:lnTo>
                    <a:lnTo>
                      <a:pt x="114" y="12"/>
                    </a:lnTo>
                    <a:lnTo>
                      <a:pt x="118" y="6"/>
                    </a:lnTo>
                    <a:lnTo>
                      <a:pt x="124" y="2"/>
                    </a:lnTo>
                    <a:lnTo>
                      <a:pt x="130" y="0"/>
                    </a:lnTo>
                    <a:lnTo>
                      <a:pt x="138" y="2"/>
                    </a:lnTo>
                    <a:lnTo>
                      <a:pt x="146" y="6"/>
                    </a:lnTo>
                    <a:lnTo>
                      <a:pt x="152" y="12"/>
                    </a:lnTo>
                    <a:lnTo>
                      <a:pt x="152" y="12"/>
                    </a:lnTo>
                    <a:lnTo>
                      <a:pt x="156" y="20"/>
                    </a:lnTo>
                    <a:lnTo>
                      <a:pt x="160" y="32"/>
                    </a:lnTo>
                    <a:lnTo>
                      <a:pt x="164" y="54"/>
                    </a:lnTo>
                    <a:lnTo>
                      <a:pt x="164" y="76"/>
                    </a:lnTo>
                    <a:lnTo>
                      <a:pt x="164" y="94"/>
                    </a:lnTo>
                    <a:lnTo>
                      <a:pt x="164" y="94"/>
                    </a:lnTo>
                    <a:lnTo>
                      <a:pt x="166" y="92"/>
                    </a:lnTo>
                    <a:lnTo>
                      <a:pt x="170" y="88"/>
                    </a:lnTo>
                    <a:lnTo>
                      <a:pt x="176" y="70"/>
                    </a:lnTo>
                    <a:lnTo>
                      <a:pt x="188" y="32"/>
                    </a:lnTo>
                    <a:lnTo>
                      <a:pt x="188" y="32"/>
                    </a:lnTo>
                    <a:lnTo>
                      <a:pt x="190" y="24"/>
                    </a:lnTo>
                    <a:lnTo>
                      <a:pt x="194" y="20"/>
                    </a:lnTo>
                    <a:lnTo>
                      <a:pt x="200" y="18"/>
                    </a:lnTo>
                    <a:lnTo>
                      <a:pt x="206" y="18"/>
                    </a:lnTo>
                    <a:lnTo>
                      <a:pt x="212" y="22"/>
                    </a:lnTo>
                    <a:lnTo>
                      <a:pt x="216" y="28"/>
                    </a:lnTo>
                    <a:lnTo>
                      <a:pt x="220" y="40"/>
                    </a:lnTo>
                    <a:lnTo>
                      <a:pt x="220" y="54"/>
                    </a:lnTo>
                    <a:lnTo>
                      <a:pt x="220" y="54"/>
                    </a:lnTo>
                    <a:lnTo>
                      <a:pt x="218" y="70"/>
                    </a:lnTo>
                    <a:lnTo>
                      <a:pt x="214" y="86"/>
                    </a:lnTo>
                    <a:lnTo>
                      <a:pt x="208" y="110"/>
                    </a:lnTo>
                    <a:lnTo>
                      <a:pt x="202" y="130"/>
                    </a:lnTo>
                    <a:lnTo>
                      <a:pt x="198" y="146"/>
                    </a:lnTo>
                    <a:lnTo>
                      <a:pt x="198" y="146"/>
                    </a:lnTo>
                    <a:lnTo>
                      <a:pt x="196" y="154"/>
                    </a:lnTo>
                    <a:lnTo>
                      <a:pt x="192" y="164"/>
                    </a:lnTo>
                    <a:lnTo>
                      <a:pt x="184" y="174"/>
                    </a:lnTo>
                    <a:lnTo>
                      <a:pt x="174" y="186"/>
                    </a:lnTo>
                    <a:lnTo>
                      <a:pt x="162" y="196"/>
                    </a:lnTo>
                    <a:lnTo>
                      <a:pt x="148" y="204"/>
                    </a:lnTo>
                    <a:lnTo>
                      <a:pt x="132" y="210"/>
                    </a:lnTo>
                    <a:lnTo>
                      <a:pt x="116" y="216"/>
                    </a:lnTo>
                    <a:lnTo>
                      <a:pt x="116" y="216"/>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38"/>
              <p:cNvSpPr>
                <a:spLocks/>
              </p:cNvSpPr>
              <p:nvPr/>
            </p:nvSpPr>
            <p:spPr bwMode="auto">
              <a:xfrm>
                <a:off x="9973165" y="4981889"/>
                <a:ext cx="408554" cy="253859"/>
              </a:xfrm>
              <a:custGeom>
                <a:avLst/>
                <a:gdLst>
                  <a:gd name="T0" fmla="*/ 412 w 412"/>
                  <a:gd name="T1" fmla="*/ 106 h 256"/>
                  <a:gd name="T2" fmla="*/ 412 w 412"/>
                  <a:gd name="T3" fmla="*/ 106 h 256"/>
                  <a:gd name="T4" fmla="*/ 412 w 412"/>
                  <a:gd name="T5" fmla="*/ 118 h 256"/>
                  <a:gd name="T6" fmla="*/ 408 w 412"/>
                  <a:gd name="T7" fmla="*/ 130 h 256"/>
                  <a:gd name="T8" fmla="*/ 404 w 412"/>
                  <a:gd name="T9" fmla="*/ 142 h 256"/>
                  <a:gd name="T10" fmla="*/ 396 w 412"/>
                  <a:gd name="T11" fmla="*/ 154 h 256"/>
                  <a:gd name="T12" fmla="*/ 386 w 412"/>
                  <a:gd name="T13" fmla="*/ 168 h 256"/>
                  <a:gd name="T14" fmla="*/ 376 w 412"/>
                  <a:gd name="T15" fmla="*/ 180 h 256"/>
                  <a:gd name="T16" fmla="*/ 364 w 412"/>
                  <a:gd name="T17" fmla="*/ 192 h 256"/>
                  <a:gd name="T18" fmla="*/ 350 w 412"/>
                  <a:gd name="T19" fmla="*/ 204 h 256"/>
                  <a:gd name="T20" fmla="*/ 334 w 412"/>
                  <a:gd name="T21" fmla="*/ 214 h 256"/>
                  <a:gd name="T22" fmla="*/ 318 w 412"/>
                  <a:gd name="T23" fmla="*/ 224 h 256"/>
                  <a:gd name="T24" fmla="*/ 300 w 412"/>
                  <a:gd name="T25" fmla="*/ 234 h 256"/>
                  <a:gd name="T26" fmla="*/ 280 w 412"/>
                  <a:gd name="T27" fmla="*/ 242 h 256"/>
                  <a:gd name="T28" fmla="*/ 260 w 412"/>
                  <a:gd name="T29" fmla="*/ 248 h 256"/>
                  <a:gd name="T30" fmla="*/ 240 w 412"/>
                  <a:gd name="T31" fmla="*/ 252 h 256"/>
                  <a:gd name="T32" fmla="*/ 218 w 412"/>
                  <a:gd name="T33" fmla="*/ 256 h 256"/>
                  <a:gd name="T34" fmla="*/ 196 w 412"/>
                  <a:gd name="T35" fmla="*/ 256 h 256"/>
                  <a:gd name="T36" fmla="*/ 196 w 412"/>
                  <a:gd name="T37" fmla="*/ 256 h 256"/>
                  <a:gd name="T38" fmla="*/ 174 w 412"/>
                  <a:gd name="T39" fmla="*/ 256 h 256"/>
                  <a:gd name="T40" fmla="*/ 154 w 412"/>
                  <a:gd name="T41" fmla="*/ 254 h 256"/>
                  <a:gd name="T42" fmla="*/ 134 w 412"/>
                  <a:gd name="T43" fmla="*/ 252 h 256"/>
                  <a:gd name="T44" fmla="*/ 116 w 412"/>
                  <a:gd name="T45" fmla="*/ 248 h 256"/>
                  <a:gd name="T46" fmla="*/ 98 w 412"/>
                  <a:gd name="T47" fmla="*/ 242 h 256"/>
                  <a:gd name="T48" fmla="*/ 84 w 412"/>
                  <a:gd name="T49" fmla="*/ 236 h 256"/>
                  <a:gd name="T50" fmla="*/ 68 w 412"/>
                  <a:gd name="T51" fmla="*/ 228 h 256"/>
                  <a:gd name="T52" fmla="*/ 56 w 412"/>
                  <a:gd name="T53" fmla="*/ 220 h 256"/>
                  <a:gd name="T54" fmla="*/ 44 w 412"/>
                  <a:gd name="T55" fmla="*/ 208 h 256"/>
                  <a:gd name="T56" fmla="*/ 34 w 412"/>
                  <a:gd name="T57" fmla="*/ 198 h 256"/>
                  <a:gd name="T58" fmla="*/ 24 w 412"/>
                  <a:gd name="T59" fmla="*/ 184 h 256"/>
                  <a:gd name="T60" fmla="*/ 16 w 412"/>
                  <a:gd name="T61" fmla="*/ 170 h 256"/>
                  <a:gd name="T62" fmla="*/ 10 w 412"/>
                  <a:gd name="T63" fmla="*/ 156 h 256"/>
                  <a:gd name="T64" fmla="*/ 6 w 412"/>
                  <a:gd name="T65" fmla="*/ 138 h 256"/>
                  <a:gd name="T66" fmla="*/ 2 w 412"/>
                  <a:gd name="T67" fmla="*/ 120 h 256"/>
                  <a:gd name="T68" fmla="*/ 0 w 412"/>
                  <a:gd name="T69" fmla="*/ 100 h 256"/>
                  <a:gd name="T70" fmla="*/ 0 w 412"/>
                  <a:gd name="T71" fmla="*/ 100 h 256"/>
                  <a:gd name="T72" fmla="*/ 2 w 412"/>
                  <a:gd name="T73" fmla="*/ 90 h 256"/>
                  <a:gd name="T74" fmla="*/ 4 w 412"/>
                  <a:gd name="T75" fmla="*/ 80 h 256"/>
                  <a:gd name="T76" fmla="*/ 8 w 412"/>
                  <a:gd name="T77" fmla="*/ 70 h 256"/>
                  <a:gd name="T78" fmla="*/ 14 w 412"/>
                  <a:gd name="T79" fmla="*/ 60 h 256"/>
                  <a:gd name="T80" fmla="*/ 22 w 412"/>
                  <a:gd name="T81" fmla="*/ 52 h 256"/>
                  <a:gd name="T82" fmla="*/ 30 w 412"/>
                  <a:gd name="T83" fmla="*/ 44 h 256"/>
                  <a:gd name="T84" fmla="*/ 42 w 412"/>
                  <a:gd name="T85" fmla="*/ 36 h 256"/>
                  <a:gd name="T86" fmla="*/ 54 w 412"/>
                  <a:gd name="T87" fmla="*/ 28 h 256"/>
                  <a:gd name="T88" fmla="*/ 82 w 412"/>
                  <a:gd name="T89" fmla="*/ 16 h 256"/>
                  <a:gd name="T90" fmla="*/ 116 w 412"/>
                  <a:gd name="T91" fmla="*/ 8 h 256"/>
                  <a:gd name="T92" fmla="*/ 154 w 412"/>
                  <a:gd name="T93" fmla="*/ 2 h 256"/>
                  <a:gd name="T94" fmla="*/ 198 w 412"/>
                  <a:gd name="T95" fmla="*/ 0 h 256"/>
                  <a:gd name="T96" fmla="*/ 198 w 412"/>
                  <a:gd name="T97" fmla="*/ 0 h 256"/>
                  <a:gd name="T98" fmla="*/ 240 w 412"/>
                  <a:gd name="T99" fmla="*/ 2 h 256"/>
                  <a:gd name="T100" fmla="*/ 282 w 412"/>
                  <a:gd name="T101" fmla="*/ 8 h 256"/>
                  <a:gd name="T102" fmla="*/ 318 w 412"/>
                  <a:gd name="T103" fmla="*/ 18 h 256"/>
                  <a:gd name="T104" fmla="*/ 350 w 412"/>
                  <a:gd name="T105" fmla="*/ 32 h 256"/>
                  <a:gd name="T106" fmla="*/ 364 w 412"/>
                  <a:gd name="T107" fmla="*/ 38 h 256"/>
                  <a:gd name="T108" fmla="*/ 376 w 412"/>
                  <a:gd name="T109" fmla="*/ 46 h 256"/>
                  <a:gd name="T110" fmla="*/ 386 w 412"/>
                  <a:gd name="T111" fmla="*/ 56 h 256"/>
                  <a:gd name="T112" fmla="*/ 396 w 412"/>
                  <a:gd name="T113" fmla="*/ 66 h 256"/>
                  <a:gd name="T114" fmla="*/ 404 w 412"/>
                  <a:gd name="T115" fmla="*/ 74 h 256"/>
                  <a:gd name="T116" fmla="*/ 408 w 412"/>
                  <a:gd name="T117" fmla="*/ 86 h 256"/>
                  <a:gd name="T118" fmla="*/ 412 w 412"/>
                  <a:gd name="T119" fmla="*/ 96 h 256"/>
                  <a:gd name="T120" fmla="*/ 412 w 412"/>
                  <a:gd name="T121" fmla="*/ 106 h 256"/>
                  <a:gd name="T122" fmla="*/ 412 w 412"/>
                  <a:gd name="T123" fmla="*/ 10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2" h="256">
                    <a:moveTo>
                      <a:pt x="412" y="106"/>
                    </a:moveTo>
                    <a:lnTo>
                      <a:pt x="412" y="106"/>
                    </a:lnTo>
                    <a:lnTo>
                      <a:pt x="412" y="118"/>
                    </a:lnTo>
                    <a:lnTo>
                      <a:pt x="408" y="130"/>
                    </a:lnTo>
                    <a:lnTo>
                      <a:pt x="404" y="142"/>
                    </a:lnTo>
                    <a:lnTo>
                      <a:pt x="396" y="154"/>
                    </a:lnTo>
                    <a:lnTo>
                      <a:pt x="386" y="168"/>
                    </a:lnTo>
                    <a:lnTo>
                      <a:pt x="376" y="180"/>
                    </a:lnTo>
                    <a:lnTo>
                      <a:pt x="364" y="192"/>
                    </a:lnTo>
                    <a:lnTo>
                      <a:pt x="350" y="204"/>
                    </a:lnTo>
                    <a:lnTo>
                      <a:pt x="334" y="214"/>
                    </a:lnTo>
                    <a:lnTo>
                      <a:pt x="318" y="224"/>
                    </a:lnTo>
                    <a:lnTo>
                      <a:pt x="300" y="234"/>
                    </a:lnTo>
                    <a:lnTo>
                      <a:pt x="280" y="242"/>
                    </a:lnTo>
                    <a:lnTo>
                      <a:pt x="260" y="248"/>
                    </a:lnTo>
                    <a:lnTo>
                      <a:pt x="240" y="252"/>
                    </a:lnTo>
                    <a:lnTo>
                      <a:pt x="218" y="256"/>
                    </a:lnTo>
                    <a:lnTo>
                      <a:pt x="196" y="256"/>
                    </a:lnTo>
                    <a:lnTo>
                      <a:pt x="196" y="256"/>
                    </a:lnTo>
                    <a:lnTo>
                      <a:pt x="174" y="256"/>
                    </a:lnTo>
                    <a:lnTo>
                      <a:pt x="154" y="254"/>
                    </a:lnTo>
                    <a:lnTo>
                      <a:pt x="134" y="252"/>
                    </a:lnTo>
                    <a:lnTo>
                      <a:pt x="116" y="248"/>
                    </a:lnTo>
                    <a:lnTo>
                      <a:pt x="98" y="242"/>
                    </a:lnTo>
                    <a:lnTo>
                      <a:pt x="84" y="236"/>
                    </a:lnTo>
                    <a:lnTo>
                      <a:pt x="68" y="228"/>
                    </a:lnTo>
                    <a:lnTo>
                      <a:pt x="56" y="220"/>
                    </a:lnTo>
                    <a:lnTo>
                      <a:pt x="44" y="208"/>
                    </a:lnTo>
                    <a:lnTo>
                      <a:pt x="34" y="198"/>
                    </a:lnTo>
                    <a:lnTo>
                      <a:pt x="24" y="184"/>
                    </a:lnTo>
                    <a:lnTo>
                      <a:pt x="16" y="170"/>
                    </a:lnTo>
                    <a:lnTo>
                      <a:pt x="10" y="156"/>
                    </a:lnTo>
                    <a:lnTo>
                      <a:pt x="6" y="138"/>
                    </a:lnTo>
                    <a:lnTo>
                      <a:pt x="2" y="120"/>
                    </a:lnTo>
                    <a:lnTo>
                      <a:pt x="0" y="100"/>
                    </a:lnTo>
                    <a:lnTo>
                      <a:pt x="0" y="100"/>
                    </a:lnTo>
                    <a:lnTo>
                      <a:pt x="2" y="90"/>
                    </a:lnTo>
                    <a:lnTo>
                      <a:pt x="4" y="80"/>
                    </a:lnTo>
                    <a:lnTo>
                      <a:pt x="8" y="70"/>
                    </a:lnTo>
                    <a:lnTo>
                      <a:pt x="14" y="60"/>
                    </a:lnTo>
                    <a:lnTo>
                      <a:pt x="22" y="52"/>
                    </a:lnTo>
                    <a:lnTo>
                      <a:pt x="30" y="44"/>
                    </a:lnTo>
                    <a:lnTo>
                      <a:pt x="42" y="36"/>
                    </a:lnTo>
                    <a:lnTo>
                      <a:pt x="54" y="28"/>
                    </a:lnTo>
                    <a:lnTo>
                      <a:pt x="82" y="16"/>
                    </a:lnTo>
                    <a:lnTo>
                      <a:pt x="116" y="8"/>
                    </a:lnTo>
                    <a:lnTo>
                      <a:pt x="154" y="2"/>
                    </a:lnTo>
                    <a:lnTo>
                      <a:pt x="198" y="0"/>
                    </a:lnTo>
                    <a:lnTo>
                      <a:pt x="198" y="0"/>
                    </a:lnTo>
                    <a:lnTo>
                      <a:pt x="240" y="2"/>
                    </a:lnTo>
                    <a:lnTo>
                      <a:pt x="282" y="8"/>
                    </a:lnTo>
                    <a:lnTo>
                      <a:pt x="318" y="18"/>
                    </a:lnTo>
                    <a:lnTo>
                      <a:pt x="350" y="32"/>
                    </a:lnTo>
                    <a:lnTo>
                      <a:pt x="364" y="38"/>
                    </a:lnTo>
                    <a:lnTo>
                      <a:pt x="376" y="46"/>
                    </a:lnTo>
                    <a:lnTo>
                      <a:pt x="386" y="56"/>
                    </a:lnTo>
                    <a:lnTo>
                      <a:pt x="396" y="66"/>
                    </a:lnTo>
                    <a:lnTo>
                      <a:pt x="404" y="74"/>
                    </a:lnTo>
                    <a:lnTo>
                      <a:pt x="408" y="86"/>
                    </a:lnTo>
                    <a:lnTo>
                      <a:pt x="412" y="96"/>
                    </a:lnTo>
                    <a:lnTo>
                      <a:pt x="412" y="106"/>
                    </a:lnTo>
                    <a:lnTo>
                      <a:pt x="412" y="106"/>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39"/>
              <p:cNvSpPr>
                <a:spLocks/>
              </p:cNvSpPr>
              <p:nvPr/>
            </p:nvSpPr>
            <p:spPr bwMode="auto">
              <a:xfrm>
                <a:off x="10706975" y="4377983"/>
                <a:ext cx="61481" cy="55532"/>
              </a:xfrm>
              <a:custGeom>
                <a:avLst/>
                <a:gdLst>
                  <a:gd name="T0" fmla="*/ 46 w 62"/>
                  <a:gd name="T1" fmla="*/ 50 h 56"/>
                  <a:gd name="T2" fmla="*/ 46 w 62"/>
                  <a:gd name="T3" fmla="*/ 50 h 56"/>
                  <a:gd name="T4" fmla="*/ 34 w 62"/>
                  <a:gd name="T5" fmla="*/ 56 h 56"/>
                  <a:gd name="T6" fmla="*/ 22 w 62"/>
                  <a:gd name="T7" fmla="*/ 56 h 56"/>
                  <a:gd name="T8" fmla="*/ 12 w 62"/>
                  <a:gd name="T9" fmla="*/ 54 h 56"/>
                  <a:gd name="T10" fmla="*/ 6 w 62"/>
                  <a:gd name="T11" fmla="*/ 52 h 56"/>
                  <a:gd name="T12" fmla="*/ 4 w 62"/>
                  <a:gd name="T13" fmla="*/ 48 h 56"/>
                  <a:gd name="T14" fmla="*/ 4 w 62"/>
                  <a:gd name="T15" fmla="*/ 48 h 56"/>
                  <a:gd name="T16" fmla="*/ 2 w 62"/>
                  <a:gd name="T17" fmla="*/ 42 h 56"/>
                  <a:gd name="T18" fmla="*/ 0 w 62"/>
                  <a:gd name="T19" fmla="*/ 38 h 56"/>
                  <a:gd name="T20" fmla="*/ 2 w 62"/>
                  <a:gd name="T21" fmla="*/ 26 h 56"/>
                  <a:gd name="T22" fmla="*/ 8 w 62"/>
                  <a:gd name="T23" fmla="*/ 16 h 56"/>
                  <a:gd name="T24" fmla="*/ 18 w 62"/>
                  <a:gd name="T25" fmla="*/ 8 h 56"/>
                  <a:gd name="T26" fmla="*/ 18 w 62"/>
                  <a:gd name="T27" fmla="*/ 8 h 56"/>
                  <a:gd name="T28" fmla="*/ 30 w 62"/>
                  <a:gd name="T29" fmla="*/ 2 h 56"/>
                  <a:gd name="T30" fmla="*/ 40 w 62"/>
                  <a:gd name="T31" fmla="*/ 0 h 56"/>
                  <a:gd name="T32" fmla="*/ 52 w 62"/>
                  <a:gd name="T33" fmla="*/ 4 h 56"/>
                  <a:gd name="T34" fmla="*/ 56 w 62"/>
                  <a:gd name="T35" fmla="*/ 6 h 56"/>
                  <a:gd name="T36" fmla="*/ 60 w 62"/>
                  <a:gd name="T37" fmla="*/ 10 h 56"/>
                  <a:gd name="T38" fmla="*/ 60 w 62"/>
                  <a:gd name="T39" fmla="*/ 10 h 56"/>
                  <a:gd name="T40" fmla="*/ 62 w 62"/>
                  <a:gd name="T41" fmla="*/ 14 h 56"/>
                  <a:gd name="T42" fmla="*/ 62 w 62"/>
                  <a:gd name="T43" fmla="*/ 20 h 56"/>
                  <a:gd name="T44" fmla="*/ 60 w 62"/>
                  <a:gd name="T45" fmla="*/ 30 h 56"/>
                  <a:gd name="T46" fmla="*/ 56 w 62"/>
                  <a:gd name="T47" fmla="*/ 42 h 56"/>
                  <a:gd name="T48" fmla="*/ 46 w 62"/>
                  <a:gd name="T49" fmla="*/ 50 h 56"/>
                  <a:gd name="T50" fmla="*/ 46 w 62"/>
                  <a:gd name="T51"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56">
                    <a:moveTo>
                      <a:pt x="46" y="50"/>
                    </a:moveTo>
                    <a:lnTo>
                      <a:pt x="46" y="50"/>
                    </a:lnTo>
                    <a:lnTo>
                      <a:pt x="34" y="56"/>
                    </a:lnTo>
                    <a:lnTo>
                      <a:pt x="22" y="56"/>
                    </a:lnTo>
                    <a:lnTo>
                      <a:pt x="12" y="54"/>
                    </a:lnTo>
                    <a:lnTo>
                      <a:pt x="6" y="52"/>
                    </a:lnTo>
                    <a:lnTo>
                      <a:pt x="4" y="48"/>
                    </a:lnTo>
                    <a:lnTo>
                      <a:pt x="4" y="48"/>
                    </a:lnTo>
                    <a:lnTo>
                      <a:pt x="2" y="42"/>
                    </a:lnTo>
                    <a:lnTo>
                      <a:pt x="0" y="38"/>
                    </a:lnTo>
                    <a:lnTo>
                      <a:pt x="2" y="26"/>
                    </a:lnTo>
                    <a:lnTo>
                      <a:pt x="8" y="16"/>
                    </a:lnTo>
                    <a:lnTo>
                      <a:pt x="18" y="8"/>
                    </a:lnTo>
                    <a:lnTo>
                      <a:pt x="18" y="8"/>
                    </a:lnTo>
                    <a:lnTo>
                      <a:pt x="30" y="2"/>
                    </a:lnTo>
                    <a:lnTo>
                      <a:pt x="40" y="0"/>
                    </a:lnTo>
                    <a:lnTo>
                      <a:pt x="52" y="4"/>
                    </a:lnTo>
                    <a:lnTo>
                      <a:pt x="56" y="6"/>
                    </a:lnTo>
                    <a:lnTo>
                      <a:pt x="60" y="10"/>
                    </a:lnTo>
                    <a:lnTo>
                      <a:pt x="60" y="10"/>
                    </a:lnTo>
                    <a:lnTo>
                      <a:pt x="62" y="14"/>
                    </a:lnTo>
                    <a:lnTo>
                      <a:pt x="62" y="20"/>
                    </a:lnTo>
                    <a:lnTo>
                      <a:pt x="60" y="30"/>
                    </a:lnTo>
                    <a:lnTo>
                      <a:pt x="56" y="42"/>
                    </a:lnTo>
                    <a:lnTo>
                      <a:pt x="46" y="50"/>
                    </a:lnTo>
                    <a:lnTo>
                      <a:pt x="46" y="50"/>
                    </a:lnTo>
                    <a:close/>
                  </a:path>
                </a:pathLst>
              </a:custGeom>
              <a:solidFill>
                <a:srgbClr val="2B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40"/>
              <p:cNvSpPr>
                <a:spLocks/>
              </p:cNvSpPr>
              <p:nvPr/>
            </p:nvSpPr>
            <p:spPr bwMode="auto">
              <a:xfrm>
                <a:off x="9752030" y="4429548"/>
                <a:ext cx="63465" cy="51565"/>
              </a:xfrm>
              <a:custGeom>
                <a:avLst/>
                <a:gdLst>
                  <a:gd name="T0" fmla="*/ 22 w 64"/>
                  <a:gd name="T1" fmla="*/ 48 h 52"/>
                  <a:gd name="T2" fmla="*/ 22 w 64"/>
                  <a:gd name="T3" fmla="*/ 48 h 52"/>
                  <a:gd name="T4" fmla="*/ 10 w 64"/>
                  <a:gd name="T5" fmla="*/ 42 h 52"/>
                  <a:gd name="T6" fmla="*/ 4 w 64"/>
                  <a:gd name="T7" fmla="*/ 32 h 52"/>
                  <a:gd name="T8" fmla="*/ 0 w 64"/>
                  <a:gd name="T9" fmla="*/ 22 h 52"/>
                  <a:gd name="T10" fmla="*/ 0 w 64"/>
                  <a:gd name="T11" fmla="*/ 16 h 52"/>
                  <a:gd name="T12" fmla="*/ 2 w 64"/>
                  <a:gd name="T13" fmla="*/ 12 h 52"/>
                  <a:gd name="T14" fmla="*/ 2 w 64"/>
                  <a:gd name="T15" fmla="*/ 12 h 52"/>
                  <a:gd name="T16" fmla="*/ 4 w 64"/>
                  <a:gd name="T17" fmla="*/ 8 h 52"/>
                  <a:gd name="T18" fmla="*/ 8 w 64"/>
                  <a:gd name="T19" fmla="*/ 4 h 52"/>
                  <a:gd name="T20" fmla="*/ 18 w 64"/>
                  <a:gd name="T21" fmla="*/ 0 h 52"/>
                  <a:gd name="T22" fmla="*/ 30 w 64"/>
                  <a:gd name="T23" fmla="*/ 0 h 52"/>
                  <a:gd name="T24" fmla="*/ 44 w 64"/>
                  <a:gd name="T25" fmla="*/ 2 h 52"/>
                  <a:gd name="T26" fmla="*/ 44 w 64"/>
                  <a:gd name="T27" fmla="*/ 2 h 52"/>
                  <a:gd name="T28" fmla="*/ 54 w 64"/>
                  <a:gd name="T29" fmla="*/ 10 h 52"/>
                  <a:gd name="T30" fmla="*/ 62 w 64"/>
                  <a:gd name="T31" fmla="*/ 20 h 52"/>
                  <a:gd name="T32" fmla="*/ 64 w 64"/>
                  <a:gd name="T33" fmla="*/ 30 h 52"/>
                  <a:gd name="T34" fmla="*/ 64 w 64"/>
                  <a:gd name="T35" fmla="*/ 36 h 52"/>
                  <a:gd name="T36" fmla="*/ 62 w 64"/>
                  <a:gd name="T37" fmla="*/ 40 h 52"/>
                  <a:gd name="T38" fmla="*/ 62 w 64"/>
                  <a:gd name="T39" fmla="*/ 40 h 52"/>
                  <a:gd name="T40" fmla="*/ 60 w 64"/>
                  <a:gd name="T41" fmla="*/ 44 h 52"/>
                  <a:gd name="T42" fmla="*/ 56 w 64"/>
                  <a:gd name="T43" fmla="*/ 48 h 52"/>
                  <a:gd name="T44" fmla="*/ 46 w 64"/>
                  <a:gd name="T45" fmla="*/ 52 h 52"/>
                  <a:gd name="T46" fmla="*/ 34 w 64"/>
                  <a:gd name="T47" fmla="*/ 52 h 52"/>
                  <a:gd name="T48" fmla="*/ 22 w 64"/>
                  <a:gd name="T49" fmla="*/ 48 h 52"/>
                  <a:gd name="T50" fmla="*/ 22 w 64"/>
                  <a:gd name="T51"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52">
                    <a:moveTo>
                      <a:pt x="22" y="48"/>
                    </a:moveTo>
                    <a:lnTo>
                      <a:pt x="22" y="48"/>
                    </a:lnTo>
                    <a:lnTo>
                      <a:pt x="10" y="42"/>
                    </a:lnTo>
                    <a:lnTo>
                      <a:pt x="4" y="32"/>
                    </a:lnTo>
                    <a:lnTo>
                      <a:pt x="0" y="22"/>
                    </a:lnTo>
                    <a:lnTo>
                      <a:pt x="0" y="16"/>
                    </a:lnTo>
                    <a:lnTo>
                      <a:pt x="2" y="12"/>
                    </a:lnTo>
                    <a:lnTo>
                      <a:pt x="2" y="12"/>
                    </a:lnTo>
                    <a:lnTo>
                      <a:pt x="4" y="8"/>
                    </a:lnTo>
                    <a:lnTo>
                      <a:pt x="8" y="4"/>
                    </a:lnTo>
                    <a:lnTo>
                      <a:pt x="18" y="0"/>
                    </a:lnTo>
                    <a:lnTo>
                      <a:pt x="30" y="0"/>
                    </a:lnTo>
                    <a:lnTo>
                      <a:pt x="44" y="2"/>
                    </a:lnTo>
                    <a:lnTo>
                      <a:pt x="44" y="2"/>
                    </a:lnTo>
                    <a:lnTo>
                      <a:pt x="54" y="10"/>
                    </a:lnTo>
                    <a:lnTo>
                      <a:pt x="62" y="20"/>
                    </a:lnTo>
                    <a:lnTo>
                      <a:pt x="64" y="30"/>
                    </a:lnTo>
                    <a:lnTo>
                      <a:pt x="64" y="36"/>
                    </a:lnTo>
                    <a:lnTo>
                      <a:pt x="62" y="40"/>
                    </a:lnTo>
                    <a:lnTo>
                      <a:pt x="62" y="40"/>
                    </a:lnTo>
                    <a:lnTo>
                      <a:pt x="60" y="44"/>
                    </a:lnTo>
                    <a:lnTo>
                      <a:pt x="56" y="48"/>
                    </a:lnTo>
                    <a:lnTo>
                      <a:pt x="46" y="52"/>
                    </a:lnTo>
                    <a:lnTo>
                      <a:pt x="34" y="52"/>
                    </a:lnTo>
                    <a:lnTo>
                      <a:pt x="22" y="48"/>
                    </a:lnTo>
                    <a:lnTo>
                      <a:pt x="22" y="48"/>
                    </a:lnTo>
                    <a:close/>
                  </a:path>
                </a:pathLst>
              </a:custGeom>
              <a:solidFill>
                <a:srgbClr val="2B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41"/>
              <p:cNvSpPr>
                <a:spLocks/>
              </p:cNvSpPr>
              <p:nvPr/>
            </p:nvSpPr>
            <p:spPr bwMode="auto">
              <a:xfrm>
                <a:off x="10268672" y="5410276"/>
                <a:ext cx="49582" cy="67431"/>
              </a:xfrm>
              <a:custGeom>
                <a:avLst/>
                <a:gdLst>
                  <a:gd name="T0" fmla="*/ 50 w 50"/>
                  <a:gd name="T1" fmla="*/ 34 h 68"/>
                  <a:gd name="T2" fmla="*/ 50 w 50"/>
                  <a:gd name="T3" fmla="*/ 34 h 68"/>
                  <a:gd name="T4" fmla="*/ 48 w 50"/>
                  <a:gd name="T5" fmla="*/ 46 h 68"/>
                  <a:gd name="T6" fmla="*/ 44 w 50"/>
                  <a:gd name="T7" fmla="*/ 58 h 68"/>
                  <a:gd name="T8" fmla="*/ 36 w 50"/>
                  <a:gd name="T9" fmla="*/ 64 h 68"/>
                  <a:gd name="T10" fmla="*/ 30 w 50"/>
                  <a:gd name="T11" fmla="*/ 66 h 68"/>
                  <a:gd name="T12" fmla="*/ 26 w 50"/>
                  <a:gd name="T13" fmla="*/ 68 h 68"/>
                  <a:gd name="T14" fmla="*/ 26 w 50"/>
                  <a:gd name="T15" fmla="*/ 68 h 68"/>
                  <a:gd name="T16" fmla="*/ 20 w 50"/>
                  <a:gd name="T17" fmla="*/ 66 h 68"/>
                  <a:gd name="T18" fmla="*/ 16 w 50"/>
                  <a:gd name="T19" fmla="*/ 64 h 68"/>
                  <a:gd name="T20" fmla="*/ 8 w 50"/>
                  <a:gd name="T21" fmla="*/ 58 h 68"/>
                  <a:gd name="T22" fmla="*/ 2 w 50"/>
                  <a:gd name="T23" fmla="*/ 46 h 68"/>
                  <a:gd name="T24" fmla="*/ 0 w 50"/>
                  <a:gd name="T25" fmla="*/ 34 h 68"/>
                  <a:gd name="T26" fmla="*/ 0 w 50"/>
                  <a:gd name="T27" fmla="*/ 34 h 68"/>
                  <a:gd name="T28" fmla="*/ 2 w 50"/>
                  <a:gd name="T29" fmla="*/ 20 h 68"/>
                  <a:gd name="T30" fmla="*/ 8 w 50"/>
                  <a:gd name="T31" fmla="*/ 10 h 68"/>
                  <a:gd name="T32" fmla="*/ 16 w 50"/>
                  <a:gd name="T33" fmla="*/ 4 h 68"/>
                  <a:gd name="T34" fmla="*/ 20 w 50"/>
                  <a:gd name="T35" fmla="*/ 2 h 68"/>
                  <a:gd name="T36" fmla="*/ 26 w 50"/>
                  <a:gd name="T37" fmla="*/ 0 h 68"/>
                  <a:gd name="T38" fmla="*/ 26 w 50"/>
                  <a:gd name="T39" fmla="*/ 0 h 68"/>
                  <a:gd name="T40" fmla="*/ 30 w 50"/>
                  <a:gd name="T41" fmla="*/ 2 h 68"/>
                  <a:gd name="T42" fmla="*/ 36 w 50"/>
                  <a:gd name="T43" fmla="*/ 4 h 68"/>
                  <a:gd name="T44" fmla="*/ 44 w 50"/>
                  <a:gd name="T45" fmla="*/ 10 h 68"/>
                  <a:gd name="T46" fmla="*/ 48 w 50"/>
                  <a:gd name="T47" fmla="*/ 20 h 68"/>
                  <a:gd name="T48" fmla="*/ 50 w 50"/>
                  <a:gd name="T49" fmla="*/ 34 h 68"/>
                  <a:gd name="T50" fmla="*/ 50 w 50"/>
                  <a:gd name="T5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68">
                    <a:moveTo>
                      <a:pt x="50" y="34"/>
                    </a:moveTo>
                    <a:lnTo>
                      <a:pt x="50" y="34"/>
                    </a:lnTo>
                    <a:lnTo>
                      <a:pt x="48" y="46"/>
                    </a:lnTo>
                    <a:lnTo>
                      <a:pt x="44" y="58"/>
                    </a:lnTo>
                    <a:lnTo>
                      <a:pt x="36" y="64"/>
                    </a:lnTo>
                    <a:lnTo>
                      <a:pt x="30" y="66"/>
                    </a:lnTo>
                    <a:lnTo>
                      <a:pt x="26" y="68"/>
                    </a:lnTo>
                    <a:lnTo>
                      <a:pt x="26" y="68"/>
                    </a:lnTo>
                    <a:lnTo>
                      <a:pt x="20" y="66"/>
                    </a:lnTo>
                    <a:lnTo>
                      <a:pt x="16" y="64"/>
                    </a:lnTo>
                    <a:lnTo>
                      <a:pt x="8" y="58"/>
                    </a:lnTo>
                    <a:lnTo>
                      <a:pt x="2" y="46"/>
                    </a:lnTo>
                    <a:lnTo>
                      <a:pt x="0" y="34"/>
                    </a:lnTo>
                    <a:lnTo>
                      <a:pt x="0" y="34"/>
                    </a:lnTo>
                    <a:lnTo>
                      <a:pt x="2" y="20"/>
                    </a:lnTo>
                    <a:lnTo>
                      <a:pt x="8" y="10"/>
                    </a:lnTo>
                    <a:lnTo>
                      <a:pt x="16" y="4"/>
                    </a:lnTo>
                    <a:lnTo>
                      <a:pt x="20" y="2"/>
                    </a:lnTo>
                    <a:lnTo>
                      <a:pt x="26" y="0"/>
                    </a:lnTo>
                    <a:lnTo>
                      <a:pt x="26" y="0"/>
                    </a:lnTo>
                    <a:lnTo>
                      <a:pt x="30" y="2"/>
                    </a:lnTo>
                    <a:lnTo>
                      <a:pt x="36" y="4"/>
                    </a:lnTo>
                    <a:lnTo>
                      <a:pt x="44" y="10"/>
                    </a:lnTo>
                    <a:lnTo>
                      <a:pt x="48" y="20"/>
                    </a:lnTo>
                    <a:lnTo>
                      <a:pt x="50" y="34"/>
                    </a:lnTo>
                    <a:lnTo>
                      <a:pt x="50" y="34"/>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42"/>
              <p:cNvSpPr>
                <a:spLocks/>
              </p:cNvSpPr>
              <p:nvPr/>
            </p:nvSpPr>
            <p:spPr bwMode="auto">
              <a:xfrm>
                <a:off x="10357920" y="3901998"/>
                <a:ext cx="545400" cy="620764"/>
              </a:xfrm>
              <a:custGeom>
                <a:avLst/>
                <a:gdLst>
                  <a:gd name="T0" fmla="*/ 0 w 550"/>
                  <a:gd name="T1" fmla="*/ 540 h 626"/>
                  <a:gd name="T2" fmla="*/ 56 w 550"/>
                  <a:gd name="T3" fmla="*/ 536 h 626"/>
                  <a:gd name="T4" fmla="*/ 134 w 550"/>
                  <a:gd name="T5" fmla="*/ 524 h 626"/>
                  <a:gd name="T6" fmla="*/ 226 w 550"/>
                  <a:gd name="T7" fmla="*/ 496 h 626"/>
                  <a:gd name="T8" fmla="*/ 272 w 550"/>
                  <a:gd name="T9" fmla="*/ 476 h 626"/>
                  <a:gd name="T10" fmla="*/ 314 w 550"/>
                  <a:gd name="T11" fmla="*/ 450 h 626"/>
                  <a:gd name="T12" fmla="*/ 350 w 550"/>
                  <a:gd name="T13" fmla="*/ 416 h 626"/>
                  <a:gd name="T14" fmla="*/ 378 w 550"/>
                  <a:gd name="T15" fmla="*/ 376 h 626"/>
                  <a:gd name="T16" fmla="*/ 396 w 550"/>
                  <a:gd name="T17" fmla="*/ 328 h 626"/>
                  <a:gd name="T18" fmla="*/ 402 w 550"/>
                  <a:gd name="T19" fmla="*/ 270 h 626"/>
                  <a:gd name="T20" fmla="*/ 392 w 550"/>
                  <a:gd name="T21" fmla="*/ 204 h 626"/>
                  <a:gd name="T22" fmla="*/ 366 w 550"/>
                  <a:gd name="T23" fmla="*/ 128 h 626"/>
                  <a:gd name="T24" fmla="*/ 322 w 550"/>
                  <a:gd name="T25" fmla="*/ 40 h 626"/>
                  <a:gd name="T26" fmla="*/ 340 w 550"/>
                  <a:gd name="T27" fmla="*/ 30 h 626"/>
                  <a:gd name="T28" fmla="*/ 386 w 550"/>
                  <a:gd name="T29" fmla="*/ 8 h 626"/>
                  <a:gd name="T30" fmla="*/ 414 w 550"/>
                  <a:gd name="T31" fmla="*/ 2 h 626"/>
                  <a:gd name="T32" fmla="*/ 446 w 550"/>
                  <a:gd name="T33" fmla="*/ 0 h 626"/>
                  <a:gd name="T34" fmla="*/ 478 w 550"/>
                  <a:gd name="T35" fmla="*/ 8 h 626"/>
                  <a:gd name="T36" fmla="*/ 506 w 550"/>
                  <a:gd name="T37" fmla="*/ 26 h 626"/>
                  <a:gd name="T38" fmla="*/ 516 w 550"/>
                  <a:gd name="T39" fmla="*/ 50 h 626"/>
                  <a:gd name="T40" fmla="*/ 536 w 550"/>
                  <a:gd name="T41" fmla="*/ 110 h 626"/>
                  <a:gd name="T42" fmla="*/ 548 w 550"/>
                  <a:gd name="T43" fmla="*/ 174 h 626"/>
                  <a:gd name="T44" fmla="*/ 550 w 550"/>
                  <a:gd name="T45" fmla="*/ 222 h 626"/>
                  <a:gd name="T46" fmla="*/ 548 w 550"/>
                  <a:gd name="T47" fmla="*/ 274 h 626"/>
                  <a:gd name="T48" fmla="*/ 536 w 550"/>
                  <a:gd name="T49" fmla="*/ 328 h 626"/>
                  <a:gd name="T50" fmla="*/ 514 w 550"/>
                  <a:gd name="T51" fmla="*/ 380 h 626"/>
                  <a:gd name="T52" fmla="*/ 482 w 550"/>
                  <a:gd name="T53" fmla="*/ 432 h 626"/>
                  <a:gd name="T54" fmla="*/ 434 w 550"/>
                  <a:gd name="T55" fmla="*/ 480 h 626"/>
                  <a:gd name="T56" fmla="*/ 372 w 550"/>
                  <a:gd name="T57" fmla="*/ 526 h 626"/>
                  <a:gd name="T58" fmla="*/ 292 w 550"/>
                  <a:gd name="T59" fmla="*/ 564 h 626"/>
                  <a:gd name="T60" fmla="*/ 194 w 550"/>
                  <a:gd name="T61" fmla="*/ 594 h 626"/>
                  <a:gd name="T62" fmla="*/ 72 w 550"/>
                  <a:gd name="T63" fmla="*/ 618 h 626"/>
                  <a:gd name="T64" fmla="*/ 0 w 550"/>
                  <a:gd name="T65" fmla="*/ 54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0" h="626">
                    <a:moveTo>
                      <a:pt x="0" y="540"/>
                    </a:moveTo>
                    <a:lnTo>
                      <a:pt x="0" y="540"/>
                    </a:lnTo>
                    <a:lnTo>
                      <a:pt x="26" y="538"/>
                    </a:lnTo>
                    <a:lnTo>
                      <a:pt x="56" y="536"/>
                    </a:lnTo>
                    <a:lnTo>
                      <a:pt x="92" y="532"/>
                    </a:lnTo>
                    <a:lnTo>
                      <a:pt x="134" y="524"/>
                    </a:lnTo>
                    <a:lnTo>
                      <a:pt x="180" y="512"/>
                    </a:lnTo>
                    <a:lnTo>
                      <a:pt x="226" y="496"/>
                    </a:lnTo>
                    <a:lnTo>
                      <a:pt x="250" y="488"/>
                    </a:lnTo>
                    <a:lnTo>
                      <a:pt x="272" y="476"/>
                    </a:lnTo>
                    <a:lnTo>
                      <a:pt x="294" y="464"/>
                    </a:lnTo>
                    <a:lnTo>
                      <a:pt x="314" y="450"/>
                    </a:lnTo>
                    <a:lnTo>
                      <a:pt x="332" y="434"/>
                    </a:lnTo>
                    <a:lnTo>
                      <a:pt x="350" y="416"/>
                    </a:lnTo>
                    <a:lnTo>
                      <a:pt x="364" y="398"/>
                    </a:lnTo>
                    <a:lnTo>
                      <a:pt x="378" y="376"/>
                    </a:lnTo>
                    <a:lnTo>
                      <a:pt x="388" y="352"/>
                    </a:lnTo>
                    <a:lnTo>
                      <a:pt x="396" y="328"/>
                    </a:lnTo>
                    <a:lnTo>
                      <a:pt x="400" y="300"/>
                    </a:lnTo>
                    <a:lnTo>
                      <a:pt x="402" y="270"/>
                    </a:lnTo>
                    <a:lnTo>
                      <a:pt x="398" y="238"/>
                    </a:lnTo>
                    <a:lnTo>
                      <a:pt x="392" y="204"/>
                    </a:lnTo>
                    <a:lnTo>
                      <a:pt x="382" y="168"/>
                    </a:lnTo>
                    <a:lnTo>
                      <a:pt x="366" y="128"/>
                    </a:lnTo>
                    <a:lnTo>
                      <a:pt x="346" y="86"/>
                    </a:lnTo>
                    <a:lnTo>
                      <a:pt x="322" y="40"/>
                    </a:lnTo>
                    <a:lnTo>
                      <a:pt x="322" y="40"/>
                    </a:lnTo>
                    <a:lnTo>
                      <a:pt x="340" y="30"/>
                    </a:lnTo>
                    <a:lnTo>
                      <a:pt x="360" y="18"/>
                    </a:lnTo>
                    <a:lnTo>
                      <a:pt x="386" y="8"/>
                    </a:lnTo>
                    <a:lnTo>
                      <a:pt x="400" y="4"/>
                    </a:lnTo>
                    <a:lnTo>
                      <a:pt x="414" y="2"/>
                    </a:lnTo>
                    <a:lnTo>
                      <a:pt x="430" y="0"/>
                    </a:lnTo>
                    <a:lnTo>
                      <a:pt x="446" y="0"/>
                    </a:lnTo>
                    <a:lnTo>
                      <a:pt x="462" y="2"/>
                    </a:lnTo>
                    <a:lnTo>
                      <a:pt x="478" y="8"/>
                    </a:lnTo>
                    <a:lnTo>
                      <a:pt x="492" y="16"/>
                    </a:lnTo>
                    <a:lnTo>
                      <a:pt x="506" y="26"/>
                    </a:lnTo>
                    <a:lnTo>
                      <a:pt x="506" y="26"/>
                    </a:lnTo>
                    <a:lnTo>
                      <a:pt x="516" y="50"/>
                    </a:lnTo>
                    <a:lnTo>
                      <a:pt x="526" y="76"/>
                    </a:lnTo>
                    <a:lnTo>
                      <a:pt x="536" y="110"/>
                    </a:lnTo>
                    <a:lnTo>
                      <a:pt x="544" y="152"/>
                    </a:lnTo>
                    <a:lnTo>
                      <a:pt x="548" y="174"/>
                    </a:lnTo>
                    <a:lnTo>
                      <a:pt x="550" y="198"/>
                    </a:lnTo>
                    <a:lnTo>
                      <a:pt x="550" y="222"/>
                    </a:lnTo>
                    <a:lnTo>
                      <a:pt x="550" y="248"/>
                    </a:lnTo>
                    <a:lnTo>
                      <a:pt x="548" y="274"/>
                    </a:lnTo>
                    <a:lnTo>
                      <a:pt x="542" y="300"/>
                    </a:lnTo>
                    <a:lnTo>
                      <a:pt x="536" y="328"/>
                    </a:lnTo>
                    <a:lnTo>
                      <a:pt x="526" y="354"/>
                    </a:lnTo>
                    <a:lnTo>
                      <a:pt x="514" y="380"/>
                    </a:lnTo>
                    <a:lnTo>
                      <a:pt x="500" y="406"/>
                    </a:lnTo>
                    <a:lnTo>
                      <a:pt x="482" y="432"/>
                    </a:lnTo>
                    <a:lnTo>
                      <a:pt x="460" y="456"/>
                    </a:lnTo>
                    <a:lnTo>
                      <a:pt x="434" y="480"/>
                    </a:lnTo>
                    <a:lnTo>
                      <a:pt x="406" y="504"/>
                    </a:lnTo>
                    <a:lnTo>
                      <a:pt x="372" y="526"/>
                    </a:lnTo>
                    <a:lnTo>
                      <a:pt x="334" y="546"/>
                    </a:lnTo>
                    <a:lnTo>
                      <a:pt x="292" y="564"/>
                    </a:lnTo>
                    <a:lnTo>
                      <a:pt x="246" y="580"/>
                    </a:lnTo>
                    <a:lnTo>
                      <a:pt x="194" y="594"/>
                    </a:lnTo>
                    <a:lnTo>
                      <a:pt x="136" y="608"/>
                    </a:lnTo>
                    <a:lnTo>
                      <a:pt x="72" y="618"/>
                    </a:lnTo>
                    <a:lnTo>
                      <a:pt x="4" y="626"/>
                    </a:lnTo>
                    <a:lnTo>
                      <a:pt x="0" y="540"/>
                    </a:lnTo>
                    <a:close/>
                  </a:path>
                </a:pathLst>
              </a:custGeom>
              <a:solidFill>
                <a:srgbClr val="2B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43"/>
              <p:cNvSpPr>
                <a:spLocks/>
              </p:cNvSpPr>
              <p:nvPr/>
            </p:nvSpPr>
            <p:spPr bwMode="auto">
              <a:xfrm>
                <a:off x="9646916" y="3731437"/>
                <a:ext cx="217169" cy="212210"/>
              </a:xfrm>
              <a:custGeom>
                <a:avLst/>
                <a:gdLst>
                  <a:gd name="T0" fmla="*/ 104 w 219"/>
                  <a:gd name="T1" fmla="*/ 214 h 214"/>
                  <a:gd name="T2" fmla="*/ 156 w 219"/>
                  <a:gd name="T3" fmla="*/ 212 h 214"/>
                  <a:gd name="T4" fmla="*/ 194 w 219"/>
                  <a:gd name="T5" fmla="*/ 204 h 214"/>
                  <a:gd name="T6" fmla="*/ 214 w 219"/>
                  <a:gd name="T7" fmla="*/ 194 h 214"/>
                  <a:gd name="T8" fmla="*/ 217 w 219"/>
                  <a:gd name="T9" fmla="*/ 188 h 214"/>
                  <a:gd name="T10" fmla="*/ 219 w 219"/>
                  <a:gd name="T11" fmla="*/ 178 h 214"/>
                  <a:gd name="T12" fmla="*/ 210 w 219"/>
                  <a:gd name="T13" fmla="*/ 170 h 214"/>
                  <a:gd name="T14" fmla="*/ 194 w 219"/>
                  <a:gd name="T15" fmla="*/ 170 h 214"/>
                  <a:gd name="T16" fmla="*/ 172 w 219"/>
                  <a:gd name="T17" fmla="*/ 172 h 214"/>
                  <a:gd name="T18" fmla="*/ 154 w 219"/>
                  <a:gd name="T19" fmla="*/ 170 h 214"/>
                  <a:gd name="T20" fmla="*/ 146 w 219"/>
                  <a:gd name="T21" fmla="*/ 160 h 214"/>
                  <a:gd name="T22" fmla="*/ 142 w 219"/>
                  <a:gd name="T23" fmla="*/ 142 h 214"/>
                  <a:gd name="T24" fmla="*/ 142 w 219"/>
                  <a:gd name="T25" fmla="*/ 124 h 214"/>
                  <a:gd name="T26" fmla="*/ 146 w 219"/>
                  <a:gd name="T27" fmla="*/ 88 h 214"/>
                  <a:gd name="T28" fmla="*/ 166 w 219"/>
                  <a:gd name="T29" fmla="*/ 58 h 214"/>
                  <a:gd name="T30" fmla="*/ 172 w 219"/>
                  <a:gd name="T31" fmla="*/ 48 h 214"/>
                  <a:gd name="T32" fmla="*/ 174 w 219"/>
                  <a:gd name="T33" fmla="*/ 30 h 214"/>
                  <a:gd name="T34" fmla="*/ 164 w 219"/>
                  <a:gd name="T35" fmla="*/ 18 h 214"/>
                  <a:gd name="T36" fmla="*/ 148 w 219"/>
                  <a:gd name="T37" fmla="*/ 16 h 214"/>
                  <a:gd name="T38" fmla="*/ 140 w 219"/>
                  <a:gd name="T39" fmla="*/ 22 h 214"/>
                  <a:gd name="T40" fmla="*/ 114 w 219"/>
                  <a:gd name="T41" fmla="*/ 58 h 214"/>
                  <a:gd name="T42" fmla="*/ 102 w 219"/>
                  <a:gd name="T43" fmla="*/ 100 h 214"/>
                  <a:gd name="T44" fmla="*/ 98 w 219"/>
                  <a:gd name="T45" fmla="*/ 98 h 214"/>
                  <a:gd name="T46" fmla="*/ 94 w 219"/>
                  <a:gd name="T47" fmla="*/ 74 h 214"/>
                  <a:gd name="T48" fmla="*/ 94 w 219"/>
                  <a:gd name="T49" fmla="*/ 62 h 214"/>
                  <a:gd name="T50" fmla="*/ 106 w 219"/>
                  <a:gd name="T51" fmla="*/ 26 h 214"/>
                  <a:gd name="T52" fmla="*/ 108 w 219"/>
                  <a:gd name="T53" fmla="*/ 18 h 214"/>
                  <a:gd name="T54" fmla="*/ 102 w 219"/>
                  <a:gd name="T55" fmla="*/ 6 h 214"/>
                  <a:gd name="T56" fmla="*/ 90 w 219"/>
                  <a:gd name="T57" fmla="*/ 0 h 214"/>
                  <a:gd name="T58" fmla="*/ 74 w 219"/>
                  <a:gd name="T59" fmla="*/ 4 h 214"/>
                  <a:gd name="T60" fmla="*/ 68 w 219"/>
                  <a:gd name="T61" fmla="*/ 12 h 214"/>
                  <a:gd name="T62" fmla="*/ 60 w 219"/>
                  <a:gd name="T63" fmla="*/ 30 h 214"/>
                  <a:gd name="T64" fmla="*/ 54 w 219"/>
                  <a:gd name="T65" fmla="*/ 76 h 214"/>
                  <a:gd name="T66" fmla="*/ 56 w 219"/>
                  <a:gd name="T67" fmla="*/ 94 h 214"/>
                  <a:gd name="T68" fmla="*/ 50 w 219"/>
                  <a:gd name="T69" fmla="*/ 88 h 214"/>
                  <a:gd name="T70" fmla="*/ 32 w 219"/>
                  <a:gd name="T71" fmla="*/ 30 h 214"/>
                  <a:gd name="T72" fmla="*/ 30 w 219"/>
                  <a:gd name="T73" fmla="*/ 24 h 214"/>
                  <a:gd name="T74" fmla="*/ 20 w 219"/>
                  <a:gd name="T75" fmla="*/ 18 h 214"/>
                  <a:gd name="T76" fmla="*/ 8 w 219"/>
                  <a:gd name="T77" fmla="*/ 22 h 214"/>
                  <a:gd name="T78" fmla="*/ 0 w 219"/>
                  <a:gd name="T79" fmla="*/ 38 h 214"/>
                  <a:gd name="T80" fmla="*/ 0 w 219"/>
                  <a:gd name="T81" fmla="*/ 54 h 214"/>
                  <a:gd name="T82" fmla="*/ 6 w 219"/>
                  <a:gd name="T83" fmla="*/ 84 h 214"/>
                  <a:gd name="T84" fmla="*/ 18 w 219"/>
                  <a:gd name="T85" fmla="*/ 130 h 214"/>
                  <a:gd name="T86" fmla="*/ 22 w 219"/>
                  <a:gd name="T87" fmla="*/ 146 h 214"/>
                  <a:gd name="T88" fmla="*/ 28 w 219"/>
                  <a:gd name="T89" fmla="*/ 164 h 214"/>
                  <a:gd name="T90" fmla="*/ 46 w 219"/>
                  <a:gd name="T91" fmla="*/ 184 h 214"/>
                  <a:gd name="T92" fmla="*/ 72 w 219"/>
                  <a:gd name="T93" fmla="*/ 204 h 214"/>
                  <a:gd name="T94" fmla="*/ 104 w 219"/>
                  <a:gd name="T95"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 h="214">
                    <a:moveTo>
                      <a:pt x="104" y="214"/>
                    </a:moveTo>
                    <a:lnTo>
                      <a:pt x="104" y="214"/>
                    </a:lnTo>
                    <a:lnTo>
                      <a:pt x="120" y="214"/>
                    </a:lnTo>
                    <a:lnTo>
                      <a:pt x="156" y="212"/>
                    </a:lnTo>
                    <a:lnTo>
                      <a:pt x="176" y="208"/>
                    </a:lnTo>
                    <a:lnTo>
                      <a:pt x="194" y="204"/>
                    </a:lnTo>
                    <a:lnTo>
                      <a:pt x="210" y="198"/>
                    </a:lnTo>
                    <a:lnTo>
                      <a:pt x="214" y="194"/>
                    </a:lnTo>
                    <a:lnTo>
                      <a:pt x="217" y="188"/>
                    </a:lnTo>
                    <a:lnTo>
                      <a:pt x="217" y="188"/>
                    </a:lnTo>
                    <a:lnTo>
                      <a:pt x="219" y="182"/>
                    </a:lnTo>
                    <a:lnTo>
                      <a:pt x="219" y="178"/>
                    </a:lnTo>
                    <a:lnTo>
                      <a:pt x="215" y="174"/>
                    </a:lnTo>
                    <a:lnTo>
                      <a:pt x="210" y="170"/>
                    </a:lnTo>
                    <a:lnTo>
                      <a:pt x="202" y="170"/>
                    </a:lnTo>
                    <a:lnTo>
                      <a:pt x="194" y="170"/>
                    </a:lnTo>
                    <a:lnTo>
                      <a:pt x="172" y="172"/>
                    </a:lnTo>
                    <a:lnTo>
                      <a:pt x="172" y="172"/>
                    </a:lnTo>
                    <a:lnTo>
                      <a:pt x="162" y="172"/>
                    </a:lnTo>
                    <a:lnTo>
                      <a:pt x="154" y="170"/>
                    </a:lnTo>
                    <a:lnTo>
                      <a:pt x="150" y="166"/>
                    </a:lnTo>
                    <a:lnTo>
                      <a:pt x="146" y="160"/>
                    </a:lnTo>
                    <a:lnTo>
                      <a:pt x="144" y="152"/>
                    </a:lnTo>
                    <a:lnTo>
                      <a:pt x="142" y="142"/>
                    </a:lnTo>
                    <a:lnTo>
                      <a:pt x="142" y="124"/>
                    </a:lnTo>
                    <a:lnTo>
                      <a:pt x="142" y="124"/>
                    </a:lnTo>
                    <a:lnTo>
                      <a:pt x="144" y="104"/>
                    </a:lnTo>
                    <a:lnTo>
                      <a:pt x="146" y="88"/>
                    </a:lnTo>
                    <a:lnTo>
                      <a:pt x="154" y="72"/>
                    </a:lnTo>
                    <a:lnTo>
                      <a:pt x="166" y="58"/>
                    </a:lnTo>
                    <a:lnTo>
                      <a:pt x="166" y="58"/>
                    </a:lnTo>
                    <a:lnTo>
                      <a:pt x="172" y="48"/>
                    </a:lnTo>
                    <a:lnTo>
                      <a:pt x="174" y="40"/>
                    </a:lnTo>
                    <a:lnTo>
                      <a:pt x="174" y="30"/>
                    </a:lnTo>
                    <a:lnTo>
                      <a:pt x="170" y="24"/>
                    </a:lnTo>
                    <a:lnTo>
                      <a:pt x="164" y="18"/>
                    </a:lnTo>
                    <a:lnTo>
                      <a:pt x="158" y="16"/>
                    </a:lnTo>
                    <a:lnTo>
                      <a:pt x="148" y="16"/>
                    </a:lnTo>
                    <a:lnTo>
                      <a:pt x="140" y="22"/>
                    </a:lnTo>
                    <a:lnTo>
                      <a:pt x="140" y="22"/>
                    </a:lnTo>
                    <a:lnTo>
                      <a:pt x="126" y="38"/>
                    </a:lnTo>
                    <a:lnTo>
                      <a:pt x="114" y="58"/>
                    </a:lnTo>
                    <a:lnTo>
                      <a:pt x="106" y="78"/>
                    </a:lnTo>
                    <a:lnTo>
                      <a:pt x="102" y="100"/>
                    </a:lnTo>
                    <a:lnTo>
                      <a:pt x="102" y="100"/>
                    </a:lnTo>
                    <a:lnTo>
                      <a:pt x="98" y="98"/>
                    </a:lnTo>
                    <a:lnTo>
                      <a:pt x="96" y="92"/>
                    </a:lnTo>
                    <a:lnTo>
                      <a:pt x="94" y="74"/>
                    </a:lnTo>
                    <a:lnTo>
                      <a:pt x="94" y="74"/>
                    </a:lnTo>
                    <a:lnTo>
                      <a:pt x="94" y="62"/>
                    </a:lnTo>
                    <a:lnTo>
                      <a:pt x="96" y="52"/>
                    </a:lnTo>
                    <a:lnTo>
                      <a:pt x="106" y="26"/>
                    </a:lnTo>
                    <a:lnTo>
                      <a:pt x="106" y="26"/>
                    </a:lnTo>
                    <a:lnTo>
                      <a:pt x="108" y="18"/>
                    </a:lnTo>
                    <a:lnTo>
                      <a:pt x="106" y="12"/>
                    </a:lnTo>
                    <a:lnTo>
                      <a:pt x="102" y="6"/>
                    </a:lnTo>
                    <a:lnTo>
                      <a:pt x="96" y="2"/>
                    </a:lnTo>
                    <a:lnTo>
                      <a:pt x="90" y="0"/>
                    </a:lnTo>
                    <a:lnTo>
                      <a:pt x="82" y="2"/>
                    </a:lnTo>
                    <a:lnTo>
                      <a:pt x="74" y="4"/>
                    </a:lnTo>
                    <a:lnTo>
                      <a:pt x="68" y="12"/>
                    </a:lnTo>
                    <a:lnTo>
                      <a:pt x="68" y="12"/>
                    </a:lnTo>
                    <a:lnTo>
                      <a:pt x="64" y="20"/>
                    </a:lnTo>
                    <a:lnTo>
                      <a:pt x="60" y="30"/>
                    </a:lnTo>
                    <a:lnTo>
                      <a:pt x="56" y="54"/>
                    </a:lnTo>
                    <a:lnTo>
                      <a:pt x="54" y="76"/>
                    </a:lnTo>
                    <a:lnTo>
                      <a:pt x="56" y="94"/>
                    </a:lnTo>
                    <a:lnTo>
                      <a:pt x="56" y="94"/>
                    </a:lnTo>
                    <a:lnTo>
                      <a:pt x="52" y="92"/>
                    </a:lnTo>
                    <a:lnTo>
                      <a:pt x="50" y="88"/>
                    </a:lnTo>
                    <a:lnTo>
                      <a:pt x="44" y="70"/>
                    </a:lnTo>
                    <a:lnTo>
                      <a:pt x="32" y="30"/>
                    </a:lnTo>
                    <a:lnTo>
                      <a:pt x="32" y="30"/>
                    </a:lnTo>
                    <a:lnTo>
                      <a:pt x="30" y="24"/>
                    </a:lnTo>
                    <a:lnTo>
                      <a:pt x="26" y="20"/>
                    </a:lnTo>
                    <a:lnTo>
                      <a:pt x="20" y="18"/>
                    </a:lnTo>
                    <a:lnTo>
                      <a:pt x="14" y="18"/>
                    </a:lnTo>
                    <a:lnTo>
                      <a:pt x="8" y="22"/>
                    </a:lnTo>
                    <a:lnTo>
                      <a:pt x="4" y="28"/>
                    </a:lnTo>
                    <a:lnTo>
                      <a:pt x="0" y="38"/>
                    </a:lnTo>
                    <a:lnTo>
                      <a:pt x="0" y="54"/>
                    </a:lnTo>
                    <a:lnTo>
                      <a:pt x="0" y="54"/>
                    </a:lnTo>
                    <a:lnTo>
                      <a:pt x="2" y="70"/>
                    </a:lnTo>
                    <a:lnTo>
                      <a:pt x="6" y="84"/>
                    </a:lnTo>
                    <a:lnTo>
                      <a:pt x="12" y="110"/>
                    </a:lnTo>
                    <a:lnTo>
                      <a:pt x="18" y="130"/>
                    </a:lnTo>
                    <a:lnTo>
                      <a:pt x="22" y="146"/>
                    </a:lnTo>
                    <a:lnTo>
                      <a:pt x="22" y="146"/>
                    </a:lnTo>
                    <a:lnTo>
                      <a:pt x="24" y="154"/>
                    </a:lnTo>
                    <a:lnTo>
                      <a:pt x="28" y="164"/>
                    </a:lnTo>
                    <a:lnTo>
                      <a:pt x="36" y="174"/>
                    </a:lnTo>
                    <a:lnTo>
                      <a:pt x="46" y="184"/>
                    </a:lnTo>
                    <a:lnTo>
                      <a:pt x="58" y="194"/>
                    </a:lnTo>
                    <a:lnTo>
                      <a:pt x="72" y="204"/>
                    </a:lnTo>
                    <a:lnTo>
                      <a:pt x="88" y="210"/>
                    </a:lnTo>
                    <a:lnTo>
                      <a:pt x="104" y="214"/>
                    </a:lnTo>
                    <a:lnTo>
                      <a:pt x="104" y="214"/>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44"/>
              <p:cNvSpPr>
                <a:spLocks/>
              </p:cNvSpPr>
              <p:nvPr/>
            </p:nvSpPr>
            <p:spPr bwMode="auto">
              <a:xfrm>
                <a:off x="9613201" y="3919847"/>
                <a:ext cx="532509" cy="644563"/>
              </a:xfrm>
              <a:custGeom>
                <a:avLst/>
                <a:gdLst>
                  <a:gd name="T0" fmla="*/ 537 w 537"/>
                  <a:gd name="T1" fmla="*/ 564 h 650"/>
                  <a:gd name="T2" fmla="*/ 485 w 537"/>
                  <a:gd name="T3" fmla="*/ 558 h 650"/>
                  <a:gd name="T4" fmla="*/ 409 w 537"/>
                  <a:gd name="T5" fmla="*/ 542 h 650"/>
                  <a:gd name="T6" fmla="*/ 341 w 537"/>
                  <a:gd name="T7" fmla="*/ 520 h 650"/>
                  <a:gd name="T8" fmla="*/ 297 w 537"/>
                  <a:gd name="T9" fmla="*/ 500 h 650"/>
                  <a:gd name="T10" fmla="*/ 255 w 537"/>
                  <a:gd name="T11" fmla="*/ 474 h 650"/>
                  <a:gd name="T12" fmla="*/ 218 w 537"/>
                  <a:gd name="T13" fmla="*/ 442 h 650"/>
                  <a:gd name="T14" fmla="*/ 188 w 537"/>
                  <a:gd name="T15" fmla="*/ 404 h 650"/>
                  <a:gd name="T16" fmla="*/ 166 w 537"/>
                  <a:gd name="T17" fmla="*/ 358 h 650"/>
                  <a:gd name="T18" fmla="*/ 156 w 537"/>
                  <a:gd name="T19" fmla="*/ 302 h 650"/>
                  <a:gd name="T20" fmla="*/ 158 w 537"/>
                  <a:gd name="T21" fmla="*/ 240 h 650"/>
                  <a:gd name="T22" fmla="*/ 176 w 537"/>
                  <a:gd name="T23" fmla="*/ 168 h 650"/>
                  <a:gd name="T24" fmla="*/ 212 w 537"/>
                  <a:gd name="T25" fmla="*/ 86 h 650"/>
                  <a:gd name="T26" fmla="*/ 236 w 537"/>
                  <a:gd name="T27" fmla="*/ 40 h 650"/>
                  <a:gd name="T28" fmla="*/ 198 w 537"/>
                  <a:gd name="T29" fmla="*/ 18 h 650"/>
                  <a:gd name="T30" fmla="*/ 158 w 537"/>
                  <a:gd name="T31" fmla="*/ 4 h 650"/>
                  <a:gd name="T32" fmla="*/ 128 w 537"/>
                  <a:gd name="T33" fmla="*/ 0 h 650"/>
                  <a:gd name="T34" fmla="*/ 96 w 537"/>
                  <a:gd name="T35" fmla="*/ 2 h 650"/>
                  <a:gd name="T36" fmla="*/ 66 w 537"/>
                  <a:gd name="T37" fmla="*/ 16 h 650"/>
                  <a:gd name="T38" fmla="*/ 50 w 537"/>
                  <a:gd name="T39" fmla="*/ 26 h 650"/>
                  <a:gd name="T40" fmla="*/ 30 w 537"/>
                  <a:gd name="T41" fmla="*/ 78 h 650"/>
                  <a:gd name="T42" fmla="*/ 8 w 537"/>
                  <a:gd name="T43" fmla="*/ 158 h 650"/>
                  <a:gd name="T44" fmla="*/ 2 w 537"/>
                  <a:gd name="T45" fmla="*/ 206 h 650"/>
                  <a:gd name="T46" fmla="*/ 0 w 537"/>
                  <a:gd name="T47" fmla="*/ 258 h 650"/>
                  <a:gd name="T48" fmla="*/ 6 w 537"/>
                  <a:gd name="T49" fmla="*/ 312 h 650"/>
                  <a:gd name="T50" fmla="*/ 20 w 537"/>
                  <a:gd name="T51" fmla="*/ 368 h 650"/>
                  <a:gd name="T52" fmla="*/ 46 w 537"/>
                  <a:gd name="T53" fmla="*/ 424 h 650"/>
                  <a:gd name="T54" fmla="*/ 84 w 537"/>
                  <a:gd name="T55" fmla="*/ 476 h 650"/>
                  <a:gd name="T56" fmla="*/ 136 w 537"/>
                  <a:gd name="T57" fmla="*/ 524 h 650"/>
                  <a:gd name="T58" fmla="*/ 206 w 537"/>
                  <a:gd name="T59" fmla="*/ 568 h 650"/>
                  <a:gd name="T60" fmla="*/ 295 w 537"/>
                  <a:gd name="T61" fmla="*/ 604 h 650"/>
                  <a:gd name="T62" fmla="*/ 403 w 537"/>
                  <a:gd name="T63" fmla="*/ 632 h 650"/>
                  <a:gd name="T64" fmla="*/ 535 w 537"/>
                  <a:gd name="T65" fmla="*/ 6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7" h="650">
                    <a:moveTo>
                      <a:pt x="537" y="564"/>
                    </a:moveTo>
                    <a:lnTo>
                      <a:pt x="537" y="564"/>
                    </a:lnTo>
                    <a:lnTo>
                      <a:pt x="513" y="562"/>
                    </a:lnTo>
                    <a:lnTo>
                      <a:pt x="485" y="558"/>
                    </a:lnTo>
                    <a:lnTo>
                      <a:pt x="449" y="552"/>
                    </a:lnTo>
                    <a:lnTo>
                      <a:pt x="409" y="542"/>
                    </a:lnTo>
                    <a:lnTo>
                      <a:pt x="365" y="530"/>
                    </a:lnTo>
                    <a:lnTo>
                      <a:pt x="341" y="520"/>
                    </a:lnTo>
                    <a:lnTo>
                      <a:pt x="319" y="512"/>
                    </a:lnTo>
                    <a:lnTo>
                      <a:pt x="297" y="500"/>
                    </a:lnTo>
                    <a:lnTo>
                      <a:pt x="275" y="488"/>
                    </a:lnTo>
                    <a:lnTo>
                      <a:pt x="255" y="474"/>
                    </a:lnTo>
                    <a:lnTo>
                      <a:pt x="236" y="460"/>
                    </a:lnTo>
                    <a:lnTo>
                      <a:pt x="218" y="442"/>
                    </a:lnTo>
                    <a:lnTo>
                      <a:pt x="202" y="424"/>
                    </a:lnTo>
                    <a:lnTo>
                      <a:pt x="188" y="404"/>
                    </a:lnTo>
                    <a:lnTo>
                      <a:pt x="176" y="382"/>
                    </a:lnTo>
                    <a:lnTo>
                      <a:pt x="166" y="358"/>
                    </a:lnTo>
                    <a:lnTo>
                      <a:pt x="158" y="332"/>
                    </a:lnTo>
                    <a:lnTo>
                      <a:pt x="156" y="302"/>
                    </a:lnTo>
                    <a:lnTo>
                      <a:pt x="154" y="272"/>
                    </a:lnTo>
                    <a:lnTo>
                      <a:pt x="158" y="240"/>
                    </a:lnTo>
                    <a:lnTo>
                      <a:pt x="164" y="206"/>
                    </a:lnTo>
                    <a:lnTo>
                      <a:pt x="176" y="168"/>
                    </a:lnTo>
                    <a:lnTo>
                      <a:pt x="190" y="128"/>
                    </a:lnTo>
                    <a:lnTo>
                      <a:pt x="212" y="86"/>
                    </a:lnTo>
                    <a:lnTo>
                      <a:pt x="236" y="40"/>
                    </a:lnTo>
                    <a:lnTo>
                      <a:pt x="236" y="40"/>
                    </a:lnTo>
                    <a:lnTo>
                      <a:pt x="218" y="28"/>
                    </a:lnTo>
                    <a:lnTo>
                      <a:pt x="198" y="18"/>
                    </a:lnTo>
                    <a:lnTo>
                      <a:pt x="172" y="8"/>
                    </a:lnTo>
                    <a:lnTo>
                      <a:pt x="158" y="4"/>
                    </a:lnTo>
                    <a:lnTo>
                      <a:pt x="142" y="2"/>
                    </a:lnTo>
                    <a:lnTo>
                      <a:pt x="128" y="0"/>
                    </a:lnTo>
                    <a:lnTo>
                      <a:pt x="112" y="0"/>
                    </a:lnTo>
                    <a:lnTo>
                      <a:pt x="96" y="2"/>
                    </a:lnTo>
                    <a:lnTo>
                      <a:pt x="80" y="8"/>
                    </a:lnTo>
                    <a:lnTo>
                      <a:pt x="66" y="16"/>
                    </a:lnTo>
                    <a:lnTo>
                      <a:pt x="50" y="26"/>
                    </a:lnTo>
                    <a:lnTo>
                      <a:pt x="50" y="26"/>
                    </a:lnTo>
                    <a:lnTo>
                      <a:pt x="40" y="50"/>
                    </a:lnTo>
                    <a:lnTo>
                      <a:pt x="30" y="78"/>
                    </a:lnTo>
                    <a:lnTo>
                      <a:pt x="18" y="114"/>
                    </a:lnTo>
                    <a:lnTo>
                      <a:pt x="8" y="158"/>
                    </a:lnTo>
                    <a:lnTo>
                      <a:pt x="4" y="180"/>
                    </a:lnTo>
                    <a:lnTo>
                      <a:pt x="2" y="206"/>
                    </a:lnTo>
                    <a:lnTo>
                      <a:pt x="0" y="232"/>
                    </a:lnTo>
                    <a:lnTo>
                      <a:pt x="0" y="258"/>
                    </a:lnTo>
                    <a:lnTo>
                      <a:pt x="2" y="286"/>
                    </a:lnTo>
                    <a:lnTo>
                      <a:pt x="6" y="312"/>
                    </a:lnTo>
                    <a:lnTo>
                      <a:pt x="12" y="340"/>
                    </a:lnTo>
                    <a:lnTo>
                      <a:pt x="20" y="368"/>
                    </a:lnTo>
                    <a:lnTo>
                      <a:pt x="32" y="396"/>
                    </a:lnTo>
                    <a:lnTo>
                      <a:pt x="46" y="424"/>
                    </a:lnTo>
                    <a:lnTo>
                      <a:pt x="62" y="450"/>
                    </a:lnTo>
                    <a:lnTo>
                      <a:pt x="84" y="476"/>
                    </a:lnTo>
                    <a:lnTo>
                      <a:pt x="108" y="500"/>
                    </a:lnTo>
                    <a:lnTo>
                      <a:pt x="136" y="524"/>
                    </a:lnTo>
                    <a:lnTo>
                      <a:pt x="170" y="546"/>
                    </a:lnTo>
                    <a:lnTo>
                      <a:pt x="206" y="568"/>
                    </a:lnTo>
                    <a:lnTo>
                      <a:pt x="248" y="586"/>
                    </a:lnTo>
                    <a:lnTo>
                      <a:pt x="295" y="604"/>
                    </a:lnTo>
                    <a:lnTo>
                      <a:pt x="347" y="620"/>
                    </a:lnTo>
                    <a:lnTo>
                      <a:pt x="403" y="632"/>
                    </a:lnTo>
                    <a:lnTo>
                      <a:pt x="467" y="642"/>
                    </a:lnTo>
                    <a:lnTo>
                      <a:pt x="535" y="650"/>
                    </a:lnTo>
                    <a:lnTo>
                      <a:pt x="537" y="564"/>
                    </a:lnTo>
                    <a:close/>
                  </a:path>
                </a:pathLst>
              </a:custGeom>
              <a:solidFill>
                <a:srgbClr val="2B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45"/>
              <p:cNvSpPr>
                <a:spLocks/>
              </p:cNvSpPr>
              <p:nvPr/>
            </p:nvSpPr>
            <p:spPr bwMode="auto">
              <a:xfrm>
                <a:off x="10102078" y="5065186"/>
                <a:ext cx="281625" cy="616797"/>
              </a:xfrm>
              <a:custGeom>
                <a:avLst/>
                <a:gdLst>
                  <a:gd name="T0" fmla="*/ 282 w 284"/>
                  <a:gd name="T1" fmla="*/ 22 h 622"/>
                  <a:gd name="T2" fmla="*/ 282 w 284"/>
                  <a:gd name="T3" fmla="*/ 22 h 622"/>
                  <a:gd name="T4" fmla="*/ 266 w 284"/>
                  <a:gd name="T5" fmla="*/ 78 h 622"/>
                  <a:gd name="T6" fmla="*/ 250 w 284"/>
                  <a:gd name="T7" fmla="*/ 132 h 622"/>
                  <a:gd name="T8" fmla="*/ 238 w 284"/>
                  <a:gd name="T9" fmla="*/ 186 h 622"/>
                  <a:gd name="T10" fmla="*/ 226 w 284"/>
                  <a:gd name="T11" fmla="*/ 240 h 622"/>
                  <a:gd name="T12" fmla="*/ 218 w 284"/>
                  <a:gd name="T13" fmla="*/ 292 h 622"/>
                  <a:gd name="T14" fmla="*/ 210 w 284"/>
                  <a:gd name="T15" fmla="*/ 340 h 622"/>
                  <a:gd name="T16" fmla="*/ 198 w 284"/>
                  <a:gd name="T17" fmla="*/ 432 h 622"/>
                  <a:gd name="T18" fmla="*/ 192 w 284"/>
                  <a:gd name="T19" fmla="*/ 510 h 622"/>
                  <a:gd name="T20" fmla="*/ 188 w 284"/>
                  <a:gd name="T21" fmla="*/ 568 h 622"/>
                  <a:gd name="T22" fmla="*/ 188 w 284"/>
                  <a:gd name="T23" fmla="*/ 622 h 622"/>
                  <a:gd name="T24" fmla="*/ 60 w 284"/>
                  <a:gd name="T25" fmla="*/ 622 h 622"/>
                  <a:gd name="T26" fmla="*/ 0 w 284"/>
                  <a:gd name="T27" fmla="*/ 54 h 622"/>
                  <a:gd name="T28" fmla="*/ 0 w 284"/>
                  <a:gd name="T29" fmla="*/ 54 h 622"/>
                  <a:gd name="T30" fmla="*/ 46 w 284"/>
                  <a:gd name="T31" fmla="*/ 40 h 622"/>
                  <a:gd name="T32" fmla="*/ 94 w 284"/>
                  <a:gd name="T33" fmla="*/ 28 h 622"/>
                  <a:gd name="T34" fmla="*/ 148 w 284"/>
                  <a:gd name="T35" fmla="*/ 14 h 622"/>
                  <a:gd name="T36" fmla="*/ 202 w 284"/>
                  <a:gd name="T37" fmla="*/ 4 h 622"/>
                  <a:gd name="T38" fmla="*/ 226 w 284"/>
                  <a:gd name="T39" fmla="*/ 2 h 622"/>
                  <a:gd name="T40" fmla="*/ 248 w 284"/>
                  <a:gd name="T41" fmla="*/ 0 h 622"/>
                  <a:gd name="T42" fmla="*/ 264 w 284"/>
                  <a:gd name="T43" fmla="*/ 2 h 622"/>
                  <a:gd name="T44" fmla="*/ 276 w 284"/>
                  <a:gd name="T45" fmla="*/ 6 h 622"/>
                  <a:gd name="T46" fmla="*/ 280 w 284"/>
                  <a:gd name="T47" fmla="*/ 8 h 622"/>
                  <a:gd name="T48" fmla="*/ 282 w 284"/>
                  <a:gd name="T49" fmla="*/ 12 h 622"/>
                  <a:gd name="T50" fmla="*/ 284 w 284"/>
                  <a:gd name="T51" fmla="*/ 18 h 622"/>
                  <a:gd name="T52" fmla="*/ 282 w 284"/>
                  <a:gd name="T53" fmla="*/ 22 h 622"/>
                  <a:gd name="T54" fmla="*/ 282 w 284"/>
                  <a:gd name="T55" fmla="*/ 2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4" h="622">
                    <a:moveTo>
                      <a:pt x="282" y="22"/>
                    </a:moveTo>
                    <a:lnTo>
                      <a:pt x="282" y="22"/>
                    </a:lnTo>
                    <a:lnTo>
                      <a:pt x="266" y="78"/>
                    </a:lnTo>
                    <a:lnTo>
                      <a:pt x="250" y="132"/>
                    </a:lnTo>
                    <a:lnTo>
                      <a:pt x="238" y="186"/>
                    </a:lnTo>
                    <a:lnTo>
                      <a:pt x="226" y="240"/>
                    </a:lnTo>
                    <a:lnTo>
                      <a:pt x="218" y="292"/>
                    </a:lnTo>
                    <a:lnTo>
                      <a:pt x="210" y="340"/>
                    </a:lnTo>
                    <a:lnTo>
                      <a:pt x="198" y="432"/>
                    </a:lnTo>
                    <a:lnTo>
                      <a:pt x="192" y="510"/>
                    </a:lnTo>
                    <a:lnTo>
                      <a:pt x="188" y="568"/>
                    </a:lnTo>
                    <a:lnTo>
                      <a:pt x="188" y="622"/>
                    </a:lnTo>
                    <a:lnTo>
                      <a:pt x="60" y="622"/>
                    </a:lnTo>
                    <a:lnTo>
                      <a:pt x="0" y="54"/>
                    </a:lnTo>
                    <a:lnTo>
                      <a:pt x="0" y="54"/>
                    </a:lnTo>
                    <a:lnTo>
                      <a:pt x="46" y="40"/>
                    </a:lnTo>
                    <a:lnTo>
                      <a:pt x="94" y="28"/>
                    </a:lnTo>
                    <a:lnTo>
                      <a:pt x="148" y="14"/>
                    </a:lnTo>
                    <a:lnTo>
                      <a:pt x="202" y="4"/>
                    </a:lnTo>
                    <a:lnTo>
                      <a:pt x="226" y="2"/>
                    </a:lnTo>
                    <a:lnTo>
                      <a:pt x="248" y="0"/>
                    </a:lnTo>
                    <a:lnTo>
                      <a:pt x="264" y="2"/>
                    </a:lnTo>
                    <a:lnTo>
                      <a:pt x="276" y="6"/>
                    </a:lnTo>
                    <a:lnTo>
                      <a:pt x="280" y="8"/>
                    </a:lnTo>
                    <a:lnTo>
                      <a:pt x="282" y="12"/>
                    </a:lnTo>
                    <a:lnTo>
                      <a:pt x="284" y="18"/>
                    </a:lnTo>
                    <a:lnTo>
                      <a:pt x="282" y="22"/>
                    </a:lnTo>
                    <a:lnTo>
                      <a:pt x="282" y="22"/>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46"/>
              <p:cNvSpPr>
                <a:spLocks/>
              </p:cNvSpPr>
              <p:nvPr/>
            </p:nvSpPr>
            <p:spPr bwMode="auto">
              <a:xfrm>
                <a:off x="10002914" y="5124685"/>
                <a:ext cx="154695" cy="551350"/>
              </a:xfrm>
              <a:custGeom>
                <a:avLst/>
                <a:gdLst>
                  <a:gd name="T0" fmla="*/ 0 w 156"/>
                  <a:gd name="T1" fmla="*/ 12 h 556"/>
                  <a:gd name="T2" fmla="*/ 0 w 156"/>
                  <a:gd name="T3" fmla="*/ 12 h 556"/>
                  <a:gd name="T4" fmla="*/ 10 w 156"/>
                  <a:gd name="T5" fmla="*/ 56 h 556"/>
                  <a:gd name="T6" fmla="*/ 16 w 156"/>
                  <a:gd name="T7" fmla="*/ 102 h 556"/>
                  <a:gd name="T8" fmla="*/ 20 w 156"/>
                  <a:gd name="T9" fmla="*/ 148 h 556"/>
                  <a:gd name="T10" fmla="*/ 22 w 156"/>
                  <a:gd name="T11" fmla="*/ 196 h 556"/>
                  <a:gd name="T12" fmla="*/ 22 w 156"/>
                  <a:gd name="T13" fmla="*/ 242 h 556"/>
                  <a:gd name="T14" fmla="*/ 22 w 156"/>
                  <a:gd name="T15" fmla="*/ 286 h 556"/>
                  <a:gd name="T16" fmla="*/ 18 w 156"/>
                  <a:gd name="T17" fmla="*/ 372 h 556"/>
                  <a:gd name="T18" fmla="*/ 14 w 156"/>
                  <a:gd name="T19" fmla="*/ 446 h 556"/>
                  <a:gd name="T20" fmla="*/ 6 w 156"/>
                  <a:gd name="T21" fmla="*/ 504 h 556"/>
                  <a:gd name="T22" fmla="*/ 0 w 156"/>
                  <a:gd name="T23" fmla="*/ 556 h 556"/>
                  <a:gd name="T24" fmla="*/ 128 w 156"/>
                  <a:gd name="T25" fmla="*/ 556 h 556"/>
                  <a:gd name="T26" fmla="*/ 156 w 156"/>
                  <a:gd name="T27" fmla="*/ 42 h 556"/>
                  <a:gd name="T28" fmla="*/ 156 w 156"/>
                  <a:gd name="T29" fmla="*/ 42 h 556"/>
                  <a:gd name="T30" fmla="*/ 130 w 156"/>
                  <a:gd name="T31" fmla="*/ 30 h 556"/>
                  <a:gd name="T32" fmla="*/ 104 w 156"/>
                  <a:gd name="T33" fmla="*/ 22 h 556"/>
                  <a:gd name="T34" fmla="*/ 76 w 156"/>
                  <a:gd name="T35" fmla="*/ 12 h 556"/>
                  <a:gd name="T36" fmla="*/ 46 w 156"/>
                  <a:gd name="T37" fmla="*/ 4 h 556"/>
                  <a:gd name="T38" fmla="*/ 22 w 156"/>
                  <a:gd name="T39" fmla="*/ 0 h 556"/>
                  <a:gd name="T40" fmla="*/ 12 w 156"/>
                  <a:gd name="T41" fmla="*/ 0 h 556"/>
                  <a:gd name="T42" fmla="*/ 6 w 156"/>
                  <a:gd name="T43" fmla="*/ 2 h 556"/>
                  <a:gd name="T44" fmla="*/ 2 w 156"/>
                  <a:gd name="T45" fmla="*/ 6 h 556"/>
                  <a:gd name="T46" fmla="*/ 0 w 156"/>
                  <a:gd name="T47" fmla="*/ 12 h 556"/>
                  <a:gd name="T48" fmla="*/ 0 w 156"/>
                  <a:gd name="T49" fmla="*/ 12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556">
                    <a:moveTo>
                      <a:pt x="0" y="12"/>
                    </a:moveTo>
                    <a:lnTo>
                      <a:pt x="0" y="12"/>
                    </a:lnTo>
                    <a:lnTo>
                      <a:pt x="10" y="56"/>
                    </a:lnTo>
                    <a:lnTo>
                      <a:pt x="16" y="102"/>
                    </a:lnTo>
                    <a:lnTo>
                      <a:pt x="20" y="148"/>
                    </a:lnTo>
                    <a:lnTo>
                      <a:pt x="22" y="196"/>
                    </a:lnTo>
                    <a:lnTo>
                      <a:pt x="22" y="242"/>
                    </a:lnTo>
                    <a:lnTo>
                      <a:pt x="22" y="286"/>
                    </a:lnTo>
                    <a:lnTo>
                      <a:pt x="18" y="372"/>
                    </a:lnTo>
                    <a:lnTo>
                      <a:pt x="14" y="446"/>
                    </a:lnTo>
                    <a:lnTo>
                      <a:pt x="6" y="504"/>
                    </a:lnTo>
                    <a:lnTo>
                      <a:pt x="0" y="556"/>
                    </a:lnTo>
                    <a:lnTo>
                      <a:pt x="128" y="556"/>
                    </a:lnTo>
                    <a:lnTo>
                      <a:pt x="156" y="42"/>
                    </a:lnTo>
                    <a:lnTo>
                      <a:pt x="156" y="42"/>
                    </a:lnTo>
                    <a:lnTo>
                      <a:pt x="130" y="30"/>
                    </a:lnTo>
                    <a:lnTo>
                      <a:pt x="104" y="22"/>
                    </a:lnTo>
                    <a:lnTo>
                      <a:pt x="76" y="12"/>
                    </a:lnTo>
                    <a:lnTo>
                      <a:pt x="46" y="4"/>
                    </a:lnTo>
                    <a:lnTo>
                      <a:pt x="22" y="0"/>
                    </a:lnTo>
                    <a:lnTo>
                      <a:pt x="12" y="0"/>
                    </a:lnTo>
                    <a:lnTo>
                      <a:pt x="6" y="2"/>
                    </a:lnTo>
                    <a:lnTo>
                      <a:pt x="2" y="6"/>
                    </a:lnTo>
                    <a:lnTo>
                      <a:pt x="0" y="12"/>
                    </a:lnTo>
                    <a:lnTo>
                      <a:pt x="0" y="12"/>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47"/>
              <p:cNvSpPr>
                <a:spLocks/>
              </p:cNvSpPr>
              <p:nvPr/>
            </p:nvSpPr>
            <p:spPr bwMode="auto">
              <a:xfrm>
                <a:off x="9955316" y="4437481"/>
                <a:ext cx="450203" cy="679271"/>
              </a:xfrm>
              <a:custGeom>
                <a:avLst/>
                <a:gdLst>
                  <a:gd name="T0" fmla="*/ 184 w 454"/>
                  <a:gd name="T1" fmla="*/ 42 h 685"/>
                  <a:gd name="T2" fmla="*/ 184 w 454"/>
                  <a:gd name="T3" fmla="*/ 42 h 685"/>
                  <a:gd name="T4" fmla="*/ 208 w 454"/>
                  <a:gd name="T5" fmla="*/ 40 h 685"/>
                  <a:gd name="T6" fmla="*/ 268 w 454"/>
                  <a:gd name="T7" fmla="*/ 32 h 685"/>
                  <a:gd name="T8" fmla="*/ 304 w 454"/>
                  <a:gd name="T9" fmla="*/ 26 h 685"/>
                  <a:gd name="T10" fmla="*/ 342 w 454"/>
                  <a:gd name="T11" fmla="*/ 20 h 685"/>
                  <a:gd name="T12" fmla="*/ 376 w 454"/>
                  <a:gd name="T13" fmla="*/ 10 h 685"/>
                  <a:gd name="T14" fmla="*/ 406 w 454"/>
                  <a:gd name="T15" fmla="*/ 0 h 685"/>
                  <a:gd name="T16" fmla="*/ 406 w 454"/>
                  <a:gd name="T17" fmla="*/ 0 h 685"/>
                  <a:gd name="T18" fmla="*/ 420 w 454"/>
                  <a:gd name="T19" fmla="*/ 72 h 685"/>
                  <a:gd name="T20" fmla="*/ 430 w 454"/>
                  <a:gd name="T21" fmla="*/ 152 h 685"/>
                  <a:gd name="T22" fmla="*/ 442 w 454"/>
                  <a:gd name="T23" fmla="*/ 248 h 685"/>
                  <a:gd name="T24" fmla="*/ 450 w 454"/>
                  <a:gd name="T25" fmla="*/ 357 h 685"/>
                  <a:gd name="T26" fmla="*/ 452 w 454"/>
                  <a:gd name="T27" fmla="*/ 413 h 685"/>
                  <a:gd name="T28" fmla="*/ 454 w 454"/>
                  <a:gd name="T29" fmla="*/ 467 h 685"/>
                  <a:gd name="T30" fmla="*/ 452 w 454"/>
                  <a:gd name="T31" fmla="*/ 521 h 685"/>
                  <a:gd name="T32" fmla="*/ 450 w 454"/>
                  <a:gd name="T33" fmla="*/ 573 h 685"/>
                  <a:gd name="T34" fmla="*/ 444 w 454"/>
                  <a:gd name="T35" fmla="*/ 623 h 685"/>
                  <a:gd name="T36" fmla="*/ 434 w 454"/>
                  <a:gd name="T37" fmla="*/ 667 h 685"/>
                  <a:gd name="T38" fmla="*/ 434 w 454"/>
                  <a:gd name="T39" fmla="*/ 667 h 685"/>
                  <a:gd name="T40" fmla="*/ 420 w 454"/>
                  <a:gd name="T41" fmla="*/ 671 h 685"/>
                  <a:gd name="T42" fmla="*/ 382 w 454"/>
                  <a:gd name="T43" fmla="*/ 677 h 685"/>
                  <a:gd name="T44" fmla="*/ 326 w 454"/>
                  <a:gd name="T45" fmla="*/ 683 h 685"/>
                  <a:gd name="T46" fmla="*/ 294 w 454"/>
                  <a:gd name="T47" fmla="*/ 685 h 685"/>
                  <a:gd name="T48" fmla="*/ 258 w 454"/>
                  <a:gd name="T49" fmla="*/ 685 h 685"/>
                  <a:gd name="T50" fmla="*/ 222 w 454"/>
                  <a:gd name="T51" fmla="*/ 683 h 685"/>
                  <a:gd name="T52" fmla="*/ 186 w 454"/>
                  <a:gd name="T53" fmla="*/ 679 h 685"/>
                  <a:gd name="T54" fmla="*/ 150 w 454"/>
                  <a:gd name="T55" fmla="*/ 673 h 685"/>
                  <a:gd name="T56" fmla="*/ 114 w 454"/>
                  <a:gd name="T57" fmla="*/ 663 h 685"/>
                  <a:gd name="T58" fmla="*/ 82 w 454"/>
                  <a:gd name="T59" fmla="*/ 649 h 685"/>
                  <a:gd name="T60" fmla="*/ 66 w 454"/>
                  <a:gd name="T61" fmla="*/ 639 h 685"/>
                  <a:gd name="T62" fmla="*/ 50 w 454"/>
                  <a:gd name="T63" fmla="*/ 629 h 685"/>
                  <a:gd name="T64" fmla="*/ 36 w 454"/>
                  <a:gd name="T65" fmla="*/ 619 h 685"/>
                  <a:gd name="T66" fmla="*/ 22 w 454"/>
                  <a:gd name="T67" fmla="*/ 607 h 685"/>
                  <a:gd name="T68" fmla="*/ 10 w 454"/>
                  <a:gd name="T69" fmla="*/ 593 h 685"/>
                  <a:gd name="T70" fmla="*/ 0 w 454"/>
                  <a:gd name="T71" fmla="*/ 579 h 685"/>
                  <a:gd name="T72" fmla="*/ 0 w 454"/>
                  <a:gd name="T73" fmla="*/ 579 h 685"/>
                  <a:gd name="T74" fmla="*/ 8 w 454"/>
                  <a:gd name="T75" fmla="*/ 567 h 685"/>
                  <a:gd name="T76" fmla="*/ 30 w 454"/>
                  <a:gd name="T77" fmla="*/ 533 h 685"/>
                  <a:gd name="T78" fmla="*/ 60 w 454"/>
                  <a:gd name="T79" fmla="*/ 483 h 685"/>
                  <a:gd name="T80" fmla="*/ 78 w 454"/>
                  <a:gd name="T81" fmla="*/ 451 h 685"/>
                  <a:gd name="T82" fmla="*/ 96 w 454"/>
                  <a:gd name="T83" fmla="*/ 415 h 685"/>
                  <a:gd name="T84" fmla="*/ 112 w 454"/>
                  <a:gd name="T85" fmla="*/ 377 h 685"/>
                  <a:gd name="T86" fmla="*/ 130 w 454"/>
                  <a:gd name="T87" fmla="*/ 335 h 685"/>
                  <a:gd name="T88" fmla="*/ 144 w 454"/>
                  <a:gd name="T89" fmla="*/ 290 h 685"/>
                  <a:gd name="T90" fmla="*/ 158 w 454"/>
                  <a:gd name="T91" fmla="*/ 242 h 685"/>
                  <a:gd name="T92" fmla="*/ 170 w 454"/>
                  <a:gd name="T93" fmla="*/ 194 h 685"/>
                  <a:gd name="T94" fmla="*/ 178 w 454"/>
                  <a:gd name="T95" fmla="*/ 144 h 685"/>
                  <a:gd name="T96" fmla="*/ 182 w 454"/>
                  <a:gd name="T97" fmla="*/ 94 h 685"/>
                  <a:gd name="T98" fmla="*/ 184 w 454"/>
                  <a:gd name="T99" fmla="*/ 42 h 685"/>
                  <a:gd name="T100" fmla="*/ 184 w 454"/>
                  <a:gd name="T101" fmla="*/ 4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4" h="685">
                    <a:moveTo>
                      <a:pt x="184" y="42"/>
                    </a:moveTo>
                    <a:lnTo>
                      <a:pt x="184" y="42"/>
                    </a:lnTo>
                    <a:lnTo>
                      <a:pt x="208" y="40"/>
                    </a:lnTo>
                    <a:lnTo>
                      <a:pt x="268" y="32"/>
                    </a:lnTo>
                    <a:lnTo>
                      <a:pt x="304" y="26"/>
                    </a:lnTo>
                    <a:lnTo>
                      <a:pt x="342" y="20"/>
                    </a:lnTo>
                    <a:lnTo>
                      <a:pt x="376" y="10"/>
                    </a:lnTo>
                    <a:lnTo>
                      <a:pt x="406" y="0"/>
                    </a:lnTo>
                    <a:lnTo>
                      <a:pt x="406" y="0"/>
                    </a:lnTo>
                    <a:lnTo>
                      <a:pt x="420" y="72"/>
                    </a:lnTo>
                    <a:lnTo>
                      <a:pt x="430" y="152"/>
                    </a:lnTo>
                    <a:lnTo>
                      <a:pt x="442" y="248"/>
                    </a:lnTo>
                    <a:lnTo>
                      <a:pt x="450" y="357"/>
                    </a:lnTo>
                    <a:lnTo>
                      <a:pt x="452" y="413"/>
                    </a:lnTo>
                    <a:lnTo>
                      <a:pt x="454" y="467"/>
                    </a:lnTo>
                    <a:lnTo>
                      <a:pt x="452" y="521"/>
                    </a:lnTo>
                    <a:lnTo>
                      <a:pt x="450" y="573"/>
                    </a:lnTo>
                    <a:lnTo>
                      <a:pt x="444" y="623"/>
                    </a:lnTo>
                    <a:lnTo>
                      <a:pt x="434" y="667"/>
                    </a:lnTo>
                    <a:lnTo>
                      <a:pt x="434" y="667"/>
                    </a:lnTo>
                    <a:lnTo>
                      <a:pt x="420" y="671"/>
                    </a:lnTo>
                    <a:lnTo>
                      <a:pt x="382" y="677"/>
                    </a:lnTo>
                    <a:lnTo>
                      <a:pt x="326" y="683"/>
                    </a:lnTo>
                    <a:lnTo>
                      <a:pt x="294" y="685"/>
                    </a:lnTo>
                    <a:lnTo>
                      <a:pt x="258" y="685"/>
                    </a:lnTo>
                    <a:lnTo>
                      <a:pt x="222" y="683"/>
                    </a:lnTo>
                    <a:lnTo>
                      <a:pt x="186" y="679"/>
                    </a:lnTo>
                    <a:lnTo>
                      <a:pt x="150" y="673"/>
                    </a:lnTo>
                    <a:lnTo>
                      <a:pt x="114" y="663"/>
                    </a:lnTo>
                    <a:lnTo>
                      <a:pt x="82" y="649"/>
                    </a:lnTo>
                    <a:lnTo>
                      <a:pt x="66" y="639"/>
                    </a:lnTo>
                    <a:lnTo>
                      <a:pt x="50" y="629"/>
                    </a:lnTo>
                    <a:lnTo>
                      <a:pt x="36" y="619"/>
                    </a:lnTo>
                    <a:lnTo>
                      <a:pt x="22" y="607"/>
                    </a:lnTo>
                    <a:lnTo>
                      <a:pt x="10" y="593"/>
                    </a:lnTo>
                    <a:lnTo>
                      <a:pt x="0" y="579"/>
                    </a:lnTo>
                    <a:lnTo>
                      <a:pt x="0" y="579"/>
                    </a:lnTo>
                    <a:lnTo>
                      <a:pt x="8" y="567"/>
                    </a:lnTo>
                    <a:lnTo>
                      <a:pt x="30" y="533"/>
                    </a:lnTo>
                    <a:lnTo>
                      <a:pt x="60" y="483"/>
                    </a:lnTo>
                    <a:lnTo>
                      <a:pt x="78" y="451"/>
                    </a:lnTo>
                    <a:lnTo>
                      <a:pt x="96" y="415"/>
                    </a:lnTo>
                    <a:lnTo>
                      <a:pt x="112" y="377"/>
                    </a:lnTo>
                    <a:lnTo>
                      <a:pt x="130" y="335"/>
                    </a:lnTo>
                    <a:lnTo>
                      <a:pt x="144" y="290"/>
                    </a:lnTo>
                    <a:lnTo>
                      <a:pt x="158" y="242"/>
                    </a:lnTo>
                    <a:lnTo>
                      <a:pt x="170" y="194"/>
                    </a:lnTo>
                    <a:lnTo>
                      <a:pt x="178" y="144"/>
                    </a:lnTo>
                    <a:lnTo>
                      <a:pt x="182" y="94"/>
                    </a:lnTo>
                    <a:lnTo>
                      <a:pt x="184" y="42"/>
                    </a:lnTo>
                    <a:lnTo>
                      <a:pt x="184" y="42"/>
                    </a:lnTo>
                    <a:close/>
                  </a:path>
                </a:pathLst>
              </a:custGeom>
              <a:solidFill>
                <a:srgbClr val="2B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48"/>
              <p:cNvSpPr>
                <a:spLocks/>
              </p:cNvSpPr>
              <p:nvPr/>
            </p:nvSpPr>
            <p:spPr bwMode="auto">
              <a:xfrm>
                <a:off x="10014814" y="5041387"/>
                <a:ext cx="257825" cy="41649"/>
              </a:xfrm>
              <a:custGeom>
                <a:avLst/>
                <a:gdLst>
                  <a:gd name="T0" fmla="*/ 0 w 260"/>
                  <a:gd name="T1" fmla="*/ 10 h 42"/>
                  <a:gd name="T2" fmla="*/ 0 w 260"/>
                  <a:gd name="T3" fmla="*/ 10 h 42"/>
                  <a:gd name="T4" fmla="*/ 46 w 260"/>
                  <a:gd name="T5" fmla="*/ 18 h 42"/>
                  <a:gd name="T6" fmla="*/ 84 w 260"/>
                  <a:gd name="T7" fmla="*/ 22 h 42"/>
                  <a:gd name="T8" fmla="*/ 112 w 260"/>
                  <a:gd name="T9" fmla="*/ 26 h 42"/>
                  <a:gd name="T10" fmla="*/ 124 w 260"/>
                  <a:gd name="T11" fmla="*/ 0 h 42"/>
                  <a:gd name="T12" fmla="*/ 144 w 260"/>
                  <a:gd name="T13" fmla="*/ 30 h 42"/>
                  <a:gd name="T14" fmla="*/ 144 w 260"/>
                  <a:gd name="T15" fmla="*/ 30 h 42"/>
                  <a:gd name="T16" fmla="*/ 186 w 260"/>
                  <a:gd name="T17" fmla="*/ 36 h 42"/>
                  <a:gd name="T18" fmla="*/ 224 w 260"/>
                  <a:gd name="T19" fmla="*/ 40 h 42"/>
                  <a:gd name="T20" fmla="*/ 260 w 260"/>
                  <a:gd name="T21" fmla="*/ 42 h 42"/>
                  <a:gd name="T22" fmla="*/ 260 w 260"/>
                  <a:gd name="T23" fmla="*/ 42 h 42"/>
                  <a:gd name="T24" fmla="*/ 202 w 260"/>
                  <a:gd name="T25" fmla="*/ 42 h 42"/>
                  <a:gd name="T26" fmla="*/ 158 w 260"/>
                  <a:gd name="T27" fmla="*/ 42 h 42"/>
                  <a:gd name="T28" fmla="*/ 134 w 260"/>
                  <a:gd name="T29" fmla="*/ 40 h 42"/>
                  <a:gd name="T30" fmla="*/ 126 w 260"/>
                  <a:gd name="T31" fmla="*/ 24 h 42"/>
                  <a:gd name="T32" fmla="*/ 118 w 260"/>
                  <a:gd name="T33" fmla="*/ 40 h 42"/>
                  <a:gd name="T34" fmla="*/ 118 w 260"/>
                  <a:gd name="T35" fmla="*/ 40 h 42"/>
                  <a:gd name="T36" fmla="*/ 66 w 260"/>
                  <a:gd name="T37" fmla="*/ 26 h 42"/>
                  <a:gd name="T38" fmla="*/ 0 w 260"/>
                  <a:gd name="T39" fmla="*/ 10 h 42"/>
                  <a:gd name="T40" fmla="*/ 0 w 260"/>
                  <a:gd name="T41"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42">
                    <a:moveTo>
                      <a:pt x="0" y="10"/>
                    </a:moveTo>
                    <a:lnTo>
                      <a:pt x="0" y="10"/>
                    </a:lnTo>
                    <a:lnTo>
                      <a:pt x="46" y="18"/>
                    </a:lnTo>
                    <a:lnTo>
                      <a:pt x="84" y="22"/>
                    </a:lnTo>
                    <a:lnTo>
                      <a:pt x="112" y="26"/>
                    </a:lnTo>
                    <a:lnTo>
                      <a:pt x="124" y="0"/>
                    </a:lnTo>
                    <a:lnTo>
                      <a:pt x="144" y="30"/>
                    </a:lnTo>
                    <a:lnTo>
                      <a:pt x="144" y="30"/>
                    </a:lnTo>
                    <a:lnTo>
                      <a:pt x="186" y="36"/>
                    </a:lnTo>
                    <a:lnTo>
                      <a:pt x="224" y="40"/>
                    </a:lnTo>
                    <a:lnTo>
                      <a:pt x="260" y="42"/>
                    </a:lnTo>
                    <a:lnTo>
                      <a:pt x="260" y="42"/>
                    </a:lnTo>
                    <a:lnTo>
                      <a:pt x="202" y="42"/>
                    </a:lnTo>
                    <a:lnTo>
                      <a:pt x="158" y="42"/>
                    </a:lnTo>
                    <a:lnTo>
                      <a:pt x="134" y="40"/>
                    </a:lnTo>
                    <a:lnTo>
                      <a:pt x="126" y="24"/>
                    </a:lnTo>
                    <a:lnTo>
                      <a:pt x="118" y="40"/>
                    </a:lnTo>
                    <a:lnTo>
                      <a:pt x="118" y="40"/>
                    </a:lnTo>
                    <a:lnTo>
                      <a:pt x="66" y="26"/>
                    </a:lnTo>
                    <a:lnTo>
                      <a:pt x="0" y="10"/>
                    </a:lnTo>
                    <a:lnTo>
                      <a:pt x="0" y="10"/>
                    </a:lnTo>
                    <a:close/>
                  </a:path>
                </a:pathLst>
              </a:custGeom>
              <a:solidFill>
                <a:srgbClr val="141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49"/>
              <p:cNvSpPr>
                <a:spLocks/>
              </p:cNvSpPr>
              <p:nvPr/>
            </p:nvSpPr>
            <p:spPr bwMode="auto">
              <a:xfrm>
                <a:off x="10044563" y="5136584"/>
                <a:ext cx="97180" cy="323273"/>
              </a:xfrm>
              <a:custGeom>
                <a:avLst/>
                <a:gdLst>
                  <a:gd name="T0" fmla="*/ 0 w 98"/>
                  <a:gd name="T1" fmla="*/ 0 h 326"/>
                  <a:gd name="T2" fmla="*/ 4 w 98"/>
                  <a:gd name="T3" fmla="*/ 12 h 326"/>
                  <a:gd name="T4" fmla="*/ 10 w 98"/>
                  <a:gd name="T5" fmla="*/ 26 h 326"/>
                  <a:gd name="T6" fmla="*/ 20 w 98"/>
                  <a:gd name="T7" fmla="*/ 36 h 326"/>
                  <a:gd name="T8" fmla="*/ 26 w 98"/>
                  <a:gd name="T9" fmla="*/ 40 h 326"/>
                  <a:gd name="T10" fmla="*/ 36 w 98"/>
                  <a:gd name="T11" fmla="*/ 48 h 326"/>
                  <a:gd name="T12" fmla="*/ 42 w 98"/>
                  <a:gd name="T13" fmla="*/ 52 h 326"/>
                  <a:gd name="T14" fmla="*/ 48 w 98"/>
                  <a:gd name="T15" fmla="*/ 56 h 326"/>
                  <a:gd name="T16" fmla="*/ 54 w 98"/>
                  <a:gd name="T17" fmla="*/ 58 h 326"/>
                  <a:gd name="T18" fmla="*/ 68 w 98"/>
                  <a:gd name="T19" fmla="*/ 62 h 326"/>
                  <a:gd name="T20" fmla="*/ 86 w 98"/>
                  <a:gd name="T21" fmla="*/ 68 h 326"/>
                  <a:gd name="T22" fmla="*/ 86 w 98"/>
                  <a:gd name="T23" fmla="*/ 72 h 326"/>
                  <a:gd name="T24" fmla="*/ 92 w 98"/>
                  <a:gd name="T25" fmla="*/ 136 h 326"/>
                  <a:gd name="T26" fmla="*/ 94 w 98"/>
                  <a:gd name="T27" fmla="*/ 168 h 326"/>
                  <a:gd name="T28" fmla="*/ 96 w 98"/>
                  <a:gd name="T29" fmla="*/ 198 h 326"/>
                  <a:gd name="T30" fmla="*/ 98 w 98"/>
                  <a:gd name="T31" fmla="*/ 230 h 326"/>
                  <a:gd name="T32" fmla="*/ 98 w 98"/>
                  <a:gd name="T33" fmla="*/ 262 h 326"/>
                  <a:gd name="T34" fmla="*/ 98 w 98"/>
                  <a:gd name="T35" fmla="*/ 326 h 326"/>
                  <a:gd name="T36" fmla="*/ 88 w 98"/>
                  <a:gd name="T37" fmla="*/ 262 h 326"/>
                  <a:gd name="T38" fmla="*/ 84 w 98"/>
                  <a:gd name="T39" fmla="*/ 232 h 326"/>
                  <a:gd name="T40" fmla="*/ 82 w 98"/>
                  <a:gd name="T41" fmla="*/ 200 h 326"/>
                  <a:gd name="T42" fmla="*/ 78 w 98"/>
                  <a:gd name="T43" fmla="*/ 168 h 326"/>
                  <a:gd name="T44" fmla="*/ 76 w 98"/>
                  <a:gd name="T45" fmla="*/ 136 h 326"/>
                  <a:gd name="T46" fmla="*/ 74 w 98"/>
                  <a:gd name="T47" fmla="*/ 106 h 326"/>
                  <a:gd name="T48" fmla="*/ 78 w 98"/>
                  <a:gd name="T49" fmla="*/ 80 h 326"/>
                  <a:gd name="T50" fmla="*/ 64 w 98"/>
                  <a:gd name="T51" fmla="*/ 76 h 326"/>
                  <a:gd name="T52" fmla="*/ 56 w 98"/>
                  <a:gd name="T53" fmla="*/ 72 h 326"/>
                  <a:gd name="T54" fmla="*/ 50 w 98"/>
                  <a:gd name="T55" fmla="*/ 70 h 326"/>
                  <a:gd name="T56" fmla="*/ 36 w 98"/>
                  <a:gd name="T57" fmla="*/ 62 h 326"/>
                  <a:gd name="T58" fmla="*/ 24 w 98"/>
                  <a:gd name="T59" fmla="*/ 52 h 326"/>
                  <a:gd name="T60" fmla="*/ 20 w 98"/>
                  <a:gd name="T61" fmla="*/ 46 h 326"/>
                  <a:gd name="T62" fmla="*/ 14 w 98"/>
                  <a:gd name="T63" fmla="*/ 40 h 326"/>
                  <a:gd name="T64" fmla="*/ 6 w 98"/>
                  <a:gd name="T65" fmla="*/ 28 h 326"/>
                  <a:gd name="T66" fmla="*/ 0 w 98"/>
                  <a:gd name="T67" fmla="*/ 14 h 326"/>
                  <a:gd name="T68" fmla="*/ 0 w 98"/>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326">
                    <a:moveTo>
                      <a:pt x="0" y="0"/>
                    </a:moveTo>
                    <a:lnTo>
                      <a:pt x="0" y="0"/>
                    </a:lnTo>
                    <a:lnTo>
                      <a:pt x="4" y="12"/>
                    </a:lnTo>
                    <a:lnTo>
                      <a:pt x="4" y="12"/>
                    </a:lnTo>
                    <a:lnTo>
                      <a:pt x="10" y="26"/>
                    </a:lnTo>
                    <a:lnTo>
                      <a:pt x="10" y="26"/>
                    </a:lnTo>
                    <a:lnTo>
                      <a:pt x="20" y="36"/>
                    </a:lnTo>
                    <a:lnTo>
                      <a:pt x="20" y="36"/>
                    </a:lnTo>
                    <a:lnTo>
                      <a:pt x="26" y="40"/>
                    </a:lnTo>
                    <a:lnTo>
                      <a:pt x="26" y="40"/>
                    </a:lnTo>
                    <a:lnTo>
                      <a:pt x="30" y="44"/>
                    </a:lnTo>
                    <a:lnTo>
                      <a:pt x="36" y="48"/>
                    </a:lnTo>
                    <a:lnTo>
                      <a:pt x="36" y="48"/>
                    </a:lnTo>
                    <a:lnTo>
                      <a:pt x="42" y="52"/>
                    </a:lnTo>
                    <a:lnTo>
                      <a:pt x="42" y="52"/>
                    </a:lnTo>
                    <a:lnTo>
                      <a:pt x="48" y="56"/>
                    </a:lnTo>
                    <a:lnTo>
                      <a:pt x="54" y="58"/>
                    </a:lnTo>
                    <a:lnTo>
                      <a:pt x="54" y="58"/>
                    </a:lnTo>
                    <a:lnTo>
                      <a:pt x="62" y="60"/>
                    </a:lnTo>
                    <a:lnTo>
                      <a:pt x="68" y="62"/>
                    </a:lnTo>
                    <a:lnTo>
                      <a:pt x="82" y="66"/>
                    </a:lnTo>
                    <a:lnTo>
                      <a:pt x="86" y="68"/>
                    </a:lnTo>
                    <a:lnTo>
                      <a:pt x="86" y="72"/>
                    </a:lnTo>
                    <a:lnTo>
                      <a:pt x="86" y="72"/>
                    </a:lnTo>
                    <a:lnTo>
                      <a:pt x="90" y="104"/>
                    </a:lnTo>
                    <a:lnTo>
                      <a:pt x="92" y="136"/>
                    </a:lnTo>
                    <a:lnTo>
                      <a:pt x="92" y="136"/>
                    </a:lnTo>
                    <a:lnTo>
                      <a:pt x="94" y="168"/>
                    </a:lnTo>
                    <a:lnTo>
                      <a:pt x="94" y="168"/>
                    </a:lnTo>
                    <a:lnTo>
                      <a:pt x="96" y="198"/>
                    </a:lnTo>
                    <a:lnTo>
                      <a:pt x="96" y="198"/>
                    </a:lnTo>
                    <a:lnTo>
                      <a:pt x="98" y="230"/>
                    </a:lnTo>
                    <a:lnTo>
                      <a:pt x="98" y="230"/>
                    </a:lnTo>
                    <a:lnTo>
                      <a:pt x="98" y="262"/>
                    </a:lnTo>
                    <a:lnTo>
                      <a:pt x="98" y="262"/>
                    </a:lnTo>
                    <a:lnTo>
                      <a:pt x="98" y="326"/>
                    </a:lnTo>
                    <a:lnTo>
                      <a:pt x="98" y="326"/>
                    </a:lnTo>
                    <a:lnTo>
                      <a:pt x="88" y="262"/>
                    </a:lnTo>
                    <a:lnTo>
                      <a:pt x="88" y="262"/>
                    </a:lnTo>
                    <a:lnTo>
                      <a:pt x="84" y="232"/>
                    </a:lnTo>
                    <a:lnTo>
                      <a:pt x="84" y="232"/>
                    </a:lnTo>
                    <a:lnTo>
                      <a:pt x="82" y="200"/>
                    </a:lnTo>
                    <a:lnTo>
                      <a:pt x="82" y="200"/>
                    </a:lnTo>
                    <a:lnTo>
                      <a:pt x="78" y="168"/>
                    </a:lnTo>
                    <a:lnTo>
                      <a:pt x="78" y="168"/>
                    </a:lnTo>
                    <a:lnTo>
                      <a:pt x="76" y="136"/>
                    </a:lnTo>
                    <a:lnTo>
                      <a:pt x="74" y="106"/>
                    </a:lnTo>
                    <a:lnTo>
                      <a:pt x="74" y="106"/>
                    </a:lnTo>
                    <a:lnTo>
                      <a:pt x="72" y="74"/>
                    </a:lnTo>
                    <a:lnTo>
                      <a:pt x="78" y="80"/>
                    </a:lnTo>
                    <a:lnTo>
                      <a:pt x="78" y="80"/>
                    </a:lnTo>
                    <a:lnTo>
                      <a:pt x="64" y="76"/>
                    </a:lnTo>
                    <a:lnTo>
                      <a:pt x="56" y="72"/>
                    </a:lnTo>
                    <a:lnTo>
                      <a:pt x="56" y="72"/>
                    </a:lnTo>
                    <a:lnTo>
                      <a:pt x="50" y="70"/>
                    </a:lnTo>
                    <a:lnTo>
                      <a:pt x="50" y="70"/>
                    </a:lnTo>
                    <a:lnTo>
                      <a:pt x="36" y="62"/>
                    </a:lnTo>
                    <a:lnTo>
                      <a:pt x="36" y="62"/>
                    </a:lnTo>
                    <a:lnTo>
                      <a:pt x="30" y="58"/>
                    </a:lnTo>
                    <a:lnTo>
                      <a:pt x="24" y="52"/>
                    </a:lnTo>
                    <a:lnTo>
                      <a:pt x="24" y="52"/>
                    </a:lnTo>
                    <a:lnTo>
                      <a:pt x="20" y="46"/>
                    </a:lnTo>
                    <a:lnTo>
                      <a:pt x="20" y="46"/>
                    </a:lnTo>
                    <a:lnTo>
                      <a:pt x="14" y="40"/>
                    </a:lnTo>
                    <a:lnTo>
                      <a:pt x="14" y="40"/>
                    </a:lnTo>
                    <a:lnTo>
                      <a:pt x="6" y="28"/>
                    </a:lnTo>
                    <a:lnTo>
                      <a:pt x="6" y="28"/>
                    </a:lnTo>
                    <a:lnTo>
                      <a:pt x="0" y="14"/>
                    </a:lnTo>
                    <a:lnTo>
                      <a:pt x="0" y="14"/>
                    </a:lnTo>
                    <a:lnTo>
                      <a:pt x="0" y="0"/>
                    </a:lnTo>
                    <a:lnTo>
                      <a:pt x="0" y="0"/>
                    </a:lnTo>
                    <a:close/>
                  </a:path>
                </a:pathLst>
              </a:custGeom>
              <a:solidFill>
                <a:srgbClr val="7D7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50"/>
              <p:cNvSpPr>
                <a:spLocks/>
              </p:cNvSpPr>
              <p:nvPr/>
            </p:nvSpPr>
            <p:spPr bwMode="auto">
              <a:xfrm>
                <a:off x="10002914" y="5666118"/>
                <a:ext cx="126929" cy="19833"/>
              </a:xfrm>
              <a:custGeom>
                <a:avLst/>
                <a:gdLst>
                  <a:gd name="T0" fmla="*/ 128 w 128"/>
                  <a:gd name="T1" fmla="*/ 10 h 20"/>
                  <a:gd name="T2" fmla="*/ 128 w 128"/>
                  <a:gd name="T3" fmla="*/ 10 h 20"/>
                  <a:gd name="T4" fmla="*/ 126 w 128"/>
                  <a:gd name="T5" fmla="*/ 12 h 20"/>
                  <a:gd name="T6" fmla="*/ 122 w 128"/>
                  <a:gd name="T7" fmla="*/ 14 h 20"/>
                  <a:gd name="T8" fmla="*/ 108 w 128"/>
                  <a:gd name="T9" fmla="*/ 18 h 20"/>
                  <a:gd name="T10" fmla="*/ 88 w 128"/>
                  <a:gd name="T11" fmla="*/ 20 h 20"/>
                  <a:gd name="T12" fmla="*/ 64 w 128"/>
                  <a:gd name="T13" fmla="*/ 20 h 20"/>
                  <a:gd name="T14" fmla="*/ 64 w 128"/>
                  <a:gd name="T15" fmla="*/ 20 h 20"/>
                  <a:gd name="T16" fmla="*/ 38 w 128"/>
                  <a:gd name="T17" fmla="*/ 20 h 20"/>
                  <a:gd name="T18" fmla="*/ 18 w 128"/>
                  <a:gd name="T19" fmla="*/ 18 h 20"/>
                  <a:gd name="T20" fmla="*/ 4 w 128"/>
                  <a:gd name="T21" fmla="*/ 14 h 20"/>
                  <a:gd name="T22" fmla="*/ 0 w 128"/>
                  <a:gd name="T23" fmla="*/ 12 h 20"/>
                  <a:gd name="T24" fmla="*/ 0 w 128"/>
                  <a:gd name="T25" fmla="*/ 10 h 20"/>
                  <a:gd name="T26" fmla="*/ 0 w 128"/>
                  <a:gd name="T27" fmla="*/ 10 h 20"/>
                  <a:gd name="T28" fmla="*/ 0 w 128"/>
                  <a:gd name="T29" fmla="*/ 8 h 20"/>
                  <a:gd name="T30" fmla="*/ 4 w 128"/>
                  <a:gd name="T31" fmla="*/ 6 h 20"/>
                  <a:gd name="T32" fmla="*/ 18 w 128"/>
                  <a:gd name="T33" fmla="*/ 4 h 20"/>
                  <a:gd name="T34" fmla="*/ 38 w 128"/>
                  <a:gd name="T35" fmla="*/ 2 h 20"/>
                  <a:gd name="T36" fmla="*/ 64 w 128"/>
                  <a:gd name="T37" fmla="*/ 0 h 20"/>
                  <a:gd name="T38" fmla="*/ 64 w 128"/>
                  <a:gd name="T39" fmla="*/ 0 h 20"/>
                  <a:gd name="T40" fmla="*/ 88 w 128"/>
                  <a:gd name="T41" fmla="*/ 2 h 20"/>
                  <a:gd name="T42" fmla="*/ 108 w 128"/>
                  <a:gd name="T43" fmla="*/ 4 h 20"/>
                  <a:gd name="T44" fmla="*/ 122 w 128"/>
                  <a:gd name="T45" fmla="*/ 6 h 20"/>
                  <a:gd name="T46" fmla="*/ 126 w 128"/>
                  <a:gd name="T47" fmla="*/ 8 h 20"/>
                  <a:gd name="T48" fmla="*/ 128 w 128"/>
                  <a:gd name="T49" fmla="*/ 10 h 20"/>
                  <a:gd name="T50" fmla="*/ 128 w 128"/>
                  <a:gd name="T5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20">
                    <a:moveTo>
                      <a:pt x="128" y="10"/>
                    </a:moveTo>
                    <a:lnTo>
                      <a:pt x="128" y="10"/>
                    </a:lnTo>
                    <a:lnTo>
                      <a:pt x="126" y="12"/>
                    </a:lnTo>
                    <a:lnTo>
                      <a:pt x="122" y="14"/>
                    </a:lnTo>
                    <a:lnTo>
                      <a:pt x="108" y="18"/>
                    </a:lnTo>
                    <a:lnTo>
                      <a:pt x="88" y="20"/>
                    </a:lnTo>
                    <a:lnTo>
                      <a:pt x="64" y="20"/>
                    </a:lnTo>
                    <a:lnTo>
                      <a:pt x="64" y="20"/>
                    </a:lnTo>
                    <a:lnTo>
                      <a:pt x="38" y="20"/>
                    </a:lnTo>
                    <a:lnTo>
                      <a:pt x="18" y="18"/>
                    </a:lnTo>
                    <a:lnTo>
                      <a:pt x="4" y="14"/>
                    </a:lnTo>
                    <a:lnTo>
                      <a:pt x="0" y="12"/>
                    </a:lnTo>
                    <a:lnTo>
                      <a:pt x="0" y="10"/>
                    </a:lnTo>
                    <a:lnTo>
                      <a:pt x="0" y="10"/>
                    </a:lnTo>
                    <a:lnTo>
                      <a:pt x="0" y="8"/>
                    </a:lnTo>
                    <a:lnTo>
                      <a:pt x="4" y="6"/>
                    </a:lnTo>
                    <a:lnTo>
                      <a:pt x="18" y="4"/>
                    </a:lnTo>
                    <a:lnTo>
                      <a:pt x="38" y="2"/>
                    </a:lnTo>
                    <a:lnTo>
                      <a:pt x="64" y="0"/>
                    </a:lnTo>
                    <a:lnTo>
                      <a:pt x="64" y="0"/>
                    </a:lnTo>
                    <a:lnTo>
                      <a:pt x="88" y="2"/>
                    </a:lnTo>
                    <a:lnTo>
                      <a:pt x="108" y="4"/>
                    </a:lnTo>
                    <a:lnTo>
                      <a:pt x="122" y="6"/>
                    </a:lnTo>
                    <a:lnTo>
                      <a:pt x="126" y="8"/>
                    </a:lnTo>
                    <a:lnTo>
                      <a:pt x="128" y="10"/>
                    </a:lnTo>
                    <a:lnTo>
                      <a:pt x="128" y="10"/>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51"/>
              <p:cNvSpPr>
                <a:spLocks/>
              </p:cNvSpPr>
              <p:nvPr/>
            </p:nvSpPr>
            <p:spPr bwMode="auto">
              <a:xfrm>
                <a:off x="10161576" y="5672067"/>
                <a:ext cx="126929" cy="17849"/>
              </a:xfrm>
              <a:custGeom>
                <a:avLst/>
                <a:gdLst>
                  <a:gd name="T0" fmla="*/ 128 w 128"/>
                  <a:gd name="T1" fmla="*/ 10 h 18"/>
                  <a:gd name="T2" fmla="*/ 128 w 128"/>
                  <a:gd name="T3" fmla="*/ 10 h 18"/>
                  <a:gd name="T4" fmla="*/ 126 w 128"/>
                  <a:gd name="T5" fmla="*/ 12 h 18"/>
                  <a:gd name="T6" fmla="*/ 122 w 128"/>
                  <a:gd name="T7" fmla="*/ 12 h 18"/>
                  <a:gd name="T8" fmla="*/ 108 w 128"/>
                  <a:gd name="T9" fmla="*/ 16 h 18"/>
                  <a:gd name="T10" fmla="*/ 88 w 128"/>
                  <a:gd name="T11" fmla="*/ 18 h 18"/>
                  <a:gd name="T12" fmla="*/ 64 w 128"/>
                  <a:gd name="T13" fmla="*/ 18 h 18"/>
                  <a:gd name="T14" fmla="*/ 64 w 128"/>
                  <a:gd name="T15" fmla="*/ 18 h 18"/>
                  <a:gd name="T16" fmla="*/ 38 w 128"/>
                  <a:gd name="T17" fmla="*/ 18 h 18"/>
                  <a:gd name="T18" fmla="*/ 18 w 128"/>
                  <a:gd name="T19" fmla="*/ 16 h 18"/>
                  <a:gd name="T20" fmla="*/ 4 w 128"/>
                  <a:gd name="T21" fmla="*/ 12 h 18"/>
                  <a:gd name="T22" fmla="*/ 0 w 128"/>
                  <a:gd name="T23" fmla="*/ 12 h 18"/>
                  <a:gd name="T24" fmla="*/ 0 w 128"/>
                  <a:gd name="T25" fmla="*/ 10 h 18"/>
                  <a:gd name="T26" fmla="*/ 0 w 128"/>
                  <a:gd name="T27" fmla="*/ 10 h 18"/>
                  <a:gd name="T28" fmla="*/ 0 w 128"/>
                  <a:gd name="T29" fmla="*/ 8 h 18"/>
                  <a:gd name="T30" fmla="*/ 4 w 128"/>
                  <a:gd name="T31" fmla="*/ 6 h 18"/>
                  <a:gd name="T32" fmla="*/ 18 w 128"/>
                  <a:gd name="T33" fmla="*/ 2 h 18"/>
                  <a:gd name="T34" fmla="*/ 38 w 128"/>
                  <a:gd name="T35" fmla="*/ 0 h 18"/>
                  <a:gd name="T36" fmla="*/ 64 w 128"/>
                  <a:gd name="T37" fmla="*/ 0 h 18"/>
                  <a:gd name="T38" fmla="*/ 64 w 128"/>
                  <a:gd name="T39" fmla="*/ 0 h 18"/>
                  <a:gd name="T40" fmla="*/ 88 w 128"/>
                  <a:gd name="T41" fmla="*/ 0 h 18"/>
                  <a:gd name="T42" fmla="*/ 108 w 128"/>
                  <a:gd name="T43" fmla="*/ 2 h 18"/>
                  <a:gd name="T44" fmla="*/ 122 w 128"/>
                  <a:gd name="T45" fmla="*/ 6 h 18"/>
                  <a:gd name="T46" fmla="*/ 126 w 128"/>
                  <a:gd name="T47" fmla="*/ 8 h 18"/>
                  <a:gd name="T48" fmla="*/ 128 w 128"/>
                  <a:gd name="T49" fmla="*/ 10 h 18"/>
                  <a:gd name="T50" fmla="*/ 128 w 128"/>
                  <a:gd name="T51"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8">
                    <a:moveTo>
                      <a:pt x="128" y="10"/>
                    </a:moveTo>
                    <a:lnTo>
                      <a:pt x="128" y="10"/>
                    </a:lnTo>
                    <a:lnTo>
                      <a:pt x="126" y="12"/>
                    </a:lnTo>
                    <a:lnTo>
                      <a:pt x="122" y="12"/>
                    </a:lnTo>
                    <a:lnTo>
                      <a:pt x="108" y="16"/>
                    </a:lnTo>
                    <a:lnTo>
                      <a:pt x="88" y="18"/>
                    </a:lnTo>
                    <a:lnTo>
                      <a:pt x="64" y="18"/>
                    </a:lnTo>
                    <a:lnTo>
                      <a:pt x="64" y="18"/>
                    </a:lnTo>
                    <a:lnTo>
                      <a:pt x="38" y="18"/>
                    </a:lnTo>
                    <a:lnTo>
                      <a:pt x="18" y="16"/>
                    </a:lnTo>
                    <a:lnTo>
                      <a:pt x="4" y="12"/>
                    </a:lnTo>
                    <a:lnTo>
                      <a:pt x="0" y="12"/>
                    </a:lnTo>
                    <a:lnTo>
                      <a:pt x="0" y="10"/>
                    </a:lnTo>
                    <a:lnTo>
                      <a:pt x="0" y="10"/>
                    </a:lnTo>
                    <a:lnTo>
                      <a:pt x="0" y="8"/>
                    </a:lnTo>
                    <a:lnTo>
                      <a:pt x="4" y="6"/>
                    </a:lnTo>
                    <a:lnTo>
                      <a:pt x="18" y="2"/>
                    </a:lnTo>
                    <a:lnTo>
                      <a:pt x="38" y="0"/>
                    </a:lnTo>
                    <a:lnTo>
                      <a:pt x="64" y="0"/>
                    </a:lnTo>
                    <a:lnTo>
                      <a:pt x="64" y="0"/>
                    </a:lnTo>
                    <a:lnTo>
                      <a:pt x="88" y="0"/>
                    </a:lnTo>
                    <a:lnTo>
                      <a:pt x="108" y="2"/>
                    </a:lnTo>
                    <a:lnTo>
                      <a:pt x="122" y="6"/>
                    </a:lnTo>
                    <a:lnTo>
                      <a:pt x="126" y="8"/>
                    </a:lnTo>
                    <a:lnTo>
                      <a:pt x="128" y="10"/>
                    </a:lnTo>
                    <a:lnTo>
                      <a:pt x="128" y="10"/>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52"/>
              <p:cNvSpPr>
                <a:spLocks/>
              </p:cNvSpPr>
              <p:nvPr/>
            </p:nvSpPr>
            <p:spPr bwMode="auto">
              <a:xfrm>
                <a:off x="9887884" y="4181639"/>
                <a:ext cx="49582" cy="67431"/>
              </a:xfrm>
              <a:custGeom>
                <a:avLst/>
                <a:gdLst>
                  <a:gd name="T0" fmla="*/ 40 w 50"/>
                  <a:gd name="T1" fmla="*/ 20 h 68"/>
                  <a:gd name="T2" fmla="*/ 40 w 50"/>
                  <a:gd name="T3" fmla="*/ 20 h 68"/>
                  <a:gd name="T4" fmla="*/ 36 w 50"/>
                  <a:gd name="T5" fmla="*/ 14 h 68"/>
                  <a:gd name="T6" fmla="*/ 26 w 50"/>
                  <a:gd name="T7" fmla="*/ 6 h 68"/>
                  <a:gd name="T8" fmla="*/ 20 w 50"/>
                  <a:gd name="T9" fmla="*/ 2 h 68"/>
                  <a:gd name="T10" fmla="*/ 14 w 50"/>
                  <a:gd name="T11" fmla="*/ 0 h 68"/>
                  <a:gd name="T12" fmla="*/ 10 w 50"/>
                  <a:gd name="T13" fmla="*/ 0 h 68"/>
                  <a:gd name="T14" fmla="*/ 4 w 50"/>
                  <a:gd name="T15" fmla="*/ 4 h 68"/>
                  <a:gd name="T16" fmla="*/ 4 w 50"/>
                  <a:gd name="T17" fmla="*/ 4 h 68"/>
                  <a:gd name="T18" fmla="*/ 0 w 50"/>
                  <a:gd name="T19" fmla="*/ 14 h 68"/>
                  <a:gd name="T20" fmla="*/ 0 w 50"/>
                  <a:gd name="T21" fmla="*/ 18 h 68"/>
                  <a:gd name="T22" fmla="*/ 0 w 50"/>
                  <a:gd name="T23" fmla="*/ 20 h 68"/>
                  <a:gd name="T24" fmla="*/ 6 w 50"/>
                  <a:gd name="T25" fmla="*/ 24 h 68"/>
                  <a:gd name="T26" fmla="*/ 12 w 50"/>
                  <a:gd name="T27" fmla="*/ 26 h 68"/>
                  <a:gd name="T28" fmla="*/ 28 w 50"/>
                  <a:gd name="T29" fmla="*/ 28 h 68"/>
                  <a:gd name="T30" fmla="*/ 36 w 50"/>
                  <a:gd name="T31" fmla="*/ 28 h 68"/>
                  <a:gd name="T32" fmla="*/ 36 w 50"/>
                  <a:gd name="T33" fmla="*/ 28 h 68"/>
                  <a:gd name="T34" fmla="*/ 30 w 50"/>
                  <a:gd name="T35" fmla="*/ 28 h 68"/>
                  <a:gd name="T36" fmla="*/ 18 w 50"/>
                  <a:gd name="T37" fmla="*/ 32 h 68"/>
                  <a:gd name="T38" fmla="*/ 12 w 50"/>
                  <a:gd name="T39" fmla="*/ 36 h 68"/>
                  <a:gd name="T40" fmla="*/ 8 w 50"/>
                  <a:gd name="T41" fmla="*/ 40 h 68"/>
                  <a:gd name="T42" fmla="*/ 8 w 50"/>
                  <a:gd name="T43" fmla="*/ 48 h 68"/>
                  <a:gd name="T44" fmla="*/ 10 w 50"/>
                  <a:gd name="T45" fmla="*/ 56 h 68"/>
                  <a:gd name="T46" fmla="*/ 10 w 50"/>
                  <a:gd name="T47" fmla="*/ 56 h 68"/>
                  <a:gd name="T48" fmla="*/ 16 w 50"/>
                  <a:gd name="T49" fmla="*/ 64 h 68"/>
                  <a:gd name="T50" fmla="*/ 22 w 50"/>
                  <a:gd name="T51" fmla="*/ 68 h 68"/>
                  <a:gd name="T52" fmla="*/ 30 w 50"/>
                  <a:gd name="T53" fmla="*/ 66 h 68"/>
                  <a:gd name="T54" fmla="*/ 36 w 50"/>
                  <a:gd name="T55" fmla="*/ 62 h 68"/>
                  <a:gd name="T56" fmla="*/ 46 w 50"/>
                  <a:gd name="T57" fmla="*/ 54 h 68"/>
                  <a:gd name="T58" fmla="*/ 50 w 50"/>
                  <a:gd name="T59" fmla="*/ 48 h 68"/>
                  <a:gd name="T60" fmla="*/ 40 w 50"/>
                  <a:gd name="T61" fmla="*/ 2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68">
                    <a:moveTo>
                      <a:pt x="40" y="20"/>
                    </a:moveTo>
                    <a:lnTo>
                      <a:pt x="40" y="20"/>
                    </a:lnTo>
                    <a:lnTo>
                      <a:pt x="36" y="14"/>
                    </a:lnTo>
                    <a:lnTo>
                      <a:pt x="26" y="6"/>
                    </a:lnTo>
                    <a:lnTo>
                      <a:pt x="20" y="2"/>
                    </a:lnTo>
                    <a:lnTo>
                      <a:pt x="14" y="0"/>
                    </a:lnTo>
                    <a:lnTo>
                      <a:pt x="10" y="0"/>
                    </a:lnTo>
                    <a:lnTo>
                      <a:pt x="4" y="4"/>
                    </a:lnTo>
                    <a:lnTo>
                      <a:pt x="4" y="4"/>
                    </a:lnTo>
                    <a:lnTo>
                      <a:pt x="0" y="14"/>
                    </a:lnTo>
                    <a:lnTo>
                      <a:pt x="0" y="18"/>
                    </a:lnTo>
                    <a:lnTo>
                      <a:pt x="0" y="20"/>
                    </a:lnTo>
                    <a:lnTo>
                      <a:pt x="6" y="24"/>
                    </a:lnTo>
                    <a:lnTo>
                      <a:pt x="12" y="26"/>
                    </a:lnTo>
                    <a:lnTo>
                      <a:pt x="28" y="28"/>
                    </a:lnTo>
                    <a:lnTo>
                      <a:pt x="36" y="28"/>
                    </a:lnTo>
                    <a:lnTo>
                      <a:pt x="36" y="28"/>
                    </a:lnTo>
                    <a:lnTo>
                      <a:pt x="30" y="28"/>
                    </a:lnTo>
                    <a:lnTo>
                      <a:pt x="18" y="32"/>
                    </a:lnTo>
                    <a:lnTo>
                      <a:pt x="12" y="36"/>
                    </a:lnTo>
                    <a:lnTo>
                      <a:pt x="8" y="40"/>
                    </a:lnTo>
                    <a:lnTo>
                      <a:pt x="8" y="48"/>
                    </a:lnTo>
                    <a:lnTo>
                      <a:pt x="10" y="56"/>
                    </a:lnTo>
                    <a:lnTo>
                      <a:pt x="10" y="56"/>
                    </a:lnTo>
                    <a:lnTo>
                      <a:pt x="16" y="64"/>
                    </a:lnTo>
                    <a:lnTo>
                      <a:pt x="22" y="68"/>
                    </a:lnTo>
                    <a:lnTo>
                      <a:pt x="30" y="66"/>
                    </a:lnTo>
                    <a:lnTo>
                      <a:pt x="36" y="62"/>
                    </a:lnTo>
                    <a:lnTo>
                      <a:pt x="46" y="54"/>
                    </a:lnTo>
                    <a:lnTo>
                      <a:pt x="50" y="48"/>
                    </a:lnTo>
                    <a:lnTo>
                      <a:pt x="40" y="20"/>
                    </a:lnTo>
                    <a:close/>
                  </a:path>
                </a:pathLst>
              </a:custGeom>
              <a:solidFill>
                <a:srgbClr val="9D8A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53"/>
              <p:cNvSpPr>
                <a:spLocks/>
              </p:cNvSpPr>
              <p:nvPr/>
            </p:nvSpPr>
            <p:spPr bwMode="auto">
              <a:xfrm>
                <a:off x="9887884" y="4181639"/>
                <a:ext cx="49582" cy="67431"/>
              </a:xfrm>
              <a:custGeom>
                <a:avLst/>
                <a:gdLst>
                  <a:gd name="T0" fmla="*/ 40 w 50"/>
                  <a:gd name="T1" fmla="*/ 20 h 68"/>
                  <a:gd name="T2" fmla="*/ 40 w 50"/>
                  <a:gd name="T3" fmla="*/ 20 h 68"/>
                  <a:gd name="T4" fmla="*/ 36 w 50"/>
                  <a:gd name="T5" fmla="*/ 14 h 68"/>
                  <a:gd name="T6" fmla="*/ 26 w 50"/>
                  <a:gd name="T7" fmla="*/ 6 h 68"/>
                  <a:gd name="T8" fmla="*/ 20 w 50"/>
                  <a:gd name="T9" fmla="*/ 2 h 68"/>
                  <a:gd name="T10" fmla="*/ 14 w 50"/>
                  <a:gd name="T11" fmla="*/ 0 h 68"/>
                  <a:gd name="T12" fmla="*/ 10 w 50"/>
                  <a:gd name="T13" fmla="*/ 0 h 68"/>
                  <a:gd name="T14" fmla="*/ 4 w 50"/>
                  <a:gd name="T15" fmla="*/ 4 h 68"/>
                  <a:gd name="T16" fmla="*/ 4 w 50"/>
                  <a:gd name="T17" fmla="*/ 4 h 68"/>
                  <a:gd name="T18" fmla="*/ 0 w 50"/>
                  <a:gd name="T19" fmla="*/ 14 h 68"/>
                  <a:gd name="T20" fmla="*/ 0 w 50"/>
                  <a:gd name="T21" fmla="*/ 18 h 68"/>
                  <a:gd name="T22" fmla="*/ 0 w 50"/>
                  <a:gd name="T23" fmla="*/ 20 h 68"/>
                  <a:gd name="T24" fmla="*/ 6 w 50"/>
                  <a:gd name="T25" fmla="*/ 24 h 68"/>
                  <a:gd name="T26" fmla="*/ 12 w 50"/>
                  <a:gd name="T27" fmla="*/ 26 h 68"/>
                  <a:gd name="T28" fmla="*/ 28 w 50"/>
                  <a:gd name="T29" fmla="*/ 28 h 68"/>
                  <a:gd name="T30" fmla="*/ 36 w 50"/>
                  <a:gd name="T31" fmla="*/ 28 h 68"/>
                  <a:gd name="T32" fmla="*/ 36 w 50"/>
                  <a:gd name="T33" fmla="*/ 28 h 68"/>
                  <a:gd name="T34" fmla="*/ 30 w 50"/>
                  <a:gd name="T35" fmla="*/ 28 h 68"/>
                  <a:gd name="T36" fmla="*/ 18 w 50"/>
                  <a:gd name="T37" fmla="*/ 32 h 68"/>
                  <a:gd name="T38" fmla="*/ 12 w 50"/>
                  <a:gd name="T39" fmla="*/ 36 h 68"/>
                  <a:gd name="T40" fmla="*/ 8 w 50"/>
                  <a:gd name="T41" fmla="*/ 40 h 68"/>
                  <a:gd name="T42" fmla="*/ 8 w 50"/>
                  <a:gd name="T43" fmla="*/ 48 h 68"/>
                  <a:gd name="T44" fmla="*/ 10 w 50"/>
                  <a:gd name="T45" fmla="*/ 56 h 68"/>
                  <a:gd name="T46" fmla="*/ 10 w 50"/>
                  <a:gd name="T47" fmla="*/ 56 h 68"/>
                  <a:gd name="T48" fmla="*/ 16 w 50"/>
                  <a:gd name="T49" fmla="*/ 64 h 68"/>
                  <a:gd name="T50" fmla="*/ 22 w 50"/>
                  <a:gd name="T51" fmla="*/ 68 h 68"/>
                  <a:gd name="T52" fmla="*/ 30 w 50"/>
                  <a:gd name="T53" fmla="*/ 66 h 68"/>
                  <a:gd name="T54" fmla="*/ 36 w 50"/>
                  <a:gd name="T55" fmla="*/ 62 h 68"/>
                  <a:gd name="T56" fmla="*/ 46 w 50"/>
                  <a:gd name="T57" fmla="*/ 54 h 68"/>
                  <a:gd name="T58" fmla="*/ 50 w 50"/>
                  <a:gd name="T59"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68">
                    <a:moveTo>
                      <a:pt x="40" y="20"/>
                    </a:moveTo>
                    <a:lnTo>
                      <a:pt x="40" y="20"/>
                    </a:lnTo>
                    <a:lnTo>
                      <a:pt x="36" y="14"/>
                    </a:lnTo>
                    <a:lnTo>
                      <a:pt x="26" y="6"/>
                    </a:lnTo>
                    <a:lnTo>
                      <a:pt x="20" y="2"/>
                    </a:lnTo>
                    <a:lnTo>
                      <a:pt x="14" y="0"/>
                    </a:lnTo>
                    <a:lnTo>
                      <a:pt x="10" y="0"/>
                    </a:lnTo>
                    <a:lnTo>
                      <a:pt x="4" y="4"/>
                    </a:lnTo>
                    <a:lnTo>
                      <a:pt x="4" y="4"/>
                    </a:lnTo>
                    <a:lnTo>
                      <a:pt x="0" y="14"/>
                    </a:lnTo>
                    <a:lnTo>
                      <a:pt x="0" y="18"/>
                    </a:lnTo>
                    <a:lnTo>
                      <a:pt x="0" y="20"/>
                    </a:lnTo>
                    <a:lnTo>
                      <a:pt x="6" y="24"/>
                    </a:lnTo>
                    <a:lnTo>
                      <a:pt x="12" y="26"/>
                    </a:lnTo>
                    <a:lnTo>
                      <a:pt x="28" y="28"/>
                    </a:lnTo>
                    <a:lnTo>
                      <a:pt x="36" y="28"/>
                    </a:lnTo>
                    <a:lnTo>
                      <a:pt x="36" y="28"/>
                    </a:lnTo>
                    <a:lnTo>
                      <a:pt x="30" y="28"/>
                    </a:lnTo>
                    <a:lnTo>
                      <a:pt x="18" y="32"/>
                    </a:lnTo>
                    <a:lnTo>
                      <a:pt x="12" y="36"/>
                    </a:lnTo>
                    <a:lnTo>
                      <a:pt x="8" y="40"/>
                    </a:lnTo>
                    <a:lnTo>
                      <a:pt x="8" y="48"/>
                    </a:lnTo>
                    <a:lnTo>
                      <a:pt x="10" y="56"/>
                    </a:lnTo>
                    <a:lnTo>
                      <a:pt x="10" y="56"/>
                    </a:lnTo>
                    <a:lnTo>
                      <a:pt x="16" y="64"/>
                    </a:lnTo>
                    <a:lnTo>
                      <a:pt x="22" y="68"/>
                    </a:lnTo>
                    <a:lnTo>
                      <a:pt x="30" y="66"/>
                    </a:lnTo>
                    <a:lnTo>
                      <a:pt x="36" y="62"/>
                    </a:lnTo>
                    <a:lnTo>
                      <a:pt x="46" y="54"/>
                    </a:lnTo>
                    <a:lnTo>
                      <a:pt x="50"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54"/>
              <p:cNvSpPr>
                <a:spLocks/>
              </p:cNvSpPr>
              <p:nvPr/>
            </p:nvSpPr>
            <p:spPr bwMode="auto">
              <a:xfrm>
                <a:off x="10167526" y="4096359"/>
                <a:ext cx="75364" cy="132879"/>
              </a:xfrm>
              <a:custGeom>
                <a:avLst/>
                <a:gdLst>
                  <a:gd name="T0" fmla="*/ 32 w 76"/>
                  <a:gd name="T1" fmla="*/ 0 h 134"/>
                  <a:gd name="T2" fmla="*/ 32 w 76"/>
                  <a:gd name="T3" fmla="*/ 0 h 134"/>
                  <a:gd name="T4" fmla="*/ 50 w 76"/>
                  <a:gd name="T5" fmla="*/ 58 h 134"/>
                  <a:gd name="T6" fmla="*/ 64 w 76"/>
                  <a:gd name="T7" fmla="*/ 98 h 134"/>
                  <a:gd name="T8" fmla="*/ 72 w 76"/>
                  <a:gd name="T9" fmla="*/ 114 h 134"/>
                  <a:gd name="T10" fmla="*/ 76 w 76"/>
                  <a:gd name="T11" fmla="*/ 122 h 134"/>
                  <a:gd name="T12" fmla="*/ 58 w 76"/>
                  <a:gd name="T13" fmla="*/ 134 h 134"/>
                  <a:gd name="T14" fmla="*/ 58 w 76"/>
                  <a:gd name="T15" fmla="*/ 134 h 134"/>
                  <a:gd name="T16" fmla="*/ 54 w 76"/>
                  <a:gd name="T17" fmla="*/ 124 h 134"/>
                  <a:gd name="T18" fmla="*/ 52 w 76"/>
                  <a:gd name="T19" fmla="*/ 114 h 134"/>
                  <a:gd name="T20" fmla="*/ 48 w 76"/>
                  <a:gd name="T21" fmla="*/ 102 h 134"/>
                  <a:gd name="T22" fmla="*/ 42 w 76"/>
                  <a:gd name="T23" fmla="*/ 92 h 134"/>
                  <a:gd name="T24" fmla="*/ 34 w 76"/>
                  <a:gd name="T25" fmla="*/ 86 h 134"/>
                  <a:gd name="T26" fmla="*/ 30 w 76"/>
                  <a:gd name="T27" fmla="*/ 82 h 134"/>
                  <a:gd name="T28" fmla="*/ 24 w 76"/>
                  <a:gd name="T29" fmla="*/ 82 h 134"/>
                  <a:gd name="T30" fmla="*/ 18 w 76"/>
                  <a:gd name="T31" fmla="*/ 82 h 134"/>
                  <a:gd name="T32" fmla="*/ 12 w 76"/>
                  <a:gd name="T33" fmla="*/ 84 h 134"/>
                  <a:gd name="T34" fmla="*/ 12 w 76"/>
                  <a:gd name="T35" fmla="*/ 84 h 134"/>
                  <a:gd name="T36" fmla="*/ 6 w 76"/>
                  <a:gd name="T37" fmla="*/ 86 h 134"/>
                  <a:gd name="T38" fmla="*/ 2 w 76"/>
                  <a:gd name="T39" fmla="*/ 86 h 134"/>
                  <a:gd name="T40" fmla="*/ 0 w 76"/>
                  <a:gd name="T41" fmla="*/ 84 h 134"/>
                  <a:gd name="T42" fmla="*/ 0 w 76"/>
                  <a:gd name="T43" fmla="*/ 78 h 134"/>
                  <a:gd name="T44" fmla="*/ 2 w 76"/>
                  <a:gd name="T45" fmla="*/ 66 h 134"/>
                  <a:gd name="T46" fmla="*/ 8 w 76"/>
                  <a:gd name="T47" fmla="*/ 50 h 134"/>
                  <a:gd name="T48" fmla="*/ 24 w 76"/>
                  <a:gd name="T49" fmla="*/ 16 h 134"/>
                  <a:gd name="T50" fmla="*/ 32 w 76"/>
                  <a:gd name="T51" fmla="*/ 0 h 134"/>
                  <a:gd name="T52" fmla="*/ 32 w 76"/>
                  <a:gd name="T5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134">
                    <a:moveTo>
                      <a:pt x="32" y="0"/>
                    </a:moveTo>
                    <a:lnTo>
                      <a:pt x="32" y="0"/>
                    </a:lnTo>
                    <a:lnTo>
                      <a:pt x="50" y="58"/>
                    </a:lnTo>
                    <a:lnTo>
                      <a:pt x="64" y="98"/>
                    </a:lnTo>
                    <a:lnTo>
                      <a:pt x="72" y="114"/>
                    </a:lnTo>
                    <a:lnTo>
                      <a:pt x="76" y="122"/>
                    </a:lnTo>
                    <a:lnTo>
                      <a:pt x="58" y="134"/>
                    </a:lnTo>
                    <a:lnTo>
                      <a:pt x="58" y="134"/>
                    </a:lnTo>
                    <a:lnTo>
                      <a:pt x="54" y="124"/>
                    </a:lnTo>
                    <a:lnTo>
                      <a:pt x="52" y="114"/>
                    </a:lnTo>
                    <a:lnTo>
                      <a:pt x="48" y="102"/>
                    </a:lnTo>
                    <a:lnTo>
                      <a:pt x="42" y="92"/>
                    </a:lnTo>
                    <a:lnTo>
                      <a:pt x="34" y="86"/>
                    </a:lnTo>
                    <a:lnTo>
                      <a:pt x="30" y="82"/>
                    </a:lnTo>
                    <a:lnTo>
                      <a:pt x="24" y="82"/>
                    </a:lnTo>
                    <a:lnTo>
                      <a:pt x="18" y="82"/>
                    </a:lnTo>
                    <a:lnTo>
                      <a:pt x="12" y="84"/>
                    </a:lnTo>
                    <a:lnTo>
                      <a:pt x="12" y="84"/>
                    </a:lnTo>
                    <a:lnTo>
                      <a:pt x="6" y="86"/>
                    </a:lnTo>
                    <a:lnTo>
                      <a:pt x="2" y="86"/>
                    </a:lnTo>
                    <a:lnTo>
                      <a:pt x="0" y="84"/>
                    </a:lnTo>
                    <a:lnTo>
                      <a:pt x="0" y="78"/>
                    </a:lnTo>
                    <a:lnTo>
                      <a:pt x="2" y="66"/>
                    </a:lnTo>
                    <a:lnTo>
                      <a:pt x="8" y="50"/>
                    </a:lnTo>
                    <a:lnTo>
                      <a:pt x="24" y="16"/>
                    </a:lnTo>
                    <a:lnTo>
                      <a:pt x="32" y="0"/>
                    </a:lnTo>
                    <a:lnTo>
                      <a:pt x="32" y="0"/>
                    </a:lnTo>
                    <a:close/>
                  </a:path>
                </a:pathLst>
              </a:custGeom>
              <a:solidFill>
                <a:srgbClr val="9D8A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55"/>
              <p:cNvSpPr>
                <a:spLocks/>
              </p:cNvSpPr>
              <p:nvPr/>
            </p:nvSpPr>
            <p:spPr bwMode="auto">
              <a:xfrm>
                <a:off x="10296438" y="4346251"/>
                <a:ext cx="31732" cy="67431"/>
              </a:xfrm>
              <a:custGeom>
                <a:avLst/>
                <a:gdLst>
                  <a:gd name="T0" fmla="*/ 28 w 32"/>
                  <a:gd name="T1" fmla="*/ 0 h 68"/>
                  <a:gd name="T2" fmla="*/ 28 w 32"/>
                  <a:gd name="T3" fmla="*/ 0 h 68"/>
                  <a:gd name="T4" fmla="*/ 26 w 32"/>
                  <a:gd name="T5" fmla="*/ 8 h 68"/>
                  <a:gd name="T6" fmla="*/ 26 w 32"/>
                  <a:gd name="T7" fmla="*/ 24 h 68"/>
                  <a:gd name="T8" fmla="*/ 26 w 32"/>
                  <a:gd name="T9" fmla="*/ 44 h 68"/>
                  <a:gd name="T10" fmla="*/ 28 w 32"/>
                  <a:gd name="T11" fmla="*/ 52 h 68"/>
                  <a:gd name="T12" fmla="*/ 32 w 32"/>
                  <a:gd name="T13" fmla="*/ 58 h 68"/>
                  <a:gd name="T14" fmla="*/ 32 w 32"/>
                  <a:gd name="T15" fmla="*/ 58 h 68"/>
                  <a:gd name="T16" fmla="*/ 30 w 32"/>
                  <a:gd name="T17" fmla="*/ 60 h 68"/>
                  <a:gd name="T18" fmla="*/ 24 w 32"/>
                  <a:gd name="T19" fmla="*/ 64 h 68"/>
                  <a:gd name="T20" fmla="*/ 16 w 32"/>
                  <a:gd name="T21" fmla="*/ 68 h 68"/>
                  <a:gd name="T22" fmla="*/ 10 w 32"/>
                  <a:gd name="T23" fmla="*/ 66 h 68"/>
                  <a:gd name="T24" fmla="*/ 4 w 32"/>
                  <a:gd name="T25" fmla="*/ 66 h 68"/>
                  <a:gd name="T26" fmla="*/ 4 w 32"/>
                  <a:gd name="T27" fmla="*/ 66 h 68"/>
                  <a:gd name="T28" fmla="*/ 0 w 32"/>
                  <a:gd name="T29" fmla="*/ 64 h 68"/>
                  <a:gd name="T30" fmla="*/ 0 w 32"/>
                  <a:gd name="T31" fmla="*/ 60 h 68"/>
                  <a:gd name="T32" fmla="*/ 0 w 32"/>
                  <a:gd name="T33" fmla="*/ 52 h 68"/>
                  <a:gd name="T34" fmla="*/ 2 w 32"/>
                  <a:gd name="T35" fmla="*/ 42 h 68"/>
                  <a:gd name="T36" fmla="*/ 8 w 32"/>
                  <a:gd name="T37" fmla="*/ 30 h 68"/>
                  <a:gd name="T38" fmla="*/ 20 w 32"/>
                  <a:gd name="T39" fmla="*/ 10 h 68"/>
                  <a:gd name="T40" fmla="*/ 28 w 32"/>
                  <a:gd name="T41" fmla="*/ 0 h 68"/>
                  <a:gd name="T42" fmla="*/ 28 w 32"/>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68">
                    <a:moveTo>
                      <a:pt x="28" y="0"/>
                    </a:moveTo>
                    <a:lnTo>
                      <a:pt x="28" y="0"/>
                    </a:lnTo>
                    <a:lnTo>
                      <a:pt x="26" y="8"/>
                    </a:lnTo>
                    <a:lnTo>
                      <a:pt x="26" y="24"/>
                    </a:lnTo>
                    <a:lnTo>
                      <a:pt x="26" y="44"/>
                    </a:lnTo>
                    <a:lnTo>
                      <a:pt x="28" y="52"/>
                    </a:lnTo>
                    <a:lnTo>
                      <a:pt x="32" y="58"/>
                    </a:lnTo>
                    <a:lnTo>
                      <a:pt x="32" y="58"/>
                    </a:lnTo>
                    <a:lnTo>
                      <a:pt x="30" y="60"/>
                    </a:lnTo>
                    <a:lnTo>
                      <a:pt x="24" y="64"/>
                    </a:lnTo>
                    <a:lnTo>
                      <a:pt x="16" y="68"/>
                    </a:lnTo>
                    <a:lnTo>
                      <a:pt x="10" y="66"/>
                    </a:lnTo>
                    <a:lnTo>
                      <a:pt x="4" y="66"/>
                    </a:lnTo>
                    <a:lnTo>
                      <a:pt x="4" y="66"/>
                    </a:lnTo>
                    <a:lnTo>
                      <a:pt x="0" y="64"/>
                    </a:lnTo>
                    <a:lnTo>
                      <a:pt x="0" y="60"/>
                    </a:lnTo>
                    <a:lnTo>
                      <a:pt x="0" y="52"/>
                    </a:lnTo>
                    <a:lnTo>
                      <a:pt x="2" y="42"/>
                    </a:lnTo>
                    <a:lnTo>
                      <a:pt x="8" y="30"/>
                    </a:lnTo>
                    <a:lnTo>
                      <a:pt x="20" y="10"/>
                    </a:lnTo>
                    <a:lnTo>
                      <a:pt x="28" y="0"/>
                    </a:lnTo>
                    <a:lnTo>
                      <a:pt x="28"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56"/>
              <p:cNvSpPr>
                <a:spLocks/>
              </p:cNvSpPr>
              <p:nvPr/>
            </p:nvSpPr>
            <p:spPr bwMode="auto">
              <a:xfrm>
                <a:off x="10266689" y="4036860"/>
                <a:ext cx="41649" cy="85281"/>
              </a:xfrm>
              <a:custGeom>
                <a:avLst/>
                <a:gdLst>
                  <a:gd name="T0" fmla="*/ 30 w 42"/>
                  <a:gd name="T1" fmla="*/ 0 h 86"/>
                  <a:gd name="T2" fmla="*/ 30 w 42"/>
                  <a:gd name="T3" fmla="*/ 0 h 86"/>
                  <a:gd name="T4" fmla="*/ 32 w 42"/>
                  <a:gd name="T5" fmla="*/ 0 h 86"/>
                  <a:gd name="T6" fmla="*/ 38 w 42"/>
                  <a:gd name="T7" fmla="*/ 4 h 86"/>
                  <a:gd name="T8" fmla="*/ 42 w 42"/>
                  <a:gd name="T9" fmla="*/ 12 h 86"/>
                  <a:gd name="T10" fmla="*/ 42 w 42"/>
                  <a:gd name="T11" fmla="*/ 18 h 86"/>
                  <a:gd name="T12" fmla="*/ 42 w 42"/>
                  <a:gd name="T13" fmla="*/ 24 h 86"/>
                  <a:gd name="T14" fmla="*/ 42 w 42"/>
                  <a:gd name="T15" fmla="*/ 24 h 86"/>
                  <a:gd name="T16" fmla="*/ 40 w 42"/>
                  <a:gd name="T17" fmla="*/ 32 h 86"/>
                  <a:gd name="T18" fmla="*/ 36 w 42"/>
                  <a:gd name="T19" fmla="*/ 36 h 86"/>
                  <a:gd name="T20" fmla="*/ 26 w 42"/>
                  <a:gd name="T21" fmla="*/ 46 h 86"/>
                  <a:gd name="T22" fmla="*/ 20 w 42"/>
                  <a:gd name="T23" fmla="*/ 50 h 86"/>
                  <a:gd name="T24" fmla="*/ 14 w 42"/>
                  <a:gd name="T25" fmla="*/ 56 h 86"/>
                  <a:gd name="T26" fmla="*/ 12 w 42"/>
                  <a:gd name="T27" fmla="*/ 64 h 86"/>
                  <a:gd name="T28" fmla="*/ 12 w 42"/>
                  <a:gd name="T29" fmla="*/ 76 h 86"/>
                  <a:gd name="T30" fmla="*/ 12 w 42"/>
                  <a:gd name="T31" fmla="*/ 76 h 86"/>
                  <a:gd name="T32" fmla="*/ 10 w 42"/>
                  <a:gd name="T33" fmla="*/ 84 h 86"/>
                  <a:gd name="T34" fmla="*/ 10 w 42"/>
                  <a:gd name="T35" fmla="*/ 86 h 86"/>
                  <a:gd name="T36" fmla="*/ 8 w 42"/>
                  <a:gd name="T37" fmla="*/ 86 h 86"/>
                  <a:gd name="T38" fmla="*/ 4 w 42"/>
                  <a:gd name="T39" fmla="*/ 84 h 86"/>
                  <a:gd name="T40" fmla="*/ 2 w 42"/>
                  <a:gd name="T41" fmla="*/ 78 h 86"/>
                  <a:gd name="T42" fmla="*/ 0 w 42"/>
                  <a:gd name="T43" fmla="*/ 66 h 86"/>
                  <a:gd name="T44" fmla="*/ 2 w 42"/>
                  <a:gd name="T45" fmla="*/ 54 h 86"/>
                  <a:gd name="T46" fmla="*/ 8 w 42"/>
                  <a:gd name="T47" fmla="*/ 40 h 86"/>
                  <a:gd name="T48" fmla="*/ 14 w 42"/>
                  <a:gd name="T49" fmla="*/ 32 h 86"/>
                  <a:gd name="T50" fmla="*/ 20 w 42"/>
                  <a:gd name="T51" fmla="*/ 24 h 86"/>
                  <a:gd name="T52" fmla="*/ 20 w 42"/>
                  <a:gd name="T53" fmla="*/ 24 h 86"/>
                  <a:gd name="T54" fmla="*/ 18 w 42"/>
                  <a:gd name="T55" fmla="*/ 20 h 86"/>
                  <a:gd name="T56" fmla="*/ 18 w 42"/>
                  <a:gd name="T57" fmla="*/ 12 h 86"/>
                  <a:gd name="T58" fmla="*/ 18 w 42"/>
                  <a:gd name="T59" fmla="*/ 8 h 86"/>
                  <a:gd name="T60" fmla="*/ 20 w 42"/>
                  <a:gd name="T61" fmla="*/ 4 h 86"/>
                  <a:gd name="T62" fmla="*/ 24 w 42"/>
                  <a:gd name="T63" fmla="*/ 0 h 86"/>
                  <a:gd name="T64" fmla="*/ 30 w 42"/>
                  <a:gd name="T65" fmla="*/ 0 h 86"/>
                  <a:gd name="T66" fmla="*/ 30 w 42"/>
                  <a:gd name="T6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86">
                    <a:moveTo>
                      <a:pt x="30" y="0"/>
                    </a:moveTo>
                    <a:lnTo>
                      <a:pt x="30" y="0"/>
                    </a:lnTo>
                    <a:lnTo>
                      <a:pt x="32" y="0"/>
                    </a:lnTo>
                    <a:lnTo>
                      <a:pt x="38" y="4"/>
                    </a:lnTo>
                    <a:lnTo>
                      <a:pt x="42" y="12"/>
                    </a:lnTo>
                    <a:lnTo>
                      <a:pt x="42" y="18"/>
                    </a:lnTo>
                    <a:lnTo>
                      <a:pt x="42" y="24"/>
                    </a:lnTo>
                    <a:lnTo>
                      <a:pt x="42" y="24"/>
                    </a:lnTo>
                    <a:lnTo>
                      <a:pt x="40" y="32"/>
                    </a:lnTo>
                    <a:lnTo>
                      <a:pt x="36" y="36"/>
                    </a:lnTo>
                    <a:lnTo>
                      <a:pt x="26" y="46"/>
                    </a:lnTo>
                    <a:lnTo>
                      <a:pt x="20" y="50"/>
                    </a:lnTo>
                    <a:lnTo>
                      <a:pt x="14" y="56"/>
                    </a:lnTo>
                    <a:lnTo>
                      <a:pt x="12" y="64"/>
                    </a:lnTo>
                    <a:lnTo>
                      <a:pt x="12" y="76"/>
                    </a:lnTo>
                    <a:lnTo>
                      <a:pt x="12" y="76"/>
                    </a:lnTo>
                    <a:lnTo>
                      <a:pt x="10" y="84"/>
                    </a:lnTo>
                    <a:lnTo>
                      <a:pt x="10" y="86"/>
                    </a:lnTo>
                    <a:lnTo>
                      <a:pt x="8" y="86"/>
                    </a:lnTo>
                    <a:lnTo>
                      <a:pt x="4" y="84"/>
                    </a:lnTo>
                    <a:lnTo>
                      <a:pt x="2" y="78"/>
                    </a:lnTo>
                    <a:lnTo>
                      <a:pt x="0" y="66"/>
                    </a:lnTo>
                    <a:lnTo>
                      <a:pt x="2" y="54"/>
                    </a:lnTo>
                    <a:lnTo>
                      <a:pt x="8" y="40"/>
                    </a:lnTo>
                    <a:lnTo>
                      <a:pt x="14" y="32"/>
                    </a:lnTo>
                    <a:lnTo>
                      <a:pt x="20" y="24"/>
                    </a:lnTo>
                    <a:lnTo>
                      <a:pt x="20" y="24"/>
                    </a:lnTo>
                    <a:lnTo>
                      <a:pt x="18" y="20"/>
                    </a:lnTo>
                    <a:lnTo>
                      <a:pt x="18" y="12"/>
                    </a:lnTo>
                    <a:lnTo>
                      <a:pt x="18" y="8"/>
                    </a:lnTo>
                    <a:lnTo>
                      <a:pt x="20" y="4"/>
                    </a:lnTo>
                    <a:lnTo>
                      <a:pt x="24" y="0"/>
                    </a:lnTo>
                    <a:lnTo>
                      <a:pt x="30" y="0"/>
                    </a:lnTo>
                    <a:lnTo>
                      <a:pt x="30" y="0"/>
                    </a:lnTo>
                    <a:close/>
                  </a:path>
                </a:pathLst>
              </a:custGeom>
              <a:solidFill>
                <a:srgbClr val="9D8A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57"/>
              <p:cNvSpPr>
                <a:spLocks/>
              </p:cNvSpPr>
              <p:nvPr/>
            </p:nvSpPr>
            <p:spPr bwMode="auto">
              <a:xfrm>
                <a:off x="10361886" y="4225271"/>
                <a:ext cx="59498" cy="15866"/>
              </a:xfrm>
              <a:custGeom>
                <a:avLst/>
                <a:gdLst>
                  <a:gd name="T0" fmla="*/ 60 w 60"/>
                  <a:gd name="T1" fmla="*/ 0 h 16"/>
                  <a:gd name="T2" fmla="*/ 60 w 60"/>
                  <a:gd name="T3" fmla="*/ 0 h 16"/>
                  <a:gd name="T4" fmla="*/ 60 w 60"/>
                  <a:gd name="T5" fmla="*/ 6 h 16"/>
                  <a:gd name="T6" fmla="*/ 58 w 60"/>
                  <a:gd name="T7" fmla="*/ 10 h 16"/>
                  <a:gd name="T8" fmla="*/ 54 w 60"/>
                  <a:gd name="T9" fmla="*/ 14 h 16"/>
                  <a:gd name="T10" fmla="*/ 48 w 60"/>
                  <a:gd name="T11" fmla="*/ 16 h 16"/>
                  <a:gd name="T12" fmla="*/ 38 w 60"/>
                  <a:gd name="T13" fmla="*/ 16 h 16"/>
                  <a:gd name="T14" fmla="*/ 22 w 60"/>
                  <a:gd name="T15" fmla="*/ 12 h 16"/>
                  <a:gd name="T16" fmla="*/ 0 w 60"/>
                  <a:gd name="T17" fmla="*/ 4 h 16"/>
                  <a:gd name="T18" fmla="*/ 60 w 60"/>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
                    <a:moveTo>
                      <a:pt x="60" y="0"/>
                    </a:moveTo>
                    <a:lnTo>
                      <a:pt x="60" y="0"/>
                    </a:lnTo>
                    <a:lnTo>
                      <a:pt x="60" y="6"/>
                    </a:lnTo>
                    <a:lnTo>
                      <a:pt x="58" y="10"/>
                    </a:lnTo>
                    <a:lnTo>
                      <a:pt x="54" y="14"/>
                    </a:lnTo>
                    <a:lnTo>
                      <a:pt x="48" y="16"/>
                    </a:lnTo>
                    <a:lnTo>
                      <a:pt x="38" y="16"/>
                    </a:lnTo>
                    <a:lnTo>
                      <a:pt x="22" y="12"/>
                    </a:lnTo>
                    <a:lnTo>
                      <a:pt x="0" y="4"/>
                    </a:lnTo>
                    <a:lnTo>
                      <a:pt x="60" y="0"/>
                    </a:lnTo>
                    <a:close/>
                  </a:path>
                </a:pathLst>
              </a:custGeom>
              <a:solidFill>
                <a:srgbClr val="AC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58"/>
              <p:cNvSpPr>
                <a:spLocks/>
              </p:cNvSpPr>
              <p:nvPr/>
            </p:nvSpPr>
            <p:spPr bwMode="auto">
              <a:xfrm>
                <a:off x="10361886" y="4225271"/>
                <a:ext cx="59498" cy="15866"/>
              </a:xfrm>
              <a:custGeom>
                <a:avLst/>
                <a:gdLst>
                  <a:gd name="T0" fmla="*/ 60 w 60"/>
                  <a:gd name="T1" fmla="*/ 0 h 16"/>
                  <a:gd name="T2" fmla="*/ 60 w 60"/>
                  <a:gd name="T3" fmla="*/ 0 h 16"/>
                  <a:gd name="T4" fmla="*/ 60 w 60"/>
                  <a:gd name="T5" fmla="*/ 6 h 16"/>
                  <a:gd name="T6" fmla="*/ 58 w 60"/>
                  <a:gd name="T7" fmla="*/ 10 h 16"/>
                  <a:gd name="T8" fmla="*/ 54 w 60"/>
                  <a:gd name="T9" fmla="*/ 14 h 16"/>
                  <a:gd name="T10" fmla="*/ 48 w 60"/>
                  <a:gd name="T11" fmla="*/ 16 h 16"/>
                  <a:gd name="T12" fmla="*/ 38 w 60"/>
                  <a:gd name="T13" fmla="*/ 16 h 16"/>
                  <a:gd name="T14" fmla="*/ 22 w 60"/>
                  <a:gd name="T15" fmla="*/ 12 h 16"/>
                  <a:gd name="T16" fmla="*/ 0 w 60"/>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6">
                    <a:moveTo>
                      <a:pt x="60" y="0"/>
                    </a:moveTo>
                    <a:lnTo>
                      <a:pt x="60" y="0"/>
                    </a:lnTo>
                    <a:lnTo>
                      <a:pt x="60" y="6"/>
                    </a:lnTo>
                    <a:lnTo>
                      <a:pt x="58" y="10"/>
                    </a:lnTo>
                    <a:lnTo>
                      <a:pt x="54" y="14"/>
                    </a:lnTo>
                    <a:lnTo>
                      <a:pt x="48" y="16"/>
                    </a:lnTo>
                    <a:lnTo>
                      <a:pt x="38" y="16"/>
                    </a:lnTo>
                    <a:lnTo>
                      <a:pt x="22" y="1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59"/>
              <p:cNvSpPr>
                <a:spLocks/>
              </p:cNvSpPr>
              <p:nvPr/>
            </p:nvSpPr>
            <p:spPr bwMode="auto">
              <a:xfrm>
                <a:off x="10304371" y="4098342"/>
                <a:ext cx="29749" cy="35699"/>
              </a:xfrm>
              <a:custGeom>
                <a:avLst/>
                <a:gdLst>
                  <a:gd name="T0" fmla="*/ 6 w 30"/>
                  <a:gd name="T1" fmla="*/ 0 h 36"/>
                  <a:gd name="T2" fmla="*/ 0 w 30"/>
                  <a:gd name="T3" fmla="*/ 36 h 36"/>
                  <a:gd name="T4" fmla="*/ 30 w 30"/>
                  <a:gd name="T5" fmla="*/ 16 h 36"/>
                  <a:gd name="T6" fmla="*/ 6 w 30"/>
                  <a:gd name="T7" fmla="*/ 0 h 36"/>
                </a:gdLst>
                <a:ahLst/>
                <a:cxnLst>
                  <a:cxn ang="0">
                    <a:pos x="T0" y="T1"/>
                  </a:cxn>
                  <a:cxn ang="0">
                    <a:pos x="T2" y="T3"/>
                  </a:cxn>
                  <a:cxn ang="0">
                    <a:pos x="T4" y="T5"/>
                  </a:cxn>
                  <a:cxn ang="0">
                    <a:pos x="T6" y="T7"/>
                  </a:cxn>
                </a:cxnLst>
                <a:rect l="0" t="0" r="r" b="b"/>
                <a:pathLst>
                  <a:path w="30" h="36">
                    <a:moveTo>
                      <a:pt x="6" y="0"/>
                    </a:moveTo>
                    <a:lnTo>
                      <a:pt x="0" y="36"/>
                    </a:lnTo>
                    <a:lnTo>
                      <a:pt x="30" y="16"/>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60"/>
              <p:cNvSpPr>
                <a:spLocks/>
              </p:cNvSpPr>
              <p:nvPr/>
            </p:nvSpPr>
            <p:spPr bwMode="auto">
              <a:xfrm>
                <a:off x="10306355" y="4086442"/>
                <a:ext cx="35699" cy="35699"/>
              </a:xfrm>
              <a:custGeom>
                <a:avLst/>
                <a:gdLst>
                  <a:gd name="T0" fmla="*/ 28 w 36"/>
                  <a:gd name="T1" fmla="*/ 8 h 36"/>
                  <a:gd name="T2" fmla="*/ 28 w 36"/>
                  <a:gd name="T3" fmla="*/ 8 h 36"/>
                  <a:gd name="T4" fmla="*/ 32 w 36"/>
                  <a:gd name="T5" fmla="*/ 14 h 36"/>
                  <a:gd name="T6" fmla="*/ 36 w 36"/>
                  <a:gd name="T7" fmla="*/ 22 h 36"/>
                  <a:gd name="T8" fmla="*/ 36 w 36"/>
                  <a:gd name="T9" fmla="*/ 28 h 36"/>
                  <a:gd name="T10" fmla="*/ 32 w 36"/>
                  <a:gd name="T11" fmla="*/ 32 h 36"/>
                  <a:gd name="T12" fmla="*/ 32 w 36"/>
                  <a:gd name="T13" fmla="*/ 32 h 36"/>
                  <a:gd name="T14" fmla="*/ 28 w 36"/>
                  <a:gd name="T15" fmla="*/ 36 h 36"/>
                  <a:gd name="T16" fmla="*/ 22 w 36"/>
                  <a:gd name="T17" fmla="*/ 34 h 36"/>
                  <a:gd name="T18" fmla="*/ 14 w 36"/>
                  <a:gd name="T19" fmla="*/ 32 h 36"/>
                  <a:gd name="T20" fmla="*/ 8 w 36"/>
                  <a:gd name="T21" fmla="*/ 26 h 36"/>
                  <a:gd name="T22" fmla="*/ 8 w 36"/>
                  <a:gd name="T23" fmla="*/ 26 h 36"/>
                  <a:gd name="T24" fmla="*/ 4 w 36"/>
                  <a:gd name="T25" fmla="*/ 20 h 36"/>
                  <a:gd name="T26" fmla="*/ 0 w 36"/>
                  <a:gd name="T27" fmla="*/ 12 h 36"/>
                  <a:gd name="T28" fmla="*/ 0 w 36"/>
                  <a:gd name="T29" fmla="*/ 6 h 36"/>
                  <a:gd name="T30" fmla="*/ 4 w 36"/>
                  <a:gd name="T31" fmla="*/ 2 h 36"/>
                  <a:gd name="T32" fmla="*/ 4 w 36"/>
                  <a:gd name="T33" fmla="*/ 2 h 36"/>
                  <a:gd name="T34" fmla="*/ 8 w 36"/>
                  <a:gd name="T35" fmla="*/ 0 h 36"/>
                  <a:gd name="T36" fmla="*/ 14 w 36"/>
                  <a:gd name="T37" fmla="*/ 0 h 36"/>
                  <a:gd name="T38" fmla="*/ 22 w 36"/>
                  <a:gd name="T39" fmla="*/ 2 h 36"/>
                  <a:gd name="T40" fmla="*/ 28 w 36"/>
                  <a:gd name="T41" fmla="*/ 8 h 36"/>
                  <a:gd name="T42" fmla="*/ 28 w 36"/>
                  <a:gd name="T43"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28" y="8"/>
                    </a:moveTo>
                    <a:lnTo>
                      <a:pt x="28" y="8"/>
                    </a:lnTo>
                    <a:lnTo>
                      <a:pt x="32" y="14"/>
                    </a:lnTo>
                    <a:lnTo>
                      <a:pt x="36" y="22"/>
                    </a:lnTo>
                    <a:lnTo>
                      <a:pt x="36" y="28"/>
                    </a:lnTo>
                    <a:lnTo>
                      <a:pt x="32" y="32"/>
                    </a:lnTo>
                    <a:lnTo>
                      <a:pt x="32" y="32"/>
                    </a:lnTo>
                    <a:lnTo>
                      <a:pt x="28" y="36"/>
                    </a:lnTo>
                    <a:lnTo>
                      <a:pt x="22" y="34"/>
                    </a:lnTo>
                    <a:lnTo>
                      <a:pt x="14" y="32"/>
                    </a:lnTo>
                    <a:lnTo>
                      <a:pt x="8" y="26"/>
                    </a:lnTo>
                    <a:lnTo>
                      <a:pt x="8" y="26"/>
                    </a:lnTo>
                    <a:lnTo>
                      <a:pt x="4" y="20"/>
                    </a:lnTo>
                    <a:lnTo>
                      <a:pt x="0" y="12"/>
                    </a:lnTo>
                    <a:lnTo>
                      <a:pt x="0" y="6"/>
                    </a:lnTo>
                    <a:lnTo>
                      <a:pt x="4" y="2"/>
                    </a:lnTo>
                    <a:lnTo>
                      <a:pt x="4" y="2"/>
                    </a:lnTo>
                    <a:lnTo>
                      <a:pt x="8" y="0"/>
                    </a:lnTo>
                    <a:lnTo>
                      <a:pt x="14" y="0"/>
                    </a:lnTo>
                    <a:lnTo>
                      <a:pt x="22" y="2"/>
                    </a:lnTo>
                    <a:lnTo>
                      <a:pt x="28" y="8"/>
                    </a:lnTo>
                    <a:lnTo>
                      <a:pt x="28" y="8"/>
                    </a:lnTo>
                    <a:close/>
                  </a:path>
                </a:pathLst>
              </a:custGeom>
              <a:solidFill>
                <a:srgbClr val="1713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1"/>
              <p:cNvSpPr>
                <a:spLocks/>
              </p:cNvSpPr>
              <p:nvPr/>
            </p:nvSpPr>
            <p:spPr bwMode="auto">
              <a:xfrm>
                <a:off x="10171492" y="4197505"/>
                <a:ext cx="21816" cy="75364"/>
              </a:xfrm>
              <a:custGeom>
                <a:avLst/>
                <a:gdLst>
                  <a:gd name="T0" fmla="*/ 22 w 22"/>
                  <a:gd name="T1" fmla="*/ 0 h 76"/>
                  <a:gd name="T2" fmla="*/ 22 w 22"/>
                  <a:gd name="T3" fmla="*/ 0 h 76"/>
                  <a:gd name="T4" fmla="*/ 18 w 22"/>
                  <a:gd name="T5" fmla="*/ 2 h 76"/>
                  <a:gd name="T6" fmla="*/ 18 w 22"/>
                  <a:gd name="T7" fmla="*/ 2 h 76"/>
                  <a:gd name="T8" fmla="*/ 10 w 22"/>
                  <a:gd name="T9" fmla="*/ 8 h 76"/>
                  <a:gd name="T10" fmla="*/ 10 w 22"/>
                  <a:gd name="T11" fmla="*/ 8 h 76"/>
                  <a:gd name="T12" fmla="*/ 6 w 22"/>
                  <a:gd name="T13" fmla="*/ 14 h 76"/>
                  <a:gd name="T14" fmla="*/ 6 w 22"/>
                  <a:gd name="T15" fmla="*/ 14 h 76"/>
                  <a:gd name="T16" fmla="*/ 2 w 22"/>
                  <a:gd name="T17" fmla="*/ 20 h 76"/>
                  <a:gd name="T18" fmla="*/ 2 w 22"/>
                  <a:gd name="T19" fmla="*/ 20 h 76"/>
                  <a:gd name="T20" fmla="*/ 0 w 22"/>
                  <a:gd name="T21" fmla="*/ 24 h 76"/>
                  <a:gd name="T22" fmla="*/ 0 w 22"/>
                  <a:gd name="T23" fmla="*/ 24 h 76"/>
                  <a:gd name="T24" fmla="*/ 0 w 22"/>
                  <a:gd name="T25" fmla="*/ 28 h 76"/>
                  <a:gd name="T26" fmla="*/ 0 w 22"/>
                  <a:gd name="T27" fmla="*/ 28 h 76"/>
                  <a:gd name="T28" fmla="*/ 0 w 22"/>
                  <a:gd name="T29" fmla="*/ 32 h 76"/>
                  <a:gd name="T30" fmla="*/ 0 w 22"/>
                  <a:gd name="T31" fmla="*/ 32 h 76"/>
                  <a:gd name="T32" fmla="*/ 0 w 22"/>
                  <a:gd name="T33" fmla="*/ 38 h 76"/>
                  <a:gd name="T34" fmla="*/ 0 w 22"/>
                  <a:gd name="T35" fmla="*/ 38 h 76"/>
                  <a:gd name="T36" fmla="*/ 0 w 22"/>
                  <a:gd name="T37" fmla="*/ 46 h 76"/>
                  <a:gd name="T38" fmla="*/ 0 w 22"/>
                  <a:gd name="T39" fmla="*/ 46 h 76"/>
                  <a:gd name="T40" fmla="*/ 2 w 22"/>
                  <a:gd name="T41" fmla="*/ 50 h 76"/>
                  <a:gd name="T42" fmla="*/ 2 w 22"/>
                  <a:gd name="T43" fmla="*/ 50 h 76"/>
                  <a:gd name="T44" fmla="*/ 2 w 22"/>
                  <a:gd name="T45" fmla="*/ 54 h 76"/>
                  <a:gd name="T46" fmla="*/ 2 w 22"/>
                  <a:gd name="T47" fmla="*/ 54 h 76"/>
                  <a:gd name="T48" fmla="*/ 6 w 22"/>
                  <a:gd name="T49" fmla="*/ 60 h 76"/>
                  <a:gd name="T50" fmla="*/ 6 w 22"/>
                  <a:gd name="T51" fmla="*/ 60 h 76"/>
                  <a:gd name="T52" fmla="*/ 10 w 22"/>
                  <a:gd name="T53" fmla="*/ 66 h 76"/>
                  <a:gd name="T54" fmla="*/ 10 w 22"/>
                  <a:gd name="T55" fmla="*/ 66 h 76"/>
                  <a:gd name="T56" fmla="*/ 14 w 22"/>
                  <a:gd name="T57" fmla="*/ 70 h 76"/>
                  <a:gd name="T58" fmla="*/ 14 w 22"/>
                  <a:gd name="T59" fmla="*/ 70 h 76"/>
                  <a:gd name="T60" fmla="*/ 18 w 22"/>
                  <a:gd name="T61" fmla="*/ 74 h 76"/>
                  <a:gd name="T62" fmla="*/ 18 w 22"/>
                  <a:gd name="T63" fmla="*/ 74 h 76"/>
                  <a:gd name="T64" fmla="*/ 20 w 22"/>
                  <a:gd name="T65" fmla="*/ 76 h 76"/>
                  <a:gd name="T66" fmla="*/ 20 w 22"/>
                  <a:gd name="T67" fmla="*/ 76 h 76"/>
                  <a:gd name="T68" fmla="*/ 18 w 22"/>
                  <a:gd name="T69" fmla="*/ 74 h 76"/>
                  <a:gd name="T70" fmla="*/ 18 w 22"/>
                  <a:gd name="T71" fmla="*/ 74 h 76"/>
                  <a:gd name="T72" fmla="*/ 12 w 22"/>
                  <a:gd name="T73" fmla="*/ 64 h 76"/>
                  <a:gd name="T74" fmla="*/ 12 w 22"/>
                  <a:gd name="T75" fmla="*/ 64 h 76"/>
                  <a:gd name="T76" fmla="*/ 10 w 22"/>
                  <a:gd name="T77" fmla="*/ 58 h 76"/>
                  <a:gd name="T78" fmla="*/ 10 w 22"/>
                  <a:gd name="T79" fmla="*/ 58 h 76"/>
                  <a:gd name="T80" fmla="*/ 6 w 22"/>
                  <a:gd name="T81" fmla="*/ 52 h 76"/>
                  <a:gd name="T82" fmla="*/ 6 w 22"/>
                  <a:gd name="T83" fmla="*/ 52 h 76"/>
                  <a:gd name="T84" fmla="*/ 4 w 22"/>
                  <a:gd name="T85" fmla="*/ 44 h 76"/>
                  <a:gd name="T86" fmla="*/ 4 w 22"/>
                  <a:gd name="T87" fmla="*/ 44 h 76"/>
                  <a:gd name="T88" fmla="*/ 4 w 22"/>
                  <a:gd name="T89" fmla="*/ 36 h 76"/>
                  <a:gd name="T90" fmla="*/ 4 w 22"/>
                  <a:gd name="T91" fmla="*/ 36 h 76"/>
                  <a:gd name="T92" fmla="*/ 4 w 22"/>
                  <a:gd name="T93" fmla="*/ 34 h 76"/>
                  <a:gd name="T94" fmla="*/ 4 w 22"/>
                  <a:gd name="T95" fmla="*/ 34 h 76"/>
                  <a:gd name="T96" fmla="*/ 4 w 22"/>
                  <a:gd name="T97" fmla="*/ 30 h 76"/>
                  <a:gd name="T98" fmla="*/ 4 w 22"/>
                  <a:gd name="T99" fmla="*/ 30 h 76"/>
                  <a:gd name="T100" fmla="*/ 6 w 22"/>
                  <a:gd name="T101" fmla="*/ 26 h 76"/>
                  <a:gd name="T102" fmla="*/ 6 w 22"/>
                  <a:gd name="T103" fmla="*/ 26 h 76"/>
                  <a:gd name="T104" fmla="*/ 6 w 22"/>
                  <a:gd name="T105" fmla="*/ 22 h 76"/>
                  <a:gd name="T106" fmla="*/ 6 w 22"/>
                  <a:gd name="T107" fmla="*/ 22 h 76"/>
                  <a:gd name="T108" fmla="*/ 8 w 22"/>
                  <a:gd name="T109" fmla="*/ 18 h 76"/>
                  <a:gd name="T110" fmla="*/ 8 w 22"/>
                  <a:gd name="T111" fmla="*/ 18 h 76"/>
                  <a:gd name="T112" fmla="*/ 10 w 22"/>
                  <a:gd name="T113" fmla="*/ 16 h 76"/>
                  <a:gd name="T114" fmla="*/ 10 w 22"/>
                  <a:gd name="T115" fmla="*/ 16 h 76"/>
                  <a:gd name="T116" fmla="*/ 12 w 22"/>
                  <a:gd name="T117" fmla="*/ 10 h 76"/>
                  <a:gd name="T118" fmla="*/ 12 w 22"/>
                  <a:gd name="T119" fmla="*/ 10 h 76"/>
                  <a:gd name="T120" fmla="*/ 20 w 22"/>
                  <a:gd name="T121" fmla="*/ 2 h 76"/>
                  <a:gd name="T122" fmla="*/ 20 w 22"/>
                  <a:gd name="T123" fmla="*/ 2 h 76"/>
                  <a:gd name="T124" fmla="*/ 22 w 22"/>
                  <a:gd name="T1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 h="76">
                    <a:moveTo>
                      <a:pt x="22" y="0"/>
                    </a:moveTo>
                    <a:lnTo>
                      <a:pt x="22" y="0"/>
                    </a:lnTo>
                    <a:lnTo>
                      <a:pt x="18" y="2"/>
                    </a:lnTo>
                    <a:lnTo>
                      <a:pt x="18" y="2"/>
                    </a:lnTo>
                    <a:lnTo>
                      <a:pt x="10" y="8"/>
                    </a:lnTo>
                    <a:lnTo>
                      <a:pt x="10" y="8"/>
                    </a:lnTo>
                    <a:lnTo>
                      <a:pt x="6" y="14"/>
                    </a:lnTo>
                    <a:lnTo>
                      <a:pt x="6" y="14"/>
                    </a:lnTo>
                    <a:lnTo>
                      <a:pt x="2" y="20"/>
                    </a:lnTo>
                    <a:lnTo>
                      <a:pt x="2" y="20"/>
                    </a:lnTo>
                    <a:lnTo>
                      <a:pt x="0" y="24"/>
                    </a:lnTo>
                    <a:lnTo>
                      <a:pt x="0" y="24"/>
                    </a:lnTo>
                    <a:lnTo>
                      <a:pt x="0" y="28"/>
                    </a:lnTo>
                    <a:lnTo>
                      <a:pt x="0" y="28"/>
                    </a:lnTo>
                    <a:lnTo>
                      <a:pt x="0" y="32"/>
                    </a:lnTo>
                    <a:lnTo>
                      <a:pt x="0" y="32"/>
                    </a:lnTo>
                    <a:lnTo>
                      <a:pt x="0" y="38"/>
                    </a:lnTo>
                    <a:lnTo>
                      <a:pt x="0" y="38"/>
                    </a:lnTo>
                    <a:lnTo>
                      <a:pt x="0" y="46"/>
                    </a:lnTo>
                    <a:lnTo>
                      <a:pt x="0" y="46"/>
                    </a:lnTo>
                    <a:lnTo>
                      <a:pt x="2" y="50"/>
                    </a:lnTo>
                    <a:lnTo>
                      <a:pt x="2" y="50"/>
                    </a:lnTo>
                    <a:lnTo>
                      <a:pt x="2" y="54"/>
                    </a:lnTo>
                    <a:lnTo>
                      <a:pt x="2" y="54"/>
                    </a:lnTo>
                    <a:lnTo>
                      <a:pt x="6" y="60"/>
                    </a:lnTo>
                    <a:lnTo>
                      <a:pt x="6" y="60"/>
                    </a:lnTo>
                    <a:lnTo>
                      <a:pt x="10" y="66"/>
                    </a:lnTo>
                    <a:lnTo>
                      <a:pt x="10" y="66"/>
                    </a:lnTo>
                    <a:lnTo>
                      <a:pt x="14" y="70"/>
                    </a:lnTo>
                    <a:lnTo>
                      <a:pt x="14" y="70"/>
                    </a:lnTo>
                    <a:lnTo>
                      <a:pt x="18" y="74"/>
                    </a:lnTo>
                    <a:lnTo>
                      <a:pt x="18" y="74"/>
                    </a:lnTo>
                    <a:lnTo>
                      <a:pt x="20" y="76"/>
                    </a:lnTo>
                    <a:lnTo>
                      <a:pt x="20" y="76"/>
                    </a:lnTo>
                    <a:lnTo>
                      <a:pt x="18" y="74"/>
                    </a:lnTo>
                    <a:lnTo>
                      <a:pt x="18" y="74"/>
                    </a:lnTo>
                    <a:lnTo>
                      <a:pt x="12" y="64"/>
                    </a:lnTo>
                    <a:lnTo>
                      <a:pt x="12" y="64"/>
                    </a:lnTo>
                    <a:lnTo>
                      <a:pt x="10" y="58"/>
                    </a:lnTo>
                    <a:lnTo>
                      <a:pt x="10" y="58"/>
                    </a:lnTo>
                    <a:lnTo>
                      <a:pt x="6" y="52"/>
                    </a:lnTo>
                    <a:lnTo>
                      <a:pt x="6" y="52"/>
                    </a:lnTo>
                    <a:lnTo>
                      <a:pt x="4" y="44"/>
                    </a:lnTo>
                    <a:lnTo>
                      <a:pt x="4" y="44"/>
                    </a:lnTo>
                    <a:lnTo>
                      <a:pt x="4" y="36"/>
                    </a:lnTo>
                    <a:lnTo>
                      <a:pt x="4" y="36"/>
                    </a:lnTo>
                    <a:lnTo>
                      <a:pt x="4" y="34"/>
                    </a:lnTo>
                    <a:lnTo>
                      <a:pt x="4" y="34"/>
                    </a:lnTo>
                    <a:lnTo>
                      <a:pt x="4" y="30"/>
                    </a:lnTo>
                    <a:lnTo>
                      <a:pt x="4" y="30"/>
                    </a:lnTo>
                    <a:lnTo>
                      <a:pt x="6" y="26"/>
                    </a:lnTo>
                    <a:lnTo>
                      <a:pt x="6" y="26"/>
                    </a:lnTo>
                    <a:lnTo>
                      <a:pt x="6" y="22"/>
                    </a:lnTo>
                    <a:lnTo>
                      <a:pt x="6" y="22"/>
                    </a:lnTo>
                    <a:lnTo>
                      <a:pt x="8" y="18"/>
                    </a:lnTo>
                    <a:lnTo>
                      <a:pt x="8" y="18"/>
                    </a:lnTo>
                    <a:lnTo>
                      <a:pt x="10" y="16"/>
                    </a:lnTo>
                    <a:lnTo>
                      <a:pt x="10" y="16"/>
                    </a:lnTo>
                    <a:lnTo>
                      <a:pt x="12" y="10"/>
                    </a:lnTo>
                    <a:lnTo>
                      <a:pt x="12" y="10"/>
                    </a:lnTo>
                    <a:lnTo>
                      <a:pt x="20" y="2"/>
                    </a:lnTo>
                    <a:lnTo>
                      <a:pt x="20" y="2"/>
                    </a:lnTo>
                    <a:lnTo>
                      <a:pt x="22" y="0"/>
                    </a:lnTo>
                    <a:close/>
                  </a:path>
                </a:pathLst>
              </a:custGeom>
              <a:solidFill>
                <a:srgbClr val="FCC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62"/>
              <p:cNvSpPr>
                <a:spLocks/>
              </p:cNvSpPr>
              <p:nvPr/>
            </p:nvSpPr>
            <p:spPr bwMode="auto">
              <a:xfrm>
                <a:off x="10171492" y="4197505"/>
                <a:ext cx="21816" cy="75364"/>
              </a:xfrm>
              <a:custGeom>
                <a:avLst/>
                <a:gdLst>
                  <a:gd name="T0" fmla="*/ 22 w 22"/>
                  <a:gd name="T1" fmla="*/ 0 h 76"/>
                  <a:gd name="T2" fmla="*/ 22 w 22"/>
                  <a:gd name="T3" fmla="*/ 0 h 76"/>
                  <a:gd name="T4" fmla="*/ 18 w 22"/>
                  <a:gd name="T5" fmla="*/ 2 h 76"/>
                  <a:gd name="T6" fmla="*/ 18 w 22"/>
                  <a:gd name="T7" fmla="*/ 2 h 76"/>
                  <a:gd name="T8" fmla="*/ 10 w 22"/>
                  <a:gd name="T9" fmla="*/ 8 h 76"/>
                  <a:gd name="T10" fmla="*/ 10 w 22"/>
                  <a:gd name="T11" fmla="*/ 8 h 76"/>
                  <a:gd name="T12" fmla="*/ 6 w 22"/>
                  <a:gd name="T13" fmla="*/ 14 h 76"/>
                  <a:gd name="T14" fmla="*/ 6 w 22"/>
                  <a:gd name="T15" fmla="*/ 14 h 76"/>
                  <a:gd name="T16" fmla="*/ 2 w 22"/>
                  <a:gd name="T17" fmla="*/ 20 h 76"/>
                  <a:gd name="T18" fmla="*/ 2 w 22"/>
                  <a:gd name="T19" fmla="*/ 20 h 76"/>
                  <a:gd name="T20" fmla="*/ 0 w 22"/>
                  <a:gd name="T21" fmla="*/ 24 h 76"/>
                  <a:gd name="T22" fmla="*/ 0 w 22"/>
                  <a:gd name="T23" fmla="*/ 24 h 76"/>
                  <a:gd name="T24" fmla="*/ 0 w 22"/>
                  <a:gd name="T25" fmla="*/ 28 h 76"/>
                  <a:gd name="T26" fmla="*/ 0 w 22"/>
                  <a:gd name="T27" fmla="*/ 28 h 76"/>
                  <a:gd name="T28" fmla="*/ 0 w 22"/>
                  <a:gd name="T29" fmla="*/ 32 h 76"/>
                  <a:gd name="T30" fmla="*/ 0 w 22"/>
                  <a:gd name="T31" fmla="*/ 32 h 76"/>
                  <a:gd name="T32" fmla="*/ 0 w 22"/>
                  <a:gd name="T33" fmla="*/ 38 h 76"/>
                  <a:gd name="T34" fmla="*/ 0 w 22"/>
                  <a:gd name="T35" fmla="*/ 38 h 76"/>
                  <a:gd name="T36" fmla="*/ 0 w 22"/>
                  <a:gd name="T37" fmla="*/ 46 h 76"/>
                  <a:gd name="T38" fmla="*/ 0 w 22"/>
                  <a:gd name="T39" fmla="*/ 46 h 76"/>
                  <a:gd name="T40" fmla="*/ 2 w 22"/>
                  <a:gd name="T41" fmla="*/ 50 h 76"/>
                  <a:gd name="T42" fmla="*/ 2 w 22"/>
                  <a:gd name="T43" fmla="*/ 50 h 76"/>
                  <a:gd name="T44" fmla="*/ 2 w 22"/>
                  <a:gd name="T45" fmla="*/ 54 h 76"/>
                  <a:gd name="T46" fmla="*/ 2 w 22"/>
                  <a:gd name="T47" fmla="*/ 54 h 76"/>
                  <a:gd name="T48" fmla="*/ 6 w 22"/>
                  <a:gd name="T49" fmla="*/ 60 h 76"/>
                  <a:gd name="T50" fmla="*/ 6 w 22"/>
                  <a:gd name="T51" fmla="*/ 60 h 76"/>
                  <a:gd name="T52" fmla="*/ 10 w 22"/>
                  <a:gd name="T53" fmla="*/ 66 h 76"/>
                  <a:gd name="T54" fmla="*/ 10 w 22"/>
                  <a:gd name="T55" fmla="*/ 66 h 76"/>
                  <a:gd name="T56" fmla="*/ 14 w 22"/>
                  <a:gd name="T57" fmla="*/ 70 h 76"/>
                  <a:gd name="T58" fmla="*/ 14 w 22"/>
                  <a:gd name="T59" fmla="*/ 70 h 76"/>
                  <a:gd name="T60" fmla="*/ 18 w 22"/>
                  <a:gd name="T61" fmla="*/ 74 h 76"/>
                  <a:gd name="T62" fmla="*/ 18 w 22"/>
                  <a:gd name="T63" fmla="*/ 74 h 76"/>
                  <a:gd name="T64" fmla="*/ 20 w 22"/>
                  <a:gd name="T65" fmla="*/ 76 h 76"/>
                  <a:gd name="T66" fmla="*/ 20 w 22"/>
                  <a:gd name="T67" fmla="*/ 76 h 76"/>
                  <a:gd name="T68" fmla="*/ 18 w 22"/>
                  <a:gd name="T69" fmla="*/ 74 h 76"/>
                  <a:gd name="T70" fmla="*/ 18 w 22"/>
                  <a:gd name="T71" fmla="*/ 74 h 76"/>
                  <a:gd name="T72" fmla="*/ 12 w 22"/>
                  <a:gd name="T73" fmla="*/ 64 h 76"/>
                  <a:gd name="T74" fmla="*/ 12 w 22"/>
                  <a:gd name="T75" fmla="*/ 64 h 76"/>
                  <a:gd name="T76" fmla="*/ 10 w 22"/>
                  <a:gd name="T77" fmla="*/ 58 h 76"/>
                  <a:gd name="T78" fmla="*/ 10 w 22"/>
                  <a:gd name="T79" fmla="*/ 58 h 76"/>
                  <a:gd name="T80" fmla="*/ 6 w 22"/>
                  <a:gd name="T81" fmla="*/ 52 h 76"/>
                  <a:gd name="T82" fmla="*/ 6 w 22"/>
                  <a:gd name="T83" fmla="*/ 52 h 76"/>
                  <a:gd name="T84" fmla="*/ 4 w 22"/>
                  <a:gd name="T85" fmla="*/ 44 h 76"/>
                  <a:gd name="T86" fmla="*/ 4 w 22"/>
                  <a:gd name="T87" fmla="*/ 44 h 76"/>
                  <a:gd name="T88" fmla="*/ 4 w 22"/>
                  <a:gd name="T89" fmla="*/ 36 h 76"/>
                  <a:gd name="T90" fmla="*/ 4 w 22"/>
                  <a:gd name="T91" fmla="*/ 36 h 76"/>
                  <a:gd name="T92" fmla="*/ 4 w 22"/>
                  <a:gd name="T93" fmla="*/ 34 h 76"/>
                  <a:gd name="T94" fmla="*/ 4 w 22"/>
                  <a:gd name="T95" fmla="*/ 34 h 76"/>
                  <a:gd name="T96" fmla="*/ 4 w 22"/>
                  <a:gd name="T97" fmla="*/ 30 h 76"/>
                  <a:gd name="T98" fmla="*/ 4 w 22"/>
                  <a:gd name="T99" fmla="*/ 30 h 76"/>
                  <a:gd name="T100" fmla="*/ 6 w 22"/>
                  <a:gd name="T101" fmla="*/ 26 h 76"/>
                  <a:gd name="T102" fmla="*/ 6 w 22"/>
                  <a:gd name="T103" fmla="*/ 26 h 76"/>
                  <a:gd name="T104" fmla="*/ 6 w 22"/>
                  <a:gd name="T105" fmla="*/ 22 h 76"/>
                  <a:gd name="T106" fmla="*/ 6 w 22"/>
                  <a:gd name="T107" fmla="*/ 22 h 76"/>
                  <a:gd name="T108" fmla="*/ 8 w 22"/>
                  <a:gd name="T109" fmla="*/ 18 h 76"/>
                  <a:gd name="T110" fmla="*/ 8 w 22"/>
                  <a:gd name="T111" fmla="*/ 18 h 76"/>
                  <a:gd name="T112" fmla="*/ 10 w 22"/>
                  <a:gd name="T113" fmla="*/ 16 h 76"/>
                  <a:gd name="T114" fmla="*/ 10 w 22"/>
                  <a:gd name="T115" fmla="*/ 16 h 76"/>
                  <a:gd name="T116" fmla="*/ 12 w 22"/>
                  <a:gd name="T117" fmla="*/ 10 h 76"/>
                  <a:gd name="T118" fmla="*/ 12 w 22"/>
                  <a:gd name="T119" fmla="*/ 10 h 76"/>
                  <a:gd name="T120" fmla="*/ 20 w 22"/>
                  <a:gd name="T121" fmla="*/ 2 h 76"/>
                  <a:gd name="T122" fmla="*/ 20 w 22"/>
                  <a:gd name="T123" fmla="*/ 2 h 76"/>
                  <a:gd name="T124" fmla="*/ 22 w 22"/>
                  <a:gd name="T1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 h="76">
                    <a:moveTo>
                      <a:pt x="22" y="0"/>
                    </a:moveTo>
                    <a:lnTo>
                      <a:pt x="22" y="0"/>
                    </a:lnTo>
                    <a:lnTo>
                      <a:pt x="18" y="2"/>
                    </a:lnTo>
                    <a:lnTo>
                      <a:pt x="18" y="2"/>
                    </a:lnTo>
                    <a:lnTo>
                      <a:pt x="10" y="8"/>
                    </a:lnTo>
                    <a:lnTo>
                      <a:pt x="10" y="8"/>
                    </a:lnTo>
                    <a:lnTo>
                      <a:pt x="6" y="14"/>
                    </a:lnTo>
                    <a:lnTo>
                      <a:pt x="6" y="14"/>
                    </a:lnTo>
                    <a:lnTo>
                      <a:pt x="2" y="20"/>
                    </a:lnTo>
                    <a:lnTo>
                      <a:pt x="2" y="20"/>
                    </a:lnTo>
                    <a:lnTo>
                      <a:pt x="0" y="24"/>
                    </a:lnTo>
                    <a:lnTo>
                      <a:pt x="0" y="24"/>
                    </a:lnTo>
                    <a:lnTo>
                      <a:pt x="0" y="28"/>
                    </a:lnTo>
                    <a:lnTo>
                      <a:pt x="0" y="28"/>
                    </a:lnTo>
                    <a:lnTo>
                      <a:pt x="0" y="32"/>
                    </a:lnTo>
                    <a:lnTo>
                      <a:pt x="0" y="32"/>
                    </a:lnTo>
                    <a:lnTo>
                      <a:pt x="0" y="38"/>
                    </a:lnTo>
                    <a:lnTo>
                      <a:pt x="0" y="38"/>
                    </a:lnTo>
                    <a:lnTo>
                      <a:pt x="0" y="46"/>
                    </a:lnTo>
                    <a:lnTo>
                      <a:pt x="0" y="46"/>
                    </a:lnTo>
                    <a:lnTo>
                      <a:pt x="2" y="50"/>
                    </a:lnTo>
                    <a:lnTo>
                      <a:pt x="2" y="50"/>
                    </a:lnTo>
                    <a:lnTo>
                      <a:pt x="2" y="54"/>
                    </a:lnTo>
                    <a:lnTo>
                      <a:pt x="2" y="54"/>
                    </a:lnTo>
                    <a:lnTo>
                      <a:pt x="6" y="60"/>
                    </a:lnTo>
                    <a:lnTo>
                      <a:pt x="6" y="60"/>
                    </a:lnTo>
                    <a:lnTo>
                      <a:pt x="10" y="66"/>
                    </a:lnTo>
                    <a:lnTo>
                      <a:pt x="10" y="66"/>
                    </a:lnTo>
                    <a:lnTo>
                      <a:pt x="14" y="70"/>
                    </a:lnTo>
                    <a:lnTo>
                      <a:pt x="14" y="70"/>
                    </a:lnTo>
                    <a:lnTo>
                      <a:pt x="18" y="74"/>
                    </a:lnTo>
                    <a:lnTo>
                      <a:pt x="18" y="74"/>
                    </a:lnTo>
                    <a:lnTo>
                      <a:pt x="20" y="76"/>
                    </a:lnTo>
                    <a:lnTo>
                      <a:pt x="20" y="76"/>
                    </a:lnTo>
                    <a:lnTo>
                      <a:pt x="18" y="74"/>
                    </a:lnTo>
                    <a:lnTo>
                      <a:pt x="18" y="74"/>
                    </a:lnTo>
                    <a:lnTo>
                      <a:pt x="12" y="64"/>
                    </a:lnTo>
                    <a:lnTo>
                      <a:pt x="12" y="64"/>
                    </a:lnTo>
                    <a:lnTo>
                      <a:pt x="10" y="58"/>
                    </a:lnTo>
                    <a:lnTo>
                      <a:pt x="10" y="58"/>
                    </a:lnTo>
                    <a:lnTo>
                      <a:pt x="6" y="52"/>
                    </a:lnTo>
                    <a:lnTo>
                      <a:pt x="6" y="52"/>
                    </a:lnTo>
                    <a:lnTo>
                      <a:pt x="4" y="44"/>
                    </a:lnTo>
                    <a:lnTo>
                      <a:pt x="4" y="44"/>
                    </a:lnTo>
                    <a:lnTo>
                      <a:pt x="4" y="36"/>
                    </a:lnTo>
                    <a:lnTo>
                      <a:pt x="4" y="36"/>
                    </a:lnTo>
                    <a:lnTo>
                      <a:pt x="4" y="34"/>
                    </a:lnTo>
                    <a:lnTo>
                      <a:pt x="4" y="34"/>
                    </a:lnTo>
                    <a:lnTo>
                      <a:pt x="4" y="30"/>
                    </a:lnTo>
                    <a:lnTo>
                      <a:pt x="4" y="30"/>
                    </a:lnTo>
                    <a:lnTo>
                      <a:pt x="6" y="26"/>
                    </a:lnTo>
                    <a:lnTo>
                      <a:pt x="6" y="26"/>
                    </a:lnTo>
                    <a:lnTo>
                      <a:pt x="6" y="22"/>
                    </a:lnTo>
                    <a:lnTo>
                      <a:pt x="6" y="22"/>
                    </a:lnTo>
                    <a:lnTo>
                      <a:pt x="8" y="18"/>
                    </a:lnTo>
                    <a:lnTo>
                      <a:pt x="8" y="18"/>
                    </a:lnTo>
                    <a:lnTo>
                      <a:pt x="10" y="16"/>
                    </a:lnTo>
                    <a:lnTo>
                      <a:pt x="10" y="16"/>
                    </a:lnTo>
                    <a:lnTo>
                      <a:pt x="12" y="10"/>
                    </a:lnTo>
                    <a:lnTo>
                      <a:pt x="12" y="10"/>
                    </a:lnTo>
                    <a:lnTo>
                      <a:pt x="20" y="2"/>
                    </a:lnTo>
                    <a:lnTo>
                      <a:pt x="20" y="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63"/>
              <p:cNvSpPr>
                <a:spLocks noEditPoints="1"/>
              </p:cNvSpPr>
              <p:nvPr/>
            </p:nvSpPr>
            <p:spPr bwMode="auto">
              <a:xfrm>
                <a:off x="10203224" y="4223288"/>
                <a:ext cx="9916" cy="21816"/>
              </a:xfrm>
              <a:custGeom>
                <a:avLst/>
                <a:gdLst>
                  <a:gd name="T0" fmla="*/ 6 w 10"/>
                  <a:gd name="T1" fmla="*/ 14 h 22"/>
                  <a:gd name="T2" fmla="*/ 6 w 10"/>
                  <a:gd name="T3" fmla="*/ 14 h 22"/>
                  <a:gd name="T4" fmla="*/ 6 w 10"/>
                  <a:gd name="T5" fmla="*/ 14 h 22"/>
                  <a:gd name="T6" fmla="*/ 2 w 10"/>
                  <a:gd name="T7" fmla="*/ 0 h 22"/>
                  <a:gd name="T8" fmla="*/ 2 w 10"/>
                  <a:gd name="T9" fmla="*/ 0 h 22"/>
                  <a:gd name="T10" fmla="*/ 0 w 10"/>
                  <a:gd name="T11" fmla="*/ 4 h 22"/>
                  <a:gd name="T12" fmla="*/ 0 w 10"/>
                  <a:gd name="T13" fmla="*/ 4 h 22"/>
                  <a:gd name="T14" fmla="*/ 2 w 10"/>
                  <a:gd name="T15" fmla="*/ 8 h 22"/>
                  <a:gd name="T16" fmla="*/ 2 w 10"/>
                  <a:gd name="T17" fmla="*/ 8 h 22"/>
                  <a:gd name="T18" fmla="*/ 4 w 10"/>
                  <a:gd name="T19" fmla="*/ 10 h 22"/>
                  <a:gd name="T20" fmla="*/ 4 w 10"/>
                  <a:gd name="T21" fmla="*/ 10 h 22"/>
                  <a:gd name="T22" fmla="*/ 4 w 10"/>
                  <a:gd name="T23" fmla="*/ 14 h 22"/>
                  <a:gd name="T24" fmla="*/ 4 w 10"/>
                  <a:gd name="T25" fmla="*/ 14 h 22"/>
                  <a:gd name="T26" fmla="*/ 4 w 10"/>
                  <a:gd name="T27" fmla="*/ 16 h 22"/>
                  <a:gd name="T28" fmla="*/ 4 w 10"/>
                  <a:gd name="T29" fmla="*/ 16 h 22"/>
                  <a:gd name="T30" fmla="*/ 2 w 10"/>
                  <a:gd name="T31" fmla="*/ 16 h 22"/>
                  <a:gd name="T32" fmla="*/ 2 w 10"/>
                  <a:gd name="T33" fmla="*/ 16 h 22"/>
                  <a:gd name="T34" fmla="*/ 2 w 10"/>
                  <a:gd name="T35" fmla="*/ 18 h 22"/>
                  <a:gd name="T36" fmla="*/ 2 w 10"/>
                  <a:gd name="T37" fmla="*/ 18 h 22"/>
                  <a:gd name="T38" fmla="*/ 2 w 10"/>
                  <a:gd name="T39" fmla="*/ 22 h 22"/>
                  <a:gd name="T40" fmla="*/ 2 w 10"/>
                  <a:gd name="T41" fmla="*/ 22 h 22"/>
                  <a:gd name="T42" fmla="*/ 2 w 10"/>
                  <a:gd name="T43" fmla="*/ 22 h 22"/>
                  <a:gd name="T44" fmla="*/ 6 w 10"/>
                  <a:gd name="T45" fmla="*/ 20 h 22"/>
                  <a:gd name="T46" fmla="*/ 6 w 10"/>
                  <a:gd name="T47" fmla="*/ 20 h 22"/>
                  <a:gd name="T48" fmla="*/ 8 w 10"/>
                  <a:gd name="T49" fmla="*/ 18 h 22"/>
                  <a:gd name="T50" fmla="*/ 10 w 10"/>
                  <a:gd name="T51" fmla="*/ 18 h 22"/>
                  <a:gd name="T52" fmla="*/ 10 w 10"/>
                  <a:gd name="T53" fmla="*/ 16 h 22"/>
                  <a:gd name="T54" fmla="*/ 10 w 10"/>
                  <a:gd name="T55" fmla="*/ 16 h 22"/>
                  <a:gd name="T56" fmla="*/ 8 w 10"/>
                  <a:gd name="T57" fmla="*/ 12 h 22"/>
                  <a:gd name="T58" fmla="*/ 8 w 10"/>
                  <a:gd name="T59" fmla="*/ 12 h 22"/>
                  <a:gd name="T60" fmla="*/ 8 w 10"/>
                  <a:gd name="T61" fmla="*/ 8 h 22"/>
                  <a:gd name="T62" fmla="*/ 8 w 10"/>
                  <a:gd name="T63" fmla="*/ 8 h 22"/>
                  <a:gd name="T64" fmla="*/ 4 w 10"/>
                  <a:gd name="T65" fmla="*/ 2 h 22"/>
                  <a:gd name="T66" fmla="*/ 4 w 10"/>
                  <a:gd name="T67" fmla="*/ 2 h 22"/>
                  <a:gd name="T68" fmla="*/ 2 w 10"/>
                  <a:gd name="T6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 h="22">
                    <a:moveTo>
                      <a:pt x="6" y="14"/>
                    </a:moveTo>
                    <a:lnTo>
                      <a:pt x="6" y="14"/>
                    </a:lnTo>
                    <a:lnTo>
                      <a:pt x="6" y="14"/>
                    </a:lnTo>
                    <a:close/>
                    <a:moveTo>
                      <a:pt x="2" y="0"/>
                    </a:moveTo>
                    <a:lnTo>
                      <a:pt x="2" y="0"/>
                    </a:lnTo>
                    <a:lnTo>
                      <a:pt x="0" y="4"/>
                    </a:lnTo>
                    <a:lnTo>
                      <a:pt x="0" y="4"/>
                    </a:lnTo>
                    <a:lnTo>
                      <a:pt x="2" y="8"/>
                    </a:lnTo>
                    <a:lnTo>
                      <a:pt x="2" y="8"/>
                    </a:lnTo>
                    <a:lnTo>
                      <a:pt x="4" y="10"/>
                    </a:lnTo>
                    <a:lnTo>
                      <a:pt x="4" y="10"/>
                    </a:lnTo>
                    <a:lnTo>
                      <a:pt x="4" y="14"/>
                    </a:lnTo>
                    <a:lnTo>
                      <a:pt x="4" y="14"/>
                    </a:lnTo>
                    <a:lnTo>
                      <a:pt x="4" y="16"/>
                    </a:lnTo>
                    <a:lnTo>
                      <a:pt x="4" y="16"/>
                    </a:lnTo>
                    <a:lnTo>
                      <a:pt x="2" y="16"/>
                    </a:lnTo>
                    <a:lnTo>
                      <a:pt x="2" y="16"/>
                    </a:lnTo>
                    <a:lnTo>
                      <a:pt x="2" y="18"/>
                    </a:lnTo>
                    <a:lnTo>
                      <a:pt x="2" y="18"/>
                    </a:lnTo>
                    <a:lnTo>
                      <a:pt x="2" y="22"/>
                    </a:lnTo>
                    <a:lnTo>
                      <a:pt x="2" y="22"/>
                    </a:lnTo>
                    <a:lnTo>
                      <a:pt x="2" y="22"/>
                    </a:lnTo>
                    <a:lnTo>
                      <a:pt x="6" y="20"/>
                    </a:lnTo>
                    <a:lnTo>
                      <a:pt x="6" y="20"/>
                    </a:lnTo>
                    <a:lnTo>
                      <a:pt x="8" y="18"/>
                    </a:lnTo>
                    <a:lnTo>
                      <a:pt x="10" y="18"/>
                    </a:lnTo>
                    <a:lnTo>
                      <a:pt x="10" y="16"/>
                    </a:lnTo>
                    <a:lnTo>
                      <a:pt x="10" y="16"/>
                    </a:lnTo>
                    <a:lnTo>
                      <a:pt x="8" y="12"/>
                    </a:lnTo>
                    <a:lnTo>
                      <a:pt x="8" y="12"/>
                    </a:lnTo>
                    <a:lnTo>
                      <a:pt x="8" y="8"/>
                    </a:lnTo>
                    <a:lnTo>
                      <a:pt x="8" y="8"/>
                    </a:lnTo>
                    <a:lnTo>
                      <a:pt x="4" y="2"/>
                    </a:lnTo>
                    <a:lnTo>
                      <a:pt x="4" y="2"/>
                    </a:lnTo>
                    <a:lnTo>
                      <a:pt x="2" y="0"/>
                    </a:lnTo>
                    <a:close/>
                  </a:path>
                </a:pathLst>
              </a:custGeom>
              <a:solidFill>
                <a:srgbClr val="FCC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64"/>
              <p:cNvSpPr>
                <a:spLocks/>
              </p:cNvSpPr>
              <p:nvPr/>
            </p:nvSpPr>
            <p:spPr bwMode="auto">
              <a:xfrm>
                <a:off x="10209174" y="423717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65"/>
              <p:cNvSpPr>
                <a:spLocks/>
              </p:cNvSpPr>
              <p:nvPr/>
            </p:nvSpPr>
            <p:spPr bwMode="auto">
              <a:xfrm>
                <a:off x="10203224" y="4223288"/>
                <a:ext cx="9916" cy="21816"/>
              </a:xfrm>
              <a:custGeom>
                <a:avLst/>
                <a:gdLst>
                  <a:gd name="T0" fmla="*/ 2 w 10"/>
                  <a:gd name="T1" fmla="*/ 0 h 22"/>
                  <a:gd name="T2" fmla="*/ 2 w 10"/>
                  <a:gd name="T3" fmla="*/ 0 h 22"/>
                  <a:gd name="T4" fmla="*/ 0 w 10"/>
                  <a:gd name="T5" fmla="*/ 4 h 22"/>
                  <a:gd name="T6" fmla="*/ 0 w 10"/>
                  <a:gd name="T7" fmla="*/ 4 h 22"/>
                  <a:gd name="T8" fmla="*/ 2 w 10"/>
                  <a:gd name="T9" fmla="*/ 8 h 22"/>
                  <a:gd name="T10" fmla="*/ 2 w 10"/>
                  <a:gd name="T11" fmla="*/ 8 h 22"/>
                  <a:gd name="T12" fmla="*/ 4 w 10"/>
                  <a:gd name="T13" fmla="*/ 10 h 22"/>
                  <a:gd name="T14" fmla="*/ 4 w 10"/>
                  <a:gd name="T15" fmla="*/ 10 h 22"/>
                  <a:gd name="T16" fmla="*/ 4 w 10"/>
                  <a:gd name="T17" fmla="*/ 14 h 22"/>
                  <a:gd name="T18" fmla="*/ 4 w 10"/>
                  <a:gd name="T19" fmla="*/ 14 h 22"/>
                  <a:gd name="T20" fmla="*/ 4 w 10"/>
                  <a:gd name="T21" fmla="*/ 16 h 22"/>
                  <a:gd name="T22" fmla="*/ 4 w 10"/>
                  <a:gd name="T23" fmla="*/ 16 h 22"/>
                  <a:gd name="T24" fmla="*/ 2 w 10"/>
                  <a:gd name="T25" fmla="*/ 16 h 22"/>
                  <a:gd name="T26" fmla="*/ 2 w 10"/>
                  <a:gd name="T27" fmla="*/ 16 h 22"/>
                  <a:gd name="T28" fmla="*/ 2 w 10"/>
                  <a:gd name="T29" fmla="*/ 18 h 22"/>
                  <a:gd name="T30" fmla="*/ 2 w 10"/>
                  <a:gd name="T31" fmla="*/ 18 h 22"/>
                  <a:gd name="T32" fmla="*/ 2 w 10"/>
                  <a:gd name="T33" fmla="*/ 22 h 22"/>
                  <a:gd name="T34" fmla="*/ 2 w 10"/>
                  <a:gd name="T35" fmla="*/ 22 h 22"/>
                  <a:gd name="T36" fmla="*/ 2 w 10"/>
                  <a:gd name="T37" fmla="*/ 22 h 22"/>
                  <a:gd name="T38" fmla="*/ 6 w 10"/>
                  <a:gd name="T39" fmla="*/ 20 h 22"/>
                  <a:gd name="T40" fmla="*/ 6 w 10"/>
                  <a:gd name="T41" fmla="*/ 20 h 22"/>
                  <a:gd name="T42" fmla="*/ 8 w 10"/>
                  <a:gd name="T43" fmla="*/ 18 h 22"/>
                  <a:gd name="T44" fmla="*/ 10 w 10"/>
                  <a:gd name="T45" fmla="*/ 18 h 22"/>
                  <a:gd name="T46" fmla="*/ 10 w 10"/>
                  <a:gd name="T47" fmla="*/ 16 h 22"/>
                  <a:gd name="T48" fmla="*/ 10 w 10"/>
                  <a:gd name="T49" fmla="*/ 16 h 22"/>
                  <a:gd name="T50" fmla="*/ 8 w 10"/>
                  <a:gd name="T51" fmla="*/ 12 h 22"/>
                  <a:gd name="T52" fmla="*/ 8 w 10"/>
                  <a:gd name="T53" fmla="*/ 12 h 22"/>
                  <a:gd name="T54" fmla="*/ 8 w 10"/>
                  <a:gd name="T55" fmla="*/ 8 h 22"/>
                  <a:gd name="T56" fmla="*/ 8 w 10"/>
                  <a:gd name="T57" fmla="*/ 8 h 22"/>
                  <a:gd name="T58" fmla="*/ 4 w 10"/>
                  <a:gd name="T59" fmla="*/ 2 h 22"/>
                  <a:gd name="T60" fmla="*/ 4 w 10"/>
                  <a:gd name="T61" fmla="*/ 2 h 22"/>
                  <a:gd name="T62" fmla="*/ 2 w 10"/>
                  <a:gd name="T6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22">
                    <a:moveTo>
                      <a:pt x="2" y="0"/>
                    </a:moveTo>
                    <a:lnTo>
                      <a:pt x="2" y="0"/>
                    </a:lnTo>
                    <a:lnTo>
                      <a:pt x="0" y="4"/>
                    </a:lnTo>
                    <a:lnTo>
                      <a:pt x="0" y="4"/>
                    </a:lnTo>
                    <a:lnTo>
                      <a:pt x="2" y="8"/>
                    </a:lnTo>
                    <a:lnTo>
                      <a:pt x="2" y="8"/>
                    </a:lnTo>
                    <a:lnTo>
                      <a:pt x="4" y="10"/>
                    </a:lnTo>
                    <a:lnTo>
                      <a:pt x="4" y="10"/>
                    </a:lnTo>
                    <a:lnTo>
                      <a:pt x="4" y="14"/>
                    </a:lnTo>
                    <a:lnTo>
                      <a:pt x="4" y="14"/>
                    </a:lnTo>
                    <a:lnTo>
                      <a:pt x="4" y="16"/>
                    </a:lnTo>
                    <a:lnTo>
                      <a:pt x="4" y="16"/>
                    </a:lnTo>
                    <a:lnTo>
                      <a:pt x="2" y="16"/>
                    </a:lnTo>
                    <a:lnTo>
                      <a:pt x="2" y="16"/>
                    </a:lnTo>
                    <a:lnTo>
                      <a:pt x="2" y="18"/>
                    </a:lnTo>
                    <a:lnTo>
                      <a:pt x="2" y="18"/>
                    </a:lnTo>
                    <a:lnTo>
                      <a:pt x="2" y="22"/>
                    </a:lnTo>
                    <a:lnTo>
                      <a:pt x="2" y="22"/>
                    </a:lnTo>
                    <a:lnTo>
                      <a:pt x="2" y="22"/>
                    </a:lnTo>
                    <a:lnTo>
                      <a:pt x="6" y="20"/>
                    </a:lnTo>
                    <a:lnTo>
                      <a:pt x="6" y="20"/>
                    </a:lnTo>
                    <a:lnTo>
                      <a:pt x="8" y="18"/>
                    </a:lnTo>
                    <a:lnTo>
                      <a:pt x="10" y="18"/>
                    </a:lnTo>
                    <a:lnTo>
                      <a:pt x="10" y="16"/>
                    </a:lnTo>
                    <a:lnTo>
                      <a:pt x="10" y="16"/>
                    </a:lnTo>
                    <a:lnTo>
                      <a:pt x="8" y="12"/>
                    </a:lnTo>
                    <a:lnTo>
                      <a:pt x="8" y="12"/>
                    </a:lnTo>
                    <a:lnTo>
                      <a:pt x="8" y="8"/>
                    </a:lnTo>
                    <a:lnTo>
                      <a:pt x="8" y="8"/>
                    </a:lnTo>
                    <a:lnTo>
                      <a:pt x="4" y="2"/>
                    </a:lnTo>
                    <a:lnTo>
                      <a:pt x="4"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66"/>
              <p:cNvSpPr>
                <a:spLocks noEditPoints="1"/>
              </p:cNvSpPr>
              <p:nvPr/>
            </p:nvSpPr>
            <p:spPr bwMode="auto">
              <a:xfrm>
                <a:off x="10193308" y="4219321"/>
                <a:ext cx="17849" cy="41649"/>
              </a:xfrm>
              <a:custGeom>
                <a:avLst/>
                <a:gdLst>
                  <a:gd name="T0" fmla="*/ 12 w 18"/>
                  <a:gd name="T1" fmla="*/ 22 h 42"/>
                  <a:gd name="T2" fmla="*/ 12 w 18"/>
                  <a:gd name="T3" fmla="*/ 22 h 42"/>
                  <a:gd name="T4" fmla="*/ 10 w 18"/>
                  <a:gd name="T5" fmla="*/ 24 h 42"/>
                  <a:gd name="T6" fmla="*/ 8 w 18"/>
                  <a:gd name="T7" fmla="*/ 26 h 42"/>
                  <a:gd name="T8" fmla="*/ 8 w 18"/>
                  <a:gd name="T9" fmla="*/ 26 h 42"/>
                  <a:gd name="T10" fmla="*/ 8 w 18"/>
                  <a:gd name="T11" fmla="*/ 28 h 42"/>
                  <a:gd name="T12" fmla="*/ 8 w 18"/>
                  <a:gd name="T13" fmla="*/ 28 h 42"/>
                  <a:gd name="T14" fmla="*/ 8 w 18"/>
                  <a:gd name="T15" fmla="*/ 30 h 42"/>
                  <a:gd name="T16" fmla="*/ 8 w 18"/>
                  <a:gd name="T17" fmla="*/ 30 h 42"/>
                  <a:gd name="T18" fmla="*/ 8 w 18"/>
                  <a:gd name="T19" fmla="*/ 32 h 42"/>
                  <a:gd name="T20" fmla="*/ 8 w 18"/>
                  <a:gd name="T21" fmla="*/ 34 h 42"/>
                  <a:gd name="T22" fmla="*/ 10 w 18"/>
                  <a:gd name="T23" fmla="*/ 36 h 42"/>
                  <a:gd name="T24" fmla="*/ 10 w 18"/>
                  <a:gd name="T25" fmla="*/ 38 h 42"/>
                  <a:gd name="T26" fmla="*/ 12 w 18"/>
                  <a:gd name="T27" fmla="*/ 38 h 42"/>
                  <a:gd name="T28" fmla="*/ 12 w 18"/>
                  <a:gd name="T29" fmla="*/ 38 h 42"/>
                  <a:gd name="T30" fmla="*/ 16 w 18"/>
                  <a:gd name="T31" fmla="*/ 40 h 42"/>
                  <a:gd name="T32" fmla="*/ 16 w 18"/>
                  <a:gd name="T33" fmla="*/ 40 h 42"/>
                  <a:gd name="T34" fmla="*/ 18 w 18"/>
                  <a:gd name="T35" fmla="*/ 42 h 42"/>
                  <a:gd name="T36" fmla="*/ 18 w 18"/>
                  <a:gd name="T37" fmla="*/ 42 h 42"/>
                  <a:gd name="T38" fmla="*/ 16 w 18"/>
                  <a:gd name="T39" fmla="*/ 40 h 42"/>
                  <a:gd name="T40" fmla="*/ 16 w 18"/>
                  <a:gd name="T41" fmla="*/ 40 h 42"/>
                  <a:gd name="T42" fmla="*/ 14 w 18"/>
                  <a:gd name="T43" fmla="*/ 36 h 42"/>
                  <a:gd name="T44" fmla="*/ 14 w 18"/>
                  <a:gd name="T45" fmla="*/ 36 h 42"/>
                  <a:gd name="T46" fmla="*/ 12 w 18"/>
                  <a:gd name="T47" fmla="*/ 34 h 42"/>
                  <a:gd name="T48" fmla="*/ 12 w 18"/>
                  <a:gd name="T49" fmla="*/ 32 h 42"/>
                  <a:gd name="T50" fmla="*/ 12 w 18"/>
                  <a:gd name="T51" fmla="*/ 32 h 42"/>
                  <a:gd name="T52" fmla="*/ 12 w 18"/>
                  <a:gd name="T53" fmla="*/ 30 h 42"/>
                  <a:gd name="T54" fmla="*/ 12 w 18"/>
                  <a:gd name="T55" fmla="*/ 28 h 42"/>
                  <a:gd name="T56" fmla="*/ 12 w 18"/>
                  <a:gd name="T57" fmla="*/ 28 h 42"/>
                  <a:gd name="T58" fmla="*/ 12 w 18"/>
                  <a:gd name="T59" fmla="*/ 26 h 42"/>
                  <a:gd name="T60" fmla="*/ 12 w 18"/>
                  <a:gd name="T61" fmla="*/ 26 h 42"/>
                  <a:gd name="T62" fmla="*/ 12 w 18"/>
                  <a:gd name="T63" fmla="*/ 22 h 42"/>
                  <a:gd name="T64" fmla="*/ 0 w 18"/>
                  <a:gd name="T65" fmla="*/ 0 h 42"/>
                  <a:gd name="T66" fmla="*/ 0 w 18"/>
                  <a:gd name="T67" fmla="*/ 0 h 42"/>
                  <a:gd name="T68" fmla="*/ 6 w 18"/>
                  <a:gd name="T69" fmla="*/ 4 h 42"/>
                  <a:gd name="T70" fmla="*/ 6 w 18"/>
                  <a:gd name="T71" fmla="*/ 4 h 42"/>
                  <a:gd name="T72" fmla="*/ 8 w 18"/>
                  <a:gd name="T73" fmla="*/ 6 h 42"/>
                  <a:gd name="T74" fmla="*/ 8 w 18"/>
                  <a:gd name="T75" fmla="*/ 6 h 42"/>
                  <a:gd name="T76" fmla="*/ 10 w 18"/>
                  <a:gd name="T77" fmla="*/ 8 h 42"/>
                  <a:gd name="T78" fmla="*/ 10 w 18"/>
                  <a:gd name="T79" fmla="*/ 8 h 42"/>
                  <a:gd name="T80" fmla="*/ 10 w 18"/>
                  <a:gd name="T81" fmla="*/ 8 h 42"/>
                  <a:gd name="T82" fmla="*/ 10 w 18"/>
                  <a:gd name="T83" fmla="*/ 8 h 42"/>
                  <a:gd name="T84" fmla="*/ 12 w 18"/>
                  <a:gd name="T85" fmla="*/ 4 h 42"/>
                  <a:gd name="T86" fmla="*/ 12 w 18"/>
                  <a:gd name="T87" fmla="*/ 4 h 42"/>
                  <a:gd name="T88" fmla="*/ 8 w 18"/>
                  <a:gd name="T89" fmla="*/ 2 h 42"/>
                  <a:gd name="T90" fmla="*/ 8 w 18"/>
                  <a:gd name="T91" fmla="*/ 2 h 42"/>
                  <a:gd name="T92" fmla="*/ 0 w 18"/>
                  <a:gd name="T9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 h="42">
                    <a:moveTo>
                      <a:pt x="12" y="22"/>
                    </a:moveTo>
                    <a:lnTo>
                      <a:pt x="12" y="22"/>
                    </a:lnTo>
                    <a:lnTo>
                      <a:pt x="10" y="24"/>
                    </a:lnTo>
                    <a:lnTo>
                      <a:pt x="8" y="26"/>
                    </a:lnTo>
                    <a:lnTo>
                      <a:pt x="8" y="26"/>
                    </a:lnTo>
                    <a:lnTo>
                      <a:pt x="8" y="28"/>
                    </a:lnTo>
                    <a:lnTo>
                      <a:pt x="8" y="28"/>
                    </a:lnTo>
                    <a:lnTo>
                      <a:pt x="8" y="30"/>
                    </a:lnTo>
                    <a:lnTo>
                      <a:pt x="8" y="30"/>
                    </a:lnTo>
                    <a:lnTo>
                      <a:pt x="8" y="32"/>
                    </a:lnTo>
                    <a:lnTo>
                      <a:pt x="8" y="34"/>
                    </a:lnTo>
                    <a:lnTo>
                      <a:pt x="10" y="36"/>
                    </a:lnTo>
                    <a:lnTo>
                      <a:pt x="10" y="38"/>
                    </a:lnTo>
                    <a:lnTo>
                      <a:pt x="12" y="38"/>
                    </a:lnTo>
                    <a:lnTo>
                      <a:pt x="12" y="38"/>
                    </a:lnTo>
                    <a:lnTo>
                      <a:pt x="16" y="40"/>
                    </a:lnTo>
                    <a:lnTo>
                      <a:pt x="16" y="40"/>
                    </a:lnTo>
                    <a:lnTo>
                      <a:pt x="18" y="42"/>
                    </a:lnTo>
                    <a:lnTo>
                      <a:pt x="18" y="42"/>
                    </a:lnTo>
                    <a:lnTo>
                      <a:pt x="16" y="40"/>
                    </a:lnTo>
                    <a:lnTo>
                      <a:pt x="16" y="40"/>
                    </a:lnTo>
                    <a:lnTo>
                      <a:pt x="14" y="36"/>
                    </a:lnTo>
                    <a:lnTo>
                      <a:pt x="14" y="36"/>
                    </a:lnTo>
                    <a:lnTo>
                      <a:pt x="12" y="34"/>
                    </a:lnTo>
                    <a:lnTo>
                      <a:pt x="12" y="32"/>
                    </a:lnTo>
                    <a:lnTo>
                      <a:pt x="12" y="32"/>
                    </a:lnTo>
                    <a:lnTo>
                      <a:pt x="12" y="30"/>
                    </a:lnTo>
                    <a:lnTo>
                      <a:pt x="12" y="28"/>
                    </a:lnTo>
                    <a:lnTo>
                      <a:pt x="12" y="28"/>
                    </a:lnTo>
                    <a:lnTo>
                      <a:pt x="12" y="26"/>
                    </a:lnTo>
                    <a:lnTo>
                      <a:pt x="12" y="26"/>
                    </a:lnTo>
                    <a:lnTo>
                      <a:pt x="12" y="22"/>
                    </a:lnTo>
                    <a:close/>
                    <a:moveTo>
                      <a:pt x="0" y="0"/>
                    </a:moveTo>
                    <a:lnTo>
                      <a:pt x="0" y="0"/>
                    </a:lnTo>
                    <a:lnTo>
                      <a:pt x="6" y="4"/>
                    </a:lnTo>
                    <a:lnTo>
                      <a:pt x="6" y="4"/>
                    </a:lnTo>
                    <a:lnTo>
                      <a:pt x="8" y="6"/>
                    </a:lnTo>
                    <a:lnTo>
                      <a:pt x="8" y="6"/>
                    </a:lnTo>
                    <a:lnTo>
                      <a:pt x="10" y="8"/>
                    </a:lnTo>
                    <a:lnTo>
                      <a:pt x="10" y="8"/>
                    </a:lnTo>
                    <a:lnTo>
                      <a:pt x="10" y="8"/>
                    </a:lnTo>
                    <a:lnTo>
                      <a:pt x="10" y="8"/>
                    </a:lnTo>
                    <a:lnTo>
                      <a:pt x="12" y="4"/>
                    </a:lnTo>
                    <a:lnTo>
                      <a:pt x="12" y="4"/>
                    </a:lnTo>
                    <a:lnTo>
                      <a:pt x="8" y="2"/>
                    </a:lnTo>
                    <a:lnTo>
                      <a:pt x="8" y="2"/>
                    </a:lnTo>
                    <a:lnTo>
                      <a:pt x="0" y="0"/>
                    </a:lnTo>
                    <a:close/>
                  </a:path>
                </a:pathLst>
              </a:custGeom>
              <a:solidFill>
                <a:srgbClr val="FCC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67"/>
              <p:cNvSpPr>
                <a:spLocks/>
              </p:cNvSpPr>
              <p:nvPr/>
            </p:nvSpPr>
            <p:spPr bwMode="auto">
              <a:xfrm>
                <a:off x="10201241" y="4241137"/>
                <a:ext cx="9916" cy="19833"/>
              </a:xfrm>
              <a:custGeom>
                <a:avLst/>
                <a:gdLst>
                  <a:gd name="T0" fmla="*/ 4 w 10"/>
                  <a:gd name="T1" fmla="*/ 0 h 20"/>
                  <a:gd name="T2" fmla="*/ 4 w 10"/>
                  <a:gd name="T3" fmla="*/ 0 h 20"/>
                  <a:gd name="T4" fmla="*/ 2 w 10"/>
                  <a:gd name="T5" fmla="*/ 2 h 20"/>
                  <a:gd name="T6" fmla="*/ 0 w 10"/>
                  <a:gd name="T7" fmla="*/ 4 h 20"/>
                  <a:gd name="T8" fmla="*/ 0 w 10"/>
                  <a:gd name="T9" fmla="*/ 4 h 20"/>
                  <a:gd name="T10" fmla="*/ 0 w 10"/>
                  <a:gd name="T11" fmla="*/ 6 h 20"/>
                  <a:gd name="T12" fmla="*/ 0 w 10"/>
                  <a:gd name="T13" fmla="*/ 6 h 20"/>
                  <a:gd name="T14" fmla="*/ 0 w 10"/>
                  <a:gd name="T15" fmla="*/ 8 h 20"/>
                  <a:gd name="T16" fmla="*/ 0 w 10"/>
                  <a:gd name="T17" fmla="*/ 8 h 20"/>
                  <a:gd name="T18" fmla="*/ 0 w 10"/>
                  <a:gd name="T19" fmla="*/ 10 h 20"/>
                  <a:gd name="T20" fmla="*/ 0 w 10"/>
                  <a:gd name="T21" fmla="*/ 12 h 20"/>
                  <a:gd name="T22" fmla="*/ 2 w 10"/>
                  <a:gd name="T23" fmla="*/ 14 h 20"/>
                  <a:gd name="T24" fmla="*/ 2 w 10"/>
                  <a:gd name="T25" fmla="*/ 16 h 20"/>
                  <a:gd name="T26" fmla="*/ 4 w 10"/>
                  <a:gd name="T27" fmla="*/ 16 h 20"/>
                  <a:gd name="T28" fmla="*/ 4 w 10"/>
                  <a:gd name="T29" fmla="*/ 16 h 20"/>
                  <a:gd name="T30" fmla="*/ 8 w 10"/>
                  <a:gd name="T31" fmla="*/ 18 h 20"/>
                  <a:gd name="T32" fmla="*/ 8 w 10"/>
                  <a:gd name="T33" fmla="*/ 18 h 20"/>
                  <a:gd name="T34" fmla="*/ 10 w 10"/>
                  <a:gd name="T35" fmla="*/ 20 h 20"/>
                  <a:gd name="T36" fmla="*/ 10 w 10"/>
                  <a:gd name="T37" fmla="*/ 20 h 20"/>
                  <a:gd name="T38" fmla="*/ 8 w 10"/>
                  <a:gd name="T39" fmla="*/ 18 h 20"/>
                  <a:gd name="T40" fmla="*/ 8 w 10"/>
                  <a:gd name="T41" fmla="*/ 18 h 20"/>
                  <a:gd name="T42" fmla="*/ 6 w 10"/>
                  <a:gd name="T43" fmla="*/ 14 h 20"/>
                  <a:gd name="T44" fmla="*/ 6 w 10"/>
                  <a:gd name="T45" fmla="*/ 14 h 20"/>
                  <a:gd name="T46" fmla="*/ 4 w 10"/>
                  <a:gd name="T47" fmla="*/ 12 h 20"/>
                  <a:gd name="T48" fmla="*/ 4 w 10"/>
                  <a:gd name="T49" fmla="*/ 10 h 20"/>
                  <a:gd name="T50" fmla="*/ 4 w 10"/>
                  <a:gd name="T51" fmla="*/ 10 h 20"/>
                  <a:gd name="T52" fmla="*/ 4 w 10"/>
                  <a:gd name="T53" fmla="*/ 8 h 20"/>
                  <a:gd name="T54" fmla="*/ 4 w 10"/>
                  <a:gd name="T55" fmla="*/ 6 h 20"/>
                  <a:gd name="T56" fmla="*/ 4 w 10"/>
                  <a:gd name="T57" fmla="*/ 6 h 20"/>
                  <a:gd name="T58" fmla="*/ 4 w 10"/>
                  <a:gd name="T59" fmla="*/ 4 h 20"/>
                  <a:gd name="T60" fmla="*/ 4 w 10"/>
                  <a:gd name="T61" fmla="*/ 4 h 20"/>
                  <a:gd name="T62" fmla="*/ 4 w 10"/>
                  <a:gd name="T6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20">
                    <a:moveTo>
                      <a:pt x="4" y="0"/>
                    </a:moveTo>
                    <a:lnTo>
                      <a:pt x="4" y="0"/>
                    </a:lnTo>
                    <a:lnTo>
                      <a:pt x="2" y="2"/>
                    </a:lnTo>
                    <a:lnTo>
                      <a:pt x="0" y="4"/>
                    </a:lnTo>
                    <a:lnTo>
                      <a:pt x="0" y="4"/>
                    </a:lnTo>
                    <a:lnTo>
                      <a:pt x="0" y="6"/>
                    </a:lnTo>
                    <a:lnTo>
                      <a:pt x="0" y="6"/>
                    </a:lnTo>
                    <a:lnTo>
                      <a:pt x="0" y="8"/>
                    </a:lnTo>
                    <a:lnTo>
                      <a:pt x="0" y="8"/>
                    </a:lnTo>
                    <a:lnTo>
                      <a:pt x="0" y="10"/>
                    </a:lnTo>
                    <a:lnTo>
                      <a:pt x="0" y="12"/>
                    </a:lnTo>
                    <a:lnTo>
                      <a:pt x="2" y="14"/>
                    </a:lnTo>
                    <a:lnTo>
                      <a:pt x="2" y="16"/>
                    </a:lnTo>
                    <a:lnTo>
                      <a:pt x="4" y="16"/>
                    </a:lnTo>
                    <a:lnTo>
                      <a:pt x="4" y="16"/>
                    </a:lnTo>
                    <a:lnTo>
                      <a:pt x="8" y="18"/>
                    </a:lnTo>
                    <a:lnTo>
                      <a:pt x="8" y="18"/>
                    </a:lnTo>
                    <a:lnTo>
                      <a:pt x="10" y="20"/>
                    </a:lnTo>
                    <a:lnTo>
                      <a:pt x="10" y="20"/>
                    </a:lnTo>
                    <a:lnTo>
                      <a:pt x="8" y="18"/>
                    </a:lnTo>
                    <a:lnTo>
                      <a:pt x="8" y="18"/>
                    </a:lnTo>
                    <a:lnTo>
                      <a:pt x="6" y="14"/>
                    </a:lnTo>
                    <a:lnTo>
                      <a:pt x="6" y="14"/>
                    </a:lnTo>
                    <a:lnTo>
                      <a:pt x="4" y="12"/>
                    </a:lnTo>
                    <a:lnTo>
                      <a:pt x="4" y="10"/>
                    </a:lnTo>
                    <a:lnTo>
                      <a:pt x="4" y="10"/>
                    </a:lnTo>
                    <a:lnTo>
                      <a:pt x="4" y="8"/>
                    </a:lnTo>
                    <a:lnTo>
                      <a:pt x="4" y="6"/>
                    </a:lnTo>
                    <a:lnTo>
                      <a:pt x="4" y="6"/>
                    </a:lnTo>
                    <a:lnTo>
                      <a:pt x="4" y="4"/>
                    </a:lnTo>
                    <a:lnTo>
                      <a:pt x="4" y="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68"/>
              <p:cNvSpPr>
                <a:spLocks/>
              </p:cNvSpPr>
              <p:nvPr/>
            </p:nvSpPr>
            <p:spPr bwMode="auto">
              <a:xfrm>
                <a:off x="10193308" y="4219321"/>
                <a:ext cx="11900" cy="7933"/>
              </a:xfrm>
              <a:custGeom>
                <a:avLst/>
                <a:gdLst>
                  <a:gd name="T0" fmla="*/ 0 w 12"/>
                  <a:gd name="T1" fmla="*/ 0 h 8"/>
                  <a:gd name="T2" fmla="*/ 0 w 12"/>
                  <a:gd name="T3" fmla="*/ 0 h 8"/>
                  <a:gd name="T4" fmla="*/ 6 w 12"/>
                  <a:gd name="T5" fmla="*/ 4 h 8"/>
                  <a:gd name="T6" fmla="*/ 6 w 12"/>
                  <a:gd name="T7" fmla="*/ 4 h 8"/>
                  <a:gd name="T8" fmla="*/ 8 w 12"/>
                  <a:gd name="T9" fmla="*/ 6 h 8"/>
                  <a:gd name="T10" fmla="*/ 8 w 12"/>
                  <a:gd name="T11" fmla="*/ 6 h 8"/>
                  <a:gd name="T12" fmla="*/ 10 w 12"/>
                  <a:gd name="T13" fmla="*/ 8 h 8"/>
                  <a:gd name="T14" fmla="*/ 10 w 12"/>
                  <a:gd name="T15" fmla="*/ 8 h 8"/>
                  <a:gd name="T16" fmla="*/ 10 w 12"/>
                  <a:gd name="T17" fmla="*/ 8 h 8"/>
                  <a:gd name="T18" fmla="*/ 10 w 12"/>
                  <a:gd name="T19" fmla="*/ 8 h 8"/>
                  <a:gd name="T20" fmla="*/ 12 w 12"/>
                  <a:gd name="T21" fmla="*/ 4 h 8"/>
                  <a:gd name="T22" fmla="*/ 12 w 12"/>
                  <a:gd name="T23" fmla="*/ 4 h 8"/>
                  <a:gd name="T24" fmla="*/ 8 w 12"/>
                  <a:gd name="T25" fmla="*/ 2 h 8"/>
                  <a:gd name="T26" fmla="*/ 8 w 12"/>
                  <a:gd name="T27" fmla="*/ 2 h 8"/>
                  <a:gd name="T28" fmla="*/ 0 w 12"/>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8">
                    <a:moveTo>
                      <a:pt x="0" y="0"/>
                    </a:moveTo>
                    <a:lnTo>
                      <a:pt x="0" y="0"/>
                    </a:lnTo>
                    <a:lnTo>
                      <a:pt x="6" y="4"/>
                    </a:lnTo>
                    <a:lnTo>
                      <a:pt x="6" y="4"/>
                    </a:lnTo>
                    <a:lnTo>
                      <a:pt x="8" y="6"/>
                    </a:lnTo>
                    <a:lnTo>
                      <a:pt x="8" y="6"/>
                    </a:lnTo>
                    <a:lnTo>
                      <a:pt x="10" y="8"/>
                    </a:lnTo>
                    <a:lnTo>
                      <a:pt x="10" y="8"/>
                    </a:lnTo>
                    <a:lnTo>
                      <a:pt x="10" y="8"/>
                    </a:lnTo>
                    <a:lnTo>
                      <a:pt x="10" y="8"/>
                    </a:lnTo>
                    <a:lnTo>
                      <a:pt x="12" y="4"/>
                    </a:lnTo>
                    <a:lnTo>
                      <a:pt x="12" y="4"/>
                    </a:lnTo>
                    <a:lnTo>
                      <a:pt x="8" y="2"/>
                    </a:lnTo>
                    <a:lnTo>
                      <a:pt x="8"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5" name="Freeform 69"/>
            <p:cNvSpPr>
              <a:spLocks/>
            </p:cNvSpPr>
            <p:nvPr/>
          </p:nvSpPr>
          <p:spPr bwMode="auto">
            <a:xfrm>
              <a:off x="9895817" y="2322322"/>
              <a:ext cx="132879" cy="288566"/>
            </a:xfrm>
            <a:custGeom>
              <a:avLst/>
              <a:gdLst>
                <a:gd name="T0" fmla="*/ 68 w 134"/>
                <a:gd name="T1" fmla="*/ 0 h 291"/>
                <a:gd name="T2" fmla="*/ 42 w 134"/>
                <a:gd name="T3" fmla="*/ 6 h 291"/>
                <a:gd name="T4" fmla="*/ 20 w 134"/>
                <a:gd name="T5" fmla="*/ 20 h 291"/>
                <a:gd name="T6" fmla="*/ 10 w 134"/>
                <a:gd name="T7" fmla="*/ 30 h 291"/>
                <a:gd name="T8" fmla="*/ 0 w 134"/>
                <a:gd name="T9" fmla="*/ 54 h 291"/>
                <a:gd name="T10" fmla="*/ 0 w 134"/>
                <a:gd name="T11" fmla="*/ 223 h 291"/>
                <a:gd name="T12" fmla="*/ 0 w 134"/>
                <a:gd name="T13" fmla="*/ 237 h 291"/>
                <a:gd name="T14" fmla="*/ 10 w 134"/>
                <a:gd name="T15" fmla="*/ 261 h 291"/>
                <a:gd name="T16" fmla="*/ 20 w 134"/>
                <a:gd name="T17" fmla="*/ 271 h 291"/>
                <a:gd name="T18" fmla="*/ 40 w 134"/>
                <a:gd name="T19" fmla="*/ 287 h 291"/>
                <a:gd name="T20" fmla="*/ 68 w 134"/>
                <a:gd name="T21" fmla="*/ 291 h 291"/>
                <a:gd name="T22" fmla="*/ 80 w 134"/>
                <a:gd name="T23" fmla="*/ 291 h 291"/>
                <a:gd name="T24" fmla="*/ 104 w 134"/>
                <a:gd name="T25" fmla="*/ 281 h 291"/>
                <a:gd name="T26" fmla="*/ 114 w 134"/>
                <a:gd name="T27" fmla="*/ 271 h 291"/>
                <a:gd name="T28" fmla="*/ 130 w 134"/>
                <a:gd name="T29" fmla="*/ 249 h 291"/>
                <a:gd name="T30" fmla="*/ 134 w 134"/>
                <a:gd name="T31" fmla="*/ 223 h 291"/>
                <a:gd name="T32" fmla="*/ 66 w 134"/>
                <a:gd name="T33" fmla="*/ 125 h 291"/>
                <a:gd name="T34" fmla="*/ 90 w 134"/>
                <a:gd name="T35" fmla="*/ 167 h 291"/>
                <a:gd name="T36" fmla="*/ 90 w 134"/>
                <a:gd name="T37" fmla="*/ 223 h 291"/>
                <a:gd name="T38" fmla="*/ 84 w 134"/>
                <a:gd name="T39" fmla="*/ 241 h 291"/>
                <a:gd name="T40" fmla="*/ 76 w 134"/>
                <a:gd name="T41" fmla="*/ 247 h 291"/>
                <a:gd name="T42" fmla="*/ 66 w 134"/>
                <a:gd name="T43" fmla="*/ 247 h 291"/>
                <a:gd name="T44" fmla="*/ 48 w 134"/>
                <a:gd name="T45" fmla="*/ 241 h 291"/>
                <a:gd name="T46" fmla="*/ 44 w 134"/>
                <a:gd name="T47" fmla="*/ 233 h 291"/>
                <a:gd name="T48" fmla="*/ 42 w 134"/>
                <a:gd name="T49" fmla="*/ 68 h 291"/>
                <a:gd name="T50" fmla="*/ 44 w 134"/>
                <a:gd name="T51" fmla="*/ 58 h 291"/>
                <a:gd name="T52" fmla="*/ 48 w 134"/>
                <a:gd name="T53" fmla="*/ 50 h 291"/>
                <a:gd name="T54" fmla="*/ 66 w 134"/>
                <a:gd name="T55" fmla="*/ 42 h 291"/>
                <a:gd name="T56" fmla="*/ 76 w 134"/>
                <a:gd name="T57" fmla="*/ 44 h 291"/>
                <a:gd name="T58" fmla="*/ 84 w 134"/>
                <a:gd name="T59" fmla="*/ 50 h 291"/>
                <a:gd name="T60" fmla="*/ 90 w 134"/>
                <a:gd name="T61" fmla="*/ 68 h 291"/>
                <a:gd name="T62" fmla="*/ 134 w 134"/>
                <a:gd name="T63" fmla="*/ 100 h 291"/>
                <a:gd name="T64" fmla="*/ 134 w 134"/>
                <a:gd name="T65" fmla="*/ 68 h 291"/>
                <a:gd name="T66" fmla="*/ 130 w 134"/>
                <a:gd name="T67" fmla="*/ 42 h 291"/>
                <a:gd name="T68" fmla="*/ 114 w 134"/>
                <a:gd name="T69" fmla="*/ 20 h 291"/>
                <a:gd name="T70" fmla="*/ 104 w 134"/>
                <a:gd name="T71" fmla="*/ 12 h 291"/>
                <a:gd name="T72" fmla="*/ 80 w 134"/>
                <a:gd name="T73" fmla="*/ 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4" h="291">
                  <a:moveTo>
                    <a:pt x="68" y="0"/>
                  </a:moveTo>
                  <a:lnTo>
                    <a:pt x="68" y="0"/>
                  </a:lnTo>
                  <a:lnTo>
                    <a:pt x="54" y="2"/>
                  </a:lnTo>
                  <a:lnTo>
                    <a:pt x="42" y="6"/>
                  </a:lnTo>
                  <a:lnTo>
                    <a:pt x="30" y="12"/>
                  </a:lnTo>
                  <a:lnTo>
                    <a:pt x="20" y="20"/>
                  </a:lnTo>
                  <a:lnTo>
                    <a:pt x="20" y="20"/>
                  </a:lnTo>
                  <a:lnTo>
                    <a:pt x="10" y="30"/>
                  </a:lnTo>
                  <a:lnTo>
                    <a:pt x="4" y="42"/>
                  </a:lnTo>
                  <a:lnTo>
                    <a:pt x="0" y="54"/>
                  </a:lnTo>
                  <a:lnTo>
                    <a:pt x="0" y="68"/>
                  </a:lnTo>
                  <a:lnTo>
                    <a:pt x="0" y="223"/>
                  </a:lnTo>
                  <a:lnTo>
                    <a:pt x="0" y="223"/>
                  </a:lnTo>
                  <a:lnTo>
                    <a:pt x="0" y="237"/>
                  </a:lnTo>
                  <a:lnTo>
                    <a:pt x="4" y="249"/>
                  </a:lnTo>
                  <a:lnTo>
                    <a:pt x="10" y="261"/>
                  </a:lnTo>
                  <a:lnTo>
                    <a:pt x="20" y="271"/>
                  </a:lnTo>
                  <a:lnTo>
                    <a:pt x="20" y="271"/>
                  </a:lnTo>
                  <a:lnTo>
                    <a:pt x="30" y="281"/>
                  </a:lnTo>
                  <a:lnTo>
                    <a:pt x="40" y="287"/>
                  </a:lnTo>
                  <a:lnTo>
                    <a:pt x="54" y="291"/>
                  </a:lnTo>
                  <a:lnTo>
                    <a:pt x="68" y="291"/>
                  </a:lnTo>
                  <a:lnTo>
                    <a:pt x="68" y="291"/>
                  </a:lnTo>
                  <a:lnTo>
                    <a:pt x="80" y="291"/>
                  </a:lnTo>
                  <a:lnTo>
                    <a:pt x="92" y="287"/>
                  </a:lnTo>
                  <a:lnTo>
                    <a:pt x="104" y="281"/>
                  </a:lnTo>
                  <a:lnTo>
                    <a:pt x="114" y="271"/>
                  </a:lnTo>
                  <a:lnTo>
                    <a:pt x="114" y="271"/>
                  </a:lnTo>
                  <a:lnTo>
                    <a:pt x="124" y="261"/>
                  </a:lnTo>
                  <a:lnTo>
                    <a:pt x="130" y="249"/>
                  </a:lnTo>
                  <a:lnTo>
                    <a:pt x="134" y="237"/>
                  </a:lnTo>
                  <a:lnTo>
                    <a:pt x="134" y="223"/>
                  </a:lnTo>
                  <a:lnTo>
                    <a:pt x="134" y="125"/>
                  </a:lnTo>
                  <a:lnTo>
                    <a:pt x="66" y="125"/>
                  </a:lnTo>
                  <a:lnTo>
                    <a:pt x="66" y="167"/>
                  </a:lnTo>
                  <a:lnTo>
                    <a:pt x="90" y="167"/>
                  </a:lnTo>
                  <a:lnTo>
                    <a:pt x="90" y="223"/>
                  </a:lnTo>
                  <a:lnTo>
                    <a:pt x="90" y="223"/>
                  </a:lnTo>
                  <a:lnTo>
                    <a:pt x="88" y="233"/>
                  </a:lnTo>
                  <a:lnTo>
                    <a:pt x="84" y="241"/>
                  </a:lnTo>
                  <a:lnTo>
                    <a:pt x="84" y="241"/>
                  </a:lnTo>
                  <a:lnTo>
                    <a:pt x="76" y="247"/>
                  </a:lnTo>
                  <a:lnTo>
                    <a:pt x="66" y="247"/>
                  </a:lnTo>
                  <a:lnTo>
                    <a:pt x="66" y="247"/>
                  </a:lnTo>
                  <a:lnTo>
                    <a:pt x="56" y="247"/>
                  </a:lnTo>
                  <a:lnTo>
                    <a:pt x="48" y="241"/>
                  </a:lnTo>
                  <a:lnTo>
                    <a:pt x="48" y="241"/>
                  </a:lnTo>
                  <a:lnTo>
                    <a:pt x="44" y="233"/>
                  </a:lnTo>
                  <a:lnTo>
                    <a:pt x="42" y="223"/>
                  </a:lnTo>
                  <a:lnTo>
                    <a:pt x="42" y="68"/>
                  </a:lnTo>
                  <a:lnTo>
                    <a:pt x="42" y="68"/>
                  </a:lnTo>
                  <a:lnTo>
                    <a:pt x="44" y="58"/>
                  </a:lnTo>
                  <a:lnTo>
                    <a:pt x="48" y="50"/>
                  </a:lnTo>
                  <a:lnTo>
                    <a:pt x="48" y="50"/>
                  </a:lnTo>
                  <a:lnTo>
                    <a:pt x="56" y="44"/>
                  </a:lnTo>
                  <a:lnTo>
                    <a:pt x="66" y="42"/>
                  </a:lnTo>
                  <a:lnTo>
                    <a:pt x="66" y="42"/>
                  </a:lnTo>
                  <a:lnTo>
                    <a:pt x="76" y="44"/>
                  </a:lnTo>
                  <a:lnTo>
                    <a:pt x="84" y="50"/>
                  </a:lnTo>
                  <a:lnTo>
                    <a:pt x="84" y="50"/>
                  </a:lnTo>
                  <a:lnTo>
                    <a:pt x="88" y="58"/>
                  </a:lnTo>
                  <a:lnTo>
                    <a:pt x="90" y="68"/>
                  </a:lnTo>
                  <a:lnTo>
                    <a:pt x="90" y="100"/>
                  </a:lnTo>
                  <a:lnTo>
                    <a:pt x="134" y="100"/>
                  </a:lnTo>
                  <a:lnTo>
                    <a:pt x="134" y="68"/>
                  </a:lnTo>
                  <a:lnTo>
                    <a:pt x="134" y="68"/>
                  </a:lnTo>
                  <a:lnTo>
                    <a:pt x="134" y="54"/>
                  </a:lnTo>
                  <a:lnTo>
                    <a:pt x="130" y="42"/>
                  </a:lnTo>
                  <a:lnTo>
                    <a:pt x="124" y="30"/>
                  </a:lnTo>
                  <a:lnTo>
                    <a:pt x="114" y="20"/>
                  </a:lnTo>
                  <a:lnTo>
                    <a:pt x="114" y="20"/>
                  </a:lnTo>
                  <a:lnTo>
                    <a:pt x="104" y="12"/>
                  </a:lnTo>
                  <a:lnTo>
                    <a:pt x="94" y="6"/>
                  </a:lnTo>
                  <a:lnTo>
                    <a:pt x="80" y="2"/>
                  </a:lnTo>
                  <a:lnTo>
                    <a:pt x="6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70"/>
            <p:cNvSpPr>
              <a:spLocks/>
            </p:cNvSpPr>
            <p:nvPr/>
          </p:nvSpPr>
          <p:spPr bwMode="auto">
            <a:xfrm>
              <a:off x="9895817" y="2322322"/>
              <a:ext cx="132879" cy="288566"/>
            </a:xfrm>
            <a:custGeom>
              <a:avLst/>
              <a:gdLst>
                <a:gd name="T0" fmla="*/ 68 w 134"/>
                <a:gd name="T1" fmla="*/ 0 h 291"/>
                <a:gd name="T2" fmla="*/ 42 w 134"/>
                <a:gd name="T3" fmla="*/ 6 h 291"/>
                <a:gd name="T4" fmla="*/ 20 w 134"/>
                <a:gd name="T5" fmla="*/ 20 h 291"/>
                <a:gd name="T6" fmla="*/ 10 w 134"/>
                <a:gd name="T7" fmla="*/ 30 h 291"/>
                <a:gd name="T8" fmla="*/ 0 w 134"/>
                <a:gd name="T9" fmla="*/ 54 h 291"/>
                <a:gd name="T10" fmla="*/ 0 w 134"/>
                <a:gd name="T11" fmla="*/ 223 h 291"/>
                <a:gd name="T12" fmla="*/ 0 w 134"/>
                <a:gd name="T13" fmla="*/ 237 h 291"/>
                <a:gd name="T14" fmla="*/ 10 w 134"/>
                <a:gd name="T15" fmla="*/ 261 h 291"/>
                <a:gd name="T16" fmla="*/ 20 w 134"/>
                <a:gd name="T17" fmla="*/ 271 h 291"/>
                <a:gd name="T18" fmla="*/ 40 w 134"/>
                <a:gd name="T19" fmla="*/ 287 h 291"/>
                <a:gd name="T20" fmla="*/ 68 w 134"/>
                <a:gd name="T21" fmla="*/ 291 h 291"/>
                <a:gd name="T22" fmla="*/ 80 w 134"/>
                <a:gd name="T23" fmla="*/ 291 h 291"/>
                <a:gd name="T24" fmla="*/ 104 w 134"/>
                <a:gd name="T25" fmla="*/ 281 h 291"/>
                <a:gd name="T26" fmla="*/ 114 w 134"/>
                <a:gd name="T27" fmla="*/ 271 h 291"/>
                <a:gd name="T28" fmla="*/ 130 w 134"/>
                <a:gd name="T29" fmla="*/ 249 h 291"/>
                <a:gd name="T30" fmla="*/ 134 w 134"/>
                <a:gd name="T31" fmla="*/ 223 h 291"/>
                <a:gd name="T32" fmla="*/ 66 w 134"/>
                <a:gd name="T33" fmla="*/ 125 h 291"/>
                <a:gd name="T34" fmla="*/ 90 w 134"/>
                <a:gd name="T35" fmla="*/ 167 h 291"/>
                <a:gd name="T36" fmla="*/ 90 w 134"/>
                <a:gd name="T37" fmla="*/ 223 h 291"/>
                <a:gd name="T38" fmla="*/ 84 w 134"/>
                <a:gd name="T39" fmla="*/ 241 h 291"/>
                <a:gd name="T40" fmla="*/ 76 w 134"/>
                <a:gd name="T41" fmla="*/ 247 h 291"/>
                <a:gd name="T42" fmla="*/ 66 w 134"/>
                <a:gd name="T43" fmla="*/ 247 h 291"/>
                <a:gd name="T44" fmla="*/ 48 w 134"/>
                <a:gd name="T45" fmla="*/ 241 h 291"/>
                <a:gd name="T46" fmla="*/ 44 w 134"/>
                <a:gd name="T47" fmla="*/ 233 h 291"/>
                <a:gd name="T48" fmla="*/ 42 w 134"/>
                <a:gd name="T49" fmla="*/ 68 h 291"/>
                <a:gd name="T50" fmla="*/ 44 w 134"/>
                <a:gd name="T51" fmla="*/ 58 h 291"/>
                <a:gd name="T52" fmla="*/ 48 w 134"/>
                <a:gd name="T53" fmla="*/ 50 h 291"/>
                <a:gd name="T54" fmla="*/ 66 w 134"/>
                <a:gd name="T55" fmla="*/ 42 h 291"/>
                <a:gd name="T56" fmla="*/ 76 w 134"/>
                <a:gd name="T57" fmla="*/ 44 h 291"/>
                <a:gd name="T58" fmla="*/ 84 w 134"/>
                <a:gd name="T59" fmla="*/ 50 h 291"/>
                <a:gd name="T60" fmla="*/ 90 w 134"/>
                <a:gd name="T61" fmla="*/ 68 h 291"/>
                <a:gd name="T62" fmla="*/ 134 w 134"/>
                <a:gd name="T63" fmla="*/ 100 h 291"/>
                <a:gd name="T64" fmla="*/ 134 w 134"/>
                <a:gd name="T65" fmla="*/ 68 h 291"/>
                <a:gd name="T66" fmla="*/ 130 w 134"/>
                <a:gd name="T67" fmla="*/ 42 h 291"/>
                <a:gd name="T68" fmla="*/ 114 w 134"/>
                <a:gd name="T69" fmla="*/ 20 h 291"/>
                <a:gd name="T70" fmla="*/ 104 w 134"/>
                <a:gd name="T71" fmla="*/ 12 h 291"/>
                <a:gd name="T72" fmla="*/ 80 w 134"/>
                <a:gd name="T73" fmla="*/ 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4" h="291">
                  <a:moveTo>
                    <a:pt x="68" y="0"/>
                  </a:moveTo>
                  <a:lnTo>
                    <a:pt x="68" y="0"/>
                  </a:lnTo>
                  <a:lnTo>
                    <a:pt x="54" y="2"/>
                  </a:lnTo>
                  <a:lnTo>
                    <a:pt x="42" y="6"/>
                  </a:lnTo>
                  <a:lnTo>
                    <a:pt x="30" y="12"/>
                  </a:lnTo>
                  <a:lnTo>
                    <a:pt x="20" y="20"/>
                  </a:lnTo>
                  <a:lnTo>
                    <a:pt x="20" y="20"/>
                  </a:lnTo>
                  <a:lnTo>
                    <a:pt x="10" y="30"/>
                  </a:lnTo>
                  <a:lnTo>
                    <a:pt x="4" y="42"/>
                  </a:lnTo>
                  <a:lnTo>
                    <a:pt x="0" y="54"/>
                  </a:lnTo>
                  <a:lnTo>
                    <a:pt x="0" y="68"/>
                  </a:lnTo>
                  <a:lnTo>
                    <a:pt x="0" y="223"/>
                  </a:lnTo>
                  <a:lnTo>
                    <a:pt x="0" y="223"/>
                  </a:lnTo>
                  <a:lnTo>
                    <a:pt x="0" y="237"/>
                  </a:lnTo>
                  <a:lnTo>
                    <a:pt x="4" y="249"/>
                  </a:lnTo>
                  <a:lnTo>
                    <a:pt x="10" y="261"/>
                  </a:lnTo>
                  <a:lnTo>
                    <a:pt x="20" y="271"/>
                  </a:lnTo>
                  <a:lnTo>
                    <a:pt x="20" y="271"/>
                  </a:lnTo>
                  <a:lnTo>
                    <a:pt x="30" y="281"/>
                  </a:lnTo>
                  <a:lnTo>
                    <a:pt x="40" y="287"/>
                  </a:lnTo>
                  <a:lnTo>
                    <a:pt x="54" y="291"/>
                  </a:lnTo>
                  <a:lnTo>
                    <a:pt x="68" y="291"/>
                  </a:lnTo>
                  <a:lnTo>
                    <a:pt x="68" y="291"/>
                  </a:lnTo>
                  <a:lnTo>
                    <a:pt x="80" y="291"/>
                  </a:lnTo>
                  <a:lnTo>
                    <a:pt x="92" y="287"/>
                  </a:lnTo>
                  <a:lnTo>
                    <a:pt x="104" y="281"/>
                  </a:lnTo>
                  <a:lnTo>
                    <a:pt x="114" y="271"/>
                  </a:lnTo>
                  <a:lnTo>
                    <a:pt x="114" y="271"/>
                  </a:lnTo>
                  <a:lnTo>
                    <a:pt x="124" y="261"/>
                  </a:lnTo>
                  <a:lnTo>
                    <a:pt x="130" y="249"/>
                  </a:lnTo>
                  <a:lnTo>
                    <a:pt x="134" y="237"/>
                  </a:lnTo>
                  <a:lnTo>
                    <a:pt x="134" y="223"/>
                  </a:lnTo>
                  <a:lnTo>
                    <a:pt x="134" y="125"/>
                  </a:lnTo>
                  <a:lnTo>
                    <a:pt x="66" y="125"/>
                  </a:lnTo>
                  <a:lnTo>
                    <a:pt x="66" y="167"/>
                  </a:lnTo>
                  <a:lnTo>
                    <a:pt x="90" y="167"/>
                  </a:lnTo>
                  <a:lnTo>
                    <a:pt x="90" y="223"/>
                  </a:lnTo>
                  <a:lnTo>
                    <a:pt x="90" y="223"/>
                  </a:lnTo>
                  <a:lnTo>
                    <a:pt x="88" y="233"/>
                  </a:lnTo>
                  <a:lnTo>
                    <a:pt x="84" y="241"/>
                  </a:lnTo>
                  <a:lnTo>
                    <a:pt x="84" y="241"/>
                  </a:lnTo>
                  <a:lnTo>
                    <a:pt x="76" y="247"/>
                  </a:lnTo>
                  <a:lnTo>
                    <a:pt x="66" y="247"/>
                  </a:lnTo>
                  <a:lnTo>
                    <a:pt x="66" y="247"/>
                  </a:lnTo>
                  <a:lnTo>
                    <a:pt x="56" y="247"/>
                  </a:lnTo>
                  <a:lnTo>
                    <a:pt x="48" y="241"/>
                  </a:lnTo>
                  <a:lnTo>
                    <a:pt x="48" y="241"/>
                  </a:lnTo>
                  <a:lnTo>
                    <a:pt x="44" y="233"/>
                  </a:lnTo>
                  <a:lnTo>
                    <a:pt x="42" y="223"/>
                  </a:lnTo>
                  <a:lnTo>
                    <a:pt x="42" y="68"/>
                  </a:lnTo>
                  <a:lnTo>
                    <a:pt x="42" y="68"/>
                  </a:lnTo>
                  <a:lnTo>
                    <a:pt x="44" y="58"/>
                  </a:lnTo>
                  <a:lnTo>
                    <a:pt x="48" y="50"/>
                  </a:lnTo>
                  <a:lnTo>
                    <a:pt x="48" y="50"/>
                  </a:lnTo>
                  <a:lnTo>
                    <a:pt x="56" y="44"/>
                  </a:lnTo>
                  <a:lnTo>
                    <a:pt x="66" y="42"/>
                  </a:lnTo>
                  <a:lnTo>
                    <a:pt x="66" y="42"/>
                  </a:lnTo>
                  <a:lnTo>
                    <a:pt x="76" y="44"/>
                  </a:lnTo>
                  <a:lnTo>
                    <a:pt x="84" y="50"/>
                  </a:lnTo>
                  <a:lnTo>
                    <a:pt x="84" y="50"/>
                  </a:lnTo>
                  <a:lnTo>
                    <a:pt x="88" y="58"/>
                  </a:lnTo>
                  <a:lnTo>
                    <a:pt x="90" y="68"/>
                  </a:lnTo>
                  <a:lnTo>
                    <a:pt x="90" y="100"/>
                  </a:lnTo>
                  <a:lnTo>
                    <a:pt x="134" y="100"/>
                  </a:lnTo>
                  <a:lnTo>
                    <a:pt x="134" y="68"/>
                  </a:lnTo>
                  <a:lnTo>
                    <a:pt x="134" y="68"/>
                  </a:lnTo>
                  <a:lnTo>
                    <a:pt x="134" y="54"/>
                  </a:lnTo>
                  <a:lnTo>
                    <a:pt x="130" y="42"/>
                  </a:lnTo>
                  <a:lnTo>
                    <a:pt x="124" y="30"/>
                  </a:lnTo>
                  <a:lnTo>
                    <a:pt x="114" y="20"/>
                  </a:lnTo>
                  <a:lnTo>
                    <a:pt x="114" y="20"/>
                  </a:lnTo>
                  <a:lnTo>
                    <a:pt x="104" y="12"/>
                  </a:lnTo>
                  <a:lnTo>
                    <a:pt x="94" y="6"/>
                  </a:lnTo>
                  <a:lnTo>
                    <a:pt x="80" y="2"/>
                  </a:lnTo>
                  <a:lnTo>
                    <a:pt x="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71"/>
            <p:cNvSpPr>
              <a:spLocks noEditPoints="1"/>
            </p:cNvSpPr>
            <p:nvPr/>
          </p:nvSpPr>
          <p:spPr bwMode="auto">
            <a:xfrm>
              <a:off x="10072329" y="2322322"/>
              <a:ext cx="134862" cy="288566"/>
            </a:xfrm>
            <a:custGeom>
              <a:avLst/>
              <a:gdLst>
                <a:gd name="T0" fmla="*/ 68 w 136"/>
                <a:gd name="T1" fmla="*/ 247 h 291"/>
                <a:gd name="T2" fmla="*/ 50 w 136"/>
                <a:gd name="T3" fmla="*/ 241 h 291"/>
                <a:gd name="T4" fmla="*/ 44 w 136"/>
                <a:gd name="T5" fmla="*/ 233 h 291"/>
                <a:gd name="T6" fmla="*/ 42 w 136"/>
                <a:gd name="T7" fmla="*/ 68 h 291"/>
                <a:gd name="T8" fmla="*/ 44 w 136"/>
                <a:gd name="T9" fmla="*/ 58 h 291"/>
                <a:gd name="T10" fmla="*/ 50 w 136"/>
                <a:gd name="T11" fmla="*/ 50 h 291"/>
                <a:gd name="T12" fmla="*/ 68 w 136"/>
                <a:gd name="T13" fmla="*/ 42 h 291"/>
                <a:gd name="T14" fmla="*/ 76 w 136"/>
                <a:gd name="T15" fmla="*/ 44 h 291"/>
                <a:gd name="T16" fmla="*/ 84 w 136"/>
                <a:gd name="T17" fmla="*/ 50 h 291"/>
                <a:gd name="T18" fmla="*/ 92 w 136"/>
                <a:gd name="T19" fmla="*/ 68 h 291"/>
                <a:gd name="T20" fmla="*/ 92 w 136"/>
                <a:gd name="T21" fmla="*/ 223 h 291"/>
                <a:gd name="T22" fmla="*/ 84 w 136"/>
                <a:gd name="T23" fmla="*/ 241 h 291"/>
                <a:gd name="T24" fmla="*/ 76 w 136"/>
                <a:gd name="T25" fmla="*/ 245 h 291"/>
                <a:gd name="T26" fmla="*/ 68 w 136"/>
                <a:gd name="T27" fmla="*/ 0 h 291"/>
                <a:gd name="T28" fmla="*/ 56 w 136"/>
                <a:gd name="T29" fmla="*/ 2 h 291"/>
                <a:gd name="T30" fmla="*/ 32 w 136"/>
                <a:gd name="T31" fmla="*/ 12 h 291"/>
                <a:gd name="T32" fmla="*/ 20 w 136"/>
                <a:gd name="T33" fmla="*/ 20 h 291"/>
                <a:gd name="T34" fmla="*/ 6 w 136"/>
                <a:gd name="T35" fmla="*/ 42 h 291"/>
                <a:gd name="T36" fmla="*/ 0 w 136"/>
                <a:gd name="T37" fmla="*/ 68 h 291"/>
                <a:gd name="T38" fmla="*/ 0 w 136"/>
                <a:gd name="T39" fmla="*/ 223 h 291"/>
                <a:gd name="T40" fmla="*/ 6 w 136"/>
                <a:gd name="T41" fmla="*/ 249 h 291"/>
                <a:gd name="T42" fmla="*/ 20 w 136"/>
                <a:gd name="T43" fmla="*/ 271 h 291"/>
                <a:gd name="T44" fmla="*/ 30 w 136"/>
                <a:gd name="T45" fmla="*/ 281 h 291"/>
                <a:gd name="T46" fmla="*/ 54 w 136"/>
                <a:gd name="T47" fmla="*/ 289 h 291"/>
                <a:gd name="T48" fmla="*/ 68 w 136"/>
                <a:gd name="T49" fmla="*/ 291 h 291"/>
                <a:gd name="T50" fmla="*/ 94 w 136"/>
                <a:gd name="T51" fmla="*/ 287 h 291"/>
                <a:gd name="T52" fmla="*/ 116 w 136"/>
                <a:gd name="T53" fmla="*/ 271 h 291"/>
                <a:gd name="T54" fmla="*/ 126 w 136"/>
                <a:gd name="T55" fmla="*/ 261 h 291"/>
                <a:gd name="T56" fmla="*/ 134 w 136"/>
                <a:gd name="T57" fmla="*/ 237 h 291"/>
                <a:gd name="T58" fmla="*/ 136 w 136"/>
                <a:gd name="T59" fmla="*/ 68 h 291"/>
                <a:gd name="T60" fmla="*/ 134 w 136"/>
                <a:gd name="T61" fmla="*/ 54 h 291"/>
                <a:gd name="T62" fmla="*/ 126 w 136"/>
                <a:gd name="T63" fmla="*/ 30 h 291"/>
                <a:gd name="T64" fmla="*/ 116 w 136"/>
                <a:gd name="T65" fmla="*/ 20 h 291"/>
                <a:gd name="T66" fmla="*/ 94 w 136"/>
                <a:gd name="T67" fmla="*/ 6 h 291"/>
                <a:gd name="T68" fmla="*/ 68 w 136"/>
                <a:gd name="T6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6" h="291">
                  <a:moveTo>
                    <a:pt x="68" y="247"/>
                  </a:moveTo>
                  <a:lnTo>
                    <a:pt x="68" y="247"/>
                  </a:lnTo>
                  <a:lnTo>
                    <a:pt x="58" y="245"/>
                  </a:lnTo>
                  <a:lnTo>
                    <a:pt x="50" y="241"/>
                  </a:lnTo>
                  <a:lnTo>
                    <a:pt x="50" y="241"/>
                  </a:lnTo>
                  <a:lnTo>
                    <a:pt x="44" y="233"/>
                  </a:lnTo>
                  <a:lnTo>
                    <a:pt x="42" y="223"/>
                  </a:lnTo>
                  <a:lnTo>
                    <a:pt x="42" y="68"/>
                  </a:lnTo>
                  <a:lnTo>
                    <a:pt x="42" y="68"/>
                  </a:lnTo>
                  <a:lnTo>
                    <a:pt x="44" y="58"/>
                  </a:lnTo>
                  <a:lnTo>
                    <a:pt x="50" y="50"/>
                  </a:lnTo>
                  <a:lnTo>
                    <a:pt x="50" y="50"/>
                  </a:lnTo>
                  <a:lnTo>
                    <a:pt x="58" y="44"/>
                  </a:lnTo>
                  <a:lnTo>
                    <a:pt x="68" y="42"/>
                  </a:lnTo>
                  <a:lnTo>
                    <a:pt x="68" y="42"/>
                  </a:lnTo>
                  <a:lnTo>
                    <a:pt x="76" y="44"/>
                  </a:lnTo>
                  <a:lnTo>
                    <a:pt x="84" y="50"/>
                  </a:lnTo>
                  <a:lnTo>
                    <a:pt x="84" y="50"/>
                  </a:lnTo>
                  <a:lnTo>
                    <a:pt x="90" y="58"/>
                  </a:lnTo>
                  <a:lnTo>
                    <a:pt x="92" y="68"/>
                  </a:lnTo>
                  <a:lnTo>
                    <a:pt x="92" y="223"/>
                  </a:lnTo>
                  <a:lnTo>
                    <a:pt x="92" y="223"/>
                  </a:lnTo>
                  <a:lnTo>
                    <a:pt x="90" y="233"/>
                  </a:lnTo>
                  <a:lnTo>
                    <a:pt x="84" y="241"/>
                  </a:lnTo>
                  <a:lnTo>
                    <a:pt x="84" y="241"/>
                  </a:lnTo>
                  <a:lnTo>
                    <a:pt x="76" y="245"/>
                  </a:lnTo>
                  <a:lnTo>
                    <a:pt x="68" y="247"/>
                  </a:lnTo>
                  <a:close/>
                  <a:moveTo>
                    <a:pt x="68" y="0"/>
                  </a:moveTo>
                  <a:lnTo>
                    <a:pt x="68" y="0"/>
                  </a:lnTo>
                  <a:lnTo>
                    <a:pt x="56" y="2"/>
                  </a:lnTo>
                  <a:lnTo>
                    <a:pt x="42" y="6"/>
                  </a:lnTo>
                  <a:lnTo>
                    <a:pt x="32" y="12"/>
                  </a:lnTo>
                  <a:lnTo>
                    <a:pt x="20" y="20"/>
                  </a:lnTo>
                  <a:lnTo>
                    <a:pt x="20" y="20"/>
                  </a:lnTo>
                  <a:lnTo>
                    <a:pt x="12" y="30"/>
                  </a:lnTo>
                  <a:lnTo>
                    <a:pt x="6" y="42"/>
                  </a:lnTo>
                  <a:lnTo>
                    <a:pt x="2" y="54"/>
                  </a:lnTo>
                  <a:lnTo>
                    <a:pt x="0" y="68"/>
                  </a:lnTo>
                  <a:lnTo>
                    <a:pt x="0" y="223"/>
                  </a:lnTo>
                  <a:lnTo>
                    <a:pt x="0" y="223"/>
                  </a:lnTo>
                  <a:lnTo>
                    <a:pt x="2" y="237"/>
                  </a:lnTo>
                  <a:lnTo>
                    <a:pt x="6" y="249"/>
                  </a:lnTo>
                  <a:lnTo>
                    <a:pt x="12" y="261"/>
                  </a:lnTo>
                  <a:lnTo>
                    <a:pt x="20" y="271"/>
                  </a:lnTo>
                  <a:lnTo>
                    <a:pt x="20" y="271"/>
                  </a:lnTo>
                  <a:lnTo>
                    <a:pt x="30" y="281"/>
                  </a:lnTo>
                  <a:lnTo>
                    <a:pt x="42" y="287"/>
                  </a:lnTo>
                  <a:lnTo>
                    <a:pt x="54" y="289"/>
                  </a:lnTo>
                  <a:lnTo>
                    <a:pt x="68" y="291"/>
                  </a:lnTo>
                  <a:lnTo>
                    <a:pt x="68" y="291"/>
                  </a:lnTo>
                  <a:lnTo>
                    <a:pt x="82" y="289"/>
                  </a:lnTo>
                  <a:lnTo>
                    <a:pt x="94" y="287"/>
                  </a:lnTo>
                  <a:lnTo>
                    <a:pt x="106" y="281"/>
                  </a:lnTo>
                  <a:lnTo>
                    <a:pt x="116" y="271"/>
                  </a:lnTo>
                  <a:lnTo>
                    <a:pt x="116" y="271"/>
                  </a:lnTo>
                  <a:lnTo>
                    <a:pt x="126" y="261"/>
                  </a:lnTo>
                  <a:lnTo>
                    <a:pt x="132" y="249"/>
                  </a:lnTo>
                  <a:lnTo>
                    <a:pt x="134" y="237"/>
                  </a:lnTo>
                  <a:lnTo>
                    <a:pt x="136" y="223"/>
                  </a:lnTo>
                  <a:lnTo>
                    <a:pt x="136" y="68"/>
                  </a:lnTo>
                  <a:lnTo>
                    <a:pt x="136" y="68"/>
                  </a:lnTo>
                  <a:lnTo>
                    <a:pt x="134" y="54"/>
                  </a:lnTo>
                  <a:lnTo>
                    <a:pt x="132" y="42"/>
                  </a:lnTo>
                  <a:lnTo>
                    <a:pt x="126" y="30"/>
                  </a:lnTo>
                  <a:lnTo>
                    <a:pt x="116" y="20"/>
                  </a:lnTo>
                  <a:lnTo>
                    <a:pt x="116" y="20"/>
                  </a:lnTo>
                  <a:lnTo>
                    <a:pt x="106" y="12"/>
                  </a:lnTo>
                  <a:lnTo>
                    <a:pt x="94" y="6"/>
                  </a:lnTo>
                  <a:lnTo>
                    <a:pt x="82" y="2"/>
                  </a:lnTo>
                  <a:lnTo>
                    <a:pt x="6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72"/>
            <p:cNvSpPr>
              <a:spLocks/>
            </p:cNvSpPr>
            <p:nvPr/>
          </p:nvSpPr>
          <p:spPr bwMode="auto">
            <a:xfrm>
              <a:off x="10113977" y="2363970"/>
              <a:ext cx="49582" cy="203286"/>
            </a:xfrm>
            <a:custGeom>
              <a:avLst/>
              <a:gdLst>
                <a:gd name="T0" fmla="*/ 26 w 50"/>
                <a:gd name="T1" fmla="*/ 205 h 205"/>
                <a:gd name="T2" fmla="*/ 26 w 50"/>
                <a:gd name="T3" fmla="*/ 205 h 205"/>
                <a:gd name="T4" fmla="*/ 16 w 50"/>
                <a:gd name="T5" fmla="*/ 203 h 205"/>
                <a:gd name="T6" fmla="*/ 8 w 50"/>
                <a:gd name="T7" fmla="*/ 199 h 205"/>
                <a:gd name="T8" fmla="*/ 8 w 50"/>
                <a:gd name="T9" fmla="*/ 199 h 205"/>
                <a:gd name="T10" fmla="*/ 2 w 50"/>
                <a:gd name="T11" fmla="*/ 191 h 205"/>
                <a:gd name="T12" fmla="*/ 0 w 50"/>
                <a:gd name="T13" fmla="*/ 181 h 205"/>
                <a:gd name="T14" fmla="*/ 0 w 50"/>
                <a:gd name="T15" fmla="*/ 26 h 205"/>
                <a:gd name="T16" fmla="*/ 0 w 50"/>
                <a:gd name="T17" fmla="*/ 26 h 205"/>
                <a:gd name="T18" fmla="*/ 2 w 50"/>
                <a:gd name="T19" fmla="*/ 16 h 205"/>
                <a:gd name="T20" fmla="*/ 8 w 50"/>
                <a:gd name="T21" fmla="*/ 8 h 205"/>
                <a:gd name="T22" fmla="*/ 8 w 50"/>
                <a:gd name="T23" fmla="*/ 8 h 205"/>
                <a:gd name="T24" fmla="*/ 16 w 50"/>
                <a:gd name="T25" fmla="*/ 2 h 205"/>
                <a:gd name="T26" fmla="*/ 26 w 50"/>
                <a:gd name="T27" fmla="*/ 0 h 205"/>
                <a:gd name="T28" fmla="*/ 26 w 50"/>
                <a:gd name="T29" fmla="*/ 0 h 205"/>
                <a:gd name="T30" fmla="*/ 34 w 50"/>
                <a:gd name="T31" fmla="*/ 2 h 205"/>
                <a:gd name="T32" fmla="*/ 42 w 50"/>
                <a:gd name="T33" fmla="*/ 8 h 205"/>
                <a:gd name="T34" fmla="*/ 42 w 50"/>
                <a:gd name="T35" fmla="*/ 8 h 205"/>
                <a:gd name="T36" fmla="*/ 48 w 50"/>
                <a:gd name="T37" fmla="*/ 16 h 205"/>
                <a:gd name="T38" fmla="*/ 50 w 50"/>
                <a:gd name="T39" fmla="*/ 26 h 205"/>
                <a:gd name="T40" fmla="*/ 50 w 50"/>
                <a:gd name="T41" fmla="*/ 181 h 205"/>
                <a:gd name="T42" fmla="*/ 50 w 50"/>
                <a:gd name="T43" fmla="*/ 181 h 205"/>
                <a:gd name="T44" fmla="*/ 48 w 50"/>
                <a:gd name="T45" fmla="*/ 191 h 205"/>
                <a:gd name="T46" fmla="*/ 42 w 50"/>
                <a:gd name="T47" fmla="*/ 199 h 205"/>
                <a:gd name="T48" fmla="*/ 42 w 50"/>
                <a:gd name="T49" fmla="*/ 199 h 205"/>
                <a:gd name="T50" fmla="*/ 34 w 50"/>
                <a:gd name="T51" fmla="*/ 203 h 205"/>
                <a:gd name="T52" fmla="*/ 26 w 50"/>
                <a:gd name="T53"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205">
                  <a:moveTo>
                    <a:pt x="26" y="205"/>
                  </a:moveTo>
                  <a:lnTo>
                    <a:pt x="26" y="205"/>
                  </a:lnTo>
                  <a:lnTo>
                    <a:pt x="16" y="203"/>
                  </a:lnTo>
                  <a:lnTo>
                    <a:pt x="8" y="199"/>
                  </a:lnTo>
                  <a:lnTo>
                    <a:pt x="8" y="199"/>
                  </a:lnTo>
                  <a:lnTo>
                    <a:pt x="2" y="191"/>
                  </a:lnTo>
                  <a:lnTo>
                    <a:pt x="0" y="181"/>
                  </a:lnTo>
                  <a:lnTo>
                    <a:pt x="0" y="26"/>
                  </a:lnTo>
                  <a:lnTo>
                    <a:pt x="0" y="26"/>
                  </a:lnTo>
                  <a:lnTo>
                    <a:pt x="2" y="16"/>
                  </a:lnTo>
                  <a:lnTo>
                    <a:pt x="8" y="8"/>
                  </a:lnTo>
                  <a:lnTo>
                    <a:pt x="8" y="8"/>
                  </a:lnTo>
                  <a:lnTo>
                    <a:pt x="16" y="2"/>
                  </a:lnTo>
                  <a:lnTo>
                    <a:pt x="26" y="0"/>
                  </a:lnTo>
                  <a:lnTo>
                    <a:pt x="26" y="0"/>
                  </a:lnTo>
                  <a:lnTo>
                    <a:pt x="34" y="2"/>
                  </a:lnTo>
                  <a:lnTo>
                    <a:pt x="42" y="8"/>
                  </a:lnTo>
                  <a:lnTo>
                    <a:pt x="42" y="8"/>
                  </a:lnTo>
                  <a:lnTo>
                    <a:pt x="48" y="16"/>
                  </a:lnTo>
                  <a:lnTo>
                    <a:pt x="50" y="26"/>
                  </a:lnTo>
                  <a:lnTo>
                    <a:pt x="50" y="181"/>
                  </a:lnTo>
                  <a:lnTo>
                    <a:pt x="50" y="181"/>
                  </a:lnTo>
                  <a:lnTo>
                    <a:pt x="48" y="191"/>
                  </a:lnTo>
                  <a:lnTo>
                    <a:pt x="42" y="199"/>
                  </a:lnTo>
                  <a:lnTo>
                    <a:pt x="42" y="199"/>
                  </a:lnTo>
                  <a:lnTo>
                    <a:pt x="34" y="203"/>
                  </a:lnTo>
                  <a:lnTo>
                    <a:pt x="26" y="2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73"/>
            <p:cNvSpPr>
              <a:spLocks/>
            </p:cNvSpPr>
            <p:nvPr/>
          </p:nvSpPr>
          <p:spPr bwMode="auto">
            <a:xfrm>
              <a:off x="10072329" y="2322322"/>
              <a:ext cx="134862" cy="288566"/>
            </a:xfrm>
            <a:custGeom>
              <a:avLst/>
              <a:gdLst>
                <a:gd name="T0" fmla="*/ 68 w 136"/>
                <a:gd name="T1" fmla="*/ 0 h 291"/>
                <a:gd name="T2" fmla="*/ 68 w 136"/>
                <a:gd name="T3" fmla="*/ 0 h 291"/>
                <a:gd name="T4" fmla="*/ 56 w 136"/>
                <a:gd name="T5" fmla="*/ 2 h 291"/>
                <a:gd name="T6" fmla="*/ 42 w 136"/>
                <a:gd name="T7" fmla="*/ 6 h 291"/>
                <a:gd name="T8" fmla="*/ 32 w 136"/>
                <a:gd name="T9" fmla="*/ 12 h 291"/>
                <a:gd name="T10" fmla="*/ 20 w 136"/>
                <a:gd name="T11" fmla="*/ 20 h 291"/>
                <a:gd name="T12" fmla="*/ 20 w 136"/>
                <a:gd name="T13" fmla="*/ 20 h 291"/>
                <a:gd name="T14" fmla="*/ 12 w 136"/>
                <a:gd name="T15" fmla="*/ 30 h 291"/>
                <a:gd name="T16" fmla="*/ 6 w 136"/>
                <a:gd name="T17" fmla="*/ 42 h 291"/>
                <a:gd name="T18" fmla="*/ 2 w 136"/>
                <a:gd name="T19" fmla="*/ 54 h 291"/>
                <a:gd name="T20" fmla="*/ 0 w 136"/>
                <a:gd name="T21" fmla="*/ 68 h 291"/>
                <a:gd name="T22" fmla="*/ 0 w 136"/>
                <a:gd name="T23" fmla="*/ 223 h 291"/>
                <a:gd name="T24" fmla="*/ 0 w 136"/>
                <a:gd name="T25" fmla="*/ 223 h 291"/>
                <a:gd name="T26" fmla="*/ 2 w 136"/>
                <a:gd name="T27" fmla="*/ 237 h 291"/>
                <a:gd name="T28" fmla="*/ 6 w 136"/>
                <a:gd name="T29" fmla="*/ 249 h 291"/>
                <a:gd name="T30" fmla="*/ 12 w 136"/>
                <a:gd name="T31" fmla="*/ 261 h 291"/>
                <a:gd name="T32" fmla="*/ 20 w 136"/>
                <a:gd name="T33" fmla="*/ 271 h 291"/>
                <a:gd name="T34" fmla="*/ 20 w 136"/>
                <a:gd name="T35" fmla="*/ 271 h 291"/>
                <a:gd name="T36" fmla="*/ 30 w 136"/>
                <a:gd name="T37" fmla="*/ 281 h 291"/>
                <a:gd name="T38" fmla="*/ 42 w 136"/>
                <a:gd name="T39" fmla="*/ 287 h 291"/>
                <a:gd name="T40" fmla="*/ 54 w 136"/>
                <a:gd name="T41" fmla="*/ 289 h 291"/>
                <a:gd name="T42" fmla="*/ 68 w 136"/>
                <a:gd name="T43" fmla="*/ 291 h 291"/>
                <a:gd name="T44" fmla="*/ 68 w 136"/>
                <a:gd name="T45" fmla="*/ 291 h 291"/>
                <a:gd name="T46" fmla="*/ 82 w 136"/>
                <a:gd name="T47" fmla="*/ 289 h 291"/>
                <a:gd name="T48" fmla="*/ 94 w 136"/>
                <a:gd name="T49" fmla="*/ 287 h 291"/>
                <a:gd name="T50" fmla="*/ 106 w 136"/>
                <a:gd name="T51" fmla="*/ 281 h 291"/>
                <a:gd name="T52" fmla="*/ 116 w 136"/>
                <a:gd name="T53" fmla="*/ 271 h 291"/>
                <a:gd name="T54" fmla="*/ 116 w 136"/>
                <a:gd name="T55" fmla="*/ 271 h 291"/>
                <a:gd name="T56" fmla="*/ 126 w 136"/>
                <a:gd name="T57" fmla="*/ 261 h 291"/>
                <a:gd name="T58" fmla="*/ 132 w 136"/>
                <a:gd name="T59" fmla="*/ 249 h 291"/>
                <a:gd name="T60" fmla="*/ 134 w 136"/>
                <a:gd name="T61" fmla="*/ 237 h 291"/>
                <a:gd name="T62" fmla="*/ 136 w 136"/>
                <a:gd name="T63" fmla="*/ 223 h 291"/>
                <a:gd name="T64" fmla="*/ 136 w 136"/>
                <a:gd name="T65" fmla="*/ 68 h 291"/>
                <a:gd name="T66" fmla="*/ 136 w 136"/>
                <a:gd name="T67" fmla="*/ 68 h 291"/>
                <a:gd name="T68" fmla="*/ 134 w 136"/>
                <a:gd name="T69" fmla="*/ 54 h 291"/>
                <a:gd name="T70" fmla="*/ 132 w 136"/>
                <a:gd name="T71" fmla="*/ 42 h 291"/>
                <a:gd name="T72" fmla="*/ 126 w 136"/>
                <a:gd name="T73" fmla="*/ 30 h 291"/>
                <a:gd name="T74" fmla="*/ 116 w 136"/>
                <a:gd name="T75" fmla="*/ 20 h 291"/>
                <a:gd name="T76" fmla="*/ 116 w 136"/>
                <a:gd name="T77" fmla="*/ 20 h 291"/>
                <a:gd name="T78" fmla="*/ 106 w 136"/>
                <a:gd name="T79" fmla="*/ 12 h 291"/>
                <a:gd name="T80" fmla="*/ 94 w 136"/>
                <a:gd name="T81" fmla="*/ 6 h 291"/>
                <a:gd name="T82" fmla="*/ 82 w 136"/>
                <a:gd name="T83" fmla="*/ 2 h 291"/>
                <a:gd name="T84" fmla="*/ 68 w 136"/>
                <a:gd name="T8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91">
                  <a:moveTo>
                    <a:pt x="68" y="0"/>
                  </a:moveTo>
                  <a:lnTo>
                    <a:pt x="68" y="0"/>
                  </a:lnTo>
                  <a:lnTo>
                    <a:pt x="56" y="2"/>
                  </a:lnTo>
                  <a:lnTo>
                    <a:pt x="42" y="6"/>
                  </a:lnTo>
                  <a:lnTo>
                    <a:pt x="32" y="12"/>
                  </a:lnTo>
                  <a:lnTo>
                    <a:pt x="20" y="20"/>
                  </a:lnTo>
                  <a:lnTo>
                    <a:pt x="20" y="20"/>
                  </a:lnTo>
                  <a:lnTo>
                    <a:pt x="12" y="30"/>
                  </a:lnTo>
                  <a:lnTo>
                    <a:pt x="6" y="42"/>
                  </a:lnTo>
                  <a:lnTo>
                    <a:pt x="2" y="54"/>
                  </a:lnTo>
                  <a:lnTo>
                    <a:pt x="0" y="68"/>
                  </a:lnTo>
                  <a:lnTo>
                    <a:pt x="0" y="223"/>
                  </a:lnTo>
                  <a:lnTo>
                    <a:pt x="0" y="223"/>
                  </a:lnTo>
                  <a:lnTo>
                    <a:pt x="2" y="237"/>
                  </a:lnTo>
                  <a:lnTo>
                    <a:pt x="6" y="249"/>
                  </a:lnTo>
                  <a:lnTo>
                    <a:pt x="12" y="261"/>
                  </a:lnTo>
                  <a:lnTo>
                    <a:pt x="20" y="271"/>
                  </a:lnTo>
                  <a:lnTo>
                    <a:pt x="20" y="271"/>
                  </a:lnTo>
                  <a:lnTo>
                    <a:pt x="30" y="281"/>
                  </a:lnTo>
                  <a:lnTo>
                    <a:pt x="42" y="287"/>
                  </a:lnTo>
                  <a:lnTo>
                    <a:pt x="54" y="289"/>
                  </a:lnTo>
                  <a:lnTo>
                    <a:pt x="68" y="291"/>
                  </a:lnTo>
                  <a:lnTo>
                    <a:pt x="68" y="291"/>
                  </a:lnTo>
                  <a:lnTo>
                    <a:pt x="82" y="289"/>
                  </a:lnTo>
                  <a:lnTo>
                    <a:pt x="94" y="287"/>
                  </a:lnTo>
                  <a:lnTo>
                    <a:pt x="106" y="281"/>
                  </a:lnTo>
                  <a:lnTo>
                    <a:pt x="116" y="271"/>
                  </a:lnTo>
                  <a:lnTo>
                    <a:pt x="116" y="271"/>
                  </a:lnTo>
                  <a:lnTo>
                    <a:pt x="126" y="261"/>
                  </a:lnTo>
                  <a:lnTo>
                    <a:pt x="132" y="249"/>
                  </a:lnTo>
                  <a:lnTo>
                    <a:pt x="134" y="237"/>
                  </a:lnTo>
                  <a:lnTo>
                    <a:pt x="136" y="223"/>
                  </a:lnTo>
                  <a:lnTo>
                    <a:pt x="136" y="68"/>
                  </a:lnTo>
                  <a:lnTo>
                    <a:pt x="136" y="68"/>
                  </a:lnTo>
                  <a:lnTo>
                    <a:pt x="134" y="54"/>
                  </a:lnTo>
                  <a:lnTo>
                    <a:pt x="132" y="42"/>
                  </a:lnTo>
                  <a:lnTo>
                    <a:pt x="126" y="30"/>
                  </a:lnTo>
                  <a:lnTo>
                    <a:pt x="116" y="20"/>
                  </a:lnTo>
                  <a:lnTo>
                    <a:pt x="116" y="20"/>
                  </a:lnTo>
                  <a:lnTo>
                    <a:pt x="106" y="12"/>
                  </a:lnTo>
                  <a:lnTo>
                    <a:pt x="94" y="6"/>
                  </a:lnTo>
                  <a:lnTo>
                    <a:pt x="82" y="2"/>
                  </a:lnTo>
                  <a:lnTo>
                    <a:pt x="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74"/>
            <p:cNvSpPr>
              <a:spLocks noEditPoints="1"/>
            </p:cNvSpPr>
            <p:nvPr/>
          </p:nvSpPr>
          <p:spPr bwMode="auto">
            <a:xfrm>
              <a:off x="10244873" y="2326288"/>
              <a:ext cx="152712" cy="280633"/>
            </a:xfrm>
            <a:custGeom>
              <a:avLst/>
              <a:gdLst>
                <a:gd name="T0" fmla="*/ 60 w 154"/>
                <a:gd name="T1" fmla="*/ 177 h 283"/>
                <a:gd name="T2" fmla="*/ 76 w 154"/>
                <a:gd name="T3" fmla="*/ 64 h 283"/>
                <a:gd name="T4" fmla="*/ 92 w 154"/>
                <a:gd name="T5" fmla="*/ 177 h 283"/>
                <a:gd name="T6" fmla="*/ 60 w 154"/>
                <a:gd name="T7" fmla="*/ 177 h 283"/>
                <a:gd name="T8" fmla="*/ 106 w 154"/>
                <a:gd name="T9" fmla="*/ 0 h 283"/>
                <a:gd name="T10" fmla="*/ 48 w 154"/>
                <a:gd name="T11" fmla="*/ 0 h 283"/>
                <a:gd name="T12" fmla="*/ 0 w 154"/>
                <a:gd name="T13" fmla="*/ 283 h 283"/>
                <a:gd name="T14" fmla="*/ 44 w 154"/>
                <a:gd name="T15" fmla="*/ 283 h 283"/>
                <a:gd name="T16" fmla="*/ 54 w 154"/>
                <a:gd name="T17" fmla="*/ 219 h 283"/>
                <a:gd name="T18" fmla="*/ 98 w 154"/>
                <a:gd name="T19" fmla="*/ 219 h 283"/>
                <a:gd name="T20" fmla="*/ 108 w 154"/>
                <a:gd name="T21" fmla="*/ 283 h 283"/>
                <a:gd name="T22" fmla="*/ 154 w 154"/>
                <a:gd name="T23" fmla="*/ 283 h 283"/>
                <a:gd name="T24" fmla="*/ 106 w 154"/>
                <a:gd name="T25"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283">
                  <a:moveTo>
                    <a:pt x="60" y="177"/>
                  </a:moveTo>
                  <a:lnTo>
                    <a:pt x="76" y="64"/>
                  </a:lnTo>
                  <a:lnTo>
                    <a:pt x="92" y="177"/>
                  </a:lnTo>
                  <a:lnTo>
                    <a:pt x="60" y="177"/>
                  </a:lnTo>
                  <a:close/>
                  <a:moveTo>
                    <a:pt x="106" y="0"/>
                  </a:moveTo>
                  <a:lnTo>
                    <a:pt x="48" y="0"/>
                  </a:lnTo>
                  <a:lnTo>
                    <a:pt x="0" y="283"/>
                  </a:lnTo>
                  <a:lnTo>
                    <a:pt x="44" y="283"/>
                  </a:lnTo>
                  <a:lnTo>
                    <a:pt x="54" y="219"/>
                  </a:lnTo>
                  <a:lnTo>
                    <a:pt x="98" y="219"/>
                  </a:lnTo>
                  <a:lnTo>
                    <a:pt x="108" y="283"/>
                  </a:lnTo>
                  <a:lnTo>
                    <a:pt x="154" y="283"/>
                  </a:lnTo>
                  <a:lnTo>
                    <a:pt x="106"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75"/>
            <p:cNvSpPr>
              <a:spLocks/>
            </p:cNvSpPr>
            <p:nvPr/>
          </p:nvSpPr>
          <p:spPr bwMode="auto">
            <a:xfrm>
              <a:off x="10304371" y="2389753"/>
              <a:ext cx="31732" cy="112055"/>
            </a:xfrm>
            <a:custGeom>
              <a:avLst/>
              <a:gdLst>
                <a:gd name="T0" fmla="*/ 0 w 32"/>
                <a:gd name="T1" fmla="*/ 113 h 113"/>
                <a:gd name="T2" fmla="*/ 16 w 32"/>
                <a:gd name="T3" fmla="*/ 0 h 113"/>
                <a:gd name="T4" fmla="*/ 32 w 32"/>
                <a:gd name="T5" fmla="*/ 113 h 113"/>
                <a:gd name="T6" fmla="*/ 0 w 32"/>
                <a:gd name="T7" fmla="*/ 113 h 113"/>
              </a:gdLst>
              <a:ahLst/>
              <a:cxnLst>
                <a:cxn ang="0">
                  <a:pos x="T0" y="T1"/>
                </a:cxn>
                <a:cxn ang="0">
                  <a:pos x="T2" y="T3"/>
                </a:cxn>
                <a:cxn ang="0">
                  <a:pos x="T4" y="T5"/>
                </a:cxn>
                <a:cxn ang="0">
                  <a:pos x="T6" y="T7"/>
                </a:cxn>
              </a:cxnLst>
              <a:rect l="0" t="0" r="r" b="b"/>
              <a:pathLst>
                <a:path w="32" h="113">
                  <a:moveTo>
                    <a:pt x="0" y="113"/>
                  </a:moveTo>
                  <a:lnTo>
                    <a:pt x="16" y="0"/>
                  </a:lnTo>
                  <a:lnTo>
                    <a:pt x="32" y="113"/>
                  </a:lnTo>
                  <a:lnTo>
                    <a:pt x="0" y="1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76"/>
            <p:cNvSpPr>
              <a:spLocks/>
            </p:cNvSpPr>
            <p:nvPr/>
          </p:nvSpPr>
          <p:spPr bwMode="auto">
            <a:xfrm>
              <a:off x="10244873" y="2326288"/>
              <a:ext cx="152712" cy="280633"/>
            </a:xfrm>
            <a:custGeom>
              <a:avLst/>
              <a:gdLst>
                <a:gd name="T0" fmla="*/ 106 w 154"/>
                <a:gd name="T1" fmla="*/ 0 h 283"/>
                <a:gd name="T2" fmla="*/ 48 w 154"/>
                <a:gd name="T3" fmla="*/ 0 h 283"/>
                <a:gd name="T4" fmla="*/ 0 w 154"/>
                <a:gd name="T5" fmla="*/ 283 h 283"/>
                <a:gd name="T6" fmla="*/ 44 w 154"/>
                <a:gd name="T7" fmla="*/ 283 h 283"/>
                <a:gd name="T8" fmla="*/ 54 w 154"/>
                <a:gd name="T9" fmla="*/ 219 h 283"/>
                <a:gd name="T10" fmla="*/ 98 w 154"/>
                <a:gd name="T11" fmla="*/ 219 h 283"/>
                <a:gd name="T12" fmla="*/ 108 w 154"/>
                <a:gd name="T13" fmla="*/ 283 h 283"/>
                <a:gd name="T14" fmla="*/ 154 w 154"/>
                <a:gd name="T15" fmla="*/ 283 h 283"/>
                <a:gd name="T16" fmla="*/ 106 w 154"/>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283">
                  <a:moveTo>
                    <a:pt x="106" y="0"/>
                  </a:moveTo>
                  <a:lnTo>
                    <a:pt x="48" y="0"/>
                  </a:lnTo>
                  <a:lnTo>
                    <a:pt x="0" y="283"/>
                  </a:lnTo>
                  <a:lnTo>
                    <a:pt x="44" y="283"/>
                  </a:lnTo>
                  <a:lnTo>
                    <a:pt x="54" y="219"/>
                  </a:lnTo>
                  <a:lnTo>
                    <a:pt x="98" y="219"/>
                  </a:lnTo>
                  <a:lnTo>
                    <a:pt x="108" y="283"/>
                  </a:lnTo>
                  <a:lnTo>
                    <a:pt x="154" y="283"/>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77"/>
            <p:cNvSpPr>
              <a:spLocks/>
            </p:cNvSpPr>
            <p:nvPr/>
          </p:nvSpPr>
          <p:spPr bwMode="auto">
            <a:xfrm>
              <a:off x="10441217" y="2326288"/>
              <a:ext cx="115030" cy="280633"/>
            </a:xfrm>
            <a:custGeom>
              <a:avLst/>
              <a:gdLst>
                <a:gd name="T0" fmla="*/ 42 w 116"/>
                <a:gd name="T1" fmla="*/ 0 h 283"/>
                <a:gd name="T2" fmla="*/ 0 w 116"/>
                <a:gd name="T3" fmla="*/ 0 h 283"/>
                <a:gd name="T4" fmla="*/ 0 w 116"/>
                <a:gd name="T5" fmla="*/ 283 h 283"/>
                <a:gd name="T6" fmla="*/ 116 w 116"/>
                <a:gd name="T7" fmla="*/ 283 h 283"/>
                <a:gd name="T8" fmla="*/ 116 w 116"/>
                <a:gd name="T9" fmla="*/ 241 h 283"/>
                <a:gd name="T10" fmla="*/ 42 w 116"/>
                <a:gd name="T11" fmla="*/ 241 h 283"/>
                <a:gd name="T12" fmla="*/ 42 w 116"/>
                <a:gd name="T13" fmla="*/ 0 h 283"/>
              </a:gdLst>
              <a:ahLst/>
              <a:cxnLst>
                <a:cxn ang="0">
                  <a:pos x="T0" y="T1"/>
                </a:cxn>
                <a:cxn ang="0">
                  <a:pos x="T2" y="T3"/>
                </a:cxn>
                <a:cxn ang="0">
                  <a:pos x="T4" y="T5"/>
                </a:cxn>
                <a:cxn ang="0">
                  <a:pos x="T6" y="T7"/>
                </a:cxn>
                <a:cxn ang="0">
                  <a:pos x="T8" y="T9"/>
                </a:cxn>
                <a:cxn ang="0">
                  <a:pos x="T10" y="T11"/>
                </a:cxn>
                <a:cxn ang="0">
                  <a:pos x="T12" y="T13"/>
                </a:cxn>
              </a:cxnLst>
              <a:rect l="0" t="0" r="r" b="b"/>
              <a:pathLst>
                <a:path w="116" h="283">
                  <a:moveTo>
                    <a:pt x="42" y="0"/>
                  </a:moveTo>
                  <a:lnTo>
                    <a:pt x="0" y="0"/>
                  </a:lnTo>
                  <a:lnTo>
                    <a:pt x="0" y="283"/>
                  </a:lnTo>
                  <a:lnTo>
                    <a:pt x="116" y="283"/>
                  </a:lnTo>
                  <a:lnTo>
                    <a:pt x="116" y="241"/>
                  </a:lnTo>
                  <a:lnTo>
                    <a:pt x="42" y="241"/>
                  </a:lnTo>
                  <a:lnTo>
                    <a:pt x="42"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78"/>
            <p:cNvSpPr>
              <a:spLocks/>
            </p:cNvSpPr>
            <p:nvPr/>
          </p:nvSpPr>
          <p:spPr bwMode="auto">
            <a:xfrm>
              <a:off x="10441217" y="2326288"/>
              <a:ext cx="115030" cy="280633"/>
            </a:xfrm>
            <a:custGeom>
              <a:avLst/>
              <a:gdLst>
                <a:gd name="T0" fmla="*/ 42 w 116"/>
                <a:gd name="T1" fmla="*/ 0 h 283"/>
                <a:gd name="T2" fmla="*/ 0 w 116"/>
                <a:gd name="T3" fmla="*/ 0 h 283"/>
                <a:gd name="T4" fmla="*/ 0 w 116"/>
                <a:gd name="T5" fmla="*/ 283 h 283"/>
                <a:gd name="T6" fmla="*/ 116 w 116"/>
                <a:gd name="T7" fmla="*/ 283 h 283"/>
                <a:gd name="T8" fmla="*/ 116 w 116"/>
                <a:gd name="T9" fmla="*/ 241 h 283"/>
                <a:gd name="T10" fmla="*/ 42 w 116"/>
                <a:gd name="T11" fmla="*/ 241 h 283"/>
                <a:gd name="T12" fmla="*/ 42 w 116"/>
                <a:gd name="T13" fmla="*/ 0 h 283"/>
              </a:gdLst>
              <a:ahLst/>
              <a:cxnLst>
                <a:cxn ang="0">
                  <a:pos x="T0" y="T1"/>
                </a:cxn>
                <a:cxn ang="0">
                  <a:pos x="T2" y="T3"/>
                </a:cxn>
                <a:cxn ang="0">
                  <a:pos x="T4" y="T5"/>
                </a:cxn>
                <a:cxn ang="0">
                  <a:pos x="T6" y="T7"/>
                </a:cxn>
                <a:cxn ang="0">
                  <a:pos x="T8" y="T9"/>
                </a:cxn>
                <a:cxn ang="0">
                  <a:pos x="T10" y="T11"/>
                </a:cxn>
                <a:cxn ang="0">
                  <a:pos x="T12" y="T13"/>
                </a:cxn>
              </a:cxnLst>
              <a:rect l="0" t="0" r="r" b="b"/>
              <a:pathLst>
                <a:path w="116" h="283">
                  <a:moveTo>
                    <a:pt x="42" y="0"/>
                  </a:moveTo>
                  <a:lnTo>
                    <a:pt x="0" y="0"/>
                  </a:lnTo>
                  <a:lnTo>
                    <a:pt x="0" y="283"/>
                  </a:lnTo>
                  <a:lnTo>
                    <a:pt x="116" y="283"/>
                  </a:lnTo>
                  <a:lnTo>
                    <a:pt x="116" y="241"/>
                  </a:lnTo>
                  <a:lnTo>
                    <a:pt x="42" y="241"/>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80" name="Group 279"/>
            <p:cNvGrpSpPr/>
            <p:nvPr/>
          </p:nvGrpSpPr>
          <p:grpSpPr>
            <a:xfrm>
              <a:off x="10138768" y="894566"/>
              <a:ext cx="907151" cy="1307883"/>
              <a:chOff x="3004160" y="3398043"/>
              <a:chExt cx="907151" cy="1307883"/>
            </a:xfrm>
          </p:grpSpPr>
          <p:sp>
            <p:nvSpPr>
              <p:cNvPr id="281" name="Shape 6"/>
              <p:cNvSpPr/>
              <p:nvPr/>
            </p:nvSpPr>
            <p:spPr>
              <a:xfrm>
                <a:off x="3421474" y="3585600"/>
                <a:ext cx="489837" cy="314437"/>
              </a:xfrm>
              <a:custGeom>
                <a:avLst/>
                <a:gdLst/>
                <a:ahLst/>
                <a:cxnLst>
                  <a:cxn ang="0">
                    <a:pos x="wd2" y="hd2"/>
                  </a:cxn>
                  <a:cxn ang="5400000">
                    <a:pos x="wd2" y="hd2"/>
                  </a:cxn>
                  <a:cxn ang="10800000">
                    <a:pos x="wd2" y="hd2"/>
                  </a:cxn>
                  <a:cxn ang="16200000">
                    <a:pos x="wd2" y="hd2"/>
                  </a:cxn>
                </a:cxnLst>
                <a:rect l="0" t="0" r="r" b="b"/>
                <a:pathLst>
                  <a:path w="20378" h="19504" extrusionOk="0">
                    <a:moveTo>
                      <a:pt x="1526" y="0"/>
                    </a:moveTo>
                    <a:cubicBezTo>
                      <a:pt x="2926" y="1960"/>
                      <a:pt x="6884" y="-1770"/>
                      <a:pt x="10502" y="1518"/>
                    </a:cubicBezTo>
                    <a:cubicBezTo>
                      <a:pt x="14121" y="4806"/>
                      <a:pt x="14460" y="8768"/>
                      <a:pt x="19945" y="9442"/>
                    </a:cubicBezTo>
                    <a:cubicBezTo>
                      <a:pt x="20510" y="9442"/>
                      <a:pt x="20793" y="9948"/>
                      <a:pt x="19040" y="10538"/>
                    </a:cubicBezTo>
                    <a:cubicBezTo>
                      <a:pt x="17287" y="11128"/>
                      <a:pt x="14178" y="11466"/>
                      <a:pt x="10333" y="10791"/>
                    </a:cubicBezTo>
                    <a:cubicBezTo>
                      <a:pt x="6488" y="10117"/>
                      <a:pt x="3604" y="18041"/>
                      <a:pt x="608" y="19474"/>
                    </a:cubicBezTo>
                    <a:cubicBezTo>
                      <a:pt x="-807" y="19830"/>
                      <a:pt x="565" y="17198"/>
                      <a:pt x="1526" y="0"/>
                    </a:cubicBezTo>
                    <a:close/>
                  </a:path>
                </a:pathLst>
              </a:custGeom>
              <a:solidFill>
                <a:schemeClr val="accent5">
                  <a:lumMod val="75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82" name="Shape 7"/>
              <p:cNvSpPr/>
              <p:nvPr/>
            </p:nvSpPr>
            <p:spPr>
              <a:xfrm>
                <a:off x="3004160" y="4680466"/>
                <a:ext cx="390256" cy="25460"/>
              </a:xfrm>
              <a:custGeom>
                <a:avLst/>
                <a:gdLst/>
                <a:ahLst/>
                <a:cxnLst>
                  <a:cxn ang="0">
                    <a:pos x="wd2" y="hd2"/>
                  </a:cxn>
                  <a:cxn ang="5400000">
                    <a:pos x="wd2" y="hd2"/>
                  </a:cxn>
                  <a:cxn ang="10800000">
                    <a:pos x="wd2" y="hd2"/>
                  </a:cxn>
                  <a:cxn ang="16200000">
                    <a:pos x="wd2" y="hd2"/>
                  </a:cxn>
                </a:cxnLst>
                <a:rect l="0" t="0" r="r" b="b"/>
                <a:pathLst>
                  <a:path w="17977" h="13488" extrusionOk="0">
                    <a:moveTo>
                      <a:pt x="335" y="1540"/>
                    </a:moveTo>
                    <a:cubicBezTo>
                      <a:pt x="-291" y="4420"/>
                      <a:pt x="-1856" y="20980"/>
                      <a:pt x="15862" y="9460"/>
                    </a:cubicBezTo>
                    <a:cubicBezTo>
                      <a:pt x="19744" y="5140"/>
                      <a:pt x="17928" y="5140"/>
                      <a:pt x="13295" y="2260"/>
                    </a:cubicBezTo>
                    <a:cubicBezTo>
                      <a:pt x="8662" y="-620"/>
                      <a:pt x="1650" y="-620"/>
                      <a:pt x="335" y="1540"/>
                    </a:cubicBezTo>
                    <a:close/>
                  </a:path>
                </a:pathLst>
              </a:custGeom>
              <a:solidFill>
                <a:schemeClr val="tx1">
                  <a:alpha val="8000"/>
                </a:scheme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83" name="Shape 8"/>
              <p:cNvSpPr/>
              <p:nvPr/>
            </p:nvSpPr>
            <p:spPr>
              <a:xfrm>
                <a:off x="3046359" y="3433210"/>
                <a:ext cx="415188" cy="477662"/>
              </a:xfrm>
              <a:custGeom>
                <a:avLst/>
                <a:gdLst/>
                <a:ahLst/>
                <a:cxnLst>
                  <a:cxn ang="0">
                    <a:pos x="wd2" y="hd2"/>
                  </a:cxn>
                  <a:cxn ang="5400000">
                    <a:pos x="wd2" y="hd2"/>
                  </a:cxn>
                  <a:cxn ang="10800000">
                    <a:pos x="wd2" y="hd2"/>
                  </a:cxn>
                  <a:cxn ang="16200000">
                    <a:pos x="wd2" y="hd2"/>
                  </a:cxn>
                </a:cxnLst>
                <a:rect l="0" t="0" r="r" b="b"/>
                <a:pathLst>
                  <a:path w="21423" h="20030" extrusionOk="0">
                    <a:moveTo>
                      <a:pt x="0" y="1375"/>
                    </a:moveTo>
                    <a:cubicBezTo>
                      <a:pt x="2174" y="-50"/>
                      <a:pt x="5751" y="-962"/>
                      <a:pt x="10099" y="1717"/>
                    </a:cubicBezTo>
                    <a:cubicBezTo>
                      <a:pt x="14447" y="4395"/>
                      <a:pt x="17813" y="6903"/>
                      <a:pt x="19706" y="6504"/>
                    </a:cubicBezTo>
                    <a:cubicBezTo>
                      <a:pt x="21600" y="6105"/>
                      <a:pt x="21530" y="6162"/>
                      <a:pt x="21319" y="8841"/>
                    </a:cubicBezTo>
                    <a:cubicBezTo>
                      <a:pt x="21109" y="11519"/>
                      <a:pt x="20758" y="18890"/>
                      <a:pt x="20618" y="19403"/>
                    </a:cubicBezTo>
                    <a:cubicBezTo>
                      <a:pt x="20197" y="20087"/>
                      <a:pt x="16200" y="20638"/>
                      <a:pt x="11010" y="18643"/>
                    </a:cubicBezTo>
                    <a:cubicBezTo>
                      <a:pt x="5821" y="16649"/>
                      <a:pt x="1894" y="17788"/>
                      <a:pt x="210" y="18415"/>
                    </a:cubicBezTo>
                    <a:cubicBezTo>
                      <a:pt x="281" y="14141"/>
                      <a:pt x="0" y="1375"/>
                      <a:pt x="0" y="1375"/>
                    </a:cubicBezTo>
                    <a:close/>
                  </a:path>
                </a:pathLst>
              </a:custGeom>
              <a:solidFill>
                <a:schemeClr val="accent5"/>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84" name="Shape 9"/>
              <p:cNvSpPr/>
              <p:nvPr/>
            </p:nvSpPr>
            <p:spPr>
              <a:xfrm>
                <a:off x="3008849" y="3398043"/>
                <a:ext cx="46934" cy="1297387"/>
              </a:xfrm>
              <a:custGeom>
                <a:avLst/>
                <a:gdLst/>
                <a:ahLst/>
                <a:cxnLst>
                  <a:cxn ang="0">
                    <a:pos x="wd2" y="hd2"/>
                  </a:cxn>
                  <a:cxn ang="5400000">
                    <a:pos x="wd2" y="hd2"/>
                  </a:cxn>
                  <a:cxn ang="10800000">
                    <a:pos x="wd2" y="hd2"/>
                  </a:cxn>
                  <a:cxn ang="16200000">
                    <a:pos x="wd2" y="hd2"/>
                  </a:cxn>
                </a:cxnLst>
                <a:rect l="0" t="0" r="r" b="b"/>
                <a:pathLst>
                  <a:path w="21600" h="21600" extrusionOk="0">
                    <a:moveTo>
                      <a:pt x="21600" y="21209"/>
                    </a:moveTo>
                    <a:cubicBezTo>
                      <a:pt x="21600" y="21425"/>
                      <a:pt x="16765" y="21600"/>
                      <a:pt x="10800" y="21600"/>
                    </a:cubicBezTo>
                    <a:lnTo>
                      <a:pt x="10800" y="21600"/>
                    </a:lnTo>
                    <a:cubicBezTo>
                      <a:pt x="4835" y="21600"/>
                      <a:pt x="0" y="21425"/>
                      <a:pt x="0" y="21209"/>
                    </a:cubicBezTo>
                    <a:lnTo>
                      <a:pt x="0" y="391"/>
                    </a:lnTo>
                    <a:cubicBezTo>
                      <a:pt x="0" y="175"/>
                      <a:pt x="4835" y="0"/>
                      <a:pt x="10800" y="0"/>
                    </a:cubicBezTo>
                    <a:lnTo>
                      <a:pt x="10800" y="0"/>
                    </a:lnTo>
                    <a:cubicBezTo>
                      <a:pt x="16765" y="0"/>
                      <a:pt x="21600" y="175"/>
                      <a:pt x="21600" y="391"/>
                    </a:cubicBezTo>
                    <a:cubicBezTo>
                      <a:pt x="21600" y="391"/>
                      <a:pt x="21600" y="21209"/>
                      <a:pt x="21600" y="21209"/>
                    </a:cubicBezTo>
                    <a:close/>
                  </a:path>
                </a:pathLst>
              </a:custGeom>
              <a:solidFill>
                <a:schemeClr val="bg2"/>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85814753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75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250"/>
                            </p:stCondLst>
                            <p:childTnLst>
                              <p:par>
                                <p:cTn id="27" presetID="1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750"/>
                            </p:stCondLst>
                            <p:childTnLst>
                              <p:par>
                                <p:cTn id="31" presetID="2" presetClass="entr" presetSubtype="12" fill="hold" nodeType="afterEffect">
                                  <p:stCondLst>
                                    <p:cond delay="0"/>
                                  </p:stCondLst>
                                  <p:childTnLst>
                                    <p:set>
                                      <p:cBhvr>
                                        <p:cTn id="32" dur="1" fill="hold">
                                          <p:stCondLst>
                                            <p:cond delay="0"/>
                                          </p:stCondLst>
                                        </p:cTn>
                                        <p:tgtEl>
                                          <p:spTgt spid="129"/>
                                        </p:tgtEl>
                                        <p:attrNameLst>
                                          <p:attrName>style.visibility</p:attrName>
                                        </p:attrNameLst>
                                      </p:cBhvr>
                                      <p:to>
                                        <p:strVal val="visible"/>
                                      </p:to>
                                    </p:set>
                                    <p:anim calcmode="lin" valueType="num">
                                      <p:cBhvr additive="base">
                                        <p:cTn id="33" dur="500" fill="hold"/>
                                        <p:tgtEl>
                                          <p:spTgt spid="129"/>
                                        </p:tgtEl>
                                        <p:attrNameLst>
                                          <p:attrName>ppt_x</p:attrName>
                                        </p:attrNameLst>
                                      </p:cBhvr>
                                      <p:tavLst>
                                        <p:tav tm="0">
                                          <p:val>
                                            <p:strVal val="0-#ppt_w/2"/>
                                          </p:val>
                                        </p:tav>
                                        <p:tav tm="100000">
                                          <p:val>
                                            <p:strVal val="#ppt_x"/>
                                          </p:val>
                                        </p:tav>
                                      </p:tavLst>
                                    </p:anim>
                                    <p:anim calcmode="lin" valueType="num">
                                      <p:cBhvr additive="base">
                                        <p:cTn id="34" dur="500" fill="hold"/>
                                        <p:tgtEl>
                                          <p:spTgt spid="129"/>
                                        </p:tgtEl>
                                        <p:attrNameLst>
                                          <p:attrName>ppt_y</p:attrName>
                                        </p:attrNameLst>
                                      </p:cBhvr>
                                      <p:tavLst>
                                        <p:tav tm="0">
                                          <p:val>
                                            <p:strVal val="1+#ppt_h/2"/>
                                          </p:val>
                                        </p:tav>
                                        <p:tav tm="100000">
                                          <p:val>
                                            <p:strVal val="#ppt_y"/>
                                          </p:val>
                                        </p:tav>
                                      </p:tavLst>
                                    </p:anim>
                                  </p:childTnLst>
                                </p:cTn>
                              </p:par>
                            </p:childTnLst>
                          </p:cTn>
                        </p:par>
                        <p:par>
                          <p:cTn id="35" fill="hold">
                            <p:stCondLst>
                              <p:cond delay="4250"/>
                            </p:stCondLst>
                            <p:childTnLst>
                              <p:par>
                                <p:cTn id="36" presetID="22" presetClass="entr" presetSubtype="4"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1000"/>
                                        <p:tgtEl>
                                          <p:spTgt spid="10"/>
                                        </p:tgtEl>
                                      </p:cBhvr>
                                    </p:animEffect>
                                  </p:childTnLst>
                                </p:cTn>
                              </p:par>
                            </p:childTnLst>
                          </p:cTn>
                        </p:par>
                        <p:par>
                          <p:cTn id="39" fill="hold">
                            <p:stCondLst>
                              <p:cond delay="5250"/>
                            </p:stCondLst>
                            <p:childTnLst>
                              <p:par>
                                <p:cTn id="40" presetID="42" presetClass="entr" presetSubtype="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anim calcmode="lin" valueType="num">
                                      <p:cBhvr>
                                        <p:cTn id="43" dur="500" fill="hold"/>
                                        <p:tgtEl>
                                          <p:spTgt spid="9"/>
                                        </p:tgtEl>
                                        <p:attrNameLst>
                                          <p:attrName>ppt_x</p:attrName>
                                        </p:attrNameLst>
                                      </p:cBhvr>
                                      <p:tavLst>
                                        <p:tav tm="0">
                                          <p:val>
                                            <p:strVal val="#ppt_x"/>
                                          </p:val>
                                        </p:tav>
                                        <p:tav tm="100000">
                                          <p:val>
                                            <p:strVal val="#ppt_x"/>
                                          </p:val>
                                        </p:tav>
                                      </p:tavLst>
                                    </p:anim>
                                    <p:anim calcmode="lin" valueType="num">
                                      <p:cBhvr>
                                        <p:cTn id="4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Focus On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Demand</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266" name="Group 265"/>
          <p:cNvGrpSpPr/>
          <p:nvPr/>
        </p:nvGrpSpPr>
        <p:grpSpPr>
          <a:xfrm>
            <a:off x="1703543" y="1378753"/>
            <a:ext cx="5191931" cy="4531593"/>
            <a:chOff x="-9779317" y="2486470"/>
            <a:chExt cx="9261475" cy="8083550"/>
          </a:xfrm>
        </p:grpSpPr>
        <p:sp>
          <p:nvSpPr>
            <p:cNvPr id="267" name="Freeform 5"/>
            <p:cNvSpPr>
              <a:spLocks/>
            </p:cNvSpPr>
            <p:nvPr/>
          </p:nvSpPr>
          <p:spPr bwMode="auto">
            <a:xfrm>
              <a:off x="-2740342" y="9509570"/>
              <a:ext cx="2222500" cy="942975"/>
            </a:xfrm>
            <a:custGeom>
              <a:avLst/>
              <a:gdLst>
                <a:gd name="T0" fmla="*/ 796 w 1400"/>
                <a:gd name="T1" fmla="*/ 0 h 594"/>
                <a:gd name="T2" fmla="*/ 640 w 1400"/>
                <a:gd name="T3" fmla="*/ 12 h 594"/>
                <a:gd name="T4" fmla="*/ 462 w 1400"/>
                <a:gd name="T5" fmla="*/ 46 h 594"/>
                <a:gd name="T6" fmla="*/ 386 w 1400"/>
                <a:gd name="T7" fmla="*/ 58 h 594"/>
                <a:gd name="T8" fmla="*/ 378 w 1400"/>
                <a:gd name="T9" fmla="*/ 58 h 594"/>
                <a:gd name="T10" fmla="*/ 214 w 1400"/>
                <a:gd name="T11" fmla="*/ 102 h 594"/>
                <a:gd name="T12" fmla="*/ 114 w 1400"/>
                <a:gd name="T13" fmla="*/ 246 h 594"/>
                <a:gd name="T14" fmla="*/ 90 w 1400"/>
                <a:gd name="T15" fmla="*/ 268 h 594"/>
                <a:gd name="T16" fmla="*/ 74 w 1400"/>
                <a:gd name="T17" fmla="*/ 268 h 594"/>
                <a:gd name="T18" fmla="*/ 64 w 1400"/>
                <a:gd name="T19" fmla="*/ 266 h 594"/>
                <a:gd name="T20" fmla="*/ 48 w 1400"/>
                <a:gd name="T21" fmla="*/ 252 h 594"/>
                <a:gd name="T22" fmla="*/ 42 w 1400"/>
                <a:gd name="T23" fmla="*/ 234 h 594"/>
                <a:gd name="T24" fmla="*/ 70 w 1400"/>
                <a:gd name="T25" fmla="*/ 154 h 594"/>
                <a:gd name="T26" fmla="*/ 34 w 1400"/>
                <a:gd name="T27" fmla="*/ 168 h 594"/>
                <a:gd name="T28" fmla="*/ 12 w 1400"/>
                <a:gd name="T29" fmla="*/ 182 h 594"/>
                <a:gd name="T30" fmla="*/ 2 w 1400"/>
                <a:gd name="T31" fmla="*/ 204 h 594"/>
                <a:gd name="T32" fmla="*/ 10 w 1400"/>
                <a:gd name="T33" fmla="*/ 262 h 594"/>
                <a:gd name="T34" fmla="*/ 50 w 1400"/>
                <a:gd name="T35" fmla="*/ 330 h 594"/>
                <a:gd name="T36" fmla="*/ 110 w 1400"/>
                <a:gd name="T37" fmla="*/ 394 h 594"/>
                <a:gd name="T38" fmla="*/ 180 w 1400"/>
                <a:gd name="T39" fmla="*/ 444 h 594"/>
                <a:gd name="T40" fmla="*/ 274 w 1400"/>
                <a:gd name="T41" fmla="*/ 482 h 594"/>
                <a:gd name="T42" fmla="*/ 510 w 1400"/>
                <a:gd name="T43" fmla="*/ 552 h 594"/>
                <a:gd name="T44" fmla="*/ 720 w 1400"/>
                <a:gd name="T45" fmla="*/ 588 h 594"/>
                <a:gd name="T46" fmla="*/ 846 w 1400"/>
                <a:gd name="T47" fmla="*/ 594 h 594"/>
                <a:gd name="T48" fmla="*/ 930 w 1400"/>
                <a:gd name="T49" fmla="*/ 590 h 594"/>
                <a:gd name="T50" fmla="*/ 1052 w 1400"/>
                <a:gd name="T51" fmla="*/ 572 h 594"/>
                <a:gd name="T52" fmla="*/ 1164 w 1400"/>
                <a:gd name="T53" fmla="*/ 534 h 594"/>
                <a:gd name="T54" fmla="*/ 1264 w 1400"/>
                <a:gd name="T55" fmla="*/ 474 h 594"/>
                <a:gd name="T56" fmla="*/ 1350 w 1400"/>
                <a:gd name="T57" fmla="*/ 390 h 594"/>
                <a:gd name="T58" fmla="*/ 1398 w 1400"/>
                <a:gd name="T59" fmla="*/ 320 h 594"/>
                <a:gd name="T60" fmla="*/ 1396 w 1400"/>
                <a:gd name="T61" fmla="*/ 272 h 594"/>
                <a:gd name="T62" fmla="*/ 1380 w 1400"/>
                <a:gd name="T63" fmla="*/ 228 h 594"/>
                <a:gd name="T64" fmla="*/ 1350 w 1400"/>
                <a:gd name="T65" fmla="*/ 184 h 594"/>
                <a:gd name="T66" fmla="*/ 1274 w 1400"/>
                <a:gd name="T67" fmla="*/ 118 h 594"/>
                <a:gd name="T68" fmla="*/ 1136 w 1400"/>
                <a:gd name="T69" fmla="*/ 56 h 594"/>
                <a:gd name="T70" fmla="*/ 1126 w 1400"/>
                <a:gd name="T71" fmla="*/ 260 h 594"/>
                <a:gd name="T72" fmla="*/ 1130 w 1400"/>
                <a:gd name="T73" fmla="*/ 274 h 594"/>
                <a:gd name="T74" fmla="*/ 1124 w 1400"/>
                <a:gd name="T75" fmla="*/ 294 h 594"/>
                <a:gd name="T76" fmla="*/ 1108 w 1400"/>
                <a:gd name="T77" fmla="*/ 306 h 594"/>
                <a:gd name="T78" fmla="*/ 1098 w 1400"/>
                <a:gd name="T79" fmla="*/ 310 h 594"/>
                <a:gd name="T80" fmla="*/ 1080 w 1400"/>
                <a:gd name="T81" fmla="*/ 310 h 594"/>
                <a:gd name="T82" fmla="*/ 1058 w 1400"/>
                <a:gd name="T83" fmla="*/ 288 h 594"/>
                <a:gd name="T84" fmla="*/ 922 w 1400"/>
                <a:gd name="T85" fmla="*/ 0 h 594"/>
                <a:gd name="T86" fmla="*/ 1058 w 1400"/>
                <a:gd name="T87" fmla="*/ 504 h 594"/>
                <a:gd name="T88" fmla="*/ 1054 w 1400"/>
                <a:gd name="T89" fmla="*/ 524 h 594"/>
                <a:gd name="T90" fmla="*/ 1040 w 1400"/>
                <a:gd name="T91" fmla="*/ 538 h 594"/>
                <a:gd name="T92" fmla="*/ 1030 w 1400"/>
                <a:gd name="T93" fmla="*/ 542 h 594"/>
                <a:gd name="T94" fmla="*/ 1008 w 1400"/>
                <a:gd name="T95" fmla="*/ 540 h 594"/>
                <a:gd name="T96" fmla="*/ 986 w 1400"/>
                <a:gd name="T97" fmla="*/ 51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0" h="594">
                  <a:moveTo>
                    <a:pt x="846" y="0"/>
                  </a:moveTo>
                  <a:lnTo>
                    <a:pt x="846" y="0"/>
                  </a:lnTo>
                  <a:lnTo>
                    <a:pt x="796" y="0"/>
                  </a:lnTo>
                  <a:lnTo>
                    <a:pt x="744" y="2"/>
                  </a:lnTo>
                  <a:lnTo>
                    <a:pt x="694" y="6"/>
                  </a:lnTo>
                  <a:lnTo>
                    <a:pt x="640" y="12"/>
                  </a:lnTo>
                  <a:lnTo>
                    <a:pt x="640" y="12"/>
                  </a:lnTo>
                  <a:lnTo>
                    <a:pt x="462" y="46"/>
                  </a:lnTo>
                  <a:lnTo>
                    <a:pt x="462" y="46"/>
                  </a:lnTo>
                  <a:lnTo>
                    <a:pt x="424" y="52"/>
                  </a:lnTo>
                  <a:lnTo>
                    <a:pt x="424" y="52"/>
                  </a:lnTo>
                  <a:lnTo>
                    <a:pt x="386" y="58"/>
                  </a:lnTo>
                  <a:lnTo>
                    <a:pt x="386" y="58"/>
                  </a:lnTo>
                  <a:lnTo>
                    <a:pt x="378" y="58"/>
                  </a:lnTo>
                  <a:lnTo>
                    <a:pt x="378" y="58"/>
                  </a:lnTo>
                  <a:lnTo>
                    <a:pt x="322" y="72"/>
                  </a:lnTo>
                  <a:lnTo>
                    <a:pt x="268" y="86"/>
                  </a:lnTo>
                  <a:lnTo>
                    <a:pt x="214" y="102"/>
                  </a:lnTo>
                  <a:lnTo>
                    <a:pt x="162" y="120"/>
                  </a:lnTo>
                  <a:lnTo>
                    <a:pt x="114" y="246"/>
                  </a:lnTo>
                  <a:lnTo>
                    <a:pt x="114" y="246"/>
                  </a:lnTo>
                  <a:lnTo>
                    <a:pt x="108" y="256"/>
                  </a:lnTo>
                  <a:lnTo>
                    <a:pt x="100" y="262"/>
                  </a:lnTo>
                  <a:lnTo>
                    <a:pt x="90" y="268"/>
                  </a:lnTo>
                  <a:lnTo>
                    <a:pt x="80" y="268"/>
                  </a:lnTo>
                  <a:lnTo>
                    <a:pt x="80" y="268"/>
                  </a:lnTo>
                  <a:lnTo>
                    <a:pt x="74" y="268"/>
                  </a:lnTo>
                  <a:lnTo>
                    <a:pt x="68" y="266"/>
                  </a:lnTo>
                  <a:lnTo>
                    <a:pt x="64" y="266"/>
                  </a:lnTo>
                  <a:lnTo>
                    <a:pt x="64" y="266"/>
                  </a:lnTo>
                  <a:lnTo>
                    <a:pt x="58" y="262"/>
                  </a:lnTo>
                  <a:lnTo>
                    <a:pt x="52" y="258"/>
                  </a:lnTo>
                  <a:lnTo>
                    <a:pt x="48" y="252"/>
                  </a:lnTo>
                  <a:lnTo>
                    <a:pt x="44" y="246"/>
                  </a:lnTo>
                  <a:lnTo>
                    <a:pt x="42" y="240"/>
                  </a:lnTo>
                  <a:lnTo>
                    <a:pt x="42" y="234"/>
                  </a:lnTo>
                  <a:lnTo>
                    <a:pt x="42" y="226"/>
                  </a:lnTo>
                  <a:lnTo>
                    <a:pt x="44" y="220"/>
                  </a:lnTo>
                  <a:lnTo>
                    <a:pt x="70" y="154"/>
                  </a:lnTo>
                  <a:lnTo>
                    <a:pt x="70" y="154"/>
                  </a:lnTo>
                  <a:lnTo>
                    <a:pt x="34" y="168"/>
                  </a:lnTo>
                  <a:lnTo>
                    <a:pt x="34" y="168"/>
                  </a:lnTo>
                  <a:lnTo>
                    <a:pt x="26" y="172"/>
                  </a:lnTo>
                  <a:lnTo>
                    <a:pt x="18" y="176"/>
                  </a:lnTo>
                  <a:lnTo>
                    <a:pt x="12" y="182"/>
                  </a:lnTo>
                  <a:lnTo>
                    <a:pt x="8" y="190"/>
                  </a:lnTo>
                  <a:lnTo>
                    <a:pt x="4" y="196"/>
                  </a:lnTo>
                  <a:lnTo>
                    <a:pt x="2" y="204"/>
                  </a:lnTo>
                  <a:lnTo>
                    <a:pt x="0" y="222"/>
                  </a:lnTo>
                  <a:lnTo>
                    <a:pt x="4" y="242"/>
                  </a:lnTo>
                  <a:lnTo>
                    <a:pt x="10" y="262"/>
                  </a:lnTo>
                  <a:lnTo>
                    <a:pt x="22" y="284"/>
                  </a:lnTo>
                  <a:lnTo>
                    <a:pt x="34" y="306"/>
                  </a:lnTo>
                  <a:lnTo>
                    <a:pt x="50" y="330"/>
                  </a:lnTo>
                  <a:lnTo>
                    <a:pt x="70" y="352"/>
                  </a:lnTo>
                  <a:lnTo>
                    <a:pt x="90" y="372"/>
                  </a:lnTo>
                  <a:lnTo>
                    <a:pt x="110" y="394"/>
                  </a:lnTo>
                  <a:lnTo>
                    <a:pt x="134" y="412"/>
                  </a:lnTo>
                  <a:lnTo>
                    <a:pt x="156" y="430"/>
                  </a:lnTo>
                  <a:lnTo>
                    <a:pt x="180" y="444"/>
                  </a:lnTo>
                  <a:lnTo>
                    <a:pt x="204" y="456"/>
                  </a:lnTo>
                  <a:lnTo>
                    <a:pt x="204" y="456"/>
                  </a:lnTo>
                  <a:lnTo>
                    <a:pt x="274" y="482"/>
                  </a:lnTo>
                  <a:lnTo>
                    <a:pt x="348" y="508"/>
                  </a:lnTo>
                  <a:lnTo>
                    <a:pt x="428" y="530"/>
                  </a:lnTo>
                  <a:lnTo>
                    <a:pt x="510" y="552"/>
                  </a:lnTo>
                  <a:lnTo>
                    <a:pt x="592" y="568"/>
                  </a:lnTo>
                  <a:lnTo>
                    <a:pt x="678" y="582"/>
                  </a:lnTo>
                  <a:lnTo>
                    <a:pt x="720" y="588"/>
                  </a:lnTo>
                  <a:lnTo>
                    <a:pt x="762" y="590"/>
                  </a:lnTo>
                  <a:lnTo>
                    <a:pt x="804" y="592"/>
                  </a:lnTo>
                  <a:lnTo>
                    <a:pt x="846" y="594"/>
                  </a:lnTo>
                  <a:lnTo>
                    <a:pt x="846" y="594"/>
                  </a:lnTo>
                  <a:lnTo>
                    <a:pt x="888" y="592"/>
                  </a:lnTo>
                  <a:lnTo>
                    <a:pt x="930" y="590"/>
                  </a:lnTo>
                  <a:lnTo>
                    <a:pt x="972" y="586"/>
                  </a:lnTo>
                  <a:lnTo>
                    <a:pt x="1012" y="580"/>
                  </a:lnTo>
                  <a:lnTo>
                    <a:pt x="1052" y="572"/>
                  </a:lnTo>
                  <a:lnTo>
                    <a:pt x="1090" y="562"/>
                  </a:lnTo>
                  <a:lnTo>
                    <a:pt x="1126" y="548"/>
                  </a:lnTo>
                  <a:lnTo>
                    <a:pt x="1164" y="534"/>
                  </a:lnTo>
                  <a:lnTo>
                    <a:pt x="1198" y="516"/>
                  </a:lnTo>
                  <a:lnTo>
                    <a:pt x="1232" y="496"/>
                  </a:lnTo>
                  <a:lnTo>
                    <a:pt x="1264" y="474"/>
                  </a:lnTo>
                  <a:lnTo>
                    <a:pt x="1294" y="448"/>
                  </a:lnTo>
                  <a:lnTo>
                    <a:pt x="1322" y="420"/>
                  </a:lnTo>
                  <a:lnTo>
                    <a:pt x="1350" y="390"/>
                  </a:lnTo>
                  <a:lnTo>
                    <a:pt x="1374" y="356"/>
                  </a:lnTo>
                  <a:lnTo>
                    <a:pt x="1398" y="320"/>
                  </a:lnTo>
                  <a:lnTo>
                    <a:pt x="1398" y="320"/>
                  </a:lnTo>
                  <a:lnTo>
                    <a:pt x="1400" y="304"/>
                  </a:lnTo>
                  <a:lnTo>
                    <a:pt x="1398" y="288"/>
                  </a:lnTo>
                  <a:lnTo>
                    <a:pt x="1396" y="272"/>
                  </a:lnTo>
                  <a:lnTo>
                    <a:pt x="1392" y="258"/>
                  </a:lnTo>
                  <a:lnTo>
                    <a:pt x="1388" y="242"/>
                  </a:lnTo>
                  <a:lnTo>
                    <a:pt x="1380" y="228"/>
                  </a:lnTo>
                  <a:lnTo>
                    <a:pt x="1372" y="214"/>
                  </a:lnTo>
                  <a:lnTo>
                    <a:pt x="1362" y="198"/>
                  </a:lnTo>
                  <a:lnTo>
                    <a:pt x="1350" y="184"/>
                  </a:lnTo>
                  <a:lnTo>
                    <a:pt x="1338" y="170"/>
                  </a:lnTo>
                  <a:lnTo>
                    <a:pt x="1308" y="144"/>
                  </a:lnTo>
                  <a:lnTo>
                    <a:pt x="1274" y="118"/>
                  </a:lnTo>
                  <a:lnTo>
                    <a:pt x="1236" y="94"/>
                  </a:lnTo>
                  <a:lnTo>
                    <a:pt x="1236" y="94"/>
                  </a:lnTo>
                  <a:lnTo>
                    <a:pt x="1136" y="56"/>
                  </a:lnTo>
                  <a:lnTo>
                    <a:pt x="1082" y="36"/>
                  </a:lnTo>
                  <a:lnTo>
                    <a:pt x="1028" y="18"/>
                  </a:lnTo>
                  <a:lnTo>
                    <a:pt x="1126" y="260"/>
                  </a:lnTo>
                  <a:lnTo>
                    <a:pt x="1126" y="260"/>
                  </a:lnTo>
                  <a:lnTo>
                    <a:pt x="1128" y="268"/>
                  </a:lnTo>
                  <a:lnTo>
                    <a:pt x="1130" y="274"/>
                  </a:lnTo>
                  <a:lnTo>
                    <a:pt x="1128" y="282"/>
                  </a:lnTo>
                  <a:lnTo>
                    <a:pt x="1126" y="288"/>
                  </a:lnTo>
                  <a:lnTo>
                    <a:pt x="1124" y="294"/>
                  </a:lnTo>
                  <a:lnTo>
                    <a:pt x="1120" y="298"/>
                  </a:lnTo>
                  <a:lnTo>
                    <a:pt x="1114" y="304"/>
                  </a:lnTo>
                  <a:lnTo>
                    <a:pt x="1108" y="306"/>
                  </a:lnTo>
                  <a:lnTo>
                    <a:pt x="1104" y="308"/>
                  </a:lnTo>
                  <a:lnTo>
                    <a:pt x="1104" y="308"/>
                  </a:lnTo>
                  <a:lnTo>
                    <a:pt x="1098" y="310"/>
                  </a:lnTo>
                  <a:lnTo>
                    <a:pt x="1090" y="310"/>
                  </a:lnTo>
                  <a:lnTo>
                    <a:pt x="1090" y="310"/>
                  </a:lnTo>
                  <a:lnTo>
                    <a:pt x="1080" y="310"/>
                  </a:lnTo>
                  <a:lnTo>
                    <a:pt x="1072" y="304"/>
                  </a:lnTo>
                  <a:lnTo>
                    <a:pt x="1064" y="298"/>
                  </a:lnTo>
                  <a:lnTo>
                    <a:pt x="1058" y="288"/>
                  </a:lnTo>
                  <a:lnTo>
                    <a:pt x="940" y="2"/>
                  </a:lnTo>
                  <a:lnTo>
                    <a:pt x="940" y="2"/>
                  </a:lnTo>
                  <a:lnTo>
                    <a:pt x="922" y="0"/>
                  </a:lnTo>
                  <a:lnTo>
                    <a:pt x="1058" y="496"/>
                  </a:lnTo>
                  <a:lnTo>
                    <a:pt x="1058" y="496"/>
                  </a:lnTo>
                  <a:lnTo>
                    <a:pt x="1058" y="504"/>
                  </a:lnTo>
                  <a:lnTo>
                    <a:pt x="1058" y="512"/>
                  </a:lnTo>
                  <a:lnTo>
                    <a:pt x="1056" y="518"/>
                  </a:lnTo>
                  <a:lnTo>
                    <a:pt x="1054" y="524"/>
                  </a:lnTo>
                  <a:lnTo>
                    <a:pt x="1050" y="530"/>
                  </a:lnTo>
                  <a:lnTo>
                    <a:pt x="1046" y="534"/>
                  </a:lnTo>
                  <a:lnTo>
                    <a:pt x="1040" y="538"/>
                  </a:lnTo>
                  <a:lnTo>
                    <a:pt x="1032" y="540"/>
                  </a:lnTo>
                  <a:lnTo>
                    <a:pt x="1030" y="542"/>
                  </a:lnTo>
                  <a:lnTo>
                    <a:pt x="1030" y="542"/>
                  </a:lnTo>
                  <a:lnTo>
                    <a:pt x="1020" y="542"/>
                  </a:lnTo>
                  <a:lnTo>
                    <a:pt x="1020" y="542"/>
                  </a:lnTo>
                  <a:lnTo>
                    <a:pt x="1008" y="540"/>
                  </a:lnTo>
                  <a:lnTo>
                    <a:pt x="998" y="536"/>
                  </a:lnTo>
                  <a:lnTo>
                    <a:pt x="990" y="528"/>
                  </a:lnTo>
                  <a:lnTo>
                    <a:pt x="986" y="516"/>
                  </a:lnTo>
                  <a:lnTo>
                    <a:pt x="846"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6"/>
            <p:cNvSpPr>
              <a:spLocks/>
            </p:cNvSpPr>
            <p:nvPr/>
          </p:nvSpPr>
          <p:spPr bwMode="auto">
            <a:xfrm>
              <a:off x="-2740342" y="9509570"/>
              <a:ext cx="2222500" cy="942975"/>
            </a:xfrm>
            <a:custGeom>
              <a:avLst/>
              <a:gdLst>
                <a:gd name="T0" fmla="*/ 796 w 1400"/>
                <a:gd name="T1" fmla="*/ 0 h 594"/>
                <a:gd name="T2" fmla="*/ 640 w 1400"/>
                <a:gd name="T3" fmla="*/ 12 h 594"/>
                <a:gd name="T4" fmla="*/ 462 w 1400"/>
                <a:gd name="T5" fmla="*/ 46 h 594"/>
                <a:gd name="T6" fmla="*/ 386 w 1400"/>
                <a:gd name="T7" fmla="*/ 58 h 594"/>
                <a:gd name="T8" fmla="*/ 378 w 1400"/>
                <a:gd name="T9" fmla="*/ 58 h 594"/>
                <a:gd name="T10" fmla="*/ 214 w 1400"/>
                <a:gd name="T11" fmla="*/ 102 h 594"/>
                <a:gd name="T12" fmla="*/ 114 w 1400"/>
                <a:gd name="T13" fmla="*/ 246 h 594"/>
                <a:gd name="T14" fmla="*/ 90 w 1400"/>
                <a:gd name="T15" fmla="*/ 268 h 594"/>
                <a:gd name="T16" fmla="*/ 74 w 1400"/>
                <a:gd name="T17" fmla="*/ 268 h 594"/>
                <a:gd name="T18" fmla="*/ 64 w 1400"/>
                <a:gd name="T19" fmla="*/ 266 h 594"/>
                <a:gd name="T20" fmla="*/ 48 w 1400"/>
                <a:gd name="T21" fmla="*/ 252 h 594"/>
                <a:gd name="T22" fmla="*/ 42 w 1400"/>
                <a:gd name="T23" fmla="*/ 234 h 594"/>
                <a:gd name="T24" fmla="*/ 70 w 1400"/>
                <a:gd name="T25" fmla="*/ 154 h 594"/>
                <a:gd name="T26" fmla="*/ 34 w 1400"/>
                <a:gd name="T27" fmla="*/ 168 h 594"/>
                <a:gd name="T28" fmla="*/ 12 w 1400"/>
                <a:gd name="T29" fmla="*/ 182 h 594"/>
                <a:gd name="T30" fmla="*/ 2 w 1400"/>
                <a:gd name="T31" fmla="*/ 204 h 594"/>
                <a:gd name="T32" fmla="*/ 10 w 1400"/>
                <a:gd name="T33" fmla="*/ 262 h 594"/>
                <a:gd name="T34" fmla="*/ 50 w 1400"/>
                <a:gd name="T35" fmla="*/ 330 h 594"/>
                <a:gd name="T36" fmla="*/ 110 w 1400"/>
                <a:gd name="T37" fmla="*/ 394 h 594"/>
                <a:gd name="T38" fmla="*/ 180 w 1400"/>
                <a:gd name="T39" fmla="*/ 444 h 594"/>
                <a:gd name="T40" fmla="*/ 274 w 1400"/>
                <a:gd name="T41" fmla="*/ 482 h 594"/>
                <a:gd name="T42" fmla="*/ 510 w 1400"/>
                <a:gd name="T43" fmla="*/ 552 h 594"/>
                <a:gd name="T44" fmla="*/ 720 w 1400"/>
                <a:gd name="T45" fmla="*/ 588 h 594"/>
                <a:gd name="T46" fmla="*/ 846 w 1400"/>
                <a:gd name="T47" fmla="*/ 594 h 594"/>
                <a:gd name="T48" fmla="*/ 930 w 1400"/>
                <a:gd name="T49" fmla="*/ 590 h 594"/>
                <a:gd name="T50" fmla="*/ 1052 w 1400"/>
                <a:gd name="T51" fmla="*/ 572 h 594"/>
                <a:gd name="T52" fmla="*/ 1164 w 1400"/>
                <a:gd name="T53" fmla="*/ 534 h 594"/>
                <a:gd name="T54" fmla="*/ 1264 w 1400"/>
                <a:gd name="T55" fmla="*/ 474 h 594"/>
                <a:gd name="T56" fmla="*/ 1350 w 1400"/>
                <a:gd name="T57" fmla="*/ 390 h 594"/>
                <a:gd name="T58" fmla="*/ 1398 w 1400"/>
                <a:gd name="T59" fmla="*/ 320 h 594"/>
                <a:gd name="T60" fmla="*/ 1396 w 1400"/>
                <a:gd name="T61" fmla="*/ 272 h 594"/>
                <a:gd name="T62" fmla="*/ 1380 w 1400"/>
                <a:gd name="T63" fmla="*/ 228 h 594"/>
                <a:gd name="T64" fmla="*/ 1350 w 1400"/>
                <a:gd name="T65" fmla="*/ 184 h 594"/>
                <a:gd name="T66" fmla="*/ 1274 w 1400"/>
                <a:gd name="T67" fmla="*/ 118 h 594"/>
                <a:gd name="T68" fmla="*/ 1136 w 1400"/>
                <a:gd name="T69" fmla="*/ 56 h 594"/>
                <a:gd name="T70" fmla="*/ 1126 w 1400"/>
                <a:gd name="T71" fmla="*/ 260 h 594"/>
                <a:gd name="T72" fmla="*/ 1130 w 1400"/>
                <a:gd name="T73" fmla="*/ 274 h 594"/>
                <a:gd name="T74" fmla="*/ 1124 w 1400"/>
                <a:gd name="T75" fmla="*/ 294 h 594"/>
                <a:gd name="T76" fmla="*/ 1108 w 1400"/>
                <a:gd name="T77" fmla="*/ 306 h 594"/>
                <a:gd name="T78" fmla="*/ 1098 w 1400"/>
                <a:gd name="T79" fmla="*/ 310 h 594"/>
                <a:gd name="T80" fmla="*/ 1080 w 1400"/>
                <a:gd name="T81" fmla="*/ 310 h 594"/>
                <a:gd name="T82" fmla="*/ 1058 w 1400"/>
                <a:gd name="T83" fmla="*/ 288 h 594"/>
                <a:gd name="T84" fmla="*/ 922 w 1400"/>
                <a:gd name="T85" fmla="*/ 0 h 594"/>
                <a:gd name="T86" fmla="*/ 1058 w 1400"/>
                <a:gd name="T87" fmla="*/ 504 h 594"/>
                <a:gd name="T88" fmla="*/ 1054 w 1400"/>
                <a:gd name="T89" fmla="*/ 524 h 594"/>
                <a:gd name="T90" fmla="*/ 1040 w 1400"/>
                <a:gd name="T91" fmla="*/ 538 h 594"/>
                <a:gd name="T92" fmla="*/ 1030 w 1400"/>
                <a:gd name="T93" fmla="*/ 542 h 594"/>
                <a:gd name="T94" fmla="*/ 1008 w 1400"/>
                <a:gd name="T95" fmla="*/ 540 h 594"/>
                <a:gd name="T96" fmla="*/ 986 w 1400"/>
                <a:gd name="T97" fmla="*/ 51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0" h="594">
                  <a:moveTo>
                    <a:pt x="846" y="0"/>
                  </a:moveTo>
                  <a:lnTo>
                    <a:pt x="846" y="0"/>
                  </a:lnTo>
                  <a:lnTo>
                    <a:pt x="796" y="0"/>
                  </a:lnTo>
                  <a:lnTo>
                    <a:pt x="744" y="2"/>
                  </a:lnTo>
                  <a:lnTo>
                    <a:pt x="694" y="6"/>
                  </a:lnTo>
                  <a:lnTo>
                    <a:pt x="640" y="12"/>
                  </a:lnTo>
                  <a:lnTo>
                    <a:pt x="640" y="12"/>
                  </a:lnTo>
                  <a:lnTo>
                    <a:pt x="462" y="46"/>
                  </a:lnTo>
                  <a:lnTo>
                    <a:pt x="462" y="46"/>
                  </a:lnTo>
                  <a:lnTo>
                    <a:pt x="424" y="52"/>
                  </a:lnTo>
                  <a:lnTo>
                    <a:pt x="424" y="52"/>
                  </a:lnTo>
                  <a:lnTo>
                    <a:pt x="386" y="58"/>
                  </a:lnTo>
                  <a:lnTo>
                    <a:pt x="386" y="58"/>
                  </a:lnTo>
                  <a:lnTo>
                    <a:pt x="378" y="58"/>
                  </a:lnTo>
                  <a:lnTo>
                    <a:pt x="378" y="58"/>
                  </a:lnTo>
                  <a:lnTo>
                    <a:pt x="322" y="72"/>
                  </a:lnTo>
                  <a:lnTo>
                    <a:pt x="268" y="86"/>
                  </a:lnTo>
                  <a:lnTo>
                    <a:pt x="214" y="102"/>
                  </a:lnTo>
                  <a:lnTo>
                    <a:pt x="162" y="120"/>
                  </a:lnTo>
                  <a:lnTo>
                    <a:pt x="114" y="246"/>
                  </a:lnTo>
                  <a:lnTo>
                    <a:pt x="114" y="246"/>
                  </a:lnTo>
                  <a:lnTo>
                    <a:pt x="108" y="256"/>
                  </a:lnTo>
                  <a:lnTo>
                    <a:pt x="100" y="262"/>
                  </a:lnTo>
                  <a:lnTo>
                    <a:pt x="90" y="268"/>
                  </a:lnTo>
                  <a:lnTo>
                    <a:pt x="80" y="268"/>
                  </a:lnTo>
                  <a:lnTo>
                    <a:pt x="80" y="268"/>
                  </a:lnTo>
                  <a:lnTo>
                    <a:pt x="74" y="268"/>
                  </a:lnTo>
                  <a:lnTo>
                    <a:pt x="68" y="266"/>
                  </a:lnTo>
                  <a:lnTo>
                    <a:pt x="64" y="266"/>
                  </a:lnTo>
                  <a:lnTo>
                    <a:pt x="64" y="266"/>
                  </a:lnTo>
                  <a:lnTo>
                    <a:pt x="58" y="262"/>
                  </a:lnTo>
                  <a:lnTo>
                    <a:pt x="52" y="258"/>
                  </a:lnTo>
                  <a:lnTo>
                    <a:pt x="48" y="252"/>
                  </a:lnTo>
                  <a:lnTo>
                    <a:pt x="44" y="246"/>
                  </a:lnTo>
                  <a:lnTo>
                    <a:pt x="42" y="240"/>
                  </a:lnTo>
                  <a:lnTo>
                    <a:pt x="42" y="234"/>
                  </a:lnTo>
                  <a:lnTo>
                    <a:pt x="42" y="226"/>
                  </a:lnTo>
                  <a:lnTo>
                    <a:pt x="44" y="220"/>
                  </a:lnTo>
                  <a:lnTo>
                    <a:pt x="70" y="154"/>
                  </a:lnTo>
                  <a:lnTo>
                    <a:pt x="70" y="154"/>
                  </a:lnTo>
                  <a:lnTo>
                    <a:pt x="34" y="168"/>
                  </a:lnTo>
                  <a:lnTo>
                    <a:pt x="34" y="168"/>
                  </a:lnTo>
                  <a:lnTo>
                    <a:pt x="26" y="172"/>
                  </a:lnTo>
                  <a:lnTo>
                    <a:pt x="18" y="176"/>
                  </a:lnTo>
                  <a:lnTo>
                    <a:pt x="12" y="182"/>
                  </a:lnTo>
                  <a:lnTo>
                    <a:pt x="8" y="190"/>
                  </a:lnTo>
                  <a:lnTo>
                    <a:pt x="4" y="196"/>
                  </a:lnTo>
                  <a:lnTo>
                    <a:pt x="2" y="204"/>
                  </a:lnTo>
                  <a:lnTo>
                    <a:pt x="0" y="222"/>
                  </a:lnTo>
                  <a:lnTo>
                    <a:pt x="4" y="242"/>
                  </a:lnTo>
                  <a:lnTo>
                    <a:pt x="10" y="262"/>
                  </a:lnTo>
                  <a:lnTo>
                    <a:pt x="22" y="284"/>
                  </a:lnTo>
                  <a:lnTo>
                    <a:pt x="34" y="306"/>
                  </a:lnTo>
                  <a:lnTo>
                    <a:pt x="50" y="330"/>
                  </a:lnTo>
                  <a:lnTo>
                    <a:pt x="70" y="352"/>
                  </a:lnTo>
                  <a:lnTo>
                    <a:pt x="90" y="372"/>
                  </a:lnTo>
                  <a:lnTo>
                    <a:pt x="110" y="394"/>
                  </a:lnTo>
                  <a:lnTo>
                    <a:pt x="134" y="412"/>
                  </a:lnTo>
                  <a:lnTo>
                    <a:pt x="156" y="430"/>
                  </a:lnTo>
                  <a:lnTo>
                    <a:pt x="180" y="444"/>
                  </a:lnTo>
                  <a:lnTo>
                    <a:pt x="204" y="456"/>
                  </a:lnTo>
                  <a:lnTo>
                    <a:pt x="204" y="456"/>
                  </a:lnTo>
                  <a:lnTo>
                    <a:pt x="274" y="482"/>
                  </a:lnTo>
                  <a:lnTo>
                    <a:pt x="348" y="508"/>
                  </a:lnTo>
                  <a:lnTo>
                    <a:pt x="428" y="530"/>
                  </a:lnTo>
                  <a:lnTo>
                    <a:pt x="510" y="552"/>
                  </a:lnTo>
                  <a:lnTo>
                    <a:pt x="592" y="568"/>
                  </a:lnTo>
                  <a:lnTo>
                    <a:pt x="678" y="582"/>
                  </a:lnTo>
                  <a:lnTo>
                    <a:pt x="720" y="588"/>
                  </a:lnTo>
                  <a:lnTo>
                    <a:pt x="762" y="590"/>
                  </a:lnTo>
                  <a:lnTo>
                    <a:pt x="804" y="592"/>
                  </a:lnTo>
                  <a:lnTo>
                    <a:pt x="846" y="594"/>
                  </a:lnTo>
                  <a:lnTo>
                    <a:pt x="846" y="594"/>
                  </a:lnTo>
                  <a:lnTo>
                    <a:pt x="888" y="592"/>
                  </a:lnTo>
                  <a:lnTo>
                    <a:pt x="930" y="590"/>
                  </a:lnTo>
                  <a:lnTo>
                    <a:pt x="972" y="586"/>
                  </a:lnTo>
                  <a:lnTo>
                    <a:pt x="1012" y="580"/>
                  </a:lnTo>
                  <a:lnTo>
                    <a:pt x="1052" y="572"/>
                  </a:lnTo>
                  <a:lnTo>
                    <a:pt x="1090" y="562"/>
                  </a:lnTo>
                  <a:lnTo>
                    <a:pt x="1126" y="548"/>
                  </a:lnTo>
                  <a:lnTo>
                    <a:pt x="1164" y="534"/>
                  </a:lnTo>
                  <a:lnTo>
                    <a:pt x="1198" y="516"/>
                  </a:lnTo>
                  <a:lnTo>
                    <a:pt x="1232" y="496"/>
                  </a:lnTo>
                  <a:lnTo>
                    <a:pt x="1264" y="474"/>
                  </a:lnTo>
                  <a:lnTo>
                    <a:pt x="1294" y="448"/>
                  </a:lnTo>
                  <a:lnTo>
                    <a:pt x="1322" y="420"/>
                  </a:lnTo>
                  <a:lnTo>
                    <a:pt x="1350" y="390"/>
                  </a:lnTo>
                  <a:lnTo>
                    <a:pt x="1374" y="356"/>
                  </a:lnTo>
                  <a:lnTo>
                    <a:pt x="1398" y="320"/>
                  </a:lnTo>
                  <a:lnTo>
                    <a:pt x="1398" y="320"/>
                  </a:lnTo>
                  <a:lnTo>
                    <a:pt x="1400" y="304"/>
                  </a:lnTo>
                  <a:lnTo>
                    <a:pt x="1398" y="288"/>
                  </a:lnTo>
                  <a:lnTo>
                    <a:pt x="1396" y="272"/>
                  </a:lnTo>
                  <a:lnTo>
                    <a:pt x="1392" y="258"/>
                  </a:lnTo>
                  <a:lnTo>
                    <a:pt x="1388" y="242"/>
                  </a:lnTo>
                  <a:lnTo>
                    <a:pt x="1380" y="228"/>
                  </a:lnTo>
                  <a:lnTo>
                    <a:pt x="1372" y="214"/>
                  </a:lnTo>
                  <a:lnTo>
                    <a:pt x="1362" y="198"/>
                  </a:lnTo>
                  <a:lnTo>
                    <a:pt x="1350" y="184"/>
                  </a:lnTo>
                  <a:lnTo>
                    <a:pt x="1338" y="170"/>
                  </a:lnTo>
                  <a:lnTo>
                    <a:pt x="1308" y="144"/>
                  </a:lnTo>
                  <a:lnTo>
                    <a:pt x="1274" y="118"/>
                  </a:lnTo>
                  <a:lnTo>
                    <a:pt x="1236" y="94"/>
                  </a:lnTo>
                  <a:lnTo>
                    <a:pt x="1236" y="94"/>
                  </a:lnTo>
                  <a:lnTo>
                    <a:pt x="1136" y="56"/>
                  </a:lnTo>
                  <a:lnTo>
                    <a:pt x="1082" y="36"/>
                  </a:lnTo>
                  <a:lnTo>
                    <a:pt x="1028" y="18"/>
                  </a:lnTo>
                  <a:lnTo>
                    <a:pt x="1126" y="260"/>
                  </a:lnTo>
                  <a:lnTo>
                    <a:pt x="1126" y="260"/>
                  </a:lnTo>
                  <a:lnTo>
                    <a:pt x="1128" y="268"/>
                  </a:lnTo>
                  <a:lnTo>
                    <a:pt x="1130" y="274"/>
                  </a:lnTo>
                  <a:lnTo>
                    <a:pt x="1128" y="282"/>
                  </a:lnTo>
                  <a:lnTo>
                    <a:pt x="1126" y="288"/>
                  </a:lnTo>
                  <a:lnTo>
                    <a:pt x="1124" y="294"/>
                  </a:lnTo>
                  <a:lnTo>
                    <a:pt x="1120" y="298"/>
                  </a:lnTo>
                  <a:lnTo>
                    <a:pt x="1114" y="304"/>
                  </a:lnTo>
                  <a:lnTo>
                    <a:pt x="1108" y="306"/>
                  </a:lnTo>
                  <a:lnTo>
                    <a:pt x="1104" y="308"/>
                  </a:lnTo>
                  <a:lnTo>
                    <a:pt x="1104" y="308"/>
                  </a:lnTo>
                  <a:lnTo>
                    <a:pt x="1098" y="310"/>
                  </a:lnTo>
                  <a:lnTo>
                    <a:pt x="1090" y="310"/>
                  </a:lnTo>
                  <a:lnTo>
                    <a:pt x="1090" y="310"/>
                  </a:lnTo>
                  <a:lnTo>
                    <a:pt x="1080" y="310"/>
                  </a:lnTo>
                  <a:lnTo>
                    <a:pt x="1072" y="304"/>
                  </a:lnTo>
                  <a:lnTo>
                    <a:pt x="1064" y="298"/>
                  </a:lnTo>
                  <a:lnTo>
                    <a:pt x="1058" y="288"/>
                  </a:lnTo>
                  <a:lnTo>
                    <a:pt x="940" y="2"/>
                  </a:lnTo>
                  <a:lnTo>
                    <a:pt x="940" y="2"/>
                  </a:lnTo>
                  <a:lnTo>
                    <a:pt x="922" y="0"/>
                  </a:lnTo>
                  <a:lnTo>
                    <a:pt x="1058" y="496"/>
                  </a:lnTo>
                  <a:lnTo>
                    <a:pt x="1058" y="496"/>
                  </a:lnTo>
                  <a:lnTo>
                    <a:pt x="1058" y="504"/>
                  </a:lnTo>
                  <a:lnTo>
                    <a:pt x="1058" y="512"/>
                  </a:lnTo>
                  <a:lnTo>
                    <a:pt x="1056" y="518"/>
                  </a:lnTo>
                  <a:lnTo>
                    <a:pt x="1054" y="524"/>
                  </a:lnTo>
                  <a:lnTo>
                    <a:pt x="1050" y="530"/>
                  </a:lnTo>
                  <a:lnTo>
                    <a:pt x="1046" y="534"/>
                  </a:lnTo>
                  <a:lnTo>
                    <a:pt x="1040" y="538"/>
                  </a:lnTo>
                  <a:lnTo>
                    <a:pt x="1032" y="540"/>
                  </a:lnTo>
                  <a:lnTo>
                    <a:pt x="1030" y="542"/>
                  </a:lnTo>
                  <a:lnTo>
                    <a:pt x="1030" y="542"/>
                  </a:lnTo>
                  <a:lnTo>
                    <a:pt x="1020" y="542"/>
                  </a:lnTo>
                  <a:lnTo>
                    <a:pt x="1020" y="542"/>
                  </a:lnTo>
                  <a:lnTo>
                    <a:pt x="1008" y="540"/>
                  </a:lnTo>
                  <a:lnTo>
                    <a:pt x="998" y="536"/>
                  </a:lnTo>
                  <a:lnTo>
                    <a:pt x="990" y="528"/>
                  </a:lnTo>
                  <a:lnTo>
                    <a:pt x="986" y="516"/>
                  </a:lnTo>
                  <a:lnTo>
                    <a:pt x="8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7"/>
            <p:cNvSpPr>
              <a:spLocks/>
            </p:cNvSpPr>
            <p:nvPr/>
          </p:nvSpPr>
          <p:spPr bwMode="auto">
            <a:xfrm>
              <a:off x="-1635442" y="8503095"/>
              <a:ext cx="688975" cy="1498600"/>
            </a:xfrm>
            <a:custGeom>
              <a:avLst/>
              <a:gdLst>
                <a:gd name="T0" fmla="*/ 362 w 434"/>
                <a:gd name="T1" fmla="*/ 922 h 944"/>
                <a:gd name="T2" fmla="*/ 362 w 434"/>
                <a:gd name="T3" fmla="*/ 922 h 944"/>
                <a:gd name="T4" fmla="*/ 366 w 434"/>
                <a:gd name="T5" fmla="*/ 928 h 944"/>
                <a:gd name="T6" fmla="*/ 370 w 434"/>
                <a:gd name="T7" fmla="*/ 934 h 944"/>
                <a:gd name="T8" fmla="*/ 376 w 434"/>
                <a:gd name="T9" fmla="*/ 938 h 944"/>
                <a:gd name="T10" fmla="*/ 382 w 434"/>
                <a:gd name="T11" fmla="*/ 942 h 944"/>
                <a:gd name="T12" fmla="*/ 388 w 434"/>
                <a:gd name="T13" fmla="*/ 944 h 944"/>
                <a:gd name="T14" fmla="*/ 394 w 434"/>
                <a:gd name="T15" fmla="*/ 944 h 944"/>
                <a:gd name="T16" fmla="*/ 402 w 434"/>
                <a:gd name="T17" fmla="*/ 944 h 944"/>
                <a:gd name="T18" fmla="*/ 408 w 434"/>
                <a:gd name="T19" fmla="*/ 942 h 944"/>
                <a:gd name="T20" fmla="*/ 412 w 434"/>
                <a:gd name="T21" fmla="*/ 940 h 944"/>
                <a:gd name="T22" fmla="*/ 412 w 434"/>
                <a:gd name="T23" fmla="*/ 940 h 944"/>
                <a:gd name="T24" fmla="*/ 418 w 434"/>
                <a:gd name="T25" fmla="*/ 938 h 944"/>
                <a:gd name="T26" fmla="*/ 424 w 434"/>
                <a:gd name="T27" fmla="*/ 932 h 944"/>
                <a:gd name="T28" fmla="*/ 428 w 434"/>
                <a:gd name="T29" fmla="*/ 928 h 944"/>
                <a:gd name="T30" fmla="*/ 430 w 434"/>
                <a:gd name="T31" fmla="*/ 922 h 944"/>
                <a:gd name="T32" fmla="*/ 432 w 434"/>
                <a:gd name="T33" fmla="*/ 916 h 944"/>
                <a:gd name="T34" fmla="*/ 434 w 434"/>
                <a:gd name="T35" fmla="*/ 908 h 944"/>
                <a:gd name="T36" fmla="*/ 432 w 434"/>
                <a:gd name="T37" fmla="*/ 902 h 944"/>
                <a:gd name="T38" fmla="*/ 430 w 434"/>
                <a:gd name="T39" fmla="*/ 894 h 944"/>
                <a:gd name="T40" fmla="*/ 72 w 434"/>
                <a:gd name="T41" fmla="*/ 22 h 944"/>
                <a:gd name="T42" fmla="*/ 72 w 434"/>
                <a:gd name="T43" fmla="*/ 22 h 944"/>
                <a:gd name="T44" fmla="*/ 68 w 434"/>
                <a:gd name="T45" fmla="*/ 16 h 944"/>
                <a:gd name="T46" fmla="*/ 64 w 434"/>
                <a:gd name="T47" fmla="*/ 10 h 944"/>
                <a:gd name="T48" fmla="*/ 58 w 434"/>
                <a:gd name="T49" fmla="*/ 6 h 944"/>
                <a:gd name="T50" fmla="*/ 52 w 434"/>
                <a:gd name="T51" fmla="*/ 4 h 944"/>
                <a:gd name="T52" fmla="*/ 46 w 434"/>
                <a:gd name="T53" fmla="*/ 2 h 944"/>
                <a:gd name="T54" fmla="*/ 38 w 434"/>
                <a:gd name="T55" fmla="*/ 0 h 944"/>
                <a:gd name="T56" fmla="*/ 32 w 434"/>
                <a:gd name="T57" fmla="*/ 2 h 944"/>
                <a:gd name="T58" fmla="*/ 24 w 434"/>
                <a:gd name="T59" fmla="*/ 4 h 944"/>
                <a:gd name="T60" fmla="*/ 22 w 434"/>
                <a:gd name="T61" fmla="*/ 4 h 944"/>
                <a:gd name="T62" fmla="*/ 22 w 434"/>
                <a:gd name="T63" fmla="*/ 4 h 944"/>
                <a:gd name="T64" fmla="*/ 16 w 434"/>
                <a:gd name="T65" fmla="*/ 8 h 944"/>
                <a:gd name="T66" fmla="*/ 10 w 434"/>
                <a:gd name="T67" fmla="*/ 12 h 944"/>
                <a:gd name="T68" fmla="*/ 6 w 434"/>
                <a:gd name="T69" fmla="*/ 18 h 944"/>
                <a:gd name="T70" fmla="*/ 2 w 434"/>
                <a:gd name="T71" fmla="*/ 24 h 944"/>
                <a:gd name="T72" fmla="*/ 0 w 434"/>
                <a:gd name="T73" fmla="*/ 30 h 944"/>
                <a:gd name="T74" fmla="*/ 0 w 434"/>
                <a:gd name="T75" fmla="*/ 36 h 944"/>
                <a:gd name="T76" fmla="*/ 0 w 434"/>
                <a:gd name="T77" fmla="*/ 44 h 944"/>
                <a:gd name="T78" fmla="*/ 2 w 434"/>
                <a:gd name="T79" fmla="*/ 50 h 944"/>
                <a:gd name="T80" fmla="*/ 362 w 434"/>
                <a:gd name="T81" fmla="*/ 92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4" h="944">
                  <a:moveTo>
                    <a:pt x="362" y="922"/>
                  </a:moveTo>
                  <a:lnTo>
                    <a:pt x="362" y="922"/>
                  </a:lnTo>
                  <a:lnTo>
                    <a:pt x="366" y="928"/>
                  </a:lnTo>
                  <a:lnTo>
                    <a:pt x="370" y="934"/>
                  </a:lnTo>
                  <a:lnTo>
                    <a:pt x="376" y="938"/>
                  </a:lnTo>
                  <a:lnTo>
                    <a:pt x="382" y="942"/>
                  </a:lnTo>
                  <a:lnTo>
                    <a:pt x="388" y="944"/>
                  </a:lnTo>
                  <a:lnTo>
                    <a:pt x="394" y="944"/>
                  </a:lnTo>
                  <a:lnTo>
                    <a:pt x="402" y="944"/>
                  </a:lnTo>
                  <a:lnTo>
                    <a:pt x="408" y="942"/>
                  </a:lnTo>
                  <a:lnTo>
                    <a:pt x="412" y="940"/>
                  </a:lnTo>
                  <a:lnTo>
                    <a:pt x="412" y="940"/>
                  </a:lnTo>
                  <a:lnTo>
                    <a:pt x="418" y="938"/>
                  </a:lnTo>
                  <a:lnTo>
                    <a:pt x="424" y="932"/>
                  </a:lnTo>
                  <a:lnTo>
                    <a:pt x="428" y="928"/>
                  </a:lnTo>
                  <a:lnTo>
                    <a:pt x="430" y="922"/>
                  </a:lnTo>
                  <a:lnTo>
                    <a:pt x="432" y="916"/>
                  </a:lnTo>
                  <a:lnTo>
                    <a:pt x="434" y="908"/>
                  </a:lnTo>
                  <a:lnTo>
                    <a:pt x="432" y="902"/>
                  </a:lnTo>
                  <a:lnTo>
                    <a:pt x="430" y="894"/>
                  </a:lnTo>
                  <a:lnTo>
                    <a:pt x="72" y="22"/>
                  </a:lnTo>
                  <a:lnTo>
                    <a:pt x="72" y="22"/>
                  </a:lnTo>
                  <a:lnTo>
                    <a:pt x="68" y="16"/>
                  </a:lnTo>
                  <a:lnTo>
                    <a:pt x="64" y="10"/>
                  </a:lnTo>
                  <a:lnTo>
                    <a:pt x="58" y="6"/>
                  </a:lnTo>
                  <a:lnTo>
                    <a:pt x="52" y="4"/>
                  </a:lnTo>
                  <a:lnTo>
                    <a:pt x="46" y="2"/>
                  </a:lnTo>
                  <a:lnTo>
                    <a:pt x="38" y="0"/>
                  </a:lnTo>
                  <a:lnTo>
                    <a:pt x="32" y="2"/>
                  </a:lnTo>
                  <a:lnTo>
                    <a:pt x="24" y="4"/>
                  </a:lnTo>
                  <a:lnTo>
                    <a:pt x="22" y="4"/>
                  </a:lnTo>
                  <a:lnTo>
                    <a:pt x="22" y="4"/>
                  </a:lnTo>
                  <a:lnTo>
                    <a:pt x="16" y="8"/>
                  </a:lnTo>
                  <a:lnTo>
                    <a:pt x="10" y="12"/>
                  </a:lnTo>
                  <a:lnTo>
                    <a:pt x="6" y="18"/>
                  </a:lnTo>
                  <a:lnTo>
                    <a:pt x="2" y="24"/>
                  </a:lnTo>
                  <a:lnTo>
                    <a:pt x="0" y="30"/>
                  </a:lnTo>
                  <a:lnTo>
                    <a:pt x="0" y="36"/>
                  </a:lnTo>
                  <a:lnTo>
                    <a:pt x="0" y="44"/>
                  </a:lnTo>
                  <a:lnTo>
                    <a:pt x="2" y="50"/>
                  </a:lnTo>
                  <a:lnTo>
                    <a:pt x="362" y="922"/>
                  </a:lnTo>
                  <a:close/>
                </a:path>
              </a:pathLst>
            </a:custGeom>
            <a:solidFill>
              <a:srgbClr val="4731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8"/>
            <p:cNvSpPr>
              <a:spLocks/>
            </p:cNvSpPr>
            <p:nvPr/>
          </p:nvSpPr>
          <p:spPr bwMode="auto">
            <a:xfrm>
              <a:off x="-1635442" y="8503095"/>
              <a:ext cx="688975" cy="1498600"/>
            </a:xfrm>
            <a:custGeom>
              <a:avLst/>
              <a:gdLst>
                <a:gd name="T0" fmla="*/ 362 w 434"/>
                <a:gd name="T1" fmla="*/ 922 h 944"/>
                <a:gd name="T2" fmla="*/ 362 w 434"/>
                <a:gd name="T3" fmla="*/ 922 h 944"/>
                <a:gd name="T4" fmla="*/ 366 w 434"/>
                <a:gd name="T5" fmla="*/ 928 h 944"/>
                <a:gd name="T6" fmla="*/ 370 w 434"/>
                <a:gd name="T7" fmla="*/ 934 h 944"/>
                <a:gd name="T8" fmla="*/ 376 w 434"/>
                <a:gd name="T9" fmla="*/ 938 h 944"/>
                <a:gd name="T10" fmla="*/ 382 w 434"/>
                <a:gd name="T11" fmla="*/ 942 h 944"/>
                <a:gd name="T12" fmla="*/ 388 w 434"/>
                <a:gd name="T13" fmla="*/ 944 h 944"/>
                <a:gd name="T14" fmla="*/ 394 w 434"/>
                <a:gd name="T15" fmla="*/ 944 h 944"/>
                <a:gd name="T16" fmla="*/ 402 w 434"/>
                <a:gd name="T17" fmla="*/ 944 h 944"/>
                <a:gd name="T18" fmla="*/ 408 w 434"/>
                <a:gd name="T19" fmla="*/ 942 h 944"/>
                <a:gd name="T20" fmla="*/ 412 w 434"/>
                <a:gd name="T21" fmla="*/ 940 h 944"/>
                <a:gd name="T22" fmla="*/ 412 w 434"/>
                <a:gd name="T23" fmla="*/ 940 h 944"/>
                <a:gd name="T24" fmla="*/ 418 w 434"/>
                <a:gd name="T25" fmla="*/ 938 h 944"/>
                <a:gd name="T26" fmla="*/ 424 w 434"/>
                <a:gd name="T27" fmla="*/ 932 h 944"/>
                <a:gd name="T28" fmla="*/ 428 w 434"/>
                <a:gd name="T29" fmla="*/ 928 h 944"/>
                <a:gd name="T30" fmla="*/ 430 w 434"/>
                <a:gd name="T31" fmla="*/ 922 h 944"/>
                <a:gd name="T32" fmla="*/ 432 w 434"/>
                <a:gd name="T33" fmla="*/ 916 h 944"/>
                <a:gd name="T34" fmla="*/ 434 w 434"/>
                <a:gd name="T35" fmla="*/ 908 h 944"/>
                <a:gd name="T36" fmla="*/ 432 w 434"/>
                <a:gd name="T37" fmla="*/ 902 h 944"/>
                <a:gd name="T38" fmla="*/ 430 w 434"/>
                <a:gd name="T39" fmla="*/ 894 h 944"/>
                <a:gd name="T40" fmla="*/ 72 w 434"/>
                <a:gd name="T41" fmla="*/ 22 h 944"/>
                <a:gd name="T42" fmla="*/ 72 w 434"/>
                <a:gd name="T43" fmla="*/ 22 h 944"/>
                <a:gd name="T44" fmla="*/ 68 w 434"/>
                <a:gd name="T45" fmla="*/ 16 h 944"/>
                <a:gd name="T46" fmla="*/ 64 w 434"/>
                <a:gd name="T47" fmla="*/ 10 h 944"/>
                <a:gd name="T48" fmla="*/ 58 w 434"/>
                <a:gd name="T49" fmla="*/ 6 h 944"/>
                <a:gd name="T50" fmla="*/ 52 w 434"/>
                <a:gd name="T51" fmla="*/ 4 h 944"/>
                <a:gd name="T52" fmla="*/ 46 w 434"/>
                <a:gd name="T53" fmla="*/ 2 h 944"/>
                <a:gd name="T54" fmla="*/ 38 w 434"/>
                <a:gd name="T55" fmla="*/ 0 h 944"/>
                <a:gd name="T56" fmla="*/ 32 w 434"/>
                <a:gd name="T57" fmla="*/ 2 h 944"/>
                <a:gd name="T58" fmla="*/ 24 w 434"/>
                <a:gd name="T59" fmla="*/ 4 h 944"/>
                <a:gd name="T60" fmla="*/ 22 w 434"/>
                <a:gd name="T61" fmla="*/ 4 h 944"/>
                <a:gd name="T62" fmla="*/ 22 w 434"/>
                <a:gd name="T63" fmla="*/ 4 h 944"/>
                <a:gd name="T64" fmla="*/ 16 w 434"/>
                <a:gd name="T65" fmla="*/ 8 h 944"/>
                <a:gd name="T66" fmla="*/ 10 w 434"/>
                <a:gd name="T67" fmla="*/ 12 h 944"/>
                <a:gd name="T68" fmla="*/ 6 w 434"/>
                <a:gd name="T69" fmla="*/ 18 h 944"/>
                <a:gd name="T70" fmla="*/ 2 w 434"/>
                <a:gd name="T71" fmla="*/ 24 h 944"/>
                <a:gd name="T72" fmla="*/ 0 w 434"/>
                <a:gd name="T73" fmla="*/ 30 h 944"/>
                <a:gd name="T74" fmla="*/ 0 w 434"/>
                <a:gd name="T75" fmla="*/ 36 h 944"/>
                <a:gd name="T76" fmla="*/ 0 w 434"/>
                <a:gd name="T77" fmla="*/ 44 h 944"/>
                <a:gd name="T78" fmla="*/ 2 w 434"/>
                <a:gd name="T79" fmla="*/ 50 h 944"/>
                <a:gd name="T80" fmla="*/ 362 w 434"/>
                <a:gd name="T81" fmla="*/ 92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4" h="944">
                  <a:moveTo>
                    <a:pt x="362" y="922"/>
                  </a:moveTo>
                  <a:lnTo>
                    <a:pt x="362" y="922"/>
                  </a:lnTo>
                  <a:lnTo>
                    <a:pt x="366" y="928"/>
                  </a:lnTo>
                  <a:lnTo>
                    <a:pt x="370" y="934"/>
                  </a:lnTo>
                  <a:lnTo>
                    <a:pt x="376" y="938"/>
                  </a:lnTo>
                  <a:lnTo>
                    <a:pt x="382" y="942"/>
                  </a:lnTo>
                  <a:lnTo>
                    <a:pt x="388" y="944"/>
                  </a:lnTo>
                  <a:lnTo>
                    <a:pt x="394" y="944"/>
                  </a:lnTo>
                  <a:lnTo>
                    <a:pt x="402" y="944"/>
                  </a:lnTo>
                  <a:lnTo>
                    <a:pt x="408" y="942"/>
                  </a:lnTo>
                  <a:lnTo>
                    <a:pt x="412" y="940"/>
                  </a:lnTo>
                  <a:lnTo>
                    <a:pt x="412" y="940"/>
                  </a:lnTo>
                  <a:lnTo>
                    <a:pt x="418" y="938"/>
                  </a:lnTo>
                  <a:lnTo>
                    <a:pt x="424" y="932"/>
                  </a:lnTo>
                  <a:lnTo>
                    <a:pt x="428" y="928"/>
                  </a:lnTo>
                  <a:lnTo>
                    <a:pt x="430" y="922"/>
                  </a:lnTo>
                  <a:lnTo>
                    <a:pt x="432" y="916"/>
                  </a:lnTo>
                  <a:lnTo>
                    <a:pt x="434" y="908"/>
                  </a:lnTo>
                  <a:lnTo>
                    <a:pt x="432" y="902"/>
                  </a:lnTo>
                  <a:lnTo>
                    <a:pt x="430" y="894"/>
                  </a:lnTo>
                  <a:lnTo>
                    <a:pt x="72" y="22"/>
                  </a:lnTo>
                  <a:lnTo>
                    <a:pt x="72" y="22"/>
                  </a:lnTo>
                  <a:lnTo>
                    <a:pt x="68" y="16"/>
                  </a:lnTo>
                  <a:lnTo>
                    <a:pt x="64" y="10"/>
                  </a:lnTo>
                  <a:lnTo>
                    <a:pt x="58" y="6"/>
                  </a:lnTo>
                  <a:lnTo>
                    <a:pt x="52" y="4"/>
                  </a:lnTo>
                  <a:lnTo>
                    <a:pt x="46" y="2"/>
                  </a:lnTo>
                  <a:lnTo>
                    <a:pt x="38" y="0"/>
                  </a:lnTo>
                  <a:lnTo>
                    <a:pt x="32" y="2"/>
                  </a:lnTo>
                  <a:lnTo>
                    <a:pt x="24" y="4"/>
                  </a:lnTo>
                  <a:lnTo>
                    <a:pt x="22" y="4"/>
                  </a:lnTo>
                  <a:lnTo>
                    <a:pt x="22" y="4"/>
                  </a:lnTo>
                  <a:lnTo>
                    <a:pt x="16" y="8"/>
                  </a:lnTo>
                  <a:lnTo>
                    <a:pt x="10" y="12"/>
                  </a:lnTo>
                  <a:lnTo>
                    <a:pt x="6" y="18"/>
                  </a:lnTo>
                  <a:lnTo>
                    <a:pt x="2" y="24"/>
                  </a:lnTo>
                  <a:lnTo>
                    <a:pt x="0" y="30"/>
                  </a:lnTo>
                  <a:lnTo>
                    <a:pt x="0" y="36"/>
                  </a:lnTo>
                  <a:lnTo>
                    <a:pt x="0" y="44"/>
                  </a:lnTo>
                  <a:lnTo>
                    <a:pt x="2" y="50"/>
                  </a:lnTo>
                  <a:lnTo>
                    <a:pt x="362" y="9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9"/>
            <p:cNvSpPr>
              <a:spLocks/>
            </p:cNvSpPr>
            <p:nvPr/>
          </p:nvSpPr>
          <p:spPr bwMode="auto">
            <a:xfrm>
              <a:off x="-2673667" y="8423720"/>
              <a:ext cx="654050" cy="1511300"/>
            </a:xfrm>
            <a:custGeom>
              <a:avLst/>
              <a:gdLst>
                <a:gd name="T0" fmla="*/ 2 w 412"/>
                <a:gd name="T1" fmla="*/ 904 h 952"/>
                <a:gd name="T2" fmla="*/ 2 w 412"/>
                <a:gd name="T3" fmla="*/ 904 h 952"/>
                <a:gd name="T4" fmla="*/ 0 w 412"/>
                <a:gd name="T5" fmla="*/ 910 h 952"/>
                <a:gd name="T6" fmla="*/ 0 w 412"/>
                <a:gd name="T7" fmla="*/ 918 h 952"/>
                <a:gd name="T8" fmla="*/ 0 w 412"/>
                <a:gd name="T9" fmla="*/ 924 h 952"/>
                <a:gd name="T10" fmla="*/ 2 w 412"/>
                <a:gd name="T11" fmla="*/ 930 h 952"/>
                <a:gd name="T12" fmla="*/ 6 w 412"/>
                <a:gd name="T13" fmla="*/ 936 h 952"/>
                <a:gd name="T14" fmla="*/ 10 w 412"/>
                <a:gd name="T15" fmla="*/ 942 h 952"/>
                <a:gd name="T16" fmla="*/ 16 w 412"/>
                <a:gd name="T17" fmla="*/ 946 h 952"/>
                <a:gd name="T18" fmla="*/ 22 w 412"/>
                <a:gd name="T19" fmla="*/ 950 h 952"/>
                <a:gd name="T20" fmla="*/ 26 w 412"/>
                <a:gd name="T21" fmla="*/ 950 h 952"/>
                <a:gd name="T22" fmla="*/ 26 w 412"/>
                <a:gd name="T23" fmla="*/ 950 h 952"/>
                <a:gd name="T24" fmla="*/ 32 w 412"/>
                <a:gd name="T25" fmla="*/ 952 h 952"/>
                <a:gd name="T26" fmla="*/ 40 w 412"/>
                <a:gd name="T27" fmla="*/ 952 h 952"/>
                <a:gd name="T28" fmla="*/ 46 w 412"/>
                <a:gd name="T29" fmla="*/ 952 h 952"/>
                <a:gd name="T30" fmla="*/ 52 w 412"/>
                <a:gd name="T31" fmla="*/ 950 h 952"/>
                <a:gd name="T32" fmla="*/ 58 w 412"/>
                <a:gd name="T33" fmla="*/ 946 h 952"/>
                <a:gd name="T34" fmla="*/ 64 w 412"/>
                <a:gd name="T35" fmla="*/ 942 h 952"/>
                <a:gd name="T36" fmla="*/ 68 w 412"/>
                <a:gd name="T37" fmla="*/ 936 h 952"/>
                <a:gd name="T38" fmla="*/ 72 w 412"/>
                <a:gd name="T39" fmla="*/ 930 h 952"/>
                <a:gd name="T40" fmla="*/ 408 w 412"/>
                <a:gd name="T41" fmla="*/ 50 h 952"/>
                <a:gd name="T42" fmla="*/ 408 w 412"/>
                <a:gd name="T43" fmla="*/ 50 h 952"/>
                <a:gd name="T44" fmla="*/ 410 w 412"/>
                <a:gd name="T45" fmla="*/ 42 h 952"/>
                <a:gd name="T46" fmla="*/ 412 w 412"/>
                <a:gd name="T47" fmla="*/ 36 h 952"/>
                <a:gd name="T48" fmla="*/ 410 w 412"/>
                <a:gd name="T49" fmla="*/ 28 h 952"/>
                <a:gd name="T50" fmla="*/ 408 w 412"/>
                <a:gd name="T51" fmla="*/ 22 h 952"/>
                <a:gd name="T52" fmla="*/ 404 w 412"/>
                <a:gd name="T53" fmla="*/ 16 h 952"/>
                <a:gd name="T54" fmla="*/ 400 w 412"/>
                <a:gd name="T55" fmla="*/ 10 h 952"/>
                <a:gd name="T56" fmla="*/ 394 w 412"/>
                <a:gd name="T57" fmla="*/ 6 h 952"/>
                <a:gd name="T58" fmla="*/ 388 w 412"/>
                <a:gd name="T59" fmla="*/ 4 h 952"/>
                <a:gd name="T60" fmla="*/ 386 w 412"/>
                <a:gd name="T61" fmla="*/ 2 h 952"/>
                <a:gd name="T62" fmla="*/ 386 w 412"/>
                <a:gd name="T63" fmla="*/ 2 h 952"/>
                <a:gd name="T64" fmla="*/ 378 w 412"/>
                <a:gd name="T65" fmla="*/ 0 h 952"/>
                <a:gd name="T66" fmla="*/ 372 w 412"/>
                <a:gd name="T67" fmla="*/ 0 h 952"/>
                <a:gd name="T68" fmla="*/ 364 w 412"/>
                <a:gd name="T69" fmla="*/ 0 h 952"/>
                <a:gd name="T70" fmla="*/ 358 w 412"/>
                <a:gd name="T71" fmla="*/ 2 h 952"/>
                <a:gd name="T72" fmla="*/ 352 w 412"/>
                <a:gd name="T73" fmla="*/ 6 h 952"/>
                <a:gd name="T74" fmla="*/ 346 w 412"/>
                <a:gd name="T75" fmla="*/ 10 h 952"/>
                <a:gd name="T76" fmla="*/ 342 w 412"/>
                <a:gd name="T77" fmla="*/ 16 h 952"/>
                <a:gd name="T78" fmla="*/ 340 w 412"/>
                <a:gd name="T79" fmla="*/ 22 h 952"/>
                <a:gd name="T80" fmla="*/ 2 w 412"/>
                <a:gd name="T81"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 h="952">
                  <a:moveTo>
                    <a:pt x="2" y="904"/>
                  </a:moveTo>
                  <a:lnTo>
                    <a:pt x="2" y="904"/>
                  </a:lnTo>
                  <a:lnTo>
                    <a:pt x="0" y="910"/>
                  </a:lnTo>
                  <a:lnTo>
                    <a:pt x="0" y="918"/>
                  </a:lnTo>
                  <a:lnTo>
                    <a:pt x="0" y="924"/>
                  </a:lnTo>
                  <a:lnTo>
                    <a:pt x="2" y="930"/>
                  </a:lnTo>
                  <a:lnTo>
                    <a:pt x="6" y="936"/>
                  </a:lnTo>
                  <a:lnTo>
                    <a:pt x="10" y="942"/>
                  </a:lnTo>
                  <a:lnTo>
                    <a:pt x="16" y="946"/>
                  </a:lnTo>
                  <a:lnTo>
                    <a:pt x="22" y="950"/>
                  </a:lnTo>
                  <a:lnTo>
                    <a:pt x="26" y="950"/>
                  </a:lnTo>
                  <a:lnTo>
                    <a:pt x="26" y="950"/>
                  </a:lnTo>
                  <a:lnTo>
                    <a:pt x="32" y="952"/>
                  </a:lnTo>
                  <a:lnTo>
                    <a:pt x="40" y="952"/>
                  </a:lnTo>
                  <a:lnTo>
                    <a:pt x="46" y="952"/>
                  </a:lnTo>
                  <a:lnTo>
                    <a:pt x="52" y="950"/>
                  </a:lnTo>
                  <a:lnTo>
                    <a:pt x="58" y="946"/>
                  </a:lnTo>
                  <a:lnTo>
                    <a:pt x="64" y="942"/>
                  </a:lnTo>
                  <a:lnTo>
                    <a:pt x="68" y="936"/>
                  </a:lnTo>
                  <a:lnTo>
                    <a:pt x="72" y="930"/>
                  </a:lnTo>
                  <a:lnTo>
                    <a:pt x="408" y="50"/>
                  </a:lnTo>
                  <a:lnTo>
                    <a:pt x="408" y="50"/>
                  </a:lnTo>
                  <a:lnTo>
                    <a:pt x="410" y="42"/>
                  </a:lnTo>
                  <a:lnTo>
                    <a:pt x="412" y="36"/>
                  </a:lnTo>
                  <a:lnTo>
                    <a:pt x="410" y="28"/>
                  </a:lnTo>
                  <a:lnTo>
                    <a:pt x="408" y="22"/>
                  </a:lnTo>
                  <a:lnTo>
                    <a:pt x="404" y="16"/>
                  </a:lnTo>
                  <a:lnTo>
                    <a:pt x="400" y="10"/>
                  </a:lnTo>
                  <a:lnTo>
                    <a:pt x="394" y="6"/>
                  </a:lnTo>
                  <a:lnTo>
                    <a:pt x="388" y="4"/>
                  </a:lnTo>
                  <a:lnTo>
                    <a:pt x="386" y="2"/>
                  </a:lnTo>
                  <a:lnTo>
                    <a:pt x="386" y="2"/>
                  </a:lnTo>
                  <a:lnTo>
                    <a:pt x="378" y="0"/>
                  </a:lnTo>
                  <a:lnTo>
                    <a:pt x="372" y="0"/>
                  </a:lnTo>
                  <a:lnTo>
                    <a:pt x="364" y="0"/>
                  </a:lnTo>
                  <a:lnTo>
                    <a:pt x="358" y="2"/>
                  </a:lnTo>
                  <a:lnTo>
                    <a:pt x="352" y="6"/>
                  </a:lnTo>
                  <a:lnTo>
                    <a:pt x="346" y="10"/>
                  </a:lnTo>
                  <a:lnTo>
                    <a:pt x="342" y="16"/>
                  </a:lnTo>
                  <a:lnTo>
                    <a:pt x="340" y="22"/>
                  </a:lnTo>
                  <a:lnTo>
                    <a:pt x="2" y="904"/>
                  </a:lnTo>
                  <a:close/>
                </a:path>
              </a:pathLst>
            </a:custGeom>
            <a:solidFill>
              <a:srgbClr val="5E4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10"/>
            <p:cNvSpPr>
              <a:spLocks/>
            </p:cNvSpPr>
            <p:nvPr/>
          </p:nvSpPr>
          <p:spPr bwMode="auto">
            <a:xfrm>
              <a:off x="-2673667" y="8423720"/>
              <a:ext cx="654050" cy="1511300"/>
            </a:xfrm>
            <a:custGeom>
              <a:avLst/>
              <a:gdLst>
                <a:gd name="T0" fmla="*/ 2 w 412"/>
                <a:gd name="T1" fmla="*/ 904 h 952"/>
                <a:gd name="T2" fmla="*/ 2 w 412"/>
                <a:gd name="T3" fmla="*/ 904 h 952"/>
                <a:gd name="T4" fmla="*/ 0 w 412"/>
                <a:gd name="T5" fmla="*/ 910 h 952"/>
                <a:gd name="T6" fmla="*/ 0 w 412"/>
                <a:gd name="T7" fmla="*/ 918 h 952"/>
                <a:gd name="T8" fmla="*/ 0 w 412"/>
                <a:gd name="T9" fmla="*/ 924 h 952"/>
                <a:gd name="T10" fmla="*/ 2 w 412"/>
                <a:gd name="T11" fmla="*/ 930 h 952"/>
                <a:gd name="T12" fmla="*/ 6 w 412"/>
                <a:gd name="T13" fmla="*/ 936 h 952"/>
                <a:gd name="T14" fmla="*/ 10 w 412"/>
                <a:gd name="T15" fmla="*/ 942 h 952"/>
                <a:gd name="T16" fmla="*/ 16 w 412"/>
                <a:gd name="T17" fmla="*/ 946 h 952"/>
                <a:gd name="T18" fmla="*/ 22 w 412"/>
                <a:gd name="T19" fmla="*/ 950 h 952"/>
                <a:gd name="T20" fmla="*/ 26 w 412"/>
                <a:gd name="T21" fmla="*/ 950 h 952"/>
                <a:gd name="T22" fmla="*/ 26 w 412"/>
                <a:gd name="T23" fmla="*/ 950 h 952"/>
                <a:gd name="T24" fmla="*/ 32 w 412"/>
                <a:gd name="T25" fmla="*/ 952 h 952"/>
                <a:gd name="T26" fmla="*/ 40 w 412"/>
                <a:gd name="T27" fmla="*/ 952 h 952"/>
                <a:gd name="T28" fmla="*/ 46 w 412"/>
                <a:gd name="T29" fmla="*/ 952 h 952"/>
                <a:gd name="T30" fmla="*/ 52 w 412"/>
                <a:gd name="T31" fmla="*/ 950 h 952"/>
                <a:gd name="T32" fmla="*/ 58 w 412"/>
                <a:gd name="T33" fmla="*/ 946 h 952"/>
                <a:gd name="T34" fmla="*/ 64 w 412"/>
                <a:gd name="T35" fmla="*/ 942 h 952"/>
                <a:gd name="T36" fmla="*/ 68 w 412"/>
                <a:gd name="T37" fmla="*/ 936 h 952"/>
                <a:gd name="T38" fmla="*/ 72 w 412"/>
                <a:gd name="T39" fmla="*/ 930 h 952"/>
                <a:gd name="T40" fmla="*/ 408 w 412"/>
                <a:gd name="T41" fmla="*/ 50 h 952"/>
                <a:gd name="T42" fmla="*/ 408 w 412"/>
                <a:gd name="T43" fmla="*/ 50 h 952"/>
                <a:gd name="T44" fmla="*/ 410 w 412"/>
                <a:gd name="T45" fmla="*/ 42 h 952"/>
                <a:gd name="T46" fmla="*/ 412 w 412"/>
                <a:gd name="T47" fmla="*/ 36 h 952"/>
                <a:gd name="T48" fmla="*/ 410 w 412"/>
                <a:gd name="T49" fmla="*/ 28 h 952"/>
                <a:gd name="T50" fmla="*/ 408 w 412"/>
                <a:gd name="T51" fmla="*/ 22 h 952"/>
                <a:gd name="T52" fmla="*/ 404 w 412"/>
                <a:gd name="T53" fmla="*/ 16 h 952"/>
                <a:gd name="T54" fmla="*/ 400 w 412"/>
                <a:gd name="T55" fmla="*/ 10 h 952"/>
                <a:gd name="T56" fmla="*/ 394 w 412"/>
                <a:gd name="T57" fmla="*/ 6 h 952"/>
                <a:gd name="T58" fmla="*/ 388 w 412"/>
                <a:gd name="T59" fmla="*/ 4 h 952"/>
                <a:gd name="T60" fmla="*/ 386 w 412"/>
                <a:gd name="T61" fmla="*/ 2 h 952"/>
                <a:gd name="T62" fmla="*/ 386 w 412"/>
                <a:gd name="T63" fmla="*/ 2 h 952"/>
                <a:gd name="T64" fmla="*/ 378 w 412"/>
                <a:gd name="T65" fmla="*/ 0 h 952"/>
                <a:gd name="T66" fmla="*/ 372 w 412"/>
                <a:gd name="T67" fmla="*/ 0 h 952"/>
                <a:gd name="T68" fmla="*/ 364 w 412"/>
                <a:gd name="T69" fmla="*/ 0 h 952"/>
                <a:gd name="T70" fmla="*/ 358 w 412"/>
                <a:gd name="T71" fmla="*/ 2 h 952"/>
                <a:gd name="T72" fmla="*/ 352 w 412"/>
                <a:gd name="T73" fmla="*/ 6 h 952"/>
                <a:gd name="T74" fmla="*/ 346 w 412"/>
                <a:gd name="T75" fmla="*/ 10 h 952"/>
                <a:gd name="T76" fmla="*/ 342 w 412"/>
                <a:gd name="T77" fmla="*/ 16 h 952"/>
                <a:gd name="T78" fmla="*/ 340 w 412"/>
                <a:gd name="T79" fmla="*/ 22 h 952"/>
                <a:gd name="T80" fmla="*/ 2 w 412"/>
                <a:gd name="T81"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 h="952">
                  <a:moveTo>
                    <a:pt x="2" y="904"/>
                  </a:moveTo>
                  <a:lnTo>
                    <a:pt x="2" y="904"/>
                  </a:lnTo>
                  <a:lnTo>
                    <a:pt x="0" y="910"/>
                  </a:lnTo>
                  <a:lnTo>
                    <a:pt x="0" y="918"/>
                  </a:lnTo>
                  <a:lnTo>
                    <a:pt x="0" y="924"/>
                  </a:lnTo>
                  <a:lnTo>
                    <a:pt x="2" y="930"/>
                  </a:lnTo>
                  <a:lnTo>
                    <a:pt x="6" y="936"/>
                  </a:lnTo>
                  <a:lnTo>
                    <a:pt x="10" y="942"/>
                  </a:lnTo>
                  <a:lnTo>
                    <a:pt x="16" y="946"/>
                  </a:lnTo>
                  <a:lnTo>
                    <a:pt x="22" y="950"/>
                  </a:lnTo>
                  <a:lnTo>
                    <a:pt x="26" y="950"/>
                  </a:lnTo>
                  <a:lnTo>
                    <a:pt x="26" y="950"/>
                  </a:lnTo>
                  <a:lnTo>
                    <a:pt x="32" y="952"/>
                  </a:lnTo>
                  <a:lnTo>
                    <a:pt x="40" y="952"/>
                  </a:lnTo>
                  <a:lnTo>
                    <a:pt x="46" y="952"/>
                  </a:lnTo>
                  <a:lnTo>
                    <a:pt x="52" y="950"/>
                  </a:lnTo>
                  <a:lnTo>
                    <a:pt x="58" y="946"/>
                  </a:lnTo>
                  <a:lnTo>
                    <a:pt x="64" y="942"/>
                  </a:lnTo>
                  <a:lnTo>
                    <a:pt x="68" y="936"/>
                  </a:lnTo>
                  <a:lnTo>
                    <a:pt x="72" y="930"/>
                  </a:lnTo>
                  <a:lnTo>
                    <a:pt x="408" y="50"/>
                  </a:lnTo>
                  <a:lnTo>
                    <a:pt x="408" y="50"/>
                  </a:lnTo>
                  <a:lnTo>
                    <a:pt x="410" y="42"/>
                  </a:lnTo>
                  <a:lnTo>
                    <a:pt x="412" y="36"/>
                  </a:lnTo>
                  <a:lnTo>
                    <a:pt x="410" y="28"/>
                  </a:lnTo>
                  <a:lnTo>
                    <a:pt x="408" y="22"/>
                  </a:lnTo>
                  <a:lnTo>
                    <a:pt x="404" y="16"/>
                  </a:lnTo>
                  <a:lnTo>
                    <a:pt x="400" y="10"/>
                  </a:lnTo>
                  <a:lnTo>
                    <a:pt x="394" y="6"/>
                  </a:lnTo>
                  <a:lnTo>
                    <a:pt x="388" y="4"/>
                  </a:lnTo>
                  <a:lnTo>
                    <a:pt x="386" y="2"/>
                  </a:lnTo>
                  <a:lnTo>
                    <a:pt x="386" y="2"/>
                  </a:lnTo>
                  <a:lnTo>
                    <a:pt x="378" y="0"/>
                  </a:lnTo>
                  <a:lnTo>
                    <a:pt x="372" y="0"/>
                  </a:lnTo>
                  <a:lnTo>
                    <a:pt x="364" y="0"/>
                  </a:lnTo>
                  <a:lnTo>
                    <a:pt x="358" y="2"/>
                  </a:lnTo>
                  <a:lnTo>
                    <a:pt x="352" y="6"/>
                  </a:lnTo>
                  <a:lnTo>
                    <a:pt x="346" y="10"/>
                  </a:lnTo>
                  <a:lnTo>
                    <a:pt x="342" y="16"/>
                  </a:lnTo>
                  <a:lnTo>
                    <a:pt x="340" y="22"/>
                  </a:lnTo>
                  <a:lnTo>
                    <a:pt x="2" y="9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11"/>
            <p:cNvSpPr>
              <a:spLocks/>
            </p:cNvSpPr>
            <p:nvPr/>
          </p:nvSpPr>
          <p:spPr bwMode="auto">
            <a:xfrm>
              <a:off x="-2375217" y="6461570"/>
              <a:ext cx="1314450" cy="2593975"/>
            </a:xfrm>
            <a:custGeom>
              <a:avLst/>
              <a:gdLst>
                <a:gd name="T0" fmla="*/ 828 w 828"/>
                <a:gd name="T1" fmla="*/ 816 h 1634"/>
                <a:gd name="T2" fmla="*/ 820 w 828"/>
                <a:gd name="T3" fmla="*/ 980 h 1634"/>
                <a:gd name="T4" fmla="*/ 800 w 828"/>
                <a:gd name="T5" fmla="*/ 1132 h 1634"/>
                <a:gd name="T6" fmla="*/ 766 w 828"/>
                <a:gd name="T7" fmla="*/ 1268 h 1634"/>
                <a:gd name="T8" fmla="*/ 720 w 828"/>
                <a:gd name="T9" fmla="*/ 1386 h 1634"/>
                <a:gd name="T10" fmla="*/ 680 w 828"/>
                <a:gd name="T11" fmla="*/ 1462 h 1634"/>
                <a:gd name="T12" fmla="*/ 648 w 828"/>
                <a:gd name="T13" fmla="*/ 1506 h 1634"/>
                <a:gd name="T14" fmla="*/ 616 w 828"/>
                <a:gd name="T15" fmla="*/ 1544 h 1634"/>
                <a:gd name="T16" fmla="*/ 582 w 828"/>
                <a:gd name="T17" fmla="*/ 1576 h 1634"/>
                <a:gd name="T18" fmla="*/ 544 w 828"/>
                <a:gd name="T19" fmla="*/ 1600 h 1634"/>
                <a:gd name="T20" fmla="*/ 504 w 828"/>
                <a:gd name="T21" fmla="*/ 1618 h 1634"/>
                <a:gd name="T22" fmla="*/ 464 w 828"/>
                <a:gd name="T23" fmla="*/ 1630 h 1634"/>
                <a:gd name="T24" fmla="*/ 442 w 828"/>
                <a:gd name="T25" fmla="*/ 1632 h 1634"/>
                <a:gd name="T26" fmla="*/ 268 w 828"/>
                <a:gd name="T27" fmla="*/ 1634 h 1634"/>
                <a:gd name="T28" fmla="*/ 232 w 828"/>
                <a:gd name="T29" fmla="*/ 1632 h 1634"/>
                <a:gd name="T30" fmla="*/ 206 w 828"/>
                <a:gd name="T31" fmla="*/ 1586 h 1634"/>
                <a:gd name="T32" fmla="*/ 136 w 828"/>
                <a:gd name="T33" fmla="*/ 1440 h 1634"/>
                <a:gd name="T34" fmla="*/ 96 w 828"/>
                <a:gd name="T35" fmla="*/ 1342 h 1634"/>
                <a:gd name="T36" fmla="*/ 60 w 828"/>
                <a:gd name="T37" fmla="*/ 1230 h 1634"/>
                <a:gd name="T38" fmla="*/ 30 w 828"/>
                <a:gd name="T39" fmla="*/ 1104 h 1634"/>
                <a:gd name="T40" fmla="*/ 8 w 828"/>
                <a:gd name="T41" fmla="*/ 966 h 1634"/>
                <a:gd name="T42" fmla="*/ 0 w 828"/>
                <a:gd name="T43" fmla="*/ 816 h 1634"/>
                <a:gd name="T44" fmla="*/ 2 w 828"/>
                <a:gd name="T45" fmla="*/ 784 h 1634"/>
                <a:gd name="T46" fmla="*/ 10 w 828"/>
                <a:gd name="T47" fmla="*/ 686 h 1634"/>
                <a:gd name="T48" fmla="*/ 36 w 828"/>
                <a:gd name="T49" fmla="*/ 548 h 1634"/>
                <a:gd name="T50" fmla="*/ 74 w 828"/>
                <a:gd name="T51" fmla="*/ 412 h 1634"/>
                <a:gd name="T52" fmla="*/ 116 w 828"/>
                <a:gd name="T53" fmla="*/ 284 h 1634"/>
                <a:gd name="T54" fmla="*/ 194 w 828"/>
                <a:gd name="T55" fmla="*/ 82 h 1634"/>
                <a:gd name="T56" fmla="*/ 230 w 828"/>
                <a:gd name="T57" fmla="*/ 0 h 1634"/>
                <a:gd name="T58" fmla="*/ 414 w 828"/>
                <a:gd name="T59" fmla="*/ 0 h 1634"/>
                <a:gd name="T60" fmla="*/ 436 w 828"/>
                <a:gd name="T61" fmla="*/ 2 h 1634"/>
                <a:gd name="T62" fmla="*/ 478 w 828"/>
                <a:gd name="T63" fmla="*/ 10 h 1634"/>
                <a:gd name="T64" fmla="*/ 518 w 828"/>
                <a:gd name="T65" fmla="*/ 26 h 1634"/>
                <a:gd name="T66" fmla="*/ 556 w 828"/>
                <a:gd name="T67" fmla="*/ 50 h 1634"/>
                <a:gd name="T68" fmla="*/ 594 w 828"/>
                <a:gd name="T69" fmla="*/ 80 h 1634"/>
                <a:gd name="T70" fmla="*/ 628 w 828"/>
                <a:gd name="T71" fmla="*/ 118 h 1634"/>
                <a:gd name="T72" fmla="*/ 662 w 828"/>
                <a:gd name="T73" fmla="*/ 162 h 1634"/>
                <a:gd name="T74" fmla="*/ 692 w 828"/>
                <a:gd name="T75" fmla="*/ 212 h 1634"/>
                <a:gd name="T76" fmla="*/ 734 w 828"/>
                <a:gd name="T77" fmla="*/ 296 h 1634"/>
                <a:gd name="T78" fmla="*/ 778 w 828"/>
                <a:gd name="T79" fmla="*/ 428 h 1634"/>
                <a:gd name="T80" fmla="*/ 810 w 828"/>
                <a:gd name="T81" fmla="*/ 574 h 1634"/>
                <a:gd name="T82" fmla="*/ 826 w 828"/>
                <a:gd name="T83" fmla="*/ 732 h 1634"/>
                <a:gd name="T84" fmla="*/ 828 w 828"/>
                <a:gd name="T85" fmla="*/ 816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8" h="1634">
                  <a:moveTo>
                    <a:pt x="828" y="816"/>
                  </a:moveTo>
                  <a:lnTo>
                    <a:pt x="828" y="816"/>
                  </a:lnTo>
                  <a:lnTo>
                    <a:pt x="826" y="900"/>
                  </a:lnTo>
                  <a:lnTo>
                    <a:pt x="820" y="980"/>
                  </a:lnTo>
                  <a:lnTo>
                    <a:pt x="812" y="1058"/>
                  </a:lnTo>
                  <a:lnTo>
                    <a:pt x="800" y="1132"/>
                  </a:lnTo>
                  <a:lnTo>
                    <a:pt x="784" y="1202"/>
                  </a:lnTo>
                  <a:lnTo>
                    <a:pt x="766" y="1268"/>
                  </a:lnTo>
                  <a:lnTo>
                    <a:pt x="744" y="1330"/>
                  </a:lnTo>
                  <a:lnTo>
                    <a:pt x="720" y="1386"/>
                  </a:lnTo>
                  <a:lnTo>
                    <a:pt x="694" y="1438"/>
                  </a:lnTo>
                  <a:lnTo>
                    <a:pt x="680" y="1462"/>
                  </a:lnTo>
                  <a:lnTo>
                    <a:pt x="664" y="1486"/>
                  </a:lnTo>
                  <a:lnTo>
                    <a:pt x="648" y="1506"/>
                  </a:lnTo>
                  <a:lnTo>
                    <a:pt x="632" y="1526"/>
                  </a:lnTo>
                  <a:lnTo>
                    <a:pt x="616" y="1544"/>
                  </a:lnTo>
                  <a:lnTo>
                    <a:pt x="598" y="1560"/>
                  </a:lnTo>
                  <a:lnTo>
                    <a:pt x="582" y="1576"/>
                  </a:lnTo>
                  <a:lnTo>
                    <a:pt x="562" y="1590"/>
                  </a:lnTo>
                  <a:lnTo>
                    <a:pt x="544" y="1600"/>
                  </a:lnTo>
                  <a:lnTo>
                    <a:pt x="524" y="1610"/>
                  </a:lnTo>
                  <a:lnTo>
                    <a:pt x="504" y="1618"/>
                  </a:lnTo>
                  <a:lnTo>
                    <a:pt x="484" y="1626"/>
                  </a:lnTo>
                  <a:lnTo>
                    <a:pt x="464" y="1630"/>
                  </a:lnTo>
                  <a:lnTo>
                    <a:pt x="442" y="1632"/>
                  </a:lnTo>
                  <a:lnTo>
                    <a:pt x="442" y="1632"/>
                  </a:lnTo>
                  <a:lnTo>
                    <a:pt x="334" y="1634"/>
                  </a:lnTo>
                  <a:lnTo>
                    <a:pt x="268" y="1634"/>
                  </a:lnTo>
                  <a:lnTo>
                    <a:pt x="244" y="1634"/>
                  </a:lnTo>
                  <a:lnTo>
                    <a:pt x="232" y="1632"/>
                  </a:lnTo>
                  <a:lnTo>
                    <a:pt x="232" y="1632"/>
                  </a:lnTo>
                  <a:lnTo>
                    <a:pt x="206" y="1586"/>
                  </a:lnTo>
                  <a:lnTo>
                    <a:pt x="172" y="1522"/>
                  </a:lnTo>
                  <a:lnTo>
                    <a:pt x="136" y="1440"/>
                  </a:lnTo>
                  <a:lnTo>
                    <a:pt x="116" y="1392"/>
                  </a:lnTo>
                  <a:lnTo>
                    <a:pt x="96" y="1342"/>
                  </a:lnTo>
                  <a:lnTo>
                    <a:pt x="78" y="1288"/>
                  </a:lnTo>
                  <a:lnTo>
                    <a:pt x="60" y="1230"/>
                  </a:lnTo>
                  <a:lnTo>
                    <a:pt x="44" y="1168"/>
                  </a:lnTo>
                  <a:lnTo>
                    <a:pt x="30" y="1104"/>
                  </a:lnTo>
                  <a:lnTo>
                    <a:pt x="18" y="1036"/>
                  </a:lnTo>
                  <a:lnTo>
                    <a:pt x="8" y="966"/>
                  </a:lnTo>
                  <a:lnTo>
                    <a:pt x="2" y="892"/>
                  </a:lnTo>
                  <a:lnTo>
                    <a:pt x="0" y="816"/>
                  </a:lnTo>
                  <a:lnTo>
                    <a:pt x="0" y="816"/>
                  </a:lnTo>
                  <a:lnTo>
                    <a:pt x="2" y="784"/>
                  </a:lnTo>
                  <a:lnTo>
                    <a:pt x="4" y="752"/>
                  </a:lnTo>
                  <a:lnTo>
                    <a:pt x="10" y="686"/>
                  </a:lnTo>
                  <a:lnTo>
                    <a:pt x="22" y="618"/>
                  </a:lnTo>
                  <a:lnTo>
                    <a:pt x="36" y="548"/>
                  </a:lnTo>
                  <a:lnTo>
                    <a:pt x="54" y="480"/>
                  </a:lnTo>
                  <a:lnTo>
                    <a:pt x="74" y="412"/>
                  </a:lnTo>
                  <a:lnTo>
                    <a:pt x="94" y="346"/>
                  </a:lnTo>
                  <a:lnTo>
                    <a:pt x="116" y="284"/>
                  </a:lnTo>
                  <a:lnTo>
                    <a:pt x="158" y="170"/>
                  </a:lnTo>
                  <a:lnTo>
                    <a:pt x="194" y="82"/>
                  </a:lnTo>
                  <a:lnTo>
                    <a:pt x="222" y="22"/>
                  </a:lnTo>
                  <a:lnTo>
                    <a:pt x="230" y="0"/>
                  </a:lnTo>
                  <a:lnTo>
                    <a:pt x="230" y="0"/>
                  </a:lnTo>
                  <a:lnTo>
                    <a:pt x="414" y="0"/>
                  </a:lnTo>
                  <a:lnTo>
                    <a:pt x="414" y="0"/>
                  </a:lnTo>
                  <a:lnTo>
                    <a:pt x="436" y="2"/>
                  </a:lnTo>
                  <a:lnTo>
                    <a:pt x="456" y="4"/>
                  </a:lnTo>
                  <a:lnTo>
                    <a:pt x="478" y="10"/>
                  </a:lnTo>
                  <a:lnTo>
                    <a:pt x="498" y="16"/>
                  </a:lnTo>
                  <a:lnTo>
                    <a:pt x="518" y="26"/>
                  </a:lnTo>
                  <a:lnTo>
                    <a:pt x="538" y="36"/>
                  </a:lnTo>
                  <a:lnTo>
                    <a:pt x="556" y="50"/>
                  </a:lnTo>
                  <a:lnTo>
                    <a:pt x="576" y="64"/>
                  </a:lnTo>
                  <a:lnTo>
                    <a:pt x="594" y="80"/>
                  </a:lnTo>
                  <a:lnTo>
                    <a:pt x="612" y="98"/>
                  </a:lnTo>
                  <a:lnTo>
                    <a:pt x="628" y="118"/>
                  </a:lnTo>
                  <a:lnTo>
                    <a:pt x="646" y="140"/>
                  </a:lnTo>
                  <a:lnTo>
                    <a:pt x="662" y="162"/>
                  </a:lnTo>
                  <a:lnTo>
                    <a:pt x="678" y="186"/>
                  </a:lnTo>
                  <a:lnTo>
                    <a:pt x="692" y="212"/>
                  </a:lnTo>
                  <a:lnTo>
                    <a:pt x="706" y="240"/>
                  </a:lnTo>
                  <a:lnTo>
                    <a:pt x="734" y="296"/>
                  </a:lnTo>
                  <a:lnTo>
                    <a:pt x="758" y="360"/>
                  </a:lnTo>
                  <a:lnTo>
                    <a:pt x="778" y="428"/>
                  </a:lnTo>
                  <a:lnTo>
                    <a:pt x="796" y="498"/>
                  </a:lnTo>
                  <a:lnTo>
                    <a:pt x="810" y="574"/>
                  </a:lnTo>
                  <a:lnTo>
                    <a:pt x="820" y="652"/>
                  </a:lnTo>
                  <a:lnTo>
                    <a:pt x="826" y="732"/>
                  </a:lnTo>
                  <a:lnTo>
                    <a:pt x="828" y="816"/>
                  </a:lnTo>
                  <a:lnTo>
                    <a:pt x="828" y="816"/>
                  </a:lnTo>
                  <a:close/>
                </a:path>
              </a:pathLst>
            </a:custGeom>
            <a:solidFill>
              <a:srgbClr val="B8CC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12"/>
            <p:cNvSpPr>
              <a:spLocks/>
            </p:cNvSpPr>
            <p:nvPr/>
          </p:nvSpPr>
          <p:spPr bwMode="auto">
            <a:xfrm>
              <a:off x="-2638742" y="6461570"/>
              <a:ext cx="1311275" cy="2590800"/>
            </a:xfrm>
            <a:custGeom>
              <a:avLst/>
              <a:gdLst>
                <a:gd name="T0" fmla="*/ 826 w 826"/>
                <a:gd name="T1" fmla="*/ 816 h 1632"/>
                <a:gd name="T2" fmla="*/ 818 w 826"/>
                <a:gd name="T3" fmla="*/ 980 h 1632"/>
                <a:gd name="T4" fmla="*/ 794 w 826"/>
                <a:gd name="T5" fmla="*/ 1134 h 1632"/>
                <a:gd name="T6" fmla="*/ 756 w 826"/>
                <a:gd name="T7" fmla="*/ 1272 h 1632"/>
                <a:gd name="T8" fmla="*/ 706 w 826"/>
                <a:gd name="T9" fmla="*/ 1394 h 1632"/>
                <a:gd name="T10" fmla="*/ 676 w 826"/>
                <a:gd name="T11" fmla="*/ 1446 h 1632"/>
                <a:gd name="T12" fmla="*/ 644 w 826"/>
                <a:gd name="T13" fmla="*/ 1492 h 1632"/>
                <a:gd name="T14" fmla="*/ 610 w 826"/>
                <a:gd name="T15" fmla="*/ 1534 h 1632"/>
                <a:gd name="T16" fmla="*/ 574 w 826"/>
                <a:gd name="T17" fmla="*/ 1568 h 1632"/>
                <a:gd name="T18" fmla="*/ 536 w 826"/>
                <a:gd name="T19" fmla="*/ 1596 h 1632"/>
                <a:gd name="T20" fmla="*/ 496 w 826"/>
                <a:gd name="T21" fmla="*/ 1616 h 1632"/>
                <a:gd name="T22" fmla="*/ 456 w 826"/>
                <a:gd name="T23" fmla="*/ 1628 h 1632"/>
                <a:gd name="T24" fmla="*/ 414 w 826"/>
                <a:gd name="T25" fmla="*/ 1632 h 1632"/>
                <a:gd name="T26" fmla="*/ 392 w 826"/>
                <a:gd name="T27" fmla="*/ 1632 h 1632"/>
                <a:gd name="T28" fmla="*/ 350 w 826"/>
                <a:gd name="T29" fmla="*/ 1622 h 1632"/>
                <a:gd name="T30" fmla="*/ 310 w 826"/>
                <a:gd name="T31" fmla="*/ 1606 h 1632"/>
                <a:gd name="T32" fmla="*/ 272 w 826"/>
                <a:gd name="T33" fmla="*/ 1582 h 1632"/>
                <a:gd name="T34" fmla="*/ 234 w 826"/>
                <a:gd name="T35" fmla="*/ 1552 h 1632"/>
                <a:gd name="T36" fmla="*/ 198 w 826"/>
                <a:gd name="T37" fmla="*/ 1514 h 1632"/>
                <a:gd name="T38" fmla="*/ 166 w 826"/>
                <a:gd name="T39" fmla="*/ 1470 h 1632"/>
                <a:gd name="T40" fmla="*/ 136 w 826"/>
                <a:gd name="T41" fmla="*/ 1420 h 1632"/>
                <a:gd name="T42" fmla="*/ 94 w 826"/>
                <a:gd name="T43" fmla="*/ 1336 h 1632"/>
                <a:gd name="T44" fmla="*/ 50 w 826"/>
                <a:gd name="T45" fmla="*/ 1206 h 1632"/>
                <a:gd name="T46" fmla="*/ 18 w 826"/>
                <a:gd name="T47" fmla="*/ 1058 h 1632"/>
                <a:gd name="T48" fmla="*/ 2 w 826"/>
                <a:gd name="T49" fmla="*/ 900 h 1632"/>
                <a:gd name="T50" fmla="*/ 0 w 826"/>
                <a:gd name="T51" fmla="*/ 816 h 1632"/>
                <a:gd name="T52" fmla="*/ 8 w 826"/>
                <a:gd name="T53" fmla="*/ 652 h 1632"/>
                <a:gd name="T54" fmla="*/ 32 w 826"/>
                <a:gd name="T55" fmla="*/ 498 h 1632"/>
                <a:gd name="T56" fmla="*/ 70 w 826"/>
                <a:gd name="T57" fmla="*/ 360 h 1632"/>
                <a:gd name="T58" fmla="*/ 120 w 826"/>
                <a:gd name="T59" fmla="*/ 240 h 1632"/>
                <a:gd name="T60" fmla="*/ 150 w 826"/>
                <a:gd name="T61" fmla="*/ 186 h 1632"/>
                <a:gd name="T62" fmla="*/ 182 w 826"/>
                <a:gd name="T63" fmla="*/ 140 h 1632"/>
                <a:gd name="T64" fmla="*/ 216 w 826"/>
                <a:gd name="T65" fmla="*/ 98 h 1632"/>
                <a:gd name="T66" fmla="*/ 252 w 826"/>
                <a:gd name="T67" fmla="*/ 64 h 1632"/>
                <a:gd name="T68" fmla="*/ 290 w 826"/>
                <a:gd name="T69" fmla="*/ 36 h 1632"/>
                <a:gd name="T70" fmla="*/ 330 w 826"/>
                <a:gd name="T71" fmla="*/ 16 h 1632"/>
                <a:gd name="T72" fmla="*/ 372 w 826"/>
                <a:gd name="T73" fmla="*/ 4 h 1632"/>
                <a:gd name="T74" fmla="*/ 414 w 826"/>
                <a:gd name="T75" fmla="*/ 0 h 1632"/>
                <a:gd name="T76" fmla="*/ 434 w 826"/>
                <a:gd name="T77" fmla="*/ 2 h 1632"/>
                <a:gd name="T78" fmla="*/ 476 w 826"/>
                <a:gd name="T79" fmla="*/ 10 h 1632"/>
                <a:gd name="T80" fmla="*/ 516 w 826"/>
                <a:gd name="T81" fmla="*/ 26 h 1632"/>
                <a:gd name="T82" fmla="*/ 556 w 826"/>
                <a:gd name="T83" fmla="*/ 50 h 1632"/>
                <a:gd name="T84" fmla="*/ 592 w 826"/>
                <a:gd name="T85" fmla="*/ 80 h 1632"/>
                <a:gd name="T86" fmla="*/ 628 w 826"/>
                <a:gd name="T87" fmla="*/ 118 h 1632"/>
                <a:gd name="T88" fmla="*/ 660 w 826"/>
                <a:gd name="T89" fmla="*/ 162 h 1632"/>
                <a:gd name="T90" fmla="*/ 692 w 826"/>
                <a:gd name="T91" fmla="*/ 212 h 1632"/>
                <a:gd name="T92" fmla="*/ 732 w 826"/>
                <a:gd name="T93" fmla="*/ 296 h 1632"/>
                <a:gd name="T94" fmla="*/ 776 w 826"/>
                <a:gd name="T95" fmla="*/ 428 h 1632"/>
                <a:gd name="T96" fmla="*/ 808 w 826"/>
                <a:gd name="T97" fmla="*/ 574 h 1632"/>
                <a:gd name="T98" fmla="*/ 824 w 826"/>
                <a:gd name="T99" fmla="*/ 732 h 1632"/>
                <a:gd name="T100" fmla="*/ 826 w 826"/>
                <a:gd name="T101" fmla="*/ 816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6" h="1632">
                  <a:moveTo>
                    <a:pt x="826" y="816"/>
                  </a:moveTo>
                  <a:lnTo>
                    <a:pt x="826" y="816"/>
                  </a:lnTo>
                  <a:lnTo>
                    <a:pt x="824" y="900"/>
                  </a:lnTo>
                  <a:lnTo>
                    <a:pt x="818" y="980"/>
                  </a:lnTo>
                  <a:lnTo>
                    <a:pt x="808" y="1058"/>
                  </a:lnTo>
                  <a:lnTo>
                    <a:pt x="794" y="1134"/>
                  </a:lnTo>
                  <a:lnTo>
                    <a:pt x="776" y="1206"/>
                  </a:lnTo>
                  <a:lnTo>
                    <a:pt x="756" y="1272"/>
                  </a:lnTo>
                  <a:lnTo>
                    <a:pt x="732" y="1336"/>
                  </a:lnTo>
                  <a:lnTo>
                    <a:pt x="706" y="1394"/>
                  </a:lnTo>
                  <a:lnTo>
                    <a:pt x="692" y="1420"/>
                  </a:lnTo>
                  <a:lnTo>
                    <a:pt x="676" y="1446"/>
                  </a:lnTo>
                  <a:lnTo>
                    <a:pt x="660" y="1470"/>
                  </a:lnTo>
                  <a:lnTo>
                    <a:pt x="644" y="1492"/>
                  </a:lnTo>
                  <a:lnTo>
                    <a:pt x="628" y="1514"/>
                  </a:lnTo>
                  <a:lnTo>
                    <a:pt x="610" y="1534"/>
                  </a:lnTo>
                  <a:lnTo>
                    <a:pt x="592" y="1552"/>
                  </a:lnTo>
                  <a:lnTo>
                    <a:pt x="574" y="1568"/>
                  </a:lnTo>
                  <a:lnTo>
                    <a:pt x="556" y="1582"/>
                  </a:lnTo>
                  <a:lnTo>
                    <a:pt x="536" y="1596"/>
                  </a:lnTo>
                  <a:lnTo>
                    <a:pt x="516" y="1606"/>
                  </a:lnTo>
                  <a:lnTo>
                    <a:pt x="496" y="1616"/>
                  </a:lnTo>
                  <a:lnTo>
                    <a:pt x="476" y="1622"/>
                  </a:lnTo>
                  <a:lnTo>
                    <a:pt x="456" y="1628"/>
                  </a:lnTo>
                  <a:lnTo>
                    <a:pt x="434" y="1632"/>
                  </a:lnTo>
                  <a:lnTo>
                    <a:pt x="414" y="1632"/>
                  </a:lnTo>
                  <a:lnTo>
                    <a:pt x="414" y="1632"/>
                  </a:lnTo>
                  <a:lnTo>
                    <a:pt x="392" y="1632"/>
                  </a:lnTo>
                  <a:lnTo>
                    <a:pt x="372" y="1628"/>
                  </a:lnTo>
                  <a:lnTo>
                    <a:pt x="350" y="1622"/>
                  </a:lnTo>
                  <a:lnTo>
                    <a:pt x="330" y="1616"/>
                  </a:lnTo>
                  <a:lnTo>
                    <a:pt x="310" y="1606"/>
                  </a:lnTo>
                  <a:lnTo>
                    <a:pt x="290" y="1596"/>
                  </a:lnTo>
                  <a:lnTo>
                    <a:pt x="272" y="1582"/>
                  </a:lnTo>
                  <a:lnTo>
                    <a:pt x="252" y="1568"/>
                  </a:lnTo>
                  <a:lnTo>
                    <a:pt x="234" y="1552"/>
                  </a:lnTo>
                  <a:lnTo>
                    <a:pt x="216" y="1534"/>
                  </a:lnTo>
                  <a:lnTo>
                    <a:pt x="198" y="1514"/>
                  </a:lnTo>
                  <a:lnTo>
                    <a:pt x="182" y="1492"/>
                  </a:lnTo>
                  <a:lnTo>
                    <a:pt x="166" y="1470"/>
                  </a:lnTo>
                  <a:lnTo>
                    <a:pt x="150" y="1446"/>
                  </a:lnTo>
                  <a:lnTo>
                    <a:pt x="136" y="1420"/>
                  </a:lnTo>
                  <a:lnTo>
                    <a:pt x="120" y="1394"/>
                  </a:lnTo>
                  <a:lnTo>
                    <a:pt x="94" y="1336"/>
                  </a:lnTo>
                  <a:lnTo>
                    <a:pt x="70" y="1272"/>
                  </a:lnTo>
                  <a:lnTo>
                    <a:pt x="50" y="1206"/>
                  </a:lnTo>
                  <a:lnTo>
                    <a:pt x="32" y="1134"/>
                  </a:lnTo>
                  <a:lnTo>
                    <a:pt x="18" y="1058"/>
                  </a:lnTo>
                  <a:lnTo>
                    <a:pt x="8" y="980"/>
                  </a:lnTo>
                  <a:lnTo>
                    <a:pt x="2" y="900"/>
                  </a:lnTo>
                  <a:lnTo>
                    <a:pt x="0" y="816"/>
                  </a:lnTo>
                  <a:lnTo>
                    <a:pt x="0" y="816"/>
                  </a:lnTo>
                  <a:lnTo>
                    <a:pt x="2" y="732"/>
                  </a:lnTo>
                  <a:lnTo>
                    <a:pt x="8" y="652"/>
                  </a:lnTo>
                  <a:lnTo>
                    <a:pt x="18" y="574"/>
                  </a:lnTo>
                  <a:lnTo>
                    <a:pt x="32" y="498"/>
                  </a:lnTo>
                  <a:lnTo>
                    <a:pt x="50" y="428"/>
                  </a:lnTo>
                  <a:lnTo>
                    <a:pt x="70" y="360"/>
                  </a:lnTo>
                  <a:lnTo>
                    <a:pt x="94" y="296"/>
                  </a:lnTo>
                  <a:lnTo>
                    <a:pt x="120" y="240"/>
                  </a:lnTo>
                  <a:lnTo>
                    <a:pt x="136" y="212"/>
                  </a:lnTo>
                  <a:lnTo>
                    <a:pt x="150" y="186"/>
                  </a:lnTo>
                  <a:lnTo>
                    <a:pt x="166" y="162"/>
                  </a:lnTo>
                  <a:lnTo>
                    <a:pt x="182" y="140"/>
                  </a:lnTo>
                  <a:lnTo>
                    <a:pt x="198" y="118"/>
                  </a:lnTo>
                  <a:lnTo>
                    <a:pt x="216" y="98"/>
                  </a:lnTo>
                  <a:lnTo>
                    <a:pt x="234" y="80"/>
                  </a:lnTo>
                  <a:lnTo>
                    <a:pt x="252" y="64"/>
                  </a:lnTo>
                  <a:lnTo>
                    <a:pt x="272" y="50"/>
                  </a:lnTo>
                  <a:lnTo>
                    <a:pt x="290" y="36"/>
                  </a:lnTo>
                  <a:lnTo>
                    <a:pt x="310" y="26"/>
                  </a:lnTo>
                  <a:lnTo>
                    <a:pt x="330" y="16"/>
                  </a:lnTo>
                  <a:lnTo>
                    <a:pt x="350" y="10"/>
                  </a:lnTo>
                  <a:lnTo>
                    <a:pt x="372" y="4"/>
                  </a:lnTo>
                  <a:lnTo>
                    <a:pt x="392" y="2"/>
                  </a:lnTo>
                  <a:lnTo>
                    <a:pt x="414" y="0"/>
                  </a:lnTo>
                  <a:lnTo>
                    <a:pt x="414" y="0"/>
                  </a:lnTo>
                  <a:lnTo>
                    <a:pt x="434" y="2"/>
                  </a:lnTo>
                  <a:lnTo>
                    <a:pt x="456" y="4"/>
                  </a:lnTo>
                  <a:lnTo>
                    <a:pt x="476" y="10"/>
                  </a:lnTo>
                  <a:lnTo>
                    <a:pt x="496" y="16"/>
                  </a:lnTo>
                  <a:lnTo>
                    <a:pt x="516" y="26"/>
                  </a:lnTo>
                  <a:lnTo>
                    <a:pt x="536" y="36"/>
                  </a:lnTo>
                  <a:lnTo>
                    <a:pt x="556" y="50"/>
                  </a:lnTo>
                  <a:lnTo>
                    <a:pt x="574" y="64"/>
                  </a:lnTo>
                  <a:lnTo>
                    <a:pt x="592" y="80"/>
                  </a:lnTo>
                  <a:lnTo>
                    <a:pt x="610" y="98"/>
                  </a:lnTo>
                  <a:lnTo>
                    <a:pt x="628" y="118"/>
                  </a:lnTo>
                  <a:lnTo>
                    <a:pt x="644" y="140"/>
                  </a:lnTo>
                  <a:lnTo>
                    <a:pt x="660" y="162"/>
                  </a:lnTo>
                  <a:lnTo>
                    <a:pt x="676" y="186"/>
                  </a:lnTo>
                  <a:lnTo>
                    <a:pt x="692" y="212"/>
                  </a:lnTo>
                  <a:lnTo>
                    <a:pt x="706" y="240"/>
                  </a:lnTo>
                  <a:lnTo>
                    <a:pt x="732" y="296"/>
                  </a:lnTo>
                  <a:lnTo>
                    <a:pt x="756" y="360"/>
                  </a:lnTo>
                  <a:lnTo>
                    <a:pt x="776" y="428"/>
                  </a:lnTo>
                  <a:lnTo>
                    <a:pt x="794" y="498"/>
                  </a:lnTo>
                  <a:lnTo>
                    <a:pt x="808" y="574"/>
                  </a:lnTo>
                  <a:lnTo>
                    <a:pt x="818" y="652"/>
                  </a:lnTo>
                  <a:lnTo>
                    <a:pt x="824" y="732"/>
                  </a:lnTo>
                  <a:lnTo>
                    <a:pt x="826" y="816"/>
                  </a:lnTo>
                  <a:lnTo>
                    <a:pt x="826" y="816"/>
                  </a:lnTo>
                  <a:close/>
                </a:path>
              </a:pathLst>
            </a:custGeom>
            <a:solidFill>
              <a:srgbClr val="E8EE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13"/>
            <p:cNvSpPr>
              <a:spLocks/>
            </p:cNvSpPr>
            <p:nvPr/>
          </p:nvSpPr>
          <p:spPr bwMode="auto">
            <a:xfrm>
              <a:off x="-2010092" y="8512620"/>
              <a:ext cx="838200" cy="542925"/>
            </a:xfrm>
            <a:custGeom>
              <a:avLst/>
              <a:gdLst>
                <a:gd name="T0" fmla="*/ 348 w 528"/>
                <a:gd name="T1" fmla="*/ 14 h 342"/>
                <a:gd name="T2" fmla="*/ 348 w 528"/>
                <a:gd name="T3" fmla="*/ 14 h 342"/>
                <a:gd name="T4" fmla="*/ 334 w 528"/>
                <a:gd name="T5" fmla="*/ 50 h 342"/>
                <a:gd name="T6" fmla="*/ 318 w 528"/>
                <a:gd name="T7" fmla="*/ 86 h 342"/>
                <a:gd name="T8" fmla="*/ 302 w 528"/>
                <a:gd name="T9" fmla="*/ 118 h 342"/>
                <a:gd name="T10" fmla="*/ 284 w 528"/>
                <a:gd name="T11" fmla="*/ 148 h 342"/>
                <a:gd name="T12" fmla="*/ 266 w 528"/>
                <a:gd name="T13" fmla="*/ 178 h 342"/>
                <a:gd name="T14" fmla="*/ 246 w 528"/>
                <a:gd name="T15" fmla="*/ 204 h 342"/>
                <a:gd name="T16" fmla="*/ 226 w 528"/>
                <a:gd name="T17" fmla="*/ 230 h 342"/>
                <a:gd name="T18" fmla="*/ 206 w 528"/>
                <a:gd name="T19" fmla="*/ 252 h 342"/>
                <a:gd name="T20" fmla="*/ 184 w 528"/>
                <a:gd name="T21" fmla="*/ 272 h 342"/>
                <a:gd name="T22" fmla="*/ 162 w 528"/>
                <a:gd name="T23" fmla="*/ 290 h 342"/>
                <a:gd name="T24" fmla="*/ 138 w 528"/>
                <a:gd name="T25" fmla="*/ 304 h 342"/>
                <a:gd name="T26" fmla="*/ 116 w 528"/>
                <a:gd name="T27" fmla="*/ 318 h 342"/>
                <a:gd name="T28" fmla="*/ 92 w 528"/>
                <a:gd name="T29" fmla="*/ 328 h 342"/>
                <a:gd name="T30" fmla="*/ 68 w 528"/>
                <a:gd name="T31" fmla="*/ 334 h 342"/>
                <a:gd name="T32" fmla="*/ 42 w 528"/>
                <a:gd name="T33" fmla="*/ 338 h 342"/>
                <a:gd name="T34" fmla="*/ 18 w 528"/>
                <a:gd name="T35" fmla="*/ 340 h 342"/>
                <a:gd name="T36" fmla="*/ 18 w 528"/>
                <a:gd name="T37" fmla="*/ 340 h 342"/>
                <a:gd name="T38" fmla="*/ 0 w 528"/>
                <a:gd name="T39" fmla="*/ 340 h 342"/>
                <a:gd name="T40" fmla="*/ 2 w 528"/>
                <a:gd name="T41" fmla="*/ 340 h 342"/>
                <a:gd name="T42" fmla="*/ 2 w 528"/>
                <a:gd name="T43" fmla="*/ 340 h 342"/>
                <a:gd name="T44" fmla="*/ 14 w 528"/>
                <a:gd name="T45" fmla="*/ 342 h 342"/>
                <a:gd name="T46" fmla="*/ 38 w 528"/>
                <a:gd name="T47" fmla="*/ 342 h 342"/>
                <a:gd name="T48" fmla="*/ 104 w 528"/>
                <a:gd name="T49" fmla="*/ 342 h 342"/>
                <a:gd name="T50" fmla="*/ 212 w 528"/>
                <a:gd name="T51" fmla="*/ 340 h 342"/>
                <a:gd name="T52" fmla="*/ 212 w 528"/>
                <a:gd name="T53" fmla="*/ 340 h 342"/>
                <a:gd name="T54" fmla="*/ 238 w 528"/>
                <a:gd name="T55" fmla="*/ 336 h 342"/>
                <a:gd name="T56" fmla="*/ 262 w 528"/>
                <a:gd name="T57" fmla="*/ 330 h 342"/>
                <a:gd name="T58" fmla="*/ 286 w 528"/>
                <a:gd name="T59" fmla="*/ 322 h 342"/>
                <a:gd name="T60" fmla="*/ 310 w 528"/>
                <a:gd name="T61" fmla="*/ 310 h 342"/>
                <a:gd name="T62" fmla="*/ 332 w 528"/>
                <a:gd name="T63" fmla="*/ 298 h 342"/>
                <a:gd name="T64" fmla="*/ 354 w 528"/>
                <a:gd name="T65" fmla="*/ 280 h 342"/>
                <a:gd name="T66" fmla="*/ 376 w 528"/>
                <a:gd name="T67" fmla="*/ 262 h 342"/>
                <a:gd name="T68" fmla="*/ 396 w 528"/>
                <a:gd name="T69" fmla="*/ 242 h 342"/>
                <a:gd name="T70" fmla="*/ 416 w 528"/>
                <a:gd name="T71" fmla="*/ 218 h 342"/>
                <a:gd name="T72" fmla="*/ 434 w 528"/>
                <a:gd name="T73" fmla="*/ 192 h 342"/>
                <a:gd name="T74" fmla="*/ 452 w 528"/>
                <a:gd name="T75" fmla="*/ 166 h 342"/>
                <a:gd name="T76" fmla="*/ 470 w 528"/>
                <a:gd name="T77" fmla="*/ 136 h 342"/>
                <a:gd name="T78" fmla="*/ 486 w 528"/>
                <a:gd name="T79" fmla="*/ 106 h 342"/>
                <a:gd name="T80" fmla="*/ 500 w 528"/>
                <a:gd name="T81" fmla="*/ 72 h 342"/>
                <a:gd name="T82" fmla="*/ 514 w 528"/>
                <a:gd name="T83" fmla="*/ 38 h 342"/>
                <a:gd name="T84" fmla="*/ 528 w 528"/>
                <a:gd name="T85" fmla="*/ 0 h 342"/>
                <a:gd name="T86" fmla="*/ 528 w 528"/>
                <a:gd name="T87" fmla="*/ 0 h 342"/>
                <a:gd name="T88" fmla="*/ 438 w 528"/>
                <a:gd name="T89" fmla="*/ 8 h 342"/>
                <a:gd name="T90" fmla="*/ 348 w 528"/>
                <a:gd name="T91" fmla="*/ 14 h 342"/>
                <a:gd name="T92" fmla="*/ 348 w 528"/>
                <a:gd name="T93" fmla="*/ 1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8" h="342">
                  <a:moveTo>
                    <a:pt x="348" y="14"/>
                  </a:moveTo>
                  <a:lnTo>
                    <a:pt x="348" y="14"/>
                  </a:lnTo>
                  <a:lnTo>
                    <a:pt x="334" y="50"/>
                  </a:lnTo>
                  <a:lnTo>
                    <a:pt x="318" y="86"/>
                  </a:lnTo>
                  <a:lnTo>
                    <a:pt x="302" y="118"/>
                  </a:lnTo>
                  <a:lnTo>
                    <a:pt x="284" y="148"/>
                  </a:lnTo>
                  <a:lnTo>
                    <a:pt x="266" y="178"/>
                  </a:lnTo>
                  <a:lnTo>
                    <a:pt x="246" y="204"/>
                  </a:lnTo>
                  <a:lnTo>
                    <a:pt x="226" y="230"/>
                  </a:lnTo>
                  <a:lnTo>
                    <a:pt x="206" y="252"/>
                  </a:lnTo>
                  <a:lnTo>
                    <a:pt x="184" y="272"/>
                  </a:lnTo>
                  <a:lnTo>
                    <a:pt x="162" y="290"/>
                  </a:lnTo>
                  <a:lnTo>
                    <a:pt x="138" y="304"/>
                  </a:lnTo>
                  <a:lnTo>
                    <a:pt x="116" y="318"/>
                  </a:lnTo>
                  <a:lnTo>
                    <a:pt x="92" y="328"/>
                  </a:lnTo>
                  <a:lnTo>
                    <a:pt x="68" y="334"/>
                  </a:lnTo>
                  <a:lnTo>
                    <a:pt x="42" y="338"/>
                  </a:lnTo>
                  <a:lnTo>
                    <a:pt x="18" y="340"/>
                  </a:lnTo>
                  <a:lnTo>
                    <a:pt x="18" y="340"/>
                  </a:lnTo>
                  <a:lnTo>
                    <a:pt x="0" y="340"/>
                  </a:lnTo>
                  <a:lnTo>
                    <a:pt x="2" y="340"/>
                  </a:lnTo>
                  <a:lnTo>
                    <a:pt x="2" y="340"/>
                  </a:lnTo>
                  <a:lnTo>
                    <a:pt x="14" y="342"/>
                  </a:lnTo>
                  <a:lnTo>
                    <a:pt x="38" y="342"/>
                  </a:lnTo>
                  <a:lnTo>
                    <a:pt x="104" y="342"/>
                  </a:lnTo>
                  <a:lnTo>
                    <a:pt x="212" y="340"/>
                  </a:lnTo>
                  <a:lnTo>
                    <a:pt x="212" y="340"/>
                  </a:lnTo>
                  <a:lnTo>
                    <a:pt x="238" y="336"/>
                  </a:lnTo>
                  <a:lnTo>
                    <a:pt x="262" y="330"/>
                  </a:lnTo>
                  <a:lnTo>
                    <a:pt x="286" y="322"/>
                  </a:lnTo>
                  <a:lnTo>
                    <a:pt x="310" y="310"/>
                  </a:lnTo>
                  <a:lnTo>
                    <a:pt x="332" y="298"/>
                  </a:lnTo>
                  <a:lnTo>
                    <a:pt x="354" y="280"/>
                  </a:lnTo>
                  <a:lnTo>
                    <a:pt x="376" y="262"/>
                  </a:lnTo>
                  <a:lnTo>
                    <a:pt x="396" y="242"/>
                  </a:lnTo>
                  <a:lnTo>
                    <a:pt x="416" y="218"/>
                  </a:lnTo>
                  <a:lnTo>
                    <a:pt x="434" y="192"/>
                  </a:lnTo>
                  <a:lnTo>
                    <a:pt x="452" y="166"/>
                  </a:lnTo>
                  <a:lnTo>
                    <a:pt x="470" y="136"/>
                  </a:lnTo>
                  <a:lnTo>
                    <a:pt x="486" y="106"/>
                  </a:lnTo>
                  <a:lnTo>
                    <a:pt x="500" y="72"/>
                  </a:lnTo>
                  <a:lnTo>
                    <a:pt x="514" y="38"/>
                  </a:lnTo>
                  <a:lnTo>
                    <a:pt x="528" y="0"/>
                  </a:lnTo>
                  <a:lnTo>
                    <a:pt x="528" y="0"/>
                  </a:lnTo>
                  <a:lnTo>
                    <a:pt x="438" y="8"/>
                  </a:lnTo>
                  <a:lnTo>
                    <a:pt x="348" y="14"/>
                  </a:lnTo>
                  <a:lnTo>
                    <a:pt x="348" y="14"/>
                  </a:lnTo>
                  <a:close/>
                </a:path>
              </a:pathLst>
            </a:custGeom>
            <a:solidFill>
              <a:srgbClr val="8A99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14"/>
            <p:cNvSpPr>
              <a:spLocks/>
            </p:cNvSpPr>
            <p:nvPr/>
          </p:nvSpPr>
          <p:spPr bwMode="auto">
            <a:xfrm>
              <a:off x="-2578417" y="6715570"/>
              <a:ext cx="1054100" cy="2082800"/>
            </a:xfrm>
            <a:custGeom>
              <a:avLst/>
              <a:gdLst>
                <a:gd name="T0" fmla="*/ 664 w 664"/>
                <a:gd name="T1" fmla="*/ 656 h 1312"/>
                <a:gd name="T2" fmla="*/ 658 w 664"/>
                <a:gd name="T3" fmla="*/ 788 h 1312"/>
                <a:gd name="T4" fmla="*/ 638 w 664"/>
                <a:gd name="T5" fmla="*/ 912 h 1312"/>
                <a:gd name="T6" fmla="*/ 608 w 664"/>
                <a:gd name="T7" fmla="*/ 1022 h 1312"/>
                <a:gd name="T8" fmla="*/ 566 w 664"/>
                <a:gd name="T9" fmla="*/ 1120 h 1312"/>
                <a:gd name="T10" fmla="*/ 518 w 664"/>
                <a:gd name="T11" fmla="*/ 1200 h 1312"/>
                <a:gd name="T12" fmla="*/ 476 w 664"/>
                <a:gd name="T13" fmla="*/ 1248 h 1312"/>
                <a:gd name="T14" fmla="*/ 446 w 664"/>
                <a:gd name="T15" fmla="*/ 1272 h 1312"/>
                <a:gd name="T16" fmla="*/ 416 w 664"/>
                <a:gd name="T17" fmla="*/ 1292 h 1312"/>
                <a:gd name="T18" fmla="*/ 382 w 664"/>
                <a:gd name="T19" fmla="*/ 1304 h 1312"/>
                <a:gd name="T20" fmla="*/ 350 w 664"/>
                <a:gd name="T21" fmla="*/ 1310 h 1312"/>
                <a:gd name="T22" fmla="*/ 332 w 664"/>
                <a:gd name="T23" fmla="*/ 1312 h 1312"/>
                <a:gd name="T24" fmla="*/ 298 w 664"/>
                <a:gd name="T25" fmla="*/ 1308 h 1312"/>
                <a:gd name="T26" fmla="*/ 266 w 664"/>
                <a:gd name="T27" fmla="*/ 1298 h 1312"/>
                <a:gd name="T28" fmla="*/ 234 w 664"/>
                <a:gd name="T29" fmla="*/ 1282 h 1312"/>
                <a:gd name="T30" fmla="*/ 202 w 664"/>
                <a:gd name="T31" fmla="*/ 1260 h 1312"/>
                <a:gd name="T32" fmla="*/ 174 w 664"/>
                <a:gd name="T33" fmla="*/ 1232 h 1312"/>
                <a:gd name="T34" fmla="*/ 120 w 664"/>
                <a:gd name="T35" fmla="*/ 1162 h 1312"/>
                <a:gd name="T36" fmla="*/ 76 w 664"/>
                <a:gd name="T37" fmla="*/ 1074 h 1312"/>
                <a:gd name="T38" fmla="*/ 40 w 664"/>
                <a:gd name="T39" fmla="*/ 968 h 1312"/>
                <a:gd name="T40" fmla="*/ 14 w 664"/>
                <a:gd name="T41" fmla="*/ 852 h 1312"/>
                <a:gd name="T42" fmla="*/ 2 w 664"/>
                <a:gd name="T43" fmla="*/ 724 h 1312"/>
                <a:gd name="T44" fmla="*/ 0 w 664"/>
                <a:gd name="T45" fmla="*/ 656 h 1312"/>
                <a:gd name="T46" fmla="*/ 6 w 664"/>
                <a:gd name="T47" fmla="*/ 524 h 1312"/>
                <a:gd name="T48" fmla="*/ 26 w 664"/>
                <a:gd name="T49" fmla="*/ 400 h 1312"/>
                <a:gd name="T50" fmla="*/ 56 w 664"/>
                <a:gd name="T51" fmla="*/ 290 h 1312"/>
                <a:gd name="T52" fmla="*/ 98 w 664"/>
                <a:gd name="T53" fmla="*/ 192 h 1312"/>
                <a:gd name="T54" fmla="*/ 146 w 664"/>
                <a:gd name="T55" fmla="*/ 112 h 1312"/>
                <a:gd name="T56" fmla="*/ 188 w 664"/>
                <a:gd name="T57" fmla="*/ 66 h 1312"/>
                <a:gd name="T58" fmla="*/ 218 w 664"/>
                <a:gd name="T59" fmla="*/ 40 h 1312"/>
                <a:gd name="T60" fmla="*/ 248 w 664"/>
                <a:gd name="T61" fmla="*/ 22 h 1312"/>
                <a:gd name="T62" fmla="*/ 282 w 664"/>
                <a:gd name="T63" fmla="*/ 8 h 1312"/>
                <a:gd name="T64" fmla="*/ 314 w 664"/>
                <a:gd name="T65" fmla="*/ 2 h 1312"/>
                <a:gd name="T66" fmla="*/ 332 w 664"/>
                <a:gd name="T67" fmla="*/ 0 h 1312"/>
                <a:gd name="T68" fmla="*/ 366 w 664"/>
                <a:gd name="T69" fmla="*/ 4 h 1312"/>
                <a:gd name="T70" fmla="*/ 398 w 664"/>
                <a:gd name="T71" fmla="*/ 14 h 1312"/>
                <a:gd name="T72" fmla="*/ 430 w 664"/>
                <a:gd name="T73" fmla="*/ 30 h 1312"/>
                <a:gd name="T74" fmla="*/ 462 w 664"/>
                <a:gd name="T75" fmla="*/ 52 h 1312"/>
                <a:gd name="T76" fmla="*/ 490 w 664"/>
                <a:gd name="T77" fmla="*/ 80 h 1312"/>
                <a:gd name="T78" fmla="*/ 544 w 664"/>
                <a:gd name="T79" fmla="*/ 150 h 1312"/>
                <a:gd name="T80" fmla="*/ 588 w 664"/>
                <a:gd name="T81" fmla="*/ 240 h 1312"/>
                <a:gd name="T82" fmla="*/ 624 w 664"/>
                <a:gd name="T83" fmla="*/ 344 h 1312"/>
                <a:gd name="T84" fmla="*/ 650 w 664"/>
                <a:gd name="T85" fmla="*/ 462 h 1312"/>
                <a:gd name="T86" fmla="*/ 662 w 664"/>
                <a:gd name="T87" fmla="*/ 590 h 1312"/>
                <a:gd name="T88" fmla="*/ 664 w 664"/>
                <a:gd name="T89" fmla="*/ 65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4" h="1312">
                  <a:moveTo>
                    <a:pt x="664" y="656"/>
                  </a:moveTo>
                  <a:lnTo>
                    <a:pt x="664" y="656"/>
                  </a:lnTo>
                  <a:lnTo>
                    <a:pt x="662" y="724"/>
                  </a:lnTo>
                  <a:lnTo>
                    <a:pt x="658" y="788"/>
                  </a:lnTo>
                  <a:lnTo>
                    <a:pt x="650" y="852"/>
                  </a:lnTo>
                  <a:lnTo>
                    <a:pt x="638" y="912"/>
                  </a:lnTo>
                  <a:lnTo>
                    <a:pt x="624" y="968"/>
                  </a:lnTo>
                  <a:lnTo>
                    <a:pt x="608" y="1022"/>
                  </a:lnTo>
                  <a:lnTo>
                    <a:pt x="588" y="1074"/>
                  </a:lnTo>
                  <a:lnTo>
                    <a:pt x="566" y="1120"/>
                  </a:lnTo>
                  <a:lnTo>
                    <a:pt x="544" y="1162"/>
                  </a:lnTo>
                  <a:lnTo>
                    <a:pt x="518" y="1200"/>
                  </a:lnTo>
                  <a:lnTo>
                    <a:pt x="490" y="1232"/>
                  </a:lnTo>
                  <a:lnTo>
                    <a:pt x="476" y="1248"/>
                  </a:lnTo>
                  <a:lnTo>
                    <a:pt x="462" y="1260"/>
                  </a:lnTo>
                  <a:lnTo>
                    <a:pt x="446" y="1272"/>
                  </a:lnTo>
                  <a:lnTo>
                    <a:pt x="430" y="1282"/>
                  </a:lnTo>
                  <a:lnTo>
                    <a:pt x="416" y="1292"/>
                  </a:lnTo>
                  <a:lnTo>
                    <a:pt x="398" y="1298"/>
                  </a:lnTo>
                  <a:lnTo>
                    <a:pt x="382" y="1304"/>
                  </a:lnTo>
                  <a:lnTo>
                    <a:pt x="366" y="1308"/>
                  </a:lnTo>
                  <a:lnTo>
                    <a:pt x="350" y="1310"/>
                  </a:lnTo>
                  <a:lnTo>
                    <a:pt x="332" y="1312"/>
                  </a:lnTo>
                  <a:lnTo>
                    <a:pt x="332" y="1312"/>
                  </a:lnTo>
                  <a:lnTo>
                    <a:pt x="314" y="1310"/>
                  </a:lnTo>
                  <a:lnTo>
                    <a:pt x="298" y="1308"/>
                  </a:lnTo>
                  <a:lnTo>
                    <a:pt x="282" y="1304"/>
                  </a:lnTo>
                  <a:lnTo>
                    <a:pt x="266" y="1298"/>
                  </a:lnTo>
                  <a:lnTo>
                    <a:pt x="248" y="1292"/>
                  </a:lnTo>
                  <a:lnTo>
                    <a:pt x="234" y="1282"/>
                  </a:lnTo>
                  <a:lnTo>
                    <a:pt x="218" y="1272"/>
                  </a:lnTo>
                  <a:lnTo>
                    <a:pt x="202" y="1260"/>
                  </a:lnTo>
                  <a:lnTo>
                    <a:pt x="188" y="1248"/>
                  </a:lnTo>
                  <a:lnTo>
                    <a:pt x="174" y="1232"/>
                  </a:lnTo>
                  <a:lnTo>
                    <a:pt x="146" y="1200"/>
                  </a:lnTo>
                  <a:lnTo>
                    <a:pt x="120" y="1162"/>
                  </a:lnTo>
                  <a:lnTo>
                    <a:pt x="98" y="1120"/>
                  </a:lnTo>
                  <a:lnTo>
                    <a:pt x="76" y="1074"/>
                  </a:lnTo>
                  <a:lnTo>
                    <a:pt x="56" y="1022"/>
                  </a:lnTo>
                  <a:lnTo>
                    <a:pt x="40" y="968"/>
                  </a:lnTo>
                  <a:lnTo>
                    <a:pt x="26" y="912"/>
                  </a:lnTo>
                  <a:lnTo>
                    <a:pt x="14" y="852"/>
                  </a:lnTo>
                  <a:lnTo>
                    <a:pt x="6" y="788"/>
                  </a:lnTo>
                  <a:lnTo>
                    <a:pt x="2" y="724"/>
                  </a:lnTo>
                  <a:lnTo>
                    <a:pt x="0" y="656"/>
                  </a:lnTo>
                  <a:lnTo>
                    <a:pt x="0" y="656"/>
                  </a:lnTo>
                  <a:lnTo>
                    <a:pt x="2" y="590"/>
                  </a:lnTo>
                  <a:lnTo>
                    <a:pt x="6" y="524"/>
                  </a:lnTo>
                  <a:lnTo>
                    <a:pt x="14" y="462"/>
                  </a:lnTo>
                  <a:lnTo>
                    <a:pt x="26" y="400"/>
                  </a:lnTo>
                  <a:lnTo>
                    <a:pt x="40" y="344"/>
                  </a:lnTo>
                  <a:lnTo>
                    <a:pt x="56" y="290"/>
                  </a:lnTo>
                  <a:lnTo>
                    <a:pt x="76" y="240"/>
                  </a:lnTo>
                  <a:lnTo>
                    <a:pt x="98" y="192"/>
                  </a:lnTo>
                  <a:lnTo>
                    <a:pt x="120" y="150"/>
                  </a:lnTo>
                  <a:lnTo>
                    <a:pt x="146" y="112"/>
                  </a:lnTo>
                  <a:lnTo>
                    <a:pt x="174" y="80"/>
                  </a:lnTo>
                  <a:lnTo>
                    <a:pt x="188" y="66"/>
                  </a:lnTo>
                  <a:lnTo>
                    <a:pt x="202" y="52"/>
                  </a:lnTo>
                  <a:lnTo>
                    <a:pt x="218" y="40"/>
                  </a:lnTo>
                  <a:lnTo>
                    <a:pt x="234" y="30"/>
                  </a:lnTo>
                  <a:lnTo>
                    <a:pt x="248" y="22"/>
                  </a:lnTo>
                  <a:lnTo>
                    <a:pt x="266" y="14"/>
                  </a:lnTo>
                  <a:lnTo>
                    <a:pt x="282" y="8"/>
                  </a:lnTo>
                  <a:lnTo>
                    <a:pt x="298" y="4"/>
                  </a:lnTo>
                  <a:lnTo>
                    <a:pt x="314" y="2"/>
                  </a:lnTo>
                  <a:lnTo>
                    <a:pt x="332" y="0"/>
                  </a:lnTo>
                  <a:lnTo>
                    <a:pt x="332" y="0"/>
                  </a:lnTo>
                  <a:lnTo>
                    <a:pt x="350" y="2"/>
                  </a:lnTo>
                  <a:lnTo>
                    <a:pt x="366" y="4"/>
                  </a:lnTo>
                  <a:lnTo>
                    <a:pt x="382" y="8"/>
                  </a:lnTo>
                  <a:lnTo>
                    <a:pt x="398" y="14"/>
                  </a:lnTo>
                  <a:lnTo>
                    <a:pt x="416" y="22"/>
                  </a:lnTo>
                  <a:lnTo>
                    <a:pt x="430" y="30"/>
                  </a:lnTo>
                  <a:lnTo>
                    <a:pt x="446" y="40"/>
                  </a:lnTo>
                  <a:lnTo>
                    <a:pt x="462" y="52"/>
                  </a:lnTo>
                  <a:lnTo>
                    <a:pt x="476" y="66"/>
                  </a:lnTo>
                  <a:lnTo>
                    <a:pt x="490" y="80"/>
                  </a:lnTo>
                  <a:lnTo>
                    <a:pt x="518" y="112"/>
                  </a:lnTo>
                  <a:lnTo>
                    <a:pt x="544" y="150"/>
                  </a:lnTo>
                  <a:lnTo>
                    <a:pt x="566" y="192"/>
                  </a:lnTo>
                  <a:lnTo>
                    <a:pt x="588" y="240"/>
                  </a:lnTo>
                  <a:lnTo>
                    <a:pt x="608" y="290"/>
                  </a:lnTo>
                  <a:lnTo>
                    <a:pt x="624" y="344"/>
                  </a:lnTo>
                  <a:lnTo>
                    <a:pt x="638" y="400"/>
                  </a:lnTo>
                  <a:lnTo>
                    <a:pt x="650" y="462"/>
                  </a:lnTo>
                  <a:lnTo>
                    <a:pt x="658" y="524"/>
                  </a:lnTo>
                  <a:lnTo>
                    <a:pt x="662" y="590"/>
                  </a:lnTo>
                  <a:lnTo>
                    <a:pt x="664" y="656"/>
                  </a:lnTo>
                  <a:lnTo>
                    <a:pt x="664" y="656"/>
                  </a:lnTo>
                  <a:close/>
                </a:path>
              </a:pathLst>
            </a:custGeom>
            <a:solidFill>
              <a:srgbClr val="C4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15"/>
            <p:cNvSpPr>
              <a:spLocks/>
            </p:cNvSpPr>
            <p:nvPr/>
          </p:nvSpPr>
          <p:spPr bwMode="auto">
            <a:xfrm>
              <a:off x="-2508567" y="6969570"/>
              <a:ext cx="796925" cy="1574800"/>
            </a:xfrm>
            <a:custGeom>
              <a:avLst/>
              <a:gdLst>
                <a:gd name="T0" fmla="*/ 502 w 502"/>
                <a:gd name="T1" fmla="*/ 496 h 992"/>
                <a:gd name="T2" fmla="*/ 496 w 502"/>
                <a:gd name="T3" fmla="*/ 596 h 992"/>
                <a:gd name="T4" fmla="*/ 482 w 502"/>
                <a:gd name="T5" fmla="*/ 688 h 992"/>
                <a:gd name="T6" fmla="*/ 460 w 502"/>
                <a:gd name="T7" fmla="*/ 774 h 992"/>
                <a:gd name="T8" fmla="*/ 428 w 502"/>
                <a:gd name="T9" fmla="*/ 846 h 992"/>
                <a:gd name="T10" fmla="*/ 392 w 502"/>
                <a:gd name="T11" fmla="*/ 906 h 992"/>
                <a:gd name="T12" fmla="*/ 348 w 502"/>
                <a:gd name="T13" fmla="*/ 952 h 992"/>
                <a:gd name="T14" fmla="*/ 302 w 502"/>
                <a:gd name="T15" fmla="*/ 982 h 992"/>
                <a:gd name="T16" fmla="*/ 276 w 502"/>
                <a:gd name="T17" fmla="*/ 988 h 992"/>
                <a:gd name="T18" fmla="*/ 250 w 502"/>
                <a:gd name="T19" fmla="*/ 992 h 992"/>
                <a:gd name="T20" fmla="*/ 238 w 502"/>
                <a:gd name="T21" fmla="*/ 990 h 992"/>
                <a:gd name="T22" fmla="*/ 212 w 502"/>
                <a:gd name="T23" fmla="*/ 986 h 992"/>
                <a:gd name="T24" fmla="*/ 176 w 502"/>
                <a:gd name="T25" fmla="*/ 970 h 992"/>
                <a:gd name="T26" fmla="*/ 132 w 502"/>
                <a:gd name="T27" fmla="*/ 932 h 992"/>
                <a:gd name="T28" fmla="*/ 92 w 502"/>
                <a:gd name="T29" fmla="*/ 878 h 992"/>
                <a:gd name="T30" fmla="*/ 58 w 502"/>
                <a:gd name="T31" fmla="*/ 812 h 992"/>
                <a:gd name="T32" fmla="*/ 30 w 502"/>
                <a:gd name="T33" fmla="*/ 732 h 992"/>
                <a:gd name="T34" fmla="*/ 12 w 502"/>
                <a:gd name="T35" fmla="*/ 644 h 992"/>
                <a:gd name="T36" fmla="*/ 2 w 502"/>
                <a:gd name="T37" fmla="*/ 546 h 992"/>
                <a:gd name="T38" fmla="*/ 0 w 502"/>
                <a:gd name="T39" fmla="*/ 496 h 992"/>
                <a:gd name="T40" fmla="*/ 6 w 502"/>
                <a:gd name="T41" fmla="*/ 396 h 992"/>
                <a:gd name="T42" fmla="*/ 20 w 502"/>
                <a:gd name="T43" fmla="*/ 304 h 992"/>
                <a:gd name="T44" fmla="*/ 42 w 502"/>
                <a:gd name="T45" fmla="*/ 220 h 992"/>
                <a:gd name="T46" fmla="*/ 74 w 502"/>
                <a:gd name="T47" fmla="*/ 146 h 992"/>
                <a:gd name="T48" fmla="*/ 110 w 502"/>
                <a:gd name="T49" fmla="*/ 86 h 992"/>
                <a:gd name="T50" fmla="*/ 154 w 502"/>
                <a:gd name="T51" fmla="*/ 40 h 992"/>
                <a:gd name="T52" fmla="*/ 200 w 502"/>
                <a:gd name="T53" fmla="*/ 10 h 992"/>
                <a:gd name="T54" fmla="*/ 226 w 502"/>
                <a:gd name="T55" fmla="*/ 4 h 992"/>
                <a:gd name="T56" fmla="*/ 250 w 502"/>
                <a:gd name="T57" fmla="*/ 0 h 992"/>
                <a:gd name="T58" fmla="*/ 264 w 502"/>
                <a:gd name="T59" fmla="*/ 2 h 992"/>
                <a:gd name="T60" fmla="*/ 290 w 502"/>
                <a:gd name="T61" fmla="*/ 6 h 992"/>
                <a:gd name="T62" fmla="*/ 326 w 502"/>
                <a:gd name="T63" fmla="*/ 24 h 992"/>
                <a:gd name="T64" fmla="*/ 370 w 502"/>
                <a:gd name="T65" fmla="*/ 60 h 992"/>
                <a:gd name="T66" fmla="*/ 410 w 502"/>
                <a:gd name="T67" fmla="*/ 114 h 992"/>
                <a:gd name="T68" fmla="*/ 444 w 502"/>
                <a:gd name="T69" fmla="*/ 182 h 992"/>
                <a:gd name="T70" fmla="*/ 472 w 502"/>
                <a:gd name="T71" fmla="*/ 260 h 992"/>
                <a:gd name="T72" fmla="*/ 490 w 502"/>
                <a:gd name="T73" fmla="*/ 348 h 992"/>
                <a:gd name="T74" fmla="*/ 500 w 502"/>
                <a:gd name="T75" fmla="*/ 446 h 992"/>
                <a:gd name="T76" fmla="*/ 502 w 502"/>
                <a:gd name="T77" fmla="*/ 496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992">
                  <a:moveTo>
                    <a:pt x="502" y="496"/>
                  </a:moveTo>
                  <a:lnTo>
                    <a:pt x="502" y="496"/>
                  </a:lnTo>
                  <a:lnTo>
                    <a:pt x="500" y="546"/>
                  </a:lnTo>
                  <a:lnTo>
                    <a:pt x="496" y="596"/>
                  </a:lnTo>
                  <a:lnTo>
                    <a:pt x="490" y="644"/>
                  </a:lnTo>
                  <a:lnTo>
                    <a:pt x="482" y="688"/>
                  </a:lnTo>
                  <a:lnTo>
                    <a:pt x="472" y="732"/>
                  </a:lnTo>
                  <a:lnTo>
                    <a:pt x="460" y="774"/>
                  </a:lnTo>
                  <a:lnTo>
                    <a:pt x="444" y="812"/>
                  </a:lnTo>
                  <a:lnTo>
                    <a:pt x="428" y="846"/>
                  </a:lnTo>
                  <a:lnTo>
                    <a:pt x="410" y="878"/>
                  </a:lnTo>
                  <a:lnTo>
                    <a:pt x="392" y="906"/>
                  </a:lnTo>
                  <a:lnTo>
                    <a:pt x="370" y="932"/>
                  </a:lnTo>
                  <a:lnTo>
                    <a:pt x="348" y="952"/>
                  </a:lnTo>
                  <a:lnTo>
                    <a:pt x="326" y="970"/>
                  </a:lnTo>
                  <a:lnTo>
                    <a:pt x="302" y="982"/>
                  </a:lnTo>
                  <a:lnTo>
                    <a:pt x="290" y="986"/>
                  </a:lnTo>
                  <a:lnTo>
                    <a:pt x="276" y="988"/>
                  </a:lnTo>
                  <a:lnTo>
                    <a:pt x="264" y="990"/>
                  </a:lnTo>
                  <a:lnTo>
                    <a:pt x="250" y="992"/>
                  </a:lnTo>
                  <a:lnTo>
                    <a:pt x="250" y="992"/>
                  </a:lnTo>
                  <a:lnTo>
                    <a:pt x="238" y="990"/>
                  </a:lnTo>
                  <a:lnTo>
                    <a:pt x="226" y="988"/>
                  </a:lnTo>
                  <a:lnTo>
                    <a:pt x="212" y="986"/>
                  </a:lnTo>
                  <a:lnTo>
                    <a:pt x="200" y="982"/>
                  </a:lnTo>
                  <a:lnTo>
                    <a:pt x="176" y="970"/>
                  </a:lnTo>
                  <a:lnTo>
                    <a:pt x="154" y="952"/>
                  </a:lnTo>
                  <a:lnTo>
                    <a:pt x="132" y="932"/>
                  </a:lnTo>
                  <a:lnTo>
                    <a:pt x="110" y="906"/>
                  </a:lnTo>
                  <a:lnTo>
                    <a:pt x="92" y="878"/>
                  </a:lnTo>
                  <a:lnTo>
                    <a:pt x="74" y="846"/>
                  </a:lnTo>
                  <a:lnTo>
                    <a:pt x="58" y="812"/>
                  </a:lnTo>
                  <a:lnTo>
                    <a:pt x="42" y="774"/>
                  </a:lnTo>
                  <a:lnTo>
                    <a:pt x="30" y="732"/>
                  </a:lnTo>
                  <a:lnTo>
                    <a:pt x="20" y="688"/>
                  </a:lnTo>
                  <a:lnTo>
                    <a:pt x="12" y="644"/>
                  </a:lnTo>
                  <a:lnTo>
                    <a:pt x="6" y="596"/>
                  </a:lnTo>
                  <a:lnTo>
                    <a:pt x="2" y="546"/>
                  </a:lnTo>
                  <a:lnTo>
                    <a:pt x="0" y="496"/>
                  </a:lnTo>
                  <a:lnTo>
                    <a:pt x="0" y="496"/>
                  </a:lnTo>
                  <a:lnTo>
                    <a:pt x="2" y="446"/>
                  </a:lnTo>
                  <a:lnTo>
                    <a:pt x="6" y="396"/>
                  </a:lnTo>
                  <a:lnTo>
                    <a:pt x="12" y="348"/>
                  </a:lnTo>
                  <a:lnTo>
                    <a:pt x="20" y="304"/>
                  </a:lnTo>
                  <a:lnTo>
                    <a:pt x="30" y="260"/>
                  </a:lnTo>
                  <a:lnTo>
                    <a:pt x="42" y="220"/>
                  </a:lnTo>
                  <a:lnTo>
                    <a:pt x="58" y="182"/>
                  </a:lnTo>
                  <a:lnTo>
                    <a:pt x="74" y="146"/>
                  </a:lnTo>
                  <a:lnTo>
                    <a:pt x="92" y="114"/>
                  </a:lnTo>
                  <a:lnTo>
                    <a:pt x="110" y="86"/>
                  </a:lnTo>
                  <a:lnTo>
                    <a:pt x="132" y="60"/>
                  </a:lnTo>
                  <a:lnTo>
                    <a:pt x="154" y="40"/>
                  </a:lnTo>
                  <a:lnTo>
                    <a:pt x="176" y="24"/>
                  </a:lnTo>
                  <a:lnTo>
                    <a:pt x="200" y="10"/>
                  </a:lnTo>
                  <a:lnTo>
                    <a:pt x="212" y="6"/>
                  </a:lnTo>
                  <a:lnTo>
                    <a:pt x="226" y="4"/>
                  </a:lnTo>
                  <a:lnTo>
                    <a:pt x="238" y="2"/>
                  </a:lnTo>
                  <a:lnTo>
                    <a:pt x="250" y="0"/>
                  </a:lnTo>
                  <a:lnTo>
                    <a:pt x="250" y="0"/>
                  </a:lnTo>
                  <a:lnTo>
                    <a:pt x="264" y="2"/>
                  </a:lnTo>
                  <a:lnTo>
                    <a:pt x="276" y="4"/>
                  </a:lnTo>
                  <a:lnTo>
                    <a:pt x="290" y="6"/>
                  </a:lnTo>
                  <a:lnTo>
                    <a:pt x="302" y="10"/>
                  </a:lnTo>
                  <a:lnTo>
                    <a:pt x="326" y="24"/>
                  </a:lnTo>
                  <a:lnTo>
                    <a:pt x="348" y="40"/>
                  </a:lnTo>
                  <a:lnTo>
                    <a:pt x="370" y="60"/>
                  </a:lnTo>
                  <a:lnTo>
                    <a:pt x="392" y="86"/>
                  </a:lnTo>
                  <a:lnTo>
                    <a:pt x="410" y="114"/>
                  </a:lnTo>
                  <a:lnTo>
                    <a:pt x="428" y="146"/>
                  </a:lnTo>
                  <a:lnTo>
                    <a:pt x="444" y="182"/>
                  </a:lnTo>
                  <a:lnTo>
                    <a:pt x="460" y="220"/>
                  </a:lnTo>
                  <a:lnTo>
                    <a:pt x="472" y="260"/>
                  </a:lnTo>
                  <a:lnTo>
                    <a:pt x="482" y="304"/>
                  </a:lnTo>
                  <a:lnTo>
                    <a:pt x="490" y="348"/>
                  </a:lnTo>
                  <a:lnTo>
                    <a:pt x="496" y="396"/>
                  </a:lnTo>
                  <a:lnTo>
                    <a:pt x="500" y="446"/>
                  </a:lnTo>
                  <a:lnTo>
                    <a:pt x="502" y="496"/>
                  </a:lnTo>
                  <a:lnTo>
                    <a:pt x="502" y="496"/>
                  </a:lnTo>
                  <a:close/>
                </a:path>
              </a:pathLst>
            </a:custGeom>
            <a:solidFill>
              <a:srgbClr val="E8EE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16"/>
            <p:cNvSpPr>
              <a:spLocks/>
            </p:cNvSpPr>
            <p:nvPr/>
          </p:nvSpPr>
          <p:spPr bwMode="auto">
            <a:xfrm>
              <a:off x="-2464117" y="7153720"/>
              <a:ext cx="590550" cy="1168400"/>
            </a:xfrm>
            <a:custGeom>
              <a:avLst/>
              <a:gdLst>
                <a:gd name="T0" fmla="*/ 372 w 372"/>
                <a:gd name="T1" fmla="*/ 368 h 736"/>
                <a:gd name="T2" fmla="*/ 368 w 372"/>
                <a:gd name="T3" fmla="*/ 442 h 736"/>
                <a:gd name="T4" fmla="*/ 358 w 372"/>
                <a:gd name="T5" fmla="*/ 510 h 736"/>
                <a:gd name="T6" fmla="*/ 340 w 372"/>
                <a:gd name="T7" fmla="*/ 574 h 736"/>
                <a:gd name="T8" fmla="*/ 318 w 372"/>
                <a:gd name="T9" fmla="*/ 628 h 736"/>
                <a:gd name="T10" fmla="*/ 290 w 372"/>
                <a:gd name="T11" fmla="*/ 672 h 736"/>
                <a:gd name="T12" fmla="*/ 258 w 372"/>
                <a:gd name="T13" fmla="*/ 706 h 736"/>
                <a:gd name="T14" fmla="*/ 224 w 372"/>
                <a:gd name="T15" fmla="*/ 728 h 736"/>
                <a:gd name="T16" fmla="*/ 186 w 372"/>
                <a:gd name="T17" fmla="*/ 736 h 736"/>
                <a:gd name="T18" fmla="*/ 166 w 372"/>
                <a:gd name="T19" fmla="*/ 734 h 736"/>
                <a:gd name="T20" fmla="*/ 130 w 372"/>
                <a:gd name="T21" fmla="*/ 718 h 736"/>
                <a:gd name="T22" fmla="*/ 96 w 372"/>
                <a:gd name="T23" fmla="*/ 692 h 736"/>
                <a:gd name="T24" fmla="*/ 68 w 372"/>
                <a:gd name="T25" fmla="*/ 652 h 736"/>
                <a:gd name="T26" fmla="*/ 42 w 372"/>
                <a:gd name="T27" fmla="*/ 602 h 736"/>
                <a:gd name="T28" fmla="*/ 22 w 372"/>
                <a:gd name="T29" fmla="*/ 544 h 736"/>
                <a:gd name="T30" fmla="*/ 8 w 372"/>
                <a:gd name="T31" fmla="*/ 478 h 736"/>
                <a:gd name="T32" fmla="*/ 0 w 372"/>
                <a:gd name="T33" fmla="*/ 406 h 736"/>
                <a:gd name="T34" fmla="*/ 0 w 372"/>
                <a:gd name="T35" fmla="*/ 368 h 736"/>
                <a:gd name="T36" fmla="*/ 4 w 372"/>
                <a:gd name="T37" fmla="*/ 294 h 736"/>
                <a:gd name="T38" fmla="*/ 14 w 372"/>
                <a:gd name="T39" fmla="*/ 224 h 736"/>
                <a:gd name="T40" fmla="*/ 32 w 372"/>
                <a:gd name="T41" fmla="*/ 162 h 736"/>
                <a:gd name="T42" fmla="*/ 54 w 372"/>
                <a:gd name="T43" fmla="*/ 108 h 736"/>
                <a:gd name="T44" fmla="*/ 82 w 372"/>
                <a:gd name="T45" fmla="*/ 62 h 736"/>
                <a:gd name="T46" fmla="*/ 114 w 372"/>
                <a:gd name="T47" fmla="*/ 28 h 736"/>
                <a:gd name="T48" fmla="*/ 148 w 372"/>
                <a:gd name="T49" fmla="*/ 8 h 736"/>
                <a:gd name="T50" fmla="*/ 186 w 372"/>
                <a:gd name="T51" fmla="*/ 0 h 736"/>
                <a:gd name="T52" fmla="*/ 204 w 372"/>
                <a:gd name="T53" fmla="*/ 2 h 736"/>
                <a:gd name="T54" fmla="*/ 242 w 372"/>
                <a:gd name="T55" fmla="*/ 16 h 736"/>
                <a:gd name="T56" fmla="*/ 274 w 372"/>
                <a:gd name="T57" fmla="*/ 44 h 736"/>
                <a:gd name="T58" fmla="*/ 304 w 372"/>
                <a:gd name="T59" fmla="*/ 84 h 736"/>
                <a:gd name="T60" fmla="*/ 330 w 372"/>
                <a:gd name="T61" fmla="*/ 134 h 736"/>
                <a:gd name="T62" fmla="*/ 350 w 372"/>
                <a:gd name="T63" fmla="*/ 192 h 736"/>
                <a:gd name="T64" fmla="*/ 364 w 372"/>
                <a:gd name="T65" fmla="*/ 258 h 736"/>
                <a:gd name="T66" fmla="*/ 372 w 372"/>
                <a:gd name="T67" fmla="*/ 330 h 736"/>
                <a:gd name="T68" fmla="*/ 372 w 372"/>
                <a:gd name="T69" fmla="*/ 36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2" h="736">
                  <a:moveTo>
                    <a:pt x="372" y="368"/>
                  </a:moveTo>
                  <a:lnTo>
                    <a:pt x="372" y="368"/>
                  </a:lnTo>
                  <a:lnTo>
                    <a:pt x="372" y="406"/>
                  </a:lnTo>
                  <a:lnTo>
                    <a:pt x="368" y="442"/>
                  </a:lnTo>
                  <a:lnTo>
                    <a:pt x="364" y="478"/>
                  </a:lnTo>
                  <a:lnTo>
                    <a:pt x="358" y="510"/>
                  </a:lnTo>
                  <a:lnTo>
                    <a:pt x="350" y="544"/>
                  </a:lnTo>
                  <a:lnTo>
                    <a:pt x="340" y="574"/>
                  </a:lnTo>
                  <a:lnTo>
                    <a:pt x="330" y="602"/>
                  </a:lnTo>
                  <a:lnTo>
                    <a:pt x="318" y="628"/>
                  </a:lnTo>
                  <a:lnTo>
                    <a:pt x="304" y="652"/>
                  </a:lnTo>
                  <a:lnTo>
                    <a:pt x="290" y="672"/>
                  </a:lnTo>
                  <a:lnTo>
                    <a:pt x="274" y="692"/>
                  </a:lnTo>
                  <a:lnTo>
                    <a:pt x="258" y="706"/>
                  </a:lnTo>
                  <a:lnTo>
                    <a:pt x="242" y="718"/>
                  </a:lnTo>
                  <a:lnTo>
                    <a:pt x="224" y="728"/>
                  </a:lnTo>
                  <a:lnTo>
                    <a:pt x="204" y="734"/>
                  </a:lnTo>
                  <a:lnTo>
                    <a:pt x="186" y="736"/>
                  </a:lnTo>
                  <a:lnTo>
                    <a:pt x="186" y="736"/>
                  </a:lnTo>
                  <a:lnTo>
                    <a:pt x="166" y="734"/>
                  </a:lnTo>
                  <a:lnTo>
                    <a:pt x="148" y="728"/>
                  </a:lnTo>
                  <a:lnTo>
                    <a:pt x="130" y="718"/>
                  </a:lnTo>
                  <a:lnTo>
                    <a:pt x="114" y="706"/>
                  </a:lnTo>
                  <a:lnTo>
                    <a:pt x="96" y="692"/>
                  </a:lnTo>
                  <a:lnTo>
                    <a:pt x="82" y="672"/>
                  </a:lnTo>
                  <a:lnTo>
                    <a:pt x="68" y="652"/>
                  </a:lnTo>
                  <a:lnTo>
                    <a:pt x="54" y="628"/>
                  </a:lnTo>
                  <a:lnTo>
                    <a:pt x="42" y="602"/>
                  </a:lnTo>
                  <a:lnTo>
                    <a:pt x="32" y="574"/>
                  </a:lnTo>
                  <a:lnTo>
                    <a:pt x="22" y="544"/>
                  </a:lnTo>
                  <a:lnTo>
                    <a:pt x="14" y="510"/>
                  </a:lnTo>
                  <a:lnTo>
                    <a:pt x="8" y="478"/>
                  </a:lnTo>
                  <a:lnTo>
                    <a:pt x="4" y="442"/>
                  </a:lnTo>
                  <a:lnTo>
                    <a:pt x="0" y="406"/>
                  </a:lnTo>
                  <a:lnTo>
                    <a:pt x="0" y="368"/>
                  </a:lnTo>
                  <a:lnTo>
                    <a:pt x="0" y="368"/>
                  </a:lnTo>
                  <a:lnTo>
                    <a:pt x="0" y="330"/>
                  </a:lnTo>
                  <a:lnTo>
                    <a:pt x="4" y="294"/>
                  </a:lnTo>
                  <a:lnTo>
                    <a:pt x="8" y="258"/>
                  </a:lnTo>
                  <a:lnTo>
                    <a:pt x="14" y="224"/>
                  </a:lnTo>
                  <a:lnTo>
                    <a:pt x="22" y="192"/>
                  </a:lnTo>
                  <a:lnTo>
                    <a:pt x="32" y="162"/>
                  </a:lnTo>
                  <a:lnTo>
                    <a:pt x="42" y="134"/>
                  </a:lnTo>
                  <a:lnTo>
                    <a:pt x="54" y="108"/>
                  </a:lnTo>
                  <a:lnTo>
                    <a:pt x="68" y="84"/>
                  </a:lnTo>
                  <a:lnTo>
                    <a:pt x="82" y="62"/>
                  </a:lnTo>
                  <a:lnTo>
                    <a:pt x="96" y="44"/>
                  </a:lnTo>
                  <a:lnTo>
                    <a:pt x="114" y="28"/>
                  </a:lnTo>
                  <a:lnTo>
                    <a:pt x="130" y="16"/>
                  </a:lnTo>
                  <a:lnTo>
                    <a:pt x="148" y="8"/>
                  </a:lnTo>
                  <a:lnTo>
                    <a:pt x="166" y="2"/>
                  </a:lnTo>
                  <a:lnTo>
                    <a:pt x="186" y="0"/>
                  </a:lnTo>
                  <a:lnTo>
                    <a:pt x="186" y="0"/>
                  </a:lnTo>
                  <a:lnTo>
                    <a:pt x="204" y="2"/>
                  </a:lnTo>
                  <a:lnTo>
                    <a:pt x="224" y="8"/>
                  </a:lnTo>
                  <a:lnTo>
                    <a:pt x="242" y="16"/>
                  </a:lnTo>
                  <a:lnTo>
                    <a:pt x="258" y="28"/>
                  </a:lnTo>
                  <a:lnTo>
                    <a:pt x="274" y="44"/>
                  </a:lnTo>
                  <a:lnTo>
                    <a:pt x="290" y="62"/>
                  </a:lnTo>
                  <a:lnTo>
                    <a:pt x="304" y="84"/>
                  </a:lnTo>
                  <a:lnTo>
                    <a:pt x="318" y="108"/>
                  </a:lnTo>
                  <a:lnTo>
                    <a:pt x="330" y="134"/>
                  </a:lnTo>
                  <a:lnTo>
                    <a:pt x="340" y="162"/>
                  </a:lnTo>
                  <a:lnTo>
                    <a:pt x="350" y="192"/>
                  </a:lnTo>
                  <a:lnTo>
                    <a:pt x="358" y="224"/>
                  </a:lnTo>
                  <a:lnTo>
                    <a:pt x="364" y="258"/>
                  </a:lnTo>
                  <a:lnTo>
                    <a:pt x="368" y="294"/>
                  </a:lnTo>
                  <a:lnTo>
                    <a:pt x="372" y="330"/>
                  </a:lnTo>
                  <a:lnTo>
                    <a:pt x="372" y="368"/>
                  </a:lnTo>
                  <a:lnTo>
                    <a:pt x="372" y="368"/>
                  </a:lnTo>
                  <a:close/>
                </a:path>
              </a:pathLst>
            </a:custGeom>
            <a:solidFill>
              <a:srgbClr val="C4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17"/>
            <p:cNvSpPr>
              <a:spLocks/>
            </p:cNvSpPr>
            <p:nvPr/>
          </p:nvSpPr>
          <p:spPr bwMode="auto">
            <a:xfrm>
              <a:off x="-2378392" y="7341045"/>
              <a:ext cx="381000" cy="752475"/>
            </a:xfrm>
            <a:custGeom>
              <a:avLst/>
              <a:gdLst>
                <a:gd name="T0" fmla="*/ 240 w 240"/>
                <a:gd name="T1" fmla="*/ 238 h 474"/>
                <a:gd name="T2" fmla="*/ 236 w 240"/>
                <a:gd name="T3" fmla="*/ 286 h 474"/>
                <a:gd name="T4" fmla="*/ 230 w 240"/>
                <a:gd name="T5" fmla="*/ 330 h 474"/>
                <a:gd name="T6" fmla="*/ 218 w 240"/>
                <a:gd name="T7" fmla="*/ 370 h 474"/>
                <a:gd name="T8" fmla="*/ 204 w 240"/>
                <a:gd name="T9" fmla="*/ 404 h 474"/>
                <a:gd name="T10" fmla="*/ 186 w 240"/>
                <a:gd name="T11" fmla="*/ 434 h 474"/>
                <a:gd name="T12" fmla="*/ 166 w 240"/>
                <a:gd name="T13" fmla="*/ 456 h 474"/>
                <a:gd name="T14" fmla="*/ 144 w 240"/>
                <a:gd name="T15" fmla="*/ 470 h 474"/>
                <a:gd name="T16" fmla="*/ 120 w 240"/>
                <a:gd name="T17" fmla="*/ 474 h 474"/>
                <a:gd name="T18" fmla="*/ 108 w 240"/>
                <a:gd name="T19" fmla="*/ 472 h 474"/>
                <a:gd name="T20" fmla="*/ 84 w 240"/>
                <a:gd name="T21" fmla="*/ 464 h 474"/>
                <a:gd name="T22" fmla="*/ 62 w 240"/>
                <a:gd name="T23" fmla="*/ 446 h 474"/>
                <a:gd name="T24" fmla="*/ 44 w 240"/>
                <a:gd name="T25" fmla="*/ 420 h 474"/>
                <a:gd name="T26" fmla="*/ 26 w 240"/>
                <a:gd name="T27" fmla="*/ 388 h 474"/>
                <a:gd name="T28" fmla="*/ 14 w 240"/>
                <a:gd name="T29" fmla="*/ 350 h 474"/>
                <a:gd name="T30" fmla="*/ 4 w 240"/>
                <a:gd name="T31" fmla="*/ 308 h 474"/>
                <a:gd name="T32" fmla="*/ 0 w 240"/>
                <a:gd name="T33" fmla="*/ 262 h 474"/>
                <a:gd name="T34" fmla="*/ 0 w 240"/>
                <a:gd name="T35" fmla="*/ 238 h 474"/>
                <a:gd name="T36" fmla="*/ 2 w 240"/>
                <a:gd name="T37" fmla="*/ 190 h 474"/>
                <a:gd name="T38" fmla="*/ 10 w 240"/>
                <a:gd name="T39" fmla="*/ 146 h 474"/>
                <a:gd name="T40" fmla="*/ 20 w 240"/>
                <a:gd name="T41" fmla="*/ 106 h 474"/>
                <a:gd name="T42" fmla="*/ 34 w 240"/>
                <a:gd name="T43" fmla="*/ 70 h 474"/>
                <a:gd name="T44" fmla="*/ 52 w 240"/>
                <a:gd name="T45" fmla="*/ 42 h 474"/>
                <a:gd name="T46" fmla="*/ 72 w 240"/>
                <a:gd name="T47" fmla="*/ 20 h 474"/>
                <a:gd name="T48" fmla="*/ 96 w 240"/>
                <a:gd name="T49" fmla="*/ 6 h 474"/>
                <a:gd name="T50" fmla="*/ 120 w 240"/>
                <a:gd name="T51" fmla="*/ 0 h 474"/>
                <a:gd name="T52" fmla="*/ 132 w 240"/>
                <a:gd name="T53" fmla="*/ 2 h 474"/>
                <a:gd name="T54" fmla="*/ 156 w 240"/>
                <a:gd name="T55" fmla="*/ 12 h 474"/>
                <a:gd name="T56" fmla="*/ 176 w 240"/>
                <a:gd name="T57" fmla="*/ 30 h 474"/>
                <a:gd name="T58" fmla="*/ 196 w 240"/>
                <a:gd name="T59" fmla="*/ 54 h 474"/>
                <a:gd name="T60" fmla="*/ 212 w 240"/>
                <a:gd name="T61" fmla="*/ 86 h 474"/>
                <a:gd name="T62" fmla="*/ 224 w 240"/>
                <a:gd name="T63" fmla="*/ 124 h 474"/>
                <a:gd name="T64" fmla="*/ 234 w 240"/>
                <a:gd name="T65" fmla="*/ 168 h 474"/>
                <a:gd name="T66" fmla="*/ 238 w 240"/>
                <a:gd name="T67" fmla="*/ 214 h 474"/>
                <a:gd name="T68" fmla="*/ 240 w 240"/>
                <a:gd name="T69" fmla="*/ 238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0" h="474">
                  <a:moveTo>
                    <a:pt x="240" y="238"/>
                  </a:moveTo>
                  <a:lnTo>
                    <a:pt x="240" y="238"/>
                  </a:lnTo>
                  <a:lnTo>
                    <a:pt x="238" y="262"/>
                  </a:lnTo>
                  <a:lnTo>
                    <a:pt x="236" y="286"/>
                  </a:lnTo>
                  <a:lnTo>
                    <a:pt x="234" y="308"/>
                  </a:lnTo>
                  <a:lnTo>
                    <a:pt x="230" y="330"/>
                  </a:lnTo>
                  <a:lnTo>
                    <a:pt x="224" y="350"/>
                  </a:lnTo>
                  <a:lnTo>
                    <a:pt x="218" y="370"/>
                  </a:lnTo>
                  <a:lnTo>
                    <a:pt x="212" y="388"/>
                  </a:lnTo>
                  <a:lnTo>
                    <a:pt x="204" y="404"/>
                  </a:lnTo>
                  <a:lnTo>
                    <a:pt x="196" y="420"/>
                  </a:lnTo>
                  <a:lnTo>
                    <a:pt x="186" y="434"/>
                  </a:lnTo>
                  <a:lnTo>
                    <a:pt x="176" y="446"/>
                  </a:lnTo>
                  <a:lnTo>
                    <a:pt x="166" y="456"/>
                  </a:lnTo>
                  <a:lnTo>
                    <a:pt x="156" y="464"/>
                  </a:lnTo>
                  <a:lnTo>
                    <a:pt x="144" y="470"/>
                  </a:lnTo>
                  <a:lnTo>
                    <a:pt x="132" y="472"/>
                  </a:lnTo>
                  <a:lnTo>
                    <a:pt x="120" y="474"/>
                  </a:lnTo>
                  <a:lnTo>
                    <a:pt x="120" y="474"/>
                  </a:lnTo>
                  <a:lnTo>
                    <a:pt x="108" y="472"/>
                  </a:lnTo>
                  <a:lnTo>
                    <a:pt x="96" y="470"/>
                  </a:lnTo>
                  <a:lnTo>
                    <a:pt x="84" y="464"/>
                  </a:lnTo>
                  <a:lnTo>
                    <a:pt x="72" y="456"/>
                  </a:lnTo>
                  <a:lnTo>
                    <a:pt x="62" y="446"/>
                  </a:lnTo>
                  <a:lnTo>
                    <a:pt x="52" y="434"/>
                  </a:lnTo>
                  <a:lnTo>
                    <a:pt x="44" y="420"/>
                  </a:lnTo>
                  <a:lnTo>
                    <a:pt x="34" y="404"/>
                  </a:lnTo>
                  <a:lnTo>
                    <a:pt x="26" y="388"/>
                  </a:lnTo>
                  <a:lnTo>
                    <a:pt x="20" y="370"/>
                  </a:lnTo>
                  <a:lnTo>
                    <a:pt x="14" y="350"/>
                  </a:lnTo>
                  <a:lnTo>
                    <a:pt x="10" y="330"/>
                  </a:lnTo>
                  <a:lnTo>
                    <a:pt x="4" y="308"/>
                  </a:lnTo>
                  <a:lnTo>
                    <a:pt x="2" y="286"/>
                  </a:lnTo>
                  <a:lnTo>
                    <a:pt x="0" y="262"/>
                  </a:lnTo>
                  <a:lnTo>
                    <a:pt x="0" y="238"/>
                  </a:lnTo>
                  <a:lnTo>
                    <a:pt x="0" y="238"/>
                  </a:lnTo>
                  <a:lnTo>
                    <a:pt x="0" y="214"/>
                  </a:lnTo>
                  <a:lnTo>
                    <a:pt x="2" y="190"/>
                  </a:lnTo>
                  <a:lnTo>
                    <a:pt x="4" y="168"/>
                  </a:lnTo>
                  <a:lnTo>
                    <a:pt x="10" y="146"/>
                  </a:lnTo>
                  <a:lnTo>
                    <a:pt x="14" y="124"/>
                  </a:lnTo>
                  <a:lnTo>
                    <a:pt x="20" y="106"/>
                  </a:lnTo>
                  <a:lnTo>
                    <a:pt x="26" y="86"/>
                  </a:lnTo>
                  <a:lnTo>
                    <a:pt x="34" y="70"/>
                  </a:lnTo>
                  <a:lnTo>
                    <a:pt x="44" y="54"/>
                  </a:lnTo>
                  <a:lnTo>
                    <a:pt x="52" y="42"/>
                  </a:lnTo>
                  <a:lnTo>
                    <a:pt x="62" y="30"/>
                  </a:lnTo>
                  <a:lnTo>
                    <a:pt x="72" y="20"/>
                  </a:lnTo>
                  <a:lnTo>
                    <a:pt x="84" y="12"/>
                  </a:lnTo>
                  <a:lnTo>
                    <a:pt x="96" y="6"/>
                  </a:lnTo>
                  <a:lnTo>
                    <a:pt x="108" y="2"/>
                  </a:lnTo>
                  <a:lnTo>
                    <a:pt x="120" y="0"/>
                  </a:lnTo>
                  <a:lnTo>
                    <a:pt x="120" y="0"/>
                  </a:lnTo>
                  <a:lnTo>
                    <a:pt x="132" y="2"/>
                  </a:lnTo>
                  <a:lnTo>
                    <a:pt x="144" y="6"/>
                  </a:lnTo>
                  <a:lnTo>
                    <a:pt x="156" y="12"/>
                  </a:lnTo>
                  <a:lnTo>
                    <a:pt x="166" y="20"/>
                  </a:lnTo>
                  <a:lnTo>
                    <a:pt x="176" y="30"/>
                  </a:lnTo>
                  <a:lnTo>
                    <a:pt x="186" y="42"/>
                  </a:lnTo>
                  <a:lnTo>
                    <a:pt x="196" y="54"/>
                  </a:lnTo>
                  <a:lnTo>
                    <a:pt x="204" y="70"/>
                  </a:lnTo>
                  <a:lnTo>
                    <a:pt x="212" y="86"/>
                  </a:lnTo>
                  <a:lnTo>
                    <a:pt x="218" y="106"/>
                  </a:lnTo>
                  <a:lnTo>
                    <a:pt x="224" y="124"/>
                  </a:lnTo>
                  <a:lnTo>
                    <a:pt x="230" y="146"/>
                  </a:lnTo>
                  <a:lnTo>
                    <a:pt x="234" y="168"/>
                  </a:lnTo>
                  <a:lnTo>
                    <a:pt x="236" y="190"/>
                  </a:lnTo>
                  <a:lnTo>
                    <a:pt x="238" y="214"/>
                  </a:lnTo>
                  <a:lnTo>
                    <a:pt x="240" y="238"/>
                  </a:lnTo>
                  <a:lnTo>
                    <a:pt x="240" y="238"/>
                  </a:lnTo>
                  <a:close/>
                </a:path>
              </a:pathLst>
            </a:custGeom>
            <a:solidFill>
              <a:srgbClr val="E8EE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18"/>
            <p:cNvSpPr>
              <a:spLocks/>
            </p:cNvSpPr>
            <p:nvPr/>
          </p:nvSpPr>
          <p:spPr bwMode="auto">
            <a:xfrm>
              <a:off x="-2295842" y="7547420"/>
              <a:ext cx="174625" cy="339725"/>
            </a:xfrm>
            <a:custGeom>
              <a:avLst/>
              <a:gdLst>
                <a:gd name="T0" fmla="*/ 110 w 110"/>
                <a:gd name="T1" fmla="*/ 108 h 214"/>
                <a:gd name="T2" fmla="*/ 110 w 110"/>
                <a:gd name="T3" fmla="*/ 108 h 214"/>
                <a:gd name="T4" fmla="*/ 108 w 110"/>
                <a:gd name="T5" fmla="*/ 130 h 214"/>
                <a:gd name="T6" fmla="*/ 106 w 110"/>
                <a:gd name="T7" fmla="*/ 150 h 214"/>
                <a:gd name="T8" fmla="*/ 100 w 110"/>
                <a:gd name="T9" fmla="*/ 168 h 214"/>
                <a:gd name="T10" fmla="*/ 94 w 110"/>
                <a:gd name="T11" fmla="*/ 184 h 214"/>
                <a:gd name="T12" fmla="*/ 86 w 110"/>
                <a:gd name="T13" fmla="*/ 196 h 214"/>
                <a:gd name="T14" fmla="*/ 76 w 110"/>
                <a:gd name="T15" fmla="*/ 206 h 214"/>
                <a:gd name="T16" fmla="*/ 66 w 110"/>
                <a:gd name="T17" fmla="*/ 212 h 214"/>
                <a:gd name="T18" fmla="*/ 56 w 110"/>
                <a:gd name="T19" fmla="*/ 214 h 214"/>
                <a:gd name="T20" fmla="*/ 56 w 110"/>
                <a:gd name="T21" fmla="*/ 214 h 214"/>
                <a:gd name="T22" fmla="*/ 44 w 110"/>
                <a:gd name="T23" fmla="*/ 212 h 214"/>
                <a:gd name="T24" fmla="*/ 34 w 110"/>
                <a:gd name="T25" fmla="*/ 206 h 214"/>
                <a:gd name="T26" fmla="*/ 24 w 110"/>
                <a:gd name="T27" fmla="*/ 196 h 214"/>
                <a:gd name="T28" fmla="*/ 16 w 110"/>
                <a:gd name="T29" fmla="*/ 184 h 214"/>
                <a:gd name="T30" fmla="*/ 10 w 110"/>
                <a:gd name="T31" fmla="*/ 168 h 214"/>
                <a:gd name="T32" fmla="*/ 6 w 110"/>
                <a:gd name="T33" fmla="*/ 150 h 214"/>
                <a:gd name="T34" fmla="*/ 2 w 110"/>
                <a:gd name="T35" fmla="*/ 130 h 214"/>
                <a:gd name="T36" fmla="*/ 0 w 110"/>
                <a:gd name="T37" fmla="*/ 108 h 214"/>
                <a:gd name="T38" fmla="*/ 0 w 110"/>
                <a:gd name="T39" fmla="*/ 108 h 214"/>
                <a:gd name="T40" fmla="*/ 2 w 110"/>
                <a:gd name="T41" fmla="*/ 86 h 214"/>
                <a:gd name="T42" fmla="*/ 6 w 110"/>
                <a:gd name="T43" fmla="*/ 66 h 214"/>
                <a:gd name="T44" fmla="*/ 10 w 110"/>
                <a:gd name="T45" fmla="*/ 48 h 214"/>
                <a:gd name="T46" fmla="*/ 16 w 110"/>
                <a:gd name="T47" fmla="*/ 32 h 214"/>
                <a:gd name="T48" fmla="*/ 24 w 110"/>
                <a:gd name="T49" fmla="*/ 18 h 214"/>
                <a:gd name="T50" fmla="*/ 34 w 110"/>
                <a:gd name="T51" fmla="*/ 8 h 214"/>
                <a:gd name="T52" fmla="*/ 44 w 110"/>
                <a:gd name="T53" fmla="*/ 2 h 214"/>
                <a:gd name="T54" fmla="*/ 56 w 110"/>
                <a:gd name="T55" fmla="*/ 0 h 214"/>
                <a:gd name="T56" fmla="*/ 56 w 110"/>
                <a:gd name="T57" fmla="*/ 0 h 214"/>
                <a:gd name="T58" fmla="*/ 66 w 110"/>
                <a:gd name="T59" fmla="*/ 2 h 214"/>
                <a:gd name="T60" fmla="*/ 76 w 110"/>
                <a:gd name="T61" fmla="*/ 8 h 214"/>
                <a:gd name="T62" fmla="*/ 86 w 110"/>
                <a:gd name="T63" fmla="*/ 18 h 214"/>
                <a:gd name="T64" fmla="*/ 94 w 110"/>
                <a:gd name="T65" fmla="*/ 32 h 214"/>
                <a:gd name="T66" fmla="*/ 100 w 110"/>
                <a:gd name="T67" fmla="*/ 48 h 214"/>
                <a:gd name="T68" fmla="*/ 106 w 110"/>
                <a:gd name="T69" fmla="*/ 66 h 214"/>
                <a:gd name="T70" fmla="*/ 108 w 110"/>
                <a:gd name="T71" fmla="*/ 86 h 214"/>
                <a:gd name="T72" fmla="*/ 110 w 110"/>
                <a:gd name="T73" fmla="*/ 108 h 214"/>
                <a:gd name="T74" fmla="*/ 110 w 110"/>
                <a:gd name="T75" fmla="*/ 10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214">
                  <a:moveTo>
                    <a:pt x="110" y="108"/>
                  </a:moveTo>
                  <a:lnTo>
                    <a:pt x="110" y="108"/>
                  </a:lnTo>
                  <a:lnTo>
                    <a:pt x="108" y="130"/>
                  </a:lnTo>
                  <a:lnTo>
                    <a:pt x="106" y="150"/>
                  </a:lnTo>
                  <a:lnTo>
                    <a:pt x="100" y="168"/>
                  </a:lnTo>
                  <a:lnTo>
                    <a:pt x="94" y="184"/>
                  </a:lnTo>
                  <a:lnTo>
                    <a:pt x="86" y="196"/>
                  </a:lnTo>
                  <a:lnTo>
                    <a:pt x="76" y="206"/>
                  </a:lnTo>
                  <a:lnTo>
                    <a:pt x="66" y="212"/>
                  </a:lnTo>
                  <a:lnTo>
                    <a:pt x="56" y="214"/>
                  </a:lnTo>
                  <a:lnTo>
                    <a:pt x="56" y="214"/>
                  </a:lnTo>
                  <a:lnTo>
                    <a:pt x="44" y="212"/>
                  </a:lnTo>
                  <a:lnTo>
                    <a:pt x="34" y="206"/>
                  </a:lnTo>
                  <a:lnTo>
                    <a:pt x="24" y="196"/>
                  </a:lnTo>
                  <a:lnTo>
                    <a:pt x="16" y="184"/>
                  </a:lnTo>
                  <a:lnTo>
                    <a:pt x="10" y="168"/>
                  </a:lnTo>
                  <a:lnTo>
                    <a:pt x="6" y="150"/>
                  </a:lnTo>
                  <a:lnTo>
                    <a:pt x="2" y="130"/>
                  </a:lnTo>
                  <a:lnTo>
                    <a:pt x="0" y="108"/>
                  </a:lnTo>
                  <a:lnTo>
                    <a:pt x="0" y="108"/>
                  </a:lnTo>
                  <a:lnTo>
                    <a:pt x="2" y="86"/>
                  </a:lnTo>
                  <a:lnTo>
                    <a:pt x="6" y="66"/>
                  </a:lnTo>
                  <a:lnTo>
                    <a:pt x="10" y="48"/>
                  </a:lnTo>
                  <a:lnTo>
                    <a:pt x="16" y="32"/>
                  </a:lnTo>
                  <a:lnTo>
                    <a:pt x="24" y="18"/>
                  </a:lnTo>
                  <a:lnTo>
                    <a:pt x="34" y="8"/>
                  </a:lnTo>
                  <a:lnTo>
                    <a:pt x="44" y="2"/>
                  </a:lnTo>
                  <a:lnTo>
                    <a:pt x="56" y="0"/>
                  </a:lnTo>
                  <a:lnTo>
                    <a:pt x="56" y="0"/>
                  </a:lnTo>
                  <a:lnTo>
                    <a:pt x="66" y="2"/>
                  </a:lnTo>
                  <a:lnTo>
                    <a:pt x="76" y="8"/>
                  </a:lnTo>
                  <a:lnTo>
                    <a:pt x="86" y="18"/>
                  </a:lnTo>
                  <a:lnTo>
                    <a:pt x="94" y="32"/>
                  </a:lnTo>
                  <a:lnTo>
                    <a:pt x="100" y="48"/>
                  </a:lnTo>
                  <a:lnTo>
                    <a:pt x="106" y="66"/>
                  </a:lnTo>
                  <a:lnTo>
                    <a:pt x="108" y="86"/>
                  </a:lnTo>
                  <a:lnTo>
                    <a:pt x="110" y="108"/>
                  </a:lnTo>
                  <a:lnTo>
                    <a:pt x="110" y="108"/>
                  </a:lnTo>
                  <a:close/>
                </a:path>
              </a:pathLst>
            </a:custGeom>
            <a:solidFill>
              <a:srgbClr val="C4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19"/>
            <p:cNvSpPr>
              <a:spLocks/>
            </p:cNvSpPr>
            <p:nvPr/>
          </p:nvSpPr>
          <p:spPr bwMode="auto">
            <a:xfrm>
              <a:off x="-1568767" y="8811070"/>
              <a:ext cx="508000" cy="1558925"/>
            </a:xfrm>
            <a:custGeom>
              <a:avLst/>
              <a:gdLst>
                <a:gd name="T0" fmla="*/ 320 w 320"/>
                <a:gd name="T1" fmla="*/ 936 h 982"/>
                <a:gd name="T2" fmla="*/ 320 w 320"/>
                <a:gd name="T3" fmla="*/ 936 h 982"/>
                <a:gd name="T4" fmla="*/ 320 w 320"/>
                <a:gd name="T5" fmla="*/ 944 h 982"/>
                <a:gd name="T6" fmla="*/ 320 w 320"/>
                <a:gd name="T7" fmla="*/ 952 h 982"/>
                <a:gd name="T8" fmla="*/ 318 w 320"/>
                <a:gd name="T9" fmla="*/ 958 h 982"/>
                <a:gd name="T10" fmla="*/ 316 w 320"/>
                <a:gd name="T11" fmla="*/ 964 h 982"/>
                <a:gd name="T12" fmla="*/ 312 w 320"/>
                <a:gd name="T13" fmla="*/ 970 h 982"/>
                <a:gd name="T14" fmla="*/ 308 w 320"/>
                <a:gd name="T15" fmla="*/ 974 h 982"/>
                <a:gd name="T16" fmla="*/ 302 w 320"/>
                <a:gd name="T17" fmla="*/ 978 h 982"/>
                <a:gd name="T18" fmla="*/ 294 w 320"/>
                <a:gd name="T19" fmla="*/ 980 h 982"/>
                <a:gd name="T20" fmla="*/ 292 w 320"/>
                <a:gd name="T21" fmla="*/ 982 h 982"/>
                <a:gd name="T22" fmla="*/ 292 w 320"/>
                <a:gd name="T23" fmla="*/ 982 h 982"/>
                <a:gd name="T24" fmla="*/ 284 w 320"/>
                <a:gd name="T25" fmla="*/ 982 h 982"/>
                <a:gd name="T26" fmla="*/ 278 w 320"/>
                <a:gd name="T27" fmla="*/ 982 h 982"/>
                <a:gd name="T28" fmla="*/ 270 w 320"/>
                <a:gd name="T29" fmla="*/ 980 h 982"/>
                <a:gd name="T30" fmla="*/ 264 w 320"/>
                <a:gd name="T31" fmla="*/ 978 h 982"/>
                <a:gd name="T32" fmla="*/ 260 w 320"/>
                <a:gd name="T33" fmla="*/ 974 h 982"/>
                <a:gd name="T34" fmla="*/ 254 w 320"/>
                <a:gd name="T35" fmla="*/ 970 h 982"/>
                <a:gd name="T36" fmla="*/ 250 w 320"/>
                <a:gd name="T37" fmla="*/ 964 h 982"/>
                <a:gd name="T38" fmla="*/ 248 w 320"/>
                <a:gd name="T39" fmla="*/ 956 h 982"/>
                <a:gd name="T40" fmla="*/ 0 w 320"/>
                <a:gd name="T41" fmla="*/ 46 h 982"/>
                <a:gd name="T42" fmla="*/ 0 w 320"/>
                <a:gd name="T43" fmla="*/ 46 h 982"/>
                <a:gd name="T44" fmla="*/ 0 w 320"/>
                <a:gd name="T45" fmla="*/ 40 h 982"/>
                <a:gd name="T46" fmla="*/ 0 w 320"/>
                <a:gd name="T47" fmla="*/ 32 h 982"/>
                <a:gd name="T48" fmla="*/ 0 w 320"/>
                <a:gd name="T49" fmla="*/ 26 h 982"/>
                <a:gd name="T50" fmla="*/ 4 w 320"/>
                <a:gd name="T51" fmla="*/ 20 h 982"/>
                <a:gd name="T52" fmla="*/ 8 w 320"/>
                <a:gd name="T53" fmla="*/ 14 h 982"/>
                <a:gd name="T54" fmla="*/ 12 w 320"/>
                <a:gd name="T55" fmla="*/ 10 h 982"/>
                <a:gd name="T56" fmla="*/ 18 w 320"/>
                <a:gd name="T57" fmla="*/ 6 h 982"/>
                <a:gd name="T58" fmla="*/ 26 w 320"/>
                <a:gd name="T59" fmla="*/ 2 h 982"/>
                <a:gd name="T60" fmla="*/ 28 w 320"/>
                <a:gd name="T61" fmla="*/ 2 h 982"/>
                <a:gd name="T62" fmla="*/ 28 w 320"/>
                <a:gd name="T63" fmla="*/ 2 h 982"/>
                <a:gd name="T64" fmla="*/ 36 w 320"/>
                <a:gd name="T65" fmla="*/ 0 h 982"/>
                <a:gd name="T66" fmla="*/ 42 w 320"/>
                <a:gd name="T67" fmla="*/ 2 h 982"/>
                <a:gd name="T68" fmla="*/ 48 w 320"/>
                <a:gd name="T69" fmla="*/ 2 h 982"/>
                <a:gd name="T70" fmla="*/ 56 w 320"/>
                <a:gd name="T71" fmla="*/ 6 h 982"/>
                <a:gd name="T72" fmla="*/ 60 w 320"/>
                <a:gd name="T73" fmla="*/ 10 h 982"/>
                <a:gd name="T74" fmla="*/ 66 w 320"/>
                <a:gd name="T75" fmla="*/ 14 h 982"/>
                <a:gd name="T76" fmla="*/ 70 w 320"/>
                <a:gd name="T77" fmla="*/ 20 h 982"/>
                <a:gd name="T78" fmla="*/ 72 w 320"/>
                <a:gd name="T79" fmla="*/ 28 h 982"/>
                <a:gd name="T80" fmla="*/ 320 w 320"/>
                <a:gd name="T81" fmla="*/ 936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0" h="982">
                  <a:moveTo>
                    <a:pt x="320" y="936"/>
                  </a:moveTo>
                  <a:lnTo>
                    <a:pt x="320" y="936"/>
                  </a:lnTo>
                  <a:lnTo>
                    <a:pt x="320" y="944"/>
                  </a:lnTo>
                  <a:lnTo>
                    <a:pt x="320" y="952"/>
                  </a:lnTo>
                  <a:lnTo>
                    <a:pt x="318" y="958"/>
                  </a:lnTo>
                  <a:lnTo>
                    <a:pt x="316" y="964"/>
                  </a:lnTo>
                  <a:lnTo>
                    <a:pt x="312" y="970"/>
                  </a:lnTo>
                  <a:lnTo>
                    <a:pt x="308" y="974"/>
                  </a:lnTo>
                  <a:lnTo>
                    <a:pt x="302" y="978"/>
                  </a:lnTo>
                  <a:lnTo>
                    <a:pt x="294" y="980"/>
                  </a:lnTo>
                  <a:lnTo>
                    <a:pt x="292" y="982"/>
                  </a:lnTo>
                  <a:lnTo>
                    <a:pt x="292" y="982"/>
                  </a:lnTo>
                  <a:lnTo>
                    <a:pt x="284" y="982"/>
                  </a:lnTo>
                  <a:lnTo>
                    <a:pt x="278" y="982"/>
                  </a:lnTo>
                  <a:lnTo>
                    <a:pt x="270" y="980"/>
                  </a:lnTo>
                  <a:lnTo>
                    <a:pt x="264" y="978"/>
                  </a:lnTo>
                  <a:lnTo>
                    <a:pt x="260" y="974"/>
                  </a:lnTo>
                  <a:lnTo>
                    <a:pt x="254" y="970"/>
                  </a:lnTo>
                  <a:lnTo>
                    <a:pt x="250" y="964"/>
                  </a:lnTo>
                  <a:lnTo>
                    <a:pt x="248" y="956"/>
                  </a:lnTo>
                  <a:lnTo>
                    <a:pt x="0" y="46"/>
                  </a:lnTo>
                  <a:lnTo>
                    <a:pt x="0" y="46"/>
                  </a:lnTo>
                  <a:lnTo>
                    <a:pt x="0" y="40"/>
                  </a:lnTo>
                  <a:lnTo>
                    <a:pt x="0" y="32"/>
                  </a:lnTo>
                  <a:lnTo>
                    <a:pt x="0" y="26"/>
                  </a:lnTo>
                  <a:lnTo>
                    <a:pt x="4" y="20"/>
                  </a:lnTo>
                  <a:lnTo>
                    <a:pt x="8" y="14"/>
                  </a:lnTo>
                  <a:lnTo>
                    <a:pt x="12" y="10"/>
                  </a:lnTo>
                  <a:lnTo>
                    <a:pt x="18" y="6"/>
                  </a:lnTo>
                  <a:lnTo>
                    <a:pt x="26" y="2"/>
                  </a:lnTo>
                  <a:lnTo>
                    <a:pt x="28" y="2"/>
                  </a:lnTo>
                  <a:lnTo>
                    <a:pt x="28" y="2"/>
                  </a:lnTo>
                  <a:lnTo>
                    <a:pt x="36" y="0"/>
                  </a:lnTo>
                  <a:lnTo>
                    <a:pt x="42" y="2"/>
                  </a:lnTo>
                  <a:lnTo>
                    <a:pt x="48" y="2"/>
                  </a:lnTo>
                  <a:lnTo>
                    <a:pt x="56" y="6"/>
                  </a:lnTo>
                  <a:lnTo>
                    <a:pt x="60" y="10"/>
                  </a:lnTo>
                  <a:lnTo>
                    <a:pt x="66" y="14"/>
                  </a:lnTo>
                  <a:lnTo>
                    <a:pt x="70" y="20"/>
                  </a:lnTo>
                  <a:lnTo>
                    <a:pt x="72" y="28"/>
                  </a:lnTo>
                  <a:lnTo>
                    <a:pt x="320" y="936"/>
                  </a:lnTo>
                  <a:close/>
                </a:path>
              </a:pathLst>
            </a:custGeom>
            <a:solidFill>
              <a:srgbClr val="5E4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20"/>
            <p:cNvSpPr>
              <a:spLocks/>
            </p:cNvSpPr>
            <p:nvPr/>
          </p:nvSpPr>
          <p:spPr bwMode="auto">
            <a:xfrm>
              <a:off x="-1568767" y="8811070"/>
              <a:ext cx="508000" cy="1558925"/>
            </a:xfrm>
            <a:custGeom>
              <a:avLst/>
              <a:gdLst>
                <a:gd name="T0" fmla="*/ 320 w 320"/>
                <a:gd name="T1" fmla="*/ 936 h 982"/>
                <a:gd name="T2" fmla="*/ 320 w 320"/>
                <a:gd name="T3" fmla="*/ 936 h 982"/>
                <a:gd name="T4" fmla="*/ 320 w 320"/>
                <a:gd name="T5" fmla="*/ 944 h 982"/>
                <a:gd name="T6" fmla="*/ 320 w 320"/>
                <a:gd name="T7" fmla="*/ 952 h 982"/>
                <a:gd name="T8" fmla="*/ 318 w 320"/>
                <a:gd name="T9" fmla="*/ 958 h 982"/>
                <a:gd name="T10" fmla="*/ 316 w 320"/>
                <a:gd name="T11" fmla="*/ 964 h 982"/>
                <a:gd name="T12" fmla="*/ 312 w 320"/>
                <a:gd name="T13" fmla="*/ 970 h 982"/>
                <a:gd name="T14" fmla="*/ 308 w 320"/>
                <a:gd name="T15" fmla="*/ 974 h 982"/>
                <a:gd name="T16" fmla="*/ 302 w 320"/>
                <a:gd name="T17" fmla="*/ 978 h 982"/>
                <a:gd name="T18" fmla="*/ 294 w 320"/>
                <a:gd name="T19" fmla="*/ 980 h 982"/>
                <a:gd name="T20" fmla="*/ 292 w 320"/>
                <a:gd name="T21" fmla="*/ 982 h 982"/>
                <a:gd name="T22" fmla="*/ 292 w 320"/>
                <a:gd name="T23" fmla="*/ 982 h 982"/>
                <a:gd name="T24" fmla="*/ 284 w 320"/>
                <a:gd name="T25" fmla="*/ 982 h 982"/>
                <a:gd name="T26" fmla="*/ 278 w 320"/>
                <a:gd name="T27" fmla="*/ 982 h 982"/>
                <a:gd name="T28" fmla="*/ 270 w 320"/>
                <a:gd name="T29" fmla="*/ 980 h 982"/>
                <a:gd name="T30" fmla="*/ 264 w 320"/>
                <a:gd name="T31" fmla="*/ 978 h 982"/>
                <a:gd name="T32" fmla="*/ 260 w 320"/>
                <a:gd name="T33" fmla="*/ 974 h 982"/>
                <a:gd name="T34" fmla="*/ 254 w 320"/>
                <a:gd name="T35" fmla="*/ 970 h 982"/>
                <a:gd name="T36" fmla="*/ 250 w 320"/>
                <a:gd name="T37" fmla="*/ 964 h 982"/>
                <a:gd name="T38" fmla="*/ 248 w 320"/>
                <a:gd name="T39" fmla="*/ 956 h 982"/>
                <a:gd name="T40" fmla="*/ 0 w 320"/>
                <a:gd name="T41" fmla="*/ 46 h 982"/>
                <a:gd name="T42" fmla="*/ 0 w 320"/>
                <a:gd name="T43" fmla="*/ 46 h 982"/>
                <a:gd name="T44" fmla="*/ 0 w 320"/>
                <a:gd name="T45" fmla="*/ 40 h 982"/>
                <a:gd name="T46" fmla="*/ 0 w 320"/>
                <a:gd name="T47" fmla="*/ 32 h 982"/>
                <a:gd name="T48" fmla="*/ 0 w 320"/>
                <a:gd name="T49" fmla="*/ 26 h 982"/>
                <a:gd name="T50" fmla="*/ 4 w 320"/>
                <a:gd name="T51" fmla="*/ 20 h 982"/>
                <a:gd name="T52" fmla="*/ 8 w 320"/>
                <a:gd name="T53" fmla="*/ 14 h 982"/>
                <a:gd name="T54" fmla="*/ 12 w 320"/>
                <a:gd name="T55" fmla="*/ 10 h 982"/>
                <a:gd name="T56" fmla="*/ 18 w 320"/>
                <a:gd name="T57" fmla="*/ 6 h 982"/>
                <a:gd name="T58" fmla="*/ 26 w 320"/>
                <a:gd name="T59" fmla="*/ 2 h 982"/>
                <a:gd name="T60" fmla="*/ 28 w 320"/>
                <a:gd name="T61" fmla="*/ 2 h 982"/>
                <a:gd name="T62" fmla="*/ 28 w 320"/>
                <a:gd name="T63" fmla="*/ 2 h 982"/>
                <a:gd name="T64" fmla="*/ 36 w 320"/>
                <a:gd name="T65" fmla="*/ 0 h 982"/>
                <a:gd name="T66" fmla="*/ 42 w 320"/>
                <a:gd name="T67" fmla="*/ 2 h 982"/>
                <a:gd name="T68" fmla="*/ 48 w 320"/>
                <a:gd name="T69" fmla="*/ 2 h 982"/>
                <a:gd name="T70" fmla="*/ 56 w 320"/>
                <a:gd name="T71" fmla="*/ 6 h 982"/>
                <a:gd name="T72" fmla="*/ 60 w 320"/>
                <a:gd name="T73" fmla="*/ 10 h 982"/>
                <a:gd name="T74" fmla="*/ 66 w 320"/>
                <a:gd name="T75" fmla="*/ 14 h 982"/>
                <a:gd name="T76" fmla="*/ 70 w 320"/>
                <a:gd name="T77" fmla="*/ 20 h 982"/>
                <a:gd name="T78" fmla="*/ 72 w 320"/>
                <a:gd name="T79" fmla="*/ 28 h 982"/>
                <a:gd name="T80" fmla="*/ 320 w 320"/>
                <a:gd name="T81" fmla="*/ 936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0" h="982">
                  <a:moveTo>
                    <a:pt x="320" y="936"/>
                  </a:moveTo>
                  <a:lnTo>
                    <a:pt x="320" y="936"/>
                  </a:lnTo>
                  <a:lnTo>
                    <a:pt x="320" y="944"/>
                  </a:lnTo>
                  <a:lnTo>
                    <a:pt x="320" y="952"/>
                  </a:lnTo>
                  <a:lnTo>
                    <a:pt x="318" y="958"/>
                  </a:lnTo>
                  <a:lnTo>
                    <a:pt x="316" y="964"/>
                  </a:lnTo>
                  <a:lnTo>
                    <a:pt x="312" y="970"/>
                  </a:lnTo>
                  <a:lnTo>
                    <a:pt x="308" y="974"/>
                  </a:lnTo>
                  <a:lnTo>
                    <a:pt x="302" y="978"/>
                  </a:lnTo>
                  <a:lnTo>
                    <a:pt x="294" y="980"/>
                  </a:lnTo>
                  <a:lnTo>
                    <a:pt x="292" y="982"/>
                  </a:lnTo>
                  <a:lnTo>
                    <a:pt x="292" y="982"/>
                  </a:lnTo>
                  <a:lnTo>
                    <a:pt x="284" y="982"/>
                  </a:lnTo>
                  <a:lnTo>
                    <a:pt x="278" y="982"/>
                  </a:lnTo>
                  <a:lnTo>
                    <a:pt x="270" y="980"/>
                  </a:lnTo>
                  <a:lnTo>
                    <a:pt x="264" y="978"/>
                  </a:lnTo>
                  <a:lnTo>
                    <a:pt x="260" y="974"/>
                  </a:lnTo>
                  <a:lnTo>
                    <a:pt x="254" y="970"/>
                  </a:lnTo>
                  <a:lnTo>
                    <a:pt x="250" y="964"/>
                  </a:lnTo>
                  <a:lnTo>
                    <a:pt x="248" y="956"/>
                  </a:lnTo>
                  <a:lnTo>
                    <a:pt x="0" y="46"/>
                  </a:lnTo>
                  <a:lnTo>
                    <a:pt x="0" y="46"/>
                  </a:lnTo>
                  <a:lnTo>
                    <a:pt x="0" y="40"/>
                  </a:lnTo>
                  <a:lnTo>
                    <a:pt x="0" y="32"/>
                  </a:lnTo>
                  <a:lnTo>
                    <a:pt x="0" y="26"/>
                  </a:lnTo>
                  <a:lnTo>
                    <a:pt x="4" y="20"/>
                  </a:lnTo>
                  <a:lnTo>
                    <a:pt x="8" y="14"/>
                  </a:lnTo>
                  <a:lnTo>
                    <a:pt x="12" y="10"/>
                  </a:lnTo>
                  <a:lnTo>
                    <a:pt x="18" y="6"/>
                  </a:lnTo>
                  <a:lnTo>
                    <a:pt x="26" y="2"/>
                  </a:lnTo>
                  <a:lnTo>
                    <a:pt x="28" y="2"/>
                  </a:lnTo>
                  <a:lnTo>
                    <a:pt x="28" y="2"/>
                  </a:lnTo>
                  <a:lnTo>
                    <a:pt x="36" y="0"/>
                  </a:lnTo>
                  <a:lnTo>
                    <a:pt x="42" y="2"/>
                  </a:lnTo>
                  <a:lnTo>
                    <a:pt x="48" y="2"/>
                  </a:lnTo>
                  <a:lnTo>
                    <a:pt x="56" y="6"/>
                  </a:lnTo>
                  <a:lnTo>
                    <a:pt x="60" y="10"/>
                  </a:lnTo>
                  <a:lnTo>
                    <a:pt x="66" y="14"/>
                  </a:lnTo>
                  <a:lnTo>
                    <a:pt x="70" y="20"/>
                  </a:lnTo>
                  <a:lnTo>
                    <a:pt x="72" y="28"/>
                  </a:lnTo>
                  <a:lnTo>
                    <a:pt x="320" y="9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21"/>
            <p:cNvSpPr>
              <a:spLocks noEditPoints="1"/>
            </p:cNvSpPr>
            <p:nvPr/>
          </p:nvSpPr>
          <p:spPr bwMode="auto">
            <a:xfrm>
              <a:off x="-3532505" y="8906320"/>
              <a:ext cx="766763" cy="114300"/>
            </a:xfrm>
            <a:custGeom>
              <a:avLst/>
              <a:gdLst>
                <a:gd name="T0" fmla="*/ 479 w 483"/>
                <a:gd name="T1" fmla="*/ 40 h 72"/>
                <a:gd name="T2" fmla="*/ 481 w 483"/>
                <a:gd name="T3" fmla="*/ 48 h 72"/>
                <a:gd name="T4" fmla="*/ 481 w 483"/>
                <a:gd name="T5" fmla="*/ 48 h 72"/>
                <a:gd name="T6" fmla="*/ 479 w 483"/>
                <a:gd name="T7" fmla="*/ 48 h 72"/>
                <a:gd name="T8" fmla="*/ 479 w 483"/>
                <a:gd name="T9" fmla="*/ 48 h 72"/>
                <a:gd name="T10" fmla="*/ 479 w 483"/>
                <a:gd name="T11" fmla="*/ 48 h 72"/>
                <a:gd name="T12" fmla="*/ 479 w 483"/>
                <a:gd name="T13" fmla="*/ 48 h 72"/>
                <a:gd name="T14" fmla="*/ 479 w 483"/>
                <a:gd name="T15" fmla="*/ 48 h 72"/>
                <a:gd name="T16" fmla="*/ 469 w 483"/>
                <a:gd name="T17" fmla="*/ 56 h 72"/>
                <a:gd name="T18" fmla="*/ 469 w 483"/>
                <a:gd name="T19" fmla="*/ 56 h 72"/>
                <a:gd name="T20" fmla="*/ 469 w 483"/>
                <a:gd name="T21" fmla="*/ 54 h 72"/>
                <a:gd name="T22" fmla="*/ 469 w 483"/>
                <a:gd name="T23" fmla="*/ 54 h 72"/>
                <a:gd name="T24" fmla="*/ 447 w 483"/>
                <a:gd name="T25" fmla="*/ 72 h 72"/>
                <a:gd name="T26" fmla="*/ 447 w 483"/>
                <a:gd name="T27" fmla="*/ 72 h 72"/>
                <a:gd name="T28" fmla="*/ 469 w 483"/>
                <a:gd name="T29" fmla="*/ 70 h 72"/>
                <a:gd name="T30" fmla="*/ 475 w 483"/>
                <a:gd name="T31" fmla="*/ 68 h 72"/>
                <a:gd name="T32" fmla="*/ 479 w 483"/>
                <a:gd name="T33" fmla="*/ 66 h 72"/>
                <a:gd name="T34" fmla="*/ 481 w 483"/>
                <a:gd name="T35" fmla="*/ 64 h 72"/>
                <a:gd name="T36" fmla="*/ 483 w 483"/>
                <a:gd name="T37" fmla="*/ 60 h 72"/>
                <a:gd name="T38" fmla="*/ 483 w 483"/>
                <a:gd name="T39" fmla="*/ 54 h 72"/>
                <a:gd name="T40" fmla="*/ 483 w 483"/>
                <a:gd name="T41" fmla="*/ 54 h 72"/>
                <a:gd name="T42" fmla="*/ 483 w 483"/>
                <a:gd name="T43" fmla="*/ 46 h 72"/>
                <a:gd name="T44" fmla="*/ 481 w 483"/>
                <a:gd name="T45" fmla="*/ 42 h 72"/>
                <a:gd name="T46" fmla="*/ 479 w 483"/>
                <a:gd name="T47" fmla="*/ 40 h 72"/>
                <a:gd name="T48" fmla="*/ 0 w 483"/>
                <a:gd name="T49" fmla="*/ 0 h 72"/>
                <a:gd name="T50" fmla="*/ 378 w 483"/>
                <a:gd name="T51" fmla="*/ 60 h 72"/>
                <a:gd name="T52" fmla="*/ 378 w 483"/>
                <a:gd name="T53" fmla="*/ 60 h 72"/>
                <a:gd name="T54" fmla="*/ 386 w 483"/>
                <a:gd name="T55" fmla="*/ 64 h 72"/>
                <a:gd name="T56" fmla="*/ 396 w 483"/>
                <a:gd name="T57" fmla="*/ 66 h 72"/>
                <a:gd name="T58" fmla="*/ 410 w 483"/>
                <a:gd name="T59" fmla="*/ 70 h 72"/>
                <a:gd name="T60" fmla="*/ 426 w 483"/>
                <a:gd name="T61" fmla="*/ 72 h 72"/>
                <a:gd name="T62" fmla="*/ 392 w 483"/>
                <a:gd name="T63" fmla="*/ 50 h 72"/>
                <a:gd name="T64" fmla="*/ 408 w 483"/>
                <a:gd name="T65" fmla="*/ 38 h 72"/>
                <a:gd name="T66" fmla="*/ 408 w 483"/>
                <a:gd name="T67" fmla="*/ 38 h 72"/>
                <a:gd name="T68" fmla="*/ 396 w 483"/>
                <a:gd name="T69" fmla="*/ 40 h 72"/>
                <a:gd name="T70" fmla="*/ 384 w 483"/>
                <a:gd name="T71" fmla="*/ 44 h 72"/>
                <a:gd name="T72" fmla="*/ 0 w 483"/>
                <a:gd name="T7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3" h="72">
                  <a:moveTo>
                    <a:pt x="479" y="40"/>
                  </a:moveTo>
                  <a:lnTo>
                    <a:pt x="481" y="48"/>
                  </a:lnTo>
                  <a:lnTo>
                    <a:pt x="481" y="48"/>
                  </a:lnTo>
                  <a:lnTo>
                    <a:pt x="479" y="48"/>
                  </a:lnTo>
                  <a:lnTo>
                    <a:pt x="479" y="48"/>
                  </a:lnTo>
                  <a:lnTo>
                    <a:pt x="479" y="48"/>
                  </a:lnTo>
                  <a:lnTo>
                    <a:pt x="479" y="48"/>
                  </a:lnTo>
                  <a:lnTo>
                    <a:pt x="479" y="48"/>
                  </a:lnTo>
                  <a:lnTo>
                    <a:pt x="469" y="56"/>
                  </a:lnTo>
                  <a:lnTo>
                    <a:pt x="469" y="56"/>
                  </a:lnTo>
                  <a:lnTo>
                    <a:pt x="469" y="54"/>
                  </a:lnTo>
                  <a:lnTo>
                    <a:pt x="469" y="54"/>
                  </a:lnTo>
                  <a:lnTo>
                    <a:pt x="447" y="72"/>
                  </a:lnTo>
                  <a:lnTo>
                    <a:pt x="447" y="72"/>
                  </a:lnTo>
                  <a:lnTo>
                    <a:pt x="469" y="70"/>
                  </a:lnTo>
                  <a:lnTo>
                    <a:pt x="475" y="68"/>
                  </a:lnTo>
                  <a:lnTo>
                    <a:pt x="479" y="66"/>
                  </a:lnTo>
                  <a:lnTo>
                    <a:pt x="481" y="64"/>
                  </a:lnTo>
                  <a:lnTo>
                    <a:pt x="483" y="60"/>
                  </a:lnTo>
                  <a:lnTo>
                    <a:pt x="483" y="54"/>
                  </a:lnTo>
                  <a:lnTo>
                    <a:pt x="483" y="54"/>
                  </a:lnTo>
                  <a:lnTo>
                    <a:pt x="483" y="46"/>
                  </a:lnTo>
                  <a:lnTo>
                    <a:pt x="481" y="42"/>
                  </a:lnTo>
                  <a:lnTo>
                    <a:pt x="479" y="40"/>
                  </a:lnTo>
                  <a:close/>
                  <a:moveTo>
                    <a:pt x="0" y="0"/>
                  </a:moveTo>
                  <a:lnTo>
                    <a:pt x="378" y="60"/>
                  </a:lnTo>
                  <a:lnTo>
                    <a:pt x="378" y="60"/>
                  </a:lnTo>
                  <a:lnTo>
                    <a:pt x="386" y="64"/>
                  </a:lnTo>
                  <a:lnTo>
                    <a:pt x="396" y="66"/>
                  </a:lnTo>
                  <a:lnTo>
                    <a:pt x="410" y="70"/>
                  </a:lnTo>
                  <a:lnTo>
                    <a:pt x="426" y="72"/>
                  </a:lnTo>
                  <a:lnTo>
                    <a:pt x="392" y="50"/>
                  </a:lnTo>
                  <a:lnTo>
                    <a:pt x="408" y="38"/>
                  </a:lnTo>
                  <a:lnTo>
                    <a:pt x="408" y="38"/>
                  </a:lnTo>
                  <a:lnTo>
                    <a:pt x="396" y="40"/>
                  </a:lnTo>
                  <a:lnTo>
                    <a:pt x="384" y="44"/>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22"/>
            <p:cNvSpPr>
              <a:spLocks/>
            </p:cNvSpPr>
            <p:nvPr/>
          </p:nvSpPr>
          <p:spPr bwMode="auto">
            <a:xfrm>
              <a:off x="-2822892" y="8969820"/>
              <a:ext cx="57150" cy="50800"/>
            </a:xfrm>
            <a:custGeom>
              <a:avLst/>
              <a:gdLst>
                <a:gd name="T0" fmla="*/ 32 w 36"/>
                <a:gd name="T1" fmla="*/ 0 h 32"/>
                <a:gd name="T2" fmla="*/ 34 w 36"/>
                <a:gd name="T3" fmla="*/ 8 h 32"/>
                <a:gd name="T4" fmla="*/ 34 w 36"/>
                <a:gd name="T5" fmla="*/ 8 h 32"/>
                <a:gd name="T6" fmla="*/ 32 w 36"/>
                <a:gd name="T7" fmla="*/ 8 h 32"/>
                <a:gd name="T8" fmla="*/ 32 w 36"/>
                <a:gd name="T9" fmla="*/ 8 h 32"/>
                <a:gd name="T10" fmla="*/ 32 w 36"/>
                <a:gd name="T11" fmla="*/ 8 h 32"/>
                <a:gd name="T12" fmla="*/ 32 w 36"/>
                <a:gd name="T13" fmla="*/ 8 h 32"/>
                <a:gd name="T14" fmla="*/ 32 w 36"/>
                <a:gd name="T15" fmla="*/ 8 h 32"/>
                <a:gd name="T16" fmla="*/ 22 w 36"/>
                <a:gd name="T17" fmla="*/ 16 h 32"/>
                <a:gd name="T18" fmla="*/ 22 w 36"/>
                <a:gd name="T19" fmla="*/ 16 h 32"/>
                <a:gd name="T20" fmla="*/ 22 w 36"/>
                <a:gd name="T21" fmla="*/ 14 h 32"/>
                <a:gd name="T22" fmla="*/ 22 w 36"/>
                <a:gd name="T23" fmla="*/ 14 h 32"/>
                <a:gd name="T24" fmla="*/ 0 w 36"/>
                <a:gd name="T25" fmla="*/ 32 h 32"/>
                <a:gd name="T26" fmla="*/ 0 w 36"/>
                <a:gd name="T27" fmla="*/ 32 h 32"/>
                <a:gd name="T28" fmla="*/ 22 w 36"/>
                <a:gd name="T29" fmla="*/ 30 h 32"/>
                <a:gd name="T30" fmla="*/ 28 w 36"/>
                <a:gd name="T31" fmla="*/ 28 h 32"/>
                <a:gd name="T32" fmla="*/ 32 w 36"/>
                <a:gd name="T33" fmla="*/ 26 h 32"/>
                <a:gd name="T34" fmla="*/ 34 w 36"/>
                <a:gd name="T35" fmla="*/ 24 h 32"/>
                <a:gd name="T36" fmla="*/ 36 w 36"/>
                <a:gd name="T37" fmla="*/ 20 h 32"/>
                <a:gd name="T38" fmla="*/ 36 w 36"/>
                <a:gd name="T39" fmla="*/ 14 h 32"/>
                <a:gd name="T40" fmla="*/ 36 w 36"/>
                <a:gd name="T41" fmla="*/ 14 h 32"/>
                <a:gd name="T42" fmla="*/ 36 w 36"/>
                <a:gd name="T43" fmla="*/ 6 h 32"/>
                <a:gd name="T44" fmla="*/ 34 w 36"/>
                <a:gd name="T45" fmla="*/ 2 h 32"/>
                <a:gd name="T46" fmla="*/ 32 w 36"/>
                <a:gd name="T4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32">
                  <a:moveTo>
                    <a:pt x="32" y="0"/>
                  </a:moveTo>
                  <a:lnTo>
                    <a:pt x="34" y="8"/>
                  </a:lnTo>
                  <a:lnTo>
                    <a:pt x="34" y="8"/>
                  </a:lnTo>
                  <a:lnTo>
                    <a:pt x="32" y="8"/>
                  </a:lnTo>
                  <a:lnTo>
                    <a:pt x="32" y="8"/>
                  </a:lnTo>
                  <a:lnTo>
                    <a:pt x="32" y="8"/>
                  </a:lnTo>
                  <a:lnTo>
                    <a:pt x="32" y="8"/>
                  </a:lnTo>
                  <a:lnTo>
                    <a:pt x="32" y="8"/>
                  </a:lnTo>
                  <a:lnTo>
                    <a:pt x="22" y="16"/>
                  </a:lnTo>
                  <a:lnTo>
                    <a:pt x="22" y="16"/>
                  </a:lnTo>
                  <a:lnTo>
                    <a:pt x="22" y="14"/>
                  </a:lnTo>
                  <a:lnTo>
                    <a:pt x="22" y="14"/>
                  </a:lnTo>
                  <a:lnTo>
                    <a:pt x="0" y="32"/>
                  </a:lnTo>
                  <a:lnTo>
                    <a:pt x="0" y="32"/>
                  </a:lnTo>
                  <a:lnTo>
                    <a:pt x="22" y="30"/>
                  </a:lnTo>
                  <a:lnTo>
                    <a:pt x="28" y="28"/>
                  </a:lnTo>
                  <a:lnTo>
                    <a:pt x="32" y="26"/>
                  </a:lnTo>
                  <a:lnTo>
                    <a:pt x="34" y="24"/>
                  </a:lnTo>
                  <a:lnTo>
                    <a:pt x="36" y="20"/>
                  </a:lnTo>
                  <a:lnTo>
                    <a:pt x="36" y="14"/>
                  </a:lnTo>
                  <a:lnTo>
                    <a:pt x="36" y="14"/>
                  </a:lnTo>
                  <a:lnTo>
                    <a:pt x="36" y="6"/>
                  </a:lnTo>
                  <a:lnTo>
                    <a:pt x="34" y="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23"/>
            <p:cNvSpPr>
              <a:spLocks/>
            </p:cNvSpPr>
            <p:nvPr/>
          </p:nvSpPr>
          <p:spPr bwMode="auto">
            <a:xfrm>
              <a:off x="-3532505" y="8906320"/>
              <a:ext cx="676275" cy="114300"/>
            </a:xfrm>
            <a:custGeom>
              <a:avLst/>
              <a:gdLst>
                <a:gd name="T0" fmla="*/ 0 w 426"/>
                <a:gd name="T1" fmla="*/ 0 h 72"/>
                <a:gd name="T2" fmla="*/ 378 w 426"/>
                <a:gd name="T3" fmla="*/ 60 h 72"/>
                <a:gd name="T4" fmla="*/ 378 w 426"/>
                <a:gd name="T5" fmla="*/ 60 h 72"/>
                <a:gd name="T6" fmla="*/ 386 w 426"/>
                <a:gd name="T7" fmla="*/ 64 h 72"/>
                <a:gd name="T8" fmla="*/ 396 w 426"/>
                <a:gd name="T9" fmla="*/ 66 h 72"/>
                <a:gd name="T10" fmla="*/ 410 w 426"/>
                <a:gd name="T11" fmla="*/ 70 h 72"/>
                <a:gd name="T12" fmla="*/ 426 w 426"/>
                <a:gd name="T13" fmla="*/ 72 h 72"/>
                <a:gd name="T14" fmla="*/ 392 w 426"/>
                <a:gd name="T15" fmla="*/ 50 h 72"/>
                <a:gd name="T16" fmla="*/ 408 w 426"/>
                <a:gd name="T17" fmla="*/ 38 h 72"/>
                <a:gd name="T18" fmla="*/ 408 w 426"/>
                <a:gd name="T19" fmla="*/ 38 h 72"/>
                <a:gd name="T20" fmla="*/ 396 w 426"/>
                <a:gd name="T21" fmla="*/ 40 h 72"/>
                <a:gd name="T22" fmla="*/ 384 w 426"/>
                <a:gd name="T23" fmla="*/ 44 h 72"/>
                <a:gd name="T24" fmla="*/ 0 w 426"/>
                <a:gd name="T2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6" h="72">
                  <a:moveTo>
                    <a:pt x="0" y="0"/>
                  </a:moveTo>
                  <a:lnTo>
                    <a:pt x="378" y="60"/>
                  </a:lnTo>
                  <a:lnTo>
                    <a:pt x="378" y="60"/>
                  </a:lnTo>
                  <a:lnTo>
                    <a:pt x="386" y="64"/>
                  </a:lnTo>
                  <a:lnTo>
                    <a:pt x="396" y="66"/>
                  </a:lnTo>
                  <a:lnTo>
                    <a:pt x="410" y="70"/>
                  </a:lnTo>
                  <a:lnTo>
                    <a:pt x="426" y="72"/>
                  </a:lnTo>
                  <a:lnTo>
                    <a:pt x="392" y="50"/>
                  </a:lnTo>
                  <a:lnTo>
                    <a:pt x="408" y="38"/>
                  </a:lnTo>
                  <a:lnTo>
                    <a:pt x="408" y="38"/>
                  </a:lnTo>
                  <a:lnTo>
                    <a:pt x="396" y="40"/>
                  </a:lnTo>
                  <a:lnTo>
                    <a:pt x="384" y="4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24"/>
            <p:cNvSpPr>
              <a:spLocks/>
            </p:cNvSpPr>
            <p:nvPr/>
          </p:nvSpPr>
          <p:spPr bwMode="auto">
            <a:xfrm>
              <a:off x="-3519805" y="8134795"/>
              <a:ext cx="184150" cy="209550"/>
            </a:xfrm>
            <a:custGeom>
              <a:avLst/>
              <a:gdLst>
                <a:gd name="T0" fmla="*/ 90 w 116"/>
                <a:gd name="T1" fmla="*/ 0 h 132"/>
                <a:gd name="T2" fmla="*/ 90 w 116"/>
                <a:gd name="T3" fmla="*/ 0 h 132"/>
                <a:gd name="T4" fmla="*/ 96 w 116"/>
                <a:gd name="T5" fmla="*/ 12 h 132"/>
                <a:gd name="T6" fmla="*/ 96 w 116"/>
                <a:gd name="T7" fmla="*/ 12 h 132"/>
                <a:gd name="T8" fmla="*/ 100 w 116"/>
                <a:gd name="T9" fmla="*/ 26 h 132"/>
                <a:gd name="T10" fmla="*/ 100 w 116"/>
                <a:gd name="T11" fmla="*/ 26 h 132"/>
                <a:gd name="T12" fmla="*/ 108 w 116"/>
                <a:gd name="T13" fmla="*/ 52 h 132"/>
                <a:gd name="T14" fmla="*/ 108 w 116"/>
                <a:gd name="T15" fmla="*/ 52 h 132"/>
                <a:gd name="T16" fmla="*/ 112 w 116"/>
                <a:gd name="T17" fmla="*/ 80 h 132"/>
                <a:gd name="T18" fmla="*/ 114 w 116"/>
                <a:gd name="T19" fmla="*/ 106 h 132"/>
                <a:gd name="T20" fmla="*/ 116 w 116"/>
                <a:gd name="T21" fmla="*/ 132 h 132"/>
                <a:gd name="T22" fmla="*/ 94 w 116"/>
                <a:gd name="T23" fmla="*/ 122 h 132"/>
                <a:gd name="T24" fmla="*/ 94 w 116"/>
                <a:gd name="T25" fmla="*/ 122 h 132"/>
                <a:gd name="T26" fmla="*/ 68 w 116"/>
                <a:gd name="T27" fmla="*/ 112 h 132"/>
                <a:gd name="T28" fmla="*/ 46 w 116"/>
                <a:gd name="T29" fmla="*/ 102 h 132"/>
                <a:gd name="T30" fmla="*/ 46 w 116"/>
                <a:gd name="T31" fmla="*/ 102 h 132"/>
                <a:gd name="T32" fmla="*/ 22 w 116"/>
                <a:gd name="T33" fmla="*/ 88 h 132"/>
                <a:gd name="T34" fmla="*/ 22 w 116"/>
                <a:gd name="T35" fmla="*/ 88 h 132"/>
                <a:gd name="T36" fmla="*/ 10 w 116"/>
                <a:gd name="T37" fmla="*/ 80 h 132"/>
                <a:gd name="T38" fmla="*/ 10 w 116"/>
                <a:gd name="T39" fmla="*/ 80 h 132"/>
                <a:gd name="T40" fmla="*/ 0 w 116"/>
                <a:gd name="T41" fmla="*/ 72 h 132"/>
                <a:gd name="T42" fmla="*/ 0 w 116"/>
                <a:gd name="T43" fmla="*/ 72 h 132"/>
                <a:gd name="T44" fmla="*/ 14 w 116"/>
                <a:gd name="T45" fmla="*/ 72 h 132"/>
                <a:gd name="T46" fmla="*/ 14 w 116"/>
                <a:gd name="T47" fmla="*/ 72 h 132"/>
                <a:gd name="T48" fmla="*/ 28 w 116"/>
                <a:gd name="T49" fmla="*/ 74 h 132"/>
                <a:gd name="T50" fmla="*/ 28 w 116"/>
                <a:gd name="T51" fmla="*/ 74 h 132"/>
                <a:gd name="T52" fmla="*/ 54 w 116"/>
                <a:gd name="T53" fmla="*/ 78 h 132"/>
                <a:gd name="T54" fmla="*/ 54 w 116"/>
                <a:gd name="T55" fmla="*/ 78 h 132"/>
                <a:gd name="T56" fmla="*/ 80 w 116"/>
                <a:gd name="T57" fmla="*/ 84 h 132"/>
                <a:gd name="T58" fmla="*/ 104 w 116"/>
                <a:gd name="T59" fmla="*/ 92 h 132"/>
                <a:gd name="T60" fmla="*/ 82 w 116"/>
                <a:gd name="T61" fmla="*/ 108 h 132"/>
                <a:gd name="T62" fmla="*/ 82 w 116"/>
                <a:gd name="T63" fmla="*/ 108 h 132"/>
                <a:gd name="T64" fmla="*/ 82 w 116"/>
                <a:gd name="T65" fmla="*/ 82 h 132"/>
                <a:gd name="T66" fmla="*/ 82 w 116"/>
                <a:gd name="T67" fmla="*/ 54 h 132"/>
                <a:gd name="T68" fmla="*/ 82 w 116"/>
                <a:gd name="T69" fmla="*/ 54 h 132"/>
                <a:gd name="T70" fmla="*/ 84 w 116"/>
                <a:gd name="T71" fmla="*/ 26 h 132"/>
                <a:gd name="T72" fmla="*/ 84 w 116"/>
                <a:gd name="T73" fmla="*/ 26 h 132"/>
                <a:gd name="T74" fmla="*/ 86 w 116"/>
                <a:gd name="T75" fmla="*/ 14 h 132"/>
                <a:gd name="T76" fmla="*/ 86 w 116"/>
                <a:gd name="T77" fmla="*/ 14 h 132"/>
                <a:gd name="T78" fmla="*/ 90 w 116"/>
                <a:gd name="T79" fmla="*/ 0 h 132"/>
                <a:gd name="T80" fmla="*/ 90 w 116"/>
                <a:gd name="T8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32">
                  <a:moveTo>
                    <a:pt x="90" y="0"/>
                  </a:moveTo>
                  <a:lnTo>
                    <a:pt x="90" y="0"/>
                  </a:lnTo>
                  <a:lnTo>
                    <a:pt x="96" y="12"/>
                  </a:lnTo>
                  <a:lnTo>
                    <a:pt x="96" y="12"/>
                  </a:lnTo>
                  <a:lnTo>
                    <a:pt x="100" y="26"/>
                  </a:lnTo>
                  <a:lnTo>
                    <a:pt x="100" y="26"/>
                  </a:lnTo>
                  <a:lnTo>
                    <a:pt x="108" y="52"/>
                  </a:lnTo>
                  <a:lnTo>
                    <a:pt x="108" y="52"/>
                  </a:lnTo>
                  <a:lnTo>
                    <a:pt x="112" y="80"/>
                  </a:lnTo>
                  <a:lnTo>
                    <a:pt x="114" y="106"/>
                  </a:lnTo>
                  <a:lnTo>
                    <a:pt x="116" y="132"/>
                  </a:lnTo>
                  <a:lnTo>
                    <a:pt x="94" y="122"/>
                  </a:lnTo>
                  <a:lnTo>
                    <a:pt x="94" y="122"/>
                  </a:lnTo>
                  <a:lnTo>
                    <a:pt x="68" y="112"/>
                  </a:lnTo>
                  <a:lnTo>
                    <a:pt x="46" y="102"/>
                  </a:lnTo>
                  <a:lnTo>
                    <a:pt x="46" y="102"/>
                  </a:lnTo>
                  <a:lnTo>
                    <a:pt x="22" y="88"/>
                  </a:lnTo>
                  <a:lnTo>
                    <a:pt x="22" y="88"/>
                  </a:lnTo>
                  <a:lnTo>
                    <a:pt x="10" y="80"/>
                  </a:lnTo>
                  <a:lnTo>
                    <a:pt x="10" y="80"/>
                  </a:lnTo>
                  <a:lnTo>
                    <a:pt x="0" y="72"/>
                  </a:lnTo>
                  <a:lnTo>
                    <a:pt x="0" y="72"/>
                  </a:lnTo>
                  <a:lnTo>
                    <a:pt x="14" y="72"/>
                  </a:lnTo>
                  <a:lnTo>
                    <a:pt x="14" y="72"/>
                  </a:lnTo>
                  <a:lnTo>
                    <a:pt x="28" y="74"/>
                  </a:lnTo>
                  <a:lnTo>
                    <a:pt x="28" y="74"/>
                  </a:lnTo>
                  <a:lnTo>
                    <a:pt x="54" y="78"/>
                  </a:lnTo>
                  <a:lnTo>
                    <a:pt x="54" y="78"/>
                  </a:lnTo>
                  <a:lnTo>
                    <a:pt x="80" y="84"/>
                  </a:lnTo>
                  <a:lnTo>
                    <a:pt x="104" y="92"/>
                  </a:lnTo>
                  <a:lnTo>
                    <a:pt x="82" y="108"/>
                  </a:lnTo>
                  <a:lnTo>
                    <a:pt x="82" y="108"/>
                  </a:lnTo>
                  <a:lnTo>
                    <a:pt x="82" y="82"/>
                  </a:lnTo>
                  <a:lnTo>
                    <a:pt x="82" y="54"/>
                  </a:lnTo>
                  <a:lnTo>
                    <a:pt x="82" y="54"/>
                  </a:lnTo>
                  <a:lnTo>
                    <a:pt x="84" y="26"/>
                  </a:lnTo>
                  <a:lnTo>
                    <a:pt x="84" y="26"/>
                  </a:lnTo>
                  <a:lnTo>
                    <a:pt x="86" y="14"/>
                  </a:lnTo>
                  <a:lnTo>
                    <a:pt x="86" y="14"/>
                  </a:lnTo>
                  <a:lnTo>
                    <a:pt x="90" y="0"/>
                  </a:lnTo>
                  <a:lnTo>
                    <a:pt x="90"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25"/>
            <p:cNvSpPr>
              <a:spLocks/>
            </p:cNvSpPr>
            <p:nvPr/>
          </p:nvSpPr>
          <p:spPr bwMode="auto">
            <a:xfrm>
              <a:off x="-3576955" y="8058595"/>
              <a:ext cx="184150" cy="209550"/>
            </a:xfrm>
            <a:custGeom>
              <a:avLst/>
              <a:gdLst>
                <a:gd name="T0" fmla="*/ 90 w 116"/>
                <a:gd name="T1" fmla="*/ 0 h 132"/>
                <a:gd name="T2" fmla="*/ 90 w 116"/>
                <a:gd name="T3" fmla="*/ 0 h 132"/>
                <a:gd name="T4" fmla="*/ 96 w 116"/>
                <a:gd name="T5" fmla="*/ 14 h 132"/>
                <a:gd name="T6" fmla="*/ 96 w 116"/>
                <a:gd name="T7" fmla="*/ 14 h 132"/>
                <a:gd name="T8" fmla="*/ 100 w 116"/>
                <a:gd name="T9" fmla="*/ 28 h 132"/>
                <a:gd name="T10" fmla="*/ 100 w 116"/>
                <a:gd name="T11" fmla="*/ 28 h 132"/>
                <a:gd name="T12" fmla="*/ 106 w 116"/>
                <a:gd name="T13" fmla="*/ 54 h 132"/>
                <a:gd name="T14" fmla="*/ 106 w 116"/>
                <a:gd name="T15" fmla="*/ 54 h 132"/>
                <a:gd name="T16" fmla="*/ 112 w 116"/>
                <a:gd name="T17" fmla="*/ 80 h 132"/>
                <a:gd name="T18" fmla="*/ 114 w 116"/>
                <a:gd name="T19" fmla="*/ 108 h 132"/>
                <a:gd name="T20" fmla="*/ 116 w 116"/>
                <a:gd name="T21" fmla="*/ 132 h 132"/>
                <a:gd name="T22" fmla="*/ 92 w 116"/>
                <a:gd name="T23" fmla="*/ 124 h 132"/>
                <a:gd name="T24" fmla="*/ 92 w 116"/>
                <a:gd name="T25" fmla="*/ 124 h 132"/>
                <a:gd name="T26" fmla="*/ 68 w 116"/>
                <a:gd name="T27" fmla="*/ 114 h 132"/>
                <a:gd name="T28" fmla="*/ 44 w 116"/>
                <a:gd name="T29" fmla="*/ 102 h 132"/>
                <a:gd name="T30" fmla="*/ 44 w 116"/>
                <a:gd name="T31" fmla="*/ 102 h 132"/>
                <a:gd name="T32" fmla="*/ 22 w 116"/>
                <a:gd name="T33" fmla="*/ 90 h 132"/>
                <a:gd name="T34" fmla="*/ 22 w 116"/>
                <a:gd name="T35" fmla="*/ 90 h 132"/>
                <a:gd name="T36" fmla="*/ 10 w 116"/>
                <a:gd name="T37" fmla="*/ 82 h 132"/>
                <a:gd name="T38" fmla="*/ 10 w 116"/>
                <a:gd name="T39" fmla="*/ 82 h 132"/>
                <a:gd name="T40" fmla="*/ 0 w 116"/>
                <a:gd name="T41" fmla="*/ 74 h 132"/>
                <a:gd name="T42" fmla="*/ 0 w 116"/>
                <a:gd name="T43" fmla="*/ 74 h 132"/>
                <a:gd name="T44" fmla="*/ 14 w 116"/>
                <a:gd name="T45" fmla="*/ 74 h 132"/>
                <a:gd name="T46" fmla="*/ 14 w 116"/>
                <a:gd name="T47" fmla="*/ 74 h 132"/>
                <a:gd name="T48" fmla="*/ 26 w 116"/>
                <a:gd name="T49" fmla="*/ 74 h 132"/>
                <a:gd name="T50" fmla="*/ 26 w 116"/>
                <a:gd name="T51" fmla="*/ 74 h 132"/>
                <a:gd name="T52" fmla="*/ 54 w 116"/>
                <a:gd name="T53" fmla="*/ 80 h 132"/>
                <a:gd name="T54" fmla="*/ 54 w 116"/>
                <a:gd name="T55" fmla="*/ 80 h 132"/>
                <a:gd name="T56" fmla="*/ 78 w 116"/>
                <a:gd name="T57" fmla="*/ 86 h 132"/>
                <a:gd name="T58" fmla="*/ 104 w 116"/>
                <a:gd name="T59" fmla="*/ 94 h 132"/>
                <a:gd name="T60" fmla="*/ 82 w 116"/>
                <a:gd name="T61" fmla="*/ 110 h 132"/>
                <a:gd name="T62" fmla="*/ 82 w 116"/>
                <a:gd name="T63" fmla="*/ 110 h 132"/>
                <a:gd name="T64" fmla="*/ 80 w 116"/>
                <a:gd name="T65" fmla="*/ 84 h 132"/>
                <a:gd name="T66" fmla="*/ 82 w 116"/>
                <a:gd name="T67" fmla="*/ 56 h 132"/>
                <a:gd name="T68" fmla="*/ 82 w 116"/>
                <a:gd name="T69" fmla="*/ 56 h 132"/>
                <a:gd name="T70" fmla="*/ 84 w 116"/>
                <a:gd name="T71" fmla="*/ 28 h 132"/>
                <a:gd name="T72" fmla="*/ 84 w 116"/>
                <a:gd name="T73" fmla="*/ 28 h 132"/>
                <a:gd name="T74" fmla="*/ 86 w 116"/>
                <a:gd name="T75" fmla="*/ 14 h 132"/>
                <a:gd name="T76" fmla="*/ 86 w 116"/>
                <a:gd name="T77" fmla="*/ 14 h 132"/>
                <a:gd name="T78" fmla="*/ 90 w 116"/>
                <a:gd name="T79" fmla="*/ 0 h 132"/>
                <a:gd name="T80" fmla="*/ 90 w 116"/>
                <a:gd name="T8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32">
                  <a:moveTo>
                    <a:pt x="90" y="0"/>
                  </a:moveTo>
                  <a:lnTo>
                    <a:pt x="90" y="0"/>
                  </a:lnTo>
                  <a:lnTo>
                    <a:pt x="96" y="14"/>
                  </a:lnTo>
                  <a:lnTo>
                    <a:pt x="96" y="14"/>
                  </a:lnTo>
                  <a:lnTo>
                    <a:pt x="100" y="28"/>
                  </a:lnTo>
                  <a:lnTo>
                    <a:pt x="100" y="28"/>
                  </a:lnTo>
                  <a:lnTo>
                    <a:pt x="106" y="54"/>
                  </a:lnTo>
                  <a:lnTo>
                    <a:pt x="106" y="54"/>
                  </a:lnTo>
                  <a:lnTo>
                    <a:pt x="112" y="80"/>
                  </a:lnTo>
                  <a:lnTo>
                    <a:pt x="114" y="108"/>
                  </a:lnTo>
                  <a:lnTo>
                    <a:pt x="116" y="132"/>
                  </a:lnTo>
                  <a:lnTo>
                    <a:pt x="92" y="124"/>
                  </a:lnTo>
                  <a:lnTo>
                    <a:pt x="92" y="124"/>
                  </a:lnTo>
                  <a:lnTo>
                    <a:pt x="68" y="114"/>
                  </a:lnTo>
                  <a:lnTo>
                    <a:pt x="44" y="102"/>
                  </a:lnTo>
                  <a:lnTo>
                    <a:pt x="44" y="102"/>
                  </a:lnTo>
                  <a:lnTo>
                    <a:pt x="22" y="90"/>
                  </a:lnTo>
                  <a:lnTo>
                    <a:pt x="22" y="90"/>
                  </a:lnTo>
                  <a:lnTo>
                    <a:pt x="10" y="82"/>
                  </a:lnTo>
                  <a:lnTo>
                    <a:pt x="10" y="82"/>
                  </a:lnTo>
                  <a:lnTo>
                    <a:pt x="0" y="74"/>
                  </a:lnTo>
                  <a:lnTo>
                    <a:pt x="0" y="74"/>
                  </a:lnTo>
                  <a:lnTo>
                    <a:pt x="14" y="74"/>
                  </a:lnTo>
                  <a:lnTo>
                    <a:pt x="14" y="74"/>
                  </a:lnTo>
                  <a:lnTo>
                    <a:pt x="26" y="74"/>
                  </a:lnTo>
                  <a:lnTo>
                    <a:pt x="26" y="74"/>
                  </a:lnTo>
                  <a:lnTo>
                    <a:pt x="54" y="80"/>
                  </a:lnTo>
                  <a:lnTo>
                    <a:pt x="54" y="80"/>
                  </a:lnTo>
                  <a:lnTo>
                    <a:pt x="78" y="86"/>
                  </a:lnTo>
                  <a:lnTo>
                    <a:pt x="104" y="94"/>
                  </a:lnTo>
                  <a:lnTo>
                    <a:pt x="82" y="110"/>
                  </a:lnTo>
                  <a:lnTo>
                    <a:pt x="82" y="110"/>
                  </a:lnTo>
                  <a:lnTo>
                    <a:pt x="80" y="84"/>
                  </a:lnTo>
                  <a:lnTo>
                    <a:pt x="82" y="56"/>
                  </a:lnTo>
                  <a:lnTo>
                    <a:pt x="82" y="56"/>
                  </a:lnTo>
                  <a:lnTo>
                    <a:pt x="84" y="28"/>
                  </a:lnTo>
                  <a:lnTo>
                    <a:pt x="84" y="28"/>
                  </a:lnTo>
                  <a:lnTo>
                    <a:pt x="86" y="14"/>
                  </a:lnTo>
                  <a:lnTo>
                    <a:pt x="86" y="14"/>
                  </a:lnTo>
                  <a:lnTo>
                    <a:pt x="90" y="0"/>
                  </a:lnTo>
                  <a:lnTo>
                    <a:pt x="90"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26"/>
            <p:cNvSpPr>
              <a:spLocks/>
            </p:cNvSpPr>
            <p:nvPr/>
          </p:nvSpPr>
          <p:spPr bwMode="auto">
            <a:xfrm>
              <a:off x="-3634105" y="7985570"/>
              <a:ext cx="184150" cy="209550"/>
            </a:xfrm>
            <a:custGeom>
              <a:avLst/>
              <a:gdLst>
                <a:gd name="T0" fmla="*/ 90 w 116"/>
                <a:gd name="T1" fmla="*/ 0 h 132"/>
                <a:gd name="T2" fmla="*/ 90 w 116"/>
                <a:gd name="T3" fmla="*/ 0 h 132"/>
                <a:gd name="T4" fmla="*/ 94 w 116"/>
                <a:gd name="T5" fmla="*/ 14 h 132"/>
                <a:gd name="T6" fmla="*/ 94 w 116"/>
                <a:gd name="T7" fmla="*/ 14 h 132"/>
                <a:gd name="T8" fmla="*/ 100 w 116"/>
                <a:gd name="T9" fmla="*/ 26 h 132"/>
                <a:gd name="T10" fmla="*/ 100 w 116"/>
                <a:gd name="T11" fmla="*/ 26 h 132"/>
                <a:gd name="T12" fmla="*/ 106 w 116"/>
                <a:gd name="T13" fmla="*/ 54 h 132"/>
                <a:gd name="T14" fmla="*/ 106 w 116"/>
                <a:gd name="T15" fmla="*/ 54 h 132"/>
                <a:gd name="T16" fmla="*/ 110 w 116"/>
                <a:gd name="T17" fmla="*/ 80 h 132"/>
                <a:gd name="T18" fmla="*/ 114 w 116"/>
                <a:gd name="T19" fmla="*/ 108 h 132"/>
                <a:gd name="T20" fmla="*/ 116 w 116"/>
                <a:gd name="T21" fmla="*/ 132 h 132"/>
                <a:gd name="T22" fmla="*/ 92 w 116"/>
                <a:gd name="T23" fmla="*/ 124 h 132"/>
                <a:gd name="T24" fmla="*/ 92 w 116"/>
                <a:gd name="T25" fmla="*/ 124 h 132"/>
                <a:gd name="T26" fmla="*/ 68 w 116"/>
                <a:gd name="T27" fmla="*/ 114 h 132"/>
                <a:gd name="T28" fmla="*/ 44 w 116"/>
                <a:gd name="T29" fmla="*/ 102 h 132"/>
                <a:gd name="T30" fmla="*/ 44 w 116"/>
                <a:gd name="T31" fmla="*/ 102 h 132"/>
                <a:gd name="T32" fmla="*/ 20 w 116"/>
                <a:gd name="T33" fmla="*/ 88 h 132"/>
                <a:gd name="T34" fmla="*/ 20 w 116"/>
                <a:gd name="T35" fmla="*/ 88 h 132"/>
                <a:gd name="T36" fmla="*/ 10 w 116"/>
                <a:gd name="T37" fmla="*/ 82 h 132"/>
                <a:gd name="T38" fmla="*/ 10 w 116"/>
                <a:gd name="T39" fmla="*/ 82 h 132"/>
                <a:gd name="T40" fmla="*/ 0 w 116"/>
                <a:gd name="T41" fmla="*/ 72 h 132"/>
                <a:gd name="T42" fmla="*/ 0 w 116"/>
                <a:gd name="T43" fmla="*/ 72 h 132"/>
                <a:gd name="T44" fmla="*/ 12 w 116"/>
                <a:gd name="T45" fmla="*/ 72 h 132"/>
                <a:gd name="T46" fmla="*/ 12 w 116"/>
                <a:gd name="T47" fmla="*/ 72 h 132"/>
                <a:gd name="T48" fmla="*/ 26 w 116"/>
                <a:gd name="T49" fmla="*/ 74 h 132"/>
                <a:gd name="T50" fmla="*/ 26 w 116"/>
                <a:gd name="T51" fmla="*/ 74 h 132"/>
                <a:gd name="T52" fmla="*/ 52 w 116"/>
                <a:gd name="T53" fmla="*/ 78 h 132"/>
                <a:gd name="T54" fmla="*/ 52 w 116"/>
                <a:gd name="T55" fmla="*/ 78 h 132"/>
                <a:gd name="T56" fmla="*/ 78 w 116"/>
                <a:gd name="T57" fmla="*/ 86 h 132"/>
                <a:gd name="T58" fmla="*/ 104 w 116"/>
                <a:gd name="T59" fmla="*/ 94 h 132"/>
                <a:gd name="T60" fmla="*/ 82 w 116"/>
                <a:gd name="T61" fmla="*/ 110 h 132"/>
                <a:gd name="T62" fmla="*/ 82 w 116"/>
                <a:gd name="T63" fmla="*/ 110 h 132"/>
                <a:gd name="T64" fmla="*/ 80 w 116"/>
                <a:gd name="T65" fmla="*/ 82 h 132"/>
                <a:gd name="T66" fmla="*/ 80 w 116"/>
                <a:gd name="T67" fmla="*/ 56 h 132"/>
                <a:gd name="T68" fmla="*/ 80 w 116"/>
                <a:gd name="T69" fmla="*/ 56 h 132"/>
                <a:gd name="T70" fmla="*/ 84 w 116"/>
                <a:gd name="T71" fmla="*/ 28 h 132"/>
                <a:gd name="T72" fmla="*/ 84 w 116"/>
                <a:gd name="T73" fmla="*/ 28 h 132"/>
                <a:gd name="T74" fmla="*/ 86 w 116"/>
                <a:gd name="T75" fmla="*/ 14 h 132"/>
                <a:gd name="T76" fmla="*/ 86 w 116"/>
                <a:gd name="T77" fmla="*/ 14 h 132"/>
                <a:gd name="T78" fmla="*/ 90 w 116"/>
                <a:gd name="T79" fmla="*/ 0 h 132"/>
                <a:gd name="T80" fmla="*/ 90 w 116"/>
                <a:gd name="T8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32">
                  <a:moveTo>
                    <a:pt x="90" y="0"/>
                  </a:moveTo>
                  <a:lnTo>
                    <a:pt x="90" y="0"/>
                  </a:lnTo>
                  <a:lnTo>
                    <a:pt x="94" y="14"/>
                  </a:lnTo>
                  <a:lnTo>
                    <a:pt x="94" y="14"/>
                  </a:lnTo>
                  <a:lnTo>
                    <a:pt x="100" y="26"/>
                  </a:lnTo>
                  <a:lnTo>
                    <a:pt x="100" y="26"/>
                  </a:lnTo>
                  <a:lnTo>
                    <a:pt x="106" y="54"/>
                  </a:lnTo>
                  <a:lnTo>
                    <a:pt x="106" y="54"/>
                  </a:lnTo>
                  <a:lnTo>
                    <a:pt x="110" y="80"/>
                  </a:lnTo>
                  <a:lnTo>
                    <a:pt x="114" y="108"/>
                  </a:lnTo>
                  <a:lnTo>
                    <a:pt x="116" y="132"/>
                  </a:lnTo>
                  <a:lnTo>
                    <a:pt x="92" y="124"/>
                  </a:lnTo>
                  <a:lnTo>
                    <a:pt x="92" y="124"/>
                  </a:lnTo>
                  <a:lnTo>
                    <a:pt x="68" y="114"/>
                  </a:lnTo>
                  <a:lnTo>
                    <a:pt x="44" y="102"/>
                  </a:lnTo>
                  <a:lnTo>
                    <a:pt x="44" y="102"/>
                  </a:lnTo>
                  <a:lnTo>
                    <a:pt x="20" y="88"/>
                  </a:lnTo>
                  <a:lnTo>
                    <a:pt x="20" y="88"/>
                  </a:lnTo>
                  <a:lnTo>
                    <a:pt x="10" y="82"/>
                  </a:lnTo>
                  <a:lnTo>
                    <a:pt x="10" y="82"/>
                  </a:lnTo>
                  <a:lnTo>
                    <a:pt x="0" y="72"/>
                  </a:lnTo>
                  <a:lnTo>
                    <a:pt x="0" y="72"/>
                  </a:lnTo>
                  <a:lnTo>
                    <a:pt x="12" y="72"/>
                  </a:lnTo>
                  <a:lnTo>
                    <a:pt x="12" y="72"/>
                  </a:lnTo>
                  <a:lnTo>
                    <a:pt x="26" y="74"/>
                  </a:lnTo>
                  <a:lnTo>
                    <a:pt x="26" y="74"/>
                  </a:lnTo>
                  <a:lnTo>
                    <a:pt x="52" y="78"/>
                  </a:lnTo>
                  <a:lnTo>
                    <a:pt x="52" y="78"/>
                  </a:lnTo>
                  <a:lnTo>
                    <a:pt x="78" y="86"/>
                  </a:lnTo>
                  <a:lnTo>
                    <a:pt x="104" y="94"/>
                  </a:lnTo>
                  <a:lnTo>
                    <a:pt x="82" y="110"/>
                  </a:lnTo>
                  <a:lnTo>
                    <a:pt x="82" y="110"/>
                  </a:lnTo>
                  <a:lnTo>
                    <a:pt x="80" y="82"/>
                  </a:lnTo>
                  <a:lnTo>
                    <a:pt x="80" y="56"/>
                  </a:lnTo>
                  <a:lnTo>
                    <a:pt x="80" y="56"/>
                  </a:lnTo>
                  <a:lnTo>
                    <a:pt x="84" y="28"/>
                  </a:lnTo>
                  <a:lnTo>
                    <a:pt x="84" y="28"/>
                  </a:lnTo>
                  <a:lnTo>
                    <a:pt x="86" y="14"/>
                  </a:lnTo>
                  <a:lnTo>
                    <a:pt x="86" y="14"/>
                  </a:lnTo>
                  <a:lnTo>
                    <a:pt x="90" y="0"/>
                  </a:lnTo>
                  <a:lnTo>
                    <a:pt x="90"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27"/>
            <p:cNvSpPr>
              <a:spLocks/>
            </p:cNvSpPr>
            <p:nvPr/>
          </p:nvSpPr>
          <p:spPr bwMode="auto">
            <a:xfrm>
              <a:off x="-3510280" y="8112570"/>
              <a:ext cx="677863" cy="857250"/>
            </a:xfrm>
            <a:custGeom>
              <a:avLst/>
              <a:gdLst>
                <a:gd name="T0" fmla="*/ 0 w 427"/>
                <a:gd name="T1" fmla="*/ 10 h 540"/>
                <a:gd name="T2" fmla="*/ 416 w 427"/>
                <a:gd name="T3" fmla="*/ 540 h 540"/>
                <a:gd name="T4" fmla="*/ 427 w 427"/>
                <a:gd name="T5" fmla="*/ 530 h 540"/>
                <a:gd name="T6" fmla="*/ 12 w 427"/>
                <a:gd name="T7" fmla="*/ 0 h 540"/>
                <a:gd name="T8" fmla="*/ 0 w 427"/>
                <a:gd name="T9" fmla="*/ 10 h 540"/>
              </a:gdLst>
              <a:ahLst/>
              <a:cxnLst>
                <a:cxn ang="0">
                  <a:pos x="T0" y="T1"/>
                </a:cxn>
                <a:cxn ang="0">
                  <a:pos x="T2" y="T3"/>
                </a:cxn>
                <a:cxn ang="0">
                  <a:pos x="T4" y="T5"/>
                </a:cxn>
                <a:cxn ang="0">
                  <a:pos x="T6" y="T7"/>
                </a:cxn>
                <a:cxn ang="0">
                  <a:pos x="T8" y="T9"/>
                </a:cxn>
              </a:cxnLst>
              <a:rect l="0" t="0" r="r" b="b"/>
              <a:pathLst>
                <a:path w="427" h="540">
                  <a:moveTo>
                    <a:pt x="0" y="10"/>
                  </a:moveTo>
                  <a:lnTo>
                    <a:pt x="416" y="540"/>
                  </a:lnTo>
                  <a:lnTo>
                    <a:pt x="427" y="530"/>
                  </a:lnTo>
                  <a:lnTo>
                    <a:pt x="12" y="0"/>
                  </a:lnTo>
                  <a:lnTo>
                    <a:pt x="0" y="10"/>
                  </a:lnTo>
                  <a:close/>
                </a:path>
              </a:pathLst>
            </a:custGeom>
            <a:solidFill>
              <a:srgbClr val="2F2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28"/>
            <p:cNvSpPr>
              <a:spLocks/>
            </p:cNvSpPr>
            <p:nvPr/>
          </p:nvSpPr>
          <p:spPr bwMode="auto">
            <a:xfrm>
              <a:off x="-3510280" y="8112570"/>
              <a:ext cx="677863" cy="857250"/>
            </a:xfrm>
            <a:custGeom>
              <a:avLst/>
              <a:gdLst>
                <a:gd name="T0" fmla="*/ 0 w 427"/>
                <a:gd name="T1" fmla="*/ 10 h 540"/>
                <a:gd name="T2" fmla="*/ 416 w 427"/>
                <a:gd name="T3" fmla="*/ 540 h 540"/>
                <a:gd name="T4" fmla="*/ 427 w 427"/>
                <a:gd name="T5" fmla="*/ 530 h 540"/>
                <a:gd name="T6" fmla="*/ 12 w 427"/>
                <a:gd name="T7" fmla="*/ 0 h 540"/>
              </a:gdLst>
              <a:ahLst/>
              <a:cxnLst>
                <a:cxn ang="0">
                  <a:pos x="T0" y="T1"/>
                </a:cxn>
                <a:cxn ang="0">
                  <a:pos x="T2" y="T3"/>
                </a:cxn>
                <a:cxn ang="0">
                  <a:pos x="T4" y="T5"/>
                </a:cxn>
                <a:cxn ang="0">
                  <a:pos x="T6" y="T7"/>
                </a:cxn>
              </a:cxnLst>
              <a:rect l="0" t="0" r="r" b="b"/>
              <a:pathLst>
                <a:path w="427" h="540">
                  <a:moveTo>
                    <a:pt x="0" y="10"/>
                  </a:moveTo>
                  <a:lnTo>
                    <a:pt x="416" y="540"/>
                  </a:lnTo>
                  <a:lnTo>
                    <a:pt x="427" y="530"/>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29"/>
            <p:cNvSpPr>
              <a:spLocks/>
            </p:cNvSpPr>
            <p:nvPr/>
          </p:nvSpPr>
          <p:spPr bwMode="auto">
            <a:xfrm>
              <a:off x="-2910205" y="8896795"/>
              <a:ext cx="138113" cy="136525"/>
            </a:xfrm>
            <a:custGeom>
              <a:avLst/>
              <a:gdLst>
                <a:gd name="T0" fmla="*/ 87 w 87"/>
                <a:gd name="T1" fmla="*/ 54 h 86"/>
                <a:gd name="T2" fmla="*/ 87 w 87"/>
                <a:gd name="T3" fmla="*/ 54 h 86"/>
                <a:gd name="T4" fmla="*/ 71 w 87"/>
                <a:gd name="T5" fmla="*/ 0 h 86"/>
                <a:gd name="T6" fmla="*/ 0 w 87"/>
                <a:gd name="T7" fmla="*/ 56 h 86"/>
                <a:gd name="T8" fmla="*/ 48 w 87"/>
                <a:gd name="T9" fmla="*/ 86 h 86"/>
                <a:gd name="T10" fmla="*/ 48 w 87"/>
                <a:gd name="T11" fmla="*/ 86 h 86"/>
                <a:gd name="T12" fmla="*/ 65 w 87"/>
                <a:gd name="T13" fmla="*/ 70 h 86"/>
                <a:gd name="T14" fmla="*/ 87 w 87"/>
                <a:gd name="T15" fmla="*/ 54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86">
                  <a:moveTo>
                    <a:pt x="87" y="54"/>
                  </a:moveTo>
                  <a:lnTo>
                    <a:pt x="87" y="54"/>
                  </a:lnTo>
                  <a:lnTo>
                    <a:pt x="71" y="0"/>
                  </a:lnTo>
                  <a:lnTo>
                    <a:pt x="0" y="56"/>
                  </a:lnTo>
                  <a:lnTo>
                    <a:pt x="48" y="86"/>
                  </a:lnTo>
                  <a:lnTo>
                    <a:pt x="48" y="86"/>
                  </a:lnTo>
                  <a:lnTo>
                    <a:pt x="65" y="70"/>
                  </a:lnTo>
                  <a:lnTo>
                    <a:pt x="87" y="54"/>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30"/>
            <p:cNvSpPr>
              <a:spLocks/>
            </p:cNvSpPr>
            <p:nvPr/>
          </p:nvSpPr>
          <p:spPr bwMode="auto">
            <a:xfrm>
              <a:off x="-2910205" y="8896795"/>
              <a:ext cx="138113" cy="136525"/>
            </a:xfrm>
            <a:custGeom>
              <a:avLst/>
              <a:gdLst>
                <a:gd name="T0" fmla="*/ 87 w 87"/>
                <a:gd name="T1" fmla="*/ 54 h 86"/>
                <a:gd name="T2" fmla="*/ 87 w 87"/>
                <a:gd name="T3" fmla="*/ 54 h 86"/>
                <a:gd name="T4" fmla="*/ 71 w 87"/>
                <a:gd name="T5" fmla="*/ 0 h 86"/>
                <a:gd name="T6" fmla="*/ 0 w 87"/>
                <a:gd name="T7" fmla="*/ 56 h 86"/>
                <a:gd name="T8" fmla="*/ 48 w 87"/>
                <a:gd name="T9" fmla="*/ 86 h 86"/>
                <a:gd name="T10" fmla="*/ 48 w 87"/>
                <a:gd name="T11" fmla="*/ 86 h 86"/>
                <a:gd name="T12" fmla="*/ 65 w 87"/>
                <a:gd name="T13" fmla="*/ 70 h 86"/>
                <a:gd name="T14" fmla="*/ 87 w 87"/>
                <a:gd name="T15" fmla="*/ 54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86">
                  <a:moveTo>
                    <a:pt x="87" y="54"/>
                  </a:moveTo>
                  <a:lnTo>
                    <a:pt x="87" y="54"/>
                  </a:lnTo>
                  <a:lnTo>
                    <a:pt x="71" y="0"/>
                  </a:lnTo>
                  <a:lnTo>
                    <a:pt x="0" y="56"/>
                  </a:lnTo>
                  <a:lnTo>
                    <a:pt x="48" y="86"/>
                  </a:lnTo>
                  <a:lnTo>
                    <a:pt x="48" y="86"/>
                  </a:lnTo>
                  <a:lnTo>
                    <a:pt x="65" y="70"/>
                  </a:lnTo>
                  <a:lnTo>
                    <a:pt x="87"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31"/>
            <p:cNvSpPr>
              <a:spLocks/>
            </p:cNvSpPr>
            <p:nvPr/>
          </p:nvSpPr>
          <p:spPr bwMode="auto">
            <a:xfrm>
              <a:off x="-2797492" y="8896795"/>
              <a:ext cx="25400" cy="73025"/>
            </a:xfrm>
            <a:custGeom>
              <a:avLst/>
              <a:gdLst>
                <a:gd name="T0" fmla="*/ 2 w 16"/>
                <a:gd name="T1" fmla="*/ 0 h 46"/>
                <a:gd name="T2" fmla="*/ 0 w 16"/>
                <a:gd name="T3" fmla="*/ 0 h 46"/>
                <a:gd name="T4" fmla="*/ 12 w 16"/>
                <a:gd name="T5" fmla="*/ 44 h 46"/>
                <a:gd name="T6" fmla="*/ 12 w 16"/>
                <a:gd name="T7" fmla="*/ 44 h 46"/>
                <a:gd name="T8" fmla="*/ 16 w 16"/>
                <a:gd name="T9" fmla="*/ 46 h 46"/>
                <a:gd name="T10" fmla="*/ 2 w 16"/>
                <a:gd name="T11" fmla="*/ 0 h 46"/>
              </a:gdLst>
              <a:ahLst/>
              <a:cxnLst>
                <a:cxn ang="0">
                  <a:pos x="T0" y="T1"/>
                </a:cxn>
                <a:cxn ang="0">
                  <a:pos x="T2" y="T3"/>
                </a:cxn>
                <a:cxn ang="0">
                  <a:pos x="T4" y="T5"/>
                </a:cxn>
                <a:cxn ang="0">
                  <a:pos x="T6" y="T7"/>
                </a:cxn>
                <a:cxn ang="0">
                  <a:pos x="T8" y="T9"/>
                </a:cxn>
                <a:cxn ang="0">
                  <a:pos x="T10" y="T11"/>
                </a:cxn>
              </a:cxnLst>
              <a:rect l="0" t="0" r="r" b="b"/>
              <a:pathLst>
                <a:path w="16" h="46">
                  <a:moveTo>
                    <a:pt x="2" y="0"/>
                  </a:moveTo>
                  <a:lnTo>
                    <a:pt x="0" y="0"/>
                  </a:lnTo>
                  <a:lnTo>
                    <a:pt x="12" y="44"/>
                  </a:lnTo>
                  <a:lnTo>
                    <a:pt x="12" y="44"/>
                  </a:lnTo>
                  <a:lnTo>
                    <a:pt x="16" y="46"/>
                  </a:lnTo>
                  <a:lnTo>
                    <a:pt x="2" y="0"/>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32"/>
            <p:cNvSpPr>
              <a:spLocks/>
            </p:cNvSpPr>
            <p:nvPr/>
          </p:nvSpPr>
          <p:spPr bwMode="auto">
            <a:xfrm>
              <a:off x="-2797492" y="8896795"/>
              <a:ext cx="25400" cy="73025"/>
            </a:xfrm>
            <a:custGeom>
              <a:avLst/>
              <a:gdLst>
                <a:gd name="T0" fmla="*/ 2 w 16"/>
                <a:gd name="T1" fmla="*/ 0 h 46"/>
                <a:gd name="T2" fmla="*/ 0 w 16"/>
                <a:gd name="T3" fmla="*/ 0 h 46"/>
                <a:gd name="T4" fmla="*/ 12 w 16"/>
                <a:gd name="T5" fmla="*/ 44 h 46"/>
                <a:gd name="T6" fmla="*/ 12 w 16"/>
                <a:gd name="T7" fmla="*/ 44 h 46"/>
                <a:gd name="T8" fmla="*/ 16 w 16"/>
                <a:gd name="T9" fmla="*/ 46 h 46"/>
                <a:gd name="T10" fmla="*/ 2 w 16"/>
                <a:gd name="T11" fmla="*/ 0 h 46"/>
              </a:gdLst>
              <a:ahLst/>
              <a:cxnLst>
                <a:cxn ang="0">
                  <a:pos x="T0" y="T1"/>
                </a:cxn>
                <a:cxn ang="0">
                  <a:pos x="T2" y="T3"/>
                </a:cxn>
                <a:cxn ang="0">
                  <a:pos x="T4" y="T5"/>
                </a:cxn>
                <a:cxn ang="0">
                  <a:pos x="T6" y="T7"/>
                </a:cxn>
                <a:cxn ang="0">
                  <a:pos x="T8" y="T9"/>
                </a:cxn>
                <a:cxn ang="0">
                  <a:pos x="T10" y="T11"/>
                </a:cxn>
              </a:cxnLst>
              <a:rect l="0" t="0" r="r" b="b"/>
              <a:pathLst>
                <a:path w="16" h="46">
                  <a:moveTo>
                    <a:pt x="2" y="0"/>
                  </a:moveTo>
                  <a:lnTo>
                    <a:pt x="0" y="0"/>
                  </a:lnTo>
                  <a:lnTo>
                    <a:pt x="12" y="44"/>
                  </a:lnTo>
                  <a:lnTo>
                    <a:pt x="12" y="44"/>
                  </a:lnTo>
                  <a:lnTo>
                    <a:pt x="16" y="4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33"/>
            <p:cNvSpPr>
              <a:spLocks noEditPoints="1"/>
            </p:cNvSpPr>
            <p:nvPr/>
          </p:nvSpPr>
          <p:spPr bwMode="auto">
            <a:xfrm>
              <a:off x="-2787967" y="8966645"/>
              <a:ext cx="19050" cy="28575"/>
            </a:xfrm>
            <a:custGeom>
              <a:avLst/>
              <a:gdLst>
                <a:gd name="T0" fmla="*/ 10 w 12"/>
                <a:gd name="T1" fmla="*/ 10 h 18"/>
                <a:gd name="T2" fmla="*/ 10 w 12"/>
                <a:gd name="T3" fmla="*/ 10 h 18"/>
                <a:gd name="T4" fmla="*/ 0 w 12"/>
                <a:gd name="T5" fmla="*/ 16 h 18"/>
                <a:gd name="T6" fmla="*/ 0 w 12"/>
                <a:gd name="T7" fmla="*/ 16 h 18"/>
                <a:gd name="T8" fmla="*/ 0 w 12"/>
                <a:gd name="T9" fmla="*/ 18 h 18"/>
                <a:gd name="T10" fmla="*/ 0 w 12"/>
                <a:gd name="T11" fmla="*/ 18 h 18"/>
                <a:gd name="T12" fmla="*/ 10 w 12"/>
                <a:gd name="T13" fmla="*/ 10 h 18"/>
                <a:gd name="T14" fmla="*/ 6 w 12"/>
                <a:gd name="T15" fmla="*/ 0 h 18"/>
                <a:gd name="T16" fmla="*/ 10 w 12"/>
                <a:gd name="T17" fmla="*/ 10 h 18"/>
                <a:gd name="T18" fmla="*/ 10 w 12"/>
                <a:gd name="T19" fmla="*/ 10 h 18"/>
                <a:gd name="T20" fmla="*/ 12 w 12"/>
                <a:gd name="T21" fmla="*/ 10 h 18"/>
                <a:gd name="T22" fmla="*/ 10 w 12"/>
                <a:gd name="T23" fmla="*/ 2 h 18"/>
                <a:gd name="T24" fmla="*/ 10 w 12"/>
                <a:gd name="T25" fmla="*/ 2 h 18"/>
                <a:gd name="T26" fmla="*/ 6 w 12"/>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8">
                  <a:moveTo>
                    <a:pt x="10" y="10"/>
                  </a:moveTo>
                  <a:lnTo>
                    <a:pt x="10" y="10"/>
                  </a:lnTo>
                  <a:lnTo>
                    <a:pt x="0" y="16"/>
                  </a:lnTo>
                  <a:lnTo>
                    <a:pt x="0" y="16"/>
                  </a:lnTo>
                  <a:lnTo>
                    <a:pt x="0" y="18"/>
                  </a:lnTo>
                  <a:lnTo>
                    <a:pt x="0" y="18"/>
                  </a:lnTo>
                  <a:lnTo>
                    <a:pt x="10" y="10"/>
                  </a:lnTo>
                  <a:close/>
                  <a:moveTo>
                    <a:pt x="6" y="0"/>
                  </a:moveTo>
                  <a:lnTo>
                    <a:pt x="10" y="10"/>
                  </a:lnTo>
                  <a:lnTo>
                    <a:pt x="10" y="10"/>
                  </a:lnTo>
                  <a:lnTo>
                    <a:pt x="12" y="10"/>
                  </a:lnTo>
                  <a:lnTo>
                    <a:pt x="10" y="2"/>
                  </a:lnTo>
                  <a:lnTo>
                    <a:pt x="10" y="2"/>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34"/>
            <p:cNvSpPr>
              <a:spLocks/>
            </p:cNvSpPr>
            <p:nvPr/>
          </p:nvSpPr>
          <p:spPr bwMode="auto">
            <a:xfrm>
              <a:off x="-2787967" y="8982520"/>
              <a:ext cx="15875" cy="12700"/>
            </a:xfrm>
            <a:custGeom>
              <a:avLst/>
              <a:gdLst>
                <a:gd name="T0" fmla="*/ 10 w 10"/>
                <a:gd name="T1" fmla="*/ 0 h 8"/>
                <a:gd name="T2" fmla="*/ 10 w 10"/>
                <a:gd name="T3" fmla="*/ 0 h 8"/>
                <a:gd name="T4" fmla="*/ 0 w 10"/>
                <a:gd name="T5" fmla="*/ 6 h 8"/>
                <a:gd name="T6" fmla="*/ 0 w 10"/>
                <a:gd name="T7" fmla="*/ 6 h 8"/>
                <a:gd name="T8" fmla="*/ 0 w 10"/>
                <a:gd name="T9" fmla="*/ 8 h 8"/>
                <a:gd name="T10" fmla="*/ 0 w 10"/>
                <a:gd name="T11" fmla="*/ 8 h 8"/>
                <a:gd name="T12" fmla="*/ 10 w 1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10" y="0"/>
                  </a:moveTo>
                  <a:lnTo>
                    <a:pt x="10" y="0"/>
                  </a:lnTo>
                  <a:lnTo>
                    <a:pt x="0" y="6"/>
                  </a:lnTo>
                  <a:lnTo>
                    <a:pt x="0" y="6"/>
                  </a:lnTo>
                  <a:lnTo>
                    <a:pt x="0" y="8"/>
                  </a:lnTo>
                  <a:lnTo>
                    <a:pt x="0" y="8"/>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35"/>
            <p:cNvSpPr>
              <a:spLocks/>
            </p:cNvSpPr>
            <p:nvPr/>
          </p:nvSpPr>
          <p:spPr bwMode="auto">
            <a:xfrm>
              <a:off x="-2778442" y="8966645"/>
              <a:ext cx="9525" cy="15875"/>
            </a:xfrm>
            <a:custGeom>
              <a:avLst/>
              <a:gdLst>
                <a:gd name="T0" fmla="*/ 0 w 6"/>
                <a:gd name="T1" fmla="*/ 0 h 10"/>
                <a:gd name="T2" fmla="*/ 4 w 6"/>
                <a:gd name="T3" fmla="*/ 10 h 10"/>
                <a:gd name="T4" fmla="*/ 4 w 6"/>
                <a:gd name="T5" fmla="*/ 10 h 10"/>
                <a:gd name="T6" fmla="*/ 6 w 6"/>
                <a:gd name="T7" fmla="*/ 10 h 10"/>
                <a:gd name="T8" fmla="*/ 4 w 6"/>
                <a:gd name="T9" fmla="*/ 2 h 10"/>
                <a:gd name="T10" fmla="*/ 4 w 6"/>
                <a:gd name="T11" fmla="*/ 2 h 10"/>
                <a:gd name="T12" fmla="*/ 0 w 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0"/>
                  </a:moveTo>
                  <a:lnTo>
                    <a:pt x="4" y="10"/>
                  </a:lnTo>
                  <a:lnTo>
                    <a:pt x="4" y="10"/>
                  </a:lnTo>
                  <a:lnTo>
                    <a:pt x="6" y="10"/>
                  </a:lnTo>
                  <a:lnTo>
                    <a:pt x="4" y="2"/>
                  </a:lnTo>
                  <a:lnTo>
                    <a:pt x="4"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36"/>
            <p:cNvSpPr>
              <a:spLocks/>
            </p:cNvSpPr>
            <p:nvPr/>
          </p:nvSpPr>
          <p:spPr bwMode="auto">
            <a:xfrm>
              <a:off x="-2803842" y="8896795"/>
              <a:ext cx="31750" cy="95250"/>
            </a:xfrm>
            <a:custGeom>
              <a:avLst/>
              <a:gdLst>
                <a:gd name="T0" fmla="*/ 4 w 20"/>
                <a:gd name="T1" fmla="*/ 0 h 60"/>
                <a:gd name="T2" fmla="*/ 0 w 20"/>
                <a:gd name="T3" fmla="*/ 4 h 60"/>
                <a:gd name="T4" fmla="*/ 0 w 20"/>
                <a:gd name="T5" fmla="*/ 4 h 60"/>
                <a:gd name="T6" fmla="*/ 6 w 20"/>
                <a:gd name="T7" fmla="*/ 32 h 60"/>
                <a:gd name="T8" fmla="*/ 10 w 20"/>
                <a:gd name="T9" fmla="*/ 60 h 60"/>
                <a:gd name="T10" fmla="*/ 10 w 20"/>
                <a:gd name="T11" fmla="*/ 60 h 60"/>
                <a:gd name="T12" fmla="*/ 20 w 20"/>
                <a:gd name="T13" fmla="*/ 54 h 60"/>
                <a:gd name="T14" fmla="*/ 20 w 20"/>
                <a:gd name="T15" fmla="*/ 54 h 60"/>
                <a:gd name="T16" fmla="*/ 20 w 20"/>
                <a:gd name="T17" fmla="*/ 54 h 60"/>
                <a:gd name="T18" fmla="*/ 20 w 20"/>
                <a:gd name="T19" fmla="*/ 54 h 60"/>
                <a:gd name="T20" fmla="*/ 16 w 20"/>
                <a:gd name="T21" fmla="*/ 44 h 60"/>
                <a:gd name="T22" fmla="*/ 4 w 2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0">
                  <a:moveTo>
                    <a:pt x="4" y="0"/>
                  </a:moveTo>
                  <a:lnTo>
                    <a:pt x="0" y="4"/>
                  </a:lnTo>
                  <a:lnTo>
                    <a:pt x="0" y="4"/>
                  </a:lnTo>
                  <a:lnTo>
                    <a:pt x="6" y="32"/>
                  </a:lnTo>
                  <a:lnTo>
                    <a:pt x="10" y="60"/>
                  </a:lnTo>
                  <a:lnTo>
                    <a:pt x="10" y="60"/>
                  </a:lnTo>
                  <a:lnTo>
                    <a:pt x="20" y="54"/>
                  </a:lnTo>
                  <a:lnTo>
                    <a:pt x="20" y="54"/>
                  </a:lnTo>
                  <a:lnTo>
                    <a:pt x="20" y="54"/>
                  </a:lnTo>
                  <a:lnTo>
                    <a:pt x="20" y="54"/>
                  </a:lnTo>
                  <a:lnTo>
                    <a:pt x="16" y="44"/>
                  </a:lnTo>
                  <a:lnTo>
                    <a:pt x="4" y="0"/>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37"/>
            <p:cNvSpPr>
              <a:spLocks/>
            </p:cNvSpPr>
            <p:nvPr/>
          </p:nvSpPr>
          <p:spPr bwMode="auto">
            <a:xfrm>
              <a:off x="-2803842" y="8896795"/>
              <a:ext cx="31750" cy="95250"/>
            </a:xfrm>
            <a:custGeom>
              <a:avLst/>
              <a:gdLst>
                <a:gd name="T0" fmla="*/ 4 w 20"/>
                <a:gd name="T1" fmla="*/ 0 h 60"/>
                <a:gd name="T2" fmla="*/ 0 w 20"/>
                <a:gd name="T3" fmla="*/ 4 h 60"/>
                <a:gd name="T4" fmla="*/ 0 w 20"/>
                <a:gd name="T5" fmla="*/ 4 h 60"/>
                <a:gd name="T6" fmla="*/ 6 w 20"/>
                <a:gd name="T7" fmla="*/ 32 h 60"/>
                <a:gd name="T8" fmla="*/ 10 w 20"/>
                <a:gd name="T9" fmla="*/ 60 h 60"/>
                <a:gd name="T10" fmla="*/ 10 w 20"/>
                <a:gd name="T11" fmla="*/ 60 h 60"/>
                <a:gd name="T12" fmla="*/ 20 w 20"/>
                <a:gd name="T13" fmla="*/ 54 h 60"/>
                <a:gd name="T14" fmla="*/ 20 w 20"/>
                <a:gd name="T15" fmla="*/ 54 h 60"/>
                <a:gd name="T16" fmla="*/ 20 w 20"/>
                <a:gd name="T17" fmla="*/ 54 h 60"/>
                <a:gd name="T18" fmla="*/ 20 w 20"/>
                <a:gd name="T19" fmla="*/ 54 h 60"/>
                <a:gd name="T20" fmla="*/ 16 w 20"/>
                <a:gd name="T21" fmla="*/ 44 h 60"/>
                <a:gd name="T22" fmla="*/ 4 w 2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0">
                  <a:moveTo>
                    <a:pt x="4" y="0"/>
                  </a:moveTo>
                  <a:lnTo>
                    <a:pt x="0" y="4"/>
                  </a:lnTo>
                  <a:lnTo>
                    <a:pt x="0" y="4"/>
                  </a:lnTo>
                  <a:lnTo>
                    <a:pt x="6" y="32"/>
                  </a:lnTo>
                  <a:lnTo>
                    <a:pt x="10" y="60"/>
                  </a:lnTo>
                  <a:lnTo>
                    <a:pt x="10" y="60"/>
                  </a:lnTo>
                  <a:lnTo>
                    <a:pt x="20" y="54"/>
                  </a:lnTo>
                  <a:lnTo>
                    <a:pt x="20" y="54"/>
                  </a:lnTo>
                  <a:lnTo>
                    <a:pt x="20" y="54"/>
                  </a:lnTo>
                  <a:lnTo>
                    <a:pt x="20" y="54"/>
                  </a:lnTo>
                  <a:lnTo>
                    <a:pt x="16"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38"/>
            <p:cNvSpPr>
              <a:spLocks noEditPoints="1"/>
            </p:cNvSpPr>
            <p:nvPr/>
          </p:nvSpPr>
          <p:spPr bwMode="auto">
            <a:xfrm>
              <a:off x="-3980180" y="10341420"/>
              <a:ext cx="1531938" cy="228600"/>
            </a:xfrm>
            <a:custGeom>
              <a:avLst/>
              <a:gdLst>
                <a:gd name="T0" fmla="*/ 941 w 965"/>
                <a:gd name="T1" fmla="*/ 74 h 144"/>
                <a:gd name="T2" fmla="*/ 963 w 965"/>
                <a:gd name="T3" fmla="*/ 124 h 144"/>
                <a:gd name="T4" fmla="*/ 963 w 965"/>
                <a:gd name="T5" fmla="*/ 124 h 144"/>
                <a:gd name="T6" fmla="*/ 965 w 965"/>
                <a:gd name="T7" fmla="*/ 116 h 144"/>
                <a:gd name="T8" fmla="*/ 965 w 965"/>
                <a:gd name="T9" fmla="*/ 106 h 144"/>
                <a:gd name="T10" fmla="*/ 965 w 965"/>
                <a:gd name="T11" fmla="*/ 106 h 144"/>
                <a:gd name="T12" fmla="*/ 965 w 965"/>
                <a:gd name="T13" fmla="*/ 96 h 144"/>
                <a:gd name="T14" fmla="*/ 963 w 965"/>
                <a:gd name="T15" fmla="*/ 88 h 144"/>
                <a:gd name="T16" fmla="*/ 959 w 965"/>
                <a:gd name="T17" fmla="*/ 84 h 144"/>
                <a:gd name="T18" fmla="*/ 955 w 965"/>
                <a:gd name="T19" fmla="*/ 80 h 144"/>
                <a:gd name="T20" fmla="*/ 949 w 965"/>
                <a:gd name="T21" fmla="*/ 76 h 144"/>
                <a:gd name="T22" fmla="*/ 941 w 965"/>
                <a:gd name="T23" fmla="*/ 74 h 144"/>
                <a:gd name="T24" fmla="*/ 0 w 965"/>
                <a:gd name="T25" fmla="*/ 0 h 144"/>
                <a:gd name="T26" fmla="*/ 753 w 965"/>
                <a:gd name="T27" fmla="*/ 118 h 144"/>
                <a:gd name="T28" fmla="*/ 753 w 965"/>
                <a:gd name="T29" fmla="*/ 118 h 144"/>
                <a:gd name="T30" fmla="*/ 761 w 965"/>
                <a:gd name="T31" fmla="*/ 124 h 144"/>
                <a:gd name="T32" fmla="*/ 773 w 965"/>
                <a:gd name="T33" fmla="*/ 128 h 144"/>
                <a:gd name="T34" fmla="*/ 787 w 965"/>
                <a:gd name="T35" fmla="*/ 132 h 144"/>
                <a:gd name="T36" fmla="*/ 803 w 965"/>
                <a:gd name="T37" fmla="*/ 136 h 144"/>
                <a:gd name="T38" fmla="*/ 843 w 965"/>
                <a:gd name="T39" fmla="*/ 142 h 144"/>
                <a:gd name="T40" fmla="*/ 889 w 965"/>
                <a:gd name="T41" fmla="*/ 144 h 144"/>
                <a:gd name="T42" fmla="*/ 889 w 965"/>
                <a:gd name="T43" fmla="*/ 144 h 144"/>
                <a:gd name="T44" fmla="*/ 923 w 965"/>
                <a:gd name="T45" fmla="*/ 142 h 144"/>
                <a:gd name="T46" fmla="*/ 945 w 965"/>
                <a:gd name="T47" fmla="*/ 138 h 144"/>
                <a:gd name="T48" fmla="*/ 951 w 965"/>
                <a:gd name="T49" fmla="*/ 136 h 144"/>
                <a:gd name="T50" fmla="*/ 957 w 965"/>
                <a:gd name="T51" fmla="*/ 132 h 144"/>
                <a:gd name="T52" fmla="*/ 961 w 965"/>
                <a:gd name="T53" fmla="*/ 128 h 144"/>
                <a:gd name="T54" fmla="*/ 963 w 965"/>
                <a:gd name="T55" fmla="*/ 124 h 144"/>
                <a:gd name="T56" fmla="*/ 963 w 965"/>
                <a:gd name="T57" fmla="*/ 124 h 144"/>
                <a:gd name="T58" fmla="*/ 963 w 965"/>
                <a:gd name="T59" fmla="*/ 124 h 144"/>
                <a:gd name="T60" fmla="*/ 933 w 965"/>
                <a:gd name="T61" fmla="*/ 134 h 144"/>
                <a:gd name="T62" fmla="*/ 933 w 965"/>
                <a:gd name="T63" fmla="*/ 134 h 144"/>
                <a:gd name="T64" fmla="*/ 933 w 965"/>
                <a:gd name="T65" fmla="*/ 134 h 144"/>
                <a:gd name="T66" fmla="*/ 933 w 965"/>
                <a:gd name="T67" fmla="*/ 134 h 144"/>
                <a:gd name="T68" fmla="*/ 921 w 965"/>
                <a:gd name="T69" fmla="*/ 138 h 144"/>
                <a:gd name="T70" fmla="*/ 805 w 965"/>
                <a:gd name="T71" fmla="*/ 84 h 144"/>
                <a:gd name="T72" fmla="*/ 815 w 965"/>
                <a:gd name="T73" fmla="*/ 74 h 144"/>
                <a:gd name="T74" fmla="*/ 815 w 965"/>
                <a:gd name="T75" fmla="*/ 74 h 144"/>
                <a:gd name="T76" fmla="*/ 787 w 965"/>
                <a:gd name="T77" fmla="*/ 80 h 144"/>
                <a:gd name="T78" fmla="*/ 765 w 965"/>
                <a:gd name="T79" fmla="*/ 88 h 144"/>
                <a:gd name="T80" fmla="*/ 0 w 965"/>
                <a:gd name="T8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5" h="144">
                  <a:moveTo>
                    <a:pt x="941" y="74"/>
                  </a:moveTo>
                  <a:lnTo>
                    <a:pt x="963" y="124"/>
                  </a:lnTo>
                  <a:lnTo>
                    <a:pt x="963" y="124"/>
                  </a:lnTo>
                  <a:lnTo>
                    <a:pt x="965" y="116"/>
                  </a:lnTo>
                  <a:lnTo>
                    <a:pt x="965" y="106"/>
                  </a:lnTo>
                  <a:lnTo>
                    <a:pt x="965" y="106"/>
                  </a:lnTo>
                  <a:lnTo>
                    <a:pt x="965" y="96"/>
                  </a:lnTo>
                  <a:lnTo>
                    <a:pt x="963" y="88"/>
                  </a:lnTo>
                  <a:lnTo>
                    <a:pt x="959" y="84"/>
                  </a:lnTo>
                  <a:lnTo>
                    <a:pt x="955" y="80"/>
                  </a:lnTo>
                  <a:lnTo>
                    <a:pt x="949" y="76"/>
                  </a:lnTo>
                  <a:lnTo>
                    <a:pt x="941" y="74"/>
                  </a:lnTo>
                  <a:close/>
                  <a:moveTo>
                    <a:pt x="0" y="0"/>
                  </a:moveTo>
                  <a:lnTo>
                    <a:pt x="753" y="118"/>
                  </a:lnTo>
                  <a:lnTo>
                    <a:pt x="753" y="118"/>
                  </a:lnTo>
                  <a:lnTo>
                    <a:pt x="761" y="124"/>
                  </a:lnTo>
                  <a:lnTo>
                    <a:pt x="773" y="128"/>
                  </a:lnTo>
                  <a:lnTo>
                    <a:pt x="787" y="132"/>
                  </a:lnTo>
                  <a:lnTo>
                    <a:pt x="803" y="136"/>
                  </a:lnTo>
                  <a:lnTo>
                    <a:pt x="843" y="142"/>
                  </a:lnTo>
                  <a:lnTo>
                    <a:pt x="889" y="144"/>
                  </a:lnTo>
                  <a:lnTo>
                    <a:pt x="889" y="144"/>
                  </a:lnTo>
                  <a:lnTo>
                    <a:pt x="923" y="142"/>
                  </a:lnTo>
                  <a:lnTo>
                    <a:pt x="945" y="138"/>
                  </a:lnTo>
                  <a:lnTo>
                    <a:pt x="951" y="136"/>
                  </a:lnTo>
                  <a:lnTo>
                    <a:pt x="957" y="132"/>
                  </a:lnTo>
                  <a:lnTo>
                    <a:pt x="961" y="128"/>
                  </a:lnTo>
                  <a:lnTo>
                    <a:pt x="963" y="124"/>
                  </a:lnTo>
                  <a:lnTo>
                    <a:pt x="963" y="124"/>
                  </a:lnTo>
                  <a:lnTo>
                    <a:pt x="963" y="124"/>
                  </a:lnTo>
                  <a:lnTo>
                    <a:pt x="933" y="134"/>
                  </a:lnTo>
                  <a:lnTo>
                    <a:pt x="933" y="134"/>
                  </a:lnTo>
                  <a:lnTo>
                    <a:pt x="933" y="134"/>
                  </a:lnTo>
                  <a:lnTo>
                    <a:pt x="933" y="134"/>
                  </a:lnTo>
                  <a:lnTo>
                    <a:pt x="921" y="138"/>
                  </a:lnTo>
                  <a:lnTo>
                    <a:pt x="805" y="84"/>
                  </a:lnTo>
                  <a:lnTo>
                    <a:pt x="815" y="74"/>
                  </a:lnTo>
                  <a:lnTo>
                    <a:pt x="815" y="74"/>
                  </a:lnTo>
                  <a:lnTo>
                    <a:pt x="787" y="80"/>
                  </a:lnTo>
                  <a:lnTo>
                    <a:pt x="765" y="88"/>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39"/>
            <p:cNvSpPr>
              <a:spLocks/>
            </p:cNvSpPr>
            <p:nvPr/>
          </p:nvSpPr>
          <p:spPr bwMode="auto">
            <a:xfrm>
              <a:off x="-2486342" y="10458895"/>
              <a:ext cx="38100" cy="79375"/>
            </a:xfrm>
            <a:custGeom>
              <a:avLst/>
              <a:gdLst>
                <a:gd name="T0" fmla="*/ 0 w 24"/>
                <a:gd name="T1" fmla="*/ 0 h 50"/>
                <a:gd name="T2" fmla="*/ 22 w 24"/>
                <a:gd name="T3" fmla="*/ 50 h 50"/>
                <a:gd name="T4" fmla="*/ 22 w 24"/>
                <a:gd name="T5" fmla="*/ 50 h 50"/>
                <a:gd name="T6" fmla="*/ 24 w 24"/>
                <a:gd name="T7" fmla="*/ 42 h 50"/>
                <a:gd name="T8" fmla="*/ 24 w 24"/>
                <a:gd name="T9" fmla="*/ 32 h 50"/>
                <a:gd name="T10" fmla="*/ 24 w 24"/>
                <a:gd name="T11" fmla="*/ 32 h 50"/>
                <a:gd name="T12" fmla="*/ 24 w 24"/>
                <a:gd name="T13" fmla="*/ 22 h 50"/>
                <a:gd name="T14" fmla="*/ 22 w 24"/>
                <a:gd name="T15" fmla="*/ 14 h 50"/>
                <a:gd name="T16" fmla="*/ 18 w 24"/>
                <a:gd name="T17" fmla="*/ 10 h 50"/>
                <a:gd name="T18" fmla="*/ 14 w 24"/>
                <a:gd name="T19" fmla="*/ 6 h 50"/>
                <a:gd name="T20" fmla="*/ 8 w 24"/>
                <a:gd name="T21" fmla="*/ 2 h 50"/>
                <a:gd name="T22" fmla="*/ 0 w 24"/>
                <a:gd name="T2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50">
                  <a:moveTo>
                    <a:pt x="0" y="0"/>
                  </a:moveTo>
                  <a:lnTo>
                    <a:pt x="22" y="50"/>
                  </a:lnTo>
                  <a:lnTo>
                    <a:pt x="22" y="50"/>
                  </a:lnTo>
                  <a:lnTo>
                    <a:pt x="24" y="42"/>
                  </a:lnTo>
                  <a:lnTo>
                    <a:pt x="24" y="32"/>
                  </a:lnTo>
                  <a:lnTo>
                    <a:pt x="24" y="32"/>
                  </a:lnTo>
                  <a:lnTo>
                    <a:pt x="24" y="22"/>
                  </a:lnTo>
                  <a:lnTo>
                    <a:pt x="22" y="14"/>
                  </a:lnTo>
                  <a:lnTo>
                    <a:pt x="18" y="10"/>
                  </a:lnTo>
                  <a:lnTo>
                    <a:pt x="14" y="6"/>
                  </a:lnTo>
                  <a:lnTo>
                    <a:pt x="8"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40"/>
            <p:cNvSpPr>
              <a:spLocks/>
            </p:cNvSpPr>
            <p:nvPr/>
          </p:nvSpPr>
          <p:spPr bwMode="auto">
            <a:xfrm>
              <a:off x="-3980180" y="10341420"/>
              <a:ext cx="1528763" cy="228600"/>
            </a:xfrm>
            <a:custGeom>
              <a:avLst/>
              <a:gdLst>
                <a:gd name="T0" fmla="*/ 0 w 963"/>
                <a:gd name="T1" fmla="*/ 0 h 144"/>
                <a:gd name="T2" fmla="*/ 753 w 963"/>
                <a:gd name="T3" fmla="*/ 118 h 144"/>
                <a:gd name="T4" fmla="*/ 753 w 963"/>
                <a:gd name="T5" fmla="*/ 118 h 144"/>
                <a:gd name="T6" fmla="*/ 761 w 963"/>
                <a:gd name="T7" fmla="*/ 124 h 144"/>
                <a:gd name="T8" fmla="*/ 773 w 963"/>
                <a:gd name="T9" fmla="*/ 128 h 144"/>
                <a:gd name="T10" fmla="*/ 787 w 963"/>
                <a:gd name="T11" fmla="*/ 132 h 144"/>
                <a:gd name="T12" fmla="*/ 803 w 963"/>
                <a:gd name="T13" fmla="*/ 136 h 144"/>
                <a:gd name="T14" fmla="*/ 843 w 963"/>
                <a:gd name="T15" fmla="*/ 142 h 144"/>
                <a:gd name="T16" fmla="*/ 889 w 963"/>
                <a:gd name="T17" fmla="*/ 144 h 144"/>
                <a:gd name="T18" fmla="*/ 889 w 963"/>
                <a:gd name="T19" fmla="*/ 144 h 144"/>
                <a:gd name="T20" fmla="*/ 923 w 963"/>
                <a:gd name="T21" fmla="*/ 142 h 144"/>
                <a:gd name="T22" fmla="*/ 945 w 963"/>
                <a:gd name="T23" fmla="*/ 138 h 144"/>
                <a:gd name="T24" fmla="*/ 951 w 963"/>
                <a:gd name="T25" fmla="*/ 136 h 144"/>
                <a:gd name="T26" fmla="*/ 957 w 963"/>
                <a:gd name="T27" fmla="*/ 132 h 144"/>
                <a:gd name="T28" fmla="*/ 961 w 963"/>
                <a:gd name="T29" fmla="*/ 128 h 144"/>
                <a:gd name="T30" fmla="*/ 963 w 963"/>
                <a:gd name="T31" fmla="*/ 124 h 144"/>
                <a:gd name="T32" fmla="*/ 963 w 963"/>
                <a:gd name="T33" fmla="*/ 124 h 144"/>
                <a:gd name="T34" fmla="*/ 963 w 963"/>
                <a:gd name="T35" fmla="*/ 124 h 144"/>
                <a:gd name="T36" fmla="*/ 933 w 963"/>
                <a:gd name="T37" fmla="*/ 134 h 144"/>
                <a:gd name="T38" fmla="*/ 933 w 963"/>
                <a:gd name="T39" fmla="*/ 134 h 144"/>
                <a:gd name="T40" fmla="*/ 933 w 963"/>
                <a:gd name="T41" fmla="*/ 134 h 144"/>
                <a:gd name="T42" fmla="*/ 933 w 963"/>
                <a:gd name="T43" fmla="*/ 134 h 144"/>
                <a:gd name="T44" fmla="*/ 921 w 963"/>
                <a:gd name="T45" fmla="*/ 138 h 144"/>
                <a:gd name="T46" fmla="*/ 805 w 963"/>
                <a:gd name="T47" fmla="*/ 84 h 144"/>
                <a:gd name="T48" fmla="*/ 815 w 963"/>
                <a:gd name="T49" fmla="*/ 74 h 144"/>
                <a:gd name="T50" fmla="*/ 815 w 963"/>
                <a:gd name="T51" fmla="*/ 74 h 144"/>
                <a:gd name="T52" fmla="*/ 787 w 963"/>
                <a:gd name="T53" fmla="*/ 80 h 144"/>
                <a:gd name="T54" fmla="*/ 765 w 963"/>
                <a:gd name="T55" fmla="*/ 88 h 144"/>
                <a:gd name="T56" fmla="*/ 0 w 963"/>
                <a:gd name="T5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3" h="144">
                  <a:moveTo>
                    <a:pt x="0" y="0"/>
                  </a:moveTo>
                  <a:lnTo>
                    <a:pt x="753" y="118"/>
                  </a:lnTo>
                  <a:lnTo>
                    <a:pt x="753" y="118"/>
                  </a:lnTo>
                  <a:lnTo>
                    <a:pt x="761" y="124"/>
                  </a:lnTo>
                  <a:lnTo>
                    <a:pt x="773" y="128"/>
                  </a:lnTo>
                  <a:lnTo>
                    <a:pt x="787" y="132"/>
                  </a:lnTo>
                  <a:lnTo>
                    <a:pt x="803" y="136"/>
                  </a:lnTo>
                  <a:lnTo>
                    <a:pt x="843" y="142"/>
                  </a:lnTo>
                  <a:lnTo>
                    <a:pt x="889" y="144"/>
                  </a:lnTo>
                  <a:lnTo>
                    <a:pt x="889" y="144"/>
                  </a:lnTo>
                  <a:lnTo>
                    <a:pt x="923" y="142"/>
                  </a:lnTo>
                  <a:lnTo>
                    <a:pt x="945" y="138"/>
                  </a:lnTo>
                  <a:lnTo>
                    <a:pt x="951" y="136"/>
                  </a:lnTo>
                  <a:lnTo>
                    <a:pt x="957" y="132"/>
                  </a:lnTo>
                  <a:lnTo>
                    <a:pt x="961" y="128"/>
                  </a:lnTo>
                  <a:lnTo>
                    <a:pt x="963" y="124"/>
                  </a:lnTo>
                  <a:lnTo>
                    <a:pt x="963" y="124"/>
                  </a:lnTo>
                  <a:lnTo>
                    <a:pt x="963" y="124"/>
                  </a:lnTo>
                  <a:lnTo>
                    <a:pt x="933" y="134"/>
                  </a:lnTo>
                  <a:lnTo>
                    <a:pt x="933" y="134"/>
                  </a:lnTo>
                  <a:lnTo>
                    <a:pt x="933" y="134"/>
                  </a:lnTo>
                  <a:lnTo>
                    <a:pt x="933" y="134"/>
                  </a:lnTo>
                  <a:lnTo>
                    <a:pt x="921" y="138"/>
                  </a:lnTo>
                  <a:lnTo>
                    <a:pt x="805" y="84"/>
                  </a:lnTo>
                  <a:lnTo>
                    <a:pt x="815" y="74"/>
                  </a:lnTo>
                  <a:lnTo>
                    <a:pt x="815" y="74"/>
                  </a:lnTo>
                  <a:lnTo>
                    <a:pt x="787" y="80"/>
                  </a:lnTo>
                  <a:lnTo>
                    <a:pt x="765" y="8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41"/>
            <p:cNvSpPr>
              <a:spLocks/>
            </p:cNvSpPr>
            <p:nvPr/>
          </p:nvSpPr>
          <p:spPr bwMode="auto">
            <a:xfrm>
              <a:off x="-3726180" y="9296845"/>
              <a:ext cx="269875" cy="285750"/>
            </a:xfrm>
            <a:custGeom>
              <a:avLst/>
              <a:gdLst>
                <a:gd name="T0" fmla="*/ 118 w 170"/>
                <a:gd name="T1" fmla="*/ 0 h 180"/>
                <a:gd name="T2" fmla="*/ 118 w 170"/>
                <a:gd name="T3" fmla="*/ 0 h 180"/>
                <a:gd name="T4" fmla="*/ 126 w 170"/>
                <a:gd name="T5" fmla="*/ 20 h 180"/>
                <a:gd name="T6" fmla="*/ 126 w 170"/>
                <a:gd name="T7" fmla="*/ 20 h 180"/>
                <a:gd name="T8" fmla="*/ 134 w 170"/>
                <a:gd name="T9" fmla="*/ 38 h 180"/>
                <a:gd name="T10" fmla="*/ 134 w 170"/>
                <a:gd name="T11" fmla="*/ 38 h 180"/>
                <a:gd name="T12" fmla="*/ 146 w 170"/>
                <a:gd name="T13" fmla="*/ 78 h 180"/>
                <a:gd name="T14" fmla="*/ 146 w 170"/>
                <a:gd name="T15" fmla="*/ 78 h 180"/>
                <a:gd name="T16" fmla="*/ 158 w 170"/>
                <a:gd name="T17" fmla="*/ 116 h 180"/>
                <a:gd name="T18" fmla="*/ 166 w 170"/>
                <a:gd name="T19" fmla="*/ 156 h 180"/>
                <a:gd name="T20" fmla="*/ 170 w 170"/>
                <a:gd name="T21" fmla="*/ 180 h 180"/>
                <a:gd name="T22" fmla="*/ 146 w 170"/>
                <a:gd name="T23" fmla="*/ 176 h 180"/>
                <a:gd name="T24" fmla="*/ 146 w 170"/>
                <a:gd name="T25" fmla="*/ 176 h 180"/>
                <a:gd name="T26" fmla="*/ 110 w 170"/>
                <a:gd name="T27" fmla="*/ 166 h 180"/>
                <a:gd name="T28" fmla="*/ 72 w 170"/>
                <a:gd name="T29" fmla="*/ 154 h 180"/>
                <a:gd name="T30" fmla="*/ 72 w 170"/>
                <a:gd name="T31" fmla="*/ 154 h 180"/>
                <a:gd name="T32" fmla="*/ 36 w 170"/>
                <a:gd name="T33" fmla="*/ 140 h 180"/>
                <a:gd name="T34" fmla="*/ 36 w 170"/>
                <a:gd name="T35" fmla="*/ 140 h 180"/>
                <a:gd name="T36" fmla="*/ 18 w 170"/>
                <a:gd name="T37" fmla="*/ 132 h 180"/>
                <a:gd name="T38" fmla="*/ 18 w 170"/>
                <a:gd name="T39" fmla="*/ 132 h 180"/>
                <a:gd name="T40" fmla="*/ 0 w 170"/>
                <a:gd name="T41" fmla="*/ 124 h 180"/>
                <a:gd name="T42" fmla="*/ 0 w 170"/>
                <a:gd name="T43" fmla="*/ 124 h 180"/>
                <a:gd name="T44" fmla="*/ 20 w 170"/>
                <a:gd name="T45" fmla="*/ 124 h 180"/>
                <a:gd name="T46" fmla="*/ 20 w 170"/>
                <a:gd name="T47" fmla="*/ 124 h 180"/>
                <a:gd name="T48" fmla="*/ 38 w 170"/>
                <a:gd name="T49" fmla="*/ 126 h 180"/>
                <a:gd name="T50" fmla="*/ 38 w 170"/>
                <a:gd name="T51" fmla="*/ 126 h 180"/>
                <a:gd name="T52" fmla="*/ 78 w 170"/>
                <a:gd name="T53" fmla="*/ 130 h 180"/>
                <a:gd name="T54" fmla="*/ 78 w 170"/>
                <a:gd name="T55" fmla="*/ 130 h 180"/>
                <a:gd name="T56" fmla="*/ 116 w 170"/>
                <a:gd name="T57" fmla="*/ 136 h 180"/>
                <a:gd name="T58" fmla="*/ 154 w 170"/>
                <a:gd name="T59" fmla="*/ 144 h 180"/>
                <a:gd name="T60" fmla="*/ 134 w 170"/>
                <a:gd name="T61" fmla="*/ 162 h 180"/>
                <a:gd name="T62" fmla="*/ 134 w 170"/>
                <a:gd name="T63" fmla="*/ 162 h 180"/>
                <a:gd name="T64" fmla="*/ 128 w 170"/>
                <a:gd name="T65" fmla="*/ 122 h 180"/>
                <a:gd name="T66" fmla="*/ 122 w 170"/>
                <a:gd name="T67" fmla="*/ 82 h 180"/>
                <a:gd name="T68" fmla="*/ 122 w 170"/>
                <a:gd name="T69" fmla="*/ 82 h 180"/>
                <a:gd name="T70" fmla="*/ 118 w 170"/>
                <a:gd name="T71" fmla="*/ 42 h 180"/>
                <a:gd name="T72" fmla="*/ 118 w 170"/>
                <a:gd name="T73" fmla="*/ 42 h 180"/>
                <a:gd name="T74" fmla="*/ 118 w 170"/>
                <a:gd name="T75" fmla="*/ 22 h 180"/>
                <a:gd name="T76" fmla="*/ 118 w 170"/>
                <a:gd name="T77" fmla="*/ 22 h 180"/>
                <a:gd name="T78" fmla="*/ 118 w 170"/>
                <a:gd name="T79" fmla="*/ 0 h 180"/>
                <a:gd name="T80" fmla="*/ 118 w 170"/>
                <a:gd name="T8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80">
                  <a:moveTo>
                    <a:pt x="118" y="0"/>
                  </a:moveTo>
                  <a:lnTo>
                    <a:pt x="118" y="0"/>
                  </a:lnTo>
                  <a:lnTo>
                    <a:pt x="126" y="20"/>
                  </a:lnTo>
                  <a:lnTo>
                    <a:pt x="126" y="20"/>
                  </a:lnTo>
                  <a:lnTo>
                    <a:pt x="134" y="38"/>
                  </a:lnTo>
                  <a:lnTo>
                    <a:pt x="134" y="38"/>
                  </a:lnTo>
                  <a:lnTo>
                    <a:pt x="146" y="78"/>
                  </a:lnTo>
                  <a:lnTo>
                    <a:pt x="146" y="78"/>
                  </a:lnTo>
                  <a:lnTo>
                    <a:pt x="158" y="116"/>
                  </a:lnTo>
                  <a:lnTo>
                    <a:pt x="166" y="156"/>
                  </a:lnTo>
                  <a:lnTo>
                    <a:pt x="170" y="180"/>
                  </a:lnTo>
                  <a:lnTo>
                    <a:pt x="146" y="176"/>
                  </a:lnTo>
                  <a:lnTo>
                    <a:pt x="146" y="176"/>
                  </a:lnTo>
                  <a:lnTo>
                    <a:pt x="110" y="166"/>
                  </a:lnTo>
                  <a:lnTo>
                    <a:pt x="72" y="154"/>
                  </a:lnTo>
                  <a:lnTo>
                    <a:pt x="72" y="154"/>
                  </a:lnTo>
                  <a:lnTo>
                    <a:pt x="36" y="140"/>
                  </a:lnTo>
                  <a:lnTo>
                    <a:pt x="36" y="140"/>
                  </a:lnTo>
                  <a:lnTo>
                    <a:pt x="18" y="132"/>
                  </a:lnTo>
                  <a:lnTo>
                    <a:pt x="18" y="132"/>
                  </a:lnTo>
                  <a:lnTo>
                    <a:pt x="0" y="124"/>
                  </a:lnTo>
                  <a:lnTo>
                    <a:pt x="0" y="124"/>
                  </a:lnTo>
                  <a:lnTo>
                    <a:pt x="20" y="124"/>
                  </a:lnTo>
                  <a:lnTo>
                    <a:pt x="20" y="124"/>
                  </a:lnTo>
                  <a:lnTo>
                    <a:pt x="38" y="126"/>
                  </a:lnTo>
                  <a:lnTo>
                    <a:pt x="38" y="126"/>
                  </a:lnTo>
                  <a:lnTo>
                    <a:pt x="78" y="130"/>
                  </a:lnTo>
                  <a:lnTo>
                    <a:pt x="78" y="130"/>
                  </a:lnTo>
                  <a:lnTo>
                    <a:pt x="116" y="136"/>
                  </a:lnTo>
                  <a:lnTo>
                    <a:pt x="154" y="144"/>
                  </a:lnTo>
                  <a:lnTo>
                    <a:pt x="134" y="162"/>
                  </a:lnTo>
                  <a:lnTo>
                    <a:pt x="134" y="162"/>
                  </a:lnTo>
                  <a:lnTo>
                    <a:pt x="128" y="122"/>
                  </a:lnTo>
                  <a:lnTo>
                    <a:pt x="122" y="82"/>
                  </a:lnTo>
                  <a:lnTo>
                    <a:pt x="122" y="82"/>
                  </a:lnTo>
                  <a:lnTo>
                    <a:pt x="118" y="42"/>
                  </a:lnTo>
                  <a:lnTo>
                    <a:pt x="118" y="42"/>
                  </a:lnTo>
                  <a:lnTo>
                    <a:pt x="118" y="22"/>
                  </a:lnTo>
                  <a:lnTo>
                    <a:pt x="118" y="22"/>
                  </a:lnTo>
                  <a:lnTo>
                    <a:pt x="118" y="0"/>
                  </a:lnTo>
                  <a:lnTo>
                    <a:pt x="118"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42"/>
            <p:cNvSpPr>
              <a:spLocks/>
            </p:cNvSpPr>
            <p:nvPr/>
          </p:nvSpPr>
          <p:spPr bwMode="auto">
            <a:xfrm>
              <a:off x="-3824605" y="9198420"/>
              <a:ext cx="269875" cy="285750"/>
            </a:xfrm>
            <a:custGeom>
              <a:avLst/>
              <a:gdLst>
                <a:gd name="T0" fmla="*/ 118 w 170"/>
                <a:gd name="T1" fmla="*/ 0 h 180"/>
                <a:gd name="T2" fmla="*/ 118 w 170"/>
                <a:gd name="T3" fmla="*/ 0 h 180"/>
                <a:gd name="T4" fmla="*/ 126 w 170"/>
                <a:gd name="T5" fmla="*/ 18 h 180"/>
                <a:gd name="T6" fmla="*/ 126 w 170"/>
                <a:gd name="T7" fmla="*/ 18 h 180"/>
                <a:gd name="T8" fmla="*/ 134 w 170"/>
                <a:gd name="T9" fmla="*/ 38 h 180"/>
                <a:gd name="T10" fmla="*/ 134 w 170"/>
                <a:gd name="T11" fmla="*/ 38 h 180"/>
                <a:gd name="T12" fmla="*/ 146 w 170"/>
                <a:gd name="T13" fmla="*/ 76 h 180"/>
                <a:gd name="T14" fmla="*/ 146 w 170"/>
                <a:gd name="T15" fmla="*/ 76 h 180"/>
                <a:gd name="T16" fmla="*/ 158 w 170"/>
                <a:gd name="T17" fmla="*/ 116 h 180"/>
                <a:gd name="T18" fmla="*/ 166 w 170"/>
                <a:gd name="T19" fmla="*/ 156 h 180"/>
                <a:gd name="T20" fmla="*/ 170 w 170"/>
                <a:gd name="T21" fmla="*/ 180 h 180"/>
                <a:gd name="T22" fmla="*/ 146 w 170"/>
                <a:gd name="T23" fmla="*/ 174 h 180"/>
                <a:gd name="T24" fmla="*/ 146 w 170"/>
                <a:gd name="T25" fmla="*/ 174 h 180"/>
                <a:gd name="T26" fmla="*/ 108 w 170"/>
                <a:gd name="T27" fmla="*/ 164 h 180"/>
                <a:gd name="T28" fmla="*/ 72 w 170"/>
                <a:gd name="T29" fmla="*/ 154 h 180"/>
                <a:gd name="T30" fmla="*/ 72 w 170"/>
                <a:gd name="T31" fmla="*/ 154 h 180"/>
                <a:gd name="T32" fmla="*/ 36 w 170"/>
                <a:gd name="T33" fmla="*/ 140 h 180"/>
                <a:gd name="T34" fmla="*/ 36 w 170"/>
                <a:gd name="T35" fmla="*/ 140 h 180"/>
                <a:gd name="T36" fmla="*/ 18 w 170"/>
                <a:gd name="T37" fmla="*/ 132 h 180"/>
                <a:gd name="T38" fmla="*/ 18 w 170"/>
                <a:gd name="T39" fmla="*/ 132 h 180"/>
                <a:gd name="T40" fmla="*/ 0 w 170"/>
                <a:gd name="T41" fmla="*/ 124 h 180"/>
                <a:gd name="T42" fmla="*/ 0 w 170"/>
                <a:gd name="T43" fmla="*/ 124 h 180"/>
                <a:gd name="T44" fmla="*/ 20 w 170"/>
                <a:gd name="T45" fmla="*/ 124 h 180"/>
                <a:gd name="T46" fmla="*/ 20 w 170"/>
                <a:gd name="T47" fmla="*/ 124 h 180"/>
                <a:gd name="T48" fmla="*/ 38 w 170"/>
                <a:gd name="T49" fmla="*/ 126 h 180"/>
                <a:gd name="T50" fmla="*/ 38 w 170"/>
                <a:gd name="T51" fmla="*/ 126 h 180"/>
                <a:gd name="T52" fmla="*/ 78 w 170"/>
                <a:gd name="T53" fmla="*/ 130 h 180"/>
                <a:gd name="T54" fmla="*/ 78 w 170"/>
                <a:gd name="T55" fmla="*/ 130 h 180"/>
                <a:gd name="T56" fmla="*/ 116 w 170"/>
                <a:gd name="T57" fmla="*/ 136 h 180"/>
                <a:gd name="T58" fmla="*/ 154 w 170"/>
                <a:gd name="T59" fmla="*/ 144 h 180"/>
                <a:gd name="T60" fmla="*/ 134 w 170"/>
                <a:gd name="T61" fmla="*/ 162 h 180"/>
                <a:gd name="T62" fmla="*/ 134 w 170"/>
                <a:gd name="T63" fmla="*/ 162 h 180"/>
                <a:gd name="T64" fmla="*/ 128 w 170"/>
                <a:gd name="T65" fmla="*/ 122 h 180"/>
                <a:gd name="T66" fmla="*/ 122 w 170"/>
                <a:gd name="T67" fmla="*/ 82 h 180"/>
                <a:gd name="T68" fmla="*/ 122 w 170"/>
                <a:gd name="T69" fmla="*/ 82 h 180"/>
                <a:gd name="T70" fmla="*/ 118 w 170"/>
                <a:gd name="T71" fmla="*/ 42 h 180"/>
                <a:gd name="T72" fmla="*/ 118 w 170"/>
                <a:gd name="T73" fmla="*/ 42 h 180"/>
                <a:gd name="T74" fmla="*/ 118 w 170"/>
                <a:gd name="T75" fmla="*/ 20 h 180"/>
                <a:gd name="T76" fmla="*/ 118 w 170"/>
                <a:gd name="T77" fmla="*/ 20 h 180"/>
                <a:gd name="T78" fmla="*/ 118 w 170"/>
                <a:gd name="T79" fmla="*/ 0 h 180"/>
                <a:gd name="T80" fmla="*/ 118 w 170"/>
                <a:gd name="T8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80">
                  <a:moveTo>
                    <a:pt x="118" y="0"/>
                  </a:moveTo>
                  <a:lnTo>
                    <a:pt x="118" y="0"/>
                  </a:lnTo>
                  <a:lnTo>
                    <a:pt x="126" y="18"/>
                  </a:lnTo>
                  <a:lnTo>
                    <a:pt x="126" y="18"/>
                  </a:lnTo>
                  <a:lnTo>
                    <a:pt x="134" y="38"/>
                  </a:lnTo>
                  <a:lnTo>
                    <a:pt x="134" y="38"/>
                  </a:lnTo>
                  <a:lnTo>
                    <a:pt x="146" y="76"/>
                  </a:lnTo>
                  <a:lnTo>
                    <a:pt x="146" y="76"/>
                  </a:lnTo>
                  <a:lnTo>
                    <a:pt x="158" y="116"/>
                  </a:lnTo>
                  <a:lnTo>
                    <a:pt x="166" y="156"/>
                  </a:lnTo>
                  <a:lnTo>
                    <a:pt x="170" y="180"/>
                  </a:lnTo>
                  <a:lnTo>
                    <a:pt x="146" y="174"/>
                  </a:lnTo>
                  <a:lnTo>
                    <a:pt x="146" y="174"/>
                  </a:lnTo>
                  <a:lnTo>
                    <a:pt x="108" y="164"/>
                  </a:lnTo>
                  <a:lnTo>
                    <a:pt x="72" y="154"/>
                  </a:lnTo>
                  <a:lnTo>
                    <a:pt x="72" y="154"/>
                  </a:lnTo>
                  <a:lnTo>
                    <a:pt x="36" y="140"/>
                  </a:lnTo>
                  <a:lnTo>
                    <a:pt x="36" y="140"/>
                  </a:lnTo>
                  <a:lnTo>
                    <a:pt x="18" y="132"/>
                  </a:lnTo>
                  <a:lnTo>
                    <a:pt x="18" y="132"/>
                  </a:lnTo>
                  <a:lnTo>
                    <a:pt x="0" y="124"/>
                  </a:lnTo>
                  <a:lnTo>
                    <a:pt x="0" y="124"/>
                  </a:lnTo>
                  <a:lnTo>
                    <a:pt x="20" y="124"/>
                  </a:lnTo>
                  <a:lnTo>
                    <a:pt x="20" y="124"/>
                  </a:lnTo>
                  <a:lnTo>
                    <a:pt x="38" y="126"/>
                  </a:lnTo>
                  <a:lnTo>
                    <a:pt x="38" y="126"/>
                  </a:lnTo>
                  <a:lnTo>
                    <a:pt x="78" y="130"/>
                  </a:lnTo>
                  <a:lnTo>
                    <a:pt x="78" y="130"/>
                  </a:lnTo>
                  <a:lnTo>
                    <a:pt x="116" y="136"/>
                  </a:lnTo>
                  <a:lnTo>
                    <a:pt x="154" y="144"/>
                  </a:lnTo>
                  <a:lnTo>
                    <a:pt x="134" y="162"/>
                  </a:lnTo>
                  <a:lnTo>
                    <a:pt x="134" y="162"/>
                  </a:lnTo>
                  <a:lnTo>
                    <a:pt x="128" y="122"/>
                  </a:lnTo>
                  <a:lnTo>
                    <a:pt x="122" y="82"/>
                  </a:lnTo>
                  <a:lnTo>
                    <a:pt x="122" y="82"/>
                  </a:lnTo>
                  <a:lnTo>
                    <a:pt x="118" y="42"/>
                  </a:lnTo>
                  <a:lnTo>
                    <a:pt x="118" y="42"/>
                  </a:lnTo>
                  <a:lnTo>
                    <a:pt x="118" y="20"/>
                  </a:lnTo>
                  <a:lnTo>
                    <a:pt x="118" y="20"/>
                  </a:lnTo>
                  <a:lnTo>
                    <a:pt x="118" y="0"/>
                  </a:lnTo>
                  <a:lnTo>
                    <a:pt x="118"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43"/>
            <p:cNvSpPr>
              <a:spLocks/>
            </p:cNvSpPr>
            <p:nvPr/>
          </p:nvSpPr>
          <p:spPr bwMode="auto">
            <a:xfrm>
              <a:off x="-3923030" y="9099995"/>
              <a:ext cx="269875" cy="285750"/>
            </a:xfrm>
            <a:custGeom>
              <a:avLst/>
              <a:gdLst>
                <a:gd name="T0" fmla="*/ 118 w 170"/>
                <a:gd name="T1" fmla="*/ 0 h 180"/>
                <a:gd name="T2" fmla="*/ 118 w 170"/>
                <a:gd name="T3" fmla="*/ 0 h 180"/>
                <a:gd name="T4" fmla="*/ 126 w 170"/>
                <a:gd name="T5" fmla="*/ 18 h 180"/>
                <a:gd name="T6" fmla="*/ 126 w 170"/>
                <a:gd name="T7" fmla="*/ 18 h 180"/>
                <a:gd name="T8" fmla="*/ 134 w 170"/>
                <a:gd name="T9" fmla="*/ 38 h 180"/>
                <a:gd name="T10" fmla="*/ 134 w 170"/>
                <a:gd name="T11" fmla="*/ 38 h 180"/>
                <a:gd name="T12" fmla="*/ 146 w 170"/>
                <a:gd name="T13" fmla="*/ 76 h 180"/>
                <a:gd name="T14" fmla="*/ 146 w 170"/>
                <a:gd name="T15" fmla="*/ 76 h 180"/>
                <a:gd name="T16" fmla="*/ 156 w 170"/>
                <a:gd name="T17" fmla="*/ 116 h 180"/>
                <a:gd name="T18" fmla="*/ 166 w 170"/>
                <a:gd name="T19" fmla="*/ 156 h 180"/>
                <a:gd name="T20" fmla="*/ 170 w 170"/>
                <a:gd name="T21" fmla="*/ 180 h 180"/>
                <a:gd name="T22" fmla="*/ 146 w 170"/>
                <a:gd name="T23" fmla="*/ 174 h 180"/>
                <a:gd name="T24" fmla="*/ 146 w 170"/>
                <a:gd name="T25" fmla="*/ 174 h 180"/>
                <a:gd name="T26" fmla="*/ 108 w 170"/>
                <a:gd name="T27" fmla="*/ 164 h 180"/>
                <a:gd name="T28" fmla="*/ 72 w 170"/>
                <a:gd name="T29" fmla="*/ 154 h 180"/>
                <a:gd name="T30" fmla="*/ 72 w 170"/>
                <a:gd name="T31" fmla="*/ 154 h 180"/>
                <a:gd name="T32" fmla="*/ 36 w 170"/>
                <a:gd name="T33" fmla="*/ 140 h 180"/>
                <a:gd name="T34" fmla="*/ 36 w 170"/>
                <a:gd name="T35" fmla="*/ 140 h 180"/>
                <a:gd name="T36" fmla="*/ 18 w 170"/>
                <a:gd name="T37" fmla="*/ 132 h 180"/>
                <a:gd name="T38" fmla="*/ 18 w 170"/>
                <a:gd name="T39" fmla="*/ 132 h 180"/>
                <a:gd name="T40" fmla="*/ 0 w 170"/>
                <a:gd name="T41" fmla="*/ 124 h 180"/>
                <a:gd name="T42" fmla="*/ 0 w 170"/>
                <a:gd name="T43" fmla="*/ 124 h 180"/>
                <a:gd name="T44" fmla="*/ 20 w 170"/>
                <a:gd name="T45" fmla="*/ 124 h 180"/>
                <a:gd name="T46" fmla="*/ 20 w 170"/>
                <a:gd name="T47" fmla="*/ 124 h 180"/>
                <a:gd name="T48" fmla="*/ 38 w 170"/>
                <a:gd name="T49" fmla="*/ 124 h 180"/>
                <a:gd name="T50" fmla="*/ 38 w 170"/>
                <a:gd name="T51" fmla="*/ 124 h 180"/>
                <a:gd name="T52" fmla="*/ 78 w 170"/>
                <a:gd name="T53" fmla="*/ 128 h 180"/>
                <a:gd name="T54" fmla="*/ 78 w 170"/>
                <a:gd name="T55" fmla="*/ 128 h 180"/>
                <a:gd name="T56" fmla="*/ 116 w 170"/>
                <a:gd name="T57" fmla="*/ 136 h 180"/>
                <a:gd name="T58" fmla="*/ 154 w 170"/>
                <a:gd name="T59" fmla="*/ 144 h 180"/>
                <a:gd name="T60" fmla="*/ 134 w 170"/>
                <a:gd name="T61" fmla="*/ 162 h 180"/>
                <a:gd name="T62" fmla="*/ 134 w 170"/>
                <a:gd name="T63" fmla="*/ 162 h 180"/>
                <a:gd name="T64" fmla="*/ 128 w 170"/>
                <a:gd name="T65" fmla="*/ 122 h 180"/>
                <a:gd name="T66" fmla="*/ 122 w 170"/>
                <a:gd name="T67" fmla="*/ 82 h 180"/>
                <a:gd name="T68" fmla="*/ 122 w 170"/>
                <a:gd name="T69" fmla="*/ 82 h 180"/>
                <a:gd name="T70" fmla="*/ 118 w 170"/>
                <a:gd name="T71" fmla="*/ 40 h 180"/>
                <a:gd name="T72" fmla="*/ 118 w 170"/>
                <a:gd name="T73" fmla="*/ 40 h 180"/>
                <a:gd name="T74" fmla="*/ 118 w 170"/>
                <a:gd name="T75" fmla="*/ 20 h 180"/>
                <a:gd name="T76" fmla="*/ 118 w 170"/>
                <a:gd name="T77" fmla="*/ 20 h 180"/>
                <a:gd name="T78" fmla="*/ 118 w 170"/>
                <a:gd name="T79" fmla="*/ 0 h 180"/>
                <a:gd name="T80" fmla="*/ 118 w 170"/>
                <a:gd name="T8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80">
                  <a:moveTo>
                    <a:pt x="118" y="0"/>
                  </a:moveTo>
                  <a:lnTo>
                    <a:pt x="118" y="0"/>
                  </a:lnTo>
                  <a:lnTo>
                    <a:pt x="126" y="18"/>
                  </a:lnTo>
                  <a:lnTo>
                    <a:pt x="126" y="18"/>
                  </a:lnTo>
                  <a:lnTo>
                    <a:pt x="134" y="38"/>
                  </a:lnTo>
                  <a:lnTo>
                    <a:pt x="134" y="38"/>
                  </a:lnTo>
                  <a:lnTo>
                    <a:pt x="146" y="76"/>
                  </a:lnTo>
                  <a:lnTo>
                    <a:pt x="146" y="76"/>
                  </a:lnTo>
                  <a:lnTo>
                    <a:pt x="156" y="116"/>
                  </a:lnTo>
                  <a:lnTo>
                    <a:pt x="166" y="156"/>
                  </a:lnTo>
                  <a:lnTo>
                    <a:pt x="170" y="180"/>
                  </a:lnTo>
                  <a:lnTo>
                    <a:pt x="146" y="174"/>
                  </a:lnTo>
                  <a:lnTo>
                    <a:pt x="146" y="174"/>
                  </a:lnTo>
                  <a:lnTo>
                    <a:pt x="108" y="164"/>
                  </a:lnTo>
                  <a:lnTo>
                    <a:pt x="72" y="154"/>
                  </a:lnTo>
                  <a:lnTo>
                    <a:pt x="72" y="154"/>
                  </a:lnTo>
                  <a:lnTo>
                    <a:pt x="36" y="140"/>
                  </a:lnTo>
                  <a:lnTo>
                    <a:pt x="36" y="140"/>
                  </a:lnTo>
                  <a:lnTo>
                    <a:pt x="18" y="132"/>
                  </a:lnTo>
                  <a:lnTo>
                    <a:pt x="18" y="132"/>
                  </a:lnTo>
                  <a:lnTo>
                    <a:pt x="0" y="124"/>
                  </a:lnTo>
                  <a:lnTo>
                    <a:pt x="0" y="124"/>
                  </a:lnTo>
                  <a:lnTo>
                    <a:pt x="20" y="124"/>
                  </a:lnTo>
                  <a:lnTo>
                    <a:pt x="20" y="124"/>
                  </a:lnTo>
                  <a:lnTo>
                    <a:pt x="38" y="124"/>
                  </a:lnTo>
                  <a:lnTo>
                    <a:pt x="38" y="124"/>
                  </a:lnTo>
                  <a:lnTo>
                    <a:pt x="78" y="128"/>
                  </a:lnTo>
                  <a:lnTo>
                    <a:pt x="78" y="128"/>
                  </a:lnTo>
                  <a:lnTo>
                    <a:pt x="116" y="136"/>
                  </a:lnTo>
                  <a:lnTo>
                    <a:pt x="154" y="144"/>
                  </a:lnTo>
                  <a:lnTo>
                    <a:pt x="134" y="162"/>
                  </a:lnTo>
                  <a:lnTo>
                    <a:pt x="134" y="162"/>
                  </a:lnTo>
                  <a:lnTo>
                    <a:pt x="128" y="122"/>
                  </a:lnTo>
                  <a:lnTo>
                    <a:pt x="122" y="82"/>
                  </a:lnTo>
                  <a:lnTo>
                    <a:pt x="122" y="82"/>
                  </a:lnTo>
                  <a:lnTo>
                    <a:pt x="118" y="40"/>
                  </a:lnTo>
                  <a:lnTo>
                    <a:pt x="118" y="40"/>
                  </a:lnTo>
                  <a:lnTo>
                    <a:pt x="118" y="20"/>
                  </a:lnTo>
                  <a:lnTo>
                    <a:pt x="118" y="20"/>
                  </a:lnTo>
                  <a:lnTo>
                    <a:pt x="118" y="0"/>
                  </a:lnTo>
                  <a:lnTo>
                    <a:pt x="118"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44"/>
            <p:cNvSpPr>
              <a:spLocks/>
            </p:cNvSpPr>
            <p:nvPr/>
          </p:nvSpPr>
          <p:spPr bwMode="auto">
            <a:xfrm>
              <a:off x="-3742055" y="9280970"/>
              <a:ext cx="1154113" cy="1162050"/>
            </a:xfrm>
            <a:custGeom>
              <a:avLst/>
              <a:gdLst>
                <a:gd name="T0" fmla="*/ 0 w 727"/>
                <a:gd name="T1" fmla="*/ 22 h 732"/>
                <a:gd name="T2" fmla="*/ 705 w 727"/>
                <a:gd name="T3" fmla="*/ 732 h 732"/>
                <a:gd name="T4" fmla="*/ 727 w 727"/>
                <a:gd name="T5" fmla="*/ 710 h 732"/>
                <a:gd name="T6" fmla="*/ 22 w 727"/>
                <a:gd name="T7" fmla="*/ 0 h 732"/>
                <a:gd name="T8" fmla="*/ 0 w 727"/>
                <a:gd name="T9" fmla="*/ 22 h 732"/>
              </a:gdLst>
              <a:ahLst/>
              <a:cxnLst>
                <a:cxn ang="0">
                  <a:pos x="T0" y="T1"/>
                </a:cxn>
                <a:cxn ang="0">
                  <a:pos x="T2" y="T3"/>
                </a:cxn>
                <a:cxn ang="0">
                  <a:pos x="T4" y="T5"/>
                </a:cxn>
                <a:cxn ang="0">
                  <a:pos x="T6" y="T7"/>
                </a:cxn>
                <a:cxn ang="0">
                  <a:pos x="T8" y="T9"/>
                </a:cxn>
              </a:cxnLst>
              <a:rect l="0" t="0" r="r" b="b"/>
              <a:pathLst>
                <a:path w="727" h="732">
                  <a:moveTo>
                    <a:pt x="0" y="22"/>
                  </a:moveTo>
                  <a:lnTo>
                    <a:pt x="705" y="732"/>
                  </a:lnTo>
                  <a:lnTo>
                    <a:pt x="727" y="710"/>
                  </a:lnTo>
                  <a:lnTo>
                    <a:pt x="22" y="0"/>
                  </a:lnTo>
                  <a:lnTo>
                    <a:pt x="0" y="22"/>
                  </a:lnTo>
                  <a:close/>
                </a:path>
              </a:pathLst>
            </a:custGeom>
            <a:solidFill>
              <a:srgbClr val="2F2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45"/>
            <p:cNvSpPr>
              <a:spLocks/>
            </p:cNvSpPr>
            <p:nvPr/>
          </p:nvSpPr>
          <p:spPr bwMode="auto">
            <a:xfrm>
              <a:off x="-3742055" y="9280970"/>
              <a:ext cx="1154113" cy="1162050"/>
            </a:xfrm>
            <a:custGeom>
              <a:avLst/>
              <a:gdLst>
                <a:gd name="T0" fmla="*/ 0 w 727"/>
                <a:gd name="T1" fmla="*/ 22 h 732"/>
                <a:gd name="T2" fmla="*/ 705 w 727"/>
                <a:gd name="T3" fmla="*/ 732 h 732"/>
                <a:gd name="T4" fmla="*/ 727 w 727"/>
                <a:gd name="T5" fmla="*/ 710 h 732"/>
                <a:gd name="T6" fmla="*/ 22 w 727"/>
                <a:gd name="T7" fmla="*/ 0 h 732"/>
                <a:gd name="T8" fmla="*/ 0 w 727"/>
                <a:gd name="T9" fmla="*/ 22 h 732"/>
              </a:gdLst>
              <a:ahLst/>
              <a:cxnLst>
                <a:cxn ang="0">
                  <a:pos x="T0" y="T1"/>
                </a:cxn>
                <a:cxn ang="0">
                  <a:pos x="T2" y="T3"/>
                </a:cxn>
                <a:cxn ang="0">
                  <a:pos x="T4" y="T5"/>
                </a:cxn>
                <a:cxn ang="0">
                  <a:pos x="T6" y="T7"/>
                </a:cxn>
                <a:cxn ang="0">
                  <a:pos x="T8" y="T9"/>
                </a:cxn>
              </a:cxnLst>
              <a:rect l="0" t="0" r="r" b="b"/>
              <a:pathLst>
                <a:path w="727" h="732">
                  <a:moveTo>
                    <a:pt x="0" y="22"/>
                  </a:moveTo>
                  <a:lnTo>
                    <a:pt x="705" y="732"/>
                  </a:lnTo>
                  <a:lnTo>
                    <a:pt x="727" y="710"/>
                  </a:lnTo>
                  <a:lnTo>
                    <a:pt x="22"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46"/>
            <p:cNvSpPr>
              <a:spLocks/>
            </p:cNvSpPr>
            <p:nvPr/>
          </p:nvSpPr>
          <p:spPr bwMode="auto">
            <a:xfrm>
              <a:off x="-2702242" y="10325545"/>
              <a:ext cx="247650" cy="234950"/>
            </a:xfrm>
            <a:custGeom>
              <a:avLst/>
              <a:gdLst>
                <a:gd name="T0" fmla="*/ 156 w 156"/>
                <a:gd name="T1" fmla="*/ 136 h 148"/>
                <a:gd name="T2" fmla="*/ 94 w 156"/>
                <a:gd name="T3" fmla="*/ 0 h 148"/>
                <a:gd name="T4" fmla="*/ 0 w 156"/>
                <a:gd name="T5" fmla="*/ 94 h 148"/>
                <a:gd name="T6" fmla="*/ 116 w 156"/>
                <a:gd name="T7" fmla="*/ 148 h 148"/>
                <a:gd name="T8" fmla="*/ 116 w 156"/>
                <a:gd name="T9" fmla="*/ 148 h 148"/>
                <a:gd name="T10" fmla="*/ 156 w 156"/>
                <a:gd name="T11" fmla="*/ 136 h 148"/>
              </a:gdLst>
              <a:ahLst/>
              <a:cxnLst>
                <a:cxn ang="0">
                  <a:pos x="T0" y="T1"/>
                </a:cxn>
                <a:cxn ang="0">
                  <a:pos x="T2" y="T3"/>
                </a:cxn>
                <a:cxn ang="0">
                  <a:pos x="T4" y="T5"/>
                </a:cxn>
                <a:cxn ang="0">
                  <a:pos x="T6" y="T7"/>
                </a:cxn>
                <a:cxn ang="0">
                  <a:pos x="T8" y="T9"/>
                </a:cxn>
                <a:cxn ang="0">
                  <a:pos x="T10" y="T11"/>
                </a:cxn>
              </a:cxnLst>
              <a:rect l="0" t="0" r="r" b="b"/>
              <a:pathLst>
                <a:path w="156" h="148">
                  <a:moveTo>
                    <a:pt x="156" y="136"/>
                  </a:moveTo>
                  <a:lnTo>
                    <a:pt x="94" y="0"/>
                  </a:lnTo>
                  <a:lnTo>
                    <a:pt x="0" y="94"/>
                  </a:lnTo>
                  <a:lnTo>
                    <a:pt x="116" y="148"/>
                  </a:lnTo>
                  <a:lnTo>
                    <a:pt x="116" y="148"/>
                  </a:lnTo>
                  <a:lnTo>
                    <a:pt x="156" y="13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47"/>
            <p:cNvSpPr>
              <a:spLocks/>
            </p:cNvSpPr>
            <p:nvPr/>
          </p:nvSpPr>
          <p:spPr bwMode="auto">
            <a:xfrm>
              <a:off x="-2702242" y="10325545"/>
              <a:ext cx="247650" cy="234950"/>
            </a:xfrm>
            <a:custGeom>
              <a:avLst/>
              <a:gdLst>
                <a:gd name="T0" fmla="*/ 156 w 156"/>
                <a:gd name="T1" fmla="*/ 136 h 148"/>
                <a:gd name="T2" fmla="*/ 94 w 156"/>
                <a:gd name="T3" fmla="*/ 0 h 148"/>
                <a:gd name="T4" fmla="*/ 0 w 156"/>
                <a:gd name="T5" fmla="*/ 94 h 148"/>
                <a:gd name="T6" fmla="*/ 116 w 156"/>
                <a:gd name="T7" fmla="*/ 148 h 148"/>
                <a:gd name="T8" fmla="*/ 116 w 156"/>
                <a:gd name="T9" fmla="*/ 148 h 148"/>
                <a:gd name="T10" fmla="*/ 156 w 156"/>
                <a:gd name="T11" fmla="*/ 136 h 148"/>
              </a:gdLst>
              <a:ahLst/>
              <a:cxnLst>
                <a:cxn ang="0">
                  <a:pos x="T0" y="T1"/>
                </a:cxn>
                <a:cxn ang="0">
                  <a:pos x="T2" y="T3"/>
                </a:cxn>
                <a:cxn ang="0">
                  <a:pos x="T4" y="T5"/>
                </a:cxn>
                <a:cxn ang="0">
                  <a:pos x="T6" y="T7"/>
                </a:cxn>
                <a:cxn ang="0">
                  <a:pos x="T8" y="T9"/>
                </a:cxn>
                <a:cxn ang="0">
                  <a:pos x="T10" y="T11"/>
                </a:cxn>
              </a:cxnLst>
              <a:rect l="0" t="0" r="r" b="b"/>
              <a:pathLst>
                <a:path w="156" h="148">
                  <a:moveTo>
                    <a:pt x="156" y="136"/>
                  </a:moveTo>
                  <a:lnTo>
                    <a:pt x="94" y="0"/>
                  </a:lnTo>
                  <a:lnTo>
                    <a:pt x="0" y="94"/>
                  </a:lnTo>
                  <a:lnTo>
                    <a:pt x="116" y="148"/>
                  </a:lnTo>
                  <a:lnTo>
                    <a:pt x="116" y="148"/>
                  </a:lnTo>
                  <a:lnTo>
                    <a:pt x="156"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48"/>
            <p:cNvSpPr>
              <a:spLocks noEditPoints="1"/>
            </p:cNvSpPr>
            <p:nvPr/>
          </p:nvSpPr>
          <p:spPr bwMode="auto">
            <a:xfrm>
              <a:off x="-2553017" y="10319195"/>
              <a:ext cx="101600" cy="219075"/>
            </a:xfrm>
            <a:custGeom>
              <a:avLst/>
              <a:gdLst>
                <a:gd name="T0" fmla="*/ 64 w 64"/>
                <a:gd name="T1" fmla="*/ 138 h 138"/>
                <a:gd name="T2" fmla="*/ 64 w 64"/>
                <a:gd name="T3" fmla="*/ 138 h 138"/>
                <a:gd name="T4" fmla="*/ 64 w 64"/>
                <a:gd name="T5" fmla="*/ 138 h 138"/>
                <a:gd name="T6" fmla="*/ 64 w 64"/>
                <a:gd name="T7" fmla="*/ 138 h 138"/>
                <a:gd name="T8" fmla="*/ 64 w 64"/>
                <a:gd name="T9" fmla="*/ 138 h 138"/>
                <a:gd name="T10" fmla="*/ 2 w 64"/>
                <a:gd name="T11" fmla="*/ 0 h 138"/>
                <a:gd name="T12" fmla="*/ 0 w 64"/>
                <a:gd name="T13" fmla="*/ 4 h 138"/>
                <a:gd name="T14" fmla="*/ 38 w 64"/>
                <a:gd name="T15" fmla="*/ 86 h 138"/>
                <a:gd name="T16" fmla="*/ 38 w 64"/>
                <a:gd name="T17" fmla="*/ 86 h 138"/>
                <a:gd name="T18" fmla="*/ 42 w 64"/>
                <a:gd name="T19" fmla="*/ 88 h 138"/>
                <a:gd name="T20" fmla="*/ 2 w 64"/>
                <a:gd name="T21"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38">
                  <a:moveTo>
                    <a:pt x="64" y="138"/>
                  </a:moveTo>
                  <a:lnTo>
                    <a:pt x="64" y="138"/>
                  </a:lnTo>
                  <a:lnTo>
                    <a:pt x="64" y="138"/>
                  </a:lnTo>
                  <a:lnTo>
                    <a:pt x="64" y="138"/>
                  </a:lnTo>
                  <a:lnTo>
                    <a:pt x="64" y="138"/>
                  </a:lnTo>
                  <a:close/>
                  <a:moveTo>
                    <a:pt x="2" y="0"/>
                  </a:moveTo>
                  <a:lnTo>
                    <a:pt x="0" y="4"/>
                  </a:lnTo>
                  <a:lnTo>
                    <a:pt x="38" y="86"/>
                  </a:lnTo>
                  <a:lnTo>
                    <a:pt x="38" y="86"/>
                  </a:lnTo>
                  <a:lnTo>
                    <a:pt x="42" y="88"/>
                  </a:lnTo>
                  <a:lnTo>
                    <a:pt x="2" y="0"/>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Rectangle 49"/>
            <p:cNvSpPr>
              <a:spLocks noChangeArrowheads="1"/>
            </p:cNvSpPr>
            <p:nvPr/>
          </p:nvSpPr>
          <p:spPr bwMode="auto">
            <a:xfrm>
              <a:off x="-2451417" y="105382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50"/>
            <p:cNvSpPr>
              <a:spLocks/>
            </p:cNvSpPr>
            <p:nvPr/>
          </p:nvSpPr>
          <p:spPr bwMode="auto">
            <a:xfrm>
              <a:off x="-2553017" y="10319195"/>
              <a:ext cx="66675" cy="139700"/>
            </a:xfrm>
            <a:custGeom>
              <a:avLst/>
              <a:gdLst>
                <a:gd name="T0" fmla="*/ 2 w 42"/>
                <a:gd name="T1" fmla="*/ 0 h 88"/>
                <a:gd name="T2" fmla="*/ 0 w 42"/>
                <a:gd name="T3" fmla="*/ 4 h 88"/>
                <a:gd name="T4" fmla="*/ 38 w 42"/>
                <a:gd name="T5" fmla="*/ 86 h 88"/>
                <a:gd name="T6" fmla="*/ 38 w 42"/>
                <a:gd name="T7" fmla="*/ 86 h 88"/>
                <a:gd name="T8" fmla="*/ 42 w 42"/>
                <a:gd name="T9" fmla="*/ 88 h 88"/>
                <a:gd name="T10" fmla="*/ 2 w 42"/>
                <a:gd name="T11" fmla="*/ 0 h 88"/>
              </a:gdLst>
              <a:ahLst/>
              <a:cxnLst>
                <a:cxn ang="0">
                  <a:pos x="T0" y="T1"/>
                </a:cxn>
                <a:cxn ang="0">
                  <a:pos x="T2" y="T3"/>
                </a:cxn>
                <a:cxn ang="0">
                  <a:pos x="T4" y="T5"/>
                </a:cxn>
                <a:cxn ang="0">
                  <a:pos x="T6" y="T7"/>
                </a:cxn>
                <a:cxn ang="0">
                  <a:pos x="T8" y="T9"/>
                </a:cxn>
                <a:cxn ang="0">
                  <a:pos x="T10" y="T11"/>
                </a:cxn>
              </a:cxnLst>
              <a:rect l="0" t="0" r="r" b="b"/>
              <a:pathLst>
                <a:path w="42" h="88">
                  <a:moveTo>
                    <a:pt x="2" y="0"/>
                  </a:moveTo>
                  <a:lnTo>
                    <a:pt x="0" y="4"/>
                  </a:lnTo>
                  <a:lnTo>
                    <a:pt x="38" y="86"/>
                  </a:lnTo>
                  <a:lnTo>
                    <a:pt x="38" y="86"/>
                  </a:lnTo>
                  <a:lnTo>
                    <a:pt x="42" y="8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51"/>
            <p:cNvSpPr>
              <a:spLocks/>
            </p:cNvSpPr>
            <p:nvPr/>
          </p:nvSpPr>
          <p:spPr bwMode="auto">
            <a:xfrm>
              <a:off x="-2499042" y="10455720"/>
              <a:ext cx="47625" cy="98425"/>
            </a:xfrm>
            <a:custGeom>
              <a:avLst/>
              <a:gdLst>
                <a:gd name="T0" fmla="*/ 4 w 30"/>
                <a:gd name="T1" fmla="*/ 0 h 62"/>
                <a:gd name="T2" fmla="*/ 28 w 30"/>
                <a:gd name="T3" fmla="*/ 54 h 62"/>
                <a:gd name="T4" fmla="*/ 28 w 30"/>
                <a:gd name="T5" fmla="*/ 54 h 62"/>
                <a:gd name="T6" fmla="*/ 0 w 30"/>
                <a:gd name="T7" fmla="*/ 62 h 62"/>
                <a:gd name="T8" fmla="*/ 0 w 30"/>
                <a:gd name="T9" fmla="*/ 62 h 62"/>
                <a:gd name="T10" fmla="*/ 0 w 30"/>
                <a:gd name="T11" fmla="*/ 62 h 62"/>
                <a:gd name="T12" fmla="*/ 0 w 30"/>
                <a:gd name="T13" fmla="*/ 62 h 62"/>
                <a:gd name="T14" fmla="*/ 30 w 30"/>
                <a:gd name="T15" fmla="*/ 52 h 62"/>
                <a:gd name="T16" fmla="*/ 30 w 30"/>
                <a:gd name="T17" fmla="*/ 52 h 62"/>
                <a:gd name="T18" fmla="*/ 30 w 30"/>
                <a:gd name="T19" fmla="*/ 52 h 62"/>
                <a:gd name="T20" fmla="*/ 30 w 30"/>
                <a:gd name="T21" fmla="*/ 52 h 62"/>
                <a:gd name="T22" fmla="*/ 8 w 30"/>
                <a:gd name="T23" fmla="*/ 2 h 62"/>
                <a:gd name="T24" fmla="*/ 8 w 30"/>
                <a:gd name="T25" fmla="*/ 2 h 62"/>
                <a:gd name="T26" fmla="*/ 4 w 30"/>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62">
                  <a:moveTo>
                    <a:pt x="4" y="0"/>
                  </a:moveTo>
                  <a:lnTo>
                    <a:pt x="28" y="54"/>
                  </a:lnTo>
                  <a:lnTo>
                    <a:pt x="28" y="54"/>
                  </a:lnTo>
                  <a:lnTo>
                    <a:pt x="0" y="62"/>
                  </a:lnTo>
                  <a:lnTo>
                    <a:pt x="0" y="62"/>
                  </a:lnTo>
                  <a:lnTo>
                    <a:pt x="0" y="62"/>
                  </a:lnTo>
                  <a:lnTo>
                    <a:pt x="0" y="62"/>
                  </a:lnTo>
                  <a:lnTo>
                    <a:pt x="30" y="52"/>
                  </a:lnTo>
                  <a:lnTo>
                    <a:pt x="30" y="52"/>
                  </a:lnTo>
                  <a:lnTo>
                    <a:pt x="30" y="52"/>
                  </a:lnTo>
                  <a:lnTo>
                    <a:pt x="30" y="52"/>
                  </a:lnTo>
                  <a:lnTo>
                    <a:pt x="8" y="2"/>
                  </a:lnTo>
                  <a:lnTo>
                    <a:pt x="8" y="2"/>
                  </a:lnTo>
                  <a:lnTo>
                    <a:pt x="4"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52"/>
            <p:cNvSpPr>
              <a:spLocks/>
            </p:cNvSpPr>
            <p:nvPr/>
          </p:nvSpPr>
          <p:spPr bwMode="auto">
            <a:xfrm>
              <a:off x="-2499042" y="10455720"/>
              <a:ext cx="47625" cy="98425"/>
            </a:xfrm>
            <a:custGeom>
              <a:avLst/>
              <a:gdLst>
                <a:gd name="T0" fmla="*/ 4 w 30"/>
                <a:gd name="T1" fmla="*/ 0 h 62"/>
                <a:gd name="T2" fmla="*/ 28 w 30"/>
                <a:gd name="T3" fmla="*/ 54 h 62"/>
                <a:gd name="T4" fmla="*/ 28 w 30"/>
                <a:gd name="T5" fmla="*/ 54 h 62"/>
                <a:gd name="T6" fmla="*/ 0 w 30"/>
                <a:gd name="T7" fmla="*/ 62 h 62"/>
                <a:gd name="T8" fmla="*/ 0 w 30"/>
                <a:gd name="T9" fmla="*/ 62 h 62"/>
                <a:gd name="T10" fmla="*/ 0 w 30"/>
                <a:gd name="T11" fmla="*/ 62 h 62"/>
                <a:gd name="T12" fmla="*/ 0 w 30"/>
                <a:gd name="T13" fmla="*/ 62 h 62"/>
                <a:gd name="T14" fmla="*/ 30 w 30"/>
                <a:gd name="T15" fmla="*/ 52 h 62"/>
                <a:gd name="T16" fmla="*/ 30 w 30"/>
                <a:gd name="T17" fmla="*/ 52 h 62"/>
                <a:gd name="T18" fmla="*/ 30 w 30"/>
                <a:gd name="T19" fmla="*/ 52 h 62"/>
                <a:gd name="T20" fmla="*/ 30 w 30"/>
                <a:gd name="T21" fmla="*/ 52 h 62"/>
                <a:gd name="T22" fmla="*/ 8 w 30"/>
                <a:gd name="T23" fmla="*/ 2 h 62"/>
                <a:gd name="T24" fmla="*/ 8 w 30"/>
                <a:gd name="T25" fmla="*/ 2 h 62"/>
                <a:gd name="T26" fmla="*/ 4 w 30"/>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62">
                  <a:moveTo>
                    <a:pt x="4" y="0"/>
                  </a:moveTo>
                  <a:lnTo>
                    <a:pt x="28" y="54"/>
                  </a:lnTo>
                  <a:lnTo>
                    <a:pt x="28" y="54"/>
                  </a:lnTo>
                  <a:lnTo>
                    <a:pt x="0" y="62"/>
                  </a:lnTo>
                  <a:lnTo>
                    <a:pt x="0" y="62"/>
                  </a:lnTo>
                  <a:lnTo>
                    <a:pt x="0" y="62"/>
                  </a:lnTo>
                  <a:lnTo>
                    <a:pt x="0" y="62"/>
                  </a:lnTo>
                  <a:lnTo>
                    <a:pt x="30" y="52"/>
                  </a:lnTo>
                  <a:lnTo>
                    <a:pt x="30" y="52"/>
                  </a:lnTo>
                  <a:lnTo>
                    <a:pt x="30" y="52"/>
                  </a:lnTo>
                  <a:lnTo>
                    <a:pt x="30" y="52"/>
                  </a:lnTo>
                  <a:lnTo>
                    <a:pt x="8" y="2"/>
                  </a:lnTo>
                  <a:lnTo>
                    <a:pt x="8"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53"/>
            <p:cNvSpPr>
              <a:spLocks/>
            </p:cNvSpPr>
            <p:nvPr/>
          </p:nvSpPr>
          <p:spPr bwMode="auto">
            <a:xfrm>
              <a:off x="-2559367" y="10325545"/>
              <a:ext cx="104775" cy="228600"/>
            </a:xfrm>
            <a:custGeom>
              <a:avLst/>
              <a:gdLst>
                <a:gd name="T0" fmla="*/ 4 w 66"/>
                <a:gd name="T1" fmla="*/ 0 h 144"/>
                <a:gd name="T2" fmla="*/ 0 w 66"/>
                <a:gd name="T3" fmla="*/ 4 h 144"/>
                <a:gd name="T4" fmla="*/ 0 w 66"/>
                <a:gd name="T5" fmla="*/ 4 h 144"/>
                <a:gd name="T6" fmla="*/ 12 w 66"/>
                <a:gd name="T7" fmla="*/ 38 h 144"/>
                <a:gd name="T8" fmla="*/ 22 w 66"/>
                <a:gd name="T9" fmla="*/ 72 h 144"/>
                <a:gd name="T10" fmla="*/ 32 w 66"/>
                <a:gd name="T11" fmla="*/ 108 h 144"/>
                <a:gd name="T12" fmla="*/ 38 w 66"/>
                <a:gd name="T13" fmla="*/ 144 h 144"/>
                <a:gd name="T14" fmla="*/ 38 w 66"/>
                <a:gd name="T15" fmla="*/ 144 h 144"/>
                <a:gd name="T16" fmla="*/ 66 w 66"/>
                <a:gd name="T17" fmla="*/ 136 h 144"/>
                <a:gd name="T18" fmla="*/ 42 w 66"/>
                <a:gd name="T19" fmla="*/ 82 h 144"/>
                <a:gd name="T20" fmla="*/ 4 w 66"/>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44">
                  <a:moveTo>
                    <a:pt x="4" y="0"/>
                  </a:moveTo>
                  <a:lnTo>
                    <a:pt x="0" y="4"/>
                  </a:lnTo>
                  <a:lnTo>
                    <a:pt x="0" y="4"/>
                  </a:lnTo>
                  <a:lnTo>
                    <a:pt x="12" y="38"/>
                  </a:lnTo>
                  <a:lnTo>
                    <a:pt x="22" y="72"/>
                  </a:lnTo>
                  <a:lnTo>
                    <a:pt x="32" y="108"/>
                  </a:lnTo>
                  <a:lnTo>
                    <a:pt x="38" y="144"/>
                  </a:lnTo>
                  <a:lnTo>
                    <a:pt x="38" y="144"/>
                  </a:lnTo>
                  <a:lnTo>
                    <a:pt x="66" y="136"/>
                  </a:lnTo>
                  <a:lnTo>
                    <a:pt x="42" y="82"/>
                  </a:lnTo>
                  <a:lnTo>
                    <a:pt x="4" y="0"/>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54"/>
            <p:cNvSpPr>
              <a:spLocks/>
            </p:cNvSpPr>
            <p:nvPr/>
          </p:nvSpPr>
          <p:spPr bwMode="auto">
            <a:xfrm>
              <a:off x="-2559367" y="10325545"/>
              <a:ext cx="104775" cy="228600"/>
            </a:xfrm>
            <a:custGeom>
              <a:avLst/>
              <a:gdLst>
                <a:gd name="T0" fmla="*/ 4 w 66"/>
                <a:gd name="T1" fmla="*/ 0 h 144"/>
                <a:gd name="T2" fmla="*/ 0 w 66"/>
                <a:gd name="T3" fmla="*/ 4 h 144"/>
                <a:gd name="T4" fmla="*/ 0 w 66"/>
                <a:gd name="T5" fmla="*/ 4 h 144"/>
                <a:gd name="T6" fmla="*/ 12 w 66"/>
                <a:gd name="T7" fmla="*/ 38 h 144"/>
                <a:gd name="T8" fmla="*/ 22 w 66"/>
                <a:gd name="T9" fmla="*/ 72 h 144"/>
                <a:gd name="T10" fmla="*/ 32 w 66"/>
                <a:gd name="T11" fmla="*/ 108 h 144"/>
                <a:gd name="T12" fmla="*/ 38 w 66"/>
                <a:gd name="T13" fmla="*/ 144 h 144"/>
                <a:gd name="T14" fmla="*/ 38 w 66"/>
                <a:gd name="T15" fmla="*/ 144 h 144"/>
                <a:gd name="T16" fmla="*/ 66 w 66"/>
                <a:gd name="T17" fmla="*/ 136 h 144"/>
                <a:gd name="T18" fmla="*/ 42 w 66"/>
                <a:gd name="T19" fmla="*/ 82 h 144"/>
                <a:gd name="T20" fmla="*/ 4 w 66"/>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44">
                  <a:moveTo>
                    <a:pt x="4" y="0"/>
                  </a:moveTo>
                  <a:lnTo>
                    <a:pt x="0" y="4"/>
                  </a:lnTo>
                  <a:lnTo>
                    <a:pt x="0" y="4"/>
                  </a:lnTo>
                  <a:lnTo>
                    <a:pt x="12" y="38"/>
                  </a:lnTo>
                  <a:lnTo>
                    <a:pt x="22" y="72"/>
                  </a:lnTo>
                  <a:lnTo>
                    <a:pt x="32" y="108"/>
                  </a:lnTo>
                  <a:lnTo>
                    <a:pt x="38" y="144"/>
                  </a:lnTo>
                  <a:lnTo>
                    <a:pt x="38" y="144"/>
                  </a:lnTo>
                  <a:lnTo>
                    <a:pt x="66" y="136"/>
                  </a:lnTo>
                  <a:lnTo>
                    <a:pt x="42" y="8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55"/>
            <p:cNvSpPr>
              <a:spLocks/>
            </p:cNvSpPr>
            <p:nvPr/>
          </p:nvSpPr>
          <p:spPr bwMode="auto">
            <a:xfrm>
              <a:off x="-5300980" y="3613595"/>
              <a:ext cx="276225" cy="279400"/>
            </a:xfrm>
            <a:custGeom>
              <a:avLst/>
              <a:gdLst>
                <a:gd name="T0" fmla="*/ 0 w 174"/>
                <a:gd name="T1" fmla="*/ 70 h 176"/>
                <a:gd name="T2" fmla="*/ 0 w 174"/>
                <a:gd name="T3" fmla="*/ 70 h 176"/>
                <a:gd name="T4" fmla="*/ 18 w 174"/>
                <a:gd name="T5" fmla="*/ 60 h 176"/>
                <a:gd name="T6" fmla="*/ 18 w 174"/>
                <a:gd name="T7" fmla="*/ 60 h 176"/>
                <a:gd name="T8" fmla="*/ 36 w 174"/>
                <a:gd name="T9" fmla="*/ 52 h 176"/>
                <a:gd name="T10" fmla="*/ 36 w 174"/>
                <a:gd name="T11" fmla="*/ 52 h 176"/>
                <a:gd name="T12" fmla="*/ 74 w 174"/>
                <a:gd name="T13" fmla="*/ 34 h 176"/>
                <a:gd name="T14" fmla="*/ 74 w 174"/>
                <a:gd name="T15" fmla="*/ 34 h 176"/>
                <a:gd name="T16" fmla="*/ 112 w 174"/>
                <a:gd name="T17" fmla="*/ 20 h 176"/>
                <a:gd name="T18" fmla="*/ 152 w 174"/>
                <a:gd name="T19" fmla="*/ 8 h 176"/>
                <a:gd name="T20" fmla="*/ 174 w 174"/>
                <a:gd name="T21" fmla="*/ 0 h 176"/>
                <a:gd name="T22" fmla="*/ 172 w 174"/>
                <a:gd name="T23" fmla="*/ 26 h 176"/>
                <a:gd name="T24" fmla="*/ 172 w 174"/>
                <a:gd name="T25" fmla="*/ 26 h 176"/>
                <a:gd name="T26" fmla="*/ 166 w 174"/>
                <a:gd name="T27" fmla="*/ 64 h 176"/>
                <a:gd name="T28" fmla="*/ 158 w 174"/>
                <a:gd name="T29" fmla="*/ 102 h 176"/>
                <a:gd name="T30" fmla="*/ 158 w 174"/>
                <a:gd name="T31" fmla="*/ 102 h 176"/>
                <a:gd name="T32" fmla="*/ 148 w 174"/>
                <a:gd name="T33" fmla="*/ 140 h 176"/>
                <a:gd name="T34" fmla="*/ 148 w 174"/>
                <a:gd name="T35" fmla="*/ 140 h 176"/>
                <a:gd name="T36" fmla="*/ 142 w 174"/>
                <a:gd name="T37" fmla="*/ 158 h 176"/>
                <a:gd name="T38" fmla="*/ 142 w 174"/>
                <a:gd name="T39" fmla="*/ 158 h 176"/>
                <a:gd name="T40" fmla="*/ 136 w 174"/>
                <a:gd name="T41" fmla="*/ 176 h 176"/>
                <a:gd name="T42" fmla="*/ 136 w 174"/>
                <a:gd name="T43" fmla="*/ 176 h 176"/>
                <a:gd name="T44" fmla="*/ 134 w 174"/>
                <a:gd name="T45" fmla="*/ 156 h 176"/>
                <a:gd name="T46" fmla="*/ 134 w 174"/>
                <a:gd name="T47" fmla="*/ 156 h 176"/>
                <a:gd name="T48" fmla="*/ 132 w 174"/>
                <a:gd name="T49" fmla="*/ 138 h 176"/>
                <a:gd name="T50" fmla="*/ 132 w 174"/>
                <a:gd name="T51" fmla="*/ 138 h 176"/>
                <a:gd name="T52" fmla="*/ 134 w 174"/>
                <a:gd name="T53" fmla="*/ 98 h 176"/>
                <a:gd name="T54" fmla="*/ 134 w 174"/>
                <a:gd name="T55" fmla="*/ 98 h 176"/>
                <a:gd name="T56" fmla="*/ 136 w 174"/>
                <a:gd name="T57" fmla="*/ 60 h 176"/>
                <a:gd name="T58" fmla="*/ 140 w 174"/>
                <a:gd name="T59" fmla="*/ 22 h 176"/>
                <a:gd name="T60" fmla="*/ 160 w 174"/>
                <a:gd name="T61" fmla="*/ 38 h 176"/>
                <a:gd name="T62" fmla="*/ 160 w 174"/>
                <a:gd name="T63" fmla="*/ 38 h 176"/>
                <a:gd name="T64" fmla="*/ 122 w 174"/>
                <a:gd name="T65" fmla="*/ 50 h 176"/>
                <a:gd name="T66" fmla="*/ 82 w 174"/>
                <a:gd name="T67" fmla="*/ 58 h 176"/>
                <a:gd name="T68" fmla="*/ 82 w 174"/>
                <a:gd name="T69" fmla="*/ 58 h 176"/>
                <a:gd name="T70" fmla="*/ 42 w 174"/>
                <a:gd name="T71" fmla="*/ 66 h 176"/>
                <a:gd name="T72" fmla="*/ 42 w 174"/>
                <a:gd name="T73" fmla="*/ 66 h 176"/>
                <a:gd name="T74" fmla="*/ 22 w 174"/>
                <a:gd name="T75" fmla="*/ 68 h 176"/>
                <a:gd name="T76" fmla="*/ 22 w 174"/>
                <a:gd name="T77" fmla="*/ 68 h 176"/>
                <a:gd name="T78" fmla="*/ 0 w 174"/>
                <a:gd name="T79" fmla="*/ 70 h 176"/>
                <a:gd name="T80" fmla="*/ 0 w 174"/>
                <a:gd name="T8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6">
                  <a:moveTo>
                    <a:pt x="0" y="70"/>
                  </a:moveTo>
                  <a:lnTo>
                    <a:pt x="0" y="70"/>
                  </a:lnTo>
                  <a:lnTo>
                    <a:pt x="18" y="60"/>
                  </a:lnTo>
                  <a:lnTo>
                    <a:pt x="18" y="60"/>
                  </a:lnTo>
                  <a:lnTo>
                    <a:pt x="36" y="52"/>
                  </a:lnTo>
                  <a:lnTo>
                    <a:pt x="36" y="52"/>
                  </a:lnTo>
                  <a:lnTo>
                    <a:pt x="74" y="34"/>
                  </a:lnTo>
                  <a:lnTo>
                    <a:pt x="74" y="34"/>
                  </a:lnTo>
                  <a:lnTo>
                    <a:pt x="112" y="20"/>
                  </a:lnTo>
                  <a:lnTo>
                    <a:pt x="152" y="8"/>
                  </a:lnTo>
                  <a:lnTo>
                    <a:pt x="174" y="0"/>
                  </a:lnTo>
                  <a:lnTo>
                    <a:pt x="172" y="26"/>
                  </a:lnTo>
                  <a:lnTo>
                    <a:pt x="172" y="26"/>
                  </a:lnTo>
                  <a:lnTo>
                    <a:pt x="166" y="64"/>
                  </a:lnTo>
                  <a:lnTo>
                    <a:pt x="158" y="102"/>
                  </a:lnTo>
                  <a:lnTo>
                    <a:pt x="158" y="102"/>
                  </a:lnTo>
                  <a:lnTo>
                    <a:pt x="148" y="140"/>
                  </a:lnTo>
                  <a:lnTo>
                    <a:pt x="148" y="140"/>
                  </a:lnTo>
                  <a:lnTo>
                    <a:pt x="142" y="158"/>
                  </a:lnTo>
                  <a:lnTo>
                    <a:pt x="142" y="158"/>
                  </a:lnTo>
                  <a:lnTo>
                    <a:pt x="136" y="176"/>
                  </a:lnTo>
                  <a:lnTo>
                    <a:pt x="136" y="176"/>
                  </a:lnTo>
                  <a:lnTo>
                    <a:pt x="134" y="156"/>
                  </a:lnTo>
                  <a:lnTo>
                    <a:pt x="134" y="156"/>
                  </a:lnTo>
                  <a:lnTo>
                    <a:pt x="132" y="138"/>
                  </a:lnTo>
                  <a:lnTo>
                    <a:pt x="132" y="138"/>
                  </a:lnTo>
                  <a:lnTo>
                    <a:pt x="134" y="98"/>
                  </a:lnTo>
                  <a:lnTo>
                    <a:pt x="134" y="98"/>
                  </a:lnTo>
                  <a:lnTo>
                    <a:pt x="136" y="60"/>
                  </a:lnTo>
                  <a:lnTo>
                    <a:pt x="140" y="22"/>
                  </a:lnTo>
                  <a:lnTo>
                    <a:pt x="160" y="38"/>
                  </a:lnTo>
                  <a:lnTo>
                    <a:pt x="160" y="38"/>
                  </a:lnTo>
                  <a:lnTo>
                    <a:pt x="122" y="50"/>
                  </a:lnTo>
                  <a:lnTo>
                    <a:pt x="82" y="58"/>
                  </a:lnTo>
                  <a:lnTo>
                    <a:pt x="82" y="58"/>
                  </a:lnTo>
                  <a:lnTo>
                    <a:pt x="42" y="66"/>
                  </a:lnTo>
                  <a:lnTo>
                    <a:pt x="42" y="66"/>
                  </a:lnTo>
                  <a:lnTo>
                    <a:pt x="22" y="68"/>
                  </a:lnTo>
                  <a:lnTo>
                    <a:pt x="22" y="68"/>
                  </a:lnTo>
                  <a:lnTo>
                    <a:pt x="0" y="70"/>
                  </a:lnTo>
                  <a:lnTo>
                    <a:pt x="0" y="7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56"/>
            <p:cNvSpPr>
              <a:spLocks/>
            </p:cNvSpPr>
            <p:nvPr/>
          </p:nvSpPr>
          <p:spPr bwMode="auto">
            <a:xfrm>
              <a:off x="-5389880" y="3721545"/>
              <a:ext cx="276225" cy="279400"/>
            </a:xfrm>
            <a:custGeom>
              <a:avLst/>
              <a:gdLst>
                <a:gd name="T0" fmla="*/ 0 w 174"/>
                <a:gd name="T1" fmla="*/ 70 h 176"/>
                <a:gd name="T2" fmla="*/ 0 w 174"/>
                <a:gd name="T3" fmla="*/ 70 h 176"/>
                <a:gd name="T4" fmla="*/ 18 w 174"/>
                <a:gd name="T5" fmla="*/ 60 h 176"/>
                <a:gd name="T6" fmla="*/ 18 w 174"/>
                <a:gd name="T7" fmla="*/ 60 h 176"/>
                <a:gd name="T8" fmla="*/ 36 w 174"/>
                <a:gd name="T9" fmla="*/ 50 h 176"/>
                <a:gd name="T10" fmla="*/ 36 w 174"/>
                <a:gd name="T11" fmla="*/ 50 h 176"/>
                <a:gd name="T12" fmla="*/ 74 w 174"/>
                <a:gd name="T13" fmla="*/ 34 h 176"/>
                <a:gd name="T14" fmla="*/ 74 w 174"/>
                <a:gd name="T15" fmla="*/ 34 h 176"/>
                <a:gd name="T16" fmla="*/ 112 w 174"/>
                <a:gd name="T17" fmla="*/ 20 h 176"/>
                <a:gd name="T18" fmla="*/ 152 w 174"/>
                <a:gd name="T19" fmla="*/ 8 h 176"/>
                <a:gd name="T20" fmla="*/ 174 w 174"/>
                <a:gd name="T21" fmla="*/ 0 h 176"/>
                <a:gd name="T22" fmla="*/ 172 w 174"/>
                <a:gd name="T23" fmla="*/ 26 h 176"/>
                <a:gd name="T24" fmla="*/ 172 w 174"/>
                <a:gd name="T25" fmla="*/ 26 h 176"/>
                <a:gd name="T26" fmla="*/ 166 w 174"/>
                <a:gd name="T27" fmla="*/ 64 h 176"/>
                <a:gd name="T28" fmla="*/ 158 w 174"/>
                <a:gd name="T29" fmla="*/ 102 h 176"/>
                <a:gd name="T30" fmla="*/ 158 w 174"/>
                <a:gd name="T31" fmla="*/ 102 h 176"/>
                <a:gd name="T32" fmla="*/ 148 w 174"/>
                <a:gd name="T33" fmla="*/ 140 h 176"/>
                <a:gd name="T34" fmla="*/ 148 w 174"/>
                <a:gd name="T35" fmla="*/ 140 h 176"/>
                <a:gd name="T36" fmla="*/ 142 w 174"/>
                <a:gd name="T37" fmla="*/ 158 h 176"/>
                <a:gd name="T38" fmla="*/ 142 w 174"/>
                <a:gd name="T39" fmla="*/ 158 h 176"/>
                <a:gd name="T40" fmla="*/ 136 w 174"/>
                <a:gd name="T41" fmla="*/ 176 h 176"/>
                <a:gd name="T42" fmla="*/ 136 w 174"/>
                <a:gd name="T43" fmla="*/ 176 h 176"/>
                <a:gd name="T44" fmla="*/ 134 w 174"/>
                <a:gd name="T45" fmla="*/ 156 h 176"/>
                <a:gd name="T46" fmla="*/ 134 w 174"/>
                <a:gd name="T47" fmla="*/ 156 h 176"/>
                <a:gd name="T48" fmla="*/ 132 w 174"/>
                <a:gd name="T49" fmla="*/ 138 h 176"/>
                <a:gd name="T50" fmla="*/ 132 w 174"/>
                <a:gd name="T51" fmla="*/ 138 h 176"/>
                <a:gd name="T52" fmla="*/ 134 w 174"/>
                <a:gd name="T53" fmla="*/ 98 h 176"/>
                <a:gd name="T54" fmla="*/ 134 w 174"/>
                <a:gd name="T55" fmla="*/ 98 h 176"/>
                <a:gd name="T56" fmla="*/ 136 w 174"/>
                <a:gd name="T57" fmla="*/ 60 h 176"/>
                <a:gd name="T58" fmla="*/ 140 w 174"/>
                <a:gd name="T59" fmla="*/ 20 h 176"/>
                <a:gd name="T60" fmla="*/ 160 w 174"/>
                <a:gd name="T61" fmla="*/ 38 h 176"/>
                <a:gd name="T62" fmla="*/ 160 w 174"/>
                <a:gd name="T63" fmla="*/ 38 h 176"/>
                <a:gd name="T64" fmla="*/ 122 w 174"/>
                <a:gd name="T65" fmla="*/ 50 h 176"/>
                <a:gd name="T66" fmla="*/ 82 w 174"/>
                <a:gd name="T67" fmla="*/ 58 h 176"/>
                <a:gd name="T68" fmla="*/ 82 w 174"/>
                <a:gd name="T69" fmla="*/ 58 h 176"/>
                <a:gd name="T70" fmla="*/ 42 w 174"/>
                <a:gd name="T71" fmla="*/ 66 h 176"/>
                <a:gd name="T72" fmla="*/ 42 w 174"/>
                <a:gd name="T73" fmla="*/ 66 h 176"/>
                <a:gd name="T74" fmla="*/ 22 w 174"/>
                <a:gd name="T75" fmla="*/ 68 h 176"/>
                <a:gd name="T76" fmla="*/ 22 w 174"/>
                <a:gd name="T77" fmla="*/ 68 h 176"/>
                <a:gd name="T78" fmla="*/ 0 w 174"/>
                <a:gd name="T79" fmla="*/ 70 h 176"/>
                <a:gd name="T80" fmla="*/ 0 w 174"/>
                <a:gd name="T8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6">
                  <a:moveTo>
                    <a:pt x="0" y="70"/>
                  </a:moveTo>
                  <a:lnTo>
                    <a:pt x="0" y="70"/>
                  </a:lnTo>
                  <a:lnTo>
                    <a:pt x="18" y="60"/>
                  </a:lnTo>
                  <a:lnTo>
                    <a:pt x="18" y="60"/>
                  </a:lnTo>
                  <a:lnTo>
                    <a:pt x="36" y="50"/>
                  </a:lnTo>
                  <a:lnTo>
                    <a:pt x="36" y="50"/>
                  </a:lnTo>
                  <a:lnTo>
                    <a:pt x="74" y="34"/>
                  </a:lnTo>
                  <a:lnTo>
                    <a:pt x="74" y="34"/>
                  </a:lnTo>
                  <a:lnTo>
                    <a:pt x="112" y="20"/>
                  </a:lnTo>
                  <a:lnTo>
                    <a:pt x="152" y="8"/>
                  </a:lnTo>
                  <a:lnTo>
                    <a:pt x="174" y="0"/>
                  </a:lnTo>
                  <a:lnTo>
                    <a:pt x="172" y="26"/>
                  </a:lnTo>
                  <a:lnTo>
                    <a:pt x="172" y="26"/>
                  </a:lnTo>
                  <a:lnTo>
                    <a:pt x="166" y="64"/>
                  </a:lnTo>
                  <a:lnTo>
                    <a:pt x="158" y="102"/>
                  </a:lnTo>
                  <a:lnTo>
                    <a:pt x="158" y="102"/>
                  </a:lnTo>
                  <a:lnTo>
                    <a:pt x="148" y="140"/>
                  </a:lnTo>
                  <a:lnTo>
                    <a:pt x="148" y="140"/>
                  </a:lnTo>
                  <a:lnTo>
                    <a:pt x="142" y="158"/>
                  </a:lnTo>
                  <a:lnTo>
                    <a:pt x="142" y="158"/>
                  </a:lnTo>
                  <a:lnTo>
                    <a:pt x="136" y="176"/>
                  </a:lnTo>
                  <a:lnTo>
                    <a:pt x="136" y="176"/>
                  </a:lnTo>
                  <a:lnTo>
                    <a:pt x="134" y="156"/>
                  </a:lnTo>
                  <a:lnTo>
                    <a:pt x="134" y="156"/>
                  </a:lnTo>
                  <a:lnTo>
                    <a:pt x="132" y="138"/>
                  </a:lnTo>
                  <a:lnTo>
                    <a:pt x="132" y="138"/>
                  </a:lnTo>
                  <a:lnTo>
                    <a:pt x="134" y="98"/>
                  </a:lnTo>
                  <a:lnTo>
                    <a:pt x="134" y="98"/>
                  </a:lnTo>
                  <a:lnTo>
                    <a:pt x="136" y="60"/>
                  </a:lnTo>
                  <a:lnTo>
                    <a:pt x="140" y="20"/>
                  </a:lnTo>
                  <a:lnTo>
                    <a:pt x="160" y="38"/>
                  </a:lnTo>
                  <a:lnTo>
                    <a:pt x="160" y="38"/>
                  </a:lnTo>
                  <a:lnTo>
                    <a:pt x="122" y="50"/>
                  </a:lnTo>
                  <a:lnTo>
                    <a:pt x="82" y="58"/>
                  </a:lnTo>
                  <a:lnTo>
                    <a:pt x="82" y="58"/>
                  </a:lnTo>
                  <a:lnTo>
                    <a:pt x="42" y="66"/>
                  </a:lnTo>
                  <a:lnTo>
                    <a:pt x="42" y="66"/>
                  </a:lnTo>
                  <a:lnTo>
                    <a:pt x="22" y="68"/>
                  </a:lnTo>
                  <a:lnTo>
                    <a:pt x="22" y="68"/>
                  </a:lnTo>
                  <a:lnTo>
                    <a:pt x="0" y="70"/>
                  </a:lnTo>
                  <a:lnTo>
                    <a:pt x="0" y="7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57"/>
            <p:cNvSpPr>
              <a:spLocks/>
            </p:cNvSpPr>
            <p:nvPr/>
          </p:nvSpPr>
          <p:spPr bwMode="auto">
            <a:xfrm>
              <a:off x="-5478780" y="3829495"/>
              <a:ext cx="276225" cy="279400"/>
            </a:xfrm>
            <a:custGeom>
              <a:avLst/>
              <a:gdLst>
                <a:gd name="T0" fmla="*/ 0 w 174"/>
                <a:gd name="T1" fmla="*/ 70 h 176"/>
                <a:gd name="T2" fmla="*/ 0 w 174"/>
                <a:gd name="T3" fmla="*/ 70 h 176"/>
                <a:gd name="T4" fmla="*/ 18 w 174"/>
                <a:gd name="T5" fmla="*/ 60 h 176"/>
                <a:gd name="T6" fmla="*/ 18 w 174"/>
                <a:gd name="T7" fmla="*/ 60 h 176"/>
                <a:gd name="T8" fmla="*/ 36 w 174"/>
                <a:gd name="T9" fmla="*/ 50 h 176"/>
                <a:gd name="T10" fmla="*/ 36 w 174"/>
                <a:gd name="T11" fmla="*/ 50 h 176"/>
                <a:gd name="T12" fmla="*/ 74 w 174"/>
                <a:gd name="T13" fmla="*/ 34 h 176"/>
                <a:gd name="T14" fmla="*/ 74 w 174"/>
                <a:gd name="T15" fmla="*/ 34 h 176"/>
                <a:gd name="T16" fmla="*/ 112 w 174"/>
                <a:gd name="T17" fmla="*/ 20 h 176"/>
                <a:gd name="T18" fmla="*/ 150 w 174"/>
                <a:gd name="T19" fmla="*/ 8 h 176"/>
                <a:gd name="T20" fmla="*/ 174 w 174"/>
                <a:gd name="T21" fmla="*/ 0 h 176"/>
                <a:gd name="T22" fmla="*/ 172 w 174"/>
                <a:gd name="T23" fmla="*/ 24 h 176"/>
                <a:gd name="T24" fmla="*/ 172 w 174"/>
                <a:gd name="T25" fmla="*/ 24 h 176"/>
                <a:gd name="T26" fmla="*/ 166 w 174"/>
                <a:gd name="T27" fmla="*/ 64 h 176"/>
                <a:gd name="T28" fmla="*/ 158 w 174"/>
                <a:gd name="T29" fmla="*/ 102 h 176"/>
                <a:gd name="T30" fmla="*/ 158 w 174"/>
                <a:gd name="T31" fmla="*/ 102 h 176"/>
                <a:gd name="T32" fmla="*/ 148 w 174"/>
                <a:gd name="T33" fmla="*/ 138 h 176"/>
                <a:gd name="T34" fmla="*/ 148 w 174"/>
                <a:gd name="T35" fmla="*/ 138 h 176"/>
                <a:gd name="T36" fmla="*/ 142 w 174"/>
                <a:gd name="T37" fmla="*/ 158 h 176"/>
                <a:gd name="T38" fmla="*/ 142 w 174"/>
                <a:gd name="T39" fmla="*/ 158 h 176"/>
                <a:gd name="T40" fmla="*/ 136 w 174"/>
                <a:gd name="T41" fmla="*/ 176 h 176"/>
                <a:gd name="T42" fmla="*/ 136 w 174"/>
                <a:gd name="T43" fmla="*/ 176 h 176"/>
                <a:gd name="T44" fmla="*/ 134 w 174"/>
                <a:gd name="T45" fmla="*/ 156 h 176"/>
                <a:gd name="T46" fmla="*/ 134 w 174"/>
                <a:gd name="T47" fmla="*/ 156 h 176"/>
                <a:gd name="T48" fmla="*/ 132 w 174"/>
                <a:gd name="T49" fmla="*/ 136 h 176"/>
                <a:gd name="T50" fmla="*/ 132 w 174"/>
                <a:gd name="T51" fmla="*/ 136 h 176"/>
                <a:gd name="T52" fmla="*/ 134 w 174"/>
                <a:gd name="T53" fmla="*/ 98 h 176"/>
                <a:gd name="T54" fmla="*/ 134 w 174"/>
                <a:gd name="T55" fmla="*/ 98 h 176"/>
                <a:gd name="T56" fmla="*/ 136 w 174"/>
                <a:gd name="T57" fmla="*/ 60 h 176"/>
                <a:gd name="T58" fmla="*/ 140 w 174"/>
                <a:gd name="T59" fmla="*/ 20 h 176"/>
                <a:gd name="T60" fmla="*/ 160 w 174"/>
                <a:gd name="T61" fmla="*/ 38 h 176"/>
                <a:gd name="T62" fmla="*/ 160 w 174"/>
                <a:gd name="T63" fmla="*/ 38 h 176"/>
                <a:gd name="T64" fmla="*/ 122 w 174"/>
                <a:gd name="T65" fmla="*/ 50 h 176"/>
                <a:gd name="T66" fmla="*/ 82 w 174"/>
                <a:gd name="T67" fmla="*/ 58 h 176"/>
                <a:gd name="T68" fmla="*/ 82 w 174"/>
                <a:gd name="T69" fmla="*/ 58 h 176"/>
                <a:gd name="T70" fmla="*/ 42 w 174"/>
                <a:gd name="T71" fmla="*/ 66 h 176"/>
                <a:gd name="T72" fmla="*/ 42 w 174"/>
                <a:gd name="T73" fmla="*/ 66 h 176"/>
                <a:gd name="T74" fmla="*/ 22 w 174"/>
                <a:gd name="T75" fmla="*/ 68 h 176"/>
                <a:gd name="T76" fmla="*/ 22 w 174"/>
                <a:gd name="T77" fmla="*/ 68 h 176"/>
                <a:gd name="T78" fmla="*/ 0 w 174"/>
                <a:gd name="T79" fmla="*/ 70 h 176"/>
                <a:gd name="T80" fmla="*/ 0 w 174"/>
                <a:gd name="T8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6">
                  <a:moveTo>
                    <a:pt x="0" y="70"/>
                  </a:moveTo>
                  <a:lnTo>
                    <a:pt x="0" y="70"/>
                  </a:lnTo>
                  <a:lnTo>
                    <a:pt x="18" y="60"/>
                  </a:lnTo>
                  <a:lnTo>
                    <a:pt x="18" y="60"/>
                  </a:lnTo>
                  <a:lnTo>
                    <a:pt x="36" y="50"/>
                  </a:lnTo>
                  <a:lnTo>
                    <a:pt x="36" y="50"/>
                  </a:lnTo>
                  <a:lnTo>
                    <a:pt x="74" y="34"/>
                  </a:lnTo>
                  <a:lnTo>
                    <a:pt x="74" y="34"/>
                  </a:lnTo>
                  <a:lnTo>
                    <a:pt x="112" y="20"/>
                  </a:lnTo>
                  <a:lnTo>
                    <a:pt x="150" y="8"/>
                  </a:lnTo>
                  <a:lnTo>
                    <a:pt x="174" y="0"/>
                  </a:lnTo>
                  <a:lnTo>
                    <a:pt x="172" y="24"/>
                  </a:lnTo>
                  <a:lnTo>
                    <a:pt x="172" y="24"/>
                  </a:lnTo>
                  <a:lnTo>
                    <a:pt x="166" y="64"/>
                  </a:lnTo>
                  <a:lnTo>
                    <a:pt x="158" y="102"/>
                  </a:lnTo>
                  <a:lnTo>
                    <a:pt x="158" y="102"/>
                  </a:lnTo>
                  <a:lnTo>
                    <a:pt x="148" y="138"/>
                  </a:lnTo>
                  <a:lnTo>
                    <a:pt x="148" y="138"/>
                  </a:lnTo>
                  <a:lnTo>
                    <a:pt x="142" y="158"/>
                  </a:lnTo>
                  <a:lnTo>
                    <a:pt x="142" y="158"/>
                  </a:lnTo>
                  <a:lnTo>
                    <a:pt x="136" y="176"/>
                  </a:lnTo>
                  <a:lnTo>
                    <a:pt x="136" y="176"/>
                  </a:lnTo>
                  <a:lnTo>
                    <a:pt x="134" y="156"/>
                  </a:lnTo>
                  <a:lnTo>
                    <a:pt x="134" y="156"/>
                  </a:lnTo>
                  <a:lnTo>
                    <a:pt x="132" y="136"/>
                  </a:lnTo>
                  <a:lnTo>
                    <a:pt x="132" y="136"/>
                  </a:lnTo>
                  <a:lnTo>
                    <a:pt x="134" y="98"/>
                  </a:lnTo>
                  <a:lnTo>
                    <a:pt x="134" y="98"/>
                  </a:lnTo>
                  <a:lnTo>
                    <a:pt x="136" y="60"/>
                  </a:lnTo>
                  <a:lnTo>
                    <a:pt x="140" y="20"/>
                  </a:lnTo>
                  <a:lnTo>
                    <a:pt x="160" y="38"/>
                  </a:lnTo>
                  <a:lnTo>
                    <a:pt x="160" y="38"/>
                  </a:lnTo>
                  <a:lnTo>
                    <a:pt x="122" y="50"/>
                  </a:lnTo>
                  <a:lnTo>
                    <a:pt x="82" y="58"/>
                  </a:lnTo>
                  <a:lnTo>
                    <a:pt x="82" y="58"/>
                  </a:lnTo>
                  <a:lnTo>
                    <a:pt x="42" y="66"/>
                  </a:lnTo>
                  <a:lnTo>
                    <a:pt x="42" y="66"/>
                  </a:lnTo>
                  <a:lnTo>
                    <a:pt x="22" y="68"/>
                  </a:lnTo>
                  <a:lnTo>
                    <a:pt x="22" y="68"/>
                  </a:lnTo>
                  <a:lnTo>
                    <a:pt x="0" y="70"/>
                  </a:lnTo>
                  <a:lnTo>
                    <a:pt x="0" y="7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58"/>
            <p:cNvSpPr>
              <a:spLocks/>
            </p:cNvSpPr>
            <p:nvPr/>
          </p:nvSpPr>
          <p:spPr bwMode="auto">
            <a:xfrm>
              <a:off x="-5300980" y="2670620"/>
              <a:ext cx="1050925" cy="1254125"/>
            </a:xfrm>
            <a:custGeom>
              <a:avLst/>
              <a:gdLst>
                <a:gd name="T0" fmla="*/ 26 w 662"/>
                <a:gd name="T1" fmla="*/ 790 h 790"/>
                <a:gd name="T2" fmla="*/ 662 w 662"/>
                <a:gd name="T3" fmla="*/ 20 h 790"/>
                <a:gd name="T4" fmla="*/ 638 w 662"/>
                <a:gd name="T5" fmla="*/ 0 h 790"/>
                <a:gd name="T6" fmla="*/ 0 w 662"/>
                <a:gd name="T7" fmla="*/ 770 h 790"/>
                <a:gd name="T8" fmla="*/ 26 w 662"/>
                <a:gd name="T9" fmla="*/ 790 h 790"/>
              </a:gdLst>
              <a:ahLst/>
              <a:cxnLst>
                <a:cxn ang="0">
                  <a:pos x="T0" y="T1"/>
                </a:cxn>
                <a:cxn ang="0">
                  <a:pos x="T2" y="T3"/>
                </a:cxn>
                <a:cxn ang="0">
                  <a:pos x="T4" y="T5"/>
                </a:cxn>
                <a:cxn ang="0">
                  <a:pos x="T6" y="T7"/>
                </a:cxn>
                <a:cxn ang="0">
                  <a:pos x="T8" y="T9"/>
                </a:cxn>
              </a:cxnLst>
              <a:rect l="0" t="0" r="r" b="b"/>
              <a:pathLst>
                <a:path w="662" h="790">
                  <a:moveTo>
                    <a:pt x="26" y="790"/>
                  </a:moveTo>
                  <a:lnTo>
                    <a:pt x="662" y="20"/>
                  </a:lnTo>
                  <a:lnTo>
                    <a:pt x="638" y="0"/>
                  </a:lnTo>
                  <a:lnTo>
                    <a:pt x="0" y="770"/>
                  </a:lnTo>
                  <a:lnTo>
                    <a:pt x="26" y="790"/>
                  </a:lnTo>
                  <a:close/>
                </a:path>
              </a:pathLst>
            </a:custGeom>
            <a:solidFill>
              <a:srgbClr val="2F2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59"/>
            <p:cNvSpPr>
              <a:spLocks/>
            </p:cNvSpPr>
            <p:nvPr/>
          </p:nvSpPr>
          <p:spPr bwMode="auto">
            <a:xfrm>
              <a:off x="-5300980" y="2670620"/>
              <a:ext cx="1050925" cy="1254125"/>
            </a:xfrm>
            <a:custGeom>
              <a:avLst/>
              <a:gdLst>
                <a:gd name="T0" fmla="*/ 26 w 662"/>
                <a:gd name="T1" fmla="*/ 790 h 790"/>
                <a:gd name="T2" fmla="*/ 662 w 662"/>
                <a:gd name="T3" fmla="*/ 20 h 790"/>
                <a:gd name="T4" fmla="*/ 638 w 662"/>
                <a:gd name="T5" fmla="*/ 0 h 790"/>
                <a:gd name="T6" fmla="*/ 0 w 662"/>
                <a:gd name="T7" fmla="*/ 770 h 790"/>
              </a:gdLst>
              <a:ahLst/>
              <a:cxnLst>
                <a:cxn ang="0">
                  <a:pos x="T0" y="T1"/>
                </a:cxn>
                <a:cxn ang="0">
                  <a:pos x="T2" y="T3"/>
                </a:cxn>
                <a:cxn ang="0">
                  <a:pos x="T4" y="T5"/>
                </a:cxn>
                <a:cxn ang="0">
                  <a:pos x="T6" y="T7"/>
                </a:cxn>
              </a:cxnLst>
              <a:rect l="0" t="0" r="r" b="b"/>
              <a:pathLst>
                <a:path w="662" h="790">
                  <a:moveTo>
                    <a:pt x="26" y="790"/>
                  </a:moveTo>
                  <a:lnTo>
                    <a:pt x="662" y="20"/>
                  </a:lnTo>
                  <a:lnTo>
                    <a:pt x="638" y="0"/>
                  </a:lnTo>
                  <a:lnTo>
                    <a:pt x="0" y="7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60"/>
            <p:cNvSpPr>
              <a:spLocks/>
            </p:cNvSpPr>
            <p:nvPr/>
          </p:nvSpPr>
          <p:spPr bwMode="auto">
            <a:xfrm>
              <a:off x="-4373880" y="2489645"/>
              <a:ext cx="266700" cy="285750"/>
            </a:xfrm>
            <a:custGeom>
              <a:avLst/>
              <a:gdLst>
                <a:gd name="T0" fmla="*/ 0 w 168"/>
                <a:gd name="T1" fmla="*/ 96 h 180"/>
                <a:gd name="T2" fmla="*/ 168 w 168"/>
                <a:gd name="T3" fmla="*/ 0 h 180"/>
                <a:gd name="T4" fmla="*/ 104 w 168"/>
                <a:gd name="T5" fmla="*/ 180 h 180"/>
                <a:gd name="T6" fmla="*/ 0 w 168"/>
                <a:gd name="T7" fmla="*/ 96 h 180"/>
              </a:gdLst>
              <a:ahLst/>
              <a:cxnLst>
                <a:cxn ang="0">
                  <a:pos x="T0" y="T1"/>
                </a:cxn>
                <a:cxn ang="0">
                  <a:pos x="T2" y="T3"/>
                </a:cxn>
                <a:cxn ang="0">
                  <a:pos x="T4" y="T5"/>
                </a:cxn>
                <a:cxn ang="0">
                  <a:pos x="T6" y="T7"/>
                </a:cxn>
              </a:cxnLst>
              <a:rect l="0" t="0" r="r" b="b"/>
              <a:pathLst>
                <a:path w="168" h="180">
                  <a:moveTo>
                    <a:pt x="0" y="96"/>
                  </a:moveTo>
                  <a:lnTo>
                    <a:pt x="168" y="0"/>
                  </a:lnTo>
                  <a:lnTo>
                    <a:pt x="104" y="180"/>
                  </a:lnTo>
                  <a:lnTo>
                    <a:pt x="0" y="96"/>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61"/>
            <p:cNvSpPr>
              <a:spLocks/>
            </p:cNvSpPr>
            <p:nvPr/>
          </p:nvSpPr>
          <p:spPr bwMode="auto">
            <a:xfrm>
              <a:off x="-4373880" y="2489645"/>
              <a:ext cx="266700" cy="285750"/>
            </a:xfrm>
            <a:custGeom>
              <a:avLst/>
              <a:gdLst>
                <a:gd name="T0" fmla="*/ 0 w 168"/>
                <a:gd name="T1" fmla="*/ 96 h 180"/>
                <a:gd name="T2" fmla="*/ 168 w 168"/>
                <a:gd name="T3" fmla="*/ 0 h 180"/>
                <a:gd name="T4" fmla="*/ 104 w 168"/>
                <a:gd name="T5" fmla="*/ 180 h 180"/>
                <a:gd name="T6" fmla="*/ 0 w 168"/>
                <a:gd name="T7" fmla="*/ 96 h 180"/>
              </a:gdLst>
              <a:ahLst/>
              <a:cxnLst>
                <a:cxn ang="0">
                  <a:pos x="T0" y="T1"/>
                </a:cxn>
                <a:cxn ang="0">
                  <a:pos x="T2" y="T3"/>
                </a:cxn>
                <a:cxn ang="0">
                  <a:pos x="T4" y="T5"/>
                </a:cxn>
                <a:cxn ang="0">
                  <a:pos x="T6" y="T7"/>
                </a:cxn>
              </a:cxnLst>
              <a:rect l="0" t="0" r="r" b="b"/>
              <a:pathLst>
                <a:path w="168" h="180">
                  <a:moveTo>
                    <a:pt x="0" y="96"/>
                  </a:moveTo>
                  <a:lnTo>
                    <a:pt x="168" y="0"/>
                  </a:lnTo>
                  <a:lnTo>
                    <a:pt x="104" y="180"/>
                  </a:lnTo>
                  <a:lnTo>
                    <a:pt x="0" y="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62"/>
            <p:cNvSpPr>
              <a:spLocks/>
            </p:cNvSpPr>
            <p:nvPr/>
          </p:nvSpPr>
          <p:spPr bwMode="auto">
            <a:xfrm>
              <a:off x="-4380230" y="2486470"/>
              <a:ext cx="266700" cy="155575"/>
            </a:xfrm>
            <a:custGeom>
              <a:avLst/>
              <a:gdLst>
                <a:gd name="T0" fmla="*/ 168 w 168"/>
                <a:gd name="T1" fmla="*/ 0 h 98"/>
                <a:gd name="T2" fmla="*/ 0 w 168"/>
                <a:gd name="T3" fmla="*/ 96 h 98"/>
                <a:gd name="T4" fmla="*/ 4 w 168"/>
                <a:gd name="T5" fmla="*/ 98 h 98"/>
                <a:gd name="T6" fmla="*/ 166 w 168"/>
                <a:gd name="T7" fmla="*/ 6 h 98"/>
                <a:gd name="T8" fmla="*/ 168 w 168"/>
                <a:gd name="T9" fmla="*/ 0 h 98"/>
              </a:gdLst>
              <a:ahLst/>
              <a:cxnLst>
                <a:cxn ang="0">
                  <a:pos x="T0" y="T1"/>
                </a:cxn>
                <a:cxn ang="0">
                  <a:pos x="T2" y="T3"/>
                </a:cxn>
                <a:cxn ang="0">
                  <a:pos x="T4" y="T5"/>
                </a:cxn>
                <a:cxn ang="0">
                  <a:pos x="T6" y="T7"/>
                </a:cxn>
                <a:cxn ang="0">
                  <a:pos x="T8" y="T9"/>
                </a:cxn>
              </a:cxnLst>
              <a:rect l="0" t="0" r="r" b="b"/>
              <a:pathLst>
                <a:path w="168" h="98">
                  <a:moveTo>
                    <a:pt x="168" y="0"/>
                  </a:moveTo>
                  <a:lnTo>
                    <a:pt x="0" y="96"/>
                  </a:lnTo>
                  <a:lnTo>
                    <a:pt x="4" y="98"/>
                  </a:lnTo>
                  <a:lnTo>
                    <a:pt x="166" y="6"/>
                  </a:lnTo>
                  <a:lnTo>
                    <a:pt x="168" y="0"/>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63"/>
            <p:cNvSpPr>
              <a:spLocks/>
            </p:cNvSpPr>
            <p:nvPr/>
          </p:nvSpPr>
          <p:spPr bwMode="auto">
            <a:xfrm>
              <a:off x="-4380230" y="2486470"/>
              <a:ext cx="266700" cy="155575"/>
            </a:xfrm>
            <a:custGeom>
              <a:avLst/>
              <a:gdLst>
                <a:gd name="T0" fmla="*/ 168 w 168"/>
                <a:gd name="T1" fmla="*/ 0 h 98"/>
                <a:gd name="T2" fmla="*/ 0 w 168"/>
                <a:gd name="T3" fmla="*/ 96 h 98"/>
                <a:gd name="T4" fmla="*/ 4 w 168"/>
                <a:gd name="T5" fmla="*/ 98 h 98"/>
                <a:gd name="T6" fmla="*/ 166 w 168"/>
                <a:gd name="T7" fmla="*/ 6 h 98"/>
                <a:gd name="T8" fmla="*/ 168 w 168"/>
                <a:gd name="T9" fmla="*/ 0 h 98"/>
              </a:gdLst>
              <a:ahLst/>
              <a:cxnLst>
                <a:cxn ang="0">
                  <a:pos x="T0" y="T1"/>
                </a:cxn>
                <a:cxn ang="0">
                  <a:pos x="T2" y="T3"/>
                </a:cxn>
                <a:cxn ang="0">
                  <a:pos x="T4" y="T5"/>
                </a:cxn>
                <a:cxn ang="0">
                  <a:pos x="T6" y="T7"/>
                </a:cxn>
                <a:cxn ang="0">
                  <a:pos x="T8" y="T9"/>
                </a:cxn>
              </a:cxnLst>
              <a:rect l="0" t="0" r="r" b="b"/>
              <a:pathLst>
                <a:path w="168" h="98">
                  <a:moveTo>
                    <a:pt x="168" y="0"/>
                  </a:moveTo>
                  <a:lnTo>
                    <a:pt x="0" y="96"/>
                  </a:lnTo>
                  <a:lnTo>
                    <a:pt x="4" y="98"/>
                  </a:lnTo>
                  <a:lnTo>
                    <a:pt x="166" y="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64"/>
            <p:cNvSpPr>
              <a:spLocks/>
            </p:cNvSpPr>
            <p:nvPr/>
          </p:nvSpPr>
          <p:spPr bwMode="auto">
            <a:xfrm>
              <a:off x="-4373880" y="2495995"/>
              <a:ext cx="257175" cy="152400"/>
            </a:xfrm>
            <a:custGeom>
              <a:avLst/>
              <a:gdLst>
                <a:gd name="T0" fmla="*/ 162 w 162"/>
                <a:gd name="T1" fmla="*/ 0 h 96"/>
                <a:gd name="T2" fmla="*/ 0 w 162"/>
                <a:gd name="T3" fmla="*/ 92 h 96"/>
                <a:gd name="T4" fmla="*/ 4 w 162"/>
                <a:gd name="T5" fmla="*/ 96 h 96"/>
                <a:gd name="T6" fmla="*/ 4 w 162"/>
                <a:gd name="T7" fmla="*/ 96 h 96"/>
                <a:gd name="T8" fmla="*/ 40 w 162"/>
                <a:gd name="T9" fmla="*/ 80 h 96"/>
                <a:gd name="T10" fmla="*/ 74 w 162"/>
                <a:gd name="T11" fmla="*/ 66 h 96"/>
                <a:gd name="T12" fmla="*/ 110 w 162"/>
                <a:gd name="T13" fmla="*/ 52 h 96"/>
                <a:gd name="T14" fmla="*/ 148 w 162"/>
                <a:gd name="T15" fmla="*/ 42 h 96"/>
                <a:gd name="T16" fmla="*/ 162 w 162"/>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6">
                  <a:moveTo>
                    <a:pt x="162" y="0"/>
                  </a:moveTo>
                  <a:lnTo>
                    <a:pt x="0" y="92"/>
                  </a:lnTo>
                  <a:lnTo>
                    <a:pt x="4" y="96"/>
                  </a:lnTo>
                  <a:lnTo>
                    <a:pt x="4" y="96"/>
                  </a:lnTo>
                  <a:lnTo>
                    <a:pt x="40" y="80"/>
                  </a:lnTo>
                  <a:lnTo>
                    <a:pt x="74" y="66"/>
                  </a:lnTo>
                  <a:lnTo>
                    <a:pt x="110" y="52"/>
                  </a:lnTo>
                  <a:lnTo>
                    <a:pt x="148" y="42"/>
                  </a:lnTo>
                  <a:lnTo>
                    <a:pt x="162" y="0"/>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65"/>
            <p:cNvSpPr>
              <a:spLocks/>
            </p:cNvSpPr>
            <p:nvPr/>
          </p:nvSpPr>
          <p:spPr bwMode="auto">
            <a:xfrm>
              <a:off x="-4373880" y="2495995"/>
              <a:ext cx="257175" cy="152400"/>
            </a:xfrm>
            <a:custGeom>
              <a:avLst/>
              <a:gdLst>
                <a:gd name="T0" fmla="*/ 162 w 162"/>
                <a:gd name="T1" fmla="*/ 0 h 96"/>
                <a:gd name="T2" fmla="*/ 0 w 162"/>
                <a:gd name="T3" fmla="*/ 92 h 96"/>
                <a:gd name="T4" fmla="*/ 4 w 162"/>
                <a:gd name="T5" fmla="*/ 96 h 96"/>
                <a:gd name="T6" fmla="*/ 4 w 162"/>
                <a:gd name="T7" fmla="*/ 96 h 96"/>
                <a:gd name="T8" fmla="*/ 40 w 162"/>
                <a:gd name="T9" fmla="*/ 80 h 96"/>
                <a:gd name="T10" fmla="*/ 74 w 162"/>
                <a:gd name="T11" fmla="*/ 66 h 96"/>
                <a:gd name="T12" fmla="*/ 110 w 162"/>
                <a:gd name="T13" fmla="*/ 52 h 96"/>
                <a:gd name="T14" fmla="*/ 148 w 162"/>
                <a:gd name="T15" fmla="*/ 42 h 96"/>
                <a:gd name="T16" fmla="*/ 162 w 162"/>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6">
                  <a:moveTo>
                    <a:pt x="162" y="0"/>
                  </a:moveTo>
                  <a:lnTo>
                    <a:pt x="0" y="92"/>
                  </a:lnTo>
                  <a:lnTo>
                    <a:pt x="4" y="96"/>
                  </a:lnTo>
                  <a:lnTo>
                    <a:pt x="4" y="96"/>
                  </a:lnTo>
                  <a:lnTo>
                    <a:pt x="40" y="80"/>
                  </a:lnTo>
                  <a:lnTo>
                    <a:pt x="74" y="66"/>
                  </a:lnTo>
                  <a:lnTo>
                    <a:pt x="110" y="52"/>
                  </a:lnTo>
                  <a:lnTo>
                    <a:pt x="148" y="42"/>
                  </a:lnTo>
                  <a:lnTo>
                    <a:pt x="1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66"/>
            <p:cNvSpPr>
              <a:spLocks/>
            </p:cNvSpPr>
            <p:nvPr/>
          </p:nvSpPr>
          <p:spPr bwMode="auto">
            <a:xfrm>
              <a:off x="-6659880" y="4070795"/>
              <a:ext cx="1247775" cy="1362075"/>
            </a:xfrm>
            <a:custGeom>
              <a:avLst/>
              <a:gdLst>
                <a:gd name="T0" fmla="*/ 786 w 786"/>
                <a:gd name="T1" fmla="*/ 0 h 858"/>
                <a:gd name="T2" fmla="*/ 786 w 786"/>
                <a:gd name="T3" fmla="*/ 0 h 858"/>
                <a:gd name="T4" fmla="*/ 750 w 786"/>
                <a:gd name="T5" fmla="*/ 36 h 858"/>
                <a:gd name="T6" fmla="*/ 750 w 786"/>
                <a:gd name="T7" fmla="*/ 36 h 858"/>
                <a:gd name="T8" fmla="*/ 660 w 786"/>
                <a:gd name="T9" fmla="*/ 132 h 858"/>
                <a:gd name="T10" fmla="*/ 660 w 786"/>
                <a:gd name="T11" fmla="*/ 132 h 858"/>
                <a:gd name="T12" fmla="*/ 532 w 786"/>
                <a:gd name="T13" fmla="*/ 268 h 858"/>
                <a:gd name="T14" fmla="*/ 532 w 786"/>
                <a:gd name="T15" fmla="*/ 268 h 858"/>
                <a:gd name="T16" fmla="*/ 460 w 786"/>
                <a:gd name="T17" fmla="*/ 344 h 858"/>
                <a:gd name="T18" fmla="*/ 460 w 786"/>
                <a:gd name="T19" fmla="*/ 344 h 858"/>
                <a:gd name="T20" fmla="*/ 388 w 786"/>
                <a:gd name="T21" fmla="*/ 424 h 858"/>
                <a:gd name="T22" fmla="*/ 388 w 786"/>
                <a:gd name="T23" fmla="*/ 424 h 858"/>
                <a:gd name="T24" fmla="*/ 314 w 786"/>
                <a:gd name="T25" fmla="*/ 504 h 858"/>
                <a:gd name="T26" fmla="*/ 314 w 786"/>
                <a:gd name="T27" fmla="*/ 504 h 858"/>
                <a:gd name="T28" fmla="*/ 244 w 786"/>
                <a:gd name="T29" fmla="*/ 582 h 858"/>
                <a:gd name="T30" fmla="*/ 244 w 786"/>
                <a:gd name="T31" fmla="*/ 582 h 858"/>
                <a:gd name="T32" fmla="*/ 120 w 786"/>
                <a:gd name="T33" fmla="*/ 722 h 858"/>
                <a:gd name="T34" fmla="*/ 120 w 786"/>
                <a:gd name="T35" fmla="*/ 722 h 858"/>
                <a:gd name="T36" fmla="*/ 34 w 786"/>
                <a:gd name="T37" fmla="*/ 820 h 858"/>
                <a:gd name="T38" fmla="*/ 34 w 786"/>
                <a:gd name="T39" fmla="*/ 820 h 858"/>
                <a:gd name="T40" fmla="*/ 0 w 786"/>
                <a:gd name="T41" fmla="*/ 858 h 858"/>
                <a:gd name="T42" fmla="*/ 0 w 786"/>
                <a:gd name="T43" fmla="*/ 858 h 858"/>
                <a:gd name="T44" fmla="*/ 36 w 786"/>
                <a:gd name="T45" fmla="*/ 822 h 858"/>
                <a:gd name="T46" fmla="*/ 36 w 786"/>
                <a:gd name="T47" fmla="*/ 822 h 858"/>
                <a:gd name="T48" fmla="*/ 126 w 786"/>
                <a:gd name="T49" fmla="*/ 728 h 858"/>
                <a:gd name="T50" fmla="*/ 126 w 786"/>
                <a:gd name="T51" fmla="*/ 728 h 858"/>
                <a:gd name="T52" fmla="*/ 254 w 786"/>
                <a:gd name="T53" fmla="*/ 592 h 858"/>
                <a:gd name="T54" fmla="*/ 254 w 786"/>
                <a:gd name="T55" fmla="*/ 592 h 858"/>
                <a:gd name="T56" fmla="*/ 326 w 786"/>
                <a:gd name="T57" fmla="*/ 514 h 858"/>
                <a:gd name="T58" fmla="*/ 326 w 786"/>
                <a:gd name="T59" fmla="*/ 514 h 858"/>
                <a:gd name="T60" fmla="*/ 400 w 786"/>
                <a:gd name="T61" fmla="*/ 436 h 858"/>
                <a:gd name="T62" fmla="*/ 400 w 786"/>
                <a:gd name="T63" fmla="*/ 436 h 858"/>
                <a:gd name="T64" fmla="*/ 472 w 786"/>
                <a:gd name="T65" fmla="*/ 354 h 858"/>
                <a:gd name="T66" fmla="*/ 472 w 786"/>
                <a:gd name="T67" fmla="*/ 354 h 858"/>
                <a:gd name="T68" fmla="*/ 542 w 786"/>
                <a:gd name="T69" fmla="*/ 276 h 858"/>
                <a:gd name="T70" fmla="*/ 542 w 786"/>
                <a:gd name="T71" fmla="*/ 276 h 858"/>
                <a:gd name="T72" fmla="*/ 666 w 786"/>
                <a:gd name="T73" fmla="*/ 138 h 858"/>
                <a:gd name="T74" fmla="*/ 666 w 786"/>
                <a:gd name="T75" fmla="*/ 138 h 858"/>
                <a:gd name="T76" fmla="*/ 752 w 786"/>
                <a:gd name="T77" fmla="*/ 38 h 858"/>
                <a:gd name="T78" fmla="*/ 752 w 786"/>
                <a:gd name="T79" fmla="*/ 38 h 858"/>
                <a:gd name="T80" fmla="*/ 786 w 786"/>
                <a:gd name="T81"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6" h="858">
                  <a:moveTo>
                    <a:pt x="786" y="0"/>
                  </a:moveTo>
                  <a:lnTo>
                    <a:pt x="786" y="0"/>
                  </a:lnTo>
                  <a:lnTo>
                    <a:pt x="750" y="36"/>
                  </a:lnTo>
                  <a:lnTo>
                    <a:pt x="750" y="36"/>
                  </a:lnTo>
                  <a:lnTo>
                    <a:pt x="660" y="132"/>
                  </a:lnTo>
                  <a:lnTo>
                    <a:pt x="660" y="132"/>
                  </a:lnTo>
                  <a:lnTo>
                    <a:pt x="532" y="268"/>
                  </a:lnTo>
                  <a:lnTo>
                    <a:pt x="532" y="268"/>
                  </a:lnTo>
                  <a:lnTo>
                    <a:pt x="460" y="344"/>
                  </a:lnTo>
                  <a:lnTo>
                    <a:pt x="460" y="344"/>
                  </a:lnTo>
                  <a:lnTo>
                    <a:pt x="388" y="424"/>
                  </a:lnTo>
                  <a:lnTo>
                    <a:pt x="388" y="424"/>
                  </a:lnTo>
                  <a:lnTo>
                    <a:pt x="314" y="504"/>
                  </a:lnTo>
                  <a:lnTo>
                    <a:pt x="314" y="504"/>
                  </a:lnTo>
                  <a:lnTo>
                    <a:pt x="244" y="582"/>
                  </a:lnTo>
                  <a:lnTo>
                    <a:pt x="244" y="582"/>
                  </a:lnTo>
                  <a:lnTo>
                    <a:pt x="120" y="722"/>
                  </a:lnTo>
                  <a:lnTo>
                    <a:pt x="120" y="722"/>
                  </a:lnTo>
                  <a:lnTo>
                    <a:pt x="34" y="820"/>
                  </a:lnTo>
                  <a:lnTo>
                    <a:pt x="34" y="820"/>
                  </a:lnTo>
                  <a:lnTo>
                    <a:pt x="0" y="858"/>
                  </a:lnTo>
                  <a:lnTo>
                    <a:pt x="0" y="858"/>
                  </a:lnTo>
                  <a:lnTo>
                    <a:pt x="36" y="822"/>
                  </a:lnTo>
                  <a:lnTo>
                    <a:pt x="36" y="822"/>
                  </a:lnTo>
                  <a:lnTo>
                    <a:pt x="126" y="728"/>
                  </a:lnTo>
                  <a:lnTo>
                    <a:pt x="126" y="728"/>
                  </a:lnTo>
                  <a:lnTo>
                    <a:pt x="254" y="592"/>
                  </a:lnTo>
                  <a:lnTo>
                    <a:pt x="254" y="592"/>
                  </a:lnTo>
                  <a:lnTo>
                    <a:pt x="326" y="514"/>
                  </a:lnTo>
                  <a:lnTo>
                    <a:pt x="326" y="514"/>
                  </a:lnTo>
                  <a:lnTo>
                    <a:pt x="400" y="436"/>
                  </a:lnTo>
                  <a:lnTo>
                    <a:pt x="400" y="436"/>
                  </a:lnTo>
                  <a:lnTo>
                    <a:pt x="472" y="354"/>
                  </a:lnTo>
                  <a:lnTo>
                    <a:pt x="472" y="354"/>
                  </a:lnTo>
                  <a:lnTo>
                    <a:pt x="542" y="276"/>
                  </a:lnTo>
                  <a:lnTo>
                    <a:pt x="542" y="276"/>
                  </a:lnTo>
                  <a:lnTo>
                    <a:pt x="666" y="138"/>
                  </a:lnTo>
                  <a:lnTo>
                    <a:pt x="666" y="138"/>
                  </a:lnTo>
                  <a:lnTo>
                    <a:pt x="752" y="38"/>
                  </a:lnTo>
                  <a:lnTo>
                    <a:pt x="752" y="38"/>
                  </a:lnTo>
                  <a:lnTo>
                    <a:pt x="7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67"/>
            <p:cNvSpPr>
              <a:spLocks/>
            </p:cNvSpPr>
            <p:nvPr/>
          </p:nvSpPr>
          <p:spPr bwMode="auto">
            <a:xfrm>
              <a:off x="-6659880" y="4070795"/>
              <a:ext cx="1247775" cy="1362075"/>
            </a:xfrm>
            <a:custGeom>
              <a:avLst/>
              <a:gdLst>
                <a:gd name="T0" fmla="*/ 786 w 786"/>
                <a:gd name="T1" fmla="*/ 0 h 858"/>
                <a:gd name="T2" fmla="*/ 786 w 786"/>
                <a:gd name="T3" fmla="*/ 0 h 858"/>
                <a:gd name="T4" fmla="*/ 750 w 786"/>
                <a:gd name="T5" fmla="*/ 36 h 858"/>
                <a:gd name="T6" fmla="*/ 750 w 786"/>
                <a:gd name="T7" fmla="*/ 36 h 858"/>
                <a:gd name="T8" fmla="*/ 660 w 786"/>
                <a:gd name="T9" fmla="*/ 132 h 858"/>
                <a:gd name="T10" fmla="*/ 660 w 786"/>
                <a:gd name="T11" fmla="*/ 132 h 858"/>
                <a:gd name="T12" fmla="*/ 532 w 786"/>
                <a:gd name="T13" fmla="*/ 268 h 858"/>
                <a:gd name="T14" fmla="*/ 532 w 786"/>
                <a:gd name="T15" fmla="*/ 268 h 858"/>
                <a:gd name="T16" fmla="*/ 460 w 786"/>
                <a:gd name="T17" fmla="*/ 344 h 858"/>
                <a:gd name="T18" fmla="*/ 460 w 786"/>
                <a:gd name="T19" fmla="*/ 344 h 858"/>
                <a:gd name="T20" fmla="*/ 388 w 786"/>
                <a:gd name="T21" fmla="*/ 424 h 858"/>
                <a:gd name="T22" fmla="*/ 388 w 786"/>
                <a:gd name="T23" fmla="*/ 424 h 858"/>
                <a:gd name="T24" fmla="*/ 314 w 786"/>
                <a:gd name="T25" fmla="*/ 504 h 858"/>
                <a:gd name="T26" fmla="*/ 314 w 786"/>
                <a:gd name="T27" fmla="*/ 504 h 858"/>
                <a:gd name="T28" fmla="*/ 244 w 786"/>
                <a:gd name="T29" fmla="*/ 582 h 858"/>
                <a:gd name="T30" fmla="*/ 244 w 786"/>
                <a:gd name="T31" fmla="*/ 582 h 858"/>
                <a:gd name="T32" fmla="*/ 120 w 786"/>
                <a:gd name="T33" fmla="*/ 722 h 858"/>
                <a:gd name="T34" fmla="*/ 120 w 786"/>
                <a:gd name="T35" fmla="*/ 722 h 858"/>
                <a:gd name="T36" fmla="*/ 34 w 786"/>
                <a:gd name="T37" fmla="*/ 820 h 858"/>
                <a:gd name="T38" fmla="*/ 34 w 786"/>
                <a:gd name="T39" fmla="*/ 820 h 858"/>
                <a:gd name="T40" fmla="*/ 0 w 786"/>
                <a:gd name="T41" fmla="*/ 858 h 858"/>
                <a:gd name="T42" fmla="*/ 0 w 786"/>
                <a:gd name="T43" fmla="*/ 858 h 858"/>
                <a:gd name="T44" fmla="*/ 36 w 786"/>
                <a:gd name="T45" fmla="*/ 822 h 858"/>
                <a:gd name="T46" fmla="*/ 36 w 786"/>
                <a:gd name="T47" fmla="*/ 822 h 858"/>
                <a:gd name="T48" fmla="*/ 126 w 786"/>
                <a:gd name="T49" fmla="*/ 728 h 858"/>
                <a:gd name="T50" fmla="*/ 126 w 786"/>
                <a:gd name="T51" fmla="*/ 728 h 858"/>
                <a:gd name="T52" fmla="*/ 254 w 786"/>
                <a:gd name="T53" fmla="*/ 592 h 858"/>
                <a:gd name="T54" fmla="*/ 254 w 786"/>
                <a:gd name="T55" fmla="*/ 592 h 858"/>
                <a:gd name="T56" fmla="*/ 326 w 786"/>
                <a:gd name="T57" fmla="*/ 514 h 858"/>
                <a:gd name="T58" fmla="*/ 326 w 786"/>
                <a:gd name="T59" fmla="*/ 514 h 858"/>
                <a:gd name="T60" fmla="*/ 400 w 786"/>
                <a:gd name="T61" fmla="*/ 436 h 858"/>
                <a:gd name="T62" fmla="*/ 400 w 786"/>
                <a:gd name="T63" fmla="*/ 436 h 858"/>
                <a:gd name="T64" fmla="*/ 472 w 786"/>
                <a:gd name="T65" fmla="*/ 354 h 858"/>
                <a:gd name="T66" fmla="*/ 472 w 786"/>
                <a:gd name="T67" fmla="*/ 354 h 858"/>
                <a:gd name="T68" fmla="*/ 542 w 786"/>
                <a:gd name="T69" fmla="*/ 276 h 858"/>
                <a:gd name="T70" fmla="*/ 542 w 786"/>
                <a:gd name="T71" fmla="*/ 276 h 858"/>
                <a:gd name="T72" fmla="*/ 666 w 786"/>
                <a:gd name="T73" fmla="*/ 138 h 858"/>
                <a:gd name="T74" fmla="*/ 666 w 786"/>
                <a:gd name="T75" fmla="*/ 138 h 858"/>
                <a:gd name="T76" fmla="*/ 752 w 786"/>
                <a:gd name="T77" fmla="*/ 38 h 858"/>
                <a:gd name="T78" fmla="*/ 752 w 786"/>
                <a:gd name="T79" fmla="*/ 38 h 858"/>
                <a:gd name="T80" fmla="*/ 786 w 786"/>
                <a:gd name="T81"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6" h="858">
                  <a:moveTo>
                    <a:pt x="786" y="0"/>
                  </a:moveTo>
                  <a:lnTo>
                    <a:pt x="786" y="0"/>
                  </a:lnTo>
                  <a:lnTo>
                    <a:pt x="750" y="36"/>
                  </a:lnTo>
                  <a:lnTo>
                    <a:pt x="750" y="36"/>
                  </a:lnTo>
                  <a:lnTo>
                    <a:pt x="660" y="132"/>
                  </a:lnTo>
                  <a:lnTo>
                    <a:pt x="660" y="132"/>
                  </a:lnTo>
                  <a:lnTo>
                    <a:pt x="532" y="268"/>
                  </a:lnTo>
                  <a:lnTo>
                    <a:pt x="532" y="268"/>
                  </a:lnTo>
                  <a:lnTo>
                    <a:pt x="460" y="344"/>
                  </a:lnTo>
                  <a:lnTo>
                    <a:pt x="460" y="344"/>
                  </a:lnTo>
                  <a:lnTo>
                    <a:pt x="388" y="424"/>
                  </a:lnTo>
                  <a:lnTo>
                    <a:pt x="388" y="424"/>
                  </a:lnTo>
                  <a:lnTo>
                    <a:pt x="314" y="504"/>
                  </a:lnTo>
                  <a:lnTo>
                    <a:pt x="314" y="504"/>
                  </a:lnTo>
                  <a:lnTo>
                    <a:pt x="244" y="582"/>
                  </a:lnTo>
                  <a:lnTo>
                    <a:pt x="244" y="582"/>
                  </a:lnTo>
                  <a:lnTo>
                    <a:pt x="120" y="722"/>
                  </a:lnTo>
                  <a:lnTo>
                    <a:pt x="120" y="722"/>
                  </a:lnTo>
                  <a:lnTo>
                    <a:pt x="34" y="820"/>
                  </a:lnTo>
                  <a:lnTo>
                    <a:pt x="34" y="820"/>
                  </a:lnTo>
                  <a:lnTo>
                    <a:pt x="0" y="858"/>
                  </a:lnTo>
                  <a:lnTo>
                    <a:pt x="0" y="858"/>
                  </a:lnTo>
                  <a:lnTo>
                    <a:pt x="36" y="822"/>
                  </a:lnTo>
                  <a:lnTo>
                    <a:pt x="36" y="822"/>
                  </a:lnTo>
                  <a:lnTo>
                    <a:pt x="126" y="728"/>
                  </a:lnTo>
                  <a:lnTo>
                    <a:pt x="126" y="728"/>
                  </a:lnTo>
                  <a:lnTo>
                    <a:pt x="254" y="592"/>
                  </a:lnTo>
                  <a:lnTo>
                    <a:pt x="254" y="592"/>
                  </a:lnTo>
                  <a:lnTo>
                    <a:pt x="326" y="514"/>
                  </a:lnTo>
                  <a:lnTo>
                    <a:pt x="326" y="514"/>
                  </a:lnTo>
                  <a:lnTo>
                    <a:pt x="400" y="436"/>
                  </a:lnTo>
                  <a:lnTo>
                    <a:pt x="400" y="436"/>
                  </a:lnTo>
                  <a:lnTo>
                    <a:pt x="472" y="354"/>
                  </a:lnTo>
                  <a:lnTo>
                    <a:pt x="472" y="354"/>
                  </a:lnTo>
                  <a:lnTo>
                    <a:pt x="542" y="276"/>
                  </a:lnTo>
                  <a:lnTo>
                    <a:pt x="542" y="276"/>
                  </a:lnTo>
                  <a:lnTo>
                    <a:pt x="666" y="138"/>
                  </a:lnTo>
                  <a:lnTo>
                    <a:pt x="666" y="138"/>
                  </a:lnTo>
                  <a:lnTo>
                    <a:pt x="752" y="38"/>
                  </a:lnTo>
                  <a:lnTo>
                    <a:pt x="752" y="38"/>
                  </a:lnTo>
                  <a:lnTo>
                    <a:pt x="786" y="0"/>
                  </a:ln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68"/>
            <p:cNvSpPr>
              <a:spLocks/>
            </p:cNvSpPr>
            <p:nvPr/>
          </p:nvSpPr>
          <p:spPr bwMode="auto">
            <a:xfrm>
              <a:off x="-2356167" y="4975670"/>
              <a:ext cx="266700" cy="269875"/>
            </a:xfrm>
            <a:custGeom>
              <a:avLst/>
              <a:gdLst>
                <a:gd name="T0" fmla="*/ 16 w 168"/>
                <a:gd name="T1" fmla="*/ 0 h 170"/>
                <a:gd name="T2" fmla="*/ 16 w 168"/>
                <a:gd name="T3" fmla="*/ 0 h 170"/>
                <a:gd name="T4" fmla="*/ 34 w 168"/>
                <a:gd name="T5" fmla="*/ 10 h 170"/>
                <a:gd name="T6" fmla="*/ 34 w 168"/>
                <a:gd name="T7" fmla="*/ 10 h 170"/>
                <a:gd name="T8" fmla="*/ 52 w 168"/>
                <a:gd name="T9" fmla="*/ 20 h 170"/>
                <a:gd name="T10" fmla="*/ 52 w 168"/>
                <a:gd name="T11" fmla="*/ 20 h 170"/>
                <a:gd name="T12" fmla="*/ 86 w 168"/>
                <a:gd name="T13" fmla="*/ 42 h 170"/>
                <a:gd name="T14" fmla="*/ 86 w 168"/>
                <a:gd name="T15" fmla="*/ 42 h 170"/>
                <a:gd name="T16" fmla="*/ 118 w 168"/>
                <a:gd name="T17" fmla="*/ 66 h 170"/>
                <a:gd name="T18" fmla="*/ 150 w 168"/>
                <a:gd name="T19" fmla="*/ 92 h 170"/>
                <a:gd name="T20" fmla="*/ 168 w 168"/>
                <a:gd name="T21" fmla="*/ 108 h 170"/>
                <a:gd name="T22" fmla="*/ 146 w 168"/>
                <a:gd name="T23" fmla="*/ 118 h 170"/>
                <a:gd name="T24" fmla="*/ 146 w 168"/>
                <a:gd name="T25" fmla="*/ 118 h 170"/>
                <a:gd name="T26" fmla="*/ 110 w 168"/>
                <a:gd name="T27" fmla="*/ 134 h 170"/>
                <a:gd name="T28" fmla="*/ 74 w 168"/>
                <a:gd name="T29" fmla="*/ 148 h 170"/>
                <a:gd name="T30" fmla="*/ 74 w 168"/>
                <a:gd name="T31" fmla="*/ 148 h 170"/>
                <a:gd name="T32" fmla="*/ 38 w 168"/>
                <a:gd name="T33" fmla="*/ 160 h 170"/>
                <a:gd name="T34" fmla="*/ 38 w 168"/>
                <a:gd name="T35" fmla="*/ 160 h 170"/>
                <a:gd name="T36" fmla="*/ 18 w 168"/>
                <a:gd name="T37" fmla="*/ 166 h 170"/>
                <a:gd name="T38" fmla="*/ 18 w 168"/>
                <a:gd name="T39" fmla="*/ 166 h 170"/>
                <a:gd name="T40" fmla="*/ 0 w 168"/>
                <a:gd name="T41" fmla="*/ 170 h 170"/>
                <a:gd name="T42" fmla="*/ 0 w 168"/>
                <a:gd name="T43" fmla="*/ 170 h 170"/>
                <a:gd name="T44" fmla="*/ 16 w 168"/>
                <a:gd name="T45" fmla="*/ 158 h 170"/>
                <a:gd name="T46" fmla="*/ 16 w 168"/>
                <a:gd name="T47" fmla="*/ 158 h 170"/>
                <a:gd name="T48" fmla="*/ 32 w 168"/>
                <a:gd name="T49" fmla="*/ 146 h 170"/>
                <a:gd name="T50" fmla="*/ 32 w 168"/>
                <a:gd name="T51" fmla="*/ 146 h 170"/>
                <a:gd name="T52" fmla="*/ 64 w 168"/>
                <a:gd name="T53" fmla="*/ 126 h 170"/>
                <a:gd name="T54" fmla="*/ 64 w 168"/>
                <a:gd name="T55" fmla="*/ 126 h 170"/>
                <a:gd name="T56" fmla="*/ 98 w 168"/>
                <a:gd name="T57" fmla="*/ 108 h 170"/>
                <a:gd name="T58" fmla="*/ 132 w 168"/>
                <a:gd name="T59" fmla="*/ 90 h 170"/>
                <a:gd name="T60" fmla="*/ 130 w 168"/>
                <a:gd name="T61" fmla="*/ 116 h 170"/>
                <a:gd name="T62" fmla="*/ 130 w 168"/>
                <a:gd name="T63" fmla="*/ 116 h 170"/>
                <a:gd name="T64" fmla="*/ 98 w 168"/>
                <a:gd name="T65" fmla="*/ 90 h 170"/>
                <a:gd name="T66" fmla="*/ 70 w 168"/>
                <a:gd name="T67" fmla="*/ 62 h 170"/>
                <a:gd name="T68" fmla="*/ 70 w 168"/>
                <a:gd name="T69" fmla="*/ 62 h 170"/>
                <a:gd name="T70" fmla="*/ 42 w 168"/>
                <a:gd name="T71" fmla="*/ 32 h 170"/>
                <a:gd name="T72" fmla="*/ 42 w 168"/>
                <a:gd name="T73" fmla="*/ 32 h 170"/>
                <a:gd name="T74" fmla="*/ 28 w 168"/>
                <a:gd name="T75" fmla="*/ 16 h 170"/>
                <a:gd name="T76" fmla="*/ 28 w 168"/>
                <a:gd name="T77" fmla="*/ 16 h 170"/>
                <a:gd name="T78" fmla="*/ 16 w 168"/>
                <a:gd name="T79" fmla="*/ 0 h 170"/>
                <a:gd name="T80" fmla="*/ 16 w 168"/>
                <a:gd name="T8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170">
                  <a:moveTo>
                    <a:pt x="16" y="0"/>
                  </a:moveTo>
                  <a:lnTo>
                    <a:pt x="16" y="0"/>
                  </a:lnTo>
                  <a:lnTo>
                    <a:pt x="34" y="10"/>
                  </a:lnTo>
                  <a:lnTo>
                    <a:pt x="34" y="10"/>
                  </a:lnTo>
                  <a:lnTo>
                    <a:pt x="52" y="20"/>
                  </a:lnTo>
                  <a:lnTo>
                    <a:pt x="52" y="20"/>
                  </a:lnTo>
                  <a:lnTo>
                    <a:pt x="86" y="42"/>
                  </a:lnTo>
                  <a:lnTo>
                    <a:pt x="86" y="42"/>
                  </a:lnTo>
                  <a:lnTo>
                    <a:pt x="118" y="66"/>
                  </a:lnTo>
                  <a:lnTo>
                    <a:pt x="150" y="92"/>
                  </a:lnTo>
                  <a:lnTo>
                    <a:pt x="168" y="108"/>
                  </a:lnTo>
                  <a:lnTo>
                    <a:pt x="146" y="118"/>
                  </a:lnTo>
                  <a:lnTo>
                    <a:pt x="146" y="118"/>
                  </a:lnTo>
                  <a:lnTo>
                    <a:pt x="110" y="134"/>
                  </a:lnTo>
                  <a:lnTo>
                    <a:pt x="74" y="148"/>
                  </a:lnTo>
                  <a:lnTo>
                    <a:pt x="74" y="148"/>
                  </a:lnTo>
                  <a:lnTo>
                    <a:pt x="38" y="160"/>
                  </a:lnTo>
                  <a:lnTo>
                    <a:pt x="38" y="160"/>
                  </a:lnTo>
                  <a:lnTo>
                    <a:pt x="18" y="166"/>
                  </a:lnTo>
                  <a:lnTo>
                    <a:pt x="18" y="166"/>
                  </a:lnTo>
                  <a:lnTo>
                    <a:pt x="0" y="170"/>
                  </a:lnTo>
                  <a:lnTo>
                    <a:pt x="0" y="170"/>
                  </a:lnTo>
                  <a:lnTo>
                    <a:pt x="16" y="158"/>
                  </a:lnTo>
                  <a:lnTo>
                    <a:pt x="16" y="158"/>
                  </a:lnTo>
                  <a:lnTo>
                    <a:pt x="32" y="146"/>
                  </a:lnTo>
                  <a:lnTo>
                    <a:pt x="32" y="146"/>
                  </a:lnTo>
                  <a:lnTo>
                    <a:pt x="64" y="126"/>
                  </a:lnTo>
                  <a:lnTo>
                    <a:pt x="64" y="126"/>
                  </a:lnTo>
                  <a:lnTo>
                    <a:pt x="98" y="108"/>
                  </a:lnTo>
                  <a:lnTo>
                    <a:pt x="132" y="90"/>
                  </a:lnTo>
                  <a:lnTo>
                    <a:pt x="130" y="116"/>
                  </a:lnTo>
                  <a:lnTo>
                    <a:pt x="130" y="116"/>
                  </a:lnTo>
                  <a:lnTo>
                    <a:pt x="98" y="90"/>
                  </a:lnTo>
                  <a:lnTo>
                    <a:pt x="70" y="62"/>
                  </a:lnTo>
                  <a:lnTo>
                    <a:pt x="70" y="62"/>
                  </a:lnTo>
                  <a:lnTo>
                    <a:pt x="42" y="32"/>
                  </a:lnTo>
                  <a:lnTo>
                    <a:pt x="42" y="32"/>
                  </a:lnTo>
                  <a:lnTo>
                    <a:pt x="28" y="16"/>
                  </a:lnTo>
                  <a:lnTo>
                    <a:pt x="28" y="16"/>
                  </a:lnTo>
                  <a:lnTo>
                    <a:pt x="16" y="0"/>
                  </a:lnTo>
                  <a:lnTo>
                    <a:pt x="16"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69"/>
            <p:cNvSpPr>
              <a:spLocks/>
            </p:cNvSpPr>
            <p:nvPr/>
          </p:nvSpPr>
          <p:spPr bwMode="auto">
            <a:xfrm>
              <a:off x="-2495867" y="4959795"/>
              <a:ext cx="269875" cy="269875"/>
            </a:xfrm>
            <a:custGeom>
              <a:avLst/>
              <a:gdLst>
                <a:gd name="T0" fmla="*/ 16 w 170"/>
                <a:gd name="T1" fmla="*/ 0 h 170"/>
                <a:gd name="T2" fmla="*/ 16 w 170"/>
                <a:gd name="T3" fmla="*/ 0 h 170"/>
                <a:gd name="T4" fmla="*/ 34 w 170"/>
                <a:gd name="T5" fmla="*/ 8 h 170"/>
                <a:gd name="T6" fmla="*/ 34 w 170"/>
                <a:gd name="T7" fmla="*/ 8 h 170"/>
                <a:gd name="T8" fmla="*/ 52 w 170"/>
                <a:gd name="T9" fmla="*/ 20 h 170"/>
                <a:gd name="T10" fmla="*/ 52 w 170"/>
                <a:gd name="T11" fmla="*/ 20 h 170"/>
                <a:gd name="T12" fmla="*/ 86 w 170"/>
                <a:gd name="T13" fmla="*/ 42 h 170"/>
                <a:gd name="T14" fmla="*/ 86 w 170"/>
                <a:gd name="T15" fmla="*/ 42 h 170"/>
                <a:gd name="T16" fmla="*/ 120 w 170"/>
                <a:gd name="T17" fmla="*/ 66 h 170"/>
                <a:gd name="T18" fmla="*/ 150 w 170"/>
                <a:gd name="T19" fmla="*/ 92 h 170"/>
                <a:gd name="T20" fmla="*/ 170 w 170"/>
                <a:gd name="T21" fmla="*/ 108 h 170"/>
                <a:gd name="T22" fmla="*/ 148 w 170"/>
                <a:gd name="T23" fmla="*/ 118 h 170"/>
                <a:gd name="T24" fmla="*/ 148 w 170"/>
                <a:gd name="T25" fmla="*/ 118 h 170"/>
                <a:gd name="T26" fmla="*/ 112 w 170"/>
                <a:gd name="T27" fmla="*/ 134 h 170"/>
                <a:gd name="T28" fmla="*/ 76 w 170"/>
                <a:gd name="T29" fmla="*/ 148 h 170"/>
                <a:gd name="T30" fmla="*/ 76 w 170"/>
                <a:gd name="T31" fmla="*/ 148 h 170"/>
                <a:gd name="T32" fmla="*/ 38 w 170"/>
                <a:gd name="T33" fmla="*/ 160 h 170"/>
                <a:gd name="T34" fmla="*/ 38 w 170"/>
                <a:gd name="T35" fmla="*/ 160 h 170"/>
                <a:gd name="T36" fmla="*/ 20 w 170"/>
                <a:gd name="T37" fmla="*/ 166 h 170"/>
                <a:gd name="T38" fmla="*/ 20 w 170"/>
                <a:gd name="T39" fmla="*/ 166 h 170"/>
                <a:gd name="T40" fmla="*/ 0 w 170"/>
                <a:gd name="T41" fmla="*/ 170 h 170"/>
                <a:gd name="T42" fmla="*/ 0 w 170"/>
                <a:gd name="T43" fmla="*/ 170 h 170"/>
                <a:gd name="T44" fmla="*/ 16 w 170"/>
                <a:gd name="T45" fmla="*/ 158 h 170"/>
                <a:gd name="T46" fmla="*/ 16 w 170"/>
                <a:gd name="T47" fmla="*/ 158 h 170"/>
                <a:gd name="T48" fmla="*/ 32 w 170"/>
                <a:gd name="T49" fmla="*/ 146 h 170"/>
                <a:gd name="T50" fmla="*/ 32 w 170"/>
                <a:gd name="T51" fmla="*/ 146 h 170"/>
                <a:gd name="T52" fmla="*/ 64 w 170"/>
                <a:gd name="T53" fmla="*/ 126 h 170"/>
                <a:gd name="T54" fmla="*/ 64 w 170"/>
                <a:gd name="T55" fmla="*/ 126 h 170"/>
                <a:gd name="T56" fmla="*/ 98 w 170"/>
                <a:gd name="T57" fmla="*/ 106 h 170"/>
                <a:gd name="T58" fmla="*/ 134 w 170"/>
                <a:gd name="T59" fmla="*/ 90 h 170"/>
                <a:gd name="T60" fmla="*/ 130 w 170"/>
                <a:gd name="T61" fmla="*/ 116 h 170"/>
                <a:gd name="T62" fmla="*/ 130 w 170"/>
                <a:gd name="T63" fmla="*/ 116 h 170"/>
                <a:gd name="T64" fmla="*/ 100 w 170"/>
                <a:gd name="T65" fmla="*/ 90 h 170"/>
                <a:gd name="T66" fmla="*/ 70 w 170"/>
                <a:gd name="T67" fmla="*/ 62 h 170"/>
                <a:gd name="T68" fmla="*/ 70 w 170"/>
                <a:gd name="T69" fmla="*/ 62 h 170"/>
                <a:gd name="T70" fmla="*/ 42 w 170"/>
                <a:gd name="T71" fmla="*/ 32 h 170"/>
                <a:gd name="T72" fmla="*/ 42 w 170"/>
                <a:gd name="T73" fmla="*/ 32 h 170"/>
                <a:gd name="T74" fmla="*/ 28 w 170"/>
                <a:gd name="T75" fmla="*/ 16 h 170"/>
                <a:gd name="T76" fmla="*/ 28 w 170"/>
                <a:gd name="T77" fmla="*/ 16 h 170"/>
                <a:gd name="T78" fmla="*/ 16 w 170"/>
                <a:gd name="T79" fmla="*/ 0 h 170"/>
                <a:gd name="T80" fmla="*/ 16 w 170"/>
                <a:gd name="T8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70">
                  <a:moveTo>
                    <a:pt x="16" y="0"/>
                  </a:moveTo>
                  <a:lnTo>
                    <a:pt x="16" y="0"/>
                  </a:lnTo>
                  <a:lnTo>
                    <a:pt x="34" y="8"/>
                  </a:lnTo>
                  <a:lnTo>
                    <a:pt x="34" y="8"/>
                  </a:lnTo>
                  <a:lnTo>
                    <a:pt x="52" y="20"/>
                  </a:lnTo>
                  <a:lnTo>
                    <a:pt x="52" y="20"/>
                  </a:lnTo>
                  <a:lnTo>
                    <a:pt x="86" y="42"/>
                  </a:lnTo>
                  <a:lnTo>
                    <a:pt x="86" y="42"/>
                  </a:lnTo>
                  <a:lnTo>
                    <a:pt x="120" y="66"/>
                  </a:lnTo>
                  <a:lnTo>
                    <a:pt x="150" y="92"/>
                  </a:lnTo>
                  <a:lnTo>
                    <a:pt x="170" y="108"/>
                  </a:lnTo>
                  <a:lnTo>
                    <a:pt x="148" y="118"/>
                  </a:lnTo>
                  <a:lnTo>
                    <a:pt x="148" y="118"/>
                  </a:lnTo>
                  <a:lnTo>
                    <a:pt x="112" y="134"/>
                  </a:lnTo>
                  <a:lnTo>
                    <a:pt x="76" y="148"/>
                  </a:lnTo>
                  <a:lnTo>
                    <a:pt x="76" y="148"/>
                  </a:lnTo>
                  <a:lnTo>
                    <a:pt x="38" y="160"/>
                  </a:lnTo>
                  <a:lnTo>
                    <a:pt x="38" y="160"/>
                  </a:lnTo>
                  <a:lnTo>
                    <a:pt x="20" y="166"/>
                  </a:lnTo>
                  <a:lnTo>
                    <a:pt x="20" y="166"/>
                  </a:lnTo>
                  <a:lnTo>
                    <a:pt x="0" y="170"/>
                  </a:lnTo>
                  <a:lnTo>
                    <a:pt x="0" y="170"/>
                  </a:lnTo>
                  <a:lnTo>
                    <a:pt x="16" y="158"/>
                  </a:lnTo>
                  <a:lnTo>
                    <a:pt x="16" y="158"/>
                  </a:lnTo>
                  <a:lnTo>
                    <a:pt x="32" y="146"/>
                  </a:lnTo>
                  <a:lnTo>
                    <a:pt x="32" y="146"/>
                  </a:lnTo>
                  <a:lnTo>
                    <a:pt x="64" y="126"/>
                  </a:lnTo>
                  <a:lnTo>
                    <a:pt x="64" y="126"/>
                  </a:lnTo>
                  <a:lnTo>
                    <a:pt x="98" y="106"/>
                  </a:lnTo>
                  <a:lnTo>
                    <a:pt x="134" y="90"/>
                  </a:lnTo>
                  <a:lnTo>
                    <a:pt x="130" y="116"/>
                  </a:lnTo>
                  <a:lnTo>
                    <a:pt x="130" y="116"/>
                  </a:lnTo>
                  <a:lnTo>
                    <a:pt x="100" y="90"/>
                  </a:lnTo>
                  <a:lnTo>
                    <a:pt x="70" y="62"/>
                  </a:lnTo>
                  <a:lnTo>
                    <a:pt x="70" y="62"/>
                  </a:lnTo>
                  <a:lnTo>
                    <a:pt x="42" y="32"/>
                  </a:lnTo>
                  <a:lnTo>
                    <a:pt x="42" y="32"/>
                  </a:lnTo>
                  <a:lnTo>
                    <a:pt x="28" y="16"/>
                  </a:lnTo>
                  <a:lnTo>
                    <a:pt x="28" y="16"/>
                  </a:lnTo>
                  <a:lnTo>
                    <a:pt x="16" y="0"/>
                  </a:lnTo>
                  <a:lnTo>
                    <a:pt x="16"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70"/>
            <p:cNvSpPr>
              <a:spLocks/>
            </p:cNvSpPr>
            <p:nvPr/>
          </p:nvSpPr>
          <p:spPr bwMode="auto">
            <a:xfrm>
              <a:off x="-2635567" y="4940745"/>
              <a:ext cx="269875" cy="273050"/>
            </a:xfrm>
            <a:custGeom>
              <a:avLst/>
              <a:gdLst>
                <a:gd name="T0" fmla="*/ 16 w 170"/>
                <a:gd name="T1" fmla="*/ 0 h 172"/>
                <a:gd name="T2" fmla="*/ 16 w 170"/>
                <a:gd name="T3" fmla="*/ 0 h 172"/>
                <a:gd name="T4" fmla="*/ 36 w 170"/>
                <a:gd name="T5" fmla="*/ 10 h 172"/>
                <a:gd name="T6" fmla="*/ 36 w 170"/>
                <a:gd name="T7" fmla="*/ 10 h 172"/>
                <a:gd name="T8" fmla="*/ 54 w 170"/>
                <a:gd name="T9" fmla="*/ 20 h 172"/>
                <a:gd name="T10" fmla="*/ 54 w 170"/>
                <a:gd name="T11" fmla="*/ 20 h 172"/>
                <a:gd name="T12" fmla="*/ 88 w 170"/>
                <a:gd name="T13" fmla="*/ 44 h 172"/>
                <a:gd name="T14" fmla="*/ 88 w 170"/>
                <a:gd name="T15" fmla="*/ 44 h 172"/>
                <a:gd name="T16" fmla="*/ 120 w 170"/>
                <a:gd name="T17" fmla="*/ 68 h 172"/>
                <a:gd name="T18" fmla="*/ 152 w 170"/>
                <a:gd name="T19" fmla="*/ 94 h 172"/>
                <a:gd name="T20" fmla="*/ 170 w 170"/>
                <a:gd name="T21" fmla="*/ 110 h 172"/>
                <a:gd name="T22" fmla="*/ 148 w 170"/>
                <a:gd name="T23" fmla="*/ 120 h 172"/>
                <a:gd name="T24" fmla="*/ 148 w 170"/>
                <a:gd name="T25" fmla="*/ 120 h 172"/>
                <a:gd name="T26" fmla="*/ 112 w 170"/>
                <a:gd name="T27" fmla="*/ 136 h 172"/>
                <a:gd name="T28" fmla="*/ 76 w 170"/>
                <a:gd name="T29" fmla="*/ 150 h 172"/>
                <a:gd name="T30" fmla="*/ 76 w 170"/>
                <a:gd name="T31" fmla="*/ 150 h 172"/>
                <a:gd name="T32" fmla="*/ 40 w 170"/>
                <a:gd name="T33" fmla="*/ 162 h 172"/>
                <a:gd name="T34" fmla="*/ 40 w 170"/>
                <a:gd name="T35" fmla="*/ 162 h 172"/>
                <a:gd name="T36" fmla="*/ 20 w 170"/>
                <a:gd name="T37" fmla="*/ 168 h 172"/>
                <a:gd name="T38" fmla="*/ 20 w 170"/>
                <a:gd name="T39" fmla="*/ 168 h 172"/>
                <a:gd name="T40" fmla="*/ 0 w 170"/>
                <a:gd name="T41" fmla="*/ 172 h 172"/>
                <a:gd name="T42" fmla="*/ 0 w 170"/>
                <a:gd name="T43" fmla="*/ 172 h 172"/>
                <a:gd name="T44" fmla="*/ 16 w 170"/>
                <a:gd name="T45" fmla="*/ 160 h 172"/>
                <a:gd name="T46" fmla="*/ 16 w 170"/>
                <a:gd name="T47" fmla="*/ 160 h 172"/>
                <a:gd name="T48" fmla="*/ 32 w 170"/>
                <a:gd name="T49" fmla="*/ 148 h 172"/>
                <a:gd name="T50" fmla="*/ 32 w 170"/>
                <a:gd name="T51" fmla="*/ 148 h 172"/>
                <a:gd name="T52" fmla="*/ 66 w 170"/>
                <a:gd name="T53" fmla="*/ 128 h 172"/>
                <a:gd name="T54" fmla="*/ 66 w 170"/>
                <a:gd name="T55" fmla="*/ 128 h 172"/>
                <a:gd name="T56" fmla="*/ 100 w 170"/>
                <a:gd name="T57" fmla="*/ 108 h 172"/>
                <a:gd name="T58" fmla="*/ 134 w 170"/>
                <a:gd name="T59" fmla="*/ 92 h 172"/>
                <a:gd name="T60" fmla="*/ 130 w 170"/>
                <a:gd name="T61" fmla="*/ 118 h 172"/>
                <a:gd name="T62" fmla="*/ 130 w 170"/>
                <a:gd name="T63" fmla="*/ 118 h 172"/>
                <a:gd name="T64" fmla="*/ 100 w 170"/>
                <a:gd name="T65" fmla="*/ 90 h 172"/>
                <a:gd name="T66" fmla="*/ 70 w 170"/>
                <a:gd name="T67" fmla="*/ 62 h 172"/>
                <a:gd name="T68" fmla="*/ 70 w 170"/>
                <a:gd name="T69" fmla="*/ 62 h 172"/>
                <a:gd name="T70" fmla="*/ 42 w 170"/>
                <a:gd name="T71" fmla="*/ 32 h 172"/>
                <a:gd name="T72" fmla="*/ 42 w 170"/>
                <a:gd name="T73" fmla="*/ 32 h 172"/>
                <a:gd name="T74" fmla="*/ 30 w 170"/>
                <a:gd name="T75" fmla="*/ 18 h 172"/>
                <a:gd name="T76" fmla="*/ 30 w 170"/>
                <a:gd name="T77" fmla="*/ 18 h 172"/>
                <a:gd name="T78" fmla="*/ 16 w 170"/>
                <a:gd name="T79" fmla="*/ 0 h 172"/>
                <a:gd name="T80" fmla="*/ 16 w 170"/>
                <a:gd name="T8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72">
                  <a:moveTo>
                    <a:pt x="16" y="0"/>
                  </a:moveTo>
                  <a:lnTo>
                    <a:pt x="16" y="0"/>
                  </a:lnTo>
                  <a:lnTo>
                    <a:pt x="36" y="10"/>
                  </a:lnTo>
                  <a:lnTo>
                    <a:pt x="36" y="10"/>
                  </a:lnTo>
                  <a:lnTo>
                    <a:pt x="54" y="20"/>
                  </a:lnTo>
                  <a:lnTo>
                    <a:pt x="54" y="20"/>
                  </a:lnTo>
                  <a:lnTo>
                    <a:pt x="88" y="44"/>
                  </a:lnTo>
                  <a:lnTo>
                    <a:pt x="88" y="44"/>
                  </a:lnTo>
                  <a:lnTo>
                    <a:pt x="120" y="68"/>
                  </a:lnTo>
                  <a:lnTo>
                    <a:pt x="152" y="94"/>
                  </a:lnTo>
                  <a:lnTo>
                    <a:pt x="170" y="110"/>
                  </a:lnTo>
                  <a:lnTo>
                    <a:pt x="148" y="120"/>
                  </a:lnTo>
                  <a:lnTo>
                    <a:pt x="148" y="120"/>
                  </a:lnTo>
                  <a:lnTo>
                    <a:pt x="112" y="136"/>
                  </a:lnTo>
                  <a:lnTo>
                    <a:pt x="76" y="150"/>
                  </a:lnTo>
                  <a:lnTo>
                    <a:pt x="76" y="150"/>
                  </a:lnTo>
                  <a:lnTo>
                    <a:pt x="40" y="162"/>
                  </a:lnTo>
                  <a:lnTo>
                    <a:pt x="40" y="162"/>
                  </a:lnTo>
                  <a:lnTo>
                    <a:pt x="20" y="168"/>
                  </a:lnTo>
                  <a:lnTo>
                    <a:pt x="20" y="168"/>
                  </a:lnTo>
                  <a:lnTo>
                    <a:pt x="0" y="172"/>
                  </a:lnTo>
                  <a:lnTo>
                    <a:pt x="0" y="172"/>
                  </a:lnTo>
                  <a:lnTo>
                    <a:pt x="16" y="160"/>
                  </a:lnTo>
                  <a:lnTo>
                    <a:pt x="16" y="160"/>
                  </a:lnTo>
                  <a:lnTo>
                    <a:pt x="32" y="148"/>
                  </a:lnTo>
                  <a:lnTo>
                    <a:pt x="32" y="148"/>
                  </a:lnTo>
                  <a:lnTo>
                    <a:pt x="66" y="128"/>
                  </a:lnTo>
                  <a:lnTo>
                    <a:pt x="66" y="128"/>
                  </a:lnTo>
                  <a:lnTo>
                    <a:pt x="100" y="108"/>
                  </a:lnTo>
                  <a:lnTo>
                    <a:pt x="134" y="92"/>
                  </a:lnTo>
                  <a:lnTo>
                    <a:pt x="130" y="118"/>
                  </a:lnTo>
                  <a:lnTo>
                    <a:pt x="130" y="118"/>
                  </a:lnTo>
                  <a:lnTo>
                    <a:pt x="100" y="90"/>
                  </a:lnTo>
                  <a:lnTo>
                    <a:pt x="70" y="62"/>
                  </a:lnTo>
                  <a:lnTo>
                    <a:pt x="70" y="62"/>
                  </a:lnTo>
                  <a:lnTo>
                    <a:pt x="42" y="32"/>
                  </a:lnTo>
                  <a:lnTo>
                    <a:pt x="42" y="32"/>
                  </a:lnTo>
                  <a:lnTo>
                    <a:pt x="30" y="18"/>
                  </a:lnTo>
                  <a:lnTo>
                    <a:pt x="30" y="18"/>
                  </a:lnTo>
                  <a:lnTo>
                    <a:pt x="16" y="0"/>
                  </a:lnTo>
                  <a:lnTo>
                    <a:pt x="16"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71"/>
            <p:cNvSpPr>
              <a:spLocks/>
            </p:cNvSpPr>
            <p:nvPr/>
          </p:nvSpPr>
          <p:spPr bwMode="auto">
            <a:xfrm>
              <a:off x="-2476817" y="5064570"/>
              <a:ext cx="1581150" cy="238125"/>
            </a:xfrm>
            <a:custGeom>
              <a:avLst/>
              <a:gdLst>
                <a:gd name="T0" fmla="*/ 0 w 996"/>
                <a:gd name="T1" fmla="*/ 32 h 150"/>
                <a:gd name="T2" fmla="*/ 992 w 996"/>
                <a:gd name="T3" fmla="*/ 150 h 150"/>
                <a:gd name="T4" fmla="*/ 996 w 996"/>
                <a:gd name="T5" fmla="*/ 118 h 150"/>
                <a:gd name="T6" fmla="*/ 4 w 996"/>
                <a:gd name="T7" fmla="*/ 0 h 150"/>
                <a:gd name="T8" fmla="*/ 0 w 996"/>
                <a:gd name="T9" fmla="*/ 32 h 150"/>
              </a:gdLst>
              <a:ahLst/>
              <a:cxnLst>
                <a:cxn ang="0">
                  <a:pos x="T0" y="T1"/>
                </a:cxn>
                <a:cxn ang="0">
                  <a:pos x="T2" y="T3"/>
                </a:cxn>
                <a:cxn ang="0">
                  <a:pos x="T4" y="T5"/>
                </a:cxn>
                <a:cxn ang="0">
                  <a:pos x="T6" y="T7"/>
                </a:cxn>
                <a:cxn ang="0">
                  <a:pos x="T8" y="T9"/>
                </a:cxn>
              </a:cxnLst>
              <a:rect l="0" t="0" r="r" b="b"/>
              <a:pathLst>
                <a:path w="996" h="150">
                  <a:moveTo>
                    <a:pt x="0" y="32"/>
                  </a:moveTo>
                  <a:lnTo>
                    <a:pt x="992" y="150"/>
                  </a:lnTo>
                  <a:lnTo>
                    <a:pt x="996" y="118"/>
                  </a:lnTo>
                  <a:lnTo>
                    <a:pt x="4" y="0"/>
                  </a:lnTo>
                  <a:lnTo>
                    <a:pt x="0" y="32"/>
                  </a:lnTo>
                  <a:close/>
                </a:path>
              </a:pathLst>
            </a:custGeom>
            <a:solidFill>
              <a:srgbClr val="2F2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72"/>
            <p:cNvSpPr>
              <a:spLocks/>
            </p:cNvSpPr>
            <p:nvPr/>
          </p:nvSpPr>
          <p:spPr bwMode="auto">
            <a:xfrm>
              <a:off x="-2476817" y="5064570"/>
              <a:ext cx="1581150" cy="238125"/>
            </a:xfrm>
            <a:custGeom>
              <a:avLst/>
              <a:gdLst>
                <a:gd name="T0" fmla="*/ 0 w 996"/>
                <a:gd name="T1" fmla="*/ 32 h 150"/>
                <a:gd name="T2" fmla="*/ 992 w 996"/>
                <a:gd name="T3" fmla="*/ 150 h 150"/>
                <a:gd name="T4" fmla="*/ 996 w 996"/>
                <a:gd name="T5" fmla="*/ 118 h 150"/>
                <a:gd name="T6" fmla="*/ 4 w 996"/>
                <a:gd name="T7" fmla="*/ 0 h 150"/>
              </a:gdLst>
              <a:ahLst/>
              <a:cxnLst>
                <a:cxn ang="0">
                  <a:pos x="T0" y="T1"/>
                </a:cxn>
                <a:cxn ang="0">
                  <a:pos x="T2" y="T3"/>
                </a:cxn>
                <a:cxn ang="0">
                  <a:pos x="T4" y="T5"/>
                </a:cxn>
                <a:cxn ang="0">
                  <a:pos x="T6" y="T7"/>
                </a:cxn>
              </a:cxnLst>
              <a:rect l="0" t="0" r="r" b="b"/>
              <a:pathLst>
                <a:path w="996" h="150">
                  <a:moveTo>
                    <a:pt x="0" y="32"/>
                  </a:moveTo>
                  <a:lnTo>
                    <a:pt x="992" y="150"/>
                  </a:lnTo>
                  <a:lnTo>
                    <a:pt x="996" y="11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73"/>
            <p:cNvSpPr>
              <a:spLocks/>
            </p:cNvSpPr>
            <p:nvPr/>
          </p:nvSpPr>
          <p:spPr bwMode="auto">
            <a:xfrm>
              <a:off x="-943292" y="5166170"/>
              <a:ext cx="295275" cy="212725"/>
            </a:xfrm>
            <a:custGeom>
              <a:avLst/>
              <a:gdLst>
                <a:gd name="T0" fmla="*/ 14 w 186"/>
                <a:gd name="T1" fmla="*/ 0 h 134"/>
                <a:gd name="T2" fmla="*/ 186 w 186"/>
                <a:gd name="T3" fmla="*/ 90 h 134"/>
                <a:gd name="T4" fmla="*/ 0 w 186"/>
                <a:gd name="T5" fmla="*/ 134 h 134"/>
                <a:gd name="T6" fmla="*/ 14 w 186"/>
                <a:gd name="T7" fmla="*/ 0 h 134"/>
              </a:gdLst>
              <a:ahLst/>
              <a:cxnLst>
                <a:cxn ang="0">
                  <a:pos x="T0" y="T1"/>
                </a:cxn>
                <a:cxn ang="0">
                  <a:pos x="T2" y="T3"/>
                </a:cxn>
                <a:cxn ang="0">
                  <a:pos x="T4" y="T5"/>
                </a:cxn>
                <a:cxn ang="0">
                  <a:pos x="T6" y="T7"/>
                </a:cxn>
              </a:cxnLst>
              <a:rect l="0" t="0" r="r" b="b"/>
              <a:pathLst>
                <a:path w="186" h="134">
                  <a:moveTo>
                    <a:pt x="14" y="0"/>
                  </a:moveTo>
                  <a:lnTo>
                    <a:pt x="186" y="90"/>
                  </a:lnTo>
                  <a:lnTo>
                    <a:pt x="0" y="134"/>
                  </a:lnTo>
                  <a:lnTo>
                    <a:pt x="14"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74"/>
            <p:cNvSpPr>
              <a:spLocks/>
            </p:cNvSpPr>
            <p:nvPr/>
          </p:nvSpPr>
          <p:spPr bwMode="auto">
            <a:xfrm>
              <a:off x="-943292" y="5166170"/>
              <a:ext cx="295275" cy="212725"/>
            </a:xfrm>
            <a:custGeom>
              <a:avLst/>
              <a:gdLst>
                <a:gd name="T0" fmla="*/ 14 w 186"/>
                <a:gd name="T1" fmla="*/ 0 h 134"/>
                <a:gd name="T2" fmla="*/ 186 w 186"/>
                <a:gd name="T3" fmla="*/ 90 h 134"/>
                <a:gd name="T4" fmla="*/ 0 w 186"/>
                <a:gd name="T5" fmla="*/ 134 h 134"/>
                <a:gd name="T6" fmla="*/ 14 w 186"/>
                <a:gd name="T7" fmla="*/ 0 h 134"/>
              </a:gdLst>
              <a:ahLst/>
              <a:cxnLst>
                <a:cxn ang="0">
                  <a:pos x="T0" y="T1"/>
                </a:cxn>
                <a:cxn ang="0">
                  <a:pos x="T2" y="T3"/>
                </a:cxn>
                <a:cxn ang="0">
                  <a:pos x="T4" y="T5"/>
                </a:cxn>
                <a:cxn ang="0">
                  <a:pos x="T6" y="T7"/>
                </a:cxn>
              </a:cxnLst>
              <a:rect l="0" t="0" r="r" b="b"/>
              <a:pathLst>
                <a:path w="186" h="134">
                  <a:moveTo>
                    <a:pt x="14" y="0"/>
                  </a:moveTo>
                  <a:lnTo>
                    <a:pt x="186" y="90"/>
                  </a:lnTo>
                  <a:lnTo>
                    <a:pt x="0" y="134"/>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75"/>
            <p:cNvSpPr>
              <a:spLocks/>
            </p:cNvSpPr>
            <p:nvPr/>
          </p:nvSpPr>
          <p:spPr bwMode="auto">
            <a:xfrm>
              <a:off x="-921067" y="5159820"/>
              <a:ext cx="276225" cy="142875"/>
            </a:xfrm>
            <a:custGeom>
              <a:avLst/>
              <a:gdLst>
                <a:gd name="T0" fmla="*/ 2 w 174"/>
                <a:gd name="T1" fmla="*/ 0 h 90"/>
                <a:gd name="T2" fmla="*/ 0 w 174"/>
                <a:gd name="T3" fmla="*/ 4 h 90"/>
                <a:gd name="T4" fmla="*/ 168 w 174"/>
                <a:gd name="T5" fmla="*/ 90 h 90"/>
                <a:gd name="T6" fmla="*/ 174 w 174"/>
                <a:gd name="T7" fmla="*/ 90 h 90"/>
                <a:gd name="T8" fmla="*/ 2 w 174"/>
                <a:gd name="T9" fmla="*/ 0 h 90"/>
              </a:gdLst>
              <a:ahLst/>
              <a:cxnLst>
                <a:cxn ang="0">
                  <a:pos x="T0" y="T1"/>
                </a:cxn>
                <a:cxn ang="0">
                  <a:pos x="T2" y="T3"/>
                </a:cxn>
                <a:cxn ang="0">
                  <a:pos x="T4" y="T5"/>
                </a:cxn>
                <a:cxn ang="0">
                  <a:pos x="T6" y="T7"/>
                </a:cxn>
                <a:cxn ang="0">
                  <a:pos x="T8" y="T9"/>
                </a:cxn>
              </a:cxnLst>
              <a:rect l="0" t="0" r="r" b="b"/>
              <a:pathLst>
                <a:path w="174" h="90">
                  <a:moveTo>
                    <a:pt x="2" y="0"/>
                  </a:moveTo>
                  <a:lnTo>
                    <a:pt x="0" y="4"/>
                  </a:lnTo>
                  <a:lnTo>
                    <a:pt x="168" y="90"/>
                  </a:lnTo>
                  <a:lnTo>
                    <a:pt x="174" y="90"/>
                  </a:lnTo>
                  <a:lnTo>
                    <a:pt x="2" y="0"/>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76"/>
            <p:cNvSpPr>
              <a:spLocks/>
            </p:cNvSpPr>
            <p:nvPr/>
          </p:nvSpPr>
          <p:spPr bwMode="auto">
            <a:xfrm>
              <a:off x="-921067" y="5159820"/>
              <a:ext cx="276225" cy="142875"/>
            </a:xfrm>
            <a:custGeom>
              <a:avLst/>
              <a:gdLst>
                <a:gd name="T0" fmla="*/ 2 w 174"/>
                <a:gd name="T1" fmla="*/ 0 h 90"/>
                <a:gd name="T2" fmla="*/ 0 w 174"/>
                <a:gd name="T3" fmla="*/ 4 h 90"/>
                <a:gd name="T4" fmla="*/ 168 w 174"/>
                <a:gd name="T5" fmla="*/ 90 h 90"/>
                <a:gd name="T6" fmla="*/ 174 w 174"/>
                <a:gd name="T7" fmla="*/ 90 h 90"/>
                <a:gd name="T8" fmla="*/ 2 w 174"/>
                <a:gd name="T9" fmla="*/ 0 h 90"/>
              </a:gdLst>
              <a:ahLst/>
              <a:cxnLst>
                <a:cxn ang="0">
                  <a:pos x="T0" y="T1"/>
                </a:cxn>
                <a:cxn ang="0">
                  <a:pos x="T2" y="T3"/>
                </a:cxn>
                <a:cxn ang="0">
                  <a:pos x="T4" y="T5"/>
                </a:cxn>
                <a:cxn ang="0">
                  <a:pos x="T6" y="T7"/>
                </a:cxn>
                <a:cxn ang="0">
                  <a:pos x="T8" y="T9"/>
                </a:cxn>
              </a:cxnLst>
              <a:rect l="0" t="0" r="r" b="b"/>
              <a:pathLst>
                <a:path w="174" h="90">
                  <a:moveTo>
                    <a:pt x="2" y="0"/>
                  </a:moveTo>
                  <a:lnTo>
                    <a:pt x="0" y="4"/>
                  </a:lnTo>
                  <a:lnTo>
                    <a:pt x="168" y="90"/>
                  </a:lnTo>
                  <a:lnTo>
                    <a:pt x="174" y="9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77"/>
            <p:cNvSpPr>
              <a:spLocks/>
            </p:cNvSpPr>
            <p:nvPr/>
          </p:nvSpPr>
          <p:spPr bwMode="auto">
            <a:xfrm>
              <a:off x="-921067" y="5166170"/>
              <a:ext cx="266700" cy="155575"/>
            </a:xfrm>
            <a:custGeom>
              <a:avLst/>
              <a:gdLst>
                <a:gd name="T0" fmla="*/ 0 w 168"/>
                <a:gd name="T1" fmla="*/ 0 h 98"/>
                <a:gd name="T2" fmla="*/ 0 w 168"/>
                <a:gd name="T3" fmla="*/ 6 h 98"/>
                <a:gd name="T4" fmla="*/ 0 w 168"/>
                <a:gd name="T5" fmla="*/ 6 h 98"/>
                <a:gd name="T6" fmla="*/ 32 w 168"/>
                <a:gd name="T7" fmla="*/ 26 h 98"/>
                <a:gd name="T8" fmla="*/ 64 w 168"/>
                <a:gd name="T9" fmla="*/ 48 h 98"/>
                <a:gd name="T10" fmla="*/ 94 w 168"/>
                <a:gd name="T11" fmla="*/ 72 h 98"/>
                <a:gd name="T12" fmla="*/ 124 w 168"/>
                <a:gd name="T13" fmla="*/ 98 h 98"/>
                <a:gd name="T14" fmla="*/ 168 w 168"/>
                <a:gd name="T15" fmla="*/ 86 h 98"/>
                <a:gd name="T16" fmla="*/ 0 w 16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98">
                  <a:moveTo>
                    <a:pt x="0" y="0"/>
                  </a:moveTo>
                  <a:lnTo>
                    <a:pt x="0" y="6"/>
                  </a:lnTo>
                  <a:lnTo>
                    <a:pt x="0" y="6"/>
                  </a:lnTo>
                  <a:lnTo>
                    <a:pt x="32" y="26"/>
                  </a:lnTo>
                  <a:lnTo>
                    <a:pt x="64" y="48"/>
                  </a:lnTo>
                  <a:lnTo>
                    <a:pt x="94" y="72"/>
                  </a:lnTo>
                  <a:lnTo>
                    <a:pt x="124" y="98"/>
                  </a:lnTo>
                  <a:lnTo>
                    <a:pt x="168" y="86"/>
                  </a:lnTo>
                  <a:lnTo>
                    <a:pt x="0" y="0"/>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78"/>
            <p:cNvSpPr>
              <a:spLocks/>
            </p:cNvSpPr>
            <p:nvPr/>
          </p:nvSpPr>
          <p:spPr bwMode="auto">
            <a:xfrm>
              <a:off x="-921067" y="5166170"/>
              <a:ext cx="266700" cy="155575"/>
            </a:xfrm>
            <a:custGeom>
              <a:avLst/>
              <a:gdLst>
                <a:gd name="T0" fmla="*/ 0 w 168"/>
                <a:gd name="T1" fmla="*/ 0 h 98"/>
                <a:gd name="T2" fmla="*/ 0 w 168"/>
                <a:gd name="T3" fmla="*/ 6 h 98"/>
                <a:gd name="T4" fmla="*/ 0 w 168"/>
                <a:gd name="T5" fmla="*/ 6 h 98"/>
                <a:gd name="T6" fmla="*/ 32 w 168"/>
                <a:gd name="T7" fmla="*/ 26 h 98"/>
                <a:gd name="T8" fmla="*/ 64 w 168"/>
                <a:gd name="T9" fmla="*/ 48 h 98"/>
                <a:gd name="T10" fmla="*/ 94 w 168"/>
                <a:gd name="T11" fmla="*/ 72 h 98"/>
                <a:gd name="T12" fmla="*/ 124 w 168"/>
                <a:gd name="T13" fmla="*/ 98 h 98"/>
                <a:gd name="T14" fmla="*/ 168 w 168"/>
                <a:gd name="T15" fmla="*/ 86 h 98"/>
                <a:gd name="T16" fmla="*/ 0 w 16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98">
                  <a:moveTo>
                    <a:pt x="0" y="0"/>
                  </a:moveTo>
                  <a:lnTo>
                    <a:pt x="0" y="6"/>
                  </a:lnTo>
                  <a:lnTo>
                    <a:pt x="0" y="6"/>
                  </a:lnTo>
                  <a:lnTo>
                    <a:pt x="32" y="26"/>
                  </a:lnTo>
                  <a:lnTo>
                    <a:pt x="64" y="48"/>
                  </a:lnTo>
                  <a:lnTo>
                    <a:pt x="94" y="72"/>
                  </a:lnTo>
                  <a:lnTo>
                    <a:pt x="124" y="98"/>
                  </a:lnTo>
                  <a:lnTo>
                    <a:pt x="168" y="8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79"/>
            <p:cNvSpPr>
              <a:spLocks/>
            </p:cNvSpPr>
            <p:nvPr/>
          </p:nvSpPr>
          <p:spPr bwMode="auto">
            <a:xfrm>
              <a:off x="-6513830" y="4966145"/>
              <a:ext cx="3709988" cy="1098550"/>
            </a:xfrm>
            <a:custGeom>
              <a:avLst/>
              <a:gdLst>
                <a:gd name="T0" fmla="*/ 1684 w 2337"/>
                <a:gd name="T1" fmla="*/ 0 h 692"/>
                <a:gd name="T2" fmla="*/ 1540 w 2337"/>
                <a:gd name="T3" fmla="*/ 4 h 692"/>
                <a:gd name="T4" fmla="*/ 1428 w 2337"/>
                <a:gd name="T5" fmla="*/ 10 h 692"/>
                <a:gd name="T6" fmla="*/ 1312 w 2337"/>
                <a:gd name="T7" fmla="*/ 24 h 692"/>
                <a:gd name="T8" fmla="*/ 1254 w 2337"/>
                <a:gd name="T9" fmla="*/ 32 h 692"/>
                <a:gd name="T10" fmla="*/ 1136 w 2337"/>
                <a:gd name="T11" fmla="*/ 52 h 692"/>
                <a:gd name="T12" fmla="*/ 1078 w 2337"/>
                <a:gd name="T13" fmla="*/ 64 h 692"/>
                <a:gd name="T14" fmla="*/ 962 w 2337"/>
                <a:gd name="T15" fmla="*/ 92 h 692"/>
                <a:gd name="T16" fmla="*/ 848 w 2337"/>
                <a:gd name="T17" fmla="*/ 126 h 692"/>
                <a:gd name="T18" fmla="*/ 794 w 2337"/>
                <a:gd name="T19" fmla="*/ 146 h 692"/>
                <a:gd name="T20" fmla="*/ 686 w 2337"/>
                <a:gd name="T21" fmla="*/ 188 h 692"/>
                <a:gd name="T22" fmla="*/ 634 w 2337"/>
                <a:gd name="T23" fmla="*/ 210 h 692"/>
                <a:gd name="T24" fmla="*/ 536 w 2337"/>
                <a:gd name="T25" fmla="*/ 258 h 692"/>
                <a:gd name="T26" fmla="*/ 444 w 2337"/>
                <a:gd name="T27" fmla="*/ 310 h 692"/>
                <a:gd name="T28" fmla="*/ 402 w 2337"/>
                <a:gd name="T29" fmla="*/ 338 h 692"/>
                <a:gd name="T30" fmla="*/ 322 w 2337"/>
                <a:gd name="T31" fmla="*/ 392 h 692"/>
                <a:gd name="T32" fmla="*/ 284 w 2337"/>
                <a:gd name="T33" fmla="*/ 418 h 692"/>
                <a:gd name="T34" fmla="*/ 218 w 2337"/>
                <a:gd name="T35" fmla="*/ 472 h 692"/>
                <a:gd name="T36" fmla="*/ 160 w 2337"/>
                <a:gd name="T37" fmla="*/ 522 h 692"/>
                <a:gd name="T38" fmla="*/ 112 w 2337"/>
                <a:gd name="T39" fmla="*/ 570 h 692"/>
                <a:gd name="T40" fmla="*/ 72 w 2337"/>
                <a:gd name="T41" fmla="*/ 610 h 692"/>
                <a:gd name="T42" fmla="*/ 40 w 2337"/>
                <a:gd name="T43" fmla="*/ 646 h 692"/>
                <a:gd name="T44" fmla="*/ 18 w 2337"/>
                <a:gd name="T45" fmla="*/ 672 h 692"/>
                <a:gd name="T46" fmla="*/ 0 w 2337"/>
                <a:gd name="T47" fmla="*/ 692 h 692"/>
                <a:gd name="T48" fmla="*/ 20 w 2337"/>
                <a:gd name="T49" fmla="*/ 672 h 692"/>
                <a:gd name="T50" fmla="*/ 44 w 2337"/>
                <a:gd name="T51" fmla="*/ 648 h 692"/>
                <a:gd name="T52" fmla="*/ 76 w 2337"/>
                <a:gd name="T53" fmla="*/ 616 h 692"/>
                <a:gd name="T54" fmla="*/ 118 w 2337"/>
                <a:gd name="T55" fmla="*/ 576 h 692"/>
                <a:gd name="T56" fmla="*/ 168 w 2337"/>
                <a:gd name="T57" fmla="*/ 532 h 692"/>
                <a:gd name="T58" fmla="*/ 296 w 2337"/>
                <a:gd name="T59" fmla="*/ 434 h 692"/>
                <a:gd name="T60" fmla="*/ 372 w 2337"/>
                <a:gd name="T61" fmla="*/ 382 h 692"/>
                <a:gd name="T62" fmla="*/ 456 w 2337"/>
                <a:gd name="T63" fmla="*/ 332 h 692"/>
                <a:gd name="T64" fmla="*/ 502 w 2337"/>
                <a:gd name="T65" fmla="*/ 306 h 692"/>
                <a:gd name="T66" fmla="*/ 596 w 2337"/>
                <a:gd name="T67" fmla="*/ 258 h 692"/>
                <a:gd name="T68" fmla="*/ 646 w 2337"/>
                <a:gd name="T69" fmla="*/ 236 h 692"/>
                <a:gd name="T70" fmla="*/ 750 w 2337"/>
                <a:gd name="T71" fmla="*/ 194 h 692"/>
                <a:gd name="T72" fmla="*/ 858 w 2337"/>
                <a:gd name="T73" fmla="*/ 156 h 692"/>
                <a:gd name="T74" fmla="*/ 914 w 2337"/>
                <a:gd name="T75" fmla="*/ 138 h 692"/>
                <a:gd name="T76" fmla="*/ 1028 w 2337"/>
                <a:gd name="T77" fmla="*/ 108 h 692"/>
                <a:gd name="T78" fmla="*/ 1084 w 2337"/>
                <a:gd name="T79" fmla="*/ 94 h 692"/>
                <a:gd name="T80" fmla="*/ 1200 w 2337"/>
                <a:gd name="T81" fmla="*/ 72 h 692"/>
                <a:gd name="T82" fmla="*/ 1316 w 2337"/>
                <a:gd name="T83" fmla="*/ 54 h 692"/>
                <a:gd name="T84" fmla="*/ 1430 w 2337"/>
                <a:gd name="T85" fmla="*/ 40 h 692"/>
                <a:gd name="T86" fmla="*/ 1542 w 2337"/>
                <a:gd name="T87" fmla="*/ 32 h 692"/>
                <a:gd name="T88" fmla="*/ 1754 w 2337"/>
                <a:gd name="T89" fmla="*/ 24 h 692"/>
                <a:gd name="T90" fmla="*/ 1756 w 2337"/>
                <a:gd name="T91" fmla="*/ 24 h 692"/>
                <a:gd name="T92" fmla="*/ 1854 w 2337"/>
                <a:gd name="T93" fmla="*/ 26 h 692"/>
                <a:gd name="T94" fmla="*/ 1946 w 2337"/>
                <a:gd name="T95" fmla="*/ 28 h 692"/>
                <a:gd name="T96" fmla="*/ 2106 w 2337"/>
                <a:gd name="T97" fmla="*/ 40 h 692"/>
                <a:gd name="T98" fmla="*/ 2230 w 2337"/>
                <a:gd name="T99" fmla="*/ 54 h 692"/>
                <a:gd name="T100" fmla="*/ 2310 w 2337"/>
                <a:gd name="T101" fmla="*/ 66 h 692"/>
                <a:gd name="T102" fmla="*/ 2337 w 2337"/>
                <a:gd name="T103" fmla="*/ 70 h 692"/>
                <a:gd name="T104" fmla="*/ 2310 w 2337"/>
                <a:gd name="T105" fmla="*/ 64 h 692"/>
                <a:gd name="T106" fmla="*/ 2276 w 2337"/>
                <a:gd name="T107" fmla="*/ 56 h 692"/>
                <a:gd name="T108" fmla="*/ 2232 w 2337"/>
                <a:gd name="T109" fmla="*/ 48 h 692"/>
                <a:gd name="T110" fmla="*/ 2108 w 2337"/>
                <a:gd name="T111" fmla="*/ 28 h 692"/>
                <a:gd name="T112" fmla="*/ 2032 w 2337"/>
                <a:gd name="T113" fmla="*/ 18 h 692"/>
                <a:gd name="T114" fmla="*/ 1946 w 2337"/>
                <a:gd name="T115" fmla="*/ 10 h 692"/>
                <a:gd name="T116" fmla="*/ 1754 w 2337"/>
                <a:gd name="T117" fmla="*/ 0 h 692"/>
                <a:gd name="T118" fmla="*/ 1684 w 2337"/>
                <a:gd name="T119"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37" h="692">
                  <a:moveTo>
                    <a:pt x="1684" y="0"/>
                  </a:moveTo>
                  <a:lnTo>
                    <a:pt x="1684" y="0"/>
                  </a:lnTo>
                  <a:lnTo>
                    <a:pt x="1612" y="0"/>
                  </a:lnTo>
                  <a:lnTo>
                    <a:pt x="1540" y="4"/>
                  </a:lnTo>
                  <a:lnTo>
                    <a:pt x="1540" y="4"/>
                  </a:lnTo>
                  <a:lnTo>
                    <a:pt x="1428" y="10"/>
                  </a:lnTo>
                  <a:lnTo>
                    <a:pt x="1370" y="16"/>
                  </a:lnTo>
                  <a:lnTo>
                    <a:pt x="1312" y="24"/>
                  </a:lnTo>
                  <a:lnTo>
                    <a:pt x="1312" y="24"/>
                  </a:lnTo>
                  <a:lnTo>
                    <a:pt x="1254" y="32"/>
                  </a:lnTo>
                  <a:lnTo>
                    <a:pt x="1194" y="40"/>
                  </a:lnTo>
                  <a:lnTo>
                    <a:pt x="1136" y="52"/>
                  </a:lnTo>
                  <a:lnTo>
                    <a:pt x="1078" y="64"/>
                  </a:lnTo>
                  <a:lnTo>
                    <a:pt x="1078" y="64"/>
                  </a:lnTo>
                  <a:lnTo>
                    <a:pt x="1020" y="78"/>
                  </a:lnTo>
                  <a:lnTo>
                    <a:pt x="962" y="92"/>
                  </a:lnTo>
                  <a:lnTo>
                    <a:pt x="904" y="108"/>
                  </a:lnTo>
                  <a:lnTo>
                    <a:pt x="848" y="126"/>
                  </a:lnTo>
                  <a:lnTo>
                    <a:pt x="848" y="126"/>
                  </a:lnTo>
                  <a:lnTo>
                    <a:pt x="794" y="146"/>
                  </a:lnTo>
                  <a:lnTo>
                    <a:pt x="740" y="166"/>
                  </a:lnTo>
                  <a:lnTo>
                    <a:pt x="686" y="188"/>
                  </a:lnTo>
                  <a:lnTo>
                    <a:pt x="634" y="210"/>
                  </a:lnTo>
                  <a:lnTo>
                    <a:pt x="634" y="210"/>
                  </a:lnTo>
                  <a:lnTo>
                    <a:pt x="584" y="234"/>
                  </a:lnTo>
                  <a:lnTo>
                    <a:pt x="536" y="258"/>
                  </a:lnTo>
                  <a:lnTo>
                    <a:pt x="490" y="284"/>
                  </a:lnTo>
                  <a:lnTo>
                    <a:pt x="444" y="310"/>
                  </a:lnTo>
                  <a:lnTo>
                    <a:pt x="444" y="310"/>
                  </a:lnTo>
                  <a:lnTo>
                    <a:pt x="402" y="338"/>
                  </a:lnTo>
                  <a:lnTo>
                    <a:pt x="360" y="364"/>
                  </a:lnTo>
                  <a:lnTo>
                    <a:pt x="322" y="392"/>
                  </a:lnTo>
                  <a:lnTo>
                    <a:pt x="284" y="418"/>
                  </a:lnTo>
                  <a:lnTo>
                    <a:pt x="284" y="418"/>
                  </a:lnTo>
                  <a:lnTo>
                    <a:pt x="250" y="446"/>
                  </a:lnTo>
                  <a:lnTo>
                    <a:pt x="218" y="472"/>
                  </a:lnTo>
                  <a:lnTo>
                    <a:pt x="160" y="522"/>
                  </a:lnTo>
                  <a:lnTo>
                    <a:pt x="160" y="522"/>
                  </a:lnTo>
                  <a:lnTo>
                    <a:pt x="112" y="570"/>
                  </a:lnTo>
                  <a:lnTo>
                    <a:pt x="112" y="570"/>
                  </a:lnTo>
                  <a:lnTo>
                    <a:pt x="72" y="610"/>
                  </a:lnTo>
                  <a:lnTo>
                    <a:pt x="72" y="610"/>
                  </a:lnTo>
                  <a:lnTo>
                    <a:pt x="40" y="646"/>
                  </a:lnTo>
                  <a:lnTo>
                    <a:pt x="40" y="646"/>
                  </a:lnTo>
                  <a:lnTo>
                    <a:pt x="18" y="672"/>
                  </a:lnTo>
                  <a:lnTo>
                    <a:pt x="18" y="672"/>
                  </a:lnTo>
                  <a:lnTo>
                    <a:pt x="0" y="692"/>
                  </a:lnTo>
                  <a:lnTo>
                    <a:pt x="0" y="692"/>
                  </a:lnTo>
                  <a:lnTo>
                    <a:pt x="20" y="672"/>
                  </a:lnTo>
                  <a:lnTo>
                    <a:pt x="20" y="672"/>
                  </a:lnTo>
                  <a:lnTo>
                    <a:pt x="44" y="648"/>
                  </a:lnTo>
                  <a:lnTo>
                    <a:pt x="44" y="648"/>
                  </a:lnTo>
                  <a:lnTo>
                    <a:pt x="76" y="616"/>
                  </a:lnTo>
                  <a:lnTo>
                    <a:pt x="76" y="616"/>
                  </a:lnTo>
                  <a:lnTo>
                    <a:pt x="118" y="576"/>
                  </a:lnTo>
                  <a:lnTo>
                    <a:pt x="118" y="576"/>
                  </a:lnTo>
                  <a:lnTo>
                    <a:pt x="168" y="532"/>
                  </a:lnTo>
                  <a:lnTo>
                    <a:pt x="168" y="532"/>
                  </a:lnTo>
                  <a:lnTo>
                    <a:pt x="228" y="484"/>
                  </a:lnTo>
                  <a:lnTo>
                    <a:pt x="296" y="434"/>
                  </a:lnTo>
                  <a:lnTo>
                    <a:pt x="296" y="434"/>
                  </a:lnTo>
                  <a:lnTo>
                    <a:pt x="372" y="382"/>
                  </a:lnTo>
                  <a:lnTo>
                    <a:pt x="414" y="356"/>
                  </a:lnTo>
                  <a:lnTo>
                    <a:pt x="456" y="332"/>
                  </a:lnTo>
                  <a:lnTo>
                    <a:pt x="456" y="332"/>
                  </a:lnTo>
                  <a:lnTo>
                    <a:pt x="502" y="306"/>
                  </a:lnTo>
                  <a:lnTo>
                    <a:pt x="548" y="282"/>
                  </a:lnTo>
                  <a:lnTo>
                    <a:pt x="596" y="258"/>
                  </a:lnTo>
                  <a:lnTo>
                    <a:pt x="646" y="236"/>
                  </a:lnTo>
                  <a:lnTo>
                    <a:pt x="646" y="236"/>
                  </a:lnTo>
                  <a:lnTo>
                    <a:pt x="698" y="214"/>
                  </a:lnTo>
                  <a:lnTo>
                    <a:pt x="750" y="194"/>
                  </a:lnTo>
                  <a:lnTo>
                    <a:pt x="804" y="174"/>
                  </a:lnTo>
                  <a:lnTo>
                    <a:pt x="858" y="156"/>
                  </a:lnTo>
                  <a:lnTo>
                    <a:pt x="858" y="156"/>
                  </a:lnTo>
                  <a:lnTo>
                    <a:pt x="914" y="138"/>
                  </a:lnTo>
                  <a:lnTo>
                    <a:pt x="970" y="122"/>
                  </a:lnTo>
                  <a:lnTo>
                    <a:pt x="1028" y="108"/>
                  </a:lnTo>
                  <a:lnTo>
                    <a:pt x="1084" y="94"/>
                  </a:lnTo>
                  <a:lnTo>
                    <a:pt x="1084" y="94"/>
                  </a:lnTo>
                  <a:lnTo>
                    <a:pt x="1142" y="82"/>
                  </a:lnTo>
                  <a:lnTo>
                    <a:pt x="1200" y="72"/>
                  </a:lnTo>
                  <a:lnTo>
                    <a:pt x="1258" y="62"/>
                  </a:lnTo>
                  <a:lnTo>
                    <a:pt x="1316" y="54"/>
                  </a:lnTo>
                  <a:lnTo>
                    <a:pt x="1316" y="54"/>
                  </a:lnTo>
                  <a:lnTo>
                    <a:pt x="1430" y="40"/>
                  </a:lnTo>
                  <a:lnTo>
                    <a:pt x="1542" y="32"/>
                  </a:lnTo>
                  <a:lnTo>
                    <a:pt x="1542" y="32"/>
                  </a:lnTo>
                  <a:lnTo>
                    <a:pt x="1650" y="26"/>
                  </a:lnTo>
                  <a:lnTo>
                    <a:pt x="1754" y="24"/>
                  </a:lnTo>
                  <a:lnTo>
                    <a:pt x="1754" y="24"/>
                  </a:lnTo>
                  <a:lnTo>
                    <a:pt x="1756" y="24"/>
                  </a:lnTo>
                  <a:lnTo>
                    <a:pt x="1756" y="24"/>
                  </a:lnTo>
                  <a:lnTo>
                    <a:pt x="1854" y="26"/>
                  </a:lnTo>
                  <a:lnTo>
                    <a:pt x="1946" y="28"/>
                  </a:lnTo>
                  <a:lnTo>
                    <a:pt x="1946" y="28"/>
                  </a:lnTo>
                  <a:lnTo>
                    <a:pt x="2030" y="34"/>
                  </a:lnTo>
                  <a:lnTo>
                    <a:pt x="2106" y="40"/>
                  </a:lnTo>
                  <a:lnTo>
                    <a:pt x="2174" y="46"/>
                  </a:lnTo>
                  <a:lnTo>
                    <a:pt x="2230" y="54"/>
                  </a:lnTo>
                  <a:lnTo>
                    <a:pt x="2230" y="54"/>
                  </a:lnTo>
                  <a:lnTo>
                    <a:pt x="2310" y="66"/>
                  </a:lnTo>
                  <a:lnTo>
                    <a:pt x="2310" y="66"/>
                  </a:lnTo>
                  <a:lnTo>
                    <a:pt x="2337" y="70"/>
                  </a:lnTo>
                  <a:lnTo>
                    <a:pt x="2337" y="70"/>
                  </a:lnTo>
                  <a:lnTo>
                    <a:pt x="2310" y="64"/>
                  </a:lnTo>
                  <a:lnTo>
                    <a:pt x="2310" y="64"/>
                  </a:lnTo>
                  <a:lnTo>
                    <a:pt x="2276" y="56"/>
                  </a:lnTo>
                  <a:lnTo>
                    <a:pt x="2232" y="48"/>
                  </a:lnTo>
                  <a:lnTo>
                    <a:pt x="2232" y="48"/>
                  </a:lnTo>
                  <a:lnTo>
                    <a:pt x="2174" y="38"/>
                  </a:lnTo>
                  <a:lnTo>
                    <a:pt x="2108" y="28"/>
                  </a:lnTo>
                  <a:lnTo>
                    <a:pt x="2108" y="28"/>
                  </a:lnTo>
                  <a:lnTo>
                    <a:pt x="2032" y="18"/>
                  </a:lnTo>
                  <a:lnTo>
                    <a:pt x="1946" y="10"/>
                  </a:lnTo>
                  <a:lnTo>
                    <a:pt x="1946" y="10"/>
                  </a:lnTo>
                  <a:lnTo>
                    <a:pt x="1854" y="4"/>
                  </a:lnTo>
                  <a:lnTo>
                    <a:pt x="1754" y="0"/>
                  </a:lnTo>
                  <a:lnTo>
                    <a:pt x="1754" y="0"/>
                  </a:lnTo>
                  <a:lnTo>
                    <a:pt x="1684"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80"/>
            <p:cNvSpPr>
              <a:spLocks/>
            </p:cNvSpPr>
            <p:nvPr/>
          </p:nvSpPr>
          <p:spPr bwMode="auto">
            <a:xfrm>
              <a:off x="-6513830" y="4966145"/>
              <a:ext cx="3709988" cy="1098550"/>
            </a:xfrm>
            <a:custGeom>
              <a:avLst/>
              <a:gdLst>
                <a:gd name="T0" fmla="*/ 1684 w 2337"/>
                <a:gd name="T1" fmla="*/ 0 h 692"/>
                <a:gd name="T2" fmla="*/ 1540 w 2337"/>
                <a:gd name="T3" fmla="*/ 4 h 692"/>
                <a:gd name="T4" fmla="*/ 1428 w 2337"/>
                <a:gd name="T5" fmla="*/ 10 h 692"/>
                <a:gd name="T6" fmla="*/ 1312 w 2337"/>
                <a:gd name="T7" fmla="*/ 24 h 692"/>
                <a:gd name="T8" fmla="*/ 1254 w 2337"/>
                <a:gd name="T9" fmla="*/ 32 h 692"/>
                <a:gd name="T10" fmla="*/ 1136 w 2337"/>
                <a:gd name="T11" fmla="*/ 52 h 692"/>
                <a:gd name="T12" fmla="*/ 1078 w 2337"/>
                <a:gd name="T13" fmla="*/ 64 h 692"/>
                <a:gd name="T14" fmla="*/ 962 w 2337"/>
                <a:gd name="T15" fmla="*/ 92 h 692"/>
                <a:gd name="T16" fmla="*/ 848 w 2337"/>
                <a:gd name="T17" fmla="*/ 126 h 692"/>
                <a:gd name="T18" fmla="*/ 794 w 2337"/>
                <a:gd name="T19" fmla="*/ 146 h 692"/>
                <a:gd name="T20" fmla="*/ 686 w 2337"/>
                <a:gd name="T21" fmla="*/ 188 h 692"/>
                <a:gd name="T22" fmla="*/ 634 w 2337"/>
                <a:gd name="T23" fmla="*/ 210 h 692"/>
                <a:gd name="T24" fmla="*/ 536 w 2337"/>
                <a:gd name="T25" fmla="*/ 258 h 692"/>
                <a:gd name="T26" fmla="*/ 444 w 2337"/>
                <a:gd name="T27" fmla="*/ 310 h 692"/>
                <a:gd name="T28" fmla="*/ 402 w 2337"/>
                <a:gd name="T29" fmla="*/ 338 h 692"/>
                <a:gd name="T30" fmla="*/ 322 w 2337"/>
                <a:gd name="T31" fmla="*/ 392 h 692"/>
                <a:gd name="T32" fmla="*/ 284 w 2337"/>
                <a:gd name="T33" fmla="*/ 418 h 692"/>
                <a:gd name="T34" fmla="*/ 218 w 2337"/>
                <a:gd name="T35" fmla="*/ 472 h 692"/>
                <a:gd name="T36" fmla="*/ 160 w 2337"/>
                <a:gd name="T37" fmla="*/ 522 h 692"/>
                <a:gd name="T38" fmla="*/ 112 w 2337"/>
                <a:gd name="T39" fmla="*/ 570 h 692"/>
                <a:gd name="T40" fmla="*/ 72 w 2337"/>
                <a:gd name="T41" fmla="*/ 610 h 692"/>
                <a:gd name="T42" fmla="*/ 40 w 2337"/>
                <a:gd name="T43" fmla="*/ 646 h 692"/>
                <a:gd name="T44" fmla="*/ 18 w 2337"/>
                <a:gd name="T45" fmla="*/ 672 h 692"/>
                <a:gd name="T46" fmla="*/ 0 w 2337"/>
                <a:gd name="T47" fmla="*/ 692 h 692"/>
                <a:gd name="T48" fmla="*/ 20 w 2337"/>
                <a:gd name="T49" fmla="*/ 672 h 692"/>
                <a:gd name="T50" fmla="*/ 44 w 2337"/>
                <a:gd name="T51" fmla="*/ 648 h 692"/>
                <a:gd name="T52" fmla="*/ 76 w 2337"/>
                <a:gd name="T53" fmla="*/ 616 h 692"/>
                <a:gd name="T54" fmla="*/ 118 w 2337"/>
                <a:gd name="T55" fmla="*/ 576 h 692"/>
                <a:gd name="T56" fmla="*/ 168 w 2337"/>
                <a:gd name="T57" fmla="*/ 532 h 692"/>
                <a:gd name="T58" fmla="*/ 296 w 2337"/>
                <a:gd name="T59" fmla="*/ 434 h 692"/>
                <a:gd name="T60" fmla="*/ 372 w 2337"/>
                <a:gd name="T61" fmla="*/ 382 h 692"/>
                <a:gd name="T62" fmla="*/ 456 w 2337"/>
                <a:gd name="T63" fmla="*/ 332 h 692"/>
                <a:gd name="T64" fmla="*/ 502 w 2337"/>
                <a:gd name="T65" fmla="*/ 306 h 692"/>
                <a:gd name="T66" fmla="*/ 596 w 2337"/>
                <a:gd name="T67" fmla="*/ 258 h 692"/>
                <a:gd name="T68" fmla="*/ 646 w 2337"/>
                <a:gd name="T69" fmla="*/ 236 h 692"/>
                <a:gd name="T70" fmla="*/ 750 w 2337"/>
                <a:gd name="T71" fmla="*/ 194 h 692"/>
                <a:gd name="T72" fmla="*/ 858 w 2337"/>
                <a:gd name="T73" fmla="*/ 156 h 692"/>
                <a:gd name="T74" fmla="*/ 914 w 2337"/>
                <a:gd name="T75" fmla="*/ 138 h 692"/>
                <a:gd name="T76" fmla="*/ 1028 w 2337"/>
                <a:gd name="T77" fmla="*/ 108 h 692"/>
                <a:gd name="T78" fmla="*/ 1084 w 2337"/>
                <a:gd name="T79" fmla="*/ 94 h 692"/>
                <a:gd name="T80" fmla="*/ 1200 w 2337"/>
                <a:gd name="T81" fmla="*/ 72 h 692"/>
                <a:gd name="T82" fmla="*/ 1316 w 2337"/>
                <a:gd name="T83" fmla="*/ 54 h 692"/>
                <a:gd name="T84" fmla="*/ 1430 w 2337"/>
                <a:gd name="T85" fmla="*/ 40 h 692"/>
                <a:gd name="T86" fmla="*/ 1542 w 2337"/>
                <a:gd name="T87" fmla="*/ 32 h 692"/>
                <a:gd name="T88" fmla="*/ 1754 w 2337"/>
                <a:gd name="T89" fmla="*/ 24 h 692"/>
                <a:gd name="T90" fmla="*/ 1756 w 2337"/>
                <a:gd name="T91" fmla="*/ 24 h 692"/>
                <a:gd name="T92" fmla="*/ 1854 w 2337"/>
                <a:gd name="T93" fmla="*/ 26 h 692"/>
                <a:gd name="T94" fmla="*/ 1946 w 2337"/>
                <a:gd name="T95" fmla="*/ 28 h 692"/>
                <a:gd name="T96" fmla="*/ 2106 w 2337"/>
                <a:gd name="T97" fmla="*/ 40 h 692"/>
                <a:gd name="T98" fmla="*/ 2230 w 2337"/>
                <a:gd name="T99" fmla="*/ 54 h 692"/>
                <a:gd name="T100" fmla="*/ 2310 w 2337"/>
                <a:gd name="T101" fmla="*/ 66 h 692"/>
                <a:gd name="T102" fmla="*/ 2337 w 2337"/>
                <a:gd name="T103" fmla="*/ 70 h 692"/>
                <a:gd name="T104" fmla="*/ 2310 w 2337"/>
                <a:gd name="T105" fmla="*/ 64 h 692"/>
                <a:gd name="T106" fmla="*/ 2276 w 2337"/>
                <a:gd name="T107" fmla="*/ 56 h 692"/>
                <a:gd name="T108" fmla="*/ 2232 w 2337"/>
                <a:gd name="T109" fmla="*/ 48 h 692"/>
                <a:gd name="T110" fmla="*/ 2108 w 2337"/>
                <a:gd name="T111" fmla="*/ 28 h 692"/>
                <a:gd name="T112" fmla="*/ 2032 w 2337"/>
                <a:gd name="T113" fmla="*/ 18 h 692"/>
                <a:gd name="T114" fmla="*/ 1946 w 2337"/>
                <a:gd name="T115" fmla="*/ 10 h 692"/>
                <a:gd name="T116" fmla="*/ 1754 w 2337"/>
                <a:gd name="T117" fmla="*/ 0 h 692"/>
                <a:gd name="T118" fmla="*/ 1684 w 2337"/>
                <a:gd name="T119"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37" h="692">
                  <a:moveTo>
                    <a:pt x="1684" y="0"/>
                  </a:moveTo>
                  <a:lnTo>
                    <a:pt x="1684" y="0"/>
                  </a:lnTo>
                  <a:lnTo>
                    <a:pt x="1612" y="0"/>
                  </a:lnTo>
                  <a:lnTo>
                    <a:pt x="1540" y="4"/>
                  </a:lnTo>
                  <a:lnTo>
                    <a:pt x="1540" y="4"/>
                  </a:lnTo>
                  <a:lnTo>
                    <a:pt x="1428" y="10"/>
                  </a:lnTo>
                  <a:lnTo>
                    <a:pt x="1370" y="16"/>
                  </a:lnTo>
                  <a:lnTo>
                    <a:pt x="1312" y="24"/>
                  </a:lnTo>
                  <a:lnTo>
                    <a:pt x="1312" y="24"/>
                  </a:lnTo>
                  <a:lnTo>
                    <a:pt x="1254" y="32"/>
                  </a:lnTo>
                  <a:lnTo>
                    <a:pt x="1194" y="40"/>
                  </a:lnTo>
                  <a:lnTo>
                    <a:pt x="1136" y="52"/>
                  </a:lnTo>
                  <a:lnTo>
                    <a:pt x="1078" y="64"/>
                  </a:lnTo>
                  <a:lnTo>
                    <a:pt x="1078" y="64"/>
                  </a:lnTo>
                  <a:lnTo>
                    <a:pt x="1020" y="78"/>
                  </a:lnTo>
                  <a:lnTo>
                    <a:pt x="962" y="92"/>
                  </a:lnTo>
                  <a:lnTo>
                    <a:pt x="904" y="108"/>
                  </a:lnTo>
                  <a:lnTo>
                    <a:pt x="848" y="126"/>
                  </a:lnTo>
                  <a:lnTo>
                    <a:pt x="848" y="126"/>
                  </a:lnTo>
                  <a:lnTo>
                    <a:pt x="794" y="146"/>
                  </a:lnTo>
                  <a:lnTo>
                    <a:pt x="740" y="166"/>
                  </a:lnTo>
                  <a:lnTo>
                    <a:pt x="686" y="188"/>
                  </a:lnTo>
                  <a:lnTo>
                    <a:pt x="634" y="210"/>
                  </a:lnTo>
                  <a:lnTo>
                    <a:pt x="634" y="210"/>
                  </a:lnTo>
                  <a:lnTo>
                    <a:pt x="584" y="234"/>
                  </a:lnTo>
                  <a:lnTo>
                    <a:pt x="536" y="258"/>
                  </a:lnTo>
                  <a:lnTo>
                    <a:pt x="490" y="284"/>
                  </a:lnTo>
                  <a:lnTo>
                    <a:pt x="444" y="310"/>
                  </a:lnTo>
                  <a:lnTo>
                    <a:pt x="444" y="310"/>
                  </a:lnTo>
                  <a:lnTo>
                    <a:pt x="402" y="338"/>
                  </a:lnTo>
                  <a:lnTo>
                    <a:pt x="360" y="364"/>
                  </a:lnTo>
                  <a:lnTo>
                    <a:pt x="322" y="392"/>
                  </a:lnTo>
                  <a:lnTo>
                    <a:pt x="284" y="418"/>
                  </a:lnTo>
                  <a:lnTo>
                    <a:pt x="284" y="418"/>
                  </a:lnTo>
                  <a:lnTo>
                    <a:pt x="250" y="446"/>
                  </a:lnTo>
                  <a:lnTo>
                    <a:pt x="218" y="472"/>
                  </a:lnTo>
                  <a:lnTo>
                    <a:pt x="160" y="522"/>
                  </a:lnTo>
                  <a:lnTo>
                    <a:pt x="160" y="522"/>
                  </a:lnTo>
                  <a:lnTo>
                    <a:pt x="112" y="570"/>
                  </a:lnTo>
                  <a:lnTo>
                    <a:pt x="112" y="570"/>
                  </a:lnTo>
                  <a:lnTo>
                    <a:pt x="72" y="610"/>
                  </a:lnTo>
                  <a:lnTo>
                    <a:pt x="72" y="610"/>
                  </a:lnTo>
                  <a:lnTo>
                    <a:pt x="40" y="646"/>
                  </a:lnTo>
                  <a:lnTo>
                    <a:pt x="40" y="646"/>
                  </a:lnTo>
                  <a:lnTo>
                    <a:pt x="18" y="672"/>
                  </a:lnTo>
                  <a:lnTo>
                    <a:pt x="18" y="672"/>
                  </a:lnTo>
                  <a:lnTo>
                    <a:pt x="0" y="692"/>
                  </a:lnTo>
                  <a:lnTo>
                    <a:pt x="0" y="692"/>
                  </a:lnTo>
                  <a:lnTo>
                    <a:pt x="20" y="672"/>
                  </a:lnTo>
                  <a:lnTo>
                    <a:pt x="20" y="672"/>
                  </a:lnTo>
                  <a:lnTo>
                    <a:pt x="44" y="648"/>
                  </a:lnTo>
                  <a:lnTo>
                    <a:pt x="44" y="648"/>
                  </a:lnTo>
                  <a:lnTo>
                    <a:pt x="76" y="616"/>
                  </a:lnTo>
                  <a:lnTo>
                    <a:pt x="76" y="616"/>
                  </a:lnTo>
                  <a:lnTo>
                    <a:pt x="118" y="576"/>
                  </a:lnTo>
                  <a:lnTo>
                    <a:pt x="118" y="576"/>
                  </a:lnTo>
                  <a:lnTo>
                    <a:pt x="168" y="532"/>
                  </a:lnTo>
                  <a:lnTo>
                    <a:pt x="168" y="532"/>
                  </a:lnTo>
                  <a:lnTo>
                    <a:pt x="228" y="484"/>
                  </a:lnTo>
                  <a:lnTo>
                    <a:pt x="296" y="434"/>
                  </a:lnTo>
                  <a:lnTo>
                    <a:pt x="296" y="434"/>
                  </a:lnTo>
                  <a:lnTo>
                    <a:pt x="372" y="382"/>
                  </a:lnTo>
                  <a:lnTo>
                    <a:pt x="414" y="356"/>
                  </a:lnTo>
                  <a:lnTo>
                    <a:pt x="456" y="332"/>
                  </a:lnTo>
                  <a:lnTo>
                    <a:pt x="456" y="332"/>
                  </a:lnTo>
                  <a:lnTo>
                    <a:pt x="502" y="306"/>
                  </a:lnTo>
                  <a:lnTo>
                    <a:pt x="548" y="282"/>
                  </a:lnTo>
                  <a:lnTo>
                    <a:pt x="596" y="258"/>
                  </a:lnTo>
                  <a:lnTo>
                    <a:pt x="646" y="236"/>
                  </a:lnTo>
                  <a:lnTo>
                    <a:pt x="646" y="236"/>
                  </a:lnTo>
                  <a:lnTo>
                    <a:pt x="698" y="214"/>
                  </a:lnTo>
                  <a:lnTo>
                    <a:pt x="750" y="194"/>
                  </a:lnTo>
                  <a:lnTo>
                    <a:pt x="804" y="174"/>
                  </a:lnTo>
                  <a:lnTo>
                    <a:pt x="858" y="156"/>
                  </a:lnTo>
                  <a:lnTo>
                    <a:pt x="858" y="156"/>
                  </a:lnTo>
                  <a:lnTo>
                    <a:pt x="914" y="138"/>
                  </a:lnTo>
                  <a:lnTo>
                    <a:pt x="970" y="122"/>
                  </a:lnTo>
                  <a:lnTo>
                    <a:pt x="1028" y="108"/>
                  </a:lnTo>
                  <a:lnTo>
                    <a:pt x="1084" y="94"/>
                  </a:lnTo>
                  <a:lnTo>
                    <a:pt x="1084" y="94"/>
                  </a:lnTo>
                  <a:lnTo>
                    <a:pt x="1142" y="82"/>
                  </a:lnTo>
                  <a:lnTo>
                    <a:pt x="1200" y="72"/>
                  </a:lnTo>
                  <a:lnTo>
                    <a:pt x="1258" y="62"/>
                  </a:lnTo>
                  <a:lnTo>
                    <a:pt x="1316" y="54"/>
                  </a:lnTo>
                  <a:lnTo>
                    <a:pt x="1316" y="54"/>
                  </a:lnTo>
                  <a:lnTo>
                    <a:pt x="1430" y="40"/>
                  </a:lnTo>
                  <a:lnTo>
                    <a:pt x="1542" y="32"/>
                  </a:lnTo>
                  <a:lnTo>
                    <a:pt x="1542" y="32"/>
                  </a:lnTo>
                  <a:lnTo>
                    <a:pt x="1650" y="26"/>
                  </a:lnTo>
                  <a:lnTo>
                    <a:pt x="1754" y="24"/>
                  </a:lnTo>
                  <a:lnTo>
                    <a:pt x="1754" y="24"/>
                  </a:lnTo>
                  <a:lnTo>
                    <a:pt x="1756" y="24"/>
                  </a:lnTo>
                  <a:lnTo>
                    <a:pt x="1756" y="24"/>
                  </a:lnTo>
                  <a:lnTo>
                    <a:pt x="1854" y="26"/>
                  </a:lnTo>
                  <a:lnTo>
                    <a:pt x="1946" y="28"/>
                  </a:lnTo>
                  <a:lnTo>
                    <a:pt x="1946" y="28"/>
                  </a:lnTo>
                  <a:lnTo>
                    <a:pt x="2030" y="34"/>
                  </a:lnTo>
                  <a:lnTo>
                    <a:pt x="2106" y="40"/>
                  </a:lnTo>
                  <a:lnTo>
                    <a:pt x="2174" y="46"/>
                  </a:lnTo>
                  <a:lnTo>
                    <a:pt x="2230" y="54"/>
                  </a:lnTo>
                  <a:lnTo>
                    <a:pt x="2230" y="54"/>
                  </a:lnTo>
                  <a:lnTo>
                    <a:pt x="2310" y="66"/>
                  </a:lnTo>
                  <a:lnTo>
                    <a:pt x="2310" y="66"/>
                  </a:lnTo>
                  <a:lnTo>
                    <a:pt x="2337" y="70"/>
                  </a:lnTo>
                  <a:lnTo>
                    <a:pt x="2337" y="70"/>
                  </a:lnTo>
                  <a:lnTo>
                    <a:pt x="2310" y="64"/>
                  </a:lnTo>
                  <a:lnTo>
                    <a:pt x="2310" y="64"/>
                  </a:lnTo>
                  <a:lnTo>
                    <a:pt x="2276" y="56"/>
                  </a:lnTo>
                  <a:lnTo>
                    <a:pt x="2232" y="48"/>
                  </a:lnTo>
                  <a:lnTo>
                    <a:pt x="2232" y="48"/>
                  </a:lnTo>
                  <a:lnTo>
                    <a:pt x="2174" y="38"/>
                  </a:lnTo>
                  <a:lnTo>
                    <a:pt x="2108" y="28"/>
                  </a:lnTo>
                  <a:lnTo>
                    <a:pt x="2108" y="28"/>
                  </a:lnTo>
                  <a:lnTo>
                    <a:pt x="2032" y="18"/>
                  </a:lnTo>
                  <a:lnTo>
                    <a:pt x="1946" y="10"/>
                  </a:lnTo>
                  <a:lnTo>
                    <a:pt x="1946" y="10"/>
                  </a:lnTo>
                  <a:lnTo>
                    <a:pt x="1854" y="4"/>
                  </a:lnTo>
                  <a:lnTo>
                    <a:pt x="1754" y="0"/>
                  </a:lnTo>
                  <a:lnTo>
                    <a:pt x="1754" y="0"/>
                  </a:lnTo>
                  <a:lnTo>
                    <a:pt x="16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81"/>
            <p:cNvSpPr>
              <a:spLocks/>
            </p:cNvSpPr>
            <p:nvPr/>
          </p:nvSpPr>
          <p:spPr bwMode="auto">
            <a:xfrm>
              <a:off x="-3865880" y="6299645"/>
              <a:ext cx="285750" cy="266700"/>
            </a:xfrm>
            <a:custGeom>
              <a:avLst/>
              <a:gdLst>
                <a:gd name="T0" fmla="*/ 0 w 180"/>
                <a:gd name="T1" fmla="*/ 0 h 168"/>
                <a:gd name="T2" fmla="*/ 0 w 180"/>
                <a:gd name="T3" fmla="*/ 0 h 168"/>
                <a:gd name="T4" fmla="*/ 20 w 180"/>
                <a:gd name="T5" fmla="*/ 4 h 168"/>
                <a:gd name="T6" fmla="*/ 20 w 180"/>
                <a:gd name="T7" fmla="*/ 4 h 168"/>
                <a:gd name="T8" fmla="*/ 40 w 180"/>
                <a:gd name="T9" fmla="*/ 8 h 168"/>
                <a:gd name="T10" fmla="*/ 40 w 180"/>
                <a:gd name="T11" fmla="*/ 8 h 168"/>
                <a:gd name="T12" fmla="*/ 80 w 180"/>
                <a:gd name="T13" fmla="*/ 20 h 168"/>
                <a:gd name="T14" fmla="*/ 80 w 180"/>
                <a:gd name="T15" fmla="*/ 20 h 168"/>
                <a:gd name="T16" fmla="*/ 118 w 180"/>
                <a:gd name="T17" fmla="*/ 34 h 168"/>
                <a:gd name="T18" fmla="*/ 156 w 180"/>
                <a:gd name="T19" fmla="*/ 48 h 168"/>
                <a:gd name="T20" fmla="*/ 180 w 180"/>
                <a:gd name="T21" fmla="*/ 58 h 168"/>
                <a:gd name="T22" fmla="*/ 162 w 180"/>
                <a:gd name="T23" fmla="*/ 74 h 168"/>
                <a:gd name="T24" fmla="*/ 162 w 180"/>
                <a:gd name="T25" fmla="*/ 74 h 168"/>
                <a:gd name="T26" fmla="*/ 132 w 180"/>
                <a:gd name="T27" fmla="*/ 100 h 168"/>
                <a:gd name="T28" fmla="*/ 102 w 180"/>
                <a:gd name="T29" fmla="*/ 124 h 168"/>
                <a:gd name="T30" fmla="*/ 102 w 180"/>
                <a:gd name="T31" fmla="*/ 124 h 168"/>
                <a:gd name="T32" fmla="*/ 70 w 180"/>
                <a:gd name="T33" fmla="*/ 148 h 168"/>
                <a:gd name="T34" fmla="*/ 70 w 180"/>
                <a:gd name="T35" fmla="*/ 148 h 168"/>
                <a:gd name="T36" fmla="*/ 54 w 180"/>
                <a:gd name="T37" fmla="*/ 158 h 168"/>
                <a:gd name="T38" fmla="*/ 54 w 180"/>
                <a:gd name="T39" fmla="*/ 158 h 168"/>
                <a:gd name="T40" fmla="*/ 36 w 180"/>
                <a:gd name="T41" fmla="*/ 168 h 168"/>
                <a:gd name="T42" fmla="*/ 36 w 180"/>
                <a:gd name="T43" fmla="*/ 168 h 168"/>
                <a:gd name="T44" fmla="*/ 48 w 180"/>
                <a:gd name="T45" fmla="*/ 152 h 168"/>
                <a:gd name="T46" fmla="*/ 48 w 180"/>
                <a:gd name="T47" fmla="*/ 152 h 168"/>
                <a:gd name="T48" fmla="*/ 60 w 180"/>
                <a:gd name="T49" fmla="*/ 136 h 168"/>
                <a:gd name="T50" fmla="*/ 60 w 180"/>
                <a:gd name="T51" fmla="*/ 136 h 168"/>
                <a:gd name="T52" fmla="*/ 86 w 180"/>
                <a:gd name="T53" fmla="*/ 106 h 168"/>
                <a:gd name="T54" fmla="*/ 86 w 180"/>
                <a:gd name="T55" fmla="*/ 106 h 168"/>
                <a:gd name="T56" fmla="*/ 112 w 180"/>
                <a:gd name="T57" fmla="*/ 78 h 168"/>
                <a:gd name="T58" fmla="*/ 140 w 180"/>
                <a:gd name="T59" fmla="*/ 50 h 168"/>
                <a:gd name="T60" fmla="*/ 144 w 180"/>
                <a:gd name="T61" fmla="*/ 78 h 168"/>
                <a:gd name="T62" fmla="*/ 144 w 180"/>
                <a:gd name="T63" fmla="*/ 78 h 168"/>
                <a:gd name="T64" fmla="*/ 106 w 180"/>
                <a:gd name="T65" fmla="*/ 62 h 168"/>
                <a:gd name="T66" fmla="*/ 70 w 180"/>
                <a:gd name="T67" fmla="*/ 44 h 168"/>
                <a:gd name="T68" fmla="*/ 70 w 180"/>
                <a:gd name="T69" fmla="*/ 44 h 168"/>
                <a:gd name="T70" fmla="*/ 34 w 180"/>
                <a:gd name="T71" fmla="*/ 24 h 168"/>
                <a:gd name="T72" fmla="*/ 34 w 180"/>
                <a:gd name="T73" fmla="*/ 24 h 168"/>
                <a:gd name="T74" fmla="*/ 18 w 180"/>
                <a:gd name="T75" fmla="*/ 12 h 168"/>
                <a:gd name="T76" fmla="*/ 18 w 180"/>
                <a:gd name="T77" fmla="*/ 12 h 168"/>
                <a:gd name="T78" fmla="*/ 0 w 180"/>
                <a:gd name="T79" fmla="*/ 0 h 168"/>
                <a:gd name="T80" fmla="*/ 0 w 180"/>
                <a:gd name="T8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168">
                  <a:moveTo>
                    <a:pt x="0" y="0"/>
                  </a:moveTo>
                  <a:lnTo>
                    <a:pt x="0" y="0"/>
                  </a:lnTo>
                  <a:lnTo>
                    <a:pt x="20" y="4"/>
                  </a:lnTo>
                  <a:lnTo>
                    <a:pt x="20" y="4"/>
                  </a:lnTo>
                  <a:lnTo>
                    <a:pt x="40" y="8"/>
                  </a:lnTo>
                  <a:lnTo>
                    <a:pt x="40" y="8"/>
                  </a:lnTo>
                  <a:lnTo>
                    <a:pt x="80" y="20"/>
                  </a:lnTo>
                  <a:lnTo>
                    <a:pt x="80" y="20"/>
                  </a:lnTo>
                  <a:lnTo>
                    <a:pt x="118" y="34"/>
                  </a:lnTo>
                  <a:lnTo>
                    <a:pt x="156" y="48"/>
                  </a:lnTo>
                  <a:lnTo>
                    <a:pt x="180" y="58"/>
                  </a:lnTo>
                  <a:lnTo>
                    <a:pt x="162" y="74"/>
                  </a:lnTo>
                  <a:lnTo>
                    <a:pt x="162" y="74"/>
                  </a:lnTo>
                  <a:lnTo>
                    <a:pt x="132" y="100"/>
                  </a:lnTo>
                  <a:lnTo>
                    <a:pt x="102" y="124"/>
                  </a:lnTo>
                  <a:lnTo>
                    <a:pt x="102" y="124"/>
                  </a:lnTo>
                  <a:lnTo>
                    <a:pt x="70" y="148"/>
                  </a:lnTo>
                  <a:lnTo>
                    <a:pt x="70" y="148"/>
                  </a:lnTo>
                  <a:lnTo>
                    <a:pt x="54" y="158"/>
                  </a:lnTo>
                  <a:lnTo>
                    <a:pt x="54" y="158"/>
                  </a:lnTo>
                  <a:lnTo>
                    <a:pt x="36" y="168"/>
                  </a:lnTo>
                  <a:lnTo>
                    <a:pt x="36" y="168"/>
                  </a:lnTo>
                  <a:lnTo>
                    <a:pt x="48" y="152"/>
                  </a:lnTo>
                  <a:lnTo>
                    <a:pt x="48" y="152"/>
                  </a:lnTo>
                  <a:lnTo>
                    <a:pt x="60" y="136"/>
                  </a:lnTo>
                  <a:lnTo>
                    <a:pt x="60" y="136"/>
                  </a:lnTo>
                  <a:lnTo>
                    <a:pt x="86" y="106"/>
                  </a:lnTo>
                  <a:lnTo>
                    <a:pt x="86" y="106"/>
                  </a:lnTo>
                  <a:lnTo>
                    <a:pt x="112" y="78"/>
                  </a:lnTo>
                  <a:lnTo>
                    <a:pt x="140" y="50"/>
                  </a:lnTo>
                  <a:lnTo>
                    <a:pt x="144" y="78"/>
                  </a:lnTo>
                  <a:lnTo>
                    <a:pt x="144" y="78"/>
                  </a:lnTo>
                  <a:lnTo>
                    <a:pt x="106" y="62"/>
                  </a:lnTo>
                  <a:lnTo>
                    <a:pt x="70" y="44"/>
                  </a:lnTo>
                  <a:lnTo>
                    <a:pt x="70" y="44"/>
                  </a:lnTo>
                  <a:lnTo>
                    <a:pt x="34" y="24"/>
                  </a:lnTo>
                  <a:lnTo>
                    <a:pt x="34" y="24"/>
                  </a:lnTo>
                  <a:lnTo>
                    <a:pt x="18" y="12"/>
                  </a:lnTo>
                  <a:lnTo>
                    <a:pt x="18" y="12"/>
                  </a:lnTo>
                  <a:lnTo>
                    <a:pt x="0" y="0"/>
                  </a:lnTo>
                  <a:lnTo>
                    <a:pt x="0"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82"/>
            <p:cNvSpPr>
              <a:spLocks/>
            </p:cNvSpPr>
            <p:nvPr/>
          </p:nvSpPr>
          <p:spPr bwMode="auto">
            <a:xfrm>
              <a:off x="-4002405" y="6328220"/>
              <a:ext cx="282575" cy="263525"/>
            </a:xfrm>
            <a:custGeom>
              <a:avLst/>
              <a:gdLst>
                <a:gd name="T0" fmla="*/ 0 w 178"/>
                <a:gd name="T1" fmla="*/ 0 h 166"/>
                <a:gd name="T2" fmla="*/ 0 w 178"/>
                <a:gd name="T3" fmla="*/ 0 h 166"/>
                <a:gd name="T4" fmla="*/ 20 w 178"/>
                <a:gd name="T5" fmla="*/ 2 h 166"/>
                <a:gd name="T6" fmla="*/ 20 w 178"/>
                <a:gd name="T7" fmla="*/ 2 h 166"/>
                <a:gd name="T8" fmla="*/ 40 w 178"/>
                <a:gd name="T9" fmla="*/ 8 h 166"/>
                <a:gd name="T10" fmla="*/ 40 w 178"/>
                <a:gd name="T11" fmla="*/ 8 h 166"/>
                <a:gd name="T12" fmla="*/ 80 w 178"/>
                <a:gd name="T13" fmla="*/ 18 h 166"/>
                <a:gd name="T14" fmla="*/ 80 w 178"/>
                <a:gd name="T15" fmla="*/ 18 h 166"/>
                <a:gd name="T16" fmla="*/ 118 w 178"/>
                <a:gd name="T17" fmla="*/ 32 h 166"/>
                <a:gd name="T18" fmla="*/ 156 w 178"/>
                <a:gd name="T19" fmla="*/ 46 h 166"/>
                <a:gd name="T20" fmla="*/ 178 w 178"/>
                <a:gd name="T21" fmla="*/ 56 h 166"/>
                <a:gd name="T22" fmla="*/ 160 w 178"/>
                <a:gd name="T23" fmla="*/ 74 h 166"/>
                <a:gd name="T24" fmla="*/ 160 w 178"/>
                <a:gd name="T25" fmla="*/ 74 h 166"/>
                <a:gd name="T26" fmla="*/ 132 w 178"/>
                <a:gd name="T27" fmla="*/ 98 h 166"/>
                <a:gd name="T28" fmla="*/ 102 w 178"/>
                <a:gd name="T29" fmla="*/ 124 h 166"/>
                <a:gd name="T30" fmla="*/ 102 w 178"/>
                <a:gd name="T31" fmla="*/ 124 h 166"/>
                <a:gd name="T32" fmla="*/ 70 w 178"/>
                <a:gd name="T33" fmla="*/ 146 h 166"/>
                <a:gd name="T34" fmla="*/ 70 w 178"/>
                <a:gd name="T35" fmla="*/ 146 h 166"/>
                <a:gd name="T36" fmla="*/ 54 w 178"/>
                <a:gd name="T37" fmla="*/ 156 h 166"/>
                <a:gd name="T38" fmla="*/ 54 w 178"/>
                <a:gd name="T39" fmla="*/ 156 h 166"/>
                <a:gd name="T40" fmla="*/ 36 w 178"/>
                <a:gd name="T41" fmla="*/ 166 h 166"/>
                <a:gd name="T42" fmla="*/ 36 w 178"/>
                <a:gd name="T43" fmla="*/ 166 h 166"/>
                <a:gd name="T44" fmla="*/ 48 w 178"/>
                <a:gd name="T45" fmla="*/ 150 h 166"/>
                <a:gd name="T46" fmla="*/ 48 w 178"/>
                <a:gd name="T47" fmla="*/ 150 h 166"/>
                <a:gd name="T48" fmla="*/ 60 w 178"/>
                <a:gd name="T49" fmla="*/ 134 h 166"/>
                <a:gd name="T50" fmla="*/ 60 w 178"/>
                <a:gd name="T51" fmla="*/ 134 h 166"/>
                <a:gd name="T52" fmla="*/ 84 w 178"/>
                <a:gd name="T53" fmla="*/ 104 h 166"/>
                <a:gd name="T54" fmla="*/ 84 w 178"/>
                <a:gd name="T55" fmla="*/ 104 h 166"/>
                <a:gd name="T56" fmla="*/ 112 w 178"/>
                <a:gd name="T57" fmla="*/ 76 h 166"/>
                <a:gd name="T58" fmla="*/ 138 w 178"/>
                <a:gd name="T59" fmla="*/ 50 h 166"/>
                <a:gd name="T60" fmla="*/ 144 w 178"/>
                <a:gd name="T61" fmla="*/ 76 h 166"/>
                <a:gd name="T62" fmla="*/ 144 w 178"/>
                <a:gd name="T63" fmla="*/ 76 h 166"/>
                <a:gd name="T64" fmla="*/ 106 w 178"/>
                <a:gd name="T65" fmla="*/ 60 h 166"/>
                <a:gd name="T66" fmla="*/ 70 w 178"/>
                <a:gd name="T67" fmla="*/ 42 h 166"/>
                <a:gd name="T68" fmla="*/ 70 w 178"/>
                <a:gd name="T69" fmla="*/ 42 h 166"/>
                <a:gd name="T70" fmla="*/ 34 w 178"/>
                <a:gd name="T71" fmla="*/ 22 h 166"/>
                <a:gd name="T72" fmla="*/ 34 w 178"/>
                <a:gd name="T73" fmla="*/ 22 h 166"/>
                <a:gd name="T74" fmla="*/ 16 w 178"/>
                <a:gd name="T75" fmla="*/ 12 h 166"/>
                <a:gd name="T76" fmla="*/ 16 w 178"/>
                <a:gd name="T77" fmla="*/ 12 h 166"/>
                <a:gd name="T78" fmla="*/ 0 w 178"/>
                <a:gd name="T79" fmla="*/ 0 h 166"/>
                <a:gd name="T80" fmla="*/ 0 w 178"/>
                <a:gd name="T8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66">
                  <a:moveTo>
                    <a:pt x="0" y="0"/>
                  </a:moveTo>
                  <a:lnTo>
                    <a:pt x="0" y="0"/>
                  </a:lnTo>
                  <a:lnTo>
                    <a:pt x="20" y="2"/>
                  </a:lnTo>
                  <a:lnTo>
                    <a:pt x="20" y="2"/>
                  </a:lnTo>
                  <a:lnTo>
                    <a:pt x="40" y="8"/>
                  </a:lnTo>
                  <a:lnTo>
                    <a:pt x="40" y="8"/>
                  </a:lnTo>
                  <a:lnTo>
                    <a:pt x="80" y="18"/>
                  </a:lnTo>
                  <a:lnTo>
                    <a:pt x="80" y="18"/>
                  </a:lnTo>
                  <a:lnTo>
                    <a:pt x="118" y="32"/>
                  </a:lnTo>
                  <a:lnTo>
                    <a:pt x="156" y="46"/>
                  </a:lnTo>
                  <a:lnTo>
                    <a:pt x="178" y="56"/>
                  </a:lnTo>
                  <a:lnTo>
                    <a:pt x="160" y="74"/>
                  </a:lnTo>
                  <a:lnTo>
                    <a:pt x="160" y="74"/>
                  </a:lnTo>
                  <a:lnTo>
                    <a:pt x="132" y="98"/>
                  </a:lnTo>
                  <a:lnTo>
                    <a:pt x="102" y="124"/>
                  </a:lnTo>
                  <a:lnTo>
                    <a:pt x="102" y="124"/>
                  </a:lnTo>
                  <a:lnTo>
                    <a:pt x="70" y="146"/>
                  </a:lnTo>
                  <a:lnTo>
                    <a:pt x="70" y="146"/>
                  </a:lnTo>
                  <a:lnTo>
                    <a:pt x="54" y="156"/>
                  </a:lnTo>
                  <a:lnTo>
                    <a:pt x="54" y="156"/>
                  </a:lnTo>
                  <a:lnTo>
                    <a:pt x="36" y="166"/>
                  </a:lnTo>
                  <a:lnTo>
                    <a:pt x="36" y="166"/>
                  </a:lnTo>
                  <a:lnTo>
                    <a:pt x="48" y="150"/>
                  </a:lnTo>
                  <a:lnTo>
                    <a:pt x="48" y="150"/>
                  </a:lnTo>
                  <a:lnTo>
                    <a:pt x="60" y="134"/>
                  </a:lnTo>
                  <a:lnTo>
                    <a:pt x="60" y="134"/>
                  </a:lnTo>
                  <a:lnTo>
                    <a:pt x="84" y="104"/>
                  </a:lnTo>
                  <a:lnTo>
                    <a:pt x="84" y="104"/>
                  </a:lnTo>
                  <a:lnTo>
                    <a:pt x="112" y="76"/>
                  </a:lnTo>
                  <a:lnTo>
                    <a:pt x="138" y="50"/>
                  </a:lnTo>
                  <a:lnTo>
                    <a:pt x="144" y="76"/>
                  </a:lnTo>
                  <a:lnTo>
                    <a:pt x="144" y="76"/>
                  </a:lnTo>
                  <a:lnTo>
                    <a:pt x="106" y="60"/>
                  </a:lnTo>
                  <a:lnTo>
                    <a:pt x="70" y="42"/>
                  </a:lnTo>
                  <a:lnTo>
                    <a:pt x="70" y="42"/>
                  </a:lnTo>
                  <a:lnTo>
                    <a:pt x="34" y="22"/>
                  </a:lnTo>
                  <a:lnTo>
                    <a:pt x="34" y="22"/>
                  </a:lnTo>
                  <a:lnTo>
                    <a:pt x="16" y="12"/>
                  </a:lnTo>
                  <a:lnTo>
                    <a:pt x="16" y="12"/>
                  </a:lnTo>
                  <a:lnTo>
                    <a:pt x="0" y="0"/>
                  </a:lnTo>
                  <a:lnTo>
                    <a:pt x="0"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83"/>
            <p:cNvSpPr>
              <a:spLocks/>
            </p:cNvSpPr>
            <p:nvPr/>
          </p:nvSpPr>
          <p:spPr bwMode="auto">
            <a:xfrm>
              <a:off x="-4138930" y="6353620"/>
              <a:ext cx="282575" cy="266700"/>
            </a:xfrm>
            <a:custGeom>
              <a:avLst/>
              <a:gdLst>
                <a:gd name="T0" fmla="*/ 0 w 178"/>
                <a:gd name="T1" fmla="*/ 0 h 168"/>
                <a:gd name="T2" fmla="*/ 0 w 178"/>
                <a:gd name="T3" fmla="*/ 0 h 168"/>
                <a:gd name="T4" fmla="*/ 20 w 178"/>
                <a:gd name="T5" fmla="*/ 4 h 168"/>
                <a:gd name="T6" fmla="*/ 20 w 178"/>
                <a:gd name="T7" fmla="*/ 4 h 168"/>
                <a:gd name="T8" fmla="*/ 40 w 178"/>
                <a:gd name="T9" fmla="*/ 8 h 168"/>
                <a:gd name="T10" fmla="*/ 40 w 178"/>
                <a:gd name="T11" fmla="*/ 8 h 168"/>
                <a:gd name="T12" fmla="*/ 80 w 178"/>
                <a:gd name="T13" fmla="*/ 20 h 168"/>
                <a:gd name="T14" fmla="*/ 80 w 178"/>
                <a:gd name="T15" fmla="*/ 20 h 168"/>
                <a:gd name="T16" fmla="*/ 118 w 178"/>
                <a:gd name="T17" fmla="*/ 32 h 168"/>
                <a:gd name="T18" fmla="*/ 156 w 178"/>
                <a:gd name="T19" fmla="*/ 48 h 168"/>
                <a:gd name="T20" fmla="*/ 178 w 178"/>
                <a:gd name="T21" fmla="*/ 56 h 168"/>
                <a:gd name="T22" fmla="*/ 160 w 178"/>
                <a:gd name="T23" fmla="*/ 74 h 168"/>
                <a:gd name="T24" fmla="*/ 160 w 178"/>
                <a:gd name="T25" fmla="*/ 74 h 168"/>
                <a:gd name="T26" fmla="*/ 132 w 178"/>
                <a:gd name="T27" fmla="*/ 100 h 168"/>
                <a:gd name="T28" fmla="*/ 102 w 178"/>
                <a:gd name="T29" fmla="*/ 124 h 168"/>
                <a:gd name="T30" fmla="*/ 102 w 178"/>
                <a:gd name="T31" fmla="*/ 124 h 168"/>
                <a:gd name="T32" fmla="*/ 70 w 178"/>
                <a:gd name="T33" fmla="*/ 146 h 168"/>
                <a:gd name="T34" fmla="*/ 70 w 178"/>
                <a:gd name="T35" fmla="*/ 146 h 168"/>
                <a:gd name="T36" fmla="*/ 54 w 178"/>
                <a:gd name="T37" fmla="*/ 158 h 168"/>
                <a:gd name="T38" fmla="*/ 54 w 178"/>
                <a:gd name="T39" fmla="*/ 158 h 168"/>
                <a:gd name="T40" fmla="*/ 36 w 178"/>
                <a:gd name="T41" fmla="*/ 168 h 168"/>
                <a:gd name="T42" fmla="*/ 36 w 178"/>
                <a:gd name="T43" fmla="*/ 168 h 168"/>
                <a:gd name="T44" fmla="*/ 48 w 178"/>
                <a:gd name="T45" fmla="*/ 152 h 168"/>
                <a:gd name="T46" fmla="*/ 48 w 178"/>
                <a:gd name="T47" fmla="*/ 152 h 168"/>
                <a:gd name="T48" fmla="*/ 60 w 178"/>
                <a:gd name="T49" fmla="*/ 136 h 168"/>
                <a:gd name="T50" fmla="*/ 60 w 178"/>
                <a:gd name="T51" fmla="*/ 136 h 168"/>
                <a:gd name="T52" fmla="*/ 84 w 178"/>
                <a:gd name="T53" fmla="*/ 106 h 168"/>
                <a:gd name="T54" fmla="*/ 84 w 178"/>
                <a:gd name="T55" fmla="*/ 106 h 168"/>
                <a:gd name="T56" fmla="*/ 110 w 178"/>
                <a:gd name="T57" fmla="*/ 78 h 168"/>
                <a:gd name="T58" fmla="*/ 138 w 178"/>
                <a:gd name="T59" fmla="*/ 50 h 168"/>
                <a:gd name="T60" fmla="*/ 144 w 178"/>
                <a:gd name="T61" fmla="*/ 76 h 168"/>
                <a:gd name="T62" fmla="*/ 144 w 178"/>
                <a:gd name="T63" fmla="*/ 76 h 168"/>
                <a:gd name="T64" fmla="*/ 106 w 178"/>
                <a:gd name="T65" fmla="*/ 60 h 168"/>
                <a:gd name="T66" fmla="*/ 70 w 178"/>
                <a:gd name="T67" fmla="*/ 42 h 168"/>
                <a:gd name="T68" fmla="*/ 70 w 178"/>
                <a:gd name="T69" fmla="*/ 42 h 168"/>
                <a:gd name="T70" fmla="*/ 34 w 178"/>
                <a:gd name="T71" fmla="*/ 22 h 168"/>
                <a:gd name="T72" fmla="*/ 34 w 178"/>
                <a:gd name="T73" fmla="*/ 22 h 168"/>
                <a:gd name="T74" fmla="*/ 16 w 178"/>
                <a:gd name="T75" fmla="*/ 12 h 168"/>
                <a:gd name="T76" fmla="*/ 16 w 178"/>
                <a:gd name="T77" fmla="*/ 12 h 168"/>
                <a:gd name="T78" fmla="*/ 0 w 178"/>
                <a:gd name="T79" fmla="*/ 0 h 168"/>
                <a:gd name="T80" fmla="*/ 0 w 178"/>
                <a:gd name="T8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68">
                  <a:moveTo>
                    <a:pt x="0" y="0"/>
                  </a:moveTo>
                  <a:lnTo>
                    <a:pt x="0" y="0"/>
                  </a:lnTo>
                  <a:lnTo>
                    <a:pt x="20" y="4"/>
                  </a:lnTo>
                  <a:lnTo>
                    <a:pt x="20" y="4"/>
                  </a:lnTo>
                  <a:lnTo>
                    <a:pt x="40" y="8"/>
                  </a:lnTo>
                  <a:lnTo>
                    <a:pt x="40" y="8"/>
                  </a:lnTo>
                  <a:lnTo>
                    <a:pt x="80" y="20"/>
                  </a:lnTo>
                  <a:lnTo>
                    <a:pt x="80" y="20"/>
                  </a:lnTo>
                  <a:lnTo>
                    <a:pt x="118" y="32"/>
                  </a:lnTo>
                  <a:lnTo>
                    <a:pt x="156" y="48"/>
                  </a:lnTo>
                  <a:lnTo>
                    <a:pt x="178" y="56"/>
                  </a:lnTo>
                  <a:lnTo>
                    <a:pt x="160" y="74"/>
                  </a:lnTo>
                  <a:lnTo>
                    <a:pt x="160" y="74"/>
                  </a:lnTo>
                  <a:lnTo>
                    <a:pt x="132" y="100"/>
                  </a:lnTo>
                  <a:lnTo>
                    <a:pt x="102" y="124"/>
                  </a:lnTo>
                  <a:lnTo>
                    <a:pt x="102" y="124"/>
                  </a:lnTo>
                  <a:lnTo>
                    <a:pt x="70" y="146"/>
                  </a:lnTo>
                  <a:lnTo>
                    <a:pt x="70" y="146"/>
                  </a:lnTo>
                  <a:lnTo>
                    <a:pt x="54" y="158"/>
                  </a:lnTo>
                  <a:lnTo>
                    <a:pt x="54" y="158"/>
                  </a:lnTo>
                  <a:lnTo>
                    <a:pt x="36" y="168"/>
                  </a:lnTo>
                  <a:lnTo>
                    <a:pt x="36" y="168"/>
                  </a:lnTo>
                  <a:lnTo>
                    <a:pt x="48" y="152"/>
                  </a:lnTo>
                  <a:lnTo>
                    <a:pt x="48" y="152"/>
                  </a:lnTo>
                  <a:lnTo>
                    <a:pt x="60" y="136"/>
                  </a:lnTo>
                  <a:lnTo>
                    <a:pt x="60" y="136"/>
                  </a:lnTo>
                  <a:lnTo>
                    <a:pt x="84" y="106"/>
                  </a:lnTo>
                  <a:lnTo>
                    <a:pt x="84" y="106"/>
                  </a:lnTo>
                  <a:lnTo>
                    <a:pt x="110" y="78"/>
                  </a:lnTo>
                  <a:lnTo>
                    <a:pt x="138" y="50"/>
                  </a:lnTo>
                  <a:lnTo>
                    <a:pt x="144" y="76"/>
                  </a:lnTo>
                  <a:lnTo>
                    <a:pt x="144" y="76"/>
                  </a:lnTo>
                  <a:lnTo>
                    <a:pt x="106" y="60"/>
                  </a:lnTo>
                  <a:lnTo>
                    <a:pt x="70" y="42"/>
                  </a:lnTo>
                  <a:lnTo>
                    <a:pt x="70" y="42"/>
                  </a:lnTo>
                  <a:lnTo>
                    <a:pt x="34" y="22"/>
                  </a:lnTo>
                  <a:lnTo>
                    <a:pt x="34" y="22"/>
                  </a:lnTo>
                  <a:lnTo>
                    <a:pt x="16" y="12"/>
                  </a:lnTo>
                  <a:lnTo>
                    <a:pt x="16" y="12"/>
                  </a:lnTo>
                  <a:lnTo>
                    <a:pt x="0" y="0"/>
                  </a:lnTo>
                  <a:lnTo>
                    <a:pt x="0" y="0"/>
                  </a:lnTo>
                  <a:close/>
                </a:path>
              </a:pathLst>
            </a:custGeom>
            <a:solidFill>
              <a:srgbClr val="64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84"/>
            <p:cNvSpPr>
              <a:spLocks/>
            </p:cNvSpPr>
            <p:nvPr/>
          </p:nvSpPr>
          <p:spPr bwMode="auto">
            <a:xfrm>
              <a:off x="-3970655" y="6128195"/>
              <a:ext cx="1566863" cy="352425"/>
            </a:xfrm>
            <a:custGeom>
              <a:avLst/>
              <a:gdLst>
                <a:gd name="T0" fmla="*/ 6 w 987"/>
                <a:gd name="T1" fmla="*/ 222 h 222"/>
                <a:gd name="T2" fmla="*/ 987 w 987"/>
                <a:gd name="T3" fmla="*/ 32 h 222"/>
                <a:gd name="T4" fmla="*/ 981 w 987"/>
                <a:gd name="T5" fmla="*/ 0 h 222"/>
                <a:gd name="T6" fmla="*/ 0 w 987"/>
                <a:gd name="T7" fmla="*/ 190 h 222"/>
                <a:gd name="T8" fmla="*/ 6 w 987"/>
                <a:gd name="T9" fmla="*/ 222 h 222"/>
              </a:gdLst>
              <a:ahLst/>
              <a:cxnLst>
                <a:cxn ang="0">
                  <a:pos x="T0" y="T1"/>
                </a:cxn>
                <a:cxn ang="0">
                  <a:pos x="T2" y="T3"/>
                </a:cxn>
                <a:cxn ang="0">
                  <a:pos x="T4" y="T5"/>
                </a:cxn>
                <a:cxn ang="0">
                  <a:pos x="T6" y="T7"/>
                </a:cxn>
                <a:cxn ang="0">
                  <a:pos x="T8" y="T9"/>
                </a:cxn>
              </a:cxnLst>
              <a:rect l="0" t="0" r="r" b="b"/>
              <a:pathLst>
                <a:path w="987" h="222">
                  <a:moveTo>
                    <a:pt x="6" y="222"/>
                  </a:moveTo>
                  <a:lnTo>
                    <a:pt x="987" y="32"/>
                  </a:lnTo>
                  <a:lnTo>
                    <a:pt x="981" y="0"/>
                  </a:lnTo>
                  <a:lnTo>
                    <a:pt x="0" y="190"/>
                  </a:lnTo>
                  <a:lnTo>
                    <a:pt x="6" y="222"/>
                  </a:lnTo>
                  <a:close/>
                </a:path>
              </a:pathLst>
            </a:custGeom>
            <a:solidFill>
              <a:srgbClr val="2F21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85"/>
            <p:cNvSpPr>
              <a:spLocks/>
            </p:cNvSpPr>
            <p:nvPr/>
          </p:nvSpPr>
          <p:spPr bwMode="auto">
            <a:xfrm>
              <a:off x="-3970655" y="6128195"/>
              <a:ext cx="1566863" cy="352425"/>
            </a:xfrm>
            <a:custGeom>
              <a:avLst/>
              <a:gdLst>
                <a:gd name="T0" fmla="*/ 6 w 987"/>
                <a:gd name="T1" fmla="*/ 222 h 222"/>
                <a:gd name="T2" fmla="*/ 987 w 987"/>
                <a:gd name="T3" fmla="*/ 32 h 222"/>
                <a:gd name="T4" fmla="*/ 981 w 987"/>
                <a:gd name="T5" fmla="*/ 0 h 222"/>
                <a:gd name="T6" fmla="*/ 0 w 987"/>
                <a:gd name="T7" fmla="*/ 190 h 222"/>
              </a:gdLst>
              <a:ahLst/>
              <a:cxnLst>
                <a:cxn ang="0">
                  <a:pos x="T0" y="T1"/>
                </a:cxn>
                <a:cxn ang="0">
                  <a:pos x="T2" y="T3"/>
                </a:cxn>
                <a:cxn ang="0">
                  <a:pos x="T4" y="T5"/>
                </a:cxn>
                <a:cxn ang="0">
                  <a:pos x="T6" y="T7"/>
                </a:cxn>
              </a:cxnLst>
              <a:rect l="0" t="0" r="r" b="b"/>
              <a:pathLst>
                <a:path w="987" h="222">
                  <a:moveTo>
                    <a:pt x="6" y="222"/>
                  </a:moveTo>
                  <a:lnTo>
                    <a:pt x="987" y="32"/>
                  </a:lnTo>
                  <a:lnTo>
                    <a:pt x="981" y="0"/>
                  </a:lnTo>
                  <a:lnTo>
                    <a:pt x="0" y="1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86"/>
            <p:cNvSpPr>
              <a:spLocks/>
            </p:cNvSpPr>
            <p:nvPr/>
          </p:nvSpPr>
          <p:spPr bwMode="auto">
            <a:xfrm>
              <a:off x="-2464117" y="6055170"/>
              <a:ext cx="301625" cy="206375"/>
            </a:xfrm>
            <a:custGeom>
              <a:avLst/>
              <a:gdLst>
                <a:gd name="T0" fmla="*/ 0 w 190"/>
                <a:gd name="T1" fmla="*/ 0 h 130"/>
                <a:gd name="T2" fmla="*/ 190 w 190"/>
                <a:gd name="T3" fmla="*/ 32 h 130"/>
                <a:gd name="T4" fmla="*/ 28 w 190"/>
                <a:gd name="T5" fmla="*/ 130 h 130"/>
                <a:gd name="T6" fmla="*/ 0 w 190"/>
                <a:gd name="T7" fmla="*/ 0 h 130"/>
              </a:gdLst>
              <a:ahLst/>
              <a:cxnLst>
                <a:cxn ang="0">
                  <a:pos x="T0" y="T1"/>
                </a:cxn>
                <a:cxn ang="0">
                  <a:pos x="T2" y="T3"/>
                </a:cxn>
                <a:cxn ang="0">
                  <a:pos x="T4" y="T5"/>
                </a:cxn>
                <a:cxn ang="0">
                  <a:pos x="T6" y="T7"/>
                </a:cxn>
              </a:cxnLst>
              <a:rect l="0" t="0" r="r" b="b"/>
              <a:pathLst>
                <a:path w="190" h="130">
                  <a:moveTo>
                    <a:pt x="0" y="0"/>
                  </a:moveTo>
                  <a:lnTo>
                    <a:pt x="190" y="32"/>
                  </a:lnTo>
                  <a:lnTo>
                    <a:pt x="28" y="130"/>
                  </a:lnTo>
                  <a:lnTo>
                    <a:pt x="0"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87"/>
            <p:cNvSpPr>
              <a:spLocks/>
            </p:cNvSpPr>
            <p:nvPr/>
          </p:nvSpPr>
          <p:spPr bwMode="auto">
            <a:xfrm>
              <a:off x="-2464117" y="6055170"/>
              <a:ext cx="301625" cy="206375"/>
            </a:xfrm>
            <a:custGeom>
              <a:avLst/>
              <a:gdLst>
                <a:gd name="T0" fmla="*/ 0 w 190"/>
                <a:gd name="T1" fmla="*/ 0 h 130"/>
                <a:gd name="T2" fmla="*/ 190 w 190"/>
                <a:gd name="T3" fmla="*/ 32 h 130"/>
                <a:gd name="T4" fmla="*/ 28 w 190"/>
                <a:gd name="T5" fmla="*/ 130 h 130"/>
                <a:gd name="T6" fmla="*/ 0 w 190"/>
                <a:gd name="T7" fmla="*/ 0 h 130"/>
              </a:gdLst>
              <a:ahLst/>
              <a:cxnLst>
                <a:cxn ang="0">
                  <a:pos x="T0" y="T1"/>
                </a:cxn>
                <a:cxn ang="0">
                  <a:pos x="T2" y="T3"/>
                </a:cxn>
                <a:cxn ang="0">
                  <a:pos x="T4" y="T5"/>
                </a:cxn>
                <a:cxn ang="0">
                  <a:pos x="T6" y="T7"/>
                </a:cxn>
              </a:cxnLst>
              <a:rect l="0" t="0" r="r" b="b"/>
              <a:pathLst>
                <a:path w="190" h="130">
                  <a:moveTo>
                    <a:pt x="0" y="0"/>
                  </a:moveTo>
                  <a:lnTo>
                    <a:pt x="190" y="32"/>
                  </a:lnTo>
                  <a:lnTo>
                    <a:pt x="28" y="13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88"/>
            <p:cNvSpPr>
              <a:spLocks/>
            </p:cNvSpPr>
            <p:nvPr/>
          </p:nvSpPr>
          <p:spPr bwMode="auto">
            <a:xfrm>
              <a:off x="-2464117" y="6048820"/>
              <a:ext cx="301625" cy="53975"/>
            </a:xfrm>
            <a:custGeom>
              <a:avLst/>
              <a:gdLst>
                <a:gd name="T0" fmla="*/ 0 w 190"/>
                <a:gd name="T1" fmla="*/ 0 h 34"/>
                <a:gd name="T2" fmla="*/ 0 w 190"/>
                <a:gd name="T3" fmla="*/ 4 h 34"/>
                <a:gd name="T4" fmla="*/ 186 w 190"/>
                <a:gd name="T5" fmla="*/ 34 h 34"/>
                <a:gd name="T6" fmla="*/ 190 w 190"/>
                <a:gd name="T7" fmla="*/ 32 h 34"/>
                <a:gd name="T8" fmla="*/ 0 w 190"/>
                <a:gd name="T9" fmla="*/ 0 h 34"/>
              </a:gdLst>
              <a:ahLst/>
              <a:cxnLst>
                <a:cxn ang="0">
                  <a:pos x="T0" y="T1"/>
                </a:cxn>
                <a:cxn ang="0">
                  <a:pos x="T2" y="T3"/>
                </a:cxn>
                <a:cxn ang="0">
                  <a:pos x="T4" y="T5"/>
                </a:cxn>
                <a:cxn ang="0">
                  <a:pos x="T6" y="T7"/>
                </a:cxn>
                <a:cxn ang="0">
                  <a:pos x="T8" y="T9"/>
                </a:cxn>
              </a:cxnLst>
              <a:rect l="0" t="0" r="r" b="b"/>
              <a:pathLst>
                <a:path w="190" h="34">
                  <a:moveTo>
                    <a:pt x="0" y="0"/>
                  </a:moveTo>
                  <a:lnTo>
                    <a:pt x="0" y="4"/>
                  </a:lnTo>
                  <a:lnTo>
                    <a:pt x="186" y="34"/>
                  </a:lnTo>
                  <a:lnTo>
                    <a:pt x="190" y="32"/>
                  </a:lnTo>
                  <a:lnTo>
                    <a:pt x="0" y="0"/>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89"/>
            <p:cNvSpPr>
              <a:spLocks/>
            </p:cNvSpPr>
            <p:nvPr/>
          </p:nvSpPr>
          <p:spPr bwMode="auto">
            <a:xfrm>
              <a:off x="-2464117" y="6048820"/>
              <a:ext cx="301625" cy="53975"/>
            </a:xfrm>
            <a:custGeom>
              <a:avLst/>
              <a:gdLst>
                <a:gd name="T0" fmla="*/ 0 w 190"/>
                <a:gd name="T1" fmla="*/ 0 h 34"/>
                <a:gd name="T2" fmla="*/ 0 w 190"/>
                <a:gd name="T3" fmla="*/ 4 h 34"/>
                <a:gd name="T4" fmla="*/ 186 w 190"/>
                <a:gd name="T5" fmla="*/ 34 h 34"/>
                <a:gd name="T6" fmla="*/ 190 w 190"/>
                <a:gd name="T7" fmla="*/ 32 h 34"/>
                <a:gd name="T8" fmla="*/ 0 w 190"/>
                <a:gd name="T9" fmla="*/ 0 h 34"/>
              </a:gdLst>
              <a:ahLst/>
              <a:cxnLst>
                <a:cxn ang="0">
                  <a:pos x="T0" y="T1"/>
                </a:cxn>
                <a:cxn ang="0">
                  <a:pos x="T2" y="T3"/>
                </a:cxn>
                <a:cxn ang="0">
                  <a:pos x="T4" y="T5"/>
                </a:cxn>
                <a:cxn ang="0">
                  <a:pos x="T6" y="T7"/>
                </a:cxn>
                <a:cxn ang="0">
                  <a:pos x="T8" y="T9"/>
                </a:cxn>
              </a:cxnLst>
              <a:rect l="0" t="0" r="r" b="b"/>
              <a:pathLst>
                <a:path w="190" h="34">
                  <a:moveTo>
                    <a:pt x="0" y="0"/>
                  </a:moveTo>
                  <a:lnTo>
                    <a:pt x="0" y="4"/>
                  </a:lnTo>
                  <a:lnTo>
                    <a:pt x="186" y="34"/>
                  </a:lnTo>
                  <a:lnTo>
                    <a:pt x="190" y="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90"/>
            <p:cNvSpPr>
              <a:spLocks/>
            </p:cNvSpPr>
            <p:nvPr/>
          </p:nvSpPr>
          <p:spPr bwMode="auto">
            <a:xfrm>
              <a:off x="-2464117" y="6055170"/>
              <a:ext cx="295275" cy="85725"/>
            </a:xfrm>
            <a:custGeom>
              <a:avLst/>
              <a:gdLst>
                <a:gd name="T0" fmla="*/ 0 w 186"/>
                <a:gd name="T1" fmla="*/ 0 h 54"/>
                <a:gd name="T2" fmla="*/ 2 w 186"/>
                <a:gd name="T3" fmla="*/ 6 h 54"/>
                <a:gd name="T4" fmla="*/ 2 w 186"/>
                <a:gd name="T5" fmla="*/ 6 h 54"/>
                <a:gd name="T6" fmla="*/ 38 w 186"/>
                <a:gd name="T7" fmla="*/ 14 h 54"/>
                <a:gd name="T8" fmla="*/ 76 w 186"/>
                <a:gd name="T9" fmla="*/ 26 h 54"/>
                <a:gd name="T10" fmla="*/ 112 w 186"/>
                <a:gd name="T11" fmla="*/ 40 h 54"/>
                <a:gd name="T12" fmla="*/ 146 w 186"/>
                <a:gd name="T13" fmla="*/ 54 h 54"/>
                <a:gd name="T14" fmla="*/ 186 w 186"/>
                <a:gd name="T15" fmla="*/ 30 h 54"/>
                <a:gd name="T16" fmla="*/ 0 w 186"/>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54">
                  <a:moveTo>
                    <a:pt x="0" y="0"/>
                  </a:moveTo>
                  <a:lnTo>
                    <a:pt x="2" y="6"/>
                  </a:lnTo>
                  <a:lnTo>
                    <a:pt x="2" y="6"/>
                  </a:lnTo>
                  <a:lnTo>
                    <a:pt x="38" y="14"/>
                  </a:lnTo>
                  <a:lnTo>
                    <a:pt x="76" y="26"/>
                  </a:lnTo>
                  <a:lnTo>
                    <a:pt x="112" y="40"/>
                  </a:lnTo>
                  <a:lnTo>
                    <a:pt x="146" y="54"/>
                  </a:lnTo>
                  <a:lnTo>
                    <a:pt x="186" y="30"/>
                  </a:lnTo>
                  <a:lnTo>
                    <a:pt x="0" y="0"/>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91"/>
            <p:cNvSpPr>
              <a:spLocks/>
            </p:cNvSpPr>
            <p:nvPr/>
          </p:nvSpPr>
          <p:spPr bwMode="auto">
            <a:xfrm>
              <a:off x="-2464117" y="6055170"/>
              <a:ext cx="295275" cy="85725"/>
            </a:xfrm>
            <a:custGeom>
              <a:avLst/>
              <a:gdLst>
                <a:gd name="T0" fmla="*/ 0 w 186"/>
                <a:gd name="T1" fmla="*/ 0 h 54"/>
                <a:gd name="T2" fmla="*/ 2 w 186"/>
                <a:gd name="T3" fmla="*/ 6 h 54"/>
                <a:gd name="T4" fmla="*/ 2 w 186"/>
                <a:gd name="T5" fmla="*/ 6 h 54"/>
                <a:gd name="T6" fmla="*/ 38 w 186"/>
                <a:gd name="T7" fmla="*/ 14 h 54"/>
                <a:gd name="T8" fmla="*/ 76 w 186"/>
                <a:gd name="T9" fmla="*/ 26 h 54"/>
                <a:gd name="T10" fmla="*/ 112 w 186"/>
                <a:gd name="T11" fmla="*/ 40 h 54"/>
                <a:gd name="T12" fmla="*/ 146 w 186"/>
                <a:gd name="T13" fmla="*/ 54 h 54"/>
                <a:gd name="T14" fmla="*/ 186 w 186"/>
                <a:gd name="T15" fmla="*/ 30 h 54"/>
                <a:gd name="T16" fmla="*/ 0 w 186"/>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54">
                  <a:moveTo>
                    <a:pt x="0" y="0"/>
                  </a:moveTo>
                  <a:lnTo>
                    <a:pt x="2" y="6"/>
                  </a:lnTo>
                  <a:lnTo>
                    <a:pt x="2" y="6"/>
                  </a:lnTo>
                  <a:lnTo>
                    <a:pt x="38" y="14"/>
                  </a:lnTo>
                  <a:lnTo>
                    <a:pt x="76" y="26"/>
                  </a:lnTo>
                  <a:lnTo>
                    <a:pt x="112" y="40"/>
                  </a:lnTo>
                  <a:lnTo>
                    <a:pt x="146" y="54"/>
                  </a:lnTo>
                  <a:lnTo>
                    <a:pt x="186" y="3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92"/>
            <p:cNvSpPr>
              <a:spLocks/>
            </p:cNvSpPr>
            <p:nvPr/>
          </p:nvSpPr>
          <p:spPr bwMode="auto">
            <a:xfrm>
              <a:off x="-6116955" y="6486970"/>
              <a:ext cx="1835150" cy="428625"/>
            </a:xfrm>
            <a:custGeom>
              <a:avLst/>
              <a:gdLst>
                <a:gd name="T0" fmla="*/ 1156 w 1156"/>
                <a:gd name="T1" fmla="*/ 0 h 270"/>
                <a:gd name="T2" fmla="*/ 1142 w 1156"/>
                <a:gd name="T3" fmla="*/ 0 h 270"/>
                <a:gd name="T4" fmla="*/ 1104 w 1156"/>
                <a:gd name="T5" fmla="*/ 2 h 270"/>
                <a:gd name="T6" fmla="*/ 1046 w 1156"/>
                <a:gd name="T7" fmla="*/ 6 h 270"/>
                <a:gd name="T8" fmla="*/ 970 w 1156"/>
                <a:gd name="T9" fmla="*/ 12 h 270"/>
                <a:gd name="T10" fmla="*/ 880 w 1156"/>
                <a:gd name="T11" fmla="*/ 24 h 270"/>
                <a:gd name="T12" fmla="*/ 780 w 1156"/>
                <a:gd name="T13" fmla="*/ 36 h 270"/>
                <a:gd name="T14" fmla="*/ 674 w 1156"/>
                <a:gd name="T15" fmla="*/ 54 h 270"/>
                <a:gd name="T16" fmla="*/ 564 w 1156"/>
                <a:gd name="T17" fmla="*/ 76 h 270"/>
                <a:gd name="T18" fmla="*/ 510 w 1156"/>
                <a:gd name="T19" fmla="*/ 88 h 270"/>
                <a:gd name="T20" fmla="*/ 482 w 1156"/>
                <a:gd name="T21" fmla="*/ 96 h 270"/>
                <a:gd name="T22" fmla="*/ 456 w 1156"/>
                <a:gd name="T23" fmla="*/ 102 h 270"/>
                <a:gd name="T24" fmla="*/ 404 w 1156"/>
                <a:gd name="T25" fmla="*/ 116 h 270"/>
                <a:gd name="T26" fmla="*/ 352 w 1156"/>
                <a:gd name="T27" fmla="*/ 130 h 270"/>
                <a:gd name="T28" fmla="*/ 256 w 1156"/>
                <a:gd name="T29" fmla="*/ 162 h 270"/>
                <a:gd name="T30" fmla="*/ 212 w 1156"/>
                <a:gd name="T31" fmla="*/ 178 h 270"/>
                <a:gd name="T32" fmla="*/ 192 w 1156"/>
                <a:gd name="T33" fmla="*/ 184 h 270"/>
                <a:gd name="T34" fmla="*/ 172 w 1156"/>
                <a:gd name="T35" fmla="*/ 192 h 270"/>
                <a:gd name="T36" fmla="*/ 100 w 1156"/>
                <a:gd name="T37" fmla="*/ 222 h 270"/>
                <a:gd name="T38" fmla="*/ 48 w 1156"/>
                <a:gd name="T39" fmla="*/ 246 h 270"/>
                <a:gd name="T40" fmla="*/ 0 w 1156"/>
                <a:gd name="T41" fmla="*/ 270 h 270"/>
                <a:gd name="T42" fmla="*/ 48 w 1156"/>
                <a:gd name="T43" fmla="*/ 248 h 270"/>
                <a:gd name="T44" fmla="*/ 102 w 1156"/>
                <a:gd name="T45" fmla="*/ 224 h 270"/>
                <a:gd name="T46" fmla="*/ 172 w 1156"/>
                <a:gd name="T47" fmla="*/ 196 h 270"/>
                <a:gd name="T48" fmla="*/ 192 w 1156"/>
                <a:gd name="T49" fmla="*/ 190 h 270"/>
                <a:gd name="T50" fmla="*/ 214 w 1156"/>
                <a:gd name="T51" fmla="*/ 182 h 270"/>
                <a:gd name="T52" fmla="*/ 258 w 1156"/>
                <a:gd name="T53" fmla="*/ 168 h 270"/>
                <a:gd name="T54" fmla="*/ 304 w 1156"/>
                <a:gd name="T55" fmla="*/ 152 h 270"/>
                <a:gd name="T56" fmla="*/ 354 w 1156"/>
                <a:gd name="T57" fmla="*/ 138 h 270"/>
                <a:gd name="T58" fmla="*/ 458 w 1156"/>
                <a:gd name="T59" fmla="*/ 110 h 270"/>
                <a:gd name="T60" fmla="*/ 484 w 1156"/>
                <a:gd name="T61" fmla="*/ 102 h 270"/>
                <a:gd name="T62" fmla="*/ 512 w 1156"/>
                <a:gd name="T63" fmla="*/ 96 h 270"/>
                <a:gd name="T64" fmla="*/ 566 w 1156"/>
                <a:gd name="T65" fmla="*/ 84 h 270"/>
                <a:gd name="T66" fmla="*/ 676 w 1156"/>
                <a:gd name="T67" fmla="*/ 62 h 270"/>
                <a:gd name="T68" fmla="*/ 728 w 1156"/>
                <a:gd name="T69" fmla="*/ 52 h 270"/>
                <a:gd name="T70" fmla="*/ 782 w 1156"/>
                <a:gd name="T71" fmla="*/ 44 h 270"/>
                <a:gd name="T72" fmla="*/ 880 w 1156"/>
                <a:gd name="T73" fmla="*/ 28 h 270"/>
                <a:gd name="T74" fmla="*/ 970 w 1156"/>
                <a:gd name="T75" fmla="*/ 18 h 270"/>
                <a:gd name="T76" fmla="*/ 1046 w 1156"/>
                <a:gd name="T77" fmla="*/ 8 h 270"/>
                <a:gd name="T78" fmla="*/ 1104 w 1156"/>
                <a:gd name="T7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6" h="270">
                  <a:moveTo>
                    <a:pt x="1156" y="0"/>
                  </a:moveTo>
                  <a:lnTo>
                    <a:pt x="1156" y="0"/>
                  </a:lnTo>
                  <a:lnTo>
                    <a:pt x="1142" y="0"/>
                  </a:lnTo>
                  <a:lnTo>
                    <a:pt x="1142" y="0"/>
                  </a:lnTo>
                  <a:lnTo>
                    <a:pt x="1104" y="2"/>
                  </a:lnTo>
                  <a:lnTo>
                    <a:pt x="1104" y="2"/>
                  </a:lnTo>
                  <a:lnTo>
                    <a:pt x="1046" y="6"/>
                  </a:lnTo>
                  <a:lnTo>
                    <a:pt x="1046" y="6"/>
                  </a:lnTo>
                  <a:lnTo>
                    <a:pt x="970" y="12"/>
                  </a:lnTo>
                  <a:lnTo>
                    <a:pt x="970" y="12"/>
                  </a:lnTo>
                  <a:lnTo>
                    <a:pt x="880" y="24"/>
                  </a:lnTo>
                  <a:lnTo>
                    <a:pt x="880" y="24"/>
                  </a:lnTo>
                  <a:lnTo>
                    <a:pt x="780" y="36"/>
                  </a:lnTo>
                  <a:lnTo>
                    <a:pt x="780" y="36"/>
                  </a:lnTo>
                  <a:lnTo>
                    <a:pt x="728" y="46"/>
                  </a:lnTo>
                  <a:lnTo>
                    <a:pt x="674" y="54"/>
                  </a:lnTo>
                  <a:lnTo>
                    <a:pt x="674" y="54"/>
                  </a:lnTo>
                  <a:lnTo>
                    <a:pt x="564" y="76"/>
                  </a:lnTo>
                  <a:lnTo>
                    <a:pt x="564" y="76"/>
                  </a:lnTo>
                  <a:lnTo>
                    <a:pt x="510" y="88"/>
                  </a:lnTo>
                  <a:lnTo>
                    <a:pt x="510" y="88"/>
                  </a:lnTo>
                  <a:lnTo>
                    <a:pt x="482" y="96"/>
                  </a:lnTo>
                  <a:lnTo>
                    <a:pt x="482" y="96"/>
                  </a:lnTo>
                  <a:lnTo>
                    <a:pt x="456" y="102"/>
                  </a:lnTo>
                  <a:lnTo>
                    <a:pt x="456" y="102"/>
                  </a:lnTo>
                  <a:lnTo>
                    <a:pt x="404" y="116"/>
                  </a:lnTo>
                  <a:lnTo>
                    <a:pt x="352" y="130"/>
                  </a:lnTo>
                  <a:lnTo>
                    <a:pt x="352" y="130"/>
                  </a:lnTo>
                  <a:lnTo>
                    <a:pt x="302" y="146"/>
                  </a:lnTo>
                  <a:lnTo>
                    <a:pt x="256" y="162"/>
                  </a:lnTo>
                  <a:lnTo>
                    <a:pt x="256" y="162"/>
                  </a:lnTo>
                  <a:lnTo>
                    <a:pt x="212" y="178"/>
                  </a:lnTo>
                  <a:lnTo>
                    <a:pt x="212" y="178"/>
                  </a:lnTo>
                  <a:lnTo>
                    <a:pt x="192" y="184"/>
                  </a:lnTo>
                  <a:lnTo>
                    <a:pt x="192" y="184"/>
                  </a:lnTo>
                  <a:lnTo>
                    <a:pt x="172" y="192"/>
                  </a:lnTo>
                  <a:lnTo>
                    <a:pt x="172" y="192"/>
                  </a:lnTo>
                  <a:lnTo>
                    <a:pt x="100" y="222"/>
                  </a:lnTo>
                  <a:lnTo>
                    <a:pt x="100" y="222"/>
                  </a:lnTo>
                  <a:lnTo>
                    <a:pt x="48" y="246"/>
                  </a:lnTo>
                  <a:lnTo>
                    <a:pt x="48" y="246"/>
                  </a:lnTo>
                  <a:lnTo>
                    <a:pt x="0" y="270"/>
                  </a:lnTo>
                  <a:lnTo>
                    <a:pt x="0" y="270"/>
                  </a:lnTo>
                  <a:lnTo>
                    <a:pt x="48" y="248"/>
                  </a:lnTo>
                  <a:lnTo>
                    <a:pt x="48" y="248"/>
                  </a:lnTo>
                  <a:lnTo>
                    <a:pt x="102" y="224"/>
                  </a:lnTo>
                  <a:lnTo>
                    <a:pt x="102" y="224"/>
                  </a:lnTo>
                  <a:lnTo>
                    <a:pt x="172" y="196"/>
                  </a:lnTo>
                  <a:lnTo>
                    <a:pt x="172" y="196"/>
                  </a:lnTo>
                  <a:lnTo>
                    <a:pt x="192" y="190"/>
                  </a:lnTo>
                  <a:lnTo>
                    <a:pt x="192" y="190"/>
                  </a:lnTo>
                  <a:lnTo>
                    <a:pt x="214" y="182"/>
                  </a:lnTo>
                  <a:lnTo>
                    <a:pt x="214" y="182"/>
                  </a:lnTo>
                  <a:lnTo>
                    <a:pt x="258" y="168"/>
                  </a:lnTo>
                  <a:lnTo>
                    <a:pt x="258" y="168"/>
                  </a:lnTo>
                  <a:lnTo>
                    <a:pt x="304" y="152"/>
                  </a:lnTo>
                  <a:lnTo>
                    <a:pt x="354" y="138"/>
                  </a:lnTo>
                  <a:lnTo>
                    <a:pt x="354" y="138"/>
                  </a:lnTo>
                  <a:lnTo>
                    <a:pt x="406" y="124"/>
                  </a:lnTo>
                  <a:lnTo>
                    <a:pt x="458" y="110"/>
                  </a:lnTo>
                  <a:lnTo>
                    <a:pt x="458" y="110"/>
                  </a:lnTo>
                  <a:lnTo>
                    <a:pt x="484" y="102"/>
                  </a:lnTo>
                  <a:lnTo>
                    <a:pt x="484" y="102"/>
                  </a:lnTo>
                  <a:lnTo>
                    <a:pt x="512" y="96"/>
                  </a:lnTo>
                  <a:lnTo>
                    <a:pt x="512" y="96"/>
                  </a:lnTo>
                  <a:lnTo>
                    <a:pt x="566" y="84"/>
                  </a:lnTo>
                  <a:lnTo>
                    <a:pt x="566" y="84"/>
                  </a:lnTo>
                  <a:lnTo>
                    <a:pt x="676" y="62"/>
                  </a:lnTo>
                  <a:lnTo>
                    <a:pt x="676" y="62"/>
                  </a:lnTo>
                  <a:lnTo>
                    <a:pt x="728" y="52"/>
                  </a:lnTo>
                  <a:lnTo>
                    <a:pt x="782" y="44"/>
                  </a:lnTo>
                  <a:lnTo>
                    <a:pt x="782" y="44"/>
                  </a:lnTo>
                  <a:lnTo>
                    <a:pt x="880" y="28"/>
                  </a:lnTo>
                  <a:lnTo>
                    <a:pt x="880" y="28"/>
                  </a:lnTo>
                  <a:lnTo>
                    <a:pt x="970" y="18"/>
                  </a:lnTo>
                  <a:lnTo>
                    <a:pt x="970" y="18"/>
                  </a:lnTo>
                  <a:lnTo>
                    <a:pt x="1046" y="8"/>
                  </a:lnTo>
                  <a:lnTo>
                    <a:pt x="1046" y="8"/>
                  </a:lnTo>
                  <a:lnTo>
                    <a:pt x="1104" y="4"/>
                  </a:lnTo>
                  <a:lnTo>
                    <a:pt x="1104" y="4"/>
                  </a:lnTo>
                  <a:lnTo>
                    <a:pt x="115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93"/>
            <p:cNvSpPr>
              <a:spLocks/>
            </p:cNvSpPr>
            <p:nvPr/>
          </p:nvSpPr>
          <p:spPr bwMode="auto">
            <a:xfrm>
              <a:off x="-6116955" y="6486970"/>
              <a:ext cx="1835150" cy="428625"/>
            </a:xfrm>
            <a:custGeom>
              <a:avLst/>
              <a:gdLst>
                <a:gd name="T0" fmla="*/ 1156 w 1156"/>
                <a:gd name="T1" fmla="*/ 0 h 270"/>
                <a:gd name="T2" fmla="*/ 1142 w 1156"/>
                <a:gd name="T3" fmla="*/ 0 h 270"/>
                <a:gd name="T4" fmla="*/ 1104 w 1156"/>
                <a:gd name="T5" fmla="*/ 2 h 270"/>
                <a:gd name="T6" fmla="*/ 1046 w 1156"/>
                <a:gd name="T7" fmla="*/ 6 h 270"/>
                <a:gd name="T8" fmla="*/ 970 w 1156"/>
                <a:gd name="T9" fmla="*/ 12 h 270"/>
                <a:gd name="T10" fmla="*/ 880 w 1156"/>
                <a:gd name="T11" fmla="*/ 24 h 270"/>
                <a:gd name="T12" fmla="*/ 780 w 1156"/>
                <a:gd name="T13" fmla="*/ 36 h 270"/>
                <a:gd name="T14" fmla="*/ 674 w 1156"/>
                <a:gd name="T15" fmla="*/ 54 h 270"/>
                <a:gd name="T16" fmla="*/ 564 w 1156"/>
                <a:gd name="T17" fmla="*/ 76 h 270"/>
                <a:gd name="T18" fmla="*/ 510 w 1156"/>
                <a:gd name="T19" fmla="*/ 88 h 270"/>
                <a:gd name="T20" fmla="*/ 482 w 1156"/>
                <a:gd name="T21" fmla="*/ 96 h 270"/>
                <a:gd name="T22" fmla="*/ 456 w 1156"/>
                <a:gd name="T23" fmla="*/ 102 h 270"/>
                <a:gd name="T24" fmla="*/ 404 w 1156"/>
                <a:gd name="T25" fmla="*/ 116 h 270"/>
                <a:gd name="T26" fmla="*/ 352 w 1156"/>
                <a:gd name="T27" fmla="*/ 130 h 270"/>
                <a:gd name="T28" fmla="*/ 256 w 1156"/>
                <a:gd name="T29" fmla="*/ 162 h 270"/>
                <a:gd name="T30" fmla="*/ 212 w 1156"/>
                <a:gd name="T31" fmla="*/ 178 h 270"/>
                <a:gd name="T32" fmla="*/ 192 w 1156"/>
                <a:gd name="T33" fmla="*/ 184 h 270"/>
                <a:gd name="T34" fmla="*/ 172 w 1156"/>
                <a:gd name="T35" fmla="*/ 192 h 270"/>
                <a:gd name="T36" fmla="*/ 100 w 1156"/>
                <a:gd name="T37" fmla="*/ 222 h 270"/>
                <a:gd name="T38" fmla="*/ 48 w 1156"/>
                <a:gd name="T39" fmla="*/ 246 h 270"/>
                <a:gd name="T40" fmla="*/ 0 w 1156"/>
                <a:gd name="T41" fmla="*/ 270 h 270"/>
                <a:gd name="T42" fmla="*/ 48 w 1156"/>
                <a:gd name="T43" fmla="*/ 248 h 270"/>
                <a:gd name="T44" fmla="*/ 102 w 1156"/>
                <a:gd name="T45" fmla="*/ 224 h 270"/>
                <a:gd name="T46" fmla="*/ 172 w 1156"/>
                <a:gd name="T47" fmla="*/ 196 h 270"/>
                <a:gd name="T48" fmla="*/ 192 w 1156"/>
                <a:gd name="T49" fmla="*/ 190 h 270"/>
                <a:gd name="T50" fmla="*/ 214 w 1156"/>
                <a:gd name="T51" fmla="*/ 182 h 270"/>
                <a:gd name="T52" fmla="*/ 258 w 1156"/>
                <a:gd name="T53" fmla="*/ 168 h 270"/>
                <a:gd name="T54" fmla="*/ 304 w 1156"/>
                <a:gd name="T55" fmla="*/ 152 h 270"/>
                <a:gd name="T56" fmla="*/ 354 w 1156"/>
                <a:gd name="T57" fmla="*/ 138 h 270"/>
                <a:gd name="T58" fmla="*/ 458 w 1156"/>
                <a:gd name="T59" fmla="*/ 110 h 270"/>
                <a:gd name="T60" fmla="*/ 484 w 1156"/>
                <a:gd name="T61" fmla="*/ 102 h 270"/>
                <a:gd name="T62" fmla="*/ 512 w 1156"/>
                <a:gd name="T63" fmla="*/ 96 h 270"/>
                <a:gd name="T64" fmla="*/ 566 w 1156"/>
                <a:gd name="T65" fmla="*/ 84 h 270"/>
                <a:gd name="T66" fmla="*/ 676 w 1156"/>
                <a:gd name="T67" fmla="*/ 62 h 270"/>
                <a:gd name="T68" fmla="*/ 728 w 1156"/>
                <a:gd name="T69" fmla="*/ 52 h 270"/>
                <a:gd name="T70" fmla="*/ 782 w 1156"/>
                <a:gd name="T71" fmla="*/ 44 h 270"/>
                <a:gd name="T72" fmla="*/ 880 w 1156"/>
                <a:gd name="T73" fmla="*/ 28 h 270"/>
                <a:gd name="T74" fmla="*/ 970 w 1156"/>
                <a:gd name="T75" fmla="*/ 18 h 270"/>
                <a:gd name="T76" fmla="*/ 1046 w 1156"/>
                <a:gd name="T77" fmla="*/ 8 h 270"/>
                <a:gd name="T78" fmla="*/ 1104 w 1156"/>
                <a:gd name="T7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6" h="270">
                  <a:moveTo>
                    <a:pt x="1156" y="0"/>
                  </a:moveTo>
                  <a:lnTo>
                    <a:pt x="1156" y="0"/>
                  </a:lnTo>
                  <a:lnTo>
                    <a:pt x="1142" y="0"/>
                  </a:lnTo>
                  <a:lnTo>
                    <a:pt x="1142" y="0"/>
                  </a:lnTo>
                  <a:lnTo>
                    <a:pt x="1104" y="2"/>
                  </a:lnTo>
                  <a:lnTo>
                    <a:pt x="1104" y="2"/>
                  </a:lnTo>
                  <a:lnTo>
                    <a:pt x="1046" y="6"/>
                  </a:lnTo>
                  <a:lnTo>
                    <a:pt x="1046" y="6"/>
                  </a:lnTo>
                  <a:lnTo>
                    <a:pt x="970" y="12"/>
                  </a:lnTo>
                  <a:lnTo>
                    <a:pt x="970" y="12"/>
                  </a:lnTo>
                  <a:lnTo>
                    <a:pt x="880" y="24"/>
                  </a:lnTo>
                  <a:lnTo>
                    <a:pt x="880" y="24"/>
                  </a:lnTo>
                  <a:lnTo>
                    <a:pt x="780" y="36"/>
                  </a:lnTo>
                  <a:lnTo>
                    <a:pt x="780" y="36"/>
                  </a:lnTo>
                  <a:lnTo>
                    <a:pt x="728" y="46"/>
                  </a:lnTo>
                  <a:lnTo>
                    <a:pt x="674" y="54"/>
                  </a:lnTo>
                  <a:lnTo>
                    <a:pt x="674" y="54"/>
                  </a:lnTo>
                  <a:lnTo>
                    <a:pt x="564" y="76"/>
                  </a:lnTo>
                  <a:lnTo>
                    <a:pt x="564" y="76"/>
                  </a:lnTo>
                  <a:lnTo>
                    <a:pt x="510" y="88"/>
                  </a:lnTo>
                  <a:lnTo>
                    <a:pt x="510" y="88"/>
                  </a:lnTo>
                  <a:lnTo>
                    <a:pt x="482" y="96"/>
                  </a:lnTo>
                  <a:lnTo>
                    <a:pt x="482" y="96"/>
                  </a:lnTo>
                  <a:lnTo>
                    <a:pt x="456" y="102"/>
                  </a:lnTo>
                  <a:lnTo>
                    <a:pt x="456" y="102"/>
                  </a:lnTo>
                  <a:lnTo>
                    <a:pt x="404" y="116"/>
                  </a:lnTo>
                  <a:lnTo>
                    <a:pt x="352" y="130"/>
                  </a:lnTo>
                  <a:lnTo>
                    <a:pt x="352" y="130"/>
                  </a:lnTo>
                  <a:lnTo>
                    <a:pt x="302" y="146"/>
                  </a:lnTo>
                  <a:lnTo>
                    <a:pt x="256" y="162"/>
                  </a:lnTo>
                  <a:lnTo>
                    <a:pt x="256" y="162"/>
                  </a:lnTo>
                  <a:lnTo>
                    <a:pt x="212" y="178"/>
                  </a:lnTo>
                  <a:lnTo>
                    <a:pt x="212" y="178"/>
                  </a:lnTo>
                  <a:lnTo>
                    <a:pt x="192" y="184"/>
                  </a:lnTo>
                  <a:lnTo>
                    <a:pt x="192" y="184"/>
                  </a:lnTo>
                  <a:lnTo>
                    <a:pt x="172" y="192"/>
                  </a:lnTo>
                  <a:lnTo>
                    <a:pt x="172" y="192"/>
                  </a:lnTo>
                  <a:lnTo>
                    <a:pt x="100" y="222"/>
                  </a:lnTo>
                  <a:lnTo>
                    <a:pt x="100" y="222"/>
                  </a:lnTo>
                  <a:lnTo>
                    <a:pt x="48" y="246"/>
                  </a:lnTo>
                  <a:lnTo>
                    <a:pt x="48" y="246"/>
                  </a:lnTo>
                  <a:lnTo>
                    <a:pt x="0" y="270"/>
                  </a:lnTo>
                  <a:lnTo>
                    <a:pt x="0" y="270"/>
                  </a:lnTo>
                  <a:lnTo>
                    <a:pt x="48" y="248"/>
                  </a:lnTo>
                  <a:lnTo>
                    <a:pt x="48" y="248"/>
                  </a:lnTo>
                  <a:lnTo>
                    <a:pt x="102" y="224"/>
                  </a:lnTo>
                  <a:lnTo>
                    <a:pt x="102" y="224"/>
                  </a:lnTo>
                  <a:lnTo>
                    <a:pt x="172" y="196"/>
                  </a:lnTo>
                  <a:lnTo>
                    <a:pt x="172" y="196"/>
                  </a:lnTo>
                  <a:lnTo>
                    <a:pt x="192" y="190"/>
                  </a:lnTo>
                  <a:lnTo>
                    <a:pt x="192" y="190"/>
                  </a:lnTo>
                  <a:lnTo>
                    <a:pt x="214" y="182"/>
                  </a:lnTo>
                  <a:lnTo>
                    <a:pt x="214" y="182"/>
                  </a:lnTo>
                  <a:lnTo>
                    <a:pt x="258" y="168"/>
                  </a:lnTo>
                  <a:lnTo>
                    <a:pt x="258" y="168"/>
                  </a:lnTo>
                  <a:lnTo>
                    <a:pt x="304" y="152"/>
                  </a:lnTo>
                  <a:lnTo>
                    <a:pt x="354" y="138"/>
                  </a:lnTo>
                  <a:lnTo>
                    <a:pt x="354" y="138"/>
                  </a:lnTo>
                  <a:lnTo>
                    <a:pt x="406" y="124"/>
                  </a:lnTo>
                  <a:lnTo>
                    <a:pt x="458" y="110"/>
                  </a:lnTo>
                  <a:lnTo>
                    <a:pt x="458" y="110"/>
                  </a:lnTo>
                  <a:lnTo>
                    <a:pt x="484" y="102"/>
                  </a:lnTo>
                  <a:lnTo>
                    <a:pt x="484" y="102"/>
                  </a:lnTo>
                  <a:lnTo>
                    <a:pt x="512" y="96"/>
                  </a:lnTo>
                  <a:lnTo>
                    <a:pt x="512" y="96"/>
                  </a:lnTo>
                  <a:lnTo>
                    <a:pt x="566" y="84"/>
                  </a:lnTo>
                  <a:lnTo>
                    <a:pt x="566" y="84"/>
                  </a:lnTo>
                  <a:lnTo>
                    <a:pt x="676" y="62"/>
                  </a:lnTo>
                  <a:lnTo>
                    <a:pt x="676" y="62"/>
                  </a:lnTo>
                  <a:lnTo>
                    <a:pt x="728" y="52"/>
                  </a:lnTo>
                  <a:lnTo>
                    <a:pt x="782" y="44"/>
                  </a:lnTo>
                  <a:lnTo>
                    <a:pt x="782" y="44"/>
                  </a:lnTo>
                  <a:lnTo>
                    <a:pt x="880" y="28"/>
                  </a:lnTo>
                  <a:lnTo>
                    <a:pt x="880" y="28"/>
                  </a:lnTo>
                  <a:lnTo>
                    <a:pt x="970" y="18"/>
                  </a:lnTo>
                  <a:lnTo>
                    <a:pt x="970" y="18"/>
                  </a:lnTo>
                  <a:lnTo>
                    <a:pt x="1046" y="8"/>
                  </a:lnTo>
                  <a:lnTo>
                    <a:pt x="1046" y="8"/>
                  </a:lnTo>
                  <a:lnTo>
                    <a:pt x="1104" y="4"/>
                  </a:lnTo>
                  <a:lnTo>
                    <a:pt x="1104" y="4"/>
                  </a:lnTo>
                  <a:lnTo>
                    <a:pt x="1156" y="0"/>
                  </a:ln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94"/>
            <p:cNvSpPr>
              <a:spLocks noEditPoints="1"/>
            </p:cNvSpPr>
            <p:nvPr/>
          </p:nvSpPr>
          <p:spPr bwMode="auto">
            <a:xfrm>
              <a:off x="-6278880" y="8306245"/>
              <a:ext cx="5630863" cy="1362075"/>
            </a:xfrm>
            <a:custGeom>
              <a:avLst/>
              <a:gdLst>
                <a:gd name="T0" fmla="*/ 2285 w 3547"/>
                <a:gd name="T1" fmla="*/ 822 h 858"/>
                <a:gd name="T2" fmla="*/ 2114 w 3547"/>
                <a:gd name="T3" fmla="*/ 828 h 858"/>
                <a:gd name="T4" fmla="*/ 1938 w 3547"/>
                <a:gd name="T5" fmla="*/ 826 h 858"/>
                <a:gd name="T6" fmla="*/ 1858 w 3547"/>
                <a:gd name="T7" fmla="*/ 852 h 858"/>
                <a:gd name="T8" fmla="*/ 2026 w 3547"/>
                <a:gd name="T9" fmla="*/ 858 h 858"/>
                <a:gd name="T10" fmla="*/ 2114 w 3547"/>
                <a:gd name="T11" fmla="*/ 858 h 858"/>
                <a:gd name="T12" fmla="*/ 2287 w 3547"/>
                <a:gd name="T13" fmla="*/ 850 h 858"/>
                <a:gd name="T14" fmla="*/ 3061 w 3547"/>
                <a:gd name="T15" fmla="*/ 710 h 858"/>
                <a:gd name="T16" fmla="*/ 2835 w 3547"/>
                <a:gd name="T17" fmla="*/ 756 h 858"/>
                <a:gd name="T18" fmla="*/ 2649 w 3547"/>
                <a:gd name="T19" fmla="*/ 786 h 858"/>
                <a:gd name="T20" fmla="*/ 2531 w 3547"/>
                <a:gd name="T21" fmla="*/ 800 h 858"/>
                <a:gd name="T22" fmla="*/ 2405 w 3547"/>
                <a:gd name="T23" fmla="*/ 840 h 858"/>
                <a:gd name="T24" fmla="*/ 2607 w 3547"/>
                <a:gd name="T25" fmla="*/ 816 h 858"/>
                <a:gd name="T26" fmla="*/ 2805 w 3547"/>
                <a:gd name="T27" fmla="*/ 778 h 858"/>
                <a:gd name="T28" fmla="*/ 2975 w 3547"/>
                <a:gd name="T29" fmla="*/ 746 h 858"/>
                <a:gd name="T30" fmla="*/ 3141 w 3547"/>
                <a:gd name="T31" fmla="*/ 692 h 858"/>
                <a:gd name="T32" fmla="*/ 3137 w 3547"/>
                <a:gd name="T33" fmla="*/ 706 h 858"/>
                <a:gd name="T34" fmla="*/ 3547 w 3547"/>
                <a:gd name="T35" fmla="*/ 580 h 858"/>
                <a:gd name="T36" fmla="*/ 3307 w 3547"/>
                <a:gd name="T37" fmla="*/ 650 h 858"/>
                <a:gd name="T38" fmla="*/ 3309 w 3547"/>
                <a:gd name="T39" fmla="*/ 658 h 858"/>
                <a:gd name="T40" fmla="*/ 3547 w 3547"/>
                <a:gd name="T41" fmla="*/ 580 h 858"/>
                <a:gd name="T42" fmla="*/ 26 w 3547"/>
                <a:gd name="T43" fmla="*/ 34 h 858"/>
                <a:gd name="T44" fmla="*/ 168 w 3547"/>
                <a:gd name="T45" fmla="*/ 184 h 858"/>
                <a:gd name="T46" fmla="*/ 288 w 3547"/>
                <a:gd name="T47" fmla="*/ 288 h 858"/>
                <a:gd name="T48" fmla="*/ 440 w 3547"/>
                <a:gd name="T49" fmla="*/ 400 h 858"/>
                <a:gd name="T50" fmla="*/ 690 w 3547"/>
                <a:gd name="T51" fmla="*/ 546 h 858"/>
                <a:gd name="T52" fmla="*/ 760 w 3547"/>
                <a:gd name="T53" fmla="*/ 582 h 858"/>
                <a:gd name="T54" fmla="*/ 908 w 3547"/>
                <a:gd name="T55" fmla="*/ 648 h 858"/>
                <a:gd name="T56" fmla="*/ 986 w 3547"/>
                <a:gd name="T57" fmla="*/ 678 h 858"/>
                <a:gd name="T58" fmla="*/ 1148 w 3547"/>
                <a:gd name="T59" fmla="*/ 732 h 858"/>
                <a:gd name="T60" fmla="*/ 1232 w 3547"/>
                <a:gd name="T61" fmla="*/ 756 h 858"/>
                <a:gd name="T62" fmla="*/ 1404 w 3547"/>
                <a:gd name="T63" fmla="*/ 796 h 858"/>
                <a:gd name="T64" fmla="*/ 1492 w 3547"/>
                <a:gd name="T65" fmla="*/ 812 h 858"/>
                <a:gd name="T66" fmla="*/ 1624 w 3547"/>
                <a:gd name="T67" fmla="*/ 832 h 858"/>
                <a:gd name="T68" fmla="*/ 1758 w 3547"/>
                <a:gd name="T69" fmla="*/ 846 h 858"/>
                <a:gd name="T70" fmla="*/ 1810 w 3547"/>
                <a:gd name="T71" fmla="*/ 850 h 858"/>
                <a:gd name="T72" fmla="*/ 1762 w 3547"/>
                <a:gd name="T73" fmla="*/ 814 h 858"/>
                <a:gd name="T74" fmla="*/ 1606 w 3547"/>
                <a:gd name="T75" fmla="*/ 798 h 858"/>
                <a:gd name="T76" fmla="*/ 1498 w 3547"/>
                <a:gd name="T77" fmla="*/ 782 h 858"/>
                <a:gd name="T78" fmla="*/ 1324 w 3547"/>
                <a:gd name="T79" fmla="*/ 748 h 858"/>
                <a:gd name="T80" fmla="*/ 1198 w 3547"/>
                <a:gd name="T81" fmla="*/ 716 h 858"/>
                <a:gd name="T82" fmla="*/ 1074 w 3547"/>
                <a:gd name="T83" fmla="*/ 678 h 858"/>
                <a:gd name="T84" fmla="*/ 956 w 3547"/>
                <a:gd name="T85" fmla="*/ 638 h 858"/>
                <a:gd name="T86" fmla="*/ 842 w 3547"/>
                <a:gd name="T87" fmla="*/ 592 h 858"/>
                <a:gd name="T88" fmla="*/ 734 w 3547"/>
                <a:gd name="T89" fmla="*/ 544 h 858"/>
                <a:gd name="T90" fmla="*/ 632 w 3547"/>
                <a:gd name="T91" fmla="*/ 492 h 858"/>
                <a:gd name="T92" fmla="*/ 450 w 3547"/>
                <a:gd name="T93" fmla="*/ 384 h 858"/>
                <a:gd name="T94" fmla="*/ 344 w 3547"/>
                <a:gd name="T95" fmla="*/ 312 h 858"/>
                <a:gd name="T96" fmla="*/ 296 w 3547"/>
                <a:gd name="T97" fmla="*/ 278 h 858"/>
                <a:gd name="T98" fmla="*/ 174 w 3547"/>
                <a:gd name="T99" fmla="*/ 178 h 858"/>
                <a:gd name="T100" fmla="*/ 26 w 3547"/>
                <a:gd name="T101" fmla="*/ 32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47" h="858">
                  <a:moveTo>
                    <a:pt x="2333" y="818"/>
                  </a:moveTo>
                  <a:lnTo>
                    <a:pt x="2333" y="818"/>
                  </a:lnTo>
                  <a:lnTo>
                    <a:pt x="2285" y="822"/>
                  </a:lnTo>
                  <a:lnTo>
                    <a:pt x="2285" y="822"/>
                  </a:lnTo>
                  <a:lnTo>
                    <a:pt x="2199" y="824"/>
                  </a:lnTo>
                  <a:lnTo>
                    <a:pt x="2199" y="824"/>
                  </a:lnTo>
                  <a:lnTo>
                    <a:pt x="2114" y="828"/>
                  </a:lnTo>
                  <a:lnTo>
                    <a:pt x="2114" y="828"/>
                  </a:lnTo>
                  <a:lnTo>
                    <a:pt x="2026" y="826"/>
                  </a:lnTo>
                  <a:lnTo>
                    <a:pt x="2026" y="826"/>
                  </a:lnTo>
                  <a:lnTo>
                    <a:pt x="1938" y="826"/>
                  </a:lnTo>
                  <a:lnTo>
                    <a:pt x="1938" y="826"/>
                  </a:lnTo>
                  <a:lnTo>
                    <a:pt x="1850" y="820"/>
                  </a:lnTo>
                  <a:lnTo>
                    <a:pt x="1824" y="820"/>
                  </a:lnTo>
                  <a:lnTo>
                    <a:pt x="1858" y="852"/>
                  </a:lnTo>
                  <a:lnTo>
                    <a:pt x="1858" y="852"/>
                  </a:lnTo>
                  <a:lnTo>
                    <a:pt x="1938" y="858"/>
                  </a:lnTo>
                  <a:lnTo>
                    <a:pt x="1938" y="858"/>
                  </a:lnTo>
                  <a:lnTo>
                    <a:pt x="2026" y="858"/>
                  </a:lnTo>
                  <a:lnTo>
                    <a:pt x="2026" y="858"/>
                  </a:lnTo>
                  <a:lnTo>
                    <a:pt x="2106" y="858"/>
                  </a:lnTo>
                  <a:lnTo>
                    <a:pt x="2106" y="858"/>
                  </a:lnTo>
                  <a:lnTo>
                    <a:pt x="2114" y="858"/>
                  </a:lnTo>
                  <a:lnTo>
                    <a:pt x="2114" y="858"/>
                  </a:lnTo>
                  <a:lnTo>
                    <a:pt x="2201" y="854"/>
                  </a:lnTo>
                  <a:lnTo>
                    <a:pt x="2201" y="854"/>
                  </a:lnTo>
                  <a:lnTo>
                    <a:pt x="2287" y="850"/>
                  </a:lnTo>
                  <a:lnTo>
                    <a:pt x="2287" y="850"/>
                  </a:lnTo>
                  <a:lnTo>
                    <a:pt x="2323" y="848"/>
                  </a:lnTo>
                  <a:lnTo>
                    <a:pt x="2333" y="818"/>
                  </a:lnTo>
                  <a:close/>
                  <a:moveTo>
                    <a:pt x="3061" y="710"/>
                  </a:moveTo>
                  <a:lnTo>
                    <a:pt x="3061" y="710"/>
                  </a:lnTo>
                  <a:lnTo>
                    <a:pt x="2971" y="728"/>
                  </a:lnTo>
                  <a:lnTo>
                    <a:pt x="2971" y="728"/>
                  </a:lnTo>
                  <a:lnTo>
                    <a:pt x="2905" y="744"/>
                  </a:lnTo>
                  <a:lnTo>
                    <a:pt x="2835" y="756"/>
                  </a:lnTo>
                  <a:lnTo>
                    <a:pt x="2687" y="780"/>
                  </a:lnTo>
                  <a:lnTo>
                    <a:pt x="2687" y="780"/>
                  </a:lnTo>
                  <a:lnTo>
                    <a:pt x="2649" y="786"/>
                  </a:lnTo>
                  <a:lnTo>
                    <a:pt x="2649" y="786"/>
                  </a:lnTo>
                  <a:lnTo>
                    <a:pt x="2611" y="790"/>
                  </a:lnTo>
                  <a:lnTo>
                    <a:pt x="2611" y="790"/>
                  </a:lnTo>
                  <a:lnTo>
                    <a:pt x="2531" y="800"/>
                  </a:lnTo>
                  <a:lnTo>
                    <a:pt x="2531" y="800"/>
                  </a:lnTo>
                  <a:lnTo>
                    <a:pt x="2475" y="806"/>
                  </a:lnTo>
                  <a:lnTo>
                    <a:pt x="2415" y="812"/>
                  </a:lnTo>
                  <a:lnTo>
                    <a:pt x="2405" y="840"/>
                  </a:lnTo>
                  <a:lnTo>
                    <a:pt x="2405" y="840"/>
                  </a:lnTo>
                  <a:lnTo>
                    <a:pt x="2471" y="834"/>
                  </a:lnTo>
                  <a:lnTo>
                    <a:pt x="2535" y="826"/>
                  </a:lnTo>
                  <a:lnTo>
                    <a:pt x="2535" y="826"/>
                  </a:lnTo>
                  <a:lnTo>
                    <a:pt x="2607" y="816"/>
                  </a:lnTo>
                  <a:lnTo>
                    <a:pt x="2607" y="816"/>
                  </a:lnTo>
                  <a:lnTo>
                    <a:pt x="2673" y="802"/>
                  </a:lnTo>
                  <a:lnTo>
                    <a:pt x="2739" y="790"/>
                  </a:lnTo>
                  <a:lnTo>
                    <a:pt x="2805" y="778"/>
                  </a:lnTo>
                  <a:lnTo>
                    <a:pt x="2869" y="770"/>
                  </a:lnTo>
                  <a:lnTo>
                    <a:pt x="2869" y="770"/>
                  </a:lnTo>
                  <a:lnTo>
                    <a:pt x="2923" y="758"/>
                  </a:lnTo>
                  <a:lnTo>
                    <a:pt x="2975" y="746"/>
                  </a:lnTo>
                  <a:lnTo>
                    <a:pt x="2975" y="746"/>
                  </a:lnTo>
                  <a:lnTo>
                    <a:pt x="3065" y="726"/>
                  </a:lnTo>
                  <a:lnTo>
                    <a:pt x="3061" y="710"/>
                  </a:lnTo>
                  <a:close/>
                  <a:moveTo>
                    <a:pt x="3141" y="692"/>
                  </a:moveTo>
                  <a:lnTo>
                    <a:pt x="3141" y="692"/>
                  </a:lnTo>
                  <a:lnTo>
                    <a:pt x="3133" y="692"/>
                  </a:lnTo>
                  <a:lnTo>
                    <a:pt x="3137" y="706"/>
                  </a:lnTo>
                  <a:lnTo>
                    <a:pt x="3137" y="706"/>
                  </a:lnTo>
                  <a:lnTo>
                    <a:pt x="3145" y="704"/>
                  </a:lnTo>
                  <a:lnTo>
                    <a:pt x="3141" y="692"/>
                  </a:lnTo>
                  <a:close/>
                  <a:moveTo>
                    <a:pt x="3547" y="580"/>
                  </a:moveTo>
                  <a:lnTo>
                    <a:pt x="3547" y="580"/>
                  </a:lnTo>
                  <a:lnTo>
                    <a:pt x="3391" y="624"/>
                  </a:lnTo>
                  <a:lnTo>
                    <a:pt x="3391" y="624"/>
                  </a:lnTo>
                  <a:lnTo>
                    <a:pt x="3307" y="650"/>
                  </a:lnTo>
                  <a:lnTo>
                    <a:pt x="3307" y="650"/>
                  </a:lnTo>
                  <a:lnTo>
                    <a:pt x="3213" y="672"/>
                  </a:lnTo>
                  <a:lnTo>
                    <a:pt x="3217" y="684"/>
                  </a:lnTo>
                  <a:lnTo>
                    <a:pt x="3217" y="684"/>
                  </a:lnTo>
                  <a:lnTo>
                    <a:pt x="3309" y="658"/>
                  </a:lnTo>
                  <a:lnTo>
                    <a:pt x="3309" y="658"/>
                  </a:lnTo>
                  <a:lnTo>
                    <a:pt x="3393" y="630"/>
                  </a:lnTo>
                  <a:lnTo>
                    <a:pt x="3393" y="630"/>
                  </a:lnTo>
                  <a:lnTo>
                    <a:pt x="3547" y="580"/>
                  </a:lnTo>
                  <a:close/>
                  <a:moveTo>
                    <a:pt x="0" y="0"/>
                  </a:moveTo>
                  <a:lnTo>
                    <a:pt x="0" y="0"/>
                  </a:lnTo>
                  <a:lnTo>
                    <a:pt x="26" y="34"/>
                  </a:lnTo>
                  <a:lnTo>
                    <a:pt x="26" y="34"/>
                  </a:lnTo>
                  <a:lnTo>
                    <a:pt x="60" y="72"/>
                  </a:lnTo>
                  <a:lnTo>
                    <a:pt x="106" y="124"/>
                  </a:lnTo>
                  <a:lnTo>
                    <a:pt x="106" y="124"/>
                  </a:lnTo>
                  <a:lnTo>
                    <a:pt x="168" y="184"/>
                  </a:lnTo>
                  <a:lnTo>
                    <a:pt x="204" y="218"/>
                  </a:lnTo>
                  <a:lnTo>
                    <a:pt x="244" y="252"/>
                  </a:lnTo>
                  <a:lnTo>
                    <a:pt x="244" y="252"/>
                  </a:lnTo>
                  <a:lnTo>
                    <a:pt x="288" y="288"/>
                  </a:lnTo>
                  <a:lnTo>
                    <a:pt x="336" y="324"/>
                  </a:lnTo>
                  <a:lnTo>
                    <a:pt x="386" y="362"/>
                  </a:lnTo>
                  <a:lnTo>
                    <a:pt x="440" y="400"/>
                  </a:lnTo>
                  <a:lnTo>
                    <a:pt x="440" y="400"/>
                  </a:lnTo>
                  <a:lnTo>
                    <a:pt x="498" y="436"/>
                  </a:lnTo>
                  <a:lnTo>
                    <a:pt x="558" y="474"/>
                  </a:lnTo>
                  <a:lnTo>
                    <a:pt x="622" y="512"/>
                  </a:lnTo>
                  <a:lnTo>
                    <a:pt x="690" y="546"/>
                  </a:lnTo>
                  <a:lnTo>
                    <a:pt x="690" y="546"/>
                  </a:lnTo>
                  <a:lnTo>
                    <a:pt x="724" y="566"/>
                  </a:lnTo>
                  <a:lnTo>
                    <a:pt x="724" y="566"/>
                  </a:lnTo>
                  <a:lnTo>
                    <a:pt x="760" y="582"/>
                  </a:lnTo>
                  <a:lnTo>
                    <a:pt x="760" y="582"/>
                  </a:lnTo>
                  <a:lnTo>
                    <a:pt x="832" y="616"/>
                  </a:lnTo>
                  <a:lnTo>
                    <a:pt x="832" y="616"/>
                  </a:lnTo>
                  <a:lnTo>
                    <a:pt x="908" y="648"/>
                  </a:lnTo>
                  <a:lnTo>
                    <a:pt x="908" y="648"/>
                  </a:lnTo>
                  <a:lnTo>
                    <a:pt x="946" y="664"/>
                  </a:lnTo>
                  <a:lnTo>
                    <a:pt x="946" y="664"/>
                  </a:lnTo>
                  <a:lnTo>
                    <a:pt x="986" y="678"/>
                  </a:lnTo>
                  <a:lnTo>
                    <a:pt x="986" y="678"/>
                  </a:lnTo>
                  <a:lnTo>
                    <a:pt x="1066" y="706"/>
                  </a:lnTo>
                  <a:lnTo>
                    <a:pt x="1066" y="706"/>
                  </a:lnTo>
                  <a:lnTo>
                    <a:pt x="1148" y="732"/>
                  </a:lnTo>
                  <a:lnTo>
                    <a:pt x="1148" y="732"/>
                  </a:lnTo>
                  <a:lnTo>
                    <a:pt x="1190" y="744"/>
                  </a:lnTo>
                  <a:lnTo>
                    <a:pt x="1190" y="744"/>
                  </a:lnTo>
                  <a:lnTo>
                    <a:pt x="1232" y="756"/>
                  </a:lnTo>
                  <a:lnTo>
                    <a:pt x="1232" y="756"/>
                  </a:lnTo>
                  <a:lnTo>
                    <a:pt x="1318" y="778"/>
                  </a:lnTo>
                  <a:lnTo>
                    <a:pt x="1318" y="778"/>
                  </a:lnTo>
                  <a:lnTo>
                    <a:pt x="1404" y="796"/>
                  </a:lnTo>
                  <a:lnTo>
                    <a:pt x="1404" y="796"/>
                  </a:lnTo>
                  <a:lnTo>
                    <a:pt x="1448" y="804"/>
                  </a:lnTo>
                  <a:lnTo>
                    <a:pt x="1492" y="812"/>
                  </a:lnTo>
                  <a:lnTo>
                    <a:pt x="1492" y="812"/>
                  </a:lnTo>
                  <a:lnTo>
                    <a:pt x="1580" y="826"/>
                  </a:lnTo>
                  <a:lnTo>
                    <a:pt x="1602" y="830"/>
                  </a:lnTo>
                  <a:lnTo>
                    <a:pt x="1614" y="832"/>
                  </a:lnTo>
                  <a:lnTo>
                    <a:pt x="1624" y="832"/>
                  </a:lnTo>
                  <a:lnTo>
                    <a:pt x="1670" y="838"/>
                  </a:lnTo>
                  <a:lnTo>
                    <a:pt x="1670" y="838"/>
                  </a:lnTo>
                  <a:lnTo>
                    <a:pt x="1758" y="846"/>
                  </a:lnTo>
                  <a:lnTo>
                    <a:pt x="1758" y="846"/>
                  </a:lnTo>
                  <a:lnTo>
                    <a:pt x="1782" y="848"/>
                  </a:lnTo>
                  <a:lnTo>
                    <a:pt x="1804" y="850"/>
                  </a:lnTo>
                  <a:lnTo>
                    <a:pt x="1804" y="850"/>
                  </a:lnTo>
                  <a:lnTo>
                    <a:pt x="1810" y="850"/>
                  </a:lnTo>
                  <a:lnTo>
                    <a:pt x="1776" y="816"/>
                  </a:lnTo>
                  <a:lnTo>
                    <a:pt x="1776" y="816"/>
                  </a:lnTo>
                  <a:lnTo>
                    <a:pt x="1762" y="814"/>
                  </a:lnTo>
                  <a:lnTo>
                    <a:pt x="1762" y="814"/>
                  </a:lnTo>
                  <a:lnTo>
                    <a:pt x="1674" y="806"/>
                  </a:lnTo>
                  <a:lnTo>
                    <a:pt x="1628" y="800"/>
                  </a:lnTo>
                  <a:lnTo>
                    <a:pt x="1618" y="800"/>
                  </a:lnTo>
                  <a:lnTo>
                    <a:pt x="1606" y="798"/>
                  </a:lnTo>
                  <a:lnTo>
                    <a:pt x="1584" y="794"/>
                  </a:lnTo>
                  <a:lnTo>
                    <a:pt x="1584" y="794"/>
                  </a:lnTo>
                  <a:lnTo>
                    <a:pt x="1498" y="782"/>
                  </a:lnTo>
                  <a:lnTo>
                    <a:pt x="1498" y="782"/>
                  </a:lnTo>
                  <a:lnTo>
                    <a:pt x="1454" y="774"/>
                  </a:lnTo>
                  <a:lnTo>
                    <a:pt x="1410" y="764"/>
                  </a:lnTo>
                  <a:lnTo>
                    <a:pt x="1410" y="764"/>
                  </a:lnTo>
                  <a:lnTo>
                    <a:pt x="1324" y="748"/>
                  </a:lnTo>
                  <a:lnTo>
                    <a:pt x="1324" y="748"/>
                  </a:lnTo>
                  <a:lnTo>
                    <a:pt x="1240" y="726"/>
                  </a:lnTo>
                  <a:lnTo>
                    <a:pt x="1240" y="726"/>
                  </a:lnTo>
                  <a:lnTo>
                    <a:pt x="1198" y="716"/>
                  </a:lnTo>
                  <a:lnTo>
                    <a:pt x="1198" y="716"/>
                  </a:lnTo>
                  <a:lnTo>
                    <a:pt x="1156" y="704"/>
                  </a:lnTo>
                  <a:lnTo>
                    <a:pt x="1156" y="704"/>
                  </a:lnTo>
                  <a:lnTo>
                    <a:pt x="1074" y="678"/>
                  </a:lnTo>
                  <a:lnTo>
                    <a:pt x="1074" y="678"/>
                  </a:lnTo>
                  <a:lnTo>
                    <a:pt x="996" y="652"/>
                  </a:lnTo>
                  <a:lnTo>
                    <a:pt x="996" y="652"/>
                  </a:lnTo>
                  <a:lnTo>
                    <a:pt x="956" y="638"/>
                  </a:lnTo>
                  <a:lnTo>
                    <a:pt x="956" y="638"/>
                  </a:lnTo>
                  <a:lnTo>
                    <a:pt x="918" y="622"/>
                  </a:lnTo>
                  <a:lnTo>
                    <a:pt x="918" y="622"/>
                  </a:lnTo>
                  <a:lnTo>
                    <a:pt x="842" y="592"/>
                  </a:lnTo>
                  <a:lnTo>
                    <a:pt x="842" y="592"/>
                  </a:lnTo>
                  <a:lnTo>
                    <a:pt x="770" y="560"/>
                  </a:lnTo>
                  <a:lnTo>
                    <a:pt x="770" y="560"/>
                  </a:lnTo>
                  <a:lnTo>
                    <a:pt x="734" y="544"/>
                  </a:lnTo>
                  <a:lnTo>
                    <a:pt x="734" y="544"/>
                  </a:lnTo>
                  <a:lnTo>
                    <a:pt x="700" y="526"/>
                  </a:lnTo>
                  <a:lnTo>
                    <a:pt x="700" y="526"/>
                  </a:lnTo>
                  <a:lnTo>
                    <a:pt x="632" y="492"/>
                  </a:lnTo>
                  <a:lnTo>
                    <a:pt x="568" y="456"/>
                  </a:lnTo>
                  <a:lnTo>
                    <a:pt x="508" y="420"/>
                  </a:lnTo>
                  <a:lnTo>
                    <a:pt x="450" y="384"/>
                  </a:lnTo>
                  <a:lnTo>
                    <a:pt x="450" y="384"/>
                  </a:lnTo>
                  <a:lnTo>
                    <a:pt x="396" y="348"/>
                  </a:lnTo>
                  <a:lnTo>
                    <a:pt x="396" y="348"/>
                  </a:lnTo>
                  <a:lnTo>
                    <a:pt x="344" y="312"/>
                  </a:lnTo>
                  <a:lnTo>
                    <a:pt x="344" y="312"/>
                  </a:lnTo>
                  <a:lnTo>
                    <a:pt x="320" y="294"/>
                  </a:lnTo>
                  <a:lnTo>
                    <a:pt x="320" y="294"/>
                  </a:lnTo>
                  <a:lnTo>
                    <a:pt x="296" y="278"/>
                  </a:lnTo>
                  <a:lnTo>
                    <a:pt x="296" y="278"/>
                  </a:lnTo>
                  <a:lnTo>
                    <a:pt x="252" y="242"/>
                  </a:lnTo>
                  <a:lnTo>
                    <a:pt x="252" y="242"/>
                  </a:lnTo>
                  <a:lnTo>
                    <a:pt x="212" y="210"/>
                  </a:lnTo>
                  <a:lnTo>
                    <a:pt x="174" y="178"/>
                  </a:lnTo>
                  <a:lnTo>
                    <a:pt x="112" y="120"/>
                  </a:lnTo>
                  <a:lnTo>
                    <a:pt x="112" y="120"/>
                  </a:lnTo>
                  <a:lnTo>
                    <a:pt x="62" y="70"/>
                  </a:lnTo>
                  <a:lnTo>
                    <a:pt x="26" y="32"/>
                  </a:lnTo>
                  <a:lnTo>
                    <a:pt x="26" y="32"/>
                  </a:lnTo>
                  <a:lnTo>
                    <a:pt x="0"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95"/>
            <p:cNvSpPr>
              <a:spLocks/>
            </p:cNvSpPr>
            <p:nvPr/>
          </p:nvSpPr>
          <p:spPr bwMode="auto">
            <a:xfrm>
              <a:off x="-3383280" y="9604820"/>
              <a:ext cx="808038" cy="63500"/>
            </a:xfrm>
            <a:custGeom>
              <a:avLst/>
              <a:gdLst>
                <a:gd name="T0" fmla="*/ 509 w 509"/>
                <a:gd name="T1" fmla="*/ 0 h 40"/>
                <a:gd name="T2" fmla="*/ 509 w 509"/>
                <a:gd name="T3" fmla="*/ 0 h 40"/>
                <a:gd name="T4" fmla="*/ 461 w 509"/>
                <a:gd name="T5" fmla="*/ 4 h 40"/>
                <a:gd name="T6" fmla="*/ 461 w 509"/>
                <a:gd name="T7" fmla="*/ 4 h 40"/>
                <a:gd name="T8" fmla="*/ 375 w 509"/>
                <a:gd name="T9" fmla="*/ 6 h 40"/>
                <a:gd name="T10" fmla="*/ 375 w 509"/>
                <a:gd name="T11" fmla="*/ 6 h 40"/>
                <a:gd name="T12" fmla="*/ 290 w 509"/>
                <a:gd name="T13" fmla="*/ 10 h 40"/>
                <a:gd name="T14" fmla="*/ 290 w 509"/>
                <a:gd name="T15" fmla="*/ 10 h 40"/>
                <a:gd name="T16" fmla="*/ 202 w 509"/>
                <a:gd name="T17" fmla="*/ 8 h 40"/>
                <a:gd name="T18" fmla="*/ 202 w 509"/>
                <a:gd name="T19" fmla="*/ 8 h 40"/>
                <a:gd name="T20" fmla="*/ 114 w 509"/>
                <a:gd name="T21" fmla="*/ 8 h 40"/>
                <a:gd name="T22" fmla="*/ 114 w 509"/>
                <a:gd name="T23" fmla="*/ 8 h 40"/>
                <a:gd name="T24" fmla="*/ 26 w 509"/>
                <a:gd name="T25" fmla="*/ 2 h 40"/>
                <a:gd name="T26" fmla="*/ 0 w 509"/>
                <a:gd name="T27" fmla="*/ 2 h 40"/>
                <a:gd name="T28" fmla="*/ 34 w 509"/>
                <a:gd name="T29" fmla="*/ 34 h 40"/>
                <a:gd name="T30" fmla="*/ 34 w 509"/>
                <a:gd name="T31" fmla="*/ 34 h 40"/>
                <a:gd name="T32" fmla="*/ 114 w 509"/>
                <a:gd name="T33" fmla="*/ 40 h 40"/>
                <a:gd name="T34" fmla="*/ 114 w 509"/>
                <a:gd name="T35" fmla="*/ 40 h 40"/>
                <a:gd name="T36" fmla="*/ 202 w 509"/>
                <a:gd name="T37" fmla="*/ 40 h 40"/>
                <a:gd name="T38" fmla="*/ 202 w 509"/>
                <a:gd name="T39" fmla="*/ 40 h 40"/>
                <a:gd name="T40" fmla="*/ 282 w 509"/>
                <a:gd name="T41" fmla="*/ 40 h 40"/>
                <a:gd name="T42" fmla="*/ 282 w 509"/>
                <a:gd name="T43" fmla="*/ 40 h 40"/>
                <a:gd name="T44" fmla="*/ 290 w 509"/>
                <a:gd name="T45" fmla="*/ 40 h 40"/>
                <a:gd name="T46" fmla="*/ 290 w 509"/>
                <a:gd name="T47" fmla="*/ 40 h 40"/>
                <a:gd name="T48" fmla="*/ 377 w 509"/>
                <a:gd name="T49" fmla="*/ 36 h 40"/>
                <a:gd name="T50" fmla="*/ 377 w 509"/>
                <a:gd name="T51" fmla="*/ 36 h 40"/>
                <a:gd name="T52" fmla="*/ 463 w 509"/>
                <a:gd name="T53" fmla="*/ 32 h 40"/>
                <a:gd name="T54" fmla="*/ 463 w 509"/>
                <a:gd name="T55" fmla="*/ 32 h 40"/>
                <a:gd name="T56" fmla="*/ 499 w 509"/>
                <a:gd name="T57" fmla="*/ 30 h 40"/>
                <a:gd name="T58" fmla="*/ 509 w 509"/>
                <a:gd name="T5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 h="40">
                  <a:moveTo>
                    <a:pt x="509" y="0"/>
                  </a:moveTo>
                  <a:lnTo>
                    <a:pt x="509" y="0"/>
                  </a:lnTo>
                  <a:lnTo>
                    <a:pt x="461" y="4"/>
                  </a:lnTo>
                  <a:lnTo>
                    <a:pt x="461" y="4"/>
                  </a:lnTo>
                  <a:lnTo>
                    <a:pt x="375" y="6"/>
                  </a:lnTo>
                  <a:lnTo>
                    <a:pt x="375" y="6"/>
                  </a:lnTo>
                  <a:lnTo>
                    <a:pt x="290" y="10"/>
                  </a:lnTo>
                  <a:lnTo>
                    <a:pt x="290" y="10"/>
                  </a:lnTo>
                  <a:lnTo>
                    <a:pt x="202" y="8"/>
                  </a:lnTo>
                  <a:lnTo>
                    <a:pt x="202" y="8"/>
                  </a:lnTo>
                  <a:lnTo>
                    <a:pt x="114" y="8"/>
                  </a:lnTo>
                  <a:lnTo>
                    <a:pt x="114" y="8"/>
                  </a:lnTo>
                  <a:lnTo>
                    <a:pt x="26" y="2"/>
                  </a:lnTo>
                  <a:lnTo>
                    <a:pt x="0" y="2"/>
                  </a:lnTo>
                  <a:lnTo>
                    <a:pt x="34" y="34"/>
                  </a:lnTo>
                  <a:lnTo>
                    <a:pt x="34" y="34"/>
                  </a:lnTo>
                  <a:lnTo>
                    <a:pt x="114" y="40"/>
                  </a:lnTo>
                  <a:lnTo>
                    <a:pt x="114" y="40"/>
                  </a:lnTo>
                  <a:lnTo>
                    <a:pt x="202" y="40"/>
                  </a:lnTo>
                  <a:lnTo>
                    <a:pt x="202" y="40"/>
                  </a:lnTo>
                  <a:lnTo>
                    <a:pt x="282" y="40"/>
                  </a:lnTo>
                  <a:lnTo>
                    <a:pt x="282" y="40"/>
                  </a:lnTo>
                  <a:lnTo>
                    <a:pt x="290" y="40"/>
                  </a:lnTo>
                  <a:lnTo>
                    <a:pt x="290" y="40"/>
                  </a:lnTo>
                  <a:lnTo>
                    <a:pt x="377" y="36"/>
                  </a:lnTo>
                  <a:lnTo>
                    <a:pt x="377" y="36"/>
                  </a:lnTo>
                  <a:lnTo>
                    <a:pt x="463" y="32"/>
                  </a:lnTo>
                  <a:lnTo>
                    <a:pt x="463" y="32"/>
                  </a:lnTo>
                  <a:lnTo>
                    <a:pt x="499" y="30"/>
                  </a:lnTo>
                  <a:lnTo>
                    <a:pt x="509" y="0"/>
                  </a:ln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96"/>
            <p:cNvSpPr>
              <a:spLocks/>
            </p:cNvSpPr>
            <p:nvPr/>
          </p:nvSpPr>
          <p:spPr bwMode="auto">
            <a:xfrm>
              <a:off x="-2460942" y="9433370"/>
              <a:ext cx="1047750" cy="206375"/>
            </a:xfrm>
            <a:custGeom>
              <a:avLst/>
              <a:gdLst>
                <a:gd name="T0" fmla="*/ 656 w 660"/>
                <a:gd name="T1" fmla="*/ 0 h 130"/>
                <a:gd name="T2" fmla="*/ 656 w 660"/>
                <a:gd name="T3" fmla="*/ 0 h 130"/>
                <a:gd name="T4" fmla="*/ 566 w 660"/>
                <a:gd name="T5" fmla="*/ 18 h 130"/>
                <a:gd name="T6" fmla="*/ 566 w 660"/>
                <a:gd name="T7" fmla="*/ 18 h 130"/>
                <a:gd name="T8" fmla="*/ 500 w 660"/>
                <a:gd name="T9" fmla="*/ 34 h 130"/>
                <a:gd name="T10" fmla="*/ 430 w 660"/>
                <a:gd name="T11" fmla="*/ 46 h 130"/>
                <a:gd name="T12" fmla="*/ 282 w 660"/>
                <a:gd name="T13" fmla="*/ 70 h 130"/>
                <a:gd name="T14" fmla="*/ 282 w 660"/>
                <a:gd name="T15" fmla="*/ 70 h 130"/>
                <a:gd name="T16" fmla="*/ 244 w 660"/>
                <a:gd name="T17" fmla="*/ 76 h 130"/>
                <a:gd name="T18" fmla="*/ 244 w 660"/>
                <a:gd name="T19" fmla="*/ 76 h 130"/>
                <a:gd name="T20" fmla="*/ 206 w 660"/>
                <a:gd name="T21" fmla="*/ 80 h 130"/>
                <a:gd name="T22" fmla="*/ 206 w 660"/>
                <a:gd name="T23" fmla="*/ 80 h 130"/>
                <a:gd name="T24" fmla="*/ 126 w 660"/>
                <a:gd name="T25" fmla="*/ 90 h 130"/>
                <a:gd name="T26" fmla="*/ 126 w 660"/>
                <a:gd name="T27" fmla="*/ 90 h 130"/>
                <a:gd name="T28" fmla="*/ 70 w 660"/>
                <a:gd name="T29" fmla="*/ 96 h 130"/>
                <a:gd name="T30" fmla="*/ 10 w 660"/>
                <a:gd name="T31" fmla="*/ 102 h 130"/>
                <a:gd name="T32" fmla="*/ 0 w 660"/>
                <a:gd name="T33" fmla="*/ 130 h 130"/>
                <a:gd name="T34" fmla="*/ 0 w 660"/>
                <a:gd name="T35" fmla="*/ 130 h 130"/>
                <a:gd name="T36" fmla="*/ 66 w 660"/>
                <a:gd name="T37" fmla="*/ 124 h 130"/>
                <a:gd name="T38" fmla="*/ 130 w 660"/>
                <a:gd name="T39" fmla="*/ 116 h 130"/>
                <a:gd name="T40" fmla="*/ 130 w 660"/>
                <a:gd name="T41" fmla="*/ 116 h 130"/>
                <a:gd name="T42" fmla="*/ 202 w 660"/>
                <a:gd name="T43" fmla="*/ 106 h 130"/>
                <a:gd name="T44" fmla="*/ 202 w 660"/>
                <a:gd name="T45" fmla="*/ 106 h 130"/>
                <a:gd name="T46" fmla="*/ 268 w 660"/>
                <a:gd name="T47" fmla="*/ 92 h 130"/>
                <a:gd name="T48" fmla="*/ 334 w 660"/>
                <a:gd name="T49" fmla="*/ 80 h 130"/>
                <a:gd name="T50" fmla="*/ 400 w 660"/>
                <a:gd name="T51" fmla="*/ 68 h 130"/>
                <a:gd name="T52" fmla="*/ 464 w 660"/>
                <a:gd name="T53" fmla="*/ 60 h 130"/>
                <a:gd name="T54" fmla="*/ 464 w 660"/>
                <a:gd name="T55" fmla="*/ 60 h 130"/>
                <a:gd name="T56" fmla="*/ 518 w 660"/>
                <a:gd name="T57" fmla="*/ 48 h 130"/>
                <a:gd name="T58" fmla="*/ 570 w 660"/>
                <a:gd name="T59" fmla="*/ 36 h 130"/>
                <a:gd name="T60" fmla="*/ 570 w 660"/>
                <a:gd name="T61" fmla="*/ 36 h 130"/>
                <a:gd name="T62" fmla="*/ 660 w 660"/>
                <a:gd name="T63" fmla="*/ 16 h 130"/>
                <a:gd name="T64" fmla="*/ 656 w 660"/>
                <a:gd name="T6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0" h="130">
                  <a:moveTo>
                    <a:pt x="656" y="0"/>
                  </a:moveTo>
                  <a:lnTo>
                    <a:pt x="656" y="0"/>
                  </a:lnTo>
                  <a:lnTo>
                    <a:pt x="566" y="18"/>
                  </a:lnTo>
                  <a:lnTo>
                    <a:pt x="566" y="18"/>
                  </a:lnTo>
                  <a:lnTo>
                    <a:pt x="500" y="34"/>
                  </a:lnTo>
                  <a:lnTo>
                    <a:pt x="430" y="46"/>
                  </a:lnTo>
                  <a:lnTo>
                    <a:pt x="282" y="70"/>
                  </a:lnTo>
                  <a:lnTo>
                    <a:pt x="282" y="70"/>
                  </a:lnTo>
                  <a:lnTo>
                    <a:pt x="244" y="76"/>
                  </a:lnTo>
                  <a:lnTo>
                    <a:pt x="244" y="76"/>
                  </a:lnTo>
                  <a:lnTo>
                    <a:pt x="206" y="80"/>
                  </a:lnTo>
                  <a:lnTo>
                    <a:pt x="206" y="80"/>
                  </a:lnTo>
                  <a:lnTo>
                    <a:pt x="126" y="90"/>
                  </a:lnTo>
                  <a:lnTo>
                    <a:pt x="126" y="90"/>
                  </a:lnTo>
                  <a:lnTo>
                    <a:pt x="70" y="96"/>
                  </a:lnTo>
                  <a:lnTo>
                    <a:pt x="10" y="102"/>
                  </a:lnTo>
                  <a:lnTo>
                    <a:pt x="0" y="130"/>
                  </a:lnTo>
                  <a:lnTo>
                    <a:pt x="0" y="130"/>
                  </a:lnTo>
                  <a:lnTo>
                    <a:pt x="66" y="124"/>
                  </a:lnTo>
                  <a:lnTo>
                    <a:pt x="130" y="116"/>
                  </a:lnTo>
                  <a:lnTo>
                    <a:pt x="130" y="116"/>
                  </a:lnTo>
                  <a:lnTo>
                    <a:pt x="202" y="106"/>
                  </a:lnTo>
                  <a:lnTo>
                    <a:pt x="202" y="106"/>
                  </a:lnTo>
                  <a:lnTo>
                    <a:pt x="268" y="92"/>
                  </a:lnTo>
                  <a:lnTo>
                    <a:pt x="334" y="80"/>
                  </a:lnTo>
                  <a:lnTo>
                    <a:pt x="400" y="68"/>
                  </a:lnTo>
                  <a:lnTo>
                    <a:pt x="464" y="60"/>
                  </a:lnTo>
                  <a:lnTo>
                    <a:pt x="464" y="60"/>
                  </a:lnTo>
                  <a:lnTo>
                    <a:pt x="518" y="48"/>
                  </a:lnTo>
                  <a:lnTo>
                    <a:pt x="570" y="36"/>
                  </a:lnTo>
                  <a:lnTo>
                    <a:pt x="570" y="36"/>
                  </a:lnTo>
                  <a:lnTo>
                    <a:pt x="660" y="16"/>
                  </a:lnTo>
                  <a:lnTo>
                    <a:pt x="6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97"/>
            <p:cNvSpPr>
              <a:spLocks/>
            </p:cNvSpPr>
            <p:nvPr/>
          </p:nvSpPr>
          <p:spPr bwMode="auto">
            <a:xfrm>
              <a:off x="-1305242" y="9404795"/>
              <a:ext cx="19050" cy="22225"/>
            </a:xfrm>
            <a:custGeom>
              <a:avLst/>
              <a:gdLst>
                <a:gd name="T0" fmla="*/ 8 w 12"/>
                <a:gd name="T1" fmla="*/ 0 h 14"/>
                <a:gd name="T2" fmla="*/ 8 w 12"/>
                <a:gd name="T3" fmla="*/ 0 h 14"/>
                <a:gd name="T4" fmla="*/ 0 w 12"/>
                <a:gd name="T5" fmla="*/ 0 h 14"/>
                <a:gd name="T6" fmla="*/ 4 w 12"/>
                <a:gd name="T7" fmla="*/ 14 h 14"/>
                <a:gd name="T8" fmla="*/ 4 w 12"/>
                <a:gd name="T9" fmla="*/ 14 h 14"/>
                <a:gd name="T10" fmla="*/ 12 w 12"/>
                <a:gd name="T11" fmla="*/ 12 h 14"/>
                <a:gd name="T12" fmla="*/ 8 w 1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8" y="0"/>
                  </a:moveTo>
                  <a:lnTo>
                    <a:pt x="8" y="0"/>
                  </a:lnTo>
                  <a:lnTo>
                    <a:pt x="0" y="0"/>
                  </a:lnTo>
                  <a:lnTo>
                    <a:pt x="4" y="14"/>
                  </a:lnTo>
                  <a:lnTo>
                    <a:pt x="4" y="14"/>
                  </a:lnTo>
                  <a:lnTo>
                    <a:pt x="12" y="12"/>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98"/>
            <p:cNvSpPr>
              <a:spLocks/>
            </p:cNvSpPr>
            <p:nvPr/>
          </p:nvSpPr>
          <p:spPr bwMode="auto">
            <a:xfrm>
              <a:off x="-1178242" y="9226995"/>
              <a:ext cx="530225" cy="165100"/>
            </a:xfrm>
            <a:custGeom>
              <a:avLst/>
              <a:gdLst>
                <a:gd name="T0" fmla="*/ 334 w 334"/>
                <a:gd name="T1" fmla="*/ 0 h 104"/>
                <a:gd name="T2" fmla="*/ 334 w 334"/>
                <a:gd name="T3" fmla="*/ 0 h 104"/>
                <a:gd name="T4" fmla="*/ 178 w 334"/>
                <a:gd name="T5" fmla="*/ 44 h 104"/>
                <a:gd name="T6" fmla="*/ 178 w 334"/>
                <a:gd name="T7" fmla="*/ 44 h 104"/>
                <a:gd name="T8" fmla="*/ 94 w 334"/>
                <a:gd name="T9" fmla="*/ 70 h 104"/>
                <a:gd name="T10" fmla="*/ 94 w 334"/>
                <a:gd name="T11" fmla="*/ 70 h 104"/>
                <a:gd name="T12" fmla="*/ 0 w 334"/>
                <a:gd name="T13" fmla="*/ 92 h 104"/>
                <a:gd name="T14" fmla="*/ 4 w 334"/>
                <a:gd name="T15" fmla="*/ 104 h 104"/>
                <a:gd name="T16" fmla="*/ 4 w 334"/>
                <a:gd name="T17" fmla="*/ 104 h 104"/>
                <a:gd name="T18" fmla="*/ 96 w 334"/>
                <a:gd name="T19" fmla="*/ 78 h 104"/>
                <a:gd name="T20" fmla="*/ 96 w 334"/>
                <a:gd name="T21" fmla="*/ 78 h 104"/>
                <a:gd name="T22" fmla="*/ 180 w 334"/>
                <a:gd name="T23" fmla="*/ 50 h 104"/>
                <a:gd name="T24" fmla="*/ 180 w 334"/>
                <a:gd name="T25" fmla="*/ 50 h 104"/>
                <a:gd name="T26" fmla="*/ 334 w 33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104">
                  <a:moveTo>
                    <a:pt x="334" y="0"/>
                  </a:moveTo>
                  <a:lnTo>
                    <a:pt x="334" y="0"/>
                  </a:lnTo>
                  <a:lnTo>
                    <a:pt x="178" y="44"/>
                  </a:lnTo>
                  <a:lnTo>
                    <a:pt x="178" y="44"/>
                  </a:lnTo>
                  <a:lnTo>
                    <a:pt x="94" y="70"/>
                  </a:lnTo>
                  <a:lnTo>
                    <a:pt x="94" y="70"/>
                  </a:lnTo>
                  <a:lnTo>
                    <a:pt x="0" y="92"/>
                  </a:lnTo>
                  <a:lnTo>
                    <a:pt x="4" y="104"/>
                  </a:lnTo>
                  <a:lnTo>
                    <a:pt x="4" y="104"/>
                  </a:lnTo>
                  <a:lnTo>
                    <a:pt x="96" y="78"/>
                  </a:lnTo>
                  <a:lnTo>
                    <a:pt x="96" y="78"/>
                  </a:lnTo>
                  <a:lnTo>
                    <a:pt x="180" y="50"/>
                  </a:lnTo>
                  <a:lnTo>
                    <a:pt x="180" y="50"/>
                  </a:lnTo>
                  <a:lnTo>
                    <a:pt x="334" y="0"/>
                  </a:ln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99"/>
            <p:cNvSpPr>
              <a:spLocks/>
            </p:cNvSpPr>
            <p:nvPr/>
          </p:nvSpPr>
          <p:spPr bwMode="auto">
            <a:xfrm>
              <a:off x="-6278880" y="8306245"/>
              <a:ext cx="2873375" cy="1349375"/>
            </a:xfrm>
            <a:custGeom>
              <a:avLst/>
              <a:gdLst>
                <a:gd name="T0" fmla="*/ 0 w 1810"/>
                <a:gd name="T1" fmla="*/ 0 h 850"/>
                <a:gd name="T2" fmla="*/ 26 w 1810"/>
                <a:gd name="T3" fmla="*/ 34 h 850"/>
                <a:gd name="T4" fmla="*/ 106 w 1810"/>
                <a:gd name="T5" fmla="*/ 124 h 850"/>
                <a:gd name="T6" fmla="*/ 168 w 1810"/>
                <a:gd name="T7" fmla="*/ 184 h 850"/>
                <a:gd name="T8" fmla="*/ 244 w 1810"/>
                <a:gd name="T9" fmla="*/ 252 h 850"/>
                <a:gd name="T10" fmla="*/ 288 w 1810"/>
                <a:gd name="T11" fmla="*/ 288 h 850"/>
                <a:gd name="T12" fmla="*/ 386 w 1810"/>
                <a:gd name="T13" fmla="*/ 362 h 850"/>
                <a:gd name="T14" fmla="*/ 440 w 1810"/>
                <a:gd name="T15" fmla="*/ 400 h 850"/>
                <a:gd name="T16" fmla="*/ 558 w 1810"/>
                <a:gd name="T17" fmla="*/ 474 h 850"/>
                <a:gd name="T18" fmla="*/ 690 w 1810"/>
                <a:gd name="T19" fmla="*/ 546 h 850"/>
                <a:gd name="T20" fmla="*/ 724 w 1810"/>
                <a:gd name="T21" fmla="*/ 566 h 850"/>
                <a:gd name="T22" fmla="*/ 760 w 1810"/>
                <a:gd name="T23" fmla="*/ 582 h 850"/>
                <a:gd name="T24" fmla="*/ 832 w 1810"/>
                <a:gd name="T25" fmla="*/ 616 h 850"/>
                <a:gd name="T26" fmla="*/ 908 w 1810"/>
                <a:gd name="T27" fmla="*/ 648 h 850"/>
                <a:gd name="T28" fmla="*/ 946 w 1810"/>
                <a:gd name="T29" fmla="*/ 664 h 850"/>
                <a:gd name="T30" fmla="*/ 986 w 1810"/>
                <a:gd name="T31" fmla="*/ 678 h 850"/>
                <a:gd name="T32" fmla="*/ 1066 w 1810"/>
                <a:gd name="T33" fmla="*/ 706 h 850"/>
                <a:gd name="T34" fmla="*/ 1148 w 1810"/>
                <a:gd name="T35" fmla="*/ 732 h 850"/>
                <a:gd name="T36" fmla="*/ 1190 w 1810"/>
                <a:gd name="T37" fmla="*/ 744 h 850"/>
                <a:gd name="T38" fmla="*/ 1232 w 1810"/>
                <a:gd name="T39" fmla="*/ 756 h 850"/>
                <a:gd name="T40" fmla="*/ 1318 w 1810"/>
                <a:gd name="T41" fmla="*/ 778 h 850"/>
                <a:gd name="T42" fmla="*/ 1404 w 1810"/>
                <a:gd name="T43" fmla="*/ 796 h 850"/>
                <a:gd name="T44" fmla="*/ 1448 w 1810"/>
                <a:gd name="T45" fmla="*/ 804 h 850"/>
                <a:gd name="T46" fmla="*/ 1492 w 1810"/>
                <a:gd name="T47" fmla="*/ 812 h 850"/>
                <a:gd name="T48" fmla="*/ 1602 w 1810"/>
                <a:gd name="T49" fmla="*/ 830 h 850"/>
                <a:gd name="T50" fmla="*/ 1624 w 1810"/>
                <a:gd name="T51" fmla="*/ 832 h 850"/>
                <a:gd name="T52" fmla="*/ 1670 w 1810"/>
                <a:gd name="T53" fmla="*/ 838 h 850"/>
                <a:gd name="T54" fmla="*/ 1758 w 1810"/>
                <a:gd name="T55" fmla="*/ 846 h 850"/>
                <a:gd name="T56" fmla="*/ 1804 w 1810"/>
                <a:gd name="T57" fmla="*/ 850 h 850"/>
                <a:gd name="T58" fmla="*/ 1810 w 1810"/>
                <a:gd name="T59" fmla="*/ 850 h 850"/>
                <a:gd name="T60" fmla="*/ 1776 w 1810"/>
                <a:gd name="T61" fmla="*/ 816 h 850"/>
                <a:gd name="T62" fmla="*/ 1762 w 1810"/>
                <a:gd name="T63" fmla="*/ 814 h 850"/>
                <a:gd name="T64" fmla="*/ 1628 w 1810"/>
                <a:gd name="T65" fmla="*/ 800 h 850"/>
                <a:gd name="T66" fmla="*/ 1606 w 1810"/>
                <a:gd name="T67" fmla="*/ 798 h 850"/>
                <a:gd name="T68" fmla="*/ 1584 w 1810"/>
                <a:gd name="T69" fmla="*/ 794 h 850"/>
                <a:gd name="T70" fmla="*/ 1498 w 1810"/>
                <a:gd name="T71" fmla="*/ 782 h 850"/>
                <a:gd name="T72" fmla="*/ 1410 w 1810"/>
                <a:gd name="T73" fmla="*/ 764 h 850"/>
                <a:gd name="T74" fmla="*/ 1324 w 1810"/>
                <a:gd name="T75" fmla="*/ 748 h 850"/>
                <a:gd name="T76" fmla="*/ 1240 w 1810"/>
                <a:gd name="T77" fmla="*/ 726 h 850"/>
                <a:gd name="T78" fmla="*/ 1198 w 1810"/>
                <a:gd name="T79" fmla="*/ 716 h 850"/>
                <a:gd name="T80" fmla="*/ 1156 w 1810"/>
                <a:gd name="T81" fmla="*/ 704 h 850"/>
                <a:gd name="T82" fmla="*/ 1074 w 1810"/>
                <a:gd name="T83" fmla="*/ 678 h 850"/>
                <a:gd name="T84" fmla="*/ 996 w 1810"/>
                <a:gd name="T85" fmla="*/ 652 h 850"/>
                <a:gd name="T86" fmla="*/ 956 w 1810"/>
                <a:gd name="T87" fmla="*/ 638 h 850"/>
                <a:gd name="T88" fmla="*/ 918 w 1810"/>
                <a:gd name="T89" fmla="*/ 622 h 850"/>
                <a:gd name="T90" fmla="*/ 842 w 1810"/>
                <a:gd name="T91" fmla="*/ 592 h 850"/>
                <a:gd name="T92" fmla="*/ 770 w 1810"/>
                <a:gd name="T93" fmla="*/ 560 h 850"/>
                <a:gd name="T94" fmla="*/ 734 w 1810"/>
                <a:gd name="T95" fmla="*/ 544 h 850"/>
                <a:gd name="T96" fmla="*/ 700 w 1810"/>
                <a:gd name="T97" fmla="*/ 526 h 850"/>
                <a:gd name="T98" fmla="*/ 632 w 1810"/>
                <a:gd name="T99" fmla="*/ 492 h 850"/>
                <a:gd name="T100" fmla="*/ 508 w 1810"/>
                <a:gd name="T101" fmla="*/ 420 h 850"/>
                <a:gd name="T102" fmla="*/ 450 w 1810"/>
                <a:gd name="T103" fmla="*/ 384 h 850"/>
                <a:gd name="T104" fmla="*/ 396 w 1810"/>
                <a:gd name="T105" fmla="*/ 348 h 850"/>
                <a:gd name="T106" fmla="*/ 344 w 1810"/>
                <a:gd name="T107" fmla="*/ 312 h 850"/>
                <a:gd name="T108" fmla="*/ 320 w 1810"/>
                <a:gd name="T109" fmla="*/ 294 h 850"/>
                <a:gd name="T110" fmla="*/ 296 w 1810"/>
                <a:gd name="T111" fmla="*/ 278 h 850"/>
                <a:gd name="T112" fmla="*/ 252 w 1810"/>
                <a:gd name="T113" fmla="*/ 242 h 850"/>
                <a:gd name="T114" fmla="*/ 174 w 1810"/>
                <a:gd name="T115" fmla="*/ 178 h 850"/>
                <a:gd name="T116" fmla="*/ 112 w 1810"/>
                <a:gd name="T117" fmla="*/ 120 h 850"/>
                <a:gd name="T118" fmla="*/ 26 w 1810"/>
                <a:gd name="T119" fmla="*/ 32 h 850"/>
                <a:gd name="T120" fmla="*/ 0 w 1810"/>
                <a:gd name="T121"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10" h="850">
                  <a:moveTo>
                    <a:pt x="0" y="0"/>
                  </a:moveTo>
                  <a:lnTo>
                    <a:pt x="0" y="0"/>
                  </a:lnTo>
                  <a:lnTo>
                    <a:pt x="26" y="34"/>
                  </a:lnTo>
                  <a:lnTo>
                    <a:pt x="26" y="34"/>
                  </a:lnTo>
                  <a:lnTo>
                    <a:pt x="60" y="72"/>
                  </a:lnTo>
                  <a:lnTo>
                    <a:pt x="106" y="124"/>
                  </a:lnTo>
                  <a:lnTo>
                    <a:pt x="106" y="124"/>
                  </a:lnTo>
                  <a:lnTo>
                    <a:pt x="168" y="184"/>
                  </a:lnTo>
                  <a:lnTo>
                    <a:pt x="204" y="218"/>
                  </a:lnTo>
                  <a:lnTo>
                    <a:pt x="244" y="252"/>
                  </a:lnTo>
                  <a:lnTo>
                    <a:pt x="244" y="252"/>
                  </a:lnTo>
                  <a:lnTo>
                    <a:pt x="288" y="288"/>
                  </a:lnTo>
                  <a:lnTo>
                    <a:pt x="336" y="324"/>
                  </a:lnTo>
                  <a:lnTo>
                    <a:pt x="386" y="362"/>
                  </a:lnTo>
                  <a:lnTo>
                    <a:pt x="440" y="400"/>
                  </a:lnTo>
                  <a:lnTo>
                    <a:pt x="440" y="400"/>
                  </a:lnTo>
                  <a:lnTo>
                    <a:pt x="498" y="436"/>
                  </a:lnTo>
                  <a:lnTo>
                    <a:pt x="558" y="474"/>
                  </a:lnTo>
                  <a:lnTo>
                    <a:pt x="622" y="512"/>
                  </a:lnTo>
                  <a:lnTo>
                    <a:pt x="690" y="546"/>
                  </a:lnTo>
                  <a:lnTo>
                    <a:pt x="690" y="546"/>
                  </a:lnTo>
                  <a:lnTo>
                    <a:pt x="724" y="566"/>
                  </a:lnTo>
                  <a:lnTo>
                    <a:pt x="724" y="566"/>
                  </a:lnTo>
                  <a:lnTo>
                    <a:pt x="760" y="582"/>
                  </a:lnTo>
                  <a:lnTo>
                    <a:pt x="760" y="582"/>
                  </a:lnTo>
                  <a:lnTo>
                    <a:pt x="832" y="616"/>
                  </a:lnTo>
                  <a:lnTo>
                    <a:pt x="832" y="616"/>
                  </a:lnTo>
                  <a:lnTo>
                    <a:pt x="908" y="648"/>
                  </a:lnTo>
                  <a:lnTo>
                    <a:pt x="908" y="648"/>
                  </a:lnTo>
                  <a:lnTo>
                    <a:pt x="946" y="664"/>
                  </a:lnTo>
                  <a:lnTo>
                    <a:pt x="946" y="664"/>
                  </a:lnTo>
                  <a:lnTo>
                    <a:pt x="986" y="678"/>
                  </a:lnTo>
                  <a:lnTo>
                    <a:pt x="986" y="678"/>
                  </a:lnTo>
                  <a:lnTo>
                    <a:pt x="1066" y="706"/>
                  </a:lnTo>
                  <a:lnTo>
                    <a:pt x="1066" y="706"/>
                  </a:lnTo>
                  <a:lnTo>
                    <a:pt x="1148" y="732"/>
                  </a:lnTo>
                  <a:lnTo>
                    <a:pt x="1148" y="732"/>
                  </a:lnTo>
                  <a:lnTo>
                    <a:pt x="1190" y="744"/>
                  </a:lnTo>
                  <a:lnTo>
                    <a:pt x="1190" y="744"/>
                  </a:lnTo>
                  <a:lnTo>
                    <a:pt x="1232" y="756"/>
                  </a:lnTo>
                  <a:lnTo>
                    <a:pt x="1232" y="756"/>
                  </a:lnTo>
                  <a:lnTo>
                    <a:pt x="1318" y="778"/>
                  </a:lnTo>
                  <a:lnTo>
                    <a:pt x="1318" y="778"/>
                  </a:lnTo>
                  <a:lnTo>
                    <a:pt x="1404" y="796"/>
                  </a:lnTo>
                  <a:lnTo>
                    <a:pt x="1404" y="796"/>
                  </a:lnTo>
                  <a:lnTo>
                    <a:pt x="1448" y="804"/>
                  </a:lnTo>
                  <a:lnTo>
                    <a:pt x="1492" y="812"/>
                  </a:lnTo>
                  <a:lnTo>
                    <a:pt x="1492" y="812"/>
                  </a:lnTo>
                  <a:lnTo>
                    <a:pt x="1580" y="826"/>
                  </a:lnTo>
                  <a:lnTo>
                    <a:pt x="1602" y="830"/>
                  </a:lnTo>
                  <a:lnTo>
                    <a:pt x="1614" y="832"/>
                  </a:lnTo>
                  <a:lnTo>
                    <a:pt x="1624" y="832"/>
                  </a:lnTo>
                  <a:lnTo>
                    <a:pt x="1670" y="838"/>
                  </a:lnTo>
                  <a:lnTo>
                    <a:pt x="1670" y="838"/>
                  </a:lnTo>
                  <a:lnTo>
                    <a:pt x="1758" y="846"/>
                  </a:lnTo>
                  <a:lnTo>
                    <a:pt x="1758" y="846"/>
                  </a:lnTo>
                  <a:lnTo>
                    <a:pt x="1782" y="848"/>
                  </a:lnTo>
                  <a:lnTo>
                    <a:pt x="1804" y="850"/>
                  </a:lnTo>
                  <a:lnTo>
                    <a:pt x="1804" y="850"/>
                  </a:lnTo>
                  <a:lnTo>
                    <a:pt x="1810" y="850"/>
                  </a:lnTo>
                  <a:lnTo>
                    <a:pt x="1776" y="816"/>
                  </a:lnTo>
                  <a:lnTo>
                    <a:pt x="1776" y="816"/>
                  </a:lnTo>
                  <a:lnTo>
                    <a:pt x="1762" y="814"/>
                  </a:lnTo>
                  <a:lnTo>
                    <a:pt x="1762" y="814"/>
                  </a:lnTo>
                  <a:lnTo>
                    <a:pt x="1674" y="806"/>
                  </a:lnTo>
                  <a:lnTo>
                    <a:pt x="1628" y="800"/>
                  </a:lnTo>
                  <a:lnTo>
                    <a:pt x="1618" y="800"/>
                  </a:lnTo>
                  <a:lnTo>
                    <a:pt x="1606" y="798"/>
                  </a:lnTo>
                  <a:lnTo>
                    <a:pt x="1584" y="794"/>
                  </a:lnTo>
                  <a:lnTo>
                    <a:pt x="1584" y="794"/>
                  </a:lnTo>
                  <a:lnTo>
                    <a:pt x="1498" y="782"/>
                  </a:lnTo>
                  <a:lnTo>
                    <a:pt x="1498" y="782"/>
                  </a:lnTo>
                  <a:lnTo>
                    <a:pt x="1454" y="774"/>
                  </a:lnTo>
                  <a:lnTo>
                    <a:pt x="1410" y="764"/>
                  </a:lnTo>
                  <a:lnTo>
                    <a:pt x="1410" y="764"/>
                  </a:lnTo>
                  <a:lnTo>
                    <a:pt x="1324" y="748"/>
                  </a:lnTo>
                  <a:lnTo>
                    <a:pt x="1324" y="748"/>
                  </a:lnTo>
                  <a:lnTo>
                    <a:pt x="1240" y="726"/>
                  </a:lnTo>
                  <a:lnTo>
                    <a:pt x="1240" y="726"/>
                  </a:lnTo>
                  <a:lnTo>
                    <a:pt x="1198" y="716"/>
                  </a:lnTo>
                  <a:lnTo>
                    <a:pt x="1198" y="716"/>
                  </a:lnTo>
                  <a:lnTo>
                    <a:pt x="1156" y="704"/>
                  </a:lnTo>
                  <a:lnTo>
                    <a:pt x="1156" y="704"/>
                  </a:lnTo>
                  <a:lnTo>
                    <a:pt x="1074" y="678"/>
                  </a:lnTo>
                  <a:lnTo>
                    <a:pt x="1074" y="678"/>
                  </a:lnTo>
                  <a:lnTo>
                    <a:pt x="996" y="652"/>
                  </a:lnTo>
                  <a:lnTo>
                    <a:pt x="996" y="652"/>
                  </a:lnTo>
                  <a:lnTo>
                    <a:pt x="956" y="638"/>
                  </a:lnTo>
                  <a:lnTo>
                    <a:pt x="956" y="638"/>
                  </a:lnTo>
                  <a:lnTo>
                    <a:pt x="918" y="622"/>
                  </a:lnTo>
                  <a:lnTo>
                    <a:pt x="918" y="622"/>
                  </a:lnTo>
                  <a:lnTo>
                    <a:pt x="842" y="592"/>
                  </a:lnTo>
                  <a:lnTo>
                    <a:pt x="842" y="592"/>
                  </a:lnTo>
                  <a:lnTo>
                    <a:pt x="770" y="560"/>
                  </a:lnTo>
                  <a:lnTo>
                    <a:pt x="770" y="560"/>
                  </a:lnTo>
                  <a:lnTo>
                    <a:pt x="734" y="544"/>
                  </a:lnTo>
                  <a:lnTo>
                    <a:pt x="734" y="544"/>
                  </a:lnTo>
                  <a:lnTo>
                    <a:pt x="700" y="526"/>
                  </a:lnTo>
                  <a:lnTo>
                    <a:pt x="700" y="526"/>
                  </a:lnTo>
                  <a:lnTo>
                    <a:pt x="632" y="492"/>
                  </a:lnTo>
                  <a:lnTo>
                    <a:pt x="568" y="456"/>
                  </a:lnTo>
                  <a:lnTo>
                    <a:pt x="508" y="420"/>
                  </a:lnTo>
                  <a:lnTo>
                    <a:pt x="450" y="384"/>
                  </a:lnTo>
                  <a:lnTo>
                    <a:pt x="450" y="384"/>
                  </a:lnTo>
                  <a:lnTo>
                    <a:pt x="396" y="348"/>
                  </a:lnTo>
                  <a:lnTo>
                    <a:pt x="396" y="348"/>
                  </a:lnTo>
                  <a:lnTo>
                    <a:pt x="344" y="312"/>
                  </a:lnTo>
                  <a:lnTo>
                    <a:pt x="344" y="312"/>
                  </a:lnTo>
                  <a:lnTo>
                    <a:pt x="320" y="294"/>
                  </a:lnTo>
                  <a:lnTo>
                    <a:pt x="320" y="294"/>
                  </a:lnTo>
                  <a:lnTo>
                    <a:pt x="296" y="278"/>
                  </a:lnTo>
                  <a:lnTo>
                    <a:pt x="296" y="278"/>
                  </a:lnTo>
                  <a:lnTo>
                    <a:pt x="252" y="242"/>
                  </a:lnTo>
                  <a:lnTo>
                    <a:pt x="252" y="242"/>
                  </a:lnTo>
                  <a:lnTo>
                    <a:pt x="212" y="210"/>
                  </a:lnTo>
                  <a:lnTo>
                    <a:pt x="174" y="178"/>
                  </a:lnTo>
                  <a:lnTo>
                    <a:pt x="112" y="120"/>
                  </a:lnTo>
                  <a:lnTo>
                    <a:pt x="112" y="120"/>
                  </a:lnTo>
                  <a:lnTo>
                    <a:pt x="62" y="70"/>
                  </a:lnTo>
                  <a:lnTo>
                    <a:pt x="26" y="32"/>
                  </a:lnTo>
                  <a:lnTo>
                    <a:pt x="26" y="32"/>
                  </a:lnTo>
                  <a:lnTo>
                    <a:pt x="0" y="0"/>
                  </a:ln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100"/>
            <p:cNvSpPr>
              <a:spLocks/>
            </p:cNvSpPr>
            <p:nvPr/>
          </p:nvSpPr>
          <p:spPr bwMode="auto">
            <a:xfrm>
              <a:off x="-2140267" y="9528620"/>
              <a:ext cx="415925" cy="73025"/>
            </a:xfrm>
            <a:custGeom>
              <a:avLst/>
              <a:gdLst>
                <a:gd name="T0" fmla="*/ 262 w 262"/>
                <a:gd name="T1" fmla="*/ 0 h 46"/>
                <a:gd name="T2" fmla="*/ 262 w 262"/>
                <a:gd name="T3" fmla="*/ 0 h 46"/>
                <a:gd name="T4" fmla="*/ 198 w 262"/>
                <a:gd name="T5" fmla="*/ 8 h 46"/>
                <a:gd name="T6" fmla="*/ 132 w 262"/>
                <a:gd name="T7" fmla="*/ 20 h 46"/>
                <a:gd name="T8" fmla="*/ 66 w 262"/>
                <a:gd name="T9" fmla="*/ 32 h 46"/>
                <a:gd name="T10" fmla="*/ 0 w 262"/>
                <a:gd name="T11" fmla="*/ 46 h 46"/>
                <a:gd name="T12" fmla="*/ 0 w 262"/>
                <a:gd name="T13" fmla="*/ 46 h 46"/>
                <a:gd name="T14" fmla="*/ 8 w 262"/>
                <a:gd name="T15" fmla="*/ 46 h 46"/>
                <a:gd name="T16" fmla="*/ 8 w 262"/>
                <a:gd name="T17" fmla="*/ 46 h 46"/>
                <a:gd name="T18" fmla="*/ 46 w 262"/>
                <a:gd name="T19" fmla="*/ 40 h 46"/>
                <a:gd name="T20" fmla="*/ 46 w 262"/>
                <a:gd name="T21" fmla="*/ 40 h 46"/>
                <a:gd name="T22" fmla="*/ 84 w 262"/>
                <a:gd name="T23" fmla="*/ 34 h 46"/>
                <a:gd name="T24" fmla="*/ 84 w 262"/>
                <a:gd name="T25" fmla="*/ 34 h 46"/>
                <a:gd name="T26" fmla="*/ 262 w 262"/>
                <a:gd name="T2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 h="46">
                  <a:moveTo>
                    <a:pt x="262" y="0"/>
                  </a:moveTo>
                  <a:lnTo>
                    <a:pt x="262" y="0"/>
                  </a:lnTo>
                  <a:lnTo>
                    <a:pt x="198" y="8"/>
                  </a:lnTo>
                  <a:lnTo>
                    <a:pt x="132" y="20"/>
                  </a:lnTo>
                  <a:lnTo>
                    <a:pt x="66" y="32"/>
                  </a:lnTo>
                  <a:lnTo>
                    <a:pt x="0" y="46"/>
                  </a:lnTo>
                  <a:lnTo>
                    <a:pt x="0" y="46"/>
                  </a:lnTo>
                  <a:lnTo>
                    <a:pt x="8" y="46"/>
                  </a:lnTo>
                  <a:lnTo>
                    <a:pt x="8" y="46"/>
                  </a:lnTo>
                  <a:lnTo>
                    <a:pt x="46" y="40"/>
                  </a:lnTo>
                  <a:lnTo>
                    <a:pt x="46" y="40"/>
                  </a:lnTo>
                  <a:lnTo>
                    <a:pt x="84" y="34"/>
                  </a:lnTo>
                  <a:lnTo>
                    <a:pt x="84" y="34"/>
                  </a:lnTo>
                  <a:lnTo>
                    <a:pt x="262"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101"/>
            <p:cNvSpPr>
              <a:spLocks/>
            </p:cNvSpPr>
            <p:nvPr/>
          </p:nvSpPr>
          <p:spPr bwMode="auto">
            <a:xfrm>
              <a:off x="-2140267" y="9528620"/>
              <a:ext cx="415925" cy="73025"/>
            </a:xfrm>
            <a:custGeom>
              <a:avLst/>
              <a:gdLst>
                <a:gd name="T0" fmla="*/ 262 w 262"/>
                <a:gd name="T1" fmla="*/ 0 h 46"/>
                <a:gd name="T2" fmla="*/ 262 w 262"/>
                <a:gd name="T3" fmla="*/ 0 h 46"/>
                <a:gd name="T4" fmla="*/ 198 w 262"/>
                <a:gd name="T5" fmla="*/ 8 h 46"/>
                <a:gd name="T6" fmla="*/ 132 w 262"/>
                <a:gd name="T7" fmla="*/ 20 h 46"/>
                <a:gd name="T8" fmla="*/ 66 w 262"/>
                <a:gd name="T9" fmla="*/ 32 h 46"/>
                <a:gd name="T10" fmla="*/ 0 w 262"/>
                <a:gd name="T11" fmla="*/ 46 h 46"/>
                <a:gd name="T12" fmla="*/ 0 w 262"/>
                <a:gd name="T13" fmla="*/ 46 h 46"/>
                <a:gd name="T14" fmla="*/ 8 w 262"/>
                <a:gd name="T15" fmla="*/ 46 h 46"/>
                <a:gd name="T16" fmla="*/ 8 w 262"/>
                <a:gd name="T17" fmla="*/ 46 h 46"/>
                <a:gd name="T18" fmla="*/ 46 w 262"/>
                <a:gd name="T19" fmla="*/ 40 h 46"/>
                <a:gd name="T20" fmla="*/ 46 w 262"/>
                <a:gd name="T21" fmla="*/ 40 h 46"/>
                <a:gd name="T22" fmla="*/ 84 w 262"/>
                <a:gd name="T23" fmla="*/ 34 h 46"/>
                <a:gd name="T24" fmla="*/ 84 w 262"/>
                <a:gd name="T25" fmla="*/ 34 h 46"/>
                <a:gd name="T26" fmla="*/ 262 w 262"/>
                <a:gd name="T2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 h="46">
                  <a:moveTo>
                    <a:pt x="262" y="0"/>
                  </a:moveTo>
                  <a:lnTo>
                    <a:pt x="262" y="0"/>
                  </a:lnTo>
                  <a:lnTo>
                    <a:pt x="198" y="8"/>
                  </a:lnTo>
                  <a:lnTo>
                    <a:pt x="132" y="20"/>
                  </a:lnTo>
                  <a:lnTo>
                    <a:pt x="66" y="32"/>
                  </a:lnTo>
                  <a:lnTo>
                    <a:pt x="0" y="46"/>
                  </a:lnTo>
                  <a:lnTo>
                    <a:pt x="0" y="46"/>
                  </a:lnTo>
                  <a:lnTo>
                    <a:pt x="8" y="46"/>
                  </a:lnTo>
                  <a:lnTo>
                    <a:pt x="8" y="46"/>
                  </a:lnTo>
                  <a:lnTo>
                    <a:pt x="46" y="40"/>
                  </a:lnTo>
                  <a:lnTo>
                    <a:pt x="46" y="40"/>
                  </a:lnTo>
                  <a:lnTo>
                    <a:pt x="84" y="34"/>
                  </a:lnTo>
                  <a:lnTo>
                    <a:pt x="84" y="34"/>
                  </a:lnTo>
                  <a:lnTo>
                    <a:pt x="2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102"/>
            <p:cNvSpPr>
              <a:spLocks/>
            </p:cNvSpPr>
            <p:nvPr/>
          </p:nvSpPr>
          <p:spPr bwMode="auto">
            <a:xfrm>
              <a:off x="-1292542" y="9373045"/>
              <a:ext cx="120650" cy="50800"/>
            </a:xfrm>
            <a:custGeom>
              <a:avLst/>
              <a:gdLst>
                <a:gd name="T0" fmla="*/ 72 w 76"/>
                <a:gd name="T1" fmla="*/ 0 h 32"/>
                <a:gd name="T2" fmla="*/ 72 w 76"/>
                <a:gd name="T3" fmla="*/ 0 h 32"/>
                <a:gd name="T4" fmla="*/ 68 w 76"/>
                <a:gd name="T5" fmla="*/ 2 h 32"/>
                <a:gd name="T6" fmla="*/ 68 w 76"/>
                <a:gd name="T7" fmla="*/ 2 h 32"/>
                <a:gd name="T8" fmla="*/ 0 w 76"/>
                <a:gd name="T9" fmla="*/ 20 h 32"/>
                <a:gd name="T10" fmla="*/ 4 w 76"/>
                <a:gd name="T11" fmla="*/ 32 h 32"/>
                <a:gd name="T12" fmla="*/ 4 w 76"/>
                <a:gd name="T13" fmla="*/ 32 h 32"/>
                <a:gd name="T14" fmla="*/ 70 w 76"/>
                <a:gd name="T15" fmla="*/ 14 h 32"/>
                <a:gd name="T16" fmla="*/ 70 w 76"/>
                <a:gd name="T17" fmla="*/ 14 h 32"/>
                <a:gd name="T18" fmla="*/ 76 w 76"/>
                <a:gd name="T19" fmla="*/ 12 h 32"/>
                <a:gd name="T20" fmla="*/ 72 w 76"/>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2">
                  <a:moveTo>
                    <a:pt x="72" y="0"/>
                  </a:moveTo>
                  <a:lnTo>
                    <a:pt x="72" y="0"/>
                  </a:lnTo>
                  <a:lnTo>
                    <a:pt x="68" y="2"/>
                  </a:lnTo>
                  <a:lnTo>
                    <a:pt x="68" y="2"/>
                  </a:lnTo>
                  <a:lnTo>
                    <a:pt x="0" y="20"/>
                  </a:lnTo>
                  <a:lnTo>
                    <a:pt x="4" y="32"/>
                  </a:lnTo>
                  <a:lnTo>
                    <a:pt x="4" y="32"/>
                  </a:lnTo>
                  <a:lnTo>
                    <a:pt x="70" y="14"/>
                  </a:lnTo>
                  <a:lnTo>
                    <a:pt x="70" y="14"/>
                  </a:lnTo>
                  <a:lnTo>
                    <a:pt x="76" y="12"/>
                  </a:lnTo>
                  <a:lnTo>
                    <a:pt x="72" y="0"/>
                  </a:lnTo>
                  <a:close/>
                </a:path>
              </a:pathLst>
            </a:custGeom>
            <a:solidFill>
              <a:srgbClr val="A398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103"/>
            <p:cNvSpPr>
              <a:spLocks/>
            </p:cNvSpPr>
            <p:nvPr/>
          </p:nvSpPr>
          <p:spPr bwMode="auto">
            <a:xfrm>
              <a:off x="-1292542" y="9373045"/>
              <a:ext cx="120650" cy="50800"/>
            </a:xfrm>
            <a:custGeom>
              <a:avLst/>
              <a:gdLst>
                <a:gd name="T0" fmla="*/ 72 w 76"/>
                <a:gd name="T1" fmla="*/ 0 h 32"/>
                <a:gd name="T2" fmla="*/ 72 w 76"/>
                <a:gd name="T3" fmla="*/ 0 h 32"/>
                <a:gd name="T4" fmla="*/ 68 w 76"/>
                <a:gd name="T5" fmla="*/ 2 h 32"/>
                <a:gd name="T6" fmla="*/ 68 w 76"/>
                <a:gd name="T7" fmla="*/ 2 h 32"/>
                <a:gd name="T8" fmla="*/ 0 w 76"/>
                <a:gd name="T9" fmla="*/ 20 h 32"/>
                <a:gd name="T10" fmla="*/ 4 w 76"/>
                <a:gd name="T11" fmla="*/ 32 h 32"/>
                <a:gd name="T12" fmla="*/ 4 w 76"/>
                <a:gd name="T13" fmla="*/ 32 h 32"/>
                <a:gd name="T14" fmla="*/ 70 w 76"/>
                <a:gd name="T15" fmla="*/ 14 h 32"/>
                <a:gd name="T16" fmla="*/ 70 w 76"/>
                <a:gd name="T17" fmla="*/ 14 h 32"/>
                <a:gd name="T18" fmla="*/ 76 w 76"/>
                <a:gd name="T19" fmla="*/ 12 h 32"/>
                <a:gd name="T20" fmla="*/ 72 w 76"/>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2">
                  <a:moveTo>
                    <a:pt x="72" y="0"/>
                  </a:moveTo>
                  <a:lnTo>
                    <a:pt x="72" y="0"/>
                  </a:lnTo>
                  <a:lnTo>
                    <a:pt x="68" y="2"/>
                  </a:lnTo>
                  <a:lnTo>
                    <a:pt x="68" y="2"/>
                  </a:lnTo>
                  <a:lnTo>
                    <a:pt x="0" y="20"/>
                  </a:lnTo>
                  <a:lnTo>
                    <a:pt x="4" y="32"/>
                  </a:lnTo>
                  <a:lnTo>
                    <a:pt x="4" y="32"/>
                  </a:lnTo>
                  <a:lnTo>
                    <a:pt x="70" y="14"/>
                  </a:lnTo>
                  <a:lnTo>
                    <a:pt x="70" y="14"/>
                  </a:lnTo>
                  <a:lnTo>
                    <a:pt x="76" y="12"/>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104"/>
            <p:cNvSpPr>
              <a:spLocks/>
            </p:cNvSpPr>
            <p:nvPr/>
          </p:nvSpPr>
          <p:spPr bwMode="auto">
            <a:xfrm>
              <a:off x="-2591117" y="9595295"/>
              <a:ext cx="146050" cy="57150"/>
            </a:xfrm>
            <a:custGeom>
              <a:avLst/>
              <a:gdLst>
                <a:gd name="T0" fmla="*/ 92 w 92"/>
                <a:gd name="T1" fmla="*/ 0 h 36"/>
                <a:gd name="T2" fmla="*/ 92 w 92"/>
                <a:gd name="T3" fmla="*/ 0 h 36"/>
                <a:gd name="T4" fmla="*/ 46 w 92"/>
                <a:gd name="T5" fmla="*/ 4 h 36"/>
                <a:gd name="T6" fmla="*/ 46 w 92"/>
                <a:gd name="T7" fmla="*/ 4 h 36"/>
                <a:gd name="T8" fmla="*/ 10 w 92"/>
                <a:gd name="T9" fmla="*/ 6 h 36"/>
                <a:gd name="T10" fmla="*/ 0 w 92"/>
                <a:gd name="T11" fmla="*/ 36 h 36"/>
                <a:gd name="T12" fmla="*/ 0 w 92"/>
                <a:gd name="T13" fmla="*/ 36 h 36"/>
                <a:gd name="T14" fmla="*/ 48 w 92"/>
                <a:gd name="T15" fmla="*/ 32 h 36"/>
                <a:gd name="T16" fmla="*/ 48 w 92"/>
                <a:gd name="T17" fmla="*/ 32 h 36"/>
                <a:gd name="T18" fmla="*/ 82 w 92"/>
                <a:gd name="T19" fmla="*/ 28 h 36"/>
                <a:gd name="T20" fmla="*/ 92 w 92"/>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36">
                  <a:moveTo>
                    <a:pt x="92" y="0"/>
                  </a:moveTo>
                  <a:lnTo>
                    <a:pt x="92" y="0"/>
                  </a:lnTo>
                  <a:lnTo>
                    <a:pt x="46" y="4"/>
                  </a:lnTo>
                  <a:lnTo>
                    <a:pt x="46" y="4"/>
                  </a:lnTo>
                  <a:lnTo>
                    <a:pt x="10" y="6"/>
                  </a:lnTo>
                  <a:lnTo>
                    <a:pt x="0" y="36"/>
                  </a:lnTo>
                  <a:lnTo>
                    <a:pt x="0" y="36"/>
                  </a:lnTo>
                  <a:lnTo>
                    <a:pt x="48" y="32"/>
                  </a:lnTo>
                  <a:lnTo>
                    <a:pt x="48" y="32"/>
                  </a:lnTo>
                  <a:lnTo>
                    <a:pt x="82" y="28"/>
                  </a:lnTo>
                  <a:lnTo>
                    <a:pt x="92" y="0"/>
                  </a:lnTo>
                  <a:close/>
                </a:path>
              </a:pathLst>
            </a:custGeom>
            <a:solidFill>
              <a:srgbClr val="AFA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105"/>
            <p:cNvSpPr>
              <a:spLocks/>
            </p:cNvSpPr>
            <p:nvPr/>
          </p:nvSpPr>
          <p:spPr bwMode="auto">
            <a:xfrm>
              <a:off x="-2591117" y="9595295"/>
              <a:ext cx="146050" cy="57150"/>
            </a:xfrm>
            <a:custGeom>
              <a:avLst/>
              <a:gdLst>
                <a:gd name="T0" fmla="*/ 92 w 92"/>
                <a:gd name="T1" fmla="*/ 0 h 36"/>
                <a:gd name="T2" fmla="*/ 92 w 92"/>
                <a:gd name="T3" fmla="*/ 0 h 36"/>
                <a:gd name="T4" fmla="*/ 46 w 92"/>
                <a:gd name="T5" fmla="*/ 4 h 36"/>
                <a:gd name="T6" fmla="*/ 46 w 92"/>
                <a:gd name="T7" fmla="*/ 4 h 36"/>
                <a:gd name="T8" fmla="*/ 10 w 92"/>
                <a:gd name="T9" fmla="*/ 6 h 36"/>
                <a:gd name="T10" fmla="*/ 0 w 92"/>
                <a:gd name="T11" fmla="*/ 36 h 36"/>
                <a:gd name="T12" fmla="*/ 0 w 92"/>
                <a:gd name="T13" fmla="*/ 36 h 36"/>
                <a:gd name="T14" fmla="*/ 48 w 92"/>
                <a:gd name="T15" fmla="*/ 32 h 36"/>
                <a:gd name="T16" fmla="*/ 48 w 92"/>
                <a:gd name="T17" fmla="*/ 32 h 36"/>
                <a:gd name="T18" fmla="*/ 82 w 92"/>
                <a:gd name="T19" fmla="*/ 28 h 36"/>
                <a:gd name="T20" fmla="*/ 92 w 92"/>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36">
                  <a:moveTo>
                    <a:pt x="92" y="0"/>
                  </a:moveTo>
                  <a:lnTo>
                    <a:pt x="92" y="0"/>
                  </a:lnTo>
                  <a:lnTo>
                    <a:pt x="46" y="4"/>
                  </a:lnTo>
                  <a:lnTo>
                    <a:pt x="46" y="4"/>
                  </a:lnTo>
                  <a:lnTo>
                    <a:pt x="10" y="6"/>
                  </a:lnTo>
                  <a:lnTo>
                    <a:pt x="0" y="36"/>
                  </a:lnTo>
                  <a:lnTo>
                    <a:pt x="0" y="36"/>
                  </a:lnTo>
                  <a:lnTo>
                    <a:pt x="48" y="32"/>
                  </a:lnTo>
                  <a:lnTo>
                    <a:pt x="48" y="32"/>
                  </a:lnTo>
                  <a:lnTo>
                    <a:pt x="82" y="28"/>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106"/>
            <p:cNvSpPr>
              <a:spLocks/>
            </p:cNvSpPr>
            <p:nvPr/>
          </p:nvSpPr>
          <p:spPr bwMode="auto">
            <a:xfrm>
              <a:off x="-1419542" y="9404795"/>
              <a:ext cx="120650" cy="53975"/>
            </a:xfrm>
            <a:custGeom>
              <a:avLst/>
              <a:gdLst>
                <a:gd name="T0" fmla="*/ 72 w 76"/>
                <a:gd name="T1" fmla="*/ 0 h 34"/>
                <a:gd name="T2" fmla="*/ 72 w 76"/>
                <a:gd name="T3" fmla="*/ 0 h 34"/>
                <a:gd name="T4" fmla="*/ 36 w 76"/>
                <a:gd name="T5" fmla="*/ 10 h 34"/>
                <a:gd name="T6" fmla="*/ 36 w 76"/>
                <a:gd name="T7" fmla="*/ 10 h 34"/>
                <a:gd name="T8" fmla="*/ 0 w 76"/>
                <a:gd name="T9" fmla="*/ 18 h 34"/>
                <a:gd name="T10" fmla="*/ 4 w 76"/>
                <a:gd name="T11" fmla="*/ 34 h 34"/>
                <a:gd name="T12" fmla="*/ 4 w 76"/>
                <a:gd name="T13" fmla="*/ 34 h 34"/>
                <a:gd name="T14" fmla="*/ 40 w 76"/>
                <a:gd name="T15" fmla="*/ 26 h 34"/>
                <a:gd name="T16" fmla="*/ 40 w 76"/>
                <a:gd name="T17" fmla="*/ 26 h 34"/>
                <a:gd name="T18" fmla="*/ 76 w 76"/>
                <a:gd name="T19" fmla="*/ 14 h 34"/>
                <a:gd name="T20" fmla="*/ 72 w 76"/>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4">
                  <a:moveTo>
                    <a:pt x="72" y="0"/>
                  </a:moveTo>
                  <a:lnTo>
                    <a:pt x="72" y="0"/>
                  </a:lnTo>
                  <a:lnTo>
                    <a:pt x="36" y="10"/>
                  </a:lnTo>
                  <a:lnTo>
                    <a:pt x="36" y="10"/>
                  </a:lnTo>
                  <a:lnTo>
                    <a:pt x="0" y="18"/>
                  </a:lnTo>
                  <a:lnTo>
                    <a:pt x="4" y="34"/>
                  </a:lnTo>
                  <a:lnTo>
                    <a:pt x="4" y="34"/>
                  </a:lnTo>
                  <a:lnTo>
                    <a:pt x="40" y="26"/>
                  </a:lnTo>
                  <a:lnTo>
                    <a:pt x="40" y="26"/>
                  </a:lnTo>
                  <a:lnTo>
                    <a:pt x="76" y="14"/>
                  </a:lnTo>
                  <a:lnTo>
                    <a:pt x="72" y="0"/>
                  </a:lnTo>
                  <a:close/>
                </a:path>
              </a:pathLst>
            </a:custGeom>
            <a:solidFill>
              <a:srgbClr val="AFA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107"/>
            <p:cNvSpPr>
              <a:spLocks/>
            </p:cNvSpPr>
            <p:nvPr/>
          </p:nvSpPr>
          <p:spPr bwMode="auto">
            <a:xfrm>
              <a:off x="-1419542" y="9404795"/>
              <a:ext cx="120650" cy="53975"/>
            </a:xfrm>
            <a:custGeom>
              <a:avLst/>
              <a:gdLst>
                <a:gd name="T0" fmla="*/ 72 w 76"/>
                <a:gd name="T1" fmla="*/ 0 h 34"/>
                <a:gd name="T2" fmla="*/ 72 w 76"/>
                <a:gd name="T3" fmla="*/ 0 h 34"/>
                <a:gd name="T4" fmla="*/ 36 w 76"/>
                <a:gd name="T5" fmla="*/ 10 h 34"/>
                <a:gd name="T6" fmla="*/ 36 w 76"/>
                <a:gd name="T7" fmla="*/ 10 h 34"/>
                <a:gd name="T8" fmla="*/ 0 w 76"/>
                <a:gd name="T9" fmla="*/ 18 h 34"/>
                <a:gd name="T10" fmla="*/ 4 w 76"/>
                <a:gd name="T11" fmla="*/ 34 h 34"/>
                <a:gd name="T12" fmla="*/ 4 w 76"/>
                <a:gd name="T13" fmla="*/ 34 h 34"/>
                <a:gd name="T14" fmla="*/ 40 w 76"/>
                <a:gd name="T15" fmla="*/ 26 h 34"/>
                <a:gd name="T16" fmla="*/ 40 w 76"/>
                <a:gd name="T17" fmla="*/ 26 h 34"/>
                <a:gd name="T18" fmla="*/ 76 w 76"/>
                <a:gd name="T19" fmla="*/ 14 h 34"/>
                <a:gd name="T20" fmla="*/ 72 w 76"/>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4">
                  <a:moveTo>
                    <a:pt x="72" y="0"/>
                  </a:moveTo>
                  <a:lnTo>
                    <a:pt x="72" y="0"/>
                  </a:lnTo>
                  <a:lnTo>
                    <a:pt x="36" y="10"/>
                  </a:lnTo>
                  <a:lnTo>
                    <a:pt x="36" y="10"/>
                  </a:lnTo>
                  <a:lnTo>
                    <a:pt x="0" y="18"/>
                  </a:lnTo>
                  <a:lnTo>
                    <a:pt x="4" y="34"/>
                  </a:lnTo>
                  <a:lnTo>
                    <a:pt x="4" y="34"/>
                  </a:lnTo>
                  <a:lnTo>
                    <a:pt x="40" y="26"/>
                  </a:lnTo>
                  <a:lnTo>
                    <a:pt x="40" y="26"/>
                  </a:lnTo>
                  <a:lnTo>
                    <a:pt x="76" y="14"/>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108"/>
            <p:cNvSpPr>
              <a:spLocks/>
            </p:cNvSpPr>
            <p:nvPr/>
          </p:nvSpPr>
          <p:spPr bwMode="auto">
            <a:xfrm>
              <a:off x="-3459480" y="9601645"/>
              <a:ext cx="130175" cy="57150"/>
            </a:xfrm>
            <a:custGeom>
              <a:avLst/>
              <a:gdLst>
                <a:gd name="T0" fmla="*/ 0 w 82"/>
                <a:gd name="T1" fmla="*/ 0 h 36"/>
                <a:gd name="T2" fmla="*/ 34 w 82"/>
                <a:gd name="T3" fmla="*/ 34 h 36"/>
                <a:gd name="T4" fmla="*/ 34 w 82"/>
                <a:gd name="T5" fmla="*/ 34 h 36"/>
                <a:gd name="T6" fmla="*/ 72 w 82"/>
                <a:gd name="T7" fmla="*/ 36 h 36"/>
                <a:gd name="T8" fmla="*/ 72 w 82"/>
                <a:gd name="T9" fmla="*/ 36 h 36"/>
                <a:gd name="T10" fmla="*/ 82 w 82"/>
                <a:gd name="T11" fmla="*/ 36 h 36"/>
                <a:gd name="T12" fmla="*/ 48 w 82"/>
                <a:gd name="T13" fmla="*/ 4 h 36"/>
                <a:gd name="T14" fmla="*/ 30 w 82"/>
                <a:gd name="T15" fmla="*/ 2 h 36"/>
                <a:gd name="T16" fmla="*/ 30 w 82"/>
                <a:gd name="T17" fmla="*/ 2 h 36"/>
                <a:gd name="T18" fmla="*/ 0 w 82"/>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36">
                  <a:moveTo>
                    <a:pt x="0" y="0"/>
                  </a:moveTo>
                  <a:lnTo>
                    <a:pt x="34" y="34"/>
                  </a:lnTo>
                  <a:lnTo>
                    <a:pt x="34" y="34"/>
                  </a:lnTo>
                  <a:lnTo>
                    <a:pt x="72" y="36"/>
                  </a:lnTo>
                  <a:lnTo>
                    <a:pt x="72" y="36"/>
                  </a:lnTo>
                  <a:lnTo>
                    <a:pt x="82" y="36"/>
                  </a:lnTo>
                  <a:lnTo>
                    <a:pt x="48" y="4"/>
                  </a:lnTo>
                  <a:lnTo>
                    <a:pt x="30" y="2"/>
                  </a:lnTo>
                  <a:lnTo>
                    <a:pt x="30" y="2"/>
                  </a:lnTo>
                  <a:lnTo>
                    <a:pt x="0" y="0"/>
                  </a:lnTo>
                  <a:close/>
                </a:path>
              </a:pathLst>
            </a:custGeom>
            <a:solidFill>
              <a:srgbClr val="9790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109"/>
            <p:cNvSpPr>
              <a:spLocks/>
            </p:cNvSpPr>
            <p:nvPr/>
          </p:nvSpPr>
          <p:spPr bwMode="auto">
            <a:xfrm>
              <a:off x="-3459480" y="9601645"/>
              <a:ext cx="130175" cy="57150"/>
            </a:xfrm>
            <a:custGeom>
              <a:avLst/>
              <a:gdLst>
                <a:gd name="T0" fmla="*/ 0 w 82"/>
                <a:gd name="T1" fmla="*/ 0 h 36"/>
                <a:gd name="T2" fmla="*/ 34 w 82"/>
                <a:gd name="T3" fmla="*/ 34 h 36"/>
                <a:gd name="T4" fmla="*/ 34 w 82"/>
                <a:gd name="T5" fmla="*/ 34 h 36"/>
                <a:gd name="T6" fmla="*/ 72 w 82"/>
                <a:gd name="T7" fmla="*/ 36 h 36"/>
                <a:gd name="T8" fmla="*/ 72 w 82"/>
                <a:gd name="T9" fmla="*/ 36 h 36"/>
                <a:gd name="T10" fmla="*/ 82 w 82"/>
                <a:gd name="T11" fmla="*/ 36 h 36"/>
                <a:gd name="T12" fmla="*/ 48 w 82"/>
                <a:gd name="T13" fmla="*/ 4 h 36"/>
                <a:gd name="T14" fmla="*/ 30 w 82"/>
                <a:gd name="T15" fmla="*/ 2 h 36"/>
                <a:gd name="T16" fmla="*/ 30 w 82"/>
                <a:gd name="T17" fmla="*/ 2 h 36"/>
                <a:gd name="T18" fmla="*/ 0 w 82"/>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36">
                  <a:moveTo>
                    <a:pt x="0" y="0"/>
                  </a:moveTo>
                  <a:lnTo>
                    <a:pt x="34" y="34"/>
                  </a:lnTo>
                  <a:lnTo>
                    <a:pt x="34" y="34"/>
                  </a:lnTo>
                  <a:lnTo>
                    <a:pt x="72" y="36"/>
                  </a:lnTo>
                  <a:lnTo>
                    <a:pt x="72" y="36"/>
                  </a:lnTo>
                  <a:lnTo>
                    <a:pt x="82" y="36"/>
                  </a:lnTo>
                  <a:lnTo>
                    <a:pt x="48" y="4"/>
                  </a:lnTo>
                  <a:lnTo>
                    <a:pt x="30" y="2"/>
                  </a:lnTo>
                  <a:lnTo>
                    <a:pt x="3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110"/>
            <p:cNvSpPr>
              <a:spLocks/>
            </p:cNvSpPr>
            <p:nvPr/>
          </p:nvSpPr>
          <p:spPr bwMode="auto">
            <a:xfrm>
              <a:off x="-9633267" y="9811195"/>
              <a:ext cx="2230438" cy="669925"/>
            </a:xfrm>
            <a:custGeom>
              <a:avLst/>
              <a:gdLst>
                <a:gd name="T0" fmla="*/ 382 w 1405"/>
                <a:gd name="T1" fmla="*/ 2 h 422"/>
                <a:gd name="T2" fmla="*/ 208 w 1405"/>
                <a:gd name="T3" fmla="*/ 18 h 422"/>
                <a:gd name="T4" fmla="*/ 104 w 1405"/>
                <a:gd name="T5" fmla="*/ 38 h 422"/>
                <a:gd name="T6" fmla="*/ 34 w 1405"/>
                <a:gd name="T7" fmla="*/ 68 h 422"/>
                <a:gd name="T8" fmla="*/ 4 w 1405"/>
                <a:gd name="T9" fmla="*/ 100 h 422"/>
                <a:gd name="T10" fmla="*/ 0 w 1405"/>
                <a:gd name="T11" fmla="*/ 120 h 422"/>
                <a:gd name="T12" fmla="*/ 6 w 1405"/>
                <a:gd name="T13" fmla="*/ 150 h 422"/>
                <a:gd name="T14" fmla="*/ 38 w 1405"/>
                <a:gd name="T15" fmla="*/ 216 h 422"/>
                <a:gd name="T16" fmla="*/ 86 w 1405"/>
                <a:gd name="T17" fmla="*/ 266 h 422"/>
                <a:gd name="T18" fmla="*/ 142 w 1405"/>
                <a:gd name="T19" fmla="*/ 304 h 422"/>
                <a:gd name="T20" fmla="*/ 220 w 1405"/>
                <a:gd name="T21" fmla="*/ 342 h 422"/>
                <a:gd name="T22" fmla="*/ 324 w 1405"/>
                <a:gd name="T23" fmla="*/ 372 h 422"/>
                <a:gd name="T24" fmla="*/ 454 w 1405"/>
                <a:gd name="T25" fmla="*/ 398 h 422"/>
                <a:gd name="T26" fmla="*/ 618 w 1405"/>
                <a:gd name="T27" fmla="*/ 414 h 422"/>
                <a:gd name="T28" fmla="*/ 818 w 1405"/>
                <a:gd name="T29" fmla="*/ 422 h 422"/>
                <a:gd name="T30" fmla="*/ 846 w 1405"/>
                <a:gd name="T31" fmla="*/ 420 h 422"/>
                <a:gd name="T32" fmla="*/ 1038 w 1405"/>
                <a:gd name="T33" fmla="*/ 402 h 422"/>
                <a:gd name="T34" fmla="*/ 1190 w 1405"/>
                <a:gd name="T35" fmla="*/ 376 h 422"/>
                <a:gd name="T36" fmla="*/ 1284 w 1405"/>
                <a:gd name="T37" fmla="*/ 348 h 422"/>
                <a:gd name="T38" fmla="*/ 1358 w 1405"/>
                <a:gd name="T39" fmla="*/ 310 h 422"/>
                <a:gd name="T40" fmla="*/ 1383 w 1405"/>
                <a:gd name="T41" fmla="*/ 282 h 422"/>
                <a:gd name="T42" fmla="*/ 1403 w 1405"/>
                <a:gd name="T43" fmla="*/ 242 h 422"/>
                <a:gd name="T44" fmla="*/ 1405 w 1405"/>
                <a:gd name="T45" fmla="*/ 220 h 422"/>
                <a:gd name="T46" fmla="*/ 1391 w 1405"/>
                <a:gd name="T47" fmla="*/ 192 h 422"/>
                <a:gd name="T48" fmla="*/ 1358 w 1405"/>
                <a:gd name="T49" fmla="*/ 168 h 422"/>
                <a:gd name="T50" fmla="*/ 1200 w 1405"/>
                <a:gd name="T51" fmla="*/ 104 h 422"/>
                <a:gd name="T52" fmla="*/ 1106 w 1405"/>
                <a:gd name="T53" fmla="*/ 74 h 422"/>
                <a:gd name="T54" fmla="*/ 1002 w 1405"/>
                <a:gd name="T55" fmla="*/ 50 h 422"/>
                <a:gd name="T56" fmla="*/ 1008 w 1405"/>
                <a:gd name="T57" fmla="*/ 118 h 422"/>
                <a:gd name="T58" fmla="*/ 1036 w 1405"/>
                <a:gd name="T59" fmla="*/ 142 h 422"/>
                <a:gd name="T60" fmla="*/ 1098 w 1405"/>
                <a:gd name="T61" fmla="*/ 168 h 422"/>
                <a:gd name="T62" fmla="*/ 1112 w 1405"/>
                <a:gd name="T63" fmla="*/ 182 h 422"/>
                <a:gd name="T64" fmla="*/ 1122 w 1405"/>
                <a:gd name="T65" fmla="*/ 212 h 422"/>
                <a:gd name="T66" fmla="*/ 1118 w 1405"/>
                <a:gd name="T67" fmla="*/ 226 h 422"/>
                <a:gd name="T68" fmla="*/ 1106 w 1405"/>
                <a:gd name="T69" fmla="*/ 236 h 422"/>
                <a:gd name="T70" fmla="*/ 1084 w 1405"/>
                <a:gd name="T71" fmla="*/ 238 h 422"/>
                <a:gd name="T72" fmla="*/ 1010 w 1405"/>
                <a:gd name="T73" fmla="*/ 230 h 422"/>
                <a:gd name="T74" fmla="*/ 958 w 1405"/>
                <a:gd name="T75" fmla="*/ 214 h 422"/>
                <a:gd name="T76" fmla="*/ 868 w 1405"/>
                <a:gd name="T77" fmla="*/ 168 h 422"/>
                <a:gd name="T78" fmla="*/ 860 w 1405"/>
                <a:gd name="T79" fmla="*/ 162 h 422"/>
                <a:gd name="T80" fmla="*/ 864 w 1405"/>
                <a:gd name="T81" fmla="*/ 134 h 422"/>
                <a:gd name="T82" fmla="*/ 884 w 1405"/>
                <a:gd name="T83" fmla="*/ 78 h 422"/>
                <a:gd name="T84" fmla="*/ 884 w 1405"/>
                <a:gd name="T85" fmla="*/ 78 h 422"/>
                <a:gd name="T86" fmla="*/ 790 w 1405"/>
                <a:gd name="T87" fmla="*/ 18 h 422"/>
                <a:gd name="T88" fmla="*/ 480 w 1405"/>
                <a:gd name="T8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5" h="422">
                  <a:moveTo>
                    <a:pt x="480" y="0"/>
                  </a:moveTo>
                  <a:lnTo>
                    <a:pt x="480" y="0"/>
                  </a:lnTo>
                  <a:lnTo>
                    <a:pt x="382" y="2"/>
                  </a:lnTo>
                  <a:lnTo>
                    <a:pt x="290" y="8"/>
                  </a:lnTo>
                  <a:lnTo>
                    <a:pt x="248" y="12"/>
                  </a:lnTo>
                  <a:lnTo>
                    <a:pt x="208" y="18"/>
                  </a:lnTo>
                  <a:lnTo>
                    <a:pt x="170" y="24"/>
                  </a:lnTo>
                  <a:lnTo>
                    <a:pt x="136" y="30"/>
                  </a:lnTo>
                  <a:lnTo>
                    <a:pt x="104" y="38"/>
                  </a:lnTo>
                  <a:lnTo>
                    <a:pt x="76" y="48"/>
                  </a:lnTo>
                  <a:lnTo>
                    <a:pt x="52" y="58"/>
                  </a:lnTo>
                  <a:lnTo>
                    <a:pt x="34" y="68"/>
                  </a:lnTo>
                  <a:lnTo>
                    <a:pt x="18" y="80"/>
                  </a:lnTo>
                  <a:lnTo>
                    <a:pt x="8" y="92"/>
                  </a:lnTo>
                  <a:lnTo>
                    <a:pt x="4" y="100"/>
                  </a:lnTo>
                  <a:lnTo>
                    <a:pt x="2" y="106"/>
                  </a:lnTo>
                  <a:lnTo>
                    <a:pt x="0" y="114"/>
                  </a:lnTo>
                  <a:lnTo>
                    <a:pt x="0" y="120"/>
                  </a:lnTo>
                  <a:lnTo>
                    <a:pt x="0" y="120"/>
                  </a:lnTo>
                  <a:lnTo>
                    <a:pt x="2" y="134"/>
                  </a:lnTo>
                  <a:lnTo>
                    <a:pt x="6" y="150"/>
                  </a:lnTo>
                  <a:lnTo>
                    <a:pt x="12" y="170"/>
                  </a:lnTo>
                  <a:lnTo>
                    <a:pt x="22" y="192"/>
                  </a:lnTo>
                  <a:lnTo>
                    <a:pt x="38" y="216"/>
                  </a:lnTo>
                  <a:lnTo>
                    <a:pt x="58" y="240"/>
                  </a:lnTo>
                  <a:lnTo>
                    <a:pt x="72" y="254"/>
                  </a:lnTo>
                  <a:lnTo>
                    <a:pt x="86" y="266"/>
                  </a:lnTo>
                  <a:lnTo>
                    <a:pt x="102" y="280"/>
                  </a:lnTo>
                  <a:lnTo>
                    <a:pt x="122" y="292"/>
                  </a:lnTo>
                  <a:lnTo>
                    <a:pt x="142" y="304"/>
                  </a:lnTo>
                  <a:lnTo>
                    <a:pt x="166" y="318"/>
                  </a:lnTo>
                  <a:lnTo>
                    <a:pt x="192" y="330"/>
                  </a:lnTo>
                  <a:lnTo>
                    <a:pt x="220" y="342"/>
                  </a:lnTo>
                  <a:lnTo>
                    <a:pt x="252" y="352"/>
                  </a:lnTo>
                  <a:lnTo>
                    <a:pt x="286" y="362"/>
                  </a:lnTo>
                  <a:lnTo>
                    <a:pt x="324" y="372"/>
                  </a:lnTo>
                  <a:lnTo>
                    <a:pt x="364" y="382"/>
                  </a:lnTo>
                  <a:lnTo>
                    <a:pt x="408" y="390"/>
                  </a:lnTo>
                  <a:lnTo>
                    <a:pt x="454" y="398"/>
                  </a:lnTo>
                  <a:lnTo>
                    <a:pt x="506" y="404"/>
                  </a:lnTo>
                  <a:lnTo>
                    <a:pt x="560" y="410"/>
                  </a:lnTo>
                  <a:lnTo>
                    <a:pt x="618" y="414"/>
                  </a:lnTo>
                  <a:lnTo>
                    <a:pt x="680" y="418"/>
                  </a:lnTo>
                  <a:lnTo>
                    <a:pt x="746" y="420"/>
                  </a:lnTo>
                  <a:lnTo>
                    <a:pt x="818" y="422"/>
                  </a:lnTo>
                  <a:lnTo>
                    <a:pt x="818" y="422"/>
                  </a:lnTo>
                  <a:lnTo>
                    <a:pt x="846" y="420"/>
                  </a:lnTo>
                  <a:lnTo>
                    <a:pt x="846" y="420"/>
                  </a:lnTo>
                  <a:lnTo>
                    <a:pt x="884" y="420"/>
                  </a:lnTo>
                  <a:lnTo>
                    <a:pt x="930" y="416"/>
                  </a:lnTo>
                  <a:lnTo>
                    <a:pt x="1038" y="402"/>
                  </a:lnTo>
                  <a:lnTo>
                    <a:pt x="1094" y="394"/>
                  </a:lnTo>
                  <a:lnTo>
                    <a:pt x="1146" y="384"/>
                  </a:lnTo>
                  <a:lnTo>
                    <a:pt x="1190" y="376"/>
                  </a:lnTo>
                  <a:lnTo>
                    <a:pt x="1226" y="366"/>
                  </a:lnTo>
                  <a:lnTo>
                    <a:pt x="1226" y="366"/>
                  </a:lnTo>
                  <a:lnTo>
                    <a:pt x="1284" y="348"/>
                  </a:lnTo>
                  <a:lnTo>
                    <a:pt x="1312" y="338"/>
                  </a:lnTo>
                  <a:lnTo>
                    <a:pt x="1336" y="326"/>
                  </a:lnTo>
                  <a:lnTo>
                    <a:pt x="1358" y="310"/>
                  </a:lnTo>
                  <a:lnTo>
                    <a:pt x="1367" y="302"/>
                  </a:lnTo>
                  <a:lnTo>
                    <a:pt x="1375" y="292"/>
                  </a:lnTo>
                  <a:lnTo>
                    <a:pt x="1383" y="282"/>
                  </a:lnTo>
                  <a:lnTo>
                    <a:pt x="1391" y="270"/>
                  </a:lnTo>
                  <a:lnTo>
                    <a:pt x="1397" y="256"/>
                  </a:lnTo>
                  <a:lnTo>
                    <a:pt x="1403" y="242"/>
                  </a:lnTo>
                  <a:lnTo>
                    <a:pt x="1403" y="242"/>
                  </a:lnTo>
                  <a:lnTo>
                    <a:pt x="1405" y="230"/>
                  </a:lnTo>
                  <a:lnTo>
                    <a:pt x="1405" y="220"/>
                  </a:lnTo>
                  <a:lnTo>
                    <a:pt x="1403" y="210"/>
                  </a:lnTo>
                  <a:lnTo>
                    <a:pt x="1397" y="200"/>
                  </a:lnTo>
                  <a:lnTo>
                    <a:pt x="1391" y="192"/>
                  </a:lnTo>
                  <a:lnTo>
                    <a:pt x="1381" y="184"/>
                  </a:lnTo>
                  <a:lnTo>
                    <a:pt x="1371" y="176"/>
                  </a:lnTo>
                  <a:lnTo>
                    <a:pt x="1358" y="168"/>
                  </a:lnTo>
                  <a:lnTo>
                    <a:pt x="1328" y="152"/>
                  </a:lnTo>
                  <a:lnTo>
                    <a:pt x="1290" y="136"/>
                  </a:lnTo>
                  <a:lnTo>
                    <a:pt x="1200" y="104"/>
                  </a:lnTo>
                  <a:lnTo>
                    <a:pt x="1200" y="104"/>
                  </a:lnTo>
                  <a:lnTo>
                    <a:pt x="1154" y="88"/>
                  </a:lnTo>
                  <a:lnTo>
                    <a:pt x="1106" y="74"/>
                  </a:lnTo>
                  <a:lnTo>
                    <a:pt x="1054" y="60"/>
                  </a:lnTo>
                  <a:lnTo>
                    <a:pt x="1002" y="50"/>
                  </a:lnTo>
                  <a:lnTo>
                    <a:pt x="1002" y="50"/>
                  </a:lnTo>
                  <a:lnTo>
                    <a:pt x="994" y="106"/>
                  </a:lnTo>
                  <a:lnTo>
                    <a:pt x="994" y="106"/>
                  </a:lnTo>
                  <a:lnTo>
                    <a:pt x="1008" y="118"/>
                  </a:lnTo>
                  <a:lnTo>
                    <a:pt x="1026" y="134"/>
                  </a:lnTo>
                  <a:lnTo>
                    <a:pt x="1026" y="134"/>
                  </a:lnTo>
                  <a:lnTo>
                    <a:pt x="1036" y="142"/>
                  </a:lnTo>
                  <a:lnTo>
                    <a:pt x="1048" y="150"/>
                  </a:lnTo>
                  <a:lnTo>
                    <a:pt x="1074" y="160"/>
                  </a:lnTo>
                  <a:lnTo>
                    <a:pt x="1098" y="168"/>
                  </a:lnTo>
                  <a:lnTo>
                    <a:pt x="1106" y="174"/>
                  </a:lnTo>
                  <a:lnTo>
                    <a:pt x="1112" y="182"/>
                  </a:lnTo>
                  <a:lnTo>
                    <a:pt x="1112" y="182"/>
                  </a:lnTo>
                  <a:lnTo>
                    <a:pt x="1118" y="196"/>
                  </a:lnTo>
                  <a:lnTo>
                    <a:pt x="1120" y="204"/>
                  </a:lnTo>
                  <a:lnTo>
                    <a:pt x="1122" y="212"/>
                  </a:lnTo>
                  <a:lnTo>
                    <a:pt x="1122" y="212"/>
                  </a:lnTo>
                  <a:lnTo>
                    <a:pt x="1120" y="220"/>
                  </a:lnTo>
                  <a:lnTo>
                    <a:pt x="1118" y="226"/>
                  </a:lnTo>
                  <a:lnTo>
                    <a:pt x="1114" y="230"/>
                  </a:lnTo>
                  <a:lnTo>
                    <a:pt x="1106" y="236"/>
                  </a:lnTo>
                  <a:lnTo>
                    <a:pt x="1106" y="236"/>
                  </a:lnTo>
                  <a:lnTo>
                    <a:pt x="1098" y="238"/>
                  </a:lnTo>
                  <a:lnTo>
                    <a:pt x="1084" y="238"/>
                  </a:lnTo>
                  <a:lnTo>
                    <a:pt x="1084" y="238"/>
                  </a:lnTo>
                  <a:lnTo>
                    <a:pt x="1060" y="236"/>
                  </a:lnTo>
                  <a:lnTo>
                    <a:pt x="1034" y="234"/>
                  </a:lnTo>
                  <a:lnTo>
                    <a:pt x="1010" y="230"/>
                  </a:lnTo>
                  <a:lnTo>
                    <a:pt x="992" y="226"/>
                  </a:lnTo>
                  <a:lnTo>
                    <a:pt x="992" y="226"/>
                  </a:lnTo>
                  <a:lnTo>
                    <a:pt x="958" y="214"/>
                  </a:lnTo>
                  <a:lnTo>
                    <a:pt x="930" y="202"/>
                  </a:lnTo>
                  <a:lnTo>
                    <a:pt x="890" y="182"/>
                  </a:lnTo>
                  <a:lnTo>
                    <a:pt x="868" y="168"/>
                  </a:lnTo>
                  <a:lnTo>
                    <a:pt x="860" y="162"/>
                  </a:lnTo>
                  <a:lnTo>
                    <a:pt x="860" y="162"/>
                  </a:lnTo>
                  <a:lnTo>
                    <a:pt x="860" y="162"/>
                  </a:lnTo>
                  <a:lnTo>
                    <a:pt x="860" y="162"/>
                  </a:lnTo>
                  <a:lnTo>
                    <a:pt x="860" y="154"/>
                  </a:lnTo>
                  <a:lnTo>
                    <a:pt x="864" y="134"/>
                  </a:lnTo>
                  <a:lnTo>
                    <a:pt x="870" y="106"/>
                  </a:lnTo>
                  <a:lnTo>
                    <a:pt x="876" y="92"/>
                  </a:lnTo>
                  <a:lnTo>
                    <a:pt x="884" y="78"/>
                  </a:lnTo>
                  <a:lnTo>
                    <a:pt x="884" y="78"/>
                  </a:lnTo>
                  <a:lnTo>
                    <a:pt x="884" y="78"/>
                  </a:lnTo>
                  <a:lnTo>
                    <a:pt x="884" y="78"/>
                  </a:lnTo>
                  <a:lnTo>
                    <a:pt x="894" y="30"/>
                  </a:lnTo>
                  <a:lnTo>
                    <a:pt x="894" y="30"/>
                  </a:lnTo>
                  <a:lnTo>
                    <a:pt x="790" y="18"/>
                  </a:lnTo>
                  <a:lnTo>
                    <a:pt x="686" y="8"/>
                  </a:lnTo>
                  <a:lnTo>
                    <a:pt x="582" y="2"/>
                  </a:lnTo>
                  <a:lnTo>
                    <a:pt x="48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111"/>
            <p:cNvSpPr>
              <a:spLocks/>
            </p:cNvSpPr>
            <p:nvPr/>
          </p:nvSpPr>
          <p:spPr bwMode="auto">
            <a:xfrm>
              <a:off x="-9633267" y="9811195"/>
              <a:ext cx="2230438" cy="669925"/>
            </a:xfrm>
            <a:custGeom>
              <a:avLst/>
              <a:gdLst>
                <a:gd name="T0" fmla="*/ 382 w 1405"/>
                <a:gd name="T1" fmla="*/ 2 h 422"/>
                <a:gd name="T2" fmla="*/ 208 w 1405"/>
                <a:gd name="T3" fmla="*/ 18 h 422"/>
                <a:gd name="T4" fmla="*/ 104 w 1405"/>
                <a:gd name="T5" fmla="*/ 38 h 422"/>
                <a:gd name="T6" fmla="*/ 34 w 1405"/>
                <a:gd name="T7" fmla="*/ 68 h 422"/>
                <a:gd name="T8" fmla="*/ 4 w 1405"/>
                <a:gd name="T9" fmla="*/ 100 h 422"/>
                <a:gd name="T10" fmla="*/ 0 w 1405"/>
                <a:gd name="T11" fmla="*/ 120 h 422"/>
                <a:gd name="T12" fmla="*/ 6 w 1405"/>
                <a:gd name="T13" fmla="*/ 150 h 422"/>
                <a:gd name="T14" fmla="*/ 38 w 1405"/>
                <a:gd name="T15" fmla="*/ 216 h 422"/>
                <a:gd name="T16" fmla="*/ 86 w 1405"/>
                <a:gd name="T17" fmla="*/ 266 h 422"/>
                <a:gd name="T18" fmla="*/ 142 w 1405"/>
                <a:gd name="T19" fmla="*/ 304 h 422"/>
                <a:gd name="T20" fmla="*/ 220 w 1405"/>
                <a:gd name="T21" fmla="*/ 342 h 422"/>
                <a:gd name="T22" fmla="*/ 324 w 1405"/>
                <a:gd name="T23" fmla="*/ 372 h 422"/>
                <a:gd name="T24" fmla="*/ 454 w 1405"/>
                <a:gd name="T25" fmla="*/ 398 h 422"/>
                <a:gd name="T26" fmla="*/ 618 w 1405"/>
                <a:gd name="T27" fmla="*/ 414 h 422"/>
                <a:gd name="T28" fmla="*/ 818 w 1405"/>
                <a:gd name="T29" fmla="*/ 422 h 422"/>
                <a:gd name="T30" fmla="*/ 846 w 1405"/>
                <a:gd name="T31" fmla="*/ 420 h 422"/>
                <a:gd name="T32" fmla="*/ 1038 w 1405"/>
                <a:gd name="T33" fmla="*/ 402 h 422"/>
                <a:gd name="T34" fmla="*/ 1190 w 1405"/>
                <a:gd name="T35" fmla="*/ 376 h 422"/>
                <a:gd name="T36" fmla="*/ 1284 w 1405"/>
                <a:gd name="T37" fmla="*/ 348 h 422"/>
                <a:gd name="T38" fmla="*/ 1358 w 1405"/>
                <a:gd name="T39" fmla="*/ 310 h 422"/>
                <a:gd name="T40" fmla="*/ 1383 w 1405"/>
                <a:gd name="T41" fmla="*/ 282 h 422"/>
                <a:gd name="T42" fmla="*/ 1403 w 1405"/>
                <a:gd name="T43" fmla="*/ 242 h 422"/>
                <a:gd name="T44" fmla="*/ 1405 w 1405"/>
                <a:gd name="T45" fmla="*/ 220 h 422"/>
                <a:gd name="T46" fmla="*/ 1391 w 1405"/>
                <a:gd name="T47" fmla="*/ 192 h 422"/>
                <a:gd name="T48" fmla="*/ 1358 w 1405"/>
                <a:gd name="T49" fmla="*/ 168 h 422"/>
                <a:gd name="T50" fmla="*/ 1200 w 1405"/>
                <a:gd name="T51" fmla="*/ 104 h 422"/>
                <a:gd name="T52" fmla="*/ 1106 w 1405"/>
                <a:gd name="T53" fmla="*/ 74 h 422"/>
                <a:gd name="T54" fmla="*/ 1002 w 1405"/>
                <a:gd name="T55" fmla="*/ 50 h 422"/>
                <a:gd name="T56" fmla="*/ 1008 w 1405"/>
                <a:gd name="T57" fmla="*/ 118 h 422"/>
                <a:gd name="T58" fmla="*/ 1036 w 1405"/>
                <a:gd name="T59" fmla="*/ 142 h 422"/>
                <a:gd name="T60" fmla="*/ 1098 w 1405"/>
                <a:gd name="T61" fmla="*/ 168 h 422"/>
                <a:gd name="T62" fmla="*/ 1112 w 1405"/>
                <a:gd name="T63" fmla="*/ 182 h 422"/>
                <a:gd name="T64" fmla="*/ 1122 w 1405"/>
                <a:gd name="T65" fmla="*/ 212 h 422"/>
                <a:gd name="T66" fmla="*/ 1118 w 1405"/>
                <a:gd name="T67" fmla="*/ 226 h 422"/>
                <a:gd name="T68" fmla="*/ 1106 w 1405"/>
                <a:gd name="T69" fmla="*/ 236 h 422"/>
                <a:gd name="T70" fmla="*/ 1084 w 1405"/>
                <a:gd name="T71" fmla="*/ 238 h 422"/>
                <a:gd name="T72" fmla="*/ 1010 w 1405"/>
                <a:gd name="T73" fmla="*/ 230 h 422"/>
                <a:gd name="T74" fmla="*/ 958 w 1405"/>
                <a:gd name="T75" fmla="*/ 214 h 422"/>
                <a:gd name="T76" fmla="*/ 868 w 1405"/>
                <a:gd name="T77" fmla="*/ 168 h 422"/>
                <a:gd name="T78" fmla="*/ 860 w 1405"/>
                <a:gd name="T79" fmla="*/ 162 h 422"/>
                <a:gd name="T80" fmla="*/ 864 w 1405"/>
                <a:gd name="T81" fmla="*/ 134 h 422"/>
                <a:gd name="T82" fmla="*/ 884 w 1405"/>
                <a:gd name="T83" fmla="*/ 78 h 422"/>
                <a:gd name="T84" fmla="*/ 884 w 1405"/>
                <a:gd name="T85" fmla="*/ 78 h 422"/>
                <a:gd name="T86" fmla="*/ 790 w 1405"/>
                <a:gd name="T87" fmla="*/ 18 h 422"/>
                <a:gd name="T88" fmla="*/ 480 w 1405"/>
                <a:gd name="T8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5" h="422">
                  <a:moveTo>
                    <a:pt x="480" y="0"/>
                  </a:moveTo>
                  <a:lnTo>
                    <a:pt x="480" y="0"/>
                  </a:lnTo>
                  <a:lnTo>
                    <a:pt x="382" y="2"/>
                  </a:lnTo>
                  <a:lnTo>
                    <a:pt x="290" y="8"/>
                  </a:lnTo>
                  <a:lnTo>
                    <a:pt x="248" y="12"/>
                  </a:lnTo>
                  <a:lnTo>
                    <a:pt x="208" y="18"/>
                  </a:lnTo>
                  <a:lnTo>
                    <a:pt x="170" y="24"/>
                  </a:lnTo>
                  <a:lnTo>
                    <a:pt x="136" y="30"/>
                  </a:lnTo>
                  <a:lnTo>
                    <a:pt x="104" y="38"/>
                  </a:lnTo>
                  <a:lnTo>
                    <a:pt x="76" y="48"/>
                  </a:lnTo>
                  <a:lnTo>
                    <a:pt x="52" y="58"/>
                  </a:lnTo>
                  <a:lnTo>
                    <a:pt x="34" y="68"/>
                  </a:lnTo>
                  <a:lnTo>
                    <a:pt x="18" y="80"/>
                  </a:lnTo>
                  <a:lnTo>
                    <a:pt x="8" y="92"/>
                  </a:lnTo>
                  <a:lnTo>
                    <a:pt x="4" y="100"/>
                  </a:lnTo>
                  <a:lnTo>
                    <a:pt x="2" y="106"/>
                  </a:lnTo>
                  <a:lnTo>
                    <a:pt x="0" y="114"/>
                  </a:lnTo>
                  <a:lnTo>
                    <a:pt x="0" y="120"/>
                  </a:lnTo>
                  <a:lnTo>
                    <a:pt x="0" y="120"/>
                  </a:lnTo>
                  <a:lnTo>
                    <a:pt x="2" y="134"/>
                  </a:lnTo>
                  <a:lnTo>
                    <a:pt x="6" y="150"/>
                  </a:lnTo>
                  <a:lnTo>
                    <a:pt x="12" y="170"/>
                  </a:lnTo>
                  <a:lnTo>
                    <a:pt x="22" y="192"/>
                  </a:lnTo>
                  <a:lnTo>
                    <a:pt x="38" y="216"/>
                  </a:lnTo>
                  <a:lnTo>
                    <a:pt x="58" y="240"/>
                  </a:lnTo>
                  <a:lnTo>
                    <a:pt x="72" y="254"/>
                  </a:lnTo>
                  <a:lnTo>
                    <a:pt x="86" y="266"/>
                  </a:lnTo>
                  <a:lnTo>
                    <a:pt x="102" y="280"/>
                  </a:lnTo>
                  <a:lnTo>
                    <a:pt x="122" y="292"/>
                  </a:lnTo>
                  <a:lnTo>
                    <a:pt x="142" y="304"/>
                  </a:lnTo>
                  <a:lnTo>
                    <a:pt x="166" y="318"/>
                  </a:lnTo>
                  <a:lnTo>
                    <a:pt x="192" y="330"/>
                  </a:lnTo>
                  <a:lnTo>
                    <a:pt x="220" y="342"/>
                  </a:lnTo>
                  <a:lnTo>
                    <a:pt x="252" y="352"/>
                  </a:lnTo>
                  <a:lnTo>
                    <a:pt x="286" y="362"/>
                  </a:lnTo>
                  <a:lnTo>
                    <a:pt x="324" y="372"/>
                  </a:lnTo>
                  <a:lnTo>
                    <a:pt x="364" y="382"/>
                  </a:lnTo>
                  <a:lnTo>
                    <a:pt x="408" y="390"/>
                  </a:lnTo>
                  <a:lnTo>
                    <a:pt x="454" y="398"/>
                  </a:lnTo>
                  <a:lnTo>
                    <a:pt x="506" y="404"/>
                  </a:lnTo>
                  <a:lnTo>
                    <a:pt x="560" y="410"/>
                  </a:lnTo>
                  <a:lnTo>
                    <a:pt x="618" y="414"/>
                  </a:lnTo>
                  <a:lnTo>
                    <a:pt x="680" y="418"/>
                  </a:lnTo>
                  <a:lnTo>
                    <a:pt x="746" y="420"/>
                  </a:lnTo>
                  <a:lnTo>
                    <a:pt x="818" y="422"/>
                  </a:lnTo>
                  <a:lnTo>
                    <a:pt x="818" y="422"/>
                  </a:lnTo>
                  <a:lnTo>
                    <a:pt x="846" y="420"/>
                  </a:lnTo>
                  <a:lnTo>
                    <a:pt x="846" y="420"/>
                  </a:lnTo>
                  <a:lnTo>
                    <a:pt x="884" y="420"/>
                  </a:lnTo>
                  <a:lnTo>
                    <a:pt x="930" y="416"/>
                  </a:lnTo>
                  <a:lnTo>
                    <a:pt x="1038" y="402"/>
                  </a:lnTo>
                  <a:lnTo>
                    <a:pt x="1094" y="394"/>
                  </a:lnTo>
                  <a:lnTo>
                    <a:pt x="1146" y="384"/>
                  </a:lnTo>
                  <a:lnTo>
                    <a:pt x="1190" y="376"/>
                  </a:lnTo>
                  <a:lnTo>
                    <a:pt x="1226" y="366"/>
                  </a:lnTo>
                  <a:lnTo>
                    <a:pt x="1226" y="366"/>
                  </a:lnTo>
                  <a:lnTo>
                    <a:pt x="1284" y="348"/>
                  </a:lnTo>
                  <a:lnTo>
                    <a:pt x="1312" y="338"/>
                  </a:lnTo>
                  <a:lnTo>
                    <a:pt x="1336" y="326"/>
                  </a:lnTo>
                  <a:lnTo>
                    <a:pt x="1358" y="310"/>
                  </a:lnTo>
                  <a:lnTo>
                    <a:pt x="1367" y="302"/>
                  </a:lnTo>
                  <a:lnTo>
                    <a:pt x="1375" y="292"/>
                  </a:lnTo>
                  <a:lnTo>
                    <a:pt x="1383" y="282"/>
                  </a:lnTo>
                  <a:lnTo>
                    <a:pt x="1391" y="270"/>
                  </a:lnTo>
                  <a:lnTo>
                    <a:pt x="1397" y="256"/>
                  </a:lnTo>
                  <a:lnTo>
                    <a:pt x="1403" y="242"/>
                  </a:lnTo>
                  <a:lnTo>
                    <a:pt x="1403" y="242"/>
                  </a:lnTo>
                  <a:lnTo>
                    <a:pt x="1405" y="230"/>
                  </a:lnTo>
                  <a:lnTo>
                    <a:pt x="1405" y="220"/>
                  </a:lnTo>
                  <a:lnTo>
                    <a:pt x="1403" y="210"/>
                  </a:lnTo>
                  <a:lnTo>
                    <a:pt x="1397" y="200"/>
                  </a:lnTo>
                  <a:lnTo>
                    <a:pt x="1391" y="192"/>
                  </a:lnTo>
                  <a:lnTo>
                    <a:pt x="1381" y="184"/>
                  </a:lnTo>
                  <a:lnTo>
                    <a:pt x="1371" y="176"/>
                  </a:lnTo>
                  <a:lnTo>
                    <a:pt x="1358" y="168"/>
                  </a:lnTo>
                  <a:lnTo>
                    <a:pt x="1328" y="152"/>
                  </a:lnTo>
                  <a:lnTo>
                    <a:pt x="1290" y="136"/>
                  </a:lnTo>
                  <a:lnTo>
                    <a:pt x="1200" y="104"/>
                  </a:lnTo>
                  <a:lnTo>
                    <a:pt x="1200" y="104"/>
                  </a:lnTo>
                  <a:lnTo>
                    <a:pt x="1154" y="88"/>
                  </a:lnTo>
                  <a:lnTo>
                    <a:pt x="1106" y="74"/>
                  </a:lnTo>
                  <a:lnTo>
                    <a:pt x="1054" y="60"/>
                  </a:lnTo>
                  <a:lnTo>
                    <a:pt x="1002" y="50"/>
                  </a:lnTo>
                  <a:lnTo>
                    <a:pt x="1002" y="50"/>
                  </a:lnTo>
                  <a:lnTo>
                    <a:pt x="994" y="106"/>
                  </a:lnTo>
                  <a:lnTo>
                    <a:pt x="994" y="106"/>
                  </a:lnTo>
                  <a:lnTo>
                    <a:pt x="1008" y="118"/>
                  </a:lnTo>
                  <a:lnTo>
                    <a:pt x="1026" y="134"/>
                  </a:lnTo>
                  <a:lnTo>
                    <a:pt x="1026" y="134"/>
                  </a:lnTo>
                  <a:lnTo>
                    <a:pt x="1036" y="142"/>
                  </a:lnTo>
                  <a:lnTo>
                    <a:pt x="1048" y="150"/>
                  </a:lnTo>
                  <a:lnTo>
                    <a:pt x="1074" y="160"/>
                  </a:lnTo>
                  <a:lnTo>
                    <a:pt x="1098" y="168"/>
                  </a:lnTo>
                  <a:lnTo>
                    <a:pt x="1106" y="174"/>
                  </a:lnTo>
                  <a:lnTo>
                    <a:pt x="1112" y="182"/>
                  </a:lnTo>
                  <a:lnTo>
                    <a:pt x="1112" y="182"/>
                  </a:lnTo>
                  <a:lnTo>
                    <a:pt x="1118" y="196"/>
                  </a:lnTo>
                  <a:lnTo>
                    <a:pt x="1120" y="204"/>
                  </a:lnTo>
                  <a:lnTo>
                    <a:pt x="1122" y="212"/>
                  </a:lnTo>
                  <a:lnTo>
                    <a:pt x="1122" y="212"/>
                  </a:lnTo>
                  <a:lnTo>
                    <a:pt x="1120" y="220"/>
                  </a:lnTo>
                  <a:lnTo>
                    <a:pt x="1118" y="226"/>
                  </a:lnTo>
                  <a:lnTo>
                    <a:pt x="1114" y="230"/>
                  </a:lnTo>
                  <a:lnTo>
                    <a:pt x="1106" y="236"/>
                  </a:lnTo>
                  <a:lnTo>
                    <a:pt x="1106" y="236"/>
                  </a:lnTo>
                  <a:lnTo>
                    <a:pt x="1098" y="238"/>
                  </a:lnTo>
                  <a:lnTo>
                    <a:pt x="1084" y="238"/>
                  </a:lnTo>
                  <a:lnTo>
                    <a:pt x="1084" y="238"/>
                  </a:lnTo>
                  <a:lnTo>
                    <a:pt x="1060" y="236"/>
                  </a:lnTo>
                  <a:lnTo>
                    <a:pt x="1034" y="234"/>
                  </a:lnTo>
                  <a:lnTo>
                    <a:pt x="1010" y="230"/>
                  </a:lnTo>
                  <a:lnTo>
                    <a:pt x="992" y="226"/>
                  </a:lnTo>
                  <a:lnTo>
                    <a:pt x="992" y="226"/>
                  </a:lnTo>
                  <a:lnTo>
                    <a:pt x="958" y="214"/>
                  </a:lnTo>
                  <a:lnTo>
                    <a:pt x="930" y="202"/>
                  </a:lnTo>
                  <a:lnTo>
                    <a:pt x="890" y="182"/>
                  </a:lnTo>
                  <a:lnTo>
                    <a:pt x="868" y="168"/>
                  </a:lnTo>
                  <a:lnTo>
                    <a:pt x="860" y="162"/>
                  </a:lnTo>
                  <a:lnTo>
                    <a:pt x="860" y="162"/>
                  </a:lnTo>
                  <a:lnTo>
                    <a:pt x="860" y="162"/>
                  </a:lnTo>
                  <a:lnTo>
                    <a:pt x="860" y="162"/>
                  </a:lnTo>
                  <a:lnTo>
                    <a:pt x="860" y="154"/>
                  </a:lnTo>
                  <a:lnTo>
                    <a:pt x="864" y="134"/>
                  </a:lnTo>
                  <a:lnTo>
                    <a:pt x="870" y="106"/>
                  </a:lnTo>
                  <a:lnTo>
                    <a:pt x="876" y="92"/>
                  </a:lnTo>
                  <a:lnTo>
                    <a:pt x="884" y="78"/>
                  </a:lnTo>
                  <a:lnTo>
                    <a:pt x="884" y="78"/>
                  </a:lnTo>
                  <a:lnTo>
                    <a:pt x="884" y="78"/>
                  </a:lnTo>
                  <a:lnTo>
                    <a:pt x="884" y="78"/>
                  </a:lnTo>
                  <a:lnTo>
                    <a:pt x="894" y="30"/>
                  </a:lnTo>
                  <a:lnTo>
                    <a:pt x="894" y="30"/>
                  </a:lnTo>
                  <a:lnTo>
                    <a:pt x="790" y="18"/>
                  </a:lnTo>
                  <a:lnTo>
                    <a:pt x="686" y="8"/>
                  </a:lnTo>
                  <a:lnTo>
                    <a:pt x="582" y="2"/>
                  </a:lnTo>
                  <a:lnTo>
                    <a:pt x="4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112"/>
            <p:cNvSpPr>
              <a:spLocks/>
            </p:cNvSpPr>
            <p:nvPr/>
          </p:nvSpPr>
          <p:spPr bwMode="auto">
            <a:xfrm>
              <a:off x="-9312592" y="7121970"/>
              <a:ext cx="1149350" cy="1708150"/>
            </a:xfrm>
            <a:custGeom>
              <a:avLst/>
              <a:gdLst>
                <a:gd name="T0" fmla="*/ 724 w 724"/>
                <a:gd name="T1" fmla="*/ 976 h 1076"/>
                <a:gd name="T2" fmla="*/ 716 w 724"/>
                <a:gd name="T3" fmla="*/ 938 h 1076"/>
                <a:gd name="T4" fmla="*/ 708 w 724"/>
                <a:gd name="T5" fmla="*/ 900 h 1076"/>
                <a:gd name="T6" fmla="*/ 698 w 724"/>
                <a:gd name="T7" fmla="*/ 844 h 1076"/>
                <a:gd name="T8" fmla="*/ 692 w 724"/>
                <a:gd name="T9" fmla="*/ 786 h 1076"/>
                <a:gd name="T10" fmla="*/ 680 w 724"/>
                <a:gd name="T11" fmla="*/ 722 h 1076"/>
                <a:gd name="T12" fmla="*/ 670 w 724"/>
                <a:gd name="T13" fmla="*/ 656 h 1076"/>
                <a:gd name="T14" fmla="*/ 658 w 724"/>
                <a:gd name="T15" fmla="*/ 516 h 1076"/>
                <a:gd name="T16" fmla="*/ 648 w 724"/>
                <a:gd name="T17" fmla="*/ 428 h 1076"/>
                <a:gd name="T18" fmla="*/ 634 w 724"/>
                <a:gd name="T19" fmla="*/ 294 h 1076"/>
                <a:gd name="T20" fmla="*/ 632 w 724"/>
                <a:gd name="T21" fmla="*/ 204 h 1076"/>
                <a:gd name="T22" fmla="*/ 634 w 724"/>
                <a:gd name="T23" fmla="*/ 160 h 1076"/>
                <a:gd name="T24" fmla="*/ 632 w 724"/>
                <a:gd name="T25" fmla="*/ 140 h 1076"/>
                <a:gd name="T26" fmla="*/ 624 w 724"/>
                <a:gd name="T27" fmla="*/ 104 h 1076"/>
                <a:gd name="T28" fmla="*/ 612 w 724"/>
                <a:gd name="T29" fmla="*/ 74 h 1076"/>
                <a:gd name="T30" fmla="*/ 594 w 724"/>
                <a:gd name="T31" fmla="*/ 50 h 1076"/>
                <a:gd name="T32" fmla="*/ 574 w 724"/>
                <a:gd name="T33" fmla="*/ 32 h 1076"/>
                <a:gd name="T34" fmla="*/ 548 w 724"/>
                <a:gd name="T35" fmla="*/ 18 h 1076"/>
                <a:gd name="T36" fmla="*/ 520 w 724"/>
                <a:gd name="T37" fmla="*/ 8 h 1076"/>
                <a:gd name="T38" fmla="*/ 454 w 724"/>
                <a:gd name="T39" fmla="*/ 0 h 1076"/>
                <a:gd name="T40" fmla="*/ 384 w 724"/>
                <a:gd name="T41" fmla="*/ 4 h 1076"/>
                <a:gd name="T42" fmla="*/ 312 w 724"/>
                <a:gd name="T43" fmla="*/ 16 h 1076"/>
                <a:gd name="T44" fmla="*/ 176 w 724"/>
                <a:gd name="T45" fmla="*/ 50 h 1076"/>
                <a:gd name="T46" fmla="*/ 140 w 724"/>
                <a:gd name="T47" fmla="*/ 58 h 1076"/>
                <a:gd name="T48" fmla="*/ 106 w 724"/>
                <a:gd name="T49" fmla="*/ 64 h 1076"/>
                <a:gd name="T50" fmla="*/ 30 w 724"/>
                <a:gd name="T51" fmla="*/ 88 h 1076"/>
                <a:gd name="T52" fmla="*/ 0 w 724"/>
                <a:gd name="T53" fmla="*/ 98 h 1076"/>
                <a:gd name="T54" fmla="*/ 4 w 724"/>
                <a:gd name="T55" fmla="*/ 178 h 1076"/>
                <a:gd name="T56" fmla="*/ 10 w 724"/>
                <a:gd name="T57" fmla="*/ 256 h 1076"/>
                <a:gd name="T58" fmla="*/ 20 w 724"/>
                <a:gd name="T59" fmla="*/ 338 h 1076"/>
                <a:gd name="T60" fmla="*/ 30 w 724"/>
                <a:gd name="T61" fmla="*/ 420 h 1076"/>
                <a:gd name="T62" fmla="*/ 48 w 724"/>
                <a:gd name="T63" fmla="*/ 522 h 1076"/>
                <a:gd name="T64" fmla="*/ 70 w 724"/>
                <a:gd name="T65" fmla="*/ 624 h 1076"/>
                <a:gd name="T66" fmla="*/ 98 w 724"/>
                <a:gd name="T67" fmla="*/ 730 h 1076"/>
                <a:gd name="T68" fmla="*/ 118 w 724"/>
                <a:gd name="T69" fmla="*/ 816 h 1076"/>
                <a:gd name="T70" fmla="*/ 138 w 724"/>
                <a:gd name="T71" fmla="*/ 940 h 1076"/>
                <a:gd name="T72" fmla="*/ 160 w 724"/>
                <a:gd name="T73" fmla="*/ 1024 h 1076"/>
                <a:gd name="T74" fmla="*/ 176 w 724"/>
                <a:gd name="T75" fmla="*/ 1068 h 1076"/>
                <a:gd name="T76" fmla="*/ 184 w 724"/>
                <a:gd name="T77" fmla="*/ 1074 h 1076"/>
                <a:gd name="T78" fmla="*/ 200 w 724"/>
                <a:gd name="T79" fmla="*/ 1076 h 1076"/>
                <a:gd name="T80" fmla="*/ 248 w 724"/>
                <a:gd name="T81" fmla="*/ 1072 h 1076"/>
                <a:gd name="T82" fmla="*/ 354 w 724"/>
                <a:gd name="T83" fmla="*/ 1048 h 1076"/>
                <a:gd name="T84" fmla="*/ 420 w 724"/>
                <a:gd name="T85" fmla="*/ 1028 h 1076"/>
                <a:gd name="T86" fmla="*/ 492 w 724"/>
                <a:gd name="T87" fmla="*/ 1008 h 1076"/>
                <a:gd name="T88" fmla="*/ 588 w 724"/>
                <a:gd name="T89" fmla="*/ 990 h 1076"/>
                <a:gd name="T90" fmla="*/ 724 w 724"/>
                <a:gd name="T91" fmla="*/ 97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4" h="1076">
                  <a:moveTo>
                    <a:pt x="724" y="976"/>
                  </a:moveTo>
                  <a:lnTo>
                    <a:pt x="724" y="976"/>
                  </a:lnTo>
                  <a:lnTo>
                    <a:pt x="720" y="956"/>
                  </a:lnTo>
                  <a:lnTo>
                    <a:pt x="716" y="938"/>
                  </a:lnTo>
                  <a:lnTo>
                    <a:pt x="712" y="918"/>
                  </a:lnTo>
                  <a:lnTo>
                    <a:pt x="708" y="900"/>
                  </a:lnTo>
                  <a:lnTo>
                    <a:pt x="708" y="900"/>
                  </a:lnTo>
                  <a:lnTo>
                    <a:pt x="698" y="844"/>
                  </a:lnTo>
                  <a:lnTo>
                    <a:pt x="692" y="786"/>
                  </a:lnTo>
                  <a:lnTo>
                    <a:pt x="692" y="786"/>
                  </a:lnTo>
                  <a:lnTo>
                    <a:pt x="680" y="722"/>
                  </a:lnTo>
                  <a:lnTo>
                    <a:pt x="680" y="722"/>
                  </a:lnTo>
                  <a:lnTo>
                    <a:pt x="670" y="656"/>
                  </a:lnTo>
                  <a:lnTo>
                    <a:pt x="670" y="656"/>
                  </a:lnTo>
                  <a:lnTo>
                    <a:pt x="662" y="586"/>
                  </a:lnTo>
                  <a:lnTo>
                    <a:pt x="658" y="516"/>
                  </a:lnTo>
                  <a:lnTo>
                    <a:pt x="658" y="516"/>
                  </a:lnTo>
                  <a:lnTo>
                    <a:pt x="648" y="428"/>
                  </a:lnTo>
                  <a:lnTo>
                    <a:pt x="638" y="338"/>
                  </a:lnTo>
                  <a:lnTo>
                    <a:pt x="634" y="294"/>
                  </a:lnTo>
                  <a:lnTo>
                    <a:pt x="632" y="248"/>
                  </a:lnTo>
                  <a:lnTo>
                    <a:pt x="632" y="204"/>
                  </a:lnTo>
                  <a:lnTo>
                    <a:pt x="634" y="160"/>
                  </a:lnTo>
                  <a:lnTo>
                    <a:pt x="634" y="160"/>
                  </a:lnTo>
                  <a:lnTo>
                    <a:pt x="632" y="140"/>
                  </a:lnTo>
                  <a:lnTo>
                    <a:pt x="632" y="140"/>
                  </a:lnTo>
                  <a:lnTo>
                    <a:pt x="630" y="122"/>
                  </a:lnTo>
                  <a:lnTo>
                    <a:pt x="624" y="104"/>
                  </a:lnTo>
                  <a:lnTo>
                    <a:pt x="620" y="88"/>
                  </a:lnTo>
                  <a:lnTo>
                    <a:pt x="612" y="74"/>
                  </a:lnTo>
                  <a:lnTo>
                    <a:pt x="604" y="62"/>
                  </a:lnTo>
                  <a:lnTo>
                    <a:pt x="594" y="50"/>
                  </a:lnTo>
                  <a:lnTo>
                    <a:pt x="584" y="40"/>
                  </a:lnTo>
                  <a:lnTo>
                    <a:pt x="574" y="32"/>
                  </a:lnTo>
                  <a:lnTo>
                    <a:pt x="560" y="24"/>
                  </a:lnTo>
                  <a:lnTo>
                    <a:pt x="548" y="18"/>
                  </a:lnTo>
                  <a:lnTo>
                    <a:pt x="534" y="12"/>
                  </a:lnTo>
                  <a:lnTo>
                    <a:pt x="520" y="8"/>
                  </a:lnTo>
                  <a:lnTo>
                    <a:pt x="488" y="2"/>
                  </a:lnTo>
                  <a:lnTo>
                    <a:pt x="454" y="0"/>
                  </a:lnTo>
                  <a:lnTo>
                    <a:pt x="420" y="0"/>
                  </a:lnTo>
                  <a:lnTo>
                    <a:pt x="384" y="4"/>
                  </a:lnTo>
                  <a:lnTo>
                    <a:pt x="348" y="8"/>
                  </a:lnTo>
                  <a:lnTo>
                    <a:pt x="312" y="16"/>
                  </a:lnTo>
                  <a:lnTo>
                    <a:pt x="240" y="32"/>
                  </a:lnTo>
                  <a:lnTo>
                    <a:pt x="176" y="50"/>
                  </a:lnTo>
                  <a:lnTo>
                    <a:pt x="176" y="50"/>
                  </a:lnTo>
                  <a:lnTo>
                    <a:pt x="140" y="58"/>
                  </a:lnTo>
                  <a:lnTo>
                    <a:pt x="106" y="64"/>
                  </a:lnTo>
                  <a:lnTo>
                    <a:pt x="106" y="64"/>
                  </a:lnTo>
                  <a:lnTo>
                    <a:pt x="30" y="88"/>
                  </a:lnTo>
                  <a:lnTo>
                    <a:pt x="30" y="88"/>
                  </a:lnTo>
                  <a:lnTo>
                    <a:pt x="0" y="98"/>
                  </a:lnTo>
                  <a:lnTo>
                    <a:pt x="0" y="98"/>
                  </a:lnTo>
                  <a:lnTo>
                    <a:pt x="4" y="178"/>
                  </a:lnTo>
                  <a:lnTo>
                    <a:pt x="4" y="178"/>
                  </a:lnTo>
                  <a:lnTo>
                    <a:pt x="10" y="256"/>
                  </a:lnTo>
                  <a:lnTo>
                    <a:pt x="10" y="256"/>
                  </a:lnTo>
                  <a:lnTo>
                    <a:pt x="20" y="338"/>
                  </a:lnTo>
                  <a:lnTo>
                    <a:pt x="20" y="338"/>
                  </a:lnTo>
                  <a:lnTo>
                    <a:pt x="30" y="420"/>
                  </a:lnTo>
                  <a:lnTo>
                    <a:pt x="30" y="420"/>
                  </a:lnTo>
                  <a:lnTo>
                    <a:pt x="38" y="472"/>
                  </a:lnTo>
                  <a:lnTo>
                    <a:pt x="48" y="522"/>
                  </a:lnTo>
                  <a:lnTo>
                    <a:pt x="70" y="624"/>
                  </a:lnTo>
                  <a:lnTo>
                    <a:pt x="70" y="624"/>
                  </a:lnTo>
                  <a:lnTo>
                    <a:pt x="98" y="730"/>
                  </a:lnTo>
                  <a:lnTo>
                    <a:pt x="98" y="730"/>
                  </a:lnTo>
                  <a:lnTo>
                    <a:pt x="108" y="774"/>
                  </a:lnTo>
                  <a:lnTo>
                    <a:pt x="118" y="816"/>
                  </a:lnTo>
                  <a:lnTo>
                    <a:pt x="132" y="898"/>
                  </a:lnTo>
                  <a:lnTo>
                    <a:pt x="138" y="940"/>
                  </a:lnTo>
                  <a:lnTo>
                    <a:pt x="148" y="980"/>
                  </a:lnTo>
                  <a:lnTo>
                    <a:pt x="160" y="1024"/>
                  </a:lnTo>
                  <a:lnTo>
                    <a:pt x="176" y="1068"/>
                  </a:lnTo>
                  <a:lnTo>
                    <a:pt x="176" y="1068"/>
                  </a:lnTo>
                  <a:lnTo>
                    <a:pt x="178" y="1072"/>
                  </a:lnTo>
                  <a:lnTo>
                    <a:pt x="184" y="1074"/>
                  </a:lnTo>
                  <a:lnTo>
                    <a:pt x="192" y="1076"/>
                  </a:lnTo>
                  <a:lnTo>
                    <a:pt x="200" y="1076"/>
                  </a:lnTo>
                  <a:lnTo>
                    <a:pt x="222" y="1076"/>
                  </a:lnTo>
                  <a:lnTo>
                    <a:pt x="248" y="1072"/>
                  </a:lnTo>
                  <a:lnTo>
                    <a:pt x="304" y="1060"/>
                  </a:lnTo>
                  <a:lnTo>
                    <a:pt x="354" y="1048"/>
                  </a:lnTo>
                  <a:lnTo>
                    <a:pt x="354" y="1048"/>
                  </a:lnTo>
                  <a:lnTo>
                    <a:pt x="420" y="1028"/>
                  </a:lnTo>
                  <a:lnTo>
                    <a:pt x="454" y="1018"/>
                  </a:lnTo>
                  <a:lnTo>
                    <a:pt x="492" y="1008"/>
                  </a:lnTo>
                  <a:lnTo>
                    <a:pt x="536" y="998"/>
                  </a:lnTo>
                  <a:lnTo>
                    <a:pt x="588" y="990"/>
                  </a:lnTo>
                  <a:lnTo>
                    <a:pt x="650" y="982"/>
                  </a:lnTo>
                  <a:lnTo>
                    <a:pt x="724" y="976"/>
                  </a:lnTo>
                  <a:close/>
                </a:path>
              </a:pathLst>
            </a:custGeom>
            <a:solidFill>
              <a:srgbClr val="FFF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113"/>
            <p:cNvSpPr>
              <a:spLocks/>
            </p:cNvSpPr>
            <p:nvPr/>
          </p:nvSpPr>
          <p:spPr bwMode="auto">
            <a:xfrm>
              <a:off x="-9312592" y="7121970"/>
              <a:ext cx="1149350" cy="1708150"/>
            </a:xfrm>
            <a:custGeom>
              <a:avLst/>
              <a:gdLst>
                <a:gd name="T0" fmla="*/ 724 w 724"/>
                <a:gd name="T1" fmla="*/ 976 h 1076"/>
                <a:gd name="T2" fmla="*/ 716 w 724"/>
                <a:gd name="T3" fmla="*/ 938 h 1076"/>
                <a:gd name="T4" fmla="*/ 708 w 724"/>
                <a:gd name="T5" fmla="*/ 900 h 1076"/>
                <a:gd name="T6" fmla="*/ 698 w 724"/>
                <a:gd name="T7" fmla="*/ 844 h 1076"/>
                <a:gd name="T8" fmla="*/ 692 w 724"/>
                <a:gd name="T9" fmla="*/ 786 h 1076"/>
                <a:gd name="T10" fmla="*/ 680 w 724"/>
                <a:gd name="T11" fmla="*/ 722 h 1076"/>
                <a:gd name="T12" fmla="*/ 670 w 724"/>
                <a:gd name="T13" fmla="*/ 656 h 1076"/>
                <a:gd name="T14" fmla="*/ 658 w 724"/>
                <a:gd name="T15" fmla="*/ 516 h 1076"/>
                <a:gd name="T16" fmla="*/ 648 w 724"/>
                <a:gd name="T17" fmla="*/ 428 h 1076"/>
                <a:gd name="T18" fmla="*/ 634 w 724"/>
                <a:gd name="T19" fmla="*/ 294 h 1076"/>
                <a:gd name="T20" fmla="*/ 632 w 724"/>
                <a:gd name="T21" fmla="*/ 204 h 1076"/>
                <a:gd name="T22" fmla="*/ 634 w 724"/>
                <a:gd name="T23" fmla="*/ 160 h 1076"/>
                <a:gd name="T24" fmla="*/ 632 w 724"/>
                <a:gd name="T25" fmla="*/ 140 h 1076"/>
                <a:gd name="T26" fmla="*/ 624 w 724"/>
                <a:gd name="T27" fmla="*/ 104 h 1076"/>
                <a:gd name="T28" fmla="*/ 612 w 724"/>
                <a:gd name="T29" fmla="*/ 74 h 1076"/>
                <a:gd name="T30" fmla="*/ 594 w 724"/>
                <a:gd name="T31" fmla="*/ 50 h 1076"/>
                <a:gd name="T32" fmla="*/ 574 w 724"/>
                <a:gd name="T33" fmla="*/ 32 h 1076"/>
                <a:gd name="T34" fmla="*/ 548 w 724"/>
                <a:gd name="T35" fmla="*/ 18 h 1076"/>
                <a:gd name="T36" fmla="*/ 520 w 724"/>
                <a:gd name="T37" fmla="*/ 8 h 1076"/>
                <a:gd name="T38" fmla="*/ 454 w 724"/>
                <a:gd name="T39" fmla="*/ 0 h 1076"/>
                <a:gd name="T40" fmla="*/ 384 w 724"/>
                <a:gd name="T41" fmla="*/ 4 h 1076"/>
                <a:gd name="T42" fmla="*/ 312 w 724"/>
                <a:gd name="T43" fmla="*/ 16 h 1076"/>
                <a:gd name="T44" fmla="*/ 176 w 724"/>
                <a:gd name="T45" fmla="*/ 50 h 1076"/>
                <a:gd name="T46" fmla="*/ 140 w 724"/>
                <a:gd name="T47" fmla="*/ 58 h 1076"/>
                <a:gd name="T48" fmla="*/ 106 w 724"/>
                <a:gd name="T49" fmla="*/ 64 h 1076"/>
                <a:gd name="T50" fmla="*/ 30 w 724"/>
                <a:gd name="T51" fmla="*/ 88 h 1076"/>
                <a:gd name="T52" fmla="*/ 0 w 724"/>
                <a:gd name="T53" fmla="*/ 98 h 1076"/>
                <a:gd name="T54" fmla="*/ 4 w 724"/>
                <a:gd name="T55" fmla="*/ 178 h 1076"/>
                <a:gd name="T56" fmla="*/ 10 w 724"/>
                <a:gd name="T57" fmla="*/ 256 h 1076"/>
                <a:gd name="T58" fmla="*/ 20 w 724"/>
                <a:gd name="T59" fmla="*/ 338 h 1076"/>
                <a:gd name="T60" fmla="*/ 30 w 724"/>
                <a:gd name="T61" fmla="*/ 420 h 1076"/>
                <a:gd name="T62" fmla="*/ 48 w 724"/>
                <a:gd name="T63" fmla="*/ 522 h 1076"/>
                <a:gd name="T64" fmla="*/ 70 w 724"/>
                <a:gd name="T65" fmla="*/ 624 h 1076"/>
                <a:gd name="T66" fmla="*/ 98 w 724"/>
                <a:gd name="T67" fmla="*/ 730 h 1076"/>
                <a:gd name="T68" fmla="*/ 118 w 724"/>
                <a:gd name="T69" fmla="*/ 816 h 1076"/>
                <a:gd name="T70" fmla="*/ 138 w 724"/>
                <a:gd name="T71" fmla="*/ 940 h 1076"/>
                <a:gd name="T72" fmla="*/ 160 w 724"/>
                <a:gd name="T73" fmla="*/ 1024 h 1076"/>
                <a:gd name="T74" fmla="*/ 176 w 724"/>
                <a:gd name="T75" fmla="*/ 1068 h 1076"/>
                <a:gd name="T76" fmla="*/ 184 w 724"/>
                <a:gd name="T77" fmla="*/ 1074 h 1076"/>
                <a:gd name="T78" fmla="*/ 200 w 724"/>
                <a:gd name="T79" fmla="*/ 1076 h 1076"/>
                <a:gd name="T80" fmla="*/ 248 w 724"/>
                <a:gd name="T81" fmla="*/ 1072 h 1076"/>
                <a:gd name="T82" fmla="*/ 354 w 724"/>
                <a:gd name="T83" fmla="*/ 1048 h 1076"/>
                <a:gd name="T84" fmla="*/ 420 w 724"/>
                <a:gd name="T85" fmla="*/ 1028 h 1076"/>
                <a:gd name="T86" fmla="*/ 492 w 724"/>
                <a:gd name="T87" fmla="*/ 1008 h 1076"/>
                <a:gd name="T88" fmla="*/ 588 w 724"/>
                <a:gd name="T89" fmla="*/ 990 h 1076"/>
                <a:gd name="T90" fmla="*/ 724 w 724"/>
                <a:gd name="T91" fmla="*/ 97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4" h="1076">
                  <a:moveTo>
                    <a:pt x="724" y="976"/>
                  </a:moveTo>
                  <a:lnTo>
                    <a:pt x="724" y="976"/>
                  </a:lnTo>
                  <a:lnTo>
                    <a:pt x="720" y="956"/>
                  </a:lnTo>
                  <a:lnTo>
                    <a:pt x="716" y="938"/>
                  </a:lnTo>
                  <a:lnTo>
                    <a:pt x="712" y="918"/>
                  </a:lnTo>
                  <a:lnTo>
                    <a:pt x="708" y="900"/>
                  </a:lnTo>
                  <a:lnTo>
                    <a:pt x="708" y="900"/>
                  </a:lnTo>
                  <a:lnTo>
                    <a:pt x="698" y="844"/>
                  </a:lnTo>
                  <a:lnTo>
                    <a:pt x="692" y="786"/>
                  </a:lnTo>
                  <a:lnTo>
                    <a:pt x="692" y="786"/>
                  </a:lnTo>
                  <a:lnTo>
                    <a:pt x="680" y="722"/>
                  </a:lnTo>
                  <a:lnTo>
                    <a:pt x="680" y="722"/>
                  </a:lnTo>
                  <a:lnTo>
                    <a:pt x="670" y="656"/>
                  </a:lnTo>
                  <a:lnTo>
                    <a:pt x="670" y="656"/>
                  </a:lnTo>
                  <a:lnTo>
                    <a:pt x="662" y="586"/>
                  </a:lnTo>
                  <a:lnTo>
                    <a:pt x="658" y="516"/>
                  </a:lnTo>
                  <a:lnTo>
                    <a:pt x="658" y="516"/>
                  </a:lnTo>
                  <a:lnTo>
                    <a:pt x="648" y="428"/>
                  </a:lnTo>
                  <a:lnTo>
                    <a:pt x="638" y="338"/>
                  </a:lnTo>
                  <a:lnTo>
                    <a:pt x="634" y="294"/>
                  </a:lnTo>
                  <a:lnTo>
                    <a:pt x="632" y="248"/>
                  </a:lnTo>
                  <a:lnTo>
                    <a:pt x="632" y="204"/>
                  </a:lnTo>
                  <a:lnTo>
                    <a:pt x="634" y="160"/>
                  </a:lnTo>
                  <a:lnTo>
                    <a:pt x="634" y="160"/>
                  </a:lnTo>
                  <a:lnTo>
                    <a:pt x="632" y="140"/>
                  </a:lnTo>
                  <a:lnTo>
                    <a:pt x="632" y="140"/>
                  </a:lnTo>
                  <a:lnTo>
                    <a:pt x="630" y="122"/>
                  </a:lnTo>
                  <a:lnTo>
                    <a:pt x="624" y="104"/>
                  </a:lnTo>
                  <a:lnTo>
                    <a:pt x="620" y="88"/>
                  </a:lnTo>
                  <a:lnTo>
                    <a:pt x="612" y="74"/>
                  </a:lnTo>
                  <a:lnTo>
                    <a:pt x="604" y="62"/>
                  </a:lnTo>
                  <a:lnTo>
                    <a:pt x="594" y="50"/>
                  </a:lnTo>
                  <a:lnTo>
                    <a:pt x="584" y="40"/>
                  </a:lnTo>
                  <a:lnTo>
                    <a:pt x="574" y="32"/>
                  </a:lnTo>
                  <a:lnTo>
                    <a:pt x="560" y="24"/>
                  </a:lnTo>
                  <a:lnTo>
                    <a:pt x="548" y="18"/>
                  </a:lnTo>
                  <a:lnTo>
                    <a:pt x="534" y="12"/>
                  </a:lnTo>
                  <a:lnTo>
                    <a:pt x="520" y="8"/>
                  </a:lnTo>
                  <a:lnTo>
                    <a:pt x="488" y="2"/>
                  </a:lnTo>
                  <a:lnTo>
                    <a:pt x="454" y="0"/>
                  </a:lnTo>
                  <a:lnTo>
                    <a:pt x="420" y="0"/>
                  </a:lnTo>
                  <a:lnTo>
                    <a:pt x="384" y="4"/>
                  </a:lnTo>
                  <a:lnTo>
                    <a:pt x="348" y="8"/>
                  </a:lnTo>
                  <a:lnTo>
                    <a:pt x="312" y="16"/>
                  </a:lnTo>
                  <a:lnTo>
                    <a:pt x="240" y="32"/>
                  </a:lnTo>
                  <a:lnTo>
                    <a:pt x="176" y="50"/>
                  </a:lnTo>
                  <a:lnTo>
                    <a:pt x="176" y="50"/>
                  </a:lnTo>
                  <a:lnTo>
                    <a:pt x="140" y="58"/>
                  </a:lnTo>
                  <a:lnTo>
                    <a:pt x="106" y="64"/>
                  </a:lnTo>
                  <a:lnTo>
                    <a:pt x="106" y="64"/>
                  </a:lnTo>
                  <a:lnTo>
                    <a:pt x="30" y="88"/>
                  </a:lnTo>
                  <a:lnTo>
                    <a:pt x="30" y="88"/>
                  </a:lnTo>
                  <a:lnTo>
                    <a:pt x="0" y="98"/>
                  </a:lnTo>
                  <a:lnTo>
                    <a:pt x="0" y="98"/>
                  </a:lnTo>
                  <a:lnTo>
                    <a:pt x="4" y="178"/>
                  </a:lnTo>
                  <a:lnTo>
                    <a:pt x="4" y="178"/>
                  </a:lnTo>
                  <a:lnTo>
                    <a:pt x="10" y="256"/>
                  </a:lnTo>
                  <a:lnTo>
                    <a:pt x="10" y="256"/>
                  </a:lnTo>
                  <a:lnTo>
                    <a:pt x="20" y="338"/>
                  </a:lnTo>
                  <a:lnTo>
                    <a:pt x="20" y="338"/>
                  </a:lnTo>
                  <a:lnTo>
                    <a:pt x="30" y="420"/>
                  </a:lnTo>
                  <a:lnTo>
                    <a:pt x="30" y="420"/>
                  </a:lnTo>
                  <a:lnTo>
                    <a:pt x="38" y="472"/>
                  </a:lnTo>
                  <a:lnTo>
                    <a:pt x="48" y="522"/>
                  </a:lnTo>
                  <a:lnTo>
                    <a:pt x="70" y="624"/>
                  </a:lnTo>
                  <a:lnTo>
                    <a:pt x="70" y="624"/>
                  </a:lnTo>
                  <a:lnTo>
                    <a:pt x="98" y="730"/>
                  </a:lnTo>
                  <a:lnTo>
                    <a:pt x="98" y="730"/>
                  </a:lnTo>
                  <a:lnTo>
                    <a:pt x="108" y="774"/>
                  </a:lnTo>
                  <a:lnTo>
                    <a:pt x="118" y="816"/>
                  </a:lnTo>
                  <a:lnTo>
                    <a:pt x="132" y="898"/>
                  </a:lnTo>
                  <a:lnTo>
                    <a:pt x="138" y="940"/>
                  </a:lnTo>
                  <a:lnTo>
                    <a:pt x="148" y="980"/>
                  </a:lnTo>
                  <a:lnTo>
                    <a:pt x="160" y="1024"/>
                  </a:lnTo>
                  <a:lnTo>
                    <a:pt x="176" y="1068"/>
                  </a:lnTo>
                  <a:lnTo>
                    <a:pt x="176" y="1068"/>
                  </a:lnTo>
                  <a:lnTo>
                    <a:pt x="178" y="1072"/>
                  </a:lnTo>
                  <a:lnTo>
                    <a:pt x="184" y="1074"/>
                  </a:lnTo>
                  <a:lnTo>
                    <a:pt x="192" y="1076"/>
                  </a:lnTo>
                  <a:lnTo>
                    <a:pt x="200" y="1076"/>
                  </a:lnTo>
                  <a:lnTo>
                    <a:pt x="222" y="1076"/>
                  </a:lnTo>
                  <a:lnTo>
                    <a:pt x="248" y="1072"/>
                  </a:lnTo>
                  <a:lnTo>
                    <a:pt x="304" y="1060"/>
                  </a:lnTo>
                  <a:lnTo>
                    <a:pt x="354" y="1048"/>
                  </a:lnTo>
                  <a:lnTo>
                    <a:pt x="354" y="1048"/>
                  </a:lnTo>
                  <a:lnTo>
                    <a:pt x="420" y="1028"/>
                  </a:lnTo>
                  <a:lnTo>
                    <a:pt x="454" y="1018"/>
                  </a:lnTo>
                  <a:lnTo>
                    <a:pt x="492" y="1008"/>
                  </a:lnTo>
                  <a:lnTo>
                    <a:pt x="536" y="998"/>
                  </a:lnTo>
                  <a:lnTo>
                    <a:pt x="588" y="990"/>
                  </a:lnTo>
                  <a:lnTo>
                    <a:pt x="650" y="982"/>
                  </a:lnTo>
                  <a:lnTo>
                    <a:pt x="724"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114"/>
            <p:cNvSpPr>
              <a:spLocks/>
            </p:cNvSpPr>
            <p:nvPr/>
          </p:nvSpPr>
          <p:spPr bwMode="auto">
            <a:xfrm>
              <a:off x="-8522017" y="8442770"/>
              <a:ext cx="508000" cy="1581150"/>
            </a:xfrm>
            <a:custGeom>
              <a:avLst/>
              <a:gdLst>
                <a:gd name="T0" fmla="*/ 172 w 320"/>
                <a:gd name="T1" fmla="*/ 976 h 996"/>
                <a:gd name="T2" fmla="*/ 172 w 320"/>
                <a:gd name="T3" fmla="*/ 976 h 996"/>
                <a:gd name="T4" fmla="*/ 232 w 320"/>
                <a:gd name="T5" fmla="*/ 984 h 996"/>
                <a:gd name="T6" fmla="*/ 292 w 320"/>
                <a:gd name="T7" fmla="*/ 996 h 996"/>
                <a:gd name="T8" fmla="*/ 292 w 320"/>
                <a:gd name="T9" fmla="*/ 996 h 996"/>
                <a:gd name="T10" fmla="*/ 300 w 320"/>
                <a:gd name="T11" fmla="*/ 920 h 996"/>
                <a:gd name="T12" fmla="*/ 308 w 320"/>
                <a:gd name="T13" fmla="*/ 848 h 996"/>
                <a:gd name="T14" fmla="*/ 314 w 320"/>
                <a:gd name="T15" fmla="*/ 764 h 996"/>
                <a:gd name="T16" fmla="*/ 318 w 320"/>
                <a:gd name="T17" fmla="*/ 676 h 996"/>
                <a:gd name="T18" fmla="*/ 320 w 320"/>
                <a:gd name="T19" fmla="*/ 632 h 996"/>
                <a:gd name="T20" fmla="*/ 320 w 320"/>
                <a:gd name="T21" fmla="*/ 588 h 996"/>
                <a:gd name="T22" fmla="*/ 318 w 320"/>
                <a:gd name="T23" fmla="*/ 548 h 996"/>
                <a:gd name="T24" fmla="*/ 314 w 320"/>
                <a:gd name="T25" fmla="*/ 510 h 996"/>
                <a:gd name="T26" fmla="*/ 308 w 320"/>
                <a:gd name="T27" fmla="*/ 476 h 996"/>
                <a:gd name="T28" fmla="*/ 302 w 320"/>
                <a:gd name="T29" fmla="*/ 446 h 996"/>
                <a:gd name="T30" fmla="*/ 302 w 320"/>
                <a:gd name="T31" fmla="*/ 446 h 996"/>
                <a:gd name="T32" fmla="*/ 288 w 320"/>
                <a:gd name="T33" fmla="*/ 402 h 996"/>
                <a:gd name="T34" fmla="*/ 274 w 320"/>
                <a:gd name="T35" fmla="*/ 350 h 996"/>
                <a:gd name="T36" fmla="*/ 246 w 320"/>
                <a:gd name="T37" fmla="*/ 230 h 996"/>
                <a:gd name="T38" fmla="*/ 218 w 320"/>
                <a:gd name="T39" fmla="*/ 106 h 996"/>
                <a:gd name="T40" fmla="*/ 196 w 320"/>
                <a:gd name="T41" fmla="*/ 0 h 996"/>
                <a:gd name="T42" fmla="*/ 196 w 320"/>
                <a:gd name="T43" fmla="*/ 0 h 996"/>
                <a:gd name="T44" fmla="*/ 150 w 320"/>
                <a:gd name="T45" fmla="*/ 22 h 996"/>
                <a:gd name="T46" fmla="*/ 102 w 320"/>
                <a:gd name="T47" fmla="*/ 42 h 996"/>
                <a:gd name="T48" fmla="*/ 52 w 320"/>
                <a:gd name="T49" fmla="*/ 60 h 996"/>
                <a:gd name="T50" fmla="*/ 0 w 320"/>
                <a:gd name="T51" fmla="*/ 78 h 996"/>
                <a:gd name="T52" fmla="*/ 0 w 320"/>
                <a:gd name="T53" fmla="*/ 78 h 996"/>
                <a:gd name="T54" fmla="*/ 52 w 320"/>
                <a:gd name="T55" fmla="*/ 158 h 996"/>
                <a:gd name="T56" fmla="*/ 84 w 320"/>
                <a:gd name="T57" fmla="*/ 212 h 996"/>
                <a:gd name="T58" fmla="*/ 114 w 320"/>
                <a:gd name="T59" fmla="*/ 268 h 996"/>
                <a:gd name="T60" fmla="*/ 144 w 320"/>
                <a:gd name="T61" fmla="*/ 326 h 996"/>
                <a:gd name="T62" fmla="*/ 170 w 320"/>
                <a:gd name="T63" fmla="*/ 384 h 996"/>
                <a:gd name="T64" fmla="*/ 180 w 320"/>
                <a:gd name="T65" fmla="*/ 412 h 996"/>
                <a:gd name="T66" fmla="*/ 188 w 320"/>
                <a:gd name="T67" fmla="*/ 438 h 996"/>
                <a:gd name="T68" fmla="*/ 194 w 320"/>
                <a:gd name="T69" fmla="*/ 464 h 996"/>
                <a:gd name="T70" fmla="*/ 198 w 320"/>
                <a:gd name="T71" fmla="*/ 486 h 996"/>
                <a:gd name="T72" fmla="*/ 198 w 320"/>
                <a:gd name="T73" fmla="*/ 486 h 996"/>
                <a:gd name="T74" fmla="*/ 204 w 320"/>
                <a:gd name="T75" fmla="*/ 542 h 996"/>
                <a:gd name="T76" fmla="*/ 206 w 320"/>
                <a:gd name="T77" fmla="*/ 596 h 996"/>
                <a:gd name="T78" fmla="*/ 208 w 320"/>
                <a:gd name="T79" fmla="*/ 690 h 996"/>
                <a:gd name="T80" fmla="*/ 206 w 320"/>
                <a:gd name="T81" fmla="*/ 768 h 996"/>
                <a:gd name="T82" fmla="*/ 202 w 320"/>
                <a:gd name="T83" fmla="*/ 834 h 996"/>
                <a:gd name="T84" fmla="*/ 194 w 320"/>
                <a:gd name="T85" fmla="*/ 888 h 996"/>
                <a:gd name="T86" fmla="*/ 186 w 320"/>
                <a:gd name="T87" fmla="*/ 928 h 996"/>
                <a:gd name="T88" fmla="*/ 178 w 320"/>
                <a:gd name="T89" fmla="*/ 956 h 996"/>
                <a:gd name="T90" fmla="*/ 172 w 320"/>
                <a:gd name="T91" fmla="*/ 9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996">
                  <a:moveTo>
                    <a:pt x="172" y="976"/>
                  </a:moveTo>
                  <a:lnTo>
                    <a:pt x="172" y="976"/>
                  </a:lnTo>
                  <a:lnTo>
                    <a:pt x="232" y="984"/>
                  </a:lnTo>
                  <a:lnTo>
                    <a:pt x="292" y="996"/>
                  </a:lnTo>
                  <a:lnTo>
                    <a:pt x="292" y="996"/>
                  </a:lnTo>
                  <a:lnTo>
                    <a:pt x="300" y="920"/>
                  </a:lnTo>
                  <a:lnTo>
                    <a:pt x="308" y="848"/>
                  </a:lnTo>
                  <a:lnTo>
                    <a:pt x="314" y="764"/>
                  </a:lnTo>
                  <a:lnTo>
                    <a:pt x="318" y="676"/>
                  </a:lnTo>
                  <a:lnTo>
                    <a:pt x="320" y="632"/>
                  </a:lnTo>
                  <a:lnTo>
                    <a:pt x="320" y="588"/>
                  </a:lnTo>
                  <a:lnTo>
                    <a:pt x="318" y="548"/>
                  </a:lnTo>
                  <a:lnTo>
                    <a:pt x="314" y="510"/>
                  </a:lnTo>
                  <a:lnTo>
                    <a:pt x="308" y="476"/>
                  </a:lnTo>
                  <a:lnTo>
                    <a:pt x="302" y="446"/>
                  </a:lnTo>
                  <a:lnTo>
                    <a:pt x="302" y="446"/>
                  </a:lnTo>
                  <a:lnTo>
                    <a:pt x="288" y="402"/>
                  </a:lnTo>
                  <a:lnTo>
                    <a:pt x="274" y="350"/>
                  </a:lnTo>
                  <a:lnTo>
                    <a:pt x="246" y="230"/>
                  </a:lnTo>
                  <a:lnTo>
                    <a:pt x="218" y="106"/>
                  </a:lnTo>
                  <a:lnTo>
                    <a:pt x="196" y="0"/>
                  </a:lnTo>
                  <a:lnTo>
                    <a:pt x="196" y="0"/>
                  </a:lnTo>
                  <a:lnTo>
                    <a:pt x="150" y="22"/>
                  </a:lnTo>
                  <a:lnTo>
                    <a:pt x="102" y="42"/>
                  </a:lnTo>
                  <a:lnTo>
                    <a:pt x="52" y="60"/>
                  </a:lnTo>
                  <a:lnTo>
                    <a:pt x="0" y="78"/>
                  </a:lnTo>
                  <a:lnTo>
                    <a:pt x="0" y="78"/>
                  </a:lnTo>
                  <a:lnTo>
                    <a:pt x="52" y="158"/>
                  </a:lnTo>
                  <a:lnTo>
                    <a:pt x="84" y="212"/>
                  </a:lnTo>
                  <a:lnTo>
                    <a:pt x="114" y="268"/>
                  </a:lnTo>
                  <a:lnTo>
                    <a:pt x="144" y="326"/>
                  </a:lnTo>
                  <a:lnTo>
                    <a:pt x="170" y="384"/>
                  </a:lnTo>
                  <a:lnTo>
                    <a:pt x="180" y="412"/>
                  </a:lnTo>
                  <a:lnTo>
                    <a:pt x="188" y="438"/>
                  </a:lnTo>
                  <a:lnTo>
                    <a:pt x="194" y="464"/>
                  </a:lnTo>
                  <a:lnTo>
                    <a:pt x="198" y="486"/>
                  </a:lnTo>
                  <a:lnTo>
                    <a:pt x="198" y="486"/>
                  </a:lnTo>
                  <a:lnTo>
                    <a:pt x="204" y="542"/>
                  </a:lnTo>
                  <a:lnTo>
                    <a:pt x="206" y="596"/>
                  </a:lnTo>
                  <a:lnTo>
                    <a:pt x="208" y="690"/>
                  </a:lnTo>
                  <a:lnTo>
                    <a:pt x="206" y="768"/>
                  </a:lnTo>
                  <a:lnTo>
                    <a:pt x="202" y="834"/>
                  </a:lnTo>
                  <a:lnTo>
                    <a:pt x="194" y="888"/>
                  </a:lnTo>
                  <a:lnTo>
                    <a:pt x="186" y="928"/>
                  </a:lnTo>
                  <a:lnTo>
                    <a:pt x="178" y="956"/>
                  </a:lnTo>
                  <a:lnTo>
                    <a:pt x="172" y="976"/>
                  </a:lnTo>
                  <a:close/>
                </a:path>
              </a:pathLst>
            </a:custGeom>
            <a:solidFill>
              <a:srgbClr val="212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115"/>
            <p:cNvSpPr>
              <a:spLocks/>
            </p:cNvSpPr>
            <p:nvPr/>
          </p:nvSpPr>
          <p:spPr bwMode="auto">
            <a:xfrm>
              <a:off x="-8522017" y="8442770"/>
              <a:ext cx="508000" cy="1581150"/>
            </a:xfrm>
            <a:custGeom>
              <a:avLst/>
              <a:gdLst>
                <a:gd name="T0" fmla="*/ 172 w 320"/>
                <a:gd name="T1" fmla="*/ 976 h 996"/>
                <a:gd name="T2" fmla="*/ 172 w 320"/>
                <a:gd name="T3" fmla="*/ 976 h 996"/>
                <a:gd name="T4" fmla="*/ 232 w 320"/>
                <a:gd name="T5" fmla="*/ 984 h 996"/>
                <a:gd name="T6" fmla="*/ 292 w 320"/>
                <a:gd name="T7" fmla="*/ 996 h 996"/>
                <a:gd name="T8" fmla="*/ 292 w 320"/>
                <a:gd name="T9" fmla="*/ 996 h 996"/>
                <a:gd name="T10" fmla="*/ 300 w 320"/>
                <a:gd name="T11" fmla="*/ 920 h 996"/>
                <a:gd name="T12" fmla="*/ 308 w 320"/>
                <a:gd name="T13" fmla="*/ 848 h 996"/>
                <a:gd name="T14" fmla="*/ 314 w 320"/>
                <a:gd name="T15" fmla="*/ 764 h 996"/>
                <a:gd name="T16" fmla="*/ 318 w 320"/>
                <a:gd name="T17" fmla="*/ 676 h 996"/>
                <a:gd name="T18" fmla="*/ 320 w 320"/>
                <a:gd name="T19" fmla="*/ 632 h 996"/>
                <a:gd name="T20" fmla="*/ 320 w 320"/>
                <a:gd name="T21" fmla="*/ 588 h 996"/>
                <a:gd name="T22" fmla="*/ 318 w 320"/>
                <a:gd name="T23" fmla="*/ 548 h 996"/>
                <a:gd name="T24" fmla="*/ 314 w 320"/>
                <a:gd name="T25" fmla="*/ 510 h 996"/>
                <a:gd name="T26" fmla="*/ 308 w 320"/>
                <a:gd name="T27" fmla="*/ 476 h 996"/>
                <a:gd name="T28" fmla="*/ 302 w 320"/>
                <a:gd name="T29" fmla="*/ 446 h 996"/>
                <a:gd name="T30" fmla="*/ 302 w 320"/>
                <a:gd name="T31" fmla="*/ 446 h 996"/>
                <a:gd name="T32" fmla="*/ 288 w 320"/>
                <a:gd name="T33" fmla="*/ 402 h 996"/>
                <a:gd name="T34" fmla="*/ 274 w 320"/>
                <a:gd name="T35" fmla="*/ 350 h 996"/>
                <a:gd name="T36" fmla="*/ 246 w 320"/>
                <a:gd name="T37" fmla="*/ 230 h 996"/>
                <a:gd name="T38" fmla="*/ 218 w 320"/>
                <a:gd name="T39" fmla="*/ 106 h 996"/>
                <a:gd name="T40" fmla="*/ 196 w 320"/>
                <a:gd name="T41" fmla="*/ 0 h 996"/>
                <a:gd name="T42" fmla="*/ 196 w 320"/>
                <a:gd name="T43" fmla="*/ 0 h 996"/>
                <a:gd name="T44" fmla="*/ 150 w 320"/>
                <a:gd name="T45" fmla="*/ 22 h 996"/>
                <a:gd name="T46" fmla="*/ 102 w 320"/>
                <a:gd name="T47" fmla="*/ 42 h 996"/>
                <a:gd name="T48" fmla="*/ 52 w 320"/>
                <a:gd name="T49" fmla="*/ 60 h 996"/>
                <a:gd name="T50" fmla="*/ 0 w 320"/>
                <a:gd name="T51" fmla="*/ 78 h 996"/>
                <a:gd name="T52" fmla="*/ 0 w 320"/>
                <a:gd name="T53" fmla="*/ 78 h 996"/>
                <a:gd name="T54" fmla="*/ 52 w 320"/>
                <a:gd name="T55" fmla="*/ 158 h 996"/>
                <a:gd name="T56" fmla="*/ 84 w 320"/>
                <a:gd name="T57" fmla="*/ 212 h 996"/>
                <a:gd name="T58" fmla="*/ 114 w 320"/>
                <a:gd name="T59" fmla="*/ 268 h 996"/>
                <a:gd name="T60" fmla="*/ 144 w 320"/>
                <a:gd name="T61" fmla="*/ 326 h 996"/>
                <a:gd name="T62" fmla="*/ 170 w 320"/>
                <a:gd name="T63" fmla="*/ 384 h 996"/>
                <a:gd name="T64" fmla="*/ 180 w 320"/>
                <a:gd name="T65" fmla="*/ 412 h 996"/>
                <a:gd name="T66" fmla="*/ 188 w 320"/>
                <a:gd name="T67" fmla="*/ 438 h 996"/>
                <a:gd name="T68" fmla="*/ 194 w 320"/>
                <a:gd name="T69" fmla="*/ 464 h 996"/>
                <a:gd name="T70" fmla="*/ 198 w 320"/>
                <a:gd name="T71" fmla="*/ 486 h 996"/>
                <a:gd name="T72" fmla="*/ 198 w 320"/>
                <a:gd name="T73" fmla="*/ 486 h 996"/>
                <a:gd name="T74" fmla="*/ 204 w 320"/>
                <a:gd name="T75" fmla="*/ 542 h 996"/>
                <a:gd name="T76" fmla="*/ 206 w 320"/>
                <a:gd name="T77" fmla="*/ 596 h 996"/>
                <a:gd name="T78" fmla="*/ 208 w 320"/>
                <a:gd name="T79" fmla="*/ 690 h 996"/>
                <a:gd name="T80" fmla="*/ 206 w 320"/>
                <a:gd name="T81" fmla="*/ 768 h 996"/>
                <a:gd name="T82" fmla="*/ 202 w 320"/>
                <a:gd name="T83" fmla="*/ 834 h 996"/>
                <a:gd name="T84" fmla="*/ 194 w 320"/>
                <a:gd name="T85" fmla="*/ 888 h 996"/>
                <a:gd name="T86" fmla="*/ 186 w 320"/>
                <a:gd name="T87" fmla="*/ 928 h 996"/>
                <a:gd name="T88" fmla="*/ 178 w 320"/>
                <a:gd name="T89" fmla="*/ 956 h 996"/>
                <a:gd name="T90" fmla="*/ 172 w 320"/>
                <a:gd name="T91" fmla="*/ 9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996">
                  <a:moveTo>
                    <a:pt x="172" y="976"/>
                  </a:moveTo>
                  <a:lnTo>
                    <a:pt x="172" y="976"/>
                  </a:lnTo>
                  <a:lnTo>
                    <a:pt x="232" y="984"/>
                  </a:lnTo>
                  <a:lnTo>
                    <a:pt x="292" y="996"/>
                  </a:lnTo>
                  <a:lnTo>
                    <a:pt x="292" y="996"/>
                  </a:lnTo>
                  <a:lnTo>
                    <a:pt x="300" y="920"/>
                  </a:lnTo>
                  <a:lnTo>
                    <a:pt x="308" y="848"/>
                  </a:lnTo>
                  <a:lnTo>
                    <a:pt x="314" y="764"/>
                  </a:lnTo>
                  <a:lnTo>
                    <a:pt x="318" y="676"/>
                  </a:lnTo>
                  <a:lnTo>
                    <a:pt x="320" y="632"/>
                  </a:lnTo>
                  <a:lnTo>
                    <a:pt x="320" y="588"/>
                  </a:lnTo>
                  <a:lnTo>
                    <a:pt x="318" y="548"/>
                  </a:lnTo>
                  <a:lnTo>
                    <a:pt x="314" y="510"/>
                  </a:lnTo>
                  <a:lnTo>
                    <a:pt x="308" y="476"/>
                  </a:lnTo>
                  <a:lnTo>
                    <a:pt x="302" y="446"/>
                  </a:lnTo>
                  <a:lnTo>
                    <a:pt x="302" y="446"/>
                  </a:lnTo>
                  <a:lnTo>
                    <a:pt x="288" y="402"/>
                  </a:lnTo>
                  <a:lnTo>
                    <a:pt x="274" y="350"/>
                  </a:lnTo>
                  <a:lnTo>
                    <a:pt x="246" y="230"/>
                  </a:lnTo>
                  <a:lnTo>
                    <a:pt x="218" y="106"/>
                  </a:lnTo>
                  <a:lnTo>
                    <a:pt x="196" y="0"/>
                  </a:lnTo>
                  <a:lnTo>
                    <a:pt x="196" y="0"/>
                  </a:lnTo>
                  <a:lnTo>
                    <a:pt x="150" y="22"/>
                  </a:lnTo>
                  <a:lnTo>
                    <a:pt x="102" y="42"/>
                  </a:lnTo>
                  <a:lnTo>
                    <a:pt x="52" y="60"/>
                  </a:lnTo>
                  <a:lnTo>
                    <a:pt x="0" y="78"/>
                  </a:lnTo>
                  <a:lnTo>
                    <a:pt x="0" y="78"/>
                  </a:lnTo>
                  <a:lnTo>
                    <a:pt x="52" y="158"/>
                  </a:lnTo>
                  <a:lnTo>
                    <a:pt x="84" y="212"/>
                  </a:lnTo>
                  <a:lnTo>
                    <a:pt x="114" y="268"/>
                  </a:lnTo>
                  <a:lnTo>
                    <a:pt x="144" y="326"/>
                  </a:lnTo>
                  <a:lnTo>
                    <a:pt x="170" y="384"/>
                  </a:lnTo>
                  <a:lnTo>
                    <a:pt x="180" y="412"/>
                  </a:lnTo>
                  <a:lnTo>
                    <a:pt x="188" y="438"/>
                  </a:lnTo>
                  <a:lnTo>
                    <a:pt x="194" y="464"/>
                  </a:lnTo>
                  <a:lnTo>
                    <a:pt x="198" y="486"/>
                  </a:lnTo>
                  <a:lnTo>
                    <a:pt x="198" y="486"/>
                  </a:lnTo>
                  <a:lnTo>
                    <a:pt x="204" y="542"/>
                  </a:lnTo>
                  <a:lnTo>
                    <a:pt x="206" y="596"/>
                  </a:lnTo>
                  <a:lnTo>
                    <a:pt x="208" y="690"/>
                  </a:lnTo>
                  <a:lnTo>
                    <a:pt x="206" y="768"/>
                  </a:lnTo>
                  <a:lnTo>
                    <a:pt x="202" y="834"/>
                  </a:lnTo>
                  <a:lnTo>
                    <a:pt x="194" y="888"/>
                  </a:lnTo>
                  <a:lnTo>
                    <a:pt x="186" y="928"/>
                  </a:lnTo>
                  <a:lnTo>
                    <a:pt x="178" y="956"/>
                  </a:lnTo>
                  <a:lnTo>
                    <a:pt x="172"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116"/>
            <p:cNvSpPr>
              <a:spLocks/>
            </p:cNvSpPr>
            <p:nvPr/>
          </p:nvSpPr>
          <p:spPr bwMode="auto">
            <a:xfrm>
              <a:off x="-8518842" y="8458645"/>
              <a:ext cx="504825" cy="1536700"/>
            </a:xfrm>
            <a:custGeom>
              <a:avLst/>
              <a:gdLst>
                <a:gd name="T0" fmla="*/ 196 w 318"/>
                <a:gd name="T1" fmla="*/ 0 h 968"/>
                <a:gd name="T2" fmla="*/ 0 w 318"/>
                <a:gd name="T3" fmla="*/ 68 h 968"/>
                <a:gd name="T4" fmla="*/ 0 w 318"/>
                <a:gd name="T5" fmla="*/ 68 h 968"/>
                <a:gd name="T6" fmla="*/ 50 w 318"/>
                <a:gd name="T7" fmla="*/ 150 h 968"/>
                <a:gd name="T8" fmla="*/ 82 w 318"/>
                <a:gd name="T9" fmla="*/ 202 h 968"/>
                <a:gd name="T10" fmla="*/ 114 w 318"/>
                <a:gd name="T11" fmla="*/ 258 h 968"/>
                <a:gd name="T12" fmla="*/ 142 w 318"/>
                <a:gd name="T13" fmla="*/ 318 h 968"/>
                <a:gd name="T14" fmla="*/ 168 w 318"/>
                <a:gd name="T15" fmla="*/ 374 h 968"/>
                <a:gd name="T16" fmla="*/ 178 w 318"/>
                <a:gd name="T17" fmla="*/ 402 h 968"/>
                <a:gd name="T18" fmla="*/ 186 w 318"/>
                <a:gd name="T19" fmla="*/ 428 h 968"/>
                <a:gd name="T20" fmla="*/ 192 w 318"/>
                <a:gd name="T21" fmla="*/ 454 h 968"/>
                <a:gd name="T22" fmla="*/ 196 w 318"/>
                <a:gd name="T23" fmla="*/ 476 h 968"/>
                <a:gd name="T24" fmla="*/ 196 w 318"/>
                <a:gd name="T25" fmla="*/ 476 h 968"/>
                <a:gd name="T26" fmla="*/ 202 w 318"/>
                <a:gd name="T27" fmla="*/ 532 h 968"/>
                <a:gd name="T28" fmla="*/ 204 w 318"/>
                <a:gd name="T29" fmla="*/ 586 h 968"/>
                <a:gd name="T30" fmla="*/ 206 w 318"/>
                <a:gd name="T31" fmla="*/ 678 h 968"/>
                <a:gd name="T32" fmla="*/ 206 w 318"/>
                <a:gd name="T33" fmla="*/ 678 h 968"/>
                <a:gd name="T34" fmla="*/ 206 w 318"/>
                <a:gd name="T35" fmla="*/ 724 h 968"/>
                <a:gd name="T36" fmla="*/ 204 w 318"/>
                <a:gd name="T37" fmla="*/ 766 h 968"/>
                <a:gd name="T38" fmla="*/ 198 w 318"/>
                <a:gd name="T39" fmla="*/ 836 h 968"/>
                <a:gd name="T40" fmla="*/ 190 w 318"/>
                <a:gd name="T41" fmla="*/ 890 h 968"/>
                <a:gd name="T42" fmla="*/ 182 w 318"/>
                <a:gd name="T43" fmla="*/ 930 h 968"/>
                <a:gd name="T44" fmla="*/ 182 w 318"/>
                <a:gd name="T45" fmla="*/ 930 h 968"/>
                <a:gd name="T46" fmla="*/ 190 w 318"/>
                <a:gd name="T47" fmla="*/ 936 h 968"/>
                <a:gd name="T48" fmla="*/ 214 w 318"/>
                <a:gd name="T49" fmla="*/ 950 h 968"/>
                <a:gd name="T50" fmla="*/ 242 w 318"/>
                <a:gd name="T51" fmla="*/ 962 h 968"/>
                <a:gd name="T52" fmla="*/ 256 w 318"/>
                <a:gd name="T53" fmla="*/ 966 h 968"/>
                <a:gd name="T54" fmla="*/ 270 w 318"/>
                <a:gd name="T55" fmla="*/ 968 h 968"/>
                <a:gd name="T56" fmla="*/ 270 w 318"/>
                <a:gd name="T57" fmla="*/ 968 h 968"/>
                <a:gd name="T58" fmla="*/ 276 w 318"/>
                <a:gd name="T59" fmla="*/ 968 h 968"/>
                <a:gd name="T60" fmla="*/ 282 w 318"/>
                <a:gd name="T61" fmla="*/ 966 h 968"/>
                <a:gd name="T62" fmla="*/ 286 w 318"/>
                <a:gd name="T63" fmla="*/ 962 h 968"/>
                <a:gd name="T64" fmla="*/ 290 w 318"/>
                <a:gd name="T65" fmla="*/ 956 h 968"/>
                <a:gd name="T66" fmla="*/ 290 w 318"/>
                <a:gd name="T67" fmla="*/ 956 h 968"/>
                <a:gd name="T68" fmla="*/ 292 w 318"/>
                <a:gd name="T69" fmla="*/ 958 h 968"/>
                <a:gd name="T70" fmla="*/ 292 w 318"/>
                <a:gd name="T71" fmla="*/ 958 h 968"/>
                <a:gd name="T72" fmla="*/ 300 w 318"/>
                <a:gd name="T73" fmla="*/ 896 h 968"/>
                <a:gd name="T74" fmla="*/ 308 w 318"/>
                <a:gd name="T75" fmla="*/ 810 h 968"/>
                <a:gd name="T76" fmla="*/ 314 w 318"/>
                <a:gd name="T77" fmla="*/ 712 h 968"/>
                <a:gd name="T78" fmla="*/ 316 w 318"/>
                <a:gd name="T79" fmla="*/ 662 h 968"/>
                <a:gd name="T80" fmla="*/ 318 w 318"/>
                <a:gd name="T81" fmla="*/ 610 h 968"/>
                <a:gd name="T82" fmla="*/ 318 w 318"/>
                <a:gd name="T83" fmla="*/ 610 h 968"/>
                <a:gd name="T84" fmla="*/ 316 w 318"/>
                <a:gd name="T85" fmla="*/ 560 h 968"/>
                <a:gd name="T86" fmla="*/ 314 w 318"/>
                <a:gd name="T87" fmla="*/ 514 h 968"/>
                <a:gd name="T88" fmla="*/ 308 w 318"/>
                <a:gd name="T89" fmla="*/ 472 h 968"/>
                <a:gd name="T90" fmla="*/ 304 w 318"/>
                <a:gd name="T91" fmla="*/ 454 h 968"/>
                <a:gd name="T92" fmla="*/ 300 w 318"/>
                <a:gd name="T93" fmla="*/ 436 h 968"/>
                <a:gd name="T94" fmla="*/ 300 w 318"/>
                <a:gd name="T95" fmla="*/ 436 h 968"/>
                <a:gd name="T96" fmla="*/ 286 w 318"/>
                <a:gd name="T97" fmla="*/ 394 h 968"/>
                <a:gd name="T98" fmla="*/ 274 w 318"/>
                <a:gd name="T99" fmla="*/ 344 h 968"/>
                <a:gd name="T100" fmla="*/ 246 w 318"/>
                <a:gd name="T101" fmla="*/ 226 h 968"/>
                <a:gd name="T102" fmla="*/ 218 w 318"/>
                <a:gd name="T103" fmla="*/ 106 h 968"/>
                <a:gd name="T104" fmla="*/ 196 w 318"/>
                <a:gd name="T10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968">
                  <a:moveTo>
                    <a:pt x="196" y="0"/>
                  </a:moveTo>
                  <a:lnTo>
                    <a:pt x="0" y="68"/>
                  </a:lnTo>
                  <a:lnTo>
                    <a:pt x="0" y="68"/>
                  </a:lnTo>
                  <a:lnTo>
                    <a:pt x="50" y="150"/>
                  </a:lnTo>
                  <a:lnTo>
                    <a:pt x="82" y="202"/>
                  </a:lnTo>
                  <a:lnTo>
                    <a:pt x="114" y="258"/>
                  </a:lnTo>
                  <a:lnTo>
                    <a:pt x="142" y="318"/>
                  </a:lnTo>
                  <a:lnTo>
                    <a:pt x="168" y="374"/>
                  </a:lnTo>
                  <a:lnTo>
                    <a:pt x="178" y="402"/>
                  </a:lnTo>
                  <a:lnTo>
                    <a:pt x="186" y="428"/>
                  </a:lnTo>
                  <a:lnTo>
                    <a:pt x="192" y="454"/>
                  </a:lnTo>
                  <a:lnTo>
                    <a:pt x="196" y="476"/>
                  </a:lnTo>
                  <a:lnTo>
                    <a:pt x="196" y="476"/>
                  </a:lnTo>
                  <a:lnTo>
                    <a:pt x="202" y="532"/>
                  </a:lnTo>
                  <a:lnTo>
                    <a:pt x="204" y="586"/>
                  </a:lnTo>
                  <a:lnTo>
                    <a:pt x="206" y="678"/>
                  </a:lnTo>
                  <a:lnTo>
                    <a:pt x="206" y="678"/>
                  </a:lnTo>
                  <a:lnTo>
                    <a:pt x="206" y="724"/>
                  </a:lnTo>
                  <a:lnTo>
                    <a:pt x="204" y="766"/>
                  </a:lnTo>
                  <a:lnTo>
                    <a:pt x="198" y="836"/>
                  </a:lnTo>
                  <a:lnTo>
                    <a:pt x="190" y="890"/>
                  </a:lnTo>
                  <a:lnTo>
                    <a:pt x="182" y="930"/>
                  </a:lnTo>
                  <a:lnTo>
                    <a:pt x="182" y="930"/>
                  </a:lnTo>
                  <a:lnTo>
                    <a:pt x="190" y="936"/>
                  </a:lnTo>
                  <a:lnTo>
                    <a:pt x="214" y="950"/>
                  </a:lnTo>
                  <a:lnTo>
                    <a:pt x="242" y="962"/>
                  </a:lnTo>
                  <a:lnTo>
                    <a:pt x="256" y="966"/>
                  </a:lnTo>
                  <a:lnTo>
                    <a:pt x="270" y="968"/>
                  </a:lnTo>
                  <a:lnTo>
                    <a:pt x="270" y="968"/>
                  </a:lnTo>
                  <a:lnTo>
                    <a:pt x="276" y="968"/>
                  </a:lnTo>
                  <a:lnTo>
                    <a:pt x="282" y="966"/>
                  </a:lnTo>
                  <a:lnTo>
                    <a:pt x="286" y="962"/>
                  </a:lnTo>
                  <a:lnTo>
                    <a:pt x="290" y="956"/>
                  </a:lnTo>
                  <a:lnTo>
                    <a:pt x="290" y="956"/>
                  </a:lnTo>
                  <a:lnTo>
                    <a:pt x="292" y="958"/>
                  </a:lnTo>
                  <a:lnTo>
                    <a:pt x="292" y="958"/>
                  </a:lnTo>
                  <a:lnTo>
                    <a:pt x="300" y="896"/>
                  </a:lnTo>
                  <a:lnTo>
                    <a:pt x="308" y="810"/>
                  </a:lnTo>
                  <a:lnTo>
                    <a:pt x="314" y="712"/>
                  </a:lnTo>
                  <a:lnTo>
                    <a:pt x="316" y="662"/>
                  </a:lnTo>
                  <a:lnTo>
                    <a:pt x="318" y="610"/>
                  </a:lnTo>
                  <a:lnTo>
                    <a:pt x="318" y="610"/>
                  </a:lnTo>
                  <a:lnTo>
                    <a:pt x="316" y="560"/>
                  </a:lnTo>
                  <a:lnTo>
                    <a:pt x="314" y="514"/>
                  </a:lnTo>
                  <a:lnTo>
                    <a:pt x="308" y="472"/>
                  </a:lnTo>
                  <a:lnTo>
                    <a:pt x="304" y="454"/>
                  </a:lnTo>
                  <a:lnTo>
                    <a:pt x="300" y="436"/>
                  </a:lnTo>
                  <a:lnTo>
                    <a:pt x="300" y="436"/>
                  </a:lnTo>
                  <a:lnTo>
                    <a:pt x="286" y="394"/>
                  </a:lnTo>
                  <a:lnTo>
                    <a:pt x="274" y="344"/>
                  </a:lnTo>
                  <a:lnTo>
                    <a:pt x="246" y="226"/>
                  </a:lnTo>
                  <a:lnTo>
                    <a:pt x="218" y="106"/>
                  </a:lnTo>
                  <a:lnTo>
                    <a:pt x="196" y="0"/>
                  </a:lnTo>
                  <a:close/>
                </a:path>
              </a:pathLst>
            </a:custGeom>
            <a:solidFill>
              <a:srgbClr val="1A2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117"/>
            <p:cNvSpPr>
              <a:spLocks/>
            </p:cNvSpPr>
            <p:nvPr/>
          </p:nvSpPr>
          <p:spPr bwMode="auto">
            <a:xfrm>
              <a:off x="-8518842" y="8458645"/>
              <a:ext cx="504825" cy="1536700"/>
            </a:xfrm>
            <a:custGeom>
              <a:avLst/>
              <a:gdLst>
                <a:gd name="T0" fmla="*/ 196 w 318"/>
                <a:gd name="T1" fmla="*/ 0 h 968"/>
                <a:gd name="T2" fmla="*/ 0 w 318"/>
                <a:gd name="T3" fmla="*/ 68 h 968"/>
                <a:gd name="T4" fmla="*/ 0 w 318"/>
                <a:gd name="T5" fmla="*/ 68 h 968"/>
                <a:gd name="T6" fmla="*/ 50 w 318"/>
                <a:gd name="T7" fmla="*/ 150 h 968"/>
                <a:gd name="T8" fmla="*/ 82 w 318"/>
                <a:gd name="T9" fmla="*/ 202 h 968"/>
                <a:gd name="T10" fmla="*/ 114 w 318"/>
                <a:gd name="T11" fmla="*/ 258 h 968"/>
                <a:gd name="T12" fmla="*/ 142 w 318"/>
                <a:gd name="T13" fmla="*/ 318 h 968"/>
                <a:gd name="T14" fmla="*/ 168 w 318"/>
                <a:gd name="T15" fmla="*/ 374 h 968"/>
                <a:gd name="T16" fmla="*/ 178 w 318"/>
                <a:gd name="T17" fmla="*/ 402 h 968"/>
                <a:gd name="T18" fmla="*/ 186 w 318"/>
                <a:gd name="T19" fmla="*/ 428 h 968"/>
                <a:gd name="T20" fmla="*/ 192 w 318"/>
                <a:gd name="T21" fmla="*/ 454 h 968"/>
                <a:gd name="T22" fmla="*/ 196 w 318"/>
                <a:gd name="T23" fmla="*/ 476 h 968"/>
                <a:gd name="T24" fmla="*/ 196 w 318"/>
                <a:gd name="T25" fmla="*/ 476 h 968"/>
                <a:gd name="T26" fmla="*/ 202 w 318"/>
                <a:gd name="T27" fmla="*/ 532 h 968"/>
                <a:gd name="T28" fmla="*/ 204 w 318"/>
                <a:gd name="T29" fmla="*/ 586 h 968"/>
                <a:gd name="T30" fmla="*/ 206 w 318"/>
                <a:gd name="T31" fmla="*/ 678 h 968"/>
                <a:gd name="T32" fmla="*/ 206 w 318"/>
                <a:gd name="T33" fmla="*/ 678 h 968"/>
                <a:gd name="T34" fmla="*/ 206 w 318"/>
                <a:gd name="T35" fmla="*/ 724 h 968"/>
                <a:gd name="T36" fmla="*/ 204 w 318"/>
                <a:gd name="T37" fmla="*/ 766 h 968"/>
                <a:gd name="T38" fmla="*/ 198 w 318"/>
                <a:gd name="T39" fmla="*/ 836 h 968"/>
                <a:gd name="T40" fmla="*/ 190 w 318"/>
                <a:gd name="T41" fmla="*/ 890 h 968"/>
                <a:gd name="T42" fmla="*/ 182 w 318"/>
                <a:gd name="T43" fmla="*/ 930 h 968"/>
                <a:gd name="T44" fmla="*/ 182 w 318"/>
                <a:gd name="T45" fmla="*/ 930 h 968"/>
                <a:gd name="T46" fmla="*/ 190 w 318"/>
                <a:gd name="T47" fmla="*/ 936 h 968"/>
                <a:gd name="T48" fmla="*/ 214 w 318"/>
                <a:gd name="T49" fmla="*/ 950 h 968"/>
                <a:gd name="T50" fmla="*/ 242 w 318"/>
                <a:gd name="T51" fmla="*/ 962 h 968"/>
                <a:gd name="T52" fmla="*/ 256 w 318"/>
                <a:gd name="T53" fmla="*/ 966 h 968"/>
                <a:gd name="T54" fmla="*/ 270 w 318"/>
                <a:gd name="T55" fmla="*/ 968 h 968"/>
                <a:gd name="T56" fmla="*/ 270 w 318"/>
                <a:gd name="T57" fmla="*/ 968 h 968"/>
                <a:gd name="T58" fmla="*/ 276 w 318"/>
                <a:gd name="T59" fmla="*/ 968 h 968"/>
                <a:gd name="T60" fmla="*/ 282 w 318"/>
                <a:gd name="T61" fmla="*/ 966 h 968"/>
                <a:gd name="T62" fmla="*/ 286 w 318"/>
                <a:gd name="T63" fmla="*/ 962 h 968"/>
                <a:gd name="T64" fmla="*/ 290 w 318"/>
                <a:gd name="T65" fmla="*/ 956 h 968"/>
                <a:gd name="T66" fmla="*/ 290 w 318"/>
                <a:gd name="T67" fmla="*/ 956 h 968"/>
                <a:gd name="T68" fmla="*/ 292 w 318"/>
                <a:gd name="T69" fmla="*/ 958 h 968"/>
                <a:gd name="T70" fmla="*/ 292 w 318"/>
                <a:gd name="T71" fmla="*/ 958 h 968"/>
                <a:gd name="T72" fmla="*/ 300 w 318"/>
                <a:gd name="T73" fmla="*/ 896 h 968"/>
                <a:gd name="T74" fmla="*/ 308 w 318"/>
                <a:gd name="T75" fmla="*/ 810 h 968"/>
                <a:gd name="T76" fmla="*/ 314 w 318"/>
                <a:gd name="T77" fmla="*/ 712 h 968"/>
                <a:gd name="T78" fmla="*/ 316 w 318"/>
                <a:gd name="T79" fmla="*/ 662 h 968"/>
                <a:gd name="T80" fmla="*/ 318 w 318"/>
                <a:gd name="T81" fmla="*/ 610 h 968"/>
                <a:gd name="T82" fmla="*/ 318 w 318"/>
                <a:gd name="T83" fmla="*/ 610 h 968"/>
                <a:gd name="T84" fmla="*/ 316 w 318"/>
                <a:gd name="T85" fmla="*/ 560 h 968"/>
                <a:gd name="T86" fmla="*/ 314 w 318"/>
                <a:gd name="T87" fmla="*/ 514 h 968"/>
                <a:gd name="T88" fmla="*/ 308 w 318"/>
                <a:gd name="T89" fmla="*/ 472 h 968"/>
                <a:gd name="T90" fmla="*/ 304 w 318"/>
                <a:gd name="T91" fmla="*/ 454 h 968"/>
                <a:gd name="T92" fmla="*/ 300 w 318"/>
                <a:gd name="T93" fmla="*/ 436 h 968"/>
                <a:gd name="T94" fmla="*/ 300 w 318"/>
                <a:gd name="T95" fmla="*/ 436 h 968"/>
                <a:gd name="T96" fmla="*/ 286 w 318"/>
                <a:gd name="T97" fmla="*/ 394 h 968"/>
                <a:gd name="T98" fmla="*/ 274 w 318"/>
                <a:gd name="T99" fmla="*/ 344 h 968"/>
                <a:gd name="T100" fmla="*/ 246 w 318"/>
                <a:gd name="T101" fmla="*/ 226 h 968"/>
                <a:gd name="T102" fmla="*/ 218 w 318"/>
                <a:gd name="T103" fmla="*/ 106 h 968"/>
                <a:gd name="T104" fmla="*/ 196 w 318"/>
                <a:gd name="T10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968">
                  <a:moveTo>
                    <a:pt x="196" y="0"/>
                  </a:moveTo>
                  <a:lnTo>
                    <a:pt x="0" y="68"/>
                  </a:lnTo>
                  <a:lnTo>
                    <a:pt x="0" y="68"/>
                  </a:lnTo>
                  <a:lnTo>
                    <a:pt x="50" y="150"/>
                  </a:lnTo>
                  <a:lnTo>
                    <a:pt x="82" y="202"/>
                  </a:lnTo>
                  <a:lnTo>
                    <a:pt x="114" y="258"/>
                  </a:lnTo>
                  <a:lnTo>
                    <a:pt x="142" y="318"/>
                  </a:lnTo>
                  <a:lnTo>
                    <a:pt x="168" y="374"/>
                  </a:lnTo>
                  <a:lnTo>
                    <a:pt x="178" y="402"/>
                  </a:lnTo>
                  <a:lnTo>
                    <a:pt x="186" y="428"/>
                  </a:lnTo>
                  <a:lnTo>
                    <a:pt x="192" y="454"/>
                  </a:lnTo>
                  <a:lnTo>
                    <a:pt x="196" y="476"/>
                  </a:lnTo>
                  <a:lnTo>
                    <a:pt x="196" y="476"/>
                  </a:lnTo>
                  <a:lnTo>
                    <a:pt x="202" y="532"/>
                  </a:lnTo>
                  <a:lnTo>
                    <a:pt x="204" y="586"/>
                  </a:lnTo>
                  <a:lnTo>
                    <a:pt x="206" y="678"/>
                  </a:lnTo>
                  <a:lnTo>
                    <a:pt x="206" y="678"/>
                  </a:lnTo>
                  <a:lnTo>
                    <a:pt x="206" y="724"/>
                  </a:lnTo>
                  <a:lnTo>
                    <a:pt x="204" y="766"/>
                  </a:lnTo>
                  <a:lnTo>
                    <a:pt x="198" y="836"/>
                  </a:lnTo>
                  <a:lnTo>
                    <a:pt x="190" y="890"/>
                  </a:lnTo>
                  <a:lnTo>
                    <a:pt x="182" y="930"/>
                  </a:lnTo>
                  <a:lnTo>
                    <a:pt x="182" y="930"/>
                  </a:lnTo>
                  <a:lnTo>
                    <a:pt x="190" y="936"/>
                  </a:lnTo>
                  <a:lnTo>
                    <a:pt x="214" y="950"/>
                  </a:lnTo>
                  <a:lnTo>
                    <a:pt x="242" y="962"/>
                  </a:lnTo>
                  <a:lnTo>
                    <a:pt x="256" y="966"/>
                  </a:lnTo>
                  <a:lnTo>
                    <a:pt x="270" y="968"/>
                  </a:lnTo>
                  <a:lnTo>
                    <a:pt x="270" y="968"/>
                  </a:lnTo>
                  <a:lnTo>
                    <a:pt x="276" y="968"/>
                  </a:lnTo>
                  <a:lnTo>
                    <a:pt x="282" y="966"/>
                  </a:lnTo>
                  <a:lnTo>
                    <a:pt x="286" y="962"/>
                  </a:lnTo>
                  <a:lnTo>
                    <a:pt x="290" y="956"/>
                  </a:lnTo>
                  <a:lnTo>
                    <a:pt x="290" y="956"/>
                  </a:lnTo>
                  <a:lnTo>
                    <a:pt x="292" y="958"/>
                  </a:lnTo>
                  <a:lnTo>
                    <a:pt x="292" y="958"/>
                  </a:lnTo>
                  <a:lnTo>
                    <a:pt x="300" y="896"/>
                  </a:lnTo>
                  <a:lnTo>
                    <a:pt x="308" y="810"/>
                  </a:lnTo>
                  <a:lnTo>
                    <a:pt x="314" y="712"/>
                  </a:lnTo>
                  <a:lnTo>
                    <a:pt x="316" y="662"/>
                  </a:lnTo>
                  <a:lnTo>
                    <a:pt x="318" y="610"/>
                  </a:lnTo>
                  <a:lnTo>
                    <a:pt x="318" y="610"/>
                  </a:lnTo>
                  <a:lnTo>
                    <a:pt x="316" y="560"/>
                  </a:lnTo>
                  <a:lnTo>
                    <a:pt x="314" y="514"/>
                  </a:lnTo>
                  <a:lnTo>
                    <a:pt x="308" y="472"/>
                  </a:lnTo>
                  <a:lnTo>
                    <a:pt x="304" y="454"/>
                  </a:lnTo>
                  <a:lnTo>
                    <a:pt x="300" y="436"/>
                  </a:lnTo>
                  <a:lnTo>
                    <a:pt x="300" y="436"/>
                  </a:lnTo>
                  <a:lnTo>
                    <a:pt x="286" y="394"/>
                  </a:lnTo>
                  <a:lnTo>
                    <a:pt x="274" y="344"/>
                  </a:lnTo>
                  <a:lnTo>
                    <a:pt x="246" y="226"/>
                  </a:lnTo>
                  <a:lnTo>
                    <a:pt x="218" y="106"/>
                  </a:lnTo>
                  <a:lnTo>
                    <a:pt x="1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118"/>
            <p:cNvSpPr>
              <a:spLocks/>
            </p:cNvSpPr>
            <p:nvPr/>
          </p:nvSpPr>
          <p:spPr bwMode="auto">
            <a:xfrm>
              <a:off x="-8268017" y="9935020"/>
              <a:ext cx="415925" cy="254000"/>
            </a:xfrm>
            <a:custGeom>
              <a:avLst/>
              <a:gdLst>
                <a:gd name="T0" fmla="*/ 132 w 262"/>
                <a:gd name="T1" fmla="*/ 26 h 160"/>
                <a:gd name="T2" fmla="*/ 132 w 262"/>
                <a:gd name="T3" fmla="*/ 26 h 160"/>
                <a:gd name="T4" fmla="*/ 144 w 262"/>
                <a:gd name="T5" fmla="*/ 36 h 160"/>
                <a:gd name="T6" fmla="*/ 166 w 262"/>
                <a:gd name="T7" fmla="*/ 56 h 160"/>
                <a:gd name="T8" fmla="*/ 166 w 262"/>
                <a:gd name="T9" fmla="*/ 56 h 160"/>
                <a:gd name="T10" fmla="*/ 176 w 262"/>
                <a:gd name="T11" fmla="*/ 64 h 160"/>
                <a:gd name="T12" fmla="*/ 188 w 262"/>
                <a:gd name="T13" fmla="*/ 72 h 160"/>
                <a:gd name="T14" fmla="*/ 214 w 262"/>
                <a:gd name="T15" fmla="*/ 82 h 160"/>
                <a:gd name="T16" fmla="*/ 238 w 262"/>
                <a:gd name="T17" fmla="*/ 90 h 160"/>
                <a:gd name="T18" fmla="*/ 246 w 262"/>
                <a:gd name="T19" fmla="*/ 96 h 160"/>
                <a:gd name="T20" fmla="*/ 252 w 262"/>
                <a:gd name="T21" fmla="*/ 104 h 160"/>
                <a:gd name="T22" fmla="*/ 252 w 262"/>
                <a:gd name="T23" fmla="*/ 104 h 160"/>
                <a:gd name="T24" fmla="*/ 258 w 262"/>
                <a:gd name="T25" fmla="*/ 118 h 160"/>
                <a:gd name="T26" fmla="*/ 260 w 262"/>
                <a:gd name="T27" fmla="*/ 126 h 160"/>
                <a:gd name="T28" fmla="*/ 262 w 262"/>
                <a:gd name="T29" fmla="*/ 134 h 160"/>
                <a:gd name="T30" fmla="*/ 262 w 262"/>
                <a:gd name="T31" fmla="*/ 140 h 160"/>
                <a:gd name="T32" fmla="*/ 258 w 262"/>
                <a:gd name="T33" fmla="*/ 148 h 160"/>
                <a:gd name="T34" fmla="*/ 254 w 262"/>
                <a:gd name="T35" fmla="*/ 152 h 160"/>
                <a:gd name="T36" fmla="*/ 246 w 262"/>
                <a:gd name="T37" fmla="*/ 158 h 160"/>
                <a:gd name="T38" fmla="*/ 246 w 262"/>
                <a:gd name="T39" fmla="*/ 158 h 160"/>
                <a:gd name="T40" fmla="*/ 238 w 262"/>
                <a:gd name="T41" fmla="*/ 160 h 160"/>
                <a:gd name="T42" fmla="*/ 224 w 262"/>
                <a:gd name="T43" fmla="*/ 160 h 160"/>
                <a:gd name="T44" fmla="*/ 192 w 262"/>
                <a:gd name="T45" fmla="*/ 158 h 160"/>
                <a:gd name="T46" fmla="*/ 158 w 262"/>
                <a:gd name="T47" fmla="*/ 154 h 160"/>
                <a:gd name="T48" fmla="*/ 132 w 262"/>
                <a:gd name="T49" fmla="*/ 148 h 160"/>
                <a:gd name="T50" fmla="*/ 132 w 262"/>
                <a:gd name="T51" fmla="*/ 148 h 160"/>
                <a:gd name="T52" fmla="*/ 98 w 262"/>
                <a:gd name="T53" fmla="*/ 136 h 160"/>
                <a:gd name="T54" fmla="*/ 70 w 262"/>
                <a:gd name="T55" fmla="*/ 124 h 160"/>
                <a:gd name="T56" fmla="*/ 30 w 262"/>
                <a:gd name="T57" fmla="*/ 104 h 160"/>
                <a:gd name="T58" fmla="*/ 8 w 262"/>
                <a:gd name="T59" fmla="*/ 90 h 160"/>
                <a:gd name="T60" fmla="*/ 0 w 262"/>
                <a:gd name="T61" fmla="*/ 84 h 160"/>
                <a:gd name="T62" fmla="*/ 0 w 262"/>
                <a:gd name="T63" fmla="*/ 84 h 160"/>
                <a:gd name="T64" fmla="*/ 0 w 262"/>
                <a:gd name="T65" fmla="*/ 76 h 160"/>
                <a:gd name="T66" fmla="*/ 4 w 262"/>
                <a:gd name="T67" fmla="*/ 56 h 160"/>
                <a:gd name="T68" fmla="*/ 10 w 262"/>
                <a:gd name="T69" fmla="*/ 30 h 160"/>
                <a:gd name="T70" fmla="*/ 16 w 262"/>
                <a:gd name="T71" fmla="*/ 14 h 160"/>
                <a:gd name="T72" fmla="*/ 24 w 262"/>
                <a:gd name="T73" fmla="*/ 0 h 160"/>
                <a:gd name="T74" fmla="*/ 24 w 262"/>
                <a:gd name="T75" fmla="*/ 0 h 160"/>
                <a:gd name="T76" fmla="*/ 38 w 262"/>
                <a:gd name="T77" fmla="*/ 10 h 160"/>
                <a:gd name="T78" fmla="*/ 54 w 262"/>
                <a:gd name="T79" fmla="*/ 18 h 160"/>
                <a:gd name="T80" fmla="*/ 72 w 262"/>
                <a:gd name="T81" fmla="*/ 28 h 160"/>
                <a:gd name="T82" fmla="*/ 90 w 262"/>
                <a:gd name="T83" fmla="*/ 34 h 160"/>
                <a:gd name="T84" fmla="*/ 108 w 262"/>
                <a:gd name="T85" fmla="*/ 38 h 160"/>
                <a:gd name="T86" fmla="*/ 116 w 262"/>
                <a:gd name="T87" fmla="*/ 38 h 160"/>
                <a:gd name="T88" fmla="*/ 122 w 262"/>
                <a:gd name="T89" fmla="*/ 36 h 160"/>
                <a:gd name="T90" fmla="*/ 128 w 262"/>
                <a:gd name="T91" fmla="*/ 32 h 160"/>
                <a:gd name="T92" fmla="*/ 132 w 262"/>
                <a:gd name="T93" fmla="*/ 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160">
                  <a:moveTo>
                    <a:pt x="132" y="26"/>
                  </a:moveTo>
                  <a:lnTo>
                    <a:pt x="132" y="26"/>
                  </a:lnTo>
                  <a:lnTo>
                    <a:pt x="144" y="36"/>
                  </a:lnTo>
                  <a:lnTo>
                    <a:pt x="166" y="56"/>
                  </a:lnTo>
                  <a:lnTo>
                    <a:pt x="166" y="56"/>
                  </a:lnTo>
                  <a:lnTo>
                    <a:pt x="176" y="64"/>
                  </a:lnTo>
                  <a:lnTo>
                    <a:pt x="188" y="72"/>
                  </a:lnTo>
                  <a:lnTo>
                    <a:pt x="214" y="82"/>
                  </a:lnTo>
                  <a:lnTo>
                    <a:pt x="238" y="90"/>
                  </a:lnTo>
                  <a:lnTo>
                    <a:pt x="246" y="96"/>
                  </a:lnTo>
                  <a:lnTo>
                    <a:pt x="252" y="104"/>
                  </a:lnTo>
                  <a:lnTo>
                    <a:pt x="252" y="104"/>
                  </a:lnTo>
                  <a:lnTo>
                    <a:pt x="258" y="118"/>
                  </a:lnTo>
                  <a:lnTo>
                    <a:pt x="260" y="126"/>
                  </a:lnTo>
                  <a:lnTo>
                    <a:pt x="262" y="134"/>
                  </a:lnTo>
                  <a:lnTo>
                    <a:pt x="262" y="140"/>
                  </a:lnTo>
                  <a:lnTo>
                    <a:pt x="258" y="148"/>
                  </a:lnTo>
                  <a:lnTo>
                    <a:pt x="254" y="152"/>
                  </a:lnTo>
                  <a:lnTo>
                    <a:pt x="246" y="158"/>
                  </a:lnTo>
                  <a:lnTo>
                    <a:pt x="246" y="158"/>
                  </a:lnTo>
                  <a:lnTo>
                    <a:pt x="238" y="160"/>
                  </a:lnTo>
                  <a:lnTo>
                    <a:pt x="224" y="160"/>
                  </a:lnTo>
                  <a:lnTo>
                    <a:pt x="192" y="158"/>
                  </a:lnTo>
                  <a:lnTo>
                    <a:pt x="158" y="154"/>
                  </a:lnTo>
                  <a:lnTo>
                    <a:pt x="132" y="148"/>
                  </a:lnTo>
                  <a:lnTo>
                    <a:pt x="132" y="148"/>
                  </a:lnTo>
                  <a:lnTo>
                    <a:pt x="98" y="136"/>
                  </a:lnTo>
                  <a:lnTo>
                    <a:pt x="70" y="124"/>
                  </a:lnTo>
                  <a:lnTo>
                    <a:pt x="30" y="104"/>
                  </a:lnTo>
                  <a:lnTo>
                    <a:pt x="8" y="90"/>
                  </a:lnTo>
                  <a:lnTo>
                    <a:pt x="0" y="84"/>
                  </a:lnTo>
                  <a:lnTo>
                    <a:pt x="0" y="84"/>
                  </a:lnTo>
                  <a:lnTo>
                    <a:pt x="0" y="76"/>
                  </a:lnTo>
                  <a:lnTo>
                    <a:pt x="4" y="56"/>
                  </a:lnTo>
                  <a:lnTo>
                    <a:pt x="10" y="30"/>
                  </a:lnTo>
                  <a:lnTo>
                    <a:pt x="16" y="14"/>
                  </a:lnTo>
                  <a:lnTo>
                    <a:pt x="24" y="0"/>
                  </a:lnTo>
                  <a:lnTo>
                    <a:pt x="24" y="0"/>
                  </a:lnTo>
                  <a:lnTo>
                    <a:pt x="38" y="10"/>
                  </a:lnTo>
                  <a:lnTo>
                    <a:pt x="54" y="18"/>
                  </a:lnTo>
                  <a:lnTo>
                    <a:pt x="72" y="28"/>
                  </a:lnTo>
                  <a:lnTo>
                    <a:pt x="90" y="34"/>
                  </a:lnTo>
                  <a:lnTo>
                    <a:pt x="108" y="38"/>
                  </a:lnTo>
                  <a:lnTo>
                    <a:pt x="116" y="38"/>
                  </a:lnTo>
                  <a:lnTo>
                    <a:pt x="122" y="36"/>
                  </a:lnTo>
                  <a:lnTo>
                    <a:pt x="128" y="32"/>
                  </a:lnTo>
                  <a:lnTo>
                    <a:pt x="132" y="26"/>
                  </a:lnTo>
                  <a:close/>
                </a:path>
              </a:pathLst>
            </a:custGeom>
            <a:solidFill>
              <a:srgbClr val="4C4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119"/>
            <p:cNvSpPr>
              <a:spLocks/>
            </p:cNvSpPr>
            <p:nvPr/>
          </p:nvSpPr>
          <p:spPr bwMode="auto">
            <a:xfrm>
              <a:off x="-8268017" y="9935020"/>
              <a:ext cx="415925" cy="254000"/>
            </a:xfrm>
            <a:custGeom>
              <a:avLst/>
              <a:gdLst>
                <a:gd name="T0" fmla="*/ 132 w 262"/>
                <a:gd name="T1" fmla="*/ 26 h 160"/>
                <a:gd name="T2" fmla="*/ 132 w 262"/>
                <a:gd name="T3" fmla="*/ 26 h 160"/>
                <a:gd name="T4" fmla="*/ 144 w 262"/>
                <a:gd name="T5" fmla="*/ 36 h 160"/>
                <a:gd name="T6" fmla="*/ 166 w 262"/>
                <a:gd name="T7" fmla="*/ 56 h 160"/>
                <a:gd name="T8" fmla="*/ 166 w 262"/>
                <a:gd name="T9" fmla="*/ 56 h 160"/>
                <a:gd name="T10" fmla="*/ 176 w 262"/>
                <a:gd name="T11" fmla="*/ 64 h 160"/>
                <a:gd name="T12" fmla="*/ 188 w 262"/>
                <a:gd name="T13" fmla="*/ 72 h 160"/>
                <a:gd name="T14" fmla="*/ 214 w 262"/>
                <a:gd name="T15" fmla="*/ 82 h 160"/>
                <a:gd name="T16" fmla="*/ 238 w 262"/>
                <a:gd name="T17" fmla="*/ 90 h 160"/>
                <a:gd name="T18" fmla="*/ 246 w 262"/>
                <a:gd name="T19" fmla="*/ 96 h 160"/>
                <a:gd name="T20" fmla="*/ 252 w 262"/>
                <a:gd name="T21" fmla="*/ 104 h 160"/>
                <a:gd name="T22" fmla="*/ 252 w 262"/>
                <a:gd name="T23" fmla="*/ 104 h 160"/>
                <a:gd name="T24" fmla="*/ 258 w 262"/>
                <a:gd name="T25" fmla="*/ 118 h 160"/>
                <a:gd name="T26" fmla="*/ 260 w 262"/>
                <a:gd name="T27" fmla="*/ 126 h 160"/>
                <a:gd name="T28" fmla="*/ 262 w 262"/>
                <a:gd name="T29" fmla="*/ 134 h 160"/>
                <a:gd name="T30" fmla="*/ 262 w 262"/>
                <a:gd name="T31" fmla="*/ 140 h 160"/>
                <a:gd name="T32" fmla="*/ 258 w 262"/>
                <a:gd name="T33" fmla="*/ 148 h 160"/>
                <a:gd name="T34" fmla="*/ 254 w 262"/>
                <a:gd name="T35" fmla="*/ 152 h 160"/>
                <a:gd name="T36" fmla="*/ 246 w 262"/>
                <a:gd name="T37" fmla="*/ 158 h 160"/>
                <a:gd name="T38" fmla="*/ 246 w 262"/>
                <a:gd name="T39" fmla="*/ 158 h 160"/>
                <a:gd name="T40" fmla="*/ 238 w 262"/>
                <a:gd name="T41" fmla="*/ 160 h 160"/>
                <a:gd name="T42" fmla="*/ 224 w 262"/>
                <a:gd name="T43" fmla="*/ 160 h 160"/>
                <a:gd name="T44" fmla="*/ 192 w 262"/>
                <a:gd name="T45" fmla="*/ 158 h 160"/>
                <a:gd name="T46" fmla="*/ 158 w 262"/>
                <a:gd name="T47" fmla="*/ 154 h 160"/>
                <a:gd name="T48" fmla="*/ 132 w 262"/>
                <a:gd name="T49" fmla="*/ 148 h 160"/>
                <a:gd name="T50" fmla="*/ 132 w 262"/>
                <a:gd name="T51" fmla="*/ 148 h 160"/>
                <a:gd name="T52" fmla="*/ 98 w 262"/>
                <a:gd name="T53" fmla="*/ 136 h 160"/>
                <a:gd name="T54" fmla="*/ 70 w 262"/>
                <a:gd name="T55" fmla="*/ 124 h 160"/>
                <a:gd name="T56" fmla="*/ 30 w 262"/>
                <a:gd name="T57" fmla="*/ 104 h 160"/>
                <a:gd name="T58" fmla="*/ 8 w 262"/>
                <a:gd name="T59" fmla="*/ 90 h 160"/>
                <a:gd name="T60" fmla="*/ 0 w 262"/>
                <a:gd name="T61" fmla="*/ 84 h 160"/>
                <a:gd name="T62" fmla="*/ 0 w 262"/>
                <a:gd name="T63" fmla="*/ 84 h 160"/>
                <a:gd name="T64" fmla="*/ 0 w 262"/>
                <a:gd name="T65" fmla="*/ 76 h 160"/>
                <a:gd name="T66" fmla="*/ 4 w 262"/>
                <a:gd name="T67" fmla="*/ 56 h 160"/>
                <a:gd name="T68" fmla="*/ 10 w 262"/>
                <a:gd name="T69" fmla="*/ 30 h 160"/>
                <a:gd name="T70" fmla="*/ 16 w 262"/>
                <a:gd name="T71" fmla="*/ 14 h 160"/>
                <a:gd name="T72" fmla="*/ 24 w 262"/>
                <a:gd name="T73" fmla="*/ 0 h 160"/>
                <a:gd name="T74" fmla="*/ 24 w 262"/>
                <a:gd name="T75" fmla="*/ 0 h 160"/>
                <a:gd name="T76" fmla="*/ 38 w 262"/>
                <a:gd name="T77" fmla="*/ 10 h 160"/>
                <a:gd name="T78" fmla="*/ 54 w 262"/>
                <a:gd name="T79" fmla="*/ 18 h 160"/>
                <a:gd name="T80" fmla="*/ 72 w 262"/>
                <a:gd name="T81" fmla="*/ 28 h 160"/>
                <a:gd name="T82" fmla="*/ 90 w 262"/>
                <a:gd name="T83" fmla="*/ 34 h 160"/>
                <a:gd name="T84" fmla="*/ 108 w 262"/>
                <a:gd name="T85" fmla="*/ 38 h 160"/>
                <a:gd name="T86" fmla="*/ 116 w 262"/>
                <a:gd name="T87" fmla="*/ 38 h 160"/>
                <a:gd name="T88" fmla="*/ 122 w 262"/>
                <a:gd name="T89" fmla="*/ 36 h 160"/>
                <a:gd name="T90" fmla="*/ 128 w 262"/>
                <a:gd name="T91" fmla="*/ 32 h 160"/>
                <a:gd name="T92" fmla="*/ 132 w 262"/>
                <a:gd name="T93" fmla="*/ 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160">
                  <a:moveTo>
                    <a:pt x="132" y="26"/>
                  </a:moveTo>
                  <a:lnTo>
                    <a:pt x="132" y="26"/>
                  </a:lnTo>
                  <a:lnTo>
                    <a:pt x="144" y="36"/>
                  </a:lnTo>
                  <a:lnTo>
                    <a:pt x="166" y="56"/>
                  </a:lnTo>
                  <a:lnTo>
                    <a:pt x="166" y="56"/>
                  </a:lnTo>
                  <a:lnTo>
                    <a:pt x="176" y="64"/>
                  </a:lnTo>
                  <a:lnTo>
                    <a:pt x="188" y="72"/>
                  </a:lnTo>
                  <a:lnTo>
                    <a:pt x="214" y="82"/>
                  </a:lnTo>
                  <a:lnTo>
                    <a:pt x="238" y="90"/>
                  </a:lnTo>
                  <a:lnTo>
                    <a:pt x="246" y="96"/>
                  </a:lnTo>
                  <a:lnTo>
                    <a:pt x="252" y="104"/>
                  </a:lnTo>
                  <a:lnTo>
                    <a:pt x="252" y="104"/>
                  </a:lnTo>
                  <a:lnTo>
                    <a:pt x="258" y="118"/>
                  </a:lnTo>
                  <a:lnTo>
                    <a:pt x="260" y="126"/>
                  </a:lnTo>
                  <a:lnTo>
                    <a:pt x="262" y="134"/>
                  </a:lnTo>
                  <a:lnTo>
                    <a:pt x="262" y="140"/>
                  </a:lnTo>
                  <a:lnTo>
                    <a:pt x="258" y="148"/>
                  </a:lnTo>
                  <a:lnTo>
                    <a:pt x="254" y="152"/>
                  </a:lnTo>
                  <a:lnTo>
                    <a:pt x="246" y="158"/>
                  </a:lnTo>
                  <a:lnTo>
                    <a:pt x="246" y="158"/>
                  </a:lnTo>
                  <a:lnTo>
                    <a:pt x="238" y="160"/>
                  </a:lnTo>
                  <a:lnTo>
                    <a:pt x="224" y="160"/>
                  </a:lnTo>
                  <a:lnTo>
                    <a:pt x="192" y="158"/>
                  </a:lnTo>
                  <a:lnTo>
                    <a:pt x="158" y="154"/>
                  </a:lnTo>
                  <a:lnTo>
                    <a:pt x="132" y="148"/>
                  </a:lnTo>
                  <a:lnTo>
                    <a:pt x="132" y="148"/>
                  </a:lnTo>
                  <a:lnTo>
                    <a:pt x="98" y="136"/>
                  </a:lnTo>
                  <a:lnTo>
                    <a:pt x="70" y="124"/>
                  </a:lnTo>
                  <a:lnTo>
                    <a:pt x="30" y="104"/>
                  </a:lnTo>
                  <a:lnTo>
                    <a:pt x="8" y="90"/>
                  </a:lnTo>
                  <a:lnTo>
                    <a:pt x="0" y="84"/>
                  </a:lnTo>
                  <a:lnTo>
                    <a:pt x="0" y="84"/>
                  </a:lnTo>
                  <a:lnTo>
                    <a:pt x="0" y="76"/>
                  </a:lnTo>
                  <a:lnTo>
                    <a:pt x="4" y="56"/>
                  </a:lnTo>
                  <a:lnTo>
                    <a:pt x="10" y="30"/>
                  </a:lnTo>
                  <a:lnTo>
                    <a:pt x="16" y="14"/>
                  </a:lnTo>
                  <a:lnTo>
                    <a:pt x="24" y="0"/>
                  </a:lnTo>
                  <a:lnTo>
                    <a:pt x="24" y="0"/>
                  </a:lnTo>
                  <a:lnTo>
                    <a:pt x="38" y="10"/>
                  </a:lnTo>
                  <a:lnTo>
                    <a:pt x="54" y="18"/>
                  </a:lnTo>
                  <a:lnTo>
                    <a:pt x="72" y="28"/>
                  </a:lnTo>
                  <a:lnTo>
                    <a:pt x="90" y="34"/>
                  </a:lnTo>
                  <a:lnTo>
                    <a:pt x="108" y="38"/>
                  </a:lnTo>
                  <a:lnTo>
                    <a:pt x="116" y="38"/>
                  </a:lnTo>
                  <a:lnTo>
                    <a:pt x="122" y="36"/>
                  </a:lnTo>
                  <a:lnTo>
                    <a:pt x="128" y="32"/>
                  </a:lnTo>
                  <a:lnTo>
                    <a:pt x="13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120"/>
            <p:cNvSpPr>
              <a:spLocks/>
            </p:cNvSpPr>
            <p:nvPr/>
          </p:nvSpPr>
          <p:spPr bwMode="auto">
            <a:xfrm>
              <a:off x="-8268017" y="9935020"/>
              <a:ext cx="415925" cy="254000"/>
            </a:xfrm>
            <a:custGeom>
              <a:avLst/>
              <a:gdLst>
                <a:gd name="T0" fmla="*/ 24 w 262"/>
                <a:gd name="T1" fmla="*/ 0 h 160"/>
                <a:gd name="T2" fmla="*/ 24 w 262"/>
                <a:gd name="T3" fmla="*/ 0 h 160"/>
                <a:gd name="T4" fmla="*/ 16 w 262"/>
                <a:gd name="T5" fmla="*/ 14 h 160"/>
                <a:gd name="T6" fmla="*/ 10 w 262"/>
                <a:gd name="T7" fmla="*/ 28 h 160"/>
                <a:gd name="T8" fmla="*/ 4 w 262"/>
                <a:gd name="T9" fmla="*/ 56 h 160"/>
                <a:gd name="T10" fmla="*/ 0 w 262"/>
                <a:gd name="T11" fmla="*/ 76 h 160"/>
                <a:gd name="T12" fmla="*/ 0 w 262"/>
                <a:gd name="T13" fmla="*/ 84 h 160"/>
                <a:gd name="T14" fmla="*/ 0 w 262"/>
                <a:gd name="T15" fmla="*/ 84 h 160"/>
                <a:gd name="T16" fmla="*/ 0 w 262"/>
                <a:gd name="T17" fmla="*/ 84 h 160"/>
                <a:gd name="T18" fmla="*/ 0 w 262"/>
                <a:gd name="T19" fmla="*/ 84 h 160"/>
                <a:gd name="T20" fmla="*/ 8 w 262"/>
                <a:gd name="T21" fmla="*/ 90 h 160"/>
                <a:gd name="T22" fmla="*/ 30 w 262"/>
                <a:gd name="T23" fmla="*/ 104 h 160"/>
                <a:gd name="T24" fmla="*/ 70 w 262"/>
                <a:gd name="T25" fmla="*/ 124 h 160"/>
                <a:gd name="T26" fmla="*/ 98 w 262"/>
                <a:gd name="T27" fmla="*/ 136 h 160"/>
                <a:gd name="T28" fmla="*/ 132 w 262"/>
                <a:gd name="T29" fmla="*/ 148 h 160"/>
                <a:gd name="T30" fmla="*/ 132 w 262"/>
                <a:gd name="T31" fmla="*/ 148 h 160"/>
                <a:gd name="T32" fmla="*/ 150 w 262"/>
                <a:gd name="T33" fmla="*/ 152 h 160"/>
                <a:gd name="T34" fmla="*/ 174 w 262"/>
                <a:gd name="T35" fmla="*/ 156 h 160"/>
                <a:gd name="T36" fmla="*/ 200 w 262"/>
                <a:gd name="T37" fmla="*/ 158 h 160"/>
                <a:gd name="T38" fmla="*/ 224 w 262"/>
                <a:gd name="T39" fmla="*/ 160 h 160"/>
                <a:gd name="T40" fmla="*/ 224 w 262"/>
                <a:gd name="T41" fmla="*/ 160 h 160"/>
                <a:gd name="T42" fmla="*/ 238 w 262"/>
                <a:gd name="T43" fmla="*/ 160 h 160"/>
                <a:gd name="T44" fmla="*/ 246 w 262"/>
                <a:gd name="T45" fmla="*/ 158 h 160"/>
                <a:gd name="T46" fmla="*/ 246 w 262"/>
                <a:gd name="T47" fmla="*/ 158 h 160"/>
                <a:gd name="T48" fmla="*/ 254 w 262"/>
                <a:gd name="T49" fmla="*/ 152 h 160"/>
                <a:gd name="T50" fmla="*/ 258 w 262"/>
                <a:gd name="T51" fmla="*/ 148 h 160"/>
                <a:gd name="T52" fmla="*/ 260 w 262"/>
                <a:gd name="T53" fmla="*/ 142 h 160"/>
                <a:gd name="T54" fmla="*/ 262 w 262"/>
                <a:gd name="T55" fmla="*/ 134 h 160"/>
                <a:gd name="T56" fmla="*/ 262 w 262"/>
                <a:gd name="T57" fmla="*/ 134 h 160"/>
                <a:gd name="T58" fmla="*/ 260 w 262"/>
                <a:gd name="T59" fmla="*/ 126 h 160"/>
                <a:gd name="T60" fmla="*/ 258 w 262"/>
                <a:gd name="T61" fmla="*/ 118 h 160"/>
                <a:gd name="T62" fmla="*/ 252 w 262"/>
                <a:gd name="T63" fmla="*/ 104 h 160"/>
                <a:gd name="T64" fmla="*/ 252 w 262"/>
                <a:gd name="T65" fmla="*/ 104 h 160"/>
                <a:gd name="T66" fmla="*/ 246 w 262"/>
                <a:gd name="T67" fmla="*/ 96 h 160"/>
                <a:gd name="T68" fmla="*/ 238 w 262"/>
                <a:gd name="T69" fmla="*/ 90 h 160"/>
                <a:gd name="T70" fmla="*/ 214 w 262"/>
                <a:gd name="T71" fmla="*/ 82 h 160"/>
                <a:gd name="T72" fmla="*/ 188 w 262"/>
                <a:gd name="T73" fmla="*/ 72 h 160"/>
                <a:gd name="T74" fmla="*/ 176 w 262"/>
                <a:gd name="T75" fmla="*/ 64 h 160"/>
                <a:gd name="T76" fmla="*/ 166 w 262"/>
                <a:gd name="T77" fmla="*/ 56 h 160"/>
                <a:gd name="T78" fmla="*/ 166 w 262"/>
                <a:gd name="T79" fmla="*/ 56 h 160"/>
                <a:gd name="T80" fmla="*/ 148 w 262"/>
                <a:gd name="T81" fmla="*/ 40 h 160"/>
                <a:gd name="T82" fmla="*/ 134 w 262"/>
                <a:gd name="T83" fmla="*/ 28 h 160"/>
                <a:gd name="T84" fmla="*/ 134 w 262"/>
                <a:gd name="T85" fmla="*/ 28 h 160"/>
                <a:gd name="T86" fmla="*/ 132 w 262"/>
                <a:gd name="T87" fmla="*/ 26 h 160"/>
                <a:gd name="T88" fmla="*/ 132 w 262"/>
                <a:gd name="T89" fmla="*/ 26 h 160"/>
                <a:gd name="T90" fmla="*/ 128 w 262"/>
                <a:gd name="T91" fmla="*/ 32 h 160"/>
                <a:gd name="T92" fmla="*/ 124 w 262"/>
                <a:gd name="T93" fmla="*/ 36 h 160"/>
                <a:gd name="T94" fmla="*/ 118 w 262"/>
                <a:gd name="T95" fmla="*/ 38 h 160"/>
                <a:gd name="T96" fmla="*/ 112 w 262"/>
                <a:gd name="T97" fmla="*/ 38 h 160"/>
                <a:gd name="T98" fmla="*/ 112 w 262"/>
                <a:gd name="T99" fmla="*/ 38 h 160"/>
                <a:gd name="T100" fmla="*/ 98 w 262"/>
                <a:gd name="T101" fmla="*/ 36 h 160"/>
                <a:gd name="T102" fmla="*/ 84 w 262"/>
                <a:gd name="T103" fmla="*/ 32 h 160"/>
                <a:gd name="T104" fmla="*/ 56 w 262"/>
                <a:gd name="T105" fmla="*/ 20 h 160"/>
                <a:gd name="T106" fmla="*/ 32 w 262"/>
                <a:gd name="T107" fmla="*/ 6 h 160"/>
                <a:gd name="T108" fmla="*/ 24 w 262"/>
                <a:gd name="T109" fmla="*/ 0 h 160"/>
                <a:gd name="T110" fmla="*/ 24 w 262"/>
                <a:gd name="T111" fmla="*/ 0 h 160"/>
                <a:gd name="T112" fmla="*/ 24 w 262"/>
                <a:gd name="T11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2" h="160">
                  <a:moveTo>
                    <a:pt x="24" y="0"/>
                  </a:moveTo>
                  <a:lnTo>
                    <a:pt x="24" y="0"/>
                  </a:lnTo>
                  <a:lnTo>
                    <a:pt x="16" y="14"/>
                  </a:lnTo>
                  <a:lnTo>
                    <a:pt x="10" y="28"/>
                  </a:lnTo>
                  <a:lnTo>
                    <a:pt x="4" y="56"/>
                  </a:lnTo>
                  <a:lnTo>
                    <a:pt x="0" y="76"/>
                  </a:lnTo>
                  <a:lnTo>
                    <a:pt x="0" y="84"/>
                  </a:lnTo>
                  <a:lnTo>
                    <a:pt x="0" y="84"/>
                  </a:lnTo>
                  <a:lnTo>
                    <a:pt x="0" y="84"/>
                  </a:lnTo>
                  <a:lnTo>
                    <a:pt x="0" y="84"/>
                  </a:lnTo>
                  <a:lnTo>
                    <a:pt x="8" y="90"/>
                  </a:lnTo>
                  <a:lnTo>
                    <a:pt x="30" y="104"/>
                  </a:lnTo>
                  <a:lnTo>
                    <a:pt x="70" y="124"/>
                  </a:lnTo>
                  <a:lnTo>
                    <a:pt x="98" y="136"/>
                  </a:lnTo>
                  <a:lnTo>
                    <a:pt x="132" y="148"/>
                  </a:lnTo>
                  <a:lnTo>
                    <a:pt x="132" y="148"/>
                  </a:lnTo>
                  <a:lnTo>
                    <a:pt x="150" y="152"/>
                  </a:lnTo>
                  <a:lnTo>
                    <a:pt x="174" y="156"/>
                  </a:lnTo>
                  <a:lnTo>
                    <a:pt x="200" y="158"/>
                  </a:lnTo>
                  <a:lnTo>
                    <a:pt x="224" y="160"/>
                  </a:lnTo>
                  <a:lnTo>
                    <a:pt x="224" y="160"/>
                  </a:lnTo>
                  <a:lnTo>
                    <a:pt x="238" y="160"/>
                  </a:lnTo>
                  <a:lnTo>
                    <a:pt x="246" y="158"/>
                  </a:lnTo>
                  <a:lnTo>
                    <a:pt x="246" y="158"/>
                  </a:lnTo>
                  <a:lnTo>
                    <a:pt x="254" y="152"/>
                  </a:lnTo>
                  <a:lnTo>
                    <a:pt x="258" y="148"/>
                  </a:lnTo>
                  <a:lnTo>
                    <a:pt x="260" y="142"/>
                  </a:lnTo>
                  <a:lnTo>
                    <a:pt x="262" y="134"/>
                  </a:lnTo>
                  <a:lnTo>
                    <a:pt x="262" y="134"/>
                  </a:lnTo>
                  <a:lnTo>
                    <a:pt x="260" y="126"/>
                  </a:lnTo>
                  <a:lnTo>
                    <a:pt x="258" y="118"/>
                  </a:lnTo>
                  <a:lnTo>
                    <a:pt x="252" y="104"/>
                  </a:lnTo>
                  <a:lnTo>
                    <a:pt x="252" y="104"/>
                  </a:lnTo>
                  <a:lnTo>
                    <a:pt x="246" y="96"/>
                  </a:lnTo>
                  <a:lnTo>
                    <a:pt x="238" y="90"/>
                  </a:lnTo>
                  <a:lnTo>
                    <a:pt x="214" y="82"/>
                  </a:lnTo>
                  <a:lnTo>
                    <a:pt x="188" y="72"/>
                  </a:lnTo>
                  <a:lnTo>
                    <a:pt x="176" y="64"/>
                  </a:lnTo>
                  <a:lnTo>
                    <a:pt x="166" y="56"/>
                  </a:lnTo>
                  <a:lnTo>
                    <a:pt x="166" y="56"/>
                  </a:lnTo>
                  <a:lnTo>
                    <a:pt x="148" y="40"/>
                  </a:lnTo>
                  <a:lnTo>
                    <a:pt x="134" y="28"/>
                  </a:lnTo>
                  <a:lnTo>
                    <a:pt x="134" y="28"/>
                  </a:lnTo>
                  <a:lnTo>
                    <a:pt x="132" y="26"/>
                  </a:lnTo>
                  <a:lnTo>
                    <a:pt x="132" y="26"/>
                  </a:lnTo>
                  <a:lnTo>
                    <a:pt x="128" y="32"/>
                  </a:lnTo>
                  <a:lnTo>
                    <a:pt x="124" y="36"/>
                  </a:lnTo>
                  <a:lnTo>
                    <a:pt x="118" y="38"/>
                  </a:lnTo>
                  <a:lnTo>
                    <a:pt x="112" y="38"/>
                  </a:lnTo>
                  <a:lnTo>
                    <a:pt x="112" y="38"/>
                  </a:lnTo>
                  <a:lnTo>
                    <a:pt x="98" y="36"/>
                  </a:lnTo>
                  <a:lnTo>
                    <a:pt x="84" y="32"/>
                  </a:lnTo>
                  <a:lnTo>
                    <a:pt x="56" y="20"/>
                  </a:lnTo>
                  <a:lnTo>
                    <a:pt x="32" y="6"/>
                  </a:lnTo>
                  <a:lnTo>
                    <a:pt x="24" y="0"/>
                  </a:lnTo>
                  <a:lnTo>
                    <a:pt x="24" y="0"/>
                  </a:lnTo>
                  <a:lnTo>
                    <a:pt x="24" y="0"/>
                  </a:lnTo>
                  <a:close/>
                </a:path>
              </a:pathLst>
            </a:custGeom>
            <a:solidFill>
              <a:srgbClr val="3D35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121"/>
            <p:cNvSpPr>
              <a:spLocks/>
            </p:cNvSpPr>
            <p:nvPr/>
          </p:nvSpPr>
          <p:spPr bwMode="auto">
            <a:xfrm>
              <a:off x="-8268017" y="9935020"/>
              <a:ext cx="415925" cy="254000"/>
            </a:xfrm>
            <a:custGeom>
              <a:avLst/>
              <a:gdLst>
                <a:gd name="T0" fmla="*/ 24 w 262"/>
                <a:gd name="T1" fmla="*/ 0 h 160"/>
                <a:gd name="T2" fmla="*/ 24 w 262"/>
                <a:gd name="T3" fmla="*/ 0 h 160"/>
                <a:gd name="T4" fmla="*/ 16 w 262"/>
                <a:gd name="T5" fmla="*/ 14 h 160"/>
                <a:gd name="T6" fmla="*/ 10 w 262"/>
                <a:gd name="T7" fmla="*/ 28 h 160"/>
                <a:gd name="T8" fmla="*/ 4 w 262"/>
                <a:gd name="T9" fmla="*/ 56 h 160"/>
                <a:gd name="T10" fmla="*/ 0 w 262"/>
                <a:gd name="T11" fmla="*/ 76 h 160"/>
                <a:gd name="T12" fmla="*/ 0 w 262"/>
                <a:gd name="T13" fmla="*/ 84 h 160"/>
                <a:gd name="T14" fmla="*/ 0 w 262"/>
                <a:gd name="T15" fmla="*/ 84 h 160"/>
                <a:gd name="T16" fmla="*/ 0 w 262"/>
                <a:gd name="T17" fmla="*/ 84 h 160"/>
                <a:gd name="T18" fmla="*/ 0 w 262"/>
                <a:gd name="T19" fmla="*/ 84 h 160"/>
                <a:gd name="T20" fmla="*/ 8 w 262"/>
                <a:gd name="T21" fmla="*/ 90 h 160"/>
                <a:gd name="T22" fmla="*/ 30 w 262"/>
                <a:gd name="T23" fmla="*/ 104 h 160"/>
                <a:gd name="T24" fmla="*/ 70 w 262"/>
                <a:gd name="T25" fmla="*/ 124 h 160"/>
                <a:gd name="T26" fmla="*/ 98 w 262"/>
                <a:gd name="T27" fmla="*/ 136 h 160"/>
                <a:gd name="T28" fmla="*/ 132 w 262"/>
                <a:gd name="T29" fmla="*/ 148 h 160"/>
                <a:gd name="T30" fmla="*/ 132 w 262"/>
                <a:gd name="T31" fmla="*/ 148 h 160"/>
                <a:gd name="T32" fmla="*/ 150 w 262"/>
                <a:gd name="T33" fmla="*/ 152 h 160"/>
                <a:gd name="T34" fmla="*/ 174 w 262"/>
                <a:gd name="T35" fmla="*/ 156 h 160"/>
                <a:gd name="T36" fmla="*/ 200 w 262"/>
                <a:gd name="T37" fmla="*/ 158 h 160"/>
                <a:gd name="T38" fmla="*/ 224 w 262"/>
                <a:gd name="T39" fmla="*/ 160 h 160"/>
                <a:gd name="T40" fmla="*/ 224 w 262"/>
                <a:gd name="T41" fmla="*/ 160 h 160"/>
                <a:gd name="T42" fmla="*/ 238 w 262"/>
                <a:gd name="T43" fmla="*/ 160 h 160"/>
                <a:gd name="T44" fmla="*/ 246 w 262"/>
                <a:gd name="T45" fmla="*/ 158 h 160"/>
                <a:gd name="T46" fmla="*/ 246 w 262"/>
                <a:gd name="T47" fmla="*/ 158 h 160"/>
                <a:gd name="T48" fmla="*/ 254 w 262"/>
                <a:gd name="T49" fmla="*/ 152 h 160"/>
                <a:gd name="T50" fmla="*/ 258 w 262"/>
                <a:gd name="T51" fmla="*/ 148 h 160"/>
                <a:gd name="T52" fmla="*/ 260 w 262"/>
                <a:gd name="T53" fmla="*/ 142 h 160"/>
                <a:gd name="T54" fmla="*/ 262 w 262"/>
                <a:gd name="T55" fmla="*/ 134 h 160"/>
                <a:gd name="T56" fmla="*/ 262 w 262"/>
                <a:gd name="T57" fmla="*/ 134 h 160"/>
                <a:gd name="T58" fmla="*/ 260 w 262"/>
                <a:gd name="T59" fmla="*/ 126 h 160"/>
                <a:gd name="T60" fmla="*/ 258 w 262"/>
                <a:gd name="T61" fmla="*/ 118 h 160"/>
                <a:gd name="T62" fmla="*/ 252 w 262"/>
                <a:gd name="T63" fmla="*/ 104 h 160"/>
                <a:gd name="T64" fmla="*/ 252 w 262"/>
                <a:gd name="T65" fmla="*/ 104 h 160"/>
                <a:gd name="T66" fmla="*/ 246 w 262"/>
                <a:gd name="T67" fmla="*/ 96 h 160"/>
                <a:gd name="T68" fmla="*/ 238 w 262"/>
                <a:gd name="T69" fmla="*/ 90 h 160"/>
                <a:gd name="T70" fmla="*/ 214 w 262"/>
                <a:gd name="T71" fmla="*/ 82 h 160"/>
                <a:gd name="T72" fmla="*/ 188 w 262"/>
                <a:gd name="T73" fmla="*/ 72 h 160"/>
                <a:gd name="T74" fmla="*/ 176 w 262"/>
                <a:gd name="T75" fmla="*/ 64 h 160"/>
                <a:gd name="T76" fmla="*/ 166 w 262"/>
                <a:gd name="T77" fmla="*/ 56 h 160"/>
                <a:gd name="T78" fmla="*/ 166 w 262"/>
                <a:gd name="T79" fmla="*/ 56 h 160"/>
                <a:gd name="T80" fmla="*/ 148 w 262"/>
                <a:gd name="T81" fmla="*/ 40 h 160"/>
                <a:gd name="T82" fmla="*/ 134 w 262"/>
                <a:gd name="T83" fmla="*/ 28 h 160"/>
                <a:gd name="T84" fmla="*/ 134 w 262"/>
                <a:gd name="T85" fmla="*/ 28 h 160"/>
                <a:gd name="T86" fmla="*/ 132 w 262"/>
                <a:gd name="T87" fmla="*/ 26 h 160"/>
                <a:gd name="T88" fmla="*/ 132 w 262"/>
                <a:gd name="T89" fmla="*/ 26 h 160"/>
                <a:gd name="T90" fmla="*/ 128 w 262"/>
                <a:gd name="T91" fmla="*/ 32 h 160"/>
                <a:gd name="T92" fmla="*/ 124 w 262"/>
                <a:gd name="T93" fmla="*/ 36 h 160"/>
                <a:gd name="T94" fmla="*/ 118 w 262"/>
                <a:gd name="T95" fmla="*/ 38 h 160"/>
                <a:gd name="T96" fmla="*/ 112 w 262"/>
                <a:gd name="T97" fmla="*/ 38 h 160"/>
                <a:gd name="T98" fmla="*/ 112 w 262"/>
                <a:gd name="T99" fmla="*/ 38 h 160"/>
                <a:gd name="T100" fmla="*/ 98 w 262"/>
                <a:gd name="T101" fmla="*/ 36 h 160"/>
                <a:gd name="T102" fmla="*/ 84 w 262"/>
                <a:gd name="T103" fmla="*/ 32 h 160"/>
                <a:gd name="T104" fmla="*/ 56 w 262"/>
                <a:gd name="T105" fmla="*/ 20 h 160"/>
                <a:gd name="T106" fmla="*/ 32 w 262"/>
                <a:gd name="T107" fmla="*/ 6 h 160"/>
                <a:gd name="T108" fmla="*/ 24 w 262"/>
                <a:gd name="T109" fmla="*/ 0 h 160"/>
                <a:gd name="T110" fmla="*/ 24 w 262"/>
                <a:gd name="T111" fmla="*/ 0 h 160"/>
                <a:gd name="T112" fmla="*/ 24 w 262"/>
                <a:gd name="T11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2" h="160">
                  <a:moveTo>
                    <a:pt x="24" y="0"/>
                  </a:moveTo>
                  <a:lnTo>
                    <a:pt x="24" y="0"/>
                  </a:lnTo>
                  <a:lnTo>
                    <a:pt x="16" y="14"/>
                  </a:lnTo>
                  <a:lnTo>
                    <a:pt x="10" y="28"/>
                  </a:lnTo>
                  <a:lnTo>
                    <a:pt x="4" y="56"/>
                  </a:lnTo>
                  <a:lnTo>
                    <a:pt x="0" y="76"/>
                  </a:lnTo>
                  <a:lnTo>
                    <a:pt x="0" y="84"/>
                  </a:lnTo>
                  <a:lnTo>
                    <a:pt x="0" y="84"/>
                  </a:lnTo>
                  <a:lnTo>
                    <a:pt x="0" y="84"/>
                  </a:lnTo>
                  <a:lnTo>
                    <a:pt x="0" y="84"/>
                  </a:lnTo>
                  <a:lnTo>
                    <a:pt x="8" y="90"/>
                  </a:lnTo>
                  <a:lnTo>
                    <a:pt x="30" y="104"/>
                  </a:lnTo>
                  <a:lnTo>
                    <a:pt x="70" y="124"/>
                  </a:lnTo>
                  <a:lnTo>
                    <a:pt x="98" y="136"/>
                  </a:lnTo>
                  <a:lnTo>
                    <a:pt x="132" y="148"/>
                  </a:lnTo>
                  <a:lnTo>
                    <a:pt x="132" y="148"/>
                  </a:lnTo>
                  <a:lnTo>
                    <a:pt x="150" y="152"/>
                  </a:lnTo>
                  <a:lnTo>
                    <a:pt x="174" y="156"/>
                  </a:lnTo>
                  <a:lnTo>
                    <a:pt x="200" y="158"/>
                  </a:lnTo>
                  <a:lnTo>
                    <a:pt x="224" y="160"/>
                  </a:lnTo>
                  <a:lnTo>
                    <a:pt x="224" y="160"/>
                  </a:lnTo>
                  <a:lnTo>
                    <a:pt x="238" y="160"/>
                  </a:lnTo>
                  <a:lnTo>
                    <a:pt x="246" y="158"/>
                  </a:lnTo>
                  <a:lnTo>
                    <a:pt x="246" y="158"/>
                  </a:lnTo>
                  <a:lnTo>
                    <a:pt x="254" y="152"/>
                  </a:lnTo>
                  <a:lnTo>
                    <a:pt x="258" y="148"/>
                  </a:lnTo>
                  <a:lnTo>
                    <a:pt x="260" y="142"/>
                  </a:lnTo>
                  <a:lnTo>
                    <a:pt x="262" y="134"/>
                  </a:lnTo>
                  <a:lnTo>
                    <a:pt x="262" y="134"/>
                  </a:lnTo>
                  <a:lnTo>
                    <a:pt x="260" y="126"/>
                  </a:lnTo>
                  <a:lnTo>
                    <a:pt x="258" y="118"/>
                  </a:lnTo>
                  <a:lnTo>
                    <a:pt x="252" y="104"/>
                  </a:lnTo>
                  <a:lnTo>
                    <a:pt x="252" y="104"/>
                  </a:lnTo>
                  <a:lnTo>
                    <a:pt x="246" y="96"/>
                  </a:lnTo>
                  <a:lnTo>
                    <a:pt x="238" y="90"/>
                  </a:lnTo>
                  <a:lnTo>
                    <a:pt x="214" y="82"/>
                  </a:lnTo>
                  <a:lnTo>
                    <a:pt x="188" y="72"/>
                  </a:lnTo>
                  <a:lnTo>
                    <a:pt x="176" y="64"/>
                  </a:lnTo>
                  <a:lnTo>
                    <a:pt x="166" y="56"/>
                  </a:lnTo>
                  <a:lnTo>
                    <a:pt x="166" y="56"/>
                  </a:lnTo>
                  <a:lnTo>
                    <a:pt x="148" y="40"/>
                  </a:lnTo>
                  <a:lnTo>
                    <a:pt x="134" y="28"/>
                  </a:lnTo>
                  <a:lnTo>
                    <a:pt x="134" y="28"/>
                  </a:lnTo>
                  <a:lnTo>
                    <a:pt x="132" y="26"/>
                  </a:lnTo>
                  <a:lnTo>
                    <a:pt x="132" y="26"/>
                  </a:lnTo>
                  <a:lnTo>
                    <a:pt x="128" y="32"/>
                  </a:lnTo>
                  <a:lnTo>
                    <a:pt x="124" y="36"/>
                  </a:lnTo>
                  <a:lnTo>
                    <a:pt x="118" y="38"/>
                  </a:lnTo>
                  <a:lnTo>
                    <a:pt x="112" y="38"/>
                  </a:lnTo>
                  <a:lnTo>
                    <a:pt x="112" y="38"/>
                  </a:lnTo>
                  <a:lnTo>
                    <a:pt x="98" y="36"/>
                  </a:lnTo>
                  <a:lnTo>
                    <a:pt x="84" y="32"/>
                  </a:lnTo>
                  <a:lnTo>
                    <a:pt x="56" y="20"/>
                  </a:lnTo>
                  <a:lnTo>
                    <a:pt x="32" y="6"/>
                  </a:lnTo>
                  <a:lnTo>
                    <a:pt x="24" y="0"/>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122"/>
            <p:cNvSpPr>
              <a:spLocks/>
            </p:cNvSpPr>
            <p:nvPr/>
          </p:nvSpPr>
          <p:spPr bwMode="auto">
            <a:xfrm>
              <a:off x="-9099867" y="8430070"/>
              <a:ext cx="936625" cy="400050"/>
            </a:xfrm>
            <a:custGeom>
              <a:avLst/>
              <a:gdLst>
                <a:gd name="T0" fmla="*/ 562 w 590"/>
                <a:gd name="T1" fmla="*/ 0 h 252"/>
                <a:gd name="T2" fmla="*/ 562 w 590"/>
                <a:gd name="T3" fmla="*/ 0 h 252"/>
                <a:gd name="T4" fmla="*/ 496 w 590"/>
                <a:gd name="T5" fmla="*/ 14 h 252"/>
                <a:gd name="T6" fmla="*/ 430 w 590"/>
                <a:gd name="T7" fmla="*/ 28 h 252"/>
                <a:gd name="T8" fmla="*/ 362 w 590"/>
                <a:gd name="T9" fmla="*/ 40 h 252"/>
                <a:gd name="T10" fmla="*/ 292 w 590"/>
                <a:gd name="T11" fmla="*/ 52 h 252"/>
                <a:gd name="T12" fmla="*/ 220 w 590"/>
                <a:gd name="T13" fmla="*/ 62 h 252"/>
                <a:gd name="T14" fmla="*/ 148 w 590"/>
                <a:gd name="T15" fmla="*/ 70 h 252"/>
                <a:gd name="T16" fmla="*/ 74 w 590"/>
                <a:gd name="T17" fmla="*/ 76 h 252"/>
                <a:gd name="T18" fmla="*/ 0 w 590"/>
                <a:gd name="T19" fmla="*/ 82 h 252"/>
                <a:gd name="T20" fmla="*/ 0 w 590"/>
                <a:gd name="T21" fmla="*/ 82 h 252"/>
                <a:gd name="T22" fmla="*/ 8 w 590"/>
                <a:gd name="T23" fmla="*/ 124 h 252"/>
                <a:gd name="T24" fmla="*/ 16 w 590"/>
                <a:gd name="T25" fmla="*/ 164 h 252"/>
                <a:gd name="T26" fmla="*/ 28 w 590"/>
                <a:gd name="T27" fmla="*/ 204 h 252"/>
                <a:gd name="T28" fmla="*/ 42 w 590"/>
                <a:gd name="T29" fmla="*/ 244 h 252"/>
                <a:gd name="T30" fmla="*/ 42 w 590"/>
                <a:gd name="T31" fmla="*/ 244 h 252"/>
                <a:gd name="T32" fmla="*/ 44 w 590"/>
                <a:gd name="T33" fmla="*/ 248 h 252"/>
                <a:gd name="T34" fmla="*/ 50 w 590"/>
                <a:gd name="T35" fmla="*/ 250 h 252"/>
                <a:gd name="T36" fmla="*/ 58 w 590"/>
                <a:gd name="T37" fmla="*/ 252 h 252"/>
                <a:gd name="T38" fmla="*/ 66 w 590"/>
                <a:gd name="T39" fmla="*/ 252 h 252"/>
                <a:gd name="T40" fmla="*/ 88 w 590"/>
                <a:gd name="T41" fmla="*/ 252 h 252"/>
                <a:gd name="T42" fmla="*/ 114 w 590"/>
                <a:gd name="T43" fmla="*/ 248 h 252"/>
                <a:gd name="T44" fmla="*/ 170 w 590"/>
                <a:gd name="T45" fmla="*/ 236 h 252"/>
                <a:gd name="T46" fmla="*/ 220 w 590"/>
                <a:gd name="T47" fmla="*/ 224 h 252"/>
                <a:gd name="T48" fmla="*/ 220 w 590"/>
                <a:gd name="T49" fmla="*/ 224 h 252"/>
                <a:gd name="T50" fmla="*/ 286 w 590"/>
                <a:gd name="T51" fmla="*/ 204 h 252"/>
                <a:gd name="T52" fmla="*/ 320 w 590"/>
                <a:gd name="T53" fmla="*/ 194 h 252"/>
                <a:gd name="T54" fmla="*/ 358 w 590"/>
                <a:gd name="T55" fmla="*/ 184 h 252"/>
                <a:gd name="T56" fmla="*/ 402 w 590"/>
                <a:gd name="T57" fmla="*/ 174 h 252"/>
                <a:gd name="T58" fmla="*/ 454 w 590"/>
                <a:gd name="T59" fmla="*/ 166 h 252"/>
                <a:gd name="T60" fmla="*/ 516 w 590"/>
                <a:gd name="T61" fmla="*/ 158 h 252"/>
                <a:gd name="T62" fmla="*/ 590 w 590"/>
                <a:gd name="T63" fmla="*/ 152 h 252"/>
                <a:gd name="T64" fmla="*/ 590 w 590"/>
                <a:gd name="T65" fmla="*/ 152 h 252"/>
                <a:gd name="T66" fmla="*/ 586 w 590"/>
                <a:gd name="T67" fmla="*/ 132 h 252"/>
                <a:gd name="T68" fmla="*/ 582 w 590"/>
                <a:gd name="T69" fmla="*/ 114 h 252"/>
                <a:gd name="T70" fmla="*/ 578 w 590"/>
                <a:gd name="T71" fmla="*/ 94 h 252"/>
                <a:gd name="T72" fmla="*/ 574 w 590"/>
                <a:gd name="T73" fmla="*/ 76 h 252"/>
                <a:gd name="T74" fmla="*/ 574 w 590"/>
                <a:gd name="T75" fmla="*/ 76 h 252"/>
                <a:gd name="T76" fmla="*/ 568 w 590"/>
                <a:gd name="T77" fmla="*/ 38 h 252"/>
                <a:gd name="T78" fmla="*/ 562 w 590"/>
                <a:gd name="T79" fmla="*/ 0 h 252"/>
                <a:gd name="T80" fmla="*/ 562 w 590"/>
                <a:gd name="T8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252">
                  <a:moveTo>
                    <a:pt x="562" y="0"/>
                  </a:moveTo>
                  <a:lnTo>
                    <a:pt x="562" y="0"/>
                  </a:lnTo>
                  <a:lnTo>
                    <a:pt x="496" y="14"/>
                  </a:lnTo>
                  <a:lnTo>
                    <a:pt x="430" y="28"/>
                  </a:lnTo>
                  <a:lnTo>
                    <a:pt x="362" y="40"/>
                  </a:lnTo>
                  <a:lnTo>
                    <a:pt x="292" y="52"/>
                  </a:lnTo>
                  <a:lnTo>
                    <a:pt x="220" y="62"/>
                  </a:lnTo>
                  <a:lnTo>
                    <a:pt x="148" y="70"/>
                  </a:lnTo>
                  <a:lnTo>
                    <a:pt x="74" y="76"/>
                  </a:lnTo>
                  <a:lnTo>
                    <a:pt x="0" y="82"/>
                  </a:lnTo>
                  <a:lnTo>
                    <a:pt x="0" y="82"/>
                  </a:lnTo>
                  <a:lnTo>
                    <a:pt x="8" y="124"/>
                  </a:lnTo>
                  <a:lnTo>
                    <a:pt x="16" y="164"/>
                  </a:lnTo>
                  <a:lnTo>
                    <a:pt x="28" y="204"/>
                  </a:lnTo>
                  <a:lnTo>
                    <a:pt x="42" y="244"/>
                  </a:lnTo>
                  <a:lnTo>
                    <a:pt x="42" y="244"/>
                  </a:lnTo>
                  <a:lnTo>
                    <a:pt x="44" y="248"/>
                  </a:lnTo>
                  <a:lnTo>
                    <a:pt x="50" y="250"/>
                  </a:lnTo>
                  <a:lnTo>
                    <a:pt x="58" y="252"/>
                  </a:lnTo>
                  <a:lnTo>
                    <a:pt x="66" y="252"/>
                  </a:lnTo>
                  <a:lnTo>
                    <a:pt x="88" y="252"/>
                  </a:lnTo>
                  <a:lnTo>
                    <a:pt x="114" y="248"/>
                  </a:lnTo>
                  <a:lnTo>
                    <a:pt x="170" y="236"/>
                  </a:lnTo>
                  <a:lnTo>
                    <a:pt x="220" y="224"/>
                  </a:lnTo>
                  <a:lnTo>
                    <a:pt x="220" y="224"/>
                  </a:lnTo>
                  <a:lnTo>
                    <a:pt x="286" y="204"/>
                  </a:lnTo>
                  <a:lnTo>
                    <a:pt x="320" y="194"/>
                  </a:lnTo>
                  <a:lnTo>
                    <a:pt x="358" y="184"/>
                  </a:lnTo>
                  <a:lnTo>
                    <a:pt x="402" y="174"/>
                  </a:lnTo>
                  <a:lnTo>
                    <a:pt x="454" y="166"/>
                  </a:lnTo>
                  <a:lnTo>
                    <a:pt x="516" y="158"/>
                  </a:lnTo>
                  <a:lnTo>
                    <a:pt x="590" y="152"/>
                  </a:lnTo>
                  <a:lnTo>
                    <a:pt x="590" y="152"/>
                  </a:lnTo>
                  <a:lnTo>
                    <a:pt x="586" y="132"/>
                  </a:lnTo>
                  <a:lnTo>
                    <a:pt x="582" y="114"/>
                  </a:lnTo>
                  <a:lnTo>
                    <a:pt x="578" y="94"/>
                  </a:lnTo>
                  <a:lnTo>
                    <a:pt x="574" y="76"/>
                  </a:lnTo>
                  <a:lnTo>
                    <a:pt x="574" y="76"/>
                  </a:lnTo>
                  <a:lnTo>
                    <a:pt x="568" y="38"/>
                  </a:lnTo>
                  <a:lnTo>
                    <a:pt x="562" y="0"/>
                  </a:lnTo>
                  <a:lnTo>
                    <a:pt x="562" y="0"/>
                  </a:lnTo>
                  <a:close/>
                </a:path>
              </a:pathLst>
            </a:custGeom>
            <a:solidFill>
              <a:srgbClr val="212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123"/>
            <p:cNvSpPr>
              <a:spLocks/>
            </p:cNvSpPr>
            <p:nvPr/>
          </p:nvSpPr>
          <p:spPr bwMode="auto">
            <a:xfrm>
              <a:off x="-9461817" y="8538020"/>
              <a:ext cx="682625" cy="1387475"/>
            </a:xfrm>
            <a:custGeom>
              <a:avLst/>
              <a:gdLst>
                <a:gd name="T0" fmla="*/ 408 w 430"/>
                <a:gd name="T1" fmla="*/ 114 h 874"/>
                <a:gd name="T2" fmla="*/ 398 w 430"/>
                <a:gd name="T3" fmla="*/ 54 h 874"/>
                <a:gd name="T4" fmla="*/ 392 w 430"/>
                <a:gd name="T5" fmla="*/ 2 h 874"/>
                <a:gd name="T6" fmla="*/ 376 w 430"/>
                <a:gd name="T7" fmla="*/ 2 h 874"/>
                <a:gd name="T8" fmla="*/ 326 w 430"/>
                <a:gd name="T9" fmla="*/ 10 h 874"/>
                <a:gd name="T10" fmla="*/ 306 w 430"/>
                <a:gd name="T11" fmla="*/ 8 h 874"/>
                <a:gd name="T12" fmla="*/ 228 w 430"/>
                <a:gd name="T13" fmla="*/ 14 h 874"/>
                <a:gd name="T14" fmla="*/ 228 w 430"/>
                <a:gd name="T15" fmla="*/ 16 h 874"/>
                <a:gd name="T16" fmla="*/ 250 w 430"/>
                <a:gd name="T17" fmla="*/ 146 h 874"/>
                <a:gd name="T18" fmla="*/ 272 w 430"/>
                <a:gd name="T19" fmla="*/ 294 h 874"/>
                <a:gd name="T20" fmla="*/ 278 w 430"/>
                <a:gd name="T21" fmla="*/ 402 h 874"/>
                <a:gd name="T22" fmla="*/ 278 w 430"/>
                <a:gd name="T23" fmla="*/ 468 h 874"/>
                <a:gd name="T24" fmla="*/ 272 w 430"/>
                <a:gd name="T25" fmla="*/ 502 h 874"/>
                <a:gd name="T26" fmla="*/ 262 w 430"/>
                <a:gd name="T27" fmla="*/ 534 h 874"/>
                <a:gd name="T28" fmla="*/ 252 w 430"/>
                <a:gd name="T29" fmla="*/ 556 h 874"/>
                <a:gd name="T30" fmla="*/ 220 w 430"/>
                <a:gd name="T31" fmla="*/ 614 h 874"/>
                <a:gd name="T32" fmla="*/ 166 w 430"/>
                <a:gd name="T33" fmla="*/ 676 h 874"/>
                <a:gd name="T34" fmla="*/ 104 w 430"/>
                <a:gd name="T35" fmla="*/ 726 h 874"/>
                <a:gd name="T36" fmla="*/ 36 w 430"/>
                <a:gd name="T37" fmla="*/ 768 h 874"/>
                <a:gd name="T38" fmla="*/ 34 w 430"/>
                <a:gd name="T39" fmla="*/ 772 h 874"/>
                <a:gd name="T40" fmla="*/ 18 w 430"/>
                <a:gd name="T41" fmla="*/ 800 h 874"/>
                <a:gd name="T42" fmla="*/ 0 w 430"/>
                <a:gd name="T43" fmla="*/ 828 h 874"/>
                <a:gd name="T44" fmla="*/ 0 w 430"/>
                <a:gd name="T45" fmla="*/ 832 h 874"/>
                <a:gd name="T46" fmla="*/ 44 w 430"/>
                <a:gd name="T47" fmla="*/ 862 h 874"/>
                <a:gd name="T48" fmla="*/ 58 w 430"/>
                <a:gd name="T49" fmla="*/ 870 h 874"/>
                <a:gd name="T50" fmla="*/ 78 w 430"/>
                <a:gd name="T51" fmla="*/ 874 h 874"/>
                <a:gd name="T52" fmla="*/ 90 w 430"/>
                <a:gd name="T53" fmla="*/ 870 h 874"/>
                <a:gd name="T54" fmla="*/ 100 w 430"/>
                <a:gd name="T55" fmla="*/ 860 h 874"/>
                <a:gd name="T56" fmla="*/ 112 w 430"/>
                <a:gd name="T57" fmla="*/ 856 h 874"/>
                <a:gd name="T58" fmla="*/ 150 w 430"/>
                <a:gd name="T59" fmla="*/ 830 h 874"/>
                <a:gd name="T60" fmla="*/ 214 w 430"/>
                <a:gd name="T61" fmla="*/ 776 h 874"/>
                <a:gd name="T62" fmla="*/ 286 w 430"/>
                <a:gd name="T63" fmla="*/ 704 h 874"/>
                <a:gd name="T64" fmla="*/ 360 w 430"/>
                <a:gd name="T65" fmla="*/ 624 h 874"/>
                <a:gd name="T66" fmla="*/ 386 w 430"/>
                <a:gd name="T67" fmla="*/ 592 h 874"/>
                <a:gd name="T68" fmla="*/ 404 w 430"/>
                <a:gd name="T69" fmla="*/ 560 h 874"/>
                <a:gd name="T70" fmla="*/ 418 w 430"/>
                <a:gd name="T71" fmla="*/ 486 h 874"/>
                <a:gd name="T72" fmla="*/ 430 w 430"/>
                <a:gd name="T73" fmla="*/ 368 h 874"/>
                <a:gd name="T74" fmla="*/ 426 w 430"/>
                <a:gd name="T75" fmla="*/ 272 h 874"/>
                <a:gd name="T76" fmla="*/ 414 w 430"/>
                <a:gd name="T77" fmla="*/ 172 h 874"/>
                <a:gd name="T78" fmla="*/ 408 w 430"/>
                <a:gd name="T79" fmla="*/ 114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0" h="874">
                  <a:moveTo>
                    <a:pt x="408" y="114"/>
                  </a:moveTo>
                  <a:lnTo>
                    <a:pt x="408" y="114"/>
                  </a:lnTo>
                  <a:lnTo>
                    <a:pt x="398" y="54"/>
                  </a:lnTo>
                  <a:lnTo>
                    <a:pt x="398" y="54"/>
                  </a:lnTo>
                  <a:lnTo>
                    <a:pt x="392" y="2"/>
                  </a:lnTo>
                  <a:lnTo>
                    <a:pt x="392" y="2"/>
                  </a:lnTo>
                  <a:lnTo>
                    <a:pt x="386" y="0"/>
                  </a:lnTo>
                  <a:lnTo>
                    <a:pt x="376" y="2"/>
                  </a:lnTo>
                  <a:lnTo>
                    <a:pt x="352" y="6"/>
                  </a:lnTo>
                  <a:lnTo>
                    <a:pt x="326" y="10"/>
                  </a:lnTo>
                  <a:lnTo>
                    <a:pt x="314" y="10"/>
                  </a:lnTo>
                  <a:lnTo>
                    <a:pt x="306" y="8"/>
                  </a:lnTo>
                  <a:lnTo>
                    <a:pt x="306" y="8"/>
                  </a:lnTo>
                  <a:lnTo>
                    <a:pt x="228" y="14"/>
                  </a:lnTo>
                  <a:lnTo>
                    <a:pt x="228" y="16"/>
                  </a:lnTo>
                  <a:lnTo>
                    <a:pt x="228" y="16"/>
                  </a:lnTo>
                  <a:lnTo>
                    <a:pt x="238" y="86"/>
                  </a:lnTo>
                  <a:lnTo>
                    <a:pt x="250" y="146"/>
                  </a:lnTo>
                  <a:lnTo>
                    <a:pt x="266" y="248"/>
                  </a:lnTo>
                  <a:lnTo>
                    <a:pt x="272" y="294"/>
                  </a:lnTo>
                  <a:lnTo>
                    <a:pt x="276" y="346"/>
                  </a:lnTo>
                  <a:lnTo>
                    <a:pt x="278" y="402"/>
                  </a:lnTo>
                  <a:lnTo>
                    <a:pt x="278" y="468"/>
                  </a:lnTo>
                  <a:lnTo>
                    <a:pt x="278" y="468"/>
                  </a:lnTo>
                  <a:lnTo>
                    <a:pt x="276" y="486"/>
                  </a:lnTo>
                  <a:lnTo>
                    <a:pt x="272" y="502"/>
                  </a:lnTo>
                  <a:lnTo>
                    <a:pt x="268" y="520"/>
                  </a:lnTo>
                  <a:lnTo>
                    <a:pt x="262" y="534"/>
                  </a:lnTo>
                  <a:lnTo>
                    <a:pt x="262" y="534"/>
                  </a:lnTo>
                  <a:lnTo>
                    <a:pt x="252" y="556"/>
                  </a:lnTo>
                  <a:lnTo>
                    <a:pt x="242" y="576"/>
                  </a:lnTo>
                  <a:lnTo>
                    <a:pt x="220" y="614"/>
                  </a:lnTo>
                  <a:lnTo>
                    <a:pt x="194" y="646"/>
                  </a:lnTo>
                  <a:lnTo>
                    <a:pt x="166" y="676"/>
                  </a:lnTo>
                  <a:lnTo>
                    <a:pt x="136" y="702"/>
                  </a:lnTo>
                  <a:lnTo>
                    <a:pt x="104" y="726"/>
                  </a:lnTo>
                  <a:lnTo>
                    <a:pt x="70" y="748"/>
                  </a:lnTo>
                  <a:lnTo>
                    <a:pt x="36" y="768"/>
                  </a:lnTo>
                  <a:lnTo>
                    <a:pt x="36" y="768"/>
                  </a:lnTo>
                  <a:lnTo>
                    <a:pt x="34" y="772"/>
                  </a:lnTo>
                  <a:lnTo>
                    <a:pt x="30" y="780"/>
                  </a:lnTo>
                  <a:lnTo>
                    <a:pt x="18" y="800"/>
                  </a:lnTo>
                  <a:lnTo>
                    <a:pt x="4" y="820"/>
                  </a:lnTo>
                  <a:lnTo>
                    <a:pt x="0" y="828"/>
                  </a:lnTo>
                  <a:lnTo>
                    <a:pt x="0" y="832"/>
                  </a:lnTo>
                  <a:lnTo>
                    <a:pt x="0" y="832"/>
                  </a:lnTo>
                  <a:lnTo>
                    <a:pt x="28" y="852"/>
                  </a:lnTo>
                  <a:lnTo>
                    <a:pt x="44" y="862"/>
                  </a:lnTo>
                  <a:lnTo>
                    <a:pt x="58" y="870"/>
                  </a:lnTo>
                  <a:lnTo>
                    <a:pt x="58" y="870"/>
                  </a:lnTo>
                  <a:lnTo>
                    <a:pt x="66" y="872"/>
                  </a:lnTo>
                  <a:lnTo>
                    <a:pt x="78" y="874"/>
                  </a:lnTo>
                  <a:lnTo>
                    <a:pt x="84" y="872"/>
                  </a:lnTo>
                  <a:lnTo>
                    <a:pt x="90" y="870"/>
                  </a:lnTo>
                  <a:lnTo>
                    <a:pt x="96" y="866"/>
                  </a:lnTo>
                  <a:lnTo>
                    <a:pt x="100" y="860"/>
                  </a:lnTo>
                  <a:lnTo>
                    <a:pt x="100" y="860"/>
                  </a:lnTo>
                  <a:lnTo>
                    <a:pt x="112" y="856"/>
                  </a:lnTo>
                  <a:lnTo>
                    <a:pt x="124" y="850"/>
                  </a:lnTo>
                  <a:lnTo>
                    <a:pt x="150" y="830"/>
                  </a:lnTo>
                  <a:lnTo>
                    <a:pt x="180" y="806"/>
                  </a:lnTo>
                  <a:lnTo>
                    <a:pt x="214" y="776"/>
                  </a:lnTo>
                  <a:lnTo>
                    <a:pt x="250" y="740"/>
                  </a:lnTo>
                  <a:lnTo>
                    <a:pt x="286" y="704"/>
                  </a:lnTo>
                  <a:lnTo>
                    <a:pt x="360" y="624"/>
                  </a:lnTo>
                  <a:lnTo>
                    <a:pt x="360" y="624"/>
                  </a:lnTo>
                  <a:lnTo>
                    <a:pt x="374" y="610"/>
                  </a:lnTo>
                  <a:lnTo>
                    <a:pt x="386" y="592"/>
                  </a:lnTo>
                  <a:lnTo>
                    <a:pt x="396" y="576"/>
                  </a:lnTo>
                  <a:lnTo>
                    <a:pt x="404" y="560"/>
                  </a:lnTo>
                  <a:lnTo>
                    <a:pt x="404" y="560"/>
                  </a:lnTo>
                  <a:lnTo>
                    <a:pt x="418" y="486"/>
                  </a:lnTo>
                  <a:lnTo>
                    <a:pt x="426" y="424"/>
                  </a:lnTo>
                  <a:lnTo>
                    <a:pt x="430" y="368"/>
                  </a:lnTo>
                  <a:lnTo>
                    <a:pt x="428" y="320"/>
                  </a:lnTo>
                  <a:lnTo>
                    <a:pt x="426" y="272"/>
                  </a:lnTo>
                  <a:lnTo>
                    <a:pt x="420" y="224"/>
                  </a:lnTo>
                  <a:lnTo>
                    <a:pt x="414" y="172"/>
                  </a:lnTo>
                  <a:lnTo>
                    <a:pt x="408" y="114"/>
                  </a:lnTo>
                  <a:lnTo>
                    <a:pt x="408" y="114"/>
                  </a:lnTo>
                  <a:close/>
                </a:path>
              </a:pathLst>
            </a:custGeom>
            <a:solidFill>
              <a:srgbClr val="212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124"/>
            <p:cNvSpPr>
              <a:spLocks/>
            </p:cNvSpPr>
            <p:nvPr/>
          </p:nvSpPr>
          <p:spPr bwMode="auto">
            <a:xfrm>
              <a:off x="-9499917" y="9757220"/>
              <a:ext cx="415925" cy="381000"/>
            </a:xfrm>
            <a:custGeom>
              <a:avLst/>
              <a:gdLst>
                <a:gd name="T0" fmla="*/ 150 w 262"/>
                <a:gd name="T1" fmla="*/ 78 h 240"/>
                <a:gd name="T2" fmla="*/ 150 w 262"/>
                <a:gd name="T3" fmla="*/ 78 h 240"/>
                <a:gd name="T4" fmla="*/ 154 w 262"/>
                <a:gd name="T5" fmla="*/ 90 h 240"/>
                <a:gd name="T6" fmla="*/ 158 w 262"/>
                <a:gd name="T7" fmla="*/ 102 h 240"/>
                <a:gd name="T8" fmla="*/ 164 w 262"/>
                <a:gd name="T9" fmla="*/ 116 h 240"/>
                <a:gd name="T10" fmla="*/ 164 w 262"/>
                <a:gd name="T11" fmla="*/ 116 h 240"/>
                <a:gd name="T12" fmla="*/ 168 w 262"/>
                <a:gd name="T13" fmla="*/ 122 h 240"/>
                <a:gd name="T14" fmla="*/ 174 w 262"/>
                <a:gd name="T15" fmla="*/ 128 h 240"/>
                <a:gd name="T16" fmla="*/ 188 w 262"/>
                <a:gd name="T17" fmla="*/ 140 h 240"/>
                <a:gd name="T18" fmla="*/ 206 w 262"/>
                <a:gd name="T19" fmla="*/ 152 h 240"/>
                <a:gd name="T20" fmla="*/ 224 w 262"/>
                <a:gd name="T21" fmla="*/ 162 h 240"/>
                <a:gd name="T22" fmla="*/ 240 w 262"/>
                <a:gd name="T23" fmla="*/ 172 h 240"/>
                <a:gd name="T24" fmla="*/ 254 w 262"/>
                <a:gd name="T25" fmla="*/ 182 h 240"/>
                <a:gd name="T26" fmla="*/ 258 w 262"/>
                <a:gd name="T27" fmla="*/ 186 h 240"/>
                <a:gd name="T28" fmla="*/ 260 w 262"/>
                <a:gd name="T29" fmla="*/ 192 h 240"/>
                <a:gd name="T30" fmla="*/ 262 w 262"/>
                <a:gd name="T31" fmla="*/ 196 h 240"/>
                <a:gd name="T32" fmla="*/ 262 w 262"/>
                <a:gd name="T33" fmla="*/ 200 h 240"/>
                <a:gd name="T34" fmla="*/ 262 w 262"/>
                <a:gd name="T35" fmla="*/ 200 h 240"/>
                <a:gd name="T36" fmla="*/ 256 w 262"/>
                <a:gd name="T37" fmla="*/ 214 h 240"/>
                <a:gd name="T38" fmla="*/ 248 w 262"/>
                <a:gd name="T39" fmla="*/ 226 h 240"/>
                <a:gd name="T40" fmla="*/ 242 w 262"/>
                <a:gd name="T41" fmla="*/ 230 h 240"/>
                <a:gd name="T42" fmla="*/ 236 w 262"/>
                <a:gd name="T43" fmla="*/ 236 h 240"/>
                <a:gd name="T44" fmla="*/ 228 w 262"/>
                <a:gd name="T45" fmla="*/ 238 h 240"/>
                <a:gd name="T46" fmla="*/ 218 w 262"/>
                <a:gd name="T47" fmla="*/ 240 h 240"/>
                <a:gd name="T48" fmla="*/ 218 w 262"/>
                <a:gd name="T49" fmla="*/ 240 h 240"/>
                <a:gd name="T50" fmla="*/ 194 w 262"/>
                <a:gd name="T51" fmla="*/ 240 h 240"/>
                <a:gd name="T52" fmla="*/ 158 w 262"/>
                <a:gd name="T53" fmla="*/ 236 h 240"/>
                <a:gd name="T54" fmla="*/ 140 w 262"/>
                <a:gd name="T55" fmla="*/ 232 h 240"/>
                <a:gd name="T56" fmla="*/ 122 w 262"/>
                <a:gd name="T57" fmla="*/ 228 h 240"/>
                <a:gd name="T58" fmla="*/ 108 w 262"/>
                <a:gd name="T59" fmla="*/ 224 h 240"/>
                <a:gd name="T60" fmla="*/ 98 w 262"/>
                <a:gd name="T61" fmla="*/ 218 h 240"/>
                <a:gd name="T62" fmla="*/ 98 w 262"/>
                <a:gd name="T63" fmla="*/ 218 h 240"/>
                <a:gd name="T64" fmla="*/ 66 w 262"/>
                <a:gd name="T65" fmla="*/ 184 h 240"/>
                <a:gd name="T66" fmla="*/ 42 w 262"/>
                <a:gd name="T67" fmla="*/ 154 h 240"/>
                <a:gd name="T68" fmla="*/ 24 w 262"/>
                <a:gd name="T69" fmla="*/ 128 h 240"/>
                <a:gd name="T70" fmla="*/ 12 w 262"/>
                <a:gd name="T71" fmla="*/ 104 h 240"/>
                <a:gd name="T72" fmla="*/ 6 w 262"/>
                <a:gd name="T73" fmla="*/ 86 h 240"/>
                <a:gd name="T74" fmla="*/ 2 w 262"/>
                <a:gd name="T75" fmla="*/ 72 h 240"/>
                <a:gd name="T76" fmla="*/ 0 w 262"/>
                <a:gd name="T77" fmla="*/ 62 h 240"/>
                <a:gd name="T78" fmla="*/ 0 w 262"/>
                <a:gd name="T79" fmla="*/ 62 h 240"/>
                <a:gd name="T80" fmla="*/ 4 w 262"/>
                <a:gd name="T81" fmla="*/ 54 h 240"/>
                <a:gd name="T82" fmla="*/ 18 w 262"/>
                <a:gd name="T83" fmla="*/ 34 h 240"/>
                <a:gd name="T84" fmla="*/ 26 w 262"/>
                <a:gd name="T85" fmla="*/ 24 h 240"/>
                <a:gd name="T86" fmla="*/ 38 w 262"/>
                <a:gd name="T87" fmla="*/ 14 h 240"/>
                <a:gd name="T88" fmla="*/ 50 w 262"/>
                <a:gd name="T89" fmla="*/ 6 h 240"/>
                <a:gd name="T90" fmla="*/ 64 w 262"/>
                <a:gd name="T91" fmla="*/ 0 h 240"/>
                <a:gd name="T92" fmla="*/ 64 w 262"/>
                <a:gd name="T93" fmla="*/ 0 h 240"/>
                <a:gd name="T94" fmla="*/ 72 w 262"/>
                <a:gd name="T95" fmla="*/ 14 h 240"/>
                <a:gd name="T96" fmla="*/ 78 w 262"/>
                <a:gd name="T97" fmla="*/ 30 h 240"/>
                <a:gd name="T98" fmla="*/ 90 w 262"/>
                <a:gd name="T99" fmla="*/ 46 h 240"/>
                <a:gd name="T100" fmla="*/ 102 w 262"/>
                <a:gd name="T101" fmla="*/ 62 h 240"/>
                <a:gd name="T102" fmla="*/ 110 w 262"/>
                <a:gd name="T103" fmla="*/ 68 h 240"/>
                <a:gd name="T104" fmla="*/ 116 w 262"/>
                <a:gd name="T105" fmla="*/ 74 h 240"/>
                <a:gd name="T106" fmla="*/ 124 w 262"/>
                <a:gd name="T107" fmla="*/ 78 h 240"/>
                <a:gd name="T108" fmla="*/ 134 w 262"/>
                <a:gd name="T109" fmla="*/ 80 h 240"/>
                <a:gd name="T110" fmla="*/ 142 w 262"/>
                <a:gd name="T111" fmla="*/ 80 h 240"/>
                <a:gd name="T112" fmla="*/ 150 w 262"/>
                <a:gd name="T113" fmla="*/ 78 h 240"/>
                <a:gd name="T114" fmla="*/ 150 w 262"/>
                <a:gd name="T115"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240">
                  <a:moveTo>
                    <a:pt x="150" y="78"/>
                  </a:moveTo>
                  <a:lnTo>
                    <a:pt x="150" y="78"/>
                  </a:lnTo>
                  <a:lnTo>
                    <a:pt x="154" y="90"/>
                  </a:lnTo>
                  <a:lnTo>
                    <a:pt x="158" y="102"/>
                  </a:lnTo>
                  <a:lnTo>
                    <a:pt x="164" y="116"/>
                  </a:lnTo>
                  <a:lnTo>
                    <a:pt x="164" y="116"/>
                  </a:lnTo>
                  <a:lnTo>
                    <a:pt x="168" y="122"/>
                  </a:lnTo>
                  <a:lnTo>
                    <a:pt x="174" y="128"/>
                  </a:lnTo>
                  <a:lnTo>
                    <a:pt x="188" y="140"/>
                  </a:lnTo>
                  <a:lnTo>
                    <a:pt x="206" y="152"/>
                  </a:lnTo>
                  <a:lnTo>
                    <a:pt x="224" y="162"/>
                  </a:lnTo>
                  <a:lnTo>
                    <a:pt x="240" y="172"/>
                  </a:lnTo>
                  <a:lnTo>
                    <a:pt x="254" y="182"/>
                  </a:lnTo>
                  <a:lnTo>
                    <a:pt x="258" y="186"/>
                  </a:lnTo>
                  <a:lnTo>
                    <a:pt x="260" y="192"/>
                  </a:lnTo>
                  <a:lnTo>
                    <a:pt x="262" y="196"/>
                  </a:lnTo>
                  <a:lnTo>
                    <a:pt x="262" y="200"/>
                  </a:lnTo>
                  <a:lnTo>
                    <a:pt x="262" y="200"/>
                  </a:lnTo>
                  <a:lnTo>
                    <a:pt x="256" y="214"/>
                  </a:lnTo>
                  <a:lnTo>
                    <a:pt x="248" y="226"/>
                  </a:lnTo>
                  <a:lnTo>
                    <a:pt x="242" y="230"/>
                  </a:lnTo>
                  <a:lnTo>
                    <a:pt x="236" y="236"/>
                  </a:lnTo>
                  <a:lnTo>
                    <a:pt x="228" y="238"/>
                  </a:lnTo>
                  <a:lnTo>
                    <a:pt x="218" y="240"/>
                  </a:lnTo>
                  <a:lnTo>
                    <a:pt x="218" y="240"/>
                  </a:lnTo>
                  <a:lnTo>
                    <a:pt x="194" y="240"/>
                  </a:lnTo>
                  <a:lnTo>
                    <a:pt x="158" y="236"/>
                  </a:lnTo>
                  <a:lnTo>
                    <a:pt x="140" y="232"/>
                  </a:lnTo>
                  <a:lnTo>
                    <a:pt x="122" y="228"/>
                  </a:lnTo>
                  <a:lnTo>
                    <a:pt x="108" y="224"/>
                  </a:lnTo>
                  <a:lnTo>
                    <a:pt x="98" y="218"/>
                  </a:lnTo>
                  <a:lnTo>
                    <a:pt x="98" y="218"/>
                  </a:lnTo>
                  <a:lnTo>
                    <a:pt x="66" y="184"/>
                  </a:lnTo>
                  <a:lnTo>
                    <a:pt x="42" y="154"/>
                  </a:lnTo>
                  <a:lnTo>
                    <a:pt x="24" y="128"/>
                  </a:lnTo>
                  <a:lnTo>
                    <a:pt x="12" y="104"/>
                  </a:lnTo>
                  <a:lnTo>
                    <a:pt x="6" y="86"/>
                  </a:lnTo>
                  <a:lnTo>
                    <a:pt x="2" y="72"/>
                  </a:lnTo>
                  <a:lnTo>
                    <a:pt x="0" y="62"/>
                  </a:lnTo>
                  <a:lnTo>
                    <a:pt x="0" y="62"/>
                  </a:lnTo>
                  <a:lnTo>
                    <a:pt x="4" y="54"/>
                  </a:lnTo>
                  <a:lnTo>
                    <a:pt x="18" y="34"/>
                  </a:lnTo>
                  <a:lnTo>
                    <a:pt x="26" y="24"/>
                  </a:lnTo>
                  <a:lnTo>
                    <a:pt x="38" y="14"/>
                  </a:lnTo>
                  <a:lnTo>
                    <a:pt x="50" y="6"/>
                  </a:lnTo>
                  <a:lnTo>
                    <a:pt x="64" y="0"/>
                  </a:lnTo>
                  <a:lnTo>
                    <a:pt x="64" y="0"/>
                  </a:lnTo>
                  <a:lnTo>
                    <a:pt x="72" y="14"/>
                  </a:lnTo>
                  <a:lnTo>
                    <a:pt x="78" y="30"/>
                  </a:lnTo>
                  <a:lnTo>
                    <a:pt x="90" y="46"/>
                  </a:lnTo>
                  <a:lnTo>
                    <a:pt x="102" y="62"/>
                  </a:lnTo>
                  <a:lnTo>
                    <a:pt x="110" y="68"/>
                  </a:lnTo>
                  <a:lnTo>
                    <a:pt x="116" y="74"/>
                  </a:lnTo>
                  <a:lnTo>
                    <a:pt x="124" y="78"/>
                  </a:lnTo>
                  <a:lnTo>
                    <a:pt x="134" y="80"/>
                  </a:lnTo>
                  <a:lnTo>
                    <a:pt x="142" y="80"/>
                  </a:lnTo>
                  <a:lnTo>
                    <a:pt x="150" y="78"/>
                  </a:lnTo>
                  <a:lnTo>
                    <a:pt x="150" y="78"/>
                  </a:lnTo>
                  <a:close/>
                </a:path>
              </a:pathLst>
            </a:custGeom>
            <a:solidFill>
              <a:srgbClr val="4C4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125"/>
            <p:cNvSpPr>
              <a:spLocks/>
            </p:cNvSpPr>
            <p:nvPr/>
          </p:nvSpPr>
          <p:spPr bwMode="auto">
            <a:xfrm>
              <a:off x="-7937817" y="6080570"/>
              <a:ext cx="1109663" cy="990600"/>
            </a:xfrm>
            <a:custGeom>
              <a:avLst/>
              <a:gdLst>
                <a:gd name="T0" fmla="*/ 627 w 699"/>
                <a:gd name="T1" fmla="*/ 608 h 624"/>
                <a:gd name="T2" fmla="*/ 635 w 699"/>
                <a:gd name="T3" fmla="*/ 608 h 624"/>
                <a:gd name="T4" fmla="*/ 645 w 699"/>
                <a:gd name="T5" fmla="*/ 612 h 624"/>
                <a:gd name="T6" fmla="*/ 651 w 699"/>
                <a:gd name="T7" fmla="*/ 620 h 624"/>
                <a:gd name="T8" fmla="*/ 663 w 699"/>
                <a:gd name="T9" fmla="*/ 622 h 624"/>
                <a:gd name="T10" fmla="*/ 677 w 699"/>
                <a:gd name="T11" fmla="*/ 624 h 624"/>
                <a:gd name="T12" fmla="*/ 683 w 699"/>
                <a:gd name="T13" fmla="*/ 612 h 624"/>
                <a:gd name="T14" fmla="*/ 691 w 699"/>
                <a:gd name="T15" fmla="*/ 606 h 624"/>
                <a:gd name="T16" fmla="*/ 699 w 699"/>
                <a:gd name="T17" fmla="*/ 606 h 624"/>
                <a:gd name="T18" fmla="*/ 693 w 699"/>
                <a:gd name="T19" fmla="*/ 576 h 624"/>
                <a:gd name="T20" fmla="*/ 675 w 699"/>
                <a:gd name="T21" fmla="*/ 514 h 624"/>
                <a:gd name="T22" fmla="*/ 651 w 699"/>
                <a:gd name="T23" fmla="*/ 454 h 624"/>
                <a:gd name="T24" fmla="*/ 625 w 699"/>
                <a:gd name="T25" fmla="*/ 398 h 624"/>
                <a:gd name="T26" fmla="*/ 593 w 699"/>
                <a:gd name="T27" fmla="*/ 344 h 624"/>
                <a:gd name="T28" fmla="*/ 557 w 699"/>
                <a:gd name="T29" fmla="*/ 294 h 624"/>
                <a:gd name="T30" fmla="*/ 517 w 699"/>
                <a:gd name="T31" fmla="*/ 246 h 624"/>
                <a:gd name="T32" fmla="*/ 473 w 699"/>
                <a:gd name="T33" fmla="*/ 202 h 624"/>
                <a:gd name="T34" fmla="*/ 427 w 699"/>
                <a:gd name="T35" fmla="*/ 162 h 624"/>
                <a:gd name="T36" fmla="*/ 377 w 699"/>
                <a:gd name="T37" fmla="*/ 126 h 624"/>
                <a:gd name="T38" fmla="*/ 325 w 699"/>
                <a:gd name="T39" fmla="*/ 94 h 624"/>
                <a:gd name="T40" fmla="*/ 272 w 699"/>
                <a:gd name="T41" fmla="*/ 66 h 624"/>
                <a:gd name="T42" fmla="*/ 214 w 699"/>
                <a:gd name="T43" fmla="*/ 44 h 624"/>
                <a:gd name="T44" fmla="*/ 156 w 699"/>
                <a:gd name="T45" fmla="*/ 24 h 624"/>
                <a:gd name="T46" fmla="*/ 94 w 699"/>
                <a:gd name="T47" fmla="*/ 12 h 624"/>
                <a:gd name="T48" fmla="*/ 32 w 699"/>
                <a:gd name="T49" fmla="*/ 2 h 624"/>
                <a:gd name="T50" fmla="*/ 4 w 699"/>
                <a:gd name="T51" fmla="*/ 18 h 624"/>
                <a:gd name="T52" fmla="*/ 60 w 699"/>
                <a:gd name="T53" fmla="*/ 30 h 624"/>
                <a:gd name="T54" fmla="*/ 168 w 699"/>
                <a:gd name="T55" fmla="*/ 64 h 624"/>
                <a:gd name="T56" fmla="*/ 270 w 699"/>
                <a:gd name="T57" fmla="*/ 114 h 624"/>
                <a:gd name="T58" fmla="*/ 361 w 699"/>
                <a:gd name="T59" fmla="*/ 176 h 624"/>
                <a:gd name="T60" fmla="*/ 443 w 699"/>
                <a:gd name="T61" fmla="*/ 254 h 624"/>
                <a:gd name="T62" fmla="*/ 513 w 699"/>
                <a:gd name="T63" fmla="*/ 342 h 624"/>
                <a:gd name="T64" fmla="*/ 571 w 699"/>
                <a:gd name="T65" fmla="*/ 442 h 624"/>
                <a:gd name="T66" fmla="*/ 613 w 699"/>
                <a:gd name="T67" fmla="*/ 550 h 624"/>
                <a:gd name="T68" fmla="*/ 627 w 699"/>
                <a:gd name="T69" fmla="*/ 60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624">
                  <a:moveTo>
                    <a:pt x="627" y="608"/>
                  </a:moveTo>
                  <a:lnTo>
                    <a:pt x="627" y="608"/>
                  </a:lnTo>
                  <a:lnTo>
                    <a:pt x="635" y="608"/>
                  </a:lnTo>
                  <a:lnTo>
                    <a:pt x="635" y="608"/>
                  </a:lnTo>
                  <a:lnTo>
                    <a:pt x="639" y="608"/>
                  </a:lnTo>
                  <a:lnTo>
                    <a:pt x="645" y="612"/>
                  </a:lnTo>
                  <a:lnTo>
                    <a:pt x="649" y="616"/>
                  </a:lnTo>
                  <a:lnTo>
                    <a:pt x="651" y="620"/>
                  </a:lnTo>
                  <a:lnTo>
                    <a:pt x="651" y="620"/>
                  </a:lnTo>
                  <a:lnTo>
                    <a:pt x="663" y="622"/>
                  </a:lnTo>
                  <a:lnTo>
                    <a:pt x="677" y="624"/>
                  </a:lnTo>
                  <a:lnTo>
                    <a:pt x="677" y="624"/>
                  </a:lnTo>
                  <a:lnTo>
                    <a:pt x="683" y="612"/>
                  </a:lnTo>
                  <a:lnTo>
                    <a:pt x="683" y="612"/>
                  </a:lnTo>
                  <a:lnTo>
                    <a:pt x="687" y="608"/>
                  </a:lnTo>
                  <a:lnTo>
                    <a:pt x="691" y="606"/>
                  </a:lnTo>
                  <a:lnTo>
                    <a:pt x="695" y="606"/>
                  </a:lnTo>
                  <a:lnTo>
                    <a:pt x="699" y="606"/>
                  </a:lnTo>
                  <a:lnTo>
                    <a:pt x="699" y="606"/>
                  </a:lnTo>
                  <a:lnTo>
                    <a:pt x="693" y="576"/>
                  </a:lnTo>
                  <a:lnTo>
                    <a:pt x="685" y="544"/>
                  </a:lnTo>
                  <a:lnTo>
                    <a:pt x="675" y="514"/>
                  </a:lnTo>
                  <a:lnTo>
                    <a:pt x="663" y="484"/>
                  </a:lnTo>
                  <a:lnTo>
                    <a:pt x="651" y="454"/>
                  </a:lnTo>
                  <a:lnTo>
                    <a:pt x="639" y="426"/>
                  </a:lnTo>
                  <a:lnTo>
                    <a:pt x="625" y="398"/>
                  </a:lnTo>
                  <a:lnTo>
                    <a:pt x="609" y="370"/>
                  </a:lnTo>
                  <a:lnTo>
                    <a:pt x="593" y="344"/>
                  </a:lnTo>
                  <a:lnTo>
                    <a:pt x="575" y="318"/>
                  </a:lnTo>
                  <a:lnTo>
                    <a:pt x="557" y="294"/>
                  </a:lnTo>
                  <a:lnTo>
                    <a:pt x="537" y="270"/>
                  </a:lnTo>
                  <a:lnTo>
                    <a:pt x="517" y="246"/>
                  </a:lnTo>
                  <a:lnTo>
                    <a:pt x="495" y="224"/>
                  </a:lnTo>
                  <a:lnTo>
                    <a:pt x="473" y="202"/>
                  </a:lnTo>
                  <a:lnTo>
                    <a:pt x="451" y="182"/>
                  </a:lnTo>
                  <a:lnTo>
                    <a:pt x="427" y="162"/>
                  </a:lnTo>
                  <a:lnTo>
                    <a:pt x="403" y="144"/>
                  </a:lnTo>
                  <a:lnTo>
                    <a:pt x="377" y="126"/>
                  </a:lnTo>
                  <a:lnTo>
                    <a:pt x="351" y="110"/>
                  </a:lnTo>
                  <a:lnTo>
                    <a:pt x="325" y="94"/>
                  </a:lnTo>
                  <a:lnTo>
                    <a:pt x="299" y="80"/>
                  </a:lnTo>
                  <a:lnTo>
                    <a:pt x="272" y="66"/>
                  </a:lnTo>
                  <a:lnTo>
                    <a:pt x="244" y="54"/>
                  </a:lnTo>
                  <a:lnTo>
                    <a:pt x="214" y="44"/>
                  </a:lnTo>
                  <a:lnTo>
                    <a:pt x="186" y="34"/>
                  </a:lnTo>
                  <a:lnTo>
                    <a:pt x="156" y="24"/>
                  </a:lnTo>
                  <a:lnTo>
                    <a:pt x="126" y="18"/>
                  </a:lnTo>
                  <a:lnTo>
                    <a:pt x="94" y="12"/>
                  </a:lnTo>
                  <a:lnTo>
                    <a:pt x="64" y="6"/>
                  </a:lnTo>
                  <a:lnTo>
                    <a:pt x="32" y="2"/>
                  </a:lnTo>
                  <a:lnTo>
                    <a:pt x="0" y="0"/>
                  </a:lnTo>
                  <a:lnTo>
                    <a:pt x="4" y="18"/>
                  </a:lnTo>
                  <a:lnTo>
                    <a:pt x="4" y="18"/>
                  </a:lnTo>
                  <a:lnTo>
                    <a:pt x="60" y="30"/>
                  </a:lnTo>
                  <a:lnTo>
                    <a:pt x="114" y="44"/>
                  </a:lnTo>
                  <a:lnTo>
                    <a:pt x="168" y="64"/>
                  </a:lnTo>
                  <a:lnTo>
                    <a:pt x="220" y="86"/>
                  </a:lnTo>
                  <a:lnTo>
                    <a:pt x="270" y="114"/>
                  </a:lnTo>
                  <a:lnTo>
                    <a:pt x="315" y="144"/>
                  </a:lnTo>
                  <a:lnTo>
                    <a:pt x="361" y="176"/>
                  </a:lnTo>
                  <a:lnTo>
                    <a:pt x="403" y="214"/>
                  </a:lnTo>
                  <a:lnTo>
                    <a:pt x="443" y="254"/>
                  </a:lnTo>
                  <a:lnTo>
                    <a:pt x="481" y="296"/>
                  </a:lnTo>
                  <a:lnTo>
                    <a:pt x="513" y="342"/>
                  </a:lnTo>
                  <a:lnTo>
                    <a:pt x="543" y="390"/>
                  </a:lnTo>
                  <a:lnTo>
                    <a:pt x="571" y="442"/>
                  </a:lnTo>
                  <a:lnTo>
                    <a:pt x="593" y="496"/>
                  </a:lnTo>
                  <a:lnTo>
                    <a:pt x="613" y="550"/>
                  </a:lnTo>
                  <a:lnTo>
                    <a:pt x="627" y="608"/>
                  </a:lnTo>
                  <a:lnTo>
                    <a:pt x="627" y="608"/>
                  </a:lnTo>
                  <a:close/>
                </a:path>
              </a:pathLst>
            </a:custGeom>
            <a:solidFill>
              <a:srgbClr val="4C4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126"/>
            <p:cNvSpPr>
              <a:spLocks/>
            </p:cNvSpPr>
            <p:nvPr/>
          </p:nvSpPr>
          <p:spPr bwMode="auto">
            <a:xfrm>
              <a:off x="-8541067" y="6823520"/>
              <a:ext cx="1811338" cy="581025"/>
            </a:xfrm>
            <a:custGeom>
              <a:avLst/>
              <a:gdLst>
                <a:gd name="T0" fmla="*/ 0 w 1141"/>
                <a:gd name="T1" fmla="*/ 254 h 366"/>
                <a:gd name="T2" fmla="*/ 0 w 1141"/>
                <a:gd name="T3" fmla="*/ 254 h 366"/>
                <a:gd name="T4" fmla="*/ 122 w 1141"/>
                <a:gd name="T5" fmla="*/ 242 h 366"/>
                <a:gd name="T6" fmla="*/ 248 w 1141"/>
                <a:gd name="T7" fmla="*/ 226 h 366"/>
                <a:gd name="T8" fmla="*/ 398 w 1141"/>
                <a:gd name="T9" fmla="*/ 206 h 366"/>
                <a:gd name="T10" fmla="*/ 552 w 1141"/>
                <a:gd name="T11" fmla="*/ 182 h 366"/>
                <a:gd name="T12" fmla="*/ 628 w 1141"/>
                <a:gd name="T13" fmla="*/ 168 h 366"/>
                <a:gd name="T14" fmla="*/ 697 w 1141"/>
                <a:gd name="T15" fmla="*/ 152 h 366"/>
                <a:gd name="T16" fmla="*/ 759 w 1141"/>
                <a:gd name="T17" fmla="*/ 138 h 366"/>
                <a:gd name="T18" fmla="*/ 815 w 1141"/>
                <a:gd name="T19" fmla="*/ 122 h 366"/>
                <a:gd name="T20" fmla="*/ 837 w 1141"/>
                <a:gd name="T21" fmla="*/ 112 h 366"/>
                <a:gd name="T22" fmla="*/ 859 w 1141"/>
                <a:gd name="T23" fmla="*/ 104 h 366"/>
                <a:gd name="T24" fmla="*/ 875 w 1141"/>
                <a:gd name="T25" fmla="*/ 96 h 366"/>
                <a:gd name="T26" fmla="*/ 889 w 1141"/>
                <a:gd name="T27" fmla="*/ 88 h 366"/>
                <a:gd name="T28" fmla="*/ 889 w 1141"/>
                <a:gd name="T29" fmla="*/ 88 h 366"/>
                <a:gd name="T30" fmla="*/ 911 w 1141"/>
                <a:gd name="T31" fmla="*/ 74 h 366"/>
                <a:gd name="T32" fmla="*/ 965 w 1141"/>
                <a:gd name="T33" fmla="*/ 46 h 366"/>
                <a:gd name="T34" fmla="*/ 999 w 1141"/>
                <a:gd name="T35" fmla="*/ 32 h 366"/>
                <a:gd name="T36" fmla="*/ 1033 w 1141"/>
                <a:gd name="T37" fmla="*/ 18 h 366"/>
                <a:gd name="T38" fmla="*/ 1069 w 1141"/>
                <a:gd name="T39" fmla="*/ 6 h 366"/>
                <a:gd name="T40" fmla="*/ 1085 w 1141"/>
                <a:gd name="T41" fmla="*/ 2 h 366"/>
                <a:gd name="T42" fmla="*/ 1101 w 1141"/>
                <a:gd name="T43" fmla="*/ 0 h 366"/>
                <a:gd name="T44" fmla="*/ 1101 w 1141"/>
                <a:gd name="T45" fmla="*/ 0 h 366"/>
                <a:gd name="T46" fmla="*/ 1109 w 1141"/>
                <a:gd name="T47" fmla="*/ 14 h 366"/>
                <a:gd name="T48" fmla="*/ 1117 w 1141"/>
                <a:gd name="T49" fmla="*/ 28 h 366"/>
                <a:gd name="T50" fmla="*/ 1125 w 1141"/>
                <a:gd name="T51" fmla="*/ 44 h 366"/>
                <a:gd name="T52" fmla="*/ 1131 w 1141"/>
                <a:gd name="T53" fmla="*/ 62 h 366"/>
                <a:gd name="T54" fmla="*/ 1135 w 1141"/>
                <a:gd name="T55" fmla="*/ 82 h 366"/>
                <a:gd name="T56" fmla="*/ 1139 w 1141"/>
                <a:gd name="T57" fmla="*/ 102 h 366"/>
                <a:gd name="T58" fmla="*/ 1141 w 1141"/>
                <a:gd name="T59" fmla="*/ 122 h 366"/>
                <a:gd name="T60" fmla="*/ 1141 w 1141"/>
                <a:gd name="T61" fmla="*/ 140 h 366"/>
                <a:gd name="T62" fmla="*/ 1141 w 1141"/>
                <a:gd name="T63" fmla="*/ 160 h 366"/>
                <a:gd name="T64" fmla="*/ 1139 w 1141"/>
                <a:gd name="T65" fmla="*/ 178 h 366"/>
                <a:gd name="T66" fmla="*/ 1135 w 1141"/>
                <a:gd name="T67" fmla="*/ 194 h 366"/>
                <a:gd name="T68" fmla="*/ 1129 w 1141"/>
                <a:gd name="T69" fmla="*/ 208 h 366"/>
                <a:gd name="T70" fmla="*/ 1123 w 1141"/>
                <a:gd name="T71" fmla="*/ 220 h 366"/>
                <a:gd name="T72" fmla="*/ 1113 w 1141"/>
                <a:gd name="T73" fmla="*/ 230 h 366"/>
                <a:gd name="T74" fmla="*/ 1103 w 1141"/>
                <a:gd name="T75" fmla="*/ 236 h 366"/>
                <a:gd name="T76" fmla="*/ 1091 w 1141"/>
                <a:gd name="T77" fmla="*/ 240 h 366"/>
                <a:gd name="T78" fmla="*/ 1091 w 1141"/>
                <a:gd name="T79" fmla="*/ 240 h 366"/>
                <a:gd name="T80" fmla="*/ 1071 w 1141"/>
                <a:gd name="T81" fmla="*/ 246 h 366"/>
                <a:gd name="T82" fmla="*/ 1051 w 1141"/>
                <a:gd name="T83" fmla="*/ 250 h 366"/>
                <a:gd name="T84" fmla="*/ 1015 w 1141"/>
                <a:gd name="T85" fmla="*/ 256 h 366"/>
                <a:gd name="T86" fmla="*/ 983 w 1141"/>
                <a:gd name="T87" fmla="*/ 258 h 366"/>
                <a:gd name="T88" fmla="*/ 959 w 1141"/>
                <a:gd name="T89" fmla="*/ 258 h 366"/>
                <a:gd name="T90" fmla="*/ 959 w 1141"/>
                <a:gd name="T91" fmla="*/ 258 h 366"/>
                <a:gd name="T92" fmla="*/ 937 w 1141"/>
                <a:gd name="T93" fmla="*/ 238 h 366"/>
                <a:gd name="T94" fmla="*/ 915 w 1141"/>
                <a:gd name="T95" fmla="*/ 218 h 366"/>
                <a:gd name="T96" fmla="*/ 891 w 1141"/>
                <a:gd name="T97" fmla="*/ 198 h 366"/>
                <a:gd name="T98" fmla="*/ 891 w 1141"/>
                <a:gd name="T99" fmla="*/ 198 h 366"/>
                <a:gd name="T100" fmla="*/ 787 w 1141"/>
                <a:gd name="T101" fmla="*/ 226 h 366"/>
                <a:gd name="T102" fmla="*/ 674 w 1141"/>
                <a:gd name="T103" fmla="*/ 254 h 366"/>
                <a:gd name="T104" fmla="*/ 538 w 1141"/>
                <a:gd name="T105" fmla="*/ 286 h 366"/>
                <a:gd name="T106" fmla="*/ 390 w 1141"/>
                <a:gd name="T107" fmla="*/ 316 h 366"/>
                <a:gd name="T108" fmla="*/ 314 w 1141"/>
                <a:gd name="T109" fmla="*/ 330 h 366"/>
                <a:gd name="T110" fmla="*/ 242 w 1141"/>
                <a:gd name="T111" fmla="*/ 342 h 366"/>
                <a:gd name="T112" fmla="*/ 172 w 1141"/>
                <a:gd name="T113" fmla="*/ 354 h 366"/>
                <a:gd name="T114" fmla="*/ 108 w 1141"/>
                <a:gd name="T115" fmla="*/ 360 h 366"/>
                <a:gd name="T116" fmla="*/ 50 w 1141"/>
                <a:gd name="T117" fmla="*/ 366 h 366"/>
                <a:gd name="T118" fmla="*/ 2 w 1141"/>
                <a:gd name="T119" fmla="*/ 366 h 366"/>
                <a:gd name="T120" fmla="*/ 0 w 1141"/>
                <a:gd name="T121" fmla="*/ 2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1" h="366">
                  <a:moveTo>
                    <a:pt x="0" y="254"/>
                  </a:moveTo>
                  <a:lnTo>
                    <a:pt x="0" y="254"/>
                  </a:lnTo>
                  <a:lnTo>
                    <a:pt x="122" y="242"/>
                  </a:lnTo>
                  <a:lnTo>
                    <a:pt x="248" y="226"/>
                  </a:lnTo>
                  <a:lnTo>
                    <a:pt x="398" y="206"/>
                  </a:lnTo>
                  <a:lnTo>
                    <a:pt x="552" y="182"/>
                  </a:lnTo>
                  <a:lnTo>
                    <a:pt x="628" y="168"/>
                  </a:lnTo>
                  <a:lnTo>
                    <a:pt x="697" y="152"/>
                  </a:lnTo>
                  <a:lnTo>
                    <a:pt x="759" y="138"/>
                  </a:lnTo>
                  <a:lnTo>
                    <a:pt x="815" y="122"/>
                  </a:lnTo>
                  <a:lnTo>
                    <a:pt x="837" y="112"/>
                  </a:lnTo>
                  <a:lnTo>
                    <a:pt x="859" y="104"/>
                  </a:lnTo>
                  <a:lnTo>
                    <a:pt x="875" y="96"/>
                  </a:lnTo>
                  <a:lnTo>
                    <a:pt x="889" y="88"/>
                  </a:lnTo>
                  <a:lnTo>
                    <a:pt x="889" y="88"/>
                  </a:lnTo>
                  <a:lnTo>
                    <a:pt x="911" y="74"/>
                  </a:lnTo>
                  <a:lnTo>
                    <a:pt x="965" y="46"/>
                  </a:lnTo>
                  <a:lnTo>
                    <a:pt x="999" y="32"/>
                  </a:lnTo>
                  <a:lnTo>
                    <a:pt x="1033" y="18"/>
                  </a:lnTo>
                  <a:lnTo>
                    <a:pt x="1069" y="6"/>
                  </a:lnTo>
                  <a:lnTo>
                    <a:pt x="1085" y="2"/>
                  </a:lnTo>
                  <a:lnTo>
                    <a:pt x="1101" y="0"/>
                  </a:lnTo>
                  <a:lnTo>
                    <a:pt x="1101" y="0"/>
                  </a:lnTo>
                  <a:lnTo>
                    <a:pt x="1109" y="14"/>
                  </a:lnTo>
                  <a:lnTo>
                    <a:pt x="1117" y="28"/>
                  </a:lnTo>
                  <a:lnTo>
                    <a:pt x="1125" y="44"/>
                  </a:lnTo>
                  <a:lnTo>
                    <a:pt x="1131" y="62"/>
                  </a:lnTo>
                  <a:lnTo>
                    <a:pt x="1135" y="82"/>
                  </a:lnTo>
                  <a:lnTo>
                    <a:pt x="1139" y="102"/>
                  </a:lnTo>
                  <a:lnTo>
                    <a:pt x="1141" y="122"/>
                  </a:lnTo>
                  <a:lnTo>
                    <a:pt x="1141" y="140"/>
                  </a:lnTo>
                  <a:lnTo>
                    <a:pt x="1141" y="160"/>
                  </a:lnTo>
                  <a:lnTo>
                    <a:pt x="1139" y="178"/>
                  </a:lnTo>
                  <a:lnTo>
                    <a:pt x="1135" y="194"/>
                  </a:lnTo>
                  <a:lnTo>
                    <a:pt x="1129" y="208"/>
                  </a:lnTo>
                  <a:lnTo>
                    <a:pt x="1123" y="220"/>
                  </a:lnTo>
                  <a:lnTo>
                    <a:pt x="1113" y="230"/>
                  </a:lnTo>
                  <a:lnTo>
                    <a:pt x="1103" y="236"/>
                  </a:lnTo>
                  <a:lnTo>
                    <a:pt x="1091" y="240"/>
                  </a:lnTo>
                  <a:lnTo>
                    <a:pt x="1091" y="240"/>
                  </a:lnTo>
                  <a:lnTo>
                    <a:pt x="1071" y="246"/>
                  </a:lnTo>
                  <a:lnTo>
                    <a:pt x="1051" y="250"/>
                  </a:lnTo>
                  <a:lnTo>
                    <a:pt x="1015" y="256"/>
                  </a:lnTo>
                  <a:lnTo>
                    <a:pt x="983" y="258"/>
                  </a:lnTo>
                  <a:lnTo>
                    <a:pt x="959" y="258"/>
                  </a:lnTo>
                  <a:lnTo>
                    <a:pt x="959" y="258"/>
                  </a:lnTo>
                  <a:lnTo>
                    <a:pt x="937" y="238"/>
                  </a:lnTo>
                  <a:lnTo>
                    <a:pt x="915" y="218"/>
                  </a:lnTo>
                  <a:lnTo>
                    <a:pt x="891" y="198"/>
                  </a:lnTo>
                  <a:lnTo>
                    <a:pt x="891" y="198"/>
                  </a:lnTo>
                  <a:lnTo>
                    <a:pt x="787" y="226"/>
                  </a:lnTo>
                  <a:lnTo>
                    <a:pt x="674" y="254"/>
                  </a:lnTo>
                  <a:lnTo>
                    <a:pt x="538" y="286"/>
                  </a:lnTo>
                  <a:lnTo>
                    <a:pt x="390" y="316"/>
                  </a:lnTo>
                  <a:lnTo>
                    <a:pt x="314" y="330"/>
                  </a:lnTo>
                  <a:lnTo>
                    <a:pt x="242" y="342"/>
                  </a:lnTo>
                  <a:lnTo>
                    <a:pt x="172" y="354"/>
                  </a:lnTo>
                  <a:lnTo>
                    <a:pt x="108" y="360"/>
                  </a:lnTo>
                  <a:lnTo>
                    <a:pt x="50" y="366"/>
                  </a:lnTo>
                  <a:lnTo>
                    <a:pt x="2" y="366"/>
                  </a:lnTo>
                  <a:lnTo>
                    <a:pt x="0" y="254"/>
                  </a:lnTo>
                  <a:close/>
                </a:path>
              </a:pathLst>
            </a:custGeom>
            <a:solidFill>
              <a:srgbClr val="FFDE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127"/>
            <p:cNvSpPr>
              <a:spLocks/>
            </p:cNvSpPr>
            <p:nvPr/>
          </p:nvSpPr>
          <p:spPr bwMode="auto">
            <a:xfrm>
              <a:off x="-8541067" y="6823520"/>
              <a:ext cx="1811338" cy="581025"/>
            </a:xfrm>
            <a:custGeom>
              <a:avLst/>
              <a:gdLst>
                <a:gd name="T0" fmla="*/ 0 w 1141"/>
                <a:gd name="T1" fmla="*/ 254 h 366"/>
                <a:gd name="T2" fmla="*/ 0 w 1141"/>
                <a:gd name="T3" fmla="*/ 254 h 366"/>
                <a:gd name="T4" fmla="*/ 122 w 1141"/>
                <a:gd name="T5" fmla="*/ 242 h 366"/>
                <a:gd name="T6" fmla="*/ 248 w 1141"/>
                <a:gd name="T7" fmla="*/ 226 h 366"/>
                <a:gd name="T8" fmla="*/ 398 w 1141"/>
                <a:gd name="T9" fmla="*/ 206 h 366"/>
                <a:gd name="T10" fmla="*/ 552 w 1141"/>
                <a:gd name="T11" fmla="*/ 182 h 366"/>
                <a:gd name="T12" fmla="*/ 628 w 1141"/>
                <a:gd name="T13" fmla="*/ 168 h 366"/>
                <a:gd name="T14" fmla="*/ 697 w 1141"/>
                <a:gd name="T15" fmla="*/ 152 h 366"/>
                <a:gd name="T16" fmla="*/ 759 w 1141"/>
                <a:gd name="T17" fmla="*/ 138 h 366"/>
                <a:gd name="T18" fmla="*/ 815 w 1141"/>
                <a:gd name="T19" fmla="*/ 122 h 366"/>
                <a:gd name="T20" fmla="*/ 837 w 1141"/>
                <a:gd name="T21" fmla="*/ 112 h 366"/>
                <a:gd name="T22" fmla="*/ 859 w 1141"/>
                <a:gd name="T23" fmla="*/ 104 h 366"/>
                <a:gd name="T24" fmla="*/ 875 w 1141"/>
                <a:gd name="T25" fmla="*/ 96 h 366"/>
                <a:gd name="T26" fmla="*/ 889 w 1141"/>
                <a:gd name="T27" fmla="*/ 88 h 366"/>
                <a:gd name="T28" fmla="*/ 889 w 1141"/>
                <a:gd name="T29" fmla="*/ 88 h 366"/>
                <a:gd name="T30" fmla="*/ 911 w 1141"/>
                <a:gd name="T31" fmla="*/ 74 h 366"/>
                <a:gd name="T32" fmla="*/ 965 w 1141"/>
                <a:gd name="T33" fmla="*/ 46 h 366"/>
                <a:gd name="T34" fmla="*/ 999 w 1141"/>
                <a:gd name="T35" fmla="*/ 32 h 366"/>
                <a:gd name="T36" fmla="*/ 1033 w 1141"/>
                <a:gd name="T37" fmla="*/ 18 h 366"/>
                <a:gd name="T38" fmla="*/ 1069 w 1141"/>
                <a:gd name="T39" fmla="*/ 6 h 366"/>
                <a:gd name="T40" fmla="*/ 1085 w 1141"/>
                <a:gd name="T41" fmla="*/ 2 h 366"/>
                <a:gd name="T42" fmla="*/ 1101 w 1141"/>
                <a:gd name="T43" fmla="*/ 0 h 366"/>
                <a:gd name="T44" fmla="*/ 1101 w 1141"/>
                <a:gd name="T45" fmla="*/ 0 h 366"/>
                <a:gd name="T46" fmla="*/ 1109 w 1141"/>
                <a:gd name="T47" fmla="*/ 14 h 366"/>
                <a:gd name="T48" fmla="*/ 1117 w 1141"/>
                <a:gd name="T49" fmla="*/ 28 h 366"/>
                <a:gd name="T50" fmla="*/ 1125 w 1141"/>
                <a:gd name="T51" fmla="*/ 44 h 366"/>
                <a:gd name="T52" fmla="*/ 1131 w 1141"/>
                <a:gd name="T53" fmla="*/ 62 h 366"/>
                <a:gd name="T54" fmla="*/ 1135 w 1141"/>
                <a:gd name="T55" fmla="*/ 82 h 366"/>
                <a:gd name="T56" fmla="*/ 1139 w 1141"/>
                <a:gd name="T57" fmla="*/ 102 h 366"/>
                <a:gd name="T58" fmla="*/ 1141 w 1141"/>
                <a:gd name="T59" fmla="*/ 122 h 366"/>
                <a:gd name="T60" fmla="*/ 1141 w 1141"/>
                <a:gd name="T61" fmla="*/ 140 h 366"/>
                <a:gd name="T62" fmla="*/ 1141 w 1141"/>
                <a:gd name="T63" fmla="*/ 160 h 366"/>
                <a:gd name="T64" fmla="*/ 1139 w 1141"/>
                <a:gd name="T65" fmla="*/ 178 h 366"/>
                <a:gd name="T66" fmla="*/ 1135 w 1141"/>
                <a:gd name="T67" fmla="*/ 194 h 366"/>
                <a:gd name="T68" fmla="*/ 1129 w 1141"/>
                <a:gd name="T69" fmla="*/ 208 h 366"/>
                <a:gd name="T70" fmla="*/ 1123 w 1141"/>
                <a:gd name="T71" fmla="*/ 220 h 366"/>
                <a:gd name="T72" fmla="*/ 1113 w 1141"/>
                <a:gd name="T73" fmla="*/ 230 h 366"/>
                <a:gd name="T74" fmla="*/ 1103 w 1141"/>
                <a:gd name="T75" fmla="*/ 236 h 366"/>
                <a:gd name="T76" fmla="*/ 1091 w 1141"/>
                <a:gd name="T77" fmla="*/ 240 h 366"/>
                <a:gd name="T78" fmla="*/ 1091 w 1141"/>
                <a:gd name="T79" fmla="*/ 240 h 366"/>
                <a:gd name="T80" fmla="*/ 1071 w 1141"/>
                <a:gd name="T81" fmla="*/ 246 h 366"/>
                <a:gd name="T82" fmla="*/ 1051 w 1141"/>
                <a:gd name="T83" fmla="*/ 250 h 366"/>
                <a:gd name="T84" fmla="*/ 1015 w 1141"/>
                <a:gd name="T85" fmla="*/ 256 h 366"/>
                <a:gd name="T86" fmla="*/ 983 w 1141"/>
                <a:gd name="T87" fmla="*/ 258 h 366"/>
                <a:gd name="T88" fmla="*/ 959 w 1141"/>
                <a:gd name="T89" fmla="*/ 258 h 366"/>
                <a:gd name="T90" fmla="*/ 959 w 1141"/>
                <a:gd name="T91" fmla="*/ 258 h 366"/>
                <a:gd name="T92" fmla="*/ 937 w 1141"/>
                <a:gd name="T93" fmla="*/ 238 h 366"/>
                <a:gd name="T94" fmla="*/ 915 w 1141"/>
                <a:gd name="T95" fmla="*/ 218 h 366"/>
                <a:gd name="T96" fmla="*/ 891 w 1141"/>
                <a:gd name="T97" fmla="*/ 198 h 366"/>
                <a:gd name="T98" fmla="*/ 891 w 1141"/>
                <a:gd name="T99" fmla="*/ 198 h 366"/>
                <a:gd name="T100" fmla="*/ 787 w 1141"/>
                <a:gd name="T101" fmla="*/ 226 h 366"/>
                <a:gd name="T102" fmla="*/ 674 w 1141"/>
                <a:gd name="T103" fmla="*/ 254 h 366"/>
                <a:gd name="T104" fmla="*/ 538 w 1141"/>
                <a:gd name="T105" fmla="*/ 286 h 366"/>
                <a:gd name="T106" fmla="*/ 390 w 1141"/>
                <a:gd name="T107" fmla="*/ 316 h 366"/>
                <a:gd name="T108" fmla="*/ 314 w 1141"/>
                <a:gd name="T109" fmla="*/ 330 h 366"/>
                <a:gd name="T110" fmla="*/ 242 w 1141"/>
                <a:gd name="T111" fmla="*/ 342 h 366"/>
                <a:gd name="T112" fmla="*/ 172 w 1141"/>
                <a:gd name="T113" fmla="*/ 354 h 366"/>
                <a:gd name="T114" fmla="*/ 108 w 1141"/>
                <a:gd name="T115" fmla="*/ 360 h 366"/>
                <a:gd name="T116" fmla="*/ 50 w 1141"/>
                <a:gd name="T117" fmla="*/ 366 h 366"/>
                <a:gd name="T118" fmla="*/ 2 w 1141"/>
                <a:gd name="T119" fmla="*/ 366 h 366"/>
                <a:gd name="T120" fmla="*/ 0 w 1141"/>
                <a:gd name="T121" fmla="*/ 2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1" h="366">
                  <a:moveTo>
                    <a:pt x="0" y="254"/>
                  </a:moveTo>
                  <a:lnTo>
                    <a:pt x="0" y="254"/>
                  </a:lnTo>
                  <a:lnTo>
                    <a:pt x="122" y="242"/>
                  </a:lnTo>
                  <a:lnTo>
                    <a:pt x="248" y="226"/>
                  </a:lnTo>
                  <a:lnTo>
                    <a:pt x="398" y="206"/>
                  </a:lnTo>
                  <a:lnTo>
                    <a:pt x="552" y="182"/>
                  </a:lnTo>
                  <a:lnTo>
                    <a:pt x="628" y="168"/>
                  </a:lnTo>
                  <a:lnTo>
                    <a:pt x="697" y="152"/>
                  </a:lnTo>
                  <a:lnTo>
                    <a:pt x="759" y="138"/>
                  </a:lnTo>
                  <a:lnTo>
                    <a:pt x="815" y="122"/>
                  </a:lnTo>
                  <a:lnTo>
                    <a:pt x="837" y="112"/>
                  </a:lnTo>
                  <a:lnTo>
                    <a:pt x="859" y="104"/>
                  </a:lnTo>
                  <a:lnTo>
                    <a:pt x="875" y="96"/>
                  </a:lnTo>
                  <a:lnTo>
                    <a:pt x="889" y="88"/>
                  </a:lnTo>
                  <a:lnTo>
                    <a:pt x="889" y="88"/>
                  </a:lnTo>
                  <a:lnTo>
                    <a:pt x="911" y="74"/>
                  </a:lnTo>
                  <a:lnTo>
                    <a:pt x="965" y="46"/>
                  </a:lnTo>
                  <a:lnTo>
                    <a:pt x="999" y="32"/>
                  </a:lnTo>
                  <a:lnTo>
                    <a:pt x="1033" y="18"/>
                  </a:lnTo>
                  <a:lnTo>
                    <a:pt x="1069" y="6"/>
                  </a:lnTo>
                  <a:lnTo>
                    <a:pt x="1085" y="2"/>
                  </a:lnTo>
                  <a:lnTo>
                    <a:pt x="1101" y="0"/>
                  </a:lnTo>
                  <a:lnTo>
                    <a:pt x="1101" y="0"/>
                  </a:lnTo>
                  <a:lnTo>
                    <a:pt x="1109" y="14"/>
                  </a:lnTo>
                  <a:lnTo>
                    <a:pt x="1117" y="28"/>
                  </a:lnTo>
                  <a:lnTo>
                    <a:pt x="1125" y="44"/>
                  </a:lnTo>
                  <a:lnTo>
                    <a:pt x="1131" y="62"/>
                  </a:lnTo>
                  <a:lnTo>
                    <a:pt x="1135" y="82"/>
                  </a:lnTo>
                  <a:lnTo>
                    <a:pt x="1139" y="102"/>
                  </a:lnTo>
                  <a:lnTo>
                    <a:pt x="1141" y="122"/>
                  </a:lnTo>
                  <a:lnTo>
                    <a:pt x="1141" y="140"/>
                  </a:lnTo>
                  <a:lnTo>
                    <a:pt x="1141" y="160"/>
                  </a:lnTo>
                  <a:lnTo>
                    <a:pt x="1139" y="178"/>
                  </a:lnTo>
                  <a:lnTo>
                    <a:pt x="1135" y="194"/>
                  </a:lnTo>
                  <a:lnTo>
                    <a:pt x="1129" y="208"/>
                  </a:lnTo>
                  <a:lnTo>
                    <a:pt x="1123" y="220"/>
                  </a:lnTo>
                  <a:lnTo>
                    <a:pt x="1113" y="230"/>
                  </a:lnTo>
                  <a:lnTo>
                    <a:pt x="1103" y="236"/>
                  </a:lnTo>
                  <a:lnTo>
                    <a:pt x="1091" y="240"/>
                  </a:lnTo>
                  <a:lnTo>
                    <a:pt x="1091" y="240"/>
                  </a:lnTo>
                  <a:lnTo>
                    <a:pt x="1071" y="246"/>
                  </a:lnTo>
                  <a:lnTo>
                    <a:pt x="1051" y="250"/>
                  </a:lnTo>
                  <a:lnTo>
                    <a:pt x="1015" y="256"/>
                  </a:lnTo>
                  <a:lnTo>
                    <a:pt x="983" y="258"/>
                  </a:lnTo>
                  <a:lnTo>
                    <a:pt x="959" y="258"/>
                  </a:lnTo>
                  <a:lnTo>
                    <a:pt x="959" y="258"/>
                  </a:lnTo>
                  <a:lnTo>
                    <a:pt x="937" y="238"/>
                  </a:lnTo>
                  <a:lnTo>
                    <a:pt x="915" y="218"/>
                  </a:lnTo>
                  <a:lnTo>
                    <a:pt x="891" y="198"/>
                  </a:lnTo>
                  <a:lnTo>
                    <a:pt x="891" y="198"/>
                  </a:lnTo>
                  <a:lnTo>
                    <a:pt x="787" y="226"/>
                  </a:lnTo>
                  <a:lnTo>
                    <a:pt x="674" y="254"/>
                  </a:lnTo>
                  <a:lnTo>
                    <a:pt x="538" y="286"/>
                  </a:lnTo>
                  <a:lnTo>
                    <a:pt x="390" y="316"/>
                  </a:lnTo>
                  <a:lnTo>
                    <a:pt x="314" y="330"/>
                  </a:lnTo>
                  <a:lnTo>
                    <a:pt x="242" y="342"/>
                  </a:lnTo>
                  <a:lnTo>
                    <a:pt x="172" y="354"/>
                  </a:lnTo>
                  <a:lnTo>
                    <a:pt x="108" y="360"/>
                  </a:lnTo>
                  <a:lnTo>
                    <a:pt x="50" y="366"/>
                  </a:lnTo>
                  <a:lnTo>
                    <a:pt x="2" y="366"/>
                  </a:lnTo>
                  <a:lnTo>
                    <a:pt x="0" y="2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128"/>
            <p:cNvSpPr>
              <a:spLocks/>
            </p:cNvSpPr>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close/>
                </a:path>
              </a:pathLst>
            </a:custGeom>
            <a:solidFill>
              <a:srgbClr val="FF4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129"/>
            <p:cNvSpPr>
              <a:spLocks/>
            </p:cNvSpPr>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130"/>
            <p:cNvSpPr>
              <a:spLocks/>
            </p:cNvSpPr>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close/>
                </a:path>
              </a:pathLst>
            </a:custGeom>
            <a:solidFill>
              <a:srgbClr val="FFF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131"/>
            <p:cNvSpPr>
              <a:spLocks/>
            </p:cNvSpPr>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132"/>
            <p:cNvSpPr>
              <a:spLocks/>
            </p:cNvSpPr>
            <p:nvPr/>
          </p:nvSpPr>
          <p:spPr bwMode="auto">
            <a:xfrm>
              <a:off x="-7585392" y="7020370"/>
              <a:ext cx="792163" cy="1241425"/>
            </a:xfrm>
            <a:custGeom>
              <a:avLst/>
              <a:gdLst>
                <a:gd name="T0" fmla="*/ 499 w 499"/>
                <a:gd name="T1" fmla="*/ 112 h 782"/>
                <a:gd name="T2" fmla="*/ 499 w 499"/>
                <a:gd name="T3" fmla="*/ 112 h 782"/>
                <a:gd name="T4" fmla="*/ 493 w 499"/>
                <a:gd name="T5" fmla="*/ 114 h 782"/>
                <a:gd name="T6" fmla="*/ 487 w 499"/>
                <a:gd name="T7" fmla="*/ 116 h 782"/>
                <a:gd name="T8" fmla="*/ 479 w 499"/>
                <a:gd name="T9" fmla="*/ 116 h 782"/>
                <a:gd name="T10" fmla="*/ 475 w 499"/>
                <a:gd name="T11" fmla="*/ 110 h 782"/>
                <a:gd name="T12" fmla="*/ 475 w 499"/>
                <a:gd name="T13" fmla="*/ 110 h 782"/>
                <a:gd name="T14" fmla="*/ 461 w 499"/>
                <a:gd name="T15" fmla="*/ 84 h 782"/>
                <a:gd name="T16" fmla="*/ 451 w 499"/>
                <a:gd name="T17" fmla="*/ 58 h 782"/>
                <a:gd name="T18" fmla="*/ 445 w 499"/>
                <a:gd name="T19" fmla="*/ 30 h 782"/>
                <a:gd name="T20" fmla="*/ 445 w 499"/>
                <a:gd name="T21" fmla="*/ 0 h 782"/>
                <a:gd name="T22" fmla="*/ 445 w 499"/>
                <a:gd name="T23" fmla="*/ 0 h 782"/>
                <a:gd name="T24" fmla="*/ 425 w 499"/>
                <a:gd name="T25" fmla="*/ 4 h 782"/>
                <a:gd name="T26" fmla="*/ 425 w 499"/>
                <a:gd name="T27" fmla="*/ 4 h 782"/>
                <a:gd name="T28" fmla="*/ 427 w 499"/>
                <a:gd name="T29" fmla="*/ 36 h 782"/>
                <a:gd name="T30" fmla="*/ 429 w 499"/>
                <a:gd name="T31" fmla="*/ 66 h 782"/>
                <a:gd name="T32" fmla="*/ 427 w 499"/>
                <a:gd name="T33" fmla="*/ 124 h 782"/>
                <a:gd name="T34" fmla="*/ 421 w 499"/>
                <a:gd name="T35" fmla="*/ 184 h 782"/>
                <a:gd name="T36" fmla="*/ 411 w 499"/>
                <a:gd name="T37" fmla="*/ 242 h 782"/>
                <a:gd name="T38" fmla="*/ 397 w 499"/>
                <a:gd name="T39" fmla="*/ 298 h 782"/>
                <a:gd name="T40" fmla="*/ 379 w 499"/>
                <a:gd name="T41" fmla="*/ 352 h 782"/>
                <a:gd name="T42" fmla="*/ 357 w 499"/>
                <a:gd name="T43" fmla="*/ 404 h 782"/>
                <a:gd name="T44" fmla="*/ 329 w 499"/>
                <a:gd name="T45" fmla="*/ 456 h 782"/>
                <a:gd name="T46" fmla="*/ 299 w 499"/>
                <a:gd name="T47" fmla="*/ 504 h 782"/>
                <a:gd name="T48" fmla="*/ 265 w 499"/>
                <a:gd name="T49" fmla="*/ 550 h 782"/>
                <a:gd name="T50" fmla="*/ 229 w 499"/>
                <a:gd name="T51" fmla="*/ 594 h 782"/>
                <a:gd name="T52" fmla="*/ 189 w 499"/>
                <a:gd name="T53" fmla="*/ 634 h 782"/>
                <a:gd name="T54" fmla="*/ 145 w 499"/>
                <a:gd name="T55" fmla="*/ 672 h 782"/>
                <a:gd name="T56" fmla="*/ 99 w 499"/>
                <a:gd name="T57" fmla="*/ 706 h 782"/>
                <a:gd name="T58" fmla="*/ 50 w 499"/>
                <a:gd name="T59" fmla="*/ 736 h 782"/>
                <a:gd name="T60" fmla="*/ 0 w 499"/>
                <a:gd name="T61" fmla="*/ 764 h 782"/>
                <a:gd name="T62" fmla="*/ 2 w 499"/>
                <a:gd name="T63" fmla="*/ 782 h 782"/>
                <a:gd name="T64" fmla="*/ 2 w 499"/>
                <a:gd name="T65" fmla="*/ 782 h 782"/>
                <a:gd name="T66" fmla="*/ 54 w 499"/>
                <a:gd name="T67" fmla="*/ 760 h 782"/>
                <a:gd name="T68" fmla="*/ 103 w 499"/>
                <a:gd name="T69" fmla="*/ 736 h 782"/>
                <a:gd name="T70" fmla="*/ 151 w 499"/>
                <a:gd name="T71" fmla="*/ 708 h 782"/>
                <a:gd name="T72" fmla="*/ 197 w 499"/>
                <a:gd name="T73" fmla="*/ 676 h 782"/>
                <a:gd name="T74" fmla="*/ 239 w 499"/>
                <a:gd name="T75" fmla="*/ 642 h 782"/>
                <a:gd name="T76" fmla="*/ 279 w 499"/>
                <a:gd name="T77" fmla="*/ 604 h 782"/>
                <a:gd name="T78" fmla="*/ 317 w 499"/>
                <a:gd name="T79" fmla="*/ 564 h 782"/>
                <a:gd name="T80" fmla="*/ 351 w 499"/>
                <a:gd name="T81" fmla="*/ 522 h 782"/>
                <a:gd name="T82" fmla="*/ 381 w 499"/>
                <a:gd name="T83" fmla="*/ 476 h 782"/>
                <a:gd name="T84" fmla="*/ 409 w 499"/>
                <a:gd name="T85" fmla="*/ 430 h 782"/>
                <a:gd name="T86" fmla="*/ 433 w 499"/>
                <a:gd name="T87" fmla="*/ 380 h 782"/>
                <a:gd name="T88" fmla="*/ 455 w 499"/>
                <a:gd name="T89" fmla="*/ 328 h 782"/>
                <a:gd name="T90" fmla="*/ 471 w 499"/>
                <a:gd name="T91" fmla="*/ 276 h 782"/>
                <a:gd name="T92" fmla="*/ 485 w 499"/>
                <a:gd name="T93" fmla="*/ 222 h 782"/>
                <a:gd name="T94" fmla="*/ 493 w 499"/>
                <a:gd name="T95" fmla="*/ 168 h 782"/>
                <a:gd name="T96" fmla="*/ 499 w 499"/>
                <a:gd name="T97" fmla="*/ 112 h 782"/>
                <a:gd name="T98" fmla="*/ 499 w 499"/>
                <a:gd name="T99" fmla="*/ 11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9" h="782">
                  <a:moveTo>
                    <a:pt x="499" y="112"/>
                  </a:moveTo>
                  <a:lnTo>
                    <a:pt x="499" y="112"/>
                  </a:lnTo>
                  <a:lnTo>
                    <a:pt x="493" y="114"/>
                  </a:lnTo>
                  <a:lnTo>
                    <a:pt x="487" y="116"/>
                  </a:lnTo>
                  <a:lnTo>
                    <a:pt x="479" y="116"/>
                  </a:lnTo>
                  <a:lnTo>
                    <a:pt x="475" y="110"/>
                  </a:lnTo>
                  <a:lnTo>
                    <a:pt x="475" y="110"/>
                  </a:lnTo>
                  <a:lnTo>
                    <a:pt x="461" y="84"/>
                  </a:lnTo>
                  <a:lnTo>
                    <a:pt x="451" y="58"/>
                  </a:lnTo>
                  <a:lnTo>
                    <a:pt x="445" y="30"/>
                  </a:lnTo>
                  <a:lnTo>
                    <a:pt x="445" y="0"/>
                  </a:lnTo>
                  <a:lnTo>
                    <a:pt x="445" y="0"/>
                  </a:lnTo>
                  <a:lnTo>
                    <a:pt x="425" y="4"/>
                  </a:lnTo>
                  <a:lnTo>
                    <a:pt x="425" y="4"/>
                  </a:lnTo>
                  <a:lnTo>
                    <a:pt x="427" y="36"/>
                  </a:lnTo>
                  <a:lnTo>
                    <a:pt x="429" y="66"/>
                  </a:lnTo>
                  <a:lnTo>
                    <a:pt x="427" y="124"/>
                  </a:lnTo>
                  <a:lnTo>
                    <a:pt x="421" y="184"/>
                  </a:lnTo>
                  <a:lnTo>
                    <a:pt x="411" y="242"/>
                  </a:lnTo>
                  <a:lnTo>
                    <a:pt x="397" y="298"/>
                  </a:lnTo>
                  <a:lnTo>
                    <a:pt x="379" y="352"/>
                  </a:lnTo>
                  <a:lnTo>
                    <a:pt x="357" y="404"/>
                  </a:lnTo>
                  <a:lnTo>
                    <a:pt x="329" y="456"/>
                  </a:lnTo>
                  <a:lnTo>
                    <a:pt x="299" y="504"/>
                  </a:lnTo>
                  <a:lnTo>
                    <a:pt x="265" y="550"/>
                  </a:lnTo>
                  <a:lnTo>
                    <a:pt x="229" y="594"/>
                  </a:lnTo>
                  <a:lnTo>
                    <a:pt x="189" y="634"/>
                  </a:lnTo>
                  <a:lnTo>
                    <a:pt x="145" y="672"/>
                  </a:lnTo>
                  <a:lnTo>
                    <a:pt x="99" y="706"/>
                  </a:lnTo>
                  <a:lnTo>
                    <a:pt x="50" y="736"/>
                  </a:lnTo>
                  <a:lnTo>
                    <a:pt x="0" y="764"/>
                  </a:lnTo>
                  <a:lnTo>
                    <a:pt x="2" y="782"/>
                  </a:lnTo>
                  <a:lnTo>
                    <a:pt x="2" y="782"/>
                  </a:lnTo>
                  <a:lnTo>
                    <a:pt x="54" y="760"/>
                  </a:lnTo>
                  <a:lnTo>
                    <a:pt x="103" y="736"/>
                  </a:lnTo>
                  <a:lnTo>
                    <a:pt x="151" y="708"/>
                  </a:lnTo>
                  <a:lnTo>
                    <a:pt x="197" y="676"/>
                  </a:lnTo>
                  <a:lnTo>
                    <a:pt x="239" y="642"/>
                  </a:lnTo>
                  <a:lnTo>
                    <a:pt x="279" y="604"/>
                  </a:lnTo>
                  <a:lnTo>
                    <a:pt x="317" y="564"/>
                  </a:lnTo>
                  <a:lnTo>
                    <a:pt x="351" y="522"/>
                  </a:lnTo>
                  <a:lnTo>
                    <a:pt x="381" y="476"/>
                  </a:lnTo>
                  <a:lnTo>
                    <a:pt x="409" y="430"/>
                  </a:lnTo>
                  <a:lnTo>
                    <a:pt x="433" y="380"/>
                  </a:lnTo>
                  <a:lnTo>
                    <a:pt x="455" y="328"/>
                  </a:lnTo>
                  <a:lnTo>
                    <a:pt x="471" y="276"/>
                  </a:lnTo>
                  <a:lnTo>
                    <a:pt x="485" y="222"/>
                  </a:lnTo>
                  <a:lnTo>
                    <a:pt x="493" y="168"/>
                  </a:lnTo>
                  <a:lnTo>
                    <a:pt x="499" y="112"/>
                  </a:lnTo>
                  <a:lnTo>
                    <a:pt x="499" y="112"/>
                  </a:lnTo>
                  <a:close/>
                </a:path>
              </a:pathLst>
            </a:custGeom>
            <a:solidFill>
              <a:srgbClr val="4C4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133"/>
            <p:cNvSpPr>
              <a:spLocks/>
            </p:cNvSpPr>
            <p:nvPr/>
          </p:nvSpPr>
          <p:spPr bwMode="auto">
            <a:xfrm>
              <a:off x="-8556942" y="6979095"/>
              <a:ext cx="1433513" cy="1600200"/>
            </a:xfrm>
            <a:custGeom>
              <a:avLst/>
              <a:gdLst>
                <a:gd name="T0" fmla="*/ 0 w 903"/>
                <a:gd name="T1" fmla="*/ 1008 h 1008"/>
                <a:gd name="T2" fmla="*/ 32 w 903"/>
                <a:gd name="T3" fmla="*/ 170 h 1008"/>
                <a:gd name="T4" fmla="*/ 76 w 903"/>
                <a:gd name="T5" fmla="*/ 110 h 1008"/>
                <a:gd name="T6" fmla="*/ 158 w 903"/>
                <a:gd name="T7" fmla="*/ 118 h 1008"/>
                <a:gd name="T8" fmla="*/ 198 w 903"/>
                <a:gd name="T9" fmla="*/ 126 h 1008"/>
                <a:gd name="T10" fmla="*/ 198 w 903"/>
                <a:gd name="T11" fmla="*/ 126 h 1008"/>
                <a:gd name="T12" fmla="*/ 246 w 903"/>
                <a:gd name="T13" fmla="*/ 122 h 1008"/>
                <a:gd name="T14" fmla="*/ 358 w 903"/>
                <a:gd name="T15" fmla="*/ 110 h 1008"/>
                <a:gd name="T16" fmla="*/ 486 w 903"/>
                <a:gd name="T17" fmla="*/ 92 h 1008"/>
                <a:gd name="T18" fmla="*/ 540 w 903"/>
                <a:gd name="T19" fmla="*/ 84 h 1008"/>
                <a:gd name="T20" fmla="*/ 580 w 903"/>
                <a:gd name="T21" fmla="*/ 76 h 1008"/>
                <a:gd name="T22" fmla="*/ 580 w 903"/>
                <a:gd name="T23" fmla="*/ 76 h 1008"/>
                <a:gd name="T24" fmla="*/ 664 w 903"/>
                <a:gd name="T25" fmla="*/ 54 h 1008"/>
                <a:gd name="T26" fmla="*/ 763 w 903"/>
                <a:gd name="T27" fmla="*/ 28 h 1008"/>
                <a:gd name="T28" fmla="*/ 883 w 903"/>
                <a:gd name="T29" fmla="*/ 0 h 1008"/>
                <a:gd name="T30" fmla="*/ 903 w 903"/>
                <a:gd name="T31" fmla="*/ 142 h 1008"/>
                <a:gd name="T32" fmla="*/ 903 w 903"/>
                <a:gd name="T33" fmla="*/ 142 h 1008"/>
                <a:gd name="T34" fmla="*/ 823 w 903"/>
                <a:gd name="T35" fmla="*/ 160 h 1008"/>
                <a:gd name="T36" fmla="*/ 735 w 903"/>
                <a:gd name="T37" fmla="*/ 180 h 1008"/>
                <a:gd name="T38" fmla="*/ 628 w 903"/>
                <a:gd name="T39" fmla="*/ 202 h 1008"/>
                <a:gd name="T40" fmla="*/ 510 w 903"/>
                <a:gd name="T41" fmla="*/ 224 h 1008"/>
                <a:gd name="T42" fmla="*/ 388 w 903"/>
                <a:gd name="T43" fmla="*/ 246 h 1008"/>
                <a:gd name="T44" fmla="*/ 330 w 903"/>
                <a:gd name="T45" fmla="*/ 254 h 1008"/>
                <a:gd name="T46" fmla="*/ 276 w 903"/>
                <a:gd name="T47" fmla="*/ 260 h 1008"/>
                <a:gd name="T48" fmla="*/ 224 w 903"/>
                <a:gd name="T49" fmla="*/ 266 h 1008"/>
                <a:gd name="T50" fmla="*/ 176 w 903"/>
                <a:gd name="T51" fmla="*/ 268 h 1008"/>
                <a:gd name="T52" fmla="*/ 248 w 903"/>
                <a:gd name="T53" fmla="*/ 922 h 1008"/>
                <a:gd name="T54" fmla="*/ 0 w 903"/>
                <a:gd name="T5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3" h="1008">
                  <a:moveTo>
                    <a:pt x="0" y="1008"/>
                  </a:moveTo>
                  <a:lnTo>
                    <a:pt x="32" y="170"/>
                  </a:lnTo>
                  <a:lnTo>
                    <a:pt x="76" y="110"/>
                  </a:lnTo>
                  <a:lnTo>
                    <a:pt x="158" y="118"/>
                  </a:lnTo>
                  <a:lnTo>
                    <a:pt x="198" y="126"/>
                  </a:lnTo>
                  <a:lnTo>
                    <a:pt x="198" y="126"/>
                  </a:lnTo>
                  <a:lnTo>
                    <a:pt x="246" y="122"/>
                  </a:lnTo>
                  <a:lnTo>
                    <a:pt x="358" y="110"/>
                  </a:lnTo>
                  <a:lnTo>
                    <a:pt x="486" y="92"/>
                  </a:lnTo>
                  <a:lnTo>
                    <a:pt x="540" y="84"/>
                  </a:lnTo>
                  <a:lnTo>
                    <a:pt x="580" y="76"/>
                  </a:lnTo>
                  <a:lnTo>
                    <a:pt x="580" y="76"/>
                  </a:lnTo>
                  <a:lnTo>
                    <a:pt x="664" y="54"/>
                  </a:lnTo>
                  <a:lnTo>
                    <a:pt x="763" y="28"/>
                  </a:lnTo>
                  <a:lnTo>
                    <a:pt x="883" y="0"/>
                  </a:lnTo>
                  <a:lnTo>
                    <a:pt x="903" y="142"/>
                  </a:lnTo>
                  <a:lnTo>
                    <a:pt x="903" y="142"/>
                  </a:lnTo>
                  <a:lnTo>
                    <a:pt x="823" y="160"/>
                  </a:lnTo>
                  <a:lnTo>
                    <a:pt x="735" y="180"/>
                  </a:lnTo>
                  <a:lnTo>
                    <a:pt x="628" y="202"/>
                  </a:lnTo>
                  <a:lnTo>
                    <a:pt x="510" y="224"/>
                  </a:lnTo>
                  <a:lnTo>
                    <a:pt x="388" y="246"/>
                  </a:lnTo>
                  <a:lnTo>
                    <a:pt x="330" y="254"/>
                  </a:lnTo>
                  <a:lnTo>
                    <a:pt x="276" y="260"/>
                  </a:lnTo>
                  <a:lnTo>
                    <a:pt x="224" y="266"/>
                  </a:lnTo>
                  <a:lnTo>
                    <a:pt x="176" y="268"/>
                  </a:lnTo>
                  <a:lnTo>
                    <a:pt x="248" y="922"/>
                  </a:lnTo>
                  <a:lnTo>
                    <a:pt x="0" y="1008"/>
                  </a:lnTo>
                  <a:close/>
                </a:path>
              </a:pathLst>
            </a:custGeom>
            <a:solidFill>
              <a:srgbClr val="2F4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134"/>
            <p:cNvSpPr>
              <a:spLocks/>
            </p:cNvSpPr>
            <p:nvPr/>
          </p:nvSpPr>
          <p:spPr bwMode="auto">
            <a:xfrm>
              <a:off x="-8556942" y="6979095"/>
              <a:ext cx="1433513" cy="1600200"/>
            </a:xfrm>
            <a:custGeom>
              <a:avLst/>
              <a:gdLst>
                <a:gd name="T0" fmla="*/ 0 w 903"/>
                <a:gd name="T1" fmla="*/ 1008 h 1008"/>
                <a:gd name="T2" fmla="*/ 32 w 903"/>
                <a:gd name="T3" fmla="*/ 170 h 1008"/>
                <a:gd name="T4" fmla="*/ 76 w 903"/>
                <a:gd name="T5" fmla="*/ 110 h 1008"/>
                <a:gd name="T6" fmla="*/ 158 w 903"/>
                <a:gd name="T7" fmla="*/ 118 h 1008"/>
                <a:gd name="T8" fmla="*/ 198 w 903"/>
                <a:gd name="T9" fmla="*/ 126 h 1008"/>
                <a:gd name="T10" fmla="*/ 198 w 903"/>
                <a:gd name="T11" fmla="*/ 126 h 1008"/>
                <a:gd name="T12" fmla="*/ 246 w 903"/>
                <a:gd name="T13" fmla="*/ 122 h 1008"/>
                <a:gd name="T14" fmla="*/ 358 w 903"/>
                <a:gd name="T15" fmla="*/ 110 h 1008"/>
                <a:gd name="T16" fmla="*/ 486 w 903"/>
                <a:gd name="T17" fmla="*/ 92 h 1008"/>
                <a:gd name="T18" fmla="*/ 540 w 903"/>
                <a:gd name="T19" fmla="*/ 84 h 1008"/>
                <a:gd name="T20" fmla="*/ 580 w 903"/>
                <a:gd name="T21" fmla="*/ 76 h 1008"/>
                <a:gd name="T22" fmla="*/ 580 w 903"/>
                <a:gd name="T23" fmla="*/ 76 h 1008"/>
                <a:gd name="T24" fmla="*/ 664 w 903"/>
                <a:gd name="T25" fmla="*/ 54 h 1008"/>
                <a:gd name="T26" fmla="*/ 763 w 903"/>
                <a:gd name="T27" fmla="*/ 28 h 1008"/>
                <a:gd name="T28" fmla="*/ 883 w 903"/>
                <a:gd name="T29" fmla="*/ 0 h 1008"/>
                <a:gd name="T30" fmla="*/ 903 w 903"/>
                <a:gd name="T31" fmla="*/ 142 h 1008"/>
                <a:gd name="T32" fmla="*/ 903 w 903"/>
                <a:gd name="T33" fmla="*/ 142 h 1008"/>
                <a:gd name="T34" fmla="*/ 823 w 903"/>
                <a:gd name="T35" fmla="*/ 160 h 1008"/>
                <a:gd name="T36" fmla="*/ 735 w 903"/>
                <a:gd name="T37" fmla="*/ 180 h 1008"/>
                <a:gd name="T38" fmla="*/ 628 w 903"/>
                <a:gd name="T39" fmla="*/ 202 h 1008"/>
                <a:gd name="T40" fmla="*/ 510 w 903"/>
                <a:gd name="T41" fmla="*/ 224 h 1008"/>
                <a:gd name="T42" fmla="*/ 388 w 903"/>
                <a:gd name="T43" fmla="*/ 246 h 1008"/>
                <a:gd name="T44" fmla="*/ 330 w 903"/>
                <a:gd name="T45" fmla="*/ 254 h 1008"/>
                <a:gd name="T46" fmla="*/ 276 w 903"/>
                <a:gd name="T47" fmla="*/ 260 h 1008"/>
                <a:gd name="T48" fmla="*/ 224 w 903"/>
                <a:gd name="T49" fmla="*/ 266 h 1008"/>
                <a:gd name="T50" fmla="*/ 176 w 903"/>
                <a:gd name="T51" fmla="*/ 268 h 1008"/>
                <a:gd name="T52" fmla="*/ 248 w 903"/>
                <a:gd name="T53" fmla="*/ 922 h 1008"/>
                <a:gd name="T54" fmla="*/ 0 w 903"/>
                <a:gd name="T5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3" h="1008">
                  <a:moveTo>
                    <a:pt x="0" y="1008"/>
                  </a:moveTo>
                  <a:lnTo>
                    <a:pt x="32" y="170"/>
                  </a:lnTo>
                  <a:lnTo>
                    <a:pt x="76" y="110"/>
                  </a:lnTo>
                  <a:lnTo>
                    <a:pt x="158" y="118"/>
                  </a:lnTo>
                  <a:lnTo>
                    <a:pt x="198" y="126"/>
                  </a:lnTo>
                  <a:lnTo>
                    <a:pt x="198" y="126"/>
                  </a:lnTo>
                  <a:lnTo>
                    <a:pt x="246" y="122"/>
                  </a:lnTo>
                  <a:lnTo>
                    <a:pt x="358" y="110"/>
                  </a:lnTo>
                  <a:lnTo>
                    <a:pt x="486" y="92"/>
                  </a:lnTo>
                  <a:lnTo>
                    <a:pt x="540" y="84"/>
                  </a:lnTo>
                  <a:lnTo>
                    <a:pt x="580" y="76"/>
                  </a:lnTo>
                  <a:lnTo>
                    <a:pt x="580" y="76"/>
                  </a:lnTo>
                  <a:lnTo>
                    <a:pt x="664" y="54"/>
                  </a:lnTo>
                  <a:lnTo>
                    <a:pt x="763" y="28"/>
                  </a:lnTo>
                  <a:lnTo>
                    <a:pt x="883" y="0"/>
                  </a:lnTo>
                  <a:lnTo>
                    <a:pt x="903" y="142"/>
                  </a:lnTo>
                  <a:lnTo>
                    <a:pt x="903" y="142"/>
                  </a:lnTo>
                  <a:lnTo>
                    <a:pt x="823" y="160"/>
                  </a:lnTo>
                  <a:lnTo>
                    <a:pt x="735" y="180"/>
                  </a:lnTo>
                  <a:lnTo>
                    <a:pt x="628" y="202"/>
                  </a:lnTo>
                  <a:lnTo>
                    <a:pt x="510" y="224"/>
                  </a:lnTo>
                  <a:lnTo>
                    <a:pt x="388" y="246"/>
                  </a:lnTo>
                  <a:lnTo>
                    <a:pt x="330" y="254"/>
                  </a:lnTo>
                  <a:lnTo>
                    <a:pt x="276" y="260"/>
                  </a:lnTo>
                  <a:lnTo>
                    <a:pt x="224" y="266"/>
                  </a:lnTo>
                  <a:lnTo>
                    <a:pt x="176" y="268"/>
                  </a:lnTo>
                  <a:lnTo>
                    <a:pt x="248" y="922"/>
                  </a:lnTo>
                  <a:lnTo>
                    <a:pt x="0" y="10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135"/>
            <p:cNvSpPr>
              <a:spLocks noEditPoints="1"/>
            </p:cNvSpPr>
            <p:nvPr/>
          </p:nvSpPr>
          <p:spPr bwMode="auto">
            <a:xfrm>
              <a:off x="-8277542" y="7166420"/>
              <a:ext cx="146050" cy="317500"/>
            </a:xfrm>
            <a:custGeom>
              <a:avLst/>
              <a:gdLst>
                <a:gd name="T0" fmla="*/ 0 w 92"/>
                <a:gd name="T1" fmla="*/ 150 h 200"/>
                <a:gd name="T2" fmla="*/ 0 w 92"/>
                <a:gd name="T3" fmla="*/ 150 h 200"/>
                <a:gd name="T4" fmla="*/ 6 w 92"/>
                <a:gd name="T5" fmla="*/ 200 h 200"/>
                <a:gd name="T6" fmla="*/ 6 w 92"/>
                <a:gd name="T7" fmla="*/ 200 h 200"/>
                <a:gd name="T8" fmla="*/ 0 w 92"/>
                <a:gd name="T9" fmla="*/ 150 h 200"/>
                <a:gd name="T10" fmla="*/ 22 w 92"/>
                <a:gd name="T11" fmla="*/ 8 h 200"/>
                <a:gd name="T12" fmla="*/ 22 w 92"/>
                <a:gd name="T13" fmla="*/ 8 h 200"/>
                <a:gd name="T14" fmla="*/ 22 w 92"/>
                <a:gd name="T15" fmla="*/ 8 h 200"/>
                <a:gd name="T16" fmla="*/ 22 w 92"/>
                <a:gd name="T17" fmla="*/ 8 h 200"/>
                <a:gd name="T18" fmla="*/ 22 w 92"/>
                <a:gd name="T19" fmla="*/ 8 h 200"/>
                <a:gd name="T20" fmla="*/ 22 w 92"/>
                <a:gd name="T21" fmla="*/ 8 h 200"/>
                <a:gd name="T22" fmla="*/ 22 w 92"/>
                <a:gd name="T23" fmla="*/ 8 h 200"/>
                <a:gd name="T24" fmla="*/ 22 w 92"/>
                <a:gd name="T25" fmla="*/ 8 h 200"/>
                <a:gd name="T26" fmla="*/ 22 w 92"/>
                <a:gd name="T27" fmla="*/ 8 h 200"/>
                <a:gd name="T28" fmla="*/ 22 w 92"/>
                <a:gd name="T29" fmla="*/ 8 h 200"/>
                <a:gd name="T30" fmla="*/ 22 w 92"/>
                <a:gd name="T31" fmla="*/ 8 h 200"/>
                <a:gd name="T32" fmla="*/ 22 w 92"/>
                <a:gd name="T33" fmla="*/ 8 h 200"/>
                <a:gd name="T34" fmla="*/ 22 w 92"/>
                <a:gd name="T35" fmla="*/ 8 h 200"/>
                <a:gd name="T36" fmla="*/ 92 w 92"/>
                <a:gd name="T37" fmla="*/ 0 h 200"/>
                <a:gd name="T38" fmla="*/ 92 w 92"/>
                <a:gd name="T39" fmla="*/ 0 h 200"/>
                <a:gd name="T40" fmla="*/ 22 w 92"/>
                <a:gd name="T41" fmla="*/ 8 h 200"/>
                <a:gd name="T42" fmla="*/ 22 w 92"/>
                <a:gd name="T43" fmla="*/ 8 h 200"/>
                <a:gd name="T44" fmla="*/ 92 w 92"/>
                <a:gd name="T45" fmla="*/ 0 h 200"/>
                <a:gd name="T46" fmla="*/ 92 w 92"/>
                <a:gd name="T4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200">
                  <a:moveTo>
                    <a:pt x="0" y="150"/>
                  </a:moveTo>
                  <a:lnTo>
                    <a:pt x="0" y="150"/>
                  </a:lnTo>
                  <a:lnTo>
                    <a:pt x="6" y="200"/>
                  </a:lnTo>
                  <a:lnTo>
                    <a:pt x="6" y="200"/>
                  </a:lnTo>
                  <a:lnTo>
                    <a:pt x="0" y="150"/>
                  </a:lnTo>
                  <a:close/>
                  <a:moveTo>
                    <a:pt x="22" y="8"/>
                  </a:moveTo>
                  <a:lnTo>
                    <a:pt x="22" y="8"/>
                  </a:lnTo>
                  <a:lnTo>
                    <a:pt x="22" y="8"/>
                  </a:lnTo>
                  <a:close/>
                  <a:moveTo>
                    <a:pt x="22" y="8"/>
                  </a:moveTo>
                  <a:lnTo>
                    <a:pt x="22" y="8"/>
                  </a:lnTo>
                  <a:lnTo>
                    <a:pt x="22" y="8"/>
                  </a:lnTo>
                  <a:lnTo>
                    <a:pt x="22" y="8"/>
                  </a:lnTo>
                  <a:lnTo>
                    <a:pt x="22" y="8"/>
                  </a:lnTo>
                  <a:close/>
                  <a:moveTo>
                    <a:pt x="22" y="8"/>
                  </a:moveTo>
                  <a:lnTo>
                    <a:pt x="22" y="8"/>
                  </a:lnTo>
                  <a:lnTo>
                    <a:pt x="22" y="8"/>
                  </a:lnTo>
                  <a:lnTo>
                    <a:pt x="22" y="8"/>
                  </a:lnTo>
                  <a:lnTo>
                    <a:pt x="22" y="8"/>
                  </a:lnTo>
                  <a:close/>
                  <a:moveTo>
                    <a:pt x="92" y="0"/>
                  </a:moveTo>
                  <a:lnTo>
                    <a:pt x="92" y="0"/>
                  </a:lnTo>
                  <a:lnTo>
                    <a:pt x="22" y="8"/>
                  </a:lnTo>
                  <a:lnTo>
                    <a:pt x="22" y="8"/>
                  </a:lnTo>
                  <a:lnTo>
                    <a:pt x="92" y="0"/>
                  </a:lnTo>
                  <a:lnTo>
                    <a:pt x="92"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136"/>
            <p:cNvSpPr>
              <a:spLocks/>
            </p:cNvSpPr>
            <p:nvPr/>
          </p:nvSpPr>
          <p:spPr bwMode="auto">
            <a:xfrm>
              <a:off x="-8277542" y="7404545"/>
              <a:ext cx="9525" cy="79375"/>
            </a:xfrm>
            <a:custGeom>
              <a:avLst/>
              <a:gdLst>
                <a:gd name="T0" fmla="*/ 0 w 6"/>
                <a:gd name="T1" fmla="*/ 0 h 50"/>
                <a:gd name="T2" fmla="*/ 0 w 6"/>
                <a:gd name="T3" fmla="*/ 0 h 50"/>
                <a:gd name="T4" fmla="*/ 6 w 6"/>
                <a:gd name="T5" fmla="*/ 50 h 50"/>
                <a:gd name="T6" fmla="*/ 6 w 6"/>
                <a:gd name="T7" fmla="*/ 50 h 50"/>
                <a:gd name="T8" fmla="*/ 0 w 6"/>
                <a:gd name="T9" fmla="*/ 0 h 50"/>
              </a:gdLst>
              <a:ahLst/>
              <a:cxnLst>
                <a:cxn ang="0">
                  <a:pos x="T0" y="T1"/>
                </a:cxn>
                <a:cxn ang="0">
                  <a:pos x="T2" y="T3"/>
                </a:cxn>
                <a:cxn ang="0">
                  <a:pos x="T4" y="T5"/>
                </a:cxn>
                <a:cxn ang="0">
                  <a:pos x="T6" y="T7"/>
                </a:cxn>
                <a:cxn ang="0">
                  <a:pos x="T8" y="T9"/>
                </a:cxn>
              </a:cxnLst>
              <a:rect l="0" t="0" r="r" b="b"/>
              <a:pathLst>
                <a:path w="6" h="50">
                  <a:moveTo>
                    <a:pt x="0" y="0"/>
                  </a:moveTo>
                  <a:lnTo>
                    <a:pt x="0" y="0"/>
                  </a:lnTo>
                  <a:lnTo>
                    <a:pt x="6" y="50"/>
                  </a:lnTo>
                  <a:lnTo>
                    <a:pt x="6" y="5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137"/>
            <p:cNvSpPr>
              <a:spLocks/>
            </p:cNvSpPr>
            <p:nvPr/>
          </p:nvSpPr>
          <p:spPr bwMode="auto">
            <a:xfrm>
              <a:off x="-8242617" y="717912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Rectangle 138"/>
            <p:cNvSpPr>
              <a:spLocks noChangeArrowheads="1"/>
            </p:cNvSpPr>
            <p:nvPr/>
          </p:nvSpPr>
          <p:spPr bwMode="auto">
            <a:xfrm>
              <a:off x="-8242617" y="71791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Rectangle 139"/>
            <p:cNvSpPr>
              <a:spLocks noChangeArrowheads="1"/>
            </p:cNvSpPr>
            <p:nvPr/>
          </p:nvSpPr>
          <p:spPr bwMode="auto">
            <a:xfrm>
              <a:off x="-8242617" y="71791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140"/>
            <p:cNvSpPr>
              <a:spLocks/>
            </p:cNvSpPr>
            <p:nvPr/>
          </p:nvSpPr>
          <p:spPr bwMode="auto">
            <a:xfrm>
              <a:off x="-8242617" y="7166420"/>
              <a:ext cx="111125" cy="12700"/>
            </a:xfrm>
            <a:custGeom>
              <a:avLst/>
              <a:gdLst>
                <a:gd name="T0" fmla="*/ 70 w 70"/>
                <a:gd name="T1" fmla="*/ 0 h 8"/>
                <a:gd name="T2" fmla="*/ 70 w 70"/>
                <a:gd name="T3" fmla="*/ 0 h 8"/>
                <a:gd name="T4" fmla="*/ 0 w 70"/>
                <a:gd name="T5" fmla="*/ 8 h 8"/>
                <a:gd name="T6" fmla="*/ 0 w 70"/>
                <a:gd name="T7" fmla="*/ 8 h 8"/>
                <a:gd name="T8" fmla="*/ 70 w 70"/>
                <a:gd name="T9" fmla="*/ 0 h 8"/>
                <a:gd name="T10" fmla="*/ 70 w 70"/>
                <a:gd name="T11" fmla="*/ 0 h 8"/>
              </a:gdLst>
              <a:ahLst/>
              <a:cxnLst>
                <a:cxn ang="0">
                  <a:pos x="T0" y="T1"/>
                </a:cxn>
                <a:cxn ang="0">
                  <a:pos x="T2" y="T3"/>
                </a:cxn>
                <a:cxn ang="0">
                  <a:pos x="T4" y="T5"/>
                </a:cxn>
                <a:cxn ang="0">
                  <a:pos x="T6" y="T7"/>
                </a:cxn>
                <a:cxn ang="0">
                  <a:pos x="T8" y="T9"/>
                </a:cxn>
                <a:cxn ang="0">
                  <a:pos x="T10" y="T11"/>
                </a:cxn>
              </a:cxnLst>
              <a:rect l="0" t="0" r="r" b="b"/>
              <a:pathLst>
                <a:path w="70" h="8">
                  <a:moveTo>
                    <a:pt x="70" y="0"/>
                  </a:moveTo>
                  <a:lnTo>
                    <a:pt x="70" y="0"/>
                  </a:lnTo>
                  <a:lnTo>
                    <a:pt x="0" y="8"/>
                  </a:lnTo>
                  <a:lnTo>
                    <a:pt x="0" y="8"/>
                  </a:lnTo>
                  <a:lnTo>
                    <a:pt x="70" y="0"/>
                  </a:lnTo>
                  <a:lnTo>
                    <a:pt x="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141"/>
            <p:cNvSpPr>
              <a:spLocks noEditPoints="1"/>
            </p:cNvSpPr>
            <p:nvPr/>
          </p:nvSpPr>
          <p:spPr bwMode="auto">
            <a:xfrm>
              <a:off x="-8534717" y="7160070"/>
              <a:ext cx="403225" cy="841375"/>
            </a:xfrm>
            <a:custGeom>
              <a:avLst/>
              <a:gdLst>
                <a:gd name="T0" fmla="*/ 18 w 254"/>
                <a:gd name="T1" fmla="*/ 104 h 530"/>
                <a:gd name="T2" fmla="*/ 16 w 254"/>
                <a:gd name="T3" fmla="*/ 108 h 530"/>
                <a:gd name="T4" fmla="*/ 0 w 254"/>
                <a:gd name="T5" fmla="*/ 524 h 530"/>
                <a:gd name="T6" fmla="*/ 18 w 254"/>
                <a:gd name="T7" fmla="*/ 104 h 530"/>
                <a:gd name="T8" fmla="*/ 20 w 254"/>
                <a:gd name="T9" fmla="*/ 74 h 530"/>
                <a:gd name="T10" fmla="*/ 20 w 254"/>
                <a:gd name="T11" fmla="*/ 74 h 530"/>
                <a:gd name="T12" fmla="*/ 18 w 254"/>
                <a:gd name="T13" fmla="*/ 76 h 530"/>
                <a:gd name="T14" fmla="*/ 18 w 254"/>
                <a:gd name="T15" fmla="*/ 104 h 530"/>
                <a:gd name="T16" fmla="*/ 20 w 254"/>
                <a:gd name="T17" fmla="*/ 100 h 530"/>
                <a:gd name="T18" fmla="*/ 20 w 254"/>
                <a:gd name="T19" fmla="*/ 74 h 530"/>
                <a:gd name="T20" fmla="*/ 112 w 254"/>
                <a:gd name="T21" fmla="*/ 0 h 530"/>
                <a:gd name="T22" fmla="*/ 112 w 254"/>
                <a:gd name="T23" fmla="*/ 0 h 530"/>
                <a:gd name="T24" fmla="*/ 92 w 254"/>
                <a:gd name="T25" fmla="*/ 22 h 530"/>
                <a:gd name="T26" fmla="*/ 142 w 254"/>
                <a:gd name="T27" fmla="*/ 184 h 530"/>
                <a:gd name="T28" fmla="*/ 72 w 254"/>
                <a:gd name="T29" fmla="*/ 192 h 530"/>
                <a:gd name="T30" fmla="*/ 120 w 254"/>
                <a:gd name="T31" fmla="*/ 270 h 530"/>
                <a:gd name="T32" fmla="*/ 0 w 254"/>
                <a:gd name="T33" fmla="*/ 524 h 530"/>
                <a:gd name="T34" fmla="*/ 0 w 254"/>
                <a:gd name="T35" fmla="*/ 530 h 530"/>
                <a:gd name="T36" fmla="*/ 0 w 254"/>
                <a:gd name="T37" fmla="*/ 530 h 530"/>
                <a:gd name="T38" fmla="*/ 18 w 254"/>
                <a:gd name="T39" fmla="*/ 498 h 530"/>
                <a:gd name="T40" fmla="*/ 18 w 254"/>
                <a:gd name="T41" fmla="*/ 498 h 530"/>
                <a:gd name="T42" fmla="*/ 56 w 254"/>
                <a:gd name="T43" fmla="*/ 434 h 530"/>
                <a:gd name="T44" fmla="*/ 94 w 254"/>
                <a:gd name="T45" fmla="*/ 368 h 530"/>
                <a:gd name="T46" fmla="*/ 112 w 254"/>
                <a:gd name="T47" fmla="*/ 334 h 530"/>
                <a:gd name="T48" fmla="*/ 126 w 254"/>
                <a:gd name="T49" fmla="*/ 302 h 530"/>
                <a:gd name="T50" fmla="*/ 142 w 254"/>
                <a:gd name="T51" fmla="*/ 266 h 530"/>
                <a:gd name="T52" fmla="*/ 152 w 254"/>
                <a:gd name="T53" fmla="*/ 230 h 530"/>
                <a:gd name="T54" fmla="*/ 152 w 254"/>
                <a:gd name="T55" fmla="*/ 230 h 530"/>
                <a:gd name="T56" fmla="*/ 160 w 254"/>
                <a:gd name="T57" fmla="*/ 216 h 530"/>
                <a:gd name="T58" fmla="*/ 168 w 254"/>
                <a:gd name="T59" fmla="*/ 204 h 530"/>
                <a:gd name="T60" fmla="*/ 162 w 254"/>
                <a:gd name="T61" fmla="*/ 154 h 530"/>
                <a:gd name="T62" fmla="*/ 162 w 254"/>
                <a:gd name="T63" fmla="*/ 154 h 530"/>
                <a:gd name="T64" fmla="*/ 164 w 254"/>
                <a:gd name="T65" fmla="*/ 154 h 530"/>
                <a:gd name="T66" fmla="*/ 164 w 254"/>
                <a:gd name="T67" fmla="*/ 154 h 530"/>
                <a:gd name="T68" fmla="*/ 160 w 254"/>
                <a:gd name="T69" fmla="*/ 142 h 530"/>
                <a:gd name="T70" fmla="*/ 160 w 254"/>
                <a:gd name="T71" fmla="*/ 128 h 530"/>
                <a:gd name="T72" fmla="*/ 162 w 254"/>
                <a:gd name="T73" fmla="*/ 114 h 530"/>
                <a:gd name="T74" fmla="*/ 170 w 254"/>
                <a:gd name="T75" fmla="*/ 98 h 530"/>
                <a:gd name="T76" fmla="*/ 170 w 254"/>
                <a:gd name="T77" fmla="*/ 98 h 530"/>
                <a:gd name="T78" fmla="*/ 188 w 254"/>
                <a:gd name="T79" fmla="*/ 74 h 530"/>
                <a:gd name="T80" fmla="*/ 210 w 254"/>
                <a:gd name="T81" fmla="*/ 50 h 530"/>
                <a:gd name="T82" fmla="*/ 232 w 254"/>
                <a:gd name="T83" fmla="*/ 26 h 530"/>
                <a:gd name="T84" fmla="*/ 254 w 254"/>
                <a:gd name="T85" fmla="*/ 4 h 530"/>
                <a:gd name="T86" fmla="*/ 254 w 254"/>
                <a:gd name="T87" fmla="*/ 4 h 530"/>
                <a:gd name="T88" fmla="*/ 184 w 254"/>
                <a:gd name="T89" fmla="*/ 12 h 530"/>
                <a:gd name="T90" fmla="*/ 184 w 254"/>
                <a:gd name="T91" fmla="*/ 12 h 530"/>
                <a:gd name="T92" fmla="*/ 184 w 254"/>
                <a:gd name="T93" fmla="*/ 12 h 530"/>
                <a:gd name="T94" fmla="*/ 184 w 254"/>
                <a:gd name="T95" fmla="*/ 12 h 530"/>
                <a:gd name="T96" fmla="*/ 184 w 254"/>
                <a:gd name="T97" fmla="*/ 12 h 530"/>
                <a:gd name="T98" fmla="*/ 184 w 254"/>
                <a:gd name="T99" fmla="*/ 12 h 530"/>
                <a:gd name="T100" fmla="*/ 184 w 254"/>
                <a:gd name="T101" fmla="*/ 12 h 530"/>
                <a:gd name="T102" fmla="*/ 184 w 254"/>
                <a:gd name="T103" fmla="*/ 12 h 530"/>
                <a:gd name="T104" fmla="*/ 184 w 254"/>
                <a:gd name="T105" fmla="*/ 12 h 530"/>
                <a:gd name="T106" fmla="*/ 184 w 254"/>
                <a:gd name="T107" fmla="*/ 12 h 530"/>
                <a:gd name="T108" fmla="*/ 184 w 254"/>
                <a:gd name="T109" fmla="*/ 12 h 530"/>
                <a:gd name="T110" fmla="*/ 184 w 254"/>
                <a:gd name="T111" fmla="*/ 12 h 530"/>
                <a:gd name="T112" fmla="*/ 184 w 254"/>
                <a:gd name="T113" fmla="*/ 12 h 530"/>
                <a:gd name="T114" fmla="*/ 184 w 254"/>
                <a:gd name="T115" fmla="*/ 12 h 530"/>
                <a:gd name="T116" fmla="*/ 184 w 254"/>
                <a:gd name="T117" fmla="*/ 12 h 530"/>
                <a:gd name="T118" fmla="*/ 144 w 254"/>
                <a:gd name="T119" fmla="*/ 4 h 530"/>
                <a:gd name="T120" fmla="*/ 112 w 254"/>
                <a:gd name="T121"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530">
                  <a:moveTo>
                    <a:pt x="18" y="104"/>
                  </a:moveTo>
                  <a:lnTo>
                    <a:pt x="16" y="108"/>
                  </a:lnTo>
                  <a:lnTo>
                    <a:pt x="0" y="524"/>
                  </a:lnTo>
                  <a:lnTo>
                    <a:pt x="18" y="104"/>
                  </a:lnTo>
                  <a:close/>
                  <a:moveTo>
                    <a:pt x="20" y="74"/>
                  </a:moveTo>
                  <a:lnTo>
                    <a:pt x="20" y="74"/>
                  </a:lnTo>
                  <a:lnTo>
                    <a:pt x="18" y="76"/>
                  </a:lnTo>
                  <a:lnTo>
                    <a:pt x="18" y="104"/>
                  </a:lnTo>
                  <a:lnTo>
                    <a:pt x="20" y="100"/>
                  </a:lnTo>
                  <a:lnTo>
                    <a:pt x="20" y="74"/>
                  </a:lnTo>
                  <a:close/>
                  <a:moveTo>
                    <a:pt x="112" y="0"/>
                  </a:moveTo>
                  <a:lnTo>
                    <a:pt x="112" y="0"/>
                  </a:lnTo>
                  <a:lnTo>
                    <a:pt x="92" y="22"/>
                  </a:lnTo>
                  <a:lnTo>
                    <a:pt x="142" y="184"/>
                  </a:lnTo>
                  <a:lnTo>
                    <a:pt x="72" y="192"/>
                  </a:lnTo>
                  <a:lnTo>
                    <a:pt x="120" y="270"/>
                  </a:lnTo>
                  <a:lnTo>
                    <a:pt x="0" y="524"/>
                  </a:lnTo>
                  <a:lnTo>
                    <a:pt x="0" y="530"/>
                  </a:lnTo>
                  <a:lnTo>
                    <a:pt x="0" y="530"/>
                  </a:lnTo>
                  <a:lnTo>
                    <a:pt x="18" y="498"/>
                  </a:lnTo>
                  <a:lnTo>
                    <a:pt x="18" y="498"/>
                  </a:lnTo>
                  <a:lnTo>
                    <a:pt x="56" y="434"/>
                  </a:lnTo>
                  <a:lnTo>
                    <a:pt x="94" y="368"/>
                  </a:lnTo>
                  <a:lnTo>
                    <a:pt x="112" y="334"/>
                  </a:lnTo>
                  <a:lnTo>
                    <a:pt x="126" y="302"/>
                  </a:lnTo>
                  <a:lnTo>
                    <a:pt x="142" y="266"/>
                  </a:lnTo>
                  <a:lnTo>
                    <a:pt x="152" y="230"/>
                  </a:lnTo>
                  <a:lnTo>
                    <a:pt x="152" y="230"/>
                  </a:lnTo>
                  <a:lnTo>
                    <a:pt x="160" y="216"/>
                  </a:lnTo>
                  <a:lnTo>
                    <a:pt x="168" y="204"/>
                  </a:lnTo>
                  <a:lnTo>
                    <a:pt x="162" y="154"/>
                  </a:lnTo>
                  <a:lnTo>
                    <a:pt x="162" y="154"/>
                  </a:lnTo>
                  <a:lnTo>
                    <a:pt x="164" y="154"/>
                  </a:lnTo>
                  <a:lnTo>
                    <a:pt x="164" y="154"/>
                  </a:lnTo>
                  <a:lnTo>
                    <a:pt x="160" y="142"/>
                  </a:lnTo>
                  <a:lnTo>
                    <a:pt x="160" y="128"/>
                  </a:lnTo>
                  <a:lnTo>
                    <a:pt x="162" y="114"/>
                  </a:lnTo>
                  <a:lnTo>
                    <a:pt x="170" y="98"/>
                  </a:lnTo>
                  <a:lnTo>
                    <a:pt x="170" y="98"/>
                  </a:lnTo>
                  <a:lnTo>
                    <a:pt x="188" y="74"/>
                  </a:lnTo>
                  <a:lnTo>
                    <a:pt x="210" y="50"/>
                  </a:lnTo>
                  <a:lnTo>
                    <a:pt x="232" y="26"/>
                  </a:lnTo>
                  <a:lnTo>
                    <a:pt x="254" y="4"/>
                  </a:lnTo>
                  <a:lnTo>
                    <a:pt x="254" y="4"/>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44" y="4"/>
                  </a:lnTo>
                  <a:lnTo>
                    <a:pt x="112" y="0"/>
                  </a:lnTo>
                  <a:close/>
                </a:path>
              </a:pathLst>
            </a:custGeom>
            <a:solidFill>
              <a:srgbClr val="2A3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142"/>
            <p:cNvSpPr>
              <a:spLocks/>
            </p:cNvSpPr>
            <p:nvPr/>
          </p:nvSpPr>
          <p:spPr bwMode="auto">
            <a:xfrm>
              <a:off x="-8534717" y="7325170"/>
              <a:ext cx="28575" cy="666750"/>
            </a:xfrm>
            <a:custGeom>
              <a:avLst/>
              <a:gdLst>
                <a:gd name="T0" fmla="*/ 18 w 18"/>
                <a:gd name="T1" fmla="*/ 0 h 420"/>
                <a:gd name="T2" fmla="*/ 16 w 18"/>
                <a:gd name="T3" fmla="*/ 4 h 420"/>
                <a:gd name="T4" fmla="*/ 0 w 18"/>
                <a:gd name="T5" fmla="*/ 420 h 420"/>
                <a:gd name="T6" fmla="*/ 18 w 18"/>
                <a:gd name="T7" fmla="*/ 0 h 420"/>
              </a:gdLst>
              <a:ahLst/>
              <a:cxnLst>
                <a:cxn ang="0">
                  <a:pos x="T0" y="T1"/>
                </a:cxn>
                <a:cxn ang="0">
                  <a:pos x="T2" y="T3"/>
                </a:cxn>
                <a:cxn ang="0">
                  <a:pos x="T4" y="T5"/>
                </a:cxn>
                <a:cxn ang="0">
                  <a:pos x="T6" y="T7"/>
                </a:cxn>
              </a:cxnLst>
              <a:rect l="0" t="0" r="r" b="b"/>
              <a:pathLst>
                <a:path w="18" h="420">
                  <a:moveTo>
                    <a:pt x="18" y="0"/>
                  </a:moveTo>
                  <a:lnTo>
                    <a:pt x="16" y="4"/>
                  </a:lnTo>
                  <a:lnTo>
                    <a:pt x="0" y="420"/>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143"/>
            <p:cNvSpPr>
              <a:spLocks/>
            </p:cNvSpPr>
            <p:nvPr/>
          </p:nvSpPr>
          <p:spPr bwMode="auto">
            <a:xfrm>
              <a:off x="-8506142" y="7277545"/>
              <a:ext cx="3175" cy="47625"/>
            </a:xfrm>
            <a:custGeom>
              <a:avLst/>
              <a:gdLst>
                <a:gd name="T0" fmla="*/ 2 w 2"/>
                <a:gd name="T1" fmla="*/ 0 h 30"/>
                <a:gd name="T2" fmla="*/ 2 w 2"/>
                <a:gd name="T3" fmla="*/ 0 h 30"/>
                <a:gd name="T4" fmla="*/ 0 w 2"/>
                <a:gd name="T5" fmla="*/ 2 h 30"/>
                <a:gd name="T6" fmla="*/ 0 w 2"/>
                <a:gd name="T7" fmla="*/ 30 h 30"/>
                <a:gd name="T8" fmla="*/ 2 w 2"/>
                <a:gd name="T9" fmla="*/ 26 h 30"/>
                <a:gd name="T10" fmla="*/ 2 w 2"/>
                <a:gd name="T11" fmla="*/ 0 h 30"/>
              </a:gdLst>
              <a:ahLst/>
              <a:cxnLst>
                <a:cxn ang="0">
                  <a:pos x="T0" y="T1"/>
                </a:cxn>
                <a:cxn ang="0">
                  <a:pos x="T2" y="T3"/>
                </a:cxn>
                <a:cxn ang="0">
                  <a:pos x="T4" y="T5"/>
                </a:cxn>
                <a:cxn ang="0">
                  <a:pos x="T6" y="T7"/>
                </a:cxn>
                <a:cxn ang="0">
                  <a:pos x="T8" y="T9"/>
                </a:cxn>
                <a:cxn ang="0">
                  <a:pos x="T10" y="T11"/>
                </a:cxn>
              </a:cxnLst>
              <a:rect l="0" t="0" r="r" b="b"/>
              <a:pathLst>
                <a:path w="2" h="30">
                  <a:moveTo>
                    <a:pt x="2" y="0"/>
                  </a:moveTo>
                  <a:lnTo>
                    <a:pt x="2" y="0"/>
                  </a:lnTo>
                  <a:lnTo>
                    <a:pt x="0" y="2"/>
                  </a:lnTo>
                  <a:lnTo>
                    <a:pt x="0" y="30"/>
                  </a:lnTo>
                  <a:lnTo>
                    <a:pt x="2" y="2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144"/>
            <p:cNvSpPr>
              <a:spLocks/>
            </p:cNvSpPr>
            <p:nvPr/>
          </p:nvSpPr>
          <p:spPr bwMode="auto">
            <a:xfrm>
              <a:off x="-8534717" y="7160070"/>
              <a:ext cx="403225" cy="841375"/>
            </a:xfrm>
            <a:custGeom>
              <a:avLst/>
              <a:gdLst>
                <a:gd name="T0" fmla="*/ 112 w 254"/>
                <a:gd name="T1" fmla="*/ 0 h 530"/>
                <a:gd name="T2" fmla="*/ 112 w 254"/>
                <a:gd name="T3" fmla="*/ 0 h 530"/>
                <a:gd name="T4" fmla="*/ 92 w 254"/>
                <a:gd name="T5" fmla="*/ 22 h 530"/>
                <a:gd name="T6" fmla="*/ 142 w 254"/>
                <a:gd name="T7" fmla="*/ 184 h 530"/>
                <a:gd name="T8" fmla="*/ 72 w 254"/>
                <a:gd name="T9" fmla="*/ 192 h 530"/>
                <a:gd name="T10" fmla="*/ 120 w 254"/>
                <a:gd name="T11" fmla="*/ 270 h 530"/>
                <a:gd name="T12" fmla="*/ 0 w 254"/>
                <a:gd name="T13" fmla="*/ 524 h 530"/>
                <a:gd name="T14" fmla="*/ 0 w 254"/>
                <a:gd name="T15" fmla="*/ 530 h 530"/>
                <a:gd name="T16" fmla="*/ 0 w 254"/>
                <a:gd name="T17" fmla="*/ 530 h 530"/>
                <a:gd name="T18" fmla="*/ 18 w 254"/>
                <a:gd name="T19" fmla="*/ 498 h 530"/>
                <a:gd name="T20" fmla="*/ 18 w 254"/>
                <a:gd name="T21" fmla="*/ 498 h 530"/>
                <a:gd name="T22" fmla="*/ 56 w 254"/>
                <a:gd name="T23" fmla="*/ 434 h 530"/>
                <a:gd name="T24" fmla="*/ 94 w 254"/>
                <a:gd name="T25" fmla="*/ 368 h 530"/>
                <a:gd name="T26" fmla="*/ 112 w 254"/>
                <a:gd name="T27" fmla="*/ 334 h 530"/>
                <a:gd name="T28" fmla="*/ 126 w 254"/>
                <a:gd name="T29" fmla="*/ 302 h 530"/>
                <a:gd name="T30" fmla="*/ 142 w 254"/>
                <a:gd name="T31" fmla="*/ 266 h 530"/>
                <a:gd name="T32" fmla="*/ 152 w 254"/>
                <a:gd name="T33" fmla="*/ 230 h 530"/>
                <a:gd name="T34" fmla="*/ 152 w 254"/>
                <a:gd name="T35" fmla="*/ 230 h 530"/>
                <a:gd name="T36" fmla="*/ 160 w 254"/>
                <a:gd name="T37" fmla="*/ 216 h 530"/>
                <a:gd name="T38" fmla="*/ 168 w 254"/>
                <a:gd name="T39" fmla="*/ 204 h 530"/>
                <a:gd name="T40" fmla="*/ 162 w 254"/>
                <a:gd name="T41" fmla="*/ 154 h 530"/>
                <a:gd name="T42" fmla="*/ 162 w 254"/>
                <a:gd name="T43" fmla="*/ 154 h 530"/>
                <a:gd name="T44" fmla="*/ 164 w 254"/>
                <a:gd name="T45" fmla="*/ 154 h 530"/>
                <a:gd name="T46" fmla="*/ 164 w 254"/>
                <a:gd name="T47" fmla="*/ 154 h 530"/>
                <a:gd name="T48" fmla="*/ 160 w 254"/>
                <a:gd name="T49" fmla="*/ 142 h 530"/>
                <a:gd name="T50" fmla="*/ 160 w 254"/>
                <a:gd name="T51" fmla="*/ 128 h 530"/>
                <a:gd name="T52" fmla="*/ 162 w 254"/>
                <a:gd name="T53" fmla="*/ 114 h 530"/>
                <a:gd name="T54" fmla="*/ 170 w 254"/>
                <a:gd name="T55" fmla="*/ 98 h 530"/>
                <a:gd name="T56" fmla="*/ 170 w 254"/>
                <a:gd name="T57" fmla="*/ 98 h 530"/>
                <a:gd name="T58" fmla="*/ 188 w 254"/>
                <a:gd name="T59" fmla="*/ 74 h 530"/>
                <a:gd name="T60" fmla="*/ 210 w 254"/>
                <a:gd name="T61" fmla="*/ 50 h 530"/>
                <a:gd name="T62" fmla="*/ 232 w 254"/>
                <a:gd name="T63" fmla="*/ 26 h 530"/>
                <a:gd name="T64" fmla="*/ 254 w 254"/>
                <a:gd name="T65" fmla="*/ 4 h 530"/>
                <a:gd name="T66" fmla="*/ 254 w 254"/>
                <a:gd name="T67" fmla="*/ 4 h 530"/>
                <a:gd name="T68" fmla="*/ 184 w 254"/>
                <a:gd name="T69" fmla="*/ 12 h 530"/>
                <a:gd name="T70" fmla="*/ 184 w 254"/>
                <a:gd name="T71" fmla="*/ 12 h 530"/>
                <a:gd name="T72" fmla="*/ 184 w 254"/>
                <a:gd name="T73" fmla="*/ 12 h 530"/>
                <a:gd name="T74" fmla="*/ 184 w 254"/>
                <a:gd name="T75" fmla="*/ 12 h 530"/>
                <a:gd name="T76" fmla="*/ 184 w 254"/>
                <a:gd name="T77" fmla="*/ 12 h 530"/>
                <a:gd name="T78" fmla="*/ 184 w 254"/>
                <a:gd name="T79" fmla="*/ 12 h 530"/>
                <a:gd name="T80" fmla="*/ 184 w 254"/>
                <a:gd name="T81" fmla="*/ 12 h 530"/>
                <a:gd name="T82" fmla="*/ 184 w 254"/>
                <a:gd name="T83" fmla="*/ 12 h 530"/>
                <a:gd name="T84" fmla="*/ 184 w 254"/>
                <a:gd name="T85" fmla="*/ 12 h 530"/>
                <a:gd name="T86" fmla="*/ 184 w 254"/>
                <a:gd name="T87" fmla="*/ 12 h 530"/>
                <a:gd name="T88" fmla="*/ 184 w 254"/>
                <a:gd name="T89" fmla="*/ 12 h 530"/>
                <a:gd name="T90" fmla="*/ 184 w 254"/>
                <a:gd name="T91" fmla="*/ 12 h 530"/>
                <a:gd name="T92" fmla="*/ 184 w 254"/>
                <a:gd name="T93" fmla="*/ 12 h 530"/>
                <a:gd name="T94" fmla="*/ 184 w 254"/>
                <a:gd name="T95" fmla="*/ 12 h 530"/>
                <a:gd name="T96" fmla="*/ 184 w 254"/>
                <a:gd name="T97" fmla="*/ 12 h 530"/>
                <a:gd name="T98" fmla="*/ 144 w 254"/>
                <a:gd name="T99" fmla="*/ 4 h 530"/>
                <a:gd name="T100" fmla="*/ 112 w 254"/>
                <a:gd name="T101"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4" h="530">
                  <a:moveTo>
                    <a:pt x="112" y="0"/>
                  </a:moveTo>
                  <a:lnTo>
                    <a:pt x="112" y="0"/>
                  </a:lnTo>
                  <a:lnTo>
                    <a:pt x="92" y="22"/>
                  </a:lnTo>
                  <a:lnTo>
                    <a:pt x="142" y="184"/>
                  </a:lnTo>
                  <a:lnTo>
                    <a:pt x="72" y="192"/>
                  </a:lnTo>
                  <a:lnTo>
                    <a:pt x="120" y="270"/>
                  </a:lnTo>
                  <a:lnTo>
                    <a:pt x="0" y="524"/>
                  </a:lnTo>
                  <a:lnTo>
                    <a:pt x="0" y="530"/>
                  </a:lnTo>
                  <a:lnTo>
                    <a:pt x="0" y="530"/>
                  </a:lnTo>
                  <a:lnTo>
                    <a:pt x="18" y="498"/>
                  </a:lnTo>
                  <a:lnTo>
                    <a:pt x="18" y="498"/>
                  </a:lnTo>
                  <a:lnTo>
                    <a:pt x="56" y="434"/>
                  </a:lnTo>
                  <a:lnTo>
                    <a:pt x="94" y="368"/>
                  </a:lnTo>
                  <a:lnTo>
                    <a:pt x="112" y="334"/>
                  </a:lnTo>
                  <a:lnTo>
                    <a:pt x="126" y="302"/>
                  </a:lnTo>
                  <a:lnTo>
                    <a:pt x="142" y="266"/>
                  </a:lnTo>
                  <a:lnTo>
                    <a:pt x="152" y="230"/>
                  </a:lnTo>
                  <a:lnTo>
                    <a:pt x="152" y="230"/>
                  </a:lnTo>
                  <a:lnTo>
                    <a:pt x="160" y="216"/>
                  </a:lnTo>
                  <a:lnTo>
                    <a:pt x="168" y="204"/>
                  </a:lnTo>
                  <a:lnTo>
                    <a:pt x="162" y="154"/>
                  </a:lnTo>
                  <a:lnTo>
                    <a:pt x="162" y="154"/>
                  </a:lnTo>
                  <a:lnTo>
                    <a:pt x="164" y="154"/>
                  </a:lnTo>
                  <a:lnTo>
                    <a:pt x="164" y="154"/>
                  </a:lnTo>
                  <a:lnTo>
                    <a:pt x="160" y="142"/>
                  </a:lnTo>
                  <a:lnTo>
                    <a:pt x="160" y="128"/>
                  </a:lnTo>
                  <a:lnTo>
                    <a:pt x="162" y="114"/>
                  </a:lnTo>
                  <a:lnTo>
                    <a:pt x="170" y="98"/>
                  </a:lnTo>
                  <a:lnTo>
                    <a:pt x="170" y="98"/>
                  </a:lnTo>
                  <a:lnTo>
                    <a:pt x="188" y="74"/>
                  </a:lnTo>
                  <a:lnTo>
                    <a:pt x="210" y="50"/>
                  </a:lnTo>
                  <a:lnTo>
                    <a:pt x="232" y="26"/>
                  </a:lnTo>
                  <a:lnTo>
                    <a:pt x="254" y="4"/>
                  </a:lnTo>
                  <a:lnTo>
                    <a:pt x="254" y="4"/>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44" y="4"/>
                  </a:lnTo>
                  <a:lnTo>
                    <a:pt x="1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145"/>
            <p:cNvSpPr>
              <a:spLocks/>
            </p:cNvSpPr>
            <p:nvPr/>
          </p:nvSpPr>
          <p:spPr bwMode="auto">
            <a:xfrm>
              <a:off x="-7972742" y="7372795"/>
              <a:ext cx="9525"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146"/>
            <p:cNvSpPr>
              <a:spLocks/>
            </p:cNvSpPr>
            <p:nvPr/>
          </p:nvSpPr>
          <p:spPr bwMode="auto">
            <a:xfrm>
              <a:off x="-7972742" y="7372795"/>
              <a:ext cx="9525"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147"/>
            <p:cNvSpPr>
              <a:spLocks/>
            </p:cNvSpPr>
            <p:nvPr/>
          </p:nvSpPr>
          <p:spPr bwMode="auto">
            <a:xfrm>
              <a:off x="-8080692" y="7153720"/>
              <a:ext cx="317500" cy="234950"/>
            </a:xfrm>
            <a:custGeom>
              <a:avLst/>
              <a:gdLst>
                <a:gd name="T0" fmla="*/ 200 w 200"/>
                <a:gd name="T1" fmla="*/ 0 h 148"/>
                <a:gd name="T2" fmla="*/ 200 w 200"/>
                <a:gd name="T3" fmla="*/ 0 h 148"/>
                <a:gd name="T4" fmla="*/ 144 w 200"/>
                <a:gd name="T5" fmla="*/ 30 h 148"/>
                <a:gd name="T6" fmla="*/ 118 w 200"/>
                <a:gd name="T7" fmla="*/ 46 h 148"/>
                <a:gd name="T8" fmla="*/ 92 w 200"/>
                <a:gd name="T9" fmla="*/ 64 h 148"/>
                <a:gd name="T10" fmla="*/ 66 w 200"/>
                <a:gd name="T11" fmla="*/ 82 h 148"/>
                <a:gd name="T12" fmla="*/ 42 w 200"/>
                <a:gd name="T13" fmla="*/ 102 h 148"/>
                <a:gd name="T14" fmla="*/ 20 w 200"/>
                <a:gd name="T15" fmla="*/ 124 h 148"/>
                <a:gd name="T16" fmla="*/ 0 w 200"/>
                <a:gd name="T17" fmla="*/ 148 h 148"/>
                <a:gd name="T18" fmla="*/ 0 w 200"/>
                <a:gd name="T19" fmla="*/ 148 h 148"/>
                <a:gd name="T20" fmla="*/ 68 w 200"/>
                <a:gd name="T21" fmla="*/ 138 h 148"/>
                <a:gd name="T22" fmla="*/ 68 w 200"/>
                <a:gd name="T23" fmla="*/ 138 h 148"/>
                <a:gd name="T24" fmla="*/ 74 w 200"/>
                <a:gd name="T25" fmla="*/ 138 h 148"/>
                <a:gd name="T26" fmla="*/ 74 w 200"/>
                <a:gd name="T27" fmla="*/ 138 h 148"/>
                <a:gd name="T28" fmla="*/ 136 w 200"/>
                <a:gd name="T29" fmla="*/ 68 h 148"/>
                <a:gd name="T30" fmla="*/ 200 w 200"/>
                <a:gd name="T3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148">
                  <a:moveTo>
                    <a:pt x="200" y="0"/>
                  </a:moveTo>
                  <a:lnTo>
                    <a:pt x="200" y="0"/>
                  </a:lnTo>
                  <a:lnTo>
                    <a:pt x="144" y="30"/>
                  </a:lnTo>
                  <a:lnTo>
                    <a:pt x="118" y="46"/>
                  </a:lnTo>
                  <a:lnTo>
                    <a:pt x="92" y="64"/>
                  </a:lnTo>
                  <a:lnTo>
                    <a:pt x="66" y="82"/>
                  </a:lnTo>
                  <a:lnTo>
                    <a:pt x="42" y="102"/>
                  </a:lnTo>
                  <a:lnTo>
                    <a:pt x="20" y="124"/>
                  </a:lnTo>
                  <a:lnTo>
                    <a:pt x="0" y="148"/>
                  </a:lnTo>
                  <a:lnTo>
                    <a:pt x="0" y="148"/>
                  </a:lnTo>
                  <a:lnTo>
                    <a:pt x="68" y="138"/>
                  </a:lnTo>
                  <a:lnTo>
                    <a:pt x="68" y="138"/>
                  </a:lnTo>
                  <a:lnTo>
                    <a:pt x="74" y="138"/>
                  </a:lnTo>
                  <a:lnTo>
                    <a:pt x="74" y="138"/>
                  </a:lnTo>
                  <a:lnTo>
                    <a:pt x="136" y="68"/>
                  </a:lnTo>
                  <a:lnTo>
                    <a:pt x="200" y="0"/>
                  </a:lnTo>
                  <a:close/>
                </a:path>
              </a:pathLst>
            </a:custGeom>
            <a:solidFill>
              <a:srgbClr val="2A3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148"/>
            <p:cNvSpPr>
              <a:spLocks/>
            </p:cNvSpPr>
            <p:nvPr/>
          </p:nvSpPr>
          <p:spPr bwMode="auto">
            <a:xfrm>
              <a:off x="-8080692" y="7153720"/>
              <a:ext cx="317500" cy="234950"/>
            </a:xfrm>
            <a:custGeom>
              <a:avLst/>
              <a:gdLst>
                <a:gd name="T0" fmla="*/ 200 w 200"/>
                <a:gd name="T1" fmla="*/ 0 h 148"/>
                <a:gd name="T2" fmla="*/ 200 w 200"/>
                <a:gd name="T3" fmla="*/ 0 h 148"/>
                <a:gd name="T4" fmla="*/ 144 w 200"/>
                <a:gd name="T5" fmla="*/ 30 h 148"/>
                <a:gd name="T6" fmla="*/ 118 w 200"/>
                <a:gd name="T7" fmla="*/ 46 h 148"/>
                <a:gd name="T8" fmla="*/ 92 w 200"/>
                <a:gd name="T9" fmla="*/ 64 h 148"/>
                <a:gd name="T10" fmla="*/ 66 w 200"/>
                <a:gd name="T11" fmla="*/ 82 h 148"/>
                <a:gd name="T12" fmla="*/ 42 w 200"/>
                <a:gd name="T13" fmla="*/ 102 h 148"/>
                <a:gd name="T14" fmla="*/ 20 w 200"/>
                <a:gd name="T15" fmla="*/ 124 h 148"/>
                <a:gd name="T16" fmla="*/ 0 w 200"/>
                <a:gd name="T17" fmla="*/ 148 h 148"/>
                <a:gd name="T18" fmla="*/ 0 w 200"/>
                <a:gd name="T19" fmla="*/ 148 h 148"/>
                <a:gd name="T20" fmla="*/ 68 w 200"/>
                <a:gd name="T21" fmla="*/ 138 h 148"/>
                <a:gd name="T22" fmla="*/ 68 w 200"/>
                <a:gd name="T23" fmla="*/ 138 h 148"/>
                <a:gd name="T24" fmla="*/ 74 w 200"/>
                <a:gd name="T25" fmla="*/ 138 h 148"/>
                <a:gd name="T26" fmla="*/ 74 w 200"/>
                <a:gd name="T27" fmla="*/ 138 h 148"/>
                <a:gd name="T28" fmla="*/ 136 w 200"/>
                <a:gd name="T29" fmla="*/ 68 h 148"/>
                <a:gd name="T30" fmla="*/ 200 w 200"/>
                <a:gd name="T3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148">
                  <a:moveTo>
                    <a:pt x="200" y="0"/>
                  </a:moveTo>
                  <a:lnTo>
                    <a:pt x="200" y="0"/>
                  </a:lnTo>
                  <a:lnTo>
                    <a:pt x="144" y="30"/>
                  </a:lnTo>
                  <a:lnTo>
                    <a:pt x="118" y="46"/>
                  </a:lnTo>
                  <a:lnTo>
                    <a:pt x="92" y="64"/>
                  </a:lnTo>
                  <a:lnTo>
                    <a:pt x="66" y="82"/>
                  </a:lnTo>
                  <a:lnTo>
                    <a:pt x="42" y="102"/>
                  </a:lnTo>
                  <a:lnTo>
                    <a:pt x="20" y="124"/>
                  </a:lnTo>
                  <a:lnTo>
                    <a:pt x="0" y="148"/>
                  </a:lnTo>
                  <a:lnTo>
                    <a:pt x="0" y="148"/>
                  </a:lnTo>
                  <a:lnTo>
                    <a:pt x="68" y="138"/>
                  </a:lnTo>
                  <a:lnTo>
                    <a:pt x="68" y="138"/>
                  </a:lnTo>
                  <a:lnTo>
                    <a:pt x="74" y="138"/>
                  </a:lnTo>
                  <a:lnTo>
                    <a:pt x="74" y="138"/>
                  </a:lnTo>
                  <a:lnTo>
                    <a:pt x="136" y="68"/>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149"/>
            <p:cNvSpPr>
              <a:spLocks/>
            </p:cNvSpPr>
            <p:nvPr/>
          </p:nvSpPr>
          <p:spPr bwMode="auto">
            <a:xfrm>
              <a:off x="-8534717" y="7185470"/>
              <a:ext cx="225425" cy="806450"/>
            </a:xfrm>
            <a:custGeom>
              <a:avLst/>
              <a:gdLst>
                <a:gd name="T0" fmla="*/ 90 w 142"/>
                <a:gd name="T1" fmla="*/ 0 h 508"/>
                <a:gd name="T2" fmla="*/ 142 w 142"/>
                <a:gd name="T3" fmla="*/ 168 h 508"/>
                <a:gd name="T4" fmla="*/ 72 w 142"/>
                <a:gd name="T5" fmla="*/ 176 h 508"/>
                <a:gd name="T6" fmla="*/ 120 w 142"/>
                <a:gd name="T7" fmla="*/ 254 h 508"/>
                <a:gd name="T8" fmla="*/ 0 w 142"/>
                <a:gd name="T9" fmla="*/ 508 h 508"/>
                <a:gd name="T10" fmla="*/ 20 w 142"/>
                <a:gd name="T11" fmla="*/ 58 h 508"/>
                <a:gd name="T12" fmla="*/ 90 w 142"/>
                <a:gd name="T13" fmla="*/ 0 h 508"/>
              </a:gdLst>
              <a:ahLst/>
              <a:cxnLst>
                <a:cxn ang="0">
                  <a:pos x="T0" y="T1"/>
                </a:cxn>
                <a:cxn ang="0">
                  <a:pos x="T2" y="T3"/>
                </a:cxn>
                <a:cxn ang="0">
                  <a:pos x="T4" y="T5"/>
                </a:cxn>
                <a:cxn ang="0">
                  <a:pos x="T6" y="T7"/>
                </a:cxn>
                <a:cxn ang="0">
                  <a:pos x="T8" y="T9"/>
                </a:cxn>
                <a:cxn ang="0">
                  <a:pos x="T10" y="T11"/>
                </a:cxn>
                <a:cxn ang="0">
                  <a:pos x="T12" y="T13"/>
                </a:cxn>
              </a:cxnLst>
              <a:rect l="0" t="0" r="r" b="b"/>
              <a:pathLst>
                <a:path w="142" h="508">
                  <a:moveTo>
                    <a:pt x="90" y="0"/>
                  </a:moveTo>
                  <a:lnTo>
                    <a:pt x="142" y="168"/>
                  </a:lnTo>
                  <a:lnTo>
                    <a:pt x="72" y="176"/>
                  </a:lnTo>
                  <a:lnTo>
                    <a:pt x="120" y="254"/>
                  </a:lnTo>
                  <a:lnTo>
                    <a:pt x="0" y="508"/>
                  </a:lnTo>
                  <a:lnTo>
                    <a:pt x="20" y="58"/>
                  </a:lnTo>
                  <a:lnTo>
                    <a:pt x="90" y="0"/>
                  </a:lnTo>
                  <a:close/>
                </a:path>
              </a:pathLst>
            </a:custGeom>
            <a:solidFill>
              <a:srgbClr val="4864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150"/>
            <p:cNvSpPr>
              <a:spLocks/>
            </p:cNvSpPr>
            <p:nvPr/>
          </p:nvSpPr>
          <p:spPr bwMode="auto">
            <a:xfrm>
              <a:off x="-8534717" y="7185470"/>
              <a:ext cx="225425" cy="806450"/>
            </a:xfrm>
            <a:custGeom>
              <a:avLst/>
              <a:gdLst>
                <a:gd name="T0" fmla="*/ 90 w 142"/>
                <a:gd name="T1" fmla="*/ 0 h 508"/>
                <a:gd name="T2" fmla="*/ 142 w 142"/>
                <a:gd name="T3" fmla="*/ 168 h 508"/>
                <a:gd name="T4" fmla="*/ 72 w 142"/>
                <a:gd name="T5" fmla="*/ 176 h 508"/>
                <a:gd name="T6" fmla="*/ 120 w 142"/>
                <a:gd name="T7" fmla="*/ 254 h 508"/>
                <a:gd name="T8" fmla="*/ 0 w 142"/>
                <a:gd name="T9" fmla="*/ 508 h 508"/>
                <a:gd name="T10" fmla="*/ 20 w 142"/>
                <a:gd name="T11" fmla="*/ 58 h 508"/>
                <a:gd name="T12" fmla="*/ 90 w 142"/>
                <a:gd name="T13" fmla="*/ 0 h 508"/>
              </a:gdLst>
              <a:ahLst/>
              <a:cxnLst>
                <a:cxn ang="0">
                  <a:pos x="T0" y="T1"/>
                </a:cxn>
                <a:cxn ang="0">
                  <a:pos x="T2" y="T3"/>
                </a:cxn>
                <a:cxn ang="0">
                  <a:pos x="T4" y="T5"/>
                </a:cxn>
                <a:cxn ang="0">
                  <a:pos x="T6" y="T7"/>
                </a:cxn>
                <a:cxn ang="0">
                  <a:pos x="T8" y="T9"/>
                </a:cxn>
                <a:cxn ang="0">
                  <a:pos x="T10" y="T11"/>
                </a:cxn>
                <a:cxn ang="0">
                  <a:pos x="T12" y="T13"/>
                </a:cxn>
              </a:cxnLst>
              <a:rect l="0" t="0" r="r" b="b"/>
              <a:pathLst>
                <a:path w="142" h="508">
                  <a:moveTo>
                    <a:pt x="90" y="0"/>
                  </a:moveTo>
                  <a:lnTo>
                    <a:pt x="142" y="168"/>
                  </a:lnTo>
                  <a:lnTo>
                    <a:pt x="72" y="176"/>
                  </a:lnTo>
                  <a:lnTo>
                    <a:pt x="120" y="254"/>
                  </a:lnTo>
                  <a:lnTo>
                    <a:pt x="0" y="508"/>
                  </a:lnTo>
                  <a:lnTo>
                    <a:pt x="20" y="58"/>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151"/>
            <p:cNvSpPr>
              <a:spLocks/>
            </p:cNvSpPr>
            <p:nvPr/>
          </p:nvSpPr>
          <p:spPr bwMode="auto">
            <a:xfrm>
              <a:off x="-7931467" y="6109145"/>
              <a:ext cx="349250" cy="2152650"/>
            </a:xfrm>
            <a:custGeom>
              <a:avLst/>
              <a:gdLst>
                <a:gd name="T0" fmla="*/ 0 w 220"/>
                <a:gd name="T1" fmla="*/ 0 h 1356"/>
                <a:gd name="T2" fmla="*/ 0 w 220"/>
                <a:gd name="T3" fmla="*/ 0 h 1356"/>
                <a:gd name="T4" fmla="*/ 36 w 220"/>
                <a:gd name="T5" fmla="*/ 212 h 1356"/>
                <a:gd name="T6" fmla="*/ 36 w 220"/>
                <a:gd name="T7" fmla="*/ 212 h 1356"/>
                <a:gd name="T8" fmla="*/ 72 w 220"/>
                <a:gd name="T9" fmla="*/ 428 h 1356"/>
                <a:gd name="T10" fmla="*/ 72 w 220"/>
                <a:gd name="T11" fmla="*/ 428 h 1356"/>
                <a:gd name="T12" fmla="*/ 114 w 220"/>
                <a:gd name="T13" fmla="*/ 678 h 1356"/>
                <a:gd name="T14" fmla="*/ 114 w 220"/>
                <a:gd name="T15" fmla="*/ 678 h 1356"/>
                <a:gd name="T16" fmla="*/ 154 w 220"/>
                <a:gd name="T17" fmla="*/ 926 h 1356"/>
                <a:gd name="T18" fmla="*/ 154 w 220"/>
                <a:gd name="T19" fmla="*/ 926 h 1356"/>
                <a:gd name="T20" fmla="*/ 188 w 220"/>
                <a:gd name="T21" fmla="*/ 1144 h 1356"/>
                <a:gd name="T22" fmla="*/ 188 w 220"/>
                <a:gd name="T23" fmla="*/ 1144 h 1356"/>
                <a:gd name="T24" fmla="*/ 220 w 220"/>
                <a:gd name="T25" fmla="*/ 1356 h 1356"/>
                <a:gd name="T26" fmla="*/ 220 w 220"/>
                <a:gd name="T27" fmla="*/ 1356 h 1356"/>
                <a:gd name="T28" fmla="*/ 184 w 220"/>
                <a:gd name="T29" fmla="*/ 1144 h 1356"/>
                <a:gd name="T30" fmla="*/ 184 w 220"/>
                <a:gd name="T31" fmla="*/ 1144 h 1356"/>
                <a:gd name="T32" fmla="*/ 146 w 220"/>
                <a:gd name="T33" fmla="*/ 928 h 1356"/>
                <a:gd name="T34" fmla="*/ 146 w 220"/>
                <a:gd name="T35" fmla="*/ 928 h 1356"/>
                <a:gd name="T36" fmla="*/ 106 w 220"/>
                <a:gd name="T37" fmla="*/ 678 h 1356"/>
                <a:gd name="T38" fmla="*/ 106 w 220"/>
                <a:gd name="T39" fmla="*/ 678 h 1356"/>
                <a:gd name="T40" fmla="*/ 66 w 220"/>
                <a:gd name="T41" fmla="*/ 430 h 1356"/>
                <a:gd name="T42" fmla="*/ 66 w 220"/>
                <a:gd name="T43" fmla="*/ 430 h 1356"/>
                <a:gd name="T44" fmla="*/ 32 w 220"/>
                <a:gd name="T45" fmla="*/ 212 h 1356"/>
                <a:gd name="T46" fmla="*/ 32 w 220"/>
                <a:gd name="T47" fmla="*/ 212 h 1356"/>
                <a:gd name="T48" fmla="*/ 0 w 220"/>
                <a:gd name="T49" fmla="*/ 0 h 1356"/>
                <a:gd name="T50" fmla="*/ 0 w 220"/>
                <a:gd name="T51"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1356">
                  <a:moveTo>
                    <a:pt x="0" y="0"/>
                  </a:moveTo>
                  <a:lnTo>
                    <a:pt x="0" y="0"/>
                  </a:lnTo>
                  <a:lnTo>
                    <a:pt x="36" y="212"/>
                  </a:lnTo>
                  <a:lnTo>
                    <a:pt x="36" y="212"/>
                  </a:lnTo>
                  <a:lnTo>
                    <a:pt x="72" y="428"/>
                  </a:lnTo>
                  <a:lnTo>
                    <a:pt x="72" y="428"/>
                  </a:lnTo>
                  <a:lnTo>
                    <a:pt x="114" y="678"/>
                  </a:lnTo>
                  <a:lnTo>
                    <a:pt x="114" y="678"/>
                  </a:lnTo>
                  <a:lnTo>
                    <a:pt x="154" y="926"/>
                  </a:lnTo>
                  <a:lnTo>
                    <a:pt x="154" y="926"/>
                  </a:lnTo>
                  <a:lnTo>
                    <a:pt x="188" y="1144"/>
                  </a:lnTo>
                  <a:lnTo>
                    <a:pt x="188" y="1144"/>
                  </a:lnTo>
                  <a:lnTo>
                    <a:pt x="220" y="1356"/>
                  </a:lnTo>
                  <a:lnTo>
                    <a:pt x="220" y="1356"/>
                  </a:lnTo>
                  <a:lnTo>
                    <a:pt x="184" y="1144"/>
                  </a:lnTo>
                  <a:lnTo>
                    <a:pt x="184" y="1144"/>
                  </a:lnTo>
                  <a:lnTo>
                    <a:pt x="146" y="928"/>
                  </a:lnTo>
                  <a:lnTo>
                    <a:pt x="146" y="928"/>
                  </a:lnTo>
                  <a:lnTo>
                    <a:pt x="106" y="678"/>
                  </a:lnTo>
                  <a:lnTo>
                    <a:pt x="106" y="678"/>
                  </a:lnTo>
                  <a:lnTo>
                    <a:pt x="66" y="430"/>
                  </a:lnTo>
                  <a:lnTo>
                    <a:pt x="66" y="430"/>
                  </a:lnTo>
                  <a:lnTo>
                    <a:pt x="32" y="212"/>
                  </a:lnTo>
                  <a:lnTo>
                    <a:pt x="32" y="212"/>
                  </a:lnTo>
                  <a:lnTo>
                    <a:pt x="0" y="0"/>
                  </a:lnTo>
                  <a:lnTo>
                    <a:pt x="0" y="0"/>
                  </a:lnTo>
                  <a:close/>
                </a:path>
              </a:pathLst>
            </a:custGeom>
            <a:solidFill>
              <a:srgbClr val="1D1D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152"/>
            <p:cNvSpPr>
              <a:spLocks noEditPoints="1"/>
            </p:cNvSpPr>
            <p:nvPr/>
          </p:nvSpPr>
          <p:spPr bwMode="auto">
            <a:xfrm>
              <a:off x="-8998267" y="7356920"/>
              <a:ext cx="171450" cy="98425"/>
            </a:xfrm>
            <a:custGeom>
              <a:avLst/>
              <a:gdLst>
                <a:gd name="T0" fmla="*/ 108 w 108"/>
                <a:gd name="T1" fmla="*/ 6 h 62"/>
                <a:gd name="T2" fmla="*/ 90 w 108"/>
                <a:gd name="T3" fmla="*/ 60 h 62"/>
                <a:gd name="T4" fmla="*/ 90 w 108"/>
                <a:gd name="T5" fmla="*/ 60 h 62"/>
                <a:gd name="T6" fmla="*/ 100 w 108"/>
                <a:gd name="T7" fmla="*/ 58 h 62"/>
                <a:gd name="T8" fmla="*/ 108 w 108"/>
                <a:gd name="T9" fmla="*/ 6 h 62"/>
                <a:gd name="T10" fmla="*/ 0 w 108"/>
                <a:gd name="T11" fmla="*/ 0 h 62"/>
                <a:gd name="T12" fmla="*/ 66 w 108"/>
                <a:gd name="T13" fmla="*/ 62 h 62"/>
                <a:gd name="T14" fmla="*/ 66 w 108"/>
                <a:gd name="T15" fmla="*/ 62 h 62"/>
                <a:gd name="T16" fmla="*/ 84 w 108"/>
                <a:gd name="T17" fmla="*/ 60 h 62"/>
                <a:gd name="T18" fmla="*/ 0 w 10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62">
                  <a:moveTo>
                    <a:pt x="108" y="6"/>
                  </a:moveTo>
                  <a:lnTo>
                    <a:pt x="90" y="60"/>
                  </a:lnTo>
                  <a:lnTo>
                    <a:pt x="90" y="60"/>
                  </a:lnTo>
                  <a:lnTo>
                    <a:pt x="100" y="58"/>
                  </a:lnTo>
                  <a:lnTo>
                    <a:pt x="108" y="6"/>
                  </a:lnTo>
                  <a:close/>
                  <a:moveTo>
                    <a:pt x="0" y="0"/>
                  </a:moveTo>
                  <a:lnTo>
                    <a:pt x="66" y="62"/>
                  </a:lnTo>
                  <a:lnTo>
                    <a:pt x="66" y="62"/>
                  </a:lnTo>
                  <a:lnTo>
                    <a:pt x="84" y="60"/>
                  </a:lnTo>
                  <a:lnTo>
                    <a:pt x="0" y="0"/>
                  </a:lnTo>
                  <a:close/>
                </a:path>
              </a:pathLst>
            </a:custGeom>
            <a:solidFill>
              <a:srgbClr val="E5D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153"/>
            <p:cNvSpPr>
              <a:spLocks/>
            </p:cNvSpPr>
            <p:nvPr/>
          </p:nvSpPr>
          <p:spPr bwMode="auto">
            <a:xfrm>
              <a:off x="-8855392" y="7366445"/>
              <a:ext cx="28575" cy="85725"/>
            </a:xfrm>
            <a:custGeom>
              <a:avLst/>
              <a:gdLst>
                <a:gd name="T0" fmla="*/ 18 w 18"/>
                <a:gd name="T1" fmla="*/ 0 h 54"/>
                <a:gd name="T2" fmla="*/ 0 w 18"/>
                <a:gd name="T3" fmla="*/ 54 h 54"/>
                <a:gd name="T4" fmla="*/ 0 w 18"/>
                <a:gd name="T5" fmla="*/ 54 h 54"/>
                <a:gd name="T6" fmla="*/ 10 w 18"/>
                <a:gd name="T7" fmla="*/ 52 h 54"/>
                <a:gd name="T8" fmla="*/ 18 w 18"/>
                <a:gd name="T9" fmla="*/ 0 h 54"/>
              </a:gdLst>
              <a:ahLst/>
              <a:cxnLst>
                <a:cxn ang="0">
                  <a:pos x="T0" y="T1"/>
                </a:cxn>
                <a:cxn ang="0">
                  <a:pos x="T2" y="T3"/>
                </a:cxn>
                <a:cxn ang="0">
                  <a:pos x="T4" y="T5"/>
                </a:cxn>
                <a:cxn ang="0">
                  <a:pos x="T6" y="T7"/>
                </a:cxn>
                <a:cxn ang="0">
                  <a:pos x="T8" y="T9"/>
                </a:cxn>
              </a:cxnLst>
              <a:rect l="0" t="0" r="r" b="b"/>
              <a:pathLst>
                <a:path w="18" h="54">
                  <a:moveTo>
                    <a:pt x="18" y="0"/>
                  </a:moveTo>
                  <a:lnTo>
                    <a:pt x="0" y="54"/>
                  </a:lnTo>
                  <a:lnTo>
                    <a:pt x="0" y="54"/>
                  </a:lnTo>
                  <a:lnTo>
                    <a:pt x="10" y="52"/>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154"/>
            <p:cNvSpPr>
              <a:spLocks/>
            </p:cNvSpPr>
            <p:nvPr/>
          </p:nvSpPr>
          <p:spPr bwMode="auto">
            <a:xfrm>
              <a:off x="-8998267" y="7356920"/>
              <a:ext cx="133350" cy="98425"/>
            </a:xfrm>
            <a:custGeom>
              <a:avLst/>
              <a:gdLst>
                <a:gd name="T0" fmla="*/ 0 w 84"/>
                <a:gd name="T1" fmla="*/ 0 h 62"/>
                <a:gd name="T2" fmla="*/ 66 w 84"/>
                <a:gd name="T3" fmla="*/ 62 h 62"/>
                <a:gd name="T4" fmla="*/ 66 w 84"/>
                <a:gd name="T5" fmla="*/ 62 h 62"/>
                <a:gd name="T6" fmla="*/ 84 w 84"/>
                <a:gd name="T7" fmla="*/ 60 h 62"/>
                <a:gd name="T8" fmla="*/ 0 w 84"/>
                <a:gd name="T9" fmla="*/ 0 h 62"/>
              </a:gdLst>
              <a:ahLst/>
              <a:cxnLst>
                <a:cxn ang="0">
                  <a:pos x="T0" y="T1"/>
                </a:cxn>
                <a:cxn ang="0">
                  <a:pos x="T2" y="T3"/>
                </a:cxn>
                <a:cxn ang="0">
                  <a:pos x="T4" y="T5"/>
                </a:cxn>
                <a:cxn ang="0">
                  <a:pos x="T6" y="T7"/>
                </a:cxn>
                <a:cxn ang="0">
                  <a:pos x="T8" y="T9"/>
                </a:cxn>
              </a:cxnLst>
              <a:rect l="0" t="0" r="r" b="b"/>
              <a:pathLst>
                <a:path w="84" h="62">
                  <a:moveTo>
                    <a:pt x="0" y="0"/>
                  </a:moveTo>
                  <a:lnTo>
                    <a:pt x="66" y="62"/>
                  </a:lnTo>
                  <a:lnTo>
                    <a:pt x="66" y="62"/>
                  </a:lnTo>
                  <a:lnTo>
                    <a:pt x="84" y="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155"/>
            <p:cNvSpPr>
              <a:spLocks/>
            </p:cNvSpPr>
            <p:nvPr/>
          </p:nvSpPr>
          <p:spPr bwMode="auto">
            <a:xfrm>
              <a:off x="-8633142" y="7334695"/>
              <a:ext cx="95250" cy="152400"/>
            </a:xfrm>
            <a:custGeom>
              <a:avLst/>
              <a:gdLst>
                <a:gd name="T0" fmla="*/ 0 w 60"/>
                <a:gd name="T1" fmla="*/ 0 h 96"/>
                <a:gd name="T2" fmla="*/ 0 w 60"/>
                <a:gd name="T3" fmla="*/ 0 h 96"/>
                <a:gd name="T4" fmla="*/ 28 w 60"/>
                <a:gd name="T5" fmla="*/ 96 h 96"/>
                <a:gd name="T6" fmla="*/ 60 w 60"/>
                <a:gd name="T7" fmla="*/ 36 h 96"/>
                <a:gd name="T8" fmla="*/ 60 w 60"/>
                <a:gd name="T9" fmla="*/ 28 h 96"/>
                <a:gd name="T10" fmla="*/ 34 w 60"/>
                <a:gd name="T11" fmla="*/ 70 h 96"/>
                <a:gd name="T12" fmla="*/ 0 w 6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60" h="96">
                  <a:moveTo>
                    <a:pt x="0" y="0"/>
                  </a:moveTo>
                  <a:lnTo>
                    <a:pt x="0" y="0"/>
                  </a:lnTo>
                  <a:lnTo>
                    <a:pt x="28" y="96"/>
                  </a:lnTo>
                  <a:lnTo>
                    <a:pt x="60" y="36"/>
                  </a:lnTo>
                  <a:lnTo>
                    <a:pt x="60" y="28"/>
                  </a:lnTo>
                  <a:lnTo>
                    <a:pt x="34" y="70"/>
                  </a:lnTo>
                  <a:lnTo>
                    <a:pt x="0" y="0"/>
                  </a:lnTo>
                  <a:close/>
                </a:path>
              </a:pathLst>
            </a:custGeom>
            <a:solidFill>
              <a:srgbClr val="E5D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156"/>
            <p:cNvSpPr>
              <a:spLocks/>
            </p:cNvSpPr>
            <p:nvPr/>
          </p:nvSpPr>
          <p:spPr bwMode="auto">
            <a:xfrm>
              <a:off x="-8633142" y="7334695"/>
              <a:ext cx="95250" cy="152400"/>
            </a:xfrm>
            <a:custGeom>
              <a:avLst/>
              <a:gdLst>
                <a:gd name="T0" fmla="*/ 0 w 60"/>
                <a:gd name="T1" fmla="*/ 0 h 96"/>
                <a:gd name="T2" fmla="*/ 0 w 60"/>
                <a:gd name="T3" fmla="*/ 0 h 96"/>
                <a:gd name="T4" fmla="*/ 28 w 60"/>
                <a:gd name="T5" fmla="*/ 96 h 96"/>
                <a:gd name="T6" fmla="*/ 60 w 60"/>
                <a:gd name="T7" fmla="*/ 36 h 96"/>
                <a:gd name="T8" fmla="*/ 60 w 60"/>
                <a:gd name="T9" fmla="*/ 28 h 96"/>
                <a:gd name="T10" fmla="*/ 34 w 60"/>
                <a:gd name="T11" fmla="*/ 70 h 96"/>
                <a:gd name="T12" fmla="*/ 0 w 6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60" h="96">
                  <a:moveTo>
                    <a:pt x="0" y="0"/>
                  </a:moveTo>
                  <a:lnTo>
                    <a:pt x="0" y="0"/>
                  </a:lnTo>
                  <a:lnTo>
                    <a:pt x="28" y="96"/>
                  </a:lnTo>
                  <a:lnTo>
                    <a:pt x="60" y="36"/>
                  </a:lnTo>
                  <a:lnTo>
                    <a:pt x="60" y="28"/>
                  </a:lnTo>
                  <a:lnTo>
                    <a:pt x="34" y="7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157"/>
            <p:cNvSpPr>
              <a:spLocks/>
            </p:cNvSpPr>
            <p:nvPr/>
          </p:nvSpPr>
          <p:spPr bwMode="auto">
            <a:xfrm>
              <a:off x="-8537892" y="7325170"/>
              <a:ext cx="31750" cy="66675"/>
            </a:xfrm>
            <a:custGeom>
              <a:avLst/>
              <a:gdLst>
                <a:gd name="T0" fmla="*/ 20 w 20"/>
                <a:gd name="T1" fmla="*/ 0 h 42"/>
                <a:gd name="T2" fmla="*/ 0 w 20"/>
                <a:gd name="T3" fmla="*/ 34 h 42"/>
                <a:gd name="T4" fmla="*/ 0 w 20"/>
                <a:gd name="T5" fmla="*/ 42 h 42"/>
                <a:gd name="T6" fmla="*/ 18 w 20"/>
                <a:gd name="T7" fmla="*/ 4 h 42"/>
                <a:gd name="T8" fmla="*/ 20 w 20"/>
                <a:gd name="T9" fmla="*/ 0 h 42"/>
              </a:gdLst>
              <a:ahLst/>
              <a:cxnLst>
                <a:cxn ang="0">
                  <a:pos x="T0" y="T1"/>
                </a:cxn>
                <a:cxn ang="0">
                  <a:pos x="T2" y="T3"/>
                </a:cxn>
                <a:cxn ang="0">
                  <a:pos x="T4" y="T5"/>
                </a:cxn>
                <a:cxn ang="0">
                  <a:pos x="T6" y="T7"/>
                </a:cxn>
                <a:cxn ang="0">
                  <a:pos x="T8" y="T9"/>
                </a:cxn>
              </a:cxnLst>
              <a:rect l="0" t="0" r="r" b="b"/>
              <a:pathLst>
                <a:path w="20" h="42">
                  <a:moveTo>
                    <a:pt x="20" y="0"/>
                  </a:moveTo>
                  <a:lnTo>
                    <a:pt x="0" y="34"/>
                  </a:lnTo>
                  <a:lnTo>
                    <a:pt x="0" y="42"/>
                  </a:lnTo>
                  <a:lnTo>
                    <a:pt x="18" y="4"/>
                  </a:lnTo>
                  <a:lnTo>
                    <a:pt x="20" y="0"/>
                  </a:lnTo>
                  <a:close/>
                </a:path>
              </a:pathLst>
            </a:custGeom>
            <a:solidFill>
              <a:srgbClr val="E5D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158"/>
            <p:cNvSpPr>
              <a:spLocks/>
            </p:cNvSpPr>
            <p:nvPr/>
          </p:nvSpPr>
          <p:spPr bwMode="auto">
            <a:xfrm>
              <a:off x="-8537892" y="7325170"/>
              <a:ext cx="31750" cy="66675"/>
            </a:xfrm>
            <a:custGeom>
              <a:avLst/>
              <a:gdLst>
                <a:gd name="T0" fmla="*/ 20 w 20"/>
                <a:gd name="T1" fmla="*/ 0 h 42"/>
                <a:gd name="T2" fmla="*/ 0 w 20"/>
                <a:gd name="T3" fmla="*/ 34 h 42"/>
                <a:gd name="T4" fmla="*/ 0 w 20"/>
                <a:gd name="T5" fmla="*/ 42 h 42"/>
                <a:gd name="T6" fmla="*/ 18 w 20"/>
                <a:gd name="T7" fmla="*/ 4 h 42"/>
                <a:gd name="T8" fmla="*/ 20 w 20"/>
                <a:gd name="T9" fmla="*/ 0 h 42"/>
              </a:gdLst>
              <a:ahLst/>
              <a:cxnLst>
                <a:cxn ang="0">
                  <a:pos x="T0" y="T1"/>
                </a:cxn>
                <a:cxn ang="0">
                  <a:pos x="T2" y="T3"/>
                </a:cxn>
                <a:cxn ang="0">
                  <a:pos x="T4" y="T5"/>
                </a:cxn>
                <a:cxn ang="0">
                  <a:pos x="T6" y="T7"/>
                </a:cxn>
                <a:cxn ang="0">
                  <a:pos x="T8" y="T9"/>
                </a:cxn>
              </a:cxnLst>
              <a:rect l="0" t="0" r="r" b="b"/>
              <a:pathLst>
                <a:path w="20" h="42">
                  <a:moveTo>
                    <a:pt x="20" y="0"/>
                  </a:moveTo>
                  <a:lnTo>
                    <a:pt x="0" y="34"/>
                  </a:lnTo>
                  <a:lnTo>
                    <a:pt x="0" y="42"/>
                  </a:lnTo>
                  <a:lnTo>
                    <a:pt x="18"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159"/>
            <p:cNvSpPr>
              <a:spLocks/>
            </p:cNvSpPr>
            <p:nvPr/>
          </p:nvSpPr>
          <p:spPr bwMode="auto">
            <a:xfrm>
              <a:off x="-8509317" y="7325170"/>
              <a:ext cx="3175" cy="6350"/>
            </a:xfrm>
            <a:custGeom>
              <a:avLst/>
              <a:gdLst>
                <a:gd name="T0" fmla="*/ 2 w 2"/>
                <a:gd name="T1" fmla="*/ 0 h 4"/>
                <a:gd name="T2" fmla="*/ 2 w 2"/>
                <a:gd name="T3" fmla="*/ 0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4"/>
                  </a:lnTo>
                  <a:lnTo>
                    <a:pt x="0" y="4"/>
                  </a:lnTo>
                  <a:lnTo>
                    <a:pt x="2" y="0"/>
                  </a:lnTo>
                  <a:close/>
                </a:path>
              </a:pathLst>
            </a:custGeom>
            <a:solidFill>
              <a:srgbClr val="2A3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160"/>
            <p:cNvSpPr>
              <a:spLocks/>
            </p:cNvSpPr>
            <p:nvPr/>
          </p:nvSpPr>
          <p:spPr bwMode="auto">
            <a:xfrm>
              <a:off x="-8509317" y="7325170"/>
              <a:ext cx="3175" cy="6350"/>
            </a:xfrm>
            <a:custGeom>
              <a:avLst/>
              <a:gdLst>
                <a:gd name="T0" fmla="*/ 2 w 2"/>
                <a:gd name="T1" fmla="*/ 0 h 4"/>
                <a:gd name="T2" fmla="*/ 2 w 2"/>
                <a:gd name="T3" fmla="*/ 0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4"/>
                  </a:lnTo>
                  <a:lnTo>
                    <a:pt x="0" y="4"/>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161"/>
            <p:cNvSpPr>
              <a:spLocks/>
            </p:cNvSpPr>
            <p:nvPr/>
          </p:nvSpPr>
          <p:spPr bwMode="auto">
            <a:xfrm>
              <a:off x="-8509317" y="7318820"/>
              <a:ext cx="6350" cy="12700"/>
            </a:xfrm>
            <a:custGeom>
              <a:avLst/>
              <a:gdLst>
                <a:gd name="T0" fmla="*/ 4 w 4"/>
                <a:gd name="T1" fmla="*/ 0 h 8"/>
                <a:gd name="T2" fmla="*/ 2 w 4"/>
                <a:gd name="T3" fmla="*/ 4 h 8"/>
                <a:gd name="T4" fmla="*/ 0 w 4"/>
                <a:gd name="T5" fmla="*/ 8 h 8"/>
                <a:gd name="T6" fmla="*/ 2 w 4"/>
                <a:gd name="T7" fmla="*/ 4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4"/>
                  </a:lnTo>
                  <a:lnTo>
                    <a:pt x="0" y="8"/>
                  </a:lnTo>
                  <a:lnTo>
                    <a:pt x="2" y="4"/>
                  </a:lnTo>
                  <a:lnTo>
                    <a:pt x="4" y="0"/>
                  </a:lnTo>
                  <a:close/>
                </a:path>
              </a:pathLst>
            </a:custGeom>
            <a:solidFill>
              <a:srgbClr val="263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162"/>
            <p:cNvSpPr>
              <a:spLocks/>
            </p:cNvSpPr>
            <p:nvPr/>
          </p:nvSpPr>
          <p:spPr bwMode="auto">
            <a:xfrm>
              <a:off x="-8509317" y="7318820"/>
              <a:ext cx="6350" cy="12700"/>
            </a:xfrm>
            <a:custGeom>
              <a:avLst/>
              <a:gdLst>
                <a:gd name="T0" fmla="*/ 4 w 4"/>
                <a:gd name="T1" fmla="*/ 0 h 8"/>
                <a:gd name="T2" fmla="*/ 2 w 4"/>
                <a:gd name="T3" fmla="*/ 4 h 8"/>
                <a:gd name="T4" fmla="*/ 0 w 4"/>
                <a:gd name="T5" fmla="*/ 8 h 8"/>
                <a:gd name="T6" fmla="*/ 2 w 4"/>
                <a:gd name="T7" fmla="*/ 4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4"/>
                  </a:lnTo>
                  <a:lnTo>
                    <a:pt x="0" y="8"/>
                  </a:lnTo>
                  <a:lnTo>
                    <a:pt x="2" y="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163"/>
            <p:cNvSpPr>
              <a:spLocks/>
            </p:cNvSpPr>
            <p:nvPr/>
          </p:nvSpPr>
          <p:spPr bwMode="auto">
            <a:xfrm>
              <a:off x="-8506142" y="7277545"/>
              <a:ext cx="25400" cy="47625"/>
            </a:xfrm>
            <a:custGeom>
              <a:avLst/>
              <a:gdLst>
                <a:gd name="T0" fmla="*/ 16 w 16"/>
                <a:gd name="T1" fmla="*/ 0 h 30"/>
                <a:gd name="T2" fmla="*/ 2 w 16"/>
                <a:gd name="T3" fmla="*/ 26 h 30"/>
                <a:gd name="T4" fmla="*/ 0 w 16"/>
                <a:gd name="T5" fmla="*/ 30 h 30"/>
                <a:gd name="T6" fmla="*/ 16 w 16"/>
                <a:gd name="T7" fmla="*/ 0 h 30"/>
              </a:gdLst>
              <a:ahLst/>
              <a:cxnLst>
                <a:cxn ang="0">
                  <a:pos x="T0" y="T1"/>
                </a:cxn>
                <a:cxn ang="0">
                  <a:pos x="T2" y="T3"/>
                </a:cxn>
                <a:cxn ang="0">
                  <a:pos x="T4" y="T5"/>
                </a:cxn>
                <a:cxn ang="0">
                  <a:pos x="T6" y="T7"/>
                </a:cxn>
              </a:cxnLst>
              <a:rect l="0" t="0" r="r" b="b"/>
              <a:pathLst>
                <a:path w="16" h="30">
                  <a:moveTo>
                    <a:pt x="16" y="0"/>
                  </a:moveTo>
                  <a:lnTo>
                    <a:pt x="2" y="26"/>
                  </a:lnTo>
                  <a:lnTo>
                    <a:pt x="0" y="30"/>
                  </a:lnTo>
                  <a:lnTo>
                    <a:pt x="16" y="0"/>
                  </a:lnTo>
                  <a:close/>
                </a:path>
              </a:pathLst>
            </a:custGeom>
            <a:solidFill>
              <a:srgbClr val="415A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164"/>
            <p:cNvSpPr>
              <a:spLocks/>
            </p:cNvSpPr>
            <p:nvPr/>
          </p:nvSpPr>
          <p:spPr bwMode="auto">
            <a:xfrm>
              <a:off x="-8506142" y="7277545"/>
              <a:ext cx="25400" cy="47625"/>
            </a:xfrm>
            <a:custGeom>
              <a:avLst/>
              <a:gdLst>
                <a:gd name="T0" fmla="*/ 16 w 16"/>
                <a:gd name="T1" fmla="*/ 0 h 30"/>
                <a:gd name="T2" fmla="*/ 2 w 16"/>
                <a:gd name="T3" fmla="*/ 26 h 30"/>
                <a:gd name="T4" fmla="*/ 0 w 16"/>
                <a:gd name="T5" fmla="*/ 30 h 30"/>
                <a:gd name="T6" fmla="*/ 16 w 16"/>
                <a:gd name="T7" fmla="*/ 0 h 30"/>
              </a:gdLst>
              <a:ahLst/>
              <a:cxnLst>
                <a:cxn ang="0">
                  <a:pos x="T0" y="T1"/>
                </a:cxn>
                <a:cxn ang="0">
                  <a:pos x="T2" y="T3"/>
                </a:cxn>
                <a:cxn ang="0">
                  <a:pos x="T4" y="T5"/>
                </a:cxn>
                <a:cxn ang="0">
                  <a:pos x="T6" y="T7"/>
                </a:cxn>
              </a:cxnLst>
              <a:rect l="0" t="0" r="r" b="b"/>
              <a:pathLst>
                <a:path w="16" h="30">
                  <a:moveTo>
                    <a:pt x="16" y="0"/>
                  </a:moveTo>
                  <a:lnTo>
                    <a:pt x="2" y="26"/>
                  </a:lnTo>
                  <a:lnTo>
                    <a:pt x="0" y="3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Freeform 165"/>
            <p:cNvSpPr>
              <a:spLocks/>
            </p:cNvSpPr>
            <p:nvPr/>
          </p:nvSpPr>
          <p:spPr bwMode="auto">
            <a:xfrm>
              <a:off x="-8801417" y="7341045"/>
              <a:ext cx="152400" cy="76200"/>
            </a:xfrm>
            <a:custGeom>
              <a:avLst/>
              <a:gdLst>
                <a:gd name="T0" fmla="*/ 96 w 96"/>
                <a:gd name="T1" fmla="*/ 0 h 48"/>
                <a:gd name="T2" fmla="*/ 96 w 96"/>
                <a:gd name="T3" fmla="*/ 0 h 48"/>
                <a:gd name="T4" fmla="*/ 72 w 96"/>
                <a:gd name="T5" fmla="*/ 6 h 48"/>
                <a:gd name="T6" fmla="*/ 48 w 96"/>
                <a:gd name="T7" fmla="*/ 10 h 48"/>
                <a:gd name="T8" fmla="*/ 24 w 96"/>
                <a:gd name="T9" fmla="*/ 14 h 48"/>
                <a:gd name="T10" fmla="*/ 0 w 96"/>
                <a:gd name="T11" fmla="*/ 14 h 48"/>
                <a:gd name="T12" fmla="*/ 0 w 96"/>
                <a:gd name="T13" fmla="*/ 14 h 48"/>
                <a:gd name="T14" fmla="*/ 4 w 96"/>
                <a:gd name="T15" fmla="*/ 24 h 48"/>
                <a:gd name="T16" fmla="*/ 8 w 96"/>
                <a:gd name="T17" fmla="*/ 34 h 48"/>
                <a:gd name="T18" fmla="*/ 16 w 96"/>
                <a:gd name="T19" fmla="*/ 42 h 48"/>
                <a:gd name="T20" fmla="*/ 26 w 96"/>
                <a:gd name="T21" fmla="*/ 46 h 48"/>
                <a:gd name="T22" fmla="*/ 32 w 96"/>
                <a:gd name="T23" fmla="*/ 16 h 48"/>
                <a:gd name="T24" fmla="*/ 62 w 96"/>
                <a:gd name="T25" fmla="*/ 30 h 48"/>
                <a:gd name="T26" fmla="*/ 64 w 96"/>
                <a:gd name="T27" fmla="*/ 48 h 48"/>
                <a:gd name="T28" fmla="*/ 64 w 96"/>
                <a:gd name="T29" fmla="*/ 48 h 48"/>
                <a:gd name="T30" fmla="*/ 76 w 96"/>
                <a:gd name="T31" fmla="*/ 44 h 48"/>
                <a:gd name="T32" fmla="*/ 86 w 96"/>
                <a:gd name="T33" fmla="*/ 36 h 48"/>
                <a:gd name="T34" fmla="*/ 92 w 96"/>
                <a:gd name="T35" fmla="*/ 26 h 48"/>
                <a:gd name="T36" fmla="*/ 96 w 96"/>
                <a:gd name="T37" fmla="*/ 12 h 48"/>
                <a:gd name="T38" fmla="*/ 96 w 96"/>
                <a:gd name="T39" fmla="*/ 12 h 48"/>
                <a:gd name="T40" fmla="*/ 96 w 96"/>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48">
                  <a:moveTo>
                    <a:pt x="96" y="0"/>
                  </a:moveTo>
                  <a:lnTo>
                    <a:pt x="96" y="0"/>
                  </a:lnTo>
                  <a:lnTo>
                    <a:pt x="72" y="6"/>
                  </a:lnTo>
                  <a:lnTo>
                    <a:pt x="48" y="10"/>
                  </a:lnTo>
                  <a:lnTo>
                    <a:pt x="24" y="14"/>
                  </a:lnTo>
                  <a:lnTo>
                    <a:pt x="0" y="14"/>
                  </a:lnTo>
                  <a:lnTo>
                    <a:pt x="0" y="14"/>
                  </a:lnTo>
                  <a:lnTo>
                    <a:pt x="4" y="24"/>
                  </a:lnTo>
                  <a:lnTo>
                    <a:pt x="8" y="34"/>
                  </a:lnTo>
                  <a:lnTo>
                    <a:pt x="16" y="42"/>
                  </a:lnTo>
                  <a:lnTo>
                    <a:pt x="26" y="46"/>
                  </a:lnTo>
                  <a:lnTo>
                    <a:pt x="32" y="16"/>
                  </a:lnTo>
                  <a:lnTo>
                    <a:pt x="62" y="30"/>
                  </a:lnTo>
                  <a:lnTo>
                    <a:pt x="64" y="48"/>
                  </a:lnTo>
                  <a:lnTo>
                    <a:pt x="64" y="48"/>
                  </a:lnTo>
                  <a:lnTo>
                    <a:pt x="76" y="44"/>
                  </a:lnTo>
                  <a:lnTo>
                    <a:pt x="86" y="36"/>
                  </a:lnTo>
                  <a:lnTo>
                    <a:pt x="92" y="26"/>
                  </a:lnTo>
                  <a:lnTo>
                    <a:pt x="96" y="12"/>
                  </a:lnTo>
                  <a:lnTo>
                    <a:pt x="96" y="12"/>
                  </a:lnTo>
                  <a:lnTo>
                    <a:pt x="96" y="0"/>
                  </a:lnTo>
                  <a:close/>
                </a:path>
              </a:pathLst>
            </a:custGeom>
            <a:solidFill>
              <a:srgbClr val="E5D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Freeform 166"/>
            <p:cNvSpPr>
              <a:spLocks/>
            </p:cNvSpPr>
            <p:nvPr/>
          </p:nvSpPr>
          <p:spPr bwMode="auto">
            <a:xfrm>
              <a:off x="-8801417" y="7341045"/>
              <a:ext cx="152400" cy="76200"/>
            </a:xfrm>
            <a:custGeom>
              <a:avLst/>
              <a:gdLst>
                <a:gd name="T0" fmla="*/ 96 w 96"/>
                <a:gd name="T1" fmla="*/ 0 h 48"/>
                <a:gd name="T2" fmla="*/ 96 w 96"/>
                <a:gd name="T3" fmla="*/ 0 h 48"/>
                <a:gd name="T4" fmla="*/ 72 w 96"/>
                <a:gd name="T5" fmla="*/ 6 h 48"/>
                <a:gd name="T6" fmla="*/ 48 w 96"/>
                <a:gd name="T7" fmla="*/ 10 h 48"/>
                <a:gd name="T8" fmla="*/ 24 w 96"/>
                <a:gd name="T9" fmla="*/ 14 h 48"/>
                <a:gd name="T10" fmla="*/ 0 w 96"/>
                <a:gd name="T11" fmla="*/ 14 h 48"/>
                <a:gd name="T12" fmla="*/ 0 w 96"/>
                <a:gd name="T13" fmla="*/ 14 h 48"/>
                <a:gd name="T14" fmla="*/ 4 w 96"/>
                <a:gd name="T15" fmla="*/ 24 h 48"/>
                <a:gd name="T16" fmla="*/ 8 w 96"/>
                <a:gd name="T17" fmla="*/ 34 h 48"/>
                <a:gd name="T18" fmla="*/ 16 w 96"/>
                <a:gd name="T19" fmla="*/ 42 h 48"/>
                <a:gd name="T20" fmla="*/ 26 w 96"/>
                <a:gd name="T21" fmla="*/ 46 h 48"/>
                <a:gd name="T22" fmla="*/ 32 w 96"/>
                <a:gd name="T23" fmla="*/ 16 h 48"/>
                <a:gd name="T24" fmla="*/ 62 w 96"/>
                <a:gd name="T25" fmla="*/ 30 h 48"/>
                <a:gd name="T26" fmla="*/ 64 w 96"/>
                <a:gd name="T27" fmla="*/ 48 h 48"/>
                <a:gd name="T28" fmla="*/ 64 w 96"/>
                <a:gd name="T29" fmla="*/ 48 h 48"/>
                <a:gd name="T30" fmla="*/ 76 w 96"/>
                <a:gd name="T31" fmla="*/ 44 h 48"/>
                <a:gd name="T32" fmla="*/ 86 w 96"/>
                <a:gd name="T33" fmla="*/ 36 h 48"/>
                <a:gd name="T34" fmla="*/ 92 w 96"/>
                <a:gd name="T35" fmla="*/ 26 h 48"/>
                <a:gd name="T36" fmla="*/ 96 w 96"/>
                <a:gd name="T37" fmla="*/ 12 h 48"/>
                <a:gd name="T38" fmla="*/ 96 w 96"/>
                <a:gd name="T39" fmla="*/ 12 h 48"/>
                <a:gd name="T40" fmla="*/ 96 w 96"/>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48">
                  <a:moveTo>
                    <a:pt x="96" y="0"/>
                  </a:moveTo>
                  <a:lnTo>
                    <a:pt x="96" y="0"/>
                  </a:lnTo>
                  <a:lnTo>
                    <a:pt x="72" y="6"/>
                  </a:lnTo>
                  <a:lnTo>
                    <a:pt x="48" y="10"/>
                  </a:lnTo>
                  <a:lnTo>
                    <a:pt x="24" y="14"/>
                  </a:lnTo>
                  <a:lnTo>
                    <a:pt x="0" y="14"/>
                  </a:lnTo>
                  <a:lnTo>
                    <a:pt x="0" y="14"/>
                  </a:lnTo>
                  <a:lnTo>
                    <a:pt x="4" y="24"/>
                  </a:lnTo>
                  <a:lnTo>
                    <a:pt x="8" y="34"/>
                  </a:lnTo>
                  <a:lnTo>
                    <a:pt x="16" y="42"/>
                  </a:lnTo>
                  <a:lnTo>
                    <a:pt x="26" y="46"/>
                  </a:lnTo>
                  <a:lnTo>
                    <a:pt x="32" y="16"/>
                  </a:lnTo>
                  <a:lnTo>
                    <a:pt x="62" y="30"/>
                  </a:lnTo>
                  <a:lnTo>
                    <a:pt x="64" y="48"/>
                  </a:lnTo>
                  <a:lnTo>
                    <a:pt x="64" y="48"/>
                  </a:lnTo>
                  <a:lnTo>
                    <a:pt x="76" y="44"/>
                  </a:lnTo>
                  <a:lnTo>
                    <a:pt x="86" y="36"/>
                  </a:lnTo>
                  <a:lnTo>
                    <a:pt x="92" y="26"/>
                  </a:lnTo>
                  <a:lnTo>
                    <a:pt x="96" y="12"/>
                  </a:lnTo>
                  <a:lnTo>
                    <a:pt x="96" y="12"/>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Freeform 167"/>
            <p:cNvSpPr>
              <a:spLocks noEditPoints="1"/>
            </p:cNvSpPr>
            <p:nvPr/>
          </p:nvSpPr>
          <p:spPr bwMode="auto">
            <a:xfrm>
              <a:off x="-8877617" y="7366445"/>
              <a:ext cx="196850" cy="1028700"/>
            </a:xfrm>
            <a:custGeom>
              <a:avLst/>
              <a:gdLst>
                <a:gd name="T0" fmla="*/ 116 w 124"/>
                <a:gd name="T1" fmla="*/ 216 h 648"/>
                <a:gd name="T2" fmla="*/ 116 w 124"/>
                <a:gd name="T3" fmla="*/ 216 h 648"/>
                <a:gd name="T4" fmla="*/ 34 w 124"/>
                <a:gd name="T5" fmla="*/ 222 h 648"/>
                <a:gd name="T6" fmla="*/ 0 w 124"/>
                <a:gd name="T7" fmla="*/ 392 h 648"/>
                <a:gd name="T8" fmla="*/ 10 w 124"/>
                <a:gd name="T9" fmla="*/ 450 h 648"/>
                <a:gd name="T10" fmla="*/ 10 w 124"/>
                <a:gd name="T11" fmla="*/ 450 h 648"/>
                <a:gd name="T12" fmla="*/ 48 w 124"/>
                <a:gd name="T13" fmla="*/ 648 h 648"/>
                <a:gd name="T14" fmla="*/ 48 w 124"/>
                <a:gd name="T15" fmla="*/ 648 h 648"/>
                <a:gd name="T16" fmla="*/ 124 w 124"/>
                <a:gd name="T17" fmla="*/ 564 h 648"/>
                <a:gd name="T18" fmla="*/ 116 w 124"/>
                <a:gd name="T19" fmla="*/ 216 h 648"/>
                <a:gd name="T20" fmla="*/ 80 w 124"/>
                <a:gd name="T21" fmla="*/ 0 h 648"/>
                <a:gd name="T22" fmla="*/ 74 w 124"/>
                <a:gd name="T23" fmla="*/ 30 h 648"/>
                <a:gd name="T24" fmla="*/ 70 w 124"/>
                <a:gd name="T25" fmla="*/ 46 h 648"/>
                <a:gd name="T26" fmla="*/ 70 w 124"/>
                <a:gd name="T27" fmla="*/ 46 h 648"/>
                <a:gd name="T28" fmla="*/ 112 w 124"/>
                <a:gd name="T29" fmla="*/ 40 h 648"/>
                <a:gd name="T30" fmla="*/ 112 w 124"/>
                <a:gd name="T31" fmla="*/ 32 h 648"/>
                <a:gd name="T32" fmla="*/ 110 w 124"/>
                <a:gd name="T33" fmla="*/ 14 h 648"/>
                <a:gd name="T34" fmla="*/ 80 w 124"/>
                <a:gd name="T35"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648">
                  <a:moveTo>
                    <a:pt x="116" y="216"/>
                  </a:moveTo>
                  <a:lnTo>
                    <a:pt x="116" y="216"/>
                  </a:lnTo>
                  <a:lnTo>
                    <a:pt x="34" y="222"/>
                  </a:lnTo>
                  <a:lnTo>
                    <a:pt x="0" y="392"/>
                  </a:lnTo>
                  <a:lnTo>
                    <a:pt x="10" y="450"/>
                  </a:lnTo>
                  <a:lnTo>
                    <a:pt x="10" y="450"/>
                  </a:lnTo>
                  <a:lnTo>
                    <a:pt x="48" y="648"/>
                  </a:lnTo>
                  <a:lnTo>
                    <a:pt x="48" y="648"/>
                  </a:lnTo>
                  <a:lnTo>
                    <a:pt x="124" y="564"/>
                  </a:lnTo>
                  <a:lnTo>
                    <a:pt x="116" y="216"/>
                  </a:lnTo>
                  <a:close/>
                  <a:moveTo>
                    <a:pt x="80" y="0"/>
                  </a:moveTo>
                  <a:lnTo>
                    <a:pt x="74" y="30"/>
                  </a:lnTo>
                  <a:lnTo>
                    <a:pt x="70" y="46"/>
                  </a:lnTo>
                  <a:lnTo>
                    <a:pt x="70" y="46"/>
                  </a:lnTo>
                  <a:lnTo>
                    <a:pt x="112" y="40"/>
                  </a:lnTo>
                  <a:lnTo>
                    <a:pt x="112" y="32"/>
                  </a:lnTo>
                  <a:lnTo>
                    <a:pt x="110" y="14"/>
                  </a:lnTo>
                  <a:lnTo>
                    <a:pt x="80" y="0"/>
                  </a:lnTo>
                  <a:close/>
                </a:path>
              </a:pathLst>
            </a:custGeom>
            <a:solidFill>
              <a:srgbClr val="E5D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Freeform 168"/>
            <p:cNvSpPr>
              <a:spLocks/>
            </p:cNvSpPr>
            <p:nvPr/>
          </p:nvSpPr>
          <p:spPr bwMode="auto">
            <a:xfrm>
              <a:off x="-8877617" y="7709345"/>
              <a:ext cx="196850" cy="685800"/>
            </a:xfrm>
            <a:custGeom>
              <a:avLst/>
              <a:gdLst>
                <a:gd name="T0" fmla="*/ 116 w 124"/>
                <a:gd name="T1" fmla="*/ 0 h 432"/>
                <a:gd name="T2" fmla="*/ 116 w 124"/>
                <a:gd name="T3" fmla="*/ 0 h 432"/>
                <a:gd name="T4" fmla="*/ 34 w 124"/>
                <a:gd name="T5" fmla="*/ 6 h 432"/>
                <a:gd name="T6" fmla="*/ 0 w 124"/>
                <a:gd name="T7" fmla="*/ 176 h 432"/>
                <a:gd name="T8" fmla="*/ 10 w 124"/>
                <a:gd name="T9" fmla="*/ 234 h 432"/>
                <a:gd name="T10" fmla="*/ 10 w 124"/>
                <a:gd name="T11" fmla="*/ 234 h 432"/>
                <a:gd name="T12" fmla="*/ 48 w 124"/>
                <a:gd name="T13" fmla="*/ 432 h 432"/>
                <a:gd name="T14" fmla="*/ 48 w 124"/>
                <a:gd name="T15" fmla="*/ 432 h 432"/>
                <a:gd name="T16" fmla="*/ 124 w 124"/>
                <a:gd name="T17" fmla="*/ 348 h 432"/>
                <a:gd name="T18" fmla="*/ 116 w 124"/>
                <a:gd name="T1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432">
                  <a:moveTo>
                    <a:pt x="116" y="0"/>
                  </a:moveTo>
                  <a:lnTo>
                    <a:pt x="116" y="0"/>
                  </a:lnTo>
                  <a:lnTo>
                    <a:pt x="34" y="6"/>
                  </a:lnTo>
                  <a:lnTo>
                    <a:pt x="0" y="176"/>
                  </a:lnTo>
                  <a:lnTo>
                    <a:pt x="10" y="234"/>
                  </a:lnTo>
                  <a:lnTo>
                    <a:pt x="10" y="234"/>
                  </a:lnTo>
                  <a:lnTo>
                    <a:pt x="48" y="432"/>
                  </a:lnTo>
                  <a:lnTo>
                    <a:pt x="48" y="432"/>
                  </a:lnTo>
                  <a:lnTo>
                    <a:pt x="124" y="348"/>
                  </a:lnTo>
                  <a:lnTo>
                    <a:pt x="1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Freeform 169"/>
            <p:cNvSpPr>
              <a:spLocks/>
            </p:cNvSpPr>
            <p:nvPr/>
          </p:nvSpPr>
          <p:spPr bwMode="auto">
            <a:xfrm>
              <a:off x="-8766492" y="7366445"/>
              <a:ext cx="66675" cy="73025"/>
            </a:xfrm>
            <a:custGeom>
              <a:avLst/>
              <a:gdLst>
                <a:gd name="T0" fmla="*/ 10 w 42"/>
                <a:gd name="T1" fmla="*/ 0 h 46"/>
                <a:gd name="T2" fmla="*/ 4 w 42"/>
                <a:gd name="T3" fmla="*/ 30 h 46"/>
                <a:gd name="T4" fmla="*/ 0 w 42"/>
                <a:gd name="T5" fmla="*/ 46 h 46"/>
                <a:gd name="T6" fmla="*/ 0 w 42"/>
                <a:gd name="T7" fmla="*/ 46 h 46"/>
                <a:gd name="T8" fmla="*/ 42 w 42"/>
                <a:gd name="T9" fmla="*/ 40 h 46"/>
                <a:gd name="T10" fmla="*/ 42 w 42"/>
                <a:gd name="T11" fmla="*/ 32 h 46"/>
                <a:gd name="T12" fmla="*/ 40 w 42"/>
                <a:gd name="T13" fmla="*/ 14 h 46"/>
                <a:gd name="T14" fmla="*/ 10 w 42"/>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6">
                  <a:moveTo>
                    <a:pt x="10" y="0"/>
                  </a:moveTo>
                  <a:lnTo>
                    <a:pt x="4" y="30"/>
                  </a:lnTo>
                  <a:lnTo>
                    <a:pt x="0" y="46"/>
                  </a:lnTo>
                  <a:lnTo>
                    <a:pt x="0" y="46"/>
                  </a:lnTo>
                  <a:lnTo>
                    <a:pt x="42" y="40"/>
                  </a:lnTo>
                  <a:lnTo>
                    <a:pt x="42" y="32"/>
                  </a:lnTo>
                  <a:lnTo>
                    <a:pt x="40" y="14"/>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Freeform 170"/>
            <p:cNvSpPr>
              <a:spLocks/>
            </p:cNvSpPr>
            <p:nvPr/>
          </p:nvSpPr>
          <p:spPr bwMode="auto">
            <a:xfrm>
              <a:off x="-8804592" y="7290245"/>
              <a:ext cx="152400" cy="127000"/>
            </a:xfrm>
            <a:custGeom>
              <a:avLst/>
              <a:gdLst>
                <a:gd name="T0" fmla="*/ 96 w 96"/>
                <a:gd name="T1" fmla="*/ 42 h 80"/>
                <a:gd name="T2" fmla="*/ 96 w 96"/>
                <a:gd name="T3" fmla="*/ 42 h 80"/>
                <a:gd name="T4" fmla="*/ 96 w 96"/>
                <a:gd name="T5" fmla="*/ 50 h 80"/>
                <a:gd name="T6" fmla="*/ 94 w 96"/>
                <a:gd name="T7" fmla="*/ 56 h 80"/>
                <a:gd name="T8" fmla="*/ 90 w 96"/>
                <a:gd name="T9" fmla="*/ 64 h 80"/>
                <a:gd name="T10" fmla="*/ 84 w 96"/>
                <a:gd name="T11" fmla="*/ 70 h 80"/>
                <a:gd name="T12" fmla="*/ 78 w 96"/>
                <a:gd name="T13" fmla="*/ 74 h 80"/>
                <a:gd name="T14" fmla="*/ 72 w 96"/>
                <a:gd name="T15" fmla="*/ 78 h 80"/>
                <a:gd name="T16" fmla="*/ 64 w 96"/>
                <a:gd name="T17" fmla="*/ 80 h 80"/>
                <a:gd name="T18" fmla="*/ 56 w 96"/>
                <a:gd name="T19" fmla="*/ 80 h 80"/>
                <a:gd name="T20" fmla="*/ 40 w 96"/>
                <a:gd name="T21" fmla="*/ 80 h 80"/>
                <a:gd name="T22" fmla="*/ 40 w 96"/>
                <a:gd name="T23" fmla="*/ 80 h 80"/>
                <a:gd name="T24" fmla="*/ 32 w 96"/>
                <a:gd name="T25" fmla="*/ 78 h 80"/>
                <a:gd name="T26" fmla="*/ 24 w 96"/>
                <a:gd name="T27" fmla="*/ 76 h 80"/>
                <a:gd name="T28" fmla="*/ 18 w 96"/>
                <a:gd name="T29" fmla="*/ 72 h 80"/>
                <a:gd name="T30" fmla="*/ 12 w 96"/>
                <a:gd name="T31" fmla="*/ 68 h 80"/>
                <a:gd name="T32" fmla="*/ 8 w 96"/>
                <a:gd name="T33" fmla="*/ 62 h 80"/>
                <a:gd name="T34" fmla="*/ 4 w 96"/>
                <a:gd name="T35" fmla="*/ 54 h 80"/>
                <a:gd name="T36" fmla="*/ 2 w 96"/>
                <a:gd name="T37" fmla="*/ 46 h 80"/>
                <a:gd name="T38" fmla="*/ 0 w 96"/>
                <a:gd name="T39" fmla="*/ 38 h 80"/>
                <a:gd name="T40" fmla="*/ 0 w 96"/>
                <a:gd name="T41" fmla="*/ 38 h 80"/>
                <a:gd name="T42" fmla="*/ 2 w 96"/>
                <a:gd name="T43" fmla="*/ 30 h 80"/>
                <a:gd name="T44" fmla="*/ 4 w 96"/>
                <a:gd name="T45" fmla="*/ 24 h 80"/>
                <a:gd name="T46" fmla="*/ 8 w 96"/>
                <a:gd name="T47" fmla="*/ 16 h 80"/>
                <a:gd name="T48" fmla="*/ 14 w 96"/>
                <a:gd name="T49" fmla="*/ 10 h 80"/>
                <a:gd name="T50" fmla="*/ 20 w 96"/>
                <a:gd name="T51" fmla="*/ 6 h 80"/>
                <a:gd name="T52" fmla="*/ 26 w 96"/>
                <a:gd name="T53" fmla="*/ 2 h 80"/>
                <a:gd name="T54" fmla="*/ 34 w 96"/>
                <a:gd name="T55" fmla="*/ 0 h 80"/>
                <a:gd name="T56" fmla="*/ 42 w 96"/>
                <a:gd name="T57" fmla="*/ 0 h 80"/>
                <a:gd name="T58" fmla="*/ 58 w 96"/>
                <a:gd name="T59" fmla="*/ 0 h 80"/>
                <a:gd name="T60" fmla="*/ 58 w 96"/>
                <a:gd name="T61" fmla="*/ 0 h 80"/>
                <a:gd name="T62" fmla="*/ 66 w 96"/>
                <a:gd name="T63" fmla="*/ 2 h 80"/>
                <a:gd name="T64" fmla="*/ 74 w 96"/>
                <a:gd name="T65" fmla="*/ 4 h 80"/>
                <a:gd name="T66" fmla="*/ 80 w 96"/>
                <a:gd name="T67" fmla="*/ 8 h 80"/>
                <a:gd name="T68" fmla="*/ 86 w 96"/>
                <a:gd name="T69" fmla="*/ 12 h 80"/>
                <a:gd name="T70" fmla="*/ 90 w 96"/>
                <a:gd name="T71" fmla="*/ 18 h 80"/>
                <a:gd name="T72" fmla="*/ 94 w 96"/>
                <a:gd name="T73" fmla="*/ 26 h 80"/>
                <a:gd name="T74" fmla="*/ 96 w 96"/>
                <a:gd name="T75" fmla="*/ 34 h 80"/>
                <a:gd name="T76" fmla="*/ 96 w 96"/>
                <a:gd name="T77" fmla="*/ 42 h 80"/>
                <a:gd name="T78" fmla="*/ 96 w 96"/>
                <a:gd name="T79"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0">
                  <a:moveTo>
                    <a:pt x="96" y="42"/>
                  </a:moveTo>
                  <a:lnTo>
                    <a:pt x="96" y="42"/>
                  </a:lnTo>
                  <a:lnTo>
                    <a:pt x="96" y="50"/>
                  </a:lnTo>
                  <a:lnTo>
                    <a:pt x="94" y="56"/>
                  </a:lnTo>
                  <a:lnTo>
                    <a:pt x="90" y="64"/>
                  </a:lnTo>
                  <a:lnTo>
                    <a:pt x="84" y="70"/>
                  </a:lnTo>
                  <a:lnTo>
                    <a:pt x="78" y="74"/>
                  </a:lnTo>
                  <a:lnTo>
                    <a:pt x="72" y="78"/>
                  </a:lnTo>
                  <a:lnTo>
                    <a:pt x="64" y="80"/>
                  </a:lnTo>
                  <a:lnTo>
                    <a:pt x="56" y="80"/>
                  </a:lnTo>
                  <a:lnTo>
                    <a:pt x="40" y="80"/>
                  </a:lnTo>
                  <a:lnTo>
                    <a:pt x="40" y="80"/>
                  </a:lnTo>
                  <a:lnTo>
                    <a:pt x="32" y="78"/>
                  </a:lnTo>
                  <a:lnTo>
                    <a:pt x="24" y="76"/>
                  </a:lnTo>
                  <a:lnTo>
                    <a:pt x="18" y="72"/>
                  </a:lnTo>
                  <a:lnTo>
                    <a:pt x="12" y="68"/>
                  </a:lnTo>
                  <a:lnTo>
                    <a:pt x="8" y="62"/>
                  </a:lnTo>
                  <a:lnTo>
                    <a:pt x="4" y="54"/>
                  </a:lnTo>
                  <a:lnTo>
                    <a:pt x="2" y="46"/>
                  </a:lnTo>
                  <a:lnTo>
                    <a:pt x="0" y="38"/>
                  </a:lnTo>
                  <a:lnTo>
                    <a:pt x="0" y="38"/>
                  </a:lnTo>
                  <a:lnTo>
                    <a:pt x="2" y="30"/>
                  </a:lnTo>
                  <a:lnTo>
                    <a:pt x="4" y="24"/>
                  </a:lnTo>
                  <a:lnTo>
                    <a:pt x="8" y="16"/>
                  </a:lnTo>
                  <a:lnTo>
                    <a:pt x="14" y="10"/>
                  </a:lnTo>
                  <a:lnTo>
                    <a:pt x="20" y="6"/>
                  </a:lnTo>
                  <a:lnTo>
                    <a:pt x="26" y="2"/>
                  </a:lnTo>
                  <a:lnTo>
                    <a:pt x="34" y="0"/>
                  </a:lnTo>
                  <a:lnTo>
                    <a:pt x="42" y="0"/>
                  </a:lnTo>
                  <a:lnTo>
                    <a:pt x="58" y="0"/>
                  </a:lnTo>
                  <a:lnTo>
                    <a:pt x="58" y="0"/>
                  </a:lnTo>
                  <a:lnTo>
                    <a:pt x="66" y="2"/>
                  </a:lnTo>
                  <a:lnTo>
                    <a:pt x="74" y="4"/>
                  </a:lnTo>
                  <a:lnTo>
                    <a:pt x="80" y="8"/>
                  </a:lnTo>
                  <a:lnTo>
                    <a:pt x="86" y="12"/>
                  </a:lnTo>
                  <a:lnTo>
                    <a:pt x="90" y="18"/>
                  </a:lnTo>
                  <a:lnTo>
                    <a:pt x="94" y="26"/>
                  </a:lnTo>
                  <a:lnTo>
                    <a:pt x="96" y="34"/>
                  </a:lnTo>
                  <a:lnTo>
                    <a:pt x="96" y="42"/>
                  </a:lnTo>
                  <a:lnTo>
                    <a:pt x="96" y="42"/>
                  </a:lnTo>
                  <a:close/>
                </a:path>
              </a:pathLst>
            </a:custGeom>
            <a:solidFill>
              <a:srgbClr val="2F4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Freeform 171"/>
            <p:cNvSpPr>
              <a:spLocks/>
            </p:cNvSpPr>
            <p:nvPr/>
          </p:nvSpPr>
          <p:spPr bwMode="auto">
            <a:xfrm>
              <a:off x="-8804592" y="7366445"/>
              <a:ext cx="206375" cy="965200"/>
            </a:xfrm>
            <a:custGeom>
              <a:avLst/>
              <a:gdLst>
                <a:gd name="T0" fmla="*/ 34 w 130"/>
                <a:gd name="T1" fmla="*/ 0 h 608"/>
                <a:gd name="T2" fmla="*/ 0 w 130"/>
                <a:gd name="T3" fmla="*/ 440 h 608"/>
                <a:gd name="T4" fmla="*/ 60 w 130"/>
                <a:gd name="T5" fmla="*/ 608 h 608"/>
                <a:gd name="T6" fmla="*/ 130 w 130"/>
                <a:gd name="T7" fmla="*/ 450 h 608"/>
                <a:gd name="T8" fmla="*/ 64 w 130"/>
                <a:gd name="T9" fmla="*/ 12 h 608"/>
                <a:gd name="T10" fmla="*/ 34 w 130"/>
                <a:gd name="T11" fmla="*/ 0 h 608"/>
              </a:gdLst>
              <a:ahLst/>
              <a:cxnLst>
                <a:cxn ang="0">
                  <a:pos x="T0" y="T1"/>
                </a:cxn>
                <a:cxn ang="0">
                  <a:pos x="T2" y="T3"/>
                </a:cxn>
                <a:cxn ang="0">
                  <a:pos x="T4" y="T5"/>
                </a:cxn>
                <a:cxn ang="0">
                  <a:pos x="T6" y="T7"/>
                </a:cxn>
                <a:cxn ang="0">
                  <a:pos x="T8" y="T9"/>
                </a:cxn>
                <a:cxn ang="0">
                  <a:pos x="T10" y="T11"/>
                </a:cxn>
              </a:cxnLst>
              <a:rect l="0" t="0" r="r" b="b"/>
              <a:pathLst>
                <a:path w="130" h="608">
                  <a:moveTo>
                    <a:pt x="34" y="0"/>
                  </a:moveTo>
                  <a:lnTo>
                    <a:pt x="0" y="440"/>
                  </a:lnTo>
                  <a:lnTo>
                    <a:pt x="60" y="608"/>
                  </a:lnTo>
                  <a:lnTo>
                    <a:pt x="130" y="450"/>
                  </a:lnTo>
                  <a:lnTo>
                    <a:pt x="64" y="12"/>
                  </a:lnTo>
                  <a:lnTo>
                    <a:pt x="34" y="0"/>
                  </a:lnTo>
                  <a:close/>
                </a:path>
              </a:pathLst>
            </a:custGeom>
            <a:solidFill>
              <a:srgbClr val="2F4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172"/>
            <p:cNvSpPr>
              <a:spLocks/>
            </p:cNvSpPr>
            <p:nvPr/>
          </p:nvSpPr>
          <p:spPr bwMode="auto">
            <a:xfrm>
              <a:off x="-9344342" y="7217220"/>
              <a:ext cx="581025" cy="1377950"/>
            </a:xfrm>
            <a:custGeom>
              <a:avLst/>
              <a:gdLst>
                <a:gd name="T0" fmla="*/ 200 w 366"/>
                <a:gd name="T1" fmla="*/ 0 h 868"/>
                <a:gd name="T2" fmla="*/ 366 w 366"/>
                <a:gd name="T3" fmla="*/ 868 h 868"/>
                <a:gd name="T4" fmla="*/ 118 w 366"/>
                <a:gd name="T5" fmla="*/ 858 h 868"/>
                <a:gd name="T6" fmla="*/ 52 w 366"/>
                <a:gd name="T7" fmla="*/ 380 h 868"/>
                <a:gd name="T8" fmla="*/ 0 w 366"/>
                <a:gd name="T9" fmla="*/ 46 h 868"/>
                <a:gd name="T10" fmla="*/ 0 w 366"/>
                <a:gd name="T11" fmla="*/ 46 h 868"/>
                <a:gd name="T12" fmla="*/ 34 w 366"/>
                <a:gd name="T13" fmla="*/ 32 h 868"/>
                <a:gd name="T14" fmla="*/ 80 w 366"/>
                <a:gd name="T15" fmla="*/ 12 h 868"/>
                <a:gd name="T16" fmla="*/ 80 w 366"/>
                <a:gd name="T17" fmla="*/ 12 h 868"/>
                <a:gd name="T18" fmla="*/ 94 w 366"/>
                <a:gd name="T19" fmla="*/ 8 h 868"/>
                <a:gd name="T20" fmla="*/ 112 w 366"/>
                <a:gd name="T21" fmla="*/ 4 h 868"/>
                <a:gd name="T22" fmla="*/ 152 w 366"/>
                <a:gd name="T23" fmla="*/ 2 h 868"/>
                <a:gd name="T24" fmla="*/ 200 w 366"/>
                <a:gd name="T2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 h="868">
                  <a:moveTo>
                    <a:pt x="200" y="0"/>
                  </a:moveTo>
                  <a:lnTo>
                    <a:pt x="366" y="868"/>
                  </a:lnTo>
                  <a:lnTo>
                    <a:pt x="118" y="858"/>
                  </a:lnTo>
                  <a:lnTo>
                    <a:pt x="52" y="380"/>
                  </a:lnTo>
                  <a:lnTo>
                    <a:pt x="0" y="46"/>
                  </a:lnTo>
                  <a:lnTo>
                    <a:pt x="0" y="46"/>
                  </a:lnTo>
                  <a:lnTo>
                    <a:pt x="34" y="32"/>
                  </a:lnTo>
                  <a:lnTo>
                    <a:pt x="80" y="12"/>
                  </a:lnTo>
                  <a:lnTo>
                    <a:pt x="80" y="12"/>
                  </a:lnTo>
                  <a:lnTo>
                    <a:pt x="94" y="8"/>
                  </a:lnTo>
                  <a:lnTo>
                    <a:pt x="112" y="4"/>
                  </a:lnTo>
                  <a:lnTo>
                    <a:pt x="152" y="2"/>
                  </a:lnTo>
                  <a:lnTo>
                    <a:pt x="200" y="0"/>
                  </a:lnTo>
                  <a:close/>
                </a:path>
              </a:pathLst>
            </a:custGeom>
            <a:solidFill>
              <a:srgbClr val="2F4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173"/>
            <p:cNvSpPr>
              <a:spLocks/>
            </p:cNvSpPr>
            <p:nvPr/>
          </p:nvSpPr>
          <p:spPr bwMode="auto">
            <a:xfrm>
              <a:off x="-9344342" y="7217220"/>
              <a:ext cx="581025" cy="1377950"/>
            </a:xfrm>
            <a:custGeom>
              <a:avLst/>
              <a:gdLst>
                <a:gd name="T0" fmla="*/ 200 w 366"/>
                <a:gd name="T1" fmla="*/ 0 h 868"/>
                <a:gd name="T2" fmla="*/ 366 w 366"/>
                <a:gd name="T3" fmla="*/ 868 h 868"/>
                <a:gd name="T4" fmla="*/ 118 w 366"/>
                <a:gd name="T5" fmla="*/ 858 h 868"/>
                <a:gd name="T6" fmla="*/ 52 w 366"/>
                <a:gd name="T7" fmla="*/ 380 h 868"/>
                <a:gd name="T8" fmla="*/ 0 w 366"/>
                <a:gd name="T9" fmla="*/ 46 h 868"/>
                <a:gd name="T10" fmla="*/ 0 w 366"/>
                <a:gd name="T11" fmla="*/ 46 h 868"/>
                <a:gd name="T12" fmla="*/ 34 w 366"/>
                <a:gd name="T13" fmla="*/ 32 h 868"/>
                <a:gd name="T14" fmla="*/ 80 w 366"/>
                <a:gd name="T15" fmla="*/ 12 h 868"/>
                <a:gd name="T16" fmla="*/ 80 w 366"/>
                <a:gd name="T17" fmla="*/ 12 h 868"/>
                <a:gd name="T18" fmla="*/ 94 w 366"/>
                <a:gd name="T19" fmla="*/ 8 h 868"/>
                <a:gd name="T20" fmla="*/ 112 w 366"/>
                <a:gd name="T21" fmla="*/ 4 h 868"/>
                <a:gd name="T22" fmla="*/ 152 w 366"/>
                <a:gd name="T23" fmla="*/ 2 h 868"/>
                <a:gd name="T24" fmla="*/ 200 w 366"/>
                <a:gd name="T2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 h="868">
                  <a:moveTo>
                    <a:pt x="200" y="0"/>
                  </a:moveTo>
                  <a:lnTo>
                    <a:pt x="366" y="868"/>
                  </a:lnTo>
                  <a:lnTo>
                    <a:pt x="118" y="858"/>
                  </a:lnTo>
                  <a:lnTo>
                    <a:pt x="52" y="380"/>
                  </a:lnTo>
                  <a:lnTo>
                    <a:pt x="0" y="46"/>
                  </a:lnTo>
                  <a:lnTo>
                    <a:pt x="0" y="46"/>
                  </a:lnTo>
                  <a:lnTo>
                    <a:pt x="34" y="32"/>
                  </a:lnTo>
                  <a:lnTo>
                    <a:pt x="80" y="12"/>
                  </a:lnTo>
                  <a:lnTo>
                    <a:pt x="80" y="12"/>
                  </a:lnTo>
                  <a:lnTo>
                    <a:pt x="94" y="8"/>
                  </a:lnTo>
                  <a:lnTo>
                    <a:pt x="112" y="4"/>
                  </a:lnTo>
                  <a:lnTo>
                    <a:pt x="152" y="2"/>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Freeform 174"/>
            <p:cNvSpPr>
              <a:spLocks/>
            </p:cNvSpPr>
            <p:nvPr/>
          </p:nvSpPr>
          <p:spPr bwMode="auto">
            <a:xfrm>
              <a:off x="-8728392" y="7385495"/>
              <a:ext cx="415925" cy="323850"/>
            </a:xfrm>
            <a:custGeom>
              <a:avLst/>
              <a:gdLst>
                <a:gd name="T0" fmla="*/ 246 w 262"/>
                <a:gd name="T1" fmla="*/ 0 h 204"/>
                <a:gd name="T2" fmla="*/ 246 w 262"/>
                <a:gd name="T3" fmla="*/ 0 h 204"/>
                <a:gd name="T4" fmla="*/ 220 w 262"/>
                <a:gd name="T5" fmla="*/ 0 h 204"/>
                <a:gd name="T6" fmla="*/ 188 w 262"/>
                <a:gd name="T7" fmla="*/ 2 h 204"/>
                <a:gd name="T8" fmla="*/ 152 w 262"/>
                <a:gd name="T9" fmla="*/ 8 h 204"/>
                <a:gd name="T10" fmla="*/ 116 w 262"/>
                <a:gd name="T11" fmla="*/ 16 h 204"/>
                <a:gd name="T12" fmla="*/ 48 w 262"/>
                <a:gd name="T13" fmla="*/ 32 h 204"/>
                <a:gd name="T14" fmla="*/ 2 w 262"/>
                <a:gd name="T15" fmla="*/ 44 h 204"/>
                <a:gd name="T16" fmla="*/ 2 w 262"/>
                <a:gd name="T17" fmla="*/ 44 h 204"/>
                <a:gd name="T18" fmla="*/ 0 w 262"/>
                <a:gd name="T19" fmla="*/ 58 h 204"/>
                <a:gd name="T20" fmla="*/ 0 w 262"/>
                <a:gd name="T21" fmla="*/ 70 h 204"/>
                <a:gd name="T22" fmla="*/ 4 w 262"/>
                <a:gd name="T23" fmla="*/ 82 h 204"/>
                <a:gd name="T24" fmla="*/ 8 w 262"/>
                <a:gd name="T25" fmla="*/ 94 h 204"/>
                <a:gd name="T26" fmla="*/ 12 w 262"/>
                <a:gd name="T27" fmla="*/ 106 h 204"/>
                <a:gd name="T28" fmla="*/ 16 w 262"/>
                <a:gd name="T29" fmla="*/ 118 h 204"/>
                <a:gd name="T30" fmla="*/ 16 w 262"/>
                <a:gd name="T31" fmla="*/ 132 h 204"/>
                <a:gd name="T32" fmla="*/ 14 w 262"/>
                <a:gd name="T33" fmla="*/ 144 h 204"/>
                <a:gd name="T34" fmla="*/ 14 w 262"/>
                <a:gd name="T35" fmla="*/ 144 h 204"/>
                <a:gd name="T36" fmla="*/ 16 w 262"/>
                <a:gd name="T37" fmla="*/ 144 h 204"/>
                <a:gd name="T38" fmla="*/ 16 w 262"/>
                <a:gd name="T39" fmla="*/ 144 h 204"/>
                <a:gd name="T40" fmla="*/ 30 w 262"/>
                <a:gd name="T41" fmla="*/ 158 h 204"/>
                <a:gd name="T42" fmla="*/ 42 w 262"/>
                <a:gd name="T43" fmla="*/ 174 h 204"/>
                <a:gd name="T44" fmla="*/ 58 w 262"/>
                <a:gd name="T45" fmla="*/ 194 h 204"/>
                <a:gd name="T46" fmla="*/ 58 w 262"/>
                <a:gd name="T47" fmla="*/ 194 h 204"/>
                <a:gd name="T48" fmla="*/ 82 w 262"/>
                <a:gd name="T49" fmla="*/ 198 h 204"/>
                <a:gd name="T50" fmla="*/ 116 w 262"/>
                <a:gd name="T51" fmla="*/ 202 h 204"/>
                <a:gd name="T52" fmla="*/ 154 w 262"/>
                <a:gd name="T53" fmla="*/ 204 h 204"/>
                <a:gd name="T54" fmla="*/ 194 w 262"/>
                <a:gd name="T55" fmla="*/ 202 h 204"/>
                <a:gd name="T56" fmla="*/ 194 w 262"/>
                <a:gd name="T57" fmla="*/ 202 h 204"/>
                <a:gd name="T58" fmla="*/ 206 w 262"/>
                <a:gd name="T59" fmla="*/ 200 h 204"/>
                <a:gd name="T60" fmla="*/ 216 w 262"/>
                <a:gd name="T61" fmla="*/ 198 h 204"/>
                <a:gd name="T62" fmla="*/ 226 w 262"/>
                <a:gd name="T63" fmla="*/ 190 h 204"/>
                <a:gd name="T64" fmla="*/ 234 w 262"/>
                <a:gd name="T65" fmla="*/ 182 h 204"/>
                <a:gd name="T66" fmla="*/ 242 w 262"/>
                <a:gd name="T67" fmla="*/ 170 h 204"/>
                <a:gd name="T68" fmla="*/ 248 w 262"/>
                <a:gd name="T69" fmla="*/ 158 h 204"/>
                <a:gd name="T70" fmla="*/ 254 w 262"/>
                <a:gd name="T71" fmla="*/ 144 h 204"/>
                <a:gd name="T72" fmla="*/ 258 w 262"/>
                <a:gd name="T73" fmla="*/ 128 h 204"/>
                <a:gd name="T74" fmla="*/ 260 w 262"/>
                <a:gd name="T75" fmla="*/ 112 h 204"/>
                <a:gd name="T76" fmla="*/ 262 w 262"/>
                <a:gd name="T77" fmla="*/ 94 h 204"/>
                <a:gd name="T78" fmla="*/ 262 w 262"/>
                <a:gd name="T79" fmla="*/ 78 h 204"/>
                <a:gd name="T80" fmla="*/ 262 w 262"/>
                <a:gd name="T81" fmla="*/ 60 h 204"/>
                <a:gd name="T82" fmla="*/ 260 w 262"/>
                <a:gd name="T83" fmla="*/ 44 h 204"/>
                <a:gd name="T84" fmla="*/ 256 w 262"/>
                <a:gd name="T85" fmla="*/ 28 h 204"/>
                <a:gd name="T86" fmla="*/ 252 w 262"/>
                <a:gd name="T87" fmla="*/ 12 h 204"/>
                <a:gd name="T88" fmla="*/ 246 w 262"/>
                <a:gd name="T89" fmla="*/ 0 h 204"/>
                <a:gd name="T90" fmla="*/ 246 w 262"/>
                <a:gd name="T9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 h="204">
                  <a:moveTo>
                    <a:pt x="246" y="0"/>
                  </a:moveTo>
                  <a:lnTo>
                    <a:pt x="246" y="0"/>
                  </a:lnTo>
                  <a:lnTo>
                    <a:pt x="220" y="0"/>
                  </a:lnTo>
                  <a:lnTo>
                    <a:pt x="188" y="2"/>
                  </a:lnTo>
                  <a:lnTo>
                    <a:pt x="152" y="8"/>
                  </a:lnTo>
                  <a:lnTo>
                    <a:pt x="116" y="16"/>
                  </a:lnTo>
                  <a:lnTo>
                    <a:pt x="48" y="32"/>
                  </a:lnTo>
                  <a:lnTo>
                    <a:pt x="2" y="44"/>
                  </a:lnTo>
                  <a:lnTo>
                    <a:pt x="2" y="44"/>
                  </a:lnTo>
                  <a:lnTo>
                    <a:pt x="0" y="58"/>
                  </a:lnTo>
                  <a:lnTo>
                    <a:pt x="0" y="70"/>
                  </a:lnTo>
                  <a:lnTo>
                    <a:pt x="4" y="82"/>
                  </a:lnTo>
                  <a:lnTo>
                    <a:pt x="8" y="94"/>
                  </a:lnTo>
                  <a:lnTo>
                    <a:pt x="12" y="106"/>
                  </a:lnTo>
                  <a:lnTo>
                    <a:pt x="16" y="118"/>
                  </a:lnTo>
                  <a:lnTo>
                    <a:pt x="16" y="132"/>
                  </a:lnTo>
                  <a:lnTo>
                    <a:pt x="14" y="144"/>
                  </a:lnTo>
                  <a:lnTo>
                    <a:pt x="14" y="144"/>
                  </a:lnTo>
                  <a:lnTo>
                    <a:pt x="16" y="144"/>
                  </a:lnTo>
                  <a:lnTo>
                    <a:pt x="16" y="144"/>
                  </a:lnTo>
                  <a:lnTo>
                    <a:pt x="30" y="158"/>
                  </a:lnTo>
                  <a:lnTo>
                    <a:pt x="42" y="174"/>
                  </a:lnTo>
                  <a:lnTo>
                    <a:pt x="58" y="194"/>
                  </a:lnTo>
                  <a:lnTo>
                    <a:pt x="58" y="194"/>
                  </a:lnTo>
                  <a:lnTo>
                    <a:pt x="82" y="198"/>
                  </a:lnTo>
                  <a:lnTo>
                    <a:pt x="116" y="202"/>
                  </a:lnTo>
                  <a:lnTo>
                    <a:pt x="154" y="204"/>
                  </a:lnTo>
                  <a:lnTo>
                    <a:pt x="194" y="202"/>
                  </a:lnTo>
                  <a:lnTo>
                    <a:pt x="194" y="202"/>
                  </a:lnTo>
                  <a:lnTo>
                    <a:pt x="206" y="200"/>
                  </a:lnTo>
                  <a:lnTo>
                    <a:pt x="216" y="198"/>
                  </a:lnTo>
                  <a:lnTo>
                    <a:pt x="226" y="190"/>
                  </a:lnTo>
                  <a:lnTo>
                    <a:pt x="234" y="182"/>
                  </a:lnTo>
                  <a:lnTo>
                    <a:pt x="242" y="170"/>
                  </a:lnTo>
                  <a:lnTo>
                    <a:pt x="248" y="158"/>
                  </a:lnTo>
                  <a:lnTo>
                    <a:pt x="254" y="144"/>
                  </a:lnTo>
                  <a:lnTo>
                    <a:pt x="258" y="128"/>
                  </a:lnTo>
                  <a:lnTo>
                    <a:pt x="260" y="112"/>
                  </a:lnTo>
                  <a:lnTo>
                    <a:pt x="262" y="94"/>
                  </a:lnTo>
                  <a:lnTo>
                    <a:pt x="262" y="78"/>
                  </a:lnTo>
                  <a:lnTo>
                    <a:pt x="262" y="60"/>
                  </a:lnTo>
                  <a:lnTo>
                    <a:pt x="260" y="44"/>
                  </a:lnTo>
                  <a:lnTo>
                    <a:pt x="256" y="28"/>
                  </a:lnTo>
                  <a:lnTo>
                    <a:pt x="252" y="12"/>
                  </a:lnTo>
                  <a:lnTo>
                    <a:pt x="246" y="0"/>
                  </a:lnTo>
                  <a:lnTo>
                    <a:pt x="246" y="0"/>
                  </a:lnTo>
                  <a:close/>
                </a:path>
              </a:pathLst>
            </a:custGeom>
            <a:solidFill>
              <a:srgbClr val="FFDE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Freeform 175"/>
            <p:cNvSpPr>
              <a:spLocks/>
            </p:cNvSpPr>
            <p:nvPr/>
          </p:nvSpPr>
          <p:spPr bwMode="auto">
            <a:xfrm>
              <a:off x="-8642667" y="7290245"/>
              <a:ext cx="215900" cy="152400"/>
            </a:xfrm>
            <a:custGeom>
              <a:avLst/>
              <a:gdLst>
                <a:gd name="T0" fmla="*/ 0 w 136"/>
                <a:gd name="T1" fmla="*/ 90 h 96"/>
                <a:gd name="T2" fmla="*/ 0 w 136"/>
                <a:gd name="T3" fmla="*/ 90 h 96"/>
                <a:gd name="T4" fmla="*/ 26 w 136"/>
                <a:gd name="T5" fmla="*/ 76 h 96"/>
                <a:gd name="T6" fmla="*/ 52 w 136"/>
                <a:gd name="T7" fmla="*/ 60 h 96"/>
                <a:gd name="T8" fmla="*/ 66 w 136"/>
                <a:gd name="T9" fmla="*/ 52 h 96"/>
                <a:gd name="T10" fmla="*/ 78 w 136"/>
                <a:gd name="T11" fmla="*/ 40 h 96"/>
                <a:gd name="T12" fmla="*/ 78 w 136"/>
                <a:gd name="T13" fmla="*/ 40 h 96"/>
                <a:gd name="T14" fmla="*/ 108 w 136"/>
                <a:gd name="T15" fmla="*/ 14 h 96"/>
                <a:gd name="T16" fmla="*/ 120 w 136"/>
                <a:gd name="T17" fmla="*/ 4 h 96"/>
                <a:gd name="T18" fmla="*/ 128 w 136"/>
                <a:gd name="T19" fmla="*/ 0 h 96"/>
                <a:gd name="T20" fmla="*/ 128 w 136"/>
                <a:gd name="T21" fmla="*/ 0 h 96"/>
                <a:gd name="T22" fmla="*/ 130 w 136"/>
                <a:gd name="T23" fmla="*/ 2 h 96"/>
                <a:gd name="T24" fmla="*/ 132 w 136"/>
                <a:gd name="T25" fmla="*/ 4 h 96"/>
                <a:gd name="T26" fmla="*/ 136 w 136"/>
                <a:gd name="T27" fmla="*/ 14 h 96"/>
                <a:gd name="T28" fmla="*/ 136 w 136"/>
                <a:gd name="T29" fmla="*/ 26 h 96"/>
                <a:gd name="T30" fmla="*/ 134 w 136"/>
                <a:gd name="T31" fmla="*/ 40 h 96"/>
                <a:gd name="T32" fmla="*/ 134 w 136"/>
                <a:gd name="T33" fmla="*/ 40 h 96"/>
                <a:gd name="T34" fmla="*/ 126 w 136"/>
                <a:gd name="T35" fmla="*/ 54 h 96"/>
                <a:gd name="T36" fmla="*/ 116 w 136"/>
                <a:gd name="T37" fmla="*/ 64 h 96"/>
                <a:gd name="T38" fmla="*/ 104 w 136"/>
                <a:gd name="T39" fmla="*/ 74 h 96"/>
                <a:gd name="T40" fmla="*/ 90 w 136"/>
                <a:gd name="T41" fmla="*/ 82 h 96"/>
                <a:gd name="T42" fmla="*/ 66 w 136"/>
                <a:gd name="T43" fmla="*/ 92 h 96"/>
                <a:gd name="T44" fmla="*/ 56 w 136"/>
                <a:gd name="T45" fmla="*/ 96 h 96"/>
                <a:gd name="T46" fmla="*/ 0 w 136"/>
                <a:gd name="T47"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6">
                  <a:moveTo>
                    <a:pt x="0" y="90"/>
                  </a:moveTo>
                  <a:lnTo>
                    <a:pt x="0" y="90"/>
                  </a:lnTo>
                  <a:lnTo>
                    <a:pt x="26" y="76"/>
                  </a:lnTo>
                  <a:lnTo>
                    <a:pt x="52" y="60"/>
                  </a:lnTo>
                  <a:lnTo>
                    <a:pt x="66" y="52"/>
                  </a:lnTo>
                  <a:lnTo>
                    <a:pt x="78" y="40"/>
                  </a:lnTo>
                  <a:lnTo>
                    <a:pt x="78" y="40"/>
                  </a:lnTo>
                  <a:lnTo>
                    <a:pt x="108" y="14"/>
                  </a:lnTo>
                  <a:lnTo>
                    <a:pt x="120" y="4"/>
                  </a:lnTo>
                  <a:lnTo>
                    <a:pt x="128" y="0"/>
                  </a:lnTo>
                  <a:lnTo>
                    <a:pt x="128" y="0"/>
                  </a:lnTo>
                  <a:lnTo>
                    <a:pt x="130" y="2"/>
                  </a:lnTo>
                  <a:lnTo>
                    <a:pt x="132" y="4"/>
                  </a:lnTo>
                  <a:lnTo>
                    <a:pt x="136" y="14"/>
                  </a:lnTo>
                  <a:lnTo>
                    <a:pt x="136" y="26"/>
                  </a:lnTo>
                  <a:lnTo>
                    <a:pt x="134" y="40"/>
                  </a:lnTo>
                  <a:lnTo>
                    <a:pt x="134" y="40"/>
                  </a:lnTo>
                  <a:lnTo>
                    <a:pt x="126" y="54"/>
                  </a:lnTo>
                  <a:lnTo>
                    <a:pt x="116" y="64"/>
                  </a:lnTo>
                  <a:lnTo>
                    <a:pt x="104" y="74"/>
                  </a:lnTo>
                  <a:lnTo>
                    <a:pt x="90" y="82"/>
                  </a:lnTo>
                  <a:lnTo>
                    <a:pt x="66" y="92"/>
                  </a:lnTo>
                  <a:lnTo>
                    <a:pt x="56" y="96"/>
                  </a:lnTo>
                  <a:lnTo>
                    <a:pt x="0" y="90"/>
                  </a:lnTo>
                  <a:close/>
                </a:path>
              </a:pathLst>
            </a:custGeom>
            <a:solidFill>
              <a:srgbClr val="FFDE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176"/>
            <p:cNvSpPr>
              <a:spLocks/>
            </p:cNvSpPr>
            <p:nvPr/>
          </p:nvSpPr>
          <p:spPr bwMode="auto">
            <a:xfrm>
              <a:off x="-8404542" y="7353745"/>
              <a:ext cx="314325" cy="111125"/>
            </a:xfrm>
            <a:custGeom>
              <a:avLst/>
              <a:gdLst>
                <a:gd name="T0" fmla="*/ 0 w 198"/>
                <a:gd name="T1" fmla="*/ 20 h 70"/>
                <a:gd name="T2" fmla="*/ 0 w 198"/>
                <a:gd name="T3" fmla="*/ 20 h 70"/>
                <a:gd name="T4" fmla="*/ 110 w 198"/>
                <a:gd name="T5" fmla="*/ 8 h 70"/>
                <a:gd name="T6" fmla="*/ 110 w 198"/>
                <a:gd name="T7" fmla="*/ 8 h 70"/>
                <a:gd name="T8" fmla="*/ 178 w 198"/>
                <a:gd name="T9" fmla="*/ 0 h 70"/>
                <a:gd name="T10" fmla="*/ 178 w 198"/>
                <a:gd name="T11" fmla="*/ 0 h 70"/>
                <a:gd name="T12" fmla="*/ 182 w 198"/>
                <a:gd name="T13" fmla="*/ 4 h 70"/>
                <a:gd name="T14" fmla="*/ 190 w 198"/>
                <a:gd name="T15" fmla="*/ 12 h 70"/>
                <a:gd name="T16" fmla="*/ 194 w 198"/>
                <a:gd name="T17" fmla="*/ 18 h 70"/>
                <a:gd name="T18" fmla="*/ 198 w 198"/>
                <a:gd name="T19" fmla="*/ 26 h 70"/>
                <a:gd name="T20" fmla="*/ 198 w 198"/>
                <a:gd name="T21" fmla="*/ 36 h 70"/>
                <a:gd name="T22" fmla="*/ 196 w 198"/>
                <a:gd name="T23" fmla="*/ 46 h 70"/>
                <a:gd name="T24" fmla="*/ 146 w 198"/>
                <a:gd name="T25" fmla="*/ 56 h 70"/>
                <a:gd name="T26" fmla="*/ 118 w 198"/>
                <a:gd name="T27" fmla="*/ 60 h 70"/>
                <a:gd name="T28" fmla="*/ 46 w 198"/>
                <a:gd name="T29" fmla="*/ 70 h 70"/>
                <a:gd name="T30" fmla="*/ 0 w 198"/>
                <a:gd name="T31" fmla="*/ 2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8" h="70">
                  <a:moveTo>
                    <a:pt x="0" y="20"/>
                  </a:moveTo>
                  <a:lnTo>
                    <a:pt x="0" y="20"/>
                  </a:lnTo>
                  <a:lnTo>
                    <a:pt x="110" y="8"/>
                  </a:lnTo>
                  <a:lnTo>
                    <a:pt x="110" y="8"/>
                  </a:lnTo>
                  <a:lnTo>
                    <a:pt x="178" y="0"/>
                  </a:lnTo>
                  <a:lnTo>
                    <a:pt x="178" y="0"/>
                  </a:lnTo>
                  <a:lnTo>
                    <a:pt x="182" y="4"/>
                  </a:lnTo>
                  <a:lnTo>
                    <a:pt x="190" y="12"/>
                  </a:lnTo>
                  <a:lnTo>
                    <a:pt x="194" y="18"/>
                  </a:lnTo>
                  <a:lnTo>
                    <a:pt x="198" y="26"/>
                  </a:lnTo>
                  <a:lnTo>
                    <a:pt x="198" y="36"/>
                  </a:lnTo>
                  <a:lnTo>
                    <a:pt x="196" y="46"/>
                  </a:lnTo>
                  <a:lnTo>
                    <a:pt x="146" y="56"/>
                  </a:lnTo>
                  <a:lnTo>
                    <a:pt x="118" y="60"/>
                  </a:lnTo>
                  <a:lnTo>
                    <a:pt x="46" y="70"/>
                  </a:lnTo>
                  <a:lnTo>
                    <a:pt x="0" y="20"/>
                  </a:lnTo>
                  <a:close/>
                </a:path>
              </a:pathLst>
            </a:custGeom>
            <a:solidFill>
              <a:srgbClr val="FFDE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177"/>
            <p:cNvSpPr>
              <a:spLocks/>
            </p:cNvSpPr>
            <p:nvPr/>
          </p:nvSpPr>
          <p:spPr bwMode="auto">
            <a:xfrm>
              <a:off x="-8372792" y="7468045"/>
              <a:ext cx="101600" cy="101600"/>
            </a:xfrm>
            <a:custGeom>
              <a:avLst/>
              <a:gdLst>
                <a:gd name="T0" fmla="*/ 0 w 64"/>
                <a:gd name="T1" fmla="*/ 64 h 64"/>
                <a:gd name="T2" fmla="*/ 0 w 64"/>
                <a:gd name="T3" fmla="*/ 64 h 64"/>
                <a:gd name="T4" fmla="*/ 26 w 64"/>
                <a:gd name="T5" fmla="*/ 62 h 64"/>
                <a:gd name="T6" fmla="*/ 44 w 64"/>
                <a:gd name="T7" fmla="*/ 60 h 64"/>
                <a:gd name="T8" fmla="*/ 52 w 64"/>
                <a:gd name="T9" fmla="*/ 58 h 64"/>
                <a:gd name="T10" fmla="*/ 56 w 64"/>
                <a:gd name="T11" fmla="*/ 56 h 64"/>
                <a:gd name="T12" fmla="*/ 56 w 64"/>
                <a:gd name="T13" fmla="*/ 56 h 64"/>
                <a:gd name="T14" fmla="*/ 62 w 64"/>
                <a:gd name="T15" fmla="*/ 44 h 64"/>
                <a:gd name="T16" fmla="*/ 64 w 64"/>
                <a:gd name="T17" fmla="*/ 36 h 64"/>
                <a:gd name="T18" fmla="*/ 64 w 64"/>
                <a:gd name="T19" fmla="*/ 36 h 64"/>
                <a:gd name="T20" fmla="*/ 64 w 64"/>
                <a:gd name="T21" fmla="*/ 22 h 64"/>
                <a:gd name="T22" fmla="*/ 64 w 64"/>
                <a:gd name="T23" fmla="*/ 12 h 64"/>
                <a:gd name="T24" fmla="*/ 62 w 64"/>
                <a:gd name="T25" fmla="*/ 8 h 64"/>
                <a:gd name="T26" fmla="*/ 62 w 64"/>
                <a:gd name="T27" fmla="*/ 8 h 64"/>
                <a:gd name="T28" fmla="*/ 50 w 64"/>
                <a:gd name="T29" fmla="*/ 2 h 64"/>
                <a:gd name="T30" fmla="*/ 36 w 64"/>
                <a:gd name="T31" fmla="*/ 0 h 64"/>
                <a:gd name="T32" fmla="*/ 20 w 64"/>
                <a:gd name="T33" fmla="*/ 0 h 64"/>
                <a:gd name="T34" fmla="*/ 0 w 64"/>
                <a:gd name="T3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4">
                  <a:moveTo>
                    <a:pt x="0" y="64"/>
                  </a:moveTo>
                  <a:lnTo>
                    <a:pt x="0" y="64"/>
                  </a:lnTo>
                  <a:lnTo>
                    <a:pt x="26" y="62"/>
                  </a:lnTo>
                  <a:lnTo>
                    <a:pt x="44" y="60"/>
                  </a:lnTo>
                  <a:lnTo>
                    <a:pt x="52" y="58"/>
                  </a:lnTo>
                  <a:lnTo>
                    <a:pt x="56" y="56"/>
                  </a:lnTo>
                  <a:lnTo>
                    <a:pt x="56" y="56"/>
                  </a:lnTo>
                  <a:lnTo>
                    <a:pt x="62" y="44"/>
                  </a:lnTo>
                  <a:lnTo>
                    <a:pt x="64" y="36"/>
                  </a:lnTo>
                  <a:lnTo>
                    <a:pt x="64" y="36"/>
                  </a:lnTo>
                  <a:lnTo>
                    <a:pt x="64" y="22"/>
                  </a:lnTo>
                  <a:lnTo>
                    <a:pt x="64" y="12"/>
                  </a:lnTo>
                  <a:lnTo>
                    <a:pt x="62" y="8"/>
                  </a:lnTo>
                  <a:lnTo>
                    <a:pt x="62" y="8"/>
                  </a:lnTo>
                  <a:lnTo>
                    <a:pt x="50" y="2"/>
                  </a:lnTo>
                  <a:lnTo>
                    <a:pt x="36" y="0"/>
                  </a:lnTo>
                  <a:lnTo>
                    <a:pt x="20" y="0"/>
                  </a:lnTo>
                  <a:lnTo>
                    <a:pt x="0" y="64"/>
                  </a:lnTo>
                  <a:close/>
                </a:path>
              </a:pathLst>
            </a:custGeom>
            <a:solidFill>
              <a:srgbClr val="FFDE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Freeform 178"/>
            <p:cNvSpPr>
              <a:spLocks/>
            </p:cNvSpPr>
            <p:nvPr/>
          </p:nvSpPr>
          <p:spPr bwMode="auto">
            <a:xfrm>
              <a:off x="-9268142" y="7737920"/>
              <a:ext cx="339725" cy="307975"/>
            </a:xfrm>
            <a:custGeom>
              <a:avLst/>
              <a:gdLst>
                <a:gd name="T0" fmla="*/ 134 w 214"/>
                <a:gd name="T1" fmla="*/ 0 h 194"/>
                <a:gd name="T2" fmla="*/ 134 w 214"/>
                <a:gd name="T3" fmla="*/ 0 h 194"/>
                <a:gd name="T4" fmla="*/ 0 w 214"/>
                <a:gd name="T5" fmla="*/ 12 h 194"/>
                <a:gd name="T6" fmla="*/ 14 w 214"/>
                <a:gd name="T7" fmla="*/ 88 h 194"/>
                <a:gd name="T8" fmla="*/ 214 w 214"/>
                <a:gd name="T9" fmla="*/ 194 h 194"/>
                <a:gd name="T10" fmla="*/ 188 w 214"/>
                <a:gd name="T11" fmla="*/ 94 h 194"/>
                <a:gd name="T12" fmla="*/ 134 w 214"/>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214" h="194">
                  <a:moveTo>
                    <a:pt x="134" y="0"/>
                  </a:moveTo>
                  <a:lnTo>
                    <a:pt x="134" y="0"/>
                  </a:lnTo>
                  <a:lnTo>
                    <a:pt x="0" y="12"/>
                  </a:lnTo>
                  <a:lnTo>
                    <a:pt x="14" y="88"/>
                  </a:lnTo>
                  <a:lnTo>
                    <a:pt x="214" y="194"/>
                  </a:lnTo>
                  <a:lnTo>
                    <a:pt x="188" y="94"/>
                  </a:lnTo>
                  <a:lnTo>
                    <a:pt x="134" y="0"/>
                  </a:lnTo>
                  <a:close/>
                </a:path>
              </a:pathLst>
            </a:custGeom>
            <a:solidFill>
              <a:srgbClr val="2A3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179"/>
            <p:cNvSpPr>
              <a:spLocks/>
            </p:cNvSpPr>
            <p:nvPr/>
          </p:nvSpPr>
          <p:spPr bwMode="auto">
            <a:xfrm>
              <a:off x="-9268142" y="7737920"/>
              <a:ext cx="339725" cy="307975"/>
            </a:xfrm>
            <a:custGeom>
              <a:avLst/>
              <a:gdLst>
                <a:gd name="T0" fmla="*/ 134 w 214"/>
                <a:gd name="T1" fmla="*/ 0 h 194"/>
                <a:gd name="T2" fmla="*/ 134 w 214"/>
                <a:gd name="T3" fmla="*/ 0 h 194"/>
                <a:gd name="T4" fmla="*/ 0 w 214"/>
                <a:gd name="T5" fmla="*/ 12 h 194"/>
                <a:gd name="T6" fmla="*/ 14 w 214"/>
                <a:gd name="T7" fmla="*/ 88 h 194"/>
                <a:gd name="T8" fmla="*/ 214 w 214"/>
                <a:gd name="T9" fmla="*/ 194 h 194"/>
                <a:gd name="T10" fmla="*/ 188 w 214"/>
                <a:gd name="T11" fmla="*/ 94 h 194"/>
                <a:gd name="T12" fmla="*/ 134 w 214"/>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214" h="194">
                  <a:moveTo>
                    <a:pt x="134" y="0"/>
                  </a:moveTo>
                  <a:lnTo>
                    <a:pt x="134" y="0"/>
                  </a:lnTo>
                  <a:lnTo>
                    <a:pt x="0" y="12"/>
                  </a:lnTo>
                  <a:lnTo>
                    <a:pt x="14" y="88"/>
                  </a:lnTo>
                  <a:lnTo>
                    <a:pt x="214" y="194"/>
                  </a:lnTo>
                  <a:lnTo>
                    <a:pt x="188" y="94"/>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180"/>
            <p:cNvSpPr>
              <a:spLocks/>
            </p:cNvSpPr>
            <p:nvPr/>
          </p:nvSpPr>
          <p:spPr bwMode="auto">
            <a:xfrm>
              <a:off x="-9188767" y="7268020"/>
              <a:ext cx="327025" cy="812800"/>
            </a:xfrm>
            <a:custGeom>
              <a:avLst/>
              <a:gdLst>
                <a:gd name="T0" fmla="*/ 44 w 206"/>
                <a:gd name="T1" fmla="*/ 0 h 512"/>
                <a:gd name="T2" fmla="*/ 0 w 206"/>
                <a:gd name="T3" fmla="*/ 138 h 512"/>
                <a:gd name="T4" fmla="*/ 76 w 206"/>
                <a:gd name="T5" fmla="*/ 162 h 512"/>
                <a:gd name="T6" fmla="*/ 42 w 206"/>
                <a:gd name="T7" fmla="*/ 222 h 512"/>
                <a:gd name="T8" fmla="*/ 206 w 206"/>
                <a:gd name="T9" fmla="*/ 512 h 512"/>
                <a:gd name="T10" fmla="*/ 112 w 206"/>
                <a:gd name="T11" fmla="*/ 36 h 512"/>
                <a:gd name="T12" fmla="*/ 44 w 206"/>
                <a:gd name="T13" fmla="*/ 0 h 512"/>
              </a:gdLst>
              <a:ahLst/>
              <a:cxnLst>
                <a:cxn ang="0">
                  <a:pos x="T0" y="T1"/>
                </a:cxn>
                <a:cxn ang="0">
                  <a:pos x="T2" y="T3"/>
                </a:cxn>
                <a:cxn ang="0">
                  <a:pos x="T4" y="T5"/>
                </a:cxn>
                <a:cxn ang="0">
                  <a:pos x="T6" y="T7"/>
                </a:cxn>
                <a:cxn ang="0">
                  <a:pos x="T8" y="T9"/>
                </a:cxn>
                <a:cxn ang="0">
                  <a:pos x="T10" y="T11"/>
                </a:cxn>
                <a:cxn ang="0">
                  <a:pos x="T12" y="T13"/>
                </a:cxn>
              </a:cxnLst>
              <a:rect l="0" t="0" r="r" b="b"/>
              <a:pathLst>
                <a:path w="206" h="512">
                  <a:moveTo>
                    <a:pt x="44" y="0"/>
                  </a:moveTo>
                  <a:lnTo>
                    <a:pt x="0" y="138"/>
                  </a:lnTo>
                  <a:lnTo>
                    <a:pt x="76" y="162"/>
                  </a:lnTo>
                  <a:lnTo>
                    <a:pt x="42" y="222"/>
                  </a:lnTo>
                  <a:lnTo>
                    <a:pt x="206" y="512"/>
                  </a:lnTo>
                  <a:lnTo>
                    <a:pt x="112" y="36"/>
                  </a:lnTo>
                  <a:lnTo>
                    <a:pt x="44" y="0"/>
                  </a:lnTo>
                  <a:close/>
                </a:path>
              </a:pathLst>
            </a:custGeom>
            <a:solidFill>
              <a:srgbClr val="4864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Freeform 181"/>
            <p:cNvSpPr>
              <a:spLocks/>
            </p:cNvSpPr>
            <p:nvPr/>
          </p:nvSpPr>
          <p:spPr bwMode="auto">
            <a:xfrm>
              <a:off x="-9188767" y="7268020"/>
              <a:ext cx="327025" cy="812800"/>
            </a:xfrm>
            <a:custGeom>
              <a:avLst/>
              <a:gdLst>
                <a:gd name="T0" fmla="*/ 44 w 206"/>
                <a:gd name="T1" fmla="*/ 0 h 512"/>
                <a:gd name="T2" fmla="*/ 0 w 206"/>
                <a:gd name="T3" fmla="*/ 138 h 512"/>
                <a:gd name="T4" fmla="*/ 76 w 206"/>
                <a:gd name="T5" fmla="*/ 162 h 512"/>
                <a:gd name="T6" fmla="*/ 42 w 206"/>
                <a:gd name="T7" fmla="*/ 222 h 512"/>
                <a:gd name="T8" fmla="*/ 206 w 206"/>
                <a:gd name="T9" fmla="*/ 512 h 512"/>
                <a:gd name="T10" fmla="*/ 112 w 206"/>
                <a:gd name="T11" fmla="*/ 36 h 512"/>
                <a:gd name="T12" fmla="*/ 44 w 206"/>
                <a:gd name="T13" fmla="*/ 0 h 512"/>
              </a:gdLst>
              <a:ahLst/>
              <a:cxnLst>
                <a:cxn ang="0">
                  <a:pos x="T0" y="T1"/>
                </a:cxn>
                <a:cxn ang="0">
                  <a:pos x="T2" y="T3"/>
                </a:cxn>
                <a:cxn ang="0">
                  <a:pos x="T4" y="T5"/>
                </a:cxn>
                <a:cxn ang="0">
                  <a:pos x="T6" y="T7"/>
                </a:cxn>
                <a:cxn ang="0">
                  <a:pos x="T8" y="T9"/>
                </a:cxn>
                <a:cxn ang="0">
                  <a:pos x="T10" y="T11"/>
                </a:cxn>
                <a:cxn ang="0">
                  <a:pos x="T12" y="T13"/>
                </a:cxn>
              </a:cxnLst>
              <a:rect l="0" t="0" r="r" b="b"/>
              <a:pathLst>
                <a:path w="206" h="512">
                  <a:moveTo>
                    <a:pt x="44" y="0"/>
                  </a:moveTo>
                  <a:lnTo>
                    <a:pt x="0" y="138"/>
                  </a:lnTo>
                  <a:lnTo>
                    <a:pt x="76" y="162"/>
                  </a:lnTo>
                  <a:lnTo>
                    <a:pt x="42" y="222"/>
                  </a:lnTo>
                  <a:lnTo>
                    <a:pt x="206" y="512"/>
                  </a:lnTo>
                  <a:lnTo>
                    <a:pt x="112" y="36"/>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182"/>
            <p:cNvSpPr>
              <a:spLocks/>
            </p:cNvSpPr>
            <p:nvPr/>
          </p:nvSpPr>
          <p:spPr bwMode="auto">
            <a:xfrm>
              <a:off x="-9779317" y="7217220"/>
              <a:ext cx="1130300" cy="561975"/>
            </a:xfrm>
            <a:custGeom>
              <a:avLst/>
              <a:gdLst>
                <a:gd name="T0" fmla="*/ 374 w 712"/>
                <a:gd name="T1" fmla="*/ 0 h 354"/>
                <a:gd name="T2" fmla="*/ 374 w 712"/>
                <a:gd name="T3" fmla="*/ 0 h 354"/>
                <a:gd name="T4" fmla="*/ 354 w 712"/>
                <a:gd name="T5" fmla="*/ 2 h 354"/>
                <a:gd name="T6" fmla="*/ 336 w 712"/>
                <a:gd name="T7" fmla="*/ 6 h 354"/>
                <a:gd name="T8" fmla="*/ 298 w 712"/>
                <a:gd name="T9" fmla="*/ 16 h 354"/>
                <a:gd name="T10" fmla="*/ 260 w 712"/>
                <a:gd name="T11" fmla="*/ 28 h 354"/>
                <a:gd name="T12" fmla="*/ 224 w 712"/>
                <a:gd name="T13" fmla="*/ 44 h 354"/>
                <a:gd name="T14" fmla="*/ 190 w 712"/>
                <a:gd name="T15" fmla="*/ 62 h 354"/>
                <a:gd name="T16" fmla="*/ 160 w 712"/>
                <a:gd name="T17" fmla="*/ 80 h 354"/>
                <a:gd name="T18" fmla="*/ 108 w 712"/>
                <a:gd name="T19" fmla="*/ 110 h 354"/>
                <a:gd name="T20" fmla="*/ 108 w 712"/>
                <a:gd name="T21" fmla="*/ 110 h 354"/>
                <a:gd name="T22" fmla="*/ 82 w 712"/>
                <a:gd name="T23" fmla="*/ 128 h 354"/>
                <a:gd name="T24" fmla="*/ 56 w 712"/>
                <a:gd name="T25" fmla="*/ 148 h 354"/>
                <a:gd name="T26" fmla="*/ 42 w 712"/>
                <a:gd name="T27" fmla="*/ 160 h 354"/>
                <a:gd name="T28" fmla="*/ 30 w 712"/>
                <a:gd name="T29" fmla="*/ 174 h 354"/>
                <a:gd name="T30" fmla="*/ 18 w 712"/>
                <a:gd name="T31" fmla="*/ 190 h 354"/>
                <a:gd name="T32" fmla="*/ 6 w 712"/>
                <a:gd name="T33" fmla="*/ 208 h 354"/>
                <a:gd name="T34" fmla="*/ 6 w 712"/>
                <a:gd name="T35" fmla="*/ 208 h 354"/>
                <a:gd name="T36" fmla="*/ 4 w 712"/>
                <a:gd name="T37" fmla="*/ 214 h 354"/>
                <a:gd name="T38" fmla="*/ 2 w 712"/>
                <a:gd name="T39" fmla="*/ 222 h 354"/>
                <a:gd name="T40" fmla="*/ 0 w 712"/>
                <a:gd name="T41" fmla="*/ 242 h 354"/>
                <a:gd name="T42" fmla="*/ 4 w 712"/>
                <a:gd name="T43" fmla="*/ 266 h 354"/>
                <a:gd name="T44" fmla="*/ 8 w 712"/>
                <a:gd name="T45" fmla="*/ 278 h 354"/>
                <a:gd name="T46" fmla="*/ 12 w 712"/>
                <a:gd name="T47" fmla="*/ 290 h 354"/>
                <a:gd name="T48" fmla="*/ 18 w 712"/>
                <a:gd name="T49" fmla="*/ 304 h 354"/>
                <a:gd name="T50" fmla="*/ 26 w 712"/>
                <a:gd name="T51" fmla="*/ 314 h 354"/>
                <a:gd name="T52" fmla="*/ 36 w 712"/>
                <a:gd name="T53" fmla="*/ 326 h 354"/>
                <a:gd name="T54" fmla="*/ 48 w 712"/>
                <a:gd name="T55" fmla="*/ 334 h 354"/>
                <a:gd name="T56" fmla="*/ 60 w 712"/>
                <a:gd name="T57" fmla="*/ 342 h 354"/>
                <a:gd name="T58" fmla="*/ 76 w 712"/>
                <a:gd name="T59" fmla="*/ 348 h 354"/>
                <a:gd name="T60" fmla="*/ 92 w 712"/>
                <a:gd name="T61" fmla="*/ 352 h 354"/>
                <a:gd name="T62" fmla="*/ 110 w 712"/>
                <a:gd name="T63" fmla="*/ 354 h 354"/>
                <a:gd name="T64" fmla="*/ 110 w 712"/>
                <a:gd name="T65" fmla="*/ 354 h 354"/>
                <a:gd name="T66" fmla="*/ 154 w 712"/>
                <a:gd name="T67" fmla="*/ 352 h 354"/>
                <a:gd name="T68" fmla="*/ 230 w 712"/>
                <a:gd name="T69" fmla="*/ 346 h 354"/>
                <a:gd name="T70" fmla="*/ 434 w 712"/>
                <a:gd name="T71" fmla="*/ 330 h 354"/>
                <a:gd name="T72" fmla="*/ 712 w 712"/>
                <a:gd name="T73" fmla="*/ 308 h 354"/>
                <a:gd name="T74" fmla="*/ 712 w 712"/>
                <a:gd name="T75" fmla="*/ 308 h 354"/>
                <a:gd name="T76" fmla="*/ 712 w 712"/>
                <a:gd name="T77" fmla="*/ 288 h 354"/>
                <a:gd name="T78" fmla="*/ 708 w 712"/>
                <a:gd name="T79" fmla="*/ 242 h 354"/>
                <a:gd name="T80" fmla="*/ 700 w 712"/>
                <a:gd name="T81" fmla="*/ 186 h 354"/>
                <a:gd name="T82" fmla="*/ 694 w 712"/>
                <a:gd name="T83" fmla="*/ 158 h 354"/>
                <a:gd name="T84" fmla="*/ 686 w 712"/>
                <a:gd name="T85" fmla="*/ 134 h 354"/>
                <a:gd name="T86" fmla="*/ 686 w 712"/>
                <a:gd name="T87" fmla="*/ 134 h 354"/>
                <a:gd name="T88" fmla="*/ 504 w 712"/>
                <a:gd name="T89" fmla="*/ 158 h 354"/>
                <a:gd name="T90" fmla="*/ 386 w 712"/>
                <a:gd name="T91" fmla="*/ 170 h 354"/>
                <a:gd name="T92" fmla="*/ 322 w 712"/>
                <a:gd name="T93" fmla="*/ 176 h 354"/>
                <a:gd name="T94" fmla="*/ 302 w 712"/>
                <a:gd name="T95" fmla="*/ 178 h 354"/>
                <a:gd name="T96" fmla="*/ 326 w 712"/>
                <a:gd name="T97" fmla="*/ 154 h 354"/>
                <a:gd name="T98" fmla="*/ 326 w 712"/>
                <a:gd name="T99" fmla="*/ 154 h 354"/>
                <a:gd name="T100" fmla="*/ 340 w 712"/>
                <a:gd name="T101" fmla="*/ 136 h 354"/>
                <a:gd name="T102" fmla="*/ 356 w 712"/>
                <a:gd name="T103" fmla="*/ 116 h 354"/>
                <a:gd name="T104" fmla="*/ 370 w 712"/>
                <a:gd name="T105" fmla="*/ 94 h 354"/>
                <a:gd name="T106" fmla="*/ 382 w 712"/>
                <a:gd name="T107" fmla="*/ 68 h 354"/>
                <a:gd name="T108" fmla="*/ 386 w 712"/>
                <a:gd name="T109" fmla="*/ 56 h 354"/>
                <a:gd name="T110" fmla="*/ 388 w 712"/>
                <a:gd name="T111" fmla="*/ 44 h 354"/>
                <a:gd name="T112" fmla="*/ 390 w 712"/>
                <a:gd name="T113" fmla="*/ 32 h 354"/>
                <a:gd name="T114" fmla="*/ 388 w 712"/>
                <a:gd name="T115" fmla="*/ 20 h 354"/>
                <a:gd name="T116" fmla="*/ 382 w 712"/>
                <a:gd name="T117" fmla="*/ 10 h 354"/>
                <a:gd name="T118" fmla="*/ 374 w 712"/>
                <a:gd name="T119"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2" h="354">
                  <a:moveTo>
                    <a:pt x="374" y="0"/>
                  </a:moveTo>
                  <a:lnTo>
                    <a:pt x="374" y="0"/>
                  </a:lnTo>
                  <a:lnTo>
                    <a:pt x="354" y="2"/>
                  </a:lnTo>
                  <a:lnTo>
                    <a:pt x="336" y="6"/>
                  </a:lnTo>
                  <a:lnTo>
                    <a:pt x="298" y="16"/>
                  </a:lnTo>
                  <a:lnTo>
                    <a:pt x="260" y="28"/>
                  </a:lnTo>
                  <a:lnTo>
                    <a:pt x="224" y="44"/>
                  </a:lnTo>
                  <a:lnTo>
                    <a:pt x="190" y="62"/>
                  </a:lnTo>
                  <a:lnTo>
                    <a:pt x="160" y="80"/>
                  </a:lnTo>
                  <a:lnTo>
                    <a:pt x="108" y="110"/>
                  </a:lnTo>
                  <a:lnTo>
                    <a:pt x="108" y="110"/>
                  </a:lnTo>
                  <a:lnTo>
                    <a:pt x="82" y="128"/>
                  </a:lnTo>
                  <a:lnTo>
                    <a:pt x="56" y="148"/>
                  </a:lnTo>
                  <a:lnTo>
                    <a:pt x="42" y="160"/>
                  </a:lnTo>
                  <a:lnTo>
                    <a:pt x="30" y="174"/>
                  </a:lnTo>
                  <a:lnTo>
                    <a:pt x="18" y="190"/>
                  </a:lnTo>
                  <a:lnTo>
                    <a:pt x="6" y="208"/>
                  </a:lnTo>
                  <a:lnTo>
                    <a:pt x="6" y="208"/>
                  </a:lnTo>
                  <a:lnTo>
                    <a:pt x="4" y="214"/>
                  </a:lnTo>
                  <a:lnTo>
                    <a:pt x="2" y="222"/>
                  </a:lnTo>
                  <a:lnTo>
                    <a:pt x="0" y="242"/>
                  </a:lnTo>
                  <a:lnTo>
                    <a:pt x="4" y="266"/>
                  </a:lnTo>
                  <a:lnTo>
                    <a:pt x="8" y="278"/>
                  </a:lnTo>
                  <a:lnTo>
                    <a:pt x="12" y="290"/>
                  </a:lnTo>
                  <a:lnTo>
                    <a:pt x="18" y="304"/>
                  </a:lnTo>
                  <a:lnTo>
                    <a:pt x="26" y="314"/>
                  </a:lnTo>
                  <a:lnTo>
                    <a:pt x="36" y="326"/>
                  </a:lnTo>
                  <a:lnTo>
                    <a:pt x="48" y="334"/>
                  </a:lnTo>
                  <a:lnTo>
                    <a:pt x="60" y="342"/>
                  </a:lnTo>
                  <a:lnTo>
                    <a:pt x="76" y="348"/>
                  </a:lnTo>
                  <a:lnTo>
                    <a:pt x="92" y="352"/>
                  </a:lnTo>
                  <a:lnTo>
                    <a:pt x="110" y="354"/>
                  </a:lnTo>
                  <a:lnTo>
                    <a:pt x="110" y="354"/>
                  </a:lnTo>
                  <a:lnTo>
                    <a:pt x="154" y="352"/>
                  </a:lnTo>
                  <a:lnTo>
                    <a:pt x="230" y="346"/>
                  </a:lnTo>
                  <a:lnTo>
                    <a:pt x="434" y="330"/>
                  </a:lnTo>
                  <a:lnTo>
                    <a:pt x="712" y="308"/>
                  </a:lnTo>
                  <a:lnTo>
                    <a:pt x="712" y="308"/>
                  </a:lnTo>
                  <a:lnTo>
                    <a:pt x="712" y="288"/>
                  </a:lnTo>
                  <a:lnTo>
                    <a:pt x="708" y="242"/>
                  </a:lnTo>
                  <a:lnTo>
                    <a:pt x="700" y="186"/>
                  </a:lnTo>
                  <a:lnTo>
                    <a:pt x="694" y="158"/>
                  </a:lnTo>
                  <a:lnTo>
                    <a:pt x="686" y="134"/>
                  </a:lnTo>
                  <a:lnTo>
                    <a:pt x="686" y="134"/>
                  </a:lnTo>
                  <a:lnTo>
                    <a:pt x="504" y="158"/>
                  </a:lnTo>
                  <a:lnTo>
                    <a:pt x="386" y="170"/>
                  </a:lnTo>
                  <a:lnTo>
                    <a:pt x="322" y="176"/>
                  </a:lnTo>
                  <a:lnTo>
                    <a:pt x="302" y="178"/>
                  </a:lnTo>
                  <a:lnTo>
                    <a:pt x="326" y="154"/>
                  </a:lnTo>
                  <a:lnTo>
                    <a:pt x="326" y="154"/>
                  </a:lnTo>
                  <a:lnTo>
                    <a:pt x="340" y="136"/>
                  </a:lnTo>
                  <a:lnTo>
                    <a:pt x="356" y="116"/>
                  </a:lnTo>
                  <a:lnTo>
                    <a:pt x="370" y="94"/>
                  </a:lnTo>
                  <a:lnTo>
                    <a:pt x="382" y="68"/>
                  </a:lnTo>
                  <a:lnTo>
                    <a:pt x="386" y="56"/>
                  </a:lnTo>
                  <a:lnTo>
                    <a:pt x="388" y="44"/>
                  </a:lnTo>
                  <a:lnTo>
                    <a:pt x="390" y="32"/>
                  </a:lnTo>
                  <a:lnTo>
                    <a:pt x="388" y="20"/>
                  </a:lnTo>
                  <a:lnTo>
                    <a:pt x="382" y="10"/>
                  </a:lnTo>
                  <a:lnTo>
                    <a:pt x="374" y="0"/>
                  </a:lnTo>
                  <a:close/>
                </a:path>
              </a:pathLst>
            </a:custGeom>
            <a:solidFill>
              <a:srgbClr val="2F4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5" name="Freeform 183"/>
            <p:cNvSpPr>
              <a:spLocks/>
            </p:cNvSpPr>
            <p:nvPr/>
          </p:nvSpPr>
          <p:spPr bwMode="auto">
            <a:xfrm>
              <a:off x="-9779317" y="7217220"/>
              <a:ext cx="1130300" cy="561975"/>
            </a:xfrm>
            <a:custGeom>
              <a:avLst/>
              <a:gdLst>
                <a:gd name="T0" fmla="*/ 374 w 712"/>
                <a:gd name="T1" fmla="*/ 0 h 354"/>
                <a:gd name="T2" fmla="*/ 374 w 712"/>
                <a:gd name="T3" fmla="*/ 0 h 354"/>
                <a:gd name="T4" fmla="*/ 354 w 712"/>
                <a:gd name="T5" fmla="*/ 2 h 354"/>
                <a:gd name="T6" fmla="*/ 336 w 712"/>
                <a:gd name="T7" fmla="*/ 6 h 354"/>
                <a:gd name="T8" fmla="*/ 298 w 712"/>
                <a:gd name="T9" fmla="*/ 16 h 354"/>
                <a:gd name="T10" fmla="*/ 260 w 712"/>
                <a:gd name="T11" fmla="*/ 28 h 354"/>
                <a:gd name="T12" fmla="*/ 224 w 712"/>
                <a:gd name="T13" fmla="*/ 44 h 354"/>
                <a:gd name="T14" fmla="*/ 190 w 712"/>
                <a:gd name="T15" fmla="*/ 62 h 354"/>
                <a:gd name="T16" fmla="*/ 160 w 712"/>
                <a:gd name="T17" fmla="*/ 80 h 354"/>
                <a:gd name="T18" fmla="*/ 108 w 712"/>
                <a:gd name="T19" fmla="*/ 110 h 354"/>
                <a:gd name="T20" fmla="*/ 108 w 712"/>
                <a:gd name="T21" fmla="*/ 110 h 354"/>
                <a:gd name="T22" fmla="*/ 82 w 712"/>
                <a:gd name="T23" fmla="*/ 128 h 354"/>
                <a:gd name="T24" fmla="*/ 56 w 712"/>
                <a:gd name="T25" fmla="*/ 148 h 354"/>
                <a:gd name="T26" fmla="*/ 42 w 712"/>
                <a:gd name="T27" fmla="*/ 160 h 354"/>
                <a:gd name="T28" fmla="*/ 30 w 712"/>
                <a:gd name="T29" fmla="*/ 174 h 354"/>
                <a:gd name="T30" fmla="*/ 18 w 712"/>
                <a:gd name="T31" fmla="*/ 190 h 354"/>
                <a:gd name="T32" fmla="*/ 6 w 712"/>
                <a:gd name="T33" fmla="*/ 208 h 354"/>
                <a:gd name="T34" fmla="*/ 6 w 712"/>
                <a:gd name="T35" fmla="*/ 208 h 354"/>
                <a:gd name="T36" fmla="*/ 4 w 712"/>
                <a:gd name="T37" fmla="*/ 214 h 354"/>
                <a:gd name="T38" fmla="*/ 2 w 712"/>
                <a:gd name="T39" fmla="*/ 222 h 354"/>
                <a:gd name="T40" fmla="*/ 0 w 712"/>
                <a:gd name="T41" fmla="*/ 242 h 354"/>
                <a:gd name="T42" fmla="*/ 4 w 712"/>
                <a:gd name="T43" fmla="*/ 266 h 354"/>
                <a:gd name="T44" fmla="*/ 8 w 712"/>
                <a:gd name="T45" fmla="*/ 278 h 354"/>
                <a:gd name="T46" fmla="*/ 12 w 712"/>
                <a:gd name="T47" fmla="*/ 290 h 354"/>
                <a:gd name="T48" fmla="*/ 18 w 712"/>
                <a:gd name="T49" fmla="*/ 304 h 354"/>
                <a:gd name="T50" fmla="*/ 26 w 712"/>
                <a:gd name="T51" fmla="*/ 314 h 354"/>
                <a:gd name="T52" fmla="*/ 36 w 712"/>
                <a:gd name="T53" fmla="*/ 326 h 354"/>
                <a:gd name="T54" fmla="*/ 48 w 712"/>
                <a:gd name="T55" fmla="*/ 334 h 354"/>
                <a:gd name="T56" fmla="*/ 60 w 712"/>
                <a:gd name="T57" fmla="*/ 342 h 354"/>
                <a:gd name="T58" fmla="*/ 76 w 712"/>
                <a:gd name="T59" fmla="*/ 348 h 354"/>
                <a:gd name="T60" fmla="*/ 92 w 712"/>
                <a:gd name="T61" fmla="*/ 352 h 354"/>
                <a:gd name="T62" fmla="*/ 110 w 712"/>
                <a:gd name="T63" fmla="*/ 354 h 354"/>
                <a:gd name="T64" fmla="*/ 110 w 712"/>
                <a:gd name="T65" fmla="*/ 354 h 354"/>
                <a:gd name="T66" fmla="*/ 154 w 712"/>
                <a:gd name="T67" fmla="*/ 352 h 354"/>
                <a:gd name="T68" fmla="*/ 230 w 712"/>
                <a:gd name="T69" fmla="*/ 346 h 354"/>
                <a:gd name="T70" fmla="*/ 434 w 712"/>
                <a:gd name="T71" fmla="*/ 330 h 354"/>
                <a:gd name="T72" fmla="*/ 712 w 712"/>
                <a:gd name="T73" fmla="*/ 308 h 354"/>
                <a:gd name="T74" fmla="*/ 712 w 712"/>
                <a:gd name="T75" fmla="*/ 308 h 354"/>
                <a:gd name="T76" fmla="*/ 712 w 712"/>
                <a:gd name="T77" fmla="*/ 288 h 354"/>
                <a:gd name="T78" fmla="*/ 708 w 712"/>
                <a:gd name="T79" fmla="*/ 242 h 354"/>
                <a:gd name="T80" fmla="*/ 700 w 712"/>
                <a:gd name="T81" fmla="*/ 186 h 354"/>
                <a:gd name="T82" fmla="*/ 694 w 712"/>
                <a:gd name="T83" fmla="*/ 158 h 354"/>
                <a:gd name="T84" fmla="*/ 686 w 712"/>
                <a:gd name="T85" fmla="*/ 134 h 354"/>
                <a:gd name="T86" fmla="*/ 686 w 712"/>
                <a:gd name="T87" fmla="*/ 134 h 354"/>
                <a:gd name="T88" fmla="*/ 504 w 712"/>
                <a:gd name="T89" fmla="*/ 158 h 354"/>
                <a:gd name="T90" fmla="*/ 386 w 712"/>
                <a:gd name="T91" fmla="*/ 170 h 354"/>
                <a:gd name="T92" fmla="*/ 322 w 712"/>
                <a:gd name="T93" fmla="*/ 176 h 354"/>
                <a:gd name="T94" fmla="*/ 302 w 712"/>
                <a:gd name="T95" fmla="*/ 178 h 354"/>
                <a:gd name="T96" fmla="*/ 326 w 712"/>
                <a:gd name="T97" fmla="*/ 154 h 354"/>
                <a:gd name="T98" fmla="*/ 326 w 712"/>
                <a:gd name="T99" fmla="*/ 154 h 354"/>
                <a:gd name="T100" fmla="*/ 340 w 712"/>
                <a:gd name="T101" fmla="*/ 136 h 354"/>
                <a:gd name="T102" fmla="*/ 356 w 712"/>
                <a:gd name="T103" fmla="*/ 116 h 354"/>
                <a:gd name="T104" fmla="*/ 370 w 712"/>
                <a:gd name="T105" fmla="*/ 94 h 354"/>
                <a:gd name="T106" fmla="*/ 382 w 712"/>
                <a:gd name="T107" fmla="*/ 68 h 354"/>
                <a:gd name="T108" fmla="*/ 386 w 712"/>
                <a:gd name="T109" fmla="*/ 56 h 354"/>
                <a:gd name="T110" fmla="*/ 388 w 712"/>
                <a:gd name="T111" fmla="*/ 44 h 354"/>
                <a:gd name="T112" fmla="*/ 390 w 712"/>
                <a:gd name="T113" fmla="*/ 32 h 354"/>
                <a:gd name="T114" fmla="*/ 388 w 712"/>
                <a:gd name="T115" fmla="*/ 20 h 354"/>
                <a:gd name="T116" fmla="*/ 382 w 712"/>
                <a:gd name="T117" fmla="*/ 10 h 354"/>
                <a:gd name="T118" fmla="*/ 374 w 712"/>
                <a:gd name="T119"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2" h="354">
                  <a:moveTo>
                    <a:pt x="374" y="0"/>
                  </a:moveTo>
                  <a:lnTo>
                    <a:pt x="374" y="0"/>
                  </a:lnTo>
                  <a:lnTo>
                    <a:pt x="354" y="2"/>
                  </a:lnTo>
                  <a:lnTo>
                    <a:pt x="336" y="6"/>
                  </a:lnTo>
                  <a:lnTo>
                    <a:pt x="298" y="16"/>
                  </a:lnTo>
                  <a:lnTo>
                    <a:pt x="260" y="28"/>
                  </a:lnTo>
                  <a:lnTo>
                    <a:pt x="224" y="44"/>
                  </a:lnTo>
                  <a:lnTo>
                    <a:pt x="190" y="62"/>
                  </a:lnTo>
                  <a:lnTo>
                    <a:pt x="160" y="80"/>
                  </a:lnTo>
                  <a:lnTo>
                    <a:pt x="108" y="110"/>
                  </a:lnTo>
                  <a:lnTo>
                    <a:pt x="108" y="110"/>
                  </a:lnTo>
                  <a:lnTo>
                    <a:pt x="82" y="128"/>
                  </a:lnTo>
                  <a:lnTo>
                    <a:pt x="56" y="148"/>
                  </a:lnTo>
                  <a:lnTo>
                    <a:pt x="42" y="160"/>
                  </a:lnTo>
                  <a:lnTo>
                    <a:pt x="30" y="174"/>
                  </a:lnTo>
                  <a:lnTo>
                    <a:pt x="18" y="190"/>
                  </a:lnTo>
                  <a:lnTo>
                    <a:pt x="6" y="208"/>
                  </a:lnTo>
                  <a:lnTo>
                    <a:pt x="6" y="208"/>
                  </a:lnTo>
                  <a:lnTo>
                    <a:pt x="4" y="214"/>
                  </a:lnTo>
                  <a:lnTo>
                    <a:pt x="2" y="222"/>
                  </a:lnTo>
                  <a:lnTo>
                    <a:pt x="0" y="242"/>
                  </a:lnTo>
                  <a:lnTo>
                    <a:pt x="4" y="266"/>
                  </a:lnTo>
                  <a:lnTo>
                    <a:pt x="8" y="278"/>
                  </a:lnTo>
                  <a:lnTo>
                    <a:pt x="12" y="290"/>
                  </a:lnTo>
                  <a:lnTo>
                    <a:pt x="18" y="304"/>
                  </a:lnTo>
                  <a:lnTo>
                    <a:pt x="26" y="314"/>
                  </a:lnTo>
                  <a:lnTo>
                    <a:pt x="36" y="326"/>
                  </a:lnTo>
                  <a:lnTo>
                    <a:pt x="48" y="334"/>
                  </a:lnTo>
                  <a:lnTo>
                    <a:pt x="60" y="342"/>
                  </a:lnTo>
                  <a:lnTo>
                    <a:pt x="76" y="348"/>
                  </a:lnTo>
                  <a:lnTo>
                    <a:pt x="92" y="352"/>
                  </a:lnTo>
                  <a:lnTo>
                    <a:pt x="110" y="354"/>
                  </a:lnTo>
                  <a:lnTo>
                    <a:pt x="110" y="354"/>
                  </a:lnTo>
                  <a:lnTo>
                    <a:pt x="154" y="352"/>
                  </a:lnTo>
                  <a:lnTo>
                    <a:pt x="230" y="346"/>
                  </a:lnTo>
                  <a:lnTo>
                    <a:pt x="434" y="330"/>
                  </a:lnTo>
                  <a:lnTo>
                    <a:pt x="712" y="308"/>
                  </a:lnTo>
                  <a:lnTo>
                    <a:pt x="712" y="308"/>
                  </a:lnTo>
                  <a:lnTo>
                    <a:pt x="712" y="288"/>
                  </a:lnTo>
                  <a:lnTo>
                    <a:pt x="708" y="242"/>
                  </a:lnTo>
                  <a:lnTo>
                    <a:pt x="700" y="186"/>
                  </a:lnTo>
                  <a:lnTo>
                    <a:pt x="694" y="158"/>
                  </a:lnTo>
                  <a:lnTo>
                    <a:pt x="686" y="134"/>
                  </a:lnTo>
                  <a:lnTo>
                    <a:pt x="686" y="134"/>
                  </a:lnTo>
                  <a:lnTo>
                    <a:pt x="504" y="158"/>
                  </a:lnTo>
                  <a:lnTo>
                    <a:pt x="386" y="170"/>
                  </a:lnTo>
                  <a:lnTo>
                    <a:pt x="322" y="176"/>
                  </a:lnTo>
                  <a:lnTo>
                    <a:pt x="302" y="178"/>
                  </a:lnTo>
                  <a:lnTo>
                    <a:pt x="326" y="154"/>
                  </a:lnTo>
                  <a:lnTo>
                    <a:pt x="326" y="154"/>
                  </a:lnTo>
                  <a:lnTo>
                    <a:pt x="340" y="136"/>
                  </a:lnTo>
                  <a:lnTo>
                    <a:pt x="356" y="116"/>
                  </a:lnTo>
                  <a:lnTo>
                    <a:pt x="370" y="94"/>
                  </a:lnTo>
                  <a:lnTo>
                    <a:pt x="382" y="68"/>
                  </a:lnTo>
                  <a:lnTo>
                    <a:pt x="386" y="56"/>
                  </a:lnTo>
                  <a:lnTo>
                    <a:pt x="388" y="44"/>
                  </a:lnTo>
                  <a:lnTo>
                    <a:pt x="390" y="32"/>
                  </a:lnTo>
                  <a:lnTo>
                    <a:pt x="388" y="20"/>
                  </a:lnTo>
                  <a:lnTo>
                    <a:pt x="382" y="10"/>
                  </a:lnTo>
                  <a:lnTo>
                    <a:pt x="3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6" name="Freeform 184"/>
            <p:cNvSpPr>
              <a:spLocks/>
            </p:cNvSpPr>
            <p:nvPr/>
          </p:nvSpPr>
          <p:spPr bwMode="auto">
            <a:xfrm>
              <a:off x="-9299892" y="7236270"/>
              <a:ext cx="180975" cy="263525"/>
            </a:xfrm>
            <a:custGeom>
              <a:avLst/>
              <a:gdLst>
                <a:gd name="T0" fmla="*/ 84 w 114"/>
                <a:gd name="T1" fmla="*/ 0 h 166"/>
                <a:gd name="T2" fmla="*/ 84 w 114"/>
                <a:gd name="T3" fmla="*/ 0 h 166"/>
                <a:gd name="T4" fmla="*/ 82 w 114"/>
                <a:gd name="T5" fmla="*/ 0 h 166"/>
                <a:gd name="T6" fmla="*/ 82 w 114"/>
                <a:gd name="T7" fmla="*/ 0 h 166"/>
                <a:gd name="T8" fmla="*/ 86 w 114"/>
                <a:gd name="T9" fmla="*/ 10 h 166"/>
                <a:gd name="T10" fmla="*/ 88 w 114"/>
                <a:gd name="T11" fmla="*/ 20 h 166"/>
                <a:gd name="T12" fmla="*/ 86 w 114"/>
                <a:gd name="T13" fmla="*/ 32 h 166"/>
                <a:gd name="T14" fmla="*/ 84 w 114"/>
                <a:gd name="T15" fmla="*/ 44 h 166"/>
                <a:gd name="T16" fmla="*/ 76 w 114"/>
                <a:gd name="T17" fmla="*/ 68 h 166"/>
                <a:gd name="T18" fmla="*/ 64 w 114"/>
                <a:gd name="T19" fmla="*/ 90 h 166"/>
                <a:gd name="T20" fmla="*/ 50 w 114"/>
                <a:gd name="T21" fmla="*/ 110 h 166"/>
                <a:gd name="T22" fmla="*/ 36 w 114"/>
                <a:gd name="T23" fmla="*/ 126 h 166"/>
                <a:gd name="T24" fmla="*/ 24 w 114"/>
                <a:gd name="T25" fmla="*/ 142 h 166"/>
                <a:gd name="T26" fmla="*/ 0 w 114"/>
                <a:gd name="T27" fmla="*/ 166 h 166"/>
                <a:gd name="T28" fmla="*/ 0 w 114"/>
                <a:gd name="T29" fmla="*/ 166 h 166"/>
                <a:gd name="T30" fmla="*/ 62 w 114"/>
                <a:gd name="T31" fmla="*/ 160 h 166"/>
                <a:gd name="T32" fmla="*/ 62 w 114"/>
                <a:gd name="T33" fmla="*/ 160 h 166"/>
                <a:gd name="T34" fmla="*/ 70 w 114"/>
                <a:gd name="T35" fmla="*/ 158 h 166"/>
                <a:gd name="T36" fmla="*/ 70 w 114"/>
                <a:gd name="T37" fmla="*/ 158 h 166"/>
                <a:gd name="T38" fmla="*/ 114 w 114"/>
                <a:gd name="T39" fmla="*/ 20 h 166"/>
                <a:gd name="T40" fmla="*/ 114 w 114"/>
                <a:gd name="T41" fmla="*/ 20 h 166"/>
                <a:gd name="T42" fmla="*/ 84 w 114"/>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66">
                  <a:moveTo>
                    <a:pt x="84" y="0"/>
                  </a:moveTo>
                  <a:lnTo>
                    <a:pt x="84" y="0"/>
                  </a:lnTo>
                  <a:lnTo>
                    <a:pt x="82" y="0"/>
                  </a:lnTo>
                  <a:lnTo>
                    <a:pt x="82" y="0"/>
                  </a:lnTo>
                  <a:lnTo>
                    <a:pt x="86" y="10"/>
                  </a:lnTo>
                  <a:lnTo>
                    <a:pt x="88" y="20"/>
                  </a:lnTo>
                  <a:lnTo>
                    <a:pt x="86" y="32"/>
                  </a:lnTo>
                  <a:lnTo>
                    <a:pt x="84" y="44"/>
                  </a:lnTo>
                  <a:lnTo>
                    <a:pt x="76" y="68"/>
                  </a:lnTo>
                  <a:lnTo>
                    <a:pt x="64" y="90"/>
                  </a:lnTo>
                  <a:lnTo>
                    <a:pt x="50" y="110"/>
                  </a:lnTo>
                  <a:lnTo>
                    <a:pt x="36" y="126"/>
                  </a:lnTo>
                  <a:lnTo>
                    <a:pt x="24" y="142"/>
                  </a:lnTo>
                  <a:lnTo>
                    <a:pt x="0" y="166"/>
                  </a:lnTo>
                  <a:lnTo>
                    <a:pt x="0" y="166"/>
                  </a:lnTo>
                  <a:lnTo>
                    <a:pt x="62" y="160"/>
                  </a:lnTo>
                  <a:lnTo>
                    <a:pt x="62" y="160"/>
                  </a:lnTo>
                  <a:lnTo>
                    <a:pt x="70" y="158"/>
                  </a:lnTo>
                  <a:lnTo>
                    <a:pt x="70" y="158"/>
                  </a:lnTo>
                  <a:lnTo>
                    <a:pt x="114" y="20"/>
                  </a:lnTo>
                  <a:lnTo>
                    <a:pt x="114" y="20"/>
                  </a:lnTo>
                  <a:lnTo>
                    <a:pt x="84" y="0"/>
                  </a:lnTo>
                  <a:close/>
                </a:path>
              </a:pathLst>
            </a:custGeom>
            <a:solidFill>
              <a:srgbClr val="2A3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7" name="Freeform 185"/>
            <p:cNvSpPr>
              <a:spLocks/>
            </p:cNvSpPr>
            <p:nvPr/>
          </p:nvSpPr>
          <p:spPr bwMode="auto">
            <a:xfrm>
              <a:off x="-9299892" y="7236270"/>
              <a:ext cx="180975" cy="263525"/>
            </a:xfrm>
            <a:custGeom>
              <a:avLst/>
              <a:gdLst>
                <a:gd name="T0" fmla="*/ 84 w 114"/>
                <a:gd name="T1" fmla="*/ 0 h 166"/>
                <a:gd name="T2" fmla="*/ 84 w 114"/>
                <a:gd name="T3" fmla="*/ 0 h 166"/>
                <a:gd name="T4" fmla="*/ 82 w 114"/>
                <a:gd name="T5" fmla="*/ 0 h 166"/>
                <a:gd name="T6" fmla="*/ 82 w 114"/>
                <a:gd name="T7" fmla="*/ 0 h 166"/>
                <a:gd name="T8" fmla="*/ 86 w 114"/>
                <a:gd name="T9" fmla="*/ 10 h 166"/>
                <a:gd name="T10" fmla="*/ 88 w 114"/>
                <a:gd name="T11" fmla="*/ 20 h 166"/>
                <a:gd name="T12" fmla="*/ 86 w 114"/>
                <a:gd name="T13" fmla="*/ 32 h 166"/>
                <a:gd name="T14" fmla="*/ 84 w 114"/>
                <a:gd name="T15" fmla="*/ 44 h 166"/>
                <a:gd name="T16" fmla="*/ 76 w 114"/>
                <a:gd name="T17" fmla="*/ 68 h 166"/>
                <a:gd name="T18" fmla="*/ 64 w 114"/>
                <a:gd name="T19" fmla="*/ 90 h 166"/>
                <a:gd name="T20" fmla="*/ 50 w 114"/>
                <a:gd name="T21" fmla="*/ 110 h 166"/>
                <a:gd name="T22" fmla="*/ 36 w 114"/>
                <a:gd name="T23" fmla="*/ 126 h 166"/>
                <a:gd name="T24" fmla="*/ 24 w 114"/>
                <a:gd name="T25" fmla="*/ 142 h 166"/>
                <a:gd name="T26" fmla="*/ 0 w 114"/>
                <a:gd name="T27" fmla="*/ 166 h 166"/>
                <a:gd name="T28" fmla="*/ 0 w 114"/>
                <a:gd name="T29" fmla="*/ 166 h 166"/>
                <a:gd name="T30" fmla="*/ 62 w 114"/>
                <a:gd name="T31" fmla="*/ 160 h 166"/>
                <a:gd name="T32" fmla="*/ 62 w 114"/>
                <a:gd name="T33" fmla="*/ 160 h 166"/>
                <a:gd name="T34" fmla="*/ 70 w 114"/>
                <a:gd name="T35" fmla="*/ 158 h 166"/>
                <a:gd name="T36" fmla="*/ 70 w 114"/>
                <a:gd name="T37" fmla="*/ 158 h 166"/>
                <a:gd name="T38" fmla="*/ 114 w 114"/>
                <a:gd name="T39" fmla="*/ 20 h 166"/>
                <a:gd name="T40" fmla="*/ 114 w 114"/>
                <a:gd name="T41" fmla="*/ 20 h 166"/>
                <a:gd name="T42" fmla="*/ 84 w 114"/>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66">
                  <a:moveTo>
                    <a:pt x="84" y="0"/>
                  </a:moveTo>
                  <a:lnTo>
                    <a:pt x="84" y="0"/>
                  </a:lnTo>
                  <a:lnTo>
                    <a:pt x="82" y="0"/>
                  </a:lnTo>
                  <a:lnTo>
                    <a:pt x="82" y="0"/>
                  </a:lnTo>
                  <a:lnTo>
                    <a:pt x="86" y="10"/>
                  </a:lnTo>
                  <a:lnTo>
                    <a:pt x="88" y="20"/>
                  </a:lnTo>
                  <a:lnTo>
                    <a:pt x="86" y="32"/>
                  </a:lnTo>
                  <a:lnTo>
                    <a:pt x="84" y="44"/>
                  </a:lnTo>
                  <a:lnTo>
                    <a:pt x="76" y="68"/>
                  </a:lnTo>
                  <a:lnTo>
                    <a:pt x="64" y="90"/>
                  </a:lnTo>
                  <a:lnTo>
                    <a:pt x="50" y="110"/>
                  </a:lnTo>
                  <a:lnTo>
                    <a:pt x="36" y="126"/>
                  </a:lnTo>
                  <a:lnTo>
                    <a:pt x="24" y="142"/>
                  </a:lnTo>
                  <a:lnTo>
                    <a:pt x="0" y="166"/>
                  </a:lnTo>
                  <a:lnTo>
                    <a:pt x="0" y="166"/>
                  </a:lnTo>
                  <a:lnTo>
                    <a:pt x="62" y="160"/>
                  </a:lnTo>
                  <a:lnTo>
                    <a:pt x="62" y="160"/>
                  </a:lnTo>
                  <a:lnTo>
                    <a:pt x="70" y="158"/>
                  </a:lnTo>
                  <a:lnTo>
                    <a:pt x="70" y="158"/>
                  </a:lnTo>
                  <a:lnTo>
                    <a:pt x="114" y="20"/>
                  </a:lnTo>
                  <a:lnTo>
                    <a:pt x="114" y="20"/>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186"/>
            <p:cNvSpPr>
              <a:spLocks/>
            </p:cNvSpPr>
            <p:nvPr/>
          </p:nvSpPr>
          <p:spPr bwMode="auto">
            <a:xfrm>
              <a:off x="-9188767" y="7268020"/>
              <a:ext cx="69850" cy="219075"/>
            </a:xfrm>
            <a:custGeom>
              <a:avLst/>
              <a:gdLst>
                <a:gd name="T0" fmla="*/ 44 w 44"/>
                <a:gd name="T1" fmla="*/ 0 h 138"/>
                <a:gd name="T2" fmla="*/ 0 w 44"/>
                <a:gd name="T3" fmla="*/ 138 h 138"/>
                <a:gd name="T4" fmla="*/ 10 w 44"/>
                <a:gd name="T5" fmla="*/ 110 h 138"/>
                <a:gd name="T6" fmla="*/ 10 w 44"/>
                <a:gd name="T7" fmla="*/ 110 h 138"/>
                <a:gd name="T8" fmla="*/ 16 w 44"/>
                <a:gd name="T9" fmla="*/ 100 h 138"/>
                <a:gd name="T10" fmla="*/ 28 w 44"/>
                <a:gd name="T11" fmla="*/ 74 h 138"/>
                <a:gd name="T12" fmla="*/ 34 w 44"/>
                <a:gd name="T13" fmla="*/ 58 h 138"/>
                <a:gd name="T14" fmla="*/ 40 w 44"/>
                <a:gd name="T15" fmla="*/ 40 h 138"/>
                <a:gd name="T16" fmla="*/ 44 w 44"/>
                <a:gd name="T17" fmla="*/ 20 h 138"/>
                <a:gd name="T18" fmla="*/ 44 w 44"/>
                <a:gd name="T19" fmla="*/ 2 h 138"/>
                <a:gd name="T20" fmla="*/ 44 w 44"/>
                <a:gd name="T21" fmla="*/ 2 h 138"/>
                <a:gd name="T22" fmla="*/ 44 w 44"/>
                <a:gd name="T2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38">
                  <a:moveTo>
                    <a:pt x="44" y="0"/>
                  </a:moveTo>
                  <a:lnTo>
                    <a:pt x="0" y="138"/>
                  </a:lnTo>
                  <a:lnTo>
                    <a:pt x="10" y="110"/>
                  </a:lnTo>
                  <a:lnTo>
                    <a:pt x="10" y="110"/>
                  </a:lnTo>
                  <a:lnTo>
                    <a:pt x="16" y="100"/>
                  </a:lnTo>
                  <a:lnTo>
                    <a:pt x="28" y="74"/>
                  </a:lnTo>
                  <a:lnTo>
                    <a:pt x="34" y="58"/>
                  </a:lnTo>
                  <a:lnTo>
                    <a:pt x="40" y="40"/>
                  </a:lnTo>
                  <a:lnTo>
                    <a:pt x="44" y="20"/>
                  </a:lnTo>
                  <a:lnTo>
                    <a:pt x="44" y="2"/>
                  </a:lnTo>
                  <a:lnTo>
                    <a:pt x="44" y="2"/>
                  </a:lnTo>
                  <a:lnTo>
                    <a:pt x="44" y="0"/>
                  </a:lnTo>
                  <a:close/>
                </a:path>
              </a:pathLst>
            </a:custGeom>
            <a:solidFill>
              <a:srgbClr val="415A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9" name="Freeform 187"/>
            <p:cNvSpPr>
              <a:spLocks/>
            </p:cNvSpPr>
            <p:nvPr/>
          </p:nvSpPr>
          <p:spPr bwMode="auto">
            <a:xfrm>
              <a:off x="-9188767" y="7268020"/>
              <a:ext cx="69850" cy="219075"/>
            </a:xfrm>
            <a:custGeom>
              <a:avLst/>
              <a:gdLst>
                <a:gd name="T0" fmla="*/ 44 w 44"/>
                <a:gd name="T1" fmla="*/ 0 h 138"/>
                <a:gd name="T2" fmla="*/ 0 w 44"/>
                <a:gd name="T3" fmla="*/ 138 h 138"/>
                <a:gd name="T4" fmla="*/ 10 w 44"/>
                <a:gd name="T5" fmla="*/ 110 h 138"/>
                <a:gd name="T6" fmla="*/ 10 w 44"/>
                <a:gd name="T7" fmla="*/ 110 h 138"/>
                <a:gd name="T8" fmla="*/ 16 w 44"/>
                <a:gd name="T9" fmla="*/ 100 h 138"/>
                <a:gd name="T10" fmla="*/ 28 w 44"/>
                <a:gd name="T11" fmla="*/ 74 h 138"/>
                <a:gd name="T12" fmla="*/ 34 w 44"/>
                <a:gd name="T13" fmla="*/ 58 h 138"/>
                <a:gd name="T14" fmla="*/ 40 w 44"/>
                <a:gd name="T15" fmla="*/ 40 h 138"/>
                <a:gd name="T16" fmla="*/ 44 w 44"/>
                <a:gd name="T17" fmla="*/ 20 h 138"/>
                <a:gd name="T18" fmla="*/ 44 w 44"/>
                <a:gd name="T19" fmla="*/ 2 h 138"/>
                <a:gd name="T20" fmla="*/ 44 w 44"/>
                <a:gd name="T21" fmla="*/ 2 h 138"/>
                <a:gd name="T22" fmla="*/ 44 w 44"/>
                <a:gd name="T2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38">
                  <a:moveTo>
                    <a:pt x="44" y="0"/>
                  </a:moveTo>
                  <a:lnTo>
                    <a:pt x="0" y="138"/>
                  </a:lnTo>
                  <a:lnTo>
                    <a:pt x="10" y="110"/>
                  </a:lnTo>
                  <a:lnTo>
                    <a:pt x="10" y="110"/>
                  </a:lnTo>
                  <a:lnTo>
                    <a:pt x="16" y="100"/>
                  </a:lnTo>
                  <a:lnTo>
                    <a:pt x="28" y="74"/>
                  </a:lnTo>
                  <a:lnTo>
                    <a:pt x="34" y="58"/>
                  </a:lnTo>
                  <a:lnTo>
                    <a:pt x="40" y="40"/>
                  </a:lnTo>
                  <a:lnTo>
                    <a:pt x="44" y="20"/>
                  </a:lnTo>
                  <a:lnTo>
                    <a:pt x="44" y="2"/>
                  </a:lnTo>
                  <a:lnTo>
                    <a:pt x="44" y="2"/>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0" name="Freeform 188"/>
            <p:cNvSpPr>
              <a:spLocks/>
            </p:cNvSpPr>
            <p:nvPr/>
          </p:nvSpPr>
          <p:spPr bwMode="auto">
            <a:xfrm>
              <a:off x="-9544367" y="7236270"/>
              <a:ext cx="384175" cy="273050"/>
            </a:xfrm>
            <a:custGeom>
              <a:avLst/>
              <a:gdLst>
                <a:gd name="T0" fmla="*/ 236 w 242"/>
                <a:gd name="T1" fmla="*/ 0 h 172"/>
                <a:gd name="T2" fmla="*/ 236 w 242"/>
                <a:gd name="T3" fmla="*/ 0 h 172"/>
                <a:gd name="T4" fmla="*/ 172 w 242"/>
                <a:gd name="T5" fmla="*/ 24 h 172"/>
                <a:gd name="T6" fmla="*/ 138 w 242"/>
                <a:gd name="T7" fmla="*/ 38 h 172"/>
                <a:gd name="T8" fmla="*/ 104 w 242"/>
                <a:gd name="T9" fmla="*/ 52 h 172"/>
                <a:gd name="T10" fmla="*/ 72 w 242"/>
                <a:gd name="T11" fmla="*/ 68 h 172"/>
                <a:gd name="T12" fmla="*/ 44 w 242"/>
                <a:gd name="T13" fmla="*/ 88 h 172"/>
                <a:gd name="T14" fmla="*/ 32 w 242"/>
                <a:gd name="T15" fmla="*/ 100 h 172"/>
                <a:gd name="T16" fmla="*/ 20 w 242"/>
                <a:gd name="T17" fmla="*/ 112 h 172"/>
                <a:gd name="T18" fmla="*/ 10 w 242"/>
                <a:gd name="T19" fmla="*/ 124 h 172"/>
                <a:gd name="T20" fmla="*/ 0 w 242"/>
                <a:gd name="T21" fmla="*/ 138 h 172"/>
                <a:gd name="T22" fmla="*/ 0 w 242"/>
                <a:gd name="T23" fmla="*/ 138 h 172"/>
                <a:gd name="T24" fmla="*/ 6 w 242"/>
                <a:gd name="T25" fmla="*/ 148 h 172"/>
                <a:gd name="T26" fmla="*/ 14 w 242"/>
                <a:gd name="T27" fmla="*/ 154 h 172"/>
                <a:gd name="T28" fmla="*/ 24 w 242"/>
                <a:gd name="T29" fmla="*/ 160 h 172"/>
                <a:gd name="T30" fmla="*/ 36 w 242"/>
                <a:gd name="T31" fmla="*/ 166 h 172"/>
                <a:gd name="T32" fmla="*/ 48 w 242"/>
                <a:gd name="T33" fmla="*/ 168 h 172"/>
                <a:gd name="T34" fmla="*/ 62 w 242"/>
                <a:gd name="T35" fmla="*/ 170 h 172"/>
                <a:gd name="T36" fmla="*/ 90 w 242"/>
                <a:gd name="T37" fmla="*/ 172 h 172"/>
                <a:gd name="T38" fmla="*/ 90 w 242"/>
                <a:gd name="T39" fmla="*/ 172 h 172"/>
                <a:gd name="T40" fmla="*/ 114 w 242"/>
                <a:gd name="T41" fmla="*/ 172 h 172"/>
                <a:gd name="T42" fmla="*/ 132 w 242"/>
                <a:gd name="T43" fmla="*/ 170 h 172"/>
                <a:gd name="T44" fmla="*/ 132 w 242"/>
                <a:gd name="T45" fmla="*/ 170 h 172"/>
                <a:gd name="T46" fmla="*/ 174 w 242"/>
                <a:gd name="T47" fmla="*/ 166 h 172"/>
                <a:gd name="T48" fmla="*/ 196 w 242"/>
                <a:gd name="T49" fmla="*/ 164 h 172"/>
                <a:gd name="T50" fmla="*/ 216 w 242"/>
                <a:gd name="T51" fmla="*/ 160 h 172"/>
                <a:gd name="T52" fmla="*/ 216 w 242"/>
                <a:gd name="T53" fmla="*/ 160 h 172"/>
                <a:gd name="T54" fmla="*/ 154 w 242"/>
                <a:gd name="T55" fmla="*/ 166 h 172"/>
                <a:gd name="T56" fmla="*/ 178 w 242"/>
                <a:gd name="T57" fmla="*/ 142 h 172"/>
                <a:gd name="T58" fmla="*/ 178 w 242"/>
                <a:gd name="T59" fmla="*/ 142 h 172"/>
                <a:gd name="T60" fmla="*/ 190 w 242"/>
                <a:gd name="T61" fmla="*/ 126 h 172"/>
                <a:gd name="T62" fmla="*/ 204 w 242"/>
                <a:gd name="T63" fmla="*/ 110 h 172"/>
                <a:gd name="T64" fmla="*/ 218 w 242"/>
                <a:gd name="T65" fmla="*/ 90 h 172"/>
                <a:gd name="T66" fmla="*/ 230 w 242"/>
                <a:gd name="T67" fmla="*/ 68 h 172"/>
                <a:gd name="T68" fmla="*/ 238 w 242"/>
                <a:gd name="T69" fmla="*/ 44 h 172"/>
                <a:gd name="T70" fmla="*/ 240 w 242"/>
                <a:gd name="T71" fmla="*/ 32 h 172"/>
                <a:gd name="T72" fmla="*/ 242 w 242"/>
                <a:gd name="T73" fmla="*/ 20 h 172"/>
                <a:gd name="T74" fmla="*/ 240 w 242"/>
                <a:gd name="T75" fmla="*/ 10 h 172"/>
                <a:gd name="T76" fmla="*/ 236 w 242"/>
                <a:gd name="T7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2" h="172">
                  <a:moveTo>
                    <a:pt x="236" y="0"/>
                  </a:moveTo>
                  <a:lnTo>
                    <a:pt x="236" y="0"/>
                  </a:lnTo>
                  <a:lnTo>
                    <a:pt x="172" y="24"/>
                  </a:lnTo>
                  <a:lnTo>
                    <a:pt x="138" y="38"/>
                  </a:lnTo>
                  <a:lnTo>
                    <a:pt x="104" y="52"/>
                  </a:lnTo>
                  <a:lnTo>
                    <a:pt x="72" y="68"/>
                  </a:lnTo>
                  <a:lnTo>
                    <a:pt x="44" y="88"/>
                  </a:lnTo>
                  <a:lnTo>
                    <a:pt x="32" y="100"/>
                  </a:lnTo>
                  <a:lnTo>
                    <a:pt x="20" y="112"/>
                  </a:lnTo>
                  <a:lnTo>
                    <a:pt x="10" y="124"/>
                  </a:lnTo>
                  <a:lnTo>
                    <a:pt x="0" y="138"/>
                  </a:lnTo>
                  <a:lnTo>
                    <a:pt x="0" y="138"/>
                  </a:lnTo>
                  <a:lnTo>
                    <a:pt x="6" y="148"/>
                  </a:lnTo>
                  <a:lnTo>
                    <a:pt x="14" y="154"/>
                  </a:lnTo>
                  <a:lnTo>
                    <a:pt x="24" y="160"/>
                  </a:lnTo>
                  <a:lnTo>
                    <a:pt x="36" y="166"/>
                  </a:lnTo>
                  <a:lnTo>
                    <a:pt x="48" y="168"/>
                  </a:lnTo>
                  <a:lnTo>
                    <a:pt x="62" y="170"/>
                  </a:lnTo>
                  <a:lnTo>
                    <a:pt x="90" y="172"/>
                  </a:lnTo>
                  <a:lnTo>
                    <a:pt x="90" y="172"/>
                  </a:lnTo>
                  <a:lnTo>
                    <a:pt x="114" y="172"/>
                  </a:lnTo>
                  <a:lnTo>
                    <a:pt x="132" y="170"/>
                  </a:lnTo>
                  <a:lnTo>
                    <a:pt x="132" y="170"/>
                  </a:lnTo>
                  <a:lnTo>
                    <a:pt x="174" y="166"/>
                  </a:lnTo>
                  <a:lnTo>
                    <a:pt x="196" y="164"/>
                  </a:lnTo>
                  <a:lnTo>
                    <a:pt x="216" y="160"/>
                  </a:lnTo>
                  <a:lnTo>
                    <a:pt x="216" y="160"/>
                  </a:lnTo>
                  <a:lnTo>
                    <a:pt x="154" y="166"/>
                  </a:lnTo>
                  <a:lnTo>
                    <a:pt x="178" y="142"/>
                  </a:lnTo>
                  <a:lnTo>
                    <a:pt x="178" y="142"/>
                  </a:lnTo>
                  <a:lnTo>
                    <a:pt x="190" y="126"/>
                  </a:lnTo>
                  <a:lnTo>
                    <a:pt x="204" y="110"/>
                  </a:lnTo>
                  <a:lnTo>
                    <a:pt x="218" y="90"/>
                  </a:lnTo>
                  <a:lnTo>
                    <a:pt x="230" y="68"/>
                  </a:lnTo>
                  <a:lnTo>
                    <a:pt x="238" y="44"/>
                  </a:lnTo>
                  <a:lnTo>
                    <a:pt x="240" y="32"/>
                  </a:lnTo>
                  <a:lnTo>
                    <a:pt x="242" y="20"/>
                  </a:lnTo>
                  <a:lnTo>
                    <a:pt x="240" y="10"/>
                  </a:lnTo>
                  <a:lnTo>
                    <a:pt x="236" y="0"/>
                  </a:lnTo>
                  <a:close/>
                </a:path>
              </a:pathLst>
            </a:custGeom>
            <a:solidFill>
              <a:srgbClr val="2A3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1" name="Freeform 189"/>
            <p:cNvSpPr>
              <a:spLocks/>
            </p:cNvSpPr>
            <p:nvPr/>
          </p:nvSpPr>
          <p:spPr bwMode="auto">
            <a:xfrm>
              <a:off x="-9544367" y="7236270"/>
              <a:ext cx="384175" cy="273050"/>
            </a:xfrm>
            <a:custGeom>
              <a:avLst/>
              <a:gdLst>
                <a:gd name="T0" fmla="*/ 236 w 242"/>
                <a:gd name="T1" fmla="*/ 0 h 172"/>
                <a:gd name="T2" fmla="*/ 236 w 242"/>
                <a:gd name="T3" fmla="*/ 0 h 172"/>
                <a:gd name="T4" fmla="*/ 172 w 242"/>
                <a:gd name="T5" fmla="*/ 24 h 172"/>
                <a:gd name="T6" fmla="*/ 138 w 242"/>
                <a:gd name="T7" fmla="*/ 38 h 172"/>
                <a:gd name="T8" fmla="*/ 104 w 242"/>
                <a:gd name="T9" fmla="*/ 52 h 172"/>
                <a:gd name="T10" fmla="*/ 72 w 242"/>
                <a:gd name="T11" fmla="*/ 68 h 172"/>
                <a:gd name="T12" fmla="*/ 44 w 242"/>
                <a:gd name="T13" fmla="*/ 88 h 172"/>
                <a:gd name="T14" fmla="*/ 32 w 242"/>
                <a:gd name="T15" fmla="*/ 100 h 172"/>
                <a:gd name="T16" fmla="*/ 20 w 242"/>
                <a:gd name="T17" fmla="*/ 112 h 172"/>
                <a:gd name="T18" fmla="*/ 10 w 242"/>
                <a:gd name="T19" fmla="*/ 124 h 172"/>
                <a:gd name="T20" fmla="*/ 0 w 242"/>
                <a:gd name="T21" fmla="*/ 138 h 172"/>
                <a:gd name="T22" fmla="*/ 0 w 242"/>
                <a:gd name="T23" fmla="*/ 138 h 172"/>
                <a:gd name="T24" fmla="*/ 6 w 242"/>
                <a:gd name="T25" fmla="*/ 148 h 172"/>
                <a:gd name="T26" fmla="*/ 14 w 242"/>
                <a:gd name="T27" fmla="*/ 154 h 172"/>
                <a:gd name="T28" fmla="*/ 24 w 242"/>
                <a:gd name="T29" fmla="*/ 160 h 172"/>
                <a:gd name="T30" fmla="*/ 36 w 242"/>
                <a:gd name="T31" fmla="*/ 166 h 172"/>
                <a:gd name="T32" fmla="*/ 48 w 242"/>
                <a:gd name="T33" fmla="*/ 168 h 172"/>
                <a:gd name="T34" fmla="*/ 62 w 242"/>
                <a:gd name="T35" fmla="*/ 170 h 172"/>
                <a:gd name="T36" fmla="*/ 90 w 242"/>
                <a:gd name="T37" fmla="*/ 172 h 172"/>
                <a:gd name="T38" fmla="*/ 90 w 242"/>
                <a:gd name="T39" fmla="*/ 172 h 172"/>
                <a:gd name="T40" fmla="*/ 114 w 242"/>
                <a:gd name="T41" fmla="*/ 172 h 172"/>
                <a:gd name="T42" fmla="*/ 132 w 242"/>
                <a:gd name="T43" fmla="*/ 170 h 172"/>
                <a:gd name="T44" fmla="*/ 132 w 242"/>
                <a:gd name="T45" fmla="*/ 170 h 172"/>
                <a:gd name="T46" fmla="*/ 174 w 242"/>
                <a:gd name="T47" fmla="*/ 166 h 172"/>
                <a:gd name="T48" fmla="*/ 196 w 242"/>
                <a:gd name="T49" fmla="*/ 164 h 172"/>
                <a:gd name="T50" fmla="*/ 216 w 242"/>
                <a:gd name="T51" fmla="*/ 160 h 172"/>
                <a:gd name="T52" fmla="*/ 216 w 242"/>
                <a:gd name="T53" fmla="*/ 160 h 172"/>
                <a:gd name="T54" fmla="*/ 154 w 242"/>
                <a:gd name="T55" fmla="*/ 166 h 172"/>
                <a:gd name="T56" fmla="*/ 178 w 242"/>
                <a:gd name="T57" fmla="*/ 142 h 172"/>
                <a:gd name="T58" fmla="*/ 178 w 242"/>
                <a:gd name="T59" fmla="*/ 142 h 172"/>
                <a:gd name="T60" fmla="*/ 190 w 242"/>
                <a:gd name="T61" fmla="*/ 126 h 172"/>
                <a:gd name="T62" fmla="*/ 204 w 242"/>
                <a:gd name="T63" fmla="*/ 110 h 172"/>
                <a:gd name="T64" fmla="*/ 218 w 242"/>
                <a:gd name="T65" fmla="*/ 90 h 172"/>
                <a:gd name="T66" fmla="*/ 230 w 242"/>
                <a:gd name="T67" fmla="*/ 68 h 172"/>
                <a:gd name="T68" fmla="*/ 238 w 242"/>
                <a:gd name="T69" fmla="*/ 44 h 172"/>
                <a:gd name="T70" fmla="*/ 240 w 242"/>
                <a:gd name="T71" fmla="*/ 32 h 172"/>
                <a:gd name="T72" fmla="*/ 242 w 242"/>
                <a:gd name="T73" fmla="*/ 20 h 172"/>
                <a:gd name="T74" fmla="*/ 240 w 242"/>
                <a:gd name="T75" fmla="*/ 10 h 172"/>
                <a:gd name="T76" fmla="*/ 236 w 242"/>
                <a:gd name="T7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2" h="172">
                  <a:moveTo>
                    <a:pt x="236" y="0"/>
                  </a:moveTo>
                  <a:lnTo>
                    <a:pt x="236" y="0"/>
                  </a:lnTo>
                  <a:lnTo>
                    <a:pt x="172" y="24"/>
                  </a:lnTo>
                  <a:lnTo>
                    <a:pt x="138" y="38"/>
                  </a:lnTo>
                  <a:lnTo>
                    <a:pt x="104" y="52"/>
                  </a:lnTo>
                  <a:lnTo>
                    <a:pt x="72" y="68"/>
                  </a:lnTo>
                  <a:lnTo>
                    <a:pt x="44" y="88"/>
                  </a:lnTo>
                  <a:lnTo>
                    <a:pt x="32" y="100"/>
                  </a:lnTo>
                  <a:lnTo>
                    <a:pt x="20" y="112"/>
                  </a:lnTo>
                  <a:lnTo>
                    <a:pt x="10" y="124"/>
                  </a:lnTo>
                  <a:lnTo>
                    <a:pt x="0" y="138"/>
                  </a:lnTo>
                  <a:lnTo>
                    <a:pt x="0" y="138"/>
                  </a:lnTo>
                  <a:lnTo>
                    <a:pt x="6" y="148"/>
                  </a:lnTo>
                  <a:lnTo>
                    <a:pt x="14" y="154"/>
                  </a:lnTo>
                  <a:lnTo>
                    <a:pt x="24" y="160"/>
                  </a:lnTo>
                  <a:lnTo>
                    <a:pt x="36" y="166"/>
                  </a:lnTo>
                  <a:lnTo>
                    <a:pt x="48" y="168"/>
                  </a:lnTo>
                  <a:lnTo>
                    <a:pt x="62" y="170"/>
                  </a:lnTo>
                  <a:lnTo>
                    <a:pt x="90" y="172"/>
                  </a:lnTo>
                  <a:lnTo>
                    <a:pt x="90" y="172"/>
                  </a:lnTo>
                  <a:lnTo>
                    <a:pt x="114" y="172"/>
                  </a:lnTo>
                  <a:lnTo>
                    <a:pt x="132" y="170"/>
                  </a:lnTo>
                  <a:lnTo>
                    <a:pt x="132" y="170"/>
                  </a:lnTo>
                  <a:lnTo>
                    <a:pt x="174" y="166"/>
                  </a:lnTo>
                  <a:lnTo>
                    <a:pt x="196" y="164"/>
                  </a:lnTo>
                  <a:lnTo>
                    <a:pt x="216" y="160"/>
                  </a:lnTo>
                  <a:lnTo>
                    <a:pt x="216" y="160"/>
                  </a:lnTo>
                  <a:lnTo>
                    <a:pt x="154" y="166"/>
                  </a:lnTo>
                  <a:lnTo>
                    <a:pt x="178" y="142"/>
                  </a:lnTo>
                  <a:lnTo>
                    <a:pt x="178" y="142"/>
                  </a:lnTo>
                  <a:lnTo>
                    <a:pt x="190" y="126"/>
                  </a:lnTo>
                  <a:lnTo>
                    <a:pt x="204" y="110"/>
                  </a:lnTo>
                  <a:lnTo>
                    <a:pt x="218" y="90"/>
                  </a:lnTo>
                  <a:lnTo>
                    <a:pt x="230" y="68"/>
                  </a:lnTo>
                  <a:lnTo>
                    <a:pt x="238" y="44"/>
                  </a:lnTo>
                  <a:lnTo>
                    <a:pt x="240" y="32"/>
                  </a:lnTo>
                  <a:lnTo>
                    <a:pt x="242" y="20"/>
                  </a:lnTo>
                  <a:lnTo>
                    <a:pt x="240" y="10"/>
                  </a:lnTo>
                  <a:lnTo>
                    <a:pt x="2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2" name="Freeform 190"/>
            <p:cNvSpPr>
              <a:spLocks/>
            </p:cNvSpPr>
            <p:nvPr/>
          </p:nvSpPr>
          <p:spPr bwMode="auto">
            <a:xfrm>
              <a:off x="-9757092" y="6867970"/>
              <a:ext cx="339725" cy="339725"/>
            </a:xfrm>
            <a:custGeom>
              <a:avLst/>
              <a:gdLst>
                <a:gd name="T0" fmla="*/ 186 w 214"/>
                <a:gd name="T1" fmla="*/ 6 h 214"/>
                <a:gd name="T2" fmla="*/ 186 w 214"/>
                <a:gd name="T3" fmla="*/ 6 h 214"/>
                <a:gd name="T4" fmla="*/ 176 w 214"/>
                <a:gd name="T5" fmla="*/ 10 h 214"/>
                <a:gd name="T6" fmla="*/ 164 w 214"/>
                <a:gd name="T7" fmla="*/ 16 h 214"/>
                <a:gd name="T8" fmla="*/ 150 w 214"/>
                <a:gd name="T9" fmla="*/ 24 h 214"/>
                <a:gd name="T10" fmla="*/ 134 w 214"/>
                <a:gd name="T11" fmla="*/ 40 h 214"/>
                <a:gd name="T12" fmla="*/ 120 w 214"/>
                <a:gd name="T13" fmla="*/ 60 h 214"/>
                <a:gd name="T14" fmla="*/ 112 w 214"/>
                <a:gd name="T15" fmla="*/ 72 h 214"/>
                <a:gd name="T16" fmla="*/ 106 w 214"/>
                <a:gd name="T17" fmla="*/ 86 h 214"/>
                <a:gd name="T18" fmla="*/ 100 w 214"/>
                <a:gd name="T19" fmla="*/ 100 h 214"/>
                <a:gd name="T20" fmla="*/ 94 w 214"/>
                <a:gd name="T21" fmla="*/ 118 h 214"/>
                <a:gd name="T22" fmla="*/ 94 w 214"/>
                <a:gd name="T23" fmla="*/ 118 h 214"/>
                <a:gd name="T24" fmla="*/ 88 w 214"/>
                <a:gd name="T25" fmla="*/ 136 h 214"/>
                <a:gd name="T26" fmla="*/ 82 w 214"/>
                <a:gd name="T27" fmla="*/ 150 h 214"/>
                <a:gd name="T28" fmla="*/ 74 w 214"/>
                <a:gd name="T29" fmla="*/ 164 h 214"/>
                <a:gd name="T30" fmla="*/ 68 w 214"/>
                <a:gd name="T31" fmla="*/ 174 h 214"/>
                <a:gd name="T32" fmla="*/ 60 w 214"/>
                <a:gd name="T33" fmla="*/ 182 h 214"/>
                <a:gd name="T34" fmla="*/ 52 w 214"/>
                <a:gd name="T35" fmla="*/ 190 h 214"/>
                <a:gd name="T36" fmla="*/ 36 w 214"/>
                <a:gd name="T37" fmla="*/ 200 h 214"/>
                <a:gd name="T38" fmla="*/ 22 w 214"/>
                <a:gd name="T39" fmla="*/ 206 h 214"/>
                <a:gd name="T40" fmla="*/ 12 w 214"/>
                <a:gd name="T41" fmla="*/ 208 h 214"/>
                <a:gd name="T42" fmla="*/ 0 w 214"/>
                <a:gd name="T43" fmla="*/ 208 h 214"/>
                <a:gd name="T44" fmla="*/ 0 w 214"/>
                <a:gd name="T45" fmla="*/ 208 h 214"/>
                <a:gd name="T46" fmla="*/ 18 w 214"/>
                <a:gd name="T47" fmla="*/ 212 h 214"/>
                <a:gd name="T48" fmla="*/ 36 w 214"/>
                <a:gd name="T49" fmla="*/ 214 h 214"/>
                <a:gd name="T50" fmla="*/ 58 w 214"/>
                <a:gd name="T51" fmla="*/ 214 h 214"/>
                <a:gd name="T52" fmla="*/ 70 w 214"/>
                <a:gd name="T53" fmla="*/ 212 h 214"/>
                <a:gd name="T54" fmla="*/ 82 w 214"/>
                <a:gd name="T55" fmla="*/ 210 h 214"/>
                <a:gd name="T56" fmla="*/ 92 w 214"/>
                <a:gd name="T57" fmla="*/ 206 h 214"/>
                <a:gd name="T58" fmla="*/ 104 w 214"/>
                <a:gd name="T59" fmla="*/ 200 h 214"/>
                <a:gd name="T60" fmla="*/ 114 w 214"/>
                <a:gd name="T61" fmla="*/ 192 h 214"/>
                <a:gd name="T62" fmla="*/ 124 w 214"/>
                <a:gd name="T63" fmla="*/ 182 h 214"/>
                <a:gd name="T64" fmla="*/ 132 w 214"/>
                <a:gd name="T65" fmla="*/ 170 h 214"/>
                <a:gd name="T66" fmla="*/ 138 w 214"/>
                <a:gd name="T67" fmla="*/ 156 h 214"/>
                <a:gd name="T68" fmla="*/ 138 w 214"/>
                <a:gd name="T69" fmla="*/ 156 h 214"/>
                <a:gd name="T70" fmla="*/ 148 w 214"/>
                <a:gd name="T71" fmla="*/ 124 h 214"/>
                <a:gd name="T72" fmla="*/ 160 w 214"/>
                <a:gd name="T73" fmla="*/ 98 h 214"/>
                <a:gd name="T74" fmla="*/ 180 w 214"/>
                <a:gd name="T75" fmla="*/ 58 h 214"/>
                <a:gd name="T76" fmla="*/ 194 w 214"/>
                <a:gd name="T77" fmla="*/ 34 h 214"/>
                <a:gd name="T78" fmla="*/ 200 w 214"/>
                <a:gd name="T79" fmla="*/ 26 h 214"/>
                <a:gd name="T80" fmla="*/ 208 w 214"/>
                <a:gd name="T81" fmla="*/ 18 h 214"/>
                <a:gd name="T82" fmla="*/ 208 w 214"/>
                <a:gd name="T83" fmla="*/ 18 h 214"/>
                <a:gd name="T84" fmla="*/ 212 w 214"/>
                <a:gd name="T85" fmla="*/ 14 h 214"/>
                <a:gd name="T86" fmla="*/ 214 w 214"/>
                <a:gd name="T87" fmla="*/ 8 h 214"/>
                <a:gd name="T88" fmla="*/ 214 w 214"/>
                <a:gd name="T89" fmla="*/ 4 h 214"/>
                <a:gd name="T90" fmla="*/ 214 w 214"/>
                <a:gd name="T91" fmla="*/ 0 h 214"/>
                <a:gd name="T92" fmla="*/ 210 w 214"/>
                <a:gd name="T93" fmla="*/ 0 h 214"/>
                <a:gd name="T94" fmla="*/ 200 w 214"/>
                <a:gd name="T95" fmla="*/ 0 h 214"/>
                <a:gd name="T96" fmla="*/ 186 w 214"/>
                <a:gd name="T97" fmla="*/ 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214">
                  <a:moveTo>
                    <a:pt x="186" y="6"/>
                  </a:moveTo>
                  <a:lnTo>
                    <a:pt x="186" y="6"/>
                  </a:lnTo>
                  <a:lnTo>
                    <a:pt x="176" y="10"/>
                  </a:lnTo>
                  <a:lnTo>
                    <a:pt x="164" y="16"/>
                  </a:lnTo>
                  <a:lnTo>
                    <a:pt x="150" y="24"/>
                  </a:lnTo>
                  <a:lnTo>
                    <a:pt x="134" y="40"/>
                  </a:lnTo>
                  <a:lnTo>
                    <a:pt x="120" y="60"/>
                  </a:lnTo>
                  <a:lnTo>
                    <a:pt x="112" y="72"/>
                  </a:lnTo>
                  <a:lnTo>
                    <a:pt x="106" y="86"/>
                  </a:lnTo>
                  <a:lnTo>
                    <a:pt x="100" y="100"/>
                  </a:lnTo>
                  <a:lnTo>
                    <a:pt x="94" y="118"/>
                  </a:lnTo>
                  <a:lnTo>
                    <a:pt x="94" y="118"/>
                  </a:lnTo>
                  <a:lnTo>
                    <a:pt x="88" y="136"/>
                  </a:lnTo>
                  <a:lnTo>
                    <a:pt x="82" y="150"/>
                  </a:lnTo>
                  <a:lnTo>
                    <a:pt x="74" y="164"/>
                  </a:lnTo>
                  <a:lnTo>
                    <a:pt x="68" y="174"/>
                  </a:lnTo>
                  <a:lnTo>
                    <a:pt x="60" y="182"/>
                  </a:lnTo>
                  <a:lnTo>
                    <a:pt x="52" y="190"/>
                  </a:lnTo>
                  <a:lnTo>
                    <a:pt x="36" y="200"/>
                  </a:lnTo>
                  <a:lnTo>
                    <a:pt x="22" y="206"/>
                  </a:lnTo>
                  <a:lnTo>
                    <a:pt x="12" y="208"/>
                  </a:lnTo>
                  <a:lnTo>
                    <a:pt x="0" y="208"/>
                  </a:lnTo>
                  <a:lnTo>
                    <a:pt x="0" y="208"/>
                  </a:lnTo>
                  <a:lnTo>
                    <a:pt x="18" y="212"/>
                  </a:lnTo>
                  <a:lnTo>
                    <a:pt x="36" y="214"/>
                  </a:lnTo>
                  <a:lnTo>
                    <a:pt x="58" y="214"/>
                  </a:lnTo>
                  <a:lnTo>
                    <a:pt x="70" y="212"/>
                  </a:lnTo>
                  <a:lnTo>
                    <a:pt x="82" y="210"/>
                  </a:lnTo>
                  <a:lnTo>
                    <a:pt x="92" y="206"/>
                  </a:lnTo>
                  <a:lnTo>
                    <a:pt x="104" y="200"/>
                  </a:lnTo>
                  <a:lnTo>
                    <a:pt x="114" y="192"/>
                  </a:lnTo>
                  <a:lnTo>
                    <a:pt x="124" y="182"/>
                  </a:lnTo>
                  <a:lnTo>
                    <a:pt x="132" y="170"/>
                  </a:lnTo>
                  <a:lnTo>
                    <a:pt x="138" y="156"/>
                  </a:lnTo>
                  <a:lnTo>
                    <a:pt x="138" y="156"/>
                  </a:lnTo>
                  <a:lnTo>
                    <a:pt x="148" y="124"/>
                  </a:lnTo>
                  <a:lnTo>
                    <a:pt x="160" y="98"/>
                  </a:lnTo>
                  <a:lnTo>
                    <a:pt x="180" y="58"/>
                  </a:lnTo>
                  <a:lnTo>
                    <a:pt x="194" y="34"/>
                  </a:lnTo>
                  <a:lnTo>
                    <a:pt x="200" y="26"/>
                  </a:lnTo>
                  <a:lnTo>
                    <a:pt x="208" y="18"/>
                  </a:lnTo>
                  <a:lnTo>
                    <a:pt x="208" y="18"/>
                  </a:lnTo>
                  <a:lnTo>
                    <a:pt x="212" y="14"/>
                  </a:lnTo>
                  <a:lnTo>
                    <a:pt x="214" y="8"/>
                  </a:lnTo>
                  <a:lnTo>
                    <a:pt x="214" y="4"/>
                  </a:lnTo>
                  <a:lnTo>
                    <a:pt x="214" y="0"/>
                  </a:lnTo>
                  <a:lnTo>
                    <a:pt x="210" y="0"/>
                  </a:lnTo>
                  <a:lnTo>
                    <a:pt x="200" y="0"/>
                  </a:lnTo>
                  <a:lnTo>
                    <a:pt x="186" y="6"/>
                  </a:lnTo>
                  <a:close/>
                </a:path>
              </a:pathLst>
            </a:custGeom>
            <a:solidFill>
              <a:srgbClr val="D8C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3" name="Freeform 191"/>
            <p:cNvSpPr>
              <a:spLocks/>
            </p:cNvSpPr>
            <p:nvPr/>
          </p:nvSpPr>
          <p:spPr bwMode="auto">
            <a:xfrm>
              <a:off x="-9757092" y="6867970"/>
              <a:ext cx="339725" cy="339725"/>
            </a:xfrm>
            <a:custGeom>
              <a:avLst/>
              <a:gdLst>
                <a:gd name="T0" fmla="*/ 186 w 214"/>
                <a:gd name="T1" fmla="*/ 6 h 214"/>
                <a:gd name="T2" fmla="*/ 186 w 214"/>
                <a:gd name="T3" fmla="*/ 6 h 214"/>
                <a:gd name="T4" fmla="*/ 176 w 214"/>
                <a:gd name="T5" fmla="*/ 10 h 214"/>
                <a:gd name="T6" fmla="*/ 164 w 214"/>
                <a:gd name="T7" fmla="*/ 16 h 214"/>
                <a:gd name="T8" fmla="*/ 150 w 214"/>
                <a:gd name="T9" fmla="*/ 24 h 214"/>
                <a:gd name="T10" fmla="*/ 134 w 214"/>
                <a:gd name="T11" fmla="*/ 40 h 214"/>
                <a:gd name="T12" fmla="*/ 120 w 214"/>
                <a:gd name="T13" fmla="*/ 60 h 214"/>
                <a:gd name="T14" fmla="*/ 112 w 214"/>
                <a:gd name="T15" fmla="*/ 72 h 214"/>
                <a:gd name="T16" fmla="*/ 106 w 214"/>
                <a:gd name="T17" fmla="*/ 86 h 214"/>
                <a:gd name="T18" fmla="*/ 100 w 214"/>
                <a:gd name="T19" fmla="*/ 100 h 214"/>
                <a:gd name="T20" fmla="*/ 94 w 214"/>
                <a:gd name="T21" fmla="*/ 118 h 214"/>
                <a:gd name="T22" fmla="*/ 94 w 214"/>
                <a:gd name="T23" fmla="*/ 118 h 214"/>
                <a:gd name="T24" fmla="*/ 88 w 214"/>
                <a:gd name="T25" fmla="*/ 136 h 214"/>
                <a:gd name="T26" fmla="*/ 82 w 214"/>
                <a:gd name="T27" fmla="*/ 150 h 214"/>
                <a:gd name="T28" fmla="*/ 74 w 214"/>
                <a:gd name="T29" fmla="*/ 164 h 214"/>
                <a:gd name="T30" fmla="*/ 68 w 214"/>
                <a:gd name="T31" fmla="*/ 174 h 214"/>
                <a:gd name="T32" fmla="*/ 60 w 214"/>
                <a:gd name="T33" fmla="*/ 182 h 214"/>
                <a:gd name="T34" fmla="*/ 52 w 214"/>
                <a:gd name="T35" fmla="*/ 190 h 214"/>
                <a:gd name="T36" fmla="*/ 36 w 214"/>
                <a:gd name="T37" fmla="*/ 200 h 214"/>
                <a:gd name="T38" fmla="*/ 22 w 214"/>
                <a:gd name="T39" fmla="*/ 206 h 214"/>
                <a:gd name="T40" fmla="*/ 12 w 214"/>
                <a:gd name="T41" fmla="*/ 208 h 214"/>
                <a:gd name="T42" fmla="*/ 0 w 214"/>
                <a:gd name="T43" fmla="*/ 208 h 214"/>
                <a:gd name="T44" fmla="*/ 0 w 214"/>
                <a:gd name="T45" fmla="*/ 208 h 214"/>
                <a:gd name="T46" fmla="*/ 18 w 214"/>
                <a:gd name="T47" fmla="*/ 212 h 214"/>
                <a:gd name="T48" fmla="*/ 36 w 214"/>
                <a:gd name="T49" fmla="*/ 214 h 214"/>
                <a:gd name="T50" fmla="*/ 58 w 214"/>
                <a:gd name="T51" fmla="*/ 214 h 214"/>
                <a:gd name="T52" fmla="*/ 70 w 214"/>
                <a:gd name="T53" fmla="*/ 212 h 214"/>
                <a:gd name="T54" fmla="*/ 82 w 214"/>
                <a:gd name="T55" fmla="*/ 210 h 214"/>
                <a:gd name="T56" fmla="*/ 92 w 214"/>
                <a:gd name="T57" fmla="*/ 206 h 214"/>
                <a:gd name="T58" fmla="*/ 104 w 214"/>
                <a:gd name="T59" fmla="*/ 200 h 214"/>
                <a:gd name="T60" fmla="*/ 114 w 214"/>
                <a:gd name="T61" fmla="*/ 192 h 214"/>
                <a:gd name="T62" fmla="*/ 124 w 214"/>
                <a:gd name="T63" fmla="*/ 182 h 214"/>
                <a:gd name="T64" fmla="*/ 132 w 214"/>
                <a:gd name="T65" fmla="*/ 170 h 214"/>
                <a:gd name="T66" fmla="*/ 138 w 214"/>
                <a:gd name="T67" fmla="*/ 156 h 214"/>
                <a:gd name="T68" fmla="*/ 138 w 214"/>
                <a:gd name="T69" fmla="*/ 156 h 214"/>
                <a:gd name="T70" fmla="*/ 148 w 214"/>
                <a:gd name="T71" fmla="*/ 124 h 214"/>
                <a:gd name="T72" fmla="*/ 160 w 214"/>
                <a:gd name="T73" fmla="*/ 98 h 214"/>
                <a:gd name="T74" fmla="*/ 180 w 214"/>
                <a:gd name="T75" fmla="*/ 58 h 214"/>
                <a:gd name="T76" fmla="*/ 194 w 214"/>
                <a:gd name="T77" fmla="*/ 34 h 214"/>
                <a:gd name="T78" fmla="*/ 200 w 214"/>
                <a:gd name="T79" fmla="*/ 26 h 214"/>
                <a:gd name="T80" fmla="*/ 208 w 214"/>
                <a:gd name="T81" fmla="*/ 18 h 214"/>
                <a:gd name="T82" fmla="*/ 208 w 214"/>
                <a:gd name="T83" fmla="*/ 18 h 214"/>
                <a:gd name="T84" fmla="*/ 212 w 214"/>
                <a:gd name="T85" fmla="*/ 14 h 214"/>
                <a:gd name="T86" fmla="*/ 214 w 214"/>
                <a:gd name="T87" fmla="*/ 8 h 214"/>
                <a:gd name="T88" fmla="*/ 214 w 214"/>
                <a:gd name="T89" fmla="*/ 4 h 214"/>
                <a:gd name="T90" fmla="*/ 214 w 214"/>
                <a:gd name="T91" fmla="*/ 0 h 214"/>
                <a:gd name="T92" fmla="*/ 210 w 214"/>
                <a:gd name="T93" fmla="*/ 0 h 214"/>
                <a:gd name="T94" fmla="*/ 200 w 214"/>
                <a:gd name="T95" fmla="*/ 0 h 214"/>
                <a:gd name="T96" fmla="*/ 186 w 214"/>
                <a:gd name="T97" fmla="*/ 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214">
                  <a:moveTo>
                    <a:pt x="186" y="6"/>
                  </a:moveTo>
                  <a:lnTo>
                    <a:pt x="186" y="6"/>
                  </a:lnTo>
                  <a:lnTo>
                    <a:pt x="176" y="10"/>
                  </a:lnTo>
                  <a:lnTo>
                    <a:pt x="164" y="16"/>
                  </a:lnTo>
                  <a:lnTo>
                    <a:pt x="150" y="24"/>
                  </a:lnTo>
                  <a:lnTo>
                    <a:pt x="134" y="40"/>
                  </a:lnTo>
                  <a:lnTo>
                    <a:pt x="120" y="60"/>
                  </a:lnTo>
                  <a:lnTo>
                    <a:pt x="112" y="72"/>
                  </a:lnTo>
                  <a:lnTo>
                    <a:pt x="106" y="86"/>
                  </a:lnTo>
                  <a:lnTo>
                    <a:pt x="100" y="100"/>
                  </a:lnTo>
                  <a:lnTo>
                    <a:pt x="94" y="118"/>
                  </a:lnTo>
                  <a:lnTo>
                    <a:pt x="94" y="118"/>
                  </a:lnTo>
                  <a:lnTo>
                    <a:pt x="88" y="136"/>
                  </a:lnTo>
                  <a:lnTo>
                    <a:pt x="82" y="150"/>
                  </a:lnTo>
                  <a:lnTo>
                    <a:pt x="74" y="164"/>
                  </a:lnTo>
                  <a:lnTo>
                    <a:pt x="68" y="174"/>
                  </a:lnTo>
                  <a:lnTo>
                    <a:pt x="60" y="182"/>
                  </a:lnTo>
                  <a:lnTo>
                    <a:pt x="52" y="190"/>
                  </a:lnTo>
                  <a:lnTo>
                    <a:pt x="36" y="200"/>
                  </a:lnTo>
                  <a:lnTo>
                    <a:pt x="22" y="206"/>
                  </a:lnTo>
                  <a:lnTo>
                    <a:pt x="12" y="208"/>
                  </a:lnTo>
                  <a:lnTo>
                    <a:pt x="0" y="208"/>
                  </a:lnTo>
                  <a:lnTo>
                    <a:pt x="0" y="208"/>
                  </a:lnTo>
                  <a:lnTo>
                    <a:pt x="18" y="212"/>
                  </a:lnTo>
                  <a:lnTo>
                    <a:pt x="36" y="214"/>
                  </a:lnTo>
                  <a:lnTo>
                    <a:pt x="58" y="214"/>
                  </a:lnTo>
                  <a:lnTo>
                    <a:pt x="70" y="212"/>
                  </a:lnTo>
                  <a:lnTo>
                    <a:pt x="82" y="210"/>
                  </a:lnTo>
                  <a:lnTo>
                    <a:pt x="92" y="206"/>
                  </a:lnTo>
                  <a:lnTo>
                    <a:pt x="104" y="200"/>
                  </a:lnTo>
                  <a:lnTo>
                    <a:pt x="114" y="192"/>
                  </a:lnTo>
                  <a:lnTo>
                    <a:pt x="124" y="182"/>
                  </a:lnTo>
                  <a:lnTo>
                    <a:pt x="132" y="170"/>
                  </a:lnTo>
                  <a:lnTo>
                    <a:pt x="138" y="156"/>
                  </a:lnTo>
                  <a:lnTo>
                    <a:pt x="138" y="156"/>
                  </a:lnTo>
                  <a:lnTo>
                    <a:pt x="148" y="124"/>
                  </a:lnTo>
                  <a:lnTo>
                    <a:pt x="160" y="98"/>
                  </a:lnTo>
                  <a:lnTo>
                    <a:pt x="180" y="58"/>
                  </a:lnTo>
                  <a:lnTo>
                    <a:pt x="194" y="34"/>
                  </a:lnTo>
                  <a:lnTo>
                    <a:pt x="200" y="26"/>
                  </a:lnTo>
                  <a:lnTo>
                    <a:pt x="208" y="18"/>
                  </a:lnTo>
                  <a:lnTo>
                    <a:pt x="208" y="18"/>
                  </a:lnTo>
                  <a:lnTo>
                    <a:pt x="212" y="14"/>
                  </a:lnTo>
                  <a:lnTo>
                    <a:pt x="214" y="8"/>
                  </a:lnTo>
                  <a:lnTo>
                    <a:pt x="214" y="4"/>
                  </a:lnTo>
                  <a:lnTo>
                    <a:pt x="214" y="0"/>
                  </a:lnTo>
                  <a:lnTo>
                    <a:pt x="210" y="0"/>
                  </a:lnTo>
                  <a:lnTo>
                    <a:pt x="200" y="0"/>
                  </a:lnTo>
                  <a:lnTo>
                    <a:pt x="186"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192"/>
            <p:cNvSpPr>
              <a:spLocks/>
            </p:cNvSpPr>
            <p:nvPr/>
          </p:nvSpPr>
          <p:spPr bwMode="auto">
            <a:xfrm>
              <a:off x="-8747442" y="6051995"/>
              <a:ext cx="485775" cy="492125"/>
            </a:xfrm>
            <a:custGeom>
              <a:avLst/>
              <a:gdLst>
                <a:gd name="T0" fmla="*/ 250 w 306"/>
                <a:gd name="T1" fmla="*/ 254 h 310"/>
                <a:gd name="T2" fmla="*/ 250 w 306"/>
                <a:gd name="T3" fmla="*/ 254 h 310"/>
                <a:gd name="T4" fmla="*/ 220 w 306"/>
                <a:gd name="T5" fmla="*/ 228 h 310"/>
                <a:gd name="T6" fmla="*/ 148 w 306"/>
                <a:gd name="T7" fmla="*/ 166 h 310"/>
                <a:gd name="T8" fmla="*/ 106 w 306"/>
                <a:gd name="T9" fmla="*/ 128 h 310"/>
                <a:gd name="T10" fmla="*/ 64 w 306"/>
                <a:gd name="T11" fmla="*/ 90 h 310"/>
                <a:gd name="T12" fmla="*/ 30 w 306"/>
                <a:gd name="T13" fmla="*/ 52 h 310"/>
                <a:gd name="T14" fmla="*/ 16 w 306"/>
                <a:gd name="T15" fmla="*/ 36 h 310"/>
                <a:gd name="T16" fmla="*/ 4 w 306"/>
                <a:gd name="T17" fmla="*/ 20 h 310"/>
                <a:gd name="T18" fmla="*/ 4 w 306"/>
                <a:gd name="T19" fmla="*/ 20 h 310"/>
                <a:gd name="T20" fmla="*/ 0 w 306"/>
                <a:gd name="T21" fmla="*/ 14 h 310"/>
                <a:gd name="T22" fmla="*/ 0 w 306"/>
                <a:gd name="T23" fmla="*/ 10 h 310"/>
                <a:gd name="T24" fmla="*/ 0 w 306"/>
                <a:gd name="T25" fmla="*/ 6 h 310"/>
                <a:gd name="T26" fmla="*/ 4 w 306"/>
                <a:gd name="T27" fmla="*/ 2 h 310"/>
                <a:gd name="T28" fmla="*/ 8 w 306"/>
                <a:gd name="T29" fmla="*/ 0 h 310"/>
                <a:gd name="T30" fmla="*/ 16 w 306"/>
                <a:gd name="T31" fmla="*/ 0 h 310"/>
                <a:gd name="T32" fmla="*/ 32 w 306"/>
                <a:gd name="T33" fmla="*/ 0 h 310"/>
                <a:gd name="T34" fmla="*/ 56 w 306"/>
                <a:gd name="T35" fmla="*/ 6 h 310"/>
                <a:gd name="T36" fmla="*/ 84 w 306"/>
                <a:gd name="T37" fmla="*/ 14 h 310"/>
                <a:gd name="T38" fmla="*/ 112 w 306"/>
                <a:gd name="T39" fmla="*/ 26 h 310"/>
                <a:gd name="T40" fmla="*/ 144 w 306"/>
                <a:gd name="T41" fmla="*/ 40 h 310"/>
                <a:gd name="T42" fmla="*/ 176 w 306"/>
                <a:gd name="T43" fmla="*/ 58 h 310"/>
                <a:gd name="T44" fmla="*/ 206 w 306"/>
                <a:gd name="T45" fmla="*/ 78 h 310"/>
                <a:gd name="T46" fmla="*/ 236 w 306"/>
                <a:gd name="T47" fmla="*/ 100 h 310"/>
                <a:gd name="T48" fmla="*/ 262 w 306"/>
                <a:gd name="T49" fmla="*/ 124 h 310"/>
                <a:gd name="T50" fmla="*/ 272 w 306"/>
                <a:gd name="T51" fmla="*/ 138 h 310"/>
                <a:gd name="T52" fmla="*/ 282 w 306"/>
                <a:gd name="T53" fmla="*/ 150 h 310"/>
                <a:gd name="T54" fmla="*/ 290 w 306"/>
                <a:gd name="T55" fmla="*/ 164 h 310"/>
                <a:gd name="T56" fmla="*/ 298 w 306"/>
                <a:gd name="T57" fmla="*/ 178 h 310"/>
                <a:gd name="T58" fmla="*/ 302 w 306"/>
                <a:gd name="T59" fmla="*/ 192 h 310"/>
                <a:gd name="T60" fmla="*/ 306 w 306"/>
                <a:gd name="T61" fmla="*/ 206 h 310"/>
                <a:gd name="T62" fmla="*/ 306 w 306"/>
                <a:gd name="T63" fmla="*/ 220 h 310"/>
                <a:gd name="T64" fmla="*/ 306 w 306"/>
                <a:gd name="T65" fmla="*/ 234 h 310"/>
                <a:gd name="T66" fmla="*/ 306 w 306"/>
                <a:gd name="T67" fmla="*/ 234 h 310"/>
                <a:gd name="T68" fmla="*/ 300 w 306"/>
                <a:gd name="T69" fmla="*/ 260 h 310"/>
                <a:gd name="T70" fmla="*/ 296 w 306"/>
                <a:gd name="T71" fmla="*/ 280 h 310"/>
                <a:gd name="T72" fmla="*/ 292 w 306"/>
                <a:gd name="T73" fmla="*/ 294 h 310"/>
                <a:gd name="T74" fmla="*/ 286 w 306"/>
                <a:gd name="T75" fmla="*/ 304 h 310"/>
                <a:gd name="T76" fmla="*/ 282 w 306"/>
                <a:gd name="T77" fmla="*/ 308 h 310"/>
                <a:gd name="T78" fmla="*/ 278 w 306"/>
                <a:gd name="T79" fmla="*/ 310 h 310"/>
                <a:gd name="T80" fmla="*/ 274 w 306"/>
                <a:gd name="T81" fmla="*/ 308 h 310"/>
                <a:gd name="T82" fmla="*/ 270 w 306"/>
                <a:gd name="T83" fmla="*/ 302 h 310"/>
                <a:gd name="T84" fmla="*/ 262 w 306"/>
                <a:gd name="T85" fmla="*/ 288 h 310"/>
                <a:gd name="T86" fmla="*/ 256 w 306"/>
                <a:gd name="T87" fmla="*/ 272 h 310"/>
                <a:gd name="T88" fmla="*/ 250 w 306"/>
                <a:gd name="T89" fmla="*/ 254 h 310"/>
                <a:gd name="T90" fmla="*/ 250 w 306"/>
                <a:gd name="T91"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10">
                  <a:moveTo>
                    <a:pt x="250" y="254"/>
                  </a:moveTo>
                  <a:lnTo>
                    <a:pt x="250" y="254"/>
                  </a:lnTo>
                  <a:lnTo>
                    <a:pt x="220" y="228"/>
                  </a:lnTo>
                  <a:lnTo>
                    <a:pt x="148" y="166"/>
                  </a:lnTo>
                  <a:lnTo>
                    <a:pt x="106" y="128"/>
                  </a:lnTo>
                  <a:lnTo>
                    <a:pt x="64" y="90"/>
                  </a:lnTo>
                  <a:lnTo>
                    <a:pt x="30" y="52"/>
                  </a:lnTo>
                  <a:lnTo>
                    <a:pt x="16" y="36"/>
                  </a:lnTo>
                  <a:lnTo>
                    <a:pt x="4" y="20"/>
                  </a:lnTo>
                  <a:lnTo>
                    <a:pt x="4" y="20"/>
                  </a:lnTo>
                  <a:lnTo>
                    <a:pt x="0" y="14"/>
                  </a:lnTo>
                  <a:lnTo>
                    <a:pt x="0" y="10"/>
                  </a:lnTo>
                  <a:lnTo>
                    <a:pt x="0" y="6"/>
                  </a:lnTo>
                  <a:lnTo>
                    <a:pt x="4" y="2"/>
                  </a:lnTo>
                  <a:lnTo>
                    <a:pt x="8" y="0"/>
                  </a:lnTo>
                  <a:lnTo>
                    <a:pt x="16" y="0"/>
                  </a:lnTo>
                  <a:lnTo>
                    <a:pt x="32" y="0"/>
                  </a:lnTo>
                  <a:lnTo>
                    <a:pt x="56" y="6"/>
                  </a:lnTo>
                  <a:lnTo>
                    <a:pt x="84" y="14"/>
                  </a:lnTo>
                  <a:lnTo>
                    <a:pt x="112" y="26"/>
                  </a:lnTo>
                  <a:lnTo>
                    <a:pt x="144" y="40"/>
                  </a:lnTo>
                  <a:lnTo>
                    <a:pt x="176" y="58"/>
                  </a:lnTo>
                  <a:lnTo>
                    <a:pt x="206" y="78"/>
                  </a:lnTo>
                  <a:lnTo>
                    <a:pt x="236" y="100"/>
                  </a:lnTo>
                  <a:lnTo>
                    <a:pt x="262" y="124"/>
                  </a:lnTo>
                  <a:lnTo>
                    <a:pt x="272" y="138"/>
                  </a:lnTo>
                  <a:lnTo>
                    <a:pt x="282" y="150"/>
                  </a:lnTo>
                  <a:lnTo>
                    <a:pt x="290" y="164"/>
                  </a:lnTo>
                  <a:lnTo>
                    <a:pt x="298" y="178"/>
                  </a:lnTo>
                  <a:lnTo>
                    <a:pt x="302" y="192"/>
                  </a:lnTo>
                  <a:lnTo>
                    <a:pt x="306" y="206"/>
                  </a:lnTo>
                  <a:lnTo>
                    <a:pt x="306" y="220"/>
                  </a:lnTo>
                  <a:lnTo>
                    <a:pt x="306" y="234"/>
                  </a:lnTo>
                  <a:lnTo>
                    <a:pt x="306" y="234"/>
                  </a:lnTo>
                  <a:lnTo>
                    <a:pt x="300" y="260"/>
                  </a:lnTo>
                  <a:lnTo>
                    <a:pt x="296" y="280"/>
                  </a:lnTo>
                  <a:lnTo>
                    <a:pt x="292" y="294"/>
                  </a:lnTo>
                  <a:lnTo>
                    <a:pt x="286" y="304"/>
                  </a:lnTo>
                  <a:lnTo>
                    <a:pt x="282" y="308"/>
                  </a:lnTo>
                  <a:lnTo>
                    <a:pt x="278" y="310"/>
                  </a:lnTo>
                  <a:lnTo>
                    <a:pt x="274" y="308"/>
                  </a:lnTo>
                  <a:lnTo>
                    <a:pt x="270" y="302"/>
                  </a:lnTo>
                  <a:lnTo>
                    <a:pt x="262" y="288"/>
                  </a:lnTo>
                  <a:lnTo>
                    <a:pt x="256" y="272"/>
                  </a:lnTo>
                  <a:lnTo>
                    <a:pt x="250" y="254"/>
                  </a:lnTo>
                  <a:lnTo>
                    <a:pt x="250" y="254"/>
                  </a:lnTo>
                  <a:close/>
                </a:path>
              </a:pathLst>
            </a:custGeom>
            <a:solidFill>
              <a:srgbClr val="212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193"/>
            <p:cNvSpPr>
              <a:spLocks/>
            </p:cNvSpPr>
            <p:nvPr/>
          </p:nvSpPr>
          <p:spPr bwMode="auto">
            <a:xfrm>
              <a:off x="-9709467" y="6874320"/>
              <a:ext cx="288925" cy="508000"/>
            </a:xfrm>
            <a:custGeom>
              <a:avLst/>
              <a:gdLst>
                <a:gd name="T0" fmla="*/ 148 w 182"/>
                <a:gd name="T1" fmla="*/ 16 h 320"/>
                <a:gd name="T2" fmla="*/ 148 w 182"/>
                <a:gd name="T3" fmla="*/ 16 h 320"/>
                <a:gd name="T4" fmla="*/ 136 w 182"/>
                <a:gd name="T5" fmla="*/ 26 h 320"/>
                <a:gd name="T6" fmla="*/ 126 w 182"/>
                <a:gd name="T7" fmla="*/ 38 h 320"/>
                <a:gd name="T8" fmla="*/ 112 w 182"/>
                <a:gd name="T9" fmla="*/ 56 h 320"/>
                <a:gd name="T10" fmla="*/ 100 w 182"/>
                <a:gd name="T11" fmla="*/ 78 h 320"/>
                <a:gd name="T12" fmla="*/ 94 w 182"/>
                <a:gd name="T13" fmla="*/ 94 h 320"/>
                <a:gd name="T14" fmla="*/ 90 w 182"/>
                <a:gd name="T15" fmla="*/ 110 h 320"/>
                <a:gd name="T16" fmla="*/ 86 w 182"/>
                <a:gd name="T17" fmla="*/ 126 h 320"/>
                <a:gd name="T18" fmla="*/ 84 w 182"/>
                <a:gd name="T19" fmla="*/ 146 h 320"/>
                <a:gd name="T20" fmla="*/ 82 w 182"/>
                <a:gd name="T21" fmla="*/ 168 h 320"/>
                <a:gd name="T22" fmla="*/ 84 w 182"/>
                <a:gd name="T23" fmla="*/ 192 h 320"/>
                <a:gd name="T24" fmla="*/ 84 w 182"/>
                <a:gd name="T25" fmla="*/ 192 h 320"/>
                <a:gd name="T26" fmla="*/ 84 w 182"/>
                <a:gd name="T27" fmla="*/ 214 h 320"/>
                <a:gd name="T28" fmla="*/ 82 w 182"/>
                <a:gd name="T29" fmla="*/ 234 h 320"/>
                <a:gd name="T30" fmla="*/ 80 w 182"/>
                <a:gd name="T31" fmla="*/ 252 h 320"/>
                <a:gd name="T32" fmla="*/ 74 w 182"/>
                <a:gd name="T33" fmla="*/ 266 h 320"/>
                <a:gd name="T34" fmla="*/ 68 w 182"/>
                <a:gd name="T35" fmla="*/ 280 h 320"/>
                <a:gd name="T36" fmla="*/ 60 w 182"/>
                <a:gd name="T37" fmla="*/ 290 h 320"/>
                <a:gd name="T38" fmla="*/ 54 w 182"/>
                <a:gd name="T39" fmla="*/ 298 h 320"/>
                <a:gd name="T40" fmla="*/ 44 w 182"/>
                <a:gd name="T41" fmla="*/ 304 h 320"/>
                <a:gd name="T42" fmla="*/ 28 w 182"/>
                <a:gd name="T43" fmla="*/ 314 h 320"/>
                <a:gd name="T44" fmla="*/ 14 w 182"/>
                <a:gd name="T45" fmla="*/ 318 h 320"/>
                <a:gd name="T46" fmla="*/ 4 w 182"/>
                <a:gd name="T47" fmla="*/ 320 h 320"/>
                <a:gd name="T48" fmla="*/ 0 w 182"/>
                <a:gd name="T49" fmla="*/ 320 h 320"/>
                <a:gd name="T50" fmla="*/ 0 w 182"/>
                <a:gd name="T51" fmla="*/ 320 h 320"/>
                <a:gd name="T52" fmla="*/ 24 w 182"/>
                <a:gd name="T53" fmla="*/ 320 h 320"/>
                <a:gd name="T54" fmla="*/ 48 w 182"/>
                <a:gd name="T55" fmla="*/ 318 h 320"/>
                <a:gd name="T56" fmla="*/ 76 w 182"/>
                <a:gd name="T57" fmla="*/ 312 h 320"/>
                <a:gd name="T58" fmla="*/ 90 w 182"/>
                <a:gd name="T59" fmla="*/ 308 h 320"/>
                <a:gd name="T60" fmla="*/ 104 w 182"/>
                <a:gd name="T61" fmla="*/ 300 h 320"/>
                <a:gd name="T62" fmla="*/ 118 w 182"/>
                <a:gd name="T63" fmla="*/ 292 h 320"/>
                <a:gd name="T64" fmla="*/ 128 w 182"/>
                <a:gd name="T65" fmla="*/ 282 h 320"/>
                <a:gd name="T66" fmla="*/ 138 w 182"/>
                <a:gd name="T67" fmla="*/ 270 h 320"/>
                <a:gd name="T68" fmla="*/ 146 w 182"/>
                <a:gd name="T69" fmla="*/ 254 h 320"/>
                <a:gd name="T70" fmla="*/ 150 w 182"/>
                <a:gd name="T71" fmla="*/ 238 h 320"/>
                <a:gd name="T72" fmla="*/ 152 w 182"/>
                <a:gd name="T73" fmla="*/ 216 h 320"/>
                <a:gd name="T74" fmla="*/ 152 w 182"/>
                <a:gd name="T75" fmla="*/ 216 h 320"/>
                <a:gd name="T76" fmla="*/ 152 w 182"/>
                <a:gd name="T77" fmla="*/ 176 h 320"/>
                <a:gd name="T78" fmla="*/ 156 w 182"/>
                <a:gd name="T79" fmla="*/ 140 h 320"/>
                <a:gd name="T80" fmla="*/ 158 w 182"/>
                <a:gd name="T81" fmla="*/ 110 h 320"/>
                <a:gd name="T82" fmla="*/ 162 w 182"/>
                <a:gd name="T83" fmla="*/ 84 h 320"/>
                <a:gd name="T84" fmla="*/ 170 w 182"/>
                <a:gd name="T85" fmla="*/ 48 h 320"/>
                <a:gd name="T86" fmla="*/ 174 w 182"/>
                <a:gd name="T87" fmla="*/ 36 h 320"/>
                <a:gd name="T88" fmla="*/ 178 w 182"/>
                <a:gd name="T89" fmla="*/ 22 h 320"/>
                <a:gd name="T90" fmla="*/ 178 w 182"/>
                <a:gd name="T91" fmla="*/ 22 h 320"/>
                <a:gd name="T92" fmla="*/ 180 w 182"/>
                <a:gd name="T93" fmla="*/ 16 h 320"/>
                <a:gd name="T94" fmla="*/ 182 w 182"/>
                <a:gd name="T95" fmla="*/ 10 h 320"/>
                <a:gd name="T96" fmla="*/ 182 w 182"/>
                <a:gd name="T97" fmla="*/ 4 h 320"/>
                <a:gd name="T98" fmla="*/ 180 w 182"/>
                <a:gd name="T99" fmla="*/ 0 h 320"/>
                <a:gd name="T100" fmla="*/ 176 w 182"/>
                <a:gd name="T101" fmla="*/ 0 h 320"/>
                <a:gd name="T102" fmla="*/ 174 w 182"/>
                <a:gd name="T103" fmla="*/ 0 h 320"/>
                <a:gd name="T104" fmla="*/ 164 w 182"/>
                <a:gd name="T105" fmla="*/ 4 h 320"/>
                <a:gd name="T106" fmla="*/ 148 w 182"/>
                <a:gd name="T107" fmla="*/ 1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2" h="320">
                  <a:moveTo>
                    <a:pt x="148" y="16"/>
                  </a:moveTo>
                  <a:lnTo>
                    <a:pt x="148" y="16"/>
                  </a:lnTo>
                  <a:lnTo>
                    <a:pt x="136" y="26"/>
                  </a:lnTo>
                  <a:lnTo>
                    <a:pt x="126" y="38"/>
                  </a:lnTo>
                  <a:lnTo>
                    <a:pt x="112" y="56"/>
                  </a:lnTo>
                  <a:lnTo>
                    <a:pt x="100" y="78"/>
                  </a:lnTo>
                  <a:lnTo>
                    <a:pt x="94" y="94"/>
                  </a:lnTo>
                  <a:lnTo>
                    <a:pt x="90" y="110"/>
                  </a:lnTo>
                  <a:lnTo>
                    <a:pt x="86" y="126"/>
                  </a:lnTo>
                  <a:lnTo>
                    <a:pt x="84" y="146"/>
                  </a:lnTo>
                  <a:lnTo>
                    <a:pt x="82" y="168"/>
                  </a:lnTo>
                  <a:lnTo>
                    <a:pt x="84" y="192"/>
                  </a:lnTo>
                  <a:lnTo>
                    <a:pt x="84" y="192"/>
                  </a:lnTo>
                  <a:lnTo>
                    <a:pt x="84" y="214"/>
                  </a:lnTo>
                  <a:lnTo>
                    <a:pt x="82" y="234"/>
                  </a:lnTo>
                  <a:lnTo>
                    <a:pt x="80" y="252"/>
                  </a:lnTo>
                  <a:lnTo>
                    <a:pt x="74" y="266"/>
                  </a:lnTo>
                  <a:lnTo>
                    <a:pt x="68" y="280"/>
                  </a:lnTo>
                  <a:lnTo>
                    <a:pt x="60" y="290"/>
                  </a:lnTo>
                  <a:lnTo>
                    <a:pt x="54" y="298"/>
                  </a:lnTo>
                  <a:lnTo>
                    <a:pt x="44" y="304"/>
                  </a:lnTo>
                  <a:lnTo>
                    <a:pt x="28" y="314"/>
                  </a:lnTo>
                  <a:lnTo>
                    <a:pt x="14" y="318"/>
                  </a:lnTo>
                  <a:lnTo>
                    <a:pt x="4" y="320"/>
                  </a:lnTo>
                  <a:lnTo>
                    <a:pt x="0" y="320"/>
                  </a:lnTo>
                  <a:lnTo>
                    <a:pt x="0" y="320"/>
                  </a:lnTo>
                  <a:lnTo>
                    <a:pt x="24" y="320"/>
                  </a:lnTo>
                  <a:lnTo>
                    <a:pt x="48" y="318"/>
                  </a:lnTo>
                  <a:lnTo>
                    <a:pt x="76" y="312"/>
                  </a:lnTo>
                  <a:lnTo>
                    <a:pt x="90" y="308"/>
                  </a:lnTo>
                  <a:lnTo>
                    <a:pt x="104" y="300"/>
                  </a:lnTo>
                  <a:lnTo>
                    <a:pt x="118" y="292"/>
                  </a:lnTo>
                  <a:lnTo>
                    <a:pt x="128" y="282"/>
                  </a:lnTo>
                  <a:lnTo>
                    <a:pt x="138" y="270"/>
                  </a:lnTo>
                  <a:lnTo>
                    <a:pt x="146" y="254"/>
                  </a:lnTo>
                  <a:lnTo>
                    <a:pt x="150" y="238"/>
                  </a:lnTo>
                  <a:lnTo>
                    <a:pt x="152" y="216"/>
                  </a:lnTo>
                  <a:lnTo>
                    <a:pt x="152" y="216"/>
                  </a:lnTo>
                  <a:lnTo>
                    <a:pt x="152" y="176"/>
                  </a:lnTo>
                  <a:lnTo>
                    <a:pt x="156" y="140"/>
                  </a:lnTo>
                  <a:lnTo>
                    <a:pt x="158" y="110"/>
                  </a:lnTo>
                  <a:lnTo>
                    <a:pt x="162" y="84"/>
                  </a:lnTo>
                  <a:lnTo>
                    <a:pt x="170" y="48"/>
                  </a:lnTo>
                  <a:lnTo>
                    <a:pt x="174" y="36"/>
                  </a:lnTo>
                  <a:lnTo>
                    <a:pt x="178" y="22"/>
                  </a:lnTo>
                  <a:lnTo>
                    <a:pt x="178" y="22"/>
                  </a:lnTo>
                  <a:lnTo>
                    <a:pt x="180" y="16"/>
                  </a:lnTo>
                  <a:lnTo>
                    <a:pt x="182" y="10"/>
                  </a:lnTo>
                  <a:lnTo>
                    <a:pt x="182" y="4"/>
                  </a:lnTo>
                  <a:lnTo>
                    <a:pt x="180" y="0"/>
                  </a:lnTo>
                  <a:lnTo>
                    <a:pt x="176" y="0"/>
                  </a:lnTo>
                  <a:lnTo>
                    <a:pt x="174" y="0"/>
                  </a:lnTo>
                  <a:lnTo>
                    <a:pt x="164" y="4"/>
                  </a:lnTo>
                  <a:lnTo>
                    <a:pt x="148" y="16"/>
                  </a:lnTo>
                  <a:close/>
                </a:path>
              </a:pathLst>
            </a:custGeom>
            <a:solidFill>
              <a:srgbClr val="FFF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194"/>
            <p:cNvSpPr>
              <a:spLocks/>
            </p:cNvSpPr>
            <p:nvPr/>
          </p:nvSpPr>
          <p:spPr bwMode="auto">
            <a:xfrm>
              <a:off x="-9709467" y="6874320"/>
              <a:ext cx="288925" cy="508000"/>
            </a:xfrm>
            <a:custGeom>
              <a:avLst/>
              <a:gdLst>
                <a:gd name="T0" fmla="*/ 148 w 182"/>
                <a:gd name="T1" fmla="*/ 16 h 320"/>
                <a:gd name="T2" fmla="*/ 148 w 182"/>
                <a:gd name="T3" fmla="*/ 16 h 320"/>
                <a:gd name="T4" fmla="*/ 136 w 182"/>
                <a:gd name="T5" fmla="*/ 26 h 320"/>
                <a:gd name="T6" fmla="*/ 126 w 182"/>
                <a:gd name="T7" fmla="*/ 38 h 320"/>
                <a:gd name="T8" fmla="*/ 112 w 182"/>
                <a:gd name="T9" fmla="*/ 56 h 320"/>
                <a:gd name="T10" fmla="*/ 100 w 182"/>
                <a:gd name="T11" fmla="*/ 78 h 320"/>
                <a:gd name="T12" fmla="*/ 94 w 182"/>
                <a:gd name="T13" fmla="*/ 94 h 320"/>
                <a:gd name="T14" fmla="*/ 90 w 182"/>
                <a:gd name="T15" fmla="*/ 110 h 320"/>
                <a:gd name="T16" fmla="*/ 86 w 182"/>
                <a:gd name="T17" fmla="*/ 126 h 320"/>
                <a:gd name="T18" fmla="*/ 84 w 182"/>
                <a:gd name="T19" fmla="*/ 146 h 320"/>
                <a:gd name="T20" fmla="*/ 82 w 182"/>
                <a:gd name="T21" fmla="*/ 168 h 320"/>
                <a:gd name="T22" fmla="*/ 84 w 182"/>
                <a:gd name="T23" fmla="*/ 192 h 320"/>
                <a:gd name="T24" fmla="*/ 84 w 182"/>
                <a:gd name="T25" fmla="*/ 192 h 320"/>
                <a:gd name="T26" fmla="*/ 84 w 182"/>
                <a:gd name="T27" fmla="*/ 214 h 320"/>
                <a:gd name="T28" fmla="*/ 82 w 182"/>
                <a:gd name="T29" fmla="*/ 234 h 320"/>
                <a:gd name="T30" fmla="*/ 80 w 182"/>
                <a:gd name="T31" fmla="*/ 252 h 320"/>
                <a:gd name="T32" fmla="*/ 74 w 182"/>
                <a:gd name="T33" fmla="*/ 266 h 320"/>
                <a:gd name="T34" fmla="*/ 68 w 182"/>
                <a:gd name="T35" fmla="*/ 280 h 320"/>
                <a:gd name="T36" fmla="*/ 60 w 182"/>
                <a:gd name="T37" fmla="*/ 290 h 320"/>
                <a:gd name="T38" fmla="*/ 54 w 182"/>
                <a:gd name="T39" fmla="*/ 298 h 320"/>
                <a:gd name="T40" fmla="*/ 44 w 182"/>
                <a:gd name="T41" fmla="*/ 304 h 320"/>
                <a:gd name="T42" fmla="*/ 28 w 182"/>
                <a:gd name="T43" fmla="*/ 314 h 320"/>
                <a:gd name="T44" fmla="*/ 14 w 182"/>
                <a:gd name="T45" fmla="*/ 318 h 320"/>
                <a:gd name="T46" fmla="*/ 4 w 182"/>
                <a:gd name="T47" fmla="*/ 320 h 320"/>
                <a:gd name="T48" fmla="*/ 0 w 182"/>
                <a:gd name="T49" fmla="*/ 320 h 320"/>
                <a:gd name="T50" fmla="*/ 0 w 182"/>
                <a:gd name="T51" fmla="*/ 320 h 320"/>
                <a:gd name="T52" fmla="*/ 24 w 182"/>
                <a:gd name="T53" fmla="*/ 320 h 320"/>
                <a:gd name="T54" fmla="*/ 48 w 182"/>
                <a:gd name="T55" fmla="*/ 318 h 320"/>
                <a:gd name="T56" fmla="*/ 76 w 182"/>
                <a:gd name="T57" fmla="*/ 312 h 320"/>
                <a:gd name="T58" fmla="*/ 90 w 182"/>
                <a:gd name="T59" fmla="*/ 308 h 320"/>
                <a:gd name="T60" fmla="*/ 104 w 182"/>
                <a:gd name="T61" fmla="*/ 300 h 320"/>
                <a:gd name="T62" fmla="*/ 118 w 182"/>
                <a:gd name="T63" fmla="*/ 292 h 320"/>
                <a:gd name="T64" fmla="*/ 128 w 182"/>
                <a:gd name="T65" fmla="*/ 282 h 320"/>
                <a:gd name="T66" fmla="*/ 138 w 182"/>
                <a:gd name="T67" fmla="*/ 270 h 320"/>
                <a:gd name="T68" fmla="*/ 146 w 182"/>
                <a:gd name="T69" fmla="*/ 254 h 320"/>
                <a:gd name="T70" fmla="*/ 150 w 182"/>
                <a:gd name="T71" fmla="*/ 238 h 320"/>
                <a:gd name="T72" fmla="*/ 152 w 182"/>
                <a:gd name="T73" fmla="*/ 216 h 320"/>
                <a:gd name="T74" fmla="*/ 152 w 182"/>
                <a:gd name="T75" fmla="*/ 216 h 320"/>
                <a:gd name="T76" fmla="*/ 152 w 182"/>
                <a:gd name="T77" fmla="*/ 176 h 320"/>
                <a:gd name="T78" fmla="*/ 156 w 182"/>
                <a:gd name="T79" fmla="*/ 140 h 320"/>
                <a:gd name="T80" fmla="*/ 158 w 182"/>
                <a:gd name="T81" fmla="*/ 110 h 320"/>
                <a:gd name="T82" fmla="*/ 162 w 182"/>
                <a:gd name="T83" fmla="*/ 84 h 320"/>
                <a:gd name="T84" fmla="*/ 170 w 182"/>
                <a:gd name="T85" fmla="*/ 48 h 320"/>
                <a:gd name="T86" fmla="*/ 174 w 182"/>
                <a:gd name="T87" fmla="*/ 36 h 320"/>
                <a:gd name="T88" fmla="*/ 178 w 182"/>
                <a:gd name="T89" fmla="*/ 22 h 320"/>
                <a:gd name="T90" fmla="*/ 178 w 182"/>
                <a:gd name="T91" fmla="*/ 22 h 320"/>
                <a:gd name="T92" fmla="*/ 180 w 182"/>
                <a:gd name="T93" fmla="*/ 16 h 320"/>
                <a:gd name="T94" fmla="*/ 182 w 182"/>
                <a:gd name="T95" fmla="*/ 10 h 320"/>
                <a:gd name="T96" fmla="*/ 182 w 182"/>
                <a:gd name="T97" fmla="*/ 4 h 320"/>
                <a:gd name="T98" fmla="*/ 180 w 182"/>
                <a:gd name="T99" fmla="*/ 0 h 320"/>
                <a:gd name="T100" fmla="*/ 176 w 182"/>
                <a:gd name="T101" fmla="*/ 0 h 320"/>
                <a:gd name="T102" fmla="*/ 174 w 182"/>
                <a:gd name="T103" fmla="*/ 0 h 320"/>
                <a:gd name="T104" fmla="*/ 164 w 182"/>
                <a:gd name="T105" fmla="*/ 4 h 320"/>
                <a:gd name="T106" fmla="*/ 148 w 182"/>
                <a:gd name="T107" fmla="*/ 1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2" h="320">
                  <a:moveTo>
                    <a:pt x="148" y="16"/>
                  </a:moveTo>
                  <a:lnTo>
                    <a:pt x="148" y="16"/>
                  </a:lnTo>
                  <a:lnTo>
                    <a:pt x="136" y="26"/>
                  </a:lnTo>
                  <a:lnTo>
                    <a:pt x="126" y="38"/>
                  </a:lnTo>
                  <a:lnTo>
                    <a:pt x="112" y="56"/>
                  </a:lnTo>
                  <a:lnTo>
                    <a:pt x="100" y="78"/>
                  </a:lnTo>
                  <a:lnTo>
                    <a:pt x="94" y="94"/>
                  </a:lnTo>
                  <a:lnTo>
                    <a:pt x="90" y="110"/>
                  </a:lnTo>
                  <a:lnTo>
                    <a:pt x="86" y="126"/>
                  </a:lnTo>
                  <a:lnTo>
                    <a:pt x="84" y="146"/>
                  </a:lnTo>
                  <a:lnTo>
                    <a:pt x="82" y="168"/>
                  </a:lnTo>
                  <a:lnTo>
                    <a:pt x="84" y="192"/>
                  </a:lnTo>
                  <a:lnTo>
                    <a:pt x="84" y="192"/>
                  </a:lnTo>
                  <a:lnTo>
                    <a:pt x="84" y="214"/>
                  </a:lnTo>
                  <a:lnTo>
                    <a:pt x="82" y="234"/>
                  </a:lnTo>
                  <a:lnTo>
                    <a:pt x="80" y="252"/>
                  </a:lnTo>
                  <a:lnTo>
                    <a:pt x="74" y="266"/>
                  </a:lnTo>
                  <a:lnTo>
                    <a:pt x="68" y="280"/>
                  </a:lnTo>
                  <a:lnTo>
                    <a:pt x="60" y="290"/>
                  </a:lnTo>
                  <a:lnTo>
                    <a:pt x="54" y="298"/>
                  </a:lnTo>
                  <a:lnTo>
                    <a:pt x="44" y="304"/>
                  </a:lnTo>
                  <a:lnTo>
                    <a:pt x="28" y="314"/>
                  </a:lnTo>
                  <a:lnTo>
                    <a:pt x="14" y="318"/>
                  </a:lnTo>
                  <a:lnTo>
                    <a:pt x="4" y="320"/>
                  </a:lnTo>
                  <a:lnTo>
                    <a:pt x="0" y="320"/>
                  </a:lnTo>
                  <a:lnTo>
                    <a:pt x="0" y="320"/>
                  </a:lnTo>
                  <a:lnTo>
                    <a:pt x="24" y="320"/>
                  </a:lnTo>
                  <a:lnTo>
                    <a:pt x="48" y="318"/>
                  </a:lnTo>
                  <a:lnTo>
                    <a:pt x="76" y="312"/>
                  </a:lnTo>
                  <a:lnTo>
                    <a:pt x="90" y="308"/>
                  </a:lnTo>
                  <a:lnTo>
                    <a:pt x="104" y="300"/>
                  </a:lnTo>
                  <a:lnTo>
                    <a:pt x="118" y="292"/>
                  </a:lnTo>
                  <a:lnTo>
                    <a:pt x="128" y="282"/>
                  </a:lnTo>
                  <a:lnTo>
                    <a:pt x="138" y="270"/>
                  </a:lnTo>
                  <a:lnTo>
                    <a:pt x="146" y="254"/>
                  </a:lnTo>
                  <a:lnTo>
                    <a:pt x="150" y="238"/>
                  </a:lnTo>
                  <a:lnTo>
                    <a:pt x="152" y="216"/>
                  </a:lnTo>
                  <a:lnTo>
                    <a:pt x="152" y="216"/>
                  </a:lnTo>
                  <a:lnTo>
                    <a:pt x="152" y="176"/>
                  </a:lnTo>
                  <a:lnTo>
                    <a:pt x="156" y="140"/>
                  </a:lnTo>
                  <a:lnTo>
                    <a:pt x="158" y="110"/>
                  </a:lnTo>
                  <a:lnTo>
                    <a:pt x="162" y="84"/>
                  </a:lnTo>
                  <a:lnTo>
                    <a:pt x="170" y="48"/>
                  </a:lnTo>
                  <a:lnTo>
                    <a:pt x="174" y="36"/>
                  </a:lnTo>
                  <a:lnTo>
                    <a:pt x="178" y="22"/>
                  </a:lnTo>
                  <a:lnTo>
                    <a:pt x="178" y="22"/>
                  </a:lnTo>
                  <a:lnTo>
                    <a:pt x="180" y="16"/>
                  </a:lnTo>
                  <a:lnTo>
                    <a:pt x="182" y="10"/>
                  </a:lnTo>
                  <a:lnTo>
                    <a:pt x="182" y="4"/>
                  </a:lnTo>
                  <a:lnTo>
                    <a:pt x="180" y="0"/>
                  </a:lnTo>
                  <a:lnTo>
                    <a:pt x="176" y="0"/>
                  </a:lnTo>
                  <a:lnTo>
                    <a:pt x="174" y="0"/>
                  </a:lnTo>
                  <a:lnTo>
                    <a:pt x="164" y="4"/>
                  </a:lnTo>
                  <a:lnTo>
                    <a:pt x="14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195"/>
            <p:cNvSpPr>
              <a:spLocks noEditPoints="1"/>
            </p:cNvSpPr>
            <p:nvPr/>
          </p:nvSpPr>
          <p:spPr bwMode="auto">
            <a:xfrm>
              <a:off x="-9445942" y="6931470"/>
              <a:ext cx="12700" cy="47625"/>
            </a:xfrm>
            <a:custGeom>
              <a:avLst/>
              <a:gdLst>
                <a:gd name="T0" fmla="*/ 8 w 8"/>
                <a:gd name="T1" fmla="*/ 0 h 30"/>
                <a:gd name="T2" fmla="*/ 8 w 8"/>
                <a:gd name="T3" fmla="*/ 0 h 30"/>
                <a:gd name="T4" fmla="*/ 4 w 8"/>
                <a:gd name="T5" fmla="*/ 8 h 30"/>
                <a:gd name="T6" fmla="*/ 0 w 8"/>
                <a:gd name="T7" fmla="*/ 30 h 30"/>
                <a:gd name="T8" fmla="*/ 0 w 8"/>
                <a:gd name="T9" fmla="*/ 30 h 30"/>
                <a:gd name="T10" fmla="*/ 0 w 8"/>
                <a:gd name="T11" fmla="*/ 30 h 30"/>
                <a:gd name="T12" fmla="*/ 4 w 8"/>
                <a:gd name="T13" fmla="*/ 8 h 30"/>
                <a:gd name="T14" fmla="*/ 8 w 8"/>
                <a:gd name="T15" fmla="*/ 0 h 30"/>
                <a:gd name="T16" fmla="*/ 8 w 8"/>
                <a:gd name="T17" fmla="*/ 0 h 30"/>
                <a:gd name="T18" fmla="*/ 8 w 8"/>
                <a:gd name="T19" fmla="*/ 0 h 30"/>
                <a:gd name="T20" fmla="*/ 8 w 8"/>
                <a:gd name="T21" fmla="*/ 0 h 30"/>
                <a:gd name="T22" fmla="*/ 8 w 8"/>
                <a:gd name="T23" fmla="*/ 0 h 30"/>
                <a:gd name="T24" fmla="*/ 8 w 8"/>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30">
                  <a:moveTo>
                    <a:pt x="8" y="0"/>
                  </a:moveTo>
                  <a:lnTo>
                    <a:pt x="8" y="0"/>
                  </a:lnTo>
                  <a:lnTo>
                    <a:pt x="4" y="8"/>
                  </a:lnTo>
                  <a:lnTo>
                    <a:pt x="0" y="30"/>
                  </a:lnTo>
                  <a:lnTo>
                    <a:pt x="0" y="30"/>
                  </a:lnTo>
                  <a:lnTo>
                    <a:pt x="0" y="30"/>
                  </a:lnTo>
                  <a:lnTo>
                    <a:pt x="4" y="8"/>
                  </a:lnTo>
                  <a:lnTo>
                    <a:pt x="8" y="0"/>
                  </a:lnTo>
                  <a:close/>
                  <a:moveTo>
                    <a:pt x="8" y="0"/>
                  </a:moveTo>
                  <a:lnTo>
                    <a:pt x="8" y="0"/>
                  </a:lnTo>
                  <a:lnTo>
                    <a:pt x="8" y="0"/>
                  </a:lnTo>
                  <a:lnTo>
                    <a:pt x="8" y="0"/>
                  </a:lnTo>
                  <a:lnTo>
                    <a:pt x="8"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196"/>
            <p:cNvSpPr>
              <a:spLocks/>
            </p:cNvSpPr>
            <p:nvPr/>
          </p:nvSpPr>
          <p:spPr bwMode="auto">
            <a:xfrm>
              <a:off x="-9445942" y="6931470"/>
              <a:ext cx="12700" cy="47625"/>
            </a:xfrm>
            <a:custGeom>
              <a:avLst/>
              <a:gdLst>
                <a:gd name="T0" fmla="*/ 8 w 8"/>
                <a:gd name="T1" fmla="*/ 0 h 30"/>
                <a:gd name="T2" fmla="*/ 8 w 8"/>
                <a:gd name="T3" fmla="*/ 0 h 30"/>
                <a:gd name="T4" fmla="*/ 4 w 8"/>
                <a:gd name="T5" fmla="*/ 8 h 30"/>
                <a:gd name="T6" fmla="*/ 0 w 8"/>
                <a:gd name="T7" fmla="*/ 30 h 30"/>
                <a:gd name="T8" fmla="*/ 0 w 8"/>
                <a:gd name="T9" fmla="*/ 30 h 30"/>
                <a:gd name="T10" fmla="*/ 0 w 8"/>
                <a:gd name="T11" fmla="*/ 30 h 30"/>
                <a:gd name="T12" fmla="*/ 4 w 8"/>
                <a:gd name="T13" fmla="*/ 8 h 30"/>
                <a:gd name="T14" fmla="*/ 8 w 8"/>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0">
                  <a:moveTo>
                    <a:pt x="8" y="0"/>
                  </a:moveTo>
                  <a:lnTo>
                    <a:pt x="8" y="0"/>
                  </a:lnTo>
                  <a:lnTo>
                    <a:pt x="4" y="8"/>
                  </a:lnTo>
                  <a:lnTo>
                    <a:pt x="0" y="30"/>
                  </a:lnTo>
                  <a:lnTo>
                    <a:pt x="0" y="30"/>
                  </a:lnTo>
                  <a:lnTo>
                    <a:pt x="0" y="30"/>
                  </a:lnTo>
                  <a:lnTo>
                    <a:pt x="4"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Rectangle 197"/>
            <p:cNvSpPr>
              <a:spLocks noChangeArrowheads="1"/>
            </p:cNvSpPr>
            <p:nvPr/>
          </p:nvSpPr>
          <p:spPr bwMode="auto">
            <a:xfrm>
              <a:off x="-9433242" y="69314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198"/>
            <p:cNvSpPr>
              <a:spLocks/>
            </p:cNvSpPr>
            <p:nvPr/>
          </p:nvSpPr>
          <p:spPr bwMode="auto">
            <a:xfrm>
              <a:off x="-9503092" y="6874320"/>
              <a:ext cx="76200" cy="104775"/>
            </a:xfrm>
            <a:custGeom>
              <a:avLst/>
              <a:gdLst>
                <a:gd name="T0" fmla="*/ 46 w 48"/>
                <a:gd name="T1" fmla="*/ 0 h 66"/>
                <a:gd name="T2" fmla="*/ 46 w 48"/>
                <a:gd name="T3" fmla="*/ 0 h 66"/>
                <a:gd name="T4" fmla="*/ 42 w 48"/>
                <a:gd name="T5" fmla="*/ 0 h 66"/>
                <a:gd name="T6" fmla="*/ 36 w 48"/>
                <a:gd name="T7" fmla="*/ 4 h 66"/>
                <a:gd name="T8" fmla="*/ 18 w 48"/>
                <a:gd name="T9" fmla="*/ 16 h 66"/>
                <a:gd name="T10" fmla="*/ 18 w 48"/>
                <a:gd name="T11" fmla="*/ 16 h 66"/>
                <a:gd name="T12" fmla="*/ 18 w 48"/>
                <a:gd name="T13" fmla="*/ 16 h 66"/>
                <a:gd name="T14" fmla="*/ 18 w 48"/>
                <a:gd name="T15" fmla="*/ 16 h 66"/>
                <a:gd name="T16" fmla="*/ 18 w 48"/>
                <a:gd name="T17" fmla="*/ 16 h 66"/>
                <a:gd name="T18" fmla="*/ 18 w 48"/>
                <a:gd name="T19" fmla="*/ 16 h 66"/>
                <a:gd name="T20" fmla="*/ 12 w 48"/>
                <a:gd name="T21" fmla="*/ 20 h 66"/>
                <a:gd name="T22" fmla="*/ 2 w 48"/>
                <a:gd name="T23" fmla="*/ 30 h 66"/>
                <a:gd name="T24" fmla="*/ 2 w 48"/>
                <a:gd name="T25" fmla="*/ 30 h 66"/>
                <a:gd name="T26" fmla="*/ 2 w 48"/>
                <a:gd name="T27" fmla="*/ 36 h 66"/>
                <a:gd name="T28" fmla="*/ 0 w 48"/>
                <a:gd name="T29" fmla="*/ 40 h 66"/>
                <a:gd name="T30" fmla="*/ 0 w 48"/>
                <a:gd name="T31" fmla="*/ 40 h 66"/>
                <a:gd name="T32" fmla="*/ 0 w 48"/>
                <a:gd name="T33" fmla="*/ 44 h 66"/>
                <a:gd name="T34" fmla="*/ 2 w 48"/>
                <a:gd name="T35" fmla="*/ 48 h 66"/>
                <a:gd name="T36" fmla="*/ 4 w 48"/>
                <a:gd name="T37" fmla="*/ 50 h 66"/>
                <a:gd name="T38" fmla="*/ 8 w 48"/>
                <a:gd name="T39" fmla="*/ 52 h 66"/>
                <a:gd name="T40" fmla="*/ 18 w 48"/>
                <a:gd name="T41" fmla="*/ 56 h 66"/>
                <a:gd name="T42" fmla="*/ 26 w 48"/>
                <a:gd name="T43" fmla="*/ 60 h 66"/>
                <a:gd name="T44" fmla="*/ 26 w 48"/>
                <a:gd name="T45" fmla="*/ 60 h 66"/>
                <a:gd name="T46" fmla="*/ 36 w 48"/>
                <a:gd name="T47" fmla="*/ 66 h 66"/>
                <a:gd name="T48" fmla="*/ 36 w 48"/>
                <a:gd name="T49" fmla="*/ 66 h 66"/>
                <a:gd name="T50" fmla="*/ 40 w 48"/>
                <a:gd name="T51" fmla="*/ 44 h 66"/>
                <a:gd name="T52" fmla="*/ 44 w 48"/>
                <a:gd name="T53" fmla="*/ 36 h 66"/>
                <a:gd name="T54" fmla="*/ 44 w 48"/>
                <a:gd name="T55" fmla="*/ 36 h 66"/>
                <a:gd name="T56" fmla="*/ 44 w 48"/>
                <a:gd name="T57" fmla="*/ 36 h 66"/>
                <a:gd name="T58" fmla="*/ 44 w 48"/>
                <a:gd name="T59" fmla="*/ 36 h 66"/>
                <a:gd name="T60" fmla="*/ 44 w 48"/>
                <a:gd name="T61" fmla="*/ 36 h 66"/>
                <a:gd name="T62" fmla="*/ 44 w 48"/>
                <a:gd name="T63" fmla="*/ 36 h 66"/>
                <a:gd name="T64" fmla="*/ 48 w 48"/>
                <a:gd name="T65" fmla="*/ 24 h 66"/>
                <a:gd name="T66" fmla="*/ 48 w 48"/>
                <a:gd name="T67" fmla="*/ 24 h 66"/>
                <a:gd name="T68" fmla="*/ 46 w 48"/>
                <a:gd name="T69" fmla="*/ 12 h 66"/>
                <a:gd name="T70" fmla="*/ 48 w 48"/>
                <a:gd name="T71" fmla="*/ 0 h 66"/>
                <a:gd name="T72" fmla="*/ 48 w 48"/>
                <a:gd name="T73" fmla="*/ 0 h 66"/>
                <a:gd name="T74" fmla="*/ 46 w 48"/>
                <a:gd name="T7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66">
                  <a:moveTo>
                    <a:pt x="46" y="0"/>
                  </a:moveTo>
                  <a:lnTo>
                    <a:pt x="46" y="0"/>
                  </a:lnTo>
                  <a:lnTo>
                    <a:pt x="42" y="0"/>
                  </a:lnTo>
                  <a:lnTo>
                    <a:pt x="36" y="4"/>
                  </a:lnTo>
                  <a:lnTo>
                    <a:pt x="18" y="16"/>
                  </a:lnTo>
                  <a:lnTo>
                    <a:pt x="18" y="16"/>
                  </a:lnTo>
                  <a:lnTo>
                    <a:pt x="18" y="16"/>
                  </a:lnTo>
                  <a:lnTo>
                    <a:pt x="18" y="16"/>
                  </a:lnTo>
                  <a:lnTo>
                    <a:pt x="18" y="16"/>
                  </a:lnTo>
                  <a:lnTo>
                    <a:pt x="18" y="16"/>
                  </a:lnTo>
                  <a:lnTo>
                    <a:pt x="12" y="20"/>
                  </a:lnTo>
                  <a:lnTo>
                    <a:pt x="2" y="30"/>
                  </a:lnTo>
                  <a:lnTo>
                    <a:pt x="2" y="30"/>
                  </a:lnTo>
                  <a:lnTo>
                    <a:pt x="2" y="36"/>
                  </a:lnTo>
                  <a:lnTo>
                    <a:pt x="0" y="40"/>
                  </a:lnTo>
                  <a:lnTo>
                    <a:pt x="0" y="40"/>
                  </a:lnTo>
                  <a:lnTo>
                    <a:pt x="0" y="44"/>
                  </a:lnTo>
                  <a:lnTo>
                    <a:pt x="2" y="48"/>
                  </a:lnTo>
                  <a:lnTo>
                    <a:pt x="4" y="50"/>
                  </a:lnTo>
                  <a:lnTo>
                    <a:pt x="8" y="52"/>
                  </a:lnTo>
                  <a:lnTo>
                    <a:pt x="18" y="56"/>
                  </a:lnTo>
                  <a:lnTo>
                    <a:pt x="26" y="60"/>
                  </a:lnTo>
                  <a:lnTo>
                    <a:pt x="26" y="60"/>
                  </a:lnTo>
                  <a:lnTo>
                    <a:pt x="36" y="66"/>
                  </a:lnTo>
                  <a:lnTo>
                    <a:pt x="36" y="66"/>
                  </a:lnTo>
                  <a:lnTo>
                    <a:pt x="40" y="44"/>
                  </a:lnTo>
                  <a:lnTo>
                    <a:pt x="44" y="36"/>
                  </a:lnTo>
                  <a:lnTo>
                    <a:pt x="44" y="36"/>
                  </a:lnTo>
                  <a:lnTo>
                    <a:pt x="44" y="36"/>
                  </a:lnTo>
                  <a:lnTo>
                    <a:pt x="44" y="36"/>
                  </a:lnTo>
                  <a:lnTo>
                    <a:pt x="44" y="36"/>
                  </a:lnTo>
                  <a:lnTo>
                    <a:pt x="44" y="36"/>
                  </a:lnTo>
                  <a:lnTo>
                    <a:pt x="48" y="24"/>
                  </a:lnTo>
                  <a:lnTo>
                    <a:pt x="48" y="24"/>
                  </a:lnTo>
                  <a:lnTo>
                    <a:pt x="46" y="12"/>
                  </a:lnTo>
                  <a:lnTo>
                    <a:pt x="48" y="0"/>
                  </a:lnTo>
                  <a:lnTo>
                    <a:pt x="48" y="0"/>
                  </a:lnTo>
                  <a:lnTo>
                    <a:pt x="46" y="0"/>
                  </a:lnTo>
                  <a:close/>
                </a:path>
              </a:pathLst>
            </a:custGeom>
            <a:solidFill>
              <a:srgbClr val="F2E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199"/>
            <p:cNvSpPr>
              <a:spLocks/>
            </p:cNvSpPr>
            <p:nvPr/>
          </p:nvSpPr>
          <p:spPr bwMode="auto">
            <a:xfrm>
              <a:off x="-9503092" y="6874320"/>
              <a:ext cx="76200" cy="104775"/>
            </a:xfrm>
            <a:custGeom>
              <a:avLst/>
              <a:gdLst>
                <a:gd name="T0" fmla="*/ 46 w 48"/>
                <a:gd name="T1" fmla="*/ 0 h 66"/>
                <a:gd name="T2" fmla="*/ 46 w 48"/>
                <a:gd name="T3" fmla="*/ 0 h 66"/>
                <a:gd name="T4" fmla="*/ 42 w 48"/>
                <a:gd name="T5" fmla="*/ 0 h 66"/>
                <a:gd name="T6" fmla="*/ 36 w 48"/>
                <a:gd name="T7" fmla="*/ 4 h 66"/>
                <a:gd name="T8" fmla="*/ 18 w 48"/>
                <a:gd name="T9" fmla="*/ 16 h 66"/>
                <a:gd name="T10" fmla="*/ 18 w 48"/>
                <a:gd name="T11" fmla="*/ 16 h 66"/>
                <a:gd name="T12" fmla="*/ 18 w 48"/>
                <a:gd name="T13" fmla="*/ 16 h 66"/>
                <a:gd name="T14" fmla="*/ 18 w 48"/>
                <a:gd name="T15" fmla="*/ 16 h 66"/>
                <a:gd name="T16" fmla="*/ 18 w 48"/>
                <a:gd name="T17" fmla="*/ 16 h 66"/>
                <a:gd name="T18" fmla="*/ 18 w 48"/>
                <a:gd name="T19" fmla="*/ 16 h 66"/>
                <a:gd name="T20" fmla="*/ 12 w 48"/>
                <a:gd name="T21" fmla="*/ 20 h 66"/>
                <a:gd name="T22" fmla="*/ 2 w 48"/>
                <a:gd name="T23" fmla="*/ 30 h 66"/>
                <a:gd name="T24" fmla="*/ 2 w 48"/>
                <a:gd name="T25" fmla="*/ 30 h 66"/>
                <a:gd name="T26" fmla="*/ 2 w 48"/>
                <a:gd name="T27" fmla="*/ 36 h 66"/>
                <a:gd name="T28" fmla="*/ 0 w 48"/>
                <a:gd name="T29" fmla="*/ 40 h 66"/>
                <a:gd name="T30" fmla="*/ 0 w 48"/>
                <a:gd name="T31" fmla="*/ 40 h 66"/>
                <a:gd name="T32" fmla="*/ 0 w 48"/>
                <a:gd name="T33" fmla="*/ 44 h 66"/>
                <a:gd name="T34" fmla="*/ 2 w 48"/>
                <a:gd name="T35" fmla="*/ 48 h 66"/>
                <a:gd name="T36" fmla="*/ 4 w 48"/>
                <a:gd name="T37" fmla="*/ 50 h 66"/>
                <a:gd name="T38" fmla="*/ 8 w 48"/>
                <a:gd name="T39" fmla="*/ 52 h 66"/>
                <a:gd name="T40" fmla="*/ 18 w 48"/>
                <a:gd name="T41" fmla="*/ 56 h 66"/>
                <a:gd name="T42" fmla="*/ 26 w 48"/>
                <a:gd name="T43" fmla="*/ 60 h 66"/>
                <a:gd name="T44" fmla="*/ 26 w 48"/>
                <a:gd name="T45" fmla="*/ 60 h 66"/>
                <a:gd name="T46" fmla="*/ 36 w 48"/>
                <a:gd name="T47" fmla="*/ 66 h 66"/>
                <a:gd name="T48" fmla="*/ 36 w 48"/>
                <a:gd name="T49" fmla="*/ 66 h 66"/>
                <a:gd name="T50" fmla="*/ 40 w 48"/>
                <a:gd name="T51" fmla="*/ 44 h 66"/>
                <a:gd name="T52" fmla="*/ 44 w 48"/>
                <a:gd name="T53" fmla="*/ 36 h 66"/>
                <a:gd name="T54" fmla="*/ 44 w 48"/>
                <a:gd name="T55" fmla="*/ 36 h 66"/>
                <a:gd name="T56" fmla="*/ 44 w 48"/>
                <a:gd name="T57" fmla="*/ 36 h 66"/>
                <a:gd name="T58" fmla="*/ 44 w 48"/>
                <a:gd name="T59" fmla="*/ 36 h 66"/>
                <a:gd name="T60" fmla="*/ 44 w 48"/>
                <a:gd name="T61" fmla="*/ 36 h 66"/>
                <a:gd name="T62" fmla="*/ 44 w 48"/>
                <a:gd name="T63" fmla="*/ 36 h 66"/>
                <a:gd name="T64" fmla="*/ 48 w 48"/>
                <a:gd name="T65" fmla="*/ 24 h 66"/>
                <a:gd name="T66" fmla="*/ 48 w 48"/>
                <a:gd name="T67" fmla="*/ 24 h 66"/>
                <a:gd name="T68" fmla="*/ 46 w 48"/>
                <a:gd name="T69" fmla="*/ 12 h 66"/>
                <a:gd name="T70" fmla="*/ 48 w 48"/>
                <a:gd name="T71" fmla="*/ 0 h 66"/>
                <a:gd name="T72" fmla="*/ 48 w 48"/>
                <a:gd name="T73" fmla="*/ 0 h 66"/>
                <a:gd name="T74" fmla="*/ 46 w 48"/>
                <a:gd name="T7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66">
                  <a:moveTo>
                    <a:pt x="46" y="0"/>
                  </a:moveTo>
                  <a:lnTo>
                    <a:pt x="46" y="0"/>
                  </a:lnTo>
                  <a:lnTo>
                    <a:pt x="42" y="0"/>
                  </a:lnTo>
                  <a:lnTo>
                    <a:pt x="36" y="4"/>
                  </a:lnTo>
                  <a:lnTo>
                    <a:pt x="18" y="16"/>
                  </a:lnTo>
                  <a:lnTo>
                    <a:pt x="18" y="16"/>
                  </a:lnTo>
                  <a:lnTo>
                    <a:pt x="18" y="16"/>
                  </a:lnTo>
                  <a:lnTo>
                    <a:pt x="18" y="16"/>
                  </a:lnTo>
                  <a:lnTo>
                    <a:pt x="18" y="16"/>
                  </a:lnTo>
                  <a:lnTo>
                    <a:pt x="18" y="16"/>
                  </a:lnTo>
                  <a:lnTo>
                    <a:pt x="12" y="20"/>
                  </a:lnTo>
                  <a:lnTo>
                    <a:pt x="2" y="30"/>
                  </a:lnTo>
                  <a:lnTo>
                    <a:pt x="2" y="30"/>
                  </a:lnTo>
                  <a:lnTo>
                    <a:pt x="2" y="36"/>
                  </a:lnTo>
                  <a:lnTo>
                    <a:pt x="0" y="40"/>
                  </a:lnTo>
                  <a:lnTo>
                    <a:pt x="0" y="40"/>
                  </a:lnTo>
                  <a:lnTo>
                    <a:pt x="0" y="44"/>
                  </a:lnTo>
                  <a:lnTo>
                    <a:pt x="2" y="48"/>
                  </a:lnTo>
                  <a:lnTo>
                    <a:pt x="4" y="50"/>
                  </a:lnTo>
                  <a:lnTo>
                    <a:pt x="8" y="52"/>
                  </a:lnTo>
                  <a:lnTo>
                    <a:pt x="18" y="56"/>
                  </a:lnTo>
                  <a:lnTo>
                    <a:pt x="26" y="60"/>
                  </a:lnTo>
                  <a:lnTo>
                    <a:pt x="26" y="60"/>
                  </a:lnTo>
                  <a:lnTo>
                    <a:pt x="36" y="66"/>
                  </a:lnTo>
                  <a:lnTo>
                    <a:pt x="36" y="66"/>
                  </a:lnTo>
                  <a:lnTo>
                    <a:pt x="40" y="44"/>
                  </a:lnTo>
                  <a:lnTo>
                    <a:pt x="44" y="36"/>
                  </a:lnTo>
                  <a:lnTo>
                    <a:pt x="44" y="36"/>
                  </a:lnTo>
                  <a:lnTo>
                    <a:pt x="44" y="36"/>
                  </a:lnTo>
                  <a:lnTo>
                    <a:pt x="44" y="36"/>
                  </a:lnTo>
                  <a:lnTo>
                    <a:pt x="44" y="36"/>
                  </a:lnTo>
                  <a:lnTo>
                    <a:pt x="44" y="36"/>
                  </a:lnTo>
                  <a:lnTo>
                    <a:pt x="48" y="24"/>
                  </a:lnTo>
                  <a:lnTo>
                    <a:pt x="48" y="24"/>
                  </a:lnTo>
                  <a:lnTo>
                    <a:pt x="46" y="12"/>
                  </a:lnTo>
                  <a:lnTo>
                    <a:pt x="48" y="0"/>
                  </a:lnTo>
                  <a:lnTo>
                    <a:pt x="48" y="0"/>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200"/>
            <p:cNvSpPr>
              <a:spLocks/>
            </p:cNvSpPr>
            <p:nvPr/>
          </p:nvSpPr>
          <p:spPr bwMode="auto">
            <a:xfrm>
              <a:off x="-9385617" y="6128195"/>
              <a:ext cx="1143000" cy="1235075"/>
            </a:xfrm>
            <a:custGeom>
              <a:avLst/>
              <a:gdLst>
                <a:gd name="T0" fmla="*/ 714 w 720"/>
                <a:gd name="T1" fmla="*/ 426 h 778"/>
                <a:gd name="T2" fmla="*/ 720 w 720"/>
                <a:gd name="T3" fmla="*/ 480 h 778"/>
                <a:gd name="T4" fmla="*/ 712 w 720"/>
                <a:gd name="T5" fmla="*/ 530 h 778"/>
                <a:gd name="T6" fmla="*/ 696 w 720"/>
                <a:gd name="T7" fmla="*/ 578 h 778"/>
                <a:gd name="T8" fmla="*/ 670 w 720"/>
                <a:gd name="T9" fmla="*/ 622 h 778"/>
                <a:gd name="T10" fmla="*/ 638 w 720"/>
                <a:gd name="T11" fmla="*/ 662 h 778"/>
                <a:gd name="T12" fmla="*/ 598 w 720"/>
                <a:gd name="T13" fmla="*/ 696 h 778"/>
                <a:gd name="T14" fmla="*/ 556 w 720"/>
                <a:gd name="T15" fmla="*/ 724 h 778"/>
                <a:gd name="T16" fmla="*/ 510 w 720"/>
                <a:gd name="T17" fmla="*/ 748 h 778"/>
                <a:gd name="T18" fmla="*/ 476 w 720"/>
                <a:gd name="T19" fmla="*/ 760 h 778"/>
                <a:gd name="T20" fmla="*/ 408 w 720"/>
                <a:gd name="T21" fmla="*/ 776 h 778"/>
                <a:gd name="T22" fmla="*/ 338 w 720"/>
                <a:gd name="T23" fmla="*/ 778 h 778"/>
                <a:gd name="T24" fmla="*/ 270 w 720"/>
                <a:gd name="T25" fmla="*/ 766 h 778"/>
                <a:gd name="T26" fmla="*/ 236 w 720"/>
                <a:gd name="T27" fmla="*/ 754 h 778"/>
                <a:gd name="T28" fmla="*/ 176 w 720"/>
                <a:gd name="T29" fmla="*/ 726 h 778"/>
                <a:gd name="T30" fmla="*/ 126 w 720"/>
                <a:gd name="T31" fmla="*/ 686 h 778"/>
                <a:gd name="T32" fmla="*/ 82 w 720"/>
                <a:gd name="T33" fmla="*/ 638 h 778"/>
                <a:gd name="T34" fmla="*/ 48 w 720"/>
                <a:gd name="T35" fmla="*/ 584 h 778"/>
                <a:gd name="T36" fmla="*/ 24 w 720"/>
                <a:gd name="T37" fmla="*/ 526 h 778"/>
                <a:gd name="T38" fmla="*/ 6 w 720"/>
                <a:gd name="T39" fmla="*/ 464 h 778"/>
                <a:gd name="T40" fmla="*/ 0 w 720"/>
                <a:gd name="T41" fmla="*/ 400 h 778"/>
                <a:gd name="T42" fmla="*/ 2 w 720"/>
                <a:gd name="T43" fmla="*/ 336 h 778"/>
                <a:gd name="T44" fmla="*/ 8 w 720"/>
                <a:gd name="T45" fmla="*/ 300 h 778"/>
                <a:gd name="T46" fmla="*/ 32 w 720"/>
                <a:gd name="T47" fmla="*/ 230 h 778"/>
                <a:gd name="T48" fmla="*/ 70 w 720"/>
                <a:gd name="T49" fmla="*/ 166 h 778"/>
                <a:gd name="T50" fmla="*/ 116 w 720"/>
                <a:gd name="T51" fmla="*/ 112 h 778"/>
                <a:gd name="T52" fmla="*/ 174 w 720"/>
                <a:gd name="T53" fmla="*/ 68 h 778"/>
                <a:gd name="T54" fmla="*/ 238 w 720"/>
                <a:gd name="T55" fmla="*/ 32 h 778"/>
                <a:gd name="T56" fmla="*/ 308 w 720"/>
                <a:gd name="T57" fmla="*/ 10 h 778"/>
                <a:gd name="T58" fmla="*/ 380 w 720"/>
                <a:gd name="T59" fmla="*/ 0 h 778"/>
                <a:gd name="T60" fmla="*/ 416 w 720"/>
                <a:gd name="T61" fmla="*/ 0 h 778"/>
                <a:gd name="T62" fmla="*/ 460 w 720"/>
                <a:gd name="T63" fmla="*/ 4 h 778"/>
                <a:gd name="T64" fmla="*/ 502 w 720"/>
                <a:gd name="T65" fmla="*/ 16 h 778"/>
                <a:gd name="T66" fmla="*/ 544 w 720"/>
                <a:gd name="T67" fmla="*/ 34 h 778"/>
                <a:gd name="T68" fmla="*/ 582 w 720"/>
                <a:gd name="T69" fmla="*/ 58 h 778"/>
                <a:gd name="T70" fmla="*/ 616 w 720"/>
                <a:gd name="T71" fmla="*/ 86 h 778"/>
                <a:gd name="T72" fmla="*/ 644 w 720"/>
                <a:gd name="T73" fmla="*/ 120 h 778"/>
                <a:gd name="T74" fmla="*/ 664 w 720"/>
                <a:gd name="T75" fmla="*/ 158 h 778"/>
                <a:gd name="T76" fmla="*/ 676 w 720"/>
                <a:gd name="T77" fmla="*/ 20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0" h="778">
                  <a:moveTo>
                    <a:pt x="714" y="426"/>
                  </a:moveTo>
                  <a:lnTo>
                    <a:pt x="714" y="426"/>
                  </a:lnTo>
                  <a:lnTo>
                    <a:pt x="718" y="454"/>
                  </a:lnTo>
                  <a:lnTo>
                    <a:pt x="720" y="480"/>
                  </a:lnTo>
                  <a:lnTo>
                    <a:pt x="718" y="506"/>
                  </a:lnTo>
                  <a:lnTo>
                    <a:pt x="712" y="530"/>
                  </a:lnTo>
                  <a:lnTo>
                    <a:pt x="706" y="556"/>
                  </a:lnTo>
                  <a:lnTo>
                    <a:pt x="696" y="578"/>
                  </a:lnTo>
                  <a:lnTo>
                    <a:pt x="684" y="600"/>
                  </a:lnTo>
                  <a:lnTo>
                    <a:pt x="670" y="622"/>
                  </a:lnTo>
                  <a:lnTo>
                    <a:pt x="654" y="642"/>
                  </a:lnTo>
                  <a:lnTo>
                    <a:pt x="638" y="662"/>
                  </a:lnTo>
                  <a:lnTo>
                    <a:pt x="618" y="680"/>
                  </a:lnTo>
                  <a:lnTo>
                    <a:pt x="598" y="696"/>
                  </a:lnTo>
                  <a:lnTo>
                    <a:pt x="578" y="710"/>
                  </a:lnTo>
                  <a:lnTo>
                    <a:pt x="556" y="724"/>
                  </a:lnTo>
                  <a:lnTo>
                    <a:pt x="534" y="738"/>
                  </a:lnTo>
                  <a:lnTo>
                    <a:pt x="510" y="748"/>
                  </a:lnTo>
                  <a:lnTo>
                    <a:pt x="510" y="748"/>
                  </a:lnTo>
                  <a:lnTo>
                    <a:pt x="476" y="760"/>
                  </a:lnTo>
                  <a:lnTo>
                    <a:pt x="442" y="770"/>
                  </a:lnTo>
                  <a:lnTo>
                    <a:pt x="408" y="776"/>
                  </a:lnTo>
                  <a:lnTo>
                    <a:pt x="374" y="778"/>
                  </a:lnTo>
                  <a:lnTo>
                    <a:pt x="338" y="778"/>
                  </a:lnTo>
                  <a:lnTo>
                    <a:pt x="304" y="774"/>
                  </a:lnTo>
                  <a:lnTo>
                    <a:pt x="270" y="766"/>
                  </a:lnTo>
                  <a:lnTo>
                    <a:pt x="236" y="754"/>
                  </a:lnTo>
                  <a:lnTo>
                    <a:pt x="236" y="754"/>
                  </a:lnTo>
                  <a:lnTo>
                    <a:pt x="204" y="742"/>
                  </a:lnTo>
                  <a:lnTo>
                    <a:pt x="176" y="726"/>
                  </a:lnTo>
                  <a:lnTo>
                    <a:pt x="150" y="706"/>
                  </a:lnTo>
                  <a:lnTo>
                    <a:pt x="126" y="686"/>
                  </a:lnTo>
                  <a:lnTo>
                    <a:pt x="104" y="662"/>
                  </a:lnTo>
                  <a:lnTo>
                    <a:pt x="82" y="638"/>
                  </a:lnTo>
                  <a:lnTo>
                    <a:pt x="64" y="612"/>
                  </a:lnTo>
                  <a:lnTo>
                    <a:pt x="48" y="584"/>
                  </a:lnTo>
                  <a:lnTo>
                    <a:pt x="34" y="556"/>
                  </a:lnTo>
                  <a:lnTo>
                    <a:pt x="24" y="526"/>
                  </a:lnTo>
                  <a:lnTo>
                    <a:pt x="14" y="494"/>
                  </a:lnTo>
                  <a:lnTo>
                    <a:pt x="6" y="464"/>
                  </a:lnTo>
                  <a:lnTo>
                    <a:pt x="2" y="432"/>
                  </a:lnTo>
                  <a:lnTo>
                    <a:pt x="0" y="400"/>
                  </a:lnTo>
                  <a:lnTo>
                    <a:pt x="0" y="368"/>
                  </a:lnTo>
                  <a:lnTo>
                    <a:pt x="2" y="336"/>
                  </a:lnTo>
                  <a:lnTo>
                    <a:pt x="2" y="336"/>
                  </a:lnTo>
                  <a:lnTo>
                    <a:pt x="8" y="300"/>
                  </a:lnTo>
                  <a:lnTo>
                    <a:pt x="18" y="264"/>
                  </a:lnTo>
                  <a:lnTo>
                    <a:pt x="32" y="230"/>
                  </a:lnTo>
                  <a:lnTo>
                    <a:pt x="50" y="198"/>
                  </a:lnTo>
                  <a:lnTo>
                    <a:pt x="70" y="166"/>
                  </a:lnTo>
                  <a:lnTo>
                    <a:pt x="92" y="138"/>
                  </a:lnTo>
                  <a:lnTo>
                    <a:pt x="116" y="112"/>
                  </a:lnTo>
                  <a:lnTo>
                    <a:pt x="144" y="88"/>
                  </a:lnTo>
                  <a:lnTo>
                    <a:pt x="174" y="68"/>
                  </a:lnTo>
                  <a:lnTo>
                    <a:pt x="206" y="48"/>
                  </a:lnTo>
                  <a:lnTo>
                    <a:pt x="238" y="32"/>
                  </a:lnTo>
                  <a:lnTo>
                    <a:pt x="272" y="20"/>
                  </a:lnTo>
                  <a:lnTo>
                    <a:pt x="308" y="10"/>
                  </a:lnTo>
                  <a:lnTo>
                    <a:pt x="344" y="2"/>
                  </a:lnTo>
                  <a:lnTo>
                    <a:pt x="380" y="0"/>
                  </a:lnTo>
                  <a:lnTo>
                    <a:pt x="416" y="0"/>
                  </a:lnTo>
                  <a:lnTo>
                    <a:pt x="416" y="0"/>
                  </a:lnTo>
                  <a:lnTo>
                    <a:pt x="438" y="0"/>
                  </a:lnTo>
                  <a:lnTo>
                    <a:pt x="460" y="4"/>
                  </a:lnTo>
                  <a:lnTo>
                    <a:pt x="480" y="10"/>
                  </a:lnTo>
                  <a:lnTo>
                    <a:pt x="502" y="16"/>
                  </a:lnTo>
                  <a:lnTo>
                    <a:pt x="522" y="24"/>
                  </a:lnTo>
                  <a:lnTo>
                    <a:pt x="544" y="34"/>
                  </a:lnTo>
                  <a:lnTo>
                    <a:pt x="562" y="46"/>
                  </a:lnTo>
                  <a:lnTo>
                    <a:pt x="582" y="58"/>
                  </a:lnTo>
                  <a:lnTo>
                    <a:pt x="600" y="72"/>
                  </a:lnTo>
                  <a:lnTo>
                    <a:pt x="616" y="86"/>
                  </a:lnTo>
                  <a:lnTo>
                    <a:pt x="630" y="102"/>
                  </a:lnTo>
                  <a:lnTo>
                    <a:pt x="644" y="120"/>
                  </a:lnTo>
                  <a:lnTo>
                    <a:pt x="654" y="138"/>
                  </a:lnTo>
                  <a:lnTo>
                    <a:pt x="664" y="158"/>
                  </a:lnTo>
                  <a:lnTo>
                    <a:pt x="672" y="180"/>
                  </a:lnTo>
                  <a:lnTo>
                    <a:pt x="676" y="200"/>
                  </a:lnTo>
                  <a:lnTo>
                    <a:pt x="714" y="426"/>
                  </a:lnTo>
                  <a:close/>
                </a:path>
              </a:pathLst>
            </a:custGeom>
            <a:solidFill>
              <a:srgbClr val="FFDE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201"/>
            <p:cNvSpPr>
              <a:spLocks/>
            </p:cNvSpPr>
            <p:nvPr/>
          </p:nvSpPr>
          <p:spPr bwMode="auto">
            <a:xfrm>
              <a:off x="-9385617" y="6128195"/>
              <a:ext cx="1143000" cy="1235075"/>
            </a:xfrm>
            <a:custGeom>
              <a:avLst/>
              <a:gdLst>
                <a:gd name="T0" fmla="*/ 714 w 720"/>
                <a:gd name="T1" fmla="*/ 426 h 778"/>
                <a:gd name="T2" fmla="*/ 720 w 720"/>
                <a:gd name="T3" fmla="*/ 480 h 778"/>
                <a:gd name="T4" fmla="*/ 712 w 720"/>
                <a:gd name="T5" fmla="*/ 530 h 778"/>
                <a:gd name="T6" fmla="*/ 696 w 720"/>
                <a:gd name="T7" fmla="*/ 578 h 778"/>
                <a:gd name="T8" fmla="*/ 670 w 720"/>
                <a:gd name="T9" fmla="*/ 622 h 778"/>
                <a:gd name="T10" fmla="*/ 638 w 720"/>
                <a:gd name="T11" fmla="*/ 662 h 778"/>
                <a:gd name="T12" fmla="*/ 598 w 720"/>
                <a:gd name="T13" fmla="*/ 696 h 778"/>
                <a:gd name="T14" fmla="*/ 556 w 720"/>
                <a:gd name="T15" fmla="*/ 724 h 778"/>
                <a:gd name="T16" fmla="*/ 510 w 720"/>
                <a:gd name="T17" fmla="*/ 748 h 778"/>
                <a:gd name="T18" fmla="*/ 476 w 720"/>
                <a:gd name="T19" fmla="*/ 760 h 778"/>
                <a:gd name="T20" fmla="*/ 408 w 720"/>
                <a:gd name="T21" fmla="*/ 776 h 778"/>
                <a:gd name="T22" fmla="*/ 338 w 720"/>
                <a:gd name="T23" fmla="*/ 778 h 778"/>
                <a:gd name="T24" fmla="*/ 270 w 720"/>
                <a:gd name="T25" fmla="*/ 766 h 778"/>
                <a:gd name="T26" fmla="*/ 236 w 720"/>
                <a:gd name="T27" fmla="*/ 754 h 778"/>
                <a:gd name="T28" fmla="*/ 176 w 720"/>
                <a:gd name="T29" fmla="*/ 726 h 778"/>
                <a:gd name="T30" fmla="*/ 126 w 720"/>
                <a:gd name="T31" fmla="*/ 686 h 778"/>
                <a:gd name="T32" fmla="*/ 82 w 720"/>
                <a:gd name="T33" fmla="*/ 638 h 778"/>
                <a:gd name="T34" fmla="*/ 48 w 720"/>
                <a:gd name="T35" fmla="*/ 584 h 778"/>
                <a:gd name="T36" fmla="*/ 24 w 720"/>
                <a:gd name="T37" fmla="*/ 526 h 778"/>
                <a:gd name="T38" fmla="*/ 6 w 720"/>
                <a:gd name="T39" fmla="*/ 464 h 778"/>
                <a:gd name="T40" fmla="*/ 0 w 720"/>
                <a:gd name="T41" fmla="*/ 400 h 778"/>
                <a:gd name="T42" fmla="*/ 2 w 720"/>
                <a:gd name="T43" fmla="*/ 336 h 778"/>
                <a:gd name="T44" fmla="*/ 8 w 720"/>
                <a:gd name="T45" fmla="*/ 300 h 778"/>
                <a:gd name="T46" fmla="*/ 32 w 720"/>
                <a:gd name="T47" fmla="*/ 230 h 778"/>
                <a:gd name="T48" fmla="*/ 70 w 720"/>
                <a:gd name="T49" fmla="*/ 166 h 778"/>
                <a:gd name="T50" fmla="*/ 116 w 720"/>
                <a:gd name="T51" fmla="*/ 112 h 778"/>
                <a:gd name="T52" fmla="*/ 174 w 720"/>
                <a:gd name="T53" fmla="*/ 68 h 778"/>
                <a:gd name="T54" fmla="*/ 238 w 720"/>
                <a:gd name="T55" fmla="*/ 32 h 778"/>
                <a:gd name="T56" fmla="*/ 308 w 720"/>
                <a:gd name="T57" fmla="*/ 10 h 778"/>
                <a:gd name="T58" fmla="*/ 380 w 720"/>
                <a:gd name="T59" fmla="*/ 0 h 778"/>
                <a:gd name="T60" fmla="*/ 416 w 720"/>
                <a:gd name="T61" fmla="*/ 0 h 778"/>
                <a:gd name="T62" fmla="*/ 460 w 720"/>
                <a:gd name="T63" fmla="*/ 4 h 778"/>
                <a:gd name="T64" fmla="*/ 502 w 720"/>
                <a:gd name="T65" fmla="*/ 16 h 778"/>
                <a:gd name="T66" fmla="*/ 544 w 720"/>
                <a:gd name="T67" fmla="*/ 34 h 778"/>
                <a:gd name="T68" fmla="*/ 582 w 720"/>
                <a:gd name="T69" fmla="*/ 58 h 778"/>
                <a:gd name="T70" fmla="*/ 616 w 720"/>
                <a:gd name="T71" fmla="*/ 86 h 778"/>
                <a:gd name="T72" fmla="*/ 644 w 720"/>
                <a:gd name="T73" fmla="*/ 120 h 778"/>
                <a:gd name="T74" fmla="*/ 664 w 720"/>
                <a:gd name="T75" fmla="*/ 158 h 778"/>
                <a:gd name="T76" fmla="*/ 676 w 720"/>
                <a:gd name="T77" fmla="*/ 20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0" h="778">
                  <a:moveTo>
                    <a:pt x="714" y="426"/>
                  </a:moveTo>
                  <a:lnTo>
                    <a:pt x="714" y="426"/>
                  </a:lnTo>
                  <a:lnTo>
                    <a:pt x="718" y="454"/>
                  </a:lnTo>
                  <a:lnTo>
                    <a:pt x="720" y="480"/>
                  </a:lnTo>
                  <a:lnTo>
                    <a:pt x="718" y="506"/>
                  </a:lnTo>
                  <a:lnTo>
                    <a:pt x="712" y="530"/>
                  </a:lnTo>
                  <a:lnTo>
                    <a:pt x="706" y="556"/>
                  </a:lnTo>
                  <a:lnTo>
                    <a:pt x="696" y="578"/>
                  </a:lnTo>
                  <a:lnTo>
                    <a:pt x="684" y="600"/>
                  </a:lnTo>
                  <a:lnTo>
                    <a:pt x="670" y="622"/>
                  </a:lnTo>
                  <a:lnTo>
                    <a:pt x="654" y="642"/>
                  </a:lnTo>
                  <a:lnTo>
                    <a:pt x="638" y="662"/>
                  </a:lnTo>
                  <a:lnTo>
                    <a:pt x="618" y="680"/>
                  </a:lnTo>
                  <a:lnTo>
                    <a:pt x="598" y="696"/>
                  </a:lnTo>
                  <a:lnTo>
                    <a:pt x="578" y="710"/>
                  </a:lnTo>
                  <a:lnTo>
                    <a:pt x="556" y="724"/>
                  </a:lnTo>
                  <a:lnTo>
                    <a:pt x="534" y="738"/>
                  </a:lnTo>
                  <a:lnTo>
                    <a:pt x="510" y="748"/>
                  </a:lnTo>
                  <a:lnTo>
                    <a:pt x="510" y="748"/>
                  </a:lnTo>
                  <a:lnTo>
                    <a:pt x="476" y="760"/>
                  </a:lnTo>
                  <a:lnTo>
                    <a:pt x="442" y="770"/>
                  </a:lnTo>
                  <a:lnTo>
                    <a:pt x="408" y="776"/>
                  </a:lnTo>
                  <a:lnTo>
                    <a:pt x="374" y="778"/>
                  </a:lnTo>
                  <a:lnTo>
                    <a:pt x="338" y="778"/>
                  </a:lnTo>
                  <a:lnTo>
                    <a:pt x="304" y="774"/>
                  </a:lnTo>
                  <a:lnTo>
                    <a:pt x="270" y="766"/>
                  </a:lnTo>
                  <a:lnTo>
                    <a:pt x="236" y="754"/>
                  </a:lnTo>
                  <a:lnTo>
                    <a:pt x="236" y="754"/>
                  </a:lnTo>
                  <a:lnTo>
                    <a:pt x="204" y="742"/>
                  </a:lnTo>
                  <a:lnTo>
                    <a:pt x="176" y="726"/>
                  </a:lnTo>
                  <a:lnTo>
                    <a:pt x="150" y="706"/>
                  </a:lnTo>
                  <a:lnTo>
                    <a:pt x="126" y="686"/>
                  </a:lnTo>
                  <a:lnTo>
                    <a:pt x="104" y="662"/>
                  </a:lnTo>
                  <a:lnTo>
                    <a:pt x="82" y="638"/>
                  </a:lnTo>
                  <a:lnTo>
                    <a:pt x="64" y="612"/>
                  </a:lnTo>
                  <a:lnTo>
                    <a:pt x="48" y="584"/>
                  </a:lnTo>
                  <a:lnTo>
                    <a:pt x="34" y="556"/>
                  </a:lnTo>
                  <a:lnTo>
                    <a:pt x="24" y="526"/>
                  </a:lnTo>
                  <a:lnTo>
                    <a:pt x="14" y="494"/>
                  </a:lnTo>
                  <a:lnTo>
                    <a:pt x="6" y="464"/>
                  </a:lnTo>
                  <a:lnTo>
                    <a:pt x="2" y="432"/>
                  </a:lnTo>
                  <a:lnTo>
                    <a:pt x="0" y="400"/>
                  </a:lnTo>
                  <a:lnTo>
                    <a:pt x="0" y="368"/>
                  </a:lnTo>
                  <a:lnTo>
                    <a:pt x="2" y="336"/>
                  </a:lnTo>
                  <a:lnTo>
                    <a:pt x="2" y="336"/>
                  </a:lnTo>
                  <a:lnTo>
                    <a:pt x="8" y="300"/>
                  </a:lnTo>
                  <a:lnTo>
                    <a:pt x="18" y="264"/>
                  </a:lnTo>
                  <a:lnTo>
                    <a:pt x="32" y="230"/>
                  </a:lnTo>
                  <a:lnTo>
                    <a:pt x="50" y="198"/>
                  </a:lnTo>
                  <a:lnTo>
                    <a:pt x="70" y="166"/>
                  </a:lnTo>
                  <a:lnTo>
                    <a:pt x="92" y="138"/>
                  </a:lnTo>
                  <a:lnTo>
                    <a:pt x="116" y="112"/>
                  </a:lnTo>
                  <a:lnTo>
                    <a:pt x="144" y="88"/>
                  </a:lnTo>
                  <a:lnTo>
                    <a:pt x="174" y="68"/>
                  </a:lnTo>
                  <a:lnTo>
                    <a:pt x="206" y="48"/>
                  </a:lnTo>
                  <a:lnTo>
                    <a:pt x="238" y="32"/>
                  </a:lnTo>
                  <a:lnTo>
                    <a:pt x="272" y="20"/>
                  </a:lnTo>
                  <a:lnTo>
                    <a:pt x="308" y="10"/>
                  </a:lnTo>
                  <a:lnTo>
                    <a:pt x="344" y="2"/>
                  </a:lnTo>
                  <a:lnTo>
                    <a:pt x="380" y="0"/>
                  </a:lnTo>
                  <a:lnTo>
                    <a:pt x="416" y="0"/>
                  </a:lnTo>
                  <a:lnTo>
                    <a:pt x="416" y="0"/>
                  </a:lnTo>
                  <a:lnTo>
                    <a:pt x="438" y="0"/>
                  </a:lnTo>
                  <a:lnTo>
                    <a:pt x="460" y="4"/>
                  </a:lnTo>
                  <a:lnTo>
                    <a:pt x="480" y="10"/>
                  </a:lnTo>
                  <a:lnTo>
                    <a:pt x="502" y="16"/>
                  </a:lnTo>
                  <a:lnTo>
                    <a:pt x="522" y="24"/>
                  </a:lnTo>
                  <a:lnTo>
                    <a:pt x="544" y="34"/>
                  </a:lnTo>
                  <a:lnTo>
                    <a:pt x="562" y="46"/>
                  </a:lnTo>
                  <a:lnTo>
                    <a:pt x="582" y="58"/>
                  </a:lnTo>
                  <a:lnTo>
                    <a:pt x="600" y="72"/>
                  </a:lnTo>
                  <a:lnTo>
                    <a:pt x="616" y="86"/>
                  </a:lnTo>
                  <a:lnTo>
                    <a:pt x="630" y="102"/>
                  </a:lnTo>
                  <a:lnTo>
                    <a:pt x="644" y="120"/>
                  </a:lnTo>
                  <a:lnTo>
                    <a:pt x="654" y="138"/>
                  </a:lnTo>
                  <a:lnTo>
                    <a:pt x="664" y="158"/>
                  </a:lnTo>
                  <a:lnTo>
                    <a:pt x="672" y="180"/>
                  </a:lnTo>
                  <a:lnTo>
                    <a:pt x="676" y="200"/>
                  </a:lnTo>
                  <a:lnTo>
                    <a:pt x="714" y="4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202"/>
            <p:cNvSpPr>
              <a:spLocks/>
            </p:cNvSpPr>
            <p:nvPr/>
          </p:nvSpPr>
          <p:spPr bwMode="auto">
            <a:xfrm>
              <a:off x="-8560117" y="6810820"/>
              <a:ext cx="174625" cy="187325"/>
            </a:xfrm>
            <a:custGeom>
              <a:avLst/>
              <a:gdLst>
                <a:gd name="T0" fmla="*/ 104 w 110"/>
                <a:gd name="T1" fmla="*/ 0 h 118"/>
                <a:gd name="T2" fmla="*/ 104 w 110"/>
                <a:gd name="T3" fmla="*/ 0 h 118"/>
                <a:gd name="T4" fmla="*/ 54 w 110"/>
                <a:gd name="T5" fmla="*/ 24 h 118"/>
                <a:gd name="T6" fmla="*/ 0 w 110"/>
                <a:gd name="T7" fmla="*/ 48 h 118"/>
                <a:gd name="T8" fmla="*/ 0 w 110"/>
                <a:gd name="T9" fmla="*/ 48 h 118"/>
                <a:gd name="T10" fmla="*/ 8 w 110"/>
                <a:gd name="T11" fmla="*/ 72 h 118"/>
                <a:gd name="T12" fmla="*/ 14 w 110"/>
                <a:gd name="T13" fmla="*/ 84 h 118"/>
                <a:gd name="T14" fmla="*/ 20 w 110"/>
                <a:gd name="T15" fmla="*/ 94 h 118"/>
                <a:gd name="T16" fmla="*/ 28 w 110"/>
                <a:gd name="T17" fmla="*/ 104 h 118"/>
                <a:gd name="T18" fmla="*/ 36 w 110"/>
                <a:gd name="T19" fmla="*/ 112 h 118"/>
                <a:gd name="T20" fmla="*/ 48 w 110"/>
                <a:gd name="T21" fmla="*/ 116 h 118"/>
                <a:gd name="T22" fmla="*/ 60 w 110"/>
                <a:gd name="T23" fmla="*/ 118 h 118"/>
                <a:gd name="T24" fmla="*/ 60 w 110"/>
                <a:gd name="T25" fmla="*/ 118 h 118"/>
                <a:gd name="T26" fmla="*/ 68 w 110"/>
                <a:gd name="T27" fmla="*/ 118 h 118"/>
                <a:gd name="T28" fmla="*/ 78 w 110"/>
                <a:gd name="T29" fmla="*/ 114 h 118"/>
                <a:gd name="T30" fmla="*/ 78 w 110"/>
                <a:gd name="T31" fmla="*/ 114 h 118"/>
                <a:gd name="T32" fmla="*/ 90 w 110"/>
                <a:gd name="T33" fmla="*/ 108 h 118"/>
                <a:gd name="T34" fmla="*/ 98 w 110"/>
                <a:gd name="T35" fmla="*/ 98 h 118"/>
                <a:gd name="T36" fmla="*/ 104 w 110"/>
                <a:gd name="T37" fmla="*/ 86 h 118"/>
                <a:gd name="T38" fmla="*/ 108 w 110"/>
                <a:gd name="T39" fmla="*/ 72 h 118"/>
                <a:gd name="T40" fmla="*/ 110 w 110"/>
                <a:gd name="T41" fmla="*/ 54 h 118"/>
                <a:gd name="T42" fmla="*/ 110 w 110"/>
                <a:gd name="T43" fmla="*/ 38 h 118"/>
                <a:gd name="T44" fmla="*/ 108 w 110"/>
                <a:gd name="T45" fmla="*/ 18 h 118"/>
                <a:gd name="T46" fmla="*/ 104 w 110"/>
                <a:gd name="T4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18">
                  <a:moveTo>
                    <a:pt x="104" y="0"/>
                  </a:moveTo>
                  <a:lnTo>
                    <a:pt x="104" y="0"/>
                  </a:lnTo>
                  <a:lnTo>
                    <a:pt x="54" y="24"/>
                  </a:lnTo>
                  <a:lnTo>
                    <a:pt x="0" y="48"/>
                  </a:lnTo>
                  <a:lnTo>
                    <a:pt x="0" y="48"/>
                  </a:lnTo>
                  <a:lnTo>
                    <a:pt x="8" y="72"/>
                  </a:lnTo>
                  <a:lnTo>
                    <a:pt x="14" y="84"/>
                  </a:lnTo>
                  <a:lnTo>
                    <a:pt x="20" y="94"/>
                  </a:lnTo>
                  <a:lnTo>
                    <a:pt x="28" y="104"/>
                  </a:lnTo>
                  <a:lnTo>
                    <a:pt x="36" y="112"/>
                  </a:lnTo>
                  <a:lnTo>
                    <a:pt x="48" y="116"/>
                  </a:lnTo>
                  <a:lnTo>
                    <a:pt x="60" y="118"/>
                  </a:lnTo>
                  <a:lnTo>
                    <a:pt x="60" y="118"/>
                  </a:lnTo>
                  <a:lnTo>
                    <a:pt x="68" y="118"/>
                  </a:lnTo>
                  <a:lnTo>
                    <a:pt x="78" y="114"/>
                  </a:lnTo>
                  <a:lnTo>
                    <a:pt x="78" y="114"/>
                  </a:lnTo>
                  <a:lnTo>
                    <a:pt x="90" y="108"/>
                  </a:lnTo>
                  <a:lnTo>
                    <a:pt x="98" y="98"/>
                  </a:lnTo>
                  <a:lnTo>
                    <a:pt x="104" y="86"/>
                  </a:lnTo>
                  <a:lnTo>
                    <a:pt x="108" y="72"/>
                  </a:lnTo>
                  <a:lnTo>
                    <a:pt x="110" y="54"/>
                  </a:lnTo>
                  <a:lnTo>
                    <a:pt x="110" y="38"/>
                  </a:lnTo>
                  <a:lnTo>
                    <a:pt x="108" y="18"/>
                  </a:lnTo>
                  <a:lnTo>
                    <a:pt x="104" y="0"/>
                  </a:lnTo>
                  <a:close/>
                </a:path>
              </a:pathLst>
            </a:custGeom>
            <a:solidFill>
              <a:srgbClr val="E5C7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203"/>
            <p:cNvSpPr>
              <a:spLocks/>
            </p:cNvSpPr>
            <p:nvPr/>
          </p:nvSpPr>
          <p:spPr bwMode="auto">
            <a:xfrm>
              <a:off x="-8560117" y="6810820"/>
              <a:ext cx="174625" cy="187325"/>
            </a:xfrm>
            <a:custGeom>
              <a:avLst/>
              <a:gdLst>
                <a:gd name="T0" fmla="*/ 104 w 110"/>
                <a:gd name="T1" fmla="*/ 0 h 118"/>
                <a:gd name="T2" fmla="*/ 104 w 110"/>
                <a:gd name="T3" fmla="*/ 0 h 118"/>
                <a:gd name="T4" fmla="*/ 54 w 110"/>
                <a:gd name="T5" fmla="*/ 24 h 118"/>
                <a:gd name="T6" fmla="*/ 0 w 110"/>
                <a:gd name="T7" fmla="*/ 48 h 118"/>
                <a:gd name="T8" fmla="*/ 0 w 110"/>
                <a:gd name="T9" fmla="*/ 48 h 118"/>
                <a:gd name="T10" fmla="*/ 8 w 110"/>
                <a:gd name="T11" fmla="*/ 72 h 118"/>
                <a:gd name="T12" fmla="*/ 14 w 110"/>
                <a:gd name="T13" fmla="*/ 84 h 118"/>
                <a:gd name="T14" fmla="*/ 20 w 110"/>
                <a:gd name="T15" fmla="*/ 94 h 118"/>
                <a:gd name="T16" fmla="*/ 28 w 110"/>
                <a:gd name="T17" fmla="*/ 104 h 118"/>
                <a:gd name="T18" fmla="*/ 36 w 110"/>
                <a:gd name="T19" fmla="*/ 112 h 118"/>
                <a:gd name="T20" fmla="*/ 48 w 110"/>
                <a:gd name="T21" fmla="*/ 116 h 118"/>
                <a:gd name="T22" fmla="*/ 60 w 110"/>
                <a:gd name="T23" fmla="*/ 118 h 118"/>
                <a:gd name="T24" fmla="*/ 60 w 110"/>
                <a:gd name="T25" fmla="*/ 118 h 118"/>
                <a:gd name="T26" fmla="*/ 68 w 110"/>
                <a:gd name="T27" fmla="*/ 118 h 118"/>
                <a:gd name="T28" fmla="*/ 78 w 110"/>
                <a:gd name="T29" fmla="*/ 114 h 118"/>
                <a:gd name="T30" fmla="*/ 78 w 110"/>
                <a:gd name="T31" fmla="*/ 114 h 118"/>
                <a:gd name="T32" fmla="*/ 90 w 110"/>
                <a:gd name="T33" fmla="*/ 108 h 118"/>
                <a:gd name="T34" fmla="*/ 98 w 110"/>
                <a:gd name="T35" fmla="*/ 98 h 118"/>
                <a:gd name="T36" fmla="*/ 104 w 110"/>
                <a:gd name="T37" fmla="*/ 86 h 118"/>
                <a:gd name="T38" fmla="*/ 108 w 110"/>
                <a:gd name="T39" fmla="*/ 72 h 118"/>
                <a:gd name="T40" fmla="*/ 110 w 110"/>
                <a:gd name="T41" fmla="*/ 54 h 118"/>
                <a:gd name="T42" fmla="*/ 110 w 110"/>
                <a:gd name="T43" fmla="*/ 38 h 118"/>
                <a:gd name="T44" fmla="*/ 108 w 110"/>
                <a:gd name="T45" fmla="*/ 18 h 118"/>
                <a:gd name="T46" fmla="*/ 104 w 110"/>
                <a:gd name="T4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18">
                  <a:moveTo>
                    <a:pt x="104" y="0"/>
                  </a:moveTo>
                  <a:lnTo>
                    <a:pt x="104" y="0"/>
                  </a:lnTo>
                  <a:lnTo>
                    <a:pt x="54" y="24"/>
                  </a:lnTo>
                  <a:lnTo>
                    <a:pt x="0" y="48"/>
                  </a:lnTo>
                  <a:lnTo>
                    <a:pt x="0" y="48"/>
                  </a:lnTo>
                  <a:lnTo>
                    <a:pt x="8" y="72"/>
                  </a:lnTo>
                  <a:lnTo>
                    <a:pt x="14" y="84"/>
                  </a:lnTo>
                  <a:lnTo>
                    <a:pt x="20" y="94"/>
                  </a:lnTo>
                  <a:lnTo>
                    <a:pt x="28" y="104"/>
                  </a:lnTo>
                  <a:lnTo>
                    <a:pt x="36" y="112"/>
                  </a:lnTo>
                  <a:lnTo>
                    <a:pt x="48" y="116"/>
                  </a:lnTo>
                  <a:lnTo>
                    <a:pt x="60" y="118"/>
                  </a:lnTo>
                  <a:lnTo>
                    <a:pt x="60" y="118"/>
                  </a:lnTo>
                  <a:lnTo>
                    <a:pt x="68" y="118"/>
                  </a:lnTo>
                  <a:lnTo>
                    <a:pt x="78" y="114"/>
                  </a:lnTo>
                  <a:lnTo>
                    <a:pt x="78" y="114"/>
                  </a:lnTo>
                  <a:lnTo>
                    <a:pt x="90" y="108"/>
                  </a:lnTo>
                  <a:lnTo>
                    <a:pt x="98" y="98"/>
                  </a:lnTo>
                  <a:lnTo>
                    <a:pt x="104" y="86"/>
                  </a:lnTo>
                  <a:lnTo>
                    <a:pt x="108" y="72"/>
                  </a:lnTo>
                  <a:lnTo>
                    <a:pt x="110" y="54"/>
                  </a:lnTo>
                  <a:lnTo>
                    <a:pt x="110" y="38"/>
                  </a:lnTo>
                  <a:lnTo>
                    <a:pt x="108" y="18"/>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204"/>
            <p:cNvSpPr>
              <a:spLocks/>
            </p:cNvSpPr>
            <p:nvPr/>
          </p:nvSpPr>
          <p:spPr bwMode="auto">
            <a:xfrm>
              <a:off x="-8544242" y="6620320"/>
              <a:ext cx="171450" cy="355600"/>
            </a:xfrm>
            <a:custGeom>
              <a:avLst/>
              <a:gdLst>
                <a:gd name="T0" fmla="*/ 0 w 108"/>
                <a:gd name="T1" fmla="*/ 164 h 224"/>
                <a:gd name="T2" fmla="*/ 0 w 108"/>
                <a:gd name="T3" fmla="*/ 164 h 224"/>
                <a:gd name="T4" fmla="*/ 2 w 108"/>
                <a:gd name="T5" fmla="*/ 176 h 224"/>
                <a:gd name="T6" fmla="*/ 4 w 108"/>
                <a:gd name="T7" fmla="*/ 188 h 224"/>
                <a:gd name="T8" fmla="*/ 12 w 108"/>
                <a:gd name="T9" fmla="*/ 202 h 224"/>
                <a:gd name="T10" fmla="*/ 20 w 108"/>
                <a:gd name="T11" fmla="*/ 214 h 224"/>
                <a:gd name="T12" fmla="*/ 26 w 108"/>
                <a:gd name="T13" fmla="*/ 218 h 224"/>
                <a:gd name="T14" fmla="*/ 34 w 108"/>
                <a:gd name="T15" fmla="*/ 222 h 224"/>
                <a:gd name="T16" fmla="*/ 42 w 108"/>
                <a:gd name="T17" fmla="*/ 224 h 224"/>
                <a:gd name="T18" fmla="*/ 52 w 108"/>
                <a:gd name="T19" fmla="*/ 224 h 224"/>
                <a:gd name="T20" fmla="*/ 64 w 108"/>
                <a:gd name="T21" fmla="*/ 222 h 224"/>
                <a:gd name="T22" fmla="*/ 76 w 108"/>
                <a:gd name="T23" fmla="*/ 218 h 224"/>
                <a:gd name="T24" fmla="*/ 76 w 108"/>
                <a:gd name="T25" fmla="*/ 218 h 224"/>
                <a:gd name="T26" fmla="*/ 84 w 108"/>
                <a:gd name="T27" fmla="*/ 216 h 224"/>
                <a:gd name="T28" fmla="*/ 88 w 108"/>
                <a:gd name="T29" fmla="*/ 212 h 224"/>
                <a:gd name="T30" fmla="*/ 98 w 108"/>
                <a:gd name="T31" fmla="*/ 202 h 224"/>
                <a:gd name="T32" fmla="*/ 104 w 108"/>
                <a:gd name="T33" fmla="*/ 188 h 224"/>
                <a:gd name="T34" fmla="*/ 106 w 108"/>
                <a:gd name="T35" fmla="*/ 172 h 224"/>
                <a:gd name="T36" fmla="*/ 108 w 108"/>
                <a:gd name="T37" fmla="*/ 156 h 224"/>
                <a:gd name="T38" fmla="*/ 108 w 108"/>
                <a:gd name="T39" fmla="*/ 138 h 224"/>
                <a:gd name="T40" fmla="*/ 104 w 108"/>
                <a:gd name="T41" fmla="*/ 118 h 224"/>
                <a:gd name="T42" fmla="*/ 102 w 108"/>
                <a:gd name="T43" fmla="*/ 98 h 224"/>
                <a:gd name="T44" fmla="*/ 92 w 108"/>
                <a:gd name="T45" fmla="*/ 62 h 224"/>
                <a:gd name="T46" fmla="*/ 82 w 108"/>
                <a:gd name="T47" fmla="*/ 30 h 224"/>
                <a:gd name="T48" fmla="*/ 72 w 108"/>
                <a:gd name="T49" fmla="*/ 0 h 224"/>
                <a:gd name="T50" fmla="*/ 0 w 108"/>
                <a:gd name="T5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24">
                  <a:moveTo>
                    <a:pt x="0" y="164"/>
                  </a:moveTo>
                  <a:lnTo>
                    <a:pt x="0" y="164"/>
                  </a:lnTo>
                  <a:lnTo>
                    <a:pt x="2" y="176"/>
                  </a:lnTo>
                  <a:lnTo>
                    <a:pt x="4" y="188"/>
                  </a:lnTo>
                  <a:lnTo>
                    <a:pt x="12" y="202"/>
                  </a:lnTo>
                  <a:lnTo>
                    <a:pt x="20" y="214"/>
                  </a:lnTo>
                  <a:lnTo>
                    <a:pt x="26" y="218"/>
                  </a:lnTo>
                  <a:lnTo>
                    <a:pt x="34" y="222"/>
                  </a:lnTo>
                  <a:lnTo>
                    <a:pt x="42" y="224"/>
                  </a:lnTo>
                  <a:lnTo>
                    <a:pt x="52" y="224"/>
                  </a:lnTo>
                  <a:lnTo>
                    <a:pt x="64" y="222"/>
                  </a:lnTo>
                  <a:lnTo>
                    <a:pt x="76" y="218"/>
                  </a:lnTo>
                  <a:lnTo>
                    <a:pt x="76" y="218"/>
                  </a:lnTo>
                  <a:lnTo>
                    <a:pt x="84" y="216"/>
                  </a:lnTo>
                  <a:lnTo>
                    <a:pt x="88" y="212"/>
                  </a:lnTo>
                  <a:lnTo>
                    <a:pt x="98" y="202"/>
                  </a:lnTo>
                  <a:lnTo>
                    <a:pt x="104" y="188"/>
                  </a:lnTo>
                  <a:lnTo>
                    <a:pt x="106" y="172"/>
                  </a:lnTo>
                  <a:lnTo>
                    <a:pt x="108" y="156"/>
                  </a:lnTo>
                  <a:lnTo>
                    <a:pt x="108" y="138"/>
                  </a:lnTo>
                  <a:lnTo>
                    <a:pt x="104" y="118"/>
                  </a:lnTo>
                  <a:lnTo>
                    <a:pt x="102" y="98"/>
                  </a:lnTo>
                  <a:lnTo>
                    <a:pt x="92" y="62"/>
                  </a:lnTo>
                  <a:lnTo>
                    <a:pt x="82" y="30"/>
                  </a:lnTo>
                  <a:lnTo>
                    <a:pt x="72" y="0"/>
                  </a:lnTo>
                  <a:lnTo>
                    <a:pt x="0" y="164"/>
                  </a:lnTo>
                  <a:close/>
                </a:path>
              </a:pathLst>
            </a:custGeom>
            <a:solidFill>
              <a:srgbClr val="FF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206"/>
            <p:cNvSpPr>
              <a:spLocks/>
            </p:cNvSpPr>
            <p:nvPr/>
          </p:nvSpPr>
          <p:spPr bwMode="auto">
            <a:xfrm>
              <a:off x="-9357042" y="6918770"/>
              <a:ext cx="190500" cy="254000"/>
            </a:xfrm>
            <a:custGeom>
              <a:avLst/>
              <a:gdLst>
                <a:gd name="T0" fmla="*/ 120 w 120"/>
                <a:gd name="T1" fmla="*/ 18 h 160"/>
                <a:gd name="T2" fmla="*/ 120 w 120"/>
                <a:gd name="T3" fmla="*/ 18 h 160"/>
                <a:gd name="T4" fmla="*/ 116 w 120"/>
                <a:gd name="T5" fmla="*/ 34 h 160"/>
                <a:gd name="T6" fmla="*/ 106 w 120"/>
                <a:gd name="T7" fmla="*/ 72 h 160"/>
                <a:gd name="T8" fmla="*/ 98 w 120"/>
                <a:gd name="T9" fmla="*/ 94 h 160"/>
                <a:gd name="T10" fmla="*/ 90 w 120"/>
                <a:gd name="T11" fmla="*/ 118 h 160"/>
                <a:gd name="T12" fmla="*/ 80 w 120"/>
                <a:gd name="T13" fmla="*/ 138 h 160"/>
                <a:gd name="T14" fmla="*/ 68 w 120"/>
                <a:gd name="T15" fmla="*/ 154 h 160"/>
                <a:gd name="T16" fmla="*/ 68 w 120"/>
                <a:gd name="T17" fmla="*/ 154 h 160"/>
                <a:gd name="T18" fmla="*/ 62 w 120"/>
                <a:gd name="T19" fmla="*/ 160 h 160"/>
                <a:gd name="T20" fmla="*/ 54 w 120"/>
                <a:gd name="T21" fmla="*/ 160 h 160"/>
                <a:gd name="T22" fmla="*/ 46 w 120"/>
                <a:gd name="T23" fmla="*/ 156 h 160"/>
                <a:gd name="T24" fmla="*/ 38 w 120"/>
                <a:gd name="T25" fmla="*/ 148 h 160"/>
                <a:gd name="T26" fmla="*/ 30 w 120"/>
                <a:gd name="T27" fmla="*/ 138 h 160"/>
                <a:gd name="T28" fmla="*/ 22 w 120"/>
                <a:gd name="T29" fmla="*/ 126 h 160"/>
                <a:gd name="T30" fmla="*/ 16 w 120"/>
                <a:gd name="T31" fmla="*/ 112 h 160"/>
                <a:gd name="T32" fmla="*/ 10 w 120"/>
                <a:gd name="T33" fmla="*/ 98 h 160"/>
                <a:gd name="T34" fmla="*/ 4 w 120"/>
                <a:gd name="T35" fmla="*/ 82 h 160"/>
                <a:gd name="T36" fmla="*/ 2 w 120"/>
                <a:gd name="T37" fmla="*/ 66 h 160"/>
                <a:gd name="T38" fmla="*/ 0 w 120"/>
                <a:gd name="T39" fmla="*/ 50 h 160"/>
                <a:gd name="T40" fmla="*/ 0 w 120"/>
                <a:gd name="T41" fmla="*/ 36 h 160"/>
                <a:gd name="T42" fmla="*/ 4 w 120"/>
                <a:gd name="T43" fmla="*/ 24 h 160"/>
                <a:gd name="T44" fmla="*/ 12 w 120"/>
                <a:gd name="T45" fmla="*/ 14 h 160"/>
                <a:gd name="T46" fmla="*/ 22 w 120"/>
                <a:gd name="T47" fmla="*/ 6 h 160"/>
                <a:gd name="T48" fmla="*/ 34 w 120"/>
                <a:gd name="T49" fmla="*/ 2 h 160"/>
                <a:gd name="T50" fmla="*/ 34 w 120"/>
                <a:gd name="T51" fmla="*/ 2 h 160"/>
                <a:gd name="T52" fmla="*/ 62 w 120"/>
                <a:gd name="T53" fmla="*/ 0 h 160"/>
                <a:gd name="T54" fmla="*/ 84 w 120"/>
                <a:gd name="T55" fmla="*/ 0 h 160"/>
                <a:gd name="T56" fmla="*/ 98 w 120"/>
                <a:gd name="T57" fmla="*/ 2 h 160"/>
                <a:gd name="T58" fmla="*/ 108 w 120"/>
                <a:gd name="T59" fmla="*/ 6 h 160"/>
                <a:gd name="T60" fmla="*/ 116 w 120"/>
                <a:gd name="T61" fmla="*/ 10 h 160"/>
                <a:gd name="T62" fmla="*/ 118 w 120"/>
                <a:gd name="T63" fmla="*/ 14 h 160"/>
                <a:gd name="T64" fmla="*/ 120 w 120"/>
                <a:gd name="T65" fmla="*/ 18 h 160"/>
                <a:gd name="T66" fmla="*/ 120 w 120"/>
                <a:gd name="T67"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160">
                  <a:moveTo>
                    <a:pt x="120" y="18"/>
                  </a:moveTo>
                  <a:lnTo>
                    <a:pt x="120" y="18"/>
                  </a:lnTo>
                  <a:lnTo>
                    <a:pt x="116" y="34"/>
                  </a:lnTo>
                  <a:lnTo>
                    <a:pt x="106" y="72"/>
                  </a:lnTo>
                  <a:lnTo>
                    <a:pt x="98" y="94"/>
                  </a:lnTo>
                  <a:lnTo>
                    <a:pt x="90" y="118"/>
                  </a:lnTo>
                  <a:lnTo>
                    <a:pt x="80" y="138"/>
                  </a:lnTo>
                  <a:lnTo>
                    <a:pt x="68" y="154"/>
                  </a:lnTo>
                  <a:lnTo>
                    <a:pt x="68" y="154"/>
                  </a:lnTo>
                  <a:lnTo>
                    <a:pt x="62" y="160"/>
                  </a:lnTo>
                  <a:lnTo>
                    <a:pt x="54" y="160"/>
                  </a:lnTo>
                  <a:lnTo>
                    <a:pt x="46" y="156"/>
                  </a:lnTo>
                  <a:lnTo>
                    <a:pt x="38" y="148"/>
                  </a:lnTo>
                  <a:lnTo>
                    <a:pt x="30" y="138"/>
                  </a:lnTo>
                  <a:lnTo>
                    <a:pt x="22" y="126"/>
                  </a:lnTo>
                  <a:lnTo>
                    <a:pt x="16" y="112"/>
                  </a:lnTo>
                  <a:lnTo>
                    <a:pt x="10" y="98"/>
                  </a:lnTo>
                  <a:lnTo>
                    <a:pt x="4" y="82"/>
                  </a:lnTo>
                  <a:lnTo>
                    <a:pt x="2" y="66"/>
                  </a:lnTo>
                  <a:lnTo>
                    <a:pt x="0" y="50"/>
                  </a:lnTo>
                  <a:lnTo>
                    <a:pt x="0" y="36"/>
                  </a:lnTo>
                  <a:lnTo>
                    <a:pt x="4" y="24"/>
                  </a:lnTo>
                  <a:lnTo>
                    <a:pt x="12" y="14"/>
                  </a:lnTo>
                  <a:lnTo>
                    <a:pt x="22" y="6"/>
                  </a:lnTo>
                  <a:lnTo>
                    <a:pt x="34" y="2"/>
                  </a:lnTo>
                  <a:lnTo>
                    <a:pt x="34" y="2"/>
                  </a:lnTo>
                  <a:lnTo>
                    <a:pt x="62" y="0"/>
                  </a:lnTo>
                  <a:lnTo>
                    <a:pt x="84" y="0"/>
                  </a:lnTo>
                  <a:lnTo>
                    <a:pt x="98" y="2"/>
                  </a:lnTo>
                  <a:lnTo>
                    <a:pt x="108" y="6"/>
                  </a:lnTo>
                  <a:lnTo>
                    <a:pt x="116" y="10"/>
                  </a:lnTo>
                  <a:lnTo>
                    <a:pt x="118" y="14"/>
                  </a:lnTo>
                  <a:lnTo>
                    <a:pt x="120" y="18"/>
                  </a:lnTo>
                  <a:lnTo>
                    <a:pt x="120" y="18"/>
                  </a:lnTo>
                  <a:close/>
                </a:path>
              </a:pathLst>
            </a:custGeom>
            <a:solidFill>
              <a:srgbClr val="212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207"/>
            <p:cNvSpPr>
              <a:spLocks/>
            </p:cNvSpPr>
            <p:nvPr/>
          </p:nvSpPr>
          <p:spPr bwMode="auto">
            <a:xfrm>
              <a:off x="-9430067" y="6401245"/>
              <a:ext cx="1206500" cy="622300"/>
            </a:xfrm>
            <a:custGeom>
              <a:avLst/>
              <a:gdLst>
                <a:gd name="T0" fmla="*/ 24 w 760"/>
                <a:gd name="T1" fmla="*/ 274 h 392"/>
                <a:gd name="T2" fmla="*/ 114 w 760"/>
                <a:gd name="T3" fmla="*/ 250 h 392"/>
                <a:gd name="T4" fmla="*/ 282 w 760"/>
                <a:gd name="T5" fmla="*/ 208 h 392"/>
                <a:gd name="T6" fmla="*/ 372 w 760"/>
                <a:gd name="T7" fmla="*/ 180 h 392"/>
                <a:gd name="T8" fmla="*/ 398 w 760"/>
                <a:gd name="T9" fmla="*/ 166 h 392"/>
                <a:gd name="T10" fmla="*/ 424 w 760"/>
                <a:gd name="T11" fmla="*/ 146 h 392"/>
                <a:gd name="T12" fmla="*/ 566 w 760"/>
                <a:gd name="T13" fmla="*/ 68 h 392"/>
                <a:gd name="T14" fmla="*/ 698 w 760"/>
                <a:gd name="T15" fmla="*/ 0 h 392"/>
                <a:gd name="T16" fmla="*/ 718 w 760"/>
                <a:gd name="T17" fmla="*/ 12 h 392"/>
                <a:gd name="T18" fmla="*/ 732 w 760"/>
                <a:gd name="T19" fmla="*/ 28 h 392"/>
                <a:gd name="T20" fmla="*/ 740 w 760"/>
                <a:gd name="T21" fmla="*/ 50 h 392"/>
                <a:gd name="T22" fmla="*/ 742 w 760"/>
                <a:gd name="T23" fmla="*/ 76 h 392"/>
                <a:gd name="T24" fmla="*/ 746 w 760"/>
                <a:gd name="T25" fmla="*/ 112 h 392"/>
                <a:gd name="T26" fmla="*/ 752 w 760"/>
                <a:gd name="T27" fmla="*/ 132 h 392"/>
                <a:gd name="T28" fmla="*/ 760 w 760"/>
                <a:gd name="T29" fmla="*/ 150 h 392"/>
                <a:gd name="T30" fmla="*/ 760 w 760"/>
                <a:gd name="T31" fmla="*/ 160 h 392"/>
                <a:gd name="T32" fmla="*/ 750 w 760"/>
                <a:gd name="T33" fmla="*/ 192 h 392"/>
                <a:gd name="T34" fmla="*/ 736 w 760"/>
                <a:gd name="T35" fmla="*/ 216 h 392"/>
                <a:gd name="T36" fmla="*/ 702 w 760"/>
                <a:gd name="T37" fmla="*/ 234 h 392"/>
                <a:gd name="T38" fmla="*/ 570 w 760"/>
                <a:gd name="T39" fmla="*/ 296 h 392"/>
                <a:gd name="T40" fmla="*/ 466 w 760"/>
                <a:gd name="T41" fmla="*/ 338 h 392"/>
                <a:gd name="T42" fmla="*/ 418 w 760"/>
                <a:gd name="T43" fmla="*/ 350 h 392"/>
                <a:gd name="T44" fmla="*/ 324 w 760"/>
                <a:gd name="T45" fmla="*/ 370 h 392"/>
                <a:gd name="T46" fmla="*/ 222 w 760"/>
                <a:gd name="T47" fmla="*/ 386 h 392"/>
                <a:gd name="T48" fmla="*/ 126 w 760"/>
                <a:gd name="T49" fmla="*/ 392 h 392"/>
                <a:gd name="T50" fmla="*/ 84 w 760"/>
                <a:gd name="T51" fmla="*/ 388 h 392"/>
                <a:gd name="T52" fmla="*/ 46 w 760"/>
                <a:gd name="T53" fmla="*/ 380 h 392"/>
                <a:gd name="T54" fmla="*/ 40 w 760"/>
                <a:gd name="T55" fmla="*/ 376 h 392"/>
                <a:gd name="T56" fmla="*/ 22 w 760"/>
                <a:gd name="T57" fmla="*/ 360 h 392"/>
                <a:gd name="T58" fmla="*/ 4 w 760"/>
                <a:gd name="T59" fmla="*/ 328 h 392"/>
                <a:gd name="T60" fmla="*/ 0 w 760"/>
                <a:gd name="T61" fmla="*/ 302 h 392"/>
                <a:gd name="T62" fmla="*/ 4 w 760"/>
                <a:gd name="T63" fmla="*/ 288 h 392"/>
                <a:gd name="T64" fmla="*/ 16 w 760"/>
                <a:gd name="T65" fmla="*/ 27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0" h="392">
                  <a:moveTo>
                    <a:pt x="24" y="274"/>
                  </a:moveTo>
                  <a:lnTo>
                    <a:pt x="24" y="274"/>
                  </a:lnTo>
                  <a:lnTo>
                    <a:pt x="64" y="262"/>
                  </a:lnTo>
                  <a:lnTo>
                    <a:pt x="114" y="250"/>
                  </a:lnTo>
                  <a:lnTo>
                    <a:pt x="228" y="224"/>
                  </a:lnTo>
                  <a:lnTo>
                    <a:pt x="282" y="208"/>
                  </a:lnTo>
                  <a:lnTo>
                    <a:pt x="332" y="194"/>
                  </a:lnTo>
                  <a:lnTo>
                    <a:pt x="372" y="180"/>
                  </a:lnTo>
                  <a:lnTo>
                    <a:pt x="386" y="172"/>
                  </a:lnTo>
                  <a:lnTo>
                    <a:pt x="398" y="166"/>
                  </a:lnTo>
                  <a:lnTo>
                    <a:pt x="398" y="166"/>
                  </a:lnTo>
                  <a:lnTo>
                    <a:pt x="424" y="146"/>
                  </a:lnTo>
                  <a:lnTo>
                    <a:pt x="464" y="124"/>
                  </a:lnTo>
                  <a:lnTo>
                    <a:pt x="566" y="68"/>
                  </a:lnTo>
                  <a:lnTo>
                    <a:pt x="698" y="0"/>
                  </a:lnTo>
                  <a:lnTo>
                    <a:pt x="698" y="0"/>
                  </a:lnTo>
                  <a:lnTo>
                    <a:pt x="704" y="4"/>
                  </a:lnTo>
                  <a:lnTo>
                    <a:pt x="718" y="12"/>
                  </a:lnTo>
                  <a:lnTo>
                    <a:pt x="726" y="20"/>
                  </a:lnTo>
                  <a:lnTo>
                    <a:pt x="732" y="28"/>
                  </a:lnTo>
                  <a:lnTo>
                    <a:pt x="738" y="38"/>
                  </a:lnTo>
                  <a:lnTo>
                    <a:pt x="740" y="50"/>
                  </a:lnTo>
                  <a:lnTo>
                    <a:pt x="740" y="50"/>
                  </a:lnTo>
                  <a:lnTo>
                    <a:pt x="742" y="76"/>
                  </a:lnTo>
                  <a:lnTo>
                    <a:pt x="746" y="112"/>
                  </a:lnTo>
                  <a:lnTo>
                    <a:pt x="746" y="112"/>
                  </a:lnTo>
                  <a:lnTo>
                    <a:pt x="748" y="122"/>
                  </a:lnTo>
                  <a:lnTo>
                    <a:pt x="752" y="132"/>
                  </a:lnTo>
                  <a:lnTo>
                    <a:pt x="758" y="142"/>
                  </a:lnTo>
                  <a:lnTo>
                    <a:pt x="760" y="150"/>
                  </a:lnTo>
                  <a:lnTo>
                    <a:pt x="760" y="150"/>
                  </a:lnTo>
                  <a:lnTo>
                    <a:pt x="760" y="160"/>
                  </a:lnTo>
                  <a:lnTo>
                    <a:pt x="758" y="170"/>
                  </a:lnTo>
                  <a:lnTo>
                    <a:pt x="750" y="192"/>
                  </a:lnTo>
                  <a:lnTo>
                    <a:pt x="740" y="208"/>
                  </a:lnTo>
                  <a:lnTo>
                    <a:pt x="736" y="216"/>
                  </a:lnTo>
                  <a:lnTo>
                    <a:pt x="736" y="216"/>
                  </a:lnTo>
                  <a:lnTo>
                    <a:pt x="702" y="234"/>
                  </a:lnTo>
                  <a:lnTo>
                    <a:pt x="620" y="274"/>
                  </a:lnTo>
                  <a:lnTo>
                    <a:pt x="570" y="296"/>
                  </a:lnTo>
                  <a:lnTo>
                    <a:pt x="518" y="318"/>
                  </a:lnTo>
                  <a:lnTo>
                    <a:pt x="466" y="338"/>
                  </a:lnTo>
                  <a:lnTo>
                    <a:pt x="442" y="344"/>
                  </a:lnTo>
                  <a:lnTo>
                    <a:pt x="418" y="350"/>
                  </a:lnTo>
                  <a:lnTo>
                    <a:pt x="418" y="350"/>
                  </a:lnTo>
                  <a:lnTo>
                    <a:pt x="324" y="370"/>
                  </a:lnTo>
                  <a:lnTo>
                    <a:pt x="274" y="378"/>
                  </a:lnTo>
                  <a:lnTo>
                    <a:pt x="222" y="386"/>
                  </a:lnTo>
                  <a:lnTo>
                    <a:pt x="172" y="390"/>
                  </a:lnTo>
                  <a:lnTo>
                    <a:pt x="126" y="392"/>
                  </a:lnTo>
                  <a:lnTo>
                    <a:pt x="104" y="390"/>
                  </a:lnTo>
                  <a:lnTo>
                    <a:pt x="84" y="388"/>
                  </a:lnTo>
                  <a:lnTo>
                    <a:pt x="64" y="384"/>
                  </a:lnTo>
                  <a:lnTo>
                    <a:pt x="46" y="380"/>
                  </a:lnTo>
                  <a:lnTo>
                    <a:pt x="46" y="380"/>
                  </a:lnTo>
                  <a:lnTo>
                    <a:pt x="40" y="376"/>
                  </a:lnTo>
                  <a:lnTo>
                    <a:pt x="34" y="372"/>
                  </a:lnTo>
                  <a:lnTo>
                    <a:pt x="22" y="360"/>
                  </a:lnTo>
                  <a:lnTo>
                    <a:pt x="12" y="344"/>
                  </a:lnTo>
                  <a:lnTo>
                    <a:pt x="4" y="328"/>
                  </a:lnTo>
                  <a:lnTo>
                    <a:pt x="0" y="310"/>
                  </a:lnTo>
                  <a:lnTo>
                    <a:pt x="0" y="302"/>
                  </a:lnTo>
                  <a:lnTo>
                    <a:pt x="2" y="296"/>
                  </a:lnTo>
                  <a:lnTo>
                    <a:pt x="4" y="288"/>
                  </a:lnTo>
                  <a:lnTo>
                    <a:pt x="10" y="282"/>
                  </a:lnTo>
                  <a:lnTo>
                    <a:pt x="16" y="278"/>
                  </a:lnTo>
                  <a:lnTo>
                    <a:pt x="24" y="274"/>
                  </a:lnTo>
                  <a:close/>
                </a:path>
              </a:pathLst>
            </a:custGeom>
            <a:solidFill>
              <a:srgbClr val="FFF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9" name="Freeform 208"/>
            <p:cNvSpPr>
              <a:spLocks/>
            </p:cNvSpPr>
            <p:nvPr/>
          </p:nvSpPr>
          <p:spPr bwMode="auto">
            <a:xfrm>
              <a:off x="-9430067" y="6401245"/>
              <a:ext cx="1206500" cy="622300"/>
            </a:xfrm>
            <a:custGeom>
              <a:avLst/>
              <a:gdLst>
                <a:gd name="T0" fmla="*/ 24 w 760"/>
                <a:gd name="T1" fmla="*/ 274 h 392"/>
                <a:gd name="T2" fmla="*/ 114 w 760"/>
                <a:gd name="T3" fmla="*/ 250 h 392"/>
                <a:gd name="T4" fmla="*/ 282 w 760"/>
                <a:gd name="T5" fmla="*/ 208 h 392"/>
                <a:gd name="T6" fmla="*/ 372 w 760"/>
                <a:gd name="T7" fmla="*/ 180 h 392"/>
                <a:gd name="T8" fmla="*/ 398 w 760"/>
                <a:gd name="T9" fmla="*/ 166 h 392"/>
                <a:gd name="T10" fmla="*/ 424 w 760"/>
                <a:gd name="T11" fmla="*/ 146 h 392"/>
                <a:gd name="T12" fmla="*/ 566 w 760"/>
                <a:gd name="T13" fmla="*/ 68 h 392"/>
                <a:gd name="T14" fmla="*/ 698 w 760"/>
                <a:gd name="T15" fmla="*/ 0 h 392"/>
                <a:gd name="T16" fmla="*/ 718 w 760"/>
                <a:gd name="T17" fmla="*/ 12 h 392"/>
                <a:gd name="T18" fmla="*/ 732 w 760"/>
                <a:gd name="T19" fmla="*/ 28 h 392"/>
                <a:gd name="T20" fmla="*/ 740 w 760"/>
                <a:gd name="T21" fmla="*/ 50 h 392"/>
                <a:gd name="T22" fmla="*/ 742 w 760"/>
                <a:gd name="T23" fmla="*/ 76 h 392"/>
                <a:gd name="T24" fmla="*/ 746 w 760"/>
                <a:gd name="T25" fmla="*/ 112 h 392"/>
                <a:gd name="T26" fmla="*/ 752 w 760"/>
                <a:gd name="T27" fmla="*/ 132 h 392"/>
                <a:gd name="T28" fmla="*/ 760 w 760"/>
                <a:gd name="T29" fmla="*/ 150 h 392"/>
                <a:gd name="T30" fmla="*/ 760 w 760"/>
                <a:gd name="T31" fmla="*/ 160 h 392"/>
                <a:gd name="T32" fmla="*/ 750 w 760"/>
                <a:gd name="T33" fmla="*/ 192 h 392"/>
                <a:gd name="T34" fmla="*/ 736 w 760"/>
                <a:gd name="T35" fmla="*/ 216 h 392"/>
                <a:gd name="T36" fmla="*/ 702 w 760"/>
                <a:gd name="T37" fmla="*/ 234 h 392"/>
                <a:gd name="T38" fmla="*/ 570 w 760"/>
                <a:gd name="T39" fmla="*/ 296 h 392"/>
                <a:gd name="T40" fmla="*/ 466 w 760"/>
                <a:gd name="T41" fmla="*/ 338 h 392"/>
                <a:gd name="T42" fmla="*/ 418 w 760"/>
                <a:gd name="T43" fmla="*/ 350 h 392"/>
                <a:gd name="T44" fmla="*/ 324 w 760"/>
                <a:gd name="T45" fmla="*/ 370 h 392"/>
                <a:gd name="T46" fmla="*/ 222 w 760"/>
                <a:gd name="T47" fmla="*/ 386 h 392"/>
                <a:gd name="T48" fmla="*/ 126 w 760"/>
                <a:gd name="T49" fmla="*/ 392 h 392"/>
                <a:gd name="T50" fmla="*/ 84 w 760"/>
                <a:gd name="T51" fmla="*/ 388 h 392"/>
                <a:gd name="T52" fmla="*/ 46 w 760"/>
                <a:gd name="T53" fmla="*/ 380 h 392"/>
                <a:gd name="T54" fmla="*/ 40 w 760"/>
                <a:gd name="T55" fmla="*/ 376 h 392"/>
                <a:gd name="T56" fmla="*/ 22 w 760"/>
                <a:gd name="T57" fmla="*/ 360 h 392"/>
                <a:gd name="T58" fmla="*/ 4 w 760"/>
                <a:gd name="T59" fmla="*/ 328 h 392"/>
                <a:gd name="T60" fmla="*/ 0 w 760"/>
                <a:gd name="T61" fmla="*/ 302 h 392"/>
                <a:gd name="T62" fmla="*/ 4 w 760"/>
                <a:gd name="T63" fmla="*/ 288 h 392"/>
                <a:gd name="T64" fmla="*/ 16 w 760"/>
                <a:gd name="T65" fmla="*/ 27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0" h="392">
                  <a:moveTo>
                    <a:pt x="24" y="274"/>
                  </a:moveTo>
                  <a:lnTo>
                    <a:pt x="24" y="274"/>
                  </a:lnTo>
                  <a:lnTo>
                    <a:pt x="64" y="262"/>
                  </a:lnTo>
                  <a:lnTo>
                    <a:pt x="114" y="250"/>
                  </a:lnTo>
                  <a:lnTo>
                    <a:pt x="228" y="224"/>
                  </a:lnTo>
                  <a:lnTo>
                    <a:pt x="282" y="208"/>
                  </a:lnTo>
                  <a:lnTo>
                    <a:pt x="332" y="194"/>
                  </a:lnTo>
                  <a:lnTo>
                    <a:pt x="372" y="180"/>
                  </a:lnTo>
                  <a:lnTo>
                    <a:pt x="386" y="172"/>
                  </a:lnTo>
                  <a:lnTo>
                    <a:pt x="398" y="166"/>
                  </a:lnTo>
                  <a:lnTo>
                    <a:pt x="398" y="166"/>
                  </a:lnTo>
                  <a:lnTo>
                    <a:pt x="424" y="146"/>
                  </a:lnTo>
                  <a:lnTo>
                    <a:pt x="464" y="124"/>
                  </a:lnTo>
                  <a:lnTo>
                    <a:pt x="566" y="68"/>
                  </a:lnTo>
                  <a:lnTo>
                    <a:pt x="698" y="0"/>
                  </a:lnTo>
                  <a:lnTo>
                    <a:pt x="698" y="0"/>
                  </a:lnTo>
                  <a:lnTo>
                    <a:pt x="704" y="4"/>
                  </a:lnTo>
                  <a:lnTo>
                    <a:pt x="718" y="12"/>
                  </a:lnTo>
                  <a:lnTo>
                    <a:pt x="726" y="20"/>
                  </a:lnTo>
                  <a:lnTo>
                    <a:pt x="732" y="28"/>
                  </a:lnTo>
                  <a:lnTo>
                    <a:pt x="738" y="38"/>
                  </a:lnTo>
                  <a:lnTo>
                    <a:pt x="740" y="50"/>
                  </a:lnTo>
                  <a:lnTo>
                    <a:pt x="740" y="50"/>
                  </a:lnTo>
                  <a:lnTo>
                    <a:pt x="742" y="76"/>
                  </a:lnTo>
                  <a:lnTo>
                    <a:pt x="746" y="112"/>
                  </a:lnTo>
                  <a:lnTo>
                    <a:pt x="746" y="112"/>
                  </a:lnTo>
                  <a:lnTo>
                    <a:pt x="748" y="122"/>
                  </a:lnTo>
                  <a:lnTo>
                    <a:pt x="752" y="132"/>
                  </a:lnTo>
                  <a:lnTo>
                    <a:pt x="758" y="142"/>
                  </a:lnTo>
                  <a:lnTo>
                    <a:pt x="760" y="150"/>
                  </a:lnTo>
                  <a:lnTo>
                    <a:pt x="760" y="150"/>
                  </a:lnTo>
                  <a:lnTo>
                    <a:pt x="760" y="160"/>
                  </a:lnTo>
                  <a:lnTo>
                    <a:pt x="758" y="170"/>
                  </a:lnTo>
                  <a:lnTo>
                    <a:pt x="750" y="192"/>
                  </a:lnTo>
                  <a:lnTo>
                    <a:pt x="740" y="208"/>
                  </a:lnTo>
                  <a:lnTo>
                    <a:pt x="736" y="216"/>
                  </a:lnTo>
                  <a:lnTo>
                    <a:pt x="736" y="216"/>
                  </a:lnTo>
                  <a:lnTo>
                    <a:pt x="702" y="234"/>
                  </a:lnTo>
                  <a:lnTo>
                    <a:pt x="620" y="274"/>
                  </a:lnTo>
                  <a:lnTo>
                    <a:pt x="570" y="296"/>
                  </a:lnTo>
                  <a:lnTo>
                    <a:pt x="518" y="318"/>
                  </a:lnTo>
                  <a:lnTo>
                    <a:pt x="466" y="338"/>
                  </a:lnTo>
                  <a:lnTo>
                    <a:pt x="442" y="344"/>
                  </a:lnTo>
                  <a:lnTo>
                    <a:pt x="418" y="350"/>
                  </a:lnTo>
                  <a:lnTo>
                    <a:pt x="418" y="350"/>
                  </a:lnTo>
                  <a:lnTo>
                    <a:pt x="324" y="370"/>
                  </a:lnTo>
                  <a:lnTo>
                    <a:pt x="274" y="378"/>
                  </a:lnTo>
                  <a:lnTo>
                    <a:pt x="222" y="386"/>
                  </a:lnTo>
                  <a:lnTo>
                    <a:pt x="172" y="390"/>
                  </a:lnTo>
                  <a:lnTo>
                    <a:pt x="126" y="392"/>
                  </a:lnTo>
                  <a:lnTo>
                    <a:pt x="104" y="390"/>
                  </a:lnTo>
                  <a:lnTo>
                    <a:pt x="84" y="388"/>
                  </a:lnTo>
                  <a:lnTo>
                    <a:pt x="64" y="384"/>
                  </a:lnTo>
                  <a:lnTo>
                    <a:pt x="46" y="380"/>
                  </a:lnTo>
                  <a:lnTo>
                    <a:pt x="46" y="380"/>
                  </a:lnTo>
                  <a:lnTo>
                    <a:pt x="40" y="376"/>
                  </a:lnTo>
                  <a:lnTo>
                    <a:pt x="34" y="372"/>
                  </a:lnTo>
                  <a:lnTo>
                    <a:pt x="22" y="360"/>
                  </a:lnTo>
                  <a:lnTo>
                    <a:pt x="12" y="344"/>
                  </a:lnTo>
                  <a:lnTo>
                    <a:pt x="4" y="328"/>
                  </a:lnTo>
                  <a:lnTo>
                    <a:pt x="0" y="310"/>
                  </a:lnTo>
                  <a:lnTo>
                    <a:pt x="0" y="302"/>
                  </a:lnTo>
                  <a:lnTo>
                    <a:pt x="2" y="296"/>
                  </a:lnTo>
                  <a:lnTo>
                    <a:pt x="4" y="288"/>
                  </a:lnTo>
                  <a:lnTo>
                    <a:pt x="10" y="282"/>
                  </a:lnTo>
                  <a:lnTo>
                    <a:pt x="16" y="278"/>
                  </a:lnTo>
                  <a:lnTo>
                    <a:pt x="24" y="2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0" name="Freeform 209"/>
            <p:cNvSpPr>
              <a:spLocks noEditPoints="1"/>
            </p:cNvSpPr>
            <p:nvPr/>
          </p:nvSpPr>
          <p:spPr bwMode="auto">
            <a:xfrm>
              <a:off x="-8248967" y="6547295"/>
              <a:ext cx="3175" cy="34925"/>
            </a:xfrm>
            <a:custGeom>
              <a:avLst/>
              <a:gdLst>
                <a:gd name="T0" fmla="*/ 2 w 2"/>
                <a:gd name="T1" fmla="*/ 22 h 22"/>
                <a:gd name="T2" fmla="*/ 2 w 2"/>
                <a:gd name="T3" fmla="*/ 22 h 22"/>
                <a:gd name="T4" fmla="*/ 2 w 2"/>
                <a:gd name="T5" fmla="*/ 22 h 22"/>
                <a:gd name="T6" fmla="*/ 2 w 2"/>
                <a:gd name="T7" fmla="*/ 22 h 22"/>
                <a:gd name="T8" fmla="*/ 2 w 2"/>
                <a:gd name="T9" fmla="*/ 22 h 22"/>
                <a:gd name="T10" fmla="*/ 2 w 2"/>
                <a:gd name="T11" fmla="*/ 22 h 22"/>
                <a:gd name="T12" fmla="*/ 2 w 2"/>
                <a:gd name="T13" fmla="*/ 22 h 22"/>
                <a:gd name="T14" fmla="*/ 2 w 2"/>
                <a:gd name="T15" fmla="*/ 22 h 22"/>
                <a:gd name="T16" fmla="*/ 2 w 2"/>
                <a:gd name="T17" fmla="*/ 22 h 22"/>
                <a:gd name="T18" fmla="*/ 2 w 2"/>
                <a:gd name="T19" fmla="*/ 22 h 22"/>
                <a:gd name="T20" fmla="*/ 2 w 2"/>
                <a:gd name="T21" fmla="*/ 20 h 22"/>
                <a:gd name="T22" fmla="*/ 2 w 2"/>
                <a:gd name="T23" fmla="*/ 20 h 22"/>
                <a:gd name="T24" fmla="*/ 2 w 2"/>
                <a:gd name="T25" fmla="*/ 22 h 22"/>
                <a:gd name="T26" fmla="*/ 2 w 2"/>
                <a:gd name="T27" fmla="*/ 22 h 22"/>
                <a:gd name="T28" fmla="*/ 2 w 2"/>
                <a:gd name="T29" fmla="*/ 20 h 22"/>
                <a:gd name="T30" fmla="*/ 2 w 2"/>
                <a:gd name="T31" fmla="*/ 20 h 22"/>
                <a:gd name="T32" fmla="*/ 2 w 2"/>
                <a:gd name="T33" fmla="*/ 20 h 22"/>
                <a:gd name="T34" fmla="*/ 2 w 2"/>
                <a:gd name="T35" fmla="*/ 20 h 22"/>
                <a:gd name="T36" fmla="*/ 2 w 2"/>
                <a:gd name="T37" fmla="*/ 20 h 22"/>
                <a:gd name="T38" fmla="*/ 2 w 2"/>
                <a:gd name="T39" fmla="*/ 20 h 22"/>
                <a:gd name="T40" fmla="*/ 2 w 2"/>
                <a:gd name="T41" fmla="*/ 20 h 22"/>
                <a:gd name="T42" fmla="*/ 2 w 2"/>
                <a:gd name="T43" fmla="*/ 20 h 22"/>
                <a:gd name="T44" fmla="*/ 2 w 2"/>
                <a:gd name="T45" fmla="*/ 20 h 22"/>
                <a:gd name="T46" fmla="*/ 2 w 2"/>
                <a:gd name="T47" fmla="*/ 20 h 22"/>
                <a:gd name="T48" fmla="*/ 2 w 2"/>
                <a:gd name="T49" fmla="*/ 20 h 22"/>
                <a:gd name="T50" fmla="*/ 2 w 2"/>
                <a:gd name="T51" fmla="*/ 20 h 22"/>
                <a:gd name="T52" fmla="*/ 2 w 2"/>
                <a:gd name="T53" fmla="*/ 20 h 22"/>
                <a:gd name="T54" fmla="*/ 2 w 2"/>
                <a:gd name="T55" fmla="*/ 20 h 22"/>
                <a:gd name="T56" fmla="*/ 2 w 2"/>
                <a:gd name="T57" fmla="*/ 20 h 22"/>
                <a:gd name="T58" fmla="*/ 2 w 2"/>
                <a:gd name="T59" fmla="*/ 20 h 22"/>
                <a:gd name="T60" fmla="*/ 2 w 2"/>
                <a:gd name="T61" fmla="*/ 20 h 22"/>
                <a:gd name="T62" fmla="*/ 2 w 2"/>
                <a:gd name="T63" fmla="*/ 20 h 22"/>
                <a:gd name="T64" fmla="*/ 2 w 2"/>
                <a:gd name="T65" fmla="*/ 20 h 22"/>
                <a:gd name="T66" fmla="*/ 2 w 2"/>
                <a:gd name="T67" fmla="*/ 20 h 22"/>
                <a:gd name="T68" fmla="*/ 2 w 2"/>
                <a:gd name="T69" fmla="*/ 20 h 22"/>
                <a:gd name="T70" fmla="*/ 2 w 2"/>
                <a:gd name="T71" fmla="*/ 20 h 22"/>
                <a:gd name="T72" fmla="*/ 2 w 2"/>
                <a:gd name="T73" fmla="*/ 20 h 22"/>
                <a:gd name="T74" fmla="*/ 2 w 2"/>
                <a:gd name="T75" fmla="*/ 20 h 22"/>
                <a:gd name="T76" fmla="*/ 2 w 2"/>
                <a:gd name="T77" fmla="*/ 20 h 22"/>
                <a:gd name="T78" fmla="*/ 2 w 2"/>
                <a:gd name="T79" fmla="*/ 18 h 22"/>
                <a:gd name="T80" fmla="*/ 2 w 2"/>
                <a:gd name="T81" fmla="*/ 18 h 22"/>
                <a:gd name="T82" fmla="*/ 2 w 2"/>
                <a:gd name="T83" fmla="*/ 20 h 22"/>
                <a:gd name="T84" fmla="*/ 2 w 2"/>
                <a:gd name="T85" fmla="*/ 20 h 22"/>
                <a:gd name="T86" fmla="*/ 2 w 2"/>
                <a:gd name="T87" fmla="*/ 18 h 22"/>
                <a:gd name="T88" fmla="*/ 0 w 2"/>
                <a:gd name="T89" fmla="*/ 0 h 22"/>
                <a:gd name="T90" fmla="*/ 0 w 2"/>
                <a:gd name="T91" fmla="*/ 0 h 22"/>
                <a:gd name="T92" fmla="*/ 0 w 2"/>
                <a:gd name="T93" fmla="*/ 0 h 22"/>
                <a:gd name="T94" fmla="*/ 0 w 2"/>
                <a:gd name="T95" fmla="*/ 0 h 22"/>
                <a:gd name="T96" fmla="*/ 2 w 2"/>
                <a:gd name="T97" fmla="*/ 18 h 22"/>
                <a:gd name="T98" fmla="*/ 2 w 2"/>
                <a:gd name="T99" fmla="*/ 18 h 22"/>
                <a:gd name="T100" fmla="*/ 0 w 2"/>
                <a:gd name="T10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 h="22">
                  <a:moveTo>
                    <a:pt x="2" y="22"/>
                  </a:moveTo>
                  <a:lnTo>
                    <a:pt x="2" y="22"/>
                  </a:lnTo>
                  <a:lnTo>
                    <a:pt x="2" y="22"/>
                  </a:lnTo>
                  <a:lnTo>
                    <a:pt x="2" y="22"/>
                  </a:lnTo>
                  <a:lnTo>
                    <a:pt x="2" y="22"/>
                  </a:lnTo>
                  <a:close/>
                  <a:moveTo>
                    <a:pt x="2" y="22"/>
                  </a:moveTo>
                  <a:lnTo>
                    <a:pt x="2" y="22"/>
                  </a:lnTo>
                  <a:lnTo>
                    <a:pt x="2" y="22"/>
                  </a:lnTo>
                  <a:lnTo>
                    <a:pt x="2" y="22"/>
                  </a:lnTo>
                  <a:lnTo>
                    <a:pt x="2" y="22"/>
                  </a:lnTo>
                  <a:close/>
                  <a:moveTo>
                    <a:pt x="2" y="20"/>
                  </a:moveTo>
                  <a:lnTo>
                    <a:pt x="2" y="20"/>
                  </a:lnTo>
                  <a:lnTo>
                    <a:pt x="2" y="22"/>
                  </a:lnTo>
                  <a:lnTo>
                    <a:pt x="2" y="22"/>
                  </a:lnTo>
                  <a:lnTo>
                    <a:pt x="2" y="20"/>
                  </a:lnTo>
                  <a:close/>
                  <a:moveTo>
                    <a:pt x="2" y="20"/>
                  </a:moveTo>
                  <a:lnTo>
                    <a:pt x="2" y="20"/>
                  </a:lnTo>
                  <a:lnTo>
                    <a:pt x="2" y="20"/>
                  </a:lnTo>
                  <a:lnTo>
                    <a:pt x="2" y="20"/>
                  </a:lnTo>
                  <a:lnTo>
                    <a:pt x="2" y="20"/>
                  </a:lnTo>
                  <a:close/>
                  <a:moveTo>
                    <a:pt x="2" y="20"/>
                  </a:moveTo>
                  <a:lnTo>
                    <a:pt x="2" y="20"/>
                  </a:lnTo>
                  <a:lnTo>
                    <a:pt x="2" y="20"/>
                  </a:lnTo>
                  <a:lnTo>
                    <a:pt x="2" y="20"/>
                  </a:lnTo>
                  <a:lnTo>
                    <a:pt x="2" y="20"/>
                  </a:lnTo>
                  <a:close/>
                  <a:moveTo>
                    <a:pt x="2" y="20"/>
                  </a:moveTo>
                  <a:lnTo>
                    <a:pt x="2" y="20"/>
                  </a:lnTo>
                  <a:lnTo>
                    <a:pt x="2" y="20"/>
                  </a:lnTo>
                  <a:lnTo>
                    <a:pt x="2" y="20"/>
                  </a:lnTo>
                  <a:lnTo>
                    <a:pt x="2" y="20"/>
                  </a:lnTo>
                  <a:close/>
                  <a:moveTo>
                    <a:pt x="2" y="20"/>
                  </a:moveTo>
                  <a:lnTo>
                    <a:pt x="2" y="20"/>
                  </a:lnTo>
                  <a:lnTo>
                    <a:pt x="2" y="20"/>
                  </a:lnTo>
                  <a:lnTo>
                    <a:pt x="2" y="20"/>
                  </a:lnTo>
                  <a:lnTo>
                    <a:pt x="2" y="20"/>
                  </a:lnTo>
                  <a:lnTo>
                    <a:pt x="2" y="20"/>
                  </a:lnTo>
                  <a:lnTo>
                    <a:pt x="2" y="20"/>
                  </a:lnTo>
                  <a:lnTo>
                    <a:pt x="2" y="20"/>
                  </a:lnTo>
                  <a:lnTo>
                    <a:pt x="2" y="20"/>
                  </a:lnTo>
                  <a:close/>
                  <a:moveTo>
                    <a:pt x="2" y="18"/>
                  </a:moveTo>
                  <a:lnTo>
                    <a:pt x="2" y="18"/>
                  </a:lnTo>
                  <a:lnTo>
                    <a:pt x="2" y="20"/>
                  </a:lnTo>
                  <a:lnTo>
                    <a:pt x="2" y="20"/>
                  </a:lnTo>
                  <a:lnTo>
                    <a:pt x="2" y="18"/>
                  </a:lnTo>
                  <a:close/>
                  <a:moveTo>
                    <a:pt x="0" y="0"/>
                  </a:moveTo>
                  <a:lnTo>
                    <a:pt x="0" y="0"/>
                  </a:lnTo>
                  <a:lnTo>
                    <a:pt x="0" y="0"/>
                  </a:lnTo>
                  <a:lnTo>
                    <a:pt x="0" y="0"/>
                  </a:lnTo>
                  <a:lnTo>
                    <a:pt x="2" y="18"/>
                  </a:lnTo>
                  <a:lnTo>
                    <a:pt x="2" y="18"/>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 name="Rectangle 210"/>
            <p:cNvSpPr>
              <a:spLocks noChangeArrowheads="1"/>
            </p:cNvSpPr>
            <p:nvPr/>
          </p:nvSpPr>
          <p:spPr bwMode="auto">
            <a:xfrm>
              <a:off x="-8245792" y="65822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2" name="Rectangle 211"/>
            <p:cNvSpPr>
              <a:spLocks noChangeArrowheads="1"/>
            </p:cNvSpPr>
            <p:nvPr/>
          </p:nvSpPr>
          <p:spPr bwMode="auto">
            <a:xfrm>
              <a:off x="-8245792" y="65822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Rectangle 212"/>
            <p:cNvSpPr>
              <a:spLocks noChangeArrowheads="1"/>
            </p:cNvSpPr>
            <p:nvPr/>
          </p:nvSpPr>
          <p:spPr bwMode="auto">
            <a:xfrm>
              <a:off x="-8245792" y="6579045"/>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Rectangle 213"/>
            <p:cNvSpPr>
              <a:spLocks noChangeArrowheads="1"/>
            </p:cNvSpPr>
            <p:nvPr/>
          </p:nvSpPr>
          <p:spPr bwMode="auto">
            <a:xfrm>
              <a:off x="-8245792" y="657904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Rectangle 214"/>
            <p:cNvSpPr>
              <a:spLocks noChangeArrowheads="1"/>
            </p:cNvSpPr>
            <p:nvPr/>
          </p:nvSpPr>
          <p:spPr bwMode="auto">
            <a:xfrm>
              <a:off x="-8245792" y="657904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Rectangle 215"/>
            <p:cNvSpPr>
              <a:spLocks noChangeArrowheads="1"/>
            </p:cNvSpPr>
            <p:nvPr/>
          </p:nvSpPr>
          <p:spPr bwMode="auto">
            <a:xfrm>
              <a:off x="-8245792" y="657904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216"/>
            <p:cNvSpPr>
              <a:spLocks/>
            </p:cNvSpPr>
            <p:nvPr/>
          </p:nvSpPr>
          <p:spPr bwMode="auto">
            <a:xfrm>
              <a:off x="-8245792" y="657904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Rectangle 217"/>
            <p:cNvSpPr>
              <a:spLocks noChangeArrowheads="1"/>
            </p:cNvSpPr>
            <p:nvPr/>
          </p:nvSpPr>
          <p:spPr bwMode="auto">
            <a:xfrm>
              <a:off x="-8245792" y="6575870"/>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218"/>
            <p:cNvSpPr>
              <a:spLocks/>
            </p:cNvSpPr>
            <p:nvPr/>
          </p:nvSpPr>
          <p:spPr bwMode="auto">
            <a:xfrm>
              <a:off x="-8248967" y="6547295"/>
              <a:ext cx="3175" cy="28575"/>
            </a:xfrm>
            <a:custGeom>
              <a:avLst/>
              <a:gdLst>
                <a:gd name="T0" fmla="*/ 0 w 2"/>
                <a:gd name="T1" fmla="*/ 0 h 18"/>
                <a:gd name="T2" fmla="*/ 0 w 2"/>
                <a:gd name="T3" fmla="*/ 0 h 18"/>
                <a:gd name="T4" fmla="*/ 0 w 2"/>
                <a:gd name="T5" fmla="*/ 0 h 18"/>
                <a:gd name="T6" fmla="*/ 0 w 2"/>
                <a:gd name="T7" fmla="*/ 0 h 18"/>
                <a:gd name="T8" fmla="*/ 2 w 2"/>
                <a:gd name="T9" fmla="*/ 18 h 18"/>
                <a:gd name="T10" fmla="*/ 2 w 2"/>
                <a:gd name="T11" fmla="*/ 18 h 18"/>
                <a:gd name="T12" fmla="*/ 0 w 2"/>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 h="18">
                  <a:moveTo>
                    <a:pt x="0" y="0"/>
                  </a:moveTo>
                  <a:lnTo>
                    <a:pt x="0" y="0"/>
                  </a:lnTo>
                  <a:lnTo>
                    <a:pt x="0" y="0"/>
                  </a:lnTo>
                  <a:lnTo>
                    <a:pt x="0" y="0"/>
                  </a:lnTo>
                  <a:lnTo>
                    <a:pt x="2" y="18"/>
                  </a:lnTo>
                  <a:lnTo>
                    <a:pt x="2"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Freeform 219"/>
            <p:cNvSpPr>
              <a:spLocks/>
            </p:cNvSpPr>
            <p:nvPr/>
          </p:nvSpPr>
          <p:spPr bwMode="auto">
            <a:xfrm>
              <a:off x="-8321992" y="6547295"/>
              <a:ext cx="92075" cy="117475"/>
            </a:xfrm>
            <a:custGeom>
              <a:avLst/>
              <a:gdLst>
                <a:gd name="T0" fmla="*/ 46 w 58"/>
                <a:gd name="T1" fmla="*/ 0 h 74"/>
                <a:gd name="T2" fmla="*/ 46 w 58"/>
                <a:gd name="T3" fmla="*/ 0 h 74"/>
                <a:gd name="T4" fmla="*/ 44 w 58"/>
                <a:gd name="T5" fmla="*/ 4 h 74"/>
                <a:gd name="T6" fmla="*/ 44 w 58"/>
                <a:gd name="T7" fmla="*/ 4 h 74"/>
                <a:gd name="T8" fmla="*/ 42 w 58"/>
                <a:gd name="T9" fmla="*/ 8 h 74"/>
                <a:gd name="T10" fmla="*/ 40 w 58"/>
                <a:gd name="T11" fmla="*/ 12 h 74"/>
                <a:gd name="T12" fmla="*/ 40 w 58"/>
                <a:gd name="T13" fmla="*/ 12 h 74"/>
                <a:gd name="T14" fmla="*/ 22 w 58"/>
                <a:gd name="T15" fmla="*/ 32 h 74"/>
                <a:gd name="T16" fmla="*/ 14 w 58"/>
                <a:gd name="T17" fmla="*/ 44 h 74"/>
                <a:gd name="T18" fmla="*/ 6 w 58"/>
                <a:gd name="T19" fmla="*/ 54 h 74"/>
                <a:gd name="T20" fmla="*/ 6 w 58"/>
                <a:gd name="T21" fmla="*/ 54 h 74"/>
                <a:gd name="T22" fmla="*/ 6 w 58"/>
                <a:gd name="T23" fmla="*/ 60 h 74"/>
                <a:gd name="T24" fmla="*/ 6 w 58"/>
                <a:gd name="T25" fmla="*/ 60 h 74"/>
                <a:gd name="T26" fmla="*/ 4 w 58"/>
                <a:gd name="T27" fmla="*/ 68 h 74"/>
                <a:gd name="T28" fmla="*/ 0 w 58"/>
                <a:gd name="T29" fmla="*/ 74 h 74"/>
                <a:gd name="T30" fmla="*/ 0 w 58"/>
                <a:gd name="T31" fmla="*/ 74 h 74"/>
                <a:gd name="T32" fmla="*/ 24 w 58"/>
                <a:gd name="T33" fmla="*/ 60 h 74"/>
                <a:gd name="T34" fmla="*/ 46 w 58"/>
                <a:gd name="T35" fmla="*/ 48 h 74"/>
                <a:gd name="T36" fmla="*/ 46 w 58"/>
                <a:gd name="T37" fmla="*/ 48 h 74"/>
                <a:gd name="T38" fmla="*/ 58 w 58"/>
                <a:gd name="T39" fmla="*/ 44 h 74"/>
                <a:gd name="T40" fmla="*/ 58 w 58"/>
                <a:gd name="T41" fmla="*/ 44 h 74"/>
                <a:gd name="T42" fmla="*/ 52 w 58"/>
                <a:gd name="T43" fmla="*/ 34 h 74"/>
                <a:gd name="T44" fmla="*/ 48 w 58"/>
                <a:gd name="T45" fmla="*/ 22 h 74"/>
                <a:gd name="T46" fmla="*/ 48 w 58"/>
                <a:gd name="T47" fmla="*/ 22 h 74"/>
                <a:gd name="T48" fmla="*/ 48 w 58"/>
                <a:gd name="T49" fmla="*/ 22 h 74"/>
                <a:gd name="T50" fmla="*/ 48 w 58"/>
                <a:gd name="T51" fmla="*/ 22 h 74"/>
                <a:gd name="T52" fmla="*/ 48 w 58"/>
                <a:gd name="T53" fmla="*/ 22 h 74"/>
                <a:gd name="T54" fmla="*/ 48 w 58"/>
                <a:gd name="T55" fmla="*/ 22 h 74"/>
                <a:gd name="T56" fmla="*/ 48 w 58"/>
                <a:gd name="T57" fmla="*/ 22 h 74"/>
                <a:gd name="T58" fmla="*/ 48 w 58"/>
                <a:gd name="T59" fmla="*/ 22 h 74"/>
                <a:gd name="T60" fmla="*/ 48 w 58"/>
                <a:gd name="T61" fmla="*/ 22 h 74"/>
                <a:gd name="T62" fmla="*/ 48 w 58"/>
                <a:gd name="T63" fmla="*/ 22 h 74"/>
                <a:gd name="T64" fmla="*/ 48 w 58"/>
                <a:gd name="T65" fmla="*/ 20 h 74"/>
                <a:gd name="T66" fmla="*/ 48 w 58"/>
                <a:gd name="T67" fmla="*/ 20 h 74"/>
                <a:gd name="T68" fmla="*/ 48 w 58"/>
                <a:gd name="T69" fmla="*/ 20 h 74"/>
                <a:gd name="T70" fmla="*/ 48 w 58"/>
                <a:gd name="T71" fmla="*/ 20 h 74"/>
                <a:gd name="T72" fmla="*/ 48 w 58"/>
                <a:gd name="T73" fmla="*/ 20 h 74"/>
                <a:gd name="T74" fmla="*/ 48 w 58"/>
                <a:gd name="T75" fmla="*/ 20 h 74"/>
                <a:gd name="T76" fmla="*/ 48 w 58"/>
                <a:gd name="T77" fmla="*/ 20 h 74"/>
                <a:gd name="T78" fmla="*/ 48 w 58"/>
                <a:gd name="T79" fmla="*/ 20 h 74"/>
                <a:gd name="T80" fmla="*/ 48 w 58"/>
                <a:gd name="T81" fmla="*/ 20 h 74"/>
                <a:gd name="T82" fmla="*/ 48 w 58"/>
                <a:gd name="T83" fmla="*/ 20 h 74"/>
                <a:gd name="T84" fmla="*/ 48 w 58"/>
                <a:gd name="T85" fmla="*/ 20 h 74"/>
                <a:gd name="T86" fmla="*/ 48 w 58"/>
                <a:gd name="T87" fmla="*/ 20 h 74"/>
                <a:gd name="T88" fmla="*/ 48 w 58"/>
                <a:gd name="T89" fmla="*/ 20 h 74"/>
                <a:gd name="T90" fmla="*/ 48 w 58"/>
                <a:gd name="T91" fmla="*/ 20 h 74"/>
                <a:gd name="T92" fmla="*/ 48 w 58"/>
                <a:gd name="T93" fmla="*/ 20 h 74"/>
                <a:gd name="T94" fmla="*/ 48 w 58"/>
                <a:gd name="T95" fmla="*/ 20 h 74"/>
                <a:gd name="T96" fmla="*/ 48 w 58"/>
                <a:gd name="T97" fmla="*/ 20 h 74"/>
                <a:gd name="T98" fmla="*/ 48 w 58"/>
                <a:gd name="T99" fmla="*/ 20 h 74"/>
                <a:gd name="T100" fmla="*/ 48 w 58"/>
                <a:gd name="T101" fmla="*/ 20 h 74"/>
                <a:gd name="T102" fmla="*/ 48 w 58"/>
                <a:gd name="T103" fmla="*/ 20 h 74"/>
                <a:gd name="T104" fmla="*/ 48 w 58"/>
                <a:gd name="T105" fmla="*/ 20 h 74"/>
                <a:gd name="T106" fmla="*/ 48 w 58"/>
                <a:gd name="T107" fmla="*/ 20 h 74"/>
                <a:gd name="T108" fmla="*/ 48 w 58"/>
                <a:gd name="T109" fmla="*/ 18 h 74"/>
                <a:gd name="T110" fmla="*/ 48 w 58"/>
                <a:gd name="T111" fmla="*/ 18 h 74"/>
                <a:gd name="T112" fmla="*/ 48 w 58"/>
                <a:gd name="T113" fmla="*/ 18 h 74"/>
                <a:gd name="T114" fmla="*/ 48 w 58"/>
                <a:gd name="T115" fmla="*/ 18 h 74"/>
                <a:gd name="T116" fmla="*/ 46 w 58"/>
                <a:gd name="T1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 h="74">
                  <a:moveTo>
                    <a:pt x="46" y="0"/>
                  </a:moveTo>
                  <a:lnTo>
                    <a:pt x="46" y="0"/>
                  </a:lnTo>
                  <a:lnTo>
                    <a:pt x="44" y="4"/>
                  </a:lnTo>
                  <a:lnTo>
                    <a:pt x="44" y="4"/>
                  </a:lnTo>
                  <a:lnTo>
                    <a:pt x="42" y="8"/>
                  </a:lnTo>
                  <a:lnTo>
                    <a:pt x="40" y="12"/>
                  </a:lnTo>
                  <a:lnTo>
                    <a:pt x="40" y="12"/>
                  </a:lnTo>
                  <a:lnTo>
                    <a:pt x="22" y="32"/>
                  </a:lnTo>
                  <a:lnTo>
                    <a:pt x="14" y="44"/>
                  </a:lnTo>
                  <a:lnTo>
                    <a:pt x="6" y="54"/>
                  </a:lnTo>
                  <a:lnTo>
                    <a:pt x="6" y="54"/>
                  </a:lnTo>
                  <a:lnTo>
                    <a:pt x="6" y="60"/>
                  </a:lnTo>
                  <a:lnTo>
                    <a:pt x="6" y="60"/>
                  </a:lnTo>
                  <a:lnTo>
                    <a:pt x="4" y="68"/>
                  </a:lnTo>
                  <a:lnTo>
                    <a:pt x="0" y="74"/>
                  </a:lnTo>
                  <a:lnTo>
                    <a:pt x="0" y="74"/>
                  </a:lnTo>
                  <a:lnTo>
                    <a:pt x="24" y="60"/>
                  </a:lnTo>
                  <a:lnTo>
                    <a:pt x="46" y="48"/>
                  </a:lnTo>
                  <a:lnTo>
                    <a:pt x="46" y="48"/>
                  </a:lnTo>
                  <a:lnTo>
                    <a:pt x="58" y="44"/>
                  </a:lnTo>
                  <a:lnTo>
                    <a:pt x="58" y="44"/>
                  </a:lnTo>
                  <a:lnTo>
                    <a:pt x="52" y="34"/>
                  </a:lnTo>
                  <a:lnTo>
                    <a:pt x="48" y="22"/>
                  </a:lnTo>
                  <a:lnTo>
                    <a:pt x="48" y="22"/>
                  </a:lnTo>
                  <a:lnTo>
                    <a:pt x="48" y="22"/>
                  </a:lnTo>
                  <a:lnTo>
                    <a:pt x="48" y="22"/>
                  </a:lnTo>
                  <a:lnTo>
                    <a:pt x="48" y="22"/>
                  </a:lnTo>
                  <a:lnTo>
                    <a:pt x="48" y="22"/>
                  </a:lnTo>
                  <a:lnTo>
                    <a:pt x="48" y="22"/>
                  </a:lnTo>
                  <a:lnTo>
                    <a:pt x="48" y="22"/>
                  </a:lnTo>
                  <a:lnTo>
                    <a:pt x="48" y="22"/>
                  </a:lnTo>
                  <a:lnTo>
                    <a:pt x="48" y="22"/>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18"/>
                  </a:lnTo>
                  <a:lnTo>
                    <a:pt x="48" y="18"/>
                  </a:lnTo>
                  <a:lnTo>
                    <a:pt x="48" y="18"/>
                  </a:lnTo>
                  <a:lnTo>
                    <a:pt x="48" y="18"/>
                  </a:lnTo>
                  <a:lnTo>
                    <a:pt x="46" y="0"/>
                  </a:lnTo>
                  <a:close/>
                </a:path>
              </a:pathLst>
            </a:custGeom>
            <a:solidFill>
              <a:srgbClr val="F2E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Freeform 220"/>
            <p:cNvSpPr>
              <a:spLocks/>
            </p:cNvSpPr>
            <p:nvPr/>
          </p:nvSpPr>
          <p:spPr bwMode="auto">
            <a:xfrm>
              <a:off x="-8321992" y="6547295"/>
              <a:ext cx="92075" cy="117475"/>
            </a:xfrm>
            <a:custGeom>
              <a:avLst/>
              <a:gdLst>
                <a:gd name="T0" fmla="*/ 46 w 58"/>
                <a:gd name="T1" fmla="*/ 0 h 74"/>
                <a:gd name="T2" fmla="*/ 46 w 58"/>
                <a:gd name="T3" fmla="*/ 0 h 74"/>
                <a:gd name="T4" fmla="*/ 44 w 58"/>
                <a:gd name="T5" fmla="*/ 4 h 74"/>
                <a:gd name="T6" fmla="*/ 44 w 58"/>
                <a:gd name="T7" fmla="*/ 4 h 74"/>
                <a:gd name="T8" fmla="*/ 42 w 58"/>
                <a:gd name="T9" fmla="*/ 8 h 74"/>
                <a:gd name="T10" fmla="*/ 40 w 58"/>
                <a:gd name="T11" fmla="*/ 12 h 74"/>
                <a:gd name="T12" fmla="*/ 40 w 58"/>
                <a:gd name="T13" fmla="*/ 12 h 74"/>
                <a:gd name="T14" fmla="*/ 22 w 58"/>
                <a:gd name="T15" fmla="*/ 32 h 74"/>
                <a:gd name="T16" fmla="*/ 14 w 58"/>
                <a:gd name="T17" fmla="*/ 44 h 74"/>
                <a:gd name="T18" fmla="*/ 6 w 58"/>
                <a:gd name="T19" fmla="*/ 54 h 74"/>
                <a:gd name="T20" fmla="*/ 6 w 58"/>
                <a:gd name="T21" fmla="*/ 54 h 74"/>
                <a:gd name="T22" fmla="*/ 6 w 58"/>
                <a:gd name="T23" fmla="*/ 60 h 74"/>
                <a:gd name="T24" fmla="*/ 6 w 58"/>
                <a:gd name="T25" fmla="*/ 60 h 74"/>
                <a:gd name="T26" fmla="*/ 4 w 58"/>
                <a:gd name="T27" fmla="*/ 68 h 74"/>
                <a:gd name="T28" fmla="*/ 0 w 58"/>
                <a:gd name="T29" fmla="*/ 74 h 74"/>
                <a:gd name="T30" fmla="*/ 0 w 58"/>
                <a:gd name="T31" fmla="*/ 74 h 74"/>
                <a:gd name="T32" fmla="*/ 24 w 58"/>
                <a:gd name="T33" fmla="*/ 60 h 74"/>
                <a:gd name="T34" fmla="*/ 46 w 58"/>
                <a:gd name="T35" fmla="*/ 48 h 74"/>
                <a:gd name="T36" fmla="*/ 46 w 58"/>
                <a:gd name="T37" fmla="*/ 48 h 74"/>
                <a:gd name="T38" fmla="*/ 58 w 58"/>
                <a:gd name="T39" fmla="*/ 44 h 74"/>
                <a:gd name="T40" fmla="*/ 58 w 58"/>
                <a:gd name="T41" fmla="*/ 44 h 74"/>
                <a:gd name="T42" fmla="*/ 52 w 58"/>
                <a:gd name="T43" fmla="*/ 34 h 74"/>
                <a:gd name="T44" fmla="*/ 48 w 58"/>
                <a:gd name="T45" fmla="*/ 22 h 74"/>
                <a:gd name="T46" fmla="*/ 48 w 58"/>
                <a:gd name="T47" fmla="*/ 22 h 74"/>
                <a:gd name="T48" fmla="*/ 48 w 58"/>
                <a:gd name="T49" fmla="*/ 22 h 74"/>
                <a:gd name="T50" fmla="*/ 48 w 58"/>
                <a:gd name="T51" fmla="*/ 22 h 74"/>
                <a:gd name="T52" fmla="*/ 48 w 58"/>
                <a:gd name="T53" fmla="*/ 22 h 74"/>
                <a:gd name="T54" fmla="*/ 48 w 58"/>
                <a:gd name="T55" fmla="*/ 22 h 74"/>
                <a:gd name="T56" fmla="*/ 48 w 58"/>
                <a:gd name="T57" fmla="*/ 22 h 74"/>
                <a:gd name="T58" fmla="*/ 48 w 58"/>
                <a:gd name="T59" fmla="*/ 22 h 74"/>
                <a:gd name="T60" fmla="*/ 48 w 58"/>
                <a:gd name="T61" fmla="*/ 22 h 74"/>
                <a:gd name="T62" fmla="*/ 48 w 58"/>
                <a:gd name="T63" fmla="*/ 22 h 74"/>
                <a:gd name="T64" fmla="*/ 48 w 58"/>
                <a:gd name="T65" fmla="*/ 20 h 74"/>
                <a:gd name="T66" fmla="*/ 48 w 58"/>
                <a:gd name="T67" fmla="*/ 20 h 74"/>
                <a:gd name="T68" fmla="*/ 48 w 58"/>
                <a:gd name="T69" fmla="*/ 20 h 74"/>
                <a:gd name="T70" fmla="*/ 48 w 58"/>
                <a:gd name="T71" fmla="*/ 20 h 74"/>
                <a:gd name="T72" fmla="*/ 48 w 58"/>
                <a:gd name="T73" fmla="*/ 20 h 74"/>
                <a:gd name="T74" fmla="*/ 48 w 58"/>
                <a:gd name="T75" fmla="*/ 20 h 74"/>
                <a:gd name="T76" fmla="*/ 48 w 58"/>
                <a:gd name="T77" fmla="*/ 20 h 74"/>
                <a:gd name="T78" fmla="*/ 48 w 58"/>
                <a:gd name="T79" fmla="*/ 20 h 74"/>
                <a:gd name="T80" fmla="*/ 48 w 58"/>
                <a:gd name="T81" fmla="*/ 20 h 74"/>
                <a:gd name="T82" fmla="*/ 48 w 58"/>
                <a:gd name="T83" fmla="*/ 20 h 74"/>
                <a:gd name="T84" fmla="*/ 48 w 58"/>
                <a:gd name="T85" fmla="*/ 20 h 74"/>
                <a:gd name="T86" fmla="*/ 48 w 58"/>
                <a:gd name="T87" fmla="*/ 20 h 74"/>
                <a:gd name="T88" fmla="*/ 48 w 58"/>
                <a:gd name="T89" fmla="*/ 20 h 74"/>
                <a:gd name="T90" fmla="*/ 48 w 58"/>
                <a:gd name="T91" fmla="*/ 20 h 74"/>
                <a:gd name="T92" fmla="*/ 48 w 58"/>
                <a:gd name="T93" fmla="*/ 20 h 74"/>
                <a:gd name="T94" fmla="*/ 48 w 58"/>
                <a:gd name="T95" fmla="*/ 20 h 74"/>
                <a:gd name="T96" fmla="*/ 48 w 58"/>
                <a:gd name="T97" fmla="*/ 20 h 74"/>
                <a:gd name="T98" fmla="*/ 48 w 58"/>
                <a:gd name="T99" fmla="*/ 20 h 74"/>
                <a:gd name="T100" fmla="*/ 48 w 58"/>
                <a:gd name="T101" fmla="*/ 20 h 74"/>
                <a:gd name="T102" fmla="*/ 48 w 58"/>
                <a:gd name="T103" fmla="*/ 20 h 74"/>
                <a:gd name="T104" fmla="*/ 48 w 58"/>
                <a:gd name="T105" fmla="*/ 20 h 74"/>
                <a:gd name="T106" fmla="*/ 48 w 58"/>
                <a:gd name="T107" fmla="*/ 20 h 74"/>
                <a:gd name="T108" fmla="*/ 48 w 58"/>
                <a:gd name="T109" fmla="*/ 18 h 74"/>
                <a:gd name="T110" fmla="*/ 48 w 58"/>
                <a:gd name="T111" fmla="*/ 18 h 74"/>
                <a:gd name="T112" fmla="*/ 48 w 58"/>
                <a:gd name="T113" fmla="*/ 18 h 74"/>
                <a:gd name="T114" fmla="*/ 48 w 58"/>
                <a:gd name="T115" fmla="*/ 18 h 74"/>
                <a:gd name="T116" fmla="*/ 46 w 58"/>
                <a:gd name="T1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 h="74">
                  <a:moveTo>
                    <a:pt x="46" y="0"/>
                  </a:moveTo>
                  <a:lnTo>
                    <a:pt x="46" y="0"/>
                  </a:lnTo>
                  <a:lnTo>
                    <a:pt x="44" y="4"/>
                  </a:lnTo>
                  <a:lnTo>
                    <a:pt x="44" y="4"/>
                  </a:lnTo>
                  <a:lnTo>
                    <a:pt x="42" y="8"/>
                  </a:lnTo>
                  <a:lnTo>
                    <a:pt x="40" y="12"/>
                  </a:lnTo>
                  <a:lnTo>
                    <a:pt x="40" y="12"/>
                  </a:lnTo>
                  <a:lnTo>
                    <a:pt x="22" y="32"/>
                  </a:lnTo>
                  <a:lnTo>
                    <a:pt x="14" y="44"/>
                  </a:lnTo>
                  <a:lnTo>
                    <a:pt x="6" y="54"/>
                  </a:lnTo>
                  <a:lnTo>
                    <a:pt x="6" y="54"/>
                  </a:lnTo>
                  <a:lnTo>
                    <a:pt x="6" y="60"/>
                  </a:lnTo>
                  <a:lnTo>
                    <a:pt x="6" y="60"/>
                  </a:lnTo>
                  <a:lnTo>
                    <a:pt x="4" y="68"/>
                  </a:lnTo>
                  <a:lnTo>
                    <a:pt x="0" y="74"/>
                  </a:lnTo>
                  <a:lnTo>
                    <a:pt x="0" y="74"/>
                  </a:lnTo>
                  <a:lnTo>
                    <a:pt x="24" y="60"/>
                  </a:lnTo>
                  <a:lnTo>
                    <a:pt x="46" y="48"/>
                  </a:lnTo>
                  <a:lnTo>
                    <a:pt x="46" y="48"/>
                  </a:lnTo>
                  <a:lnTo>
                    <a:pt x="58" y="44"/>
                  </a:lnTo>
                  <a:lnTo>
                    <a:pt x="58" y="44"/>
                  </a:lnTo>
                  <a:lnTo>
                    <a:pt x="52" y="34"/>
                  </a:lnTo>
                  <a:lnTo>
                    <a:pt x="48" y="22"/>
                  </a:lnTo>
                  <a:lnTo>
                    <a:pt x="48" y="22"/>
                  </a:lnTo>
                  <a:lnTo>
                    <a:pt x="48" y="22"/>
                  </a:lnTo>
                  <a:lnTo>
                    <a:pt x="48" y="22"/>
                  </a:lnTo>
                  <a:lnTo>
                    <a:pt x="48" y="22"/>
                  </a:lnTo>
                  <a:lnTo>
                    <a:pt x="48" y="22"/>
                  </a:lnTo>
                  <a:lnTo>
                    <a:pt x="48" y="22"/>
                  </a:lnTo>
                  <a:lnTo>
                    <a:pt x="48" y="22"/>
                  </a:lnTo>
                  <a:lnTo>
                    <a:pt x="48" y="22"/>
                  </a:lnTo>
                  <a:lnTo>
                    <a:pt x="48" y="22"/>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18"/>
                  </a:lnTo>
                  <a:lnTo>
                    <a:pt x="48" y="18"/>
                  </a:lnTo>
                  <a:lnTo>
                    <a:pt x="48" y="18"/>
                  </a:lnTo>
                  <a:lnTo>
                    <a:pt x="48" y="18"/>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221"/>
            <p:cNvSpPr>
              <a:spLocks noEditPoints="1"/>
            </p:cNvSpPr>
            <p:nvPr/>
          </p:nvSpPr>
          <p:spPr bwMode="auto">
            <a:xfrm>
              <a:off x="-8982392" y="6601270"/>
              <a:ext cx="279400" cy="130175"/>
            </a:xfrm>
            <a:custGeom>
              <a:avLst/>
              <a:gdLst>
                <a:gd name="T0" fmla="*/ 114 w 176"/>
                <a:gd name="T1" fmla="*/ 40 h 82"/>
                <a:gd name="T2" fmla="*/ 114 w 176"/>
                <a:gd name="T3" fmla="*/ 40 h 82"/>
                <a:gd name="T4" fmla="*/ 96 w 176"/>
                <a:gd name="T5" fmla="*/ 50 h 82"/>
                <a:gd name="T6" fmla="*/ 70 w 176"/>
                <a:gd name="T7" fmla="*/ 62 h 82"/>
                <a:gd name="T8" fmla="*/ 38 w 176"/>
                <a:gd name="T9" fmla="*/ 72 h 82"/>
                <a:gd name="T10" fmla="*/ 0 w 176"/>
                <a:gd name="T11" fmla="*/ 82 h 82"/>
                <a:gd name="T12" fmla="*/ 0 w 176"/>
                <a:gd name="T13" fmla="*/ 82 h 82"/>
                <a:gd name="T14" fmla="*/ 38 w 176"/>
                <a:gd name="T15" fmla="*/ 72 h 82"/>
                <a:gd name="T16" fmla="*/ 70 w 176"/>
                <a:gd name="T17" fmla="*/ 62 h 82"/>
                <a:gd name="T18" fmla="*/ 96 w 176"/>
                <a:gd name="T19" fmla="*/ 50 h 82"/>
                <a:gd name="T20" fmla="*/ 114 w 176"/>
                <a:gd name="T21" fmla="*/ 40 h 82"/>
                <a:gd name="T22" fmla="*/ 114 w 176"/>
                <a:gd name="T23" fmla="*/ 40 h 82"/>
                <a:gd name="T24" fmla="*/ 114 w 176"/>
                <a:gd name="T25" fmla="*/ 40 h 82"/>
                <a:gd name="T26" fmla="*/ 114 w 176"/>
                <a:gd name="T27" fmla="*/ 40 h 82"/>
                <a:gd name="T28" fmla="*/ 114 w 176"/>
                <a:gd name="T29" fmla="*/ 40 h 82"/>
                <a:gd name="T30" fmla="*/ 114 w 176"/>
                <a:gd name="T31" fmla="*/ 40 h 82"/>
                <a:gd name="T32" fmla="*/ 114 w 176"/>
                <a:gd name="T33" fmla="*/ 40 h 82"/>
                <a:gd name="T34" fmla="*/ 114 w 176"/>
                <a:gd name="T35" fmla="*/ 40 h 82"/>
                <a:gd name="T36" fmla="*/ 114 w 176"/>
                <a:gd name="T37" fmla="*/ 40 h 82"/>
                <a:gd name="T38" fmla="*/ 114 w 176"/>
                <a:gd name="T39" fmla="*/ 40 h 82"/>
                <a:gd name="T40" fmla="*/ 114 w 176"/>
                <a:gd name="T41" fmla="*/ 40 h 82"/>
                <a:gd name="T42" fmla="*/ 116 w 176"/>
                <a:gd name="T43" fmla="*/ 40 h 82"/>
                <a:gd name="T44" fmla="*/ 116 w 176"/>
                <a:gd name="T45" fmla="*/ 40 h 82"/>
                <a:gd name="T46" fmla="*/ 116 w 176"/>
                <a:gd name="T47" fmla="*/ 40 h 82"/>
                <a:gd name="T48" fmla="*/ 116 w 176"/>
                <a:gd name="T49" fmla="*/ 40 h 82"/>
                <a:gd name="T50" fmla="*/ 116 w 176"/>
                <a:gd name="T51" fmla="*/ 40 h 82"/>
                <a:gd name="T52" fmla="*/ 116 w 176"/>
                <a:gd name="T53" fmla="*/ 38 h 82"/>
                <a:gd name="T54" fmla="*/ 116 w 176"/>
                <a:gd name="T55" fmla="*/ 38 h 82"/>
                <a:gd name="T56" fmla="*/ 116 w 176"/>
                <a:gd name="T57" fmla="*/ 40 h 82"/>
                <a:gd name="T58" fmla="*/ 116 w 176"/>
                <a:gd name="T59" fmla="*/ 40 h 82"/>
                <a:gd name="T60" fmla="*/ 116 w 176"/>
                <a:gd name="T61" fmla="*/ 40 h 82"/>
                <a:gd name="T62" fmla="*/ 116 w 176"/>
                <a:gd name="T63" fmla="*/ 40 h 82"/>
                <a:gd name="T64" fmla="*/ 116 w 176"/>
                <a:gd name="T65" fmla="*/ 38 h 82"/>
                <a:gd name="T66" fmla="*/ 176 w 176"/>
                <a:gd name="T67" fmla="*/ 0 h 82"/>
                <a:gd name="T68" fmla="*/ 176 w 176"/>
                <a:gd name="T69" fmla="*/ 0 h 82"/>
                <a:gd name="T70" fmla="*/ 140 w 176"/>
                <a:gd name="T71" fmla="*/ 22 h 82"/>
                <a:gd name="T72" fmla="*/ 116 w 176"/>
                <a:gd name="T73" fmla="*/ 38 h 82"/>
                <a:gd name="T74" fmla="*/ 116 w 176"/>
                <a:gd name="T75" fmla="*/ 38 h 82"/>
                <a:gd name="T76" fmla="*/ 140 w 176"/>
                <a:gd name="T77" fmla="*/ 22 h 82"/>
                <a:gd name="T78" fmla="*/ 176 w 176"/>
                <a:gd name="T7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82">
                  <a:moveTo>
                    <a:pt x="114" y="40"/>
                  </a:moveTo>
                  <a:lnTo>
                    <a:pt x="114" y="40"/>
                  </a:lnTo>
                  <a:lnTo>
                    <a:pt x="96" y="50"/>
                  </a:lnTo>
                  <a:lnTo>
                    <a:pt x="70" y="62"/>
                  </a:lnTo>
                  <a:lnTo>
                    <a:pt x="38" y="72"/>
                  </a:lnTo>
                  <a:lnTo>
                    <a:pt x="0" y="82"/>
                  </a:lnTo>
                  <a:lnTo>
                    <a:pt x="0" y="82"/>
                  </a:lnTo>
                  <a:lnTo>
                    <a:pt x="38" y="72"/>
                  </a:lnTo>
                  <a:lnTo>
                    <a:pt x="70" y="62"/>
                  </a:lnTo>
                  <a:lnTo>
                    <a:pt x="96" y="50"/>
                  </a:lnTo>
                  <a:lnTo>
                    <a:pt x="114" y="40"/>
                  </a:lnTo>
                  <a:close/>
                  <a:moveTo>
                    <a:pt x="114" y="40"/>
                  </a:moveTo>
                  <a:lnTo>
                    <a:pt x="114" y="40"/>
                  </a:lnTo>
                  <a:lnTo>
                    <a:pt x="114" y="40"/>
                  </a:lnTo>
                  <a:lnTo>
                    <a:pt x="114" y="40"/>
                  </a:lnTo>
                  <a:lnTo>
                    <a:pt x="114" y="40"/>
                  </a:lnTo>
                  <a:close/>
                  <a:moveTo>
                    <a:pt x="114" y="40"/>
                  </a:moveTo>
                  <a:lnTo>
                    <a:pt x="114" y="40"/>
                  </a:lnTo>
                  <a:lnTo>
                    <a:pt x="114" y="40"/>
                  </a:lnTo>
                  <a:lnTo>
                    <a:pt x="114" y="40"/>
                  </a:lnTo>
                  <a:lnTo>
                    <a:pt x="114" y="40"/>
                  </a:lnTo>
                  <a:close/>
                  <a:moveTo>
                    <a:pt x="116" y="40"/>
                  </a:moveTo>
                  <a:lnTo>
                    <a:pt x="116" y="40"/>
                  </a:lnTo>
                  <a:lnTo>
                    <a:pt x="116" y="40"/>
                  </a:lnTo>
                  <a:lnTo>
                    <a:pt x="116" y="40"/>
                  </a:lnTo>
                  <a:lnTo>
                    <a:pt x="116" y="40"/>
                  </a:lnTo>
                  <a:close/>
                  <a:moveTo>
                    <a:pt x="116" y="38"/>
                  </a:moveTo>
                  <a:lnTo>
                    <a:pt x="116" y="38"/>
                  </a:lnTo>
                  <a:lnTo>
                    <a:pt x="116" y="40"/>
                  </a:lnTo>
                  <a:lnTo>
                    <a:pt x="116" y="40"/>
                  </a:lnTo>
                  <a:lnTo>
                    <a:pt x="116" y="40"/>
                  </a:lnTo>
                  <a:lnTo>
                    <a:pt x="116" y="40"/>
                  </a:lnTo>
                  <a:lnTo>
                    <a:pt x="116" y="38"/>
                  </a:lnTo>
                  <a:close/>
                  <a:moveTo>
                    <a:pt x="176" y="0"/>
                  </a:moveTo>
                  <a:lnTo>
                    <a:pt x="176" y="0"/>
                  </a:lnTo>
                  <a:lnTo>
                    <a:pt x="140" y="22"/>
                  </a:lnTo>
                  <a:lnTo>
                    <a:pt x="116" y="38"/>
                  </a:lnTo>
                  <a:lnTo>
                    <a:pt x="116" y="38"/>
                  </a:lnTo>
                  <a:lnTo>
                    <a:pt x="140" y="22"/>
                  </a:lnTo>
                  <a:lnTo>
                    <a:pt x="176" y="0"/>
                  </a:lnTo>
                  <a:close/>
                </a:path>
              </a:pathLst>
            </a:custGeom>
            <a:solidFill>
              <a:srgbClr val="F2D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Freeform 222"/>
            <p:cNvSpPr>
              <a:spLocks/>
            </p:cNvSpPr>
            <p:nvPr/>
          </p:nvSpPr>
          <p:spPr bwMode="auto">
            <a:xfrm>
              <a:off x="-8982392" y="6664770"/>
              <a:ext cx="180975" cy="66675"/>
            </a:xfrm>
            <a:custGeom>
              <a:avLst/>
              <a:gdLst>
                <a:gd name="T0" fmla="*/ 114 w 114"/>
                <a:gd name="T1" fmla="*/ 0 h 42"/>
                <a:gd name="T2" fmla="*/ 114 w 114"/>
                <a:gd name="T3" fmla="*/ 0 h 42"/>
                <a:gd name="T4" fmla="*/ 96 w 114"/>
                <a:gd name="T5" fmla="*/ 10 h 42"/>
                <a:gd name="T6" fmla="*/ 70 w 114"/>
                <a:gd name="T7" fmla="*/ 22 h 42"/>
                <a:gd name="T8" fmla="*/ 38 w 114"/>
                <a:gd name="T9" fmla="*/ 32 h 42"/>
                <a:gd name="T10" fmla="*/ 0 w 114"/>
                <a:gd name="T11" fmla="*/ 42 h 42"/>
                <a:gd name="T12" fmla="*/ 0 w 114"/>
                <a:gd name="T13" fmla="*/ 42 h 42"/>
                <a:gd name="T14" fmla="*/ 38 w 114"/>
                <a:gd name="T15" fmla="*/ 32 h 42"/>
                <a:gd name="T16" fmla="*/ 70 w 114"/>
                <a:gd name="T17" fmla="*/ 22 h 42"/>
                <a:gd name="T18" fmla="*/ 96 w 114"/>
                <a:gd name="T19" fmla="*/ 10 h 42"/>
                <a:gd name="T20" fmla="*/ 114 w 114"/>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42">
                  <a:moveTo>
                    <a:pt x="114" y="0"/>
                  </a:moveTo>
                  <a:lnTo>
                    <a:pt x="114" y="0"/>
                  </a:lnTo>
                  <a:lnTo>
                    <a:pt x="96" y="10"/>
                  </a:lnTo>
                  <a:lnTo>
                    <a:pt x="70" y="22"/>
                  </a:lnTo>
                  <a:lnTo>
                    <a:pt x="38" y="32"/>
                  </a:lnTo>
                  <a:lnTo>
                    <a:pt x="0" y="42"/>
                  </a:lnTo>
                  <a:lnTo>
                    <a:pt x="0" y="42"/>
                  </a:lnTo>
                  <a:lnTo>
                    <a:pt x="38" y="32"/>
                  </a:lnTo>
                  <a:lnTo>
                    <a:pt x="70" y="22"/>
                  </a:lnTo>
                  <a:lnTo>
                    <a:pt x="96" y="1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Rectangle 223"/>
            <p:cNvSpPr>
              <a:spLocks noChangeArrowheads="1"/>
            </p:cNvSpPr>
            <p:nvPr/>
          </p:nvSpPr>
          <p:spPr bwMode="auto">
            <a:xfrm>
              <a:off x="-8801417" y="66647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Rectangle 224"/>
            <p:cNvSpPr>
              <a:spLocks noChangeArrowheads="1"/>
            </p:cNvSpPr>
            <p:nvPr/>
          </p:nvSpPr>
          <p:spPr bwMode="auto">
            <a:xfrm>
              <a:off x="-8801417" y="66647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Rectangle 225"/>
            <p:cNvSpPr>
              <a:spLocks noChangeArrowheads="1"/>
            </p:cNvSpPr>
            <p:nvPr/>
          </p:nvSpPr>
          <p:spPr bwMode="auto">
            <a:xfrm>
              <a:off x="-8798242" y="66647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226"/>
            <p:cNvSpPr>
              <a:spLocks/>
            </p:cNvSpPr>
            <p:nvPr/>
          </p:nvSpPr>
          <p:spPr bwMode="auto">
            <a:xfrm>
              <a:off x="-8798242" y="6661595"/>
              <a:ext cx="0" cy="3175"/>
            </a:xfrm>
            <a:custGeom>
              <a:avLst/>
              <a:gdLst>
                <a:gd name="T0" fmla="*/ 0 h 2"/>
                <a:gd name="T1" fmla="*/ 0 h 2"/>
                <a:gd name="T2" fmla="*/ 2 h 2"/>
                <a:gd name="T3" fmla="*/ 2 h 2"/>
                <a:gd name="T4" fmla="*/ 2 h 2"/>
                <a:gd name="T5" fmla="*/ 2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0"/>
                  </a:lnTo>
                  <a:lnTo>
                    <a:pt x="0" y="2"/>
                  </a:lnTo>
                  <a:lnTo>
                    <a:pt x="0" y="2"/>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227"/>
            <p:cNvSpPr>
              <a:spLocks/>
            </p:cNvSpPr>
            <p:nvPr/>
          </p:nvSpPr>
          <p:spPr bwMode="auto">
            <a:xfrm>
              <a:off x="-8798242" y="6601270"/>
              <a:ext cx="95250" cy="60325"/>
            </a:xfrm>
            <a:custGeom>
              <a:avLst/>
              <a:gdLst>
                <a:gd name="T0" fmla="*/ 60 w 60"/>
                <a:gd name="T1" fmla="*/ 0 h 38"/>
                <a:gd name="T2" fmla="*/ 60 w 60"/>
                <a:gd name="T3" fmla="*/ 0 h 38"/>
                <a:gd name="T4" fmla="*/ 24 w 60"/>
                <a:gd name="T5" fmla="*/ 22 h 38"/>
                <a:gd name="T6" fmla="*/ 0 w 60"/>
                <a:gd name="T7" fmla="*/ 38 h 38"/>
                <a:gd name="T8" fmla="*/ 0 w 60"/>
                <a:gd name="T9" fmla="*/ 38 h 38"/>
                <a:gd name="T10" fmla="*/ 24 w 60"/>
                <a:gd name="T11" fmla="*/ 22 h 38"/>
                <a:gd name="T12" fmla="*/ 60 w 6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60" h="38">
                  <a:moveTo>
                    <a:pt x="60" y="0"/>
                  </a:moveTo>
                  <a:lnTo>
                    <a:pt x="60" y="0"/>
                  </a:lnTo>
                  <a:lnTo>
                    <a:pt x="24" y="22"/>
                  </a:lnTo>
                  <a:lnTo>
                    <a:pt x="0" y="38"/>
                  </a:lnTo>
                  <a:lnTo>
                    <a:pt x="0" y="38"/>
                  </a:lnTo>
                  <a:lnTo>
                    <a:pt x="24" y="22"/>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228"/>
            <p:cNvSpPr>
              <a:spLocks/>
            </p:cNvSpPr>
            <p:nvPr/>
          </p:nvSpPr>
          <p:spPr bwMode="auto">
            <a:xfrm>
              <a:off x="-9157017" y="6467920"/>
              <a:ext cx="704850" cy="552450"/>
            </a:xfrm>
            <a:custGeom>
              <a:avLst/>
              <a:gdLst>
                <a:gd name="T0" fmla="*/ 444 w 444"/>
                <a:gd name="T1" fmla="*/ 0 h 348"/>
                <a:gd name="T2" fmla="*/ 286 w 444"/>
                <a:gd name="T3" fmla="*/ 84 h 348"/>
                <a:gd name="T4" fmla="*/ 250 w 444"/>
                <a:gd name="T5" fmla="*/ 106 h 348"/>
                <a:gd name="T6" fmla="*/ 226 w 444"/>
                <a:gd name="T7" fmla="*/ 122 h 348"/>
                <a:gd name="T8" fmla="*/ 226 w 444"/>
                <a:gd name="T9" fmla="*/ 122 h 348"/>
                <a:gd name="T10" fmla="*/ 226 w 444"/>
                <a:gd name="T11" fmla="*/ 124 h 348"/>
                <a:gd name="T12" fmla="*/ 226 w 444"/>
                <a:gd name="T13" fmla="*/ 124 h 348"/>
                <a:gd name="T14" fmla="*/ 226 w 444"/>
                <a:gd name="T15" fmla="*/ 124 h 348"/>
                <a:gd name="T16" fmla="*/ 224 w 444"/>
                <a:gd name="T17" fmla="*/ 124 h 348"/>
                <a:gd name="T18" fmla="*/ 224 w 444"/>
                <a:gd name="T19" fmla="*/ 124 h 348"/>
                <a:gd name="T20" fmla="*/ 224 w 444"/>
                <a:gd name="T21" fmla="*/ 124 h 348"/>
                <a:gd name="T22" fmla="*/ 224 w 444"/>
                <a:gd name="T23" fmla="*/ 124 h 348"/>
                <a:gd name="T24" fmla="*/ 224 w 444"/>
                <a:gd name="T25" fmla="*/ 124 h 348"/>
                <a:gd name="T26" fmla="*/ 206 w 444"/>
                <a:gd name="T27" fmla="*/ 134 h 348"/>
                <a:gd name="T28" fmla="*/ 148 w 444"/>
                <a:gd name="T29" fmla="*/ 156 h 348"/>
                <a:gd name="T30" fmla="*/ 110 w 444"/>
                <a:gd name="T31" fmla="*/ 166 h 348"/>
                <a:gd name="T32" fmla="*/ 0 w 444"/>
                <a:gd name="T33" fmla="*/ 194 h 348"/>
                <a:gd name="T34" fmla="*/ 8 w 444"/>
                <a:gd name="T35" fmla="*/ 206 h 348"/>
                <a:gd name="T36" fmla="*/ 16 w 444"/>
                <a:gd name="T37" fmla="*/ 236 h 348"/>
                <a:gd name="T38" fmla="*/ 16 w 444"/>
                <a:gd name="T39" fmla="*/ 290 h 348"/>
                <a:gd name="T40" fmla="*/ 14 w 444"/>
                <a:gd name="T41" fmla="*/ 314 h 348"/>
                <a:gd name="T42" fmla="*/ 8 w 444"/>
                <a:gd name="T43" fmla="*/ 348 h 348"/>
                <a:gd name="T44" fmla="*/ 130 w 444"/>
                <a:gd name="T45" fmla="*/ 332 h 348"/>
                <a:gd name="T46" fmla="*/ 246 w 444"/>
                <a:gd name="T47" fmla="*/ 308 h 348"/>
                <a:gd name="T48" fmla="*/ 272 w 444"/>
                <a:gd name="T49" fmla="*/ 302 h 348"/>
                <a:gd name="T50" fmla="*/ 276 w 444"/>
                <a:gd name="T51" fmla="*/ 296 h 348"/>
                <a:gd name="T52" fmla="*/ 372 w 444"/>
                <a:gd name="T53" fmla="*/ 184 h 348"/>
                <a:gd name="T54" fmla="*/ 396 w 444"/>
                <a:gd name="T55" fmla="*/ 154 h 348"/>
                <a:gd name="T56" fmla="*/ 418 w 444"/>
                <a:gd name="T57" fmla="*/ 124 h 348"/>
                <a:gd name="T58" fmla="*/ 434 w 444"/>
                <a:gd name="T59" fmla="*/ 92 h 348"/>
                <a:gd name="T60" fmla="*/ 442 w 444"/>
                <a:gd name="T61" fmla="*/ 56 h 348"/>
                <a:gd name="T62" fmla="*/ 444 w 444"/>
                <a:gd name="T63" fmla="*/ 2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348">
                  <a:moveTo>
                    <a:pt x="444" y="0"/>
                  </a:moveTo>
                  <a:lnTo>
                    <a:pt x="444" y="0"/>
                  </a:lnTo>
                  <a:lnTo>
                    <a:pt x="364" y="42"/>
                  </a:lnTo>
                  <a:lnTo>
                    <a:pt x="286" y="84"/>
                  </a:lnTo>
                  <a:lnTo>
                    <a:pt x="286" y="84"/>
                  </a:lnTo>
                  <a:lnTo>
                    <a:pt x="250" y="106"/>
                  </a:lnTo>
                  <a:lnTo>
                    <a:pt x="226" y="122"/>
                  </a:lnTo>
                  <a:lnTo>
                    <a:pt x="226" y="122"/>
                  </a:lnTo>
                  <a:lnTo>
                    <a:pt x="226" y="122"/>
                  </a:lnTo>
                  <a:lnTo>
                    <a:pt x="226" y="122"/>
                  </a:lnTo>
                  <a:lnTo>
                    <a:pt x="226" y="124"/>
                  </a:lnTo>
                  <a:lnTo>
                    <a:pt x="226" y="124"/>
                  </a:lnTo>
                  <a:lnTo>
                    <a:pt x="226" y="124"/>
                  </a:lnTo>
                  <a:lnTo>
                    <a:pt x="226" y="124"/>
                  </a:lnTo>
                  <a:lnTo>
                    <a:pt x="226" y="124"/>
                  </a:lnTo>
                  <a:lnTo>
                    <a:pt x="226" y="124"/>
                  </a:lnTo>
                  <a:lnTo>
                    <a:pt x="226" y="124"/>
                  </a:lnTo>
                  <a:lnTo>
                    <a:pt x="224" y="124"/>
                  </a:lnTo>
                  <a:lnTo>
                    <a:pt x="224" y="124"/>
                  </a:lnTo>
                  <a:lnTo>
                    <a:pt x="224" y="124"/>
                  </a:lnTo>
                  <a:lnTo>
                    <a:pt x="224" y="124"/>
                  </a:lnTo>
                  <a:lnTo>
                    <a:pt x="224" y="124"/>
                  </a:lnTo>
                  <a:lnTo>
                    <a:pt x="224" y="124"/>
                  </a:lnTo>
                  <a:lnTo>
                    <a:pt x="224" y="124"/>
                  </a:lnTo>
                  <a:lnTo>
                    <a:pt x="224" y="124"/>
                  </a:lnTo>
                  <a:lnTo>
                    <a:pt x="224" y="124"/>
                  </a:lnTo>
                  <a:lnTo>
                    <a:pt x="224" y="124"/>
                  </a:lnTo>
                  <a:lnTo>
                    <a:pt x="206" y="134"/>
                  </a:lnTo>
                  <a:lnTo>
                    <a:pt x="180" y="146"/>
                  </a:lnTo>
                  <a:lnTo>
                    <a:pt x="148" y="156"/>
                  </a:lnTo>
                  <a:lnTo>
                    <a:pt x="110" y="166"/>
                  </a:lnTo>
                  <a:lnTo>
                    <a:pt x="110" y="166"/>
                  </a:lnTo>
                  <a:lnTo>
                    <a:pt x="0" y="194"/>
                  </a:lnTo>
                  <a:lnTo>
                    <a:pt x="0" y="194"/>
                  </a:lnTo>
                  <a:lnTo>
                    <a:pt x="4" y="200"/>
                  </a:lnTo>
                  <a:lnTo>
                    <a:pt x="8" y="206"/>
                  </a:lnTo>
                  <a:lnTo>
                    <a:pt x="14" y="220"/>
                  </a:lnTo>
                  <a:lnTo>
                    <a:pt x="16" y="236"/>
                  </a:lnTo>
                  <a:lnTo>
                    <a:pt x="18" y="254"/>
                  </a:lnTo>
                  <a:lnTo>
                    <a:pt x="16" y="290"/>
                  </a:lnTo>
                  <a:lnTo>
                    <a:pt x="14" y="314"/>
                  </a:lnTo>
                  <a:lnTo>
                    <a:pt x="14" y="314"/>
                  </a:lnTo>
                  <a:lnTo>
                    <a:pt x="8" y="348"/>
                  </a:lnTo>
                  <a:lnTo>
                    <a:pt x="8" y="348"/>
                  </a:lnTo>
                  <a:lnTo>
                    <a:pt x="70" y="342"/>
                  </a:lnTo>
                  <a:lnTo>
                    <a:pt x="130" y="332"/>
                  </a:lnTo>
                  <a:lnTo>
                    <a:pt x="190" y="320"/>
                  </a:lnTo>
                  <a:lnTo>
                    <a:pt x="246" y="308"/>
                  </a:lnTo>
                  <a:lnTo>
                    <a:pt x="246" y="308"/>
                  </a:lnTo>
                  <a:lnTo>
                    <a:pt x="272" y="302"/>
                  </a:lnTo>
                  <a:lnTo>
                    <a:pt x="272" y="302"/>
                  </a:lnTo>
                  <a:lnTo>
                    <a:pt x="276" y="296"/>
                  </a:lnTo>
                  <a:lnTo>
                    <a:pt x="276" y="296"/>
                  </a:lnTo>
                  <a:lnTo>
                    <a:pt x="372" y="184"/>
                  </a:lnTo>
                  <a:lnTo>
                    <a:pt x="372" y="184"/>
                  </a:lnTo>
                  <a:lnTo>
                    <a:pt x="396" y="154"/>
                  </a:lnTo>
                  <a:lnTo>
                    <a:pt x="408" y="140"/>
                  </a:lnTo>
                  <a:lnTo>
                    <a:pt x="418" y="124"/>
                  </a:lnTo>
                  <a:lnTo>
                    <a:pt x="426" y="110"/>
                  </a:lnTo>
                  <a:lnTo>
                    <a:pt x="434" y="92"/>
                  </a:lnTo>
                  <a:lnTo>
                    <a:pt x="440" y="76"/>
                  </a:lnTo>
                  <a:lnTo>
                    <a:pt x="442" y="56"/>
                  </a:lnTo>
                  <a:lnTo>
                    <a:pt x="442" y="56"/>
                  </a:lnTo>
                  <a:lnTo>
                    <a:pt x="444" y="28"/>
                  </a:lnTo>
                  <a:lnTo>
                    <a:pt x="444" y="0"/>
                  </a:lnTo>
                  <a:close/>
                </a:path>
              </a:pathLst>
            </a:custGeom>
            <a:solidFill>
              <a:srgbClr val="F2E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229"/>
            <p:cNvSpPr>
              <a:spLocks/>
            </p:cNvSpPr>
            <p:nvPr/>
          </p:nvSpPr>
          <p:spPr bwMode="auto">
            <a:xfrm>
              <a:off x="-9157017" y="6467920"/>
              <a:ext cx="704850" cy="552450"/>
            </a:xfrm>
            <a:custGeom>
              <a:avLst/>
              <a:gdLst>
                <a:gd name="T0" fmla="*/ 444 w 444"/>
                <a:gd name="T1" fmla="*/ 0 h 348"/>
                <a:gd name="T2" fmla="*/ 286 w 444"/>
                <a:gd name="T3" fmla="*/ 84 h 348"/>
                <a:gd name="T4" fmla="*/ 250 w 444"/>
                <a:gd name="T5" fmla="*/ 106 h 348"/>
                <a:gd name="T6" fmla="*/ 226 w 444"/>
                <a:gd name="T7" fmla="*/ 122 h 348"/>
                <a:gd name="T8" fmla="*/ 226 w 444"/>
                <a:gd name="T9" fmla="*/ 122 h 348"/>
                <a:gd name="T10" fmla="*/ 226 w 444"/>
                <a:gd name="T11" fmla="*/ 124 h 348"/>
                <a:gd name="T12" fmla="*/ 226 w 444"/>
                <a:gd name="T13" fmla="*/ 124 h 348"/>
                <a:gd name="T14" fmla="*/ 226 w 444"/>
                <a:gd name="T15" fmla="*/ 124 h 348"/>
                <a:gd name="T16" fmla="*/ 224 w 444"/>
                <a:gd name="T17" fmla="*/ 124 h 348"/>
                <a:gd name="T18" fmla="*/ 224 w 444"/>
                <a:gd name="T19" fmla="*/ 124 h 348"/>
                <a:gd name="T20" fmla="*/ 224 w 444"/>
                <a:gd name="T21" fmla="*/ 124 h 348"/>
                <a:gd name="T22" fmla="*/ 224 w 444"/>
                <a:gd name="T23" fmla="*/ 124 h 348"/>
                <a:gd name="T24" fmla="*/ 224 w 444"/>
                <a:gd name="T25" fmla="*/ 124 h 348"/>
                <a:gd name="T26" fmla="*/ 206 w 444"/>
                <a:gd name="T27" fmla="*/ 134 h 348"/>
                <a:gd name="T28" fmla="*/ 148 w 444"/>
                <a:gd name="T29" fmla="*/ 156 h 348"/>
                <a:gd name="T30" fmla="*/ 110 w 444"/>
                <a:gd name="T31" fmla="*/ 166 h 348"/>
                <a:gd name="T32" fmla="*/ 0 w 444"/>
                <a:gd name="T33" fmla="*/ 194 h 348"/>
                <a:gd name="T34" fmla="*/ 8 w 444"/>
                <a:gd name="T35" fmla="*/ 206 h 348"/>
                <a:gd name="T36" fmla="*/ 16 w 444"/>
                <a:gd name="T37" fmla="*/ 236 h 348"/>
                <a:gd name="T38" fmla="*/ 16 w 444"/>
                <a:gd name="T39" fmla="*/ 290 h 348"/>
                <a:gd name="T40" fmla="*/ 14 w 444"/>
                <a:gd name="T41" fmla="*/ 314 h 348"/>
                <a:gd name="T42" fmla="*/ 8 w 444"/>
                <a:gd name="T43" fmla="*/ 348 h 348"/>
                <a:gd name="T44" fmla="*/ 130 w 444"/>
                <a:gd name="T45" fmla="*/ 332 h 348"/>
                <a:gd name="T46" fmla="*/ 246 w 444"/>
                <a:gd name="T47" fmla="*/ 308 h 348"/>
                <a:gd name="T48" fmla="*/ 272 w 444"/>
                <a:gd name="T49" fmla="*/ 302 h 348"/>
                <a:gd name="T50" fmla="*/ 276 w 444"/>
                <a:gd name="T51" fmla="*/ 296 h 348"/>
                <a:gd name="T52" fmla="*/ 372 w 444"/>
                <a:gd name="T53" fmla="*/ 184 h 348"/>
                <a:gd name="T54" fmla="*/ 396 w 444"/>
                <a:gd name="T55" fmla="*/ 154 h 348"/>
                <a:gd name="T56" fmla="*/ 418 w 444"/>
                <a:gd name="T57" fmla="*/ 124 h 348"/>
                <a:gd name="T58" fmla="*/ 434 w 444"/>
                <a:gd name="T59" fmla="*/ 92 h 348"/>
                <a:gd name="T60" fmla="*/ 442 w 444"/>
                <a:gd name="T61" fmla="*/ 56 h 348"/>
                <a:gd name="T62" fmla="*/ 444 w 444"/>
                <a:gd name="T63" fmla="*/ 2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348">
                  <a:moveTo>
                    <a:pt x="444" y="0"/>
                  </a:moveTo>
                  <a:lnTo>
                    <a:pt x="444" y="0"/>
                  </a:lnTo>
                  <a:lnTo>
                    <a:pt x="364" y="42"/>
                  </a:lnTo>
                  <a:lnTo>
                    <a:pt x="286" y="84"/>
                  </a:lnTo>
                  <a:lnTo>
                    <a:pt x="286" y="84"/>
                  </a:lnTo>
                  <a:lnTo>
                    <a:pt x="250" y="106"/>
                  </a:lnTo>
                  <a:lnTo>
                    <a:pt x="226" y="122"/>
                  </a:lnTo>
                  <a:lnTo>
                    <a:pt x="226" y="122"/>
                  </a:lnTo>
                  <a:lnTo>
                    <a:pt x="226" y="122"/>
                  </a:lnTo>
                  <a:lnTo>
                    <a:pt x="226" y="122"/>
                  </a:lnTo>
                  <a:lnTo>
                    <a:pt x="226" y="124"/>
                  </a:lnTo>
                  <a:lnTo>
                    <a:pt x="226" y="124"/>
                  </a:lnTo>
                  <a:lnTo>
                    <a:pt x="226" y="124"/>
                  </a:lnTo>
                  <a:lnTo>
                    <a:pt x="226" y="124"/>
                  </a:lnTo>
                  <a:lnTo>
                    <a:pt x="226" y="124"/>
                  </a:lnTo>
                  <a:lnTo>
                    <a:pt x="226" y="124"/>
                  </a:lnTo>
                  <a:lnTo>
                    <a:pt x="226" y="124"/>
                  </a:lnTo>
                  <a:lnTo>
                    <a:pt x="224" y="124"/>
                  </a:lnTo>
                  <a:lnTo>
                    <a:pt x="224" y="124"/>
                  </a:lnTo>
                  <a:lnTo>
                    <a:pt x="224" y="124"/>
                  </a:lnTo>
                  <a:lnTo>
                    <a:pt x="224" y="124"/>
                  </a:lnTo>
                  <a:lnTo>
                    <a:pt x="224" y="124"/>
                  </a:lnTo>
                  <a:lnTo>
                    <a:pt x="224" y="124"/>
                  </a:lnTo>
                  <a:lnTo>
                    <a:pt x="224" y="124"/>
                  </a:lnTo>
                  <a:lnTo>
                    <a:pt x="224" y="124"/>
                  </a:lnTo>
                  <a:lnTo>
                    <a:pt x="224" y="124"/>
                  </a:lnTo>
                  <a:lnTo>
                    <a:pt x="224" y="124"/>
                  </a:lnTo>
                  <a:lnTo>
                    <a:pt x="206" y="134"/>
                  </a:lnTo>
                  <a:lnTo>
                    <a:pt x="180" y="146"/>
                  </a:lnTo>
                  <a:lnTo>
                    <a:pt x="148" y="156"/>
                  </a:lnTo>
                  <a:lnTo>
                    <a:pt x="110" y="166"/>
                  </a:lnTo>
                  <a:lnTo>
                    <a:pt x="110" y="166"/>
                  </a:lnTo>
                  <a:lnTo>
                    <a:pt x="0" y="194"/>
                  </a:lnTo>
                  <a:lnTo>
                    <a:pt x="0" y="194"/>
                  </a:lnTo>
                  <a:lnTo>
                    <a:pt x="4" y="200"/>
                  </a:lnTo>
                  <a:lnTo>
                    <a:pt x="8" y="206"/>
                  </a:lnTo>
                  <a:lnTo>
                    <a:pt x="14" y="220"/>
                  </a:lnTo>
                  <a:lnTo>
                    <a:pt x="16" y="236"/>
                  </a:lnTo>
                  <a:lnTo>
                    <a:pt x="18" y="254"/>
                  </a:lnTo>
                  <a:lnTo>
                    <a:pt x="16" y="290"/>
                  </a:lnTo>
                  <a:lnTo>
                    <a:pt x="14" y="314"/>
                  </a:lnTo>
                  <a:lnTo>
                    <a:pt x="14" y="314"/>
                  </a:lnTo>
                  <a:lnTo>
                    <a:pt x="8" y="348"/>
                  </a:lnTo>
                  <a:lnTo>
                    <a:pt x="8" y="348"/>
                  </a:lnTo>
                  <a:lnTo>
                    <a:pt x="70" y="342"/>
                  </a:lnTo>
                  <a:lnTo>
                    <a:pt x="130" y="332"/>
                  </a:lnTo>
                  <a:lnTo>
                    <a:pt x="190" y="320"/>
                  </a:lnTo>
                  <a:lnTo>
                    <a:pt x="246" y="308"/>
                  </a:lnTo>
                  <a:lnTo>
                    <a:pt x="246" y="308"/>
                  </a:lnTo>
                  <a:lnTo>
                    <a:pt x="272" y="302"/>
                  </a:lnTo>
                  <a:lnTo>
                    <a:pt x="272" y="302"/>
                  </a:lnTo>
                  <a:lnTo>
                    <a:pt x="276" y="296"/>
                  </a:lnTo>
                  <a:lnTo>
                    <a:pt x="276" y="296"/>
                  </a:lnTo>
                  <a:lnTo>
                    <a:pt x="372" y="184"/>
                  </a:lnTo>
                  <a:lnTo>
                    <a:pt x="372" y="184"/>
                  </a:lnTo>
                  <a:lnTo>
                    <a:pt x="396" y="154"/>
                  </a:lnTo>
                  <a:lnTo>
                    <a:pt x="408" y="140"/>
                  </a:lnTo>
                  <a:lnTo>
                    <a:pt x="418" y="124"/>
                  </a:lnTo>
                  <a:lnTo>
                    <a:pt x="426" y="110"/>
                  </a:lnTo>
                  <a:lnTo>
                    <a:pt x="434" y="92"/>
                  </a:lnTo>
                  <a:lnTo>
                    <a:pt x="440" y="76"/>
                  </a:lnTo>
                  <a:lnTo>
                    <a:pt x="442" y="56"/>
                  </a:lnTo>
                  <a:lnTo>
                    <a:pt x="442" y="56"/>
                  </a:lnTo>
                  <a:lnTo>
                    <a:pt x="444" y="28"/>
                  </a:lnTo>
                  <a:lnTo>
                    <a:pt x="4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230"/>
            <p:cNvSpPr>
              <a:spLocks/>
            </p:cNvSpPr>
            <p:nvPr/>
          </p:nvSpPr>
          <p:spPr bwMode="auto">
            <a:xfrm>
              <a:off x="-9468167" y="6017070"/>
              <a:ext cx="1076325" cy="1165225"/>
            </a:xfrm>
            <a:custGeom>
              <a:avLst/>
              <a:gdLst>
                <a:gd name="T0" fmla="*/ 48 w 678"/>
                <a:gd name="T1" fmla="*/ 516 h 734"/>
                <a:gd name="T2" fmla="*/ 26 w 678"/>
                <a:gd name="T3" fmla="*/ 490 h 734"/>
                <a:gd name="T4" fmla="*/ 10 w 678"/>
                <a:gd name="T5" fmla="*/ 464 h 734"/>
                <a:gd name="T6" fmla="*/ 2 w 678"/>
                <a:gd name="T7" fmla="*/ 434 h 734"/>
                <a:gd name="T8" fmla="*/ 0 w 678"/>
                <a:gd name="T9" fmla="*/ 404 h 734"/>
                <a:gd name="T10" fmla="*/ 4 w 678"/>
                <a:gd name="T11" fmla="*/ 374 h 734"/>
                <a:gd name="T12" fmla="*/ 24 w 678"/>
                <a:gd name="T13" fmla="*/ 310 h 734"/>
                <a:gd name="T14" fmla="*/ 56 w 678"/>
                <a:gd name="T15" fmla="*/ 250 h 734"/>
                <a:gd name="T16" fmla="*/ 96 w 678"/>
                <a:gd name="T17" fmla="*/ 194 h 734"/>
                <a:gd name="T18" fmla="*/ 140 w 678"/>
                <a:gd name="T19" fmla="*/ 148 h 734"/>
                <a:gd name="T20" fmla="*/ 180 w 678"/>
                <a:gd name="T21" fmla="*/ 112 h 734"/>
                <a:gd name="T22" fmla="*/ 198 w 678"/>
                <a:gd name="T23" fmla="*/ 100 h 734"/>
                <a:gd name="T24" fmla="*/ 310 w 678"/>
                <a:gd name="T25" fmla="*/ 42 h 734"/>
                <a:gd name="T26" fmla="*/ 400 w 678"/>
                <a:gd name="T27" fmla="*/ 10 h 734"/>
                <a:gd name="T28" fmla="*/ 472 w 678"/>
                <a:gd name="T29" fmla="*/ 0 h 734"/>
                <a:gd name="T30" fmla="*/ 528 w 678"/>
                <a:gd name="T31" fmla="*/ 6 h 734"/>
                <a:gd name="T32" fmla="*/ 570 w 678"/>
                <a:gd name="T33" fmla="*/ 22 h 734"/>
                <a:gd name="T34" fmla="*/ 600 w 678"/>
                <a:gd name="T35" fmla="*/ 44 h 734"/>
                <a:gd name="T36" fmla="*/ 622 w 678"/>
                <a:gd name="T37" fmla="*/ 66 h 734"/>
                <a:gd name="T38" fmla="*/ 636 w 678"/>
                <a:gd name="T39" fmla="*/ 84 h 734"/>
                <a:gd name="T40" fmla="*/ 666 w 678"/>
                <a:gd name="T41" fmla="*/ 132 h 734"/>
                <a:gd name="T42" fmla="*/ 678 w 678"/>
                <a:gd name="T43" fmla="*/ 182 h 734"/>
                <a:gd name="T44" fmla="*/ 672 w 678"/>
                <a:gd name="T45" fmla="*/ 236 h 734"/>
                <a:gd name="T46" fmla="*/ 654 w 678"/>
                <a:gd name="T47" fmla="*/ 290 h 734"/>
                <a:gd name="T48" fmla="*/ 622 w 678"/>
                <a:gd name="T49" fmla="*/ 344 h 734"/>
                <a:gd name="T50" fmla="*/ 582 w 678"/>
                <a:gd name="T51" fmla="*/ 398 h 734"/>
                <a:gd name="T52" fmla="*/ 534 w 678"/>
                <a:gd name="T53" fmla="*/ 450 h 734"/>
                <a:gd name="T54" fmla="*/ 428 w 678"/>
                <a:gd name="T55" fmla="*/ 550 h 734"/>
                <a:gd name="T56" fmla="*/ 320 w 678"/>
                <a:gd name="T57" fmla="*/ 632 h 734"/>
                <a:gd name="T58" fmla="*/ 196 w 678"/>
                <a:gd name="T59" fmla="*/ 716 h 734"/>
                <a:gd name="T60" fmla="*/ 168 w 678"/>
                <a:gd name="T61" fmla="*/ 734 h 734"/>
                <a:gd name="T62" fmla="*/ 204 w 678"/>
                <a:gd name="T63" fmla="*/ 680 h 734"/>
                <a:gd name="T64" fmla="*/ 226 w 678"/>
                <a:gd name="T65" fmla="*/ 632 h 734"/>
                <a:gd name="T66" fmla="*/ 236 w 678"/>
                <a:gd name="T67" fmla="*/ 590 h 734"/>
                <a:gd name="T68" fmla="*/ 236 w 678"/>
                <a:gd name="T69" fmla="*/ 554 h 734"/>
                <a:gd name="T70" fmla="*/ 232 w 678"/>
                <a:gd name="T71" fmla="*/ 528 h 734"/>
                <a:gd name="T72" fmla="*/ 220 w 678"/>
                <a:gd name="T73" fmla="*/ 494 h 734"/>
                <a:gd name="T74" fmla="*/ 216 w 678"/>
                <a:gd name="T75" fmla="*/ 490 h 734"/>
                <a:gd name="T76" fmla="*/ 190 w 678"/>
                <a:gd name="T77" fmla="*/ 488 h 734"/>
                <a:gd name="T78" fmla="*/ 148 w 678"/>
                <a:gd name="T79" fmla="*/ 490 h 734"/>
                <a:gd name="T80" fmla="*/ 86 w 678"/>
                <a:gd name="T81" fmla="*/ 504 h 734"/>
                <a:gd name="T82" fmla="*/ 48 w 678"/>
                <a:gd name="T83" fmla="*/ 516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8" h="734">
                  <a:moveTo>
                    <a:pt x="48" y="516"/>
                  </a:moveTo>
                  <a:lnTo>
                    <a:pt x="48" y="516"/>
                  </a:lnTo>
                  <a:lnTo>
                    <a:pt x="36" y="504"/>
                  </a:lnTo>
                  <a:lnTo>
                    <a:pt x="26" y="490"/>
                  </a:lnTo>
                  <a:lnTo>
                    <a:pt x="18" y="478"/>
                  </a:lnTo>
                  <a:lnTo>
                    <a:pt x="10" y="464"/>
                  </a:lnTo>
                  <a:lnTo>
                    <a:pt x="6" y="450"/>
                  </a:lnTo>
                  <a:lnTo>
                    <a:pt x="2" y="434"/>
                  </a:lnTo>
                  <a:lnTo>
                    <a:pt x="2" y="420"/>
                  </a:lnTo>
                  <a:lnTo>
                    <a:pt x="0" y="404"/>
                  </a:lnTo>
                  <a:lnTo>
                    <a:pt x="2" y="388"/>
                  </a:lnTo>
                  <a:lnTo>
                    <a:pt x="4" y="374"/>
                  </a:lnTo>
                  <a:lnTo>
                    <a:pt x="12" y="342"/>
                  </a:lnTo>
                  <a:lnTo>
                    <a:pt x="24" y="310"/>
                  </a:lnTo>
                  <a:lnTo>
                    <a:pt x="38" y="280"/>
                  </a:lnTo>
                  <a:lnTo>
                    <a:pt x="56" y="250"/>
                  </a:lnTo>
                  <a:lnTo>
                    <a:pt x="76" y="222"/>
                  </a:lnTo>
                  <a:lnTo>
                    <a:pt x="96" y="194"/>
                  </a:lnTo>
                  <a:lnTo>
                    <a:pt x="118" y="170"/>
                  </a:lnTo>
                  <a:lnTo>
                    <a:pt x="140" y="148"/>
                  </a:lnTo>
                  <a:lnTo>
                    <a:pt x="160" y="128"/>
                  </a:lnTo>
                  <a:lnTo>
                    <a:pt x="180" y="112"/>
                  </a:lnTo>
                  <a:lnTo>
                    <a:pt x="198" y="100"/>
                  </a:lnTo>
                  <a:lnTo>
                    <a:pt x="198" y="100"/>
                  </a:lnTo>
                  <a:lnTo>
                    <a:pt x="256" y="66"/>
                  </a:lnTo>
                  <a:lnTo>
                    <a:pt x="310" y="42"/>
                  </a:lnTo>
                  <a:lnTo>
                    <a:pt x="358" y="22"/>
                  </a:lnTo>
                  <a:lnTo>
                    <a:pt x="400" y="10"/>
                  </a:lnTo>
                  <a:lnTo>
                    <a:pt x="438" y="2"/>
                  </a:lnTo>
                  <a:lnTo>
                    <a:pt x="472" y="0"/>
                  </a:lnTo>
                  <a:lnTo>
                    <a:pt x="502" y="0"/>
                  </a:lnTo>
                  <a:lnTo>
                    <a:pt x="528" y="6"/>
                  </a:lnTo>
                  <a:lnTo>
                    <a:pt x="550" y="12"/>
                  </a:lnTo>
                  <a:lnTo>
                    <a:pt x="570" y="22"/>
                  </a:lnTo>
                  <a:lnTo>
                    <a:pt x="586" y="32"/>
                  </a:lnTo>
                  <a:lnTo>
                    <a:pt x="600" y="44"/>
                  </a:lnTo>
                  <a:lnTo>
                    <a:pt x="612" y="56"/>
                  </a:lnTo>
                  <a:lnTo>
                    <a:pt x="622" y="66"/>
                  </a:lnTo>
                  <a:lnTo>
                    <a:pt x="636" y="84"/>
                  </a:lnTo>
                  <a:lnTo>
                    <a:pt x="636" y="84"/>
                  </a:lnTo>
                  <a:lnTo>
                    <a:pt x="654" y="108"/>
                  </a:lnTo>
                  <a:lnTo>
                    <a:pt x="666" y="132"/>
                  </a:lnTo>
                  <a:lnTo>
                    <a:pt x="674" y="158"/>
                  </a:lnTo>
                  <a:lnTo>
                    <a:pt x="678" y="182"/>
                  </a:lnTo>
                  <a:lnTo>
                    <a:pt x="676" y="210"/>
                  </a:lnTo>
                  <a:lnTo>
                    <a:pt x="672" y="236"/>
                  </a:lnTo>
                  <a:lnTo>
                    <a:pt x="664" y="262"/>
                  </a:lnTo>
                  <a:lnTo>
                    <a:pt x="654" y="290"/>
                  </a:lnTo>
                  <a:lnTo>
                    <a:pt x="638" y="316"/>
                  </a:lnTo>
                  <a:lnTo>
                    <a:pt x="622" y="344"/>
                  </a:lnTo>
                  <a:lnTo>
                    <a:pt x="604" y="372"/>
                  </a:lnTo>
                  <a:lnTo>
                    <a:pt x="582" y="398"/>
                  </a:lnTo>
                  <a:lnTo>
                    <a:pt x="558" y="424"/>
                  </a:lnTo>
                  <a:lnTo>
                    <a:pt x="534" y="450"/>
                  </a:lnTo>
                  <a:lnTo>
                    <a:pt x="482" y="502"/>
                  </a:lnTo>
                  <a:lnTo>
                    <a:pt x="428" y="550"/>
                  </a:lnTo>
                  <a:lnTo>
                    <a:pt x="372" y="594"/>
                  </a:lnTo>
                  <a:lnTo>
                    <a:pt x="320" y="632"/>
                  </a:lnTo>
                  <a:lnTo>
                    <a:pt x="272" y="666"/>
                  </a:lnTo>
                  <a:lnTo>
                    <a:pt x="196" y="716"/>
                  </a:lnTo>
                  <a:lnTo>
                    <a:pt x="168" y="734"/>
                  </a:lnTo>
                  <a:lnTo>
                    <a:pt x="168" y="734"/>
                  </a:lnTo>
                  <a:lnTo>
                    <a:pt x="188" y="706"/>
                  </a:lnTo>
                  <a:lnTo>
                    <a:pt x="204" y="680"/>
                  </a:lnTo>
                  <a:lnTo>
                    <a:pt x="216" y="654"/>
                  </a:lnTo>
                  <a:lnTo>
                    <a:pt x="226" y="632"/>
                  </a:lnTo>
                  <a:lnTo>
                    <a:pt x="232" y="610"/>
                  </a:lnTo>
                  <a:lnTo>
                    <a:pt x="236" y="590"/>
                  </a:lnTo>
                  <a:lnTo>
                    <a:pt x="236" y="572"/>
                  </a:lnTo>
                  <a:lnTo>
                    <a:pt x="236" y="554"/>
                  </a:lnTo>
                  <a:lnTo>
                    <a:pt x="234" y="540"/>
                  </a:lnTo>
                  <a:lnTo>
                    <a:pt x="232" y="528"/>
                  </a:lnTo>
                  <a:lnTo>
                    <a:pt x="226" y="506"/>
                  </a:lnTo>
                  <a:lnTo>
                    <a:pt x="220" y="494"/>
                  </a:lnTo>
                  <a:lnTo>
                    <a:pt x="216" y="490"/>
                  </a:lnTo>
                  <a:lnTo>
                    <a:pt x="216" y="490"/>
                  </a:lnTo>
                  <a:lnTo>
                    <a:pt x="204" y="488"/>
                  </a:lnTo>
                  <a:lnTo>
                    <a:pt x="190" y="488"/>
                  </a:lnTo>
                  <a:lnTo>
                    <a:pt x="172" y="488"/>
                  </a:lnTo>
                  <a:lnTo>
                    <a:pt x="148" y="490"/>
                  </a:lnTo>
                  <a:lnTo>
                    <a:pt x="118" y="494"/>
                  </a:lnTo>
                  <a:lnTo>
                    <a:pt x="86" y="504"/>
                  </a:lnTo>
                  <a:lnTo>
                    <a:pt x="48" y="516"/>
                  </a:lnTo>
                  <a:lnTo>
                    <a:pt x="48" y="516"/>
                  </a:lnTo>
                  <a:close/>
                </a:path>
              </a:pathLst>
            </a:custGeom>
            <a:solidFill>
              <a:srgbClr val="212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231"/>
            <p:cNvSpPr>
              <a:spLocks/>
            </p:cNvSpPr>
            <p:nvPr/>
          </p:nvSpPr>
          <p:spPr bwMode="auto">
            <a:xfrm>
              <a:off x="-9499917" y="6833045"/>
              <a:ext cx="136525" cy="136525"/>
            </a:xfrm>
            <a:custGeom>
              <a:avLst/>
              <a:gdLst>
                <a:gd name="T0" fmla="*/ 82 w 86"/>
                <a:gd name="T1" fmla="*/ 30 h 86"/>
                <a:gd name="T2" fmla="*/ 82 w 86"/>
                <a:gd name="T3" fmla="*/ 30 h 86"/>
                <a:gd name="T4" fmla="*/ 84 w 86"/>
                <a:gd name="T5" fmla="*/ 38 h 86"/>
                <a:gd name="T6" fmla="*/ 86 w 86"/>
                <a:gd name="T7" fmla="*/ 46 h 86"/>
                <a:gd name="T8" fmla="*/ 84 w 86"/>
                <a:gd name="T9" fmla="*/ 54 h 86"/>
                <a:gd name="T10" fmla="*/ 80 w 86"/>
                <a:gd name="T11" fmla="*/ 62 h 86"/>
                <a:gd name="T12" fmla="*/ 76 w 86"/>
                <a:gd name="T13" fmla="*/ 68 h 86"/>
                <a:gd name="T14" fmla="*/ 70 w 86"/>
                <a:gd name="T15" fmla="*/ 76 h 86"/>
                <a:gd name="T16" fmla="*/ 64 w 86"/>
                <a:gd name="T17" fmla="*/ 80 h 86"/>
                <a:gd name="T18" fmla="*/ 56 w 86"/>
                <a:gd name="T19" fmla="*/ 84 h 86"/>
                <a:gd name="T20" fmla="*/ 56 w 86"/>
                <a:gd name="T21" fmla="*/ 84 h 86"/>
                <a:gd name="T22" fmla="*/ 48 w 86"/>
                <a:gd name="T23" fmla="*/ 86 h 86"/>
                <a:gd name="T24" fmla="*/ 40 w 86"/>
                <a:gd name="T25" fmla="*/ 86 h 86"/>
                <a:gd name="T26" fmla="*/ 32 w 86"/>
                <a:gd name="T27" fmla="*/ 84 h 86"/>
                <a:gd name="T28" fmla="*/ 24 w 86"/>
                <a:gd name="T29" fmla="*/ 82 h 86"/>
                <a:gd name="T30" fmla="*/ 16 w 86"/>
                <a:gd name="T31" fmla="*/ 78 h 86"/>
                <a:gd name="T32" fmla="*/ 10 w 86"/>
                <a:gd name="T33" fmla="*/ 72 h 86"/>
                <a:gd name="T34" fmla="*/ 6 w 86"/>
                <a:gd name="T35" fmla="*/ 64 h 86"/>
                <a:gd name="T36" fmla="*/ 2 w 86"/>
                <a:gd name="T37" fmla="*/ 56 h 86"/>
                <a:gd name="T38" fmla="*/ 2 w 86"/>
                <a:gd name="T39" fmla="*/ 56 h 86"/>
                <a:gd name="T40" fmla="*/ 0 w 86"/>
                <a:gd name="T41" fmla="*/ 48 h 86"/>
                <a:gd name="T42" fmla="*/ 0 w 86"/>
                <a:gd name="T43" fmla="*/ 40 h 86"/>
                <a:gd name="T44" fmla="*/ 0 w 86"/>
                <a:gd name="T45" fmla="*/ 32 h 86"/>
                <a:gd name="T46" fmla="*/ 4 w 86"/>
                <a:gd name="T47" fmla="*/ 24 h 86"/>
                <a:gd name="T48" fmla="*/ 8 w 86"/>
                <a:gd name="T49" fmla="*/ 18 h 86"/>
                <a:gd name="T50" fmla="*/ 14 w 86"/>
                <a:gd name="T51" fmla="*/ 10 h 86"/>
                <a:gd name="T52" fmla="*/ 20 w 86"/>
                <a:gd name="T53" fmla="*/ 6 h 86"/>
                <a:gd name="T54" fmla="*/ 28 w 86"/>
                <a:gd name="T55" fmla="*/ 2 h 86"/>
                <a:gd name="T56" fmla="*/ 28 w 86"/>
                <a:gd name="T57" fmla="*/ 2 h 86"/>
                <a:gd name="T58" fmla="*/ 36 w 86"/>
                <a:gd name="T59" fmla="*/ 0 h 86"/>
                <a:gd name="T60" fmla="*/ 46 w 86"/>
                <a:gd name="T61" fmla="*/ 0 h 86"/>
                <a:gd name="T62" fmla="*/ 54 w 86"/>
                <a:gd name="T63" fmla="*/ 2 h 86"/>
                <a:gd name="T64" fmla="*/ 62 w 86"/>
                <a:gd name="T65" fmla="*/ 4 h 86"/>
                <a:gd name="T66" fmla="*/ 68 w 86"/>
                <a:gd name="T67" fmla="*/ 8 h 86"/>
                <a:gd name="T68" fmla="*/ 74 w 86"/>
                <a:gd name="T69" fmla="*/ 14 h 86"/>
                <a:gd name="T70" fmla="*/ 80 w 86"/>
                <a:gd name="T71" fmla="*/ 22 h 86"/>
                <a:gd name="T72" fmla="*/ 82 w 86"/>
                <a:gd name="T73" fmla="*/ 30 h 86"/>
                <a:gd name="T74" fmla="*/ 82 w 86"/>
                <a:gd name="T75"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82" y="30"/>
                  </a:moveTo>
                  <a:lnTo>
                    <a:pt x="82" y="30"/>
                  </a:lnTo>
                  <a:lnTo>
                    <a:pt x="84" y="38"/>
                  </a:lnTo>
                  <a:lnTo>
                    <a:pt x="86" y="46"/>
                  </a:lnTo>
                  <a:lnTo>
                    <a:pt x="84" y="54"/>
                  </a:lnTo>
                  <a:lnTo>
                    <a:pt x="80" y="62"/>
                  </a:lnTo>
                  <a:lnTo>
                    <a:pt x="76" y="68"/>
                  </a:lnTo>
                  <a:lnTo>
                    <a:pt x="70" y="76"/>
                  </a:lnTo>
                  <a:lnTo>
                    <a:pt x="64" y="80"/>
                  </a:lnTo>
                  <a:lnTo>
                    <a:pt x="56" y="84"/>
                  </a:lnTo>
                  <a:lnTo>
                    <a:pt x="56" y="84"/>
                  </a:lnTo>
                  <a:lnTo>
                    <a:pt x="48" y="86"/>
                  </a:lnTo>
                  <a:lnTo>
                    <a:pt x="40" y="86"/>
                  </a:lnTo>
                  <a:lnTo>
                    <a:pt x="32" y="84"/>
                  </a:lnTo>
                  <a:lnTo>
                    <a:pt x="24" y="82"/>
                  </a:lnTo>
                  <a:lnTo>
                    <a:pt x="16" y="78"/>
                  </a:lnTo>
                  <a:lnTo>
                    <a:pt x="10" y="72"/>
                  </a:lnTo>
                  <a:lnTo>
                    <a:pt x="6" y="64"/>
                  </a:lnTo>
                  <a:lnTo>
                    <a:pt x="2" y="56"/>
                  </a:lnTo>
                  <a:lnTo>
                    <a:pt x="2" y="56"/>
                  </a:lnTo>
                  <a:lnTo>
                    <a:pt x="0" y="48"/>
                  </a:lnTo>
                  <a:lnTo>
                    <a:pt x="0" y="40"/>
                  </a:lnTo>
                  <a:lnTo>
                    <a:pt x="0" y="32"/>
                  </a:lnTo>
                  <a:lnTo>
                    <a:pt x="4" y="24"/>
                  </a:lnTo>
                  <a:lnTo>
                    <a:pt x="8" y="18"/>
                  </a:lnTo>
                  <a:lnTo>
                    <a:pt x="14" y="10"/>
                  </a:lnTo>
                  <a:lnTo>
                    <a:pt x="20" y="6"/>
                  </a:lnTo>
                  <a:lnTo>
                    <a:pt x="28" y="2"/>
                  </a:lnTo>
                  <a:lnTo>
                    <a:pt x="28" y="2"/>
                  </a:lnTo>
                  <a:lnTo>
                    <a:pt x="36" y="0"/>
                  </a:lnTo>
                  <a:lnTo>
                    <a:pt x="46" y="0"/>
                  </a:lnTo>
                  <a:lnTo>
                    <a:pt x="54" y="2"/>
                  </a:lnTo>
                  <a:lnTo>
                    <a:pt x="62" y="4"/>
                  </a:lnTo>
                  <a:lnTo>
                    <a:pt x="68" y="8"/>
                  </a:lnTo>
                  <a:lnTo>
                    <a:pt x="74" y="14"/>
                  </a:lnTo>
                  <a:lnTo>
                    <a:pt x="80" y="22"/>
                  </a:lnTo>
                  <a:lnTo>
                    <a:pt x="82" y="30"/>
                  </a:lnTo>
                  <a:lnTo>
                    <a:pt x="82" y="30"/>
                  </a:lnTo>
                  <a:close/>
                </a:path>
              </a:pathLst>
            </a:custGeom>
            <a:solidFill>
              <a:srgbClr val="FFF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232"/>
            <p:cNvSpPr>
              <a:spLocks/>
            </p:cNvSpPr>
            <p:nvPr/>
          </p:nvSpPr>
          <p:spPr bwMode="auto">
            <a:xfrm>
              <a:off x="-8887142" y="7090220"/>
              <a:ext cx="177800" cy="82550"/>
            </a:xfrm>
            <a:custGeom>
              <a:avLst/>
              <a:gdLst>
                <a:gd name="T0" fmla="*/ 48 w 112"/>
                <a:gd name="T1" fmla="*/ 16 h 52"/>
                <a:gd name="T2" fmla="*/ 48 w 112"/>
                <a:gd name="T3" fmla="*/ 16 h 52"/>
                <a:gd name="T4" fmla="*/ 60 w 112"/>
                <a:gd name="T5" fmla="*/ 16 h 52"/>
                <a:gd name="T6" fmla="*/ 72 w 112"/>
                <a:gd name="T7" fmla="*/ 16 h 52"/>
                <a:gd name="T8" fmla="*/ 82 w 112"/>
                <a:gd name="T9" fmla="*/ 18 h 52"/>
                <a:gd name="T10" fmla="*/ 90 w 112"/>
                <a:gd name="T11" fmla="*/ 20 h 52"/>
                <a:gd name="T12" fmla="*/ 96 w 112"/>
                <a:gd name="T13" fmla="*/ 24 h 52"/>
                <a:gd name="T14" fmla="*/ 102 w 112"/>
                <a:gd name="T15" fmla="*/ 30 h 52"/>
                <a:gd name="T16" fmla="*/ 112 w 112"/>
                <a:gd name="T17" fmla="*/ 40 h 52"/>
                <a:gd name="T18" fmla="*/ 112 w 112"/>
                <a:gd name="T19" fmla="*/ 40 h 52"/>
                <a:gd name="T20" fmla="*/ 104 w 112"/>
                <a:gd name="T21" fmla="*/ 26 h 52"/>
                <a:gd name="T22" fmla="*/ 100 w 112"/>
                <a:gd name="T23" fmla="*/ 18 h 52"/>
                <a:gd name="T24" fmla="*/ 94 w 112"/>
                <a:gd name="T25" fmla="*/ 12 h 52"/>
                <a:gd name="T26" fmla="*/ 86 w 112"/>
                <a:gd name="T27" fmla="*/ 6 h 52"/>
                <a:gd name="T28" fmla="*/ 76 w 112"/>
                <a:gd name="T29" fmla="*/ 2 h 52"/>
                <a:gd name="T30" fmla="*/ 62 w 112"/>
                <a:gd name="T31" fmla="*/ 0 h 52"/>
                <a:gd name="T32" fmla="*/ 46 w 112"/>
                <a:gd name="T33" fmla="*/ 0 h 52"/>
                <a:gd name="T34" fmla="*/ 46 w 112"/>
                <a:gd name="T35" fmla="*/ 0 h 52"/>
                <a:gd name="T36" fmla="*/ 36 w 112"/>
                <a:gd name="T37" fmla="*/ 4 h 52"/>
                <a:gd name="T38" fmla="*/ 28 w 112"/>
                <a:gd name="T39" fmla="*/ 8 h 52"/>
                <a:gd name="T40" fmla="*/ 20 w 112"/>
                <a:gd name="T41" fmla="*/ 14 h 52"/>
                <a:gd name="T42" fmla="*/ 12 w 112"/>
                <a:gd name="T43" fmla="*/ 22 h 52"/>
                <a:gd name="T44" fmla="*/ 8 w 112"/>
                <a:gd name="T45" fmla="*/ 30 h 52"/>
                <a:gd name="T46" fmla="*/ 4 w 112"/>
                <a:gd name="T47" fmla="*/ 38 h 52"/>
                <a:gd name="T48" fmla="*/ 2 w 112"/>
                <a:gd name="T49" fmla="*/ 46 h 52"/>
                <a:gd name="T50" fmla="*/ 0 w 112"/>
                <a:gd name="T51" fmla="*/ 52 h 52"/>
                <a:gd name="T52" fmla="*/ 0 w 112"/>
                <a:gd name="T53" fmla="*/ 52 h 52"/>
                <a:gd name="T54" fmla="*/ 8 w 112"/>
                <a:gd name="T55" fmla="*/ 42 h 52"/>
                <a:gd name="T56" fmla="*/ 18 w 112"/>
                <a:gd name="T57" fmla="*/ 32 h 52"/>
                <a:gd name="T58" fmla="*/ 32 w 112"/>
                <a:gd name="T59" fmla="*/ 22 h 52"/>
                <a:gd name="T60" fmla="*/ 40 w 112"/>
                <a:gd name="T61" fmla="*/ 18 h 52"/>
                <a:gd name="T62" fmla="*/ 48 w 112"/>
                <a:gd name="T63" fmla="*/ 16 h 52"/>
                <a:gd name="T64" fmla="*/ 48 w 112"/>
                <a:gd name="T65"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52">
                  <a:moveTo>
                    <a:pt x="48" y="16"/>
                  </a:moveTo>
                  <a:lnTo>
                    <a:pt x="48" y="16"/>
                  </a:lnTo>
                  <a:lnTo>
                    <a:pt x="60" y="16"/>
                  </a:lnTo>
                  <a:lnTo>
                    <a:pt x="72" y="16"/>
                  </a:lnTo>
                  <a:lnTo>
                    <a:pt x="82" y="18"/>
                  </a:lnTo>
                  <a:lnTo>
                    <a:pt x="90" y="20"/>
                  </a:lnTo>
                  <a:lnTo>
                    <a:pt x="96" y="24"/>
                  </a:lnTo>
                  <a:lnTo>
                    <a:pt x="102" y="30"/>
                  </a:lnTo>
                  <a:lnTo>
                    <a:pt x="112" y="40"/>
                  </a:lnTo>
                  <a:lnTo>
                    <a:pt x="112" y="40"/>
                  </a:lnTo>
                  <a:lnTo>
                    <a:pt x="104" y="26"/>
                  </a:lnTo>
                  <a:lnTo>
                    <a:pt x="100" y="18"/>
                  </a:lnTo>
                  <a:lnTo>
                    <a:pt x="94" y="12"/>
                  </a:lnTo>
                  <a:lnTo>
                    <a:pt x="86" y="6"/>
                  </a:lnTo>
                  <a:lnTo>
                    <a:pt x="76" y="2"/>
                  </a:lnTo>
                  <a:lnTo>
                    <a:pt x="62" y="0"/>
                  </a:lnTo>
                  <a:lnTo>
                    <a:pt x="46" y="0"/>
                  </a:lnTo>
                  <a:lnTo>
                    <a:pt x="46" y="0"/>
                  </a:lnTo>
                  <a:lnTo>
                    <a:pt x="36" y="4"/>
                  </a:lnTo>
                  <a:lnTo>
                    <a:pt x="28" y="8"/>
                  </a:lnTo>
                  <a:lnTo>
                    <a:pt x="20" y="14"/>
                  </a:lnTo>
                  <a:lnTo>
                    <a:pt x="12" y="22"/>
                  </a:lnTo>
                  <a:lnTo>
                    <a:pt x="8" y="30"/>
                  </a:lnTo>
                  <a:lnTo>
                    <a:pt x="4" y="38"/>
                  </a:lnTo>
                  <a:lnTo>
                    <a:pt x="2" y="46"/>
                  </a:lnTo>
                  <a:lnTo>
                    <a:pt x="0" y="52"/>
                  </a:lnTo>
                  <a:lnTo>
                    <a:pt x="0" y="52"/>
                  </a:lnTo>
                  <a:lnTo>
                    <a:pt x="8" y="42"/>
                  </a:lnTo>
                  <a:lnTo>
                    <a:pt x="18" y="32"/>
                  </a:lnTo>
                  <a:lnTo>
                    <a:pt x="32" y="22"/>
                  </a:lnTo>
                  <a:lnTo>
                    <a:pt x="40" y="18"/>
                  </a:lnTo>
                  <a:lnTo>
                    <a:pt x="48" y="16"/>
                  </a:lnTo>
                  <a:lnTo>
                    <a:pt x="48" y="16"/>
                  </a:lnTo>
                  <a:close/>
                </a:path>
              </a:pathLst>
            </a:custGeom>
            <a:solidFill>
              <a:srgbClr val="5E4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 name="Group 1"/>
          <p:cNvGrpSpPr/>
          <p:nvPr/>
        </p:nvGrpSpPr>
        <p:grpSpPr>
          <a:xfrm>
            <a:off x="7998113" y="2118586"/>
            <a:ext cx="2404417" cy="3699108"/>
            <a:chOff x="7998113" y="2118586"/>
            <a:chExt cx="2404417" cy="3699108"/>
          </a:xfrm>
        </p:grpSpPr>
        <p:sp>
          <p:nvSpPr>
            <p:cNvPr id="498" name="Oval 497"/>
            <p:cNvSpPr/>
            <p:nvPr/>
          </p:nvSpPr>
          <p:spPr>
            <a:xfrm>
              <a:off x="8115785" y="3873229"/>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9" name="Oval 498"/>
            <p:cNvSpPr/>
            <p:nvPr/>
          </p:nvSpPr>
          <p:spPr>
            <a:xfrm>
              <a:off x="8115785" y="4365022"/>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0" name="Oval 499"/>
            <p:cNvSpPr/>
            <p:nvPr/>
          </p:nvSpPr>
          <p:spPr>
            <a:xfrm>
              <a:off x="8115785" y="4858964"/>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1" name="TextBox 500"/>
            <p:cNvSpPr txBox="1"/>
            <p:nvPr/>
          </p:nvSpPr>
          <p:spPr>
            <a:xfrm>
              <a:off x="8545129" y="3843273"/>
              <a:ext cx="1730459"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502" name="TextBox 501"/>
            <p:cNvSpPr txBox="1"/>
            <p:nvPr/>
          </p:nvSpPr>
          <p:spPr>
            <a:xfrm>
              <a:off x="8138605" y="3919139"/>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1</a:t>
              </a:r>
            </a:p>
          </p:txBody>
        </p:sp>
        <p:sp>
          <p:nvSpPr>
            <p:cNvPr id="503" name="TextBox 502"/>
            <p:cNvSpPr txBox="1"/>
            <p:nvPr/>
          </p:nvSpPr>
          <p:spPr>
            <a:xfrm>
              <a:off x="8138605" y="4402238"/>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2</a:t>
              </a:r>
            </a:p>
          </p:txBody>
        </p:sp>
        <p:sp>
          <p:nvSpPr>
            <p:cNvPr id="504" name="TextBox 503"/>
            <p:cNvSpPr txBox="1"/>
            <p:nvPr/>
          </p:nvSpPr>
          <p:spPr>
            <a:xfrm>
              <a:off x="8138605" y="4896180"/>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3</a:t>
              </a:r>
            </a:p>
          </p:txBody>
        </p:sp>
        <p:sp>
          <p:nvSpPr>
            <p:cNvPr id="505" name="TextBox 504"/>
            <p:cNvSpPr txBox="1"/>
            <p:nvPr/>
          </p:nvSpPr>
          <p:spPr>
            <a:xfrm>
              <a:off x="8545130" y="4343727"/>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506" name="TextBox 505"/>
            <p:cNvSpPr txBox="1"/>
            <p:nvPr/>
          </p:nvSpPr>
          <p:spPr>
            <a:xfrm>
              <a:off x="8545130" y="4834756"/>
              <a:ext cx="1693344"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507" name="TextBox 506"/>
            <p:cNvSpPr txBox="1"/>
            <p:nvPr/>
          </p:nvSpPr>
          <p:spPr>
            <a:xfrm>
              <a:off x="7998113" y="2696836"/>
              <a:ext cx="2404417" cy="923330"/>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texts perhaps here please chorend cool guys. Lorem ipsum dolor.</a:t>
              </a:r>
              <a:endParaRPr kumimoji="0" lang="en-AU"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508" name="TextBox 507"/>
            <p:cNvSpPr txBox="1"/>
            <p:nvPr/>
          </p:nvSpPr>
          <p:spPr>
            <a:xfrm>
              <a:off x="7998113" y="2118586"/>
              <a:ext cx="2110955" cy="553998"/>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Begin with awesome target focus.</a:t>
              </a:r>
              <a:endParaRPr kumimoji="0" lang="en-US" sz="15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endParaRPr>
            </a:p>
          </p:txBody>
        </p:sp>
        <p:sp>
          <p:nvSpPr>
            <p:cNvPr id="509" name="Oval 508"/>
            <p:cNvSpPr/>
            <p:nvPr/>
          </p:nvSpPr>
          <p:spPr>
            <a:xfrm>
              <a:off x="8115785" y="5380237"/>
              <a:ext cx="335748" cy="335748"/>
            </a:xfrm>
            <a:prstGeom prst="ellipse">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0" name="TextBox 509"/>
            <p:cNvSpPr txBox="1"/>
            <p:nvPr/>
          </p:nvSpPr>
          <p:spPr>
            <a:xfrm>
              <a:off x="8138605" y="5417453"/>
              <a:ext cx="282090" cy="246221"/>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4</a:t>
              </a:r>
            </a:p>
          </p:txBody>
        </p:sp>
        <p:sp>
          <p:nvSpPr>
            <p:cNvPr id="511" name="TextBox 510"/>
            <p:cNvSpPr txBox="1"/>
            <p:nvPr/>
          </p:nvSpPr>
          <p:spPr>
            <a:xfrm>
              <a:off x="8545130" y="5356029"/>
              <a:ext cx="1631891"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spTree>
    <p:extLst>
      <p:ext uri="{BB962C8B-B14F-4D97-AF65-F5344CB8AC3E}">
        <p14:creationId xmlns:p14="http://schemas.microsoft.com/office/powerpoint/2010/main" val="154686615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6"/>
                                        </p:tgtEl>
                                        <p:attrNameLst>
                                          <p:attrName>style.visibility</p:attrName>
                                        </p:attrNameLst>
                                      </p:cBhvr>
                                      <p:to>
                                        <p:strVal val="visible"/>
                                      </p:to>
                                    </p:set>
                                    <p:animEffect transition="in" filter="fade">
                                      <p:cBhvr>
                                        <p:cTn id="15" dur="500"/>
                                        <p:tgtEl>
                                          <p:spTgt spid="26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9" name="Group 468"/>
          <p:cNvGrpSpPr/>
          <p:nvPr/>
        </p:nvGrpSpPr>
        <p:grpSpPr>
          <a:xfrm>
            <a:off x="8366805" y="2785583"/>
            <a:ext cx="673898" cy="187297"/>
            <a:chOff x="5712550" y="2785583"/>
            <a:chExt cx="673898" cy="187297"/>
          </a:xfrm>
        </p:grpSpPr>
        <p:cxnSp>
          <p:nvCxnSpPr>
            <p:cNvPr id="470" name="Straight Arrow Connector 469"/>
            <p:cNvCxnSpPr/>
            <p:nvPr/>
          </p:nvCxnSpPr>
          <p:spPr>
            <a:xfrm>
              <a:off x="5712550" y="2887472"/>
              <a:ext cx="669131" cy="0"/>
            </a:xfrm>
            <a:prstGeom prst="straightConnector1">
              <a:avLst/>
            </a:prstGeom>
            <a:ln>
              <a:solidFill>
                <a:schemeClr val="tx1">
                  <a:lumMod val="65000"/>
                  <a:lumOff val="35000"/>
                </a:schemeClr>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471" name="Group 470"/>
            <p:cNvGrpSpPr/>
            <p:nvPr/>
          </p:nvGrpSpPr>
          <p:grpSpPr>
            <a:xfrm rot="181622">
              <a:off x="5759333" y="2785583"/>
              <a:ext cx="627115" cy="187297"/>
              <a:chOff x="2946987" y="1674788"/>
              <a:chExt cx="3925888" cy="2093913"/>
            </a:xfrm>
            <a:solidFill>
              <a:schemeClr val="tx1">
                <a:lumMod val="65000"/>
                <a:lumOff val="35000"/>
              </a:schemeClr>
            </a:solidFill>
          </p:grpSpPr>
          <p:sp>
            <p:nvSpPr>
              <p:cNvPr id="472" name="Freeform 5"/>
              <p:cNvSpPr>
                <a:spLocks/>
              </p:cNvSpPr>
              <p:nvPr/>
            </p:nvSpPr>
            <p:spPr bwMode="auto">
              <a:xfrm>
                <a:off x="2959687" y="1682726"/>
                <a:ext cx="3897313" cy="2078038"/>
              </a:xfrm>
              <a:custGeom>
                <a:avLst/>
                <a:gdLst>
                  <a:gd name="T0" fmla="*/ 1729 w 2455"/>
                  <a:gd name="T1" fmla="*/ 1309 h 1309"/>
                  <a:gd name="T2" fmla="*/ 1746 w 2455"/>
                  <a:gd name="T3" fmla="*/ 1309 h 1309"/>
                  <a:gd name="T4" fmla="*/ 1764 w 2455"/>
                  <a:gd name="T5" fmla="*/ 1299 h 1309"/>
                  <a:gd name="T6" fmla="*/ 1845 w 2455"/>
                  <a:gd name="T7" fmla="*/ 1215 h 1309"/>
                  <a:gd name="T8" fmla="*/ 2104 w 2455"/>
                  <a:gd name="T9" fmla="*/ 968 h 1309"/>
                  <a:gd name="T10" fmla="*/ 2364 w 2455"/>
                  <a:gd name="T11" fmla="*/ 723 h 1309"/>
                  <a:gd name="T12" fmla="*/ 2445 w 2455"/>
                  <a:gd name="T13" fmla="*/ 637 h 1309"/>
                  <a:gd name="T14" fmla="*/ 2455 w 2455"/>
                  <a:gd name="T15" fmla="*/ 622 h 1309"/>
                  <a:gd name="T16" fmla="*/ 2453 w 2455"/>
                  <a:gd name="T17" fmla="*/ 607 h 1309"/>
                  <a:gd name="T18" fmla="*/ 2450 w 2455"/>
                  <a:gd name="T19" fmla="*/ 600 h 1309"/>
                  <a:gd name="T20" fmla="*/ 2445 w 2455"/>
                  <a:gd name="T21" fmla="*/ 593 h 1309"/>
                  <a:gd name="T22" fmla="*/ 2346 w 2455"/>
                  <a:gd name="T23" fmla="*/ 504 h 1309"/>
                  <a:gd name="T24" fmla="*/ 2240 w 2455"/>
                  <a:gd name="T25" fmla="*/ 425 h 1309"/>
                  <a:gd name="T26" fmla="*/ 2023 w 2455"/>
                  <a:gd name="T27" fmla="*/ 272 h 1309"/>
                  <a:gd name="T28" fmla="*/ 1833 w 2455"/>
                  <a:gd name="T29" fmla="*/ 136 h 1309"/>
                  <a:gd name="T30" fmla="*/ 1642 w 2455"/>
                  <a:gd name="T31" fmla="*/ 5 h 1309"/>
                  <a:gd name="T32" fmla="*/ 1635 w 2455"/>
                  <a:gd name="T33" fmla="*/ 2 h 1309"/>
                  <a:gd name="T34" fmla="*/ 1620 w 2455"/>
                  <a:gd name="T35" fmla="*/ 0 h 1309"/>
                  <a:gd name="T36" fmla="*/ 1615 w 2455"/>
                  <a:gd name="T37" fmla="*/ 2 h 1309"/>
                  <a:gd name="T38" fmla="*/ 1591 w 2455"/>
                  <a:gd name="T39" fmla="*/ 15 h 1309"/>
                  <a:gd name="T40" fmla="*/ 1586 w 2455"/>
                  <a:gd name="T41" fmla="*/ 27 h 1309"/>
                  <a:gd name="T42" fmla="*/ 1586 w 2455"/>
                  <a:gd name="T43" fmla="*/ 42 h 1309"/>
                  <a:gd name="T44" fmla="*/ 1593 w 2455"/>
                  <a:gd name="T45" fmla="*/ 79 h 1309"/>
                  <a:gd name="T46" fmla="*/ 1596 w 2455"/>
                  <a:gd name="T47" fmla="*/ 158 h 1309"/>
                  <a:gd name="T48" fmla="*/ 1591 w 2455"/>
                  <a:gd name="T49" fmla="*/ 274 h 1309"/>
                  <a:gd name="T50" fmla="*/ 1588 w 2455"/>
                  <a:gd name="T51" fmla="*/ 353 h 1309"/>
                  <a:gd name="T52" fmla="*/ 1200 w 2455"/>
                  <a:gd name="T53" fmla="*/ 378 h 1309"/>
                  <a:gd name="T54" fmla="*/ 815 w 2455"/>
                  <a:gd name="T55" fmla="*/ 405 h 1309"/>
                  <a:gd name="T56" fmla="*/ 526 w 2455"/>
                  <a:gd name="T57" fmla="*/ 415 h 1309"/>
                  <a:gd name="T58" fmla="*/ 331 w 2455"/>
                  <a:gd name="T59" fmla="*/ 415 h 1309"/>
                  <a:gd name="T60" fmla="*/ 138 w 2455"/>
                  <a:gd name="T61" fmla="*/ 402 h 1309"/>
                  <a:gd name="T62" fmla="*/ 42 w 2455"/>
                  <a:gd name="T63" fmla="*/ 395 h 1309"/>
                  <a:gd name="T64" fmla="*/ 27 w 2455"/>
                  <a:gd name="T65" fmla="*/ 393 h 1309"/>
                  <a:gd name="T66" fmla="*/ 15 w 2455"/>
                  <a:gd name="T67" fmla="*/ 400 h 1309"/>
                  <a:gd name="T68" fmla="*/ 5 w 2455"/>
                  <a:gd name="T69" fmla="*/ 410 h 1309"/>
                  <a:gd name="T70" fmla="*/ 0 w 2455"/>
                  <a:gd name="T71" fmla="*/ 425 h 1309"/>
                  <a:gd name="T72" fmla="*/ 0 w 2455"/>
                  <a:gd name="T73" fmla="*/ 435 h 1309"/>
                  <a:gd name="T74" fmla="*/ 7 w 2455"/>
                  <a:gd name="T75" fmla="*/ 447 h 1309"/>
                  <a:gd name="T76" fmla="*/ 15 w 2455"/>
                  <a:gd name="T77" fmla="*/ 452 h 1309"/>
                  <a:gd name="T78" fmla="*/ 67 w 2455"/>
                  <a:gd name="T79" fmla="*/ 516 h 1309"/>
                  <a:gd name="T80" fmla="*/ 109 w 2455"/>
                  <a:gd name="T81" fmla="*/ 590 h 1309"/>
                  <a:gd name="T82" fmla="*/ 141 w 2455"/>
                  <a:gd name="T83" fmla="*/ 669 h 1309"/>
                  <a:gd name="T84" fmla="*/ 160 w 2455"/>
                  <a:gd name="T85" fmla="*/ 753 h 1309"/>
                  <a:gd name="T86" fmla="*/ 173 w 2455"/>
                  <a:gd name="T87" fmla="*/ 837 h 1309"/>
                  <a:gd name="T88" fmla="*/ 175 w 2455"/>
                  <a:gd name="T89" fmla="*/ 923 h 1309"/>
                  <a:gd name="T90" fmla="*/ 168 w 2455"/>
                  <a:gd name="T91" fmla="*/ 1007 h 1309"/>
                  <a:gd name="T92" fmla="*/ 155 w 2455"/>
                  <a:gd name="T93" fmla="*/ 1089 h 1309"/>
                  <a:gd name="T94" fmla="*/ 153 w 2455"/>
                  <a:gd name="T95" fmla="*/ 1096 h 1309"/>
                  <a:gd name="T96" fmla="*/ 158 w 2455"/>
                  <a:gd name="T97" fmla="*/ 1111 h 1309"/>
                  <a:gd name="T98" fmla="*/ 160 w 2455"/>
                  <a:gd name="T99" fmla="*/ 1116 h 1309"/>
                  <a:gd name="T100" fmla="*/ 170 w 2455"/>
                  <a:gd name="T101" fmla="*/ 1126 h 1309"/>
                  <a:gd name="T102" fmla="*/ 188 w 2455"/>
                  <a:gd name="T103" fmla="*/ 1128 h 1309"/>
                  <a:gd name="T104" fmla="*/ 373 w 2455"/>
                  <a:gd name="T105" fmla="*/ 1118 h 1309"/>
                  <a:gd name="T106" fmla="*/ 746 w 2455"/>
                  <a:gd name="T107" fmla="*/ 1086 h 1309"/>
                  <a:gd name="T108" fmla="*/ 1116 w 2455"/>
                  <a:gd name="T109" fmla="*/ 1049 h 1309"/>
                  <a:gd name="T110" fmla="*/ 1489 w 2455"/>
                  <a:gd name="T111" fmla="*/ 1017 h 1309"/>
                  <a:gd name="T112" fmla="*/ 1675 w 2455"/>
                  <a:gd name="T113" fmla="*/ 1005 h 1309"/>
                  <a:gd name="T114" fmla="*/ 1687 w 2455"/>
                  <a:gd name="T115" fmla="*/ 1281 h 1309"/>
                  <a:gd name="T116" fmla="*/ 1692 w 2455"/>
                  <a:gd name="T117" fmla="*/ 1296 h 1309"/>
                  <a:gd name="T118" fmla="*/ 1702 w 2455"/>
                  <a:gd name="T119" fmla="*/ 1306 h 1309"/>
                  <a:gd name="T120" fmla="*/ 1717 w 2455"/>
                  <a:gd name="T121" fmla="*/ 1309 h 1309"/>
                  <a:gd name="T122" fmla="*/ 1729 w 2455"/>
                  <a:gd name="T123" fmla="*/ 1309 h 1309"/>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2143 w 10000"/>
                  <a:gd name="connsiteY57" fmla="*/ 3170 h 10000"/>
                  <a:gd name="connsiteX58" fmla="*/ 1739 w 10000"/>
                  <a:gd name="connsiteY58" fmla="*/ 3186 h 10000"/>
                  <a:gd name="connsiteX59" fmla="*/ 1348 w 10000"/>
                  <a:gd name="connsiteY59" fmla="*/ 3170 h 10000"/>
                  <a:gd name="connsiteX60" fmla="*/ 957 w 10000"/>
                  <a:gd name="connsiteY60" fmla="*/ 3132 h 10000"/>
                  <a:gd name="connsiteX61" fmla="*/ 562 w 10000"/>
                  <a:gd name="connsiteY61" fmla="*/ 3071 h 10000"/>
                  <a:gd name="connsiteX62" fmla="*/ 171 w 10000"/>
                  <a:gd name="connsiteY62" fmla="*/ 3018 h 10000"/>
                  <a:gd name="connsiteX63" fmla="*/ 171 w 10000"/>
                  <a:gd name="connsiteY63" fmla="*/ 3018 h 10000"/>
                  <a:gd name="connsiteX64" fmla="*/ 138 w 10000"/>
                  <a:gd name="connsiteY64" fmla="*/ 3002 h 10000"/>
                  <a:gd name="connsiteX65" fmla="*/ 110 w 10000"/>
                  <a:gd name="connsiteY65" fmla="*/ 3002 h 10000"/>
                  <a:gd name="connsiteX66" fmla="*/ 81 w 10000"/>
                  <a:gd name="connsiteY66" fmla="*/ 3018 h 10000"/>
                  <a:gd name="connsiteX67" fmla="*/ 61 w 10000"/>
                  <a:gd name="connsiteY67" fmla="*/ 3056 h 10000"/>
                  <a:gd name="connsiteX68" fmla="*/ 29 w 10000"/>
                  <a:gd name="connsiteY68" fmla="*/ 3094 h 10000"/>
                  <a:gd name="connsiteX69" fmla="*/ 20 w 10000"/>
                  <a:gd name="connsiteY69" fmla="*/ 3132 h 10000"/>
                  <a:gd name="connsiteX70" fmla="*/ 8 w 10000"/>
                  <a:gd name="connsiteY70" fmla="*/ 3186 h 10000"/>
                  <a:gd name="connsiteX71" fmla="*/ 0 w 10000"/>
                  <a:gd name="connsiteY71" fmla="*/ 3247 h 10000"/>
                  <a:gd name="connsiteX72" fmla="*/ 0 w 10000"/>
                  <a:gd name="connsiteY72" fmla="*/ 3247 h 10000"/>
                  <a:gd name="connsiteX73" fmla="*/ 0 w 10000"/>
                  <a:gd name="connsiteY73" fmla="*/ 3323 h 10000"/>
                  <a:gd name="connsiteX74" fmla="*/ 8 w 10000"/>
                  <a:gd name="connsiteY74" fmla="*/ 3377 h 10000"/>
                  <a:gd name="connsiteX75" fmla="*/ 29 w 10000"/>
                  <a:gd name="connsiteY75" fmla="*/ 3415 h 10000"/>
                  <a:gd name="connsiteX76" fmla="*/ 61 w 10000"/>
                  <a:gd name="connsiteY76" fmla="*/ 3453 h 10000"/>
                  <a:gd name="connsiteX77" fmla="*/ 61 w 10000"/>
                  <a:gd name="connsiteY77" fmla="*/ 3453 h 10000"/>
                  <a:gd name="connsiteX78" fmla="*/ 171 w 10000"/>
                  <a:gd name="connsiteY78" fmla="*/ 3697 h 10000"/>
                  <a:gd name="connsiteX79" fmla="*/ 273 w 10000"/>
                  <a:gd name="connsiteY79" fmla="*/ 3942 h 10000"/>
                  <a:gd name="connsiteX80" fmla="*/ 363 w 10000"/>
                  <a:gd name="connsiteY80" fmla="*/ 4225 h 10000"/>
                  <a:gd name="connsiteX81" fmla="*/ 444 w 10000"/>
                  <a:gd name="connsiteY81" fmla="*/ 4507 h 10000"/>
                  <a:gd name="connsiteX82" fmla="*/ 513 w 10000"/>
                  <a:gd name="connsiteY82" fmla="*/ 4790 h 10000"/>
                  <a:gd name="connsiteX83" fmla="*/ 574 w 10000"/>
                  <a:gd name="connsiteY83" fmla="*/ 5111 h 10000"/>
                  <a:gd name="connsiteX84" fmla="*/ 615 w 10000"/>
                  <a:gd name="connsiteY84" fmla="*/ 5416 h 10000"/>
                  <a:gd name="connsiteX85" fmla="*/ 652 w 10000"/>
                  <a:gd name="connsiteY85" fmla="*/ 5752 h 10000"/>
                  <a:gd name="connsiteX86" fmla="*/ 684 w 10000"/>
                  <a:gd name="connsiteY86" fmla="*/ 6073 h 10000"/>
                  <a:gd name="connsiteX87" fmla="*/ 705 w 10000"/>
                  <a:gd name="connsiteY87" fmla="*/ 6394 h 10000"/>
                  <a:gd name="connsiteX88" fmla="*/ 713 w 10000"/>
                  <a:gd name="connsiteY88" fmla="*/ 6730 h 10000"/>
                  <a:gd name="connsiteX89" fmla="*/ 713 w 10000"/>
                  <a:gd name="connsiteY89" fmla="*/ 7051 h 10000"/>
                  <a:gd name="connsiteX90" fmla="*/ 705 w 10000"/>
                  <a:gd name="connsiteY90" fmla="*/ 7372 h 10000"/>
                  <a:gd name="connsiteX91" fmla="*/ 684 w 10000"/>
                  <a:gd name="connsiteY91" fmla="*/ 7693 h 10000"/>
                  <a:gd name="connsiteX92" fmla="*/ 664 w 10000"/>
                  <a:gd name="connsiteY92" fmla="*/ 8014 h 10000"/>
                  <a:gd name="connsiteX93" fmla="*/ 631 w 10000"/>
                  <a:gd name="connsiteY93" fmla="*/ 8319 h 10000"/>
                  <a:gd name="connsiteX94" fmla="*/ 631 w 10000"/>
                  <a:gd name="connsiteY94" fmla="*/ 8319 h 10000"/>
                  <a:gd name="connsiteX95" fmla="*/ 623 w 10000"/>
                  <a:gd name="connsiteY95" fmla="*/ 8373 h 10000"/>
                  <a:gd name="connsiteX96" fmla="*/ 631 w 10000"/>
                  <a:gd name="connsiteY96" fmla="*/ 8434 h 10000"/>
                  <a:gd name="connsiteX97" fmla="*/ 644 w 10000"/>
                  <a:gd name="connsiteY97" fmla="*/ 8487 h 10000"/>
                  <a:gd name="connsiteX98" fmla="*/ 652 w 10000"/>
                  <a:gd name="connsiteY98" fmla="*/ 8526 h 10000"/>
                  <a:gd name="connsiteX99" fmla="*/ 652 w 10000"/>
                  <a:gd name="connsiteY99" fmla="*/ 8526 h 10000"/>
                  <a:gd name="connsiteX100" fmla="*/ 672 w 10000"/>
                  <a:gd name="connsiteY100" fmla="*/ 8564 h 10000"/>
                  <a:gd name="connsiteX101" fmla="*/ 692 w 10000"/>
                  <a:gd name="connsiteY101" fmla="*/ 8602 h 10000"/>
                  <a:gd name="connsiteX102" fmla="*/ 725 w 10000"/>
                  <a:gd name="connsiteY102" fmla="*/ 8617 h 10000"/>
                  <a:gd name="connsiteX103" fmla="*/ 766 w 10000"/>
                  <a:gd name="connsiteY103" fmla="*/ 8617 h 10000"/>
                  <a:gd name="connsiteX104" fmla="*/ 766 w 10000"/>
                  <a:gd name="connsiteY104" fmla="*/ 8617 h 10000"/>
                  <a:gd name="connsiteX105" fmla="*/ 1519 w 10000"/>
                  <a:gd name="connsiteY105" fmla="*/ 8541 h 10000"/>
                  <a:gd name="connsiteX106" fmla="*/ 2273 w 10000"/>
                  <a:gd name="connsiteY106" fmla="*/ 8434 h 10000"/>
                  <a:gd name="connsiteX107" fmla="*/ 3039 w 10000"/>
                  <a:gd name="connsiteY107" fmla="*/ 8296 h 10000"/>
                  <a:gd name="connsiteX108" fmla="*/ 3792 w 10000"/>
                  <a:gd name="connsiteY108" fmla="*/ 8151 h 10000"/>
                  <a:gd name="connsiteX109" fmla="*/ 4546 w 10000"/>
                  <a:gd name="connsiteY109" fmla="*/ 8014 h 10000"/>
                  <a:gd name="connsiteX110" fmla="*/ 5312 w 10000"/>
                  <a:gd name="connsiteY110" fmla="*/ 7884 h 10000"/>
                  <a:gd name="connsiteX111" fmla="*/ 6065 w 10000"/>
                  <a:gd name="connsiteY111" fmla="*/ 7769 h 10000"/>
                  <a:gd name="connsiteX112" fmla="*/ 6823 w 10000"/>
                  <a:gd name="connsiteY112" fmla="*/ 7678 h 10000"/>
                  <a:gd name="connsiteX113" fmla="*/ 6823 w 10000"/>
                  <a:gd name="connsiteY113" fmla="*/ 7678 h 10000"/>
                  <a:gd name="connsiteX114" fmla="*/ 6872 w 10000"/>
                  <a:gd name="connsiteY114" fmla="*/ 9786 h 10000"/>
                  <a:gd name="connsiteX115" fmla="*/ 6872 w 10000"/>
                  <a:gd name="connsiteY115" fmla="*/ 9786 h 10000"/>
                  <a:gd name="connsiteX116" fmla="*/ 6872 w 10000"/>
                  <a:gd name="connsiteY116" fmla="*/ 9847 h 10000"/>
                  <a:gd name="connsiteX117" fmla="*/ 6892 w 10000"/>
                  <a:gd name="connsiteY117" fmla="*/ 9901 h 10000"/>
                  <a:gd name="connsiteX118" fmla="*/ 6912 w 10000"/>
                  <a:gd name="connsiteY118" fmla="*/ 9939 h 10000"/>
                  <a:gd name="connsiteX119" fmla="*/ 6933 w 10000"/>
                  <a:gd name="connsiteY119" fmla="*/ 9977 h 10000"/>
                  <a:gd name="connsiteX120" fmla="*/ 6961 w 10000"/>
                  <a:gd name="connsiteY120" fmla="*/ 10000 h 10000"/>
                  <a:gd name="connsiteX121" fmla="*/ 6994 w 10000"/>
                  <a:gd name="connsiteY121" fmla="*/ 10000 h 10000"/>
                  <a:gd name="connsiteX122" fmla="*/ 7043 w 10000"/>
                  <a:gd name="connsiteY122" fmla="*/ 10000 h 10000"/>
                  <a:gd name="connsiteX123" fmla="*/ 7043 w 10000"/>
                  <a:gd name="connsiteY123"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2143 w 10000"/>
                  <a:gd name="connsiteY57" fmla="*/ 3170 h 10000"/>
                  <a:gd name="connsiteX58" fmla="*/ 1739 w 10000"/>
                  <a:gd name="connsiteY58" fmla="*/ 3186 h 10000"/>
                  <a:gd name="connsiteX59" fmla="*/ 957 w 10000"/>
                  <a:gd name="connsiteY59" fmla="*/ 3132 h 10000"/>
                  <a:gd name="connsiteX60" fmla="*/ 562 w 10000"/>
                  <a:gd name="connsiteY60" fmla="*/ 3071 h 10000"/>
                  <a:gd name="connsiteX61" fmla="*/ 171 w 10000"/>
                  <a:gd name="connsiteY61" fmla="*/ 3018 h 10000"/>
                  <a:gd name="connsiteX62" fmla="*/ 171 w 10000"/>
                  <a:gd name="connsiteY62" fmla="*/ 3018 h 10000"/>
                  <a:gd name="connsiteX63" fmla="*/ 138 w 10000"/>
                  <a:gd name="connsiteY63" fmla="*/ 3002 h 10000"/>
                  <a:gd name="connsiteX64" fmla="*/ 110 w 10000"/>
                  <a:gd name="connsiteY64" fmla="*/ 3002 h 10000"/>
                  <a:gd name="connsiteX65" fmla="*/ 81 w 10000"/>
                  <a:gd name="connsiteY65" fmla="*/ 3018 h 10000"/>
                  <a:gd name="connsiteX66" fmla="*/ 61 w 10000"/>
                  <a:gd name="connsiteY66" fmla="*/ 3056 h 10000"/>
                  <a:gd name="connsiteX67" fmla="*/ 29 w 10000"/>
                  <a:gd name="connsiteY67" fmla="*/ 3094 h 10000"/>
                  <a:gd name="connsiteX68" fmla="*/ 20 w 10000"/>
                  <a:gd name="connsiteY68" fmla="*/ 3132 h 10000"/>
                  <a:gd name="connsiteX69" fmla="*/ 8 w 10000"/>
                  <a:gd name="connsiteY69" fmla="*/ 3186 h 10000"/>
                  <a:gd name="connsiteX70" fmla="*/ 0 w 10000"/>
                  <a:gd name="connsiteY70" fmla="*/ 3247 h 10000"/>
                  <a:gd name="connsiteX71" fmla="*/ 0 w 10000"/>
                  <a:gd name="connsiteY71" fmla="*/ 3247 h 10000"/>
                  <a:gd name="connsiteX72" fmla="*/ 0 w 10000"/>
                  <a:gd name="connsiteY72" fmla="*/ 3323 h 10000"/>
                  <a:gd name="connsiteX73" fmla="*/ 8 w 10000"/>
                  <a:gd name="connsiteY73" fmla="*/ 3377 h 10000"/>
                  <a:gd name="connsiteX74" fmla="*/ 29 w 10000"/>
                  <a:gd name="connsiteY74" fmla="*/ 3415 h 10000"/>
                  <a:gd name="connsiteX75" fmla="*/ 61 w 10000"/>
                  <a:gd name="connsiteY75" fmla="*/ 3453 h 10000"/>
                  <a:gd name="connsiteX76" fmla="*/ 61 w 10000"/>
                  <a:gd name="connsiteY76" fmla="*/ 3453 h 10000"/>
                  <a:gd name="connsiteX77" fmla="*/ 171 w 10000"/>
                  <a:gd name="connsiteY77" fmla="*/ 3697 h 10000"/>
                  <a:gd name="connsiteX78" fmla="*/ 273 w 10000"/>
                  <a:gd name="connsiteY78" fmla="*/ 3942 h 10000"/>
                  <a:gd name="connsiteX79" fmla="*/ 363 w 10000"/>
                  <a:gd name="connsiteY79" fmla="*/ 4225 h 10000"/>
                  <a:gd name="connsiteX80" fmla="*/ 444 w 10000"/>
                  <a:gd name="connsiteY80" fmla="*/ 4507 h 10000"/>
                  <a:gd name="connsiteX81" fmla="*/ 513 w 10000"/>
                  <a:gd name="connsiteY81" fmla="*/ 4790 h 10000"/>
                  <a:gd name="connsiteX82" fmla="*/ 574 w 10000"/>
                  <a:gd name="connsiteY82" fmla="*/ 5111 h 10000"/>
                  <a:gd name="connsiteX83" fmla="*/ 615 w 10000"/>
                  <a:gd name="connsiteY83" fmla="*/ 5416 h 10000"/>
                  <a:gd name="connsiteX84" fmla="*/ 652 w 10000"/>
                  <a:gd name="connsiteY84" fmla="*/ 5752 h 10000"/>
                  <a:gd name="connsiteX85" fmla="*/ 684 w 10000"/>
                  <a:gd name="connsiteY85" fmla="*/ 6073 h 10000"/>
                  <a:gd name="connsiteX86" fmla="*/ 705 w 10000"/>
                  <a:gd name="connsiteY86" fmla="*/ 6394 h 10000"/>
                  <a:gd name="connsiteX87" fmla="*/ 713 w 10000"/>
                  <a:gd name="connsiteY87" fmla="*/ 6730 h 10000"/>
                  <a:gd name="connsiteX88" fmla="*/ 713 w 10000"/>
                  <a:gd name="connsiteY88" fmla="*/ 7051 h 10000"/>
                  <a:gd name="connsiteX89" fmla="*/ 705 w 10000"/>
                  <a:gd name="connsiteY89" fmla="*/ 7372 h 10000"/>
                  <a:gd name="connsiteX90" fmla="*/ 684 w 10000"/>
                  <a:gd name="connsiteY90" fmla="*/ 7693 h 10000"/>
                  <a:gd name="connsiteX91" fmla="*/ 664 w 10000"/>
                  <a:gd name="connsiteY91" fmla="*/ 8014 h 10000"/>
                  <a:gd name="connsiteX92" fmla="*/ 631 w 10000"/>
                  <a:gd name="connsiteY92" fmla="*/ 8319 h 10000"/>
                  <a:gd name="connsiteX93" fmla="*/ 631 w 10000"/>
                  <a:gd name="connsiteY93" fmla="*/ 8319 h 10000"/>
                  <a:gd name="connsiteX94" fmla="*/ 623 w 10000"/>
                  <a:gd name="connsiteY94" fmla="*/ 8373 h 10000"/>
                  <a:gd name="connsiteX95" fmla="*/ 631 w 10000"/>
                  <a:gd name="connsiteY95" fmla="*/ 8434 h 10000"/>
                  <a:gd name="connsiteX96" fmla="*/ 644 w 10000"/>
                  <a:gd name="connsiteY96" fmla="*/ 8487 h 10000"/>
                  <a:gd name="connsiteX97" fmla="*/ 652 w 10000"/>
                  <a:gd name="connsiteY97" fmla="*/ 8526 h 10000"/>
                  <a:gd name="connsiteX98" fmla="*/ 652 w 10000"/>
                  <a:gd name="connsiteY98" fmla="*/ 8526 h 10000"/>
                  <a:gd name="connsiteX99" fmla="*/ 672 w 10000"/>
                  <a:gd name="connsiteY99" fmla="*/ 8564 h 10000"/>
                  <a:gd name="connsiteX100" fmla="*/ 692 w 10000"/>
                  <a:gd name="connsiteY100" fmla="*/ 8602 h 10000"/>
                  <a:gd name="connsiteX101" fmla="*/ 725 w 10000"/>
                  <a:gd name="connsiteY101" fmla="*/ 8617 h 10000"/>
                  <a:gd name="connsiteX102" fmla="*/ 766 w 10000"/>
                  <a:gd name="connsiteY102" fmla="*/ 8617 h 10000"/>
                  <a:gd name="connsiteX103" fmla="*/ 766 w 10000"/>
                  <a:gd name="connsiteY103" fmla="*/ 8617 h 10000"/>
                  <a:gd name="connsiteX104" fmla="*/ 1519 w 10000"/>
                  <a:gd name="connsiteY104" fmla="*/ 8541 h 10000"/>
                  <a:gd name="connsiteX105" fmla="*/ 2273 w 10000"/>
                  <a:gd name="connsiteY105" fmla="*/ 8434 h 10000"/>
                  <a:gd name="connsiteX106" fmla="*/ 3039 w 10000"/>
                  <a:gd name="connsiteY106" fmla="*/ 8296 h 10000"/>
                  <a:gd name="connsiteX107" fmla="*/ 3792 w 10000"/>
                  <a:gd name="connsiteY107" fmla="*/ 8151 h 10000"/>
                  <a:gd name="connsiteX108" fmla="*/ 4546 w 10000"/>
                  <a:gd name="connsiteY108" fmla="*/ 8014 h 10000"/>
                  <a:gd name="connsiteX109" fmla="*/ 5312 w 10000"/>
                  <a:gd name="connsiteY109" fmla="*/ 7884 h 10000"/>
                  <a:gd name="connsiteX110" fmla="*/ 6065 w 10000"/>
                  <a:gd name="connsiteY110" fmla="*/ 7769 h 10000"/>
                  <a:gd name="connsiteX111" fmla="*/ 6823 w 10000"/>
                  <a:gd name="connsiteY111" fmla="*/ 7678 h 10000"/>
                  <a:gd name="connsiteX112" fmla="*/ 6823 w 10000"/>
                  <a:gd name="connsiteY112" fmla="*/ 7678 h 10000"/>
                  <a:gd name="connsiteX113" fmla="*/ 6872 w 10000"/>
                  <a:gd name="connsiteY113" fmla="*/ 9786 h 10000"/>
                  <a:gd name="connsiteX114" fmla="*/ 6872 w 10000"/>
                  <a:gd name="connsiteY114" fmla="*/ 9786 h 10000"/>
                  <a:gd name="connsiteX115" fmla="*/ 6872 w 10000"/>
                  <a:gd name="connsiteY115" fmla="*/ 9847 h 10000"/>
                  <a:gd name="connsiteX116" fmla="*/ 6892 w 10000"/>
                  <a:gd name="connsiteY116" fmla="*/ 9901 h 10000"/>
                  <a:gd name="connsiteX117" fmla="*/ 6912 w 10000"/>
                  <a:gd name="connsiteY117" fmla="*/ 9939 h 10000"/>
                  <a:gd name="connsiteX118" fmla="*/ 6933 w 10000"/>
                  <a:gd name="connsiteY118" fmla="*/ 9977 h 10000"/>
                  <a:gd name="connsiteX119" fmla="*/ 6961 w 10000"/>
                  <a:gd name="connsiteY119" fmla="*/ 10000 h 10000"/>
                  <a:gd name="connsiteX120" fmla="*/ 6994 w 10000"/>
                  <a:gd name="connsiteY120" fmla="*/ 10000 h 10000"/>
                  <a:gd name="connsiteX121" fmla="*/ 7043 w 10000"/>
                  <a:gd name="connsiteY121" fmla="*/ 10000 h 10000"/>
                  <a:gd name="connsiteX122" fmla="*/ 7043 w 10000"/>
                  <a:gd name="connsiteY122"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1739 w 10000"/>
                  <a:gd name="connsiteY57" fmla="*/ 3186 h 10000"/>
                  <a:gd name="connsiteX58" fmla="*/ 957 w 10000"/>
                  <a:gd name="connsiteY58" fmla="*/ 3132 h 10000"/>
                  <a:gd name="connsiteX59" fmla="*/ 562 w 10000"/>
                  <a:gd name="connsiteY59" fmla="*/ 3071 h 10000"/>
                  <a:gd name="connsiteX60" fmla="*/ 171 w 10000"/>
                  <a:gd name="connsiteY60" fmla="*/ 3018 h 10000"/>
                  <a:gd name="connsiteX61" fmla="*/ 171 w 10000"/>
                  <a:gd name="connsiteY61" fmla="*/ 3018 h 10000"/>
                  <a:gd name="connsiteX62" fmla="*/ 138 w 10000"/>
                  <a:gd name="connsiteY62" fmla="*/ 3002 h 10000"/>
                  <a:gd name="connsiteX63" fmla="*/ 110 w 10000"/>
                  <a:gd name="connsiteY63" fmla="*/ 3002 h 10000"/>
                  <a:gd name="connsiteX64" fmla="*/ 81 w 10000"/>
                  <a:gd name="connsiteY64" fmla="*/ 3018 h 10000"/>
                  <a:gd name="connsiteX65" fmla="*/ 61 w 10000"/>
                  <a:gd name="connsiteY65" fmla="*/ 3056 h 10000"/>
                  <a:gd name="connsiteX66" fmla="*/ 29 w 10000"/>
                  <a:gd name="connsiteY66" fmla="*/ 3094 h 10000"/>
                  <a:gd name="connsiteX67" fmla="*/ 20 w 10000"/>
                  <a:gd name="connsiteY67" fmla="*/ 3132 h 10000"/>
                  <a:gd name="connsiteX68" fmla="*/ 8 w 10000"/>
                  <a:gd name="connsiteY68" fmla="*/ 3186 h 10000"/>
                  <a:gd name="connsiteX69" fmla="*/ 0 w 10000"/>
                  <a:gd name="connsiteY69" fmla="*/ 3247 h 10000"/>
                  <a:gd name="connsiteX70" fmla="*/ 0 w 10000"/>
                  <a:gd name="connsiteY70" fmla="*/ 3247 h 10000"/>
                  <a:gd name="connsiteX71" fmla="*/ 0 w 10000"/>
                  <a:gd name="connsiteY71" fmla="*/ 3323 h 10000"/>
                  <a:gd name="connsiteX72" fmla="*/ 8 w 10000"/>
                  <a:gd name="connsiteY72" fmla="*/ 3377 h 10000"/>
                  <a:gd name="connsiteX73" fmla="*/ 29 w 10000"/>
                  <a:gd name="connsiteY73" fmla="*/ 3415 h 10000"/>
                  <a:gd name="connsiteX74" fmla="*/ 61 w 10000"/>
                  <a:gd name="connsiteY74" fmla="*/ 3453 h 10000"/>
                  <a:gd name="connsiteX75" fmla="*/ 61 w 10000"/>
                  <a:gd name="connsiteY75" fmla="*/ 3453 h 10000"/>
                  <a:gd name="connsiteX76" fmla="*/ 171 w 10000"/>
                  <a:gd name="connsiteY76" fmla="*/ 3697 h 10000"/>
                  <a:gd name="connsiteX77" fmla="*/ 273 w 10000"/>
                  <a:gd name="connsiteY77" fmla="*/ 3942 h 10000"/>
                  <a:gd name="connsiteX78" fmla="*/ 363 w 10000"/>
                  <a:gd name="connsiteY78" fmla="*/ 4225 h 10000"/>
                  <a:gd name="connsiteX79" fmla="*/ 444 w 10000"/>
                  <a:gd name="connsiteY79" fmla="*/ 4507 h 10000"/>
                  <a:gd name="connsiteX80" fmla="*/ 513 w 10000"/>
                  <a:gd name="connsiteY80" fmla="*/ 4790 h 10000"/>
                  <a:gd name="connsiteX81" fmla="*/ 574 w 10000"/>
                  <a:gd name="connsiteY81" fmla="*/ 5111 h 10000"/>
                  <a:gd name="connsiteX82" fmla="*/ 615 w 10000"/>
                  <a:gd name="connsiteY82" fmla="*/ 5416 h 10000"/>
                  <a:gd name="connsiteX83" fmla="*/ 652 w 10000"/>
                  <a:gd name="connsiteY83" fmla="*/ 5752 h 10000"/>
                  <a:gd name="connsiteX84" fmla="*/ 684 w 10000"/>
                  <a:gd name="connsiteY84" fmla="*/ 6073 h 10000"/>
                  <a:gd name="connsiteX85" fmla="*/ 705 w 10000"/>
                  <a:gd name="connsiteY85" fmla="*/ 6394 h 10000"/>
                  <a:gd name="connsiteX86" fmla="*/ 713 w 10000"/>
                  <a:gd name="connsiteY86" fmla="*/ 6730 h 10000"/>
                  <a:gd name="connsiteX87" fmla="*/ 713 w 10000"/>
                  <a:gd name="connsiteY87" fmla="*/ 7051 h 10000"/>
                  <a:gd name="connsiteX88" fmla="*/ 705 w 10000"/>
                  <a:gd name="connsiteY88" fmla="*/ 7372 h 10000"/>
                  <a:gd name="connsiteX89" fmla="*/ 684 w 10000"/>
                  <a:gd name="connsiteY89" fmla="*/ 7693 h 10000"/>
                  <a:gd name="connsiteX90" fmla="*/ 664 w 10000"/>
                  <a:gd name="connsiteY90" fmla="*/ 8014 h 10000"/>
                  <a:gd name="connsiteX91" fmla="*/ 631 w 10000"/>
                  <a:gd name="connsiteY91" fmla="*/ 8319 h 10000"/>
                  <a:gd name="connsiteX92" fmla="*/ 631 w 10000"/>
                  <a:gd name="connsiteY92" fmla="*/ 8319 h 10000"/>
                  <a:gd name="connsiteX93" fmla="*/ 623 w 10000"/>
                  <a:gd name="connsiteY93" fmla="*/ 8373 h 10000"/>
                  <a:gd name="connsiteX94" fmla="*/ 631 w 10000"/>
                  <a:gd name="connsiteY94" fmla="*/ 8434 h 10000"/>
                  <a:gd name="connsiteX95" fmla="*/ 644 w 10000"/>
                  <a:gd name="connsiteY95" fmla="*/ 8487 h 10000"/>
                  <a:gd name="connsiteX96" fmla="*/ 652 w 10000"/>
                  <a:gd name="connsiteY96" fmla="*/ 8526 h 10000"/>
                  <a:gd name="connsiteX97" fmla="*/ 652 w 10000"/>
                  <a:gd name="connsiteY97" fmla="*/ 8526 h 10000"/>
                  <a:gd name="connsiteX98" fmla="*/ 672 w 10000"/>
                  <a:gd name="connsiteY98" fmla="*/ 8564 h 10000"/>
                  <a:gd name="connsiteX99" fmla="*/ 692 w 10000"/>
                  <a:gd name="connsiteY99" fmla="*/ 8602 h 10000"/>
                  <a:gd name="connsiteX100" fmla="*/ 725 w 10000"/>
                  <a:gd name="connsiteY100" fmla="*/ 8617 h 10000"/>
                  <a:gd name="connsiteX101" fmla="*/ 766 w 10000"/>
                  <a:gd name="connsiteY101" fmla="*/ 8617 h 10000"/>
                  <a:gd name="connsiteX102" fmla="*/ 766 w 10000"/>
                  <a:gd name="connsiteY102" fmla="*/ 8617 h 10000"/>
                  <a:gd name="connsiteX103" fmla="*/ 1519 w 10000"/>
                  <a:gd name="connsiteY103" fmla="*/ 8541 h 10000"/>
                  <a:gd name="connsiteX104" fmla="*/ 2273 w 10000"/>
                  <a:gd name="connsiteY104" fmla="*/ 8434 h 10000"/>
                  <a:gd name="connsiteX105" fmla="*/ 3039 w 10000"/>
                  <a:gd name="connsiteY105" fmla="*/ 8296 h 10000"/>
                  <a:gd name="connsiteX106" fmla="*/ 3792 w 10000"/>
                  <a:gd name="connsiteY106" fmla="*/ 8151 h 10000"/>
                  <a:gd name="connsiteX107" fmla="*/ 4546 w 10000"/>
                  <a:gd name="connsiteY107" fmla="*/ 8014 h 10000"/>
                  <a:gd name="connsiteX108" fmla="*/ 5312 w 10000"/>
                  <a:gd name="connsiteY108" fmla="*/ 7884 h 10000"/>
                  <a:gd name="connsiteX109" fmla="*/ 6065 w 10000"/>
                  <a:gd name="connsiteY109" fmla="*/ 7769 h 10000"/>
                  <a:gd name="connsiteX110" fmla="*/ 6823 w 10000"/>
                  <a:gd name="connsiteY110" fmla="*/ 7678 h 10000"/>
                  <a:gd name="connsiteX111" fmla="*/ 6823 w 10000"/>
                  <a:gd name="connsiteY111" fmla="*/ 7678 h 10000"/>
                  <a:gd name="connsiteX112" fmla="*/ 6872 w 10000"/>
                  <a:gd name="connsiteY112" fmla="*/ 9786 h 10000"/>
                  <a:gd name="connsiteX113" fmla="*/ 6872 w 10000"/>
                  <a:gd name="connsiteY113" fmla="*/ 9786 h 10000"/>
                  <a:gd name="connsiteX114" fmla="*/ 6872 w 10000"/>
                  <a:gd name="connsiteY114" fmla="*/ 9847 h 10000"/>
                  <a:gd name="connsiteX115" fmla="*/ 6892 w 10000"/>
                  <a:gd name="connsiteY115" fmla="*/ 9901 h 10000"/>
                  <a:gd name="connsiteX116" fmla="*/ 6912 w 10000"/>
                  <a:gd name="connsiteY116" fmla="*/ 9939 h 10000"/>
                  <a:gd name="connsiteX117" fmla="*/ 6933 w 10000"/>
                  <a:gd name="connsiteY117" fmla="*/ 9977 h 10000"/>
                  <a:gd name="connsiteX118" fmla="*/ 6961 w 10000"/>
                  <a:gd name="connsiteY118" fmla="*/ 10000 h 10000"/>
                  <a:gd name="connsiteX119" fmla="*/ 6994 w 10000"/>
                  <a:gd name="connsiteY119" fmla="*/ 10000 h 10000"/>
                  <a:gd name="connsiteX120" fmla="*/ 7043 w 10000"/>
                  <a:gd name="connsiteY120" fmla="*/ 10000 h 10000"/>
                  <a:gd name="connsiteX121" fmla="*/ 7043 w 10000"/>
                  <a:gd name="connsiteY121"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1763 w 10000"/>
                  <a:gd name="connsiteY57" fmla="*/ 3354 h 10000"/>
                  <a:gd name="connsiteX58" fmla="*/ 957 w 10000"/>
                  <a:gd name="connsiteY58" fmla="*/ 3132 h 10000"/>
                  <a:gd name="connsiteX59" fmla="*/ 562 w 10000"/>
                  <a:gd name="connsiteY59" fmla="*/ 3071 h 10000"/>
                  <a:gd name="connsiteX60" fmla="*/ 171 w 10000"/>
                  <a:gd name="connsiteY60" fmla="*/ 3018 h 10000"/>
                  <a:gd name="connsiteX61" fmla="*/ 171 w 10000"/>
                  <a:gd name="connsiteY61" fmla="*/ 3018 h 10000"/>
                  <a:gd name="connsiteX62" fmla="*/ 138 w 10000"/>
                  <a:gd name="connsiteY62" fmla="*/ 3002 h 10000"/>
                  <a:gd name="connsiteX63" fmla="*/ 110 w 10000"/>
                  <a:gd name="connsiteY63" fmla="*/ 3002 h 10000"/>
                  <a:gd name="connsiteX64" fmla="*/ 81 w 10000"/>
                  <a:gd name="connsiteY64" fmla="*/ 3018 h 10000"/>
                  <a:gd name="connsiteX65" fmla="*/ 61 w 10000"/>
                  <a:gd name="connsiteY65" fmla="*/ 3056 h 10000"/>
                  <a:gd name="connsiteX66" fmla="*/ 29 w 10000"/>
                  <a:gd name="connsiteY66" fmla="*/ 3094 h 10000"/>
                  <a:gd name="connsiteX67" fmla="*/ 20 w 10000"/>
                  <a:gd name="connsiteY67" fmla="*/ 3132 h 10000"/>
                  <a:gd name="connsiteX68" fmla="*/ 8 w 10000"/>
                  <a:gd name="connsiteY68" fmla="*/ 3186 h 10000"/>
                  <a:gd name="connsiteX69" fmla="*/ 0 w 10000"/>
                  <a:gd name="connsiteY69" fmla="*/ 3247 h 10000"/>
                  <a:gd name="connsiteX70" fmla="*/ 0 w 10000"/>
                  <a:gd name="connsiteY70" fmla="*/ 3247 h 10000"/>
                  <a:gd name="connsiteX71" fmla="*/ 0 w 10000"/>
                  <a:gd name="connsiteY71" fmla="*/ 3323 h 10000"/>
                  <a:gd name="connsiteX72" fmla="*/ 8 w 10000"/>
                  <a:gd name="connsiteY72" fmla="*/ 3377 h 10000"/>
                  <a:gd name="connsiteX73" fmla="*/ 29 w 10000"/>
                  <a:gd name="connsiteY73" fmla="*/ 3415 h 10000"/>
                  <a:gd name="connsiteX74" fmla="*/ 61 w 10000"/>
                  <a:gd name="connsiteY74" fmla="*/ 3453 h 10000"/>
                  <a:gd name="connsiteX75" fmla="*/ 61 w 10000"/>
                  <a:gd name="connsiteY75" fmla="*/ 3453 h 10000"/>
                  <a:gd name="connsiteX76" fmla="*/ 171 w 10000"/>
                  <a:gd name="connsiteY76" fmla="*/ 3697 h 10000"/>
                  <a:gd name="connsiteX77" fmla="*/ 273 w 10000"/>
                  <a:gd name="connsiteY77" fmla="*/ 3942 h 10000"/>
                  <a:gd name="connsiteX78" fmla="*/ 363 w 10000"/>
                  <a:gd name="connsiteY78" fmla="*/ 4225 h 10000"/>
                  <a:gd name="connsiteX79" fmla="*/ 444 w 10000"/>
                  <a:gd name="connsiteY79" fmla="*/ 4507 h 10000"/>
                  <a:gd name="connsiteX80" fmla="*/ 513 w 10000"/>
                  <a:gd name="connsiteY80" fmla="*/ 4790 h 10000"/>
                  <a:gd name="connsiteX81" fmla="*/ 574 w 10000"/>
                  <a:gd name="connsiteY81" fmla="*/ 5111 h 10000"/>
                  <a:gd name="connsiteX82" fmla="*/ 615 w 10000"/>
                  <a:gd name="connsiteY82" fmla="*/ 5416 h 10000"/>
                  <a:gd name="connsiteX83" fmla="*/ 652 w 10000"/>
                  <a:gd name="connsiteY83" fmla="*/ 5752 h 10000"/>
                  <a:gd name="connsiteX84" fmla="*/ 684 w 10000"/>
                  <a:gd name="connsiteY84" fmla="*/ 6073 h 10000"/>
                  <a:gd name="connsiteX85" fmla="*/ 705 w 10000"/>
                  <a:gd name="connsiteY85" fmla="*/ 6394 h 10000"/>
                  <a:gd name="connsiteX86" fmla="*/ 713 w 10000"/>
                  <a:gd name="connsiteY86" fmla="*/ 6730 h 10000"/>
                  <a:gd name="connsiteX87" fmla="*/ 713 w 10000"/>
                  <a:gd name="connsiteY87" fmla="*/ 7051 h 10000"/>
                  <a:gd name="connsiteX88" fmla="*/ 705 w 10000"/>
                  <a:gd name="connsiteY88" fmla="*/ 7372 h 10000"/>
                  <a:gd name="connsiteX89" fmla="*/ 684 w 10000"/>
                  <a:gd name="connsiteY89" fmla="*/ 7693 h 10000"/>
                  <a:gd name="connsiteX90" fmla="*/ 664 w 10000"/>
                  <a:gd name="connsiteY90" fmla="*/ 8014 h 10000"/>
                  <a:gd name="connsiteX91" fmla="*/ 631 w 10000"/>
                  <a:gd name="connsiteY91" fmla="*/ 8319 h 10000"/>
                  <a:gd name="connsiteX92" fmla="*/ 631 w 10000"/>
                  <a:gd name="connsiteY92" fmla="*/ 8319 h 10000"/>
                  <a:gd name="connsiteX93" fmla="*/ 623 w 10000"/>
                  <a:gd name="connsiteY93" fmla="*/ 8373 h 10000"/>
                  <a:gd name="connsiteX94" fmla="*/ 631 w 10000"/>
                  <a:gd name="connsiteY94" fmla="*/ 8434 h 10000"/>
                  <a:gd name="connsiteX95" fmla="*/ 644 w 10000"/>
                  <a:gd name="connsiteY95" fmla="*/ 8487 h 10000"/>
                  <a:gd name="connsiteX96" fmla="*/ 652 w 10000"/>
                  <a:gd name="connsiteY96" fmla="*/ 8526 h 10000"/>
                  <a:gd name="connsiteX97" fmla="*/ 652 w 10000"/>
                  <a:gd name="connsiteY97" fmla="*/ 8526 h 10000"/>
                  <a:gd name="connsiteX98" fmla="*/ 672 w 10000"/>
                  <a:gd name="connsiteY98" fmla="*/ 8564 h 10000"/>
                  <a:gd name="connsiteX99" fmla="*/ 692 w 10000"/>
                  <a:gd name="connsiteY99" fmla="*/ 8602 h 10000"/>
                  <a:gd name="connsiteX100" fmla="*/ 725 w 10000"/>
                  <a:gd name="connsiteY100" fmla="*/ 8617 h 10000"/>
                  <a:gd name="connsiteX101" fmla="*/ 766 w 10000"/>
                  <a:gd name="connsiteY101" fmla="*/ 8617 h 10000"/>
                  <a:gd name="connsiteX102" fmla="*/ 766 w 10000"/>
                  <a:gd name="connsiteY102" fmla="*/ 8617 h 10000"/>
                  <a:gd name="connsiteX103" fmla="*/ 1519 w 10000"/>
                  <a:gd name="connsiteY103" fmla="*/ 8541 h 10000"/>
                  <a:gd name="connsiteX104" fmla="*/ 2273 w 10000"/>
                  <a:gd name="connsiteY104" fmla="*/ 8434 h 10000"/>
                  <a:gd name="connsiteX105" fmla="*/ 3039 w 10000"/>
                  <a:gd name="connsiteY105" fmla="*/ 8296 h 10000"/>
                  <a:gd name="connsiteX106" fmla="*/ 3792 w 10000"/>
                  <a:gd name="connsiteY106" fmla="*/ 8151 h 10000"/>
                  <a:gd name="connsiteX107" fmla="*/ 4546 w 10000"/>
                  <a:gd name="connsiteY107" fmla="*/ 8014 h 10000"/>
                  <a:gd name="connsiteX108" fmla="*/ 5312 w 10000"/>
                  <a:gd name="connsiteY108" fmla="*/ 7884 h 10000"/>
                  <a:gd name="connsiteX109" fmla="*/ 6065 w 10000"/>
                  <a:gd name="connsiteY109" fmla="*/ 7769 h 10000"/>
                  <a:gd name="connsiteX110" fmla="*/ 6823 w 10000"/>
                  <a:gd name="connsiteY110" fmla="*/ 7678 h 10000"/>
                  <a:gd name="connsiteX111" fmla="*/ 6823 w 10000"/>
                  <a:gd name="connsiteY111" fmla="*/ 7678 h 10000"/>
                  <a:gd name="connsiteX112" fmla="*/ 6872 w 10000"/>
                  <a:gd name="connsiteY112" fmla="*/ 9786 h 10000"/>
                  <a:gd name="connsiteX113" fmla="*/ 6872 w 10000"/>
                  <a:gd name="connsiteY113" fmla="*/ 9786 h 10000"/>
                  <a:gd name="connsiteX114" fmla="*/ 6872 w 10000"/>
                  <a:gd name="connsiteY114" fmla="*/ 9847 h 10000"/>
                  <a:gd name="connsiteX115" fmla="*/ 6892 w 10000"/>
                  <a:gd name="connsiteY115" fmla="*/ 9901 h 10000"/>
                  <a:gd name="connsiteX116" fmla="*/ 6912 w 10000"/>
                  <a:gd name="connsiteY116" fmla="*/ 9939 h 10000"/>
                  <a:gd name="connsiteX117" fmla="*/ 6933 w 10000"/>
                  <a:gd name="connsiteY117" fmla="*/ 9977 h 10000"/>
                  <a:gd name="connsiteX118" fmla="*/ 6961 w 10000"/>
                  <a:gd name="connsiteY118" fmla="*/ 10000 h 10000"/>
                  <a:gd name="connsiteX119" fmla="*/ 6994 w 10000"/>
                  <a:gd name="connsiteY119" fmla="*/ 10000 h 10000"/>
                  <a:gd name="connsiteX120" fmla="*/ 7043 w 10000"/>
                  <a:gd name="connsiteY120" fmla="*/ 10000 h 10000"/>
                  <a:gd name="connsiteX121" fmla="*/ 7043 w 10000"/>
                  <a:gd name="connsiteY121"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1763 w 10000"/>
                  <a:gd name="connsiteY57" fmla="*/ 3354 h 10000"/>
                  <a:gd name="connsiteX58" fmla="*/ 562 w 10000"/>
                  <a:gd name="connsiteY58" fmla="*/ 3071 h 10000"/>
                  <a:gd name="connsiteX59" fmla="*/ 171 w 10000"/>
                  <a:gd name="connsiteY59" fmla="*/ 3018 h 10000"/>
                  <a:gd name="connsiteX60" fmla="*/ 171 w 10000"/>
                  <a:gd name="connsiteY60" fmla="*/ 3018 h 10000"/>
                  <a:gd name="connsiteX61" fmla="*/ 138 w 10000"/>
                  <a:gd name="connsiteY61" fmla="*/ 3002 h 10000"/>
                  <a:gd name="connsiteX62" fmla="*/ 110 w 10000"/>
                  <a:gd name="connsiteY62" fmla="*/ 3002 h 10000"/>
                  <a:gd name="connsiteX63" fmla="*/ 81 w 10000"/>
                  <a:gd name="connsiteY63" fmla="*/ 3018 h 10000"/>
                  <a:gd name="connsiteX64" fmla="*/ 61 w 10000"/>
                  <a:gd name="connsiteY64" fmla="*/ 3056 h 10000"/>
                  <a:gd name="connsiteX65" fmla="*/ 29 w 10000"/>
                  <a:gd name="connsiteY65" fmla="*/ 3094 h 10000"/>
                  <a:gd name="connsiteX66" fmla="*/ 20 w 10000"/>
                  <a:gd name="connsiteY66" fmla="*/ 3132 h 10000"/>
                  <a:gd name="connsiteX67" fmla="*/ 8 w 10000"/>
                  <a:gd name="connsiteY67" fmla="*/ 3186 h 10000"/>
                  <a:gd name="connsiteX68" fmla="*/ 0 w 10000"/>
                  <a:gd name="connsiteY68" fmla="*/ 3247 h 10000"/>
                  <a:gd name="connsiteX69" fmla="*/ 0 w 10000"/>
                  <a:gd name="connsiteY69" fmla="*/ 3247 h 10000"/>
                  <a:gd name="connsiteX70" fmla="*/ 0 w 10000"/>
                  <a:gd name="connsiteY70" fmla="*/ 3323 h 10000"/>
                  <a:gd name="connsiteX71" fmla="*/ 8 w 10000"/>
                  <a:gd name="connsiteY71" fmla="*/ 3377 h 10000"/>
                  <a:gd name="connsiteX72" fmla="*/ 29 w 10000"/>
                  <a:gd name="connsiteY72" fmla="*/ 3415 h 10000"/>
                  <a:gd name="connsiteX73" fmla="*/ 61 w 10000"/>
                  <a:gd name="connsiteY73" fmla="*/ 3453 h 10000"/>
                  <a:gd name="connsiteX74" fmla="*/ 61 w 10000"/>
                  <a:gd name="connsiteY74" fmla="*/ 3453 h 10000"/>
                  <a:gd name="connsiteX75" fmla="*/ 171 w 10000"/>
                  <a:gd name="connsiteY75" fmla="*/ 3697 h 10000"/>
                  <a:gd name="connsiteX76" fmla="*/ 273 w 10000"/>
                  <a:gd name="connsiteY76" fmla="*/ 3942 h 10000"/>
                  <a:gd name="connsiteX77" fmla="*/ 363 w 10000"/>
                  <a:gd name="connsiteY77" fmla="*/ 4225 h 10000"/>
                  <a:gd name="connsiteX78" fmla="*/ 444 w 10000"/>
                  <a:gd name="connsiteY78" fmla="*/ 4507 h 10000"/>
                  <a:gd name="connsiteX79" fmla="*/ 513 w 10000"/>
                  <a:gd name="connsiteY79" fmla="*/ 4790 h 10000"/>
                  <a:gd name="connsiteX80" fmla="*/ 574 w 10000"/>
                  <a:gd name="connsiteY80" fmla="*/ 5111 h 10000"/>
                  <a:gd name="connsiteX81" fmla="*/ 615 w 10000"/>
                  <a:gd name="connsiteY81" fmla="*/ 5416 h 10000"/>
                  <a:gd name="connsiteX82" fmla="*/ 652 w 10000"/>
                  <a:gd name="connsiteY82" fmla="*/ 5752 h 10000"/>
                  <a:gd name="connsiteX83" fmla="*/ 684 w 10000"/>
                  <a:gd name="connsiteY83" fmla="*/ 6073 h 10000"/>
                  <a:gd name="connsiteX84" fmla="*/ 705 w 10000"/>
                  <a:gd name="connsiteY84" fmla="*/ 6394 h 10000"/>
                  <a:gd name="connsiteX85" fmla="*/ 713 w 10000"/>
                  <a:gd name="connsiteY85" fmla="*/ 6730 h 10000"/>
                  <a:gd name="connsiteX86" fmla="*/ 713 w 10000"/>
                  <a:gd name="connsiteY86" fmla="*/ 7051 h 10000"/>
                  <a:gd name="connsiteX87" fmla="*/ 705 w 10000"/>
                  <a:gd name="connsiteY87" fmla="*/ 7372 h 10000"/>
                  <a:gd name="connsiteX88" fmla="*/ 684 w 10000"/>
                  <a:gd name="connsiteY88" fmla="*/ 7693 h 10000"/>
                  <a:gd name="connsiteX89" fmla="*/ 664 w 10000"/>
                  <a:gd name="connsiteY89" fmla="*/ 8014 h 10000"/>
                  <a:gd name="connsiteX90" fmla="*/ 631 w 10000"/>
                  <a:gd name="connsiteY90" fmla="*/ 8319 h 10000"/>
                  <a:gd name="connsiteX91" fmla="*/ 631 w 10000"/>
                  <a:gd name="connsiteY91" fmla="*/ 8319 h 10000"/>
                  <a:gd name="connsiteX92" fmla="*/ 623 w 10000"/>
                  <a:gd name="connsiteY92" fmla="*/ 8373 h 10000"/>
                  <a:gd name="connsiteX93" fmla="*/ 631 w 10000"/>
                  <a:gd name="connsiteY93" fmla="*/ 8434 h 10000"/>
                  <a:gd name="connsiteX94" fmla="*/ 644 w 10000"/>
                  <a:gd name="connsiteY94" fmla="*/ 8487 h 10000"/>
                  <a:gd name="connsiteX95" fmla="*/ 652 w 10000"/>
                  <a:gd name="connsiteY95" fmla="*/ 8526 h 10000"/>
                  <a:gd name="connsiteX96" fmla="*/ 652 w 10000"/>
                  <a:gd name="connsiteY96" fmla="*/ 8526 h 10000"/>
                  <a:gd name="connsiteX97" fmla="*/ 672 w 10000"/>
                  <a:gd name="connsiteY97" fmla="*/ 8564 h 10000"/>
                  <a:gd name="connsiteX98" fmla="*/ 692 w 10000"/>
                  <a:gd name="connsiteY98" fmla="*/ 8602 h 10000"/>
                  <a:gd name="connsiteX99" fmla="*/ 725 w 10000"/>
                  <a:gd name="connsiteY99" fmla="*/ 8617 h 10000"/>
                  <a:gd name="connsiteX100" fmla="*/ 766 w 10000"/>
                  <a:gd name="connsiteY100" fmla="*/ 8617 h 10000"/>
                  <a:gd name="connsiteX101" fmla="*/ 766 w 10000"/>
                  <a:gd name="connsiteY101" fmla="*/ 8617 h 10000"/>
                  <a:gd name="connsiteX102" fmla="*/ 1519 w 10000"/>
                  <a:gd name="connsiteY102" fmla="*/ 8541 h 10000"/>
                  <a:gd name="connsiteX103" fmla="*/ 2273 w 10000"/>
                  <a:gd name="connsiteY103" fmla="*/ 8434 h 10000"/>
                  <a:gd name="connsiteX104" fmla="*/ 3039 w 10000"/>
                  <a:gd name="connsiteY104" fmla="*/ 8296 h 10000"/>
                  <a:gd name="connsiteX105" fmla="*/ 3792 w 10000"/>
                  <a:gd name="connsiteY105" fmla="*/ 8151 h 10000"/>
                  <a:gd name="connsiteX106" fmla="*/ 4546 w 10000"/>
                  <a:gd name="connsiteY106" fmla="*/ 8014 h 10000"/>
                  <a:gd name="connsiteX107" fmla="*/ 5312 w 10000"/>
                  <a:gd name="connsiteY107" fmla="*/ 7884 h 10000"/>
                  <a:gd name="connsiteX108" fmla="*/ 6065 w 10000"/>
                  <a:gd name="connsiteY108" fmla="*/ 7769 h 10000"/>
                  <a:gd name="connsiteX109" fmla="*/ 6823 w 10000"/>
                  <a:gd name="connsiteY109" fmla="*/ 7678 h 10000"/>
                  <a:gd name="connsiteX110" fmla="*/ 6823 w 10000"/>
                  <a:gd name="connsiteY110" fmla="*/ 7678 h 10000"/>
                  <a:gd name="connsiteX111" fmla="*/ 6872 w 10000"/>
                  <a:gd name="connsiteY111" fmla="*/ 9786 h 10000"/>
                  <a:gd name="connsiteX112" fmla="*/ 6872 w 10000"/>
                  <a:gd name="connsiteY112" fmla="*/ 9786 h 10000"/>
                  <a:gd name="connsiteX113" fmla="*/ 6872 w 10000"/>
                  <a:gd name="connsiteY113" fmla="*/ 9847 h 10000"/>
                  <a:gd name="connsiteX114" fmla="*/ 6892 w 10000"/>
                  <a:gd name="connsiteY114" fmla="*/ 9901 h 10000"/>
                  <a:gd name="connsiteX115" fmla="*/ 6912 w 10000"/>
                  <a:gd name="connsiteY115" fmla="*/ 9939 h 10000"/>
                  <a:gd name="connsiteX116" fmla="*/ 6933 w 10000"/>
                  <a:gd name="connsiteY116" fmla="*/ 9977 h 10000"/>
                  <a:gd name="connsiteX117" fmla="*/ 6961 w 10000"/>
                  <a:gd name="connsiteY117" fmla="*/ 10000 h 10000"/>
                  <a:gd name="connsiteX118" fmla="*/ 6994 w 10000"/>
                  <a:gd name="connsiteY118" fmla="*/ 10000 h 10000"/>
                  <a:gd name="connsiteX119" fmla="*/ 7043 w 10000"/>
                  <a:gd name="connsiteY119" fmla="*/ 10000 h 10000"/>
                  <a:gd name="connsiteX120" fmla="*/ 7043 w 10000"/>
                  <a:gd name="connsiteY120"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63 w 10000"/>
                  <a:gd name="connsiteY56" fmla="*/ 3354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63 w 10000"/>
                  <a:gd name="connsiteY56" fmla="*/ 3354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63 w 10000"/>
                  <a:gd name="connsiteY56" fmla="*/ 3354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71 w 10000"/>
                  <a:gd name="connsiteY56" fmla="*/ 3308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0000" h="10000">
                    <a:moveTo>
                      <a:pt x="7043" y="10000"/>
                    </a:moveTo>
                    <a:lnTo>
                      <a:pt x="7043" y="10000"/>
                    </a:lnTo>
                    <a:lnTo>
                      <a:pt x="7084" y="10000"/>
                    </a:lnTo>
                    <a:lnTo>
                      <a:pt x="7112" y="10000"/>
                    </a:lnTo>
                    <a:cubicBezTo>
                      <a:pt x="7123" y="9992"/>
                      <a:pt x="7134" y="9985"/>
                      <a:pt x="7145" y="9977"/>
                    </a:cubicBezTo>
                    <a:cubicBezTo>
                      <a:pt x="7158" y="9959"/>
                      <a:pt x="7172" y="9942"/>
                      <a:pt x="7185" y="9924"/>
                    </a:cubicBezTo>
                    <a:lnTo>
                      <a:pt x="7185" y="9924"/>
                    </a:lnTo>
                    <a:lnTo>
                      <a:pt x="7515" y="9282"/>
                    </a:lnTo>
                    <a:lnTo>
                      <a:pt x="7866" y="8640"/>
                    </a:lnTo>
                    <a:lnTo>
                      <a:pt x="8570" y="7395"/>
                    </a:lnTo>
                    <a:lnTo>
                      <a:pt x="9275" y="6150"/>
                    </a:lnTo>
                    <a:lnTo>
                      <a:pt x="9629" y="5523"/>
                    </a:lnTo>
                    <a:lnTo>
                      <a:pt x="9959" y="4866"/>
                    </a:lnTo>
                    <a:lnTo>
                      <a:pt x="9959" y="4866"/>
                    </a:lnTo>
                    <a:cubicBezTo>
                      <a:pt x="9970" y="4848"/>
                      <a:pt x="9981" y="4831"/>
                      <a:pt x="9992" y="4813"/>
                    </a:cubicBezTo>
                    <a:cubicBezTo>
                      <a:pt x="9995" y="4793"/>
                      <a:pt x="9997" y="4772"/>
                      <a:pt x="10000" y="4752"/>
                    </a:cubicBezTo>
                    <a:lnTo>
                      <a:pt x="10000" y="4698"/>
                    </a:lnTo>
                    <a:cubicBezTo>
                      <a:pt x="9997" y="4678"/>
                      <a:pt x="9995" y="4657"/>
                      <a:pt x="9992" y="4637"/>
                    </a:cubicBezTo>
                    <a:lnTo>
                      <a:pt x="9992" y="4637"/>
                    </a:lnTo>
                    <a:cubicBezTo>
                      <a:pt x="9988" y="4619"/>
                      <a:pt x="9984" y="4602"/>
                      <a:pt x="9980" y="4584"/>
                    </a:cubicBezTo>
                    <a:lnTo>
                      <a:pt x="9959" y="4530"/>
                    </a:lnTo>
                    <a:lnTo>
                      <a:pt x="9959" y="4530"/>
                    </a:lnTo>
                    <a:cubicBezTo>
                      <a:pt x="9893" y="4415"/>
                      <a:pt x="9826" y="4301"/>
                      <a:pt x="9760" y="4186"/>
                    </a:cubicBezTo>
                    <a:lnTo>
                      <a:pt x="9556" y="3850"/>
                    </a:lnTo>
                    <a:cubicBezTo>
                      <a:pt x="9487" y="3748"/>
                      <a:pt x="9417" y="3647"/>
                      <a:pt x="9348" y="3545"/>
                    </a:cubicBezTo>
                    <a:cubicBezTo>
                      <a:pt x="9273" y="3446"/>
                      <a:pt x="9199" y="3346"/>
                      <a:pt x="9124" y="3247"/>
                    </a:cubicBezTo>
                    <a:lnTo>
                      <a:pt x="8684" y="2643"/>
                    </a:lnTo>
                    <a:lnTo>
                      <a:pt x="8240" y="2078"/>
                    </a:lnTo>
                    <a:lnTo>
                      <a:pt x="8240" y="2078"/>
                    </a:lnTo>
                    <a:lnTo>
                      <a:pt x="7466" y="1039"/>
                    </a:lnTo>
                    <a:lnTo>
                      <a:pt x="7084" y="527"/>
                    </a:lnTo>
                    <a:lnTo>
                      <a:pt x="6688" y="38"/>
                    </a:lnTo>
                    <a:lnTo>
                      <a:pt x="6688" y="38"/>
                    </a:lnTo>
                    <a:cubicBezTo>
                      <a:pt x="6679" y="30"/>
                      <a:pt x="6669" y="23"/>
                      <a:pt x="6660" y="15"/>
                    </a:cubicBezTo>
                    <a:cubicBezTo>
                      <a:pt x="6650" y="10"/>
                      <a:pt x="6641" y="5"/>
                      <a:pt x="6631" y="0"/>
                    </a:cubicBezTo>
                    <a:lnTo>
                      <a:pt x="6599" y="0"/>
                    </a:lnTo>
                    <a:lnTo>
                      <a:pt x="6578" y="15"/>
                    </a:lnTo>
                    <a:lnTo>
                      <a:pt x="6578" y="15"/>
                    </a:lnTo>
                    <a:cubicBezTo>
                      <a:pt x="6562" y="28"/>
                      <a:pt x="6546" y="40"/>
                      <a:pt x="6530" y="53"/>
                    </a:cubicBezTo>
                    <a:cubicBezTo>
                      <a:pt x="6514" y="74"/>
                      <a:pt x="6497" y="94"/>
                      <a:pt x="6481" y="115"/>
                    </a:cubicBezTo>
                    <a:cubicBezTo>
                      <a:pt x="6477" y="128"/>
                      <a:pt x="6472" y="140"/>
                      <a:pt x="6468" y="153"/>
                    </a:cubicBezTo>
                    <a:cubicBezTo>
                      <a:pt x="6465" y="171"/>
                      <a:pt x="6463" y="188"/>
                      <a:pt x="6460" y="206"/>
                    </a:cubicBezTo>
                    <a:lnTo>
                      <a:pt x="6460" y="267"/>
                    </a:lnTo>
                    <a:lnTo>
                      <a:pt x="6460" y="321"/>
                    </a:lnTo>
                    <a:lnTo>
                      <a:pt x="6460" y="321"/>
                    </a:lnTo>
                    <a:cubicBezTo>
                      <a:pt x="6470" y="415"/>
                      <a:pt x="6479" y="510"/>
                      <a:pt x="6489" y="604"/>
                    </a:cubicBezTo>
                    <a:lnTo>
                      <a:pt x="6501" y="901"/>
                    </a:lnTo>
                    <a:lnTo>
                      <a:pt x="6501" y="1207"/>
                    </a:lnTo>
                    <a:lnTo>
                      <a:pt x="6501" y="1490"/>
                    </a:lnTo>
                    <a:cubicBezTo>
                      <a:pt x="6494" y="1691"/>
                      <a:pt x="6488" y="1892"/>
                      <a:pt x="6481" y="2093"/>
                    </a:cubicBezTo>
                    <a:cubicBezTo>
                      <a:pt x="6477" y="2294"/>
                      <a:pt x="6472" y="2496"/>
                      <a:pt x="6468" y="2697"/>
                    </a:cubicBezTo>
                    <a:lnTo>
                      <a:pt x="6468" y="2697"/>
                    </a:lnTo>
                    <a:lnTo>
                      <a:pt x="5682" y="2773"/>
                    </a:lnTo>
                    <a:lnTo>
                      <a:pt x="4888" y="2888"/>
                    </a:lnTo>
                    <a:lnTo>
                      <a:pt x="4106" y="3002"/>
                    </a:lnTo>
                    <a:lnTo>
                      <a:pt x="3320" y="3094"/>
                    </a:lnTo>
                    <a:cubicBezTo>
                      <a:pt x="2801" y="3181"/>
                      <a:pt x="2779" y="3190"/>
                      <a:pt x="1771" y="3308"/>
                    </a:cubicBezTo>
                    <a:cubicBezTo>
                      <a:pt x="1035" y="3231"/>
                      <a:pt x="827" y="3127"/>
                      <a:pt x="562" y="3071"/>
                    </a:cubicBezTo>
                    <a:lnTo>
                      <a:pt x="171" y="3018"/>
                    </a:lnTo>
                    <a:lnTo>
                      <a:pt x="171" y="3018"/>
                    </a:lnTo>
                    <a:cubicBezTo>
                      <a:pt x="160" y="3013"/>
                      <a:pt x="149" y="3007"/>
                      <a:pt x="138" y="3002"/>
                    </a:cubicBezTo>
                    <a:lnTo>
                      <a:pt x="110" y="3002"/>
                    </a:lnTo>
                    <a:cubicBezTo>
                      <a:pt x="100" y="3007"/>
                      <a:pt x="91" y="3013"/>
                      <a:pt x="81" y="3018"/>
                    </a:cubicBezTo>
                    <a:cubicBezTo>
                      <a:pt x="74" y="3031"/>
                      <a:pt x="68" y="3043"/>
                      <a:pt x="61" y="3056"/>
                    </a:cubicBezTo>
                    <a:lnTo>
                      <a:pt x="29" y="3094"/>
                    </a:lnTo>
                    <a:cubicBezTo>
                      <a:pt x="26" y="3107"/>
                      <a:pt x="23" y="3119"/>
                      <a:pt x="20" y="3132"/>
                    </a:cubicBezTo>
                    <a:lnTo>
                      <a:pt x="8" y="3186"/>
                    </a:lnTo>
                    <a:cubicBezTo>
                      <a:pt x="5" y="3206"/>
                      <a:pt x="3" y="3227"/>
                      <a:pt x="0" y="3247"/>
                    </a:cubicBezTo>
                    <a:lnTo>
                      <a:pt x="0" y="3247"/>
                    </a:lnTo>
                    <a:lnTo>
                      <a:pt x="0" y="3323"/>
                    </a:lnTo>
                    <a:cubicBezTo>
                      <a:pt x="3" y="3341"/>
                      <a:pt x="5" y="3359"/>
                      <a:pt x="8" y="3377"/>
                    </a:cubicBezTo>
                    <a:cubicBezTo>
                      <a:pt x="15" y="3390"/>
                      <a:pt x="22" y="3402"/>
                      <a:pt x="29" y="3415"/>
                    </a:cubicBezTo>
                    <a:lnTo>
                      <a:pt x="61" y="3453"/>
                    </a:lnTo>
                    <a:lnTo>
                      <a:pt x="61" y="3453"/>
                    </a:lnTo>
                    <a:cubicBezTo>
                      <a:pt x="98" y="3534"/>
                      <a:pt x="134" y="3616"/>
                      <a:pt x="171" y="3697"/>
                    </a:cubicBezTo>
                    <a:lnTo>
                      <a:pt x="273" y="3942"/>
                    </a:lnTo>
                    <a:cubicBezTo>
                      <a:pt x="303" y="4036"/>
                      <a:pt x="333" y="4131"/>
                      <a:pt x="363" y="4225"/>
                    </a:cubicBezTo>
                    <a:lnTo>
                      <a:pt x="444" y="4507"/>
                    </a:lnTo>
                    <a:cubicBezTo>
                      <a:pt x="467" y="4601"/>
                      <a:pt x="490" y="4696"/>
                      <a:pt x="513" y="4790"/>
                    </a:cubicBezTo>
                    <a:cubicBezTo>
                      <a:pt x="533" y="4897"/>
                      <a:pt x="554" y="5004"/>
                      <a:pt x="574" y="5111"/>
                    </a:cubicBezTo>
                    <a:cubicBezTo>
                      <a:pt x="588" y="5213"/>
                      <a:pt x="601" y="5314"/>
                      <a:pt x="615" y="5416"/>
                    </a:cubicBezTo>
                    <a:cubicBezTo>
                      <a:pt x="627" y="5528"/>
                      <a:pt x="640" y="5640"/>
                      <a:pt x="652" y="5752"/>
                    </a:cubicBezTo>
                    <a:cubicBezTo>
                      <a:pt x="663" y="5859"/>
                      <a:pt x="673" y="5966"/>
                      <a:pt x="684" y="6073"/>
                    </a:cubicBezTo>
                    <a:lnTo>
                      <a:pt x="705" y="6394"/>
                    </a:lnTo>
                    <a:cubicBezTo>
                      <a:pt x="708" y="6506"/>
                      <a:pt x="710" y="6618"/>
                      <a:pt x="713" y="6730"/>
                    </a:cubicBezTo>
                    <a:lnTo>
                      <a:pt x="713" y="7051"/>
                    </a:lnTo>
                    <a:cubicBezTo>
                      <a:pt x="710" y="7158"/>
                      <a:pt x="708" y="7265"/>
                      <a:pt x="705" y="7372"/>
                    </a:cubicBezTo>
                    <a:lnTo>
                      <a:pt x="684" y="7693"/>
                    </a:lnTo>
                    <a:cubicBezTo>
                      <a:pt x="677" y="7800"/>
                      <a:pt x="671" y="7907"/>
                      <a:pt x="664" y="8014"/>
                    </a:cubicBezTo>
                    <a:cubicBezTo>
                      <a:pt x="653" y="8116"/>
                      <a:pt x="642" y="8217"/>
                      <a:pt x="631" y="8319"/>
                    </a:cubicBezTo>
                    <a:lnTo>
                      <a:pt x="631" y="8319"/>
                    </a:lnTo>
                    <a:cubicBezTo>
                      <a:pt x="628" y="8337"/>
                      <a:pt x="626" y="8355"/>
                      <a:pt x="623" y="8373"/>
                    </a:cubicBezTo>
                    <a:cubicBezTo>
                      <a:pt x="626" y="8393"/>
                      <a:pt x="628" y="8414"/>
                      <a:pt x="631" y="8434"/>
                    </a:cubicBezTo>
                    <a:cubicBezTo>
                      <a:pt x="635" y="8452"/>
                      <a:pt x="640" y="8469"/>
                      <a:pt x="644" y="8487"/>
                    </a:cubicBezTo>
                    <a:cubicBezTo>
                      <a:pt x="647" y="8500"/>
                      <a:pt x="649" y="8513"/>
                      <a:pt x="652" y="8526"/>
                    </a:cubicBezTo>
                    <a:lnTo>
                      <a:pt x="652" y="8526"/>
                    </a:lnTo>
                    <a:cubicBezTo>
                      <a:pt x="659" y="8539"/>
                      <a:pt x="665" y="8551"/>
                      <a:pt x="672" y="8564"/>
                    </a:cubicBezTo>
                    <a:cubicBezTo>
                      <a:pt x="679" y="8577"/>
                      <a:pt x="685" y="8589"/>
                      <a:pt x="692" y="8602"/>
                    </a:cubicBezTo>
                    <a:lnTo>
                      <a:pt x="725" y="8617"/>
                    </a:lnTo>
                    <a:lnTo>
                      <a:pt x="766" y="8617"/>
                    </a:lnTo>
                    <a:lnTo>
                      <a:pt x="766" y="8617"/>
                    </a:lnTo>
                    <a:lnTo>
                      <a:pt x="1519" y="8541"/>
                    </a:lnTo>
                    <a:lnTo>
                      <a:pt x="2273" y="8434"/>
                    </a:lnTo>
                    <a:lnTo>
                      <a:pt x="3039" y="8296"/>
                    </a:lnTo>
                    <a:lnTo>
                      <a:pt x="3792" y="8151"/>
                    </a:lnTo>
                    <a:lnTo>
                      <a:pt x="4546" y="8014"/>
                    </a:lnTo>
                    <a:lnTo>
                      <a:pt x="5312" y="7884"/>
                    </a:lnTo>
                    <a:lnTo>
                      <a:pt x="6065" y="7769"/>
                    </a:lnTo>
                    <a:lnTo>
                      <a:pt x="6823" y="7678"/>
                    </a:lnTo>
                    <a:lnTo>
                      <a:pt x="6823" y="7678"/>
                    </a:lnTo>
                    <a:cubicBezTo>
                      <a:pt x="6839" y="8381"/>
                      <a:pt x="6856" y="9083"/>
                      <a:pt x="6872" y="9786"/>
                    </a:cubicBezTo>
                    <a:lnTo>
                      <a:pt x="6872" y="9786"/>
                    </a:lnTo>
                    <a:lnTo>
                      <a:pt x="6872" y="9847"/>
                    </a:lnTo>
                    <a:cubicBezTo>
                      <a:pt x="6879" y="9865"/>
                      <a:pt x="6885" y="9883"/>
                      <a:pt x="6892" y="9901"/>
                    </a:cubicBezTo>
                    <a:cubicBezTo>
                      <a:pt x="6899" y="9914"/>
                      <a:pt x="6905" y="9926"/>
                      <a:pt x="6912" y="9939"/>
                    </a:cubicBezTo>
                    <a:cubicBezTo>
                      <a:pt x="6919" y="9952"/>
                      <a:pt x="6926" y="9964"/>
                      <a:pt x="6933" y="9977"/>
                    </a:cubicBezTo>
                    <a:cubicBezTo>
                      <a:pt x="6942" y="9985"/>
                      <a:pt x="6952" y="9992"/>
                      <a:pt x="6961" y="10000"/>
                    </a:cubicBezTo>
                    <a:lnTo>
                      <a:pt x="6994" y="10000"/>
                    </a:lnTo>
                    <a:lnTo>
                      <a:pt x="7043" y="10000"/>
                    </a:lnTo>
                    <a:lnTo>
                      <a:pt x="7043" y="10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Freeform 6"/>
              <p:cNvSpPr>
                <a:spLocks/>
              </p:cNvSpPr>
              <p:nvPr/>
            </p:nvSpPr>
            <p:spPr bwMode="auto">
              <a:xfrm>
                <a:off x="2946987" y="1674788"/>
                <a:ext cx="3925888" cy="2093913"/>
              </a:xfrm>
              <a:custGeom>
                <a:avLst/>
                <a:gdLst>
                  <a:gd name="T0" fmla="*/ 1767 w 2473"/>
                  <a:gd name="T1" fmla="*/ 1314 h 1319"/>
                  <a:gd name="T2" fmla="*/ 1838 w 2473"/>
                  <a:gd name="T3" fmla="*/ 1249 h 1319"/>
                  <a:gd name="T4" fmla="*/ 2162 w 2473"/>
                  <a:gd name="T5" fmla="*/ 936 h 1319"/>
                  <a:gd name="T6" fmla="*/ 2426 w 2473"/>
                  <a:gd name="T7" fmla="*/ 681 h 1319"/>
                  <a:gd name="T8" fmla="*/ 2473 w 2473"/>
                  <a:gd name="T9" fmla="*/ 612 h 1319"/>
                  <a:gd name="T10" fmla="*/ 2342 w 2473"/>
                  <a:gd name="T11" fmla="*/ 489 h 1319"/>
                  <a:gd name="T12" fmla="*/ 2056 w 2473"/>
                  <a:gd name="T13" fmla="*/ 281 h 1319"/>
                  <a:gd name="T14" fmla="*/ 1678 w 2473"/>
                  <a:gd name="T15" fmla="*/ 12 h 1319"/>
                  <a:gd name="T16" fmla="*/ 1623 w 2473"/>
                  <a:gd name="T17" fmla="*/ 2 h 1319"/>
                  <a:gd name="T18" fmla="*/ 1586 w 2473"/>
                  <a:gd name="T19" fmla="*/ 27 h 1319"/>
                  <a:gd name="T20" fmla="*/ 1594 w 2473"/>
                  <a:gd name="T21" fmla="*/ 126 h 1319"/>
                  <a:gd name="T22" fmla="*/ 1586 w 2473"/>
                  <a:gd name="T23" fmla="*/ 360 h 1319"/>
                  <a:gd name="T24" fmla="*/ 1359 w 2473"/>
                  <a:gd name="T25" fmla="*/ 368 h 1319"/>
                  <a:gd name="T26" fmla="*/ 633 w 2473"/>
                  <a:gd name="T27" fmla="*/ 415 h 1319"/>
                  <a:gd name="T28" fmla="*/ 134 w 2473"/>
                  <a:gd name="T29" fmla="*/ 402 h 1319"/>
                  <a:gd name="T30" fmla="*/ 33 w 2473"/>
                  <a:gd name="T31" fmla="*/ 395 h 1319"/>
                  <a:gd name="T32" fmla="*/ 0 w 2473"/>
                  <a:gd name="T33" fmla="*/ 425 h 1319"/>
                  <a:gd name="T34" fmla="*/ 40 w 2473"/>
                  <a:gd name="T35" fmla="*/ 491 h 1319"/>
                  <a:gd name="T36" fmla="*/ 129 w 2473"/>
                  <a:gd name="T37" fmla="*/ 652 h 1319"/>
                  <a:gd name="T38" fmla="*/ 168 w 2473"/>
                  <a:gd name="T39" fmla="*/ 830 h 1319"/>
                  <a:gd name="T40" fmla="*/ 166 w 2473"/>
                  <a:gd name="T41" fmla="*/ 1015 h 1319"/>
                  <a:gd name="T42" fmla="*/ 159 w 2473"/>
                  <a:gd name="T43" fmla="*/ 1123 h 1319"/>
                  <a:gd name="T44" fmla="*/ 193 w 2473"/>
                  <a:gd name="T45" fmla="*/ 1138 h 1319"/>
                  <a:gd name="T46" fmla="*/ 366 w 2473"/>
                  <a:gd name="T47" fmla="*/ 1128 h 1319"/>
                  <a:gd name="T48" fmla="*/ 1100 w 2473"/>
                  <a:gd name="T49" fmla="*/ 1059 h 1319"/>
                  <a:gd name="T50" fmla="*/ 1621 w 2473"/>
                  <a:gd name="T51" fmla="*/ 1017 h 1319"/>
                  <a:gd name="T52" fmla="*/ 1673 w 2473"/>
                  <a:gd name="T53" fmla="*/ 1025 h 1319"/>
                  <a:gd name="T54" fmla="*/ 1683 w 2473"/>
                  <a:gd name="T55" fmla="*/ 1230 h 1319"/>
                  <a:gd name="T56" fmla="*/ 1695 w 2473"/>
                  <a:gd name="T57" fmla="*/ 1306 h 1319"/>
                  <a:gd name="T58" fmla="*/ 1737 w 2473"/>
                  <a:gd name="T59" fmla="*/ 1316 h 1319"/>
                  <a:gd name="T60" fmla="*/ 1739 w 2473"/>
                  <a:gd name="T61" fmla="*/ 1309 h 1319"/>
                  <a:gd name="T62" fmla="*/ 1707 w 2473"/>
                  <a:gd name="T63" fmla="*/ 1286 h 1319"/>
                  <a:gd name="T64" fmla="*/ 1700 w 2473"/>
                  <a:gd name="T65" fmla="*/ 1165 h 1319"/>
                  <a:gd name="T66" fmla="*/ 1688 w 2473"/>
                  <a:gd name="T67" fmla="*/ 1007 h 1319"/>
                  <a:gd name="T68" fmla="*/ 722 w 2473"/>
                  <a:gd name="T69" fmla="*/ 1091 h 1319"/>
                  <a:gd name="T70" fmla="*/ 238 w 2473"/>
                  <a:gd name="T71" fmla="*/ 1126 h 1319"/>
                  <a:gd name="T72" fmla="*/ 178 w 2473"/>
                  <a:gd name="T73" fmla="*/ 1116 h 1319"/>
                  <a:gd name="T74" fmla="*/ 181 w 2473"/>
                  <a:gd name="T75" fmla="*/ 1052 h 1319"/>
                  <a:gd name="T76" fmla="*/ 193 w 2473"/>
                  <a:gd name="T77" fmla="*/ 936 h 1319"/>
                  <a:gd name="T78" fmla="*/ 178 w 2473"/>
                  <a:gd name="T79" fmla="*/ 756 h 1319"/>
                  <a:gd name="T80" fmla="*/ 107 w 2473"/>
                  <a:gd name="T81" fmla="*/ 556 h 1319"/>
                  <a:gd name="T82" fmla="*/ 30 w 2473"/>
                  <a:gd name="T83" fmla="*/ 454 h 1319"/>
                  <a:gd name="T84" fmla="*/ 25 w 2473"/>
                  <a:gd name="T85" fmla="*/ 407 h 1319"/>
                  <a:gd name="T86" fmla="*/ 159 w 2473"/>
                  <a:gd name="T87" fmla="*/ 415 h 1319"/>
                  <a:gd name="T88" fmla="*/ 529 w 2473"/>
                  <a:gd name="T89" fmla="*/ 425 h 1319"/>
                  <a:gd name="T90" fmla="*/ 1359 w 2473"/>
                  <a:gd name="T91" fmla="*/ 375 h 1319"/>
                  <a:gd name="T92" fmla="*/ 1604 w 2473"/>
                  <a:gd name="T93" fmla="*/ 358 h 1319"/>
                  <a:gd name="T94" fmla="*/ 1613 w 2473"/>
                  <a:gd name="T95" fmla="*/ 160 h 1319"/>
                  <a:gd name="T96" fmla="*/ 1606 w 2473"/>
                  <a:gd name="T97" fmla="*/ 62 h 1319"/>
                  <a:gd name="T98" fmla="*/ 1618 w 2473"/>
                  <a:gd name="T99" fmla="*/ 27 h 1319"/>
                  <a:gd name="T100" fmla="*/ 1722 w 2473"/>
                  <a:gd name="T101" fmla="*/ 67 h 1319"/>
                  <a:gd name="T102" fmla="*/ 2209 w 2473"/>
                  <a:gd name="T103" fmla="*/ 407 h 1319"/>
                  <a:gd name="T104" fmla="*/ 2419 w 2473"/>
                  <a:gd name="T105" fmla="*/ 578 h 1319"/>
                  <a:gd name="T106" fmla="*/ 2453 w 2473"/>
                  <a:gd name="T107" fmla="*/ 625 h 1319"/>
                  <a:gd name="T108" fmla="*/ 2426 w 2473"/>
                  <a:gd name="T109" fmla="*/ 667 h 1319"/>
                  <a:gd name="T110" fmla="*/ 2184 w 2473"/>
                  <a:gd name="T111" fmla="*/ 899 h 1319"/>
                  <a:gd name="T112" fmla="*/ 1813 w 2473"/>
                  <a:gd name="T113" fmla="*/ 1252 h 1319"/>
                  <a:gd name="T114" fmla="*/ 1747 w 2473"/>
                  <a:gd name="T115" fmla="*/ 1309 h 1319"/>
                  <a:gd name="T116" fmla="*/ 1730 w 2473"/>
                  <a:gd name="T117" fmla="*/ 1316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73" h="1319">
                    <a:moveTo>
                      <a:pt x="1730" y="1316"/>
                    </a:moveTo>
                    <a:lnTo>
                      <a:pt x="1730" y="1316"/>
                    </a:lnTo>
                    <a:lnTo>
                      <a:pt x="1744" y="1319"/>
                    </a:lnTo>
                    <a:lnTo>
                      <a:pt x="1754" y="1316"/>
                    </a:lnTo>
                    <a:lnTo>
                      <a:pt x="1767" y="1314"/>
                    </a:lnTo>
                    <a:lnTo>
                      <a:pt x="1779" y="1306"/>
                    </a:lnTo>
                    <a:lnTo>
                      <a:pt x="1779" y="1306"/>
                    </a:lnTo>
                    <a:lnTo>
                      <a:pt x="1794" y="1294"/>
                    </a:lnTo>
                    <a:lnTo>
                      <a:pt x="1809" y="1279"/>
                    </a:lnTo>
                    <a:lnTo>
                      <a:pt x="1838" y="1249"/>
                    </a:lnTo>
                    <a:lnTo>
                      <a:pt x="1865" y="1217"/>
                    </a:lnTo>
                    <a:lnTo>
                      <a:pt x="1895" y="1188"/>
                    </a:lnTo>
                    <a:lnTo>
                      <a:pt x="1895" y="1188"/>
                    </a:lnTo>
                    <a:lnTo>
                      <a:pt x="2026" y="1059"/>
                    </a:lnTo>
                    <a:lnTo>
                      <a:pt x="2162" y="936"/>
                    </a:lnTo>
                    <a:lnTo>
                      <a:pt x="2162" y="936"/>
                    </a:lnTo>
                    <a:lnTo>
                      <a:pt x="2295" y="810"/>
                    </a:lnTo>
                    <a:lnTo>
                      <a:pt x="2359" y="746"/>
                    </a:lnTo>
                    <a:lnTo>
                      <a:pt x="2426" y="681"/>
                    </a:lnTo>
                    <a:lnTo>
                      <a:pt x="2426" y="681"/>
                    </a:lnTo>
                    <a:lnTo>
                      <a:pt x="2441" y="667"/>
                    </a:lnTo>
                    <a:lnTo>
                      <a:pt x="2461" y="647"/>
                    </a:lnTo>
                    <a:lnTo>
                      <a:pt x="2468" y="635"/>
                    </a:lnTo>
                    <a:lnTo>
                      <a:pt x="2473" y="625"/>
                    </a:lnTo>
                    <a:lnTo>
                      <a:pt x="2473" y="612"/>
                    </a:lnTo>
                    <a:lnTo>
                      <a:pt x="2468" y="600"/>
                    </a:lnTo>
                    <a:lnTo>
                      <a:pt x="2468" y="600"/>
                    </a:lnTo>
                    <a:lnTo>
                      <a:pt x="2438" y="570"/>
                    </a:lnTo>
                    <a:lnTo>
                      <a:pt x="2409" y="541"/>
                    </a:lnTo>
                    <a:lnTo>
                      <a:pt x="2342" y="489"/>
                    </a:lnTo>
                    <a:lnTo>
                      <a:pt x="2342" y="489"/>
                    </a:lnTo>
                    <a:lnTo>
                      <a:pt x="2273" y="435"/>
                    </a:lnTo>
                    <a:lnTo>
                      <a:pt x="2201" y="383"/>
                    </a:lnTo>
                    <a:lnTo>
                      <a:pt x="2056" y="281"/>
                    </a:lnTo>
                    <a:lnTo>
                      <a:pt x="2056" y="281"/>
                    </a:lnTo>
                    <a:lnTo>
                      <a:pt x="1897" y="170"/>
                    </a:lnTo>
                    <a:lnTo>
                      <a:pt x="1739" y="62"/>
                    </a:lnTo>
                    <a:lnTo>
                      <a:pt x="1739" y="62"/>
                    </a:lnTo>
                    <a:lnTo>
                      <a:pt x="1690" y="22"/>
                    </a:lnTo>
                    <a:lnTo>
                      <a:pt x="1678" y="12"/>
                    </a:lnTo>
                    <a:lnTo>
                      <a:pt x="1663" y="5"/>
                    </a:lnTo>
                    <a:lnTo>
                      <a:pt x="1648" y="2"/>
                    </a:lnTo>
                    <a:lnTo>
                      <a:pt x="1638" y="0"/>
                    </a:lnTo>
                    <a:lnTo>
                      <a:pt x="1638" y="0"/>
                    </a:lnTo>
                    <a:lnTo>
                      <a:pt x="1623" y="2"/>
                    </a:lnTo>
                    <a:lnTo>
                      <a:pt x="1608" y="7"/>
                    </a:lnTo>
                    <a:lnTo>
                      <a:pt x="1596" y="15"/>
                    </a:lnTo>
                    <a:lnTo>
                      <a:pt x="1591" y="20"/>
                    </a:lnTo>
                    <a:lnTo>
                      <a:pt x="1586" y="27"/>
                    </a:lnTo>
                    <a:lnTo>
                      <a:pt x="1586" y="27"/>
                    </a:lnTo>
                    <a:lnTo>
                      <a:pt x="1584" y="40"/>
                    </a:lnTo>
                    <a:lnTo>
                      <a:pt x="1584" y="54"/>
                    </a:lnTo>
                    <a:lnTo>
                      <a:pt x="1591" y="84"/>
                    </a:lnTo>
                    <a:lnTo>
                      <a:pt x="1591" y="84"/>
                    </a:lnTo>
                    <a:lnTo>
                      <a:pt x="1594" y="126"/>
                    </a:lnTo>
                    <a:lnTo>
                      <a:pt x="1596" y="168"/>
                    </a:lnTo>
                    <a:lnTo>
                      <a:pt x="1596" y="168"/>
                    </a:lnTo>
                    <a:lnTo>
                      <a:pt x="1594" y="217"/>
                    </a:lnTo>
                    <a:lnTo>
                      <a:pt x="1591" y="264"/>
                    </a:lnTo>
                    <a:lnTo>
                      <a:pt x="1586" y="360"/>
                    </a:lnTo>
                    <a:lnTo>
                      <a:pt x="1586" y="360"/>
                    </a:lnTo>
                    <a:lnTo>
                      <a:pt x="1599" y="353"/>
                    </a:lnTo>
                    <a:lnTo>
                      <a:pt x="1599" y="353"/>
                    </a:lnTo>
                    <a:lnTo>
                      <a:pt x="1478" y="360"/>
                    </a:lnTo>
                    <a:lnTo>
                      <a:pt x="1359" y="368"/>
                    </a:lnTo>
                    <a:lnTo>
                      <a:pt x="1117" y="385"/>
                    </a:lnTo>
                    <a:lnTo>
                      <a:pt x="875" y="402"/>
                    </a:lnTo>
                    <a:lnTo>
                      <a:pt x="754" y="410"/>
                    </a:lnTo>
                    <a:lnTo>
                      <a:pt x="633" y="415"/>
                    </a:lnTo>
                    <a:lnTo>
                      <a:pt x="633" y="415"/>
                    </a:lnTo>
                    <a:lnTo>
                      <a:pt x="509" y="417"/>
                    </a:lnTo>
                    <a:lnTo>
                      <a:pt x="383" y="417"/>
                    </a:lnTo>
                    <a:lnTo>
                      <a:pt x="257" y="412"/>
                    </a:lnTo>
                    <a:lnTo>
                      <a:pt x="134" y="402"/>
                    </a:lnTo>
                    <a:lnTo>
                      <a:pt x="134" y="402"/>
                    </a:lnTo>
                    <a:lnTo>
                      <a:pt x="107" y="398"/>
                    </a:lnTo>
                    <a:lnTo>
                      <a:pt x="75" y="393"/>
                    </a:lnTo>
                    <a:lnTo>
                      <a:pt x="60" y="393"/>
                    </a:lnTo>
                    <a:lnTo>
                      <a:pt x="45" y="393"/>
                    </a:lnTo>
                    <a:lnTo>
                      <a:pt x="33" y="395"/>
                    </a:lnTo>
                    <a:lnTo>
                      <a:pt x="20" y="400"/>
                    </a:lnTo>
                    <a:lnTo>
                      <a:pt x="20" y="400"/>
                    </a:lnTo>
                    <a:lnTo>
                      <a:pt x="5" y="412"/>
                    </a:lnTo>
                    <a:lnTo>
                      <a:pt x="3" y="417"/>
                    </a:lnTo>
                    <a:lnTo>
                      <a:pt x="0" y="425"/>
                    </a:lnTo>
                    <a:lnTo>
                      <a:pt x="0" y="435"/>
                    </a:lnTo>
                    <a:lnTo>
                      <a:pt x="3" y="447"/>
                    </a:lnTo>
                    <a:lnTo>
                      <a:pt x="13" y="459"/>
                    </a:lnTo>
                    <a:lnTo>
                      <a:pt x="20" y="469"/>
                    </a:lnTo>
                    <a:lnTo>
                      <a:pt x="40" y="491"/>
                    </a:lnTo>
                    <a:lnTo>
                      <a:pt x="40" y="491"/>
                    </a:lnTo>
                    <a:lnTo>
                      <a:pt x="70" y="528"/>
                    </a:lnTo>
                    <a:lnTo>
                      <a:pt x="92" y="568"/>
                    </a:lnTo>
                    <a:lnTo>
                      <a:pt x="114" y="607"/>
                    </a:lnTo>
                    <a:lnTo>
                      <a:pt x="129" y="652"/>
                    </a:lnTo>
                    <a:lnTo>
                      <a:pt x="144" y="696"/>
                    </a:lnTo>
                    <a:lnTo>
                      <a:pt x="156" y="741"/>
                    </a:lnTo>
                    <a:lnTo>
                      <a:pt x="163" y="785"/>
                    </a:lnTo>
                    <a:lnTo>
                      <a:pt x="168" y="830"/>
                    </a:lnTo>
                    <a:lnTo>
                      <a:pt x="168" y="830"/>
                    </a:lnTo>
                    <a:lnTo>
                      <a:pt x="173" y="877"/>
                    </a:lnTo>
                    <a:lnTo>
                      <a:pt x="173" y="923"/>
                    </a:lnTo>
                    <a:lnTo>
                      <a:pt x="171" y="968"/>
                    </a:lnTo>
                    <a:lnTo>
                      <a:pt x="166" y="1015"/>
                    </a:lnTo>
                    <a:lnTo>
                      <a:pt x="166" y="1015"/>
                    </a:lnTo>
                    <a:lnTo>
                      <a:pt x="161" y="1044"/>
                    </a:lnTo>
                    <a:lnTo>
                      <a:pt x="154" y="1081"/>
                    </a:lnTo>
                    <a:lnTo>
                      <a:pt x="154" y="1099"/>
                    </a:lnTo>
                    <a:lnTo>
                      <a:pt x="156" y="1116"/>
                    </a:lnTo>
                    <a:lnTo>
                      <a:pt x="159" y="1123"/>
                    </a:lnTo>
                    <a:lnTo>
                      <a:pt x="163" y="1128"/>
                    </a:lnTo>
                    <a:lnTo>
                      <a:pt x="168" y="1133"/>
                    </a:lnTo>
                    <a:lnTo>
                      <a:pt x="176" y="1136"/>
                    </a:lnTo>
                    <a:lnTo>
                      <a:pt x="176" y="1136"/>
                    </a:lnTo>
                    <a:lnTo>
                      <a:pt x="193" y="1138"/>
                    </a:lnTo>
                    <a:lnTo>
                      <a:pt x="213" y="1138"/>
                    </a:lnTo>
                    <a:lnTo>
                      <a:pt x="247" y="1133"/>
                    </a:lnTo>
                    <a:lnTo>
                      <a:pt x="247" y="1133"/>
                    </a:lnTo>
                    <a:lnTo>
                      <a:pt x="366" y="1128"/>
                    </a:lnTo>
                    <a:lnTo>
                      <a:pt x="366" y="1128"/>
                    </a:lnTo>
                    <a:lnTo>
                      <a:pt x="490" y="1119"/>
                    </a:lnTo>
                    <a:lnTo>
                      <a:pt x="616" y="1109"/>
                    </a:lnTo>
                    <a:lnTo>
                      <a:pt x="616" y="1109"/>
                    </a:lnTo>
                    <a:lnTo>
                      <a:pt x="858" y="1084"/>
                    </a:lnTo>
                    <a:lnTo>
                      <a:pt x="1100" y="1059"/>
                    </a:lnTo>
                    <a:lnTo>
                      <a:pt x="1100" y="1059"/>
                    </a:lnTo>
                    <a:lnTo>
                      <a:pt x="1359" y="1037"/>
                    </a:lnTo>
                    <a:lnTo>
                      <a:pt x="1490" y="1027"/>
                    </a:lnTo>
                    <a:lnTo>
                      <a:pt x="1621" y="1017"/>
                    </a:lnTo>
                    <a:lnTo>
                      <a:pt x="1621" y="1017"/>
                    </a:lnTo>
                    <a:lnTo>
                      <a:pt x="1636" y="1017"/>
                    </a:lnTo>
                    <a:lnTo>
                      <a:pt x="1653" y="1015"/>
                    </a:lnTo>
                    <a:lnTo>
                      <a:pt x="1660" y="1017"/>
                    </a:lnTo>
                    <a:lnTo>
                      <a:pt x="1668" y="1020"/>
                    </a:lnTo>
                    <a:lnTo>
                      <a:pt x="1673" y="1025"/>
                    </a:lnTo>
                    <a:lnTo>
                      <a:pt x="1675" y="1032"/>
                    </a:lnTo>
                    <a:lnTo>
                      <a:pt x="1675" y="1032"/>
                    </a:lnTo>
                    <a:lnTo>
                      <a:pt x="1678" y="1091"/>
                    </a:lnTo>
                    <a:lnTo>
                      <a:pt x="1678" y="1091"/>
                    </a:lnTo>
                    <a:lnTo>
                      <a:pt x="1683" y="1230"/>
                    </a:lnTo>
                    <a:lnTo>
                      <a:pt x="1683" y="1230"/>
                    </a:lnTo>
                    <a:lnTo>
                      <a:pt x="1683" y="1262"/>
                    </a:lnTo>
                    <a:lnTo>
                      <a:pt x="1685" y="1279"/>
                    </a:lnTo>
                    <a:lnTo>
                      <a:pt x="1688" y="1294"/>
                    </a:lnTo>
                    <a:lnTo>
                      <a:pt x="1695" y="1306"/>
                    </a:lnTo>
                    <a:lnTo>
                      <a:pt x="1702" y="1314"/>
                    </a:lnTo>
                    <a:lnTo>
                      <a:pt x="1710" y="1316"/>
                    </a:lnTo>
                    <a:lnTo>
                      <a:pt x="1717" y="1319"/>
                    </a:lnTo>
                    <a:lnTo>
                      <a:pt x="1737" y="1316"/>
                    </a:lnTo>
                    <a:lnTo>
                      <a:pt x="1737" y="1316"/>
                    </a:lnTo>
                    <a:lnTo>
                      <a:pt x="1742" y="1314"/>
                    </a:lnTo>
                    <a:lnTo>
                      <a:pt x="1747" y="1311"/>
                    </a:lnTo>
                    <a:lnTo>
                      <a:pt x="1747" y="1309"/>
                    </a:lnTo>
                    <a:lnTo>
                      <a:pt x="1739" y="1309"/>
                    </a:lnTo>
                    <a:lnTo>
                      <a:pt x="1739" y="1309"/>
                    </a:lnTo>
                    <a:lnTo>
                      <a:pt x="1730" y="1309"/>
                    </a:lnTo>
                    <a:lnTo>
                      <a:pt x="1722" y="1306"/>
                    </a:lnTo>
                    <a:lnTo>
                      <a:pt x="1715" y="1301"/>
                    </a:lnTo>
                    <a:lnTo>
                      <a:pt x="1710" y="1296"/>
                    </a:lnTo>
                    <a:lnTo>
                      <a:pt x="1707" y="1286"/>
                    </a:lnTo>
                    <a:lnTo>
                      <a:pt x="1702" y="1277"/>
                    </a:lnTo>
                    <a:lnTo>
                      <a:pt x="1700" y="1252"/>
                    </a:lnTo>
                    <a:lnTo>
                      <a:pt x="1697" y="1227"/>
                    </a:lnTo>
                    <a:lnTo>
                      <a:pt x="1697" y="1200"/>
                    </a:lnTo>
                    <a:lnTo>
                      <a:pt x="1700" y="1165"/>
                    </a:lnTo>
                    <a:lnTo>
                      <a:pt x="1700" y="1165"/>
                    </a:lnTo>
                    <a:lnTo>
                      <a:pt x="1692" y="1007"/>
                    </a:lnTo>
                    <a:lnTo>
                      <a:pt x="1692" y="1007"/>
                    </a:lnTo>
                    <a:lnTo>
                      <a:pt x="1690" y="1007"/>
                    </a:lnTo>
                    <a:lnTo>
                      <a:pt x="1688" y="1007"/>
                    </a:lnTo>
                    <a:lnTo>
                      <a:pt x="1688" y="1007"/>
                    </a:lnTo>
                    <a:lnTo>
                      <a:pt x="1566" y="1012"/>
                    </a:lnTo>
                    <a:lnTo>
                      <a:pt x="1445" y="1022"/>
                    </a:lnTo>
                    <a:lnTo>
                      <a:pt x="1203" y="1042"/>
                    </a:lnTo>
                    <a:lnTo>
                      <a:pt x="722" y="1091"/>
                    </a:lnTo>
                    <a:lnTo>
                      <a:pt x="722" y="1091"/>
                    </a:lnTo>
                    <a:lnTo>
                      <a:pt x="480" y="1111"/>
                    </a:lnTo>
                    <a:lnTo>
                      <a:pt x="359" y="1121"/>
                    </a:lnTo>
                    <a:lnTo>
                      <a:pt x="238" y="1126"/>
                    </a:lnTo>
                    <a:lnTo>
                      <a:pt x="238" y="1126"/>
                    </a:lnTo>
                    <a:lnTo>
                      <a:pt x="218" y="1128"/>
                    </a:lnTo>
                    <a:lnTo>
                      <a:pt x="201" y="1128"/>
                    </a:lnTo>
                    <a:lnTo>
                      <a:pt x="191" y="1126"/>
                    </a:lnTo>
                    <a:lnTo>
                      <a:pt x="183" y="1121"/>
                    </a:lnTo>
                    <a:lnTo>
                      <a:pt x="178" y="1116"/>
                    </a:lnTo>
                    <a:lnTo>
                      <a:pt x="171" y="1106"/>
                    </a:lnTo>
                    <a:lnTo>
                      <a:pt x="171" y="1106"/>
                    </a:lnTo>
                    <a:lnTo>
                      <a:pt x="171" y="1096"/>
                    </a:lnTo>
                    <a:lnTo>
                      <a:pt x="173" y="1081"/>
                    </a:lnTo>
                    <a:lnTo>
                      <a:pt x="181" y="1052"/>
                    </a:lnTo>
                    <a:lnTo>
                      <a:pt x="181" y="1052"/>
                    </a:lnTo>
                    <a:lnTo>
                      <a:pt x="186" y="1017"/>
                    </a:lnTo>
                    <a:lnTo>
                      <a:pt x="188" y="983"/>
                    </a:lnTo>
                    <a:lnTo>
                      <a:pt x="188" y="983"/>
                    </a:lnTo>
                    <a:lnTo>
                      <a:pt x="193" y="936"/>
                    </a:lnTo>
                    <a:lnTo>
                      <a:pt x="193" y="889"/>
                    </a:lnTo>
                    <a:lnTo>
                      <a:pt x="191" y="844"/>
                    </a:lnTo>
                    <a:lnTo>
                      <a:pt x="186" y="798"/>
                    </a:lnTo>
                    <a:lnTo>
                      <a:pt x="186" y="798"/>
                    </a:lnTo>
                    <a:lnTo>
                      <a:pt x="178" y="756"/>
                    </a:lnTo>
                    <a:lnTo>
                      <a:pt x="168" y="714"/>
                    </a:lnTo>
                    <a:lnTo>
                      <a:pt x="159" y="672"/>
                    </a:lnTo>
                    <a:lnTo>
                      <a:pt x="144" y="632"/>
                    </a:lnTo>
                    <a:lnTo>
                      <a:pt x="126" y="593"/>
                    </a:lnTo>
                    <a:lnTo>
                      <a:pt x="107" y="556"/>
                    </a:lnTo>
                    <a:lnTo>
                      <a:pt x="84" y="519"/>
                    </a:lnTo>
                    <a:lnTo>
                      <a:pt x="60" y="484"/>
                    </a:lnTo>
                    <a:lnTo>
                      <a:pt x="60" y="484"/>
                    </a:lnTo>
                    <a:lnTo>
                      <a:pt x="30" y="454"/>
                    </a:lnTo>
                    <a:lnTo>
                      <a:pt x="30" y="454"/>
                    </a:lnTo>
                    <a:lnTo>
                      <a:pt x="23" y="440"/>
                    </a:lnTo>
                    <a:lnTo>
                      <a:pt x="20" y="432"/>
                    </a:lnTo>
                    <a:lnTo>
                      <a:pt x="18" y="422"/>
                    </a:lnTo>
                    <a:lnTo>
                      <a:pt x="20" y="412"/>
                    </a:lnTo>
                    <a:lnTo>
                      <a:pt x="25" y="407"/>
                    </a:lnTo>
                    <a:lnTo>
                      <a:pt x="33" y="402"/>
                    </a:lnTo>
                    <a:lnTo>
                      <a:pt x="45" y="402"/>
                    </a:lnTo>
                    <a:lnTo>
                      <a:pt x="45" y="402"/>
                    </a:lnTo>
                    <a:lnTo>
                      <a:pt x="102" y="410"/>
                    </a:lnTo>
                    <a:lnTo>
                      <a:pt x="159" y="415"/>
                    </a:lnTo>
                    <a:lnTo>
                      <a:pt x="159" y="415"/>
                    </a:lnTo>
                    <a:lnTo>
                      <a:pt x="285" y="422"/>
                    </a:lnTo>
                    <a:lnTo>
                      <a:pt x="411" y="425"/>
                    </a:lnTo>
                    <a:lnTo>
                      <a:pt x="411" y="425"/>
                    </a:lnTo>
                    <a:lnTo>
                      <a:pt x="529" y="425"/>
                    </a:lnTo>
                    <a:lnTo>
                      <a:pt x="648" y="422"/>
                    </a:lnTo>
                    <a:lnTo>
                      <a:pt x="766" y="417"/>
                    </a:lnTo>
                    <a:lnTo>
                      <a:pt x="885" y="410"/>
                    </a:lnTo>
                    <a:lnTo>
                      <a:pt x="1122" y="393"/>
                    </a:lnTo>
                    <a:lnTo>
                      <a:pt x="1359" y="375"/>
                    </a:lnTo>
                    <a:lnTo>
                      <a:pt x="1359" y="375"/>
                    </a:lnTo>
                    <a:lnTo>
                      <a:pt x="1591" y="360"/>
                    </a:lnTo>
                    <a:lnTo>
                      <a:pt x="1591" y="360"/>
                    </a:lnTo>
                    <a:lnTo>
                      <a:pt x="1599" y="360"/>
                    </a:lnTo>
                    <a:lnTo>
                      <a:pt x="1604" y="358"/>
                    </a:lnTo>
                    <a:lnTo>
                      <a:pt x="1606" y="356"/>
                    </a:lnTo>
                    <a:lnTo>
                      <a:pt x="1606" y="356"/>
                    </a:lnTo>
                    <a:lnTo>
                      <a:pt x="1608" y="289"/>
                    </a:lnTo>
                    <a:lnTo>
                      <a:pt x="1611" y="225"/>
                    </a:lnTo>
                    <a:lnTo>
                      <a:pt x="1613" y="160"/>
                    </a:lnTo>
                    <a:lnTo>
                      <a:pt x="1613" y="128"/>
                    </a:lnTo>
                    <a:lnTo>
                      <a:pt x="1611" y="94"/>
                    </a:lnTo>
                    <a:lnTo>
                      <a:pt x="1611" y="94"/>
                    </a:lnTo>
                    <a:lnTo>
                      <a:pt x="1606" y="62"/>
                    </a:lnTo>
                    <a:lnTo>
                      <a:pt x="1606" y="62"/>
                    </a:lnTo>
                    <a:lnTo>
                      <a:pt x="1604" y="52"/>
                    </a:lnTo>
                    <a:lnTo>
                      <a:pt x="1604" y="44"/>
                    </a:lnTo>
                    <a:lnTo>
                      <a:pt x="1606" y="37"/>
                    </a:lnTo>
                    <a:lnTo>
                      <a:pt x="1611" y="32"/>
                    </a:lnTo>
                    <a:lnTo>
                      <a:pt x="1618" y="27"/>
                    </a:lnTo>
                    <a:lnTo>
                      <a:pt x="1628" y="25"/>
                    </a:lnTo>
                    <a:lnTo>
                      <a:pt x="1641" y="25"/>
                    </a:lnTo>
                    <a:lnTo>
                      <a:pt x="1658" y="25"/>
                    </a:lnTo>
                    <a:lnTo>
                      <a:pt x="1658" y="25"/>
                    </a:lnTo>
                    <a:lnTo>
                      <a:pt x="1722" y="67"/>
                    </a:lnTo>
                    <a:lnTo>
                      <a:pt x="1722" y="67"/>
                    </a:lnTo>
                    <a:lnTo>
                      <a:pt x="1848" y="156"/>
                    </a:lnTo>
                    <a:lnTo>
                      <a:pt x="1848" y="156"/>
                    </a:lnTo>
                    <a:lnTo>
                      <a:pt x="2090" y="323"/>
                    </a:lnTo>
                    <a:lnTo>
                      <a:pt x="2209" y="407"/>
                    </a:lnTo>
                    <a:lnTo>
                      <a:pt x="2325" y="496"/>
                    </a:lnTo>
                    <a:lnTo>
                      <a:pt x="2325" y="496"/>
                    </a:lnTo>
                    <a:lnTo>
                      <a:pt x="2372" y="536"/>
                    </a:lnTo>
                    <a:lnTo>
                      <a:pt x="2419" y="578"/>
                    </a:lnTo>
                    <a:lnTo>
                      <a:pt x="2419" y="578"/>
                    </a:lnTo>
                    <a:lnTo>
                      <a:pt x="2431" y="588"/>
                    </a:lnTo>
                    <a:lnTo>
                      <a:pt x="2443" y="600"/>
                    </a:lnTo>
                    <a:lnTo>
                      <a:pt x="2448" y="607"/>
                    </a:lnTo>
                    <a:lnTo>
                      <a:pt x="2451" y="615"/>
                    </a:lnTo>
                    <a:lnTo>
                      <a:pt x="2453" y="625"/>
                    </a:lnTo>
                    <a:lnTo>
                      <a:pt x="2451" y="635"/>
                    </a:lnTo>
                    <a:lnTo>
                      <a:pt x="2451" y="635"/>
                    </a:lnTo>
                    <a:lnTo>
                      <a:pt x="2448" y="642"/>
                    </a:lnTo>
                    <a:lnTo>
                      <a:pt x="2443" y="649"/>
                    </a:lnTo>
                    <a:lnTo>
                      <a:pt x="2426" y="667"/>
                    </a:lnTo>
                    <a:lnTo>
                      <a:pt x="2394" y="696"/>
                    </a:lnTo>
                    <a:lnTo>
                      <a:pt x="2394" y="696"/>
                    </a:lnTo>
                    <a:lnTo>
                      <a:pt x="2290" y="798"/>
                    </a:lnTo>
                    <a:lnTo>
                      <a:pt x="2184" y="899"/>
                    </a:lnTo>
                    <a:lnTo>
                      <a:pt x="2184" y="899"/>
                    </a:lnTo>
                    <a:lnTo>
                      <a:pt x="1969" y="1099"/>
                    </a:lnTo>
                    <a:lnTo>
                      <a:pt x="1969" y="1099"/>
                    </a:lnTo>
                    <a:lnTo>
                      <a:pt x="1865" y="1200"/>
                    </a:lnTo>
                    <a:lnTo>
                      <a:pt x="1865" y="1200"/>
                    </a:lnTo>
                    <a:lnTo>
                      <a:pt x="1813" y="1252"/>
                    </a:lnTo>
                    <a:lnTo>
                      <a:pt x="1813" y="1252"/>
                    </a:lnTo>
                    <a:lnTo>
                      <a:pt x="1781" y="1286"/>
                    </a:lnTo>
                    <a:lnTo>
                      <a:pt x="1762" y="1304"/>
                    </a:lnTo>
                    <a:lnTo>
                      <a:pt x="1754" y="1309"/>
                    </a:lnTo>
                    <a:lnTo>
                      <a:pt x="1747" y="1309"/>
                    </a:lnTo>
                    <a:lnTo>
                      <a:pt x="1747" y="1309"/>
                    </a:lnTo>
                    <a:lnTo>
                      <a:pt x="1739" y="1309"/>
                    </a:lnTo>
                    <a:lnTo>
                      <a:pt x="1734" y="1311"/>
                    </a:lnTo>
                    <a:lnTo>
                      <a:pt x="1730" y="1316"/>
                    </a:lnTo>
                    <a:lnTo>
                      <a:pt x="1730" y="1316"/>
                    </a:lnTo>
                    <a:lnTo>
                      <a:pt x="1730" y="1316"/>
                    </a:lnTo>
                    <a:lnTo>
                      <a:pt x="1730" y="13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Freeform 7"/>
              <p:cNvSpPr>
                <a:spLocks/>
              </p:cNvSpPr>
              <p:nvPr/>
            </p:nvSpPr>
            <p:spPr bwMode="auto">
              <a:xfrm>
                <a:off x="3285125" y="2341538"/>
                <a:ext cx="608013" cy="1073150"/>
              </a:xfrm>
              <a:custGeom>
                <a:avLst/>
                <a:gdLst>
                  <a:gd name="T0" fmla="*/ 0 w 383"/>
                  <a:gd name="T1" fmla="*/ 676 h 676"/>
                  <a:gd name="T2" fmla="*/ 383 w 383"/>
                  <a:gd name="T3" fmla="*/ 0 h 676"/>
                  <a:gd name="T4" fmla="*/ 0 w 383"/>
                  <a:gd name="T5" fmla="*/ 676 h 676"/>
                </a:gdLst>
                <a:ahLst/>
                <a:cxnLst>
                  <a:cxn ang="0">
                    <a:pos x="T0" y="T1"/>
                  </a:cxn>
                  <a:cxn ang="0">
                    <a:pos x="T2" y="T3"/>
                  </a:cxn>
                  <a:cxn ang="0">
                    <a:pos x="T4" y="T5"/>
                  </a:cxn>
                </a:cxnLst>
                <a:rect l="0" t="0" r="r" b="b"/>
                <a:pathLst>
                  <a:path w="383" h="676">
                    <a:moveTo>
                      <a:pt x="0" y="676"/>
                    </a:moveTo>
                    <a:lnTo>
                      <a:pt x="383" y="0"/>
                    </a:lnTo>
                    <a:lnTo>
                      <a:pt x="0" y="6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Line 8"/>
              <p:cNvSpPr>
                <a:spLocks noChangeShapeType="1"/>
              </p:cNvSpPr>
              <p:nvPr/>
            </p:nvSpPr>
            <p:spPr bwMode="auto">
              <a:xfrm flipV="1">
                <a:off x="3285125" y="2341538"/>
                <a:ext cx="608013" cy="107315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Freeform 9"/>
              <p:cNvSpPr>
                <a:spLocks/>
              </p:cNvSpPr>
              <p:nvPr/>
            </p:nvSpPr>
            <p:spPr bwMode="auto">
              <a:xfrm>
                <a:off x="3269250" y="2333601"/>
                <a:ext cx="639763" cy="1093788"/>
              </a:xfrm>
              <a:custGeom>
                <a:avLst/>
                <a:gdLst>
                  <a:gd name="T0" fmla="*/ 17 w 403"/>
                  <a:gd name="T1" fmla="*/ 684 h 689"/>
                  <a:gd name="T2" fmla="*/ 17 w 403"/>
                  <a:gd name="T3" fmla="*/ 684 h 689"/>
                  <a:gd name="T4" fmla="*/ 403 w 403"/>
                  <a:gd name="T5" fmla="*/ 5 h 689"/>
                  <a:gd name="T6" fmla="*/ 403 w 403"/>
                  <a:gd name="T7" fmla="*/ 5 h 689"/>
                  <a:gd name="T8" fmla="*/ 403 w 403"/>
                  <a:gd name="T9" fmla="*/ 2 h 689"/>
                  <a:gd name="T10" fmla="*/ 403 w 403"/>
                  <a:gd name="T11" fmla="*/ 0 h 689"/>
                  <a:gd name="T12" fmla="*/ 398 w 403"/>
                  <a:gd name="T13" fmla="*/ 0 h 689"/>
                  <a:gd name="T14" fmla="*/ 390 w 403"/>
                  <a:gd name="T15" fmla="*/ 0 h 689"/>
                  <a:gd name="T16" fmla="*/ 385 w 403"/>
                  <a:gd name="T17" fmla="*/ 5 h 689"/>
                  <a:gd name="T18" fmla="*/ 385 w 403"/>
                  <a:gd name="T19" fmla="*/ 5 h 689"/>
                  <a:gd name="T20" fmla="*/ 0 w 403"/>
                  <a:gd name="T21" fmla="*/ 681 h 689"/>
                  <a:gd name="T22" fmla="*/ 0 w 403"/>
                  <a:gd name="T23" fmla="*/ 681 h 689"/>
                  <a:gd name="T24" fmla="*/ 0 w 403"/>
                  <a:gd name="T25" fmla="*/ 684 h 689"/>
                  <a:gd name="T26" fmla="*/ 0 w 403"/>
                  <a:gd name="T27" fmla="*/ 686 h 689"/>
                  <a:gd name="T28" fmla="*/ 5 w 403"/>
                  <a:gd name="T29" fmla="*/ 689 h 689"/>
                  <a:gd name="T30" fmla="*/ 12 w 403"/>
                  <a:gd name="T31" fmla="*/ 686 h 689"/>
                  <a:gd name="T32" fmla="*/ 17 w 403"/>
                  <a:gd name="T33" fmla="*/ 684 h 689"/>
                  <a:gd name="T34" fmla="*/ 17 w 403"/>
                  <a:gd name="T35" fmla="*/ 684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689">
                    <a:moveTo>
                      <a:pt x="17" y="684"/>
                    </a:moveTo>
                    <a:lnTo>
                      <a:pt x="17" y="684"/>
                    </a:lnTo>
                    <a:lnTo>
                      <a:pt x="403" y="5"/>
                    </a:lnTo>
                    <a:lnTo>
                      <a:pt x="403" y="5"/>
                    </a:lnTo>
                    <a:lnTo>
                      <a:pt x="403" y="2"/>
                    </a:lnTo>
                    <a:lnTo>
                      <a:pt x="403" y="0"/>
                    </a:lnTo>
                    <a:lnTo>
                      <a:pt x="398" y="0"/>
                    </a:lnTo>
                    <a:lnTo>
                      <a:pt x="390" y="0"/>
                    </a:lnTo>
                    <a:lnTo>
                      <a:pt x="385" y="5"/>
                    </a:lnTo>
                    <a:lnTo>
                      <a:pt x="385" y="5"/>
                    </a:lnTo>
                    <a:lnTo>
                      <a:pt x="0" y="681"/>
                    </a:lnTo>
                    <a:lnTo>
                      <a:pt x="0" y="681"/>
                    </a:lnTo>
                    <a:lnTo>
                      <a:pt x="0" y="684"/>
                    </a:lnTo>
                    <a:lnTo>
                      <a:pt x="0" y="686"/>
                    </a:lnTo>
                    <a:lnTo>
                      <a:pt x="5" y="689"/>
                    </a:lnTo>
                    <a:lnTo>
                      <a:pt x="12" y="686"/>
                    </a:lnTo>
                    <a:lnTo>
                      <a:pt x="17" y="684"/>
                    </a:lnTo>
                    <a:lnTo>
                      <a:pt x="17" y="6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10"/>
              <p:cNvSpPr>
                <a:spLocks/>
              </p:cNvSpPr>
              <p:nvPr/>
            </p:nvSpPr>
            <p:spPr bwMode="auto">
              <a:xfrm>
                <a:off x="3445462" y="2341538"/>
                <a:ext cx="611188" cy="1073150"/>
              </a:xfrm>
              <a:custGeom>
                <a:avLst/>
                <a:gdLst>
                  <a:gd name="T0" fmla="*/ 0 w 385"/>
                  <a:gd name="T1" fmla="*/ 676 h 676"/>
                  <a:gd name="T2" fmla="*/ 385 w 385"/>
                  <a:gd name="T3" fmla="*/ 0 h 676"/>
                  <a:gd name="T4" fmla="*/ 0 w 385"/>
                  <a:gd name="T5" fmla="*/ 676 h 676"/>
                </a:gdLst>
                <a:ahLst/>
                <a:cxnLst>
                  <a:cxn ang="0">
                    <a:pos x="T0" y="T1"/>
                  </a:cxn>
                  <a:cxn ang="0">
                    <a:pos x="T2" y="T3"/>
                  </a:cxn>
                  <a:cxn ang="0">
                    <a:pos x="T4" y="T5"/>
                  </a:cxn>
                </a:cxnLst>
                <a:rect l="0" t="0" r="r" b="b"/>
                <a:pathLst>
                  <a:path w="385" h="676">
                    <a:moveTo>
                      <a:pt x="0" y="676"/>
                    </a:moveTo>
                    <a:lnTo>
                      <a:pt x="385" y="0"/>
                    </a:lnTo>
                    <a:lnTo>
                      <a:pt x="0" y="6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Line 11"/>
              <p:cNvSpPr>
                <a:spLocks noChangeShapeType="1"/>
              </p:cNvSpPr>
              <p:nvPr/>
            </p:nvSpPr>
            <p:spPr bwMode="auto">
              <a:xfrm flipV="1">
                <a:off x="3445462" y="2341538"/>
                <a:ext cx="611188" cy="107315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12"/>
              <p:cNvSpPr>
                <a:spLocks/>
              </p:cNvSpPr>
              <p:nvPr/>
            </p:nvSpPr>
            <p:spPr bwMode="auto">
              <a:xfrm>
                <a:off x="3429587" y="2336776"/>
                <a:ext cx="639763" cy="1085850"/>
              </a:xfrm>
              <a:custGeom>
                <a:avLst/>
                <a:gdLst>
                  <a:gd name="T0" fmla="*/ 20 w 403"/>
                  <a:gd name="T1" fmla="*/ 679 h 684"/>
                  <a:gd name="T2" fmla="*/ 20 w 403"/>
                  <a:gd name="T3" fmla="*/ 679 h 684"/>
                  <a:gd name="T4" fmla="*/ 403 w 403"/>
                  <a:gd name="T5" fmla="*/ 0 h 684"/>
                  <a:gd name="T6" fmla="*/ 403 w 403"/>
                  <a:gd name="T7" fmla="*/ 0 h 684"/>
                  <a:gd name="T8" fmla="*/ 403 w 403"/>
                  <a:gd name="T9" fmla="*/ 0 h 684"/>
                  <a:gd name="T10" fmla="*/ 403 w 403"/>
                  <a:gd name="T11" fmla="*/ 0 h 684"/>
                  <a:gd name="T12" fmla="*/ 395 w 403"/>
                  <a:gd name="T13" fmla="*/ 0 h 684"/>
                  <a:gd name="T14" fmla="*/ 391 w 403"/>
                  <a:gd name="T15" fmla="*/ 0 h 684"/>
                  <a:gd name="T16" fmla="*/ 386 w 403"/>
                  <a:gd name="T17" fmla="*/ 5 h 684"/>
                  <a:gd name="T18" fmla="*/ 386 w 403"/>
                  <a:gd name="T19" fmla="*/ 5 h 684"/>
                  <a:gd name="T20" fmla="*/ 0 w 403"/>
                  <a:gd name="T21" fmla="*/ 682 h 684"/>
                  <a:gd name="T22" fmla="*/ 0 w 403"/>
                  <a:gd name="T23" fmla="*/ 682 h 684"/>
                  <a:gd name="T24" fmla="*/ 0 w 403"/>
                  <a:gd name="T25" fmla="*/ 684 h 684"/>
                  <a:gd name="T26" fmla="*/ 3 w 403"/>
                  <a:gd name="T27" fmla="*/ 684 h 684"/>
                  <a:gd name="T28" fmla="*/ 8 w 403"/>
                  <a:gd name="T29" fmla="*/ 684 h 684"/>
                  <a:gd name="T30" fmla="*/ 15 w 403"/>
                  <a:gd name="T31" fmla="*/ 682 h 684"/>
                  <a:gd name="T32" fmla="*/ 20 w 403"/>
                  <a:gd name="T33" fmla="*/ 679 h 684"/>
                  <a:gd name="T34" fmla="*/ 20 w 403"/>
                  <a:gd name="T35" fmla="*/ 67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684">
                    <a:moveTo>
                      <a:pt x="20" y="679"/>
                    </a:moveTo>
                    <a:lnTo>
                      <a:pt x="20" y="679"/>
                    </a:lnTo>
                    <a:lnTo>
                      <a:pt x="403" y="0"/>
                    </a:lnTo>
                    <a:lnTo>
                      <a:pt x="403" y="0"/>
                    </a:lnTo>
                    <a:lnTo>
                      <a:pt x="403" y="0"/>
                    </a:lnTo>
                    <a:lnTo>
                      <a:pt x="403" y="0"/>
                    </a:lnTo>
                    <a:lnTo>
                      <a:pt x="395" y="0"/>
                    </a:lnTo>
                    <a:lnTo>
                      <a:pt x="391" y="0"/>
                    </a:lnTo>
                    <a:lnTo>
                      <a:pt x="386" y="5"/>
                    </a:lnTo>
                    <a:lnTo>
                      <a:pt x="386" y="5"/>
                    </a:lnTo>
                    <a:lnTo>
                      <a:pt x="0" y="682"/>
                    </a:lnTo>
                    <a:lnTo>
                      <a:pt x="0" y="682"/>
                    </a:lnTo>
                    <a:lnTo>
                      <a:pt x="0" y="684"/>
                    </a:lnTo>
                    <a:lnTo>
                      <a:pt x="3" y="684"/>
                    </a:lnTo>
                    <a:lnTo>
                      <a:pt x="8" y="684"/>
                    </a:lnTo>
                    <a:lnTo>
                      <a:pt x="15" y="682"/>
                    </a:lnTo>
                    <a:lnTo>
                      <a:pt x="20" y="679"/>
                    </a:lnTo>
                    <a:lnTo>
                      <a:pt x="20"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Line 13"/>
              <p:cNvSpPr>
                <a:spLocks noChangeShapeType="1"/>
              </p:cNvSpPr>
              <p:nvPr/>
            </p:nvSpPr>
            <p:spPr bwMode="auto">
              <a:xfrm>
                <a:off x="3685175" y="34273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Line 14"/>
              <p:cNvSpPr>
                <a:spLocks noChangeShapeType="1"/>
              </p:cNvSpPr>
              <p:nvPr/>
            </p:nvSpPr>
            <p:spPr bwMode="auto">
              <a:xfrm>
                <a:off x="3685175" y="34273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15"/>
              <p:cNvSpPr>
                <a:spLocks/>
              </p:cNvSpPr>
              <p:nvPr/>
            </p:nvSpPr>
            <p:spPr bwMode="auto">
              <a:xfrm>
                <a:off x="3672475" y="3419451"/>
                <a:ext cx="28575" cy="11113"/>
              </a:xfrm>
              <a:custGeom>
                <a:avLst/>
                <a:gdLst>
                  <a:gd name="T0" fmla="*/ 5 w 18"/>
                  <a:gd name="T1" fmla="*/ 7 h 7"/>
                  <a:gd name="T2" fmla="*/ 5 w 18"/>
                  <a:gd name="T3" fmla="*/ 7 h 7"/>
                  <a:gd name="T4" fmla="*/ 10 w 18"/>
                  <a:gd name="T5" fmla="*/ 7 h 7"/>
                  <a:gd name="T6" fmla="*/ 15 w 18"/>
                  <a:gd name="T7" fmla="*/ 5 h 7"/>
                  <a:gd name="T8" fmla="*/ 18 w 18"/>
                  <a:gd name="T9" fmla="*/ 0 h 7"/>
                  <a:gd name="T10" fmla="*/ 13 w 18"/>
                  <a:gd name="T11" fmla="*/ 0 h 7"/>
                  <a:gd name="T12" fmla="*/ 13 w 18"/>
                  <a:gd name="T13" fmla="*/ 0 h 7"/>
                  <a:gd name="T14" fmla="*/ 8 w 18"/>
                  <a:gd name="T15" fmla="*/ 0 h 7"/>
                  <a:gd name="T16" fmla="*/ 0 w 18"/>
                  <a:gd name="T17" fmla="*/ 5 h 7"/>
                  <a:gd name="T18" fmla="*/ 0 w 18"/>
                  <a:gd name="T19" fmla="*/ 7 h 7"/>
                  <a:gd name="T20" fmla="*/ 5 w 18"/>
                  <a:gd name="T21" fmla="*/ 7 h 7"/>
                  <a:gd name="T22" fmla="*/ 5 w 1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7">
                    <a:moveTo>
                      <a:pt x="5" y="7"/>
                    </a:moveTo>
                    <a:lnTo>
                      <a:pt x="5" y="7"/>
                    </a:lnTo>
                    <a:lnTo>
                      <a:pt x="10" y="7"/>
                    </a:lnTo>
                    <a:lnTo>
                      <a:pt x="15" y="5"/>
                    </a:lnTo>
                    <a:lnTo>
                      <a:pt x="18" y="0"/>
                    </a:lnTo>
                    <a:lnTo>
                      <a:pt x="13" y="0"/>
                    </a:lnTo>
                    <a:lnTo>
                      <a:pt x="13" y="0"/>
                    </a:lnTo>
                    <a:lnTo>
                      <a:pt x="8" y="0"/>
                    </a:lnTo>
                    <a:lnTo>
                      <a:pt x="0" y="5"/>
                    </a:lnTo>
                    <a:lnTo>
                      <a:pt x="0" y="7"/>
                    </a:lnTo>
                    <a:lnTo>
                      <a:pt x="5" y="7"/>
                    </a:lnTo>
                    <a:lnTo>
                      <a:pt x="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Line 16"/>
              <p:cNvSpPr>
                <a:spLocks noChangeShapeType="1"/>
              </p:cNvSpPr>
              <p:nvPr/>
            </p:nvSpPr>
            <p:spPr bwMode="auto">
              <a:xfrm>
                <a:off x="4234450" y="23605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Line 17"/>
              <p:cNvSpPr>
                <a:spLocks noChangeShapeType="1"/>
              </p:cNvSpPr>
              <p:nvPr/>
            </p:nvSpPr>
            <p:spPr bwMode="auto">
              <a:xfrm>
                <a:off x="4234450" y="23605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Freeform 18"/>
              <p:cNvSpPr>
                <a:spLocks/>
              </p:cNvSpPr>
              <p:nvPr/>
            </p:nvSpPr>
            <p:spPr bwMode="auto">
              <a:xfrm>
                <a:off x="4218575" y="2352651"/>
                <a:ext cx="26988" cy="15875"/>
              </a:xfrm>
              <a:custGeom>
                <a:avLst/>
                <a:gdLst>
                  <a:gd name="T0" fmla="*/ 5 w 17"/>
                  <a:gd name="T1" fmla="*/ 10 h 10"/>
                  <a:gd name="T2" fmla="*/ 5 w 17"/>
                  <a:gd name="T3" fmla="*/ 10 h 10"/>
                  <a:gd name="T4" fmla="*/ 10 w 17"/>
                  <a:gd name="T5" fmla="*/ 8 h 10"/>
                  <a:gd name="T6" fmla="*/ 15 w 17"/>
                  <a:gd name="T7" fmla="*/ 5 h 10"/>
                  <a:gd name="T8" fmla="*/ 17 w 17"/>
                  <a:gd name="T9" fmla="*/ 0 h 10"/>
                  <a:gd name="T10" fmla="*/ 12 w 17"/>
                  <a:gd name="T11" fmla="*/ 0 h 10"/>
                  <a:gd name="T12" fmla="*/ 12 w 17"/>
                  <a:gd name="T13" fmla="*/ 0 h 10"/>
                  <a:gd name="T14" fmla="*/ 7 w 17"/>
                  <a:gd name="T15" fmla="*/ 0 h 10"/>
                  <a:gd name="T16" fmla="*/ 2 w 17"/>
                  <a:gd name="T17" fmla="*/ 5 h 10"/>
                  <a:gd name="T18" fmla="*/ 0 w 17"/>
                  <a:gd name="T19" fmla="*/ 8 h 10"/>
                  <a:gd name="T20" fmla="*/ 5 w 17"/>
                  <a:gd name="T21" fmla="*/ 10 h 10"/>
                  <a:gd name="T22" fmla="*/ 5 w 17"/>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0">
                    <a:moveTo>
                      <a:pt x="5" y="10"/>
                    </a:moveTo>
                    <a:lnTo>
                      <a:pt x="5" y="10"/>
                    </a:lnTo>
                    <a:lnTo>
                      <a:pt x="10" y="8"/>
                    </a:lnTo>
                    <a:lnTo>
                      <a:pt x="15" y="5"/>
                    </a:lnTo>
                    <a:lnTo>
                      <a:pt x="17" y="0"/>
                    </a:lnTo>
                    <a:lnTo>
                      <a:pt x="12" y="0"/>
                    </a:lnTo>
                    <a:lnTo>
                      <a:pt x="12" y="0"/>
                    </a:lnTo>
                    <a:lnTo>
                      <a:pt x="7" y="0"/>
                    </a:lnTo>
                    <a:lnTo>
                      <a:pt x="2" y="5"/>
                    </a:lnTo>
                    <a:lnTo>
                      <a:pt x="0" y="8"/>
                    </a:lnTo>
                    <a:lnTo>
                      <a:pt x="5" y="10"/>
                    </a:lnTo>
                    <a:lnTo>
                      <a:pt x="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Freeform 19"/>
              <p:cNvSpPr>
                <a:spLocks/>
              </p:cNvSpPr>
              <p:nvPr/>
            </p:nvSpPr>
            <p:spPr bwMode="auto">
              <a:xfrm>
                <a:off x="3735975" y="2360588"/>
                <a:ext cx="482600" cy="1046163"/>
              </a:xfrm>
              <a:custGeom>
                <a:avLst/>
                <a:gdLst>
                  <a:gd name="T0" fmla="*/ 304 w 304"/>
                  <a:gd name="T1" fmla="*/ 0 h 659"/>
                  <a:gd name="T2" fmla="*/ 304 w 304"/>
                  <a:gd name="T3" fmla="*/ 0 h 659"/>
                  <a:gd name="T4" fmla="*/ 277 w 304"/>
                  <a:gd name="T5" fmla="*/ 52 h 659"/>
                  <a:gd name="T6" fmla="*/ 252 w 304"/>
                  <a:gd name="T7" fmla="*/ 106 h 659"/>
                  <a:gd name="T8" fmla="*/ 205 w 304"/>
                  <a:gd name="T9" fmla="*/ 217 h 659"/>
                  <a:gd name="T10" fmla="*/ 161 w 304"/>
                  <a:gd name="T11" fmla="*/ 329 h 659"/>
                  <a:gd name="T12" fmla="*/ 138 w 304"/>
                  <a:gd name="T13" fmla="*/ 383 h 659"/>
                  <a:gd name="T14" fmla="*/ 114 w 304"/>
                  <a:gd name="T15" fmla="*/ 440 h 659"/>
                  <a:gd name="T16" fmla="*/ 114 w 304"/>
                  <a:gd name="T17" fmla="*/ 440 h 659"/>
                  <a:gd name="T18" fmla="*/ 84 w 304"/>
                  <a:gd name="T19" fmla="*/ 494 h 659"/>
                  <a:gd name="T20" fmla="*/ 54 w 304"/>
                  <a:gd name="T21" fmla="*/ 548 h 659"/>
                  <a:gd name="T22" fmla="*/ 25 w 304"/>
                  <a:gd name="T23" fmla="*/ 603 h 659"/>
                  <a:gd name="T24" fmla="*/ 10 w 304"/>
                  <a:gd name="T25" fmla="*/ 632 h 659"/>
                  <a:gd name="T26" fmla="*/ 0 w 304"/>
                  <a:gd name="T27" fmla="*/ 659 h 659"/>
                  <a:gd name="T28" fmla="*/ 304 w 304"/>
                  <a:gd name="T29"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659">
                    <a:moveTo>
                      <a:pt x="304" y="0"/>
                    </a:moveTo>
                    <a:lnTo>
                      <a:pt x="304" y="0"/>
                    </a:lnTo>
                    <a:lnTo>
                      <a:pt x="277" y="52"/>
                    </a:lnTo>
                    <a:lnTo>
                      <a:pt x="252" y="106"/>
                    </a:lnTo>
                    <a:lnTo>
                      <a:pt x="205" y="217"/>
                    </a:lnTo>
                    <a:lnTo>
                      <a:pt x="161" y="329"/>
                    </a:lnTo>
                    <a:lnTo>
                      <a:pt x="138" y="383"/>
                    </a:lnTo>
                    <a:lnTo>
                      <a:pt x="114" y="440"/>
                    </a:lnTo>
                    <a:lnTo>
                      <a:pt x="114" y="440"/>
                    </a:lnTo>
                    <a:lnTo>
                      <a:pt x="84" y="494"/>
                    </a:lnTo>
                    <a:lnTo>
                      <a:pt x="54" y="548"/>
                    </a:lnTo>
                    <a:lnTo>
                      <a:pt x="25" y="603"/>
                    </a:lnTo>
                    <a:lnTo>
                      <a:pt x="10" y="632"/>
                    </a:lnTo>
                    <a:lnTo>
                      <a:pt x="0" y="659"/>
                    </a:lnTo>
                    <a:lnTo>
                      <a:pt x="3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20"/>
              <p:cNvSpPr>
                <a:spLocks/>
              </p:cNvSpPr>
              <p:nvPr/>
            </p:nvSpPr>
            <p:spPr bwMode="auto">
              <a:xfrm>
                <a:off x="3735975" y="2360588"/>
                <a:ext cx="482600" cy="1046163"/>
              </a:xfrm>
              <a:custGeom>
                <a:avLst/>
                <a:gdLst>
                  <a:gd name="T0" fmla="*/ 304 w 304"/>
                  <a:gd name="T1" fmla="*/ 0 h 659"/>
                  <a:gd name="T2" fmla="*/ 304 w 304"/>
                  <a:gd name="T3" fmla="*/ 0 h 659"/>
                  <a:gd name="T4" fmla="*/ 277 w 304"/>
                  <a:gd name="T5" fmla="*/ 52 h 659"/>
                  <a:gd name="T6" fmla="*/ 252 w 304"/>
                  <a:gd name="T7" fmla="*/ 106 h 659"/>
                  <a:gd name="T8" fmla="*/ 205 w 304"/>
                  <a:gd name="T9" fmla="*/ 217 h 659"/>
                  <a:gd name="T10" fmla="*/ 161 w 304"/>
                  <a:gd name="T11" fmla="*/ 329 h 659"/>
                  <a:gd name="T12" fmla="*/ 138 w 304"/>
                  <a:gd name="T13" fmla="*/ 383 h 659"/>
                  <a:gd name="T14" fmla="*/ 114 w 304"/>
                  <a:gd name="T15" fmla="*/ 440 h 659"/>
                  <a:gd name="T16" fmla="*/ 114 w 304"/>
                  <a:gd name="T17" fmla="*/ 440 h 659"/>
                  <a:gd name="T18" fmla="*/ 84 w 304"/>
                  <a:gd name="T19" fmla="*/ 494 h 659"/>
                  <a:gd name="T20" fmla="*/ 54 w 304"/>
                  <a:gd name="T21" fmla="*/ 548 h 659"/>
                  <a:gd name="T22" fmla="*/ 25 w 304"/>
                  <a:gd name="T23" fmla="*/ 603 h 659"/>
                  <a:gd name="T24" fmla="*/ 10 w 304"/>
                  <a:gd name="T25" fmla="*/ 632 h 659"/>
                  <a:gd name="T26" fmla="*/ 0 w 304"/>
                  <a:gd name="T27"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659">
                    <a:moveTo>
                      <a:pt x="304" y="0"/>
                    </a:moveTo>
                    <a:lnTo>
                      <a:pt x="304" y="0"/>
                    </a:lnTo>
                    <a:lnTo>
                      <a:pt x="277" y="52"/>
                    </a:lnTo>
                    <a:lnTo>
                      <a:pt x="252" y="106"/>
                    </a:lnTo>
                    <a:lnTo>
                      <a:pt x="205" y="217"/>
                    </a:lnTo>
                    <a:lnTo>
                      <a:pt x="161" y="329"/>
                    </a:lnTo>
                    <a:lnTo>
                      <a:pt x="138" y="383"/>
                    </a:lnTo>
                    <a:lnTo>
                      <a:pt x="114" y="440"/>
                    </a:lnTo>
                    <a:lnTo>
                      <a:pt x="114" y="440"/>
                    </a:lnTo>
                    <a:lnTo>
                      <a:pt x="84" y="494"/>
                    </a:lnTo>
                    <a:lnTo>
                      <a:pt x="54" y="548"/>
                    </a:lnTo>
                    <a:lnTo>
                      <a:pt x="25" y="603"/>
                    </a:lnTo>
                    <a:lnTo>
                      <a:pt x="10" y="632"/>
                    </a:lnTo>
                    <a:lnTo>
                      <a:pt x="0" y="65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21"/>
              <p:cNvSpPr>
                <a:spLocks/>
              </p:cNvSpPr>
              <p:nvPr/>
            </p:nvSpPr>
            <p:spPr bwMode="auto">
              <a:xfrm>
                <a:off x="3720100" y="2352651"/>
                <a:ext cx="514350" cy="1062038"/>
              </a:xfrm>
              <a:custGeom>
                <a:avLst/>
                <a:gdLst>
                  <a:gd name="T0" fmla="*/ 304 w 324"/>
                  <a:gd name="T1" fmla="*/ 5 h 669"/>
                  <a:gd name="T2" fmla="*/ 304 w 324"/>
                  <a:gd name="T3" fmla="*/ 5 h 669"/>
                  <a:gd name="T4" fmla="*/ 284 w 324"/>
                  <a:gd name="T5" fmla="*/ 47 h 669"/>
                  <a:gd name="T6" fmla="*/ 262 w 324"/>
                  <a:gd name="T7" fmla="*/ 89 h 669"/>
                  <a:gd name="T8" fmla="*/ 225 w 324"/>
                  <a:gd name="T9" fmla="*/ 175 h 669"/>
                  <a:gd name="T10" fmla="*/ 156 w 324"/>
                  <a:gd name="T11" fmla="*/ 348 h 669"/>
                  <a:gd name="T12" fmla="*/ 156 w 324"/>
                  <a:gd name="T13" fmla="*/ 348 h 669"/>
                  <a:gd name="T14" fmla="*/ 138 w 324"/>
                  <a:gd name="T15" fmla="*/ 388 h 669"/>
                  <a:gd name="T16" fmla="*/ 119 w 324"/>
                  <a:gd name="T17" fmla="*/ 427 h 669"/>
                  <a:gd name="T18" fmla="*/ 77 w 324"/>
                  <a:gd name="T19" fmla="*/ 506 h 669"/>
                  <a:gd name="T20" fmla="*/ 35 w 324"/>
                  <a:gd name="T21" fmla="*/ 585 h 669"/>
                  <a:gd name="T22" fmla="*/ 17 w 324"/>
                  <a:gd name="T23" fmla="*/ 625 h 669"/>
                  <a:gd name="T24" fmla="*/ 0 w 324"/>
                  <a:gd name="T25" fmla="*/ 667 h 669"/>
                  <a:gd name="T26" fmla="*/ 0 w 324"/>
                  <a:gd name="T27" fmla="*/ 667 h 669"/>
                  <a:gd name="T28" fmla="*/ 0 w 324"/>
                  <a:gd name="T29" fmla="*/ 669 h 669"/>
                  <a:gd name="T30" fmla="*/ 3 w 324"/>
                  <a:gd name="T31" fmla="*/ 669 h 669"/>
                  <a:gd name="T32" fmla="*/ 7 w 324"/>
                  <a:gd name="T33" fmla="*/ 669 h 669"/>
                  <a:gd name="T34" fmla="*/ 15 w 324"/>
                  <a:gd name="T35" fmla="*/ 667 h 669"/>
                  <a:gd name="T36" fmla="*/ 17 w 324"/>
                  <a:gd name="T37" fmla="*/ 664 h 669"/>
                  <a:gd name="T38" fmla="*/ 17 w 324"/>
                  <a:gd name="T39" fmla="*/ 664 h 669"/>
                  <a:gd name="T40" fmla="*/ 35 w 324"/>
                  <a:gd name="T41" fmla="*/ 622 h 669"/>
                  <a:gd name="T42" fmla="*/ 54 w 324"/>
                  <a:gd name="T43" fmla="*/ 583 h 669"/>
                  <a:gd name="T44" fmla="*/ 96 w 324"/>
                  <a:gd name="T45" fmla="*/ 504 h 669"/>
                  <a:gd name="T46" fmla="*/ 138 w 324"/>
                  <a:gd name="T47" fmla="*/ 425 h 669"/>
                  <a:gd name="T48" fmla="*/ 156 w 324"/>
                  <a:gd name="T49" fmla="*/ 385 h 669"/>
                  <a:gd name="T50" fmla="*/ 175 w 324"/>
                  <a:gd name="T51" fmla="*/ 343 h 669"/>
                  <a:gd name="T52" fmla="*/ 175 w 324"/>
                  <a:gd name="T53" fmla="*/ 343 h 669"/>
                  <a:gd name="T54" fmla="*/ 245 w 324"/>
                  <a:gd name="T55" fmla="*/ 171 h 669"/>
                  <a:gd name="T56" fmla="*/ 282 w 324"/>
                  <a:gd name="T57" fmla="*/ 87 h 669"/>
                  <a:gd name="T58" fmla="*/ 301 w 324"/>
                  <a:gd name="T59" fmla="*/ 45 h 669"/>
                  <a:gd name="T60" fmla="*/ 324 w 324"/>
                  <a:gd name="T61" fmla="*/ 3 h 669"/>
                  <a:gd name="T62" fmla="*/ 324 w 324"/>
                  <a:gd name="T63" fmla="*/ 3 h 669"/>
                  <a:gd name="T64" fmla="*/ 324 w 324"/>
                  <a:gd name="T65" fmla="*/ 3 h 669"/>
                  <a:gd name="T66" fmla="*/ 321 w 324"/>
                  <a:gd name="T67" fmla="*/ 0 h 669"/>
                  <a:gd name="T68" fmla="*/ 316 w 324"/>
                  <a:gd name="T69" fmla="*/ 0 h 669"/>
                  <a:gd name="T70" fmla="*/ 309 w 324"/>
                  <a:gd name="T71" fmla="*/ 3 h 669"/>
                  <a:gd name="T72" fmla="*/ 304 w 324"/>
                  <a:gd name="T73" fmla="*/ 5 h 669"/>
                  <a:gd name="T74" fmla="*/ 304 w 324"/>
                  <a:gd name="T75" fmla="*/ 5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669">
                    <a:moveTo>
                      <a:pt x="304" y="5"/>
                    </a:moveTo>
                    <a:lnTo>
                      <a:pt x="304" y="5"/>
                    </a:lnTo>
                    <a:lnTo>
                      <a:pt x="284" y="47"/>
                    </a:lnTo>
                    <a:lnTo>
                      <a:pt x="262" y="89"/>
                    </a:lnTo>
                    <a:lnTo>
                      <a:pt x="225" y="175"/>
                    </a:lnTo>
                    <a:lnTo>
                      <a:pt x="156" y="348"/>
                    </a:lnTo>
                    <a:lnTo>
                      <a:pt x="156" y="348"/>
                    </a:lnTo>
                    <a:lnTo>
                      <a:pt x="138" y="388"/>
                    </a:lnTo>
                    <a:lnTo>
                      <a:pt x="119" y="427"/>
                    </a:lnTo>
                    <a:lnTo>
                      <a:pt x="77" y="506"/>
                    </a:lnTo>
                    <a:lnTo>
                      <a:pt x="35" y="585"/>
                    </a:lnTo>
                    <a:lnTo>
                      <a:pt x="17" y="625"/>
                    </a:lnTo>
                    <a:lnTo>
                      <a:pt x="0" y="667"/>
                    </a:lnTo>
                    <a:lnTo>
                      <a:pt x="0" y="667"/>
                    </a:lnTo>
                    <a:lnTo>
                      <a:pt x="0" y="669"/>
                    </a:lnTo>
                    <a:lnTo>
                      <a:pt x="3" y="669"/>
                    </a:lnTo>
                    <a:lnTo>
                      <a:pt x="7" y="669"/>
                    </a:lnTo>
                    <a:lnTo>
                      <a:pt x="15" y="667"/>
                    </a:lnTo>
                    <a:lnTo>
                      <a:pt x="17" y="664"/>
                    </a:lnTo>
                    <a:lnTo>
                      <a:pt x="17" y="664"/>
                    </a:lnTo>
                    <a:lnTo>
                      <a:pt x="35" y="622"/>
                    </a:lnTo>
                    <a:lnTo>
                      <a:pt x="54" y="583"/>
                    </a:lnTo>
                    <a:lnTo>
                      <a:pt x="96" y="504"/>
                    </a:lnTo>
                    <a:lnTo>
                      <a:pt x="138" y="425"/>
                    </a:lnTo>
                    <a:lnTo>
                      <a:pt x="156" y="385"/>
                    </a:lnTo>
                    <a:lnTo>
                      <a:pt x="175" y="343"/>
                    </a:lnTo>
                    <a:lnTo>
                      <a:pt x="175" y="343"/>
                    </a:lnTo>
                    <a:lnTo>
                      <a:pt x="245" y="171"/>
                    </a:lnTo>
                    <a:lnTo>
                      <a:pt x="282" y="87"/>
                    </a:lnTo>
                    <a:lnTo>
                      <a:pt x="301" y="45"/>
                    </a:lnTo>
                    <a:lnTo>
                      <a:pt x="324" y="3"/>
                    </a:lnTo>
                    <a:lnTo>
                      <a:pt x="324" y="3"/>
                    </a:lnTo>
                    <a:lnTo>
                      <a:pt x="324" y="3"/>
                    </a:lnTo>
                    <a:lnTo>
                      <a:pt x="321" y="0"/>
                    </a:lnTo>
                    <a:lnTo>
                      <a:pt x="316" y="0"/>
                    </a:lnTo>
                    <a:lnTo>
                      <a:pt x="309" y="3"/>
                    </a:lnTo>
                    <a:lnTo>
                      <a:pt x="304" y="5"/>
                    </a:lnTo>
                    <a:lnTo>
                      <a:pt x="30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22"/>
              <p:cNvSpPr>
                <a:spLocks/>
              </p:cNvSpPr>
              <p:nvPr/>
            </p:nvSpPr>
            <p:spPr bwMode="auto">
              <a:xfrm>
                <a:off x="4056650" y="2333601"/>
                <a:ext cx="412750" cy="984250"/>
              </a:xfrm>
              <a:custGeom>
                <a:avLst/>
                <a:gdLst>
                  <a:gd name="T0" fmla="*/ 260 w 260"/>
                  <a:gd name="T1" fmla="*/ 0 h 620"/>
                  <a:gd name="T2" fmla="*/ 260 w 260"/>
                  <a:gd name="T3" fmla="*/ 0 h 620"/>
                  <a:gd name="T4" fmla="*/ 233 w 260"/>
                  <a:gd name="T5" fmla="*/ 66 h 620"/>
                  <a:gd name="T6" fmla="*/ 206 w 260"/>
                  <a:gd name="T7" fmla="*/ 133 h 620"/>
                  <a:gd name="T8" fmla="*/ 151 w 260"/>
                  <a:gd name="T9" fmla="*/ 269 h 620"/>
                  <a:gd name="T10" fmla="*/ 99 w 260"/>
                  <a:gd name="T11" fmla="*/ 402 h 620"/>
                  <a:gd name="T12" fmla="*/ 70 w 260"/>
                  <a:gd name="T13" fmla="*/ 469 h 620"/>
                  <a:gd name="T14" fmla="*/ 40 w 260"/>
                  <a:gd name="T15" fmla="*/ 533 h 620"/>
                  <a:gd name="T16" fmla="*/ 40 w 260"/>
                  <a:gd name="T17" fmla="*/ 533 h 620"/>
                  <a:gd name="T18" fmla="*/ 18 w 260"/>
                  <a:gd name="T19" fmla="*/ 575 h 620"/>
                  <a:gd name="T20" fmla="*/ 8 w 260"/>
                  <a:gd name="T21" fmla="*/ 597 h 620"/>
                  <a:gd name="T22" fmla="*/ 0 w 260"/>
                  <a:gd name="T23" fmla="*/ 620 h 620"/>
                  <a:gd name="T24" fmla="*/ 260 w 260"/>
                  <a:gd name="T2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620">
                    <a:moveTo>
                      <a:pt x="260" y="0"/>
                    </a:moveTo>
                    <a:lnTo>
                      <a:pt x="260" y="0"/>
                    </a:lnTo>
                    <a:lnTo>
                      <a:pt x="233" y="66"/>
                    </a:lnTo>
                    <a:lnTo>
                      <a:pt x="206" y="133"/>
                    </a:lnTo>
                    <a:lnTo>
                      <a:pt x="151" y="269"/>
                    </a:lnTo>
                    <a:lnTo>
                      <a:pt x="99" y="402"/>
                    </a:lnTo>
                    <a:lnTo>
                      <a:pt x="70" y="469"/>
                    </a:lnTo>
                    <a:lnTo>
                      <a:pt x="40" y="533"/>
                    </a:lnTo>
                    <a:lnTo>
                      <a:pt x="40" y="533"/>
                    </a:lnTo>
                    <a:lnTo>
                      <a:pt x="18" y="575"/>
                    </a:lnTo>
                    <a:lnTo>
                      <a:pt x="8" y="597"/>
                    </a:lnTo>
                    <a:lnTo>
                      <a:pt x="0" y="620"/>
                    </a:lnTo>
                    <a:lnTo>
                      <a:pt x="2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23"/>
              <p:cNvSpPr>
                <a:spLocks/>
              </p:cNvSpPr>
              <p:nvPr/>
            </p:nvSpPr>
            <p:spPr bwMode="auto">
              <a:xfrm>
                <a:off x="4056650" y="2333601"/>
                <a:ext cx="412750" cy="984250"/>
              </a:xfrm>
              <a:custGeom>
                <a:avLst/>
                <a:gdLst>
                  <a:gd name="T0" fmla="*/ 260 w 260"/>
                  <a:gd name="T1" fmla="*/ 0 h 620"/>
                  <a:gd name="T2" fmla="*/ 260 w 260"/>
                  <a:gd name="T3" fmla="*/ 0 h 620"/>
                  <a:gd name="T4" fmla="*/ 233 w 260"/>
                  <a:gd name="T5" fmla="*/ 66 h 620"/>
                  <a:gd name="T6" fmla="*/ 206 w 260"/>
                  <a:gd name="T7" fmla="*/ 133 h 620"/>
                  <a:gd name="T8" fmla="*/ 151 w 260"/>
                  <a:gd name="T9" fmla="*/ 269 h 620"/>
                  <a:gd name="T10" fmla="*/ 99 w 260"/>
                  <a:gd name="T11" fmla="*/ 402 h 620"/>
                  <a:gd name="T12" fmla="*/ 70 w 260"/>
                  <a:gd name="T13" fmla="*/ 469 h 620"/>
                  <a:gd name="T14" fmla="*/ 40 w 260"/>
                  <a:gd name="T15" fmla="*/ 533 h 620"/>
                  <a:gd name="T16" fmla="*/ 40 w 260"/>
                  <a:gd name="T17" fmla="*/ 533 h 620"/>
                  <a:gd name="T18" fmla="*/ 18 w 260"/>
                  <a:gd name="T19" fmla="*/ 575 h 620"/>
                  <a:gd name="T20" fmla="*/ 8 w 260"/>
                  <a:gd name="T21" fmla="*/ 597 h 620"/>
                  <a:gd name="T22" fmla="*/ 0 w 260"/>
                  <a:gd name="T23"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620">
                    <a:moveTo>
                      <a:pt x="260" y="0"/>
                    </a:moveTo>
                    <a:lnTo>
                      <a:pt x="260" y="0"/>
                    </a:lnTo>
                    <a:lnTo>
                      <a:pt x="233" y="66"/>
                    </a:lnTo>
                    <a:lnTo>
                      <a:pt x="206" y="133"/>
                    </a:lnTo>
                    <a:lnTo>
                      <a:pt x="151" y="269"/>
                    </a:lnTo>
                    <a:lnTo>
                      <a:pt x="99" y="402"/>
                    </a:lnTo>
                    <a:lnTo>
                      <a:pt x="70" y="469"/>
                    </a:lnTo>
                    <a:lnTo>
                      <a:pt x="40" y="533"/>
                    </a:lnTo>
                    <a:lnTo>
                      <a:pt x="40" y="533"/>
                    </a:lnTo>
                    <a:lnTo>
                      <a:pt x="18" y="575"/>
                    </a:lnTo>
                    <a:lnTo>
                      <a:pt x="8" y="597"/>
                    </a:lnTo>
                    <a:lnTo>
                      <a:pt x="0" y="62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24"/>
              <p:cNvSpPr>
                <a:spLocks/>
              </p:cNvSpPr>
              <p:nvPr/>
            </p:nvSpPr>
            <p:spPr bwMode="auto">
              <a:xfrm>
                <a:off x="4042362" y="2328838"/>
                <a:ext cx="442913" cy="996950"/>
              </a:xfrm>
              <a:custGeom>
                <a:avLst/>
                <a:gdLst>
                  <a:gd name="T0" fmla="*/ 261 w 279"/>
                  <a:gd name="T1" fmla="*/ 5 h 628"/>
                  <a:gd name="T2" fmla="*/ 261 w 279"/>
                  <a:gd name="T3" fmla="*/ 5 h 628"/>
                  <a:gd name="T4" fmla="*/ 227 w 279"/>
                  <a:gd name="T5" fmla="*/ 84 h 628"/>
                  <a:gd name="T6" fmla="*/ 195 w 279"/>
                  <a:gd name="T7" fmla="*/ 163 h 628"/>
                  <a:gd name="T8" fmla="*/ 133 w 279"/>
                  <a:gd name="T9" fmla="*/ 324 h 628"/>
                  <a:gd name="T10" fmla="*/ 133 w 279"/>
                  <a:gd name="T11" fmla="*/ 324 h 628"/>
                  <a:gd name="T12" fmla="*/ 103 w 279"/>
                  <a:gd name="T13" fmla="*/ 398 h 628"/>
                  <a:gd name="T14" fmla="*/ 71 w 279"/>
                  <a:gd name="T15" fmla="*/ 472 h 628"/>
                  <a:gd name="T16" fmla="*/ 71 w 279"/>
                  <a:gd name="T17" fmla="*/ 472 h 628"/>
                  <a:gd name="T18" fmla="*/ 51 w 279"/>
                  <a:gd name="T19" fmla="*/ 511 h 628"/>
                  <a:gd name="T20" fmla="*/ 32 w 279"/>
                  <a:gd name="T21" fmla="*/ 549 h 628"/>
                  <a:gd name="T22" fmla="*/ 14 w 279"/>
                  <a:gd name="T23" fmla="*/ 586 h 628"/>
                  <a:gd name="T24" fmla="*/ 7 w 279"/>
                  <a:gd name="T25" fmla="*/ 605 h 628"/>
                  <a:gd name="T26" fmla="*/ 0 w 279"/>
                  <a:gd name="T27" fmla="*/ 625 h 628"/>
                  <a:gd name="T28" fmla="*/ 0 w 279"/>
                  <a:gd name="T29" fmla="*/ 625 h 628"/>
                  <a:gd name="T30" fmla="*/ 2 w 279"/>
                  <a:gd name="T31" fmla="*/ 628 h 628"/>
                  <a:gd name="T32" fmla="*/ 9 w 279"/>
                  <a:gd name="T33" fmla="*/ 628 h 628"/>
                  <a:gd name="T34" fmla="*/ 14 w 279"/>
                  <a:gd name="T35" fmla="*/ 625 h 628"/>
                  <a:gd name="T36" fmla="*/ 19 w 279"/>
                  <a:gd name="T37" fmla="*/ 623 h 628"/>
                  <a:gd name="T38" fmla="*/ 19 w 279"/>
                  <a:gd name="T39" fmla="*/ 623 h 628"/>
                  <a:gd name="T40" fmla="*/ 32 w 279"/>
                  <a:gd name="T41" fmla="*/ 586 h 628"/>
                  <a:gd name="T42" fmla="*/ 47 w 279"/>
                  <a:gd name="T43" fmla="*/ 553 h 628"/>
                  <a:gd name="T44" fmla="*/ 81 w 279"/>
                  <a:gd name="T45" fmla="*/ 487 h 628"/>
                  <a:gd name="T46" fmla="*/ 81 w 279"/>
                  <a:gd name="T47" fmla="*/ 487 h 628"/>
                  <a:gd name="T48" fmla="*/ 118 w 279"/>
                  <a:gd name="T49" fmla="*/ 403 h 628"/>
                  <a:gd name="T50" fmla="*/ 150 w 279"/>
                  <a:gd name="T51" fmla="*/ 319 h 628"/>
                  <a:gd name="T52" fmla="*/ 150 w 279"/>
                  <a:gd name="T53" fmla="*/ 319 h 628"/>
                  <a:gd name="T54" fmla="*/ 212 w 279"/>
                  <a:gd name="T55" fmla="*/ 161 h 628"/>
                  <a:gd name="T56" fmla="*/ 244 w 279"/>
                  <a:gd name="T57" fmla="*/ 79 h 628"/>
                  <a:gd name="T58" fmla="*/ 279 w 279"/>
                  <a:gd name="T59" fmla="*/ 0 h 628"/>
                  <a:gd name="T60" fmla="*/ 279 w 279"/>
                  <a:gd name="T61" fmla="*/ 0 h 628"/>
                  <a:gd name="T62" fmla="*/ 276 w 279"/>
                  <a:gd name="T63" fmla="*/ 0 h 628"/>
                  <a:gd name="T64" fmla="*/ 271 w 279"/>
                  <a:gd name="T65" fmla="*/ 0 h 628"/>
                  <a:gd name="T66" fmla="*/ 264 w 279"/>
                  <a:gd name="T67" fmla="*/ 3 h 628"/>
                  <a:gd name="T68" fmla="*/ 261 w 279"/>
                  <a:gd name="T69" fmla="*/ 5 h 628"/>
                  <a:gd name="T70" fmla="*/ 261 w 279"/>
                  <a:gd name="T71" fmla="*/ 5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9" h="628">
                    <a:moveTo>
                      <a:pt x="261" y="5"/>
                    </a:moveTo>
                    <a:lnTo>
                      <a:pt x="261" y="5"/>
                    </a:lnTo>
                    <a:lnTo>
                      <a:pt x="227" y="84"/>
                    </a:lnTo>
                    <a:lnTo>
                      <a:pt x="195" y="163"/>
                    </a:lnTo>
                    <a:lnTo>
                      <a:pt x="133" y="324"/>
                    </a:lnTo>
                    <a:lnTo>
                      <a:pt x="133" y="324"/>
                    </a:lnTo>
                    <a:lnTo>
                      <a:pt x="103" y="398"/>
                    </a:lnTo>
                    <a:lnTo>
                      <a:pt x="71" y="472"/>
                    </a:lnTo>
                    <a:lnTo>
                      <a:pt x="71" y="472"/>
                    </a:lnTo>
                    <a:lnTo>
                      <a:pt x="51" y="511"/>
                    </a:lnTo>
                    <a:lnTo>
                      <a:pt x="32" y="549"/>
                    </a:lnTo>
                    <a:lnTo>
                      <a:pt x="14" y="586"/>
                    </a:lnTo>
                    <a:lnTo>
                      <a:pt x="7" y="605"/>
                    </a:lnTo>
                    <a:lnTo>
                      <a:pt x="0" y="625"/>
                    </a:lnTo>
                    <a:lnTo>
                      <a:pt x="0" y="625"/>
                    </a:lnTo>
                    <a:lnTo>
                      <a:pt x="2" y="628"/>
                    </a:lnTo>
                    <a:lnTo>
                      <a:pt x="9" y="628"/>
                    </a:lnTo>
                    <a:lnTo>
                      <a:pt x="14" y="625"/>
                    </a:lnTo>
                    <a:lnTo>
                      <a:pt x="19" y="623"/>
                    </a:lnTo>
                    <a:lnTo>
                      <a:pt x="19" y="623"/>
                    </a:lnTo>
                    <a:lnTo>
                      <a:pt x="32" y="586"/>
                    </a:lnTo>
                    <a:lnTo>
                      <a:pt x="47" y="553"/>
                    </a:lnTo>
                    <a:lnTo>
                      <a:pt x="81" y="487"/>
                    </a:lnTo>
                    <a:lnTo>
                      <a:pt x="81" y="487"/>
                    </a:lnTo>
                    <a:lnTo>
                      <a:pt x="118" y="403"/>
                    </a:lnTo>
                    <a:lnTo>
                      <a:pt x="150" y="319"/>
                    </a:lnTo>
                    <a:lnTo>
                      <a:pt x="150" y="319"/>
                    </a:lnTo>
                    <a:lnTo>
                      <a:pt x="212" y="161"/>
                    </a:lnTo>
                    <a:lnTo>
                      <a:pt x="244" y="79"/>
                    </a:lnTo>
                    <a:lnTo>
                      <a:pt x="279" y="0"/>
                    </a:lnTo>
                    <a:lnTo>
                      <a:pt x="279" y="0"/>
                    </a:lnTo>
                    <a:lnTo>
                      <a:pt x="276" y="0"/>
                    </a:lnTo>
                    <a:lnTo>
                      <a:pt x="271" y="0"/>
                    </a:lnTo>
                    <a:lnTo>
                      <a:pt x="264" y="3"/>
                    </a:lnTo>
                    <a:lnTo>
                      <a:pt x="261" y="5"/>
                    </a:lnTo>
                    <a:lnTo>
                      <a:pt x="26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25"/>
              <p:cNvSpPr>
                <a:spLocks/>
              </p:cNvSpPr>
              <p:nvPr/>
            </p:nvSpPr>
            <p:spPr bwMode="auto">
              <a:xfrm>
                <a:off x="4213812" y="2379638"/>
                <a:ext cx="420688" cy="973138"/>
              </a:xfrm>
              <a:custGeom>
                <a:avLst/>
                <a:gdLst>
                  <a:gd name="T0" fmla="*/ 265 w 265"/>
                  <a:gd name="T1" fmla="*/ 0 h 613"/>
                  <a:gd name="T2" fmla="*/ 265 w 265"/>
                  <a:gd name="T3" fmla="*/ 0 h 613"/>
                  <a:gd name="T4" fmla="*/ 223 w 265"/>
                  <a:gd name="T5" fmla="*/ 89 h 613"/>
                  <a:gd name="T6" fmla="*/ 186 w 265"/>
                  <a:gd name="T7" fmla="*/ 181 h 613"/>
                  <a:gd name="T8" fmla="*/ 149 w 265"/>
                  <a:gd name="T9" fmla="*/ 270 h 613"/>
                  <a:gd name="T10" fmla="*/ 109 w 265"/>
                  <a:gd name="T11" fmla="*/ 358 h 613"/>
                  <a:gd name="T12" fmla="*/ 109 w 265"/>
                  <a:gd name="T13" fmla="*/ 358 h 613"/>
                  <a:gd name="T14" fmla="*/ 69 w 265"/>
                  <a:gd name="T15" fmla="*/ 435 h 613"/>
                  <a:gd name="T16" fmla="*/ 52 w 265"/>
                  <a:gd name="T17" fmla="*/ 472 h 613"/>
                  <a:gd name="T18" fmla="*/ 35 w 265"/>
                  <a:gd name="T19" fmla="*/ 509 h 613"/>
                  <a:gd name="T20" fmla="*/ 35 w 265"/>
                  <a:gd name="T21" fmla="*/ 509 h 613"/>
                  <a:gd name="T22" fmla="*/ 18 w 265"/>
                  <a:gd name="T23" fmla="*/ 561 h 613"/>
                  <a:gd name="T24" fmla="*/ 8 w 265"/>
                  <a:gd name="T25" fmla="*/ 586 h 613"/>
                  <a:gd name="T26" fmla="*/ 0 w 265"/>
                  <a:gd name="T27" fmla="*/ 613 h 613"/>
                  <a:gd name="T28" fmla="*/ 265 w 265"/>
                  <a:gd name="T2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613">
                    <a:moveTo>
                      <a:pt x="265" y="0"/>
                    </a:moveTo>
                    <a:lnTo>
                      <a:pt x="265" y="0"/>
                    </a:lnTo>
                    <a:lnTo>
                      <a:pt x="223" y="89"/>
                    </a:lnTo>
                    <a:lnTo>
                      <a:pt x="186" y="181"/>
                    </a:lnTo>
                    <a:lnTo>
                      <a:pt x="149" y="270"/>
                    </a:lnTo>
                    <a:lnTo>
                      <a:pt x="109" y="358"/>
                    </a:lnTo>
                    <a:lnTo>
                      <a:pt x="109" y="358"/>
                    </a:lnTo>
                    <a:lnTo>
                      <a:pt x="69" y="435"/>
                    </a:lnTo>
                    <a:lnTo>
                      <a:pt x="52" y="472"/>
                    </a:lnTo>
                    <a:lnTo>
                      <a:pt x="35" y="509"/>
                    </a:lnTo>
                    <a:lnTo>
                      <a:pt x="35" y="509"/>
                    </a:lnTo>
                    <a:lnTo>
                      <a:pt x="18" y="561"/>
                    </a:lnTo>
                    <a:lnTo>
                      <a:pt x="8" y="586"/>
                    </a:lnTo>
                    <a:lnTo>
                      <a:pt x="0" y="613"/>
                    </a:lnTo>
                    <a:lnTo>
                      <a:pt x="2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26"/>
              <p:cNvSpPr>
                <a:spLocks/>
              </p:cNvSpPr>
              <p:nvPr/>
            </p:nvSpPr>
            <p:spPr bwMode="auto">
              <a:xfrm>
                <a:off x="4213812" y="2379638"/>
                <a:ext cx="420688" cy="973138"/>
              </a:xfrm>
              <a:custGeom>
                <a:avLst/>
                <a:gdLst>
                  <a:gd name="T0" fmla="*/ 265 w 265"/>
                  <a:gd name="T1" fmla="*/ 0 h 613"/>
                  <a:gd name="T2" fmla="*/ 265 w 265"/>
                  <a:gd name="T3" fmla="*/ 0 h 613"/>
                  <a:gd name="T4" fmla="*/ 223 w 265"/>
                  <a:gd name="T5" fmla="*/ 89 h 613"/>
                  <a:gd name="T6" fmla="*/ 186 w 265"/>
                  <a:gd name="T7" fmla="*/ 181 h 613"/>
                  <a:gd name="T8" fmla="*/ 149 w 265"/>
                  <a:gd name="T9" fmla="*/ 270 h 613"/>
                  <a:gd name="T10" fmla="*/ 109 w 265"/>
                  <a:gd name="T11" fmla="*/ 358 h 613"/>
                  <a:gd name="T12" fmla="*/ 109 w 265"/>
                  <a:gd name="T13" fmla="*/ 358 h 613"/>
                  <a:gd name="T14" fmla="*/ 69 w 265"/>
                  <a:gd name="T15" fmla="*/ 435 h 613"/>
                  <a:gd name="T16" fmla="*/ 52 w 265"/>
                  <a:gd name="T17" fmla="*/ 472 h 613"/>
                  <a:gd name="T18" fmla="*/ 35 w 265"/>
                  <a:gd name="T19" fmla="*/ 509 h 613"/>
                  <a:gd name="T20" fmla="*/ 35 w 265"/>
                  <a:gd name="T21" fmla="*/ 509 h 613"/>
                  <a:gd name="T22" fmla="*/ 18 w 265"/>
                  <a:gd name="T23" fmla="*/ 561 h 613"/>
                  <a:gd name="T24" fmla="*/ 8 w 265"/>
                  <a:gd name="T25" fmla="*/ 586 h 613"/>
                  <a:gd name="T26" fmla="*/ 0 w 265"/>
                  <a:gd name="T2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613">
                    <a:moveTo>
                      <a:pt x="265" y="0"/>
                    </a:moveTo>
                    <a:lnTo>
                      <a:pt x="265" y="0"/>
                    </a:lnTo>
                    <a:lnTo>
                      <a:pt x="223" y="89"/>
                    </a:lnTo>
                    <a:lnTo>
                      <a:pt x="186" y="181"/>
                    </a:lnTo>
                    <a:lnTo>
                      <a:pt x="149" y="270"/>
                    </a:lnTo>
                    <a:lnTo>
                      <a:pt x="109" y="358"/>
                    </a:lnTo>
                    <a:lnTo>
                      <a:pt x="109" y="358"/>
                    </a:lnTo>
                    <a:lnTo>
                      <a:pt x="69" y="435"/>
                    </a:lnTo>
                    <a:lnTo>
                      <a:pt x="52" y="472"/>
                    </a:lnTo>
                    <a:lnTo>
                      <a:pt x="35" y="509"/>
                    </a:lnTo>
                    <a:lnTo>
                      <a:pt x="35" y="509"/>
                    </a:lnTo>
                    <a:lnTo>
                      <a:pt x="18" y="561"/>
                    </a:lnTo>
                    <a:lnTo>
                      <a:pt x="8" y="586"/>
                    </a:lnTo>
                    <a:lnTo>
                      <a:pt x="0" y="61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4" name="Freeform 27"/>
              <p:cNvSpPr>
                <a:spLocks/>
              </p:cNvSpPr>
              <p:nvPr/>
            </p:nvSpPr>
            <p:spPr bwMode="auto">
              <a:xfrm>
                <a:off x="4197937" y="2373288"/>
                <a:ext cx="450850" cy="987425"/>
              </a:xfrm>
              <a:custGeom>
                <a:avLst/>
                <a:gdLst>
                  <a:gd name="T0" fmla="*/ 265 w 284"/>
                  <a:gd name="T1" fmla="*/ 4 h 622"/>
                  <a:gd name="T2" fmla="*/ 265 w 284"/>
                  <a:gd name="T3" fmla="*/ 4 h 622"/>
                  <a:gd name="T4" fmla="*/ 228 w 284"/>
                  <a:gd name="T5" fmla="*/ 83 h 622"/>
                  <a:gd name="T6" fmla="*/ 193 w 284"/>
                  <a:gd name="T7" fmla="*/ 165 h 622"/>
                  <a:gd name="T8" fmla="*/ 161 w 284"/>
                  <a:gd name="T9" fmla="*/ 246 h 622"/>
                  <a:gd name="T10" fmla="*/ 126 w 284"/>
                  <a:gd name="T11" fmla="*/ 328 h 622"/>
                  <a:gd name="T12" fmla="*/ 126 w 284"/>
                  <a:gd name="T13" fmla="*/ 328 h 622"/>
                  <a:gd name="T14" fmla="*/ 92 w 284"/>
                  <a:gd name="T15" fmla="*/ 400 h 622"/>
                  <a:gd name="T16" fmla="*/ 57 w 284"/>
                  <a:gd name="T17" fmla="*/ 471 h 622"/>
                  <a:gd name="T18" fmla="*/ 28 w 284"/>
                  <a:gd name="T19" fmla="*/ 543 h 622"/>
                  <a:gd name="T20" fmla="*/ 13 w 284"/>
                  <a:gd name="T21" fmla="*/ 580 h 622"/>
                  <a:gd name="T22" fmla="*/ 0 w 284"/>
                  <a:gd name="T23" fmla="*/ 617 h 622"/>
                  <a:gd name="T24" fmla="*/ 0 w 284"/>
                  <a:gd name="T25" fmla="*/ 617 h 622"/>
                  <a:gd name="T26" fmla="*/ 0 w 284"/>
                  <a:gd name="T27" fmla="*/ 619 h 622"/>
                  <a:gd name="T28" fmla="*/ 3 w 284"/>
                  <a:gd name="T29" fmla="*/ 622 h 622"/>
                  <a:gd name="T30" fmla="*/ 10 w 284"/>
                  <a:gd name="T31" fmla="*/ 622 h 622"/>
                  <a:gd name="T32" fmla="*/ 18 w 284"/>
                  <a:gd name="T33" fmla="*/ 619 h 622"/>
                  <a:gd name="T34" fmla="*/ 20 w 284"/>
                  <a:gd name="T35" fmla="*/ 614 h 622"/>
                  <a:gd name="T36" fmla="*/ 20 w 284"/>
                  <a:gd name="T37" fmla="*/ 614 h 622"/>
                  <a:gd name="T38" fmla="*/ 33 w 284"/>
                  <a:gd name="T39" fmla="*/ 575 h 622"/>
                  <a:gd name="T40" fmla="*/ 47 w 284"/>
                  <a:gd name="T41" fmla="*/ 538 h 622"/>
                  <a:gd name="T42" fmla="*/ 62 w 284"/>
                  <a:gd name="T43" fmla="*/ 498 h 622"/>
                  <a:gd name="T44" fmla="*/ 79 w 284"/>
                  <a:gd name="T45" fmla="*/ 461 h 622"/>
                  <a:gd name="T46" fmla="*/ 117 w 284"/>
                  <a:gd name="T47" fmla="*/ 387 h 622"/>
                  <a:gd name="T48" fmla="*/ 151 w 284"/>
                  <a:gd name="T49" fmla="*/ 313 h 622"/>
                  <a:gd name="T50" fmla="*/ 151 w 284"/>
                  <a:gd name="T51" fmla="*/ 313 h 622"/>
                  <a:gd name="T52" fmla="*/ 183 w 284"/>
                  <a:gd name="T53" fmla="*/ 237 h 622"/>
                  <a:gd name="T54" fmla="*/ 215 w 284"/>
                  <a:gd name="T55" fmla="*/ 160 h 622"/>
                  <a:gd name="T56" fmla="*/ 247 w 284"/>
                  <a:gd name="T57" fmla="*/ 83 h 622"/>
                  <a:gd name="T58" fmla="*/ 282 w 284"/>
                  <a:gd name="T59" fmla="*/ 7 h 622"/>
                  <a:gd name="T60" fmla="*/ 282 w 284"/>
                  <a:gd name="T61" fmla="*/ 7 h 622"/>
                  <a:gd name="T62" fmla="*/ 284 w 284"/>
                  <a:gd name="T63" fmla="*/ 4 h 622"/>
                  <a:gd name="T64" fmla="*/ 282 w 284"/>
                  <a:gd name="T65" fmla="*/ 2 h 622"/>
                  <a:gd name="T66" fmla="*/ 277 w 284"/>
                  <a:gd name="T67" fmla="*/ 0 h 622"/>
                  <a:gd name="T68" fmla="*/ 270 w 284"/>
                  <a:gd name="T69" fmla="*/ 0 h 622"/>
                  <a:gd name="T70" fmla="*/ 265 w 284"/>
                  <a:gd name="T71" fmla="*/ 4 h 622"/>
                  <a:gd name="T72" fmla="*/ 265 w 284"/>
                  <a:gd name="T73" fmla="*/ 4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4" h="622">
                    <a:moveTo>
                      <a:pt x="265" y="4"/>
                    </a:moveTo>
                    <a:lnTo>
                      <a:pt x="265" y="4"/>
                    </a:lnTo>
                    <a:lnTo>
                      <a:pt x="228" y="83"/>
                    </a:lnTo>
                    <a:lnTo>
                      <a:pt x="193" y="165"/>
                    </a:lnTo>
                    <a:lnTo>
                      <a:pt x="161" y="246"/>
                    </a:lnTo>
                    <a:lnTo>
                      <a:pt x="126" y="328"/>
                    </a:lnTo>
                    <a:lnTo>
                      <a:pt x="126" y="328"/>
                    </a:lnTo>
                    <a:lnTo>
                      <a:pt x="92" y="400"/>
                    </a:lnTo>
                    <a:lnTo>
                      <a:pt x="57" y="471"/>
                    </a:lnTo>
                    <a:lnTo>
                      <a:pt x="28" y="543"/>
                    </a:lnTo>
                    <a:lnTo>
                      <a:pt x="13" y="580"/>
                    </a:lnTo>
                    <a:lnTo>
                      <a:pt x="0" y="617"/>
                    </a:lnTo>
                    <a:lnTo>
                      <a:pt x="0" y="617"/>
                    </a:lnTo>
                    <a:lnTo>
                      <a:pt x="0" y="619"/>
                    </a:lnTo>
                    <a:lnTo>
                      <a:pt x="3" y="622"/>
                    </a:lnTo>
                    <a:lnTo>
                      <a:pt x="10" y="622"/>
                    </a:lnTo>
                    <a:lnTo>
                      <a:pt x="18" y="619"/>
                    </a:lnTo>
                    <a:lnTo>
                      <a:pt x="20" y="614"/>
                    </a:lnTo>
                    <a:lnTo>
                      <a:pt x="20" y="614"/>
                    </a:lnTo>
                    <a:lnTo>
                      <a:pt x="33" y="575"/>
                    </a:lnTo>
                    <a:lnTo>
                      <a:pt x="47" y="538"/>
                    </a:lnTo>
                    <a:lnTo>
                      <a:pt x="62" y="498"/>
                    </a:lnTo>
                    <a:lnTo>
                      <a:pt x="79" y="461"/>
                    </a:lnTo>
                    <a:lnTo>
                      <a:pt x="117" y="387"/>
                    </a:lnTo>
                    <a:lnTo>
                      <a:pt x="151" y="313"/>
                    </a:lnTo>
                    <a:lnTo>
                      <a:pt x="151" y="313"/>
                    </a:lnTo>
                    <a:lnTo>
                      <a:pt x="183" y="237"/>
                    </a:lnTo>
                    <a:lnTo>
                      <a:pt x="215" y="160"/>
                    </a:lnTo>
                    <a:lnTo>
                      <a:pt x="247" y="83"/>
                    </a:lnTo>
                    <a:lnTo>
                      <a:pt x="282" y="7"/>
                    </a:lnTo>
                    <a:lnTo>
                      <a:pt x="282" y="7"/>
                    </a:lnTo>
                    <a:lnTo>
                      <a:pt x="284" y="4"/>
                    </a:lnTo>
                    <a:lnTo>
                      <a:pt x="282" y="2"/>
                    </a:lnTo>
                    <a:lnTo>
                      <a:pt x="277" y="0"/>
                    </a:lnTo>
                    <a:lnTo>
                      <a:pt x="270" y="0"/>
                    </a:lnTo>
                    <a:lnTo>
                      <a:pt x="265" y="4"/>
                    </a:lnTo>
                    <a:lnTo>
                      <a:pt x="26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5" name="Freeform 28"/>
              <p:cNvSpPr>
                <a:spLocks/>
              </p:cNvSpPr>
              <p:nvPr/>
            </p:nvSpPr>
            <p:spPr bwMode="auto">
              <a:xfrm>
                <a:off x="4563062" y="2517751"/>
                <a:ext cx="293688" cy="835025"/>
              </a:xfrm>
              <a:custGeom>
                <a:avLst/>
                <a:gdLst>
                  <a:gd name="T0" fmla="*/ 185 w 185"/>
                  <a:gd name="T1" fmla="*/ 0 h 526"/>
                  <a:gd name="T2" fmla="*/ 185 w 185"/>
                  <a:gd name="T3" fmla="*/ 0 h 526"/>
                  <a:gd name="T4" fmla="*/ 151 w 185"/>
                  <a:gd name="T5" fmla="*/ 109 h 526"/>
                  <a:gd name="T6" fmla="*/ 116 w 185"/>
                  <a:gd name="T7" fmla="*/ 217 h 526"/>
                  <a:gd name="T8" fmla="*/ 79 w 185"/>
                  <a:gd name="T9" fmla="*/ 326 h 526"/>
                  <a:gd name="T10" fmla="*/ 37 w 185"/>
                  <a:gd name="T11" fmla="*/ 434 h 526"/>
                  <a:gd name="T12" fmla="*/ 37 w 185"/>
                  <a:gd name="T13" fmla="*/ 434 h 526"/>
                  <a:gd name="T14" fmla="*/ 20 w 185"/>
                  <a:gd name="T15" fmla="*/ 481 h 526"/>
                  <a:gd name="T16" fmla="*/ 10 w 185"/>
                  <a:gd name="T17" fmla="*/ 506 h 526"/>
                  <a:gd name="T18" fmla="*/ 0 w 185"/>
                  <a:gd name="T19" fmla="*/ 526 h 526"/>
                  <a:gd name="T20" fmla="*/ 0 w 185"/>
                  <a:gd name="T21" fmla="*/ 526 h 526"/>
                  <a:gd name="T22" fmla="*/ 0 w 185"/>
                  <a:gd name="T23" fmla="*/ 518 h 526"/>
                  <a:gd name="T24" fmla="*/ 0 w 185"/>
                  <a:gd name="T25" fmla="*/ 511 h 526"/>
                  <a:gd name="T26" fmla="*/ 185 w 185"/>
                  <a:gd name="T27"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526">
                    <a:moveTo>
                      <a:pt x="185" y="0"/>
                    </a:moveTo>
                    <a:lnTo>
                      <a:pt x="185" y="0"/>
                    </a:lnTo>
                    <a:lnTo>
                      <a:pt x="151" y="109"/>
                    </a:lnTo>
                    <a:lnTo>
                      <a:pt x="116" y="217"/>
                    </a:lnTo>
                    <a:lnTo>
                      <a:pt x="79" y="326"/>
                    </a:lnTo>
                    <a:lnTo>
                      <a:pt x="37" y="434"/>
                    </a:lnTo>
                    <a:lnTo>
                      <a:pt x="37" y="434"/>
                    </a:lnTo>
                    <a:lnTo>
                      <a:pt x="20" y="481"/>
                    </a:lnTo>
                    <a:lnTo>
                      <a:pt x="10" y="506"/>
                    </a:lnTo>
                    <a:lnTo>
                      <a:pt x="0" y="526"/>
                    </a:lnTo>
                    <a:lnTo>
                      <a:pt x="0" y="526"/>
                    </a:lnTo>
                    <a:lnTo>
                      <a:pt x="0" y="518"/>
                    </a:lnTo>
                    <a:lnTo>
                      <a:pt x="0" y="511"/>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6" name="Freeform 29"/>
              <p:cNvSpPr>
                <a:spLocks/>
              </p:cNvSpPr>
              <p:nvPr/>
            </p:nvSpPr>
            <p:spPr bwMode="auto">
              <a:xfrm>
                <a:off x="4563062" y="2517751"/>
                <a:ext cx="293688" cy="835025"/>
              </a:xfrm>
              <a:custGeom>
                <a:avLst/>
                <a:gdLst>
                  <a:gd name="T0" fmla="*/ 185 w 185"/>
                  <a:gd name="T1" fmla="*/ 0 h 526"/>
                  <a:gd name="T2" fmla="*/ 185 w 185"/>
                  <a:gd name="T3" fmla="*/ 0 h 526"/>
                  <a:gd name="T4" fmla="*/ 151 w 185"/>
                  <a:gd name="T5" fmla="*/ 109 h 526"/>
                  <a:gd name="T6" fmla="*/ 116 w 185"/>
                  <a:gd name="T7" fmla="*/ 217 h 526"/>
                  <a:gd name="T8" fmla="*/ 79 w 185"/>
                  <a:gd name="T9" fmla="*/ 326 h 526"/>
                  <a:gd name="T10" fmla="*/ 37 w 185"/>
                  <a:gd name="T11" fmla="*/ 434 h 526"/>
                  <a:gd name="T12" fmla="*/ 37 w 185"/>
                  <a:gd name="T13" fmla="*/ 434 h 526"/>
                  <a:gd name="T14" fmla="*/ 20 w 185"/>
                  <a:gd name="T15" fmla="*/ 481 h 526"/>
                  <a:gd name="T16" fmla="*/ 10 w 185"/>
                  <a:gd name="T17" fmla="*/ 506 h 526"/>
                  <a:gd name="T18" fmla="*/ 0 w 185"/>
                  <a:gd name="T19" fmla="*/ 526 h 526"/>
                  <a:gd name="T20" fmla="*/ 0 w 185"/>
                  <a:gd name="T21" fmla="*/ 526 h 526"/>
                  <a:gd name="T22" fmla="*/ 0 w 185"/>
                  <a:gd name="T23" fmla="*/ 518 h 526"/>
                  <a:gd name="T24" fmla="*/ 0 w 185"/>
                  <a:gd name="T25" fmla="*/ 511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526">
                    <a:moveTo>
                      <a:pt x="185" y="0"/>
                    </a:moveTo>
                    <a:lnTo>
                      <a:pt x="185" y="0"/>
                    </a:lnTo>
                    <a:lnTo>
                      <a:pt x="151" y="109"/>
                    </a:lnTo>
                    <a:lnTo>
                      <a:pt x="116" y="217"/>
                    </a:lnTo>
                    <a:lnTo>
                      <a:pt x="79" y="326"/>
                    </a:lnTo>
                    <a:lnTo>
                      <a:pt x="37" y="434"/>
                    </a:lnTo>
                    <a:lnTo>
                      <a:pt x="37" y="434"/>
                    </a:lnTo>
                    <a:lnTo>
                      <a:pt x="20" y="481"/>
                    </a:lnTo>
                    <a:lnTo>
                      <a:pt x="10" y="506"/>
                    </a:lnTo>
                    <a:lnTo>
                      <a:pt x="0" y="526"/>
                    </a:lnTo>
                    <a:lnTo>
                      <a:pt x="0" y="526"/>
                    </a:lnTo>
                    <a:lnTo>
                      <a:pt x="0" y="518"/>
                    </a:lnTo>
                    <a:lnTo>
                      <a:pt x="0" y="5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7" name="Freeform 30"/>
              <p:cNvSpPr>
                <a:spLocks/>
              </p:cNvSpPr>
              <p:nvPr/>
            </p:nvSpPr>
            <p:spPr bwMode="auto">
              <a:xfrm>
                <a:off x="4547187" y="2509813"/>
                <a:ext cx="322263" cy="854075"/>
              </a:xfrm>
              <a:custGeom>
                <a:avLst/>
                <a:gdLst>
                  <a:gd name="T0" fmla="*/ 186 w 203"/>
                  <a:gd name="T1" fmla="*/ 5 h 538"/>
                  <a:gd name="T2" fmla="*/ 186 w 203"/>
                  <a:gd name="T3" fmla="*/ 5 h 538"/>
                  <a:gd name="T4" fmla="*/ 144 w 203"/>
                  <a:gd name="T5" fmla="*/ 143 h 538"/>
                  <a:gd name="T6" fmla="*/ 99 w 203"/>
                  <a:gd name="T7" fmla="*/ 279 h 538"/>
                  <a:gd name="T8" fmla="*/ 99 w 203"/>
                  <a:gd name="T9" fmla="*/ 279 h 538"/>
                  <a:gd name="T10" fmla="*/ 55 w 203"/>
                  <a:gd name="T11" fmla="*/ 407 h 538"/>
                  <a:gd name="T12" fmla="*/ 30 w 203"/>
                  <a:gd name="T13" fmla="*/ 472 h 538"/>
                  <a:gd name="T14" fmla="*/ 15 w 203"/>
                  <a:gd name="T15" fmla="*/ 501 h 538"/>
                  <a:gd name="T16" fmla="*/ 0 w 203"/>
                  <a:gd name="T17" fmla="*/ 531 h 538"/>
                  <a:gd name="T18" fmla="*/ 0 w 203"/>
                  <a:gd name="T19" fmla="*/ 531 h 538"/>
                  <a:gd name="T20" fmla="*/ 18 w 203"/>
                  <a:gd name="T21" fmla="*/ 531 h 538"/>
                  <a:gd name="T22" fmla="*/ 18 w 203"/>
                  <a:gd name="T23" fmla="*/ 531 h 538"/>
                  <a:gd name="T24" fmla="*/ 20 w 203"/>
                  <a:gd name="T25" fmla="*/ 514 h 538"/>
                  <a:gd name="T26" fmla="*/ 20 w 203"/>
                  <a:gd name="T27" fmla="*/ 514 h 538"/>
                  <a:gd name="T28" fmla="*/ 20 w 203"/>
                  <a:gd name="T29" fmla="*/ 511 h 538"/>
                  <a:gd name="T30" fmla="*/ 18 w 203"/>
                  <a:gd name="T31" fmla="*/ 511 h 538"/>
                  <a:gd name="T32" fmla="*/ 13 w 203"/>
                  <a:gd name="T33" fmla="*/ 509 h 538"/>
                  <a:gd name="T34" fmla="*/ 5 w 203"/>
                  <a:gd name="T35" fmla="*/ 511 h 538"/>
                  <a:gd name="T36" fmla="*/ 0 w 203"/>
                  <a:gd name="T37" fmla="*/ 516 h 538"/>
                  <a:gd name="T38" fmla="*/ 0 w 203"/>
                  <a:gd name="T39" fmla="*/ 516 h 538"/>
                  <a:gd name="T40" fmla="*/ 0 w 203"/>
                  <a:gd name="T41" fmla="*/ 533 h 538"/>
                  <a:gd name="T42" fmla="*/ 0 w 203"/>
                  <a:gd name="T43" fmla="*/ 533 h 538"/>
                  <a:gd name="T44" fmla="*/ 0 w 203"/>
                  <a:gd name="T45" fmla="*/ 536 h 538"/>
                  <a:gd name="T46" fmla="*/ 0 w 203"/>
                  <a:gd name="T47" fmla="*/ 538 h 538"/>
                  <a:gd name="T48" fmla="*/ 8 w 203"/>
                  <a:gd name="T49" fmla="*/ 538 h 538"/>
                  <a:gd name="T50" fmla="*/ 13 w 203"/>
                  <a:gd name="T51" fmla="*/ 536 h 538"/>
                  <a:gd name="T52" fmla="*/ 18 w 203"/>
                  <a:gd name="T53" fmla="*/ 533 h 538"/>
                  <a:gd name="T54" fmla="*/ 18 w 203"/>
                  <a:gd name="T55" fmla="*/ 533 h 538"/>
                  <a:gd name="T56" fmla="*/ 32 w 203"/>
                  <a:gd name="T57" fmla="*/ 504 h 538"/>
                  <a:gd name="T58" fmla="*/ 45 w 203"/>
                  <a:gd name="T59" fmla="*/ 476 h 538"/>
                  <a:gd name="T60" fmla="*/ 69 w 203"/>
                  <a:gd name="T61" fmla="*/ 415 h 538"/>
                  <a:gd name="T62" fmla="*/ 111 w 203"/>
                  <a:gd name="T63" fmla="*/ 294 h 538"/>
                  <a:gd name="T64" fmla="*/ 111 w 203"/>
                  <a:gd name="T65" fmla="*/ 294 h 538"/>
                  <a:gd name="T66" fmla="*/ 158 w 203"/>
                  <a:gd name="T67" fmla="*/ 151 h 538"/>
                  <a:gd name="T68" fmla="*/ 203 w 203"/>
                  <a:gd name="T69" fmla="*/ 5 h 538"/>
                  <a:gd name="T70" fmla="*/ 203 w 203"/>
                  <a:gd name="T71" fmla="*/ 5 h 538"/>
                  <a:gd name="T72" fmla="*/ 203 w 203"/>
                  <a:gd name="T73" fmla="*/ 2 h 538"/>
                  <a:gd name="T74" fmla="*/ 203 w 203"/>
                  <a:gd name="T75" fmla="*/ 0 h 538"/>
                  <a:gd name="T76" fmla="*/ 195 w 203"/>
                  <a:gd name="T77" fmla="*/ 0 h 538"/>
                  <a:gd name="T78" fmla="*/ 188 w 203"/>
                  <a:gd name="T79" fmla="*/ 2 h 538"/>
                  <a:gd name="T80" fmla="*/ 186 w 203"/>
                  <a:gd name="T81" fmla="*/ 5 h 538"/>
                  <a:gd name="T82" fmla="*/ 186 w 203"/>
                  <a:gd name="T83" fmla="*/ 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3" h="538">
                    <a:moveTo>
                      <a:pt x="186" y="5"/>
                    </a:moveTo>
                    <a:lnTo>
                      <a:pt x="186" y="5"/>
                    </a:lnTo>
                    <a:lnTo>
                      <a:pt x="144" y="143"/>
                    </a:lnTo>
                    <a:lnTo>
                      <a:pt x="99" y="279"/>
                    </a:lnTo>
                    <a:lnTo>
                      <a:pt x="99" y="279"/>
                    </a:lnTo>
                    <a:lnTo>
                      <a:pt x="55" y="407"/>
                    </a:lnTo>
                    <a:lnTo>
                      <a:pt x="30" y="472"/>
                    </a:lnTo>
                    <a:lnTo>
                      <a:pt x="15" y="501"/>
                    </a:lnTo>
                    <a:lnTo>
                      <a:pt x="0" y="531"/>
                    </a:lnTo>
                    <a:lnTo>
                      <a:pt x="0" y="531"/>
                    </a:lnTo>
                    <a:lnTo>
                      <a:pt x="18" y="531"/>
                    </a:lnTo>
                    <a:lnTo>
                      <a:pt x="18" y="531"/>
                    </a:lnTo>
                    <a:lnTo>
                      <a:pt x="20" y="514"/>
                    </a:lnTo>
                    <a:lnTo>
                      <a:pt x="20" y="514"/>
                    </a:lnTo>
                    <a:lnTo>
                      <a:pt x="20" y="511"/>
                    </a:lnTo>
                    <a:lnTo>
                      <a:pt x="18" y="511"/>
                    </a:lnTo>
                    <a:lnTo>
                      <a:pt x="13" y="509"/>
                    </a:lnTo>
                    <a:lnTo>
                      <a:pt x="5" y="511"/>
                    </a:lnTo>
                    <a:lnTo>
                      <a:pt x="0" y="516"/>
                    </a:lnTo>
                    <a:lnTo>
                      <a:pt x="0" y="516"/>
                    </a:lnTo>
                    <a:lnTo>
                      <a:pt x="0" y="533"/>
                    </a:lnTo>
                    <a:lnTo>
                      <a:pt x="0" y="533"/>
                    </a:lnTo>
                    <a:lnTo>
                      <a:pt x="0" y="536"/>
                    </a:lnTo>
                    <a:lnTo>
                      <a:pt x="0" y="538"/>
                    </a:lnTo>
                    <a:lnTo>
                      <a:pt x="8" y="538"/>
                    </a:lnTo>
                    <a:lnTo>
                      <a:pt x="13" y="536"/>
                    </a:lnTo>
                    <a:lnTo>
                      <a:pt x="18" y="533"/>
                    </a:lnTo>
                    <a:lnTo>
                      <a:pt x="18" y="533"/>
                    </a:lnTo>
                    <a:lnTo>
                      <a:pt x="32" y="504"/>
                    </a:lnTo>
                    <a:lnTo>
                      <a:pt x="45" y="476"/>
                    </a:lnTo>
                    <a:lnTo>
                      <a:pt x="69" y="415"/>
                    </a:lnTo>
                    <a:lnTo>
                      <a:pt x="111" y="294"/>
                    </a:lnTo>
                    <a:lnTo>
                      <a:pt x="111" y="294"/>
                    </a:lnTo>
                    <a:lnTo>
                      <a:pt x="158" y="151"/>
                    </a:lnTo>
                    <a:lnTo>
                      <a:pt x="203" y="5"/>
                    </a:lnTo>
                    <a:lnTo>
                      <a:pt x="203" y="5"/>
                    </a:lnTo>
                    <a:lnTo>
                      <a:pt x="203" y="2"/>
                    </a:lnTo>
                    <a:lnTo>
                      <a:pt x="203" y="0"/>
                    </a:lnTo>
                    <a:lnTo>
                      <a:pt x="195" y="0"/>
                    </a:lnTo>
                    <a:lnTo>
                      <a:pt x="188" y="2"/>
                    </a:lnTo>
                    <a:lnTo>
                      <a:pt x="186" y="5"/>
                    </a:lnTo>
                    <a:lnTo>
                      <a:pt x="18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8" name="Freeform 31"/>
              <p:cNvSpPr>
                <a:spLocks/>
              </p:cNvSpPr>
              <p:nvPr/>
            </p:nvSpPr>
            <p:spPr bwMode="auto">
              <a:xfrm>
                <a:off x="4798012" y="2290738"/>
                <a:ext cx="298450" cy="1108075"/>
              </a:xfrm>
              <a:custGeom>
                <a:avLst/>
                <a:gdLst>
                  <a:gd name="T0" fmla="*/ 188 w 188"/>
                  <a:gd name="T1" fmla="*/ 0 h 698"/>
                  <a:gd name="T2" fmla="*/ 188 w 188"/>
                  <a:gd name="T3" fmla="*/ 0 h 698"/>
                  <a:gd name="T4" fmla="*/ 171 w 188"/>
                  <a:gd name="T5" fmla="*/ 54 h 698"/>
                  <a:gd name="T6" fmla="*/ 153 w 188"/>
                  <a:gd name="T7" fmla="*/ 111 h 698"/>
                  <a:gd name="T8" fmla="*/ 121 w 188"/>
                  <a:gd name="T9" fmla="*/ 227 h 698"/>
                  <a:gd name="T10" fmla="*/ 94 w 188"/>
                  <a:gd name="T11" fmla="*/ 343 h 698"/>
                  <a:gd name="T12" fmla="*/ 62 w 188"/>
                  <a:gd name="T13" fmla="*/ 459 h 698"/>
                  <a:gd name="T14" fmla="*/ 62 w 188"/>
                  <a:gd name="T15" fmla="*/ 459 h 698"/>
                  <a:gd name="T16" fmla="*/ 25 w 188"/>
                  <a:gd name="T17" fmla="*/ 577 h 698"/>
                  <a:gd name="T18" fmla="*/ 10 w 188"/>
                  <a:gd name="T19" fmla="*/ 637 h 698"/>
                  <a:gd name="T20" fmla="*/ 3 w 188"/>
                  <a:gd name="T21" fmla="*/ 669 h 698"/>
                  <a:gd name="T22" fmla="*/ 0 w 188"/>
                  <a:gd name="T23" fmla="*/ 698 h 698"/>
                  <a:gd name="T24" fmla="*/ 188 w 188"/>
                  <a:gd name="T25" fmla="*/ 0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698">
                    <a:moveTo>
                      <a:pt x="188" y="0"/>
                    </a:moveTo>
                    <a:lnTo>
                      <a:pt x="188" y="0"/>
                    </a:lnTo>
                    <a:lnTo>
                      <a:pt x="171" y="54"/>
                    </a:lnTo>
                    <a:lnTo>
                      <a:pt x="153" y="111"/>
                    </a:lnTo>
                    <a:lnTo>
                      <a:pt x="121" y="227"/>
                    </a:lnTo>
                    <a:lnTo>
                      <a:pt x="94" y="343"/>
                    </a:lnTo>
                    <a:lnTo>
                      <a:pt x="62" y="459"/>
                    </a:lnTo>
                    <a:lnTo>
                      <a:pt x="62" y="459"/>
                    </a:lnTo>
                    <a:lnTo>
                      <a:pt x="25" y="577"/>
                    </a:lnTo>
                    <a:lnTo>
                      <a:pt x="10" y="637"/>
                    </a:lnTo>
                    <a:lnTo>
                      <a:pt x="3" y="669"/>
                    </a:lnTo>
                    <a:lnTo>
                      <a:pt x="0" y="698"/>
                    </a:lnTo>
                    <a:lnTo>
                      <a:pt x="1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9" name="Freeform 32"/>
              <p:cNvSpPr>
                <a:spLocks/>
              </p:cNvSpPr>
              <p:nvPr/>
            </p:nvSpPr>
            <p:spPr bwMode="auto">
              <a:xfrm>
                <a:off x="4798012" y="2290738"/>
                <a:ext cx="298450" cy="1108075"/>
              </a:xfrm>
              <a:custGeom>
                <a:avLst/>
                <a:gdLst>
                  <a:gd name="T0" fmla="*/ 188 w 188"/>
                  <a:gd name="T1" fmla="*/ 0 h 698"/>
                  <a:gd name="T2" fmla="*/ 188 w 188"/>
                  <a:gd name="T3" fmla="*/ 0 h 698"/>
                  <a:gd name="T4" fmla="*/ 171 w 188"/>
                  <a:gd name="T5" fmla="*/ 54 h 698"/>
                  <a:gd name="T6" fmla="*/ 153 w 188"/>
                  <a:gd name="T7" fmla="*/ 111 h 698"/>
                  <a:gd name="T8" fmla="*/ 121 w 188"/>
                  <a:gd name="T9" fmla="*/ 227 h 698"/>
                  <a:gd name="T10" fmla="*/ 94 w 188"/>
                  <a:gd name="T11" fmla="*/ 343 h 698"/>
                  <a:gd name="T12" fmla="*/ 62 w 188"/>
                  <a:gd name="T13" fmla="*/ 459 h 698"/>
                  <a:gd name="T14" fmla="*/ 62 w 188"/>
                  <a:gd name="T15" fmla="*/ 459 h 698"/>
                  <a:gd name="T16" fmla="*/ 25 w 188"/>
                  <a:gd name="T17" fmla="*/ 577 h 698"/>
                  <a:gd name="T18" fmla="*/ 10 w 188"/>
                  <a:gd name="T19" fmla="*/ 637 h 698"/>
                  <a:gd name="T20" fmla="*/ 3 w 188"/>
                  <a:gd name="T21" fmla="*/ 669 h 698"/>
                  <a:gd name="T22" fmla="*/ 0 w 188"/>
                  <a:gd name="T23" fmla="*/ 698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698">
                    <a:moveTo>
                      <a:pt x="188" y="0"/>
                    </a:moveTo>
                    <a:lnTo>
                      <a:pt x="188" y="0"/>
                    </a:lnTo>
                    <a:lnTo>
                      <a:pt x="171" y="54"/>
                    </a:lnTo>
                    <a:lnTo>
                      <a:pt x="153" y="111"/>
                    </a:lnTo>
                    <a:lnTo>
                      <a:pt x="121" y="227"/>
                    </a:lnTo>
                    <a:lnTo>
                      <a:pt x="94" y="343"/>
                    </a:lnTo>
                    <a:lnTo>
                      <a:pt x="62" y="459"/>
                    </a:lnTo>
                    <a:lnTo>
                      <a:pt x="62" y="459"/>
                    </a:lnTo>
                    <a:lnTo>
                      <a:pt x="25" y="577"/>
                    </a:lnTo>
                    <a:lnTo>
                      <a:pt x="10" y="637"/>
                    </a:lnTo>
                    <a:lnTo>
                      <a:pt x="3" y="669"/>
                    </a:lnTo>
                    <a:lnTo>
                      <a:pt x="0" y="69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0" name="Freeform 33"/>
              <p:cNvSpPr>
                <a:spLocks/>
              </p:cNvSpPr>
              <p:nvPr/>
            </p:nvSpPr>
            <p:spPr bwMode="auto">
              <a:xfrm>
                <a:off x="4782137" y="2278038"/>
                <a:ext cx="330200" cy="1133475"/>
              </a:xfrm>
              <a:custGeom>
                <a:avLst/>
                <a:gdLst>
                  <a:gd name="T0" fmla="*/ 188 w 208"/>
                  <a:gd name="T1" fmla="*/ 8 h 714"/>
                  <a:gd name="T2" fmla="*/ 188 w 208"/>
                  <a:gd name="T3" fmla="*/ 8 h 714"/>
                  <a:gd name="T4" fmla="*/ 161 w 208"/>
                  <a:gd name="T5" fmla="*/ 94 h 714"/>
                  <a:gd name="T6" fmla="*/ 136 w 208"/>
                  <a:gd name="T7" fmla="*/ 183 h 714"/>
                  <a:gd name="T8" fmla="*/ 92 w 208"/>
                  <a:gd name="T9" fmla="*/ 361 h 714"/>
                  <a:gd name="T10" fmla="*/ 92 w 208"/>
                  <a:gd name="T11" fmla="*/ 361 h 714"/>
                  <a:gd name="T12" fmla="*/ 67 w 208"/>
                  <a:gd name="T13" fmla="*/ 447 h 714"/>
                  <a:gd name="T14" fmla="*/ 40 w 208"/>
                  <a:gd name="T15" fmla="*/ 534 h 714"/>
                  <a:gd name="T16" fmla="*/ 28 w 208"/>
                  <a:gd name="T17" fmla="*/ 576 h 714"/>
                  <a:gd name="T18" fmla="*/ 15 w 208"/>
                  <a:gd name="T19" fmla="*/ 620 h 714"/>
                  <a:gd name="T20" fmla="*/ 8 w 208"/>
                  <a:gd name="T21" fmla="*/ 664 h 714"/>
                  <a:gd name="T22" fmla="*/ 0 w 208"/>
                  <a:gd name="T23" fmla="*/ 706 h 714"/>
                  <a:gd name="T24" fmla="*/ 0 w 208"/>
                  <a:gd name="T25" fmla="*/ 706 h 714"/>
                  <a:gd name="T26" fmla="*/ 0 w 208"/>
                  <a:gd name="T27" fmla="*/ 709 h 714"/>
                  <a:gd name="T28" fmla="*/ 3 w 208"/>
                  <a:gd name="T29" fmla="*/ 711 h 714"/>
                  <a:gd name="T30" fmla="*/ 8 w 208"/>
                  <a:gd name="T31" fmla="*/ 714 h 714"/>
                  <a:gd name="T32" fmla="*/ 15 w 208"/>
                  <a:gd name="T33" fmla="*/ 711 h 714"/>
                  <a:gd name="T34" fmla="*/ 20 w 208"/>
                  <a:gd name="T35" fmla="*/ 706 h 714"/>
                  <a:gd name="T36" fmla="*/ 20 w 208"/>
                  <a:gd name="T37" fmla="*/ 706 h 714"/>
                  <a:gd name="T38" fmla="*/ 25 w 208"/>
                  <a:gd name="T39" fmla="*/ 662 h 714"/>
                  <a:gd name="T40" fmla="*/ 35 w 208"/>
                  <a:gd name="T41" fmla="*/ 618 h 714"/>
                  <a:gd name="T42" fmla="*/ 47 w 208"/>
                  <a:gd name="T43" fmla="*/ 573 h 714"/>
                  <a:gd name="T44" fmla="*/ 60 w 208"/>
                  <a:gd name="T45" fmla="*/ 531 h 714"/>
                  <a:gd name="T46" fmla="*/ 87 w 208"/>
                  <a:gd name="T47" fmla="*/ 445 h 714"/>
                  <a:gd name="T48" fmla="*/ 109 w 208"/>
                  <a:gd name="T49" fmla="*/ 358 h 714"/>
                  <a:gd name="T50" fmla="*/ 109 w 208"/>
                  <a:gd name="T51" fmla="*/ 358 h 714"/>
                  <a:gd name="T52" fmla="*/ 156 w 208"/>
                  <a:gd name="T53" fmla="*/ 180 h 714"/>
                  <a:gd name="T54" fmla="*/ 181 w 208"/>
                  <a:gd name="T55" fmla="*/ 94 h 714"/>
                  <a:gd name="T56" fmla="*/ 208 w 208"/>
                  <a:gd name="T57" fmla="*/ 5 h 714"/>
                  <a:gd name="T58" fmla="*/ 208 w 208"/>
                  <a:gd name="T59" fmla="*/ 5 h 714"/>
                  <a:gd name="T60" fmla="*/ 208 w 208"/>
                  <a:gd name="T61" fmla="*/ 3 h 714"/>
                  <a:gd name="T62" fmla="*/ 208 w 208"/>
                  <a:gd name="T63" fmla="*/ 3 h 714"/>
                  <a:gd name="T64" fmla="*/ 201 w 208"/>
                  <a:gd name="T65" fmla="*/ 0 h 714"/>
                  <a:gd name="T66" fmla="*/ 193 w 208"/>
                  <a:gd name="T67" fmla="*/ 3 h 714"/>
                  <a:gd name="T68" fmla="*/ 188 w 208"/>
                  <a:gd name="T69" fmla="*/ 8 h 714"/>
                  <a:gd name="T70" fmla="*/ 188 w 208"/>
                  <a:gd name="T71" fmla="*/ 8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714">
                    <a:moveTo>
                      <a:pt x="188" y="8"/>
                    </a:moveTo>
                    <a:lnTo>
                      <a:pt x="188" y="8"/>
                    </a:lnTo>
                    <a:lnTo>
                      <a:pt x="161" y="94"/>
                    </a:lnTo>
                    <a:lnTo>
                      <a:pt x="136" y="183"/>
                    </a:lnTo>
                    <a:lnTo>
                      <a:pt x="92" y="361"/>
                    </a:lnTo>
                    <a:lnTo>
                      <a:pt x="92" y="361"/>
                    </a:lnTo>
                    <a:lnTo>
                      <a:pt x="67" y="447"/>
                    </a:lnTo>
                    <a:lnTo>
                      <a:pt x="40" y="534"/>
                    </a:lnTo>
                    <a:lnTo>
                      <a:pt x="28" y="576"/>
                    </a:lnTo>
                    <a:lnTo>
                      <a:pt x="15" y="620"/>
                    </a:lnTo>
                    <a:lnTo>
                      <a:pt x="8" y="664"/>
                    </a:lnTo>
                    <a:lnTo>
                      <a:pt x="0" y="706"/>
                    </a:lnTo>
                    <a:lnTo>
                      <a:pt x="0" y="706"/>
                    </a:lnTo>
                    <a:lnTo>
                      <a:pt x="0" y="709"/>
                    </a:lnTo>
                    <a:lnTo>
                      <a:pt x="3" y="711"/>
                    </a:lnTo>
                    <a:lnTo>
                      <a:pt x="8" y="714"/>
                    </a:lnTo>
                    <a:lnTo>
                      <a:pt x="15" y="711"/>
                    </a:lnTo>
                    <a:lnTo>
                      <a:pt x="20" y="706"/>
                    </a:lnTo>
                    <a:lnTo>
                      <a:pt x="20" y="706"/>
                    </a:lnTo>
                    <a:lnTo>
                      <a:pt x="25" y="662"/>
                    </a:lnTo>
                    <a:lnTo>
                      <a:pt x="35" y="618"/>
                    </a:lnTo>
                    <a:lnTo>
                      <a:pt x="47" y="573"/>
                    </a:lnTo>
                    <a:lnTo>
                      <a:pt x="60" y="531"/>
                    </a:lnTo>
                    <a:lnTo>
                      <a:pt x="87" y="445"/>
                    </a:lnTo>
                    <a:lnTo>
                      <a:pt x="109" y="358"/>
                    </a:lnTo>
                    <a:lnTo>
                      <a:pt x="109" y="358"/>
                    </a:lnTo>
                    <a:lnTo>
                      <a:pt x="156" y="180"/>
                    </a:lnTo>
                    <a:lnTo>
                      <a:pt x="181" y="94"/>
                    </a:lnTo>
                    <a:lnTo>
                      <a:pt x="208" y="5"/>
                    </a:lnTo>
                    <a:lnTo>
                      <a:pt x="208" y="5"/>
                    </a:lnTo>
                    <a:lnTo>
                      <a:pt x="208" y="3"/>
                    </a:lnTo>
                    <a:lnTo>
                      <a:pt x="208" y="3"/>
                    </a:lnTo>
                    <a:lnTo>
                      <a:pt x="201" y="0"/>
                    </a:lnTo>
                    <a:lnTo>
                      <a:pt x="193" y="3"/>
                    </a:lnTo>
                    <a:lnTo>
                      <a:pt x="188" y="8"/>
                    </a:lnTo>
                    <a:lnTo>
                      <a:pt x="18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1" name="Freeform 34"/>
              <p:cNvSpPr>
                <a:spLocks/>
              </p:cNvSpPr>
              <p:nvPr/>
            </p:nvSpPr>
            <p:spPr bwMode="auto">
              <a:xfrm>
                <a:off x="4998037" y="2301851"/>
                <a:ext cx="298450" cy="1058863"/>
              </a:xfrm>
              <a:custGeom>
                <a:avLst/>
                <a:gdLst>
                  <a:gd name="T0" fmla="*/ 188 w 188"/>
                  <a:gd name="T1" fmla="*/ 0 h 667"/>
                  <a:gd name="T2" fmla="*/ 188 w 188"/>
                  <a:gd name="T3" fmla="*/ 0 h 667"/>
                  <a:gd name="T4" fmla="*/ 156 w 188"/>
                  <a:gd name="T5" fmla="*/ 111 h 667"/>
                  <a:gd name="T6" fmla="*/ 126 w 188"/>
                  <a:gd name="T7" fmla="*/ 225 h 667"/>
                  <a:gd name="T8" fmla="*/ 97 w 188"/>
                  <a:gd name="T9" fmla="*/ 338 h 667"/>
                  <a:gd name="T10" fmla="*/ 62 w 188"/>
                  <a:gd name="T11" fmla="*/ 449 h 667"/>
                  <a:gd name="T12" fmla="*/ 62 w 188"/>
                  <a:gd name="T13" fmla="*/ 449 h 667"/>
                  <a:gd name="T14" fmla="*/ 30 w 188"/>
                  <a:gd name="T15" fmla="*/ 558 h 667"/>
                  <a:gd name="T16" fmla="*/ 13 w 188"/>
                  <a:gd name="T17" fmla="*/ 612 h 667"/>
                  <a:gd name="T18" fmla="*/ 0 w 188"/>
                  <a:gd name="T19" fmla="*/ 667 h 667"/>
                  <a:gd name="T20" fmla="*/ 188 w 188"/>
                  <a:gd name="T21" fmla="*/ 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667">
                    <a:moveTo>
                      <a:pt x="188" y="0"/>
                    </a:moveTo>
                    <a:lnTo>
                      <a:pt x="188" y="0"/>
                    </a:lnTo>
                    <a:lnTo>
                      <a:pt x="156" y="111"/>
                    </a:lnTo>
                    <a:lnTo>
                      <a:pt x="126" y="225"/>
                    </a:lnTo>
                    <a:lnTo>
                      <a:pt x="97" y="338"/>
                    </a:lnTo>
                    <a:lnTo>
                      <a:pt x="62" y="449"/>
                    </a:lnTo>
                    <a:lnTo>
                      <a:pt x="62" y="449"/>
                    </a:lnTo>
                    <a:lnTo>
                      <a:pt x="30" y="558"/>
                    </a:lnTo>
                    <a:lnTo>
                      <a:pt x="13" y="612"/>
                    </a:lnTo>
                    <a:lnTo>
                      <a:pt x="0" y="667"/>
                    </a:lnTo>
                    <a:lnTo>
                      <a:pt x="1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2" name="Freeform 35"/>
              <p:cNvSpPr>
                <a:spLocks/>
              </p:cNvSpPr>
              <p:nvPr/>
            </p:nvSpPr>
            <p:spPr bwMode="auto">
              <a:xfrm>
                <a:off x="4998037" y="2301851"/>
                <a:ext cx="298450" cy="1058863"/>
              </a:xfrm>
              <a:custGeom>
                <a:avLst/>
                <a:gdLst>
                  <a:gd name="T0" fmla="*/ 188 w 188"/>
                  <a:gd name="T1" fmla="*/ 0 h 667"/>
                  <a:gd name="T2" fmla="*/ 188 w 188"/>
                  <a:gd name="T3" fmla="*/ 0 h 667"/>
                  <a:gd name="T4" fmla="*/ 156 w 188"/>
                  <a:gd name="T5" fmla="*/ 111 h 667"/>
                  <a:gd name="T6" fmla="*/ 126 w 188"/>
                  <a:gd name="T7" fmla="*/ 225 h 667"/>
                  <a:gd name="T8" fmla="*/ 97 w 188"/>
                  <a:gd name="T9" fmla="*/ 338 h 667"/>
                  <a:gd name="T10" fmla="*/ 62 w 188"/>
                  <a:gd name="T11" fmla="*/ 449 h 667"/>
                  <a:gd name="T12" fmla="*/ 62 w 188"/>
                  <a:gd name="T13" fmla="*/ 449 h 667"/>
                  <a:gd name="T14" fmla="*/ 30 w 188"/>
                  <a:gd name="T15" fmla="*/ 558 h 667"/>
                  <a:gd name="T16" fmla="*/ 13 w 188"/>
                  <a:gd name="T17" fmla="*/ 612 h 667"/>
                  <a:gd name="T18" fmla="*/ 0 w 188"/>
                  <a:gd name="T19" fmla="*/ 667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667">
                    <a:moveTo>
                      <a:pt x="188" y="0"/>
                    </a:moveTo>
                    <a:lnTo>
                      <a:pt x="188" y="0"/>
                    </a:lnTo>
                    <a:lnTo>
                      <a:pt x="156" y="111"/>
                    </a:lnTo>
                    <a:lnTo>
                      <a:pt x="126" y="225"/>
                    </a:lnTo>
                    <a:lnTo>
                      <a:pt x="97" y="338"/>
                    </a:lnTo>
                    <a:lnTo>
                      <a:pt x="62" y="449"/>
                    </a:lnTo>
                    <a:lnTo>
                      <a:pt x="62" y="449"/>
                    </a:lnTo>
                    <a:lnTo>
                      <a:pt x="30" y="558"/>
                    </a:lnTo>
                    <a:lnTo>
                      <a:pt x="13" y="612"/>
                    </a:lnTo>
                    <a:lnTo>
                      <a:pt x="0" y="667"/>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3" name="Freeform 36"/>
              <p:cNvSpPr>
                <a:spLocks/>
              </p:cNvSpPr>
              <p:nvPr/>
            </p:nvSpPr>
            <p:spPr bwMode="auto">
              <a:xfrm>
                <a:off x="4982162" y="2290738"/>
                <a:ext cx="330200" cy="1081088"/>
              </a:xfrm>
              <a:custGeom>
                <a:avLst/>
                <a:gdLst>
                  <a:gd name="T0" fmla="*/ 188 w 208"/>
                  <a:gd name="T1" fmla="*/ 7 h 681"/>
                  <a:gd name="T2" fmla="*/ 188 w 208"/>
                  <a:gd name="T3" fmla="*/ 7 h 681"/>
                  <a:gd name="T4" fmla="*/ 144 w 208"/>
                  <a:gd name="T5" fmla="*/ 170 h 681"/>
                  <a:gd name="T6" fmla="*/ 99 w 208"/>
                  <a:gd name="T7" fmla="*/ 331 h 681"/>
                  <a:gd name="T8" fmla="*/ 99 w 208"/>
                  <a:gd name="T9" fmla="*/ 331 h 681"/>
                  <a:gd name="T10" fmla="*/ 75 w 208"/>
                  <a:gd name="T11" fmla="*/ 417 h 681"/>
                  <a:gd name="T12" fmla="*/ 47 w 208"/>
                  <a:gd name="T13" fmla="*/ 503 h 681"/>
                  <a:gd name="T14" fmla="*/ 23 w 208"/>
                  <a:gd name="T15" fmla="*/ 587 h 681"/>
                  <a:gd name="T16" fmla="*/ 0 w 208"/>
                  <a:gd name="T17" fmla="*/ 674 h 681"/>
                  <a:gd name="T18" fmla="*/ 0 w 208"/>
                  <a:gd name="T19" fmla="*/ 674 h 681"/>
                  <a:gd name="T20" fmla="*/ 0 w 208"/>
                  <a:gd name="T21" fmla="*/ 679 h 681"/>
                  <a:gd name="T22" fmla="*/ 3 w 208"/>
                  <a:gd name="T23" fmla="*/ 679 h 681"/>
                  <a:gd name="T24" fmla="*/ 8 w 208"/>
                  <a:gd name="T25" fmla="*/ 681 h 681"/>
                  <a:gd name="T26" fmla="*/ 15 w 208"/>
                  <a:gd name="T27" fmla="*/ 679 h 681"/>
                  <a:gd name="T28" fmla="*/ 20 w 208"/>
                  <a:gd name="T29" fmla="*/ 674 h 681"/>
                  <a:gd name="T30" fmla="*/ 20 w 208"/>
                  <a:gd name="T31" fmla="*/ 674 h 681"/>
                  <a:gd name="T32" fmla="*/ 40 w 208"/>
                  <a:gd name="T33" fmla="*/ 592 h 681"/>
                  <a:gd name="T34" fmla="*/ 65 w 208"/>
                  <a:gd name="T35" fmla="*/ 511 h 681"/>
                  <a:gd name="T36" fmla="*/ 89 w 208"/>
                  <a:gd name="T37" fmla="*/ 429 h 681"/>
                  <a:gd name="T38" fmla="*/ 114 w 208"/>
                  <a:gd name="T39" fmla="*/ 348 h 681"/>
                  <a:gd name="T40" fmla="*/ 114 w 208"/>
                  <a:gd name="T41" fmla="*/ 348 h 681"/>
                  <a:gd name="T42" fmla="*/ 161 w 208"/>
                  <a:gd name="T43" fmla="*/ 177 h 681"/>
                  <a:gd name="T44" fmla="*/ 183 w 208"/>
                  <a:gd name="T45" fmla="*/ 91 h 681"/>
                  <a:gd name="T46" fmla="*/ 208 w 208"/>
                  <a:gd name="T47" fmla="*/ 7 h 681"/>
                  <a:gd name="T48" fmla="*/ 208 w 208"/>
                  <a:gd name="T49" fmla="*/ 7 h 681"/>
                  <a:gd name="T50" fmla="*/ 208 w 208"/>
                  <a:gd name="T51" fmla="*/ 2 h 681"/>
                  <a:gd name="T52" fmla="*/ 208 w 208"/>
                  <a:gd name="T53" fmla="*/ 2 h 681"/>
                  <a:gd name="T54" fmla="*/ 201 w 208"/>
                  <a:gd name="T55" fmla="*/ 0 h 681"/>
                  <a:gd name="T56" fmla="*/ 193 w 208"/>
                  <a:gd name="T57" fmla="*/ 2 h 681"/>
                  <a:gd name="T58" fmla="*/ 188 w 208"/>
                  <a:gd name="T59" fmla="*/ 7 h 681"/>
                  <a:gd name="T60" fmla="*/ 188 w 208"/>
                  <a:gd name="T61" fmla="*/ 7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8" h="681">
                    <a:moveTo>
                      <a:pt x="188" y="7"/>
                    </a:moveTo>
                    <a:lnTo>
                      <a:pt x="188" y="7"/>
                    </a:lnTo>
                    <a:lnTo>
                      <a:pt x="144" y="170"/>
                    </a:lnTo>
                    <a:lnTo>
                      <a:pt x="99" y="331"/>
                    </a:lnTo>
                    <a:lnTo>
                      <a:pt x="99" y="331"/>
                    </a:lnTo>
                    <a:lnTo>
                      <a:pt x="75" y="417"/>
                    </a:lnTo>
                    <a:lnTo>
                      <a:pt x="47" y="503"/>
                    </a:lnTo>
                    <a:lnTo>
                      <a:pt x="23" y="587"/>
                    </a:lnTo>
                    <a:lnTo>
                      <a:pt x="0" y="674"/>
                    </a:lnTo>
                    <a:lnTo>
                      <a:pt x="0" y="674"/>
                    </a:lnTo>
                    <a:lnTo>
                      <a:pt x="0" y="679"/>
                    </a:lnTo>
                    <a:lnTo>
                      <a:pt x="3" y="679"/>
                    </a:lnTo>
                    <a:lnTo>
                      <a:pt x="8" y="681"/>
                    </a:lnTo>
                    <a:lnTo>
                      <a:pt x="15" y="679"/>
                    </a:lnTo>
                    <a:lnTo>
                      <a:pt x="20" y="674"/>
                    </a:lnTo>
                    <a:lnTo>
                      <a:pt x="20" y="674"/>
                    </a:lnTo>
                    <a:lnTo>
                      <a:pt x="40" y="592"/>
                    </a:lnTo>
                    <a:lnTo>
                      <a:pt x="65" y="511"/>
                    </a:lnTo>
                    <a:lnTo>
                      <a:pt x="89" y="429"/>
                    </a:lnTo>
                    <a:lnTo>
                      <a:pt x="114" y="348"/>
                    </a:lnTo>
                    <a:lnTo>
                      <a:pt x="114" y="348"/>
                    </a:lnTo>
                    <a:lnTo>
                      <a:pt x="161" y="177"/>
                    </a:lnTo>
                    <a:lnTo>
                      <a:pt x="183" y="91"/>
                    </a:lnTo>
                    <a:lnTo>
                      <a:pt x="208" y="7"/>
                    </a:lnTo>
                    <a:lnTo>
                      <a:pt x="208" y="7"/>
                    </a:lnTo>
                    <a:lnTo>
                      <a:pt x="208" y="2"/>
                    </a:lnTo>
                    <a:lnTo>
                      <a:pt x="208" y="2"/>
                    </a:lnTo>
                    <a:lnTo>
                      <a:pt x="201" y="0"/>
                    </a:lnTo>
                    <a:lnTo>
                      <a:pt x="193" y="2"/>
                    </a:lnTo>
                    <a:lnTo>
                      <a:pt x="188" y="7"/>
                    </a:lnTo>
                    <a:lnTo>
                      <a:pt x="18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4" name="Freeform 37"/>
              <p:cNvSpPr>
                <a:spLocks/>
              </p:cNvSpPr>
              <p:nvPr/>
            </p:nvSpPr>
            <p:spPr bwMode="auto">
              <a:xfrm>
                <a:off x="5264737" y="2251051"/>
                <a:ext cx="176213" cy="1019175"/>
              </a:xfrm>
              <a:custGeom>
                <a:avLst/>
                <a:gdLst>
                  <a:gd name="T0" fmla="*/ 111 w 111"/>
                  <a:gd name="T1" fmla="*/ 0 h 642"/>
                  <a:gd name="T2" fmla="*/ 111 w 111"/>
                  <a:gd name="T3" fmla="*/ 0 h 642"/>
                  <a:gd name="T4" fmla="*/ 106 w 111"/>
                  <a:gd name="T5" fmla="*/ 42 h 642"/>
                  <a:gd name="T6" fmla="*/ 99 w 111"/>
                  <a:gd name="T7" fmla="*/ 84 h 642"/>
                  <a:gd name="T8" fmla="*/ 84 w 111"/>
                  <a:gd name="T9" fmla="*/ 165 h 642"/>
                  <a:gd name="T10" fmla="*/ 64 w 111"/>
                  <a:gd name="T11" fmla="*/ 247 h 642"/>
                  <a:gd name="T12" fmla="*/ 50 w 111"/>
                  <a:gd name="T13" fmla="*/ 331 h 642"/>
                  <a:gd name="T14" fmla="*/ 50 w 111"/>
                  <a:gd name="T15" fmla="*/ 331 h 642"/>
                  <a:gd name="T16" fmla="*/ 15 w 111"/>
                  <a:gd name="T17" fmla="*/ 541 h 642"/>
                  <a:gd name="T18" fmla="*/ 15 w 111"/>
                  <a:gd name="T19" fmla="*/ 541 h 642"/>
                  <a:gd name="T20" fmla="*/ 8 w 111"/>
                  <a:gd name="T21" fmla="*/ 590 h 642"/>
                  <a:gd name="T22" fmla="*/ 0 w 111"/>
                  <a:gd name="T23" fmla="*/ 642 h 642"/>
                  <a:gd name="T24" fmla="*/ 111 w 111"/>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642">
                    <a:moveTo>
                      <a:pt x="111" y="0"/>
                    </a:moveTo>
                    <a:lnTo>
                      <a:pt x="111" y="0"/>
                    </a:lnTo>
                    <a:lnTo>
                      <a:pt x="106" y="42"/>
                    </a:lnTo>
                    <a:lnTo>
                      <a:pt x="99" y="84"/>
                    </a:lnTo>
                    <a:lnTo>
                      <a:pt x="84" y="165"/>
                    </a:lnTo>
                    <a:lnTo>
                      <a:pt x="64" y="247"/>
                    </a:lnTo>
                    <a:lnTo>
                      <a:pt x="50" y="331"/>
                    </a:lnTo>
                    <a:lnTo>
                      <a:pt x="50" y="331"/>
                    </a:lnTo>
                    <a:lnTo>
                      <a:pt x="15" y="541"/>
                    </a:lnTo>
                    <a:lnTo>
                      <a:pt x="15" y="541"/>
                    </a:lnTo>
                    <a:lnTo>
                      <a:pt x="8" y="590"/>
                    </a:lnTo>
                    <a:lnTo>
                      <a:pt x="0" y="642"/>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5" name="Freeform 38"/>
              <p:cNvSpPr>
                <a:spLocks/>
              </p:cNvSpPr>
              <p:nvPr/>
            </p:nvSpPr>
            <p:spPr bwMode="auto">
              <a:xfrm>
                <a:off x="5264737" y="2251051"/>
                <a:ext cx="176213" cy="1019175"/>
              </a:xfrm>
              <a:custGeom>
                <a:avLst/>
                <a:gdLst>
                  <a:gd name="T0" fmla="*/ 111 w 111"/>
                  <a:gd name="T1" fmla="*/ 0 h 642"/>
                  <a:gd name="T2" fmla="*/ 111 w 111"/>
                  <a:gd name="T3" fmla="*/ 0 h 642"/>
                  <a:gd name="T4" fmla="*/ 106 w 111"/>
                  <a:gd name="T5" fmla="*/ 42 h 642"/>
                  <a:gd name="T6" fmla="*/ 99 w 111"/>
                  <a:gd name="T7" fmla="*/ 84 h 642"/>
                  <a:gd name="T8" fmla="*/ 84 w 111"/>
                  <a:gd name="T9" fmla="*/ 165 h 642"/>
                  <a:gd name="T10" fmla="*/ 64 w 111"/>
                  <a:gd name="T11" fmla="*/ 247 h 642"/>
                  <a:gd name="T12" fmla="*/ 50 w 111"/>
                  <a:gd name="T13" fmla="*/ 331 h 642"/>
                  <a:gd name="T14" fmla="*/ 50 w 111"/>
                  <a:gd name="T15" fmla="*/ 331 h 642"/>
                  <a:gd name="T16" fmla="*/ 15 w 111"/>
                  <a:gd name="T17" fmla="*/ 541 h 642"/>
                  <a:gd name="T18" fmla="*/ 15 w 111"/>
                  <a:gd name="T19" fmla="*/ 541 h 642"/>
                  <a:gd name="T20" fmla="*/ 8 w 111"/>
                  <a:gd name="T21" fmla="*/ 590 h 642"/>
                  <a:gd name="T22" fmla="*/ 0 w 111"/>
                  <a:gd name="T23" fmla="*/ 642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642">
                    <a:moveTo>
                      <a:pt x="111" y="0"/>
                    </a:moveTo>
                    <a:lnTo>
                      <a:pt x="111" y="0"/>
                    </a:lnTo>
                    <a:lnTo>
                      <a:pt x="106" y="42"/>
                    </a:lnTo>
                    <a:lnTo>
                      <a:pt x="99" y="84"/>
                    </a:lnTo>
                    <a:lnTo>
                      <a:pt x="84" y="165"/>
                    </a:lnTo>
                    <a:lnTo>
                      <a:pt x="64" y="247"/>
                    </a:lnTo>
                    <a:lnTo>
                      <a:pt x="50" y="331"/>
                    </a:lnTo>
                    <a:lnTo>
                      <a:pt x="50" y="331"/>
                    </a:lnTo>
                    <a:lnTo>
                      <a:pt x="15" y="541"/>
                    </a:lnTo>
                    <a:lnTo>
                      <a:pt x="15" y="541"/>
                    </a:lnTo>
                    <a:lnTo>
                      <a:pt x="8" y="590"/>
                    </a:lnTo>
                    <a:lnTo>
                      <a:pt x="0" y="64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6" name="Freeform 39"/>
              <p:cNvSpPr>
                <a:spLocks/>
              </p:cNvSpPr>
              <p:nvPr/>
            </p:nvSpPr>
            <p:spPr bwMode="auto">
              <a:xfrm>
                <a:off x="5248862" y="2246288"/>
                <a:ext cx="207963" cy="1027113"/>
              </a:xfrm>
              <a:custGeom>
                <a:avLst/>
                <a:gdLst>
                  <a:gd name="T0" fmla="*/ 114 w 131"/>
                  <a:gd name="T1" fmla="*/ 8 h 647"/>
                  <a:gd name="T2" fmla="*/ 114 w 131"/>
                  <a:gd name="T3" fmla="*/ 8 h 647"/>
                  <a:gd name="T4" fmla="*/ 102 w 131"/>
                  <a:gd name="T5" fmla="*/ 84 h 647"/>
                  <a:gd name="T6" fmla="*/ 84 w 131"/>
                  <a:gd name="T7" fmla="*/ 163 h 647"/>
                  <a:gd name="T8" fmla="*/ 67 w 131"/>
                  <a:gd name="T9" fmla="*/ 240 h 647"/>
                  <a:gd name="T10" fmla="*/ 52 w 131"/>
                  <a:gd name="T11" fmla="*/ 317 h 647"/>
                  <a:gd name="T12" fmla="*/ 52 w 131"/>
                  <a:gd name="T13" fmla="*/ 317 h 647"/>
                  <a:gd name="T14" fmla="*/ 25 w 131"/>
                  <a:gd name="T15" fmla="*/ 482 h 647"/>
                  <a:gd name="T16" fmla="*/ 13 w 131"/>
                  <a:gd name="T17" fmla="*/ 566 h 647"/>
                  <a:gd name="T18" fmla="*/ 0 w 131"/>
                  <a:gd name="T19" fmla="*/ 647 h 647"/>
                  <a:gd name="T20" fmla="*/ 0 w 131"/>
                  <a:gd name="T21" fmla="*/ 647 h 647"/>
                  <a:gd name="T22" fmla="*/ 3 w 131"/>
                  <a:gd name="T23" fmla="*/ 647 h 647"/>
                  <a:gd name="T24" fmla="*/ 10 w 131"/>
                  <a:gd name="T25" fmla="*/ 647 h 647"/>
                  <a:gd name="T26" fmla="*/ 18 w 131"/>
                  <a:gd name="T27" fmla="*/ 645 h 647"/>
                  <a:gd name="T28" fmla="*/ 20 w 131"/>
                  <a:gd name="T29" fmla="*/ 642 h 647"/>
                  <a:gd name="T30" fmla="*/ 20 w 131"/>
                  <a:gd name="T31" fmla="*/ 642 h 647"/>
                  <a:gd name="T32" fmla="*/ 30 w 131"/>
                  <a:gd name="T33" fmla="*/ 563 h 647"/>
                  <a:gd name="T34" fmla="*/ 42 w 131"/>
                  <a:gd name="T35" fmla="*/ 487 h 647"/>
                  <a:gd name="T36" fmla="*/ 70 w 131"/>
                  <a:gd name="T37" fmla="*/ 331 h 647"/>
                  <a:gd name="T38" fmla="*/ 70 w 131"/>
                  <a:gd name="T39" fmla="*/ 331 h 647"/>
                  <a:gd name="T40" fmla="*/ 84 w 131"/>
                  <a:gd name="T41" fmla="*/ 250 h 647"/>
                  <a:gd name="T42" fmla="*/ 102 w 131"/>
                  <a:gd name="T43" fmla="*/ 166 h 647"/>
                  <a:gd name="T44" fmla="*/ 119 w 131"/>
                  <a:gd name="T45" fmla="*/ 84 h 647"/>
                  <a:gd name="T46" fmla="*/ 131 w 131"/>
                  <a:gd name="T47" fmla="*/ 0 h 647"/>
                  <a:gd name="T48" fmla="*/ 131 w 131"/>
                  <a:gd name="T49" fmla="*/ 0 h 647"/>
                  <a:gd name="T50" fmla="*/ 129 w 131"/>
                  <a:gd name="T51" fmla="*/ 0 h 647"/>
                  <a:gd name="T52" fmla="*/ 124 w 131"/>
                  <a:gd name="T53" fmla="*/ 0 h 647"/>
                  <a:gd name="T54" fmla="*/ 116 w 131"/>
                  <a:gd name="T55" fmla="*/ 3 h 647"/>
                  <a:gd name="T56" fmla="*/ 114 w 131"/>
                  <a:gd name="T57" fmla="*/ 8 h 647"/>
                  <a:gd name="T58" fmla="*/ 114 w 131"/>
                  <a:gd name="T59" fmla="*/ 8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1" h="647">
                    <a:moveTo>
                      <a:pt x="114" y="8"/>
                    </a:moveTo>
                    <a:lnTo>
                      <a:pt x="114" y="8"/>
                    </a:lnTo>
                    <a:lnTo>
                      <a:pt x="102" y="84"/>
                    </a:lnTo>
                    <a:lnTo>
                      <a:pt x="84" y="163"/>
                    </a:lnTo>
                    <a:lnTo>
                      <a:pt x="67" y="240"/>
                    </a:lnTo>
                    <a:lnTo>
                      <a:pt x="52" y="317"/>
                    </a:lnTo>
                    <a:lnTo>
                      <a:pt x="52" y="317"/>
                    </a:lnTo>
                    <a:lnTo>
                      <a:pt x="25" y="482"/>
                    </a:lnTo>
                    <a:lnTo>
                      <a:pt x="13" y="566"/>
                    </a:lnTo>
                    <a:lnTo>
                      <a:pt x="0" y="647"/>
                    </a:lnTo>
                    <a:lnTo>
                      <a:pt x="0" y="647"/>
                    </a:lnTo>
                    <a:lnTo>
                      <a:pt x="3" y="647"/>
                    </a:lnTo>
                    <a:lnTo>
                      <a:pt x="10" y="647"/>
                    </a:lnTo>
                    <a:lnTo>
                      <a:pt x="18" y="645"/>
                    </a:lnTo>
                    <a:lnTo>
                      <a:pt x="20" y="642"/>
                    </a:lnTo>
                    <a:lnTo>
                      <a:pt x="20" y="642"/>
                    </a:lnTo>
                    <a:lnTo>
                      <a:pt x="30" y="563"/>
                    </a:lnTo>
                    <a:lnTo>
                      <a:pt x="42" y="487"/>
                    </a:lnTo>
                    <a:lnTo>
                      <a:pt x="70" y="331"/>
                    </a:lnTo>
                    <a:lnTo>
                      <a:pt x="70" y="331"/>
                    </a:lnTo>
                    <a:lnTo>
                      <a:pt x="84" y="250"/>
                    </a:lnTo>
                    <a:lnTo>
                      <a:pt x="102" y="166"/>
                    </a:lnTo>
                    <a:lnTo>
                      <a:pt x="119" y="84"/>
                    </a:lnTo>
                    <a:lnTo>
                      <a:pt x="131" y="0"/>
                    </a:lnTo>
                    <a:lnTo>
                      <a:pt x="131" y="0"/>
                    </a:lnTo>
                    <a:lnTo>
                      <a:pt x="129" y="0"/>
                    </a:lnTo>
                    <a:lnTo>
                      <a:pt x="124" y="0"/>
                    </a:lnTo>
                    <a:lnTo>
                      <a:pt x="116" y="3"/>
                    </a:lnTo>
                    <a:lnTo>
                      <a:pt x="114" y="8"/>
                    </a:lnTo>
                    <a:lnTo>
                      <a:pt x="11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7" name="Freeform 40"/>
              <p:cNvSpPr>
                <a:spLocks/>
              </p:cNvSpPr>
              <p:nvPr/>
            </p:nvSpPr>
            <p:spPr bwMode="auto">
              <a:xfrm>
                <a:off x="5426662" y="1870051"/>
                <a:ext cx="211138" cy="1403350"/>
              </a:xfrm>
              <a:custGeom>
                <a:avLst/>
                <a:gdLst>
                  <a:gd name="T0" fmla="*/ 133 w 133"/>
                  <a:gd name="T1" fmla="*/ 0 h 884"/>
                  <a:gd name="T2" fmla="*/ 133 w 133"/>
                  <a:gd name="T3" fmla="*/ 0 h 884"/>
                  <a:gd name="T4" fmla="*/ 116 w 133"/>
                  <a:gd name="T5" fmla="*/ 65 h 884"/>
                  <a:gd name="T6" fmla="*/ 101 w 133"/>
                  <a:gd name="T7" fmla="*/ 131 h 884"/>
                  <a:gd name="T8" fmla="*/ 88 w 133"/>
                  <a:gd name="T9" fmla="*/ 198 h 884"/>
                  <a:gd name="T10" fmla="*/ 76 w 133"/>
                  <a:gd name="T11" fmla="*/ 265 h 884"/>
                  <a:gd name="T12" fmla="*/ 66 w 133"/>
                  <a:gd name="T13" fmla="*/ 334 h 884"/>
                  <a:gd name="T14" fmla="*/ 59 w 133"/>
                  <a:gd name="T15" fmla="*/ 400 h 884"/>
                  <a:gd name="T16" fmla="*/ 54 w 133"/>
                  <a:gd name="T17" fmla="*/ 467 h 884"/>
                  <a:gd name="T18" fmla="*/ 49 w 133"/>
                  <a:gd name="T19" fmla="*/ 534 h 884"/>
                  <a:gd name="T20" fmla="*/ 49 w 133"/>
                  <a:gd name="T21" fmla="*/ 534 h 884"/>
                  <a:gd name="T22" fmla="*/ 46 w 133"/>
                  <a:gd name="T23" fmla="*/ 578 h 884"/>
                  <a:gd name="T24" fmla="*/ 42 w 133"/>
                  <a:gd name="T25" fmla="*/ 623 h 884"/>
                  <a:gd name="T26" fmla="*/ 29 w 133"/>
                  <a:gd name="T27" fmla="*/ 709 h 884"/>
                  <a:gd name="T28" fmla="*/ 12 w 133"/>
                  <a:gd name="T29" fmla="*/ 798 h 884"/>
                  <a:gd name="T30" fmla="*/ 0 w 133"/>
                  <a:gd name="T31" fmla="*/ 884 h 884"/>
                  <a:gd name="T32" fmla="*/ 133 w 133"/>
                  <a:gd name="T33"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884">
                    <a:moveTo>
                      <a:pt x="133" y="0"/>
                    </a:moveTo>
                    <a:lnTo>
                      <a:pt x="133" y="0"/>
                    </a:lnTo>
                    <a:lnTo>
                      <a:pt x="116" y="65"/>
                    </a:lnTo>
                    <a:lnTo>
                      <a:pt x="101" y="131"/>
                    </a:lnTo>
                    <a:lnTo>
                      <a:pt x="88" y="198"/>
                    </a:lnTo>
                    <a:lnTo>
                      <a:pt x="76" y="265"/>
                    </a:lnTo>
                    <a:lnTo>
                      <a:pt x="66" y="334"/>
                    </a:lnTo>
                    <a:lnTo>
                      <a:pt x="59" y="400"/>
                    </a:lnTo>
                    <a:lnTo>
                      <a:pt x="54" y="467"/>
                    </a:lnTo>
                    <a:lnTo>
                      <a:pt x="49" y="534"/>
                    </a:lnTo>
                    <a:lnTo>
                      <a:pt x="49" y="534"/>
                    </a:lnTo>
                    <a:lnTo>
                      <a:pt x="46" y="578"/>
                    </a:lnTo>
                    <a:lnTo>
                      <a:pt x="42" y="623"/>
                    </a:lnTo>
                    <a:lnTo>
                      <a:pt x="29" y="709"/>
                    </a:lnTo>
                    <a:lnTo>
                      <a:pt x="12" y="798"/>
                    </a:lnTo>
                    <a:lnTo>
                      <a:pt x="0" y="884"/>
                    </a:ln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8" name="Freeform 41"/>
              <p:cNvSpPr>
                <a:spLocks/>
              </p:cNvSpPr>
              <p:nvPr/>
            </p:nvSpPr>
            <p:spPr bwMode="auto">
              <a:xfrm>
                <a:off x="5426662" y="1870051"/>
                <a:ext cx="211138" cy="1403350"/>
              </a:xfrm>
              <a:custGeom>
                <a:avLst/>
                <a:gdLst>
                  <a:gd name="T0" fmla="*/ 133 w 133"/>
                  <a:gd name="T1" fmla="*/ 0 h 884"/>
                  <a:gd name="T2" fmla="*/ 133 w 133"/>
                  <a:gd name="T3" fmla="*/ 0 h 884"/>
                  <a:gd name="T4" fmla="*/ 116 w 133"/>
                  <a:gd name="T5" fmla="*/ 65 h 884"/>
                  <a:gd name="T6" fmla="*/ 101 w 133"/>
                  <a:gd name="T7" fmla="*/ 131 h 884"/>
                  <a:gd name="T8" fmla="*/ 88 w 133"/>
                  <a:gd name="T9" fmla="*/ 198 h 884"/>
                  <a:gd name="T10" fmla="*/ 76 w 133"/>
                  <a:gd name="T11" fmla="*/ 265 h 884"/>
                  <a:gd name="T12" fmla="*/ 66 w 133"/>
                  <a:gd name="T13" fmla="*/ 334 h 884"/>
                  <a:gd name="T14" fmla="*/ 59 w 133"/>
                  <a:gd name="T15" fmla="*/ 400 h 884"/>
                  <a:gd name="T16" fmla="*/ 54 w 133"/>
                  <a:gd name="T17" fmla="*/ 467 h 884"/>
                  <a:gd name="T18" fmla="*/ 49 w 133"/>
                  <a:gd name="T19" fmla="*/ 534 h 884"/>
                  <a:gd name="T20" fmla="*/ 49 w 133"/>
                  <a:gd name="T21" fmla="*/ 534 h 884"/>
                  <a:gd name="T22" fmla="*/ 46 w 133"/>
                  <a:gd name="T23" fmla="*/ 578 h 884"/>
                  <a:gd name="T24" fmla="*/ 42 w 133"/>
                  <a:gd name="T25" fmla="*/ 623 h 884"/>
                  <a:gd name="T26" fmla="*/ 29 w 133"/>
                  <a:gd name="T27" fmla="*/ 709 h 884"/>
                  <a:gd name="T28" fmla="*/ 12 w 133"/>
                  <a:gd name="T29" fmla="*/ 798 h 884"/>
                  <a:gd name="T30" fmla="*/ 0 w 133"/>
                  <a:gd name="T31" fmla="*/ 884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884">
                    <a:moveTo>
                      <a:pt x="133" y="0"/>
                    </a:moveTo>
                    <a:lnTo>
                      <a:pt x="133" y="0"/>
                    </a:lnTo>
                    <a:lnTo>
                      <a:pt x="116" y="65"/>
                    </a:lnTo>
                    <a:lnTo>
                      <a:pt x="101" y="131"/>
                    </a:lnTo>
                    <a:lnTo>
                      <a:pt x="88" y="198"/>
                    </a:lnTo>
                    <a:lnTo>
                      <a:pt x="76" y="265"/>
                    </a:lnTo>
                    <a:lnTo>
                      <a:pt x="66" y="334"/>
                    </a:lnTo>
                    <a:lnTo>
                      <a:pt x="59" y="400"/>
                    </a:lnTo>
                    <a:lnTo>
                      <a:pt x="54" y="467"/>
                    </a:lnTo>
                    <a:lnTo>
                      <a:pt x="49" y="534"/>
                    </a:lnTo>
                    <a:lnTo>
                      <a:pt x="49" y="534"/>
                    </a:lnTo>
                    <a:lnTo>
                      <a:pt x="46" y="578"/>
                    </a:lnTo>
                    <a:lnTo>
                      <a:pt x="42" y="623"/>
                    </a:lnTo>
                    <a:lnTo>
                      <a:pt x="29" y="709"/>
                    </a:lnTo>
                    <a:lnTo>
                      <a:pt x="12" y="798"/>
                    </a:lnTo>
                    <a:lnTo>
                      <a:pt x="0" y="88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9" name="Freeform 42"/>
              <p:cNvSpPr>
                <a:spLocks/>
              </p:cNvSpPr>
              <p:nvPr/>
            </p:nvSpPr>
            <p:spPr bwMode="auto">
              <a:xfrm>
                <a:off x="5410787" y="1863701"/>
                <a:ext cx="242888" cy="1417638"/>
              </a:xfrm>
              <a:custGeom>
                <a:avLst/>
                <a:gdLst>
                  <a:gd name="T0" fmla="*/ 133 w 153"/>
                  <a:gd name="T1" fmla="*/ 7 h 893"/>
                  <a:gd name="T2" fmla="*/ 133 w 153"/>
                  <a:gd name="T3" fmla="*/ 7 h 893"/>
                  <a:gd name="T4" fmla="*/ 108 w 153"/>
                  <a:gd name="T5" fmla="*/ 116 h 893"/>
                  <a:gd name="T6" fmla="*/ 86 w 153"/>
                  <a:gd name="T7" fmla="*/ 224 h 893"/>
                  <a:gd name="T8" fmla="*/ 69 w 153"/>
                  <a:gd name="T9" fmla="*/ 335 h 893"/>
                  <a:gd name="T10" fmla="*/ 56 w 153"/>
                  <a:gd name="T11" fmla="*/ 446 h 893"/>
                  <a:gd name="T12" fmla="*/ 56 w 153"/>
                  <a:gd name="T13" fmla="*/ 446 h 893"/>
                  <a:gd name="T14" fmla="*/ 49 w 153"/>
                  <a:gd name="T15" fmla="*/ 558 h 893"/>
                  <a:gd name="T16" fmla="*/ 44 w 153"/>
                  <a:gd name="T17" fmla="*/ 614 h 893"/>
                  <a:gd name="T18" fmla="*/ 37 w 153"/>
                  <a:gd name="T19" fmla="*/ 669 h 893"/>
                  <a:gd name="T20" fmla="*/ 37 w 153"/>
                  <a:gd name="T21" fmla="*/ 669 h 893"/>
                  <a:gd name="T22" fmla="*/ 17 w 153"/>
                  <a:gd name="T23" fmla="*/ 780 h 893"/>
                  <a:gd name="T24" fmla="*/ 0 w 153"/>
                  <a:gd name="T25" fmla="*/ 888 h 893"/>
                  <a:gd name="T26" fmla="*/ 0 w 153"/>
                  <a:gd name="T27" fmla="*/ 888 h 893"/>
                  <a:gd name="T28" fmla="*/ 0 w 153"/>
                  <a:gd name="T29" fmla="*/ 891 h 893"/>
                  <a:gd name="T30" fmla="*/ 2 w 153"/>
                  <a:gd name="T31" fmla="*/ 893 h 893"/>
                  <a:gd name="T32" fmla="*/ 7 w 153"/>
                  <a:gd name="T33" fmla="*/ 893 h 893"/>
                  <a:gd name="T34" fmla="*/ 14 w 153"/>
                  <a:gd name="T35" fmla="*/ 891 h 893"/>
                  <a:gd name="T36" fmla="*/ 17 w 153"/>
                  <a:gd name="T37" fmla="*/ 886 h 893"/>
                  <a:gd name="T38" fmla="*/ 17 w 153"/>
                  <a:gd name="T39" fmla="*/ 886 h 893"/>
                  <a:gd name="T40" fmla="*/ 37 w 153"/>
                  <a:gd name="T41" fmla="*/ 777 h 893"/>
                  <a:gd name="T42" fmla="*/ 56 w 153"/>
                  <a:gd name="T43" fmla="*/ 666 h 893"/>
                  <a:gd name="T44" fmla="*/ 56 w 153"/>
                  <a:gd name="T45" fmla="*/ 666 h 893"/>
                  <a:gd name="T46" fmla="*/ 64 w 153"/>
                  <a:gd name="T47" fmla="*/ 612 h 893"/>
                  <a:gd name="T48" fmla="*/ 66 w 153"/>
                  <a:gd name="T49" fmla="*/ 555 h 893"/>
                  <a:gd name="T50" fmla="*/ 74 w 153"/>
                  <a:gd name="T51" fmla="*/ 444 h 893"/>
                  <a:gd name="T52" fmla="*/ 74 w 153"/>
                  <a:gd name="T53" fmla="*/ 444 h 893"/>
                  <a:gd name="T54" fmla="*/ 86 w 153"/>
                  <a:gd name="T55" fmla="*/ 333 h 893"/>
                  <a:gd name="T56" fmla="*/ 103 w 153"/>
                  <a:gd name="T57" fmla="*/ 222 h 893"/>
                  <a:gd name="T58" fmla="*/ 126 w 153"/>
                  <a:gd name="T59" fmla="*/ 113 h 893"/>
                  <a:gd name="T60" fmla="*/ 153 w 153"/>
                  <a:gd name="T61" fmla="*/ 4 h 893"/>
                  <a:gd name="T62" fmla="*/ 153 w 153"/>
                  <a:gd name="T63" fmla="*/ 4 h 893"/>
                  <a:gd name="T64" fmla="*/ 153 w 153"/>
                  <a:gd name="T65" fmla="*/ 2 h 893"/>
                  <a:gd name="T66" fmla="*/ 150 w 153"/>
                  <a:gd name="T67" fmla="*/ 0 h 893"/>
                  <a:gd name="T68" fmla="*/ 143 w 153"/>
                  <a:gd name="T69" fmla="*/ 0 h 893"/>
                  <a:gd name="T70" fmla="*/ 138 w 153"/>
                  <a:gd name="T71" fmla="*/ 2 h 893"/>
                  <a:gd name="T72" fmla="*/ 133 w 153"/>
                  <a:gd name="T73" fmla="*/ 7 h 893"/>
                  <a:gd name="T74" fmla="*/ 133 w 153"/>
                  <a:gd name="T75" fmla="*/ 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893">
                    <a:moveTo>
                      <a:pt x="133" y="7"/>
                    </a:moveTo>
                    <a:lnTo>
                      <a:pt x="133" y="7"/>
                    </a:lnTo>
                    <a:lnTo>
                      <a:pt x="108" y="116"/>
                    </a:lnTo>
                    <a:lnTo>
                      <a:pt x="86" y="224"/>
                    </a:lnTo>
                    <a:lnTo>
                      <a:pt x="69" y="335"/>
                    </a:lnTo>
                    <a:lnTo>
                      <a:pt x="56" y="446"/>
                    </a:lnTo>
                    <a:lnTo>
                      <a:pt x="56" y="446"/>
                    </a:lnTo>
                    <a:lnTo>
                      <a:pt x="49" y="558"/>
                    </a:lnTo>
                    <a:lnTo>
                      <a:pt x="44" y="614"/>
                    </a:lnTo>
                    <a:lnTo>
                      <a:pt x="37" y="669"/>
                    </a:lnTo>
                    <a:lnTo>
                      <a:pt x="37" y="669"/>
                    </a:lnTo>
                    <a:lnTo>
                      <a:pt x="17" y="780"/>
                    </a:lnTo>
                    <a:lnTo>
                      <a:pt x="0" y="888"/>
                    </a:lnTo>
                    <a:lnTo>
                      <a:pt x="0" y="888"/>
                    </a:lnTo>
                    <a:lnTo>
                      <a:pt x="0" y="891"/>
                    </a:lnTo>
                    <a:lnTo>
                      <a:pt x="2" y="893"/>
                    </a:lnTo>
                    <a:lnTo>
                      <a:pt x="7" y="893"/>
                    </a:lnTo>
                    <a:lnTo>
                      <a:pt x="14" y="891"/>
                    </a:lnTo>
                    <a:lnTo>
                      <a:pt x="17" y="886"/>
                    </a:lnTo>
                    <a:lnTo>
                      <a:pt x="17" y="886"/>
                    </a:lnTo>
                    <a:lnTo>
                      <a:pt x="37" y="777"/>
                    </a:lnTo>
                    <a:lnTo>
                      <a:pt x="56" y="666"/>
                    </a:lnTo>
                    <a:lnTo>
                      <a:pt x="56" y="666"/>
                    </a:lnTo>
                    <a:lnTo>
                      <a:pt x="64" y="612"/>
                    </a:lnTo>
                    <a:lnTo>
                      <a:pt x="66" y="555"/>
                    </a:lnTo>
                    <a:lnTo>
                      <a:pt x="74" y="444"/>
                    </a:lnTo>
                    <a:lnTo>
                      <a:pt x="74" y="444"/>
                    </a:lnTo>
                    <a:lnTo>
                      <a:pt x="86" y="333"/>
                    </a:lnTo>
                    <a:lnTo>
                      <a:pt x="103" y="222"/>
                    </a:lnTo>
                    <a:lnTo>
                      <a:pt x="126" y="113"/>
                    </a:lnTo>
                    <a:lnTo>
                      <a:pt x="153" y="4"/>
                    </a:lnTo>
                    <a:lnTo>
                      <a:pt x="153" y="4"/>
                    </a:lnTo>
                    <a:lnTo>
                      <a:pt x="153" y="2"/>
                    </a:lnTo>
                    <a:lnTo>
                      <a:pt x="150" y="0"/>
                    </a:lnTo>
                    <a:lnTo>
                      <a:pt x="143" y="0"/>
                    </a:lnTo>
                    <a:lnTo>
                      <a:pt x="138" y="2"/>
                    </a:lnTo>
                    <a:lnTo>
                      <a:pt x="133" y="7"/>
                    </a:lnTo>
                    <a:lnTo>
                      <a:pt x="13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0" name="Freeform 43"/>
              <p:cNvSpPr>
                <a:spLocks/>
              </p:cNvSpPr>
              <p:nvPr/>
            </p:nvSpPr>
            <p:spPr bwMode="auto">
              <a:xfrm>
                <a:off x="5547312" y="1901801"/>
                <a:ext cx="207963" cy="1349375"/>
              </a:xfrm>
              <a:custGeom>
                <a:avLst/>
                <a:gdLst>
                  <a:gd name="T0" fmla="*/ 131 w 131"/>
                  <a:gd name="T1" fmla="*/ 0 h 850"/>
                  <a:gd name="T2" fmla="*/ 131 w 131"/>
                  <a:gd name="T3" fmla="*/ 0 h 850"/>
                  <a:gd name="T4" fmla="*/ 131 w 131"/>
                  <a:gd name="T5" fmla="*/ 25 h 850"/>
                  <a:gd name="T6" fmla="*/ 129 w 131"/>
                  <a:gd name="T7" fmla="*/ 47 h 850"/>
                  <a:gd name="T8" fmla="*/ 124 w 131"/>
                  <a:gd name="T9" fmla="*/ 94 h 850"/>
                  <a:gd name="T10" fmla="*/ 116 w 131"/>
                  <a:gd name="T11" fmla="*/ 141 h 850"/>
                  <a:gd name="T12" fmla="*/ 109 w 131"/>
                  <a:gd name="T13" fmla="*/ 185 h 850"/>
                  <a:gd name="T14" fmla="*/ 109 w 131"/>
                  <a:gd name="T15" fmla="*/ 185 h 850"/>
                  <a:gd name="T16" fmla="*/ 87 w 131"/>
                  <a:gd name="T17" fmla="*/ 351 h 850"/>
                  <a:gd name="T18" fmla="*/ 74 w 131"/>
                  <a:gd name="T19" fmla="*/ 432 h 850"/>
                  <a:gd name="T20" fmla="*/ 57 w 131"/>
                  <a:gd name="T21" fmla="*/ 514 h 850"/>
                  <a:gd name="T22" fmla="*/ 57 w 131"/>
                  <a:gd name="T23" fmla="*/ 514 h 850"/>
                  <a:gd name="T24" fmla="*/ 37 w 131"/>
                  <a:gd name="T25" fmla="*/ 595 h 850"/>
                  <a:gd name="T26" fmla="*/ 22 w 131"/>
                  <a:gd name="T27" fmla="*/ 679 h 850"/>
                  <a:gd name="T28" fmla="*/ 10 w 131"/>
                  <a:gd name="T29" fmla="*/ 766 h 850"/>
                  <a:gd name="T30" fmla="*/ 0 w 131"/>
                  <a:gd name="T31" fmla="*/ 850 h 850"/>
                  <a:gd name="T32" fmla="*/ 131 w 131"/>
                  <a:gd name="T33"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850">
                    <a:moveTo>
                      <a:pt x="131" y="0"/>
                    </a:moveTo>
                    <a:lnTo>
                      <a:pt x="131" y="0"/>
                    </a:lnTo>
                    <a:lnTo>
                      <a:pt x="131" y="25"/>
                    </a:lnTo>
                    <a:lnTo>
                      <a:pt x="129" y="47"/>
                    </a:lnTo>
                    <a:lnTo>
                      <a:pt x="124" y="94"/>
                    </a:lnTo>
                    <a:lnTo>
                      <a:pt x="116" y="141"/>
                    </a:lnTo>
                    <a:lnTo>
                      <a:pt x="109" y="185"/>
                    </a:lnTo>
                    <a:lnTo>
                      <a:pt x="109" y="185"/>
                    </a:lnTo>
                    <a:lnTo>
                      <a:pt x="87" y="351"/>
                    </a:lnTo>
                    <a:lnTo>
                      <a:pt x="74" y="432"/>
                    </a:lnTo>
                    <a:lnTo>
                      <a:pt x="57" y="514"/>
                    </a:lnTo>
                    <a:lnTo>
                      <a:pt x="57" y="514"/>
                    </a:lnTo>
                    <a:lnTo>
                      <a:pt x="37" y="595"/>
                    </a:lnTo>
                    <a:lnTo>
                      <a:pt x="22" y="679"/>
                    </a:lnTo>
                    <a:lnTo>
                      <a:pt x="10" y="766"/>
                    </a:lnTo>
                    <a:lnTo>
                      <a:pt x="0" y="850"/>
                    </a:lnTo>
                    <a:lnTo>
                      <a:pt x="1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1" name="Freeform 44"/>
              <p:cNvSpPr>
                <a:spLocks/>
              </p:cNvSpPr>
              <p:nvPr/>
            </p:nvSpPr>
            <p:spPr bwMode="auto">
              <a:xfrm>
                <a:off x="5547312" y="1901801"/>
                <a:ext cx="207963" cy="1349375"/>
              </a:xfrm>
              <a:custGeom>
                <a:avLst/>
                <a:gdLst>
                  <a:gd name="T0" fmla="*/ 131 w 131"/>
                  <a:gd name="T1" fmla="*/ 0 h 850"/>
                  <a:gd name="T2" fmla="*/ 131 w 131"/>
                  <a:gd name="T3" fmla="*/ 0 h 850"/>
                  <a:gd name="T4" fmla="*/ 131 w 131"/>
                  <a:gd name="T5" fmla="*/ 25 h 850"/>
                  <a:gd name="T6" fmla="*/ 129 w 131"/>
                  <a:gd name="T7" fmla="*/ 47 h 850"/>
                  <a:gd name="T8" fmla="*/ 124 w 131"/>
                  <a:gd name="T9" fmla="*/ 94 h 850"/>
                  <a:gd name="T10" fmla="*/ 116 w 131"/>
                  <a:gd name="T11" fmla="*/ 141 h 850"/>
                  <a:gd name="T12" fmla="*/ 109 w 131"/>
                  <a:gd name="T13" fmla="*/ 185 h 850"/>
                  <a:gd name="T14" fmla="*/ 109 w 131"/>
                  <a:gd name="T15" fmla="*/ 185 h 850"/>
                  <a:gd name="T16" fmla="*/ 87 w 131"/>
                  <a:gd name="T17" fmla="*/ 351 h 850"/>
                  <a:gd name="T18" fmla="*/ 74 w 131"/>
                  <a:gd name="T19" fmla="*/ 432 h 850"/>
                  <a:gd name="T20" fmla="*/ 57 w 131"/>
                  <a:gd name="T21" fmla="*/ 514 h 850"/>
                  <a:gd name="T22" fmla="*/ 57 w 131"/>
                  <a:gd name="T23" fmla="*/ 514 h 850"/>
                  <a:gd name="T24" fmla="*/ 37 w 131"/>
                  <a:gd name="T25" fmla="*/ 595 h 850"/>
                  <a:gd name="T26" fmla="*/ 22 w 131"/>
                  <a:gd name="T27" fmla="*/ 679 h 850"/>
                  <a:gd name="T28" fmla="*/ 10 w 131"/>
                  <a:gd name="T29" fmla="*/ 766 h 850"/>
                  <a:gd name="T30" fmla="*/ 0 w 131"/>
                  <a:gd name="T31" fmla="*/ 85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850">
                    <a:moveTo>
                      <a:pt x="131" y="0"/>
                    </a:moveTo>
                    <a:lnTo>
                      <a:pt x="131" y="0"/>
                    </a:lnTo>
                    <a:lnTo>
                      <a:pt x="131" y="25"/>
                    </a:lnTo>
                    <a:lnTo>
                      <a:pt x="129" y="47"/>
                    </a:lnTo>
                    <a:lnTo>
                      <a:pt x="124" y="94"/>
                    </a:lnTo>
                    <a:lnTo>
                      <a:pt x="116" y="141"/>
                    </a:lnTo>
                    <a:lnTo>
                      <a:pt x="109" y="185"/>
                    </a:lnTo>
                    <a:lnTo>
                      <a:pt x="109" y="185"/>
                    </a:lnTo>
                    <a:lnTo>
                      <a:pt x="87" y="351"/>
                    </a:lnTo>
                    <a:lnTo>
                      <a:pt x="74" y="432"/>
                    </a:lnTo>
                    <a:lnTo>
                      <a:pt x="57" y="514"/>
                    </a:lnTo>
                    <a:lnTo>
                      <a:pt x="57" y="514"/>
                    </a:lnTo>
                    <a:lnTo>
                      <a:pt x="37" y="595"/>
                    </a:lnTo>
                    <a:lnTo>
                      <a:pt x="22" y="679"/>
                    </a:lnTo>
                    <a:lnTo>
                      <a:pt x="10" y="766"/>
                    </a:lnTo>
                    <a:lnTo>
                      <a:pt x="0" y="85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2" name="Freeform 45"/>
              <p:cNvSpPr>
                <a:spLocks/>
              </p:cNvSpPr>
              <p:nvPr/>
            </p:nvSpPr>
            <p:spPr bwMode="auto">
              <a:xfrm>
                <a:off x="5531437" y="1893863"/>
                <a:ext cx="234950" cy="1365250"/>
              </a:xfrm>
              <a:custGeom>
                <a:avLst/>
                <a:gdLst>
                  <a:gd name="T0" fmla="*/ 131 w 148"/>
                  <a:gd name="T1" fmla="*/ 8 h 860"/>
                  <a:gd name="T2" fmla="*/ 131 w 148"/>
                  <a:gd name="T3" fmla="*/ 8 h 860"/>
                  <a:gd name="T4" fmla="*/ 129 w 148"/>
                  <a:gd name="T5" fmla="*/ 60 h 860"/>
                  <a:gd name="T6" fmla="*/ 124 w 148"/>
                  <a:gd name="T7" fmla="*/ 109 h 860"/>
                  <a:gd name="T8" fmla="*/ 106 w 148"/>
                  <a:gd name="T9" fmla="*/ 210 h 860"/>
                  <a:gd name="T10" fmla="*/ 106 w 148"/>
                  <a:gd name="T11" fmla="*/ 210 h 860"/>
                  <a:gd name="T12" fmla="*/ 92 w 148"/>
                  <a:gd name="T13" fmla="*/ 321 h 860"/>
                  <a:gd name="T14" fmla="*/ 77 w 148"/>
                  <a:gd name="T15" fmla="*/ 430 h 860"/>
                  <a:gd name="T16" fmla="*/ 77 w 148"/>
                  <a:gd name="T17" fmla="*/ 430 h 860"/>
                  <a:gd name="T18" fmla="*/ 67 w 148"/>
                  <a:gd name="T19" fmla="*/ 482 h 860"/>
                  <a:gd name="T20" fmla="*/ 55 w 148"/>
                  <a:gd name="T21" fmla="*/ 531 h 860"/>
                  <a:gd name="T22" fmla="*/ 42 w 148"/>
                  <a:gd name="T23" fmla="*/ 581 h 860"/>
                  <a:gd name="T24" fmla="*/ 32 w 148"/>
                  <a:gd name="T25" fmla="*/ 630 h 860"/>
                  <a:gd name="T26" fmla="*/ 32 w 148"/>
                  <a:gd name="T27" fmla="*/ 630 h 860"/>
                  <a:gd name="T28" fmla="*/ 22 w 148"/>
                  <a:gd name="T29" fmla="*/ 687 h 860"/>
                  <a:gd name="T30" fmla="*/ 15 w 148"/>
                  <a:gd name="T31" fmla="*/ 743 h 860"/>
                  <a:gd name="T32" fmla="*/ 0 w 148"/>
                  <a:gd name="T33" fmla="*/ 857 h 860"/>
                  <a:gd name="T34" fmla="*/ 0 w 148"/>
                  <a:gd name="T35" fmla="*/ 857 h 860"/>
                  <a:gd name="T36" fmla="*/ 0 w 148"/>
                  <a:gd name="T37" fmla="*/ 860 h 860"/>
                  <a:gd name="T38" fmla="*/ 3 w 148"/>
                  <a:gd name="T39" fmla="*/ 860 h 860"/>
                  <a:gd name="T40" fmla="*/ 10 w 148"/>
                  <a:gd name="T41" fmla="*/ 860 h 860"/>
                  <a:gd name="T42" fmla="*/ 15 w 148"/>
                  <a:gd name="T43" fmla="*/ 857 h 860"/>
                  <a:gd name="T44" fmla="*/ 20 w 148"/>
                  <a:gd name="T45" fmla="*/ 855 h 860"/>
                  <a:gd name="T46" fmla="*/ 20 w 148"/>
                  <a:gd name="T47" fmla="*/ 855 h 860"/>
                  <a:gd name="T48" fmla="*/ 32 w 148"/>
                  <a:gd name="T49" fmla="*/ 751 h 860"/>
                  <a:gd name="T50" fmla="*/ 50 w 148"/>
                  <a:gd name="T51" fmla="*/ 647 h 860"/>
                  <a:gd name="T52" fmla="*/ 50 w 148"/>
                  <a:gd name="T53" fmla="*/ 647 h 860"/>
                  <a:gd name="T54" fmla="*/ 60 w 148"/>
                  <a:gd name="T55" fmla="*/ 590 h 860"/>
                  <a:gd name="T56" fmla="*/ 72 w 148"/>
                  <a:gd name="T57" fmla="*/ 536 h 860"/>
                  <a:gd name="T58" fmla="*/ 84 w 148"/>
                  <a:gd name="T59" fmla="*/ 482 h 860"/>
                  <a:gd name="T60" fmla="*/ 94 w 148"/>
                  <a:gd name="T61" fmla="*/ 427 h 860"/>
                  <a:gd name="T62" fmla="*/ 94 w 148"/>
                  <a:gd name="T63" fmla="*/ 427 h 860"/>
                  <a:gd name="T64" fmla="*/ 111 w 148"/>
                  <a:gd name="T65" fmla="*/ 329 h 860"/>
                  <a:gd name="T66" fmla="*/ 124 w 148"/>
                  <a:gd name="T67" fmla="*/ 227 h 860"/>
                  <a:gd name="T68" fmla="*/ 124 w 148"/>
                  <a:gd name="T69" fmla="*/ 227 h 860"/>
                  <a:gd name="T70" fmla="*/ 141 w 148"/>
                  <a:gd name="T71" fmla="*/ 116 h 860"/>
                  <a:gd name="T72" fmla="*/ 146 w 148"/>
                  <a:gd name="T73" fmla="*/ 62 h 860"/>
                  <a:gd name="T74" fmla="*/ 148 w 148"/>
                  <a:gd name="T75" fmla="*/ 5 h 860"/>
                  <a:gd name="T76" fmla="*/ 148 w 148"/>
                  <a:gd name="T77" fmla="*/ 5 h 860"/>
                  <a:gd name="T78" fmla="*/ 148 w 148"/>
                  <a:gd name="T79" fmla="*/ 3 h 860"/>
                  <a:gd name="T80" fmla="*/ 146 w 148"/>
                  <a:gd name="T81" fmla="*/ 0 h 860"/>
                  <a:gd name="T82" fmla="*/ 141 w 148"/>
                  <a:gd name="T83" fmla="*/ 0 h 860"/>
                  <a:gd name="T84" fmla="*/ 134 w 148"/>
                  <a:gd name="T85" fmla="*/ 3 h 860"/>
                  <a:gd name="T86" fmla="*/ 131 w 148"/>
                  <a:gd name="T87" fmla="*/ 8 h 860"/>
                  <a:gd name="T88" fmla="*/ 131 w 148"/>
                  <a:gd name="T89" fmla="*/ 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860">
                    <a:moveTo>
                      <a:pt x="131" y="8"/>
                    </a:moveTo>
                    <a:lnTo>
                      <a:pt x="131" y="8"/>
                    </a:lnTo>
                    <a:lnTo>
                      <a:pt x="129" y="60"/>
                    </a:lnTo>
                    <a:lnTo>
                      <a:pt x="124" y="109"/>
                    </a:lnTo>
                    <a:lnTo>
                      <a:pt x="106" y="210"/>
                    </a:lnTo>
                    <a:lnTo>
                      <a:pt x="106" y="210"/>
                    </a:lnTo>
                    <a:lnTo>
                      <a:pt x="92" y="321"/>
                    </a:lnTo>
                    <a:lnTo>
                      <a:pt x="77" y="430"/>
                    </a:lnTo>
                    <a:lnTo>
                      <a:pt x="77" y="430"/>
                    </a:lnTo>
                    <a:lnTo>
                      <a:pt x="67" y="482"/>
                    </a:lnTo>
                    <a:lnTo>
                      <a:pt x="55" y="531"/>
                    </a:lnTo>
                    <a:lnTo>
                      <a:pt x="42" y="581"/>
                    </a:lnTo>
                    <a:lnTo>
                      <a:pt x="32" y="630"/>
                    </a:lnTo>
                    <a:lnTo>
                      <a:pt x="32" y="630"/>
                    </a:lnTo>
                    <a:lnTo>
                      <a:pt x="22" y="687"/>
                    </a:lnTo>
                    <a:lnTo>
                      <a:pt x="15" y="743"/>
                    </a:lnTo>
                    <a:lnTo>
                      <a:pt x="0" y="857"/>
                    </a:lnTo>
                    <a:lnTo>
                      <a:pt x="0" y="857"/>
                    </a:lnTo>
                    <a:lnTo>
                      <a:pt x="0" y="860"/>
                    </a:lnTo>
                    <a:lnTo>
                      <a:pt x="3" y="860"/>
                    </a:lnTo>
                    <a:lnTo>
                      <a:pt x="10" y="860"/>
                    </a:lnTo>
                    <a:lnTo>
                      <a:pt x="15" y="857"/>
                    </a:lnTo>
                    <a:lnTo>
                      <a:pt x="20" y="855"/>
                    </a:lnTo>
                    <a:lnTo>
                      <a:pt x="20" y="855"/>
                    </a:lnTo>
                    <a:lnTo>
                      <a:pt x="32" y="751"/>
                    </a:lnTo>
                    <a:lnTo>
                      <a:pt x="50" y="647"/>
                    </a:lnTo>
                    <a:lnTo>
                      <a:pt x="50" y="647"/>
                    </a:lnTo>
                    <a:lnTo>
                      <a:pt x="60" y="590"/>
                    </a:lnTo>
                    <a:lnTo>
                      <a:pt x="72" y="536"/>
                    </a:lnTo>
                    <a:lnTo>
                      <a:pt x="84" y="482"/>
                    </a:lnTo>
                    <a:lnTo>
                      <a:pt x="94" y="427"/>
                    </a:lnTo>
                    <a:lnTo>
                      <a:pt x="94" y="427"/>
                    </a:lnTo>
                    <a:lnTo>
                      <a:pt x="111" y="329"/>
                    </a:lnTo>
                    <a:lnTo>
                      <a:pt x="124" y="227"/>
                    </a:lnTo>
                    <a:lnTo>
                      <a:pt x="124" y="227"/>
                    </a:lnTo>
                    <a:lnTo>
                      <a:pt x="141" y="116"/>
                    </a:lnTo>
                    <a:lnTo>
                      <a:pt x="146" y="62"/>
                    </a:lnTo>
                    <a:lnTo>
                      <a:pt x="148" y="5"/>
                    </a:lnTo>
                    <a:lnTo>
                      <a:pt x="148" y="5"/>
                    </a:lnTo>
                    <a:lnTo>
                      <a:pt x="148" y="3"/>
                    </a:lnTo>
                    <a:lnTo>
                      <a:pt x="146" y="0"/>
                    </a:lnTo>
                    <a:lnTo>
                      <a:pt x="141" y="0"/>
                    </a:lnTo>
                    <a:lnTo>
                      <a:pt x="134" y="3"/>
                    </a:lnTo>
                    <a:lnTo>
                      <a:pt x="131" y="8"/>
                    </a:lnTo>
                    <a:lnTo>
                      <a:pt x="1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3" name="Freeform 46"/>
              <p:cNvSpPr>
                <a:spLocks/>
              </p:cNvSpPr>
              <p:nvPr/>
            </p:nvSpPr>
            <p:spPr bwMode="auto">
              <a:xfrm>
                <a:off x="5653675" y="1989113"/>
                <a:ext cx="254000" cy="1417638"/>
              </a:xfrm>
              <a:custGeom>
                <a:avLst/>
                <a:gdLst>
                  <a:gd name="T0" fmla="*/ 160 w 160"/>
                  <a:gd name="T1" fmla="*/ 0 h 893"/>
                  <a:gd name="T2" fmla="*/ 160 w 160"/>
                  <a:gd name="T3" fmla="*/ 0 h 893"/>
                  <a:gd name="T4" fmla="*/ 153 w 160"/>
                  <a:gd name="T5" fmla="*/ 24 h 893"/>
                  <a:gd name="T6" fmla="*/ 148 w 160"/>
                  <a:gd name="T7" fmla="*/ 51 h 893"/>
                  <a:gd name="T8" fmla="*/ 138 w 160"/>
                  <a:gd name="T9" fmla="*/ 106 h 893"/>
                  <a:gd name="T10" fmla="*/ 138 w 160"/>
                  <a:gd name="T11" fmla="*/ 106 h 893"/>
                  <a:gd name="T12" fmla="*/ 118 w 160"/>
                  <a:gd name="T13" fmla="*/ 239 h 893"/>
                  <a:gd name="T14" fmla="*/ 96 w 160"/>
                  <a:gd name="T15" fmla="*/ 372 h 893"/>
                  <a:gd name="T16" fmla="*/ 96 w 160"/>
                  <a:gd name="T17" fmla="*/ 372 h 893"/>
                  <a:gd name="T18" fmla="*/ 71 w 160"/>
                  <a:gd name="T19" fmla="*/ 530 h 893"/>
                  <a:gd name="T20" fmla="*/ 59 w 160"/>
                  <a:gd name="T21" fmla="*/ 609 h 893"/>
                  <a:gd name="T22" fmla="*/ 44 w 160"/>
                  <a:gd name="T23" fmla="*/ 688 h 893"/>
                  <a:gd name="T24" fmla="*/ 44 w 160"/>
                  <a:gd name="T25" fmla="*/ 688 h 893"/>
                  <a:gd name="T26" fmla="*/ 27 w 160"/>
                  <a:gd name="T27" fmla="*/ 792 h 893"/>
                  <a:gd name="T28" fmla="*/ 15 w 160"/>
                  <a:gd name="T29" fmla="*/ 844 h 893"/>
                  <a:gd name="T30" fmla="*/ 0 w 160"/>
                  <a:gd name="T31" fmla="*/ 893 h 893"/>
                  <a:gd name="T32" fmla="*/ 160 w 160"/>
                  <a:gd name="T33"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893">
                    <a:moveTo>
                      <a:pt x="160" y="0"/>
                    </a:moveTo>
                    <a:lnTo>
                      <a:pt x="160" y="0"/>
                    </a:lnTo>
                    <a:lnTo>
                      <a:pt x="153" y="24"/>
                    </a:lnTo>
                    <a:lnTo>
                      <a:pt x="148" y="51"/>
                    </a:lnTo>
                    <a:lnTo>
                      <a:pt x="138" y="106"/>
                    </a:lnTo>
                    <a:lnTo>
                      <a:pt x="138" y="106"/>
                    </a:lnTo>
                    <a:lnTo>
                      <a:pt x="118" y="239"/>
                    </a:lnTo>
                    <a:lnTo>
                      <a:pt x="96" y="372"/>
                    </a:lnTo>
                    <a:lnTo>
                      <a:pt x="96" y="372"/>
                    </a:lnTo>
                    <a:lnTo>
                      <a:pt x="71" y="530"/>
                    </a:lnTo>
                    <a:lnTo>
                      <a:pt x="59" y="609"/>
                    </a:lnTo>
                    <a:lnTo>
                      <a:pt x="44" y="688"/>
                    </a:lnTo>
                    <a:lnTo>
                      <a:pt x="44" y="688"/>
                    </a:lnTo>
                    <a:lnTo>
                      <a:pt x="27" y="792"/>
                    </a:lnTo>
                    <a:lnTo>
                      <a:pt x="15" y="844"/>
                    </a:lnTo>
                    <a:lnTo>
                      <a:pt x="0" y="893"/>
                    </a:lnTo>
                    <a:lnTo>
                      <a:pt x="1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4" name="Freeform 47"/>
              <p:cNvSpPr>
                <a:spLocks/>
              </p:cNvSpPr>
              <p:nvPr/>
            </p:nvSpPr>
            <p:spPr bwMode="auto">
              <a:xfrm>
                <a:off x="5653675" y="1989113"/>
                <a:ext cx="254000" cy="1417638"/>
              </a:xfrm>
              <a:custGeom>
                <a:avLst/>
                <a:gdLst>
                  <a:gd name="T0" fmla="*/ 160 w 160"/>
                  <a:gd name="T1" fmla="*/ 0 h 893"/>
                  <a:gd name="T2" fmla="*/ 160 w 160"/>
                  <a:gd name="T3" fmla="*/ 0 h 893"/>
                  <a:gd name="T4" fmla="*/ 153 w 160"/>
                  <a:gd name="T5" fmla="*/ 24 h 893"/>
                  <a:gd name="T6" fmla="*/ 148 w 160"/>
                  <a:gd name="T7" fmla="*/ 51 h 893"/>
                  <a:gd name="T8" fmla="*/ 138 w 160"/>
                  <a:gd name="T9" fmla="*/ 106 h 893"/>
                  <a:gd name="T10" fmla="*/ 138 w 160"/>
                  <a:gd name="T11" fmla="*/ 106 h 893"/>
                  <a:gd name="T12" fmla="*/ 118 w 160"/>
                  <a:gd name="T13" fmla="*/ 239 h 893"/>
                  <a:gd name="T14" fmla="*/ 96 w 160"/>
                  <a:gd name="T15" fmla="*/ 372 h 893"/>
                  <a:gd name="T16" fmla="*/ 96 w 160"/>
                  <a:gd name="T17" fmla="*/ 372 h 893"/>
                  <a:gd name="T18" fmla="*/ 71 w 160"/>
                  <a:gd name="T19" fmla="*/ 530 h 893"/>
                  <a:gd name="T20" fmla="*/ 59 w 160"/>
                  <a:gd name="T21" fmla="*/ 609 h 893"/>
                  <a:gd name="T22" fmla="*/ 44 w 160"/>
                  <a:gd name="T23" fmla="*/ 688 h 893"/>
                  <a:gd name="T24" fmla="*/ 44 w 160"/>
                  <a:gd name="T25" fmla="*/ 688 h 893"/>
                  <a:gd name="T26" fmla="*/ 27 w 160"/>
                  <a:gd name="T27" fmla="*/ 792 h 893"/>
                  <a:gd name="T28" fmla="*/ 15 w 160"/>
                  <a:gd name="T29" fmla="*/ 844 h 893"/>
                  <a:gd name="T30" fmla="*/ 0 w 160"/>
                  <a:gd name="T31" fmla="*/ 893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893">
                    <a:moveTo>
                      <a:pt x="160" y="0"/>
                    </a:moveTo>
                    <a:lnTo>
                      <a:pt x="160" y="0"/>
                    </a:lnTo>
                    <a:lnTo>
                      <a:pt x="153" y="24"/>
                    </a:lnTo>
                    <a:lnTo>
                      <a:pt x="148" y="51"/>
                    </a:lnTo>
                    <a:lnTo>
                      <a:pt x="138" y="106"/>
                    </a:lnTo>
                    <a:lnTo>
                      <a:pt x="138" y="106"/>
                    </a:lnTo>
                    <a:lnTo>
                      <a:pt x="118" y="239"/>
                    </a:lnTo>
                    <a:lnTo>
                      <a:pt x="96" y="372"/>
                    </a:lnTo>
                    <a:lnTo>
                      <a:pt x="96" y="372"/>
                    </a:lnTo>
                    <a:lnTo>
                      <a:pt x="71" y="530"/>
                    </a:lnTo>
                    <a:lnTo>
                      <a:pt x="59" y="609"/>
                    </a:lnTo>
                    <a:lnTo>
                      <a:pt x="44" y="688"/>
                    </a:lnTo>
                    <a:lnTo>
                      <a:pt x="44" y="688"/>
                    </a:lnTo>
                    <a:lnTo>
                      <a:pt x="27" y="792"/>
                    </a:lnTo>
                    <a:lnTo>
                      <a:pt x="15" y="844"/>
                    </a:lnTo>
                    <a:lnTo>
                      <a:pt x="0" y="89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5" name="Freeform 48"/>
              <p:cNvSpPr>
                <a:spLocks/>
              </p:cNvSpPr>
              <p:nvPr/>
            </p:nvSpPr>
            <p:spPr bwMode="auto">
              <a:xfrm>
                <a:off x="5637800" y="1981176"/>
                <a:ext cx="285750" cy="1430338"/>
              </a:xfrm>
              <a:custGeom>
                <a:avLst/>
                <a:gdLst>
                  <a:gd name="T0" fmla="*/ 160 w 180"/>
                  <a:gd name="T1" fmla="*/ 7 h 901"/>
                  <a:gd name="T2" fmla="*/ 160 w 180"/>
                  <a:gd name="T3" fmla="*/ 7 h 901"/>
                  <a:gd name="T4" fmla="*/ 148 w 180"/>
                  <a:gd name="T5" fmla="*/ 54 h 901"/>
                  <a:gd name="T6" fmla="*/ 138 w 180"/>
                  <a:gd name="T7" fmla="*/ 106 h 901"/>
                  <a:gd name="T8" fmla="*/ 123 w 180"/>
                  <a:gd name="T9" fmla="*/ 207 h 901"/>
                  <a:gd name="T10" fmla="*/ 123 w 180"/>
                  <a:gd name="T11" fmla="*/ 207 h 901"/>
                  <a:gd name="T12" fmla="*/ 84 w 180"/>
                  <a:gd name="T13" fmla="*/ 454 h 901"/>
                  <a:gd name="T14" fmla="*/ 84 w 180"/>
                  <a:gd name="T15" fmla="*/ 454 h 901"/>
                  <a:gd name="T16" fmla="*/ 69 w 180"/>
                  <a:gd name="T17" fmla="*/ 565 h 901"/>
                  <a:gd name="T18" fmla="*/ 52 w 180"/>
                  <a:gd name="T19" fmla="*/ 679 h 901"/>
                  <a:gd name="T20" fmla="*/ 42 w 180"/>
                  <a:gd name="T21" fmla="*/ 735 h 901"/>
                  <a:gd name="T22" fmla="*/ 30 w 180"/>
                  <a:gd name="T23" fmla="*/ 790 h 901"/>
                  <a:gd name="T24" fmla="*/ 17 w 180"/>
                  <a:gd name="T25" fmla="*/ 844 h 901"/>
                  <a:gd name="T26" fmla="*/ 0 w 180"/>
                  <a:gd name="T27" fmla="*/ 898 h 901"/>
                  <a:gd name="T28" fmla="*/ 0 w 180"/>
                  <a:gd name="T29" fmla="*/ 898 h 901"/>
                  <a:gd name="T30" fmla="*/ 0 w 180"/>
                  <a:gd name="T31" fmla="*/ 901 h 901"/>
                  <a:gd name="T32" fmla="*/ 2 w 180"/>
                  <a:gd name="T33" fmla="*/ 901 h 901"/>
                  <a:gd name="T34" fmla="*/ 7 w 180"/>
                  <a:gd name="T35" fmla="*/ 901 h 901"/>
                  <a:gd name="T36" fmla="*/ 15 w 180"/>
                  <a:gd name="T37" fmla="*/ 898 h 901"/>
                  <a:gd name="T38" fmla="*/ 20 w 180"/>
                  <a:gd name="T39" fmla="*/ 896 h 901"/>
                  <a:gd name="T40" fmla="*/ 20 w 180"/>
                  <a:gd name="T41" fmla="*/ 896 h 901"/>
                  <a:gd name="T42" fmla="*/ 35 w 180"/>
                  <a:gd name="T43" fmla="*/ 842 h 901"/>
                  <a:gd name="T44" fmla="*/ 49 w 180"/>
                  <a:gd name="T45" fmla="*/ 787 h 901"/>
                  <a:gd name="T46" fmla="*/ 62 w 180"/>
                  <a:gd name="T47" fmla="*/ 730 h 901"/>
                  <a:gd name="T48" fmla="*/ 72 w 180"/>
                  <a:gd name="T49" fmla="*/ 676 h 901"/>
                  <a:gd name="T50" fmla="*/ 89 w 180"/>
                  <a:gd name="T51" fmla="*/ 563 h 901"/>
                  <a:gd name="T52" fmla="*/ 104 w 180"/>
                  <a:gd name="T53" fmla="*/ 449 h 901"/>
                  <a:gd name="T54" fmla="*/ 104 w 180"/>
                  <a:gd name="T55" fmla="*/ 449 h 901"/>
                  <a:gd name="T56" fmla="*/ 141 w 180"/>
                  <a:gd name="T57" fmla="*/ 222 h 901"/>
                  <a:gd name="T58" fmla="*/ 141 w 180"/>
                  <a:gd name="T59" fmla="*/ 222 h 901"/>
                  <a:gd name="T60" fmla="*/ 156 w 180"/>
                  <a:gd name="T61" fmla="*/ 113 h 901"/>
                  <a:gd name="T62" fmla="*/ 165 w 180"/>
                  <a:gd name="T63" fmla="*/ 56 h 901"/>
                  <a:gd name="T64" fmla="*/ 173 w 180"/>
                  <a:gd name="T65" fmla="*/ 29 h 901"/>
                  <a:gd name="T66" fmla="*/ 180 w 180"/>
                  <a:gd name="T67" fmla="*/ 2 h 901"/>
                  <a:gd name="T68" fmla="*/ 180 w 180"/>
                  <a:gd name="T69" fmla="*/ 2 h 901"/>
                  <a:gd name="T70" fmla="*/ 180 w 180"/>
                  <a:gd name="T71" fmla="*/ 2 h 901"/>
                  <a:gd name="T72" fmla="*/ 178 w 180"/>
                  <a:gd name="T73" fmla="*/ 0 h 901"/>
                  <a:gd name="T74" fmla="*/ 173 w 180"/>
                  <a:gd name="T75" fmla="*/ 0 h 901"/>
                  <a:gd name="T76" fmla="*/ 165 w 180"/>
                  <a:gd name="T77" fmla="*/ 2 h 901"/>
                  <a:gd name="T78" fmla="*/ 160 w 180"/>
                  <a:gd name="T79" fmla="*/ 7 h 901"/>
                  <a:gd name="T80" fmla="*/ 160 w 180"/>
                  <a:gd name="T81" fmla="*/ 7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901">
                    <a:moveTo>
                      <a:pt x="160" y="7"/>
                    </a:moveTo>
                    <a:lnTo>
                      <a:pt x="160" y="7"/>
                    </a:lnTo>
                    <a:lnTo>
                      <a:pt x="148" y="54"/>
                    </a:lnTo>
                    <a:lnTo>
                      <a:pt x="138" y="106"/>
                    </a:lnTo>
                    <a:lnTo>
                      <a:pt x="123" y="207"/>
                    </a:lnTo>
                    <a:lnTo>
                      <a:pt x="123" y="207"/>
                    </a:lnTo>
                    <a:lnTo>
                      <a:pt x="84" y="454"/>
                    </a:lnTo>
                    <a:lnTo>
                      <a:pt x="84" y="454"/>
                    </a:lnTo>
                    <a:lnTo>
                      <a:pt x="69" y="565"/>
                    </a:lnTo>
                    <a:lnTo>
                      <a:pt x="52" y="679"/>
                    </a:lnTo>
                    <a:lnTo>
                      <a:pt x="42" y="735"/>
                    </a:lnTo>
                    <a:lnTo>
                      <a:pt x="30" y="790"/>
                    </a:lnTo>
                    <a:lnTo>
                      <a:pt x="17" y="844"/>
                    </a:lnTo>
                    <a:lnTo>
                      <a:pt x="0" y="898"/>
                    </a:lnTo>
                    <a:lnTo>
                      <a:pt x="0" y="898"/>
                    </a:lnTo>
                    <a:lnTo>
                      <a:pt x="0" y="901"/>
                    </a:lnTo>
                    <a:lnTo>
                      <a:pt x="2" y="901"/>
                    </a:lnTo>
                    <a:lnTo>
                      <a:pt x="7" y="901"/>
                    </a:lnTo>
                    <a:lnTo>
                      <a:pt x="15" y="898"/>
                    </a:lnTo>
                    <a:lnTo>
                      <a:pt x="20" y="896"/>
                    </a:lnTo>
                    <a:lnTo>
                      <a:pt x="20" y="896"/>
                    </a:lnTo>
                    <a:lnTo>
                      <a:pt x="35" y="842"/>
                    </a:lnTo>
                    <a:lnTo>
                      <a:pt x="49" y="787"/>
                    </a:lnTo>
                    <a:lnTo>
                      <a:pt x="62" y="730"/>
                    </a:lnTo>
                    <a:lnTo>
                      <a:pt x="72" y="676"/>
                    </a:lnTo>
                    <a:lnTo>
                      <a:pt x="89" y="563"/>
                    </a:lnTo>
                    <a:lnTo>
                      <a:pt x="104" y="449"/>
                    </a:lnTo>
                    <a:lnTo>
                      <a:pt x="104" y="449"/>
                    </a:lnTo>
                    <a:lnTo>
                      <a:pt x="141" y="222"/>
                    </a:lnTo>
                    <a:lnTo>
                      <a:pt x="141" y="222"/>
                    </a:lnTo>
                    <a:lnTo>
                      <a:pt x="156" y="113"/>
                    </a:lnTo>
                    <a:lnTo>
                      <a:pt x="165" y="56"/>
                    </a:lnTo>
                    <a:lnTo>
                      <a:pt x="173" y="29"/>
                    </a:lnTo>
                    <a:lnTo>
                      <a:pt x="180" y="2"/>
                    </a:lnTo>
                    <a:lnTo>
                      <a:pt x="180" y="2"/>
                    </a:lnTo>
                    <a:lnTo>
                      <a:pt x="180" y="2"/>
                    </a:lnTo>
                    <a:lnTo>
                      <a:pt x="178" y="0"/>
                    </a:lnTo>
                    <a:lnTo>
                      <a:pt x="173" y="0"/>
                    </a:lnTo>
                    <a:lnTo>
                      <a:pt x="165" y="2"/>
                    </a:lnTo>
                    <a:lnTo>
                      <a:pt x="160" y="7"/>
                    </a:lnTo>
                    <a:lnTo>
                      <a:pt x="1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6" name="Freeform 49"/>
              <p:cNvSpPr>
                <a:spLocks/>
              </p:cNvSpPr>
              <p:nvPr/>
            </p:nvSpPr>
            <p:spPr bwMode="auto">
              <a:xfrm>
                <a:off x="5723525" y="2074838"/>
                <a:ext cx="279400" cy="1501775"/>
              </a:xfrm>
              <a:custGeom>
                <a:avLst/>
                <a:gdLst>
                  <a:gd name="T0" fmla="*/ 176 w 176"/>
                  <a:gd name="T1" fmla="*/ 0 h 946"/>
                  <a:gd name="T2" fmla="*/ 176 w 176"/>
                  <a:gd name="T3" fmla="*/ 0 h 946"/>
                  <a:gd name="T4" fmla="*/ 176 w 176"/>
                  <a:gd name="T5" fmla="*/ 47 h 946"/>
                  <a:gd name="T6" fmla="*/ 171 w 176"/>
                  <a:gd name="T7" fmla="*/ 96 h 946"/>
                  <a:gd name="T8" fmla="*/ 166 w 176"/>
                  <a:gd name="T9" fmla="*/ 143 h 946"/>
                  <a:gd name="T10" fmla="*/ 161 w 176"/>
                  <a:gd name="T11" fmla="*/ 192 h 946"/>
                  <a:gd name="T12" fmla="*/ 144 w 176"/>
                  <a:gd name="T13" fmla="*/ 286 h 946"/>
                  <a:gd name="T14" fmla="*/ 129 w 176"/>
                  <a:gd name="T15" fmla="*/ 380 h 946"/>
                  <a:gd name="T16" fmla="*/ 129 w 176"/>
                  <a:gd name="T17" fmla="*/ 380 h 946"/>
                  <a:gd name="T18" fmla="*/ 114 w 176"/>
                  <a:gd name="T19" fmla="*/ 471 h 946"/>
                  <a:gd name="T20" fmla="*/ 94 w 176"/>
                  <a:gd name="T21" fmla="*/ 560 h 946"/>
                  <a:gd name="T22" fmla="*/ 74 w 176"/>
                  <a:gd name="T23" fmla="*/ 649 h 946"/>
                  <a:gd name="T24" fmla="*/ 50 w 176"/>
                  <a:gd name="T25" fmla="*/ 738 h 946"/>
                  <a:gd name="T26" fmla="*/ 50 w 176"/>
                  <a:gd name="T27" fmla="*/ 738 h 946"/>
                  <a:gd name="T28" fmla="*/ 35 w 176"/>
                  <a:gd name="T29" fmla="*/ 788 h 946"/>
                  <a:gd name="T30" fmla="*/ 18 w 176"/>
                  <a:gd name="T31" fmla="*/ 839 h 946"/>
                  <a:gd name="T32" fmla="*/ 10 w 176"/>
                  <a:gd name="T33" fmla="*/ 867 h 946"/>
                  <a:gd name="T34" fmla="*/ 5 w 176"/>
                  <a:gd name="T35" fmla="*/ 894 h 946"/>
                  <a:gd name="T36" fmla="*/ 0 w 176"/>
                  <a:gd name="T37" fmla="*/ 918 h 946"/>
                  <a:gd name="T38" fmla="*/ 0 w 176"/>
                  <a:gd name="T39" fmla="*/ 946 h 946"/>
                  <a:gd name="T40" fmla="*/ 176 w 176"/>
                  <a:gd name="T41" fmla="*/ 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946">
                    <a:moveTo>
                      <a:pt x="176" y="0"/>
                    </a:moveTo>
                    <a:lnTo>
                      <a:pt x="176" y="0"/>
                    </a:lnTo>
                    <a:lnTo>
                      <a:pt x="176" y="47"/>
                    </a:lnTo>
                    <a:lnTo>
                      <a:pt x="171" y="96"/>
                    </a:lnTo>
                    <a:lnTo>
                      <a:pt x="166" y="143"/>
                    </a:lnTo>
                    <a:lnTo>
                      <a:pt x="161" y="192"/>
                    </a:lnTo>
                    <a:lnTo>
                      <a:pt x="144" y="286"/>
                    </a:lnTo>
                    <a:lnTo>
                      <a:pt x="129" y="380"/>
                    </a:lnTo>
                    <a:lnTo>
                      <a:pt x="129" y="380"/>
                    </a:lnTo>
                    <a:lnTo>
                      <a:pt x="114" y="471"/>
                    </a:lnTo>
                    <a:lnTo>
                      <a:pt x="94" y="560"/>
                    </a:lnTo>
                    <a:lnTo>
                      <a:pt x="74" y="649"/>
                    </a:lnTo>
                    <a:lnTo>
                      <a:pt x="50" y="738"/>
                    </a:lnTo>
                    <a:lnTo>
                      <a:pt x="50" y="738"/>
                    </a:lnTo>
                    <a:lnTo>
                      <a:pt x="35" y="788"/>
                    </a:lnTo>
                    <a:lnTo>
                      <a:pt x="18" y="839"/>
                    </a:lnTo>
                    <a:lnTo>
                      <a:pt x="10" y="867"/>
                    </a:lnTo>
                    <a:lnTo>
                      <a:pt x="5" y="894"/>
                    </a:lnTo>
                    <a:lnTo>
                      <a:pt x="0" y="918"/>
                    </a:lnTo>
                    <a:lnTo>
                      <a:pt x="0" y="946"/>
                    </a:lnTo>
                    <a:lnTo>
                      <a:pt x="1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7" name="Freeform 50"/>
              <p:cNvSpPr>
                <a:spLocks/>
              </p:cNvSpPr>
              <p:nvPr/>
            </p:nvSpPr>
            <p:spPr bwMode="auto">
              <a:xfrm>
                <a:off x="5723525" y="2074838"/>
                <a:ext cx="279400" cy="1501775"/>
              </a:xfrm>
              <a:custGeom>
                <a:avLst/>
                <a:gdLst>
                  <a:gd name="T0" fmla="*/ 176 w 176"/>
                  <a:gd name="T1" fmla="*/ 0 h 946"/>
                  <a:gd name="T2" fmla="*/ 176 w 176"/>
                  <a:gd name="T3" fmla="*/ 0 h 946"/>
                  <a:gd name="T4" fmla="*/ 176 w 176"/>
                  <a:gd name="T5" fmla="*/ 47 h 946"/>
                  <a:gd name="T6" fmla="*/ 171 w 176"/>
                  <a:gd name="T7" fmla="*/ 96 h 946"/>
                  <a:gd name="T8" fmla="*/ 166 w 176"/>
                  <a:gd name="T9" fmla="*/ 143 h 946"/>
                  <a:gd name="T10" fmla="*/ 161 w 176"/>
                  <a:gd name="T11" fmla="*/ 192 h 946"/>
                  <a:gd name="T12" fmla="*/ 144 w 176"/>
                  <a:gd name="T13" fmla="*/ 286 h 946"/>
                  <a:gd name="T14" fmla="*/ 129 w 176"/>
                  <a:gd name="T15" fmla="*/ 380 h 946"/>
                  <a:gd name="T16" fmla="*/ 129 w 176"/>
                  <a:gd name="T17" fmla="*/ 380 h 946"/>
                  <a:gd name="T18" fmla="*/ 114 w 176"/>
                  <a:gd name="T19" fmla="*/ 471 h 946"/>
                  <a:gd name="T20" fmla="*/ 94 w 176"/>
                  <a:gd name="T21" fmla="*/ 560 h 946"/>
                  <a:gd name="T22" fmla="*/ 74 w 176"/>
                  <a:gd name="T23" fmla="*/ 649 h 946"/>
                  <a:gd name="T24" fmla="*/ 50 w 176"/>
                  <a:gd name="T25" fmla="*/ 738 h 946"/>
                  <a:gd name="T26" fmla="*/ 50 w 176"/>
                  <a:gd name="T27" fmla="*/ 738 h 946"/>
                  <a:gd name="T28" fmla="*/ 35 w 176"/>
                  <a:gd name="T29" fmla="*/ 788 h 946"/>
                  <a:gd name="T30" fmla="*/ 18 w 176"/>
                  <a:gd name="T31" fmla="*/ 839 h 946"/>
                  <a:gd name="T32" fmla="*/ 10 w 176"/>
                  <a:gd name="T33" fmla="*/ 867 h 946"/>
                  <a:gd name="T34" fmla="*/ 5 w 176"/>
                  <a:gd name="T35" fmla="*/ 894 h 946"/>
                  <a:gd name="T36" fmla="*/ 0 w 176"/>
                  <a:gd name="T37" fmla="*/ 918 h 946"/>
                  <a:gd name="T38" fmla="*/ 0 w 176"/>
                  <a:gd name="T39" fmla="*/ 946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946">
                    <a:moveTo>
                      <a:pt x="176" y="0"/>
                    </a:moveTo>
                    <a:lnTo>
                      <a:pt x="176" y="0"/>
                    </a:lnTo>
                    <a:lnTo>
                      <a:pt x="176" y="47"/>
                    </a:lnTo>
                    <a:lnTo>
                      <a:pt x="171" y="96"/>
                    </a:lnTo>
                    <a:lnTo>
                      <a:pt x="166" y="143"/>
                    </a:lnTo>
                    <a:lnTo>
                      <a:pt x="161" y="192"/>
                    </a:lnTo>
                    <a:lnTo>
                      <a:pt x="144" y="286"/>
                    </a:lnTo>
                    <a:lnTo>
                      <a:pt x="129" y="380"/>
                    </a:lnTo>
                    <a:lnTo>
                      <a:pt x="129" y="380"/>
                    </a:lnTo>
                    <a:lnTo>
                      <a:pt x="114" y="471"/>
                    </a:lnTo>
                    <a:lnTo>
                      <a:pt x="94" y="560"/>
                    </a:lnTo>
                    <a:lnTo>
                      <a:pt x="74" y="649"/>
                    </a:lnTo>
                    <a:lnTo>
                      <a:pt x="50" y="738"/>
                    </a:lnTo>
                    <a:lnTo>
                      <a:pt x="50" y="738"/>
                    </a:lnTo>
                    <a:lnTo>
                      <a:pt x="35" y="788"/>
                    </a:lnTo>
                    <a:lnTo>
                      <a:pt x="18" y="839"/>
                    </a:lnTo>
                    <a:lnTo>
                      <a:pt x="10" y="867"/>
                    </a:lnTo>
                    <a:lnTo>
                      <a:pt x="5" y="894"/>
                    </a:lnTo>
                    <a:lnTo>
                      <a:pt x="0" y="918"/>
                    </a:lnTo>
                    <a:lnTo>
                      <a:pt x="0" y="946"/>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8" name="Freeform 51"/>
              <p:cNvSpPr>
                <a:spLocks/>
              </p:cNvSpPr>
              <p:nvPr/>
            </p:nvSpPr>
            <p:spPr bwMode="auto">
              <a:xfrm>
                <a:off x="5707650" y="2066901"/>
                <a:ext cx="311150" cy="1520825"/>
              </a:xfrm>
              <a:custGeom>
                <a:avLst/>
                <a:gdLst>
                  <a:gd name="T0" fmla="*/ 176 w 196"/>
                  <a:gd name="T1" fmla="*/ 7 h 958"/>
                  <a:gd name="T2" fmla="*/ 176 w 196"/>
                  <a:gd name="T3" fmla="*/ 7 h 958"/>
                  <a:gd name="T4" fmla="*/ 176 w 196"/>
                  <a:gd name="T5" fmla="*/ 67 h 958"/>
                  <a:gd name="T6" fmla="*/ 171 w 196"/>
                  <a:gd name="T7" fmla="*/ 126 h 958"/>
                  <a:gd name="T8" fmla="*/ 163 w 196"/>
                  <a:gd name="T9" fmla="*/ 185 h 958"/>
                  <a:gd name="T10" fmla="*/ 156 w 196"/>
                  <a:gd name="T11" fmla="*/ 244 h 958"/>
                  <a:gd name="T12" fmla="*/ 136 w 196"/>
                  <a:gd name="T13" fmla="*/ 363 h 958"/>
                  <a:gd name="T14" fmla="*/ 114 w 196"/>
                  <a:gd name="T15" fmla="*/ 481 h 958"/>
                  <a:gd name="T16" fmla="*/ 114 w 196"/>
                  <a:gd name="T17" fmla="*/ 481 h 958"/>
                  <a:gd name="T18" fmla="*/ 102 w 196"/>
                  <a:gd name="T19" fmla="*/ 543 h 958"/>
                  <a:gd name="T20" fmla="*/ 87 w 196"/>
                  <a:gd name="T21" fmla="*/ 605 h 958"/>
                  <a:gd name="T22" fmla="*/ 55 w 196"/>
                  <a:gd name="T23" fmla="*/ 726 h 958"/>
                  <a:gd name="T24" fmla="*/ 55 w 196"/>
                  <a:gd name="T25" fmla="*/ 726 h 958"/>
                  <a:gd name="T26" fmla="*/ 37 w 196"/>
                  <a:gd name="T27" fmla="*/ 783 h 958"/>
                  <a:gd name="T28" fmla="*/ 20 w 196"/>
                  <a:gd name="T29" fmla="*/ 837 h 958"/>
                  <a:gd name="T30" fmla="*/ 13 w 196"/>
                  <a:gd name="T31" fmla="*/ 867 h 958"/>
                  <a:gd name="T32" fmla="*/ 8 w 196"/>
                  <a:gd name="T33" fmla="*/ 894 h 958"/>
                  <a:gd name="T34" fmla="*/ 3 w 196"/>
                  <a:gd name="T35" fmla="*/ 923 h 958"/>
                  <a:gd name="T36" fmla="*/ 0 w 196"/>
                  <a:gd name="T37" fmla="*/ 953 h 958"/>
                  <a:gd name="T38" fmla="*/ 0 w 196"/>
                  <a:gd name="T39" fmla="*/ 953 h 958"/>
                  <a:gd name="T40" fmla="*/ 3 w 196"/>
                  <a:gd name="T41" fmla="*/ 955 h 958"/>
                  <a:gd name="T42" fmla="*/ 3 w 196"/>
                  <a:gd name="T43" fmla="*/ 955 h 958"/>
                  <a:gd name="T44" fmla="*/ 10 w 196"/>
                  <a:gd name="T45" fmla="*/ 958 h 958"/>
                  <a:gd name="T46" fmla="*/ 18 w 196"/>
                  <a:gd name="T47" fmla="*/ 955 h 958"/>
                  <a:gd name="T48" fmla="*/ 20 w 196"/>
                  <a:gd name="T49" fmla="*/ 951 h 958"/>
                  <a:gd name="T50" fmla="*/ 20 w 196"/>
                  <a:gd name="T51" fmla="*/ 951 h 958"/>
                  <a:gd name="T52" fmla="*/ 23 w 196"/>
                  <a:gd name="T53" fmla="*/ 921 h 958"/>
                  <a:gd name="T54" fmla="*/ 25 w 196"/>
                  <a:gd name="T55" fmla="*/ 891 h 958"/>
                  <a:gd name="T56" fmla="*/ 33 w 196"/>
                  <a:gd name="T57" fmla="*/ 864 h 958"/>
                  <a:gd name="T58" fmla="*/ 40 w 196"/>
                  <a:gd name="T59" fmla="*/ 834 h 958"/>
                  <a:gd name="T60" fmla="*/ 74 w 196"/>
                  <a:gd name="T61" fmla="*/ 723 h 958"/>
                  <a:gd name="T62" fmla="*/ 74 w 196"/>
                  <a:gd name="T63" fmla="*/ 723 h 958"/>
                  <a:gd name="T64" fmla="*/ 92 w 196"/>
                  <a:gd name="T65" fmla="*/ 664 h 958"/>
                  <a:gd name="T66" fmla="*/ 107 w 196"/>
                  <a:gd name="T67" fmla="*/ 602 h 958"/>
                  <a:gd name="T68" fmla="*/ 131 w 196"/>
                  <a:gd name="T69" fmla="*/ 479 h 958"/>
                  <a:gd name="T70" fmla="*/ 131 w 196"/>
                  <a:gd name="T71" fmla="*/ 479 h 958"/>
                  <a:gd name="T72" fmla="*/ 156 w 196"/>
                  <a:gd name="T73" fmla="*/ 363 h 958"/>
                  <a:gd name="T74" fmla="*/ 176 w 196"/>
                  <a:gd name="T75" fmla="*/ 242 h 958"/>
                  <a:gd name="T76" fmla="*/ 183 w 196"/>
                  <a:gd name="T77" fmla="*/ 183 h 958"/>
                  <a:gd name="T78" fmla="*/ 191 w 196"/>
                  <a:gd name="T79" fmla="*/ 123 h 958"/>
                  <a:gd name="T80" fmla="*/ 193 w 196"/>
                  <a:gd name="T81" fmla="*/ 64 h 958"/>
                  <a:gd name="T82" fmla="*/ 196 w 196"/>
                  <a:gd name="T83" fmla="*/ 5 h 958"/>
                  <a:gd name="T84" fmla="*/ 196 w 196"/>
                  <a:gd name="T85" fmla="*/ 5 h 958"/>
                  <a:gd name="T86" fmla="*/ 196 w 196"/>
                  <a:gd name="T87" fmla="*/ 2 h 958"/>
                  <a:gd name="T88" fmla="*/ 193 w 196"/>
                  <a:gd name="T89" fmla="*/ 0 h 958"/>
                  <a:gd name="T90" fmla="*/ 186 w 196"/>
                  <a:gd name="T91" fmla="*/ 0 h 958"/>
                  <a:gd name="T92" fmla="*/ 178 w 196"/>
                  <a:gd name="T93" fmla="*/ 2 h 958"/>
                  <a:gd name="T94" fmla="*/ 176 w 196"/>
                  <a:gd name="T95" fmla="*/ 7 h 958"/>
                  <a:gd name="T96" fmla="*/ 176 w 196"/>
                  <a:gd name="T97" fmla="*/ 7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 h="958">
                    <a:moveTo>
                      <a:pt x="176" y="7"/>
                    </a:moveTo>
                    <a:lnTo>
                      <a:pt x="176" y="7"/>
                    </a:lnTo>
                    <a:lnTo>
                      <a:pt x="176" y="67"/>
                    </a:lnTo>
                    <a:lnTo>
                      <a:pt x="171" y="126"/>
                    </a:lnTo>
                    <a:lnTo>
                      <a:pt x="163" y="185"/>
                    </a:lnTo>
                    <a:lnTo>
                      <a:pt x="156" y="244"/>
                    </a:lnTo>
                    <a:lnTo>
                      <a:pt x="136" y="363"/>
                    </a:lnTo>
                    <a:lnTo>
                      <a:pt x="114" y="481"/>
                    </a:lnTo>
                    <a:lnTo>
                      <a:pt x="114" y="481"/>
                    </a:lnTo>
                    <a:lnTo>
                      <a:pt x="102" y="543"/>
                    </a:lnTo>
                    <a:lnTo>
                      <a:pt x="87" y="605"/>
                    </a:lnTo>
                    <a:lnTo>
                      <a:pt x="55" y="726"/>
                    </a:lnTo>
                    <a:lnTo>
                      <a:pt x="55" y="726"/>
                    </a:lnTo>
                    <a:lnTo>
                      <a:pt x="37" y="783"/>
                    </a:lnTo>
                    <a:lnTo>
                      <a:pt x="20" y="837"/>
                    </a:lnTo>
                    <a:lnTo>
                      <a:pt x="13" y="867"/>
                    </a:lnTo>
                    <a:lnTo>
                      <a:pt x="8" y="894"/>
                    </a:lnTo>
                    <a:lnTo>
                      <a:pt x="3" y="923"/>
                    </a:lnTo>
                    <a:lnTo>
                      <a:pt x="0" y="953"/>
                    </a:lnTo>
                    <a:lnTo>
                      <a:pt x="0" y="953"/>
                    </a:lnTo>
                    <a:lnTo>
                      <a:pt x="3" y="955"/>
                    </a:lnTo>
                    <a:lnTo>
                      <a:pt x="3" y="955"/>
                    </a:lnTo>
                    <a:lnTo>
                      <a:pt x="10" y="958"/>
                    </a:lnTo>
                    <a:lnTo>
                      <a:pt x="18" y="955"/>
                    </a:lnTo>
                    <a:lnTo>
                      <a:pt x="20" y="951"/>
                    </a:lnTo>
                    <a:lnTo>
                      <a:pt x="20" y="951"/>
                    </a:lnTo>
                    <a:lnTo>
                      <a:pt x="23" y="921"/>
                    </a:lnTo>
                    <a:lnTo>
                      <a:pt x="25" y="891"/>
                    </a:lnTo>
                    <a:lnTo>
                      <a:pt x="33" y="864"/>
                    </a:lnTo>
                    <a:lnTo>
                      <a:pt x="40" y="834"/>
                    </a:lnTo>
                    <a:lnTo>
                      <a:pt x="74" y="723"/>
                    </a:lnTo>
                    <a:lnTo>
                      <a:pt x="74" y="723"/>
                    </a:lnTo>
                    <a:lnTo>
                      <a:pt x="92" y="664"/>
                    </a:lnTo>
                    <a:lnTo>
                      <a:pt x="107" y="602"/>
                    </a:lnTo>
                    <a:lnTo>
                      <a:pt x="131" y="479"/>
                    </a:lnTo>
                    <a:lnTo>
                      <a:pt x="131" y="479"/>
                    </a:lnTo>
                    <a:lnTo>
                      <a:pt x="156" y="363"/>
                    </a:lnTo>
                    <a:lnTo>
                      <a:pt x="176" y="242"/>
                    </a:lnTo>
                    <a:lnTo>
                      <a:pt x="183" y="183"/>
                    </a:lnTo>
                    <a:lnTo>
                      <a:pt x="191" y="123"/>
                    </a:lnTo>
                    <a:lnTo>
                      <a:pt x="193" y="64"/>
                    </a:lnTo>
                    <a:lnTo>
                      <a:pt x="196" y="5"/>
                    </a:lnTo>
                    <a:lnTo>
                      <a:pt x="196" y="5"/>
                    </a:lnTo>
                    <a:lnTo>
                      <a:pt x="196" y="2"/>
                    </a:lnTo>
                    <a:lnTo>
                      <a:pt x="193" y="0"/>
                    </a:lnTo>
                    <a:lnTo>
                      <a:pt x="186" y="0"/>
                    </a:lnTo>
                    <a:lnTo>
                      <a:pt x="178" y="2"/>
                    </a:lnTo>
                    <a:lnTo>
                      <a:pt x="176" y="7"/>
                    </a:lnTo>
                    <a:lnTo>
                      <a:pt x="17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9" name="Freeform 52"/>
              <p:cNvSpPr>
                <a:spLocks/>
              </p:cNvSpPr>
              <p:nvPr/>
            </p:nvSpPr>
            <p:spPr bwMode="auto">
              <a:xfrm>
                <a:off x="5877512" y="2181201"/>
                <a:ext cx="266700" cy="1233488"/>
              </a:xfrm>
              <a:custGeom>
                <a:avLst/>
                <a:gdLst>
                  <a:gd name="T0" fmla="*/ 168 w 168"/>
                  <a:gd name="T1" fmla="*/ 0 h 777"/>
                  <a:gd name="T2" fmla="*/ 168 w 168"/>
                  <a:gd name="T3" fmla="*/ 0 h 777"/>
                  <a:gd name="T4" fmla="*/ 148 w 168"/>
                  <a:gd name="T5" fmla="*/ 98 h 777"/>
                  <a:gd name="T6" fmla="*/ 128 w 168"/>
                  <a:gd name="T7" fmla="*/ 195 h 777"/>
                  <a:gd name="T8" fmla="*/ 93 w 168"/>
                  <a:gd name="T9" fmla="*/ 392 h 777"/>
                  <a:gd name="T10" fmla="*/ 74 w 168"/>
                  <a:gd name="T11" fmla="*/ 488 h 777"/>
                  <a:gd name="T12" fmla="*/ 54 w 168"/>
                  <a:gd name="T13" fmla="*/ 587 h 777"/>
                  <a:gd name="T14" fmla="*/ 29 w 168"/>
                  <a:gd name="T15" fmla="*/ 683 h 777"/>
                  <a:gd name="T16" fmla="*/ 0 w 168"/>
                  <a:gd name="T17" fmla="*/ 777 h 777"/>
                  <a:gd name="T18" fmla="*/ 168 w 168"/>
                  <a:gd name="T19" fmla="*/ 0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777">
                    <a:moveTo>
                      <a:pt x="168" y="0"/>
                    </a:moveTo>
                    <a:lnTo>
                      <a:pt x="168" y="0"/>
                    </a:lnTo>
                    <a:lnTo>
                      <a:pt x="148" y="98"/>
                    </a:lnTo>
                    <a:lnTo>
                      <a:pt x="128" y="195"/>
                    </a:lnTo>
                    <a:lnTo>
                      <a:pt x="93" y="392"/>
                    </a:lnTo>
                    <a:lnTo>
                      <a:pt x="74" y="488"/>
                    </a:lnTo>
                    <a:lnTo>
                      <a:pt x="54" y="587"/>
                    </a:lnTo>
                    <a:lnTo>
                      <a:pt x="29" y="683"/>
                    </a:lnTo>
                    <a:lnTo>
                      <a:pt x="0" y="777"/>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0" name="Freeform 53"/>
              <p:cNvSpPr>
                <a:spLocks/>
              </p:cNvSpPr>
              <p:nvPr/>
            </p:nvSpPr>
            <p:spPr bwMode="auto">
              <a:xfrm>
                <a:off x="5877512" y="2181201"/>
                <a:ext cx="266700" cy="1233488"/>
              </a:xfrm>
              <a:custGeom>
                <a:avLst/>
                <a:gdLst>
                  <a:gd name="T0" fmla="*/ 168 w 168"/>
                  <a:gd name="T1" fmla="*/ 0 h 777"/>
                  <a:gd name="T2" fmla="*/ 168 w 168"/>
                  <a:gd name="T3" fmla="*/ 0 h 777"/>
                  <a:gd name="T4" fmla="*/ 148 w 168"/>
                  <a:gd name="T5" fmla="*/ 98 h 777"/>
                  <a:gd name="T6" fmla="*/ 128 w 168"/>
                  <a:gd name="T7" fmla="*/ 195 h 777"/>
                  <a:gd name="T8" fmla="*/ 93 w 168"/>
                  <a:gd name="T9" fmla="*/ 392 h 777"/>
                  <a:gd name="T10" fmla="*/ 74 w 168"/>
                  <a:gd name="T11" fmla="*/ 488 h 777"/>
                  <a:gd name="T12" fmla="*/ 54 w 168"/>
                  <a:gd name="T13" fmla="*/ 587 h 777"/>
                  <a:gd name="T14" fmla="*/ 29 w 168"/>
                  <a:gd name="T15" fmla="*/ 683 h 777"/>
                  <a:gd name="T16" fmla="*/ 0 w 168"/>
                  <a:gd name="T17" fmla="*/ 77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777">
                    <a:moveTo>
                      <a:pt x="168" y="0"/>
                    </a:moveTo>
                    <a:lnTo>
                      <a:pt x="168" y="0"/>
                    </a:lnTo>
                    <a:lnTo>
                      <a:pt x="148" y="98"/>
                    </a:lnTo>
                    <a:lnTo>
                      <a:pt x="128" y="195"/>
                    </a:lnTo>
                    <a:lnTo>
                      <a:pt x="93" y="392"/>
                    </a:lnTo>
                    <a:lnTo>
                      <a:pt x="74" y="488"/>
                    </a:lnTo>
                    <a:lnTo>
                      <a:pt x="54" y="587"/>
                    </a:lnTo>
                    <a:lnTo>
                      <a:pt x="29" y="683"/>
                    </a:lnTo>
                    <a:lnTo>
                      <a:pt x="0" y="777"/>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1" name="Freeform 54"/>
              <p:cNvSpPr>
                <a:spLocks/>
              </p:cNvSpPr>
              <p:nvPr/>
            </p:nvSpPr>
            <p:spPr bwMode="auto">
              <a:xfrm>
                <a:off x="5861637" y="2173263"/>
                <a:ext cx="296863" cy="1249363"/>
              </a:xfrm>
              <a:custGeom>
                <a:avLst/>
                <a:gdLst>
                  <a:gd name="T0" fmla="*/ 168 w 187"/>
                  <a:gd name="T1" fmla="*/ 7 h 787"/>
                  <a:gd name="T2" fmla="*/ 168 w 187"/>
                  <a:gd name="T3" fmla="*/ 7 h 787"/>
                  <a:gd name="T4" fmla="*/ 148 w 187"/>
                  <a:gd name="T5" fmla="*/ 103 h 787"/>
                  <a:gd name="T6" fmla="*/ 131 w 187"/>
                  <a:gd name="T7" fmla="*/ 202 h 787"/>
                  <a:gd name="T8" fmla="*/ 94 w 187"/>
                  <a:gd name="T9" fmla="*/ 397 h 787"/>
                  <a:gd name="T10" fmla="*/ 74 w 187"/>
                  <a:gd name="T11" fmla="*/ 496 h 787"/>
                  <a:gd name="T12" fmla="*/ 54 w 187"/>
                  <a:gd name="T13" fmla="*/ 592 h 787"/>
                  <a:gd name="T14" fmla="*/ 29 w 187"/>
                  <a:gd name="T15" fmla="*/ 688 h 787"/>
                  <a:gd name="T16" fmla="*/ 0 w 187"/>
                  <a:gd name="T17" fmla="*/ 785 h 787"/>
                  <a:gd name="T18" fmla="*/ 0 w 187"/>
                  <a:gd name="T19" fmla="*/ 785 h 787"/>
                  <a:gd name="T20" fmla="*/ 0 w 187"/>
                  <a:gd name="T21" fmla="*/ 785 h 787"/>
                  <a:gd name="T22" fmla="*/ 2 w 187"/>
                  <a:gd name="T23" fmla="*/ 787 h 787"/>
                  <a:gd name="T24" fmla="*/ 7 w 187"/>
                  <a:gd name="T25" fmla="*/ 787 h 787"/>
                  <a:gd name="T26" fmla="*/ 15 w 187"/>
                  <a:gd name="T27" fmla="*/ 785 h 787"/>
                  <a:gd name="T28" fmla="*/ 19 w 187"/>
                  <a:gd name="T29" fmla="*/ 782 h 787"/>
                  <a:gd name="T30" fmla="*/ 19 w 187"/>
                  <a:gd name="T31" fmla="*/ 782 h 787"/>
                  <a:gd name="T32" fmla="*/ 49 w 187"/>
                  <a:gd name="T33" fmla="*/ 686 h 787"/>
                  <a:gd name="T34" fmla="*/ 74 w 187"/>
                  <a:gd name="T35" fmla="*/ 590 h 787"/>
                  <a:gd name="T36" fmla="*/ 94 w 187"/>
                  <a:gd name="T37" fmla="*/ 493 h 787"/>
                  <a:gd name="T38" fmla="*/ 113 w 187"/>
                  <a:gd name="T39" fmla="*/ 395 h 787"/>
                  <a:gd name="T40" fmla="*/ 148 w 187"/>
                  <a:gd name="T41" fmla="*/ 200 h 787"/>
                  <a:gd name="T42" fmla="*/ 168 w 187"/>
                  <a:gd name="T43" fmla="*/ 101 h 787"/>
                  <a:gd name="T44" fmla="*/ 187 w 187"/>
                  <a:gd name="T45" fmla="*/ 5 h 787"/>
                  <a:gd name="T46" fmla="*/ 187 w 187"/>
                  <a:gd name="T47" fmla="*/ 5 h 787"/>
                  <a:gd name="T48" fmla="*/ 187 w 187"/>
                  <a:gd name="T49" fmla="*/ 2 h 787"/>
                  <a:gd name="T50" fmla="*/ 185 w 187"/>
                  <a:gd name="T51" fmla="*/ 0 h 787"/>
                  <a:gd name="T52" fmla="*/ 180 w 187"/>
                  <a:gd name="T53" fmla="*/ 0 h 787"/>
                  <a:gd name="T54" fmla="*/ 173 w 187"/>
                  <a:gd name="T55" fmla="*/ 2 h 787"/>
                  <a:gd name="T56" fmla="*/ 168 w 187"/>
                  <a:gd name="T57" fmla="*/ 7 h 787"/>
                  <a:gd name="T58" fmla="*/ 168 w 187"/>
                  <a:gd name="T59" fmla="*/ 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7" h="787">
                    <a:moveTo>
                      <a:pt x="168" y="7"/>
                    </a:moveTo>
                    <a:lnTo>
                      <a:pt x="168" y="7"/>
                    </a:lnTo>
                    <a:lnTo>
                      <a:pt x="148" y="103"/>
                    </a:lnTo>
                    <a:lnTo>
                      <a:pt x="131" y="202"/>
                    </a:lnTo>
                    <a:lnTo>
                      <a:pt x="94" y="397"/>
                    </a:lnTo>
                    <a:lnTo>
                      <a:pt x="74" y="496"/>
                    </a:lnTo>
                    <a:lnTo>
                      <a:pt x="54" y="592"/>
                    </a:lnTo>
                    <a:lnTo>
                      <a:pt x="29" y="688"/>
                    </a:lnTo>
                    <a:lnTo>
                      <a:pt x="0" y="785"/>
                    </a:lnTo>
                    <a:lnTo>
                      <a:pt x="0" y="785"/>
                    </a:lnTo>
                    <a:lnTo>
                      <a:pt x="0" y="785"/>
                    </a:lnTo>
                    <a:lnTo>
                      <a:pt x="2" y="787"/>
                    </a:lnTo>
                    <a:lnTo>
                      <a:pt x="7" y="787"/>
                    </a:lnTo>
                    <a:lnTo>
                      <a:pt x="15" y="785"/>
                    </a:lnTo>
                    <a:lnTo>
                      <a:pt x="19" y="782"/>
                    </a:lnTo>
                    <a:lnTo>
                      <a:pt x="19" y="782"/>
                    </a:lnTo>
                    <a:lnTo>
                      <a:pt x="49" y="686"/>
                    </a:lnTo>
                    <a:lnTo>
                      <a:pt x="74" y="590"/>
                    </a:lnTo>
                    <a:lnTo>
                      <a:pt x="94" y="493"/>
                    </a:lnTo>
                    <a:lnTo>
                      <a:pt x="113" y="395"/>
                    </a:lnTo>
                    <a:lnTo>
                      <a:pt x="148" y="200"/>
                    </a:lnTo>
                    <a:lnTo>
                      <a:pt x="168" y="101"/>
                    </a:lnTo>
                    <a:lnTo>
                      <a:pt x="187" y="5"/>
                    </a:lnTo>
                    <a:lnTo>
                      <a:pt x="187" y="5"/>
                    </a:lnTo>
                    <a:lnTo>
                      <a:pt x="187" y="2"/>
                    </a:lnTo>
                    <a:lnTo>
                      <a:pt x="185" y="0"/>
                    </a:lnTo>
                    <a:lnTo>
                      <a:pt x="180" y="0"/>
                    </a:lnTo>
                    <a:lnTo>
                      <a:pt x="173" y="2"/>
                    </a:lnTo>
                    <a:lnTo>
                      <a:pt x="168" y="7"/>
                    </a:lnTo>
                    <a:lnTo>
                      <a:pt x="16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2" name="Freeform 55"/>
              <p:cNvSpPr>
                <a:spLocks/>
              </p:cNvSpPr>
              <p:nvPr/>
            </p:nvSpPr>
            <p:spPr bwMode="auto">
              <a:xfrm>
                <a:off x="6072775" y="2266926"/>
                <a:ext cx="211138" cy="1139825"/>
              </a:xfrm>
              <a:custGeom>
                <a:avLst/>
                <a:gdLst>
                  <a:gd name="T0" fmla="*/ 133 w 133"/>
                  <a:gd name="T1" fmla="*/ 0 h 718"/>
                  <a:gd name="T2" fmla="*/ 133 w 133"/>
                  <a:gd name="T3" fmla="*/ 0 h 718"/>
                  <a:gd name="T4" fmla="*/ 133 w 133"/>
                  <a:gd name="T5" fmla="*/ 44 h 718"/>
                  <a:gd name="T6" fmla="*/ 129 w 133"/>
                  <a:gd name="T7" fmla="*/ 91 h 718"/>
                  <a:gd name="T8" fmla="*/ 124 w 133"/>
                  <a:gd name="T9" fmla="*/ 136 h 718"/>
                  <a:gd name="T10" fmla="*/ 119 w 133"/>
                  <a:gd name="T11" fmla="*/ 180 h 718"/>
                  <a:gd name="T12" fmla="*/ 101 w 133"/>
                  <a:gd name="T13" fmla="*/ 271 h 718"/>
                  <a:gd name="T14" fmla="*/ 79 w 133"/>
                  <a:gd name="T15" fmla="*/ 360 h 718"/>
                  <a:gd name="T16" fmla="*/ 35 w 133"/>
                  <a:gd name="T17" fmla="*/ 538 h 718"/>
                  <a:gd name="T18" fmla="*/ 15 w 133"/>
                  <a:gd name="T19" fmla="*/ 627 h 718"/>
                  <a:gd name="T20" fmla="*/ 8 w 133"/>
                  <a:gd name="T21" fmla="*/ 671 h 718"/>
                  <a:gd name="T22" fmla="*/ 0 w 133"/>
                  <a:gd name="T23" fmla="*/ 718 h 718"/>
                  <a:gd name="T24" fmla="*/ 133 w 133"/>
                  <a:gd name="T25"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718">
                    <a:moveTo>
                      <a:pt x="133" y="0"/>
                    </a:moveTo>
                    <a:lnTo>
                      <a:pt x="133" y="0"/>
                    </a:lnTo>
                    <a:lnTo>
                      <a:pt x="133" y="44"/>
                    </a:lnTo>
                    <a:lnTo>
                      <a:pt x="129" y="91"/>
                    </a:lnTo>
                    <a:lnTo>
                      <a:pt x="124" y="136"/>
                    </a:lnTo>
                    <a:lnTo>
                      <a:pt x="119" y="180"/>
                    </a:lnTo>
                    <a:lnTo>
                      <a:pt x="101" y="271"/>
                    </a:lnTo>
                    <a:lnTo>
                      <a:pt x="79" y="360"/>
                    </a:lnTo>
                    <a:lnTo>
                      <a:pt x="35" y="538"/>
                    </a:lnTo>
                    <a:lnTo>
                      <a:pt x="15" y="627"/>
                    </a:lnTo>
                    <a:lnTo>
                      <a:pt x="8" y="671"/>
                    </a:lnTo>
                    <a:lnTo>
                      <a:pt x="0" y="718"/>
                    </a:ln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3" name="Freeform 56"/>
              <p:cNvSpPr>
                <a:spLocks/>
              </p:cNvSpPr>
              <p:nvPr/>
            </p:nvSpPr>
            <p:spPr bwMode="auto">
              <a:xfrm>
                <a:off x="6072775" y="2266926"/>
                <a:ext cx="211138" cy="1139825"/>
              </a:xfrm>
              <a:custGeom>
                <a:avLst/>
                <a:gdLst>
                  <a:gd name="T0" fmla="*/ 133 w 133"/>
                  <a:gd name="T1" fmla="*/ 0 h 718"/>
                  <a:gd name="T2" fmla="*/ 133 w 133"/>
                  <a:gd name="T3" fmla="*/ 0 h 718"/>
                  <a:gd name="T4" fmla="*/ 133 w 133"/>
                  <a:gd name="T5" fmla="*/ 44 h 718"/>
                  <a:gd name="T6" fmla="*/ 129 w 133"/>
                  <a:gd name="T7" fmla="*/ 91 h 718"/>
                  <a:gd name="T8" fmla="*/ 124 w 133"/>
                  <a:gd name="T9" fmla="*/ 136 h 718"/>
                  <a:gd name="T10" fmla="*/ 119 w 133"/>
                  <a:gd name="T11" fmla="*/ 180 h 718"/>
                  <a:gd name="T12" fmla="*/ 101 w 133"/>
                  <a:gd name="T13" fmla="*/ 271 h 718"/>
                  <a:gd name="T14" fmla="*/ 79 w 133"/>
                  <a:gd name="T15" fmla="*/ 360 h 718"/>
                  <a:gd name="T16" fmla="*/ 35 w 133"/>
                  <a:gd name="T17" fmla="*/ 538 h 718"/>
                  <a:gd name="T18" fmla="*/ 15 w 133"/>
                  <a:gd name="T19" fmla="*/ 627 h 718"/>
                  <a:gd name="T20" fmla="*/ 8 w 133"/>
                  <a:gd name="T21" fmla="*/ 671 h 718"/>
                  <a:gd name="T22" fmla="*/ 0 w 133"/>
                  <a:gd name="T23" fmla="*/ 71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18">
                    <a:moveTo>
                      <a:pt x="133" y="0"/>
                    </a:moveTo>
                    <a:lnTo>
                      <a:pt x="133" y="0"/>
                    </a:lnTo>
                    <a:lnTo>
                      <a:pt x="133" y="44"/>
                    </a:lnTo>
                    <a:lnTo>
                      <a:pt x="129" y="91"/>
                    </a:lnTo>
                    <a:lnTo>
                      <a:pt x="124" y="136"/>
                    </a:lnTo>
                    <a:lnTo>
                      <a:pt x="119" y="180"/>
                    </a:lnTo>
                    <a:lnTo>
                      <a:pt x="101" y="271"/>
                    </a:lnTo>
                    <a:lnTo>
                      <a:pt x="79" y="360"/>
                    </a:lnTo>
                    <a:lnTo>
                      <a:pt x="35" y="538"/>
                    </a:lnTo>
                    <a:lnTo>
                      <a:pt x="15" y="627"/>
                    </a:lnTo>
                    <a:lnTo>
                      <a:pt x="8" y="671"/>
                    </a:lnTo>
                    <a:lnTo>
                      <a:pt x="0" y="71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4" name="Freeform 57"/>
              <p:cNvSpPr>
                <a:spLocks/>
              </p:cNvSpPr>
              <p:nvPr/>
            </p:nvSpPr>
            <p:spPr bwMode="auto">
              <a:xfrm>
                <a:off x="6056900" y="2258988"/>
                <a:ext cx="242888" cy="1152525"/>
              </a:xfrm>
              <a:custGeom>
                <a:avLst/>
                <a:gdLst>
                  <a:gd name="T0" fmla="*/ 134 w 153"/>
                  <a:gd name="T1" fmla="*/ 7 h 726"/>
                  <a:gd name="T2" fmla="*/ 134 w 153"/>
                  <a:gd name="T3" fmla="*/ 7 h 726"/>
                  <a:gd name="T4" fmla="*/ 131 w 153"/>
                  <a:gd name="T5" fmla="*/ 52 h 726"/>
                  <a:gd name="T6" fmla="*/ 129 w 153"/>
                  <a:gd name="T7" fmla="*/ 99 h 726"/>
                  <a:gd name="T8" fmla="*/ 124 w 153"/>
                  <a:gd name="T9" fmla="*/ 143 h 726"/>
                  <a:gd name="T10" fmla="*/ 116 w 153"/>
                  <a:gd name="T11" fmla="*/ 190 h 726"/>
                  <a:gd name="T12" fmla="*/ 99 w 153"/>
                  <a:gd name="T13" fmla="*/ 279 h 726"/>
                  <a:gd name="T14" fmla="*/ 79 w 153"/>
                  <a:gd name="T15" fmla="*/ 368 h 726"/>
                  <a:gd name="T16" fmla="*/ 35 w 153"/>
                  <a:gd name="T17" fmla="*/ 546 h 726"/>
                  <a:gd name="T18" fmla="*/ 15 w 153"/>
                  <a:gd name="T19" fmla="*/ 634 h 726"/>
                  <a:gd name="T20" fmla="*/ 8 w 153"/>
                  <a:gd name="T21" fmla="*/ 679 h 726"/>
                  <a:gd name="T22" fmla="*/ 0 w 153"/>
                  <a:gd name="T23" fmla="*/ 726 h 726"/>
                  <a:gd name="T24" fmla="*/ 0 w 153"/>
                  <a:gd name="T25" fmla="*/ 726 h 726"/>
                  <a:gd name="T26" fmla="*/ 3 w 153"/>
                  <a:gd name="T27" fmla="*/ 726 h 726"/>
                  <a:gd name="T28" fmla="*/ 10 w 153"/>
                  <a:gd name="T29" fmla="*/ 726 h 726"/>
                  <a:gd name="T30" fmla="*/ 18 w 153"/>
                  <a:gd name="T31" fmla="*/ 723 h 726"/>
                  <a:gd name="T32" fmla="*/ 20 w 153"/>
                  <a:gd name="T33" fmla="*/ 721 h 726"/>
                  <a:gd name="T34" fmla="*/ 20 w 153"/>
                  <a:gd name="T35" fmla="*/ 721 h 726"/>
                  <a:gd name="T36" fmla="*/ 27 w 153"/>
                  <a:gd name="T37" fmla="*/ 674 h 726"/>
                  <a:gd name="T38" fmla="*/ 35 w 153"/>
                  <a:gd name="T39" fmla="*/ 630 h 726"/>
                  <a:gd name="T40" fmla="*/ 55 w 153"/>
                  <a:gd name="T41" fmla="*/ 541 h 726"/>
                  <a:gd name="T42" fmla="*/ 99 w 153"/>
                  <a:gd name="T43" fmla="*/ 363 h 726"/>
                  <a:gd name="T44" fmla="*/ 119 w 153"/>
                  <a:gd name="T45" fmla="*/ 274 h 726"/>
                  <a:gd name="T46" fmla="*/ 136 w 153"/>
                  <a:gd name="T47" fmla="*/ 185 h 726"/>
                  <a:gd name="T48" fmla="*/ 143 w 153"/>
                  <a:gd name="T49" fmla="*/ 138 h 726"/>
                  <a:gd name="T50" fmla="*/ 148 w 153"/>
                  <a:gd name="T51" fmla="*/ 94 h 726"/>
                  <a:gd name="T52" fmla="*/ 151 w 153"/>
                  <a:gd name="T53" fmla="*/ 47 h 726"/>
                  <a:gd name="T54" fmla="*/ 153 w 153"/>
                  <a:gd name="T55" fmla="*/ 2 h 726"/>
                  <a:gd name="T56" fmla="*/ 153 w 153"/>
                  <a:gd name="T57" fmla="*/ 2 h 726"/>
                  <a:gd name="T58" fmla="*/ 148 w 153"/>
                  <a:gd name="T59" fmla="*/ 0 h 726"/>
                  <a:gd name="T60" fmla="*/ 143 w 153"/>
                  <a:gd name="T61" fmla="*/ 0 h 726"/>
                  <a:gd name="T62" fmla="*/ 136 w 153"/>
                  <a:gd name="T63" fmla="*/ 2 h 726"/>
                  <a:gd name="T64" fmla="*/ 134 w 153"/>
                  <a:gd name="T65" fmla="*/ 7 h 726"/>
                  <a:gd name="T66" fmla="*/ 134 w 153"/>
                  <a:gd name="T67" fmla="*/ 7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726">
                    <a:moveTo>
                      <a:pt x="134" y="7"/>
                    </a:moveTo>
                    <a:lnTo>
                      <a:pt x="134" y="7"/>
                    </a:lnTo>
                    <a:lnTo>
                      <a:pt x="131" y="52"/>
                    </a:lnTo>
                    <a:lnTo>
                      <a:pt x="129" y="99"/>
                    </a:lnTo>
                    <a:lnTo>
                      <a:pt x="124" y="143"/>
                    </a:lnTo>
                    <a:lnTo>
                      <a:pt x="116" y="190"/>
                    </a:lnTo>
                    <a:lnTo>
                      <a:pt x="99" y="279"/>
                    </a:lnTo>
                    <a:lnTo>
                      <a:pt x="79" y="368"/>
                    </a:lnTo>
                    <a:lnTo>
                      <a:pt x="35" y="546"/>
                    </a:lnTo>
                    <a:lnTo>
                      <a:pt x="15" y="634"/>
                    </a:lnTo>
                    <a:lnTo>
                      <a:pt x="8" y="679"/>
                    </a:lnTo>
                    <a:lnTo>
                      <a:pt x="0" y="726"/>
                    </a:lnTo>
                    <a:lnTo>
                      <a:pt x="0" y="726"/>
                    </a:lnTo>
                    <a:lnTo>
                      <a:pt x="3" y="726"/>
                    </a:lnTo>
                    <a:lnTo>
                      <a:pt x="10" y="726"/>
                    </a:lnTo>
                    <a:lnTo>
                      <a:pt x="18" y="723"/>
                    </a:lnTo>
                    <a:lnTo>
                      <a:pt x="20" y="721"/>
                    </a:lnTo>
                    <a:lnTo>
                      <a:pt x="20" y="721"/>
                    </a:lnTo>
                    <a:lnTo>
                      <a:pt x="27" y="674"/>
                    </a:lnTo>
                    <a:lnTo>
                      <a:pt x="35" y="630"/>
                    </a:lnTo>
                    <a:lnTo>
                      <a:pt x="55" y="541"/>
                    </a:lnTo>
                    <a:lnTo>
                      <a:pt x="99" y="363"/>
                    </a:lnTo>
                    <a:lnTo>
                      <a:pt x="119" y="274"/>
                    </a:lnTo>
                    <a:lnTo>
                      <a:pt x="136" y="185"/>
                    </a:lnTo>
                    <a:lnTo>
                      <a:pt x="143" y="138"/>
                    </a:lnTo>
                    <a:lnTo>
                      <a:pt x="148" y="94"/>
                    </a:lnTo>
                    <a:lnTo>
                      <a:pt x="151" y="47"/>
                    </a:lnTo>
                    <a:lnTo>
                      <a:pt x="153" y="2"/>
                    </a:lnTo>
                    <a:lnTo>
                      <a:pt x="153" y="2"/>
                    </a:lnTo>
                    <a:lnTo>
                      <a:pt x="148" y="0"/>
                    </a:lnTo>
                    <a:lnTo>
                      <a:pt x="143" y="0"/>
                    </a:lnTo>
                    <a:lnTo>
                      <a:pt x="136" y="2"/>
                    </a:lnTo>
                    <a:lnTo>
                      <a:pt x="134" y="7"/>
                    </a:lnTo>
                    <a:lnTo>
                      <a:pt x="13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5" name="Freeform 58"/>
              <p:cNvSpPr>
                <a:spLocks/>
              </p:cNvSpPr>
              <p:nvPr/>
            </p:nvSpPr>
            <p:spPr bwMode="auto">
              <a:xfrm>
                <a:off x="6256925" y="2435201"/>
                <a:ext cx="114300" cy="765175"/>
              </a:xfrm>
              <a:custGeom>
                <a:avLst/>
                <a:gdLst>
                  <a:gd name="T0" fmla="*/ 72 w 72"/>
                  <a:gd name="T1" fmla="*/ 0 h 482"/>
                  <a:gd name="T2" fmla="*/ 72 w 72"/>
                  <a:gd name="T3" fmla="*/ 0 h 482"/>
                  <a:gd name="T4" fmla="*/ 55 w 72"/>
                  <a:gd name="T5" fmla="*/ 121 h 482"/>
                  <a:gd name="T6" fmla="*/ 37 w 72"/>
                  <a:gd name="T7" fmla="*/ 242 h 482"/>
                  <a:gd name="T8" fmla="*/ 17 w 72"/>
                  <a:gd name="T9" fmla="*/ 361 h 482"/>
                  <a:gd name="T10" fmla="*/ 0 w 72"/>
                  <a:gd name="T11" fmla="*/ 482 h 482"/>
                  <a:gd name="T12" fmla="*/ 72 w 72"/>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72" h="482">
                    <a:moveTo>
                      <a:pt x="72" y="0"/>
                    </a:moveTo>
                    <a:lnTo>
                      <a:pt x="72" y="0"/>
                    </a:lnTo>
                    <a:lnTo>
                      <a:pt x="55" y="121"/>
                    </a:lnTo>
                    <a:lnTo>
                      <a:pt x="37" y="242"/>
                    </a:lnTo>
                    <a:lnTo>
                      <a:pt x="17" y="361"/>
                    </a:lnTo>
                    <a:lnTo>
                      <a:pt x="0" y="48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6" name="Freeform 59"/>
              <p:cNvSpPr>
                <a:spLocks/>
              </p:cNvSpPr>
              <p:nvPr/>
            </p:nvSpPr>
            <p:spPr bwMode="auto">
              <a:xfrm>
                <a:off x="6256925" y="2435201"/>
                <a:ext cx="114300" cy="765175"/>
              </a:xfrm>
              <a:custGeom>
                <a:avLst/>
                <a:gdLst>
                  <a:gd name="T0" fmla="*/ 72 w 72"/>
                  <a:gd name="T1" fmla="*/ 0 h 482"/>
                  <a:gd name="T2" fmla="*/ 72 w 72"/>
                  <a:gd name="T3" fmla="*/ 0 h 482"/>
                  <a:gd name="T4" fmla="*/ 55 w 72"/>
                  <a:gd name="T5" fmla="*/ 121 h 482"/>
                  <a:gd name="T6" fmla="*/ 37 w 72"/>
                  <a:gd name="T7" fmla="*/ 242 h 482"/>
                  <a:gd name="T8" fmla="*/ 17 w 72"/>
                  <a:gd name="T9" fmla="*/ 361 h 482"/>
                  <a:gd name="T10" fmla="*/ 0 w 72"/>
                  <a:gd name="T11" fmla="*/ 482 h 482"/>
                </a:gdLst>
                <a:ahLst/>
                <a:cxnLst>
                  <a:cxn ang="0">
                    <a:pos x="T0" y="T1"/>
                  </a:cxn>
                  <a:cxn ang="0">
                    <a:pos x="T2" y="T3"/>
                  </a:cxn>
                  <a:cxn ang="0">
                    <a:pos x="T4" y="T5"/>
                  </a:cxn>
                  <a:cxn ang="0">
                    <a:pos x="T6" y="T7"/>
                  </a:cxn>
                  <a:cxn ang="0">
                    <a:pos x="T8" y="T9"/>
                  </a:cxn>
                  <a:cxn ang="0">
                    <a:pos x="T10" y="T11"/>
                  </a:cxn>
                </a:cxnLst>
                <a:rect l="0" t="0" r="r" b="b"/>
                <a:pathLst>
                  <a:path w="72" h="482">
                    <a:moveTo>
                      <a:pt x="72" y="0"/>
                    </a:moveTo>
                    <a:lnTo>
                      <a:pt x="72" y="0"/>
                    </a:lnTo>
                    <a:lnTo>
                      <a:pt x="55" y="121"/>
                    </a:lnTo>
                    <a:lnTo>
                      <a:pt x="37" y="242"/>
                    </a:lnTo>
                    <a:lnTo>
                      <a:pt x="17" y="361"/>
                    </a:lnTo>
                    <a:lnTo>
                      <a:pt x="0" y="48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7" name="Freeform 60"/>
              <p:cNvSpPr>
                <a:spLocks/>
              </p:cNvSpPr>
              <p:nvPr/>
            </p:nvSpPr>
            <p:spPr bwMode="auto">
              <a:xfrm>
                <a:off x="6241050" y="2427263"/>
                <a:ext cx="146050" cy="779463"/>
              </a:xfrm>
              <a:custGeom>
                <a:avLst/>
                <a:gdLst>
                  <a:gd name="T0" fmla="*/ 72 w 92"/>
                  <a:gd name="T1" fmla="*/ 7 h 491"/>
                  <a:gd name="T2" fmla="*/ 72 w 92"/>
                  <a:gd name="T3" fmla="*/ 7 h 491"/>
                  <a:gd name="T4" fmla="*/ 57 w 92"/>
                  <a:gd name="T5" fmla="*/ 128 h 491"/>
                  <a:gd name="T6" fmla="*/ 37 w 92"/>
                  <a:gd name="T7" fmla="*/ 247 h 491"/>
                  <a:gd name="T8" fmla="*/ 18 w 92"/>
                  <a:gd name="T9" fmla="*/ 368 h 491"/>
                  <a:gd name="T10" fmla="*/ 0 w 92"/>
                  <a:gd name="T11" fmla="*/ 487 h 491"/>
                  <a:gd name="T12" fmla="*/ 0 w 92"/>
                  <a:gd name="T13" fmla="*/ 487 h 491"/>
                  <a:gd name="T14" fmla="*/ 0 w 92"/>
                  <a:gd name="T15" fmla="*/ 489 h 491"/>
                  <a:gd name="T16" fmla="*/ 3 w 92"/>
                  <a:gd name="T17" fmla="*/ 491 h 491"/>
                  <a:gd name="T18" fmla="*/ 10 w 92"/>
                  <a:gd name="T19" fmla="*/ 491 h 491"/>
                  <a:gd name="T20" fmla="*/ 18 w 92"/>
                  <a:gd name="T21" fmla="*/ 489 h 491"/>
                  <a:gd name="T22" fmla="*/ 20 w 92"/>
                  <a:gd name="T23" fmla="*/ 484 h 491"/>
                  <a:gd name="T24" fmla="*/ 20 w 92"/>
                  <a:gd name="T25" fmla="*/ 484 h 491"/>
                  <a:gd name="T26" fmla="*/ 37 w 92"/>
                  <a:gd name="T27" fmla="*/ 366 h 491"/>
                  <a:gd name="T28" fmla="*/ 57 w 92"/>
                  <a:gd name="T29" fmla="*/ 245 h 491"/>
                  <a:gd name="T30" fmla="*/ 74 w 92"/>
                  <a:gd name="T31" fmla="*/ 126 h 491"/>
                  <a:gd name="T32" fmla="*/ 92 w 92"/>
                  <a:gd name="T33" fmla="*/ 5 h 491"/>
                  <a:gd name="T34" fmla="*/ 92 w 92"/>
                  <a:gd name="T35" fmla="*/ 5 h 491"/>
                  <a:gd name="T36" fmla="*/ 92 w 92"/>
                  <a:gd name="T37" fmla="*/ 3 h 491"/>
                  <a:gd name="T38" fmla="*/ 89 w 92"/>
                  <a:gd name="T39" fmla="*/ 0 h 491"/>
                  <a:gd name="T40" fmla="*/ 82 w 92"/>
                  <a:gd name="T41" fmla="*/ 0 h 491"/>
                  <a:gd name="T42" fmla="*/ 74 w 92"/>
                  <a:gd name="T43" fmla="*/ 3 h 491"/>
                  <a:gd name="T44" fmla="*/ 72 w 92"/>
                  <a:gd name="T45" fmla="*/ 7 h 491"/>
                  <a:gd name="T46" fmla="*/ 72 w 92"/>
                  <a:gd name="T47" fmla="*/ 7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491">
                    <a:moveTo>
                      <a:pt x="72" y="7"/>
                    </a:moveTo>
                    <a:lnTo>
                      <a:pt x="72" y="7"/>
                    </a:lnTo>
                    <a:lnTo>
                      <a:pt x="57" y="128"/>
                    </a:lnTo>
                    <a:lnTo>
                      <a:pt x="37" y="247"/>
                    </a:lnTo>
                    <a:lnTo>
                      <a:pt x="18" y="368"/>
                    </a:lnTo>
                    <a:lnTo>
                      <a:pt x="0" y="487"/>
                    </a:lnTo>
                    <a:lnTo>
                      <a:pt x="0" y="487"/>
                    </a:lnTo>
                    <a:lnTo>
                      <a:pt x="0" y="489"/>
                    </a:lnTo>
                    <a:lnTo>
                      <a:pt x="3" y="491"/>
                    </a:lnTo>
                    <a:lnTo>
                      <a:pt x="10" y="491"/>
                    </a:lnTo>
                    <a:lnTo>
                      <a:pt x="18" y="489"/>
                    </a:lnTo>
                    <a:lnTo>
                      <a:pt x="20" y="484"/>
                    </a:lnTo>
                    <a:lnTo>
                      <a:pt x="20" y="484"/>
                    </a:lnTo>
                    <a:lnTo>
                      <a:pt x="37" y="366"/>
                    </a:lnTo>
                    <a:lnTo>
                      <a:pt x="57" y="245"/>
                    </a:lnTo>
                    <a:lnTo>
                      <a:pt x="74" y="126"/>
                    </a:lnTo>
                    <a:lnTo>
                      <a:pt x="92" y="5"/>
                    </a:lnTo>
                    <a:lnTo>
                      <a:pt x="92" y="5"/>
                    </a:lnTo>
                    <a:lnTo>
                      <a:pt x="92" y="3"/>
                    </a:lnTo>
                    <a:lnTo>
                      <a:pt x="89" y="0"/>
                    </a:lnTo>
                    <a:lnTo>
                      <a:pt x="82" y="0"/>
                    </a:lnTo>
                    <a:lnTo>
                      <a:pt x="74" y="3"/>
                    </a:lnTo>
                    <a:lnTo>
                      <a:pt x="72" y="7"/>
                    </a:lnTo>
                    <a:lnTo>
                      <a:pt x="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8" name="Freeform 61"/>
              <p:cNvSpPr>
                <a:spLocks/>
              </p:cNvSpPr>
              <p:nvPr/>
            </p:nvSpPr>
            <p:spPr bwMode="auto">
              <a:xfrm>
                <a:off x="6382337" y="2493938"/>
                <a:ext cx="87313" cy="552450"/>
              </a:xfrm>
              <a:custGeom>
                <a:avLst/>
                <a:gdLst>
                  <a:gd name="T0" fmla="*/ 55 w 55"/>
                  <a:gd name="T1" fmla="*/ 0 h 348"/>
                  <a:gd name="T2" fmla="*/ 55 w 55"/>
                  <a:gd name="T3" fmla="*/ 0 h 348"/>
                  <a:gd name="T4" fmla="*/ 40 w 55"/>
                  <a:gd name="T5" fmla="*/ 86 h 348"/>
                  <a:gd name="T6" fmla="*/ 27 w 55"/>
                  <a:gd name="T7" fmla="*/ 175 h 348"/>
                  <a:gd name="T8" fmla="*/ 0 w 55"/>
                  <a:gd name="T9" fmla="*/ 348 h 348"/>
                  <a:gd name="T10" fmla="*/ 55 w 55"/>
                  <a:gd name="T11" fmla="*/ 0 h 348"/>
                </a:gdLst>
                <a:ahLst/>
                <a:cxnLst>
                  <a:cxn ang="0">
                    <a:pos x="T0" y="T1"/>
                  </a:cxn>
                  <a:cxn ang="0">
                    <a:pos x="T2" y="T3"/>
                  </a:cxn>
                  <a:cxn ang="0">
                    <a:pos x="T4" y="T5"/>
                  </a:cxn>
                  <a:cxn ang="0">
                    <a:pos x="T6" y="T7"/>
                  </a:cxn>
                  <a:cxn ang="0">
                    <a:pos x="T8" y="T9"/>
                  </a:cxn>
                  <a:cxn ang="0">
                    <a:pos x="T10" y="T11"/>
                  </a:cxn>
                </a:cxnLst>
                <a:rect l="0" t="0" r="r" b="b"/>
                <a:pathLst>
                  <a:path w="55" h="348">
                    <a:moveTo>
                      <a:pt x="55" y="0"/>
                    </a:moveTo>
                    <a:lnTo>
                      <a:pt x="55" y="0"/>
                    </a:lnTo>
                    <a:lnTo>
                      <a:pt x="40" y="86"/>
                    </a:lnTo>
                    <a:lnTo>
                      <a:pt x="27" y="175"/>
                    </a:lnTo>
                    <a:lnTo>
                      <a:pt x="0" y="348"/>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9" name="Freeform 62"/>
              <p:cNvSpPr>
                <a:spLocks/>
              </p:cNvSpPr>
              <p:nvPr/>
            </p:nvSpPr>
            <p:spPr bwMode="auto">
              <a:xfrm>
                <a:off x="6382337" y="2493938"/>
                <a:ext cx="87313" cy="552450"/>
              </a:xfrm>
              <a:custGeom>
                <a:avLst/>
                <a:gdLst>
                  <a:gd name="T0" fmla="*/ 55 w 55"/>
                  <a:gd name="T1" fmla="*/ 0 h 348"/>
                  <a:gd name="T2" fmla="*/ 55 w 55"/>
                  <a:gd name="T3" fmla="*/ 0 h 348"/>
                  <a:gd name="T4" fmla="*/ 40 w 55"/>
                  <a:gd name="T5" fmla="*/ 86 h 348"/>
                  <a:gd name="T6" fmla="*/ 27 w 55"/>
                  <a:gd name="T7" fmla="*/ 175 h 348"/>
                  <a:gd name="T8" fmla="*/ 0 w 55"/>
                  <a:gd name="T9" fmla="*/ 348 h 348"/>
                </a:gdLst>
                <a:ahLst/>
                <a:cxnLst>
                  <a:cxn ang="0">
                    <a:pos x="T0" y="T1"/>
                  </a:cxn>
                  <a:cxn ang="0">
                    <a:pos x="T2" y="T3"/>
                  </a:cxn>
                  <a:cxn ang="0">
                    <a:pos x="T4" y="T5"/>
                  </a:cxn>
                  <a:cxn ang="0">
                    <a:pos x="T6" y="T7"/>
                  </a:cxn>
                  <a:cxn ang="0">
                    <a:pos x="T8" y="T9"/>
                  </a:cxn>
                </a:cxnLst>
                <a:rect l="0" t="0" r="r" b="b"/>
                <a:pathLst>
                  <a:path w="55" h="348">
                    <a:moveTo>
                      <a:pt x="55" y="0"/>
                    </a:moveTo>
                    <a:lnTo>
                      <a:pt x="55" y="0"/>
                    </a:lnTo>
                    <a:lnTo>
                      <a:pt x="40" y="86"/>
                    </a:lnTo>
                    <a:lnTo>
                      <a:pt x="27" y="175"/>
                    </a:lnTo>
                    <a:lnTo>
                      <a:pt x="0" y="34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0" name="Freeform 63"/>
              <p:cNvSpPr>
                <a:spLocks/>
              </p:cNvSpPr>
              <p:nvPr/>
            </p:nvSpPr>
            <p:spPr bwMode="auto">
              <a:xfrm>
                <a:off x="6366462" y="2490763"/>
                <a:ext cx="114300" cy="563563"/>
              </a:xfrm>
              <a:custGeom>
                <a:avLst/>
                <a:gdLst>
                  <a:gd name="T0" fmla="*/ 55 w 72"/>
                  <a:gd name="T1" fmla="*/ 5 h 355"/>
                  <a:gd name="T2" fmla="*/ 55 w 72"/>
                  <a:gd name="T3" fmla="*/ 5 h 355"/>
                  <a:gd name="T4" fmla="*/ 28 w 72"/>
                  <a:gd name="T5" fmla="*/ 177 h 355"/>
                  <a:gd name="T6" fmla="*/ 0 w 72"/>
                  <a:gd name="T7" fmla="*/ 353 h 355"/>
                  <a:gd name="T8" fmla="*/ 0 w 72"/>
                  <a:gd name="T9" fmla="*/ 353 h 355"/>
                  <a:gd name="T10" fmla="*/ 3 w 72"/>
                  <a:gd name="T11" fmla="*/ 353 h 355"/>
                  <a:gd name="T12" fmla="*/ 3 w 72"/>
                  <a:gd name="T13" fmla="*/ 355 h 355"/>
                  <a:gd name="T14" fmla="*/ 10 w 72"/>
                  <a:gd name="T15" fmla="*/ 355 h 355"/>
                  <a:gd name="T16" fmla="*/ 18 w 72"/>
                  <a:gd name="T17" fmla="*/ 353 h 355"/>
                  <a:gd name="T18" fmla="*/ 20 w 72"/>
                  <a:gd name="T19" fmla="*/ 348 h 355"/>
                  <a:gd name="T20" fmla="*/ 20 w 72"/>
                  <a:gd name="T21" fmla="*/ 348 h 355"/>
                  <a:gd name="T22" fmla="*/ 45 w 72"/>
                  <a:gd name="T23" fmla="*/ 175 h 355"/>
                  <a:gd name="T24" fmla="*/ 72 w 72"/>
                  <a:gd name="T25" fmla="*/ 2 h 355"/>
                  <a:gd name="T26" fmla="*/ 72 w 72"/>
                  <a:gd name="T27" fmla="*/ 2 h 355"/>
                  <a:gd name="T28" fmla="*/ 70 w 72"/>
                  <a:gd name="T29" fmla="*/ 0 h 355"/>
                  <a:gd name="T30" fmla="*/ 65 w 72"/>
                  <a:gd name="T31" fmla="*/ 0 h 355"/>
                  <a:gd name="T32" fmla="*/ 57 w 72"/>
                  <a:gd name="T33" fmla="*/ 2 h 355"/>
                  <a:gd name="T34" fmla="*/ 55 w 72"/>
                  <a:gd name="T35" fmla="*/ 5 h 355"/>
                  <a:gd name="T36" fmla="*/ 55 w 72"/>
                  <a:gd name="T37" fmla="*/ 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355">
                    <a:moveTo>
                      <a:pt x="55" y="5"/>
                    </a:moveTo>
                    <a:lnTo>
                      <a:pt x="55" y="5"/>
                    </a:lnTo>
                    <a:lnTo>
                      <a:pt x="28" y="177"/>
                    </a:lnTo>
                    <a:lnTo>
                      <a:pt x="0" y="353"/>
                    </a:lnTo>
                    <a:lnTo>
                      <a:pt x="0" y="353"/>
                    </a:lnTo>
                    <a:lnTo>
                      <a:pt x="3" y="353"/>
                    </a:lnTo>
                    <a:lnTo>
                      <a:pt x="3" y="355"/>
                    </a:lnTo>
                    <a:lnTo>
                      <a:pt x="10" y="355"/>
                    </a:lnTo>
                    <a:lnTo>
                      <a:pt x="18" y="353"/>
                    </a:lnTo>
                    <a:lnTo>
                      <a:pt x="20" y="348"/>
                    </a:lnTo>
                    <a:lnTo>
                      <a:pt x="20" y="348"/>
                    </a:lnTo>
                    <a:lnTo>
                      <a:pt x="45" y="175"/>
                    </a:lnTo>
                    <a:lnTo>
                      <a:pt x="72" y="2"/>
                    </a:lnTo>
                    <a:lnTo>
                      <a:pt x="72" y="2"/>
                    </a:lnTo>
                    <a:lnTo>
                      <a:pt x="70" y="0"/>
                    </a:lnTo>
                    <a:lnTo>
                      <a:pt x="65" y="0"/>
                    </a:lnTo>
                    <a:lnTo>
                      <a:pt x="57" y="2"/>
                    </a:lnTo>
                    <a:lnTo>
                      <a:pt x="55" y="5"/>
                    </a:lnTo>
                    <a:lnTo>
                      <a:pt x="5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1" name="Freeform 64"/>
              <p:cNvSpPr>
                <a:spLocks/>
              </p:cNvSpPr>
              <p:nvPr/>
            </p:nvSpPr>
            <p:spPr bwMode="auto">
              <a:xfrm>
                <a:off x="6563312" y="2478063"/>
                <a:ext cx="58738" cy="463550"/>
              </a:xfrm>
              <a:custGeom>
                <a:avLst/>
                <a:gdLst>
                  <a:gd name="T0" fmla="*/ 37 w 37"/>
                  <a:gd name="T1" fmla="*/ 0 h 292"/>
                  <a:gd name="T2" fmla="*/ 37 w 37"/>
                  <a:gd name="T3" fmla="*/ 0 h 292"/>
                  <a:gd name="T4" fmla="*/ 32 w 37"/>
                  <a:gd name="T5" fmla="*/ 72 h 292"/>
                  <a:gd name="T6" fmla="*/ 22 w 37"/>
                  <a:gd name="T7" fmla="*/ 146 h 292"/>
                  <a:gd name="T8" fmla="*/ 12 w 37"/>
                  <a:gd name="T9" fmla="*/ 220 h 292"/>
                  <a:gd name="T10" fmla="*/ 0 w 37"/>
                  <a:gd name="T11" fmla="*/ 292 h 292"/>
                  <a:gd name="T12" fmla="*/ 37 w 37"/>
                  <a:gd name="T13" fmla="*/ 0 h 292"/>
                </a:gdLst>
                <a:ahLst/>
                <a:cxnLst>
                  <a:cxn ang="0">
                    <a:pos x="T0" y="T1"/>
                  </a:cxn>
                  <a:cxn ang="0">
                    <a:pos x="T2" y="T3"/>
                  </a:cxn>
                  <a:cxn ang="0">
                    <a:pos x="T4" y="T5"/>
                  </a:cxn>
                  <a:cxn ang="0">
                    <a:pos x="T6" y="T7"/>
                  </a:cxn>
                  <a:cxn ang="0">
                    <a:pos x="T8" y="T9"/>
                  </a:cxn>
                  <a:cxn ang="0">
                    <a:pos x="T10" y="T11"/>
                  </a:cxn>
                  <a:cxn ang="0">
                    <a:pos x="T12" y="T13"/>
                  </a:cxn>
                </a:cxnLst>
                <a:rect l="0" t="0" r="r" b="b"/>
                <a:pathLst>
                  <a:path w="37" h="292">
                    <a:moveTo>
                      <a:pt x="37" y="0"/>
                    </a:moveTo>
                    <a:lnTo>
                      <a:pt x="37" y="0"/>
                    </a:lnTo>
                    <a:lnTo>
                      <a:pt x="32" y="72"/>
                    </a:lnTo>
                    <a:lnTo>
                      <a:pt x="22" y="146"/>
                    </a:lnTo>
                    <a:lnTo>
                      <a:pt x="12" y="220"/>
                    </a:lnTo>
                    <a:lnTo>
                      <a:pt x="0" y="292"/>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2" name="Freeform 65"/>
              <p:cNvSpPr>
                <a:spLocks/>
              </p:cNvSpPr>
              <p:nvPr/>
            </p:nvSpPr>
            <p:spPr bwMode="auto">
              <a:xfrm>
                <a:off x="6563312" y="2478063"/>
                <a:ext cx="58738" cy="463550"/>
              </a:xfrm>
              <a:custGeom>
                <a:avLst/>
                <a:gdLst>
                  <a:gd name="T0" fmla="*/ 37 w 37"/>
                  <a:gd name="T1" fmla="*/ 0 h 292"/>
                  <a:gd name="T2" fmla="*/ 37 w 37"/>
                  <a:gd name="T3" fmla="*/ 0 h 292"/>
                  <a:gd name="T4" fmla="*/ 32 w 37"/>
                  <a:gd name="T5" fmla="*/ 72 h 292"/>
                  <a:gd name="T6" fmla="*/ 22 w 37"/>
                  <a:gd name="T7" fmla="*/ 146 h 292"/>
                  <a:gd name="T8" fmla="*/ 12 w 37"/>
                  <a:gd name="T9" fmla="*/ 220 h 292"/>
                  <a:gd name="T10" fmla="*/ 0 w 37"/>
                  <a:gd name="T11" fmla="*/ 292 h 292"/>
                </a:gdLst>
                <a:ahLst/>
                <a:cxnLst>
                  <a:cxn ang="0">
                    <a:pos x="T0" y="T1"/>
                  </a:cxn>
                  <a:cxn ang="0">
                    <a:pos x="T2" y="T3"/>
                  </a:cxn>
                  <a:cxn ang="0">
                    <a:pos x="T4" y="T5"/>
                  </a:cxn>
                  <a:cxn ang="0">
                    <a:pos x="T6" y="T7"/>
                  </a:cxn>
                  <a:cxn ang="0">
                    <a:pos x="T8" y="T9"/>
                  </a:cxn>
                  <a:cxn ang="0">
                    <a:pos x="T10" y="T11"/>
                  </a:cxn>
                </a:cxnLst>
                <a:rect l="0" t="0" r="r" b="b"/>
                <a:pathLst>
                  <a:path w="37" h="292">
                    <a:moveTo>
                      <a:pt x="37" y="0"/>
                    </a:moveTo>
                    <a:lnTo>
                      <a:pt x="37" y="0"/>
                    </a:lnTo>
                    <a:lnTo>
                      <a:pt x="32" y="72"/>
                    </a:lnTo>
                    <a:lnTo>
                      <a:pt x="22" y="146"/>
                    </a:lnTo>
                    <a:lnTo>
                      <a:pt x="12" y="220"/>
                    </a:lnTo>
                    <a:lnTo>
                      <a:pt x="0" y="29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3" name="Freeform 66"/>
              <p:cNvSpPr>
                <a:spLocks/>
              </p:cNvSpPr>
              <p:nvPr/>
            </p:nvSpPr>
            <p:spPr bwMode="auto">
              <a:xfrm>
                <a:off x="6547437" y="2466951"/>
                <a:ext cx="90488" cy="485775"/>
              </a:xfrm>
              <a:custGeom>
                <a:avLst/>
                <a:gdLst>
                  <a:gd name="T0" fmla="*/ 37 w 57"/>
                  <a:gd name="T1" fmla="*/ 7 h 306"/>
                  <a:gd name="T2" fmla="*/ 37 w 57"/>
                  <a:gd name="T3" fmla="*/ 7 h 306"/>
                  <a:gd name="T4" fmla="*/ 32 w 57"/>
                  <a:gd name="T5" fmla="*/ 81 h 306"/>
                  <a:gd name="T6" fmla="*/ 22 w 57"/>
                  <a:gd name="T7" fmla="*/ 155 h 306"/>
                  <a:gd name="T8" fmla="*/ 12 w 57"/>
                  <a:gd name="T9" fmla="*/ 227 h 306"/>
                  <a:gd name="T10" fmla="*/ 0 w 57"/>
                  <a:gd name="T11" fmla="*/ 299 h 306"/>
                  <a:gd name="T12" fmla="*/ 0 w 57"/>
                  <a:gd name="T13" fmla="*/ 299 h 306"/>
                  <a:gd name="T14" fmla="*/ 0 w 57"/>
                  <a:gd name="T15" fmla="*/ 301 h 306"/>
                  <a:gd name="T16" fmla="*/ 0 w 57"/>
                  <a:gd name="T17" fmla="*/ 303 h 306"/>
                  <a:gd name="T18" fmla="*/ 7 w 57"/>
                  <a:gd name="T19" fmla="*/ 306 h 306"/>
                  <a:gd name="T20" fmla="*/ 15 w 57"/>
                  <a:gd name="T21" fmla="*/ 303 h 306"/>
                  <a:gd name="T22" fmla="*/ 17 w 57"/>
                  <a:gd name="T23" fmla="*/ 299 h 306"/>
                  <a:gd name="T24" fmla="*/ 17 w 57"/>
                  <a:gd name="T25" fmla="*/ 299 h 306"/>
                  <a:gd name="T26" fmla="*/ 32 w 57"/>
                  <a:gd name="T27" fmla="*/ 224 h 306"/>
                  <a:gd name="T28" fmla="*/ 42 w 57"/>
                  <a:gd name="T29" fmla="*/ 153 h 306"/>
                  <a:gd name="T30" fmla="*/ 49 w 57"/>
                  <a:gd name="T31" fmla="*/ 79 h 306"/>
                  <a:gd name="T32" fmla="*/ 57 w 57"/>
                  <a:gd name="T33" fmla="*/ 7 h 306"/>
                  <a:gd name="T34" fmla="*/ 57 w 57"/>
                  <a:gd name="T35" fmla="*/ 7 h 306"/>
                  <a:gd name="T36" fmla="*/ 57 w 57"/>
                  <a:gd name="T37" fmla="*/ 5 h 306"/>
                  <a:gd name="T38" fmla="*/ 54 w 57"/>
                  <a:gd name="T39" fmla="*/ 2 h 306"/>
                  <a:gd name="T40" fmla="*/ 47 w 57"/>
                  <a:gd name="T41" fmla="*/ 0 h 306"/>
                  <a:gd name="T42" fmla="*/ 42 w 57"/>
                  <a:gd name="T43" fmla="*/ 2 h 306"/>
                  <a:gd name="T44" fmla="*/ 40 w 57"/>
                  <a:gd name="T45" fmla="*/ 5 h 306"/>
                  <a:gd name="T46" fmla="*/ 37 w 57"/>
                  <a:gd name="T47" fmla="*/ 7 h 306"/>
                  <a:gd name="T48" fmla="*/ 37 w 57"/>
                  <a:gd name="T49" fmla="*/ 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06">
                    <a:moveTo>
                      <a:pt x="37" y="7"/>
                    </a:moveTo>
                    <a:lnTo>
                      <a:pt x="37" y="7"/>
                    </a:lnTo>
                    <a:lnTo>
                      <a:pt x="32" y="81"/>
                    </a:lnTo>
                    <a:lnTo>
                      <a:pt x="22" y="155"/>
                    </a:lnTo>
                    <a:lnTo>
                      <a:pt x="12" y="227"/>
                    </a:lnTo>
                    <a:lnTo>
                      <a:pt x="0" y="299"/>
                    </a:lnTo>
                    <a:lnTo>
                      <a:pt x="0" y="299"/>
                    </a:lnTo>
                    <a:lnTo>
                      <a:pt x="0" y="301"/>
                    </a:lnTo>
                    <a:lnTo>
                      <a:pt x="0" y="303"/>
                    </a:lnTo>
                    <a:lnTo>
                      <a:pt x="7" y="306"/>
                    </a:lnTo>
                    <a:lnTo>
                      <a:pt x="15" y="303"/>
                    </a:lnTo>
                    <a:lnTo>
                      <a:pt x="17" y="299"/>
                    </a:lnTo>
                    <a:lnTo>
                      <a:pt x="17" y="299"/>
                    </a:lnTo>
                    <a:lnTo>
                      <a:pt x="32" y="224"/>
                    </a:lnTo>
                    <a:lnTo>
                      <a:pt x="42" y="153"/>
                    </a:lnTo>
                    <a:lnTo>
                      <a:pt x="49" y="79"/>
                    </a:lnTo>
                    <a:lnTo>
                      <a:pt x="57" y="7"/>
                    </a:lnTo>
                    <a:lnTo>
                      <a:pt x="57" y="7"/>
                    </a:lnTo>
                    <a:lnTo>
                      <a:pt x="57" y="5"/>
                    </a:lnTo>
                    <a:lnTo>
                      <a:pt x="54" y="2"/>
                    </a:lnTo>
                    <a:lnTo>
                      <a:pt x="47" y="0"/>
                    </a:lnTo>
                    <a:lnTo>
                      <a:pt x="42" y="2"/>
                    </a:lnTo>
                    <a:lnTo>
                      <a:pt x="40" y="5"/>
                    </a:lnTo>
                    <a:lnTo>
                      <a:pt x="37" y="7"/>
                    </a:ln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4" name="Freeform 67"/>
              <p:cNvSpPr>
                <a:spLocks/>
              </p:cNvSpPr>
              <p:nvPr/>
            </p:nvSpPr>
            <p:spPr bwMode="auto">
              <a:xfrm>
                <a:off x="6691900" y="2713013"/>
                <a:ext cx="0" cy="176213"/>
              </a:xfrm>
              <a:custGeom>
                <a:avLst/>
                <a:gdLst>
                  <a:gd name="T0" fmla="*/ 0 h 111"/>
                  <a:gd name="T1" fmla="*/ 0 h 111"/>
                  <a:gd name="T2" fmla="*/ 111 h 111"/>
                  <a:gd name="T3" fmla="*/ 0 h 111"/>
                </a:gdLst>
                <a:ahLst/>
                <a:cxnLst>
                  <a:cxn ang="0">
                    <a:pos x="0" y="T0"/>
                  </a:cxn>
                  <a:cxn ang="0">
                    <a:pos x="0" y="T1"/>
                  </a:cxn>
                  <a:cxn ang="0">
                    <a:pos x="0" y="T2"/>
                  </a:cxn>
                  <a:cxn ang="0">
                    <a:pos x="0" y="T3"/>
                  </a:cxn>
                </a:cxnLst>
                <a:rect l="0" t="0" r="r" b="b"/>
                <a:pathLst>
                  <a:path h="111">
                    <a:moveTo>
                      <a:pt x="0" y="0"/>
                    </a:moveTo>
                    <a:lnTo>
                      <a:pt x="0" y="0"/>
                    </a:lnTo>
                    <a:lnTo>
                      <a:pt x="0" y="11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5" name="Freeform 68"/>
              <p:cNvSpPr>
                <a:spLocks/>
              </p:cNvSpPr>
              <p:nvPr/>
            </p:nvSpPr>
            <p:spPr bwMode="auto">
              <a:xfrm>
                <a:off x="6691900" y="2713013"/>
                <a:ext cx="0" cy="176213"/>
              </a:xfrm>
              <a:custGeom>
                <a:avLst/>
                <a:gdLst>
                  <a:gd name="T0" fmla="*/ 0 h 111"/>
                  <a:gd name="T1" fmla="*/ 0 h 111"/>
                  <a:gd name="T2" fmla="*/ 111 h 111"/>
                </a:gdLst>
                <a:ahLst/>
                <a:cxnLst>
                  <a:cxn ang="0">
                    <a:pos x="0" y="T0"/>
                  </a:cxn>
                  <a:cxn ang="0">
                    <a:pos x="0" y="T1"/>
                  </a:cxn>
                  <a:cxn ang="0">
                    <a:pos x="0" y="T2"/>
                  </a:cxn>
                </a:cxnLst>
                <a:rect l="0" t="0" r="r" b="b"/>
                <a:pathLst>
                  <a:path h="111">
                    <a:moveTo>
                      <a:pt x="0" y="0"/>
                    </a:moveTo>
                    <a:lnTo>
                      <a:pt x="0" y="0"/>
                    </a:lnTo>
                    <a:lnTo>
                      <a:pt x="0" y="1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6" name="Freeform 69"/>
              <p:cNvSpPr>
                <a:spLocks/>
              </p:cNvSpPr>
              <p:nvPr/>
            </p:nvSpPr>
            <p:spPr bwMode="auto">
              <a:xfrm>
                <a:off x="6676025" y="2705076"/>
                <a:ext cx="31750" cy="192088"/>
              </a:xfrm>
              <a:custGeom>
                <a:avLst/>
                <a:gdLst>
                  <a:gd name="T0" fmla="*/ 0 w 20"/>
                  <a:gd name="T1" fmla="*/ 8 h 121"/>
                  <a:gd name="T2" fmla="*/ 0 w 20"/>
                  <a:gd name="T3" fmla="*/ 8 h 121"/>
                  <a:gd name="T4" fmla="*/ 0 w 20"/>
                  <a:gd name="T5" fmla="*/ 119 h 121"/>
                  <a:gd name="T6" fmla="*/ 0 w 20"/>
                  <a:gd name="T7" fmla="*/ 119 h 121"/>
                  <a:gd name="T8" fmla="*/ 3 w 20"/>
                  <a:gd name="T9" fmla="*/ 121 h 121"/>
                  <a:gd name="T10" fmla="*/ 10 w 20"/>
                  <a:gd name="T11" fmla="*/ 119 h 121"/>
                  <a:gd name="T12" fmla="*/ 15 w 20"/>
                  <a:gd name="T13" fmla="*/ 116 h 121"/>
                  <a:gd name="T14" fmla="*/ 18 w 20"/>
                  <a:gd name="T15" fmla="*/ 114 h 121"/>
                  <a:gd name="T16" fmla="*/ 18 w 20"/>
                  <a:gd name="T17" fmla="*/ 114 h 121"/>
                  <a:gd name="T18" fmla="*/ 20 w 20"/>
                  <a:gd name="T19" fmla="*/ 3 h 121"/>
                  <a:gd name="T20" fmla="*/ 20 w 20"/>
                  <a:gd name="T21" fmla="*/ 3 h 121"/>
                  <a:gd name="T22" fmla="*/ 18 w 20"/>
                  <a:gd name="T23" fmla="*/ 0 h 121"/>
                  <a:gd name="T24" fmla="*/ 10 w 20"/>
                  <a:gd name="T25" fmla="*/ 3 h 121"/>
                  <a:gd name="T26" fmla="*/ 5 w 20"/>
                  <a:gd name="T27" fmla="*/ 5 h 121"/>
                  <a:gd name="T28" fmla="*/ 0 w 20"/>
                  <a:gd name="T29" fmla="*/ 8 h 121"/>
                  <a:gd name="T30" fmla="*/ 0 w 20"/>
                  <a:gd name="T31"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1">
                    <a:moveTo>
                      <a:pt x="0" y="8"/>
                    </a:moveTo>
                    <a:lnTo>
                      <a:pt x="0" y="8"/>
                    </a:lnTo>
                    <a:lnTo>
                      <a:pt x="0" y="119"/>
                    </a:lnTo>
                    <a:lnTo>
                      <a:pt x="0" y="119"/>
                    </a:lnTo>
                    <a:lnTo>
                      <a:pt x="3" y="121"/>
                    </a:lnTo>
                    <a:lnTo>
                      <a:pt x="10" y="119"/>
                    </a:lnTo>
                    <a:lnTo>
                      <a:pt x="15" y="116"/>
                    </a:lnTo>
                    <a:lnTo>
                      <a:pt x="18" y="114"/>
                    </a:lnTo>
                    <a:lnTo>
                      <a:pt x="18" y="114"/>
                    </a:lnTo>
                    <a:lnTo>
                      <a:pt x="20" y="3"/>
                    </a:lnTo>
                    <a:lnTo>
                      <a:pt x="20" y="3"/>
                    </a:lnTo>
                    <a:lnTo>
                      <a:pt x="18" y="0"/>
                    </a:lnTo>
                    <a:lnTo>
                      <a:pt x="10" y="3"/>
                    </a:lnTo>
                    <a:lnTo>
                      <a:pt x="5" y="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7" name="Freeform 70"/>
              <p:cNvSpPr>
                <a:spLocks/>
              </p:cNvSpPr>
              <p:nvPr/>
            </p:nvSpPr>
            <p:spPr bwMode="auto">
              <a:xfrm>
                <a:off x="3301000" y="2446313"/>
                <a:ext cx="266700" cy="623888"/>
              </a:xfrm>
              <a:custGeom>
                <a:avLst/>
                <a:gdLst>
                  <a:gd name="T0" fmla="*/ 168 w 168"/>
                  <a:gd name="T1" fmla="*/ 0 h 393"/>
                  <a:gd name="T2" fmla="*/ 168 w 168"/>
                  <a:gd name="T3" fmla="*/ 0 h 393"/>
                  <a:gd name="T4" fmla="*/ 143 w 168"/>
                  <a:gd name="T5" fmla="*/ 47 h 393"/>
                  <a:gd name="T6" fmla="*/ 118 w 168"/>
                  <a:gd name="T7" fmla="*/ 97 h 393"/>
                  <a:gd name="T8" fmla="*/ 76 w 168"/>
                  <a:gd name="T9" fmla="*/ 195 h 393"/>
                  <a:gd name="T10" fmla="*/ 37 w 168"/>
                  <a:gd name="T11" fmla="*/ 294 h 393"/>
                  <a:gd name="T12" fmla="*/ 0 w 168"/>
                  <a:gd name="T13" fmla="*/ 393 h 393"/>
                  <a:gd name="T14" fmla="*/ 168 w 168"/>
                  <a:gd name="T15" fmla="*/ 0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93">
                    <a:moveTo>
                      <a:pt x="168" y="0"/>
                    </a:moveTo>
                    <a:lnTo>
                      <a:pt x="168" y="0"/>
                    </a:lnTo>
                    <a:lnTo>
                      <a:pt x="143" y="47"/>
                    </a:lnTo>
                    <a:lnTo>
                      <a:pt x="118" y="97"/>
                    </a:lnTo>
                    <a:lnTo>
                      <a:pt x="76" y="195"/>
                    </a:lnTo>
                    <a:lnTo>
                      <a:pt x="37" y="294"/>
                    </a:lnTo>
                    <a:lnTo>
                      <a:pt x="0" y="393"/>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8" name="Freeform 71"/>
              <p:cNvSpPr>
                <a:spLocks/>
              </p:cNvSpPr>
              <p:nvPr/>
            </p:nvSpPr>
            <p:spPr bwMode="auto">
              <a:xfrm>
                <a:off x="3301000" y="2446313"/>
                <a:ext cx="266700" cy="623888"/>
              </a:xfrm>
              <a:custGeom>
                <a:avLst/>
                <a:gdLst>
                  <a:gd name="T0" fmla="*/ 168 w 168"/>
                  <a:gd name="T1" fmla="*/ 0 h 393"/>
                  <a:gd name="T2" fmla="*/ 168 w 168"/>
                  <a:gd name="T3" fmla="*/ 0 h 393"/>
                  <a:gd name="T4" fmla="*/ 143 w 168"/>
                  <a:gd name="T5" fmla="*/ 47 h 393"/>
                  <a:gd name="T6" fmla="*/ 118 w 168"/>
                  <a:gd name="T7" fmla="*/ 97 h 393"/>
                  <a:gd name="T8" fmla="*/ 76 w 168"/>
                  <a:gd name="T9" fmla="*/ 195 h 393"/>
                  <a:gd name="T10" fmla="*/ 37 w 168"/>
                  <a:gd name="T11" fmla="*/ 294 h 393"/>
                  <a:gd name="T12" fmla="*/ 0 w 168"/>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168" h="393">
                    <a:moveTo>
                      <a:pt x="168" y="0"/>
                    </a:moveTo>
                    <a:lnTo>
                      <a:pt x="168" y="0"/>
                    </a:lnTo>
                    <a:lnTo>
                      <a:pt x="143" y="47"/>
                    </a:lnTo>
                    <a:lnTo>
                      <a:pt x="118" y="97"/>
                    </a:lnTo>
                    <a:lnTo>
                      <a:pt x="76" y="195"/>
                    </a:lnTo>
                    <a:lnTo>
                      <a:pt x="37" y="294"/>
                    </a:lnTo>
                    <a:lnTo>
                      <a:pt x="0" y="39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72"/>
              <p:cNvSpPr>
                <a:spLocks/>
              </p:cNvSpPr>
              <p:nvPr/>
            </p:nvSpPr>
            <p:spPr bwMode="auto">
              <a:xfrm>
                <a:off x="3285125" y="2438376"/>
                <a:ext cx="298450" cy="642938"/>
              </a:xfrm>
              <a:custGeom>
                <a:avLst/>
                <a:gdLst>
                  <a:gd name="T0" fmla="*/ 168 w 188"/>
                  <a:gd name="T1" fmla="*/ 5 h 405"/>
                  <a:gd name="T2" fmla="*/ 168 w 188"/>
                  <a:gd name="T3" fmla="*/ 5 h 405"/>
                  <a:gd name="T4" fmla="*/ 143 w 188"/>
                  <a:gd name="T5" fmla="*/ 52 h 405"/>
                  <a:gd name="T6" fmla="*/ 121 w 188"/>
                  <a:gd name="T7" fmla="*/ 102 h 405"/>
                  <a:gd name="T8" fmla="*/ 76 w 188"/>
                  <a:gd name="T9" fmla="*/ 198 h 405"/>
                  <a:gd name="T10" fmla="*/ 37 w 188"/>
                  <a:gd name="T11" fmla="*/ 299 h 405"/>
                  <a:gd name="T12" fmla="*/ 0 w 188"/>
                  <a:gd name="T13" fmla="*/ 398 h 405"/>
                  <a:gd name="T14" fmla="*/ 0 w 188"/>
                  <a:gd name="T15" fmla="*/ 398 h 405"/>
                  <a:gd name="T16" fmla="*/ 0 w 188"/>
                  <a:gd name="T17" fmla="*/ 400 h 405"/>
                  <a:gd name="T18" fmla="*/ 0 w 188"/>
                  <a:gd name="T19" fmla="*/ 403 h 405"/>
                  <a:gd name="T20" fmla="*/ 7 w 188"/>
                  <a:gd name="T21" fmla="*/ 405 h 405"/>
                  <a:gd name="T22" fmla="*/ 15 w 188"/>
                  <a:gd name="T23" fmla="*/ 403 h 405"/>
                  <a:gd name="T24" fmla="*/ 17 w 188"/>
                  <a:gd name="T25" fmla="*/ 400 h 405"/>
                  <a:gd name="T26" fmla="*/ 17 w 188"/>
                  <a:gd name="T27" fmla="*/ 400 h 405"/>
                  <a:gd name="T28" fmla="*/ 57 w 188"/>
                  <a:gd name="T29" fmla="*/ 299 h 405"/>
                  <a:gd name="T30" fmla="*/ 96 w 188"/>
                  <a:gd name="T31" fmla="*/ 200 h 405"/>
                  <a:gd name="T32" fmla="*/ 138 w 188"/>
                  <a:gd name="T33" fmla="*/ 102 h 405"/>
                  <a:gd name="T34" fmla="*/ 160 w 188"/>
                  <a:gd name="T35" fmla="*/ 55 h 405"/>
                  <a:gd name="T36" fmla="*/ 185 w 188"/>
                  <a:gd name="T37" fmla="*/ 5 h 405"/>
                  <a:gd name="T38" fmla="*/ 185 w 188"/>
                  <a:gd name="T39" fmla="*/ 5 h 405"/>
                  <a:gd name="T40" fmla="*/ 188 w 188"/>
                  <a:gd name="T41" fmla="*/ 3 h 405"/>
                  <a:gd name="T42" fmla="*/ 185 w 188"/>
                  <a:gd name="T43" fmla="*/ 0 h 405"/>
                  <a:gd name="T44" fmla="*/ 180 w 188"/>
                  <a:gd name="T45" fmla="*/ 0 h 405"/>
                  <a:gd name="T46" fmla="*/ 173 w 188"/>
                  <a:gd name="T47" fmla="*/ 0 h 405"/>
                  <a:gd name="T48" fmla="*/ 168 w 188"/>
                  <a:gd name="T49" fmla="*/ 5 h 405"/>
                  <a:gd name="T50" fmla="*/ 168 w 188"/>
                  <a:gd name="T51" fmla="*/ 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8" h="405">
                    <a:moveTo>
                      <a:pt x="168" y="5"/>
                    </a:moveTo>
                    <a:lnTo>
                      <a:pt x="168" y="5"/>
                    </a:lnTo>
                    <a:lnTo>
                      <a:pt x="143" y="52"/>
                    </a:lnTo>
                    <a:lnTo>
                      <a:pt x="121" y="102"/>
                    </a:lnTo>
                    <a:lnTo>
                      <a:pt x="76" y="198"/>
                    </a:lnTo>
                    <a:lnTo>
                      <a:pt x="37" y="299"/>
                    </a:lnTo>
                    <a:lnTo>
                      <a:pt x="0" y="398"/>
                    </a:lnTo>
                    <a:lnTo>
                      <a:pt x="0" y="398"/>
                    </a:lnTo>
                    <a:lnTo>
                      <a:pt x="0" y="400"/>
                    </a:lnTo>
                    <a:lnTo>
                      <a:pt x="0" y="403"/>
                    </a:lnTo>
                    <a:lnTo>
                      <a:pt x="7" y="405"/>
                    </a:lnTo>
                    <a:lnTo>
                      <a:pt x="15" y="403"/>
                    </a:lnTo>
                    <a:lnTo>
                      <a:pt x="17" y="400"/>
                    </a:lnTo>
                    <a:lnTo>
                      <a:pt x="17" y="400"/>
                    </a:lnTo>
                    <a:lnTo>
                      <a:pt x="57" y="299"/>
                    </a:lnTo>
                    <a:lnTo>
                      <a:pt x="96" y="200"/>
                    </a:lnTo>
                    <a:lnTo>
                      <a:pt x="138" y="102"/>
                    </a:lnTo>
                    <a:lnTo>
                      <a:pt x="160" y="55"/>
                    </a:lnTo>
                    <a:lnTo>
                      <a:pt x="185" y="5"/>
                    </a:lnTo>
                    <a:lnTo>
                      <a:pt x="185" y="5"/>
                    </a:lnTo>
                    <a:lnTo>
                      <a:pt x="188" y="3"/>
                    </a:lnTo>
                    <a:lnTo>
                      <a:pt x="185" y="0"/>
                    </a:lnTo>
                    <a:lnTo>
                      <a:pt x="180" y="0"/>
                    </a:lnTo>
                    <a:lnTo>
                      <a:pt x="173" y="0"/>
                    </a:lnTo>
                    <a:lnTo>
                      <a:pt x="168" y="5"/>
                    </a:lnTo>
                    <a:lnTo>
                      <a:pt x="16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73"/>
              <p:cNvSpPr>
                <a:spLocks/>
              </p:cNvSpPr>
              <p:nvPr/>
            </p:nvSpPr>
            <p:spPr bwMode="auto">
              <a:xfrm>
                <a:off x="3266075" y="2435201"/>
                <a:ext cx="93663" cy="509588"/>
              </a:xfrm>
              <a:custGeom>
                <a:avLst/>
                <a:gdLst>
                  <a:gd name="T0" fmla="*/ 59 w 59"/>
                  <a:gd name="T1" fmla="*/ 0 h 321"/>
                  <a:gd name="T2" fmla="*/ 59 w 59"/>
                  <a:gd name="T3" fmla="*/ 0 h 321"/>
                  <a:gd name="T4" fmla="*/ 44 w 59"/>
                  <a:gd name="T5" fmla="*/ 37 h 321"/>
                  <a:gd name="T6" fmla="*/ 34 w 59"/>
                  <a:gd name="T7" fmla="*/ 77 h 321"/>
                  <a:gd name="T8" fmla="*/ 27 w 59"/>
                  <a:gd name="T9" fmla="*/ 116 h 321"/>
                  <a:gd name="T10" fmla="*/ 19 w 59"/>
                  <a:gd name="T11" fmla="*/ 158 h 321"/>
                  <a:gd name="T12" fmla="*/ 9 w 59"/>
                  <a:gd name="T13" fmla="*/ 240 h 321"/>
                  <a:gd name="T14" fmla="*/ 0 w 59"/>
                  <a:gd name="T15" fmla="*/ 321 h 321"/>
                  <a:gd name="T16" fmla="*/ 59 w 59"/>
                  <a:gd name="T17"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21">
                    <a:moveTo>
                      <a:pt x="59" y="0"/>
                    </a:moveTo>
                    <a:lnTo>
                      <a:pt x="59" y="0"/>
                    </a:lnTo>
                    <a:lnTo>
                      <a:pt x="44" y="37"/>
                    </a:lnTo>
                    <a:lnTo>
                      <a:pt x="34" y="77"/>
                    </a:lnTo>
                    <a:lnTo>
                      <a:pt x="27" y="116"/>
                    </a:lnTo>
                    <a:lnTo>
                      <a:pt x="19" y="158"/>
                    </a:lnTo>
                    <a:lnTo>
                      <a:pt x="9" y="240"/>
                    </a:lnTo>
                    <a:lnTo>
                      <a:pt x="0" y="321"/>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74"/>
              <p:cNvSpPr>
                <a:spLocks/>
              </p:cNvSpPr>
              <p:nvPr/>
            </p:nvSpPr>
            <p:spPr bwMode="auto">
              <a:xfrm>
                <a:off x="3266075" y="2435201"/>
                <a:ext cx="93663" cy="509588"/>
              </a:xfrm>
              <a:custGeom>
                <a:avLst/>
                <a:gdLst>
                  <a:gd name="T0" fmla="*/ 59 w 59"/>
                  <a:gd name="T1" fmla="*/ 0 h 321"/>
                  <a:gd name="T2" fmla="*/ 59 w 59"/>
                  <a:gd name="T3" fmla="*/ 0 h 321"/>
                  <a:gd name="T4" fmla="*/ 44 w 59"/>
                  <a:gd name="T5" fmla="*/ 37 h 321"/>
                  <a:gd name="T6" fmla="*/ 34 w 59"/>
                  <a:gd name="T7" fmla="*/ 77 h 321"/>
                  <a:gd name="T8" fmla="*/ 27 w 59"/>
                  <a:gd name="T9" fmla="*/ 116 h 321"/>
                  <a:gd name="T10" fmla="*/ 19 w 59"/>
                  <a:gd name="T11" fmla="*/ 158 h 321"/>
                  <a:gd name="T12" fmla="*/ 9 w 59"/>
                  <a:gd name="T13" fmla="*/ 240 h 321"/>
                  <a:gd name="T14" fmla="*/ 0 w 59"/>
                  <a:gd name="T15" fmla="*/ 321 h 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21">
                    <a:moveTo>
                      <a:pt x="59" y="0"/>
                    </a:moveTo>
                    <a:lnTo>
                      <a:pt x="59" y="0"/>
                    </a:lnTo>
                    <a:lnTo>
                      <a:pt x="44" y="37"/>
                    </a:lnTo>
                    <a:lnTo>
                      <a:pt x="34" y="77"/>
                    </a:lnTo>
                    <a:lnTo>
                      <a:pt x="27" y="116"/>
                    </a:lnTo>
                    <a:lnTo>
                      <a:pt x="19" y="158"/>
                    </a:lnTo>
                    <a:lnTo>
                      <a:pt x="9" y="240"/>
                    </a:lnTo>
                    <a:lnTo>
                      <a:pt x="0" y="32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75"/>
              <p:cNvSpPr>
                <a:spLocks/>
              </p:cNvSpPr>
              <p:nvPr/>
            </p:nvSpPr>
            <p:spPr bwMode="auto">
              <a:xfrm>
                <a:off x="3250200" y="2427263"/>
                <a:ext cx="125413" cy="525463"/>
              </a:xfrm>
              <a:custGeom>
                <a:avLst/>
                <a:gdLst>
                  <a:gd name="T0" fmla="*/ 59 w 79"/>
                  <a:gd name="T1" fmla="*/ 5 h 331"/>
                  <a:gd name="T2" fmla="*/ 59 w 79"/>
                  <a:gd name="T3" fmla="*/ 5 h 331"/>
                  <a:gd name="T4" fmla="*/ 47 w 79"/>
                  <a:gd name="T5" fmla="*/ 45 h 331"/>
                  <a:gd name="T6" fmla="*/ 34 w 79"/>
                  <a:gd name="T7" fmla="*/ 84 h 331"/>
                  <a:gd name="T8" fmla="*/ 27 w 79"/>
                  <a:gd name="T9" fmla="*/ 124 h 331"/>
                  <a:gd name="T10" fmla="*/ 19 w 79"/>
                  <a:gd name="T11" fmla="*/ 163 h 331"/>
                  <a:gd name="T12" fmla="*/ 10 w 79"/>
                  <a:gd name="T13" fmla="*/ 245 h 331"/>
                  <a:gd name="T14" fmla="*/ 0 w 79"/>
                  <a:gd name="T15" fmla="*/ 326 h 331"/>
                  <a:gd name="T16" fmla="*/ 0 w 79"/>
                  <a:gd name="T17" fmla="*/ 326 h 331"/>
                  <a:gd name="T18" fmla="*/ 0 w 79"/>
                  <a:gd name="T19" fmla="*/ 328 h 331"/>
                  <a:gd name="T20" fmla="*/ 2 w 79"/>
                  <a:gd name="T21" fmla="*/ 331 h 331"/>
                  <a:gd name="T22" fmla="*/ 10 w 79"/>
                  <a:gd name="T23" fmla="*/ 331 h 331"/>
                  <a:gd name="T24" fmla="*/ 14 w 79"/>
                  <a:gd name="T25" fmla="*/ 328 h 331"/>
                  <a:gd name="T26" fmla="*/ 19 w 79"/>
                  <a:gd name="T27" fmla="*/ 324 h 331"/>
                  <a:gd name="T28" fmla="*/ 19 w 79"/>
                  <a:gd name="T29" fmla="*/ 324 h 331"/>
                  <a:gd name="T30" fmla="*/ 29 w 79"/>
                  <a:gd name="T31" fmla="*/ 242 h 331"/>
                  <a:gd name="T32" fmla="*/ 39 w 79"/>
                  <a:gd name="T33" fmla="*/ 161 h 331"/>
                  <a:gd name="T34" fmla="*/ 47 w 79"/>
                  <a:gd name="T35" fmla="*/ 121 h 331"/>
                  <a:gd name="T36" fmla="*/ 54 w 79"/>
                  <a:gd name="T37" fmla="*/ 82 h 331"/>
                  <a:gd name="T38" fmla="*/ 66 w 79"/>
                  <a:gd name="T39" fmla="*/ 42 h 331"/>
                  <a:gd name="T40" fmla="*/ 79 w 79"/>
                  <a:gd name="T41" fmla="*/ 3 h 331"/>
                  <a:gd name="T42" fmla="*/ 79 w 79"/>
                  <a:gd name="T43" fmla="*/ 3 h 331"/>
                  <a:gd name="T44" fmla="*/ 79 w 79"/>
                  <a:gd name="T45" fmla="*/ 3 h 331"/>
                  <a:gd name="T46" fmla="*/ 76 w 79"/>
                  <a:gd name="T47" fmla="*/ 0 h 331"/>
                  <a:gd name="T48" fmla="*/ 71 w 79"/>
                  <a:gd name="T49" fmla="*/ 0 h 331"/>
                  <a:gd name="T50" fmla="*/ 64 w 79"/>
                  <a:gd name="T51" fmla="*/ 3 h 331"/>
                  <a:gd name="T52" fmla="*/ 59 w 79"/>
                  <a:gd name="T53" fmla="*/ 5 h 331"/>
                  <a:gd name="T54" fmla="*/ 59 w 79"/>
                  <a:gd name="T55" fmla="*/ 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331">
                    <a:moveTo>
                      <a:pt x="59" y="5"/>
                    </a:moveTo>
                    <a:lnTo>
                      <a:pt x="59" y="5"/>
                    </a:lnTo>
                    <a:lnTo>
                      <a:pt x="47" y="45"/>
                    </a:lnTo>
                    <a:lnTo>
                      <a:pt x="34" y="84"/>
                    </a:lnTo>
                    <a:lnTo>
                      <a:pt x="27" y="124"/>
                    </a:lnTo>
                    <a:lnTo>
                      <a:pt x="19" y="163"/>
                    </a:lnTo>
                    <a:lnTo>
                      <a:pt x="10" y="245"/>
                    </a:lnTo>
                    <a:lnTo>
                      <a:pt x="0" y="326"/>
                    </a:lnTo>
                    <a:lnTo>
                      <a:pt x="0" y="326"/>
                    </a:lnTo>
                    <a:lnTo>
                      <a:pt x="0" y="328"/>
                    </a:lnTo>
                    <a:lnTo>
                      <a:pt x="2" y="331"/>
                    </a:lnTo>
                    <a:lnTo>
                      <a:pt x="10" y="331"/>
                    </a:lnTo>
                    <a:lnTo>
                      <a:pt x="14" y="328"/>
                    </a:lnTo>
                    <a:lnTo>
                      <a:pt x="19" y="324"/>
                    </a:lnTo>
                    <a:lnTo>
                      <a:pt x="19" y="324"/>
                    </a:lnTo>
                    <a:lnTo>
                      <a:pt x="29" y="242"/>
                    </a:lnTo>
                    <a:lnTo>
                      <a:pt x="39" y="161"/>
                    </a:lnTo>
                    <a:lnTo>
                      <a:pt x="47" y="121"/>
                    </a:lnTo>
                    <a:lnTo>
                      <a:pt x="54" y="82"/>
                    </a:lnTo>
                    <a:lnTo>
                      <a:pt x="66" y="42"/>
                    </a:lnTo>
                    <a:lnTo>
                      <a:pt x="79" y="3"/>
                    </a:lnTo>
                    <a:lnTo>
                      <a:pt x="79" y="3"/>
                    </a:lnTo>
                    <a:lnTo>
                      <a:pt x="79" y="3"/>
                    </a:lnTo>
                    <a:lnTo>
                      <a:pt x="76" y="0"/>
                    </a:lnTo>
                    <a:lnTo>
                      <a:pt x="71" y="0"/>
                    </a:lnTo>
                    <a:lnTo>
                      <a:pt x="64" y="3"/>
                    </a:lnTo>
                    <a:lnTo>
                      <a:pt x="59" y="5"/>
                    </a:lnTo>
                    <a:lnTo>
                      <a:pt x="5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76"/>
              <p:cNvSpPr>
                <a:spLocks/>
              </p:cNvSpPr>
              <p:nvPr/>
            </p:nvSpPr>
            <p:spPr bwMode="auto">
              <a:xfrm>
                <a:off x="3104150" y="2403451"/>
                <a:ext cx="90488" cy="455613"/>
              </a:xfrm>
              <a:custGeom>
                <a:avLst/>
                <a:gdLst>
                  <a:gd name="T0" fmla="*/ 57 w 57"/>
                  <a:gd name="T1" fmla="*/ 0 h 287"/>
                  <a:gd name="T2" fmla="*/ 57 w 57"/>
                  <a:gd name="T3" fmla="*/ 0 h 287"/>
                  <a:gd name="T4" fmla="*/ 50 w 57"/>
                  <a:gd name="T5" fmla="*/ 35 h 287"/>
                  <a:gd name="T6" fmla="*/ 42 w 57"/>
                  <a:gd name="T7" fmla="*/ 72 h 287"/>
                  <a:gd name="T8" fmla="*/ 32 w 57"/>
                  <a:gd name="T9" fmla="*/ 143 h 287"/>
                  <a:gd name="T10" fmla="*/ 27 w 57"/>
                  <a:gd name="T11" fmla="*/ 181 h 287"/>
                  <a:gd name="T12" fmla="*/ 23 w 57"/>
                  <a:gd name="T13" fmla="*/ 215 h 287"/>
                  <a:gd name="T14" fmla="*/ 13 w 57"/>
                  <a:gd name="T15" fmla="*/ 252 h 287"/>
                  <a:gd name="T16" fmla="*/ 0 w 57"/>
                  <a:gd name="T17" fmla="*/ 287 h 287"/>
                  <a:gd name="T18" fmla="*/ 57 w 57"/>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287">
                    <a:moveTo>
                      <a:pt x="57" y="0"/>
                    </a:moveTo>
                    <a:lnTo>
                      <a:pt x="57" y="0"/>
                    </a:lnTo>
                    <a:lnTo>
                      <a:pt x="50" y="35"/>
                    </a:lnTo>
                    <a:lnTo>
                      <a:pt x="42" y="72"/>
                    </a:lnTo>
                    <a:lnTo>
                      <a:pt x="32" y="143"/>
                    </a:lnTo>
                    <a:lnTo>
                      <a:pt x="27" y="181"/>
                    </a:lnTo>
                    <a:lnTo>
                      <a:pt x="23" y="215"/>
                    </a:lnTo>
                    <a:lnTo>
                      <a:pt x="13" y="252"/>
                    </a:lnTo>
                    <a:lnTo>
                      <a:pt x="0" y="287"/>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4" name="Freeform 77"/>
              <p:cNvSpPr>
                <a:spLocks/>
              </p:cNvSpPr>
              <p:nvPr/>
            </p:nvSpPr>
            <p:spPr bwMode="auto">
              <a:xfrm>
                <a:off x="3104150" y="2403451"/>
                <a:ext cx="90488" cy="455613"/>
              </a:xfrm>
              <a:custGeom>
                <a:avLst/>
                <a:gdLst>
                  <a:gd name="T0" fmla="*/ 57 w 57"/>
                  <a:gd name="T1" fmla="*/ 0 h 287"/>
                  <a:gd name="T2" fmla="*/ 57 w 57"/>
                  <a:gd name="T3" fmla="*/ 0 h 287"/>
                  <a:gd name="T4" fmla="*/ 50 w 57"/>
                  <a:gd name="T5" fmla="*/ 35 h 287"/>
                  <a:gd name="T6" fmla="*/ 42 w 57"/>
                  <a:gd name="T7" fmla="*/ 72 h 287"/>
                  <a:gd name="T8" fmla="*/ 32 w 57"/>
                  <a:gd name="T9" fmla="*/ 143 h 287"/>
                  <a:gd name="T10" fmla="*/ 27 w 57"/>
                  <a:gd name="T11" fmla="*/ 181 h 287"/>
                  <a:gd name="T12" fmla="*/ 23 w 57"/>
                  <a:gd name="T13" fmla="*/ 215 h 287"/>
                  <a:gd name="T14" fmla="*/ 13 w 57"/>
                  <a:gd name="T15" fmla="*/ 252 h 287"/>
                  <a:gd name="T16" fmla="*/ 0 w 57"/>
                  <a:gd name="T17"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287">
                    <a:moveTo>
                      <a:pt x="57" y="0"/>
                    </a:moveTo>
                    <a:lnTo>
                      <a:pt x="57" y="0"/>
                    </a:lnTo>
                    <a:lnTo>
                      <a:pt x="50" y="35"/>
                    </a:lnTo>
                    <a:lnTo>
                      <a:pt x="42" y="72"/>
                    </a:lnTo>
                    <a:lnTo>
                      <a:pt x="32" y="143"/>
                    </a:lnTo>
                    <a:lnTo>
                      <a:pt x="27" y="181"/>
                    </a:lnTo>
                    <a:lnTo>
                      <a:pt x="23" y="215"/>
                    </a:lnTo>
                    <a:lnTo>
                      <a:pt x="13" y="252"/>
                    </a:lnTo>
                    <a:lnTo>
                      <a:pt x="0" y="287"/>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78"/>
              <p:cNvSpPr>
                <a:spLocks/>
              </p:cNvSpPr>
              <p:nvPr/>
            </p:nvSpPr>
            <p:spPr bwMode="auto">
              <a:xfrm>
                <a:off x="3088275" y="2400276"/>
                <a:ext cx="122238" cy="461963"/>
              </a:xfrm>
              <a:custGeom>
                <a:avLst/>
                <a:gdLst>
                  <a:gd name="T0" fmla="*/ 57 w 77"/>
                  <a:gd name="T1" fmla="*/ 5 h 291"/>
                  <a:gd name="T2" fmla="*/ 57 w 77"/>
                  <a:gd name="T3" fmla="*/ 5 h 291"/>
                  <a:gd name="T4" fmla="*/ 50 w 77"/>
                  <a:gd name="T5" fmla="*/ 39 h 291"/>
                  <a:gd name="T6" fmla="*/ 45 w 77"/>
                  <a:gd name="T7" fmla="*/ 76 h 291"/>
                  <a:gd name="T8" fmla="*/ 35 w 77"/>
                  <a:gd name="T9" fmla="*/ 148 h 291"/>
                  <a:gd name="T10" fmla="*/ 28 w 77"/>
                  <a:gd name="T11" fmla="*/ 185 h 291"/>
                  <a:gd name="T12" fmla="*/ 23 w 77"/>
                  <a:gd name="T13" fmla="*/ 220 h 291"/>
                  <a:gd name="T14" fmla="*/ 13 w 77"/>
                  <a:gd name="T15" fmla="*/ 254 h 291"/>
                  <a:gd name="T16" fmla="*/ 0 w 77"/>
                  <a:gd name="T17" fmla="*/ 289 h 291"/>
                  <a:gd name="T18" fmla="*/ 0 w 77"/>
                  <a:gd name="T19" fmla="*/ 289 h 291"/>
                  <a:gd name="T20" fmla="*/ 3 w 77"/>
                  <a:gd name="T21" fmla="*/ 291 h 291"/>
                  <a:gd name="T22" fmla="*/ 10 w 77"/>
                  <a:gd name="T23" fmla="*/ 291 h 291"/>
                  <a:gd name="T24" fmla="*/ 15 w 77"/>
                  <a:gd name="T25" fmla="*/ 289 h 291"/>
                  <a:gd name="T26" fmla="*/ 20 w 77"/>
                  <a:gd name="T27" fmla="*/ 286 h 291"/>
                  <a:gd name="T28" fmla="*/ 20 w 77"/>
                  <a:gd name="T29" fmla="*/ 286 h 291"/>
                  <a:gd name="T30" fmla="*/ 33 w 77"/>
                  <a:gd name="T31" fmla="*/ 252 h 291"/>
                  <a:gd name="T32" fmla="*/ 40 w 77"/>
                  <a:gd name="T33" fmla="*/ 217 h 291"/>
                  <a:gd name="T34" fmla="*/ 47 w 77"/>
                  <a:gd name="T35" fmla="*/ 180 h 291"/>
                  <a:gd name="T36" fmla="*/ 52 w 77"/>
                  <a:gd name="T37" fmla="*/ 145 h 291"/>
                  <a:gd name="T38" fmla="*/ 62 w 77"/>
                  <a:gd name="T39" fmla="*/ 71 h 291"/>
                  <a:gd name="T40" fmla="*/ 70 w 77"/>
                  <a:gd name="T41" fmla="*/ 37 h 291"/>
                  <a:gd name="T42" fmla="*/ 77 w 77"/>
                  <a:gd name="T43" fmla="*/ 2 h 291"/>
                  <a:gd name="T44" fmla="*/ 77 w 77"/>
                  <a:gd name="T45" fmla="*/ 2 h 291"/>
                  <a:gd name="T46" fmla="*/ 74 w 77"/>
                  <a:gd name="T47" fmla="*/ 0 h 291"/>
                  <a:gd name="T48" fmla="*/ 70 w 77"/>
                  <a:gd name="T49" fmla="*/ 0 h 291"/>
                  <a:gd name="T50" fmla="*/ 62 w 77"/>
                  <a:gd name="T51" fmla="*/ 2 h 291"/>
                  <a:gd name="T52" fmla="*/ 57 w 77"/>
                  <a:gd name="T53" fmla="*/ 5 h 291"/>
                  <a:gd name="T54" fmla="*/ 57 w 77"/>
                  <a:gd name="T55" fmla="*/ 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291">
                    <a:moveTo>
                      <a:pt x="57" y="5"/>
                    </a:moveTo>
                    <a:lnTo>
                      <a:pt x="57" y="5"/>
                    </a:lnTo>
                    <a:lnTo>
                      <a:pt x="50" y="39"/>
                    </a:lnTo>
                    <a:lnTo>
                      <a:pt x="45" y="76"/>
                    </a:lnTo>
                    <a:lnTo>
                      <a:pt x="35" y="148"/>
                    </a:lnTo>
                    <a:lnTo>
                      <a:pt x="28" y="185"/>
                    </a:lnTo>
                    <a:lnTo>
                      <a:pt x="23" y="220"/>
                    </a:lnTo>
                    <a:lnTo>
                      <a:pt x="13" y="254"/>
                    </a:lnTo>
                    <a:lnTo>
                      <a:pt x="0" y="289"/>
                    </a:lnTo>
                    <a:lnTo>
                      <a:pt x="0" y="289"/>
                    </a:lnTo>
                    <a:lnTo>
                      <a:pt x="3" y="291"/>
                    </a:lnTo>
                    <a:lnTo>
                      <a:pt x="10" y="291"/>
                    </a:lnTo>
                    <a:lnTo>
                      <a:pt x="15" y="289"/>
                    </a:lnTo>
                    <a:lnTo>
                      <a:pt x="20" y="286"/>
                    </a:lnTo>
                    <a:lnTo>
                      <a:pt x="20" y="286"/>
                    </a:lnTo>
                    <a:lnTo>
                      <a:pt x="33" y="252"/>
                    </a:lnTo>
                    <a:lnTo>
                      <a:pt x="40" y="217"/>
                    </a:lnTo>
                    <a:lnTo>
                      <a:pt x="47" y="180"/>
                    </a:lnTo>
                    <a:lnTo>
                      <a:pt x="52" y="145"/>
                    </a:lnTo>
                    <a:lnTo>
                      <a:pt x="62" y="71"/>
                    </a:lnTo>
                    <a:lnTo>
                      <a:pt x="70" y="37"/>
                    </a:lnTo>
                    <a:lnTo>
                      <a:pt x="77" y="2"/>
                    </a:lnTo>
                    <a:lnTo>
                      <a:pt x="77" y="2"/>
                    </a:lnTo>
                    <a:lnTo>
                      <a:pt x="74" y="0"/>
                    </a:lnTo>
                    <a:lnTo>
                      <a:pt x="70" y="0"/>
                    </a:lnTo>
                    <a:lnTo>
                      <a:pt x="62" y="2"/>
                    </a:lnTo>
                    <a:lnTo>
                      <a:pt x="57" y="5"/>
                    </a:lnTo>
                    <a:lnTo>
                      <a:pt x="5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Our Best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Services</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5868"/>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a:off x="4287529" y="3609981"/>
            <a:ext cx="2013460" cy="1201047"/>
            <a:chOff x="8657822" y="2704651"/>
            <a:chExt cx="2013460" cy="1201047"/>
          </a:xfrm>
        </p:grpSpPr>
        <p:sp>
          <p:nvSpPr>
            <p:cNvPr id="20"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Design</a:t>
              </a:r>
            </a:p>
          </p:txBody>
        </p:sp>
        <p:sp>
          <p:nvSpPr>
            <p:cNvPr id="21" name="TextBox 20"/>
            <p:cNvSpPr txBox="1"/>
            <p:nvPr/>
          </p:nvSpPr>
          <p:spPr>
            <a:xfrm>
              <a:off x="8738503" y="3043924"/>
              <a:ext cx="1932779" cy="86177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Penime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estebup</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manime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lvepa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ante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uka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imare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pimasa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quosm</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santLrem</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pusamu</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endParaRPr>
            </a:p>
          </p:txBody>
        </p:sp>
      </p:grpSp>
      <p:grpSp>
        <p:nvGrpSpPr>
          <p:cNvPr id="22" name="Group 21"/>
          <p:cNvGrpSpPr/>
          <p:nvPr/>
        </p:nvGrpSpPr>
        <p:grpSpPr>
          <a:xfrm>
            <a:off x="6914615" y="3609981"/>
            <a:ext cx="2013460" cy="1201047"/>
            <a:chOff x="8657822" y="2704651"/>
            <a:chExt cx="2013460" cy="1201047"/>
          </a:xfrm>
        </p:grpSpPr>
        <p:sp>
          <p:nvSpPr>
            <p:cNvPr id="23"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Collect</a:t>
              </a:r>
            </a:p>
          </p:txBody>
        </p:sp>
        <p:sp>
          <p:nvSpPr>
            <p:cNvPr id="24" name="TextBox 23"/>
            <p:cNvSpPr txBox="1"/>
            <p:nvPr/>
          </p:nvSpPr>
          <p:spPr>
            <a:xfrm>
              <a:off x="8738503" y="3043924"/>
              <a:ext cx="1932779" cy="86177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Penime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estebup</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manime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lvepa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ante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uka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imare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pimasa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quosm</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santLrem</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pusamu</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endParaRPr>
            </a:p>
          </p:txBody>
        </p:sp>
      </p:grpSp>
      <p:grpSp>
        <p:nvGrpSpPr>
          <p:cNvPr id="25" name="Group 24"/>
          <p:cNvGrpSpPr/>
          <p:nvPr/>
        </p:nvGrpSpPr>
        <p:grpSpPr>
          <a:xfrm>
            <a:off x="9527186" y="3609981"/>
            <a:ext cx="2013460" cy="1201047"/>
            <a:chOff x="8657822" y="2704651"/>
            <a:chExt cx="2013460" cy="1201047"/>
          </a:xfrm>
        </p:grpSpPr>
        <p:sp>
          <p:nvSpPr>
            <p:cNvPr id="26"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err="1">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Analyze</a:t>
              </a:r>
              <a:endParaRPr kumimoji="0" lang="en-GB" sz="1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endParaRPr>
            </a:p>
          </p:txBody>
        </p:sp>
        <p:sp>
          <p:nvSpPr>
            <p:cNvPr id="27" name="TextBox 26"/>
            <p:cNvSpPr txBox="1"/>
            <p:nvPr/>
          </p:nvSpPr>
          <p:spPr>
            <a:xfrm>
              <a:off x="8738503" y="3043924"/>
              <a:ext cx="1932779" cy="86177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Penime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estebup</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manime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lvepa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ante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uka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imare</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pimasa</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quosm</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santLrem</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pusamu</a:t>
              </a:r>
              <a:r>
                <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rPr>
                <a:t>.</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endParaRPr>
            </a:p>
          </p:txBody>
        </p:sp>
      </p:grpSp>
      <p:grpSp>
        <p:nvGrpSpPr>
          <p:cNvPr id="122" name="Group 121"/>
          <p:cNvGrpSpPr/>
          <p:nvPr/>
        </p:nvGrpSpPr>
        <p:grpSpPr>
          <a:xfrm>
            <a:off x="-989286" y="2061903"/>
            <a:ext cx="5425916" cy="5033639"/>
            <a:chOff x="-989287" y="1075655"/>
            <a:chExt cx="6489025" cy="6019888"/>
          </a:xfrm>
        </p:grpSpPr>
        <p:sp>
          <p:nvSpPr>
            <p:cNvPr id="123" name="Freeform 122"/>
            <p:cNvSpPr>
              <a:spLocks/>
            </p:cNvSpPr>
            <p:nvPr/>
          </p:nvSpPr>
          <p:spPr bwMode="auto">
            <a:xfrm rot="862062" flipH="1">
              <a:off x="3337724" y="4719460"/>
              <a:ext cx="582126" cy="218257"/>
            </a:xfrm>
            <a:custGeom>
              <a:avLst/>
              <a:gdLst>
                <a:gd name="connsiteX0" fmla="*/ 368884 w 485055"/>
                <a:gd name="connsiteY0" fmla="*/ 0 h 218257"/>
                <a:gd name="connsiteX1" fmla="*/ 335629 w 485055"/>
                <a:gd name="connsiteY1" fmla="*/ 1008 h 218257"/>
                <a:gd name="connsiteX2" fmla="*/ 307413 w 485055"/>
                <a:gd name="connsiteY2" fmla="*/ 3023 h 218257"/>
                <a:gd name="connsiteX3" fmla="*/ 296328 w 485055"/>
                <a:gd name="connsiteY3" fmla="*/ 5039 h 218257"/>
                <a:gd name="connsiteX4" fmla="*/ 285243 w 485055"/>
                <a:gd name="connsiteY4" fmla="*/ 9070 h 218257"/>
                <a:gd name="connsiteX5" fmla="*/ 270127 w 485055"/>
                <a:gd name="connsiteY5" fmla="*/ 16124 h 218257"/>
                <a:gd name="connsiteX6" fmla="*/ 234857 w 485055"/>
                <a:gd name="connsiteY6" fmla="*/ 33255 h 218257"/>
                <a:gd name="connsiteX7" fmla="*/ 210671 w 485055"/>
                <a:gd name="connsiteY7" fmla="*/ 42325 h 218257"/>
                <a:gd name="connsiteX8" fmla="*/ 192351 w 485055"/>
                <a:gd name="connsiteY8" fmla="*/ 47668 h 218257"/>
                <a:gd name="connsiteX9" fmla="*/ 197115 w 485055"/>
                <a:gd name="connsiteY9" fmla="*/ 47668 h 218257"/>
                <a:gd name="connsiteX10" fmla="*/ 140556 w 485055"/>
                <a:gd name="connsiteY10" fmla="*/ 59470 h 218257"/>
                <a:gd name="connsiteX11" fmla="*/ 0 w 485055"/>
                <a:gd name="connsiteY11" fmla="*/ 218257 h 218257"/>
                <a:gd name="connsiteX12" fmla="*/ 485055 w 485055"/>
                <a:gd name="connsiteY12" fmla="*/ 218257 h 218257"/>
                <a:gd name="connsiteX13" fmla="*/ 485055 w 485055"/>
                <a:gd name="connsiteY13" fmla="*/ 50109 h 218257"/>
                <a:gd name="connsiteX14" fmla="*/ 485055 w 485055"/>
                <a:gd name="connsiteY14" fmla="*/ 47668 h 218257"/>
                <a:gd name="connsiteX15" fmla="*/ 485055 w 485055"/>
                <a:gd name="connsiteY15" fmla="*/ 43522 h 218257"/>
                <a:gd name="connsiteX16" fmla="*/ 485055 w 485055"/>
                <a:gd name="connsiteY16" fmla="*/ 40748 h 218257"/>
                <a:gd name="connsiteX17" fmla="*/ 484920 w 485055"/>
                <a:gd name="connsiteY17" fmla="*/ 40748 h 218257"/>
                <a:gd name="connsiteX18" fmla="*/ 484773 w 485055"/>
                <a:gd name="connsiteY18" fmla="*/ 33255 h 218257"/>
                <a:gd name="connsiteX19" fmla="*/ 482758 w 485055"/>
                <a:gd name="connsiteY19" fmla="*/ 9070 h 218257"/>
                <a:gd name="connsiteX20" fmla="*/ 458572 w 485055"/>
                <a:gd name="connsiteY20" fmla="*/ 7054 h 218257"/>
                <a:gd name="connsiteX21" fmla="*/ 401132 w 485055"/>
                <a:gd name="connsiteY21" fmla="*/ 1008 h 218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5055" h="218257">
                  <a:moveTo>
                    <a:pt x="368884" y="0"/>
                  </a:moveTo>
                  <a:lnTo>
                    <a:pt x="335629" y="1008"/>
                  </a:lnTo>
                  <a:lnTo>
                    <a:pt x="307413" y="3023"/>
                  </a:lnTo>
                  <a:lnTo>
                    <a:pt x="296328" y="5039"/>
                  </a:lnTo>
                  <a:lnTo>
                    <a:pt x="285243" y="9070"/>
                  </a:lnTo>
                  <a:lnTo>
                    <a:pt x="270127" y="16124"/>
                  </a:lnTo>
                  <a:lnTo>
                    <a:pt x="234857" y="33255"/>
                  </a:lnTo>
                  <a:lnTo>
                    <a:pt x="210671" y="42325"/>
                  </a:lnTo>
                  <a:lnTo>
                    <a:pt x="192351" y="47668"/>
                  </a:lnTo>
                  <a:lnTo>
                    <a:pt x="197115" y="47668"/>
                  </a:lnTo>
                  <a:lnTo>
                    <a:pt x="140556" y="59470"/>
                  </a:lnTo>
                  <a:cubicBezTo>
                    <a:pt x="57876" y="88823"/>
                    <a:pt x="0" y="147993"/>
                    <a:pt x="0" y="218257"/>
                  </a:cubicBezTo>
                  <a:cubicBezTo>
                    <a:pt x="485055" y="218257"/>
                    <a:pt x="485055" y="218257"/>
                    <a:pt x="485055" y="218257"/>
                  </a:cubicBezTo>
                  <a:cubicBezTo>
                    <a:pt x="485055" y="107314"/>
                    <a:pt x="485055" y="65710"/>
                    <a:pt x="485055" y="50109"/>
                  </a:cubicBezTo>
                  <a:lnTo>
                    <a:pt x="485055" y="47668"/>
                  </a:lnTo>
                  <a:lnTo>
                    <a:pt x="485055" y="43522"/>
                  </a:lnTo>
                  <a:cubicBezTo>
                    <a:pt x="485055" y="40748"/>
                    <a:pt x="485055" y="40748"/>
                    <a:pt x="485055" y="40748"/>
                  </a:cubicBezTo>
                  <a:lnTo>
                    <a:pt x="484920" y="40748"/>
                  </a:lnTo>
                  <a:lnTo>
                    <a:pt x="484773" y="33255"/>
                  </a:lnTo>
                  <a:lnTo>
                    <a:pt x="482758" y="9070"/>
                  </a:lnTo>
                  <a:lnTo>
                    <a:pt x="458572" y="7054"/>
                  </a:lnTo>
                  <a:lnTo>
                    <a:pt x="401132" y="1008"/>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123"/>
            <p:cNvSpPr>
              <a:spLocks/>
            </p:cNvSpPr>
            <p:nvPr/>
          </p:nvSpPr>
          <p:spPr bwMode="auto">
            <a:xfrm rot="16366791" flipH="1">
              <a:off x="4158335" y="2286645"/>
              <a:ext cx="582126" cy="218257"/>
            </a:xfrm>
            <a:custGeom>
              <a:avLst/>
              <a:gdLst>
                <a:gd name="connsiteX0" fmla="*/ 368884 w 485055"/>
                <a:gd name="connsiteY0" fmla="*/ 0 h 218257"/>
                <a:gd name="connsiteX1" fmla="*/ 335629 w 485055"/>
                <a:gd name="connsiteY1" fmla="*/ 1008 h 218257"/>
                <a:gd name="connsiteX2" fmla="*/ 307413 w 485055"/>
                <a:gd name="connsiteY2" fmla="*/ 3023 h 218257"/>
                <a:gd name="connsiteX3" fmla="*/ 296328 w 485055"/>
                <a:gd name="connsiteY3" fmla="*/ 5039 h 218257"/>
                <a:gd name="connsiteX4" fmla="*/ 285243 w 485055"/>
                <a:gd name="connsiteY4" fmla="*/ 9070 h 218257"/>
                <a:gd name="connsiteX5" fmla="*/ 270127 w 485055"/>
                <a:gd name="connsiteY5" fmla="*/ 16124 h 218257"/>
                <a:gd name="connsiteX6" fmla="*/ 234857 w 485055"/>
                <a:gd name="connsiteY6" fmla="*/ 33255 h 218257"/>
                <a:gd name="connsiteX7" fmla="*/ 210671 w 485055"/>
                <a:gd name="connsiteY7" fmla="*/ 42325 h 218257"/>
                <a:gd name="connsiteX8" fmla="*/ 192351 w 485055"/>
                <a:gd name="connsiteY8" fmla="*/ 47668 h 218257"/>
                <a:gd name="connsiteX9" fmla="*/ 197115 w 485055"/>
                <a:gd name="connsiteY9" fmla="*/ 47668 h 218257"/>
                <a:gd name="connsiteX10" fmla="*/ 140556 w 485055"/>
                <a:gd name="connsiteY10" fmla="*/ 59470 h 218257"/>
                <a:gd name="connsiteX11" fmla="*/ 0 w 485055"/>
                <a:gd name="connsiteY11" fmla="*/ 218257 h 218257"/>
                <a:gd name="connsiteX12" fmla="*/ 485055 w 485055"/>
                <a:gd name="connsiteY12" fmla="*/ 218257 h 218257"/>
                <a:gd name="connsiteX13" fmla="*/ 485055 w 485055"/>
                <a:gd name="connsiteY13" fmla="*/ 50109 h 218257"/>
                <a:gd name="connsiteX14" fmla="*/ 485055 w 485055"/>
                <a:gd name="connsiteY14" fmla="*/ 47668 h 218257"/>
                <a:gd name="connsiteX15" fmla="*/ 485055 w 485055"/>
                <a:gd name="connsiteY15" fmla="*/ 43522 h 218257"/>
                <a:gd name="connsiteX16" fmla="*/ 485055 w 485055"/>
                <a:gd name="connsiteY16" fmla="*/ 40748 h 218257"/>
                <a:gd name="connsiteX17" fmla="*/ 484920 w 485055"/>
                <a:gd name="connsiteY17" fmla="*/ 40748 h 218257"/>
                <a:gd name="connsiteX18" fmla="*/ 484773 w 485055"/>
                <a:gd name="connsiteY18" fmla="*/ 33255 h 218257"/>
                <a:gd name="connsiteX19" fmla="*/ 482758 w 485055"/>
                <a:gd name="connsiteY19" fmla="*/ 9070 h 218257"/>
                <a:gd name="connsiteX20" fmla="*/ 458572 w 485055"/>
                <a:gd name="connsiteY20" fmla="*/ 7054 h 218257"/>
                <a:gd name="connsiteX21" fmla="*/ 401132 w 485055"/>
                <a:gd name="connsiteY21" fmla="*/ 1008 h 218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5055" h="218257">
                  <a:moveTo>
                    <a:pt x="368884" y="0"/>
                  </a:moveTo>
                  <a:lnTo>
                    <a:pt x="335629" y="1008"/>
                  </a:lnTo>
                  <a:lnTo>
                    <a:pt x="307413" y="3023"/>
                  </a:lnTo>
                  <a:lnTo>
                    <a:pt x="296328" y="5039"/>
                  </a:lnTo>
                  <a:lnTo>
                    <a:pt x="285243" y="9070"/>
                  </a:lnTo>
                  <a:lnTo>
                    <a:pt x="270127" y="16124"/>
                  </a:lnTo>
                  <a:lnTo>
                    <a:pt x="234857" y="33255"/>
                  </a:lnTo>
                  <a:lnTo>
                    <a:pt x="210671" y="42325"/>
                  </a:lnTo>
                  <a:lnTo>
                    <a:pt x="192351" y="47668"/>
                  </a:lnTo>
                  <a:lnTo>
                    <a:pt x="197115" y="47668"/>
                  </a:lnTo>
                  <a:lnTo>
                    <a:pt x="140556" y="59470"/>
                  </a:lnTo>
                  <a:cubicBezTo>
                    <a:pt x="57876" y="88823"/>
                    <a:pt x="0" y="147993"/>
                    <a:pt x="0" y="218257"/>
                  </a:cubicBezTo>
                  <a:cubicBezTo>
                    <a:pt x="485055" y="218257"/>
                    <a:pt x="485055" y="218257"/>
                    <a:pt x="485055" y="218257"/>
                  </a:cubicBezTo>
                  <a:cubicBezTo>
                    <a:pt x="485055" y="107314"/>
                    <a:pt x="485055" y="65710"/>
                    <a:pt x="485055" y="50109"/>
                  </a:cubicBezTo>
                  <a:lnTo>
                    <a:pt x="485055" y="47668"/>
                  </a:lnTo>
                  <a:lnTo>
                    <a:pt x="485055" y="43522"/>
                  </a:lnTo>
                  <a:cubicBezTo>
                    <a:pt x="485055" y="40748"/>
                    <a:pt x="485055" y="40748"/>
                    <a:pt x="485055" y="40748"/>
                  </a:cubicBezTo>
                  <a:lnTo>
                    <a:pt x="484920" y="40748"/>
                  </a:lnTo>
                  <a:lnTo>
                    <a:pt x="484773" y="33255"/>
                  </a:lnTo>
                  <a:lnTo>
                    <a:pt x="482758" y="9070"/>
                  </a:lnTo>
                  <a:lnTo>
                    <a:pt x="458572" y="7054"/>
                  </a:lnTo>
                  <a:lnTo>
                    <a:pt x="401132" y="1008"/>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5"/>
            <p:cNvSpPr>
              <a:spLocks/>
            </p:cNvSpPr>
            <p:nvPr/>
          </p:nvSpPr>
          <p:spPr bwMode="auto">
            <a:xfrm rot="2262775">
              <a:off x="2591867" y="1372024"/>
              <a:ext cx="229127" cy="200185"/>
            </a:xfrm>
            <a:custGeom>
              <a:avLst/>
              <a:gdLst>
                <a:gd name="T0" fmla="*/ 156 w 191"/>
                <a:gd name="T1" fmla="*/ 14 h 166"/>
                <a:gd name="T2" fmla="*/ 156 w 191"/>
                <a:gd name="T3" fmla="*/ 14 h 166"/>
                <a:gd name="T4" fmla="*/ 164 w 191"/>
                <a:gd name="T5" fmla="*/ 30 h 166"/>
                <a:gd name="T6" fmla="*/ 177 w 191"/>
                <a:gd name="T7" fmla="*/ 67 h 166"/>
                <a:gd name="T8" fmla="*/ 183 w 191"/>
                <a:gd name="T9" fmla="*/ 86 h 166"/>
                <a:gd name="T10" fmla="*/ 189 w 191"/>
                <a:gd name="T11" fmla="*/ 106 h 166"/>
                <a:gd name="T12" fmla="*/ 191 w 191"/>
                <a:gd name="T13" fmla="*/ 121 h 166"/>
                <a:gd name="T14" fmla="*/ 191 w 191"/>
                <a:gd name="T15" fmla="*/ 127 h 166"/>
                <a:gd name="T16" fmla="*/ 191 w 191"/>
                <a:gd name="T17" fmla="*/ 131 h 166"/>
                <a:gd name="T18" fmla="*/ 191 w 191"/>
                <a:gd name="T19" fmla="*/ 131 h 166"/>
                <a:gd name="T20" fmla="*/ 183 w 191"/>
                <a:gd name="T21" fmla="*/ 137 h 166"/>
                <a:gd name="T22" fmla="*/ 173 w 191"/>
                <a:gd name="T23" fmla="*/ 145 h 166"/>
                <a:gd name="T24" fmla="*/ 162 w 191"/>
                <a:gd name="T25" fmla="*/ 150 h 166"/>
                <a:gd name="T26" fmla="*/ 146 w 191"/>
                <a:gd name="T27" fmla="*/ 156 h 166"/>
                <a:gd name="T28" fmla="*/ 130 w 191"/>
                <a:gd name="T29" fmla="*/ 162 h 166"/>
                <a:gd name="T30" fmla="*/ 115 w 191"/>
                <a:gd name="T31" fmla="*/ 164 h 166"/>
                <a:gd name="T32" fmla="*/ 101 w 191"/>
                <a:gd name="T33" fmla="*/ 166 h 166"/>
                <a:gd name="T34" fmla="*/ 90 w 191"/>
                <a:gd name="T35" fmla="*/ 164 h 166"/>
                <a:gd name="T36" fmla="*/ 90 w 191"/>
                <a:gd name="T37" fmla="*/ 164 h 166"/>
                <a:gd name="T38" fmla="*/ 78 w 191"/>
                <a:gd name="T39" fmla="*/ 158 h 166"/>
                <a:gd name="T40" fmla="*/ 62 w 191"/>
                <a:gd name="T41" fmla="*/ 149 h 166"/>
                <a:gd name="T42" fmla="*/ 45 w 191"/>
                <a:gd name="T43" fmla="*/ 137 h 166"/>
                <a:gd name="T44" fmla="*/ 29 w 191"/>
                <a:gd name="T45" fmla="*/ 121 h 166"/>
                <a:gd name="T46" fmla="*/ 14 w 191"/>
                <a:gd name="T47" fmla="*/ 108 h 166"/>
                <a:gd name="T48" fmla="*/ 4 w 191"/>
                <a:gd name="T49" fmla="*/ 90 h 166"/>
                <a:gd name="T50" fmla="*/ 2 w 191"/>
                <a:gd name="T51" fmla="*/ 82 h 166"/>
                <a:gd name="T52" fmla="*/ 0 w 191"/>
                <a:gd name="T53" fmla="*/ 74 h 166"/>
                <a:gd name="T54" fmla="*/ 2 w 191"/>
                <a:gd name="T55" fmla="*/ 69 h 166"/>
                <a:gd name="T56" fmla="*/ 4 w 191"/>
                <a:gd name="T57" fmla="*/ 61 h 166"/>
                <a:gd name="T58" fmla="*/ 4 w 191"/>
                <a:gd name="T59" fmla="*/ 61 h 166"/>
                <a:gd name="T60" fmla="*/ 10 w 191"/>
                <a:gd name="T61" fmla="*/ 55 h 166"/>
                <a:gd name="T62" fmla="*/ 16 w 191"/>
                <a:gd name="T63" fmla="*/ 47 h 166"/>
                <a:gd name="T64" fmla="*/ 35 w 191"/>
                <a:gd name="T65" fmla="*/ 34 h 166"/>
                <a:gd name="T66" fmla="*/ 56 w 191"/>
                <a:gd name="T67" fmla="*/ 22 h 166"/>
                <a:gd name="T68" fmla="*/ 80 w 191"/>
                <a:gd name="T69" fmla="*/ 10 h 166"/>
                <a:gd name="T70" fmla="*/ 103 w 191"/>
                <a:gd name="T71" fmla="*/ 4 h 166"/>
                <a:gd name="T72" fmla="*/ 115 w 191"/>
                <a:gd name="T73" fmla="*/ 2 h 166"/>
                <a:gd name="T74" fmla="*/ 125 w 191"/>
                <a:gd name="T75" fmla="*/ 0 h 166"/>
                <a:gd name="T76" fmla="*/ 134 w 191"/>
                <a:gd name="T77" fmla="*/ 2 h 166"/>
                <a:gd name="T78" fmla="*/ 144 w 191"/>
                <a:gd name="T79" fmla="*/ 4 h 166"/>
                <a:gd name="T80" fmla="*/ 150 w 191"/>
                <a:gd name="T81" fmla="*/ 8 h 166"/>
                <a:gd name="T82" fmla="*/ 156 w 191"/>
                <a:gd name="T83" fmla="*/ 1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1" h="166">
                  <a:moveTo>
                    <a:pt x="156" y="14"/>
                  </a:moveTo>
                  <a:lnTo>
                    <a:pt x="156" y="14"/>
                  </a:lnTo>
                  <a:lnTo>
                    <a:pt x="164" y="30"/>
                  </a:lnTo>
                  <a:lnTo>
                    <a:pt x="177" y="67"/>
                  </a:lnTo>
                  <a:lnTo>
                    <a:pt x="183" y="86"/>
                  </a:lnTo>
                  <a:lnTo>
                    <a:pt x="189" y="106"/>
                  </a:lnTo>
                  <a:lnTo>
                    <a:pt x="191" y="121"/>
                  </a:lnTo>
                  <a:lnTo>
                    <a:pt x="191" y="127"/>
                  </a:lnTo>
                  <a:lnTo>
                    <a:pt x="191" y="131"/>
                  </a:lnTo>
                  <a:lnTo>
                    <a:pt x="191" y="131"/>
                  </a:lnTo>
                  <a:lnTo>
                    <a:pt x="183" y="137"/>
                  </a:lnTo>
                  <a:lnTo>
                    <a:pt x="173" y="145"/>
                  </a:lnTo>
                  <a:lnTo>
                    <a:pt x="162" y="150"/>
                  </a:lnTo>
                  <a:lnTo>
                    <a:pt x="146" y="156"/>
                  </a:lnTo>
                  <a:lnTo>
                    <a:pt x="130" y="162"/>
                  </a:lnTo>
                  <a:lnTo>
                    <a:pt x="115" y="164"/>
                  </a:lnTo>
                  <a:lnTo>
                    <a:pt x="101" y="166"/>
                  </a:lnTo>
                  <a:lnTo>
                    <a:pt x="90" y="164"/>
                  </a:lnTo>
                  <a:lnTo>
                    <a:pt x="90" y="164"/>
                  </a:lnTo>
                  <a:lnTo>
                    <a:pt x="78" y="158"/>
                  </a:lnTo>
                  <a:lnTo>
                    <a:pt x="62" y="149"/>
                  </a:lnTo>
                  <a:lnTo>
                    <a:pt x="45" y="137"/>
                  </a:lnTo>
                  <a:lnTo>
                    <a:pt x="29" y="121"/>
                  </a:lnTo>
                  <a:lnTo>
                    <a:pt x="14" y="108"/>
                  </a:lnTo>
                  <a:lnTo>
                    <a:pt x="4" y="90"/>
                  </a:lnTo>
                  <a:lnTo>
                    <a:pt x="2" y="82"/>
                  </a:lnTo>
                  <a:lnTo>
                    <a:pt x="0" y="74"/>
                  </a:lnTo>
                  <a:lnTo>
                    <a:pt x="2" y="69"/>
                  </a:lnTo>
                  <a:lnTo>
                    <a:pt x="4" y="61"/>
                  </a:lnTo>
                  <a:lnTo>
                    <a:pt x="4" y="61"/>
                  </a:lnTo>
                  <a:lnTo>
                    <a:pt x="10" y="55"/>
                  </a:lnTo>
                  <a:lnTo>
                    <a:pt x="16" y="47"/>
                  </a:lnTo>
                  <a:lnTo>
                    <a:pt x="35" y="34"/>
                  </a:lnTo>
                  <a:lnTo>
                    <a:pt x="56" y="22"/>
                  </a:lnTo>
                  <a:lnTo>
                    <a:pt x="80" y="10"/>
                  </a:lnTo>
                  <a:lnTo>
                    <a:pt x="103" y="4"/>
                  </a:lnTo>
                  <a:lnTo>
                    <a:pt x="115" y="2"/>
                  </a:lnTo>
                  <a:lnTo>
                    <a:pt x="125" y="0"/>
                  </a:lnTo>
                  <a:lnTo>
                    <a:pt x="134" y="2"/>
                  </a:lnTo>
                  <a:lnTo>
                    <a:pt x="144" y="4"/>
                  </a:lnTo>
                  <a:lnTo>
                    <a:pt x="150" y="8"/>
                  </a:lnTo>
                  <a:lnTo>
                    <a:pt x="156" y="14"/>
                  </a:lnTo>
                  <a:close/>
                </a:path>
              </a:pathLst>
            </a:custGeom>
            <a:solidFill>
              <a:srgbClr val="EFC7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6"/>
            <p:cNvSpPr>
              <a:spLocks/>
            </p:cNvSpPr>
            <p:nvPr/>
          </p:nvSpPr>
          <p:spPr bwMode="auto">
            <a:xfrm rot="2262775">
              <a:off x="2591867" y="1372024"/>
              <a:ext cx="229127" cy="200185"/>
            </a:xfrm>
            <a:custGeom>
              <a:avLst/>
              <a:gdLst>
                <a:gd name="T0" fmla="*/ 156 w 191"/>
                <a:gd name="T1" fmla="*/ 14 h 166"/>
                <a:gd name="T2" fmla="*/ 156 w 191"/>
                <a:gd name="T3" fmla="*/ 14 h 166"/>
                <a:gd name="T4" fmla="*/ 164 w 191"/>
                <a:gd name="T5" fmla="*/ 30 h 166"/>
                <a:gd name="T6" fmla="*/ 177 w 191"/>
                <a:gd name="T7" fmla="*/ 67 h 166"/>
                <a:gd name="T8" fmla="*/ 183 w 191"/>
                <a:gd name="T9" fmla="*/ 86 h 166"/>
                <a:gd name="T10" fmla="*/ 189 w 191"/>
                <a:gd name="T11" fmla="*/ 106 h 166"/>
                <a:gd name="T12" fmla="*/ 191 w 191"/>
                <a:gd name="T13" fmla="*/ 121 h 166"/>
                <a:gd name="T14" fmla="*/ 191 w 191"/>
                <a:gd name="T15" fmla="*/ 127 h 166"/>
                <a:gd name="T16" fmla="*/ 191 w 191"/>
                <a:gd name="T17" fmla="*/ 131 h 166"/>
                <a:gd name="T18" fmla="*/ 191 w 191"/>
                <a:gd name="T19" fmla="*/ 131 h 166"/>
                <a:gd name="T20" fmla="*/ 183 w 191"/>
                <a:gd name="T21" fmla="*/ 137 h 166"/>
                <a:gd name="T22" fmla="*/ 173 w 191"/>
                <a:gd name="T23" fmla="*/ 145 h 166"/>
                <a:gd name="T24" fmla="*/ 162 w 191"/>
                <a:gd name="T25" fmla="*/ 150 h 166"/>
                <a:gd name="T26" fmla="*/ 146 w 191"/>
                <a:gd name="T27" fmla="*/ 156 h 166"/>
                <a:gd name="T28" fmla="*/ 130 w 191"/>
                <a:gd name="T29" fmla="*/ 162 h 166"/>
                <a:gd name="T30" fmla="*/ 115 w 191"/>
                <a:gd name="T31" fmla="*/ 164 h 166"/>
                <a:gd name="T32" fmla="*/ 101 w 191"/>
                <a:gd name="T33" fmla="*/ 166 h 166"/>
                <a:gd name="T34" fmla="*/ 90 w 191"/>
                <a:gd name="T35" fmla="*/ 164 h 166"/>
                <a:gd name="T36" fmla="*/ 90 w 191"/>
                <a:gd name="T37" fmla="*/ 164 h 166"/>
                <a:gd name="T38" fmla="*/ 78 w 191"/>
                <a:gd name="T39" fmla="*/ 158 h 166"/>
                <a:gd name="T40" fmla="*/ 62 w 191"/>
                <a:gd name="T41" fmla="*/ 149 h 166"/>
                <a:gd name="T42" fmla="*/ 45 w 191"/>
                <a:gd name="T43" fmla="*/ 137 h 166"/>
                <a:gd name="T44" fmla="*/ 29 w 191"/>
                <a:gd name="T45" fmla="*/ 121 h 166"/>
                <a:gd name="T46" fmla="*/ 14 w 191"/>
                <a:gd name="T47" fmla="*/ 108 h 166"/>
                <a:gd name="T48" fmla="*/ 4 w 191"/>
                <a:gd name="T49" fmla="*/ 90 h 166"/>
                <a:gd name="T50" fmla="*/ 2 w 191"/>
                <a:gd name="T51" fmla="*/ 82 h 166"/>
                <a:gd name="T52" fmla="*/ 0 w 191"/>
                <a:gd name="T53" fmla="*/ 74 h 166"/>
                <a:gd name="T54" fmla="*/ 2 w 191"/>
                <a:gd name="T55" fmla="*/ 69 h 166"/>
                <a:gd name="T56" fmla="*/ 4 w 191"/>
                <a:gd name="T57" fmla="*/ 61 h 166"/>
                <a:gd name="T58" fmla="*/ 4 w 191"/>
                <a:gd name="T59" fmla="*/ 61 h 166"/>
                <a:gd name="T60" fmla="*/ 10 w 191"/>
                <a:gd name="T61" fmla="*/ 55 h 166"/>
                <a:gd name="T62" fmla="*/ 16 w 191"/>
                <a:gd name="T63" fmla="*/ 47 h 166"/>
                <a:gd name="T64" fmla="*/ 35 w 191"/>
                <a:gd name="T65" fmla="*/ 34 h 166"/>
                <a:gd name="T66" fmla="*/ 56 w 191"/>
                <a:gd name="T67" fmla="*/ 22 h 166"/>
                <a:gd name="T68" fmla="*/ 80 w 191"/>
                <a:gd name="T69" fmla="*/ 10 h 166"/>
                <a:gd name="T70" fmla="*/ 103 w 191"/>
                <a:gd name="T71" fmla="*/ 4 h 166"/>
                <a:gd name="T72" fmla="*/ 115 w 191"/>
                <a:gd name="T73" fmla="*/ 2 h 166"/>
                <a:gd name="T74" fmla="*/ 125 w 191"/>
                <a:gd name="T75" fmla="*/ 0 h 166"/>
                <a:gd name="T76" fmla="*/ 134 w 191"/>
                <a:gd name="T77" fmla="*/ 2 h 166"/>
                <a:gd name="T78" fmla="*/ 144 w 191"/>
                <a:gd name="T79" fmla="*/ 4 h 166"/>
                <a:gd name="T80" fmla="*/ 150 w 191"/>
                <a:gd name="T81" fmla="*/ 8 h 166"/>
                <a:gd name="T82" fmla="*/ 156 w 191"/>
                <a:gd name="T83" fmla="*/ 1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1" h="166">
                  <a:moveTo>
                    <a:pt x="156" y="14"/>
                  </a:moveTo>
                  <a:lnTo>
                    <a:pt x="156" y="14"/>
                  </a:lnTo>
                  <a:lnTo>
                    <a:pt x="164" y="30"/>
                  </a:lnTo>
                  <a:lnTo>
                    <a:pt x="177" y="67"/>
                  </a:lnTo>
                  <a:lnTo>
                    <a:pt x="183" y="86"/>
                  </a:lnTo>
                  <a:lnTo>
                    <a:pt x="189" y="106"/>
                  </a:lnTo>
                  <a:lnTo>
                    <a:pt x="191" y="121"/>
                  </a:lnTo>
                  <a:lnTo>
                    <a:pt x="191" y="127"/>
                  </a:lnTo>
                  <a:lnTo>
                    <a:pt x="191" y="131"/>
                  </a:lnTo>
                  <a:lnTo>
                    <a:pt x="191" y="131"/>
                  </a:lnTo>
                  <a:lnTo>
                    <a:pt x="183" y="137"/>
                  </a:lnTo>
                  <a:lnTo>
                    <a:pt x="173" y="145"/>
                  </a:lnTo>
                  <a:lnTo>
                    <a:pt x="162" y="150"/>
                  </a:lnTo>
                  <a:lnTo>
                    <a:pt x="146" y="156"/>
                  </a:lnTo>
                  <a:lnTo>
                    <a:pt x="130" y="162"/>
                  </a:lnTo>
                  <a:lnTo>
                    <a:pt x="115" y="164"/>
                  </a:lnTo>
                  <a:lnTo>
                    <a:pt x="101" y="166"/>
                  </a:lnTo>
                  <a:lnTo>
                    <a:pt x="90" y="164"/>
                  </a:lnTo>
                  <a:lnTo>
                    <a:pt x="90" y="164"/>
                  </a:lnTo>
                  <a:lnTo>
                    <a:pt x="78" y="158"/>
                  </a:lnTo>
                  <a:lnTo>
                    <a:pt x="62" y="149"/>
                  </a:lnTo>
                  <a:lnTo>
                    <a:pt x="45" y="137"/>
                  </a:lnTo>
                  <a:lnTo>
                    <a:pt x="29" y="121"/>
                  </a:lnTo>
                  <a:lnTo>
                    <a:pt x="14" y="108"/>
                  </a:lnTo>
                  <a:lnTo>
                    <a:pt x="4" y="90"/>
                  </a:lnTo>
                  <a:lnTo>
                    <a:pt x="2" y="82"/>
                  </a:lnTo>
                  <a:lnTo>
                    <a:pt x="0" y="74"/>
                  </a:lnTo>
                  <a:lnTo>
                    <a:pt x="2" y="69"/>
                  </a:lnTo>
                  <a:lnTo>
                    <a:pt x="4" y="61"/>
                  </a:lnTo>
                  <a:lnTo>
                    <a:pt x="4" y="61"/>
                  </a:lnTo>
                  <a:lnTo>
                    <a:pt x="10" y="55"/>
                  </a:lnTo>
                  <a:lnTo>
                    <a:pt x="16" y="47"/>
                  </a:lnTo>
                  <a:lnTo>
                    <a:pt x="35" y="34"/>
                  </a:lnTo>
                  <a:lnTo>
                    <a:pt x="56" y="22"/>
                  </a:lnTo>
                  <a:lnTo>
                    <a:pt x="80" y="10"/>
                  </a:lnTo>
                  <a:lnTo>
                    <a:pt x="103" y="4"/>
                  </a:lnTo>
                  <a:lnTo>
                    <a:pt x="115" y="2"/>
                  </a:lnTo>
                  <a:lnTo>
                    <a:pt x="125" y="0"/>
                  </a:lnTo>
                  <a:lnTo>
                    <a:pt x="134" y="2"/>
                  </a:lnTo>
                  <a:lnTo>
                    <a:pt x="144" y="4"/>
                  </a:lnTo>
                  <a:lnTo>
                    <a:pt x="150" y="8"/>
                  </a:lnTo>
                  <a:lnTo>
                    <a:pt x="156"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7"/>
            <p:cNvSpPr>
              <a:spLocks/>
            </p:cNvSpPr>
            <p:nvPr/>
          </p:nvSpPr>
          <p:spPr bwMode="auto">
            <a:xfrm rot="2262775">
              <a:off x="-988148" y="1560338"/>
              <a:ext cx="6487886" cy="5535205"/>
            </a:xfrm>
            <a:custGeom>
              <a:avLst/>
              <a:gdLst>
                <a:gd name="T0" fmla="*/ 4807 w 5380"/>
                <a:gd name="T1" fmla="*/ 1643 h 4591"/>
                <a:gd name="T2" fmla="*/ 4614 w 5380"/>
                <a:gd name="T3" fmla="*/ 1339 h 4591"/>
                <a:gd name="T4" fmla="*/ 4398 w 5380"/>
                <a:gd name="T5" fmla="*/ 1062 h 4591"/>
                <a:gd name="T6" fmla="*/ 4158 w 5380"/>
                <a:gd name="T7" fmla="*/ 817 h 4591"/>
                <a:gd name="T8" fmla="*/ 3958 w 5380"/>
                <a:gd name="T9" fmla="*/ 645 h 4591"/>
                <a:gd name="T10" fmla="*/ 3654 w 5380"/>
                <a:gd name="T11" fmla="*/ 435 h 4591"/>
                <a:gd name="T12" fmla="*/ 3326 w 5380"/>
                <a:gd name="T13" fmla="*/ 265 h 4591"/>
                <a:gd name="T14" fmla="*/ 2977 w 5380"/>
                <a:gd name="T15" fmla="*/ 133 h 4591"/>
                <a:gd name="T16" fmla="*/ 2703 w 5380"/>
                <a:gd name="T17" fmla="*/ 61 h 4591"/>
                <a:gd name="T18" fmla="*/ 2397 w 5380"/>
                <a:gd name="T19" fmla="*/ 12 h 4591"/>
                <a:gd name="T20" fmla="*/ 2099 w 5380"/>
                <a:gd name="T21" fmla="*/ 0 h 4591"/>
                <a:gd name="T22" fmla="*/ 1806 w 5380"/>
                <a:gd name="T23" fmla="*/ 28 h 4591"/>
                <a:gd name="T24" fmla="*/ 1522 w 5380"/>
                <a:gd name="T25" fmla="*/ 92 h 4591"/>
                <a:gd name="T26" fmla="*/ 1354 w 5380"/>
                <a:gd name="T27" fmla="*/ 148 h 4591"/>
                <a:gd name="T28" fmla="*/ 1138 w 5380"/>
                <a:gd name="T29" fmla="*/ 246 h 4591"/>
                <a:gd name="T30" fmla="*/ 929 w 5380"/>
                <a:gd name="T31" fmla="*/ 365 h 4591"/>
                <a:gd name="T32" fmla="*/ 729 w 5380"/>
                <a:gd name="T33" fmla="*/ 507 h 4591"/>
                <a:gd name="T34" fmla="*/ 524 w 5380"/>
                <a:gd name="T35" fmla="*/ 682 h 4591"/>
                <a:gd name="T36" fmla="*/ 275 w 5380"/>
                <a:gd name="T37" fmla="*/ 947 h 4591"/>
                <a:gd name="T38" fmla="*/ 107 w 5380"/>
                <a:gd name="T39" fmla="*/ 1168 h 4591"/>
                <a:gd name="T40" fmla="*/ 6 w 5380"/>
                <a:gd name="T41" fmla="*/ 1327 h 4591"/>
                <a:gd name="T42" fmla="*/ 2 w 5380"/>
                <a:gd name="T43" fmla="*/ 1370 h 4591"/>
                <a:gd name="T44" fmla="*/ 27 w 5380"/>
                <a:gd name="T45" fmla="*/ 1403 h 4591"/>
                <a:gd name="T46" fmla="*/ 144 w 5380"/>
                <a:gd name="T47" fmla="*/ 1220 h 4591"/>
                <a:gd name="T48" fmla="*/ 310 w 5380"/>
                <a:gd name="T49" fmla="*/ 1008 h 4591"/>
                <a:gd name="T50" fmla="*/ 546 w 5380"/>
                <a:gd name="T51" fmla="*/ 760 h 4591"/>
                <a:gd name="T52" fmla="*/ 739 w 5380"/>
                <a:gd name="T53" fmla="*/ 593 h 4591"/>
                <a:gd name="T54" fmla="*/ 937 w 5380"/>
                <a:gd name="T55" fmla="*/ 450 h 4591"/>
                <a:gd name="T56" fmla="*/ 1146 w 5380"/>
                <a:gd name="T57" fmla="*/ 332 h 4591"/>
                <a:gd name="T58" fmla="*/ 1360 w 5380"/>
                <a:gd name="T59" fmla="*/ 234 h 4591"/>
                <a:gd name="T60" fmla="*/ 1524 w 5380"/>
                <a:gd name="T61" fmla="*/ 178 h 4591"/>
                <a:gd name="T62" fmla="*/ 1806 w 5380"/>
                <a:gd name="T63" fmla="*/ 113 h 4591"/>
                <a:gd name="T64" fmla="*/ 2095 w 5380"/>
                <a:gd name="T65" fmla="*/ 86 h 4591"/>
                <a:gd name="T66" fmla="*/ 2393 w 5380"/>
                <a:gd name="T67" fmla="*/ 98 h 4591"/>
                <a:gd name="T68" fmla="*/ 2695 w 5380"/>
                <a:gd name="T69" fmla="*/ 147 h 4591"/>
                <a:gd name="T70" fmla="*/ 2966 w 5380"/>
                <a:gd name="T71" fmla="*/ 219 h 4591"/>
                <a:gd name="T72" fmla="*/ 3313 w 5380"/>
                <a:gd name="T73" fmla="*/ 351 h 4591"/>
                <a:gd name="T74" fmla="*/ 3636 w 5380"/>
                <a:gd name="T75" fmla="*/ 521 h 4591"/>
                <a:gd name="T76" fmla="*/ 3938 w 5380"/>
                <a:gd name="T77" fmla="*/ 731 h 4591"/>
                <a:gd name="T78" fmla="*/ 4137 w 5380"/>
                <a:gd name="T79" fmla="*/ 903 h 4591"/>
                <a:gd name="T80" fmla="*/ 4375 w 5380"/>
                <a:gd name="T81" fmla="*/ 1148 h 4591"/>
                <a:gd name="T82" fmla="*/ 4589 w 5380"/>
                <a:gd name="T83" fmla="*/ 1425 h 4591"/>
                <a:gd name="T84" fmla="*/ 4782 w 5380"/>
                <a:gd name="T85" fmla="*/ 1729 h 4591"/>
                <a:gd name="T86" fmla="*/ 4905 w 5380"/>
                <a:gd name="T87" fmla="*/ 1965 h 4591"/>
                <a:gd name="T88" fmla="*/ 5037 w 5380"/>
                <a:gd name="T89" fmla="*/ 2272 h 4591"/>
                <a:gd name="T90" fmla="*/ 5146 w 5380"/>
                <a:gd name="T91" fmla="*/ 2596 h 4591"/>
                <a:gd name="T92" fmla="*/ 5234 w 5380"/>
                <a:gd name="T93" fmla="*/ 2931 h 4591"/>
                <a:gd name="T94" fmla="*/ 5296 w 5380"/>
                <a:gd name="T95" fmla="*/ 3274 h 4591"/>
                <a:gd name="T96" fmla="*/ 5335 w 5380"/>
                <a:gd name="T97" fmla="*/ 3623 h 4591"/>
                <a:gd name="T98" fmla="*/ 5349 w 5380"/>
                <a:gd name="T99" fmla="*/ 3976 h 4591"/>
                <a:gd name="T100" fmla="*/ 5337 w 5380"/>
                <a:gd name="T101" fmla="*/ 4328 h 4591"/>
                <a:gd name="T102" fmla="*/ 5312 w 5380"/>
                <a:gd name="T103" fmla="*/ 4591 h 4591"/>
                <a:gd name="T104" fmla="*/ 5339 w 5380"/>
                <a:gd name="T105" fmla="*/ 4550 h 4591"/>
                <a:gd name="T106" fmla="*/ 5366 w 5380"/>
                <a:gd name="T107" fmla="*/ 4283 h 4591"/>
                <a:gd name="T108" fmla="*/ 5380 w 5380"/>
                <a:gd name="T109" fmla="*/ 3925 h 4591"/>
                <a:gd name="T110" fmla="*/ 5368 w 5380"/>
                <a:gd name="T111" fmla="*/ 3568 h 4591"/>
                <a:gd name="T112" fmla="*/ 5331 w 5380"/>
                <a:gd name="T113" fmla="*/ 3212 h 4591"/>
                <a:gd name="T114" fmla="*/ 5269 w 5380"/>
                <a:gd name="T115" fmla="*/ 2863 h 4591"/>
                <a:gd name="T116" fmla="*/ 5181 w 5380"/>
                <a:gd name="T117" fmla="*/ 2522 h 4591"/>
                <a:gd name="T118" fmla="*/ 5068 w 5380"/>
                <a:gd name="T119" fmla="*/ 2194 h 4591"/>
                <a:gd name="T120" fmla="*/ 4932 w 5380"/>
                <a:gd name="T121" fmla="*/ 1881 h 4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0" h="4591">
                  <a:moveTo>
                    <a:pt x="4895" y="1805"/>
                  </a:moveTo>
                  <a:lnTo>
                    <a:pt x="4895" y="1805"/>
                  </a:lnTo>
                  <a:lnTo>
                    <a:pt x="4852" y="1723"/>
                  </a:lnTo>
                  <a:lnTo>
                    <a:pt x="4807" y="1643"/>
                  </a:lnTo>
                  <a:lnTo>
                    <a:pt x="4762" y="1563"/>
                  </a:lnTo>
                  <a:lnTo>
                    <a:pt x="4714" y="1487"/>
                  </a:lnTo>
                  <a:lnTo>
                    <a:pt x="4665" y="1413"/>
                  </a:lnTo>
                  <a:lnTo>
                    <a:pt x="4614" y="1339"/>
                  </a:lnTo>
                  <a:lnTo>
                    <a:pt x="4564" y="1267"/>
                  </a:lnTo>
                  <a:lnTo>
                    <a:pt x="4509" y="1197"/>
                  </a:lnTo>
                  <a:lnTo>
                    <a:pt x="4454" y="1129"/>
                  </a:lnTo>
                  <a:lnTo>
                    <a:pt x="4398" y="1062"/>
                  </a:lnTo>
                  <a:lnTo>
                    <a:pt x="4339" y="998"/>
                  </a:lnTo>
                  <a:lnTo>
                    <a:pt x="4281" y="936"/>
                  </a:lnTo>
                  <a:lnTo>
                    <a:pt x="4221" y="875"/>
                  </a:lnTo>
                  <a:lnTo>
                    <a:pt x="4158" y="817"/>
                  </a:lnTo>
                  <a:lnTo>
                    <a:pt x="4094" y="758"/>
                  </a:lnTo>
                  <a:lnTo>
                    <a:pt x="4030" y="704"/>
                  </a:lnTo>
                  <a:lnTo>
                    <a:pt x="4030" y="704"/>
                  </a:lnTo>
                  <a:lnTo>
                    <a:pt x="3958" y="645"/>
                  </a:lnTo>
                  <a:lnTo>
                    <a:pt x="3883" y="589"/>
                  </a:lnTo>
                  <a:lnTo>
                    <a:pt x="3808" y="536"/>
                  </a:lnTo>
                  <a:lnTo>
                    <a:pt x="3732" y="484"/>
                  </a:lnTo>
                  <a:lnTo>
                    <a:pt x="3654" y="435"/>
                  </a:lnTo>
                  <a:lnTo>
                    <a:pt x="3574" y="390"/>
                  </a:lnTo>
                  <a:lnTo>
                    <a:pt x="3492" y="345"/>
                  </a:lnTo>
                  <a:lnTo>
                    <a:pt x="3410" y="304"/>
                  </a:lnTo>
                  <a:lnTo>
                    <a:pt x="3326" y="265"/>
                  </a:lnTo>
                  <a:lnTo>
                    <a:pt x="3240" y="228"/>
                  </a:lnTo>
                  <a:lnTo>
                    <a:pt x="3155" y="193"/>
                  </a:lnTo>
                  <a:lnTo>
                    <a:pt x="3067" y="162"/>
                  </a:lnTo>
                  <a:lnTo>
                    <a:pt x="2977" y="133"/>
                  </a:lnTo>
                  <a:lnTo>
                    <a:pt x="2886" y="106"/>
                  </a:lnTo>
                  <a:lnTo>
                    <a:pt x="2794" y="82"/>
                  </a:lnTo>
                  <a:lnTo>
                    <a:pt x="2703" y="61"/>
                  </a:lnTo>
                  <a:lnTo>
                    <a:pt x="2703" y="61"/>
                  </a:lnTo>
                  <a:lnTo>
                    <a:pt x="2625" y="45"/>
                  </a:lnTo>
                  <a:lnTo>
                    <a:pt x="2549" y="32"/>
                  </a:lnTo>
                  <a:lnTo>
                    <a:pt x="2473" y="20"/>
                  </a:lnTo>
                  <a:lnTo>
                    <a:pt x="2397" y="12"/>
                  </a:lnTo>
                  <a:lnTo>
                    <a:pt x="2323" y="6"/>
                  </a:lnTo>
                  <a:lnTo>
                    <a:pt x="2247" y="2"/>
                  </a:lnTo>
                  <a:lnTo>
                    <a:pt x="2173" y="0"/>
                  </a:lnTo>
                  <a:lnTo>
                    <a:pt x="2099" y="0"/>
                  </a:lnTo>
                  <a:lnTo>
                    <a:pt x="2025" y="4"/>
                  </a:lnTo>
                  <a:lnTo>
                    <a:pt x="1951" y="10"/>
                  </a:lnTo>
                  <a:lnTo>
                    <a:pt x="1878" y="18"/>
                  </a:lnTo>
                  <a:lnTo>
                    <a:pt x="1806" y="28"/>
                  </a:lnTo>
                  <a:lnTo>
                    <a:pt x="1734" y="39"/>
                  </a:lnTo>
                  <a:lnTo>
                    <a:pt x="1662" y="55"/>
                  </a:lnTo>
                  <a:lnTo>
                    <a:pt x="1592" y="72"/>
                  </a:lnTo>
                  <a:lnTo>
                    <a:pt x="1522" y="92"/>
                  </a:lnTo>
                  <a:lnTo>
                    <a:pt x="1522" y="92"/>
                  </a:lnTo>
                  <a:lnTo>
                    <a:pt x="1465" y="109"/>
                  </a:lnTo>
                  <a:lnTo>
                    <a:pt x="1411" y="129"/>
                  </a:lnTo>
                  <a:lnTo>
                    <a:pt x="1354" y="148"/>
                  </a:lnTo>
                  <a:lnTo>
                    <a:pt x="1300" y="172"/>
                  </a:lnTo>
                  <a:lnTo>
                    <a:pt x="1247" y="193"/>
                  </a:lnTo>
                  <a:lnTo>
                    <a:pt x="1193" y="219"/>
                  </a:lnTo>
                  <a:lnTo>
                    <a:pt x="1138" y="246"/>
                  </a:lnTo>
                  <a:lnTo>
                    <a:pt x="1085" y="273"/>
                  </a:lnTo>
                  <a:lnTo>
                    <a:pt x="1033" y="302"/>
                  </a:lnTo>
                  <a:lnTo>
                    <a:pt x="982" y="334"/>
                  </a:lnTo>
                  <a:lnTo>
                    <a:pt x="929" y="365"/>
                  </a:lnTo>
                  <a:lnTo>
                    <a:pt x="879" y="398"/>
                  </a:lnTo>
                  <a:lnTo>
                    <a:pt x="828" y="433"/>
                  </a:lnTo>
                  <a:lnTo>
                    <a:pt x="777" y="470"/>
                  </a:lnTo>
                  <a:lnTo>
                    <a:pt x="729" y="507"/>
                  </a:lnTo>
                  <a:lnTo>
                    <a:pt x="678" y="546"/>
                  </a:lnTo>
                  <a:lnTo>
                    <a:pt x="678" y="546"/>
                  </a:lnTo>
                  <a:lnTo>
                    <a:pt x="598" y="614"/>
                  </a:lnTo>
                  <a:lnTo>
                    <a:pt x="524" y="682"/>
                  </a:lnTo>
                  <a:lnTo>
                    <a:pt x="454" y="751"/>
                  </a:lnTo>
                  <a:lnTo>
                    <a:pt x="388" y="819"/>
                  </a:lnTo>
                  <a:lnTo>
                    <a:pt x="329" y="885"/>
                  </a:lnTo>
                  <a:lnTo>
                    <a:pt x="275" y="947"/>
                  </a:lnTo>
                  <a:lnTo>
                    <a:pt x="224" y="1008"/>
                  </a:lnTo>
                  <a:lnTo>
                    <a:pt x="179" y="1066"/>
                  </a:lnTo>
                  <a:lnTo>
                    <a:pt x="140" y="1119"/>
                  </a:lnTo>
                  <a:lnTo>
                    <a:pt x="107" y="1168"/>
                  </a:lnTo>
                  <a:lnTo>
                    <a:pt x="53" y="1249"/>
                  </a:lnTo>
                  <a:lnTo>
                    <a:pt x="19" y="1304"/>
                  </a:lnTo>
                  <a:lnTo>
                    <a:pt x="6" y="1327"/>
                  </a:lnTo>
                  <a:lnTo>
                    <a:pt x="6" y="1327"/>
                  </a:lnTo>
                  <a:lnTo>
                    <a:pt x="2" y="1337"/>
                  </a:lnTo>
                  <a:lnTo>
                    <a:pt x="0" y="1349"/>
                  </a:lnTo>
                  <a:lnTo>
                    <a:pt x="0" y="1359"/>
                  </a:lnTo>
                  <a:lnTo>
                    <a:pt x="2" y="1370"/>
                  </a:lnTo>
                  <a:lnTo>
                    <a:pt x="6" y="1380"/>
                  </a:lnTo>
                  <a:lnTo>
                    <a:pt x="12" y="1390"/>
                  </a:lnTo>
                  <a:lnTo>
                    <a:pt x="19" y="1398"/>
                  </a:lnTo>
                  <a:lnTo>
                    <a:pt x="27" y="1403"/>
                  </a:lnTo>
                  <a:lnTo>
                    <a:pt x="27" y="1403"/>
                  </a:lnTo>
                  <a:lnTo>
                    <a:pt x="49" y="1366"/>
                  </a:lnTo>
                  <a:lnTo>
                    <a:pt x="88" y="1304"/>
                  </a:lnTo>
                  <a:lnTo>
                    <a:pt x="144" y="1220"/>
                  </a:lnTo>
                  <a:lnTo>
                    <a:pt x="179" y="1173"/>
                  </a:lnTo>
                  <a:lnTo>
                    <a:pt x="218" y="1121"/>
                  </a:lnTo>
                  <a:lnTo>
                    <a:pt x="261" y="1066"/>
                  </a:lnTo>
                  <a:lnTo>
                    <a:pt x="310" y="1008"/>
                  </a:lnTo>
                  <a:lnTo>
                    <a:pt x="362" y="947"/>
                  </a:lnTo>
                  <a:lnTo>
                    <a:pt x="419" y="885"/>
                  </a:lnTo>
                  <a:lnTo>
                    <a:pt x="479" y="823"/>
                  </a:lnTo>
                  <a:lnTo>
                    <a:pt x="546" y="760"/>
                  </a:lnTo>
                  <a:lnTo>
                    <a:pt x="616" y="696"/>
                  </a:lnTo>
                  <a:lnTo>
                    <a:pt x="690" y="632"/>
                  </a:lnTo>
                  <a:lnTo>
                    <a:pt x="690" y="632"/>
                  </a:lnTo>
                  <a:lnTo>
                    <a:pt x="739" y="593"/>
                  </a:lnTo>
                  <a:lnTo>
                    <a:pt x="787" y="556"/>
                  </a:lnTo>
                  <a:lnTo>
                    <a:pt x="836" y="519"/>
                  </a:lnTo>
                  <a:lnTo>
                    <a:pt x="887" y="484"/>
                  </a:lnTo>
                  <a:lnTo>
                    <a:pt x="937" y="450"/>
                  </a:lnTo>
                  <a:lnTo>
                    <a:pt x="988" y="419"/>
                  </a:lnTo>
                  <a:lnTo>
                    <a:pt x="1041" y="388"/>
                  </a:lnTo>
                  <a:lnTo>
                    <a:pt x="1093" y="359"/>
                  </a:lnTo>
                  <a:lnTo>
                    <a:pt x="1146" y="332"/>
                  </a:lnTo>
                  <a:lnTo>
                    <a:pt x="1198" y="304"/>
                  </a:lnTo>
                  <a:lnTo>
                    <a:pt x="1251" y="279"/>
                  </a:lnTo>
                  <a:lnTo>
                    <a:pt x="1306" y="258"/>
                  </a:lnTo>
                  <a:lnTo>
                    <a:pt x="1360" y="234"/>
                  </a:lnTo>
                  <a:lnTo>
                    <a:pt x="1415" y="215"/>
                  </a:lnTo>
                  <a:lnTo>
                    <a:pt x="1469" y="195"/>
                  </a:lnTo>
                  <a:lnTo>
                    <a:pt x="1524" y="178"/>
                  </a:lnTo>
                  <a:lnTo>
                    <a:pt x="1524" y="178"/>
                  </a:lnTo>
                  <a:lnTo>
                    <a:pt x="1594" y="158"/>
                  </a:lnTo>
                  <a:lnTo>
                    <a:pt x="1664" y="141"/>
                  </a:lnTo>
                  <a:lnTo>
                    <a:pt x="1734" y="125"/>
                  </a:lnTo>
                  <a:lnTo>
                    <a:pt x="1806" y="113"/>
                  </a:lnTo>
                  <a:lnTo>
                    <a:pt x="1878" y="104"/>
                  </a:lnTo>
                  <a:lnTo>
                    <a:pt x="1951" y="96"/>
                  </a:lnTo>
                  <a:lnTo>
                    <a:pt x="2023" y="90"/>
                  </a:lnTo>
                  <a:lnTo>
                    <a:pt x="2095" y="86"/>
                  </a:lnTo>
                  <a:lnTo>
                    <a:pt x="2169" y="86"/>
                  </a:lnTo>
                  <a:lnTo>
                    <a:pt x="2243" y="88"/>
                  </a:lnTo>
                  <a:lnTo>
                    <a:pt x="2317" y="92"/>
                  </a:lnTo>
                  <a:lnTo>
                    <a:pt x="2393" y="98"/>
                  </a:lnTo>
                  <a:lnTo>
                    <a:pt x="2467" y="106"/>
                  </a:lnTo>
                  <a:lnTo>
                    <a:pt x="2543" y="117"/>
                  </a:lnTo>
                  <a:lnTo>
                    <a:pt x="2619" y="131"/>
                  </a:lnTo>
                  <a:lnTo>
                    <a:pt x="2695" y="147"/>
                  </a:lnTo>
                  <a:lnTo>
                    <a:pt x="2695" y="147"/>
                  </a:lnTo>
                  <a:lnTo>
                    <a:pt x="2786" y="168"/>
                  </a:lnTo>
                  <a:lnTo>
                    <a:pt x="2878" y="191"/>
                  </a:lnTo>
                  <a:lnTo>
                    <a:pt x="2966" y="219"/>
                  </a:lnTo>
                  <a:lnTo>
                    <a:pt x="3055" y="248"/>
                  </a:lnTo>
                  <a:lnTo>
                    <a:pt x="3141" y="279"/>
                  </a:lnTo>
                  <a:lnTo>
                    <a:pt x="3227" y="314"/>
                  </a:lnTo>
                  <a:lnTo>
                    <a:pt x="3313" y="351"/>
                  </a:lnTo>
                  <a:lnTo>
                    <a:pt x="3394" y="390"/>
                  </a:lnTo>
                  <a:lnTo>
                    <a:pt x="3476" y="431"/>
                  </a:lnTo>
                  <a:lnTo>
                    <a:pt x="3558" y="476"/>
                  </a:lnTo>
                  <a:lnTo>
                    <a:pt x="3636" y="521"/>
                  </a:lnTo>
                  <a:lnTo>
                    <a:pt x="3714" y="569"/>
                  </a:lnTo>
                  <a:lnTo>
                    <a:pt x="3790" y="622"/>
                  </a:lnTo>
                  <a:lnTo>
                    <a:pt x="3864" y="675"/>
                  </a:lnTo>
                  <a:lnTo>
                    <a:pt x="3938" y="731"/>
                  </a:lnTo>
                  <a:lnTo>
                    <a:pt x="4010" y="790"/>
                  </a:lnTo>
                  <a:lnTo>
                    <a:pt x="4010" y="790"/>
                  </a:lnTo>
                  <a:lnTo>
                    <a:pt x="4074" y="844"/>
                  </a:lnTo>
                  <a:lnTo>
                    <a:pt x="4137" y="903"/>
                  </a:lnTo>
                  <a:lnTo>
                    <a:pt x="4199" y="961"/>
                  </a:lnTo>
                  <a:lnTo>
                    <a:pt x="4260" y="1021"/>
                  </a:lnTo>
                  <a:lnTo>
                    <a:pt x="4318" y="1084"/>
                  </a:lnTo>
                  <a:lnTo>
                    <a:pt x="4375" y="1148"/>
                  </a:lnTo>
                  <a:lnTo>
                    <a:pt x="4431" y="1214"/>
                  </a:lnTo>
                  <a:lnTo>
                    <a:pt x="4486" y="1283"/>
                  </a:lnTo>
                  <a:lnTo>
                    <a:pt x="4538" y="1353"/>
                  </a:lnTo>
                  <a:lnTo>
                    <a:pt x="4589" y="1425"/>
                  </a:lnTo>
                  <a:lnTo>
                    <a:pt x="4640" y="1499"/>
                  </a:lnTo>
                  <a:lnTo>
                    <a:pt x="4688" y="1573"/>
                  </a:lnTo>
                  <a:lnTo>
                    <a:pt x="4735" y="1649"/>
                  </a:lnTo>
                  <a:lnTo>
                    <a:pt x="4782" y="1729"/>
                  </a:lnTo>
                  <a:lnTo>
                    <a:pt x="4825" y="1809"/>
                  </a:lnTo>
                  <a:lnTo>
                    <a:pt x="4868" y="1891"/>
                  </a:lnTo>
                  <a:lnTo>
                    <a:pt x="4868" y="1891"/>
                  </a:lnTo>
                  <a:lnTo>
                    <a:pt x="4905" y="1965"/>
                  </a:lnTo>
                  <a:lnTo>
                    <a:pt x="4940" y="2041"/>
                  </a:lnTo>
                  <a:lnTo>
                    <a:pt x="4973" y="2117"/>
                  </a:lnTo>
                  <a:lnTo>
                    <a:pt x="5006" y="2194"/>
                  </a:lnTo>
                  <a:lnTo>
                    <a:pt x="5037" y="2272"/>
                  </a:lnTo>
                  <a:lnTo>
                    <a:pt x="5066" y="2352"/>
                  </a:lnTo>
                  <a:lnTo>
                    <a:pt x="5096" y="2432"/>
                  </a:lnTo>
                  <a:lnTo>
                    <a:pt x="5121" y="2514"/>
                  </a:lnTo>
                  <a:lnTo>
                    <a:pt x="5146" y="2596"/>
                  </a:lnTo>
                  <a:lnTo>
                    <a:pt x="5170" y="2680"/>
                  </a:lnTo>
                  <a:lnTo>
                    <a:pt x="5193" y="2762"/>
                  </a:lnTo>
                  <a:lnTo>
                    <a:pt x="5214" y="2845"/>
                  </a:lnTo>
                  <a:lnTo>
                    <a:pt x="5234" y="2931"/>
                  </a:lnTo>
                  <a:lnTo>
                    <a:pt x="5251" y="3017"/>
                  </a:lnTo>
                  <a:lnTo>
                    <a:pt x="5267" y="3101"/>
                  </a:lnTo>
                  <a:lnTo>
                    <a:pt x="5283" y="3188"/>
                  </a:lnTo>
                  <a:lnTo>
                    <a:pt x="5296" y="3274"/>
                  </a:lnTo>
                  <a:lnTo>
                    <a:pt x="5308" y="3362"/>
                  </a:lnTo>
                  <a:lnTo>
                    <a:pt x="5318" y="3447"/>
                  </a:lnTo>
                  <a:lnTo>
                    <a:pt x="5327" y="3535"/>
                  </a:lnTo>
                  <a:lnTo>
                    <a:pt x="5335" y="3623"/>
                  </a:lnTo>
                  <a:lnTo>
                    <a:pt x="5341" y="3710"/>
                  </a:lnTo>
                  <a:lnTo>
                    <a:pt x="5345" y="3800"/>
                  </a:lnTo>
                  <a:lnTo>
                    <a:pt x="5347" y="3888"/>
                  </a:lnTo>
                  <a:lnTo>
                    <a:pt x="5349" y="3976"/>
                  </a:lnTo>
                  <a:lnTo>
                    <a:pt x="5349" y="4063"/>
                  </a:lnTo>
                  <a:lnTo>
                    <a:pt x="5347" y="4153"/>
                  </a:lnTo>
                  <a:lnTo>
                    <a:pt x="5343" y="4241"/>
                  </a:lnTo>
                  <a:lnTo>
                    <a:pt x="5337" y="4328"/>
                  </a:lnTo>
                  <a:lnTo>
                    <a:pt x="5331" y="4416"/>
                  </a:lnTo>
                  <a:lnTo>
                    <a:pt x="5322" y="4504"/>
                  </a:lnTo>
                  <a:lnTo>
                    <a:pt x="5312" y="4591"/>
                  </a:lnTo>
                  <a:lnTo>
                    <a:pt x="5312" y="4591"/>
                  </a:lnTo>
                  <a:lnTo>
                    <a:pt x="5322" y="4583"/>
                  </a:lnTo>
                  <a:lnTo>
                    <a:pt x="5329" y="4574"/>
                  </a:lnTo>
                  <a:lnTo>
                    <a:pt x="5335" y="4562"/>
                  </a:lnTo>
                  <a:lnTo>
                    <a:pt x="5339" y="4550"/>
                  </a:lnTo>
                  <a:lnTo>
                    <a:pt x="5339" y="4550"/>
                  </a:lnTo>
                  <a:lnTo>
                    <a:pt x="5349" y="4461"/>
                  </a:lnTo>
                  <a:lnTo>
                    <a:pt x="5359" y="4373"/>
                  </a:lnTo>
                  <a:lnTo>
                    <a:pt x="5366" y="4283"/>
                  </a:lnTo>
                  <a:lnTo>
                    <a:pt x="5372" y="4194"/>
                  </a:lnTo>
                  <a:lnTo>
                    <a:pt x="5378" y="4104"/>
                  </a:lnTo>
                  <a:lnTo>
                    <a:pt x="5380" y="4014"/>
                  </a:lnTo>
                  <a:lnTo>
                    <a:pt x="5380" y="3925"/>
                  </a:lnTo>
                  <a:lnTo>
                    <a:pt x="5380" y="3835"/>
                  </a:lnTo>
                  <a:lnTo>
                    <a:pt x="5378" y="3746"/>
                  </a:lnTo>
                  <a:lnTo>
                    <a:pt x="5374" y="3656"/>
                  </a:lnTo>
                  <a:lnTo>
                    <a:pt x="5368" y="3568"/>
                  </a:lnTo>
                  <a:lnTo>
                    <a:pt x="5362" y="3479"/>
                  </a:lnTo>
                  <a:lnTo>
                    <a:pt x="5353" y="3389"/>
                  </a:lnTo>
                  <a:lnTo>
                    <a:pt x="5343" y="3301"/>
                  </a:lnTo>
                  <a:lnTo>
                    <a:pt x="5331" y="3212"/>
                  </a:lnTo>
                  <a:lnTo>
                    <a:pt x="5318" y="3124"/>
                  </a:lnTo>
                  <a:lnTo>
                    <a:pt x="5302" y="3036"/>
                  </a:lnTo>
                  <a:lnTo>
                    <a:pt x="5286" y="2949"/>
                  </a:lnTo>
                  <a:lnTo>
                    <a:pt x="5269" y="2863"/>
                  </a:lnTo>
                  <a:lnTo>
                    <a:pt x="5249" y="2777"/>
                  </a:lnTo>
                  <a:lnTo>
                    <a:pt x="5228" y="2691"/>
                  </a:lnTo>
                  <a:lnTo>
                    <a:pt x="5205" y="2606"/>
                  </a:lnTo>
                  <a:lnTo>
                    <a:pt x="5181" y="2522"/>
                  </a:lnTo>
                  <a:lnTo>
                    <a:pt x="5154" y="2438"/>
                  </a:lnTo>
                  <a:lnTo>
                    <a:pt x="5127" y="2356"/>
                  </a:lnTo>
                  <a:lnTo>
                    <a:pt x="5099" y="2274"/>
                  </a:lnTo>
                  <a:lnTo>
                    <a:pt x="5068" y="2194"/>
                  </a:lnTo>
                  <a:lnTo>
                    <a:pt x="5037" y="2115"/>
                  </a:lnTo>
                  <a:lnTo>
                    <a:pt x="5004" y="2035"/>
                  </a:lnTo>
                  <a:lnTo>
                    <a:pt x="4969" y="1957"/>
                  </a:lnTo>
                  <a:lnTo>
                    <a:pt x="4932" y="1881"/>
                  </a:lnTo>
                  <a:lnTo>
                    <a:pt x="4895" y="1805"/>
                  </a:lnTo>
                  <a:close/>
                </a:path>
              </a:pathLst>
            </a:custGeom>
            <a:solidFill>
              <a:srgbClr val="755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8"/>
            <p:cNvSpPr>
              <a:spLocks/>
            </p:cNvSpPr>
            <p:nvPr/>
          </p:nvSpPr>
          <p:spPr bwMode="auto">
            <a:xfrm rot="2262775">
              <a:off x="-988148" y="1560338"/>
              <a:ext cx="6487886" cy="5535205"/>
            </a:xfrm>
            <a:custGeom>
              <a:avLst/>
              <a:gdLst>
                <a:gd name="T0" fmla="*/ 4807 w 5380"/>
                <a:gd name="T1" fmla="*/ 1643 h 4591"/>
                <a:gd name="T2" fmla="*/ 4614 w 5380"/>
                <a:gd name="T3" fmla="*/ 1339 h 4591"/>
                <a:gd name="T4" fmla="*/ 4398 w 5380"/>
                <a:gd name="T5" fmla="*/ 1062 h 4591"/>
                <a:gd name="T6" fmla="*/ 4158 w 5380"/>
                <a:gd name="T7" fmla="*/ 817 h 4591"/>
                <a:gd name="T8" fmla="*/ 3958 w 5380"/>
                <a:gd name="T9" fmla="*/ 645 h 4591"/>
                <a:gd name="T10" fmla="*/ 3654 w 5380"/>
                <a:gd name="T11" fmla="*/ 435 h 4591"/>
                <a:gd name="T12" fmla="*/ 3326 w 5380"/>
                <a:gd name="T13" fmla="*/ 265 h 4591"/>
                <a:gd name="T14" fmla="*/ 2977 w 5380"/>
                <a:gd name="T15" fmla="*/ 133 h 4591"/>
                <a:gd name="T16" fmla="*/ 2703 w 5380"/>
                <a:gd name="T17" fmla="*/ 61 h 4591"/>
                <a:gd name="T18" fmla="*/ 2397 w 5380"/>
                <a:gd name="T19" fmla="*/ 12 h 4591"/>
                <a:gd name="T20" fmla="*/ 2099 w 5380"/>
                <a:gd name="T21" fmla="*/ 0 h 4591"/>
                <a:gd name="T22" fmla="*/ 1806 w 5380"/>
                <a:gd name="T23" fmla="*/ 28 h 4591"/>
                <a:gd name="T24" fmla="*/ 1522 w 5380"/>
                <a:gd name="T25" fmla="*/ 92 h 4591"/>
                <a:gd name="T26" fmla="*/ 1354 w 5380"/>
                <a:gd name="T27" fmla="*/ 148 h 4591"/>
                <a:gd name="T28" fmla="*/ 1138 w 5380"/>
                <a:gd name="T29" fmla="*/ 246 h 4591"/>
                <a:gd name="T30" fmla="*/ 929 w 5380"/>
                <a:gd name="T31" fmla="*/ 365 h 4591"/>
                <a:gd name="T32" fmla="*/ 729 w 5380"/>
                <a:gd name="T33" fmla="*/ 507 h 4591"/>
                <a:gd name="T34" fmla="*/ 524 w 5380"/>
                <a:gd name="T35" fmla="*/ 682 h 4591"/>
                <a:gd name="T36" fmla="*/ 275 w 5380"/>
                <a:gd name="T37" fmla="*/ 947 h 4591"/>
                <a:gd name="T38" fmla="*/ 107 w 5380"/>
                <a:gd name="T39" fmla="*/ 1168 h 4591"/>
                <a:gd name="T40" fmla="*/ 6 w 5380"/>
                <a:gd name="T41" fmla="*/ 1327 h 4591"/>
                <a:gd name="T42" fmla="*/ 2 w 5380"/>
                <a:gd name="T43" fmla="*/ 1370 h 4591"/>
                <a:gd name="T44" fmla="*/ 27 w 5380"/>
                <a:gd name="T45" fmla="*/ 1403 h 4591"/>
                <a:gd name="T46" fmla="*/ 144 w 5380"/>
                <a:gd name="T47" fmla="*/ 1220 h 4591"/>
                <a:gd name="T48" fmla="*/ 310 w 5380"/>
                <a:gd name="T49" fmla="*/ 1008 h 4591"/>
                <a:gd name="T50" fmla="*/ 546 w 5380"/>
                <a:gd name="T51" fmla="*/ 760 h 4591"/>
                <a:gd name="T52" fmla="*/ 739 w 5380"/>
                <a:gd name="T53" fmla="*/ 593 h 4591"/>
                <a:gd name="T54" fmla="*/ 937 w 5380"/>
                <a:gd name="T55" fmla="*/ 450 h 4591"/>
                <a:gd name="T56" fmla="*/ 1146 w 5380"/>
                <a:gd name="T57" fmla="*/ 332 h 4591"/>
                <a:gd name="T58" fmla="*/ 1360 w 5380"/>
                <a:gd name="T59" fmla="*/ 234 h 4591"/>
                <a:gd name="T60" fmla="*/ 1524 w 5380"/>
                <a:gd name="T61" fmla="*/ 178 h 4591"/>
                <a:gd name="T62" fmla="*/ 1806 w 5380"/>
                <a:gd name="T63" fmla="*/ 113 h 4591"/>
                <a:gd name="T64" fmla="*/ 2095 w 5380"/>
                <a:gd name="T65" fmla="*/ 86 h 4591"/>
                <a:gd name="T66" fmla="*/ 2393 w 5380"/>
                <a:gd name="T67" fmla="*/ 98 h 4591"/>
                <a:gd name="T68" fmla="*/ 2695 w 5380"/>
                <a:gd name="T69" fmla="*/ 147 h 4591"/>
                <a:gd name="T70" fmla="*/ 2966 w 5380"/>
                <a:gd name="T71" fmla="*/ 219 h 4591"/>
                <a:gd name="T72" fmla="*/ 3313 w 5380"/>
                <a:gd name="T73" fmla="*/ 351 h 4591"/>
                <a:gd name="T74" fmla="*/ 3636 w 5380"/>
                <a:gd name="T75" fmla="*/ 521 h 4591"/>
                <a:gd name="T76" fmla="*/ 3938 w 5380"/>
                <a:gd name="T77" fmla="*/ 731 h 4591"/>
                <a:gd name="T78" fmla="*/ 4137 w 5380"/>
                <a:gd name="T79" fmla="*/ 903 h 4591"/>
                <a:gd name="T80" fmla="*/ 4375 w 5380"/>
                <a:gd name="T81" fmla="*/ 1148 h 4591"/>
                <a:gd name="T82" fmla="*/ 4589 w 5380"/>
                <a:gd name="T83" fmla="*/ 1425 h 4591"/>
                <a:gd name="T84" fmla="*/ 4782 w 5380"/>
                <a:gd name="T85" fmla="*/ 1729 h 4591"/>
                <a:gd name="T86" fmla="*/ 4905 w 5380"/>
                <a:gd name="T87" fmla="*/ 1965 h 4591"/>
                <a:gd name="T88" fmla="*/ 5037 w 5380"/>
                <a:gd name="T89" fmla="*/ 2272 h 4591"/>
                <a:gd name="T90" fmla="*/ 5146 w 5380"/>
                <a:gd name="T91" fmla="*/ 2596 h 4591"/>
                <a:gd name="T92" fmla="*/ 5234 w 5380"/>
                <a:gd name="T93" fmla="*/ 2931 h 4591"/>
                <a:gd name="T94" fmla="*/ 5296 w 5380"/>
                <a:gd name="T95" fmla="*/ 3274 h 4591"/>
                <a:gd name="T96" fmla="*/ 5335 w 5380"/>
                <a:gd name="T97" fmla="*/ 3623 h 4591"/>
                <a:gd name="T98" fmla="*/ 5349 w 5380"/>
                <a:gd name="T99" fmla="*/ 3976 h 4591"/>
                <a:gd name="T100" fmla="*/ 5337 w 5380"/>
                <a:gd name="T101" fmla="*/ 4328 h 4591"/>
                <a:gd name="T102" fmla="*/ 5312 w 5380"/>
                <a:gd name="T103" fmla="*/ 4591 h 4591"/>
                <a:gd name="T104" fmla="*/ 5339 w 5380"/>
                <a:gd name="T105" fmla="*/ 4550 h 4591"/>
                <a:gd name="T106" fmla="*/ 5366 w 5380"/>
                <a:gd name="T107" fmla="*/ 4283 h 4591"/>
                <a:gd name="T108" fmla="*/ 5380 w 5380"/>
                <a:gd name="T109" fmla="*/ 3925 h 4591"/>
                <a:gd name="T110" fmla="*/ 5368 w 5380"/>
                <a:gd name="T111" fmla="*/ 3568 h 4591"/>
                <a:gd name="T112" fmla="*/ 5331 w 5380"/>
                <a:gd name="T113" fmla="*/ 3212 h 4591"/>
                <a:gd name="T114" fmla="*/ 5269 w 5380"/>
                <a:gd name="T115" fmla="*/ 2863 h 4591"/>
                <a:gd name="T116" fmla="*/ 5181 w 5380"/>
                <a:gd name="T117" fmla="*/ 2522 h 4591"/>
                <a:gd name="T118" fmla="*/ 5068 w 5380"/>
                <a:gd name="T119" fmla="*/ 2194 h 4591"/>
                <a:gd name="T120" fmla="*/ 4932 w 5380"/>
                <a:gd name="T121" fmla="*/ 1881 h 4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0" h="4591">
                  <a:moveTo>
                    <a:pt x="4895" y="1805"/>
                  </a:moveTo>
                  <a:lnTo>
                    <a:pt x="4895" y="1805"/>
                  </a:lnTo>
                  <a:lnTo>
                    <a:pt x="4852" y="1723"/>
                  </a:lnTo>
                  <a:lnTo>
                    <a:pt x="4807" y="1643"/>
                  </a:lnTo>
                  <a:lnTo>
                    <a:pt x="4762" y="1563"/>
                  </a:lnTo>
                  <a:lnTo>
                    <a:pt x="4714" y="1487"/>
                  </a:lnTo>
                  <a:lnTo>
                    <a:pt x="4665" y="1413"/>
                  </a:lnTo>
                  <a:lnTo>
                    <a:pt x="4614" y="1339"/>
                  </a:lnTo>
                  <a:lnTo>
                    <a:pt x="4564" y="1267"/>
                  </a:lnTo>
                  <a:lnTo>
                    <a:pt x="4509" y="1197"/>
                  </a:lnTo>
                  <a:lnTo>
                    <a:pt x="4454" y="1129"/>
                  </a:lnTo>
                  <a:lnTo>
                    <a:pt x="4398" y="1062"/>
                  </a:lnTo>
                  <a:lnTo>
                    <a:pt x="4339" y="998"/>
                  </a:lnTo>
                  <a:lnTo>
                    <a:pt x="4281" y="936"/>
                  </a:lnTo>
                  <a:lnTo>
                    <a:pt x="4221" y="875"/>
                  </a:lnTo>
                  <a:lnTo>
                    <a:pt x="4158" y="817"/>
                  </a:lnTo>
                  <a:lnTo>
                    <a:pt x="4094" y="758"/>
                  </a:lnTo>
                  <a:lnTo>
                    <a:pt x="4030" y="704"/>
                  </a:lnTo>
                  <a:lnTo>
                    <a:pt x="4030" y="704"/>
                  </a:lnTo>
                  <a:lnTo>
                    <a:pt x="3958" y="645"/>
                  </a:lnTo>
                  <a:lnTo>
                    <a:pt x="3883" y="589"/>
                  </a:lnTo>
                  <a:lnTo>
                    <a:pt x="3808" y="536"/>
                  </a:lnTo>
                  <a:lnTo>
                    <a:pt x="3732" y="484"/>
                  </a:lnTo>
                  <a:lnTo>
                    <a:pt x="3654" y="435"/>
                  </a:lnTo>
                  <a:lnTo>
                    <a:pt x="3574" y="390"/>
                  </a:lnTo>
                  <a:lnTo>
                    <a:pt x="3492" y="345"/>
                  </a:lnTo>
                  <a:lnTo>
                    <a:pt x="3410" y="304"/>
                  </a:lnTo>
                  <a:lnTo>
                    <a:pt x="3326" y="265"/>
                  </a:lnTo>
                  <a:lnTo>
                    <a:pt x="3240" y="228"/>
                  </a:lnTo>
                  <a:lnTo>
                    <a:pt x="3155" y="193"/>
                  </a:lnTo>
                  <a:lnTo>
                    <a:pt x="3067" y="162"/>
                  </a:lnTo>
                  <a:lnTo>
                    <a:pt x="2977" y="133"/>
                  </a:lnTo>
                  <a:lnTo>
                    <a:pt x="2886" y="106"/>
                  </a:lnTo>
                  <a:lnTo>
                    <a:pt x="2794" y="82"/>
                  </a:lnTo>
                  <a:lnTo>
                    <a:pt x="2703" y="61"/>
                  </a:lnTo>
                  <a:lnTo>
                    <a:pt x="2703" y="61"/>
                  </a:lnTo>
                  <a:lnTo>
                    <a:pt x="2625" y="45"/>
                  </a:lnTo>
                  <a:lnTo>
                    <a:pt x="2549" y="32"/>
                  </a:lnTo>
                  <a:lnTo>
                    <a:pt x="2473" y="20"/>
                  </a:lnTo>
                  <a:lnTo>
                    <a:pt x="2397" y="12"/>
                  </a:lnTo>
                  <a:lnTo>
                    <a:pt x="2323" y="6"/>
                  </a:lnTo>
                  <a:lnTo>
                    <a:pt x="2247" y="2"/>
                  </a:lnTo>
                  <a:lnTo>
                    <a:pt x="2173" y="0"/>
                  </a:lnTo>
                  <a:lnTo>
                    <a:pt x="2099" y="0"/>
                  </a:lnTo>
                  <a:lnTo>
                    <a:pt x="2025" y="4"/>
                  </a:lnTo>
                  <a:lnTo>
                    <a:pt x="1951" y="10"/>
                  </a:lnTo>
                  <a:lnTo>
                    <a:pt x="1878" y="18"/>
                  </a:lnTo>
                  <a:lnTo>
                    <a:pt x="1806" y="28"/>
                  </a:lnTo>
                  <a:lnTo>
                    <a:pt x="1734" y="39"/>
                  </a:lnTo>
                  <a:lnTo>
                    <a:pt x="1662" y="55"/>
                  </a:lnTo>
                  <a:lnTo>
                    <a:pt x="1592" y="72"/>
                  </a:lnTo>
                  <a:lnTo>
                    <a:pt x="1522" y="92"/>
                  </a:lnTo>
                  <a:lnTo>
                    <a:pt x="1522" y="92"/>
                  </a:lnTo>
                  <a:lnTo>
                    <a:pt x="1465" y="109"/>
                  </a:lnTo>
                  <a:lnTo>
                    <a:pt x="1411" y="129"/>
                  </a:lnTo>
                  <a:lnTo>
                    <a:pt x="1354" y="148"/>
                  </a:lnTo>
                  <a:lnTo>
                    <a:pt x="1300" y="172"/>
                  </a:lnTo>
                  <a:lnTo>
                    <a:pt x="1247" y="193"/>
                  </a:lnTo>
                  <a:lnTo>
                    <a:pt x="1193" y="219"/>
                  </a:lnTo>
                  <a:lnTo>
                    <a:pt x="1138" y="246"/>
                  </a:lnTo>
                  <a:lnTo>
                    <a:pt x="1085" y="273"/>
                  </a:lnTo>
                  <a:lnTo>
                    <a:pt x="1033" y="302"/>
                  </a:lnTo>
                  <a:lnTo>
                    <a:pt x="982" y="334"/>
                  </a:lnTo>
                  <a:lnTo>
                    <a:pt x="929" y="365"/>
                  </a:lnTo>
                  <a:lnTo>
                    <a:pt x="879" y="398"/>
                  </a:lnTo>
                  <a:lnTo>
                    <a:pt x="828" y="433"/>
                  </a:lnTo>
                  <a:lnTo>
                    <a:pt x="777" y="470"/>
                  </a:lnTo>
                  <a:lnTo>
                    <a:pt x="729" y="507"/>
                  </a:lnTo>
                  <a:lnTo>
                    <a:pt x="678" y="546"/>
                  </a:lnTo>
                  <a:lnTo>
                    <a:pt x="678" y="546"/>
                  </a:lnTo>
                  <a:lnTo>
                    <a:pt x="598" y="614"/>
                  </a:lnTo>
                  <a:lnTo>
                    <a:pt x="524" y="682"/>
                  </a:lnTo>
                  <a:lnTo>
                    <a:pt x="454" y="751"/>
                  </a:lnTo>
                  <a:lnTo>
                    <a:pt x="388" y="819"/>
                  </a:lnTo>
                  <a:lnTo>
                    <a:pt x="329" y="885"/>
                  </a:lnTo>
                  <a:lnTo>
                    <a:pt x="275" y="947"/>
                  </a:lnTo>
                  <a:lnTo>
                    <a:pt x="224" y="1008"/>
                  </a:lnTo>
                  <a:lnTo>
                    <a:pt x="179" y="1066"/>
                  </a:lnTo>
                  <a:lnTo>
                    <a:pt x="140" y="1119"/>
                  </a:lnTo>
                  <a:lnTo>
                    <a:pt x="107" y="1168"/>
                  </a:lnTo>
                  <a:lnTo>
                    <a:pt x="53" y="1249"/>
                  </a:lnTo>
                  <a:lnTo>
                    <a:pt x="19" y="1304"/>
                  </a:lnTo>
                  <a:lnTo>
                    <a:pt x="6" y="1327"/>
                  </a:lnTo>
                  <a:lnTo>
                    <a:pt x="6" y="1327"/>
                  </a:lnTo>
                  <a:lnTo>
                    <a:pt x="2" y="1337"/>
                  </a:lnTo>
                  <a:lnTo>
                    <a:pt x="0" y="1349"/>
                  </a:lnTo>
                  <a:lnTo>
                    <a:pt x="0" y="1359"/>
                  </a:lnTo>
                  <a:lnTo>
                    <a:pt x="2" y="1370"/>
                  </a:lnTo>
                  <a:lnTo>
                    <a:pt x="6" y="1380"/>
                  </a:lnTo>
                  <a:lnTo>
                    <a:pt x="12" y="1390"/>
                  </a:lnTo>
                  <a:lnTo>
                    <a:pt x="19" y="1398"/>
                  </a:lnTo>
                  <a:lnTo>
                    <a:pt x="27" y="1403"/>
                  </a:lnTo>
                  <a:lnTo>
                    <a:pt x="27" y="1403"/>
                  </a:lnTo>
                  <a:lnTo>
                    <a:pt x="49" y="1366"/>
                  </a:lnTo>
                  <a:lnTo>
                    <a:pt x="88" y="1304"/>
                  </a:lnTo>
                  <a:lnTo>
                    <a:pt x="144" y="1220"/>
                  </a:lnTo>
                  <a:lnTo>
                    <a:pt x="179" y="1173"/>
                  </a:lnTo>
                  <a:lnTo>
                    <a:pt x="218" y="1121"/>
                  </a:lnTo>
                  <a:lnTo>
                    <a:pt x="261" y="1066"/>
                  </a:lnTo>
                  <a:lnTo>
                    <a:pt x="310" y="1008"/>
                  </a:lnTo>
                  <a:lnTo>
                    <a:pt x="362" y="947"/>
                  </a:lnTo>
                  <a:lnTo>
                    <a:pt x="419" y="885"/>
                  </a:lnTo>
                  <a:lnTo>
                    <a:pt x="479" y="823"/>
                  </a:lnTo>
                  <a:lnTo>
                    <a:pt x="546" y="760"/>
                  </a:lnTo>
                  <a:lnTo>
                    <a:pt x="616" y="696"/>
                  </a:lnTo>
                  <a:lnTo>
                    <a:pt x="690" y="632"/>
                  </a:lnTo>
                  <a:lnTo>
                    <a:pt x="690" y="632"/>
                  </a:lnTo>
                  <a:lnTo>
                    <a:pt x="739" y="593"/>
                  </a:lnTo>
                  <a:lnTo>
                    <a:pt x="787" y="556"/>
                  </a:lnTo>
                  <a:lnTo>
                    <a:pt x="836" y="519"/>
                  </a:lnTo>
                  <a:lnTo>
                    <a:pt x="887" y="484"/>
                  </a:lnTo>
                  <a:lnTo>
                    <a:pt x="937" y="450"/>
                  </a:lnTo>
                  <a:lnTo>
                    <a:pt x="988" y="419"/>
                  </a:lnTo>
                  <a:lnTo>
                    <a:pt x="1041" y="388"/>
                  </a:lnTo>
                  <a:lnTo>
                    <a:pt x="1093" y="359"/>
                  </a:lnTo>
                  <a:lnTo>
                    <a:pt x="1146" y="332"/>
                  </a:lnTo>
                  <a:lnTo>
                    <a:pt x="1198" y="304"/>
                  </a:lnTo>
                  <a:lnTo>
                    <a:pt x="1251" y="279"/>
                  </a:lnTo>
                  <a:lnTo>
                    <a:pt x="1306" y="258"/>
                  </a:lnTo>
                  <a:lnTo>
                    <a:pt x="1360" y="234"/>
                  </a:lnTo>
                  <a:lnTo>
                    <a:pt x="1415" y="215"/>
                  </a:lnTo>
                  <a:lnTo>
                    <a:pt x="1469" y="195"/>
                  </a:lnTo>
                  <a:lnTo>
                    <a:pt x="1524" y="178"/>
                  </a:lnTo>
                  <a:lnTo>
                    <a:pt x="1524" y="178"/>
                  </a:lnTo>
                  <a:lnTo>
                    <a:pt x="1594" y="158"/>
                  </a:lnTo>
                  <a:lnTo>
                    <a:pt x="1664" y="141"/>
                  </a:lnTo>
                  <a:lnTo>
                    <a:pt x="1734" y="125"/>
                  </a:lnTo>
                  <a:lnTo>
                    <a:pt x="1806" y="113"/>
                  </a:lnTo>
                  <a:lnTo>
                    <a:pt x="1878" y="104"/>
                  </a:lnTo>
                  <a:lnTo>
                    <a:pt x="1951" y="96"/>
                  </a:lnTo>
                  <a:lnTo>
                    <a:pt x="2023" y="90"/>
                  </a:lnTo>
                  <a:lnTo>
                    <a:pt x="2095" y="86"/>
                  </a:lnTo>
                  <a:lnTo>
                    <a:pt x="2169" y="86"/>
                  </a:lnTo>
                  <a:lnTo>
                    <a:pt x="2243" y="88"/>
                  </a:lnTo>
                  <a:lnTo>
                    <a:pt x="2317" y="92"/>
                  </a:lnTo>
                  <a:lnTo>
                    <a:pt x="2393" y="98"/>
                  </a:lnTo>
                  <a:lnTo>
                    <a:pt x="2467" y="106"/>
                  </a:lnTo>
                  <a:lnTo>
                    <a:pt x="2543" y="117"/>
                  </a:lnTo>
                  <a:lnTo>
                    <a:pt x="2619" y="131"/>
                  </a:lnTo>
                  <a:lnTo>
                    <a:pt x="2695" y="147"/>
                  </a:lnTo>
                  <a:lnTo>
                    <a:pt x="2695" y="147"/>
                  </a:lnTo>
                  <a:lnTo>
                    <a:pt x="2786" y="168"/>
                  </a:lnTo>
                  <a:lnTo>
                    <a:pt x="2878" y="191"/>
                  </a:lnTo>
                  <a:lnTo>
                    <a:pt x="2966" y="219"/>
                  </a:lnTo>
                  <a:lnTo>
                    <a:pt x="3055" y="248"/>
                  </a:lnTo>
                  <a:lnTo>
                    <a:pt x="3141" y="279"/>
                  </a:lnTo>
                  <a:lnTo>
                    <a:pt x="3227" y="314"/>
                  </a:lnTo>
                  <a:lnTo>
                    <a:pt x="3313" y="351"/>
                  </a:lnTo>
                  <a:lnTo>
                    <a:pt x="3394" y="390"/>
                  </a:lnTo>
                  <a:lnTo>
                    <a:pt x="3476" y="431"/>
                  </a:lnTo>
                  <a:lnTo>
                    <a:pt x="3558" y="476"/>
                  </a:lnTo>
                  <a:lnTo>
                    <a:pt x="3636" y="521"/>
                  </a:lnTo>
                  <a:lnTo>
                    <a:pt x="3714" y="569"/>
                  </a:lnTo>
                  <a:lnTo>
                    <a:pt x="3790" y="622"/>
                  </a:lnTo>
                  <a:lnTo>
                    <a:pt x="3864" y="675"/>
                  </a:lnTo>
                  <a:lnTo>
                    <a:pt x="3938" y="731"/>
                  </a:lnTo>
                  <a:lnTo>
                    <a:pt x="4010" y="790"/>
                  </a:lnTo>
                  <a:lnTo>
                    <a:pt x="4010" y="790"/>
                  </a:lnTo>
                  <a:lnTo>
                    <a:pt x="4074" y="844"/>
                  </a:lnTo>
                  <a:lnTo>
                    <a:pt x="4137" y="903"/>
                  </a:lnTo>
                  <a:lnTo>
                    <a:pt x="4199" y="961"/>
                  </a:lnTo>
                  <a:lnTo>
                    <a:pt x="4260" y="1021"/>
                  </a:lnTo>
                  <a:lnTo>
                    <a:pt x="4318" y="1084"/>
                  </a:lnTo>
                  <a:lnTo>
                    <a:pt x="4375" y="1148"/>
                  </a:lnTo>
                  <a:lnTo>
                    <a:pt x="4431" y="1214"/>
                  </a:lnTo>
                  <a:lnTo>
                    <a:pt x="4486" y="1283"/>
                  </a:lnTo>
                  <a:lnTo>
                    <a:pt x="4538" y="1353"/>
                  </a:lnTo>
                  <a:lnTo>
                    <a:pt x="4589" y="1425"/>
                  </a:lnTo>
                  <a:lnTo>
                    <a:pt x="4640" y="1499"/>
                  </a:lnTo>
                  <a:lnTo>
                    <a:pt x="4688" y="1573"/>
                  </a:lnTo>
                  <a:lnTo>
                    <a:pt x="4735" y="1649"/>
                  </a:lnTo>
                  <a:lnTo>
                    <a:pt x="4782" y="1729"/>
                  </a:lnTo>
                  <a:lnTo>
                    <a:pt x="4825" y="1809"/>
                  </a:lnTo>
                  <a:lnTo>
                    <a:pt x="4868" y="1891"/>
                  </a:lnTo>
                  <a:lnTo>
                    <a:pt x="4868" y="1891"/>
                  </a:lnTo>
                  <a:lnTo>
                    <a:pt x="4905" y="1965"/>
                  </a:lnTo>
                  <a:lnTo>
                    <a:pt x="4940" y="2041"/>
                  </a:lnTo>
                  <a:lnTo>
                    <a:pt x="4973" y="2117"/>
                  </a:lnTo>
                  <a:lnTo>
                    <a:pt x="5006" y="2194"/>
                  </a:lnTo>
                  <a:lnTo>
                    <a:pt x="5037" y="2272"/>
                  </a:lnTo>
                  <a:lnTo>
                    <a:pt x="5066" y="2352"/>
                  </a:lnTo>
                  <a:lnTo>
                    <a:pt x="5096" y="2432"/>
                  </a:lnTo>
                  <a:lnTo>
                    <a:pt x="5121" y="2514"/>
                  </a:lnTo>
                  <a:lnTo>
                    <a:pt x="5146" y="2596"/>
                  </a:lnTo>
                  <a:lnTo>
                    <a:pt x="5170" y="2680"/>
                  </a:lnTo>
                  <a:lnTo>
                    <a:pt x="5193" y="2762"/>
                  </a:lnTo>
                  <a:lnTo>
                    <a:pt x="5214" y="2845"/>
                  </a:lnTo>
                  <a:lnTo>
                    <a:pt x="5234" y="2931"/>
                  </a:lnTo>
                  <a:lnTo>
                    <a:pt x="5251" y="3017"/>
                  </a:lnTo>
                  <a:lnTo>
                    <a:pt x="5267" y="3101"/>
                  </a:lnTo>
                  <a:lnTo>
                    <a:pt x="5283" y="3188"/>
                  </a:lnTo>
                  <a:lnTo>
                    <a:pt x="5296" y="3274"/>
                  </a:lnTo>
                  <a:lnTo>
                    <a:pt x="5308" y="3362"/>
                  </a:lnTo>
                  <a:lnTo>
                    <a:pt x="5318" y="3447"/>
                  </a:lnTo>
                  <a:lnTo>
                    <a:pt x="5327" y="3535"/>
                  </a:lnTo>
                  <a:lnTo>
                    <a:pt x="5335" y="3623"/>
                  </a:lnTo>
                  <a:lnTo>
                    <a:pt x="5341" y="3710"/>
                  </a:lnTo>
                  <a:lnTo>
                    <a:pt x="5345" y="3800"/>
                  </a:lnTo>
                  <a:lnTo>
                    <a:pt x="5347" y="3888"/>
                  </a:lnTo>
                  <a:lnTo>
                    <a:pt x="5349" y="3976"/>
                  </a:lnTo>
                  <a:lnTo>
                    <a:pt x="5349" y="4063"/>
                  </a:lnTo>
                  <a:lnTo>
                    <a:pt x="5347" y="4153"/>
                  </a:lnTo>
                  <a:lnTo>
                    <a:pt x="5343" y="4241"/>
                  </a:lnTo>
                  <a:lnTo>
                    <a:pt x="5337" y="4328"/>
                  </a:lnTo>
                  <a:lnTo>
                    <a:pt x="5331" y="4416"/>
                  </a:lnTo>
                  <a:lnTo>
                    <a:pt x="5322" y="4504"/>
                  </a:lnTo>
                  <a:lnTo>
                    <a:pt x="5312" y="4591"/>
                  </a:lnTo>
                  <a:lnTo>
                    <a:pt x="5312" y="4591"/>
                  </a:lnTo>
                  <a:lnTo>
                    <a:pt x="5322" y="4583"/>
                  </a:lnTo>
                  <a:lnTo>
                    <a:pt x="5329" y="4574"/>
                  </a:lnTo>
                  <a:lnTo>
                    <a:pt x="5335" y="4562"/>
                  </a:lnTo>
                  <a:lnTo>
                    <a:pt x="5339" y="4550"/>
                  </a:lnTo>
                  <a:lnTo>
                    <a:pt x="5339" y="4550"/>
                  </a:lnTo>
                  <a:lnTo>
                    <a:pt x="5349" y="4461"/>
                  </a:lnTo>
                  <a:lnTo>
                    <a:pt x="5359" y="4373"/>
                  </a:lnTo>
                  <a:lnTo>
                    <a:pt x="5366" y="4283"/>
                  </a:lnTo>
                  <a:lnTo>
                    <a:pt x="5372" y="4194"/>
                  </a:lnTo>
                  <a:lnTo>
                    <a:pt x="5378" y="4104"/>
                  </a:lnTo>
                  <a:lnTo>
                    <a:pt x="5380" y="4014"/>
                  </a:lnTo>
                  <a:lnTo>
                    <a:pt x="5380" y="3925"/>
                  </a:lnTo>
                  <a:lnTo>
                    <a:pt x="5380" y="3835"/>
                  </a:lnTo>
                  <a:lnTo>
                    <a:pt x="5378" y="3746"/>
                  </a:lnTo>
                  <a:lnTo>
                    <a:pt x="5374" y="3656"/>
                  </a:lnTo>
                  <a:lnTo>
                    <a:pt x="5368" y="3568"/>
                  </a:lnTo>
                  <a:lnTo>
                    <a:pt x="5362" y="3479"/>
                  </a:lnTo>
                  <a:lnTo>
                    <a:pt x="5353" y="3389"/>
                  </a:lnTo>
                  <a:lnTo>
                    <a:pt x="5343" y="3301"/>
                  </a:lnTo>
                  <a:lnTo>
                    <a:pt x="5331" y="3212"/>
                  </a:lnTo>
                  <a:lnTo>
                    <a:pt x="5318" y="3124"/>
                  </a:lnTo>
                  <a:lnTo>
                    <a:pt x="5302" y="3036"/>
                  </a:lnTo>
                  <a:lnTo>
                    <a:pt x="5286" y="2949"/>
                  </a:lnTo>
                  <a:lnTo>
                    <a:pt x="5269" y="2863"/>
                  </a:lnTo>
                  <a:lnTo>
                    <a:pt x="5249" y="2777"/>
                  </a:lnTo>
                  <a:lnTo>
                    <a:pt x="5228" y="2691"/>
                  </a:lnTo>
                  <a:lnTo>
                    <a:pt x="5205" y="2606"/>
                  </a:lnTo>
                  <a:lnTo>
                    <a:pt x="5181" y="2522"/>
                  </a:lnTo>
                  <a:lnTo>
                    <a:pt x="5154" y="2438"/>
                  </a:lnTo>
                  <a:lnTo>
                    <a:pt x="5127" y="2356"/>
                  </a:lnTo>
                  <a:lnTo>
                    <a:pt x="5099" y="2274"/>
                  </a:lnTo>
                  <a:lnTo>
                    <a:pt x="5068" y="2194"/>
                  </a:lnTo>
                  <a:lnTo>
                    <a:pt x="5037" y="2115"/>
                  </a:lnTo>
                  <a:lnTo>
                    <a:pt x="5004" y="2035"/>
                  </a:lnTo>
                  <a:lnTo>
                    <a:pt x="4969" y="1957"/>
                  </a:lnTo>
                  <a:lnTo>
                    <a:pt x="4932" y="1881"/>
                  </a:lnTo>
                  <a:lnTo>
                    <a:pt x="4895" y="18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9"/>
            <p:cNvSpPr>
              <a:spLocks/>
            </p:cNvSpPr>
            <p:nvPr/>
          </p:nvSpPr>
          <p:spPr bwMode="auto">
            <a:xfrm rot="2262775">
              <a:off x="-989287" y="1650480"/>
              <a:ext cx="6415530" cy="5443555"/>
            </a:xfrm>
            <a:custGeom>
              <a:avLst/>
              <a:gdLst>
                <a:gd name="T0" fmla="*/ 4755 w 5322"/>
                <a:gd name="T1" fmla="*/ 1643 h 4515"/>
                <a:gd name="T2" fmla="*/ 4562 w 5322"/>
                <a:gd name="T3" fmla="*/ 1339 h 4515"/>
                <a:gd name="T4" fmla="*/ 4348 w 5322"/>
                <a:gd name="T5" fmla="*/ 1062 h 4515"/>
                <a:gd name="T6" fmla="*/ 4110 w 5322"/>
                <a:gd name="T7" fmla="*/ 817 h 4515"/>
                <a:gd name="T8" fmla="*/ 3911 w 5322"/>
                <a:gd name="T9" fmla="*/ 645 h 4515"/>
                <a:gd name="T10" fmla="*/ 3609 w 5322"/>
                <a:gd name="T11" fmla="*/ 435 h 4515"/>
                <a:gd name="T12" fmla="*/ 3286 w 5322"/>
                <a:gd name="T13" fmla="*/ 265 h 4515"/>
                <a:gd name="T14" fmla="*/ 2939 w 5322"/>
                <a:gd name="T15" fmla="*/ 133 h 4515"/>
                <a:gd name="T16" fmla="*/ 2668 w 5322"/>
                <a:gd name="T17" fmla="*/ 61 h 4515"/>
                <a:gd name="T18" fmla="*/ 2366 w 5322"/>
                <a:gd name="T19" fmla="*/ 12 h 4515"/>
                <a:gd name="T20" fmla="*/ 2068 w 5322"/>
                <a:gd name="T21" fmla="*/ 0 h 4515"/>
                <a:gd name="T22" fmla="*/ 1779 w 5322"/>
                <a:gd name="T23" fmla="*/ 27 h 4515"/>
                <a:gd name="T24" fmla="*/ 1497 w 5322"/>
                <a:gd name="T25" fmla="*/ 92 h 4515"/>
                <a:gd name="T26" fmla="*/ 1333 w 5322"/>
                <a:gd name="T27" fmla="*/ 148 h 4515"/>
                <a:gd name="T28" fmla="*/ 1119 w 5322"/>
                <a:gd name="T29" fmla="*/ 246 h 4515"/>
                <a:gd name="T30" fmla="*/ 910 w 5322"/>
                <a:gd name="T31" fmla="*/ 364 h 4515"/>
                <a:gd name="T32" fmla="*/ 712 w 5322"/>
                <a:gd name="T33" fmla="*/ 507 h 4515"/>
                <a:gd name="T34" fmla="*/ 519 w 5322"/>
                <a:gd name="T35" fmla="*/ 674 h 4515"/>
                <a:gd name="T36" fmla="*/ 283 w 5322"/>
                <a:gd name="T37" fmla="*/ 922 h 4515"/>
                <a:gd name="T38" fmla="*/ 117 w 5322"/>
                <a:gd name="T39" fmla="*/ 1134 h 4515"/>
                <a:gd name="T40" fmla="*/ 0 w 5322"/>
                <a:gd name="T41" fmla="*/ 1317 h 4515"/>
                <a:gd name="T42" fmla="*/ 26 w 5322"/>
                <a:gd name="T43" fmla="*/ 1327 h 4515"/>
                <a:gd name="T44" fmla="*/ 68 w 5322"/>
                <a:gd name="T45" fmla="*/ 1313 h 4515"/>
                <a:gd name="T46" fmla="*/ 94 w 5322"/>
                <a:gd name="T47" fmla="*/ 1276 h 4515"/>
                <a:gd name="T48" fmla="*/ 248 w 5322"/>
                <a:gd name="T49" fmla="*/ 1052 h 4515"/>
                <a:gd name="T50" fmla="*/ 448 w 5322"/>
                <a:gd name="T51" fmla="*/ 813 h 4515"/>
                <a:gd name="T52" fmla="*/ 727 w 5322"/>
                <a:gd name="T53" fmla="*/ 550 h 4515"/>
                <a:gd name="T54" fmla="*/ 889 w 5322"/>
                <a:gd name="T55" fmla="*/ 429 h 4515"/>
                <a:gd name="T56" fmla="*/ 1111 w 5322"/>
                <a:gd name="T57" fmla="*/ 290 h 4515"/>
                <a:gd name="T58" fmla="*/ 1339 w 5322"/>
                <a:gd name="T59" fmla="*/ 181 h 4515"/>
                <a:gd name="T60" fmla="*/ 1575 w 5322"/>
                <a:gd name="T61" fmla="*/ 103 h 4515"/>
                <a:gd name="T62" fmla="*/ 1818 w 5322"/>
                <a:gd name="T63" fmla="*/ 53 h 4515"/>
                <a:gd name="T64" fmla="*/ 2066 w 5322"/>
                <a:gd name="T65" fmla="*/ 29 h 4515"/>
                <a:gd name="T66" fmla="*/ 2321 w 5322"/>
                <a:gd name="T67" fmla="*/ 37 h 4515"/>
                <a:gd name="T68" fmla="*/ 2584 w 5322"/>
                <a:gd name="T69" fmla="*/ 74 h 4515"/>
                <a:gd name="T70" fmla="*/ 2832 w 5322"/>
                <a:gd name="T71" fmla="*/ 133 h 4515"/>
                <a:gd name="T72" fmla="*/ 3174 w 5322"/>
                <a:gd name="T73" fmla="*/ 253 h 4515"/>
                <a:gd name="T74" fmla="*/ 3490 w 5322"/>
                <a:gd name="T75" fmla="*/ 407 h 4515"/>
                <a:gd name="T76" fmla="*/ 3781 w 5322"/>
                <a:gd name="T77" fmla="*/ 596 h 4515"/>
                <a:gd name="T78" fmla="*/ 4044 w 5322"/>
                <a:gd name="T79" fmla="*/ 813 h 4515"/>
                <a:gd name="T80" fmla="*/ 4279 w 5322"/>
                <a:gd name="T81" fmla="*/ 1056 h 4515"/>
                <a:gd name="T82" fmla="*/ 4488 w 5322"/>
                <a:gd name="T83" fmla="*/ 1323 h 4515"/>
                <a:gd name="T84" fmla="*/ 4671 w 5322"/>
                <a:gd name="T85" fmla="*/ 1610 h 4515"/>
                <a:gd name="T86" fmla="*/ 4829 w 5322"/>
                <a:gd name="T87" fmla="*/ 1914 h 4515"/>
                <a:gd name="T88" fmla="*/ 4961 w 5322"/>
                <a:gd name="T89" fmla="*/ 2233 h 4515"/>
                <a:gd name="T90" fmla="*/ 5067 w 5322"/>
                <a:gd name="T91" fmla="*/ 2563 h 4515"/>
                <a:gd name="T92" fmla="*/ 5146 w 5322"/>
                <a:gd name="T93" fmla="*/ 2902 h 4515"/>
                <a:gd name="T94" fmla="*/ 5201 w 5322"/>
                <a:gd name="T95" fmla="*/ 3246 h 4515"/>
                <a:gd name="T96" fmla="*/ 5230 w 5322"/>
                <a:gd name="T97" fmla="*/ 3591 h 4515"/>
                <a:gd name="T98" fmla="*/ 5234 w 5322"/>
                <a:gd name="T99" fmla="*/ 3938 h 4515"/>
                <a:gd name="T100" fmla="*/ 5215 w 5322"/>
                <a:gd name="T101" fmla="*/ 4279 h 4515"/>
                <a:gd name="T102" fmla="*/ 5193 w 5322"/>
                <a:gd name="T103" fmla="*/ 4460 h 4515"/>
                <a:gd name="T104" fmla="*/ 5215 w 5322"/>
                <a:gd name="T105" fmla="*/ 4499 h 4515"/>
                <a:gd name="T106" fmla="*/ 5246 w 5322"/>
                <a:gd name="T107" fmla="*/ 4513 h 4515"/>
                <a:gd name="T108" fmla="*/ 5269 w 5322"/>
                <a:gd name="T109" fmla="*/ 4511 h 4515"/>
                <a:gd name="T110" fmla="*/ 5295 w 5322"/>
                <a:gd name="T111" fmla="*/ 4418 h 4515"/>
                <a:gd name="T112" fmla="*/ 5320 w 5322"/>
                <a:gd name="T113" fmla="*/ 4067 h 4515"/>
                <a:gd name="T114" fmla="*/ 5318 w 5322"/>
                <a:gd name="T115" fmla="*/ 3714 h 4515"/>
                <a:gd name="T116" fmla="*/ 5291 w 5322"/>
                <a:gd name="T117" fmla="*/ 3361 h 4515"/>
                <a:gd name="T118" fmla="*/ 5240 w 5322"/>
                <a:gd name="T119" fmla="*/ 3015 h 4515"/>
                <a:gd name="T120" fmla="*/ 5166 w 5322"/>
                <a:gd name="T121" fmla="*/ 2676 h 4515"/>
                <a:gd name="T122" fmla="*/ 5069 w 5322"/>
                <a:gd name="T123" fmla="*/ 2346 h 4515"/>
                <a:gd name="T124" fmla="*/ 4946 w 5322"/>
                <a:gd name="T125" fmla="*/ 2031 h 4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22" h="4515">
                  <a:moveTo>
                    <a:pt x="4841" y="1805"/>
                  </a:moveTo>
                  <a:lnTo>
                    <a:pt x="4841" y="1805"/>
                  </a:lnTo>
                  <a:lnTo>
                    <a:pt x="4798" y="1723"/>
                  </a:lnTo>
                  <a:lnTo>
                    <a:pt x="4755" y="1643"/>
                  </a:lnTo>
                  <a:lnTo>
                    <a:pt x="4708" y="1563"/>
                  </a:lnTo>
                  <a:lnTo>
                    <a:pt x="4661" y="1487"/>
                  </a:lnTo>
                  <a:lnTo>
                    <a:pt x="4613" y="1413"/>
                  </a:lnTo>
                  <a:lnTo>
                    <a:pt x="4562" y="1339"/>
                  </a:lnTo>
                  <a:lnTo>
                    <a:pt x="4511" y="1267"/>
                  </a:lnTo>
                  <a:lnTo>
                    <a:pt x="4459" y="1197"/>
                  </a:lnTo>
                  <a:lnTo>
                    <a:pt x="4404" y="1128"/>
                  </a:lnTo>
                  <a:lnTo>
                    <a:pt x="4348" y="1062"/>
                  </a:lnTo>
                  <a:lnTo>
                    <a:pt x="4291" y="998"/>
                  </a:lnTo>
                  <a:lnTo>
                    <a:pt x="4233" y="935"/>
                  </a:lnTo>
                  <a:lnTo>
                    <a:pt x="4172" y="875"/>
                  </a:lnTo>
                  <a:lnTo>
                    <a:pt x="4110" y="817"/>
                  </a:lnTo>
                  <a:lnTo>
                    <a:pt x="4047" y="758"/>
                  </a:lnTo>
                  <a:lnTo>
                    <a:pt x="3983" y="704"/>
                  </a:lnTo>
                  <a:lnTo>
                    <a:pt x="3983" y="704"/>
                  </a:lnTo>
                  <a:lnTo>
                    <a:pt x="3911" y="645"/>
                  </a:lnTo>
                  <a:lnTo>
                    <a:pt x="3837" y="589"/>
                  </a:lnTo>
                  <a:lnTo>
                    <a:pt x="3763" y="536"/>
                  </a:lnTo>
                  <a:lnTo>
                    <a:pt x="3687" y="483"/>
                  </a:lnTo>
                  <a:lnTo>
                    <a:pt x="3609" y="435"/>
                  </a:lnTo>
                  <a:lnTo>
                    <a:pt x="3531" y="390"/>
                  </a:lnTo>
                  <a:lnTo>
                    <a:pt x="3449" y="345"/>
                  </a:lnTo>
                  <a:lnTo>
                    <a:pt x="3367" y="304"/>
                  </a:lnTo>
                  <a:lnTo>
                    <a:pt x="3286" y="265"/>
                  </a:lnTo>
                  <a:lnTo>
                    <a:pt x="3200" y="228"/>
                  </a:lnTo>
                  <a:lnTo>
                    <a:pt x="3114" y="193"/>
                  </a:lnTo>
                  <a:lnTo>
                    <a:pt x="3028" y="162"/>
                  </a:lnTo>
                  <a:lnTo>
                    <a:pt x="2939" y="133"/>
                  </a:lnTo>
                  <a:lnTo>
                    <a:pt x="2851" y="105"/>
                  </a:lnTo>
                  <a:lnTo>
                    <a:pt x="2759" y="82"/>
                  </a:lnTo>
                  <a:lnTo>
                    <a:pt x="2668" y="61"/>
                  </a:lnTo>
                  <a:lnTo>
                    <a:pt x="2668" y="61"/>
                  </a:lnTo>
                  <a:lnTo>
                    <a:pt x="2592" y="45"/>
                  </a:lnTo>
                  <a:lnTo>
                    <a:pt x="2516" y="31"/>
                  </a:lnTo>
                  <a:lnTo>
                    <a:pt x="2440" y="20"/>
                  </a:lnTo>
                  <a:lnTo>
                    <a:pt x="2366" y="12"/>
                  </a:lnTo>
                  <a:lnTo>
                    <a:pt x="2290" y="6"/>
                  </a:lnTo>
                  <a:lnTo>
                    <a:pt x="2216" y="2"/>
                  </a:lnTo>
                  <a:lnTo>
                    <a:pt x="2142" y="0"/>
                  </a:lnTo>
                  <a:lnTo>
                    <a:pt x="2068" y="0"/>
                  </a:lnTo>
                  <a:lnTo>
                    <a:pt x="1996" y="4"/>
                  </a:lnTo>
                  <a:lnTo>
                    <a:pt x="1924" y="10"/>
                  </a:lnTo>
                  <a:lnTo>
                    <a:pt x="1851" y="18"/>
                  </a:lnTo>
                  <a:lnTo>
                    <a:pt x="1779" y="27"/>
                  </a:lnTo>
                  <a:lnTo>
                    <a:pt x="1707" y="39"/>
                  </a:lnTo>
                  <a:lnTo>
                    <a:pt x="1637" y="55"/>
                  </a:lnTo>
                  <a:lnTo>
                    <a:pt x="1567" y="72"/>
                  </a:lnTo>
                  <a:lnTo>
                    <a:pt x="1497" y="92"/>
                  </a:lnTo>
                  <a:lnTo>
                    <a:pt x="1497" y="92"/>
                  </a:lnTo>
                  <a:lnTo>
                    <a:pt x="1442" y="109"/>
                  </a:lnTo>
                  <a:lnTo>
                    <a:pt x="1388" y="129"/>
                  </a:lnTo>
                  <a:lnTo>
                    <a:pt x="1333" y="148"/>
                  </a:lnTo>
                  <a:lnTo>
                    <a:pt x="1279" y="172"/>
                  </a:lnTo>
                  <a:lnTo>
                    <a:pt x="1224" y="193"/>
                  </a:lnTo>
                  <a:lnTo>
                    <a:pt x="1171" y="218"/>
                  </a:lnTo>
                  <a:lnTo>
                    <a:pt x="1119" y="246"/>
                  </a:lnTo>
                  <a:lnTo>
                    <a:pt x="1066" y="273"/>
                  </a:lnTo>
                  <a:lnTo>
                    <a:pt x="1014" y="302"/>
                  </a:lnTo>
                  <a:lnTo>
                    <a:pt x="961" y="333"/>
                  </a:lnTo>
                  <a:lnTo>
                    <a:pt x="910" y="364"/>
                  </a:lnTo>
                  <a:lnTo>
                    <a:pt x="860" y="398"/>
                  </a:lnTo>
                  <a:lnTo>
                    <a:pt x="809" y="433"/>
                  </a:lnTo>
                  <a:lnTo>
                    <a:pt x="760" y="470"/>
                  </a:lnTo>
                  <a:lnTo>
                    <a:pt x="712" y="507"/>
                  </a:lnTo>
                  <a:lnTo>
                    <a:pt x="663" y="546"/>
                  </a:lnTo>
                  <a:lnTo>
                    <a:pt x="663" y="546"/>
                  </a:lnTo>
                  <a:lnTo>
                    <a:pt x="589" y="610"/>
                  </a:lnTo>
                  <a:lnTo>
                    <a:pt x="519" y="674"/>
                  </a:lnTo>
                  <a:lnTo>
                    <a:pt x="452" y="737"/>
                  </a:lnTo>
                  <a:lnTo>
                    <a:pt x="392" y="799"/>
                  </a:lnTo>
                  <a:lnTo>
                    <a:pt x="335" y="861"/>
                  </a:lnTo>
                  <a:lnTo>
                    <a:pt x="283" y="922"/>
                  </a:lnTo>
                  <a:lnTo>
                    <a:pt x="234" y="980"/>
                  </a:lnTo>
                  <a:lnTo>
                    <a:pt x="191" y="1035"/>
                  </a:lnTo>
                  <a:lnTo>
                    <a:pt x="152" y="1087"/>
                  </a:lnTo>
                  <a:lnTo>
                    <a:pt x="117" y="1134"/>
                  </a:lnTo>
                  <a:lnTo>
                    <a:pt x="61" y="1218"/>
                  </a:lnTo>
                  <a:lnTo>
                    <a:pt x="22" y="1280"/>
                  </a:lnTo>
                  <a:lnTo>
                    <a:pt x="0" y="1317"/>
                  </a:lnTo>
                  <a:lnTo>
                    <a:pt x="0" y="1317"/>
                  </a:lnTo>
                  <a:lnTo>
                    <a:pt x="4" y="1319"/>
                  </a:lnTo>
                  <a:lnTo>
                    <a:pt x="4" y="1319"/>
                  </a:lnTo>
                  <a:lnTo>
                    <a:pt x="14" y="1325"/>
                  </a:lnTo>
                  <a:lnTo>
                    <a:pt x="26" y="1327"/>
                  </a:lnTo>
                  <a:lnTo>
                    <a:pt x="37" y="1327"/>
                  </a:lnTo>
                  <a:lnTo>
                    <a:pt x="49" y="1325"/>
                  </a:lnTo>
                  <a:lnTo>
                    <a:pt x="59" y="1319"/>
                  </a:lnTo>
                  <a:lnTo>
                    <a:pt x="68" y="1313"/>
                  </a:lnTo>
                  <a:lnTo>
                    <a:pt x="76" y="1306"/>
                  </a:lnTo>
                  <a:lnTo>
                    <a:pt x="84" y="1296"/>
                  </a:lnTo>
                  <a:lnTo>
                    <a:pt x="84" y="1296"/>
                  </a:lnTo>
                  <a:lnTo>
                    <a:pt x="94" y="1276"/>
                  </a:lnTo>
                  <a:lnTo>
                    <a:pt x="125" y="1226"/>
                  </a:lnTo>
                  <a:lnTo>
                    <a:pt x="176" y="1150"/>
                  </a:lnTo>
                  <a:lnTo>
                    <a:pt x="209" y="1103"/>
                  </a:lnTo>
                  <a:lnTo>
                    <a:pt x="248" y="1052"/>
                  </a:lnTo>
                  <a:lnTo>
                    <a:pt x="289" y="996"/>
                  </a:lnTo>
                  <a:lnTo>
                    <a:pt x="337" y="937"/>
                  </a:lnTo>
                  <a:lnTo>
                    <a:pt x="390" y="875"/>
                  </a:lnTo>
                  <a:lnTo>
                    <a:pt x="448" y="813"/>
                  </a:lnTo>
                  <a:lnTo>
                    <a:pt x="511" y="746"/>
                  </a:lnTo>
                  <a:lnTo>
                    <a:pt x="577" y="682"/>
                  </a:lnTo>
                  <a:lnTo>
                    <a:pt x="649" y="616"/>
                  </a:lnTo>
                  <a:lnTo>
                    <a:pt x="727" y="550"/>
                  </a:lnTo>
                  <a:lnTo>
                    <a:pt x="727" y="550"/>
                  </a:lnTo>
                  <a:lnTo>
                    <a:pt x="780" y="509"/>
                  </a:lnTo>
                  <a:lnTo>
                    <a:pt x="834" y="468"/>
                  </a:lnTo>
                  <a:lnTo>
                    <a:pt x="889" y="429"/>
                  </a:lnTo>
                  <a:lnTo>
                    <a:pt x="943" y="392"/>
                  </a:lnTo>
                  <a:lnTo>
                    <a:pt x="998" y="357"/>
                  </a:lnTo>
                  <a:lnTo>
                    <a:pt x="1054" y="322"/>
                  </a:lnTo>
                  <a:lnTo>
                    <a:pt x="1111" y="290"/>
                  </a:lnTo>
                  <a:lnTo>
                    <a:pt x="1167" y="261"/>
                  </a:lnTo>
                  <a:lnTo>
                    <a:pt x="1224" y="232"/>
                  </a:lnTo>
                  <a:lnTo>
                    <a:pt x="1282" y="207"/>
                  </a:lnTo>
                  <a:lnTo>
                    <a:pt x="1339" y="181"/>
                  </a:lnTo>
                  <a:lnTo>
                    <a:pt x="1397" y="160"/>
                  </a:lnTo>
                  <a:lnTo>
                    <a:pt x="1456" y="138"/>
                  </a:lnTo>
                  <a:lnTo>
                    <a:pt x="1516" y="119"/>
                  </a:lnTo>
                  <a:lnTo>
                    <a:pt x="1575" y="103"/>
                  </a:lnTo>
                  <a:lnTo>
                    <a:pt x="1635" y="88"/>
                  </a:lnTo>
                  <a:lnTo>
                    <a:pt x="1696" y="74"/>
                  </a:lnTo>
                  <a:lnTo>
                    <a:pt x="1756" y="62"/>
                  </a:lnTo>
                  <a:lnTo>
                    <a:pt x="1818" y="53"/>
                  </a:lnTo>
                  <a:lnTo>
                    <a:pt x="1879" y="43"/>
                  </a:lnTo>
                  <a:lnTo>
                    <a:pt x="1941" y="37"/>
                  </a:lnTo>
                  <a:lnTo>
                    <a:pt x="2003" y="33"/>
                  </a:lnTo>
                  <a:lnTo>
                    <a:pt x="2066" y="29"/>
                  </a:lnTo>
                  <a:lnTo>
                    <a:pt x="2130" y="29"/>
                  </a:lnTo>
                  <a:lnTo>
                    <a:pt x="2194" y="31"/>
                  </a:lnTo>
                  <a:lnTo>
                    <a:pt x="2257" y="33"/>
                  </a:lnTo>
                  <a:lnTo>
                    <a:pt x="2321" y="37"/>
                  </a:lnTo>
                  <a:lnTo>
                    <a:pt x="2387" y="45"/>
                  </a:lnTo>
                  <a:lnTo>
                    <a:pt x="2452" y="53"/>
                  </a:lnTo>
                  <a:lnTo>
                    <a:pt x="2518" y="62"/>
                  </a:lnTo>
                  <a:lnTo>
                    <a:pt x="2584" y="74"/>
                  </a:lnTo>
                  <a:lnTo>
                    <a:pt x="2650" y="88"/>
                  </a:lnTo>
                  <a:lnTo>
                    <a:pt x="2650" y="88"/>
                  </a:lnTo>
                  <a:lnTo>
                    <a:pt x="2742" y="109"/>
                  </a:lnTo>
                  <a:lnTo>
                    <a:pt x="2832" y="133"/>
                  </a:lnTo>
                  <a:lnTo>
                    <a:pt x="2919" y="160"/>
                  </a:lnTo>
                  <a:lnTo>
                    <a:pt x="3007" y="189"/>
                  </a:lnTo>
                  <a:lnTo>
                    <a:pt x="3091" y="220"/>
                  </a:lnTo>
                  <a:lnTo>
                    <a:pt x="3174" y="253"/>
                  </a:lnTo>
                  <a:lnTo>
                    <a:pt x="3256" y="288"/>
                  </a:lnTo>
                  <a:lnTo>
                    <a:pt x="3336" y="327"/>
                  </a:lnTo>
                  <a:lnTo>
                    <a:pt x="3414" y="366"/>
                  </a:lnTo>
                  <a:lnTo>
                    <a:pt x="3490" y="407"/>
                  </a:lnTo>
                  <a:lnTo>
                    <a:pt x="3566" y="452"/>
                  </a:lnTo>
                  <a:lnTo>
                    <a:pt x="3638" y="499"/>
                  </a:lnTo>
                  <a:lnTo>
                    <a:pt x="3710" y="546"/>
                  </a:lnTo>
                  <a:lnTo>
                    <a:pt x="3781" y="596"/>
                  </a:lnTo>
                  <a:lnTo>
                    <a:pt x="3849" y="647"/>
                  </a:lnTo>
                  <a:lnTo>
                    <a:pt x="3915" y="702"/>
                  </a:lnTo>
                  <a:lnTo>
                    <a:pt x="3979" y="756"/>
                  </a:lnTo>
                  <a:lnTo>
                    <a:pt x="4044" y="813"/>
                  </a:lnTo>
                  <a:lnTo>
                    <a:pt x="4104" y="871"/>
                  </a:lnTo>
                  <a:lnTo>
                    <a:pt x="4164" y="932"/>
                  </a:lnTo>
                  <a:lnTo>
                    <a:pt x="4223" y="992"/>
                  </a:lnTo>
                  <a:lnTo>
                    <a:pt x="4279" y="1056"/>
                  </a:lnTo>
                  <a:lnTo>
                    <a:pt x="4334" y="1121"/>
                  </a:lnTo>
                  <a:lnTo>
                    <a:pt x="4387" y="1187"/>
                  </a:lnTo>
                  <a:lnTo>
                    <a:pt x="4439" y="1253"/>
                  </a:lnTo>
                  <a:lnTo>
                    <a:pt x="4488" y="1323"/>
                  </a:lnTo>
                  <a:lnTo>
                    <a:pt x="4537" y="1393"/>
                  </a:lnTo>
                  <a:lnTo>
                    <a:pt x="4583" y="1463"/>
                  </a:lnTo>
                  <a:lnTo>
                    <a:pt x="4628" y="1536"/>
                  </a:lnTo>
                  <a:lnTo>
                    <a:pt x="4671" y="1610"/>
                  </a:lnTo>
                  <a:lnTo>
                    <a:pt x="4714" y="1684"/>
                  </a:lnTo>
                  <a:lnTo>
                    <a:pt x="4753" y="1760"/>
                  </a:lnTo>
                  <a:lnTo>
                    <a:pt x="4792" y="1836"/>
                  </a:lnTo>
                  <a:lnTo>
                    <a:pt x="4829" y="1914"/>
                  </a:lnTo>
                  <a:lnTo>
                    <a:pt x="4864" y="1994"/>
                  </a:lnTo>
                  <a:lnTo>
                    <a:pt x="4897" y="2071"/>
                  </a:lnTo>
                  <a:lnTo>
                    <a:pt x="4930" y="2151"/>
                  </a:lnTo>
                  <a:lnTo>
                    <a:pt x="4961" y="2233"/>
                  </a:lnTo>
                  <a:lnTo>
                    <a:pt x="4989" y="2315"/>
                  </a:lnTo>
                  <a:lnTo>
                    <a:pt x="5016" y="2397"/>
                  </a:lnTo>
                  <a:lnTo>
                    <a:pt x="5041" y="2479"/>
                  </a:lnTo>
                  <a:lnTo>
                    <a:pt x="5067" y="2563"/>
                  </a:lnTo>
                  <a:lnTo>
                    <a:pt x="5088" y="2646"/>
                  </a:lnTo>
                  <a:lnTo>
                    <a:pt x="5109" y="2732"/>
                  </a:lnTo>
                  <a:lnTo>
                    <a:pt x="5129" y="2816"/>
                  </a:lnTo>
                  <a:lnTo>
                    <a:pt x="5146" y="2902"/>
                  </a:lnTo>
                  <a:lnTo>
                    <a:pt x="5162" y="2987"/>
                  </a:lnTo>
                  <a:lnTo>
                    <a:pt x="5176" y="3073"/>
                  </a:lnTo>
                  <a:lnTo>
                    <a:pt x="5189" y="3159"/>
                  </a:lnTo>
                  <a:lnTo>
                    <a:pt x="5201" y="3246"/>
                  </a:lnTo>
                  <a:lnTo>
                    <a:pt x="5211" y="3332"/>
                  </a:lnTo>
                  <a:lnTo>
                    <a:pt x="5219" y="3418"/>
                  </a:lnTo>
                  <a:lnTo>
                    <a:pt x="5224" y="3506"/>
                  </a:lnTo>
                  <a:lnTo>
                    <a:pt x="5230" y="3591"/>
                  </a:lnTo>
                  <a:lnTo>
                    <a:pt x="5234" y="3679"/>
                  </a:lnTo>
                  <a:lnTo>
                    <a:pt x="5236" y="3765"/>
                  </a:lnTo>
                  <a:lnTo>
                    <a:pt x="5236" y="3851"/>
                  </a:lnTo>
                  <a:lnTo>
                    <a:pt x="5234" y="3938"/>
                  </a:lnTo>
                  <a:lnTo>
                    <a:pt x="5232" y="4024"/>
                  </a:lnTo>
                  <a:lnTo>
                    <a:pt x="5228" y="4110"/>
                  </a:lnTo>
                  <a:lnTo>
                    <a:pt x="5222" y="4195"/>
                  </a:lnTo>
                  <a:lnTo>
                    <a:pt x="5215" y="4279"/>
                  </a:lnTo>
                  <a:lnTo>
                    <a:pt x="5205" y="4365"/>
                  </a:lnTo>
                  <a:lnTo>
                    <a:pt x="5195" y="4449"/>
                  </a:lnTo>
                  <a:lnTo>
                    <a:pt x="5195" y="4449"/>
                  </a:lnTo>
                  <a:lnTo>
                    <a:pt x="5193" y="4460"/>
                  </a:lnTo>
                  <a:lnTo>
                    <a:pt x="5195" y="4472"/>
                  </a:lnTo>
                  <a:lnTo>
                    <a:pt x="5201" y="4482"/>
                  </a:lnTo>
                  <a:lnTo>
                    <a:pt x="5207" y="4492"/>
                  </a:lnTo>
                  <a:lnTo>
                    <a:pt x="5215" y="4499"/>
                  </a:lnTo>
                  <a:lnTo>
                    <a:pt x="5222" y="4507"/>
                  </a:lnTo>
                  <a:lnTo>
                    <a:pt x="5234" y="4511"/>
                  </a:lnTo>
                  <a:lnTo>
                    <a:pt x="5246" y="4513"/>
                  </a:lnTo>
                  <a:lnTo>
                    <a:pt x="5246" y="4513"/>
                  </a:lnTo>
                  <a:lnTo>
                    <a:pt x="5254" y="4515"/>
                  </a:lnTo>
                  <a:lnTo>
                    <a:pt x="5254" y="4515"/>
                  </a:lnTo>
                  <a:lnTo>
                    <a:pt x="5261" y="4513"/>
                  </a:lnTo>
                  <a:lnTo>
                    <a:pt x="5269" y="4511"/>
                  </a:lnTo>
                  <a:lnTo>
                    <a:pt x="5279" y="4509"/>
                  </a:lnTo>
                  <a:lnTo>
                    <a:pt x="5285" y="4505"/>
                  </a:lnTo>
                  <a:lnTo>
                    <a:pt x="5285" y="4505"/>
                  </a:lnTo>
                  <a:lnTo>
                    <a:pt x="5295" y="4418"/>
                  </a:lnTo>
                  <a:lnTo>
                    <a:pt x="5304" y="4330"/>
                  </a:lnTo>
                  <a:lnTo>
                    <a:pt x="5310" y="4242"/>
                  </a:lnTo>
                  <a:lnTo>
                    <a:pt x="5316" y="4155"/>
                  </a:lnTo>
                  <a:lnTo>
                    <a:pt x="5320" y="4067"/>
                  </a:lnTo>
                  <a:lnTo>
                    <a:pt x="5322" y="3977"/>
                  </a:lnTo>
                  <a:lnTo>
                    <a:pt x="5322" y="3890"/>
                  </a:lnTo>
                  <a:lnTo>
                    <a:pt x="5320" y="3802"/>
                  </a:lnTo>
                  <a:lnTo>
                    <a:pt x="5318" y="3714"/>
                  </a:lnTo>
                  <a:lnTo>
                    <a:pt x="5314" y="3624"/>
                  </a:lnTo>
                  <a:lnTo>
                    <a:pt x="5308" y="3537"/>
                  </a:lnTo>
                  <a:lnTo>
                    <a:pt x="5300" y="3449"/>
                  </a:lnTo>
                  <a:lnTo>
                    <a:pt x="5291" y="3361"/>
                  </a:lnTo>
                  <a:lnTo>
                    <a:pt x="5281" y="3276"/>
                  </a:lnTo>
                  <a:lnTo>
                    <a:pt x="5269" y="3188"/>
                  </a:lnTo>
                  <a:lnTo>
                    <a:pt x="5256" y="3102"/>
                  </a:lnTo>
                  <a:lnTo>
                    <a:pt x="5240" y="3015"/>
                  </a:lnTo>
                  <a:lnTo>
                    <a:pt x="5224" y="2931"/>
                  </a:lnTo>
                  <a:lnTo>
                    <a:pt x="5207" y="2845"/>
                  </a:lnTo>
                  <a:lnTo>
                    <a:pt x="5187" y="2759"/>
                  </a:lnTo>
                  <a:lnTo>
                    <a:pt x="5166" y="2676"/>
                  </a:lnTo>
                  <a:lnTo>
                    <a:pt x="5143" y="2594"/>
                  </a:lnTo>
                  <a:lnTo>
                    <a:pt x="5119" y="2510"/>
                  </a:lnTo>
                  <a:lnTo>
                    <a:pt x="5094" y="2428"/>
                  </a:lnTo>
                  <a:lnTo>
                    <a:pt x="5069" y="2346"/>
                  </a:lnTo>
                  <a:lnTo>
                    <a:pt x="5039" y="2266"/>
                  </a:lnTo>
                  <a:lnTo>
                    <a:pt x="5010" y="2186"/>
                  </a:lnTo>
                  <a:lnTo>
                    <a:pt x="4979" y="2108"/>
                  </a:lnTo>
                  <a:lnTo>
                    <a:pt x="4946" y="2031"/>
                  </a:lnTo>
                  <a:lnTo>
                    <a:pt x="4913" y="1955"/>
                  </a:lnTo>
                  <a:lnTo>
                    <a:pt x="4878" y="1879"/>
                  </a:lnTo>
                  <a:lnTo>
                    <a:pt x="4841" y="1805"/>
                  </a:lnTo>
                  <a:close/>
                </a:path>
              </a:pathLst>
            </a:custGeom>
            <a:solidFill>
              <a:srgbClr val="5A42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10"/>
            <p:cNvSpPr>
              <a:spLocks/>
            </p:cNvSpPr>
            <p:nvPr/>
          </p:nvSpPr>
          <p:spPr bwMode="auto">
            <a:xfrm rot="2262775">
              <a:off x="-989287" y="1650480"/>
              <a:ext cx="6415530" cy="5443555"/>
            </a:xfrm>
            <a:custGeom>
              <a:avLst/>
              <a:gdLst>
                <a:gd name="T0" fmla="*/ 4755 w 5322"/>
                <a:gd name="T1" fmla="*/ 1643 h 4515"/>
                <a:gd name="T2" fmla="*/ 4562 w 5322"/>
                <a:gd name="T3" fmla="*/ 1339 h 4515"/>
                <a:gd name="T4" fmla="*/ 4348 w 5322"/>
                <a:gd name="T5" fmla="*/ 1062 h 4515"/>
                <a:gd name="T6" fmla="*/ 4110 w 5322"/>
                <a:gd name="T7" fmla="*/ 817 h 4515"/>
                <a:gd name="T8" fmla="*/ 3911 w 5322"/>
                <a:gd name="T9" fmla="*/ 645 h 4515"/>
                <a:gd name="T10" fmla="*/ 3609 w 5322"/>
                <a:gd name="T11" fmla="*/ 435 h 4515"/>
                <a:gd name="T12" fmla="*/ 3286 w 5322"/>
                <a:gd name="T13" fmla="*/ 265 h 4515"/>
                <a:gd name="T14" fmla="*/ 2939 w 5322"/>
                <a:gd name="T15" fmla="*/ 133 h 4515"/>
                <a:gd name="T16" fmla="*/ 2668 w 5322"/>
                <a:gd name="T17" fmla="*/ 61 h 4515"/>
                <a:gd name="T18" fmla="*/ 2366 w 5322"/>
                <a:gd name="T19" fmla="*/ 12 h 4515"/>
                <a:gd name="T20" fmla="*/ 2068 w 5322"/>
                <a:gd name="T21" fmla="*/ 0 h 4515"/>
                <a:gd name="T22" fmla="*/ 1779 w 5322"/>
                <a:gd name="T23" fmla="*/ 27 h 4515"/>
                <a:gd name="T24" fmla="*/ 1497 w 5322"/>
                <a:gd name="T25" fmla="*/ 92 h 4515"/>
                <a:gd name="T26" fmla="*/ 1333 w 5322"/>
                <a:gd name="T27" fmla="*/ 148 h 4515"/>
                <a:gd name="T28" fmla="*/ 1119 w 5322"/>
                <a:gd name="T29" fmla="*/ 246 h 4515"/>
                <a:gd name="T30" fmla="*/ 910 w 5322"/>
                <a:gd name="T31" fmla="*/ 364 h 4515"/>
                <a:gd name="T32" fmla="*/ 712 w 5322"/>
                <a:gd name="T33" fmla="*/ 507 h 4515"/>
                <a:gd name="T34" fmla="*/ 519 w 5322"/>
                <a:gd name="T35" fmla="*/ 674 h 4515"/>
                <a:gd name="T36" fmla="*/ 283 w 5322"/>
                <a:gd name="T37" fmla="*/ 922 h 4515"/>
                <a:gd name="T38" fmla="*/ 117 w 5322"/>
                <a:gd name="T39" fmla="*/ 1134 h 4515"/>
                <a:gd name="T40" fmla="*/ 0 w 5322"/>
                <a:gd name="T41" fmla="*/ 1317 h 4515"/>
                <a:gd name="T42" fmla="*/ 26 w 5322"/>
                <a:gd name="T43" fmla="*/ 1327 h 4515"/>
                <a:gd name="T44" fmla="*/ 68 w 5322"/>
                <a:gd name="T45" fmla="*/ 1313 h 4515"/>
                <a:gd name="T46" fmla="*/ 94 w 5322"/>
                <a:gd name="T47" fmla="*/ 1276 h 4515"/>
                <a:gd name="T48" fmla="*/ 248 w 5322"/>
                <a:gd name="T49" fmla="*/ 1052 h 4515"/>
                <a:gd name="T50" fmla="*/ 448 w 5322"/>
                <a:gd name="T51" fmla="*/ 813 h 4515"/>
                <a:gd name="T52" fmla="*/ 727 w 5322"/>
                <a:gd name="T53" fmla="*/ 550 h 4515"/>
                <a:gd name="T54" fmla="*/ 889 w 5322"/>
                <a:gd name="T55" fmla="*/ 429 h 4515"/>
                <a:gd name="T56" fmla="*/ 1111 w 5322"/>
                <a:gd name="T57" fmla="*/ 290 h 4515"/>
                <a:gd name="T58" fmla="*/ 1339 w 5322"/>
                <a:gd name="T59" fmla="*/ 181 h 4515"/>
                <a:gd name="T60" fmla="*/ 1575 w 5322"/>
                <a:gd name="T61" fmla="*/ 103 h 4515"/>
                <a:gd name="T62" fmla="*/ 1818 w 5322"/>
                <a:gd name="T63" fmla="*/ 53 h 4515"/>
                <a:gd name="T64" fmla="*/ 2066 w 5322"/>
                <a:gd name="T65" fmla="*/ 29 h 4515"/>
                <a:gd name="T66" fmla="*/ 2321 w 5322"/>
                <a:gd name="T67" fmla="*/ 37 h 4515"/>
                <a:gd name="T68" fmla="*/ 2584 w 5322"/>
                <a:gd name="T69" fmla="*/ 74 h 4515"/>
                <a:gd name="T70" fmla="*/ 2832 w 5322"/>
                <a:gd name="T71" fmla="*/ 133 h 4515"/>
                <a:gd name="T72" fmla="*/ 3174 w 5322"/>
                <a:gd name="T73" fmla="*/ 253 h 4515"/>
                <a:gd name="T74" fmla="*/ 3490 w 5322"/>
                <a:gd name="T75" fmla="*/ 407 h 4515"/>
                <a:gd name="T76" fmla="*/ 3781 w 5322"/>
                <a:gd name="T77" fmla="*/ 596 h 4515"/>
                <a:gd name="T78" fmla="*/ 4044 w 5322"/>
                <a:gd name="T79" fmla="*/ 813 h 4515"/>
                <a:gd name="T80" fmla="*/ 4279 w 5322"/>
                <a:gd name="T81" fmla="*/ 1056 h 4515"/>
                <a:gd name="T82" fmla="*/ 4488 w 5322"/>
                <a:gd name="T83" fmla="*/ 1323 h 4515"/>
                <a:gd name="T84" fmla="*/ 4671 w 5322"/>
                <a:gd name="T85" fmla="*/ 1610 h 4515"/>
                <a:gd name="T86" fmla="*/ 4829 w 5322"/>
                <a:gd name="T87" fmla="*/ 1914 h 4515"/>
                <a:gd name="T88" fmla="*/ 4961 w 5322"/>
                <a:gd name="T89" fmla="*/ 2233 h 4515"/>
                <a:gd name="T90" fmla="*/ 5067 w 5322"/>
                <a:gd name="T91" fmla="*/ 2563 h 4515"/>
                <a:gd name="T92" fmla="*/ 5146 w 5322"/>
                <a:gd name="T93" fmla="*/ 2902 h 4515"/>
                <a:gd name="T94" fmla="*/ 5201 w 5322"/>
                <a:gd name="T95" fmla="*/ 3246 h 4515"/>
                <a:gd name="T96" fmla="*/ 5230 w 5322"/>
                <a:gd name="T97" fmla="*/ 3591 h 4515"/>
                <a:gd name="T98" fmla="*/ 5234 w 5322"/>
                <a:gd name="T99" fmla="*/ 3938 h 4515"/>
                <a:gd name="T100" fmla="*/ 5215 w 5322"/>
                <a:gd name="T101" fmla="*/ 4279 h 4515"/>
                <a:gd name="T102" fmla="*/ 5193 w 5322"/>
                <a:gd name="T103" fmla="*/ 4460 h 4515"/>
                <a:gd name="T104" fmla="*/ 5215 w 5322"/>
                <a:gd name="T105" fmla="*/ 4499 h 4515"/>
                <a:gd name="T106" fmla="*/ 5246 w 5322"/>
                <a:gd name="T107" fmla="*/ 4513 h 4515"/>
                <a:gd name="T108" fmla="*/ 5269 w 5322"/>
                <a:gd name="T109" fmla="*/ 4511 h 4515"/>
                <a:gd name="T110" fmla="*/ 5295 w 5322"/>
                <a:gd name="T111" fmla="*/ 4418 h 4515"/>
                <a:gd name="T112" fmla="*/ 5320 w 5322"/>
                <a:gd name="T113" fmla="*/ 4067 h 4515"/>
                <a:gd name="T114" fmla="*/ 5318 w 5322"/>
                <a:gd name="T115" fmla="*/ 3714 h 4515"/>
                <a:gd name="T116" fmla="*/ 5291 w 5322"/>
                <a:gd name="T117" fmla="*/ 3361 h 4515"/>
                <a:gd name="T118" fmla="*/ 5240 w 5322"/>
                <a:gd name="T119" fmla="*/ 3015 h 4515"/>
                <a:gd name="T120" fmla="*/ 5166 w 5322"/>
                <a:gd name="T121" fmla="*/ 2676 h 4515"/>
                <a:gd name="T122" fmla="*/ 5069 w 5322"/>
                <a:gd name="T123" fmla="*/ 2346 h 4515"/>
                <a:gd name="T124" fmla="*/ 4946 w 5322"/>
                <a:gd name="T125" fmla="*/ 2031 h 4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22" h="4515">
                  <a:moveTo>
                    <a:pt x="4841" y="1805"/>
                  </a:moveTo>
                  <a:lnTo>
                    <a:pt x="4841" y="1805"/>
                  </a:lnTo>
                  <a:lnTo>
                    <a:pt x="4798" y="1723"/>
                  </a:lnTo>
                  <a:lnTo>
                    <a:pt x="4755" y="1643"/>
                  </a:lnTo>
                  <a:lnTo>
                    <a:pt x="4708" y="1563"/>
                  </a:lnTo>
                  <a:lnTo>
                    <a:pt x="4661" y="1487"/>
                  </a:lnTo>
                  <a:lnTo>
                    <a:pt x="4613" y="1413"/>
                  </a:lnTo>
                  <a:lnTo>
                    <a:pt x="4562" y="1339"/>
                  </a:lnTo>
                  <a:lnTo>
                    <a:pt x="4511" y="1267"/>
                  </a:lnTo>
                  <a:lnTo>
                    <a:pt x="4459" y="1197"/>
                  </a:lnTo>
                  <a:lnTo>
                    <a:pt x="4404" y="1128"/>
                  </a:lnTo>
                  <a:lnTo>
                    <a:pt x="4348" y="1062"/>
                  </a:lnTo>
                  <a:lnTo>
                    <a:pt x="4291" y="998"/>
                  </a:lnTo>
                  <a:lnTo>
                    <a:pt x="4233" y="935"/>
                  </a:lnTo>
                  <a:lnTo>
                    <a:pt x="4172" y="875"/>
                  </a:lnTo>
                  <a:lnTo>
                    <a:pt x="4110" y="817"/>
                  </a:lnTo>
                  <a:lnTo>
                    <a:pt x="4047" y="758"/>
                  </a:lnTo>
                  <a:lnTo>
                    <a:pt x="3983" y="704"/>
                  </a:lnTo>
                  <a:lnTo>
                    <a:pt x="3983" y="704"/>
                  </a:lnTo>
                  <a:lnTo>
                    <a:pt x="3911" y="645"/>
                  </a:lnTo>
                  <a:lnTo>
                    <a:pt x="3837" y="589"/>
                  </a:lnTo>
                  <a:lnTo>
                    <a:pt x="3763" y="536"/>
                  </a:lnTo>
                  <a:lnTo>
                    <a:pt x="3687" y="483"/>
                  </a:lnTo>
                  <a:lnTo>
                    <a:pt x="3609" y="435"/>
                  </a:lnTo>
                  <a:lnTo>
                    <a:pt x="3531" y="390"/>
                  </a:lnTo>
                  <a:lnTo>
                    <a:pt x="3449" y="345"/>
                  </a:lnTo>
                  <a:lnTo>
                    <a:pt x="3367" y="304"/>
                  </a:lnTo>
                  <a:lnTo>
                    <a:pt x="3286" y="265"/>
                  </a:lnTo>
                  <a:lnTo>
                    <a:pt x="3200" y="228"/>
                  </a:lnTo>
                  <a:lnTo>
                    <a:pt x="3114" y="193"/>
                  </a:lnTo>
                  <a:lnTo>
                    <a:pt x="3028" y="162"/>
                  </a:lnTo>
                  <a:lnTo>
                    <a:pt x="2939" y="133"/>
                  </a:lnTo>
                  <a:lnTo>
                    <a:pt x="2851" y="105"/>
                  </a:lnTo>
                  <a:lnTo>
                    <a:pt x="2759" y="82"/>
                  </a:lnTo>
                  <a:lnTo>
                    <a:pt x="2668" y="61"/>
                  </a:lnTo>
                  <a:lnTo>
                    <a:pt x="2668" y="61"/>
                  </a:lnTo>
                  <a:lnTo>
                    <a:pt x="2592" y="45"/>
                  </a:lnTo>
                  <a:lnTo>
                    <a:pt x="2516" y="31"/>
                  </a:lnTo>
                  <a:lnTo>
                    <a:pt x="2440" y="20"/>
                  </a:lnTo>
                  <a:lnTo>
                    <a:pt x="2366" y="12"/>
                  </a:lnTo>
                  <a:lnTo>
                    <a:pt x="2290" y="6"/>
                  </a:lnTo>
                  <a:lnTo>
                    <a:pt x="2216" y="2"/>
                  </a:lnTo>
                  <a:lnTo>
                    <a:pt x="2142" y="0"/>
                  </a:lnTo>
                  <a:lnTo>
                    <a:pt x="2068" y="0"/>
                  </a:lnTo>
                  <a:lnTo>
                    <a:pt x="1996" y="4"/>
                  </a:lnTo>
                  <a:lnTo>
                    <a:pt x="1924" y="10"/>
                  </a:lnTo>
                  <a:lnTo>
                    <a:pt x="1851" y="18"/>
                  </a:lnTo>
                  <a:lnTo>
                    <a:pt x="1779" y="27"/>
                  </a:lnTo>
                  <a:lnTo>
                    <a:pt x="1707" y="39"/>
                  </a:lnTo>
                  <a:lnTo>
                    <a:pt x="1637" y="55"/>
                  </a:lnTo>
                  <a:lnTo>
                    <a:pt x="1567" y="72"/>
                  </a:lnTo>
                  <a:lnTo>
                    <a:pt x="1497" y="92"/>
                  </a:lnTo>
                  <a:lnTo>
                    <a:pt x="1497" y="92"/>
                  </a:lnTo>
                  <a:lnTo>
                    <a:pt x="1442" y="109"/>
                  </a:lnTo>
                  <a:lnTo>
                    <a:pt x="1388" y="129"/>
                  </a:lnTo>
                  <a:lnTo>
                    <a:pt x="1333" y="148"/>
                  </a:lnTo>
                  <a:lnTo>
                    <a:pt x="1279" y="172"/>
                  </a:lnTo>
                  <a:lnTo>
                    <a:pt x="1224" y="193"/>
                  </a:lnTo>
                  <a:lnTo>
                    <a:pt x="1171" y="218"/>
                  </a:lnTo>
                  <a:lnTo>
                    <a:pt x="1119" y="246"/>
                  </a:lnTo>
                  <a:lnTo>
                    <a:pt x="1066" y="273"/>
                  </a:lnTo>
                  <a:lnTo>
                    <a:pt x="1014" y="302"/>
                  </a:lnTo>
                  <a:lnTo>
                    <a:pt x="961" y="333"/>
                  </a:lnTo>
                  <a:lnTo>
                    <a:pt x="910" y="364"/>
                  </a:lnTo>
                  <a:lnTo>
                    <a:pt x="860" y="398"/>
                  </a:lnTo>
                  <a:lnTo>
                    <a:pt x="809" y="433"/>
                  </a:lnTo>
                  <a:lnTo>
                    <a:pt x="760" y="470"/>
                  </a:lnTo>
                  <a:lnTo>
                    <a:pt x="712" y="507"/>
                  </a:lnTo>
                  <a:lnTo>
                    <a:pt x="663" y="546"/>
                  </a:lnTo>
                  <a:lnTo>
                    <a:pt x="663" y="546"/>
                  </a:lnTo>
                  <a:lnTo>
                    <a:pt x="589" y="610"/>
                  </a:lnTo>
                  <a:lnTo>
                    <a:pt x="519" y="674"/>
                  </a:lnTo>
                  <a:lnTo>
                    <a:pt x="452" y="737"/>
                  </a:lnTo>
                  <a:lnTo>
                    <a:pt x="392" y="799"/>
                  </a:lnTo>
                  <a:lnTo>
                    <a:pt x="335" y="861"/>
                  </a:lnTo>
                  <a:lnTo>
                    <a:pt x="283" y="922"/>
                  </a:lnTo>
                  <a:lnTo>
                    <a:pt x="234" y="980"/>
                  </a:lnTo>
                  <a:lnTo>
                    <a:pt x="191" y="1035"/>
                  </a:lnTo>
                  <a:lnTo>
                    <a:pt x="152" y="1087"/>
                  </a:lnTo>
                  <a:lnTo>
                    <a:pt x="117" y="1134"/>
                  </a:lnTo>
                  <a:lnTo>
                    <a:pt x="61" y="1218"/>
                  </a:lnTo>
                  <a:lnTo>
                    <a:pt x="22" y="1280"/>
                  </a:lnTo>
                  <a:lnTo>
                    <a:pt x="0" y="1317"/>
                  </a:lnTo>
                  <a:lnTo>
                    <a:pt x="0" y="1317"/>
                  </a:lnTo>
                  <a:lnTo>
                    <a:pt x="4" y="1319"/>
                  </a:lnTo>
                  <a:lnTo>
                    <a:pt x="4" y="1319"/>
                  </a:lnTo>
                  <a:lnTo>
                    <a:pt x="14" y="1325"/>
                  </a:lnTo>
                  <a:lnTo>
                    <a:pt x="26" y="1327"/>
                  </a:lnTo>
                  <a:lnTo>
                    <a:pt x="37" y="1327"/>
                  </a:lnTo>
                  <a:lnTo>
                    <a:pt x="49" y="1325"/>
                  </a:lnTo>
                  <a:lnTo>
                    <a:pt x="59" y="1319"/>
                  </a:lnTo>
                  <a:lnTo>
                    <a:pt x="68" y="1313"/>
                  </a:lnTo>
                  <a:lnTo>
                    <a:pt x="76" y="1306"/>
                  </a:lnTo>
                  <a:lnTo>
                    <a:pt x="84" y="1296"/>
                  </a:lnTo>
                  <a:lnTo>
                    <a:pt x="84" y="1296"/>
                  </a:lnTo>
                  <a:lnTo>
                    <a:pt x="94" y="1276"/>
                  </a:lnTo>
                  <a:lnTo>
                    <a:pt x="125" y="1226"/>
                  </a:lnTo>
                  <a:lnTo>
                    <a:pt x="176" y="1150"/>
                  </a:lnTo>
                  <a:lnTo>
                    <a:pt x="209" y="1103"/>
                  </a:lnTo>
                  <a:lnTo>
                    <a:pt x="248" y="1052"/>
                  </a:lnTo>
                  <a:lnTo>
                    <a:pt x="289" y="996"/>
                  </a:lnTo>
                  <a:lnTo>
                    <a:pt x="337" y="937"/>
                  </a:lnTo>
                  <a:lnTo>
                    <a:pt x="390" y="875"/>
                  </a:lnTo>
                  <a:lnTo>
                    <a:pt x="448" y="813"/>
                  </a:lnTo>
                  <a:lnTo>
                    <a:pt x="511" y="746"/>
                  </a:lnTo>
                  <a:lnTo>
                    <a:pt x="577" y="682"/>
                  </a:lnTo>
                  <a:lnTo>
                    <a:pt x="649" y="616"/>
                  </a:lnTo>
                  <a:lnTo>
                    <a:pt x="727" y="550"/>
                  </a:lnTo>
                  <a:lnTo>
                    <a:pt x="727" y="550"/>
                  </a:lnTo>
                  <a:lnTo>
                    <a:pt x="780" y="509"/>
                  </a:lnTo>
                  <a:lnTo>
                    <a:pt x="834" y="468"/>
                  </a:lnTo>
                  <a:lnTo>
                    <a:pt x="889" y="429"/>
                  </a:lnTo>
                  <a:lnTo>
                    <a:pt x="943" y="392"/>
                  </a:lnTo>
                  <a:lnTo>
                    <a:pt x="998" y="357"/>
                  </a:lnTo>
                  <a:lnTo>
                    <a:pt x="1054" y="322"/>
                  </a:lnTo>
                  <a:lnTo>
                    <a:pt x="1111" y="290"/>
                  </a:lnTo>
                  <a:lnTo>
                    <a:pt x="1167" y="261"/>
                  </a:lnTo>
                  <a:lnTo>
                    <a:pt x="1224" y="232"/>
                  </a:lnTo>
                  <a:lnTo>
                    <a:pt x="1282" y="207"/>
                  </a:lnTo>
                  <a:lnTo>
                    <a:pt x="1339" y="181"/>
                  </a:lnTo>
                  <a:lnTo>
                    <a:pt x="1397" y="160"/>
                  </a:lnTo>
                  <a:lnTo>
                    <a:pt x="1456" y="138"/>
                  </a:lnTo>
                  <a:lnTo>
                    <a:pt x="1516" y="119"/>
                  </a:lnTo>
                  <a:lnTo>
                    <a:pt x="1575" y="103"/>
                  </a:lnTo>
                  <a:lnTo>
                    <a:pt x="1635" y="88"/>
                  </a:lnTo>
                  <a:lnTo>
                    <a:pt x="1696" y="74"/>
                  </a:lnTo>
                  <a:lnTo>
                    <a:pt x="1756" y="62"/>
                  </a:lnTo>
                  <a:lnTo>
                    <a:pt x="1818" y="53"/>
                  </a:lnTo>
                  <a:lnTo>
                    <a:pt x="1879" y="43"/>
                  </a:lnTo>
                  <a:lnTo>
                    <a:pt x="1941" y="37"/>
                  </a:lnTo>
                  <a:lnTo>
                    <a:pt x="2003" y="33"/>
                  </a:lnTo>
                  <a:lnTo>
                    <a:pt x="2066" y="29"/>
                  </a:lnTo>
                  <a:lnTo>
                    <a:pt x="2130" y="29"/>
                  </a:lnTo>
                  <a:lnTo>
                    <a:pt x="2194" y="31"/>
                  </a:lnTo>
                  <a:lnTo>
                    <a:pt x="2257" y="33"/>
                  </a:lnTo>
                  <a:lnTo>
                    <a:pt x="2321" y="37"/>
                  </a:lnTo>
                  <a:lnTo>
                    <a:pt x="2387" y="45"/>
                  </a:lnTo>
                  <a:lnTo>
                    <a:pt x="2452" y="53"/>
                  </a:lnTo>
                  <a:lnTo>
                    <a:pt x="2518" y="62"/>
                  </a:lnTo>
                  <a:lnTo>
                    <a:pt x="2584" y="74"/>
                  </a:lnTo>
                  <a:lnTo>
                    <a:pt x="2650" y="88"/>
                  </a:lnTo>
                  <a:lnTo>
                    <a:pt x="2650" y="88"/>
                  </a:lnTo>
                  <a:lnTo>
                    <a:pt x="2742" y="109"/>
                  </a:lnTo>
                  <a:lnTo>
                    <a:pt x="2832" y="133"/>
                  </a:lnTo>
                  <a:lnTo>
                    <a:pt x="2919" y="160"/>
                  </a:lnTo>
                  <a:lnTo>
                    <a:pt x="3007" y="189"/>
                  </a:lnTo>
                  <a:lnTo>
                    <a:pt x="3091" y="220"/>
                  </a:lnTo>
                  <a:lnTo>
                    <a:pt x="3174" y="253"/>
                  </a:lnTo>
                  <a:lnTo>
                    <a:pt x="3256" y="288"/>
                  </a:lnTo>
                  <a:lnTo>
                    <a:pt x="3336" y="327"/>
                  </a:lnTo>
                  <a:lnTo>
                    <a:pt x="3414" y="366"/>
                  </a:lnTo>
                  <a:lnTo>
                    <a:pt x="3490" y="407"/>
                  </a:lnTo>
                  <a:lnTo>
                    <a:pt x="3566" y="452"/>
                  </a:lnTo>
                  <a:lnTo>
                    <a:pt x="3638" y="499"/>
                  </a:lnTo>
                  <a:lnTo>
                    <a:pt x="3710" y="546"/>
                  </a:lnTo>
                  <a:lnTo>
                    <a:pt x="3781" y="596"/>
                  </a:lnTo>
                  <a:lnTo>
                    <a:pt x="3849" y="647"/>
                  </a:lnTo>
                  <a:lnTo>
                    <a:pt x="3915" y="702"/>
                  </a:lnTo>
                  <a:lnTo>
                    <a:pt x="3979" y="756"/>
                  </a:lnTo>
                  <a:lnTo>
                    <a:pt x="4044" y="813"/>
                  </a:lnTo>
                  <a:lnTo>
                    <a:pt x="4104" y="871"/>
                  </a:lnTo>
                  <a:lnTo>
                    <a:pt x="4164" y="932"/>
                  </a:lnTo>
                  <a:lnTo>
                    <a:pt x="4223" y="992"/>
                  </a:lnTo>
                  <a:lnTo>
                    <a:pt x="4279" y="1056"/>
                  </a:lnTo>
                  <a:lnTo>
                    <a:pt x="4334" y="1121"/>
                  </a:lnTo>
                  <a:lnTo>
                    <a:pt x="4387" y="1187"/>
                  </a:lnTo>
                  <a:lnTo>
                    <a:pt x="4439" y="1253"/>
                  </a:lnTo>
                  <a:lnTo>
                    <a:pt x="4488" y="1323"/>
                  </a:lnTo>
                  <a:lnTo>
                    <a:pt x="4537" y="1393"/>
                  </a:lnTo>
                  <a:lnTo>
                    <a:pt x="4583" y="1463"/>
                  </a:lnTo>
                  <a:lnTo>
                    <a:pt x="4628" y="1536"/>
                  </a:lnTo>
                  <a:lnTo>
                    <a:pt x="4671" y="1610"/>
                  </a:lnTo>
                  <a:lnTo>
                    <a:pt x="4714" y="1684"/>
                  </a:lnTo>
                  <a:lnTo>
                    <a:pt x="4753" y="1760"/>
                  </a:lnTo>
                  <a:lnTo>
                    <a:pt x="4792" y="1836"/>
                  </a:lnTo>
                  <a:lnTo>
                    <a:pt x="4829" y="1914"/>
                  </a:lnTo>
                  <a:lnTo>
                    <a:pt x="4864" y="1994"/>
                  </a:lnTo>
                  <a:lnTo>
                    <a:pt x="4897" y="2071"/>
                  </a:lnTo>
                  <a:lnTo>
                    <a:pt x="4930" y="2151"/>
                  </a:lnTo>
                  <a:lnTo>
                    <a:pt x="4961" y="2233"/>
                  </a:lnTo>
                  <a:lnTo>
                    <a:pt x="4989" y="2315"/>
                  </a:lnTo>
                  <a:lnTo>
                    <a:pt x="5016" y="2397"/>
                  </a:lnTo>
                  <a:lnTo>
                    <a:pt x="5041" y="2479"/>
                  </a:lnTo>
                  <a:lnTo>
                    <a:pt x="5067" y="2563"/>
                  </a:lnTo>
                  <a:lnTo>
                    <a:pt x="5088" y="2646"/>
                  </a:lnTo>
                  <a:lnTo>
                    <a:pt x="5109" y="2732"/>
                  </a:lnTo>
                  <a:lnTo>
                    <a:pt x="5129" y="2816"/>
                  </a:lnTo>
                  <a:lnTo>
                    <a:pt x="5146" y="2902"/>
                  </a:lnTo>
                  <a:lnTo>
                    <a:pt x="5162" y="2987"/>
                  </a:lnTo>
                  <a:lnTo>
                    <a:pt x="5176" y="3073"/>
                  </a:lnTo>
                  <a:lnTo>
                    <a:pt x="5189" y="3159"/>
                  </a:lnTo>
                  <a:lnTo>
                    <a:pt x="5201" y="3246"/>
                  </a:lnTo>
                  <a:lnTo>
                    <a:pt x="5211" y="3332"/>
                  </a:lnTo>
                  <a:lnTo>
                    <a:pt x="5219" y="3418"/>
                  </a:lnTo>
                  <a:lnTo>
                    <a:pt x="5224" y="3506"/>
                  </a:lnTo>
                  <a:lnTo>
                    <a:pt x="5230" y="3591"/>
                  </a:lnTo>
                  <a:lnTo>
                    <a:pt x="5234" y="3679"/>
                  </a:lnTo>
                  <a:lnTo>
                    <a:pt x="5236" y="3765"/>
                  </a:lnTo>
                  <a:lnTo>
                    <a:pt x="5236" y="3851"/>
                  </a:lnTo>
                  <a:lnTo>
                    <a:pt x="5234" y="3938"/>
                  </a:lnTo>
                  <a:lnTo>
                    <a:pt x="5232" y="4024"/>
                  </a:lnTo>
                  <a:lnTo>
                    <a:pt x="5228" y="4110"/>
                  </a:lnTo>
                  <a:lnTo>
                    <a:pt x="5222" y="4195"/>
                  </a:lnTo>
                  <a:lnTo>
                    <a:pt x="5215" y="4279"/>
                  </a:lnTo>
                  <a:lnTo>
                    <a:pt x="5205" y="4365"/>
                  </a:lnTo>
                  <a:lnTo>
                    <a:pt x="5195" y="4449"/>
                  </a:lnTo>
                  <a:lnTo>
                    <a:pt x="5195" y="4449"/>
                  </a:lnTo>
                  <a:lnTo>
                    <a:pt x="5193" y="4460"/>
                  </a:lnTo>
                  <a:lnTo>
                    <a:pt x="5195" y="4472"/>
                  </a:lnTo>
                  <a:lnTo>
                    <a:pt x="5201" y="4482"/>
                  </a:lnTo>
                  <a:lnTo>
                    <a:pt x="5207" y="4492"/>
                  </a:lnTo>
                  <a:lnTo>
                    <a:pt x="5215" y="4499"/>
                  </a:lnTo>
                  <a:lnTo>
                    <a:pt x="5222" y="4507"/>
                  </a:lnTo>
                  <a:lnTo>
                    <a:pt x="5234" y="4511"/>
                  </a:lnTo>
                  <a:lnTo>
                    <a:pt x="5246" y="4513"/>
                  </a:lnTo>
                  <a:lnTo>
                    <a:pt x="5246" y="4513"/>
                  </a:lnTo>
                  <a:lnTo>
                    <a:pt x="5254" y="4515"/>
                  </a:lnTo>
                  <a:lnTo>
                    <a:pt x="5254" y="4515"/>
                  </a:lnTo>
                  <a:lnTo>
                    <a:pt x="5261" y="4513"/>
                  </a:lnTo>
                  <a:lnTo>
                    <a:pt x="5269" y="4511"/>
                  </a:lnTo>
                  <a:lnTo>
                    <a:pt x="5279" y="4509"/>
                  </a:lnTo>
                  <a:lnTo>
                    <a:pt x="5285" y="4505"/>
                  </a:lnTo>
                  <a:lnTo>
                    <a:pt x="5285" y="4505"/>
                  </a:lnTo>
                  <a:lnTo>
                    <a:pt x="5295" y="4418"/>
                  </a:lnTo>
                  <a:lnTo>
                    <a:pt x="5304" y="4330"/>
                  </a:lnTo>
                  <a:lnTo>
                    <a:pt x="5310" y="4242"/>
                  </a:lnTo>
                  <a:lnTo>
                    <a:pt x="5316" y="4155"/>
                  </a:lnTo>
                  <a:lnTo>
                    <a:pt x="5320" y="4067"/>
                  </a:lnTo>
                  <a:lnTo>
                    <a:pt x="5322" y="3977"/>
                  </a:lnTo>
                  <a:lnTo>
                    <a:pt x="5322" y="3890"/>
                  </a:lnTo>
                  <a:lnTo>
                    <a:pt x="5320" y="3802"/>
                  </a:lnTo>
                  <a:lnTo>
                    <a:pt x="5318" y="3714"/>
                  </a:lnTo>
                  <a:lnTo>
                    <a:pt x="5314" y="3624"/>
                  </a:lnTo>
                  <a:lnTo>
                    <a:pt x="5308" y="3537"/>
                  </a:lnTo>
                  <a:lnTo>
                    <a:pt x="5300" y="3449"/>
                  </a:lnTo>
                  <a:lnTo>
                    <a:pt x="5291" y="3361"/>
                  </a:lnTo>
                  <a:lnTo>
                    <a:pt x="5281" y="3276"/>
                  </a:lnTo>
                  <a:lnTo>
                    <a:pt x="5269" y="3188"/>
                  </a:lnTo>
                  <a:lnTo>
                    <a:pt x="5256" y="3102"/>
                  </a:lnTo>
                  <a:lnTo>
                    <a:pt x="5240" y="3015"/>
                  </a:lnTo>
                  <a:lnTo>
                    <a:pt x="5224" y="2931"/>
                  </a:lnTo>
                  <a:lnTo>
                    <a:pt x="5207" y="2845"/>
                  </a:lnTo>
                  <a:lnTo>
                    <a:pt x="5187" y="2759"/>
                  </a:lnTo>
                  <a:lnTo>
                    <a:pt x="5166" y="2676"/>
                  </a:lnTo>
                  <a:lnTo>
                    <a:pt x="5143" y="2594"/>
                  </a:lnTo>
                  <a:lnTo>
                    <a:pt x="5119" y="2510"/>
                  </a:lnTo>
                  <a:lnTo>
                    <a:pt x="5094" y="2428"/>
                  </a:lnTo>
                  <a:lnTo>
                    <a:pt x="5069" y="2346"/>
                  </a:lnTo>
                  <a:lnTo>
                    <a:pt x="5039" y="2266"/>
                  </a:lnTo>
                  <a:lnTo>
                    <a:pt x="5010" y="2186"/>
                  </a:lnTo>
                  <a:lnTo>
                    <a:pt x="4979" y="2108"/>
                  </a:lnTo>
                  <a:lnTo>
                    <a:pt x="4946" y="2031"/>
                  </a:lnTo>
                  <a:lnTo>
                    <a:pt x="4913" y="1955"/>
                  </a:lnTo>
                  <a:lnTo>
                    <a:pt x="4878" y="1879"/>
                  </a:lnTo>
                  <a:lnTo>
                    <a:pt x="4841" y="18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11"/>
            <p:cNvSpPr>
              <a:spLocks/>
            </p:cNvSpPr>
            <p:nvPr/>
          </p:nvSpPr>
          <p:spPr bwMode="auto">
            <a:xfrm rot="2262775">
              <a:off x="2118664" y="1493566"/>
              <a:ext cx="605376" cy="1427817"/>
            </a:xfrm>
            <a:custGeom>
              <a:avLst/>
              <a:gdLst>
                <a:gd name="T0" fmla="*/ 228 w 503"/>
                <a:gd name="T1" fmla="*/ 1131 h 1185"/>
                <a:gd name="T2" fmla="*/ 291 w 503"/>
                <a:gd name="T3" fmla="*/ 994 h 1185"/>
                <a:gd name="T4" fmla="*/ 341 w 503"/>
                <a:gd name="T5" fmla="*/ 862 h 1185"/>
                <a:gd name="T6" fmla="*/ 368 w 503"/>
                <a:gd name="T7" fmla="*/ 764 h 1185"/>
                <a:gd name="T8" fmla="*/ 388 w 503"/>
                <a:gd name="T9" fmla="*/ 669 h 1185"/>
                <a:gd name="T10" fmla="*/ 394 w 503"/>
                <a:gd name="T11" fmla="*/ 601 h 1185"/>
                <a:gd name="T12" fmla="*/ 390 w 503"/>
                <a:gd name="T13" fmla="*/ 562 h 1185"/>
                <a:gd name="T14" fmla="*/ 388 w 503"/>
                <a:gd name="T15" fmla="*/ 542 h 1185"/>
                <a:gd name="T16" fmla="*/ 376 w 503"/>
                <a:gd name="T17" fmla="*/ 509 h 1185"/>
                <a:gd name="T18" fmla="*/ 337 w 503"/>
                <a:gd name="T19" fmla="*/ 433 h 1185"/>
                <a:gd name="T20" fmla="*/ 283 w 503"/>
                <a:gd name="T21" fmla="*/ 355 h 1185"/>
                <a:gd name="T22" fmla="*/ 218 w 503"/>
                <a:gd name="T23" fmla="*/ 277 h 1185"/>
                <a:gd name="T24" fmla="*/ 119 w 503"/>
                <a:gd name="T25" fmla="*/ 172 h 1185"/>
                <a:gd name="T26" fmla="*/ 20 w 503"/>
                <a:gd name="T27" fmla="*/ 72 h 1185"/>
                <a:gd name="T28" fmla="*/ 0 w 503"/>
                <a:gd name="T29" fmla="*/ 51 h 1185"/>
                <a:gd name="T30" fmla="*/ 49 w 503"/>
                <a:gd name="T31" fmla="*/ 39 h 1185"/>
                <a:gd name="T32" fmla="*/ 125 w 503"/>
                <a:gd name="T33" fmla="*/ 12 h 1185"/>
                <a:gd name="T34" fmla="*/ 152 w 503"/>
                <a:gd name="T35" fmla="*/ 0 h 1185"/>
                <a:gd name="T36" fmla="*/ 203 w 503"/>
                <a:gd name="T37" fmla="*/ 53 h 1185"/>
                <a:gd name="T38" fmla="*/ 287 w 503"/>
                <a:gd name="T39" fmla="*/ 148 h 1185"/>
                <a:gd name="T40" fmla="*/ 349 w 503"/>
                <a:gd name="T41" fmla="*/ 228 h 1185"/>
                <a:gd name="T42" fmla="*/ 409 w 503"/>
                <a:gd name="T43" fmla="*/ 314 h 1185"/>
                <a:gd name="T44" fmla="*/ 460 w 503"/>
                <a:gd name="T45" fmla="*/ 406 h 1185"/>
                <a:gd name="T46" fmla="*/ 487 w 503"/>
                <a:gd name="T47" fmla="*/ 472 h 1185"/>
                <a:gd name="T48" fmla="*/ 497 w 503"/>
                <a:gd name="T49" fmla="*/ 513 h 1185"/>
                <a:gd name="T50" fmla="*/ 501 w 503"/>
                <a:gd name="T51" fmla="*/ 534 h 1185"/>
                <a:gd name="T52" fmla="*/ 503 w 503"/>
                <a:gd name="T53" fmla="*/ 585 h 1185"/>
                <a:gd name="T54" fmla="*/ 495 w 503"/>
                <a:gd name="T55" fmla="*/ 690 h 1185"/>
                <a:gd name="T56" fmla="*/ 474 w 503"/>
                <a:gd name="T57" fmla="*/ 797 h 1185"/>
                <a:gd name="T58" fmla="*/ 442 w 503"/>
                <a:gd name="T59" fmla="*/ 901 h 1185"/>
                <a:gd name="T60" fmla="*/ 409 w 503"/>
                <a:gd name="T61" fmla="*/ 994 h 1185"/>
                <a:gd name="T62" fmla="*/ 363 w 503"/>
                <a:gd name="T63" fmla="*/ 1103 h 1185"/>
                <a:gd name="T64" fmla="*/ 331 w 503"/>
                <a:gd name="T65" fmla="*/ 1164 h 1185"/>
                <a:gd name="T66" fmla="*/ 318 w 503"/>
                <a:gd name="T67" fmla="*/ 1173 h 1185"/>
                <a:gd name="T68" fmla="*/ 285 w 503"/>
                <a:gd name="T69" fmla="*/ 1183 h 1185"/>
                <a:gd name="T70" fmla="*/ 265 w 503"/>
                <a:gd name="T71" fmla="*/ 1183 h 1185"/>
                <a:gd name="T72" fmla="*/ 248 w 503"/>
                <a:gd name="T73" fmla="*/ 1177 h 1185"/>
                <a:gd name="T74" fmla="*/ 236 w 503"/>
                <a:gd name="T75" fmla="*/ 1160 h 1185"/>
                <a:gd name="T76" fmla="*/ 228 w 503"/>
                <a:gd name="T77" fmla="*/ 1131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3" h="1185">
                  <a:moveTo>
                    <a:pt x="228" y="1131"/>
                  </a:moveTo>
                  <a:lnTo>
                    <a:pt x="228" y="1131"/>
                  </a:lnTo>
                  <a:lnTo>
                    <a:pt x="259" y="1066"/>
                  </a:lnTo>
                  <a:lnTo>
                    <a:pt x="291" y="994"/>
                  </a:lnTo>
                  <a:lnTo>
                    <a:pt x="324" y="908"/>
                  </a:lnTo>
                  <a:lnTo>
                    <a:pt x="341" y="862"/>
                  </a:lnTo>
                  <a:lnTo>
                    <a:pt x="355" y="813"/>
                  </a:lnTo>
                  <a:lnTo>
                    <a:pt x="368" y="764"/>
                  </a:lnTo>
                  <a:lnTo>
                    <a:pt x="380" y="715"/>
                  </a:lnTo>
                  <a:lnTo>
                    <a:pt x="388" y="669"/>
                  </a:lnTo>
                  <a:lnTo>
                    <a:pt x="392" y="622"/>
                  </a:lnTo>
                  <a:lnTo>
                    <a:pt x="394" y="601"/>
                  </a:lnTo>
                  <a:lnTo>
                    <a:pt x="392" y="581"/>
                  </a:lnTo>
                  <a:lnTo>
                    <a:pt x="390" y="562"/>
                  </a:lnTo>
                  <a:lnTo>
                    <a:pt x="388" y="542"/>
                  </a:lnTo>
                  <a:lnTo>
                    <a:pt x="388" y="542"/>
                  </a:lnTo>
                  <a:lnTo>
                    <a:pt x="382" y="526"/>
                  </a:lnTo>
                  <a:lnTo>
                    <a:pt x="376" y="509"/>
                  </a:lnTo>
                  <a:lnTo>
                    <a:pt x="359" y="472"/>
                  </a:lnTo>
                  <a:lnTo>
                    <a:pt x="337" y="433"/>
                  </a:lnTo>
                  <a:lnTo>
                    <a:pt x="312" y="394"/>
                  </a:lnTo>
                  <a:lnTo>
                    <a:pt x="283" y="355"/>
                  </a:lnTo>
                  <a:lnTo>
                    <a:pt x="252" y="316"/>
                  </a:lnTo>
                  <a:lnTo>
                    <a:pt x="218" y="277"/>
                  </a:lnTo>
                  <a:lnTo>
                    <a:pt x="185" y="240"/>
                  </a:lnTo>
                  <a:lnTo>
                    <a:pt x="119" y="172"/>
                  </a:lnTo>
                  <a:lnTo>
                    <a:pt x="63" y="115"/>
                  </a:lnTo>
                  <a:lnTo>
                    <a:pt x="20" y="72"/>
                  </a:lnTo>
                  <a:lnTo>
                    <a:pt x="0" y="51"/>
                  </a:lnTo>
                  <a:lnTo>
                    <a:pt x="0" y="51"/>
                  </a:lnTo>
                  <a:lnTo>
                    <a:pt x="14" y="47"/>
                  </a:lnTo>
                  <a:lnTo>
                    <a:pt x="49" y="39"/>
                  </a:lnTo>
                  <a:lnTo>
                    <a:pt x="98" y="24"/>
                  </a:lnTo>
                  <a:lnTo>
                    <a:pt x="125" y="12"/>
                  </a:lnTo>
                  <a:lnTo>
                    <a:pt x="152" y="0"/>
                  </a:lnTo>
                  <a:lnTo>
                    <a:pt x="152" y="0"/>
                  </a:lnTo>
                  <a:lnTo>
                    <a:pt x="166" y="14"/>
                  </a:lnTo>
                  <a:lnTo>
                    <a:pt x="203" y="53"/>
                  </a:lnTo>
                  <a:lnTo>
                    <a:pt x="257" y="113"/>
                  </a:lnTo>
                  <a:lnTo>
                    <a:pt x="287" y="148"/>
                  </a:lnTo>
                  <a:lnTo>
                    <a:pt x="318" y="187"/>
                  </a:lnTo>
                  <a:lnTo>
                    <a:pt x="349" y="228"/>
                  </a:lnTo>
                  <a:lnTo>
                    <a:pt x="380" y="271"/>
                  </a:lnTo>
                  <a:lnTo>
                    <a:pt x="409" y="314"/>
                  </a:lnTo>
                  <a:lnTo>
                    <a:pt x="437" y="361"/>
                  </a:lnTo>
                  <a:lnTo>
                    <a:pt x="460" y="406"/>
                  </a:lnTo>
                  <a:lnTo>
                    <a:pt x="480" y="449"/>
                  </a:lnTo>
                  <a:lnTo>
                    <a:pt x="487" y="472"/>
                  </a:lnTo>
                  <a:lnTo>
                    <a:pt x="493" y="493"/>
                  </a:lnTo>
                  <a:lnTo>
                    <a:pt x="497" y="513"/>
                  </a:lnTo>
                  <a:lnTo>
                    <a:pt x="501" y="534"/>
                  </a:lnTo>
                  <a:lnTo>
                    <a:pt x="501" y="534"/>
                  </a:lnTo>
                  <a:lnTo>
                    <a:pt x="503" y="560"/>
                  </a:lnTo>
                  <a:lnTo>
                    <a:pt x="503" y="585"/>
                  </a:lnTo>
                  <a:lnTo>
                    <a:pt x="501" y="638"/>
                  </a:lnTo>
                  <a:lnTo>
                    <a:pt x="495" y="690"/>
                  </a:lnTo>
                  <a:lnTo>
                    <a:pt x="485" y="745"/>
                  </a:lnTo>
                  <a:lnTo>
                    <a:pt x="474" y="797"/>
                  </a:lnTo>
                  <a:lnTo>
                    <a:pt x="460" y="850"/>
                  </a:lnTo>
                  <a:lnTo>
                    <a:pt x="442" y="901"/>
                  </a:lnTo>
                  <a:lnTo>
                    <a:pt x="427" y="949"/>
                  </a:lnTo>
                  <a:lnTo>
                    <a:pt x="409" y="994"/>
                  </a:lnTo>
                  <a:lnTo>
                    <a:pt x="392" y="1035"/>
                  </a:lnTo>
                  <a:lnTo>
                    <a:pt x="363" y="1103"/>
                  </a:lnTo>
                  <a:lnTo>
                    <a:pt x="341" y="1148"/>
                  </a:lnTo>
                  <a:lnTo>
                    <a:pt x="331" y="1164"/>
                  </a:lnTo>
                  <a:lnTo>
                    <a:pt x="331" y="1164"/>
                  </a:lnTo>
                  <a:lnTo>
                    <a:pt x="318" y="1173"/>
                  </a:lnTo>
                  <a:lnTo>
                    <a:pt x="302" y="1179"/>
                  </a:lnTo>
                  <a:lnTo>
                    <a:pt x="285" y="1183"/>
                  </a:lnTo>
                  <a:lnTo>
                    <a:pt x="275" y="1185"/>
                  </a:lnTo>
                  <a:lnTo>
                    <a:pt x="265" y="1183"/>
                  </a:lnTo>
                  <a:lnTo>
                    <a:pt x="257" y="1181"/>
                  </a:lnTo>
                  <a:lnTo>
                    <a:pt x="248" y="1177"/>
                  </a:lnTo>
                  <a:lnTo>
                    <a:pt x="242" y="1170"/>
                  </a:lnTo>
                  <a:lnTo>
                    <a:pt x="236" y="1160"/>
                  </a:lnTo>
                  <a:lnTo>
                    <a:pt x="230" y="1146"/>
                  </a:lnTo>
                  <a:lnTo>
                    <a:pt x="228" y="1131"/>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12"/>
            <p:cNvSpPr>
              <a:spLocks/>
            </p:cNvSpPr>
            <p:nvPr/>
          </p:nvSpPr>
          <p:spPr bwMode="auto">
            <a:xfrm rot="2262775">
              <a:off x="2118664" y="1493566"/>
              <a:ext cx="605376" cy="1427817"/>
            </a:xfrm>
            <a:custGeom>
              <a:avLst/>
              <a:gdLst>
                <a:gd name="T0" fmla="*/ 228 w 503"/>
                <a:gd name="T1" fmla="*/ 1131 h 1185"/>
                <a:gd name="T2" fmla="*/ 291 w 503"/>
                <a:gd name="T3" fmla="*/ 994 h 1185"/>
                <a:gd name="T4" fmla="*/ 341 w 503"/>
                <a:gd name="T5" fmla="*/ 862 h 1185"/>
                <a:gd name="T6" fmla="*/ 368 w 503"/>
                <a:gd name="T7" fmla="*/ 764 h 1185"/>
                <a:gd name="T8" fmla="*/ 388 w 503"/>
                <a:gd name="T9" fmla="*/ 669 h 1185"/>
                <a:gd name="T10" fmla="*/ 394 w 503"/>
                <a:gd name="T11" fmla="*/ 601 h 1185"/>
                <a:gd name="T12" fmla="*/ 390 w 503"/>
                <a:gd name="T13" fmla="*/ 562 h 1185"/>
                <a:gd name="T14" fmla="*/ 388 w 503"/>
                <a:gd name="T15" fmla="*/ 542 h 1185"/>
                <a:gd name="T16" fmla="*/ 376 w 503"/>
                <a:gd name="T17" fmla="*/ 509 h 1185"/>
                <a:gd name="T18" fmla="*/ 337 w 503"/>
                <a:gd name="T19" fmla="*/ 433 h 1185"/>
                <a:gd name="T20" fmla="*/ 283 w 503"/>
                <a:gd name="T21" fmla="*/ 355 h 1185"/>
                <a:gd name="T22" fmla="*/ 218 w 503"/>
                <a:gd name="T23" fmla="*/ 277 h 1185"/>
                <a:gd name="T24" fmla="*/ 119 w 503"/>
                <a:gd name="T25" fmla="*/ 172 h 1185"/>
                <a:gd name="T26" fmla="*/ 20 w 503"/>
                <a:gd name="T27" fmla="*/ 72 h 1185"/>
                <a:gd name="T28" fmla="*/ 0 w 503"/>
                <a:gd name="T29" fmla="*/ 51 h 1185"/>
                <a:gd name="T30" fmla="*/ 49 w 503"/>
                <a:gd name="T31" fmla="*/ 39 h 1185"/>
                <a:gd name="T32" fmla="*/ 125 w 503"/>
                <a:gd name="T33" fmla="*/ 12 h 1185"/>
                <a:gd name="T34" fmla="*/ 152 w 503"/>
                <a:gd name="T35" fmla="*/ 0 h 1185"/>
                <a:gd name="T36" fmla="*/ 203 w 503"/>
                <a:gd name="T37" fmla="*/ 53 h 1185"/>
                <a:gd name="T38" fmla="*/ 287 w 503"/>
                <a:gd name="T39" fmla="*/ 148 h 1185"/>
                <a:gd name="T40" fmla="*/ 349 w 503"/>
                <a:gd name="T41" fmla="*/ 228 h 1185"/>
                <a:gd name="T42" fmla="*/ 409 w 503"/>
                <a:gd name="T43" fmla="*/ 314 h 1185"/>
                <a:gd name="T44" fmla="*/ 460 w 503"/>
                <a:gd name="T45" fmla="*/ 406 h 1185"/>
                <a:gd name="T46" fmla="*/ 487 w 503"/>
                <a:gd name="T47" fmla="*/ 472 h 1185"/>
                <a:gd name="T48" fmla="*/ 497 w 503"/>
                <a:gd name="T49" fmla="*/ 513 h 1185"/>
                <a:gd name="T50" fmla="*/ 501 w 503"/>
                <a:gd name="T51" fmla="*/ 534 h 1185"/>
                <a:gd name="T52" fmla="*/ 503 w 503"/>
                <a:gd name="T53" fmla="*/ 585 h 1185"/>
                <a:gd name="T54" fmla="*/ 495 w 503"/>
                <a:gd name="T55" fmla="*/ 690 h 1185"/>
                <a:gd name="T56" fmla="*/ 474 w 503"/>
                <a:gd name="T57" fmla="*/ 797 h 1185"/>
                <a:gd name="T58" fmla="*/ 442 w 503"/>
                <a:gd name="T59" fmla="*/ 901 h 1185"/>
                <a:gd name="T60" fmla="*/ 409 w 503"/>
                <a:gd name="T61" fmla="*/ 994 h 1185"/>
                <a:gd name="T62" fmla="*/ 363 w 503"/>
                <a:gd name="T63" fmla="*/ 1103 h 1185"/>
                <a:gd name="T64" fmla="*/ 331 w 503"/>
                <a:gd name="T65" fmla="*/ 1164 h 1185"/>
                <a:gd name="T66" fmla="*/ 318 w 503"/>
                <a:gd name="T67" fmla="*/ 1173 h 1185"/>
                <a:gd name="T68" fmla="*/ 285 w 503"/>
                <a:gd name="T69" fmla="*/ 1183 h 1185"/>
                <a:gd name="T70" fmla="*/ 265 w 503"/>
                <a:gd name="T71" fmla="*/ 1183 h 1185"/>
                <a:gd name="T72" fmla="*/ 248 w 503"/>
                <a:gd name="T73" fmla="*/ 1177 h 1185"/>
                <a:gd name="T74" fmla="*/ 236 w 503"/>
                <a:gd name="T75" fmla="*/ 1160 h 1185"/>
                <a:gd name="T76" fmla="*/ 228 w 503"/>
                <a:gd name="T77" fmla="*/ 1131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3" h="1185">
                  <a:moveTo>
                    <a:pt x="228" y="1131"/>
                  </a:moveTo>
                  <a:lnTo>
                    <a:pt x="228" y="1131"/>
                  </a:lnTo>
                  <a:lnTo>
                    <a:pt x="259" y="1066"/>
                  </a:lnTo>
                  <a:lnTo>
                    <a:pt x="291" y="994"/>
                  </a:lnTo>
                  <a:lnTo>
                    <a:pt x="324" y="908"/>
                  </a:lnTo>
                  <a:lnTo>
                    <a:pt x="341" y="862"/>
                  </a:lnTo>
                  <a:lnTo>
                    <a:pt x="355" y="813"/>
                  </a:lnTo>
                  <a:lnTo>
                    <a:pt x="368" y="764"/>
                  </a:lnTo>
                  <a:lnTo>
                    <a:pt x="380" y="715"/>
                  </a:lnTo>
                  <a:lnTo>
                    <a:pt x="388" y="669"/>
                  </a:lnTo>
                  <a:lnTo>
                    <a:pt x="392" y="622"/>
                  </a:lnTo>
                  <a:lnTo>
                    <a:pt x="394" y="601"/>
                  </a:lnTo>
                  <a:lnTo>
                    <a:pt x="392" y="581"/>
                  </a:lnTo>
                  <a:lnTo>
                    <a:pt x="390" y="562"/>
                  </a:lnTo>
                  <a:lnTo>
                    <a:pt x="388" y="542"/>
                  </a:lnTo>
                  <a:lnTo>
                    <a:pt x="388" y="542"/>
                  </a:lnTo>
                  <a:lnTo>
                    <a:pt x="382" y="526"/>
                  </a:lnTo>
                  <a:lnTo>
                    <a:pt x="376" y="509"/>
                  </a:lnTo>
                  <a:lnTo>
                    <a:pt x="359" y="472"/>
                  </a:lnTo>
                  <a:lnTo>
                    <a:pt x="337" y="433"/>
                  </a:lnTo>
                  <a:lnTo>
                    <a:pt x="312" y="394"/>
                  </a:lnTo>
                  <a:lnTo>
                    <a:pt x="283" y="355"/>
                  </a:lnTo>
                  <a:lnTo>
                    <a:pt x="252" y="316"/>
                  </a:lnTo>
                  <a:lnTo>
                    <a:pt x="218" y="277"/>
                  </a:lnTo>
                  <a:lnTo>
                    <a:pt x="185" y="240"/>
                  </a:lnTo>
                  <a:lnTo>
                    <a:pt x="119" y="172"/>
                  </a:lnTo>
                  <a:lnTo>
                    <a:pt x="63" y="115"/>
                  </a:lnTo>
                  <a:lnTo>
                    <a:pt x="20" y="72"/>
                  </a:lnTo>
                  <a:lnTo>
                    <a:pt x="0" y="51"/>
                  </a:lnTo>
                  <a:lnTo>
                    <a:pt x="0" y="51"/>
                  </a:lnTo>
                  <a:lnTo>
                    <a:pt x="14" y="47"/>
                  </a:lnTo>
                  <a:lnTo>
                    <a:pt x="49" y="39"/>
                  </a:lnTo>
                  <a:lnTo>
                    <a:pt x="98" y="24"/>
                  </a:lnTo>
                  <a:lnTo>
                    <a:pt x="125" y="12"/>
                  </a:lnTo>
                  <a:lnTo>
                    <a:pt x="152" y="0"/>
                  </a:lnTo>
                  <a:lnTo>
                    <a:pt x="152" y="0"/>
                  </a:lnTo>
                  <a:lnTo>
                    <a:pt x="166" y="14"/>
                  </a:lnTo>
                  <a:lnTo>
                    <a:pt x="203" y="53"/>
                  </a:lnTo>
                  <a:lnTo>
                    <a:pt x="257" y="113"/>
                  </a:lnTo>
                  <a:lnTo>
                    <a:pt x="287" y="148"/>
                  </a:lnTo>
                  <a:lnTo>
                    <a:pt x="318" y="187"/>
                  </a:lnTo>
                  <a:lnTo>
                    <a:pt x="349" y="228"/>
                  </a:lnTo>
                  <a:lnTo>
                    <a:pt x="380" y="271"/>
                  </a:lnTo>
                  <a:lnTo>
                    <a:pt x="409" y="314"/>
                  </a:lnTo>
                  <a:lnTo>
                    <a:pt x="437" y="361"/>
                  </a:lnTo>
                  <a:lnTo>
                    <a:pt x="460" y="406"/>
                  </a:lnTo>
                  <a:lnTo>
                    <a:pt x="480" y="449"/>
                  </a:lnTo>
                  <a:lnTo>
                    <a:pt x="487" y="472"/>
                  </a:lnTo>
                  <a:lnTo>
                    <a:pt x="493" y="493"/>
                  </a:lnTo>
                  <a:lnTo>
                    <a:pt x="497" y="513"/>
                  </a:lnTo>
                  <a:lnTo>
                    <a:pt x="501" y="534"/>
                  </a:lnTo>
                  <a:lnTo>
                    <a:pt x="501" y="534"/>
                  </a:lnTo>
                  <a:lnTo>
                    <a:pt x="503" y="560"/>
                  </a:lnTo>
                  <a:lnTo>
                    <a:pt x="503" y="585"/>
                  </a:lnTo>
                  <a:lnTo>
                    <a:pt x="501" y="638"/>
                  </a:lnTo>
                  <a:lnTo>
                    <a:pt x="495" y="690"/>
                  </a:lnTo>
                  <a:lnTo>
                    <a:pt x="485" y="745"/>
                  </a:lnTo>
                  <a:lnTo>
                    <a:pt x="474" y="797"/>
                  </a:lnTo>
                  <a:lnTo>
                    <a:pt x="460" y="850"/>
                  </a:lnTo>
                  <a:lnTo>
                    <a:pt x="442" y="901"/>
                  </a:lnTo>
                  <a:lnTo>
                    <a:pt x="427" y="949"/>
                  </a:lnTo>
                  <a:lnTo>
                    <a:pt x="409" y="994"/>
                  </a:lnTo>
                  <a:lnTo>
                    <a:pt x="392" y="1035"/>
                  </a:lnTo>
                  <a:lnTo>
                    <a:pt x="363" y="1103"/>
                  </a:lnTo>
                  <a:lnTo>
                    <a:pt x="341" y="1148"/>
                  </a:lnTo>
                  <a:lnTo>
                    <a:pt x="331" y="1164"/>
                  </a:lnTo>
                  <a:lnTo>
                    <a:pt x="331" y="1164"/>
                  </a:lnTo>
                  <a:lnTo>
                    <a:pt x="318" y="1173"/>
                  </a:lnTo>
                  <a:lnTo>
                    <a:pt x="302" y="1179"/>
                  </a:lnTo>
                  <a:lnTo>
                    <a:pt x="285" y="1183"/>
                  </a:lnTo>
                  <a:lnTo>
                    <a:pt x="275" y="1185"/>
                  </a:lnTo>
                  <a:lnTo>
                    <a:pt x="265" y="1183"/>
                  </a:lnTo>
                  <a:lnTo>
                    <a:pt x="257" y="1181"/>
                  </a:lnTo>
                  <a:lnTo>
                    <a:pt x="248" y="1177"/>
                  </a:lnTo>
                  <a:lnTo>
                    <a:pt x="242" y="1170"/>
                  </a:lnTo>
                  <a:lnTo>
                    <a:pt x="236" y="1160"/>
                  </a:lnTo>
                  <a:lnTo>
                    <a:pt x="230" y="1146"/>
                  </a:lnTo>
                  <a:lnTo>
                    <a:pt x="228" y="11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14"/>
            <p:cNvSpPr>
              <a:spLocks/>
            </p:cNvSpPr>
            <p:nvPr/>
          </p:nvSpPr>
          <p:spPr bwMode="auto">
            <a:xfrm rot="2262775">
              <a:off x="2576487" y="1225882"/>
              <a:ext cx="296659" cy="255656"/>
            </a:xfrm>
            <a:custGeom>
              <a:avLst/>
              <a:gdLst>
                <a:gd name="T0" fmla="*/ 66 w 245"/>
                <a:gd name="T1" fmla="*/ 203 h 213"/>
                <a:gd name="T2" fmla="*/ 25 w 245"/>
                <a:gd name="T3" fmla="*/ 150 h 213"/>
                <a:gd name="T4" fmla="*/ 4 w 245"/>
                <a:gd name="T5" fmla="*/ 109 h 213"/>
                <a:gd name="T6" fmla="*/ 0 w 245"/>
                <a:gd name="T7" fmla="*/ 92 h 213"/>
                <a:gd name="T8" fmla="*/ 2 w 245"/>
                <a:gd name="T9" fmla="*/ 78 h 213"/>
                <a:gd name="T10" fmla="*/ 8 w 245"/>
                <a:gd name="T11" fmla="*/ 74 h 213"/>
                <a:gd name="T12" fmla="*/ 21 w 245"/>
                <a:gd name="T13" fmla="*/ 69 h 213"/>
                <a:gd name="T14" fmla="*/ 43 w 245"/>
                <a:gd name="T15" fmla="*/ 74 h 213"/>
                <a:gd name="T16" fmla="*/ 68 w 245"/>
                <a:gd name="T17" fmla="*/ 88 h 213"/>
                <a:gd name="T18" fmla="*/ 64 w 245"/>
                <a:gd name="T19" fmla="*/ 78 h 213"/>
                <a:gd name="T20" fmla="*/ 60 w 245"/>
                <a:gd name="T21" fmla="*/ 57 h 213"/>
                <a:gd name="T22" fmla="*/ 62 w 245"/>
                <a:gd name="T23" fmla="*/ 30 h 213"/>
                <a:gd name="T24" fmla="*/ 72 w 245"/>
                <a:gd name="T25" fmla="*/ 14 h 213"/>
                <a:gd name="T26" fmla="*/ 76 w 245"/>
                <a:gd name="T27" fmla="*/ 10 h 213"/>
                <a:gd name="T28" fmla="*/ 90 w 245"/>
                <a:gd name="T29" fmla="*/ 6 h 213"/>
                <a:gd name="T30" fmla="*/ 99 w 245"/>
                <a:gd name="T31" fmla="*/ 8 h 213"/>
                <a:gd name="T32" fmla="*/ 119 w 245"/>
                <a:gd name="T33" fmla="*/ 24 h 213"/>
                <a:gd name="T34" fmla="*/ 132 w 245"/>
                <a:gd name="T35" fmla="*/ 43 h 213"/>
                <a:gd name="T36" fmla="*/ 136 w 245"/>
                <a:gd name="T37" fmla="*/ 53 h 213"/>
                <a:gd name="T38" fmla="*/ 140 w 245"/>
                <a:gd name="T39" fmla="*/ 33 h 213"/>
                <a:gd name="T40" fmla="*/ 150 w 245"/>
                <a:gd name="T41" fmla="*/ 16 h 213"/>
                <a:gd name="T42" fmla="*/ 168 w 245"/>
                <a:gd name="T43" fmla="*/ 0 h 213"/>
                <a:gd name="T44" fmla="*/ 173 w 245"/>
                <a:gd name="T45" fmla="*/ 0 h 213"/>
                <a:gd name="T46" fmla="*/ 189 w 245"/>
                <a:gd name="T47" fmla="*/ 8 h 213"/>
                <a:gd name="T48" fmla="*/ 212 w 245"/>
                <a:gd name="T49" fmla="*/ 39 h 213"/>
                <a:gd name="T50" fmla="*/ 238 w 245"/>
                <a:gd name="T51" fmla="*/ 98 h 213"/>
                <a:gd name="T52" fmla="*/ 244 w 245"/>
                <a:gd name="T53" fmla="*/ 125 h 213"/>
                <a:gd name="T54" fmla="*/ 244 w 245"/>
                <a:gd name="T55" fmla="*/ 147 h 213"/>
                <a:gd name="T56" fmla="*/ 234 w 245"/>
                <a:gd name="T57" fmla="*/ 156 h 213"/>
                <a:gd name="T58" fmla="*/ 226 w 245"/>
                <a:gd name="T59" fmla="*/ 158 h 213"/>
                <a:gd name="T60" fmla="*/ 205 w 245"/>
                <a:gd name="T61" fmla="*/ 156 h 213"/>
                <a:gd name="T62" fmla="*/ 185 w 245"/>
                <a:gd name="T63" fmla="*/ 145 h 213"/>
                <a:gd name="T64" fmla="*/ 171 w 245"/>
                <a:gd name="T65" fmla="*/ 131 h 213"/>
                <a:gd name="T66" fmla="*/ 168 w 245"/>
                <a:gd name="T67" fmla="*/ 123 h 213"/>
                <a:gd name="T68" fmla="*/ 173 w 245"/>
                <a:gd name="T69" fmla="*/ 139 h 213"/>
                <a:gd name="T70" fmla="*/ 177 w 245"/>
                <a:gd name="T71" fmla="*/ 160 h 213"/>
                <a:gd name="T72" fmla="*/ 171 w 245"/>
                <a:gd name="T73" fmla="*/ 176 h 213"/>
                <a:gd name="T74" fmla="*/ 162 w 245"/>
                <a:gd name="T75" fmla="*/ 185 h 213"/>
                <a:gd name="T76" fmla="*/ 156 w 245"/>
                <a:gd name="T77" fmla="*/ 189 h 213"/>
                <a:gd name="T78" fmla="*/ 138 w 245"/>
                <a:gd name="T79" fmla="*/ 189 h 213"/>
                <a:gd name="T80" fmla="*/ 123 w 245"/>
                <a:gd name="T81" fmla="*/ 182 h 213"/>
                <a:gd name="T82" fmla="*/ 105 w 245"/>
                <a:gd name="T83" fmla="*/ 164 h 213"/>
                <a:gd name="T84" fmla="*/ 107 w 245"/>
                <a:gd name="T85" fmla="*/ 176 h 213"/>
                <a:gd name="T86" fmla="*/ 107 w 245"/>
                <a:gd name="T87" fmla="*/ 197 h 213"/>
                <a:gd name="T88" fmla="*/ 101 w 245"/>
                <a:gd name="T89" fmla="*/ 211 h 213"/>
                <a:gd name="T90" fmla="*/ 92 w 245"/>
                <a:gd name="T91" fmla="*/ 213 h 213"/>
                <a:gd name="T92" fmla="*/ 76 w 245"/>
                <a:gd name="T93" fmla="*/ 20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5" h="213">
                  <a:moveTo>
                    <a:pt x="66" y="203"/>
                  </a:moveTo>
                  <a:lnTo>
                    <a:pt x="66" y="203"/>
                  </a:lnTo>
                  <a:lnTo>
                    <a:pt x="53" y="187"/>
                  </a:lnTo>
                  <a:lnTo>
                    <a:pt x="25" y="150"/>
                  </a:lnTo>
                  <a:lnTo>
                    <a:pt x="14" y="129"/>
                  </a:lnTo>
                  <a:lnTo>
                    <a:pt x="4" y="109"/>
                  </a:lnTo>
                  <a:lnTo>
                    <a:pt x="0" y="100"/>
                  </a:lnTo>
                  <a:lnTo>
                    <a:pt x="0" y="92"/>
                  </a:lnTo>
                  <a:lnTo>
                    <a:pt x="0" y="84"/>
                  </a:lnTo>
                  <a:lnTo>
                    <a:pt x="2" y="78"/>
                  </a:lnTo>
                  <a:lnTo>
                    <a:pt x="2" y="78"/>
                  </a:lnTo>
                  <a:lnTo>
                    <a:pt x="8" y="74"/>
                  </a:lnTo>
                  <a:lnTo>
                    <a:pt x="12" y="71"/>
                  </a:lnTo>
                  <a:lnTo>
                    <a:pt x="21" y="69"/>
                  </a:lnTo>
                  <a:lnTo>
                    <a:pt x="33" y="71"/>
                  </a:lnTo>
                  <a:lnTo>
                    <a:pt x="43" y="74"/>
                  </a:lnTo>
                  <a:lnTo>
                    <a:pt x="60" y="84"/>
                  </a:lnTo>
                  <a:lnTo>
                    <a:pt x="68" y="88"/>
                  </a:lnTo>
                  <a:lnTo>
                    <a:pt x="68" y="88"/>
                  </a:lnTo>
                  <a:lnTo>
                    <a:pt x="64" y="78"/>
                  </a:lnTo>
                  <a:lnTo>
                    <a:pt x="62" y="69"/>
                  </a:lnTo>
                  <a:lnTo>
                    <a:pt x="60" y="57"/>
                  </a:lnTo>
                  <a:lnTo>
                    <a:pt x="60" y="43"/>
                  </a:lnTo>
                  <a:lnTo>
                    <a:pt x="62" y="30"/>
                  </a:lnTo>
                  <a:lnTo>
                    <a:pt x="66" y="18"/>
                  </a:lnTo>
                  <a:lnTo>
                    <a:pt x="72" y="14"/>
                  </a:lnTo>
                  <a:lnTo>
                    <a:pt x="76" y="10"/>
                  </a:lnTo>
                  <a:lnTo>
                    <a:pt x="76" y="10"/>
                  </a:lnTo>
                  <a:lnTo>
                    <a:pt x="84" y="6"/>
                  </a:lnTo>
                  <a:lnTo>
                    <a:pt x="90" y="6"/>
                  </a:lnTo>
                  <a:lnTo>
                    <a:pt x="93" y="6"/>
                  </a:lnTo>
                  <a:lnTo>
                    <a:pt x="99" y="8"/>
                  </a:lnTo>
                  <a:lnTo>
                    <a:pt x="109" y="14"/>
                  </a:lnTo>
                  <a:lnTo>
                    <a:pt x="119" y="24"/>
                  </a:lnTo>
                  <a:lnTo>
                    <a:pt x="127" y="33"/>
                  </a:lnTo>
                  <a:lnTo>
                    <a:pt x="132" y="43"/>
                  </a:lnTo>
                  <a:lnTo>
                    <a:pt x="136" y="53"/>
                  </a:lnTo>
                  <a:lnTo>
                    <a:pt x="136" y="53"/>
                  </a:lnTo>
                  <a:lnTo>
                    <a:pt x="136" y="47"/>
                  </a:lnTo>
                  <a:lnTo>
                    <a:pt x="140" y="33"/>
                  </a:lnTo>
                  <a:lnTo>
                    <a:pt x="144" y="24"/>
                  </a:lnTo>
                  <a:lnTo>
                    <a:pt x="150" y="16"/>
                  </a:lnTo>
                  <a:lnTo>
                    <a:pt x="156" y="8"/>
                  </a:lnTo>
                  <a:lnTo>
                    <a:pt x="168" y="0"/>
                  </a:lnTo>
                  <a:lnTo>
                    <a:pt x="168" y="0"/>
                  </a:lnTo>
                  <a:lnTo>
                    <a:pt x="173" y="0"/>
                  </a:lnTo>
                  <a:lnTo>
                    <a:pt x="181" y="2"/>
                  </a:lnTo>
                  <a:lnTo>
                    <a:pt x="189" y="8"/>
                  </a:lnTo>
                  <a:lnTo>
                    <a:pt x="197" y="16"/>
                  </a:lnTo>
                  <a:lnTo>
                    <a:pt x="212" y="39"/>
                  </a:lnTo>
                  <a:lnTo>
                    <a:pt x="228" y="69"/>
                  </a:lnTo>
                  <a:lnTo>
                    <a:pt x="238" y="98"/>
                  </a:lnTo>
                  <a:lnTo>
                    <a:pt x="242" y="111"/>
                  </a:lnTo>
                  <a:lnTo>
                    <a:pt x="244" y="125"/>
                  </a:lnTo>
                  <a:lnTo>
                    <a:pt x="245" y="137"/>
                  </a:lnTo>
                  <a:lnTo>
                    <a:pt x="244" y="147"/>
                  </a:lnTo>
                  <a:lnTo>
                    <a:pt x="240" y="152"/>
                  </a:lnTo>
                  <a:lnTo>
                    <a:pt x="234" y="156"/>
                  </a:lnTo>
                  <a:lnTo>
                    <a:pt x="234" y="156"/>
                  </a:lnTo>
                  <a:lnTo>
                    <a:pt x="226" y="158"/>
                  </a:lnTo>
                  <a:lnTo>
                    <a:pt x="218" y="158"/>
                  </a:lnTo>
                  <a:lnTo>
                    <a:pt x="205" y="156"/>
                  </a:lnTo>
                  <a:lnTo>
                    <a:pt x="193" y="152"/>
                  </a:lnTo>
                  <a:lnTo>
                    <a:pt x="185" y="145"/>
                  </a:lnTo>
                  <a:lnTo>
                    <a:pt x="177" y="137"/>
                  </a:lnTo>
                  <a:lnTo>
                    <a:pt x="171" y="131"/>
                  </a:lnTo>
                  <a:lnTo>
                    <a:pt x="168" y="123"/>
                  </a:lnTo>
                  <a:lnTo>
                    <a:pt x="168" y="123"/>
                  </a:lnTo>
                  <a:lnTo>
                    <a:pt x="171" y="131"/>
                  </a:lnTo>
                  <a:lnTo>
                    <a:pt x="173" y="139"/>
                  </a:lnTo>
                  <a:lnTo>
                    <a:pt x="175" y="150"/>
                  </a:lnTo>
                  <a:lnTo>
                    <a:pt x="177" y="160"/>
                  </a:lnTo>
                  <a:lnTo>
                    <a:pt x="173" y="172"/>
                  </a:lnTo>
                  <a:lnTo>
                    <a:pt x="171" y="176"/>
                  </a:lnTo>
                  <a:lnTo>
                    <a:pt x="168" y="182"/>
                  </a:lnTo>
                  <a:lnTo>
                    <a:pt x="162" y="185"/>
                  </a:lnTo>
                  <a:lnTo>
                    <a:pt x="156" y="189"/>
                  </a:lnTo>
                  <a:lnTo>
                    <a:pt x="156" y="189"/>
                  </a:lnTo>
                  <a:lnTo>
                    <a:pt x="148" y="191"/>
                  </a:lnTo>
                  <a:lnTo>
                    <a:pt x="138" y="189"/>
                  </a:lnTo>
                  <a:lnTo>
                    <a:pt x="131" y="187"/>
                  </a:lnTo>
                  <a:lnTo>
                    <a:pt x="123" y="182"/>
                  </a:lnTo>
                  <a:lnTo>
                    <a:pt x="111" y="170"/>
                  </a:lnTo>
                  <a:lnTo>
                    <a:pt x="105" y="164"/>
                  </a:lnTo>
                  <a:lnTo>
                    <a:pt x="105" y="164"/>
                  </a:lnTo>
                  <a:lnTo>
                    <a:pt x="107" y="176"/>
                  </a:lnTo>
                  <a:lnTo>
                    <a:pt x="109" y="187"/>
                  </a:lnTo>
                  <a:lnTo>
                    <a:pt x="107" y="197"/>
                  </a:lnTo>
                  <a:lnTo>
                    <a:pt x="105" y="207"/>
                  </a:lnTo>
                  <a:lnTo>
                    <a:pt x="101" y="211"/>
                  </a:lnTo>
                  <a:lnTo>
                    <a:pt x="97" y="213"/>
                  </a:lnTo>
                  <a:lnTo>
                    <a:pt x="92" y="213"/>
                  </a:lnTo>
                  <a:lnTo>
                    <a:pt x="84" y="213"/>
                  </a:lnTo>
                  <a:lnTo>
                    <a:pt x="76" y="209"/>
                  </a:lnTo>
                  <a:lnTo>
                    <a:pt x="66" y="2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16"/>
            <p:cNvSpPr>
              <a:spLocks/>
            </p:cNvSpPr>
            <p:nvPr/>
          </p:nvSpPr>
          <p:spPr bwMode="auto">
            <a:xfrm rot="2262775">
              <a:off x="2538824" y="1343549"/>
              <a:ext cx="202596" cy="188125"/>
            </a:xfrm>
            <a:custGeom>
              <a:avLst/>
              <a:gdLst>
                <a:gd name="T0" fmla="*/ 92 w 170"/>
                <a:gd name="T1" fmla="*/ 156 h 156"/>
                <a:gd name="T2" fmla="*/ 92 w 170"/>
                <a:gd name="T3" fmla="*/ 156 h 156"/>
                <a:gd name="T4" fmla="*/ 86 w 170"/>
                <a:gd name="T5" fmla="*/ 154 h 156"/>
                <a:gd name="T6" fmla="*/ 70 w 170"/>
                <a:gd name="T7" fmla="*/ 152 h 156"/>
                <a:gd name="T8" fmla="*/ 61 w 170"/>
                <a:gd name="T9" fmla="*/ 150 h 156"/>
                <a:gd name="T10" fmla="*/ 51 w 170"/>
                <a:gd name="T11" fmla="*/ 144 h 156"/>
                <a:gd name="T12" fmla="*/ 41 w 170"/>
                <a:gd name="T13" fmla="*/ 138 h 156"/>
                <a:gd name="T14" fmla="*/ 33 w 170"/>
                <a:gd name="T15" fmla="*/ 131 h 156"/>
                <a:gd name="T16" fmla="*/ 33 w 170"/>
                <a:gd name="T17" fmla="*/ 131 h 156"/>
                <a:gd name="T18" fmla="*/ 18 w 170"/>
                <a:gd name="T19" fmla="*/ 111 h 156"/>
                <a:gd name="T20" fmla="*/ 6 w 170"/>
                <a:gd name="T21" fmla="*/ 92 h 156"/>
                <a:gd name="T22" fmla="*/ 2 w 170"/>
                <a:gd name="T23" fmla="*/ 82 h 156"/>
                <a:gd name="T24" fmla="*/ 0 w 170"/>
                <a:gd name="T25" fmla="*/ 72 h 156"/>
                <a:gd name="T26" fmla="*/ 0 w 170"/>
                <a:gd name="T27" fmla="*/ 64 h 156"/>
                <a:gd name="T28" fmla="*/ 6 w 170"/>
                <a:gd name="T29" fmla="*/ 60 h 156"/>
                <a:gd name="T30" fmla="*/ 6 w 170"/>
                <a:gd name="T31" fmla="*/ 60 h 156"/>
                <a:gd name="T32" fmla="*/ 26 w 170"/>
                <a:gd name="T33" fmla="*/ 47 h 156"/>
                <a:gd name="T34" fmla="*/ 57 w 170"/>
                <a:gd name="T35" fmla="*/ 29 h 156"/>
                <a:gd name="T36" fmla="*/ 84 w 170"/>
                <a:gd name="T37" fmla="*/ 14 h 156"/>
                <a:gd name="T38" fmla="*/ 94 w 170"/>
                <a:gd name="T39" fmla="*/ 6 h 156"/>
                <a:gd name="T40" fmla="*/ 100 w 170"/>
                <a:gd name="T41" fmla="*/ 0 h 156"/>
                <a:gd name="T42" fmla="*/ 100 w 170"/>
                <a:gd name="T43" fmla="*/ 0 h 156"/>
                <a:gd name="T44" fmla="*/ 102 w 170"/>
                <a:gd name="T45" fmla="*/ 0 h 156"/>
                <a:gd name="T46" fmla="*/ 104 w 170"/>
                <a:gd name="T47" fmla="*/ 0 h 156"/>
                <a:gd name="T48" fmla="*/ 109 w 170"/>
                <a:gd name="T49" fmla="*/ 4 h 156"/>
                <a:gd name="T50" fmla="*/ 113 w 170"/>
                <a:gd name="T51" fmla="*/ 12 h 156"/>
                <a:gd name="T52" fmla="*/ 117 w 170"/>
                <a:gd name="T53" fmla="*/ 23 h 156"/>
                <a:gd name="T54" fmla="*/ 119 w 170"/>
                <a:gd name="T55" fmla="*/ 35 h 156"/>
                <a:gd name="T56" fmla="*/ 117 w 170"/>
                <a:gd name="T57" fmla="*/ 43 h 156"/>
                <a:gd name="T58" fmla="*/ 113 w 170"/>
                <a:gd name="T59" fmla="*/ 49 h 156"/>
                <a:gd name="T60" fmla="*/ 109 w 170"/>
                <a:gd name="T61" fmla="*/ 57 h 156"/>
                <a:gd name="T62" fmla="*/ 104 w 170"/>
                <a:gd name="T63" fmla="*/ 62 h 156"/>
                <a:gd name="T64" fmla="*/ 96 w 170"/>
                <a:gd name="T65" fmla="*/ 68 h 156"/>
                <a:gd name="T66" fmla="*/ 86 w 170"/>
                <a:gd name="T67" fmla="*/ 72 h 156"/>
                <a:gd name="T68" fmla="*/ 86 w 170"/>
                <a:gd name="T69" fmla="*/ 72 h 156"/>
                <a:gd name="T70" fmla="*/ 98 w 170"/>
                <a:gd name="T71" fmla="*/ 74 h 156"/>
                <a:gd name="T72" fmla="*/ 111 w 170"/>
                <a:gd name="T73" fmla="*/ 76 h 156"/>
                <a:gd name="T74" fmla="*/ 127 w 170"/>
                <a:gd name="T75" fmla="*/ 82 h 156"/>
                <a:gd name="T76" fmla="*/ 143 w 170"/>
                <a:gd name="T77" fmla="*/ 88 h 156"/>
                <a:gd name="T78" fmla="*/ 156 w 170"/>
                <a:gd name="T79" fmla="*/ 97 h 156"/>
                <a:gd name="T80" fmla="*/ 162 w 170"/>
                <a:gd name="T81" fmla="*/ 103 h 156"/>
                <a:gd name="T82" fmla="*/ 166 w 170"/>
                <a:gd name="T83" fmla="*/ 111 h 156"/>
                <a:gd name="T84" fmla="*/ 170 w 170"/>
                <a:gd name="T85" fmla="*/ 119 h 156"/>
                <a:gd name="T86" fmla="*/ 170 w 170"/>
                <a:gd name="T87" fmla="*/ 127 h 156"/>
                <a:gd name="T88" fmla="*/ 170 w 170"/>
                <a:gd name="T89" fmla="*/ 127 h 156"/>
                <a:gd name="T90" fmla="*/ 160 w 170"/>
                <a:gd name="T91" fmla="*/ 133 h 156"/>
                <a:gd name="T92" fmla="*/ 148 w 170"/>
                <a:gd name="T93" fmla="*/ 138 h 156"/>
                <a:gd name="T94" fmla="*/ 123 w 170"/>
                <a:gd name="T95" fmla="*/ 148 h 156"/>
                <a:gd name="T96" fmla="*/ 92 w 170"/>
                <a:gd name="T97"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56">
                  <a:moveTo>
                    <a:pt x="92" y="156"/>
                  </a:moveTo>
                  <a:lnTo>
                    <a:pt x="92" y="156"/>
                  </a:lnTo>
                  <a:lnTo>
                    <a:pt x="86" y="154"/>
                  </a:lnTo>
                  <a:lnTo>
                    <a:pt x="70" y="152"/>
                  </a:lnTo>
                  <a:lnTo>
                    <a:pt x="61" y="150"/>
                  </a:lnTo>
                  <a:lnTo>
                    <a:pt x="51" y="144"/>
                  </a:lnTo>
                  <a:lnTo>
                    <a:pt x="41" y="138"/>
                  </a:lnTo>
                  <a:lnTo>
                    <a:pt x="33" y="131"/>
                  </a:lnTo>
                  <a:lnTo>
                    <a:pt x="33" y="131"/>
                  </a:lnTo>
                  <a:lnTo>
                    <a:pt x="18" y="111"/>
                  </a:lnTo>
                  <a:lnTo>
                    <a:pt x="6" y="92"/>
                  </a:lnTo>
                  <a:lnTo>
                    <a:pt x="2" y="82"/>
                  </a:lnTo>
                  <a:lnTo>
                    <a:pt x="0" y="72"/>
                  </a:lnTo>
                  <a:lnTo>
                    <a:pt x="0" y="64"/>
                  </a:lnTo>
                  <a:lnTo>
                    <a:pt x="6" y="60"/>
                  </a:lnTo>
                  <a:lnTo>
                    <a:pt x="6" y="60"/>
                  </a:lnTo>
                  <a:lnTo>
                    <a:pt x="26" y="47"/>
                  </a:lnTo>
                  <a:lnTo>
                    <a:pt x="57" y="29"/>
                  </a:lnTo>
                  <a:lnTo>
                    <a:pt x="84" y="14"/>
                  </a:lnTo>
                  <a:lnTo>
                    <a:pt x="94" y="6"/>
                  </a:lnTo>
                  <a:lnTo>
                    <a:pt x="100" y="0"/>
                  </a:lnTo>
                  <a:lnTo>
                    <a:pt x="100" y="0"/>
                  </a:lnTo>
                  <a:lnTo>
                    <a:pt x="102" y="0"/>
                  </a:lnTo>
                  <a:lnTo>
                    <a:pt x="104" y="0"/>
                  </a:lnTo>
                  <a:lnTo>
                    <a:pt x="109" y="4"/>
                  </a:lnTo>
                  <a:lnTo>
                    <a:pt x="113" y="12"/>
                  </a:lnTo>
                  <a:lnTo>
                    <a:pt x="117" y="23"/>
                  </a:lnTo>
                  <a:lnTo>
                    <a:pt x="119" y="35"/>
                  </a:lnTo>
                  <a:lnTo>
                    <a:pt x="117" y="43"/>
                  </a:lnTo>
                  <a:lnTo>
                    <a:pt x="113" y="49"/>
                  </a:lnTo>
                  <a:lnTo>
                    <a:pt x="109" y="57"/>
                  </a:lnTo>
                  <a:lnTo>
                    <a:pt x="104" y="62"/>
                  </a:lnTo>
                  <a:lnTo>
                    <a:pt x="96" y="68"/>
                  </a:lnTo>
                  <a:lnTo>
                    <a:pt x="86" y="72"/>
                  </a:lnTo>
                  <a:lnTo>
                    <a:pt x="86" y="72"/>
                  </a:lnTo>
                  <a:lnTo>
                    <a:pt x="98" y="74"/>
                  </a:lnTo>
                  <a:lnTo>
                    <a:pt x="111" y="76"/>
                  </a:lnTo>
                  <a:lnTo>
                    <a:pt x="127" y="82"/>
                  </a:lnTo>
                  <a:lnTo>
                    <a:pt x="143" y="88"/>
                  </a:lnTo>
                  <a:lnTo>
                    <a:pt x="156" y="97"/>
                  </a:lnTo>
                  <a:lnTo>
                    <a:pt x="162" y="103"/>
                  </a:lnTo>
                  <a:lnTo>
                    <a:pt x="166" y="111"/>
                  </a:lnTo>
                  <a:lnTo>
                    <a:pt x="170" y="119"/>
                  </a:lnTo>
                  <a:lnTo>
                    <a:pt x="170" y="127"/>
                  </a:lnTo>
                  <a:lnTo>
                    <a:pt x="170" y="127"/>
                  </a:lnTo>
                  <a:lnTo>
                    <a:pt x="160" y="133"/>
                  </a:lnTo>
                  <a:lnTo>
                    <a:pt x="148" y="138"/>
                  </a:lnTo>
                  <a:lnTo>
                    <a:pt x="123" y="148"/>
                  </a:lnTo>
                  <a:lnTo>
                    <a:pt x="92" y="1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18"/>
            <p:cNvSpPr>
              <a:spLocks/>
            </p:cNvSpPr>
            <p:nvPr/>
          </p:nvSpPr>
          <p:spPr bwMode="auto">
            <a:xfrm rot="2262775">
              <a:off x="2588332" y="1355516"/>
              <a:ext cx="156771" cy="123005"/>
            </a:xfrm>
            <a:custGeom>
              <a:avLst/>
              <a:gdLst>
                <a:gd name="T0" fmla="*/ 0 w 128"/>
                <a:gd name="T1" fmla="*/ 47 h 101"/>
                <a:gd name="T2" fmla="*/ 0 w 128"/>
                <a:gd name="T3" fmla="*/ 47 h 101"/>
                <a:gd name="T4" fmla="*/ 35 w 128"/>
                <a:gd name="T5" fmla="*/ 23 h 101"/>
                <a:gd name="T6" fmla="*/ 60 w 128"/>
                <a:gd name="T7" fmla="*/ 8 h 101"/>
                <a:gd name="T8" fmla="*/ 76 w 128"/>
                <a:gd name="T9" fmla="*/ 0 h 101"/>
                <a:gd name="T10" fmla="*/ 76 w 128"/>
                <a:gd name="T11" fmla="*/ 0 h 101"/>
                <a:gd name="T12" fmla="*/ 79 w 128"/>
                <a:gd name="T13" fmla="*/ 0 h 101"/>
                <a:gd name="T14" fmla="*/ 85 w 128"/>
                <a:gd name="T15" fmla="*/ 8 h 101"/>
                <a:gd name="T16" fmla="*/ 89 w 128"/>
                <a:gd name="T17" fmla="*/ 16 h 101"/>
                <a:gd name="T18" fmla="*/ 93 w 128"/>
                <a:gd name="T19" fmla="*/ 27 h 101"/>
                <a:gd name="T20" fmla="*/ 93 w 128"/>
                <a:gd name="T21" fmla="*/ 39 h 101"/>
                <a:gd name="T22" fmla="*/ 91 w 128"/>
                <a:gd name="T23" fmla="*/ 45 h 101"/>
                <a:gd name="T24" fmla="*/ 87 w 128"/>
                <a:gd name="T25" fmla="*/ 53 h 101"/>
                <a:gd name="T26" fmla="*/ 83 w 128"/>
                <a:gd name="T27" fmla="*/ 58 h 101"/>
                <a:gd name="T28" fmla="*/ 76 w 128"/>
                <a:gd name="T29" fmla="*/ 62 h 101"/>
                <a:gd name="T30" fmla="*/ 68 w 128"/>
                <a:gd name="T31" fmla="*/ 68 h 101"/>
                <a:gd name="T32" fmla="*/ 58 w 128"/>
                <a:gd name="T33" fmla="*/ 72 h 101"/>
                <a:gd name="T34" fmla="*/ 58 w 128"/>
                <a:gd name="T35" fmla="*/ 72 h 101"/>
                <a:gd name="T36" fmla="*/ 68 w 128"/>
                <a:gd name="T37" fmla="*/ 72 h 101"/>
                <a:gd name="T38" fmla="*/ 89 w 128"/>
                <a:gd name="T39" fmla="*/ 76 h 101"/>
                <a:gd name="T40" fmla="*/ 101 w 128"/>
                <a:gd name="T41" fmla="*/ 80 h 101"/>
                <a:gd name="T42" fmla="*/ 113 w 128"/>
                <a:gd name="T43" fmla="*/ 86 h 101"/>
                <a:gd name="T44" fmla="*/ 120 w 128"/>
                <a:gd name="T45" fmla="*/ 94 h 101"/>
                <a:gd name="T46" fmla="*/ 128 w 128"/>
                <a:gd name="T47" fmla="*/ 101 h 101"/>
                <a:gd name="T48" fmla="*/ 128 w 128"/>
                <a:gd name="T49" fmla="*/ 101 h 101"/>
                <a:gd name="T50" fmla="*/ 122 w 128"/>
                <a:gd name="T51" fmla="*/ 97 h 101"/>
                <a:gd name="T52" fmla="*/ 103 w 128"/>
                <a:gd name="T53" fmla="*/ 88 h 101"/>
                <a:gd name="T54" fmla="*/ 89 w 128"/>
                <a:gd name="T55" fmla="*/ 84 h 101"/>
                <a:gd name="T56" fmla="*/ 74 w 128"/>
                <a:gd name="T57" fmla="*/ 80 h 101"/>
                <a:gd name="T58" fmla="*/ 56 w 128"/>
                <a:gd name="T59" fmla="*/ 78 h 101"/>
                <a:gd name="T60" fmla="*/ 37 w 128"/>
                <a:gd name="T61" fmla="*/ 80 h 101"/>
                <a:gd name="T62" fmla="*/ 37 w 128"/>
                <a:gd name="T63" fmla="*/ 80 h 101"/>
                <a:gd name="T64" fmla="*/ 46 w 128"/>
                <a:gd name="T65" fmla="*/ 74 h 101"/>
                <a:gd name="T66" fmla="*/ 56 w 128"/>
                <a:gd name="T67" fmla="*/ 66 h 101"/>
                <a:gd name="T68" fmla="*/ 66 w 128"/>
                <a:gd name="T69" fmla="*/ 58 h 101"/>
                <a:gd name="T70" fmla="*/ 74 w 128"/>
                <a:gd name="T71" fmla="*/ 47 h 101"/>
                <a:gd name="T72" fmla="*/ 79 w 128"/>
                <a:gd name="T73" fmla="*/ 37 h 101"/>
                <a:gd name="T74" fmla="*/ 81 w 128"/>
                <a:gd name="T75" fmla="*/ 31 h 101"/>
                <a:gd name="T76" fmla="*/ 81 w 128"/>
                <a:gd name="T77" fmla="*/ 25 h 101"/>
                <a:gd name="T78" fmla="*/ 79 w 128"/>
                <a:gd name="T79" fmla="*/ 20 h 101"/>
                <a:gd name="T80" fmla="*/ 76 w 128"/>
                <a:gd name="T81" fmla="*/ 14 h 101"/>
                <a:gd name="T82" fmla="*/ 76 w 128"/>
                <a:gd name="T83" fmla="*/ 14 h 101"/>
                <a:gd name="T84" fmla="*/ 66 w 128"/>
                <a:gd name="T85" fmla="*/ 16 h 101"/>
                <a:gd name="T86" fmla="*/ 56 w 128"/>
                <a:gd name="T87" fmla="*/ 18 h 101"/>
                <a:gd name="T88" fmla="*/ 31 w 128"/>
                <a:gd name="T89" fmla="*/ 29 h 101"/>
                <a:gd name="T90" fmla="*/ 0 w 128"/>
                <a:gd name="T91" fmla="*/ 4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01">
                  <a:moveTo>
                    <a:pt x="0" y="47"/>
                  </a:moveTo>
                  <a:lnTo>
                    <a:pt x="0" y="47"/>
                  </a:lnTo>
                  <a:lnTo>
                    <a:pt x="35" y="23"/>
                  </a:lnTo>
                  <a:lnTo>
                    <a:pt x="60" y="8"/>
                  </a:lnTo>
                  <a:lnTo>
                    <a:pt x="76" y="0"/>
                  </a:lnTo>
                  <a:lnTo>
                    <a:pt x="76" y="0"/>
                  </a:lnTo>
                  <a:lnTo>
                    <a:pt x="79" y="0"/>
                  </a:lnTo>
                  <a:lnTo>
                    <a:pt x="85" y="8"/>
                  </a:lnTo>
                  <a:lnTo>
                    <a:pt x="89" y="16"/>
                  </a:lnTo>
                  <a:lnTo>
                    <a:pt x="93" y="27"/>
                  </a:lnTo>
                  <a:lnTo>
                    <a:pt x="93" y="39"/>
                  </a:lnTo>
                  <a:lnTo>
                    <a:pt x="91" y="45"/>
                  </a:lnTo>
                  <a:lnTo>
                    <a:pt x="87" y="53"/>
                  </a:lnTo>
                  <a:lnTo>
                    <a:pt x="83" y="58"/>
                  </a:lnTo>
                  <a:lnTo>
                    <a:pt x="76" y="62"/>
                  </a:lnTo>
                  <a:lnTo>
                    <a:pt x="68" y="68"/>
                  </a:lnTo>
                  <a:lnTo>
                    <a:pt x="58" y="72"/>
                  </a:lnTo>
                  <a:lnTo>
                    <a:pt x="58" y="72"/>
                  </a:lnTo>
                  <a:lnTo>
                    <a:pt x="68" y="72"/>
                  </a:lnTo>
                  <a:lnTo>
                    <a:pt x="89" y="76"/>
                  </a:lnTo>
                  <a:lnTo>
                    <a:pt x="101" y="80"/>
                  </a:lnTo>
                  <a:lnTo>
                    <a:pt x="113" y="86"/>
                  </a:lnTo>
                  <a:lnTo>
                    <a:pt x="120" y="94"/>
                  </a:lnTo>
                  <a:lnTo>
                    <a:pt x="128" y="101"/>
                  </a:lnTo>
                  <a:lnTo>
                    <a:pt x="128" y="101"/>
                  </a:lnTo>
                  <a:lnTo>
                    <a:pt x="122" y="97"/>
                  </a:lnTo>
                  <a:lnTo>
                    <a:pt x="103" y="88"/>
                  </a:lnTo>
                  <a:lnTo>
                    <a:pt x="89" y="84"/>
                  </a:lnTo>
                  <a:lnTo>
                    <a:pt x="74" y="80"/>
                  </a:lnTo>
                  <a:lnTo>
                    <a:pt x="56" y="78"/>
                  </a:lnTo>
                  <a:lnTo>
                    <a:pt x="37" y="80"/>
                  </a:lnTo>
                  <a:lnTo>
                    <a:pt x="37" y="80"/>
                  </a:lnTo>
                  <a:lnTo>
                    <a:pt x="46" y="74"/>
                  </a:lnTo>
                  <a:lnTo>
                    <a:pt x="56" y="66"/>
                  </a:lnTo>
                  <a:lnTo>
                    <a:pt x="66" y="58"/>
                  </a:lnTo>
                  <a:lnTo>
                    <a:pt x="74" y="47"/>
                  </a:lnTo>
                  <a:lnTo>
                    <a:pt x="79" y="37"/>
                  </a:lnTo>
                  <a:lnTo>
                    <a:pt x="81" y="31"/>
                  </a:lnTo>
                  <a:lnTo>
                    <a:pt x="81" y="25"/>
                  </a:lnTo>
                  <a:lnTo>
                    <a:pt x="79" y="20"/>
                  </a:lnTo>
                  <a:lnTo>
                    <a:pt x="76" y="14"/>
                  </a:lnTo>
                  <a:lnTo>
                    <a:pt x="76" y="14"/>
                  </a:lnTo>
                  <a:lnTo>
                    <a:pt x="66" y="16"/>
                  </a:lnTo>
                  <a:lnTo>
                    <a:pt x="56" y="18"/>
                  </a:lnTo>
                  <a:lnTo>
                    <a:pt x="31" y="29"/>
                  </a:lnTo>
                  <a:lnTo>
                    <a:pt x="0"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21"/>
            <p:cNvSpPr>
              <a:spLocks/>
            </p:cNvSpPr>
            <p:nvPr/>
          </p:nvSpPr>
          <p:spPr bwMode="auto">
            <a:xfrm rot="4773748">
              <a:off x="2389388" y="3408903"/>
              <a:ext cx="1415759" cy="1353051"/>
            </a:xfrm>
            <a:custGeom>
              <a:avLst/>
              <a:gdLst>
                <a:gd name="T0" fmla="*/ 16 w 1175"/>
                <a:gd name="T1" fmla="*/ 882 h 1122"/>
                <a:gd name="T2" fmla="*/ 43 w 1175"/>
                <a:gd name="T3" fmla="*/ 754 h 1122"/>
                <a:gd name="T4" fmla="*/ 98 w 1175"/>
                <a:gd name="T5" fmla="*/ 547 h 1122"/>
                <a:gd name="T6" fmla="*/ 144 w 1175"/>
                <a:gd name="T7" fmla="*/ 389 h 1122"/>
                <a:gd name="T8" fmla="*/ 201 w 1175"/>
                <a:gd name="T9" fmla="*/ 239 h 1122"/>
                <a:gd name="T10" fmla="*/ 232 w 1175"/>
                <a:gd name="T11" fmla="*/ 171 h 1122"/>
                <a:gd name="T12" fmla="*/ 265 w 1175"/>
                <a:gd name="T13" fmla="*/ 113 h 1122"/>
                <a:gd name="T14" fmla="*/ 298 w 1175"/>
                <a:gd name="T15" fmla="*/ 66 h 1122"/>
                <a:gd name="T16" fmla="*/ 334 w 1175"/>
                <a:gd name="T17" fmla="*/ 31 h 1122"/>
                <a:gd name="T18" fmla="*/ 371 w 1175"/>
                <a:gd name="T19" fmla="*/ 11 h 1122"/>
                <a:gd name="T20" fmla="*/ 398 w 1175"/>
                <a:gd name="T21" fmla="*/ 5 h 1122"/>
                <a:gd name="T22" fmla="*/ 454 w 1175"/>
                <a:gd name="T23" fmla="*/ 0 h 1122"/>
                <a:gd name="T24" fmla="*/ 517 w 1175"/>
                <a:gd name="T25" fmla="*/ 0 h 1122"/>
                <a:gd name="T26" fmla="*/ 581 w 1175"/>
                <a:gd name="T27" fmla="*/ 9 h 1122"/>
                <a:gd name="T28" fmla="*/ 680 w 1175"/>
                <a:gd name="T29" fmla="*/ 33 h 1122"/>
                <a:gd name="T30" fmla="*/ 813 w 1175"/>
                <a:gd name="T31" fmla="*/ 77 h 1122"/>
                <a:gd name="T32" fmla="*/ 938 w 1175"/>
                <a:gd name="T33" fmla="*/ 132 h 1122"/>
                <a:gd name="T34" fmla="*/ 1045 w 1175"/>
                <a:gd name="T35" fmla="*/ 185 h 1122"/>
                <a:gd name="T36" fmla="*/ 1152 w 1175"/>
                <a:gd name="T37" fmla="*/ 245 h 1122"/>
                <a:gd name="T38" fmla="*/ 1175 w 1175"/>
                <a:gd name="T39" fmla="*/ 259 h 1122"/>
                <a:gd name="T40" fmla="*/ 1150 w 1175"/>
                <a:gd name="T41" fmla="*/ 329 h 1122"/>
                <a:gd name="T42" fmla="*/ 1125 w 1175"/>
                <a:gd name="T43" fmla="*/ 383 h 1122"/>
                <a:gd name="T44" fmla="*/ 1097 w 1175"/>
                <a:gd name="T45" fmla="*/ 426 h 1122"/>
                <a:gd name="T46" fmla="*/ 1076 w 1175"/>
                <a:gd name="T47" fmla="*/ 409 h 1122"/>
                <a:gd name="T48" fmla="*/ 973 w 1175"/>
                <a:gd name="T49" fmla="*/ 337 h 1122"/>
                <a:gd name="T50" fmla="*/ 871 w 1175"/>
                <a:gd name="T51" fmla="*/ 274 h 1122"/>
                <a:gd name="T52" fmla="*/ 758 w 1175"/>
                <a:gd name="T53" fmla="*/ 212 h 1122"/>
                <a:gd name="T54" fmla="*/ 639 w 1175"/>
                <a:gd name="T55" fmla="*/ 161 h 1122"/>
                <a:gd name="T56" fmla="*/ 581 w 1175"/>
                <a:gd name="T57" fmla="*/ 142 h 1122"/>
                <a:gd name="T58" fmla="*/ 526 w 1175"/>
                <a:gd name="T59" fmla="*/ 132 h 1122"/>
                <a:gd name="T60" fmla="*/ 476 w 1175"/>
                <a:gd name="T61" fmla="*/ 128 h 1122"/>
                <a:gd name="T62" fmla="*/ 431 w 1175"/>
                <a:gd name="T63" fmla="*/ 136 h 1122"/>
                <a:gd name="T64" fmla="*/ 392 w 1175"/>
                <a:gd name="T65" fmla="*/ 153 h 1122"/>
                <a:gd name="T66" fmla="*/ 382 w 1175"/>
                <a:gd name="T67" fmla="*/ 161 h 1122"/>
                <a:gd name="T68" fmla="*/ 363 w 1175"/>
                <a:gd name="T69" fmla="*/ 187 h 1122"/>
                <a:gd name="T70" fmla="*/ 335 w 1175"/>
                <a:gd name="T71" fmla="*/ 247 h 1122"/>
                <a:gd name="T72" fmla="*/ 300 w 1175"/>
                <a:gd name="T73" fmla="*/ 360 h 1122"/>
                <a:gd name="T74" fmla="*/ 267 w 1175"/>
                <a:gd name="T75" fmla="*/ 494 h 1122"/>
                <a:gd name="T76" fmla="*/ 222 w 1175"/>
                <a:gd name="T77" fmla="*/ 709 h 1122"/>
                <a:gd name="T78" fmla="*/ 178 w 1175"/>
                <a:gd name="T79" fmla="*/ 947 h 1122"/>
                <a:gd name="T80" fmla="*/ 162 w 1175"/>
                <a:gd name="T81" fmla="*/ 1011 h 1122"/>
                <a:gd name="T82" fmla="*/ 158 w 1175"/>
                <a:gd name="T83" fmla="*/ 1024 h 1122"/>
                <a:gd name="T84" fmla="*/ 141 w 1175"/>
                <a:gd name="T85" fmla="*/ 1048 h 1122"/>
                <a:gd name="T86" fmla="*/ 115 w 1175"/>
                <a:gd name="T87" fmla="*/ 1067 h 1122"/>
                <a:gd name="T88" fmla="*/ 74 w 1175"/>
                <a:gd name="T89" fmla="*/ 1093 h 1122"/>
                <a:gd name="T90" fmla="*/ 22 w 1175"/>
                <a:gd name="T91" fmla="*/ 1114 h 1122"/>
                <a:gd name="T92" fmla="*/ 16 w 1175"/>
                <a:gd name="T93" fmla="*/ 88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75" h="1122">
                  <a:moveTo>
                    <a:pt x="16" y="882"/>
                  </a:moveTo>
                  <a:lnTo>
                    <a:pt x="16" y="882"/>
                  </a:lnTo>
                  <a:lnTo>
                    <a:pt x="24" y="847"/>
                  </a:lnTo>
                  <a:lnTo>
                    <a:pt x="43" y="754"/>
                  </a:lnTo>
                  <a:lnTo>
                    <a:pt x="76" y="623"/>
                  </a:lnTo>
                  <a:lnTo>
                    <a:pt x="98" y="547"/>
                  </a:lnTo>
                  <a:lnTo>
                    <a:pt x="119" y="469"/>
                  </a:lnTo>
                  <a:lnTo>
                    <a:pt x="144" y="389"/>
                  </a:lnTo>
                  <a:lnTo>
                    <a:pt x="172" y="313"/>
                  </a:lnTo>
                  <a:lnTo>
                    <a:pt x="201" y="239"/>
                  </a:lnTo>
                  <a:lnTo>
                    <a:pt x="217" y="204"/>
                  </a:lnTo>
                  <a:lnTo>
                    <a:pt x="232" y="171"/>
                  </a:lnTo>
                  <a:lnTo>
                    <a:pt x="248" y="142"/>
                  </a:lnTo>
                  <a:lnTo>
                    <a:pt x="265" y="113"/>
                  </a:lnTo>
                  <a:lnTo>
                    <a:pt x="281" y="87"/>
                  </a:lnTo>
                  <a:lnTo>
                    <a:pt x="298" y="66"/>
                  </a:lnTo>
                  <a:lnTo>
                    <a:pt x="316" y="46"/>
                  </a:lnTo>
                  <a:lnTo>
                    <a:pt x="334" y="31"/>
                  </a:lnTo>
                  <a:lnTo>
                    <a:pt x="353" y="19"/>
                  </a:lnTo>
                  <a:lnTo>
                    <a:pt x="371" y="11"/>
                  </a:lnTo>
                  <a:lnTo>
                    <a:pt x="371" y="11"/>
                  </a:lnTo>
                  <a:lnTo>
                    <a:pt x="398" y="5"/>
                  </a:lnTo>
                  <a:lnTo>
                    <a:pt x="425" y="1"/>
                  </a:lnTo>
                  <a:lnTo>
                    <a:pt x="454" y="0"/>
                  </a:lnTo>
                  <a:lnTo>
                    <a:pt x="485" y="0"/>
                  </a:lnTo>
                  <a:lnTo>
                    <a:pt x="517" y="0"/>
                  </a:lnTo>
                  <a:lnTo>
                    <a:pt x="548" y="3"/>
                  </a:lnTo>
                  <a:lnTo>
                    <a:pt x="581" y="9"/>
                  </a:lnTo>
                  <a:lnTo>
                    <a:pt x="614" y="15"/>
                  </a:lnTo>
                  <a:lnTo>
                    <a:pt x="680" y="33"/>
                  </a:lnTo>
                  <a:lnTo>
                    <a:pt x="747" y="54"/>
                  </a:lnTo>
                  <a:lnTo>
                    <a:pt x="813" y="77"/>
                  </a:lnTo>
                  <a:lnTo>
                    <a:pt x="877" y="105"/>
                  </a:lnTo>
                  <a:lnTo>
                    <a:pt x="938" y="132"/>
                  </a:lnTo>
                  <a:lnTo>
                    <a:pt x="994" y="159"/>
                  </a:lnTo>
                  <a:lnTo>
                    <a:pt x="1045" y="185"/>
                  </a:lnTo>
                  <a:lnTo>
                    <a:pt x="1088" y="208"/>
                  </a:lnTo>
                  <a:lnTo>
                    <a:pt x="1152" y="245"/>
                  </a:lnTo>
                  <a:lnTo>
                    <a:pt x="1175" y="259"/>
                  </a:lnTo>
                  <a:lnTo>
                    <a:pt x="1175" y="259"/>
                  </a:lnTo>
                  <a:lnTo>
                    <a:pt x="1167" y="280"/>
                  </a:lnTo>
                  <a:lnTo>
                    <a:pt x="1150" y="329"/>
                  </a:lnTo>
                  <a:lnTo>
                    <a:pt x="1136" y="356"/>
                  </a:lnTo>
                  <a:lnTo>
                    <a:pt x="1125" y="383"/>
                  </a:lnTo>
                  <a:lnTo>
                    <a:pt x="1111" y="409"/>
                  </a:lnTo>
                  <a:lnTo>
                    <a:pt x="1097" y="426"/>
                  </a:lnTo>
                  <a:lnTo>
                    <a:pt x="1097" y="426"/>
                  </a:lnTo>
                  <a:lnTo>
                    <a:pt x="1076" y="409"/>
                  </a:lnTo>
                  <a:lnTo>
                    <a:pt x="1014" y="366"/>
                  </a:lnTo>
                  <a:lnTo>
                    <a:pt x="973" y="337"/>
                  </a:lnTo>
                  <a:lnTo>
                    <a:pt x="924" y="307"/>
                  </a:lnTo>
                  <a:lnTo>
                    <a:pt x="871" y="274"/>
                  </a:lnTo>
                  <a:lnTo>
                    <a:pt x="817" y="243"/>
                  </a:lnTo>
                  <a:lnTo>
                    <a:pt x="758" y="212"/>
                  </a:lnTo>
                  <a:lnTo>
                    <a:pt x="698" y="185"/>
                  </a:lnTo>
                  <a:lnTo>
                    <a:pt x="639" y="161"/>
                  </a:lnTo>
                  <a:lnTo>
                    <a:pt x="610" y="152"/>
                  </a:lnTo>
                  <a:lnTo>
                    <a:pt x="581" y="142"/>
                  </a:lnTo>
                  <a:lnTo>
                    <a:pt x="554" y="136"/>
                  </a:lnTo>
                  <a:lnTo>
                    <a:pt x="526" y="132"/>
                  </a:lnTo>
                  <a:lnTo>
                    <a:pt x="501" y="128"/>
                  </a:lnTo>
                  <a:lnTo>
                    <a:pt x="476" y="128"/>
                  </a:lnTo>
                  <a:lnTo>
                    <a:pt x="452" y="130"/>
                  </a:lnTo>
                  <a:lnTo>
                    <a:pt x="431" y="136"/>
                  </a:lnTo>
                  <a:lnTo>
                    <a:pt x="409" y="142"/>
                  </a:lnTo>
                  <a:lnTo>
                    <a:pt x="392" y="153"/>
                  </a:lnTo>
                  <a:lnTo>
                    <a:pt x="392" y="153"/>
                  </a:lnTo>
                  <a:lnTo>
                    <a:pt x="382" y="161"/>
                  </a:lnTo>
                  <a:lnTo>
                    <a:pt x="372" y="173"/>
                  </a:lnTo>
                  <a:lnTo>
                    <a:pt x="363" y="187"/>
                  </a:lnTo>
                  <a:lnTo>
                    <a:pt x="353" y="204"/>
                  </a:lnTo>
                  <a:lnTo>
                    <a:pt x="335" y="247"/>
                  </a:lnTo>
                  <a:lnTo>
                    <a:pt x="318" y="300"/>
                  </a:lnTo>
                  <a:lnTo>
                    <a:pt x="300" y="360"/>
                  </a:lnTo>
                  <a:lnTo>
                    <a:pt x="283" y="424"/>
                  </a:lnTo>
                  <a:lnTo>
                    <a:pt x="267" y="494"/>
                  </a:lnTo>
                  <a:lnTo>
                    <a:pt x="252" y="567"/>
                  </a:lnTo>
                  <a:lnTo>
                    <a:pt x="222" y="709"/>
                  </a:lnTo>
                  <a:lnTo>
                    <a:pt x="197" y="839"/>
                  </a:lnTo>
                  <a:lnTo>
                    <a:pt x="178" y="947"/>
                  </a:lnTo>
                  <a:lnTo>
                    <a:pt x="170" y="984"/>
                  </a:lnTo>
                  <a:lnTo>
                    <a:pt x="162" y="1011"/>
                  </a:lnTo>
                  <a:lnTo>
                    <a:pt x="162" y="1011"/>
                  </a:lnTo>
                  <a:lnTo>
                    <a:pt x="158" y="1024"/>
                  </a:lnTo>
                  <a:lnTo>
                    <a:pt x="150" y="1036"/>
                  </a:lnTo>
                  <a:lnTo>
                    <a:pt x="141" y="1048"/>
                  </a:lnTo>
                  <a:lnTo>
                    <a:pt x="129" y="1058"/>
                  </a:lnTo>
                  <a:lnTo>
                    <a:pt x="115" y="1067"/>
                  </a:lnTo>
                  <a:lnTo>
                    <a:pt x="102" y="1077"/>
                  </a:lnTo>
                  <a:lnTo>
                    <a:pt x="74" y="1093"/>
                  </a:lnTo>
                  <a:lnTo>
                    <a:pt x="45" y="1104"/>
                  </a:lnTo>
                  <a:lnTo>
                    <a:pt x="22" y="1114"/>
                  </a:lnTo>
                  <a:lnTo>
                    <a:pt x="0" y="1122"/>
                  </a:lnTo>
                  <a:lnTo>
                    <a:pt x="16" y="882"/>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23"/>
            <p:cNvSpPr>
              <a:spLocks/>
            </p:cNvSpPr>
            <p:nvPr/>
          </p:nvSpPr>
          <p:spPr bwMode="auto">
            <a:xfrm rot="2262775">
              <a:off x="2975027" y="2067853"/>
              <a:ext cx="1015391" cy="1847480"/>
            </a:xfrm>
            <a:custGeom>
              <a:avLst/>
              <a:gdLst>
                <a:gd name="T0" fmla="*/ 76 w 842"/>
                <a:gd name="T1" fmla="*/ 1428 h 1531"/>
                <a:gd name="T2" fmla="*/ 64 w 842"/>
                <a:gd name="T3" fmla="*/ 1330 h 1531"/>
                <a:gd name="T4" fmla="*/ 52 w 842"/>
                <a:gd name="T5" fmla="*/ 1165 h 1531"/>
                <a:gd name="T6" fmla="*/ 48 w 842"/>
                <a:gd name="T7" fmla="*/ 1032 h 1531"/>
                <a:gd name="T8" fmla="*/ 54 w 842"/>
                <a:gd name="T9" fmla="*/ 896 h 1531"/>
                <a:gd name="T10" fmla="*/ 72 w 842"/>
                <a:gd name="T11" fmla="*/ 765 h 1531"/>
                <a:gd name="T12" fmla="*/ 85 w 842"/>
                <a:gd name="T13" fmla="*/ 707 h 1531"/>
                <a:gd name="T14" fmla="*/ 103 w 842"/>
                <a:gd name="T15" fmla="*/ 656 h 1531"/>
                <a:gd name="T16" fmla="*/ 126 w 842"/>
                <a:gd name="T17" fmla="*/ 611 h 1531"/>
                <a:gd name="T18" fmla="*/ 161 w 842"/>
                <a:gd name="T19" fmla="*/ 563 h 1531"/>
                <a:gd name="T20" fmla="*/ 243 w 842"/>
                <a:gd name="T21" fmla="*/ 461 h 1531"/>
                <a:gd name="T22" fmla="*/ 337 w 842"/>
                <a:gd name="T23" fmla="*/ 356 h 1531"/>
                <a:gd name="T24" fmla="*/ 485 w 842"/>
                <a:gd name="T25" fmla="*/ 210 h 1531"/>
                <a:gd name="T26" fmla="*/ 653 w 842"/>
                <a:gd name="T27" fmla="*/ 60 h 1531"/>
                <a:gd name="T28" fmla="*/ 721 w 842"/>
                <a:gd name="T29" fmla="*/ 0 h 1531"/>
                <a:gd name="T30" fmla="*/ 762 w 842"/>
                <a:gd name="T31" fmla="*/ 29 h 1531"/>
                <a:gd name="T32" fmla="*/ 806 w 842"/>
                <a:gd name="T33" fmla="*/ 70 h 1531"/>
                <a:gd name="T34" fmla="*/ 834 w 842"/>
                <a:gd name="T35" fmla="*/ 103 h 1531"/>
                <a:gd name="T36" fmla="*/ 842 w 842"/>
                <a:gd name="T37" fmla="*/ 126 h 1531"/>
                <a:gd name="T38" fmla="*/ 842 w 842"/>
                <a:gd name="T39" fmla="*/ 136 h 1531"/>
                <a:gd name="T40" fmla="*/ 695 w 842"/>
                <a:gd name="T41" fmla="*/ 239 h 1531"/>
                <a:gd name="T42" fmla="*/ 555 w 842"/>
                <a:gd name="T43" fmla="*/ 348 h 1531"/>
                <a:gd name="T44" fmla="*/ 456 w 842"/>
                <a:gd name="T45" fmla="*/ 432 h 1531"/>
                <a:gd name="T46" fmla="*/ 364 w 842"/>
                <a:gd name="T47" fmla="*/ 518 h 1531"/>
                <a:gd name="T48" fmla="*/ 286 w 842"/>
                <a:gd name="T49" fmla="*/ 606 h 1531"/>
                <a:gd name="T50" fmla="*/ 255 w 842"/>
                <a:gd name="T51" fmla="*/ 648 h 1531"/>
                <a:gd name="T52" fmla="*/ 232 w 842"/>
                <a:gd name="T53" fmla="*/ 689 h 1531"/>
                <a:gd name="T54" fmla="*/ 216 w 842"/>
                <a:gd name="T55" fmla="*/ 738 h 1531"/>
                <a:gd name="T56" fmla="*/ 202 w 842"/>
                <a:gd name="T57" fmla="*/ 793 h 1531"/>
                <a:gd name="T58" fmla="*/ 189 w 842"/>
                <a:gd name="T59" fmla="*/ 915 h 1531"/>
                <a:gd name="T60" fmla="*/ 187 w 842"/>
                <a:gd name="T61" fmla="*/ 1048 h 1531"/>
                <a:gd name="T62" fmla="*/ 193 w 842"/>
                <a:gd name="T63" fmla="*/ 1243 h 1531"/>
                <a:gd name="T64" fmla="*/ 198 w 842"/>
                <a:gd name="T65" fmla="*/ 1401 h 1531"/>
                <a:gd name="T66" fmla="*/ 193 w 842"/>
                <a:gd name="T67" fmla="*/ 1471 h 1531"/>
                <a:gd name="T68" fmla="*/ 187 w 842"/>
                <a:gd name="T69" fmla="*/ 1490 h 1531"/>
                <a:gd name="T70" fmla="*/ 181 w 842"/>
                <a:gd name="T71" fmla="*/ 1498 h 1531"/>
                <a:gd name="T72" fmla="*/ 161 w 842"/>
                <a:gd name="T73" fmla="*/ 1514 h 1531"/>
                <a:gd name="T74" fmla="*/ 123 w 842"/>
                <a:gd name="T75" fmla="*/ 1527 h 1531"/>
                <a:gd name="T76" fmla="*/ 78 w 842"/>
                <a:gd name="T77" fmla="*/ 1531 h 1531"/>
                <a:gd name="T78" fmla="*/ 37 w 842"/>
                <a:gd name="T79" fmla="*/ 1525 h 1531"/>
                <a:gd name="T80" fmla="*/ 9 w 842"/>
                <a:gd name="T81" fmla="*/ 1512 h 1531"/>
                <a:gd name="T82" fmla="*/ 2 w 842"/>
                <a:gd name="T83" fmla="*/ 1502 h 1531"/>
                <a:gd name="T84" fmla="*/ 0 w 842"/>
                <a:gd name="T85" fmla="*/ 1490 h 1531"/>
                <a:gd name="T86" fmla="*/ 6 w 842"/>
                <a:gd name="T87" fmla="*/ 1477 h 1531"/>
                <a:gd name="T88" fmla="*/ 19 w 842"/>
                <a:gd name="T89" fmla="*/ 1463 h 1531"/>
                <a:gd name="T90" fmla="*/ 76 w 842"/>
                <a:gd name="T91" fmla="*/ 1428 h 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2" h="1531">
                  <a:moveTo>
                    <a:pt x="76" y="1428"/>
                  </a:moveTo>
                  <a:lnTo>
                    <a:pt x="76" y="1428"/>
                  </a:lnTo>
                  <a:lnTo>
                    <a:pt x="72" y="1403"/>
                  </a:lnTo>
                  <a:lnTo>
                    <a:pt x="64" y="1330"/>
                  </a:lnTo>
                  <a:lnTo>
                    <a:pt x="54" y="1225"/>
                  </a:lnTo>
                  <a:lnTo>
                    <a:pt x="52" y="1165"/>
                  </a:lnTo>
                  <a:lnTo>
                    <a:pt x="50" y="1100"/>
                  </a:lnTo>
                  <a:lnTo>
                    <a:pt x="48" y="1032"/>
                  </a:lnTo>
                  <a:lnTo>
                    <a:pt x="50" y="964"/>
                  </a:lnTo>
                  <a:lnTo>
                    <a:pt x="54" y="896"/>
                  </a:lnTo>
                  <a:lnTo>
                    <a:pt x="60" y="830"/>
                  </a:lnTo>
                  <a:lnTo>
                    <a:pt x="72" y="765"/>
                  </a:lnTo>
                  <a:lnTo>
                    <a:pt x="78" y="736"/>
                  </a:lnTo>
                  <a:lnTo>
                    <a:pt x="85" y="707"/>
                  </a:lnTo>
                  <a:lnTo>
                    <a:pt x="93" y="682"/>
                  </a:lnTo>
                  <a:lnTo>
                    <a:pt x="103" y="656"/>
                  </a:lnTo>
                  <a:lnTo>
                    <a:pt x="115" y="633"/>
                  </a:lnTo>
                  <a:lnTo>
                    <a:pt x="126" y="611"/>
                  </a:lnTo>
                  <a:lnTo>
                    <a:pt x="126" y="611"/>
                  </a:lnTo>
                  <a:lnTo>
                    <a:pt x="161" y="563"/>
                  </a:lnTo>
                  <a:lnTo>
                    <a:pt x="200" y="512"/>
                  </a:lnTo>
                  <a:lnTo>
                    <a:pt x="243" y="461"/>
                  </a:lnTo>
                  <a:lnTo>
                    <a:pt x="290" y="409"/>
                  </a:lnTo>
                  <a:lnTo>
                    <a:pt x="337" y="356"/>
                  </a:lnTo>
                  <a:lnTo>
                    <a:pt x="388" y="305"/>
                  </a:lnTo>
                  <a:lnTo>
                    <a:pt x="485" y="210"/>
                  </a:lnTo>
                  <a:lnTo>
                    <a:pt x="577" y="126"/>
                  </a:lnTo>
                  <a:lnTo>
                    <a:pt x="653" y="60"/>
                  </a:lnTo>
                  <a:lnTo>
                    <a:pt x="721" y="0"/>
                  </a:lnTo>
                  <a:lnTo>
                    <a:pt x="721" y="0"/>
                  </a:lnTo>
                  <a:lnTo>
                    <a:pt x="742" y="13"/>
                  </a:lnTo>
                  <a:lnTo>
                    <a:pt x="762" y="29"/>
                  </a:lnTo>
                  <a:lnTo>
                    <a:pt x="785" y="48"/>
                  </a:lnTo>
                  <a:lnTo>
                    <a:pt x="806" y="70"/>
                  </a:lnTo>
                  <a:lnTo>
                    <a:pt x="826" y="91"/>
                  </a:lnTo>
                  <a:lnTo>
                    <a:pt x="834" y="103"/>
                  </a:lnTo>
                  <a:lnTo>
                    <a:pt x="840" y="115"/>
                  </a:lnTo>
                  <a:lnTo>
                    <a:pt x="842" y="126"/>
                  </a:lnTo>
                  <a:lnTo>
                    <a:pt x="842" y="136"/>
                  </a:lnTo>
                  <a:lnTo>
                    <a:pt x="842" y="136"/>
                  </a:lnTo>
                  <a:lnTo>
                    <a:pt x="771" y="185"/>
                  </a:lnTo>
                  <a:lnTo>
                    <a:pt x="695" y="239"/>
                  </a:lnTo>
                  <a:lnTo>
                    <a:pt x="604" y="309"/>
                  </a:lnTo>
                  <a:lnTo>
                    <a:pt x="555" y="348"/>
                  </a:lnTo>
                  <a:lnTo>
                    <a:pt x="504" y="389"/>
                  </a:lnTo>
                  <a:lnTo>
                    <a:pt x="456" y="432"/>
                  </a:lnTo>
                  <a:lnTo>
                    <a:pt x="409" y="475"/>
                  </a:lnTo>
                  <a:lnTo>
                    <a:pt x="364" y="518"/>
                  </a:lnTo>
                  <a:lnTo>
                    <a:pt x="321" y="563"/>
                  </a:lnTo>
                  <a:lnTo>
                    <a:pt x="286" y="606"/>
                  </a:lnTo>
                  <a:lnTo>
                    <a:pt x="255" y="648"/>
                  </a:lnTo>
                  <a:lnTo>
                    <a:pt x="255" y="648"/>
                  </a:lnTo>
                  <a:lnTo>
                    <a:pt x="243" y="668"/>
                  </a:lnTo>
                  <a:lnTo>
                    <a:pt x="232" y="689"/>
                  </a:lnTo>
                  <a:lnTo>
                    <a:pt x="224" y="713"/>
                  </a:lnTo>
                  <a:lnTo>
                    <a:pt x="216" y="738"/>
                  </a:lnTo>
                  <a:lnTo>
                    <a:pt x="208" y="765"/>
                  </a:lnTo>
                  <a:lnTo>
                    <a:pt x="202" y="793"/>
                  </a:lnTo>
                  <a:lnTo>
                    <a:pt x="195" y="853"/>
                  </a:lnTo>
                  <a:lnTo>
                    <a:pt x="189" y="915"/>
                  </a:lnTo>
                  <a:lnTo>
                    <a:pt x="187" y="982"/>
                  </a:lnTo>
                  <a:lnTo>
                    <a:pt x="187" y="1048"/>
                  </a:lnTo>
                  <a:lnTo>
                    <a:pt x="189" y="1114"/>
                  </a:lnTo>
                  <a:lnTo>
                    <a:pt x="193" y="1243"/>
                  </a:lnTo>
                  <a:lnTo>
                    <a:pt x="198" y="1354"/>
                  </a:lnTo>
                  <a:lnTo>
                    <a:pt x="198" y="1401"/>
                  </a:lnTo>
                  <a:lnTo>
                    <a:pt x="197" y="1440"/>
                  </a:lnTo>
                  <a:lnTo>
                    <a:pt x="193" y="1471"/>
                  </a:lnTo>
                  <a:lnTo>
                    <a:pt x="191" y="1482"/>
                  </a:lnTo>
                  <a:lnTo>
                    <a:pt x="187" y="1490"/>
                  </a:lnTo>
                  <a:lnTo>
                    <a:pt x="187" y="1490"/>
                  </a:lnTo>
                  <a:lnTo>
                    <a:pt x="181" y="1498"/>
                  </a:lnTo>
                  <a:lnTo>
                    <a:pt x="175" y="1504"/>
                  </a:lnTo>
                  <a:lnTo>
                    <a:pt x="161" y="1514"/>
                  </a:lnTo>
                  <a:lnTo>
                    <a:pt x="142" y="1523"/>
                  </a:lnTo>
                  <a:lnTo>
                    <a:pt x="123" y="1527"/>
                  </a:lnTo>
                  <a:lnTo>
                    <a:pt x="99" y="1531"/>
                  </a:lnTo>
                  <a:lnTo>
                    <a:pt x="78" y="1531"/>
                  </a:lnTo>
                  <a:lnTo>
                    <a:pt x="56" y="1529"/>
                  </a:lnTo>
                  <a:lnTo>
                    <a:pt x="37" y="1525"/>
                  </a:lnTo>
                  <a:lnTo>
                    <a:pt x="21" y="1519"/>
                  </a:lnTo>
                  <a:lnTo>
                    <a:pt x="9" y="1512"/>
                  </a:lnTo>
                  <a:lnTo>
                    <a:pt x="4" y="1508"/>
                  </a:lnTo>
                  <a:lnTo>
                    <a:pt x="2" y="1502"/>
                  </a:lnTo>
                  <a:lnTo>
                    <a:pt x="0" y="1496"/>
                  </a:lnTo>
                  <a:lnTo>
                    <a:pt x="0" y="1490"/>
                  </a:lnTo>
                  <a:lnTo>
                    <a:pt x="2" y="1484"/>
                  </a:lnTo>
                  <a:lnTo>
                    <a:pt x="6" y="1477"/>
                  </a:lnTo>
                  <a:lnTo>
                    <a:pt x="11" y="1471"/>
                  </a:lnTo>
                  <a:lnTo>
                    <a:pt x="19" y="1463"/>
                  </a:lnTo>
                  <a:lnTo>
                    <a:pt x="43" y="1445"/>
                  </a:lnTo>
                  <a:lnTo>
                    <a:pt x="76" y="1428"/>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24"/>
            <p:cNvSpPr>
              <a:spLocks/>
            </p:cNvSpPr>
            <p:nvPr/>
          </p:nvSpPr>
          <p:spPr bwMode="auto">
            <a:xfrm rot="2262775">
              <a:off x="2975027" y="2067853"/>
              <a:ext cx="1015391" cy="1847480"/>
            </a:xfrm>
            <a:custGeom>
              <a:avLst/>
              <a:gdLst>
                <a:gd name="T0" fmla="*/ 76 w 842"/>
                <a:gd name="T1" fmla="*/ 1428 h 1531"/>
                <a:gd name="T2" fmla="*/ 64 w 842"/>
                <a:gd name="T3" fmla="*/ 1330 h 1531"/>
                <a:gd name="T4" fmla="*/ 52 w 842"/>
                <a:gd name="T5" fmla="*/ 1165 h 1531"/>
                <a:gd name="T6" fmla="*/ 48 w 842"/>
                <a:gd name="T7" fmla="*/ 1032 h 1531"/>
                <a:gd name="T8" fmla="*/ 54 w 842"/>
                <a:gd name="T9" fmla="*/ 896 h 1531"/>
                <a:gd name="T10" fmla="*/ 72 w 842"/>
                <a:gd name="T11" fmla="*/ 765 h 1531"/>
                <a:gd name="T12" fmla="*/ 85 w 842"/>
                <a:gd name="T13" fmla="*/ 707 h 1531"/>
                <a:gd name="T14" fmla="*/ 103 w 842"/>
                <a:gd name="T15" fmla="*/ 656 h 1531"/>
                <a:gd name="T16" fmla="*/ 126 w 842"/>
                <a:gd name="T17" fmla="*/ 611 h 1531"/>
                <a:gd name="T18" fmla="*/ 161 w 842"/>
                <a:gd name="T19" fmla="*/ 563 h 1531"/>
                <a:gd name="T20" fmla="*/ 243 w 842"/>
                <a:gd name="T21" fmla="*/ 461 h 1531"/>
                <a:gd name="T22" fmla="*/ 337 w 842"/>
                <a:gd name="T23" fmla="*/ 356 h 1531"/>
                <a:gd name="T24" fmla="*/ 485 w 842"/>
                <a:gd name="T25" fmla="*/ 210 h 1531"/>
                <a:gd name="T26" fmla="*/ 653 w 842"/>
                <a:gd name="T27" fmla="*/ 60 h 1531"/>
                <a:gd name="T28" fmla="*/ 721 w 842"/>
                <a:gd name="T29" fmla="*/ 0 h 1531"/>
                <a:gd name="T30" fmla="*/ 762 w 842"/>
                <a:gd name="T31" fmla="*/ 29 h 1531"/>
                <a:gd name="T32" fmla="*/ 806 w 842"/>
                <a:gd name="T33" fmla="*/ 70 h 1531"/>
                <a:gd name="T34" fmla="*/ 834 w 842"/>
                <a:gd name="T35" fmla="*/ 103 h 1531"/>
                <a:gd name="T36" fmla="*/ 842 w 842"/>
                <a:gd name="T37" fmla="*/ 126 h 1531"/>
                <a:gd name="T38" fmla="*/ 842 w 842"/>
                <a:gd name="T39" fmla="*/ 136 h 1531"/>
                <a:gd name="T40" fmla="*/ 695 w 842"/>
                <a:gd name="T41" fmla="*/ 239 h 1531"/>
                <a:gd name="T42" fmla="*/ 555 w 842"/>
                <a:gd name="T43" fmla="*/ 348 h 1531"/>
                <a:gd name="T44" fmla="*/ 456 w 842"/>
                <a:gd name="T45" fmla="*/ 432 h 1531"/>
                <a:gd name="T46" fmla="*/ 364 w 842"/>
                <a:gd name="T47" fmla="*/ 518 h 1531"/>
                <a:gd name="T48" fmla="*/ 286 w 842"/>
                <a:gd name="T49" fmla="*/ 606 h 1531"/>
                <a:gd name="T50" fmla="*/ 255 w 842"/>
                <a:gd name="T51" fmla="*/ 648 h 1531"/>
                <a:gd name="T52" fmla="*/ 232 w 842"/>
                <a:gd name="T53" fmla="*/ 689 h 1531"/>
                <a:gd name="T54" fmla="*/ 216 w 842"/>
                <a:gd name="T55" fmla="*/ 738 h 1531"/>
                <a:gd name="T56" fmla="*/ 202 w 842"/>
                <a:gd name="T57" fmla="*/ 793 h 1531"/>
                <a:gd name="T58" fmla="*/ 189 w 842"/>
                <a:gd name="T59" fmla="*/ 915 h 1531"/>
                <a:gd name="T60" fmla="*/ 187 w 842"/>
                <a:gd name="T61" fmla="*/ 1048 h 1531"/>
                <a:gd name="T62" fmla="*/ 193 w 842"/>
                <a:gd name="T63" fmla="*/ 1243 h 1531"/>
                <a:gd name="T64" fmla="*/ 198 w 842"/>
                <a:gd name="T65" fmla="*/ 1401 h 1531"/>
                <a:gd name="T66" fmla="*/ 193 w 842"/>
                <a:gd name="T67" fmla="*/ 1471 h 1531"/>
                <a:gd name="T68" fmla="*/ 187 w 842"/>
                <a:gd name="T69" fmla="*/ 1490 h 1531"/>
                <a:gd name="T70" fmla="*/ 181 w 842"/>
                <a:gd name="T71" fmla="*/ 1498 h 1531"/>
                <a:gd name="T72" fmla="*/ 161 w 842"/>
                <a:gd name="T73" fmla="*/ 1514 h 1531"/>
                <a:gd name="T74" fmla="*/ 123 w 842"/>
                <a:gd name="T75" fmla="*/ 1527 h 1531"/>
                <a:gd name="T76" fmla="*/ 78 w 842"/>
                <a:gd name="T77" fmla="*/ 1531 h 1531"/>
                <a:gd name="T78" fmla="*/ 37 w 842"/>
                <a:gd name="T79" fmla="*/ 1525 h 1531"/>
                <a:gd name="T80" fmla="*/ 9 w 842"/>
                <a:gd name="T81" fmla="*/ 1512 h 1531"/>
                <a:gd name="T82" fmla="*/ 2 w 842"/>
                <a:gd name="T83" fmla="*/ 1502 h 1531"/>
                <a:gd name="T84" fmla="*/ 0 w 842"/>
                <a:gd name="T85" fmla="*/ 1490 h 1531"/>
                <a:gd name="T86" fmla="*/ 6 w 842"/>
                <a:gd name="T87" fmla="*/ 1477 h 1531"/>
                <a:gd name="T88" fmla="*/ 19 w 842"/>
                <a:gd name="T89" fmla="*/ 1463 h 1531"/>
                <a:gd name="T90" fmla="*/ 76 w 842"/>
                <a:gd name="T91" fmla="*/ 1428 h 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2" h="1531">
                  <a:moveTo>
                    <a:pt x="76" y="1428"/>
                  </a:moveTo>
                  <a:lnTo>
                    <a:pt x="76" y="1428"/>
                  </a:lnTo>
                  <a:lnTo>
                    <a:pt x="72" y="1403"/>
                  </a:lnTo>
                  <a:lnTo>
                    <a:pt x="64" y="1330"/>
                  </a:lnTo>
                  <a:lnTo>
                    <a:pt x="54" y="1225"/>
                  </a:lnTo>
                  <a:lnTo>
                    <a:pt x="52" y="1165"/>
                  </a:lnTo>
                  <a:lnTo>
                    <a:pt x="50" y="1100"/>
                  </a:lnTo>
                  <a:lnTo>
                    <a:pt x="48" y="1032"/>
                  </a:lnTo>
                  <a:lnTo>
                    <a:pt x="50" y="964"/>
                  </a:lnTo>
                  <a:lnTo>
                    <a:pt x="54" y="896"/>
                  </a:lnTo>
                  <a:lnTo>
                    <a:pt x="60" y="830"/>
                  </a:lnTo>
                  <a:lnTo>
                    <a:pt x="72" y="765"/>
                  </a:lnTo>
                  <a:lnTo>
                    <a:pt x="78" y="736"/>
                  </a:lnTo>
                  <a:lnTo>
                    <a:pt x="85" y="707"/>
                  </a:lnTo>
                  <a:lnTo>
                    <a:pt x="93" y="682"/>
                  </a:lnTo>
                  <a:lnTo>
                    <a:pt x="103" y="656"/>
                  </a:lnTo>
                  <a:lnTo>
                    <a:pt x="115" y="633"/>
                  </a:lnTo>
                  <a:lnTo>
                    <a:pt x="126" y="611"/>
                  </a:lnTo>
                  <a:lnTo>
                    <a:pt x="126" y="611"/>
                  </a:lnTo>
                  <a:lnTo>
                    <a:pt x="161" y="563"/>
                  </a:lnTo>
                  <a:lnTo>
                    <a:pt x="200" y="512"/>
                  </a:lnTo>
                  <a:lnTo>
                    <a:pt x="243" y="461"/>
                  </a:lnTo>
                  <a:lnTo>
                    <a:pt x="290" y="409"/>
                  </a:lnTo>
                  <a:lnTo>
                    <a:pt x="337" y="356"/>
                  </a:lnTo>
                  <a:lnTo>
                    <a:pt x="388" y="305"/>
                  </a:lnTo>
                  <a:lnTo>
                    <a:pt x="485" y="210"/>
                  </a:lnTo>
                  <a:lnTo>
                    <a:pt x="577" y="126"/>
                  </a:lnTo>
                  <a:lnTo>
                    <a:pt x="653" y="60"/>
                  </a:lnTo>
                  <a:lnTo>
                    <a:pt x="721" y="0"/>
                  </a:lnTo>
                  <a:lnTo>
                    <a:pt x="721" y="0"/>
                  </a:lnTo>
                  <a:lnTo>
                    <a:pt x="742" y="13"/>
                  </a:lnTo>
                  <a:lnTo>
                    <a:pt x="762" y="29"/>
                  </a:lnTo>
                  <a:lnTo>
                    <a:pt x="785" y="48"/>
                  </a:lnTo>
                  <a:lnTo>
                    <a:pt x="806" y="70"/>
                  </a:lnTo>
                  <a:lnTo>
                    <a:pt x="826" y="91"/>
                  </a:lnTo>
                  <a:lnTo>
                    <a:pt x="834" y="103"/>
                  </a:lnTo>
                  <a:lnTo>
                    <a:pt x="840" y="115"/>
                  </a:lnTo>
                  <a:lnTo>
                    <a:pt x="842" y="126"/>
                  </a:lnTo>
                  <a:lnTo>
                    <a:pt x="842" y="136"/>
                  </a:lnTo>
                  <a:lnTo>
                    <a:pt x="842" y="136"/>
                  </a:lnTo>
                  <a:lnTo>
                    <a:pt x="771" y="185"/>
                  </a:lnTo>
                  <a:lnTo>
                    <a:pt x="695" y="239"/>
                  </a:lnTo>
                  <a:lnTo>
                    <a:pt x="604" y="309"/>
                  </a:lnTo>
                  <a:lnTo>
                    <a:pt x="555" y="348"/>
                  </a:lnTo>
                  <a:lnTo>
                    <a:pt x="504" y="389"/>
                  </a:lnTo>
                  <a:lnTo>
                    <a:pt x="456" y="432"/>
                  </a:lnTo>
                  <a:lnTo>
                    <a:pt x="409" y="475"/>
                  </a:lnTo>
                  <a:lnTo>
                    <a:pt x="364" y="518"/>
                  </a:lnTo>
                  <a:lnTo>
                    <a:pt x="321" y="563"/>
                  </a:lnTo>
                  <a:lnTo>
                    <a:pt x="286" y="606"/>
                  </a:lnTo>
                  <a:lnTo>
                    <a:pt x="255" y="648"/>
                  </a:lnTo>
                  <a:lnTo>
                    <a:pt x="255" y="648"/>
                  </a:lnTo>
                  <a:lnTo>
                    <a:pt x="243" y="668"/>
                  </a:lnTo>
                  <a:lnTo>
                    <a:pt x="232" y="689"/>
                  </a:lnTo>
                  <a:lnTo>
                    <a:pt x="224" y="713"/>
                  </a:lnTo>
                  <a:lnTo>
                    <a:pt x="216" y="738"/>
                  </a:lnTo>
                  <a:lnTo>
                    <a:pt x="208" y="765"/>
                  </a:lnTo>
                  <a:lnTo>
                    <a:pt x="202" y="793"/>
                  </a:lnTo>
                  <a:lnTo>
                    <a:pt x="195" y="853"/>
                  </a:lnTo>
                  <a:lnTo>
                    <a:pt x="189" y="915"/>
                  </a:lnTo>
                  <a:lnTo>
                    <a:pt x="187" y="982"/>
                  </a:lnTo>
                  <a:lnTo>
                    <a:pt x="187" y="1048"/>
                  </a:lnTo>
                  <a:lnTo>
                    <a:pt x="189" y="1114"/>
                  </a:lnTo>
                  <a:lnTo>
                    <a:pt x="193" y="1243"/>
                  </a:lnTo>
                  <a:lnTo>
                    <a:pt x="198" y="1354"/>
                  </a:lnTo>
                  <a:lnTo>
                    <a:pt x="198" y="1401"/>
                  </a:lnTo>
                  <a:lnTo>
                    <a:pt x="197" y="1440"/>
                  </a:lnTo>
                  <a:lnTo>
                    <a:pt x="193" y="1471"/>
                  </a:lnTo>
                  <a:lnTo>
                    <a:pt x="191" y="1482"/>
                  </a:lnTo>
                  <a:lnTo>
                    <a:pt x="187" y="1490"/>
                  </a:lnTo>
                  <a:lnTo>
                    <a:pt x="187" y="1490"/>
                  </a:lnTo>
                  <a:lnTo>
                    <a:pt x="181" y="1498"/>
                  </a:lnTo>
                  <a:lnTo>
                    <a:pt x="175" y="1504"/>
                  </a:lnTo>
                  <a:lnTo>
                    <a:pt x="161" y="1514"/>
                  </a:lnTo>
                  <a:lnTo>
                    <a:pt x="142" y="1523"/>
                  </a:lnTo>
                  <a:lnTo>
                    <a:pt x="123" y="1527"/>
                  </a:lnTo>
                  <a:lnTo>
                    <a:pt x="99" y="1531"/>
                  </a:lnTo>
                  <a:lnTo>
                    <a:pt x="78" y="1531"/>
                  </a:lnTo>
                  <a:lnTo>
                    <a:pt x="56" y="1529"/>
                  </a:lnTo>
                  <a:lnTo>
                    <a:pt x="37" y="1525"/>
                  </a:lnTo>
                  <a:lnTo>
                    <a:pt x="21" y="1519"/>
                  </a:lnTo>
                  <a:lnTo>
                    <a:pt x="9" y="1512"/>
                  </a:lnTo>
                  <a:lnTo>
                    <a:pt x="4" y="1508"/>
                  </a:lnTo>
                  <a:lnTo>
                    <a:pt x="2" y="1502"/>
                  </a:lnTo>
                  <a:lnTo>
                    <a:pt x="0" y="1496"/>
                  </a:lnTo>
                  <a:lnTo>
                    <a:pt x="0" y="1490"/>
                  </a:lnTo>
                  <a:lnTo>
                    <a:pt x="2" y="1484"/>
                  </a:lnTo>
                  <a:lnTo>
                    <a:pt x="6" y="1477"/>
                  </a:lnTo>
                  <a:lnTo>
                    <a:pt x="11" y="1471"/>
                  </a:lnTo>
                  <a:lnTo>
                    <a:pt x="19" y="1463"/>
                  </a:lnTo>
                  <a:lnTo>
                    <a:pt x="43" y="1445"/>
                  </a:lnTo>
                  <a:lnTo>
                    <a:pt x="76" y="14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25"/>
            <p:cNvSpPr>
              <a:spLocks/>
            </p:cNvSpPr>
            <p:nvPr/>
          </p:nvSpPr>
          <p:spPr bwMode="auto">
            <a:xfrm rot="2262775">
              <a:off x="1528043" y="2823657"/>
              <a:ext cx="1241223" cy="607062"/>
            </a:xfrm>
            <a:custGeom>
              <a:avLst/>
              <a:gdLst>
                <a:gd name="T0" fmla="*/ 241 w 1013"/>
                <a:gd name="T1" fmla="*/ 0 h 642"/>
                <a:gd name="T2" fmla="*/ 588 w 1013"/>
                <a:gd name="T3" fmla="*/ 92 h 642"/>
                <a:gd name="T4" fmla="*/ 609 w 1013"/>
                <a:gd name="T5" fmla="*/ 96 h 642"/>
                <a:gd name="T6" fmla="*/ 656 w 1013"/>
                <a:gd name="T7" fmla="*/ 96 h 642"/>
                <a:gd name="T8" fmla="*/ 709 w 1013"/>
                <a:gd name="T9" fmla="*/ 90 h 642"/>
                <a:gd name="T10" fmla="*/ 791 w 1013"/>
                <a:gd name="T11" fmla="*/ 73 h 642"/>
                <a:gd name="T12" fmla="*/ 894 w 1013"/>
                <a:gd name="T13" fmla="*/ 37 h 642"/>
                <a:gd name="T14" fmla="*/ 948 w 1013"/>
                <a:gd name="T15" fmla="*/ 12 h 642"/>
                <a:gd name="T16" fmla="*/ 960 w 1013"/>
                <a:gd name="T17" fmla="*/ 2 h 642"/>
                <a:gd name="T18" fmla="*/ 1003 w 1013"/>
                <a:gd name="T19" fmla="*/ 100 h 642"/>
                <a:gd name="T20" fmla="*/ 954 w 1013"/>
                <a:gd name="T21" fmla="*/ 166 h 642"/>
                <a:gd name="T22" fmla="*/ 999 w 1013"/>
                <a:gd name="T23" fmla="*/ 203 h 642"/>
                <a:gd name="T24" fmla="*/ 997 w 1013"/>
                <a:gd name="T25" fmla="*/ 302 h 642"/>
                <a:gd name="T26" fmla="*/ 989 w 1013"/>
                <a:gd name="T27" fmla="*/ 437 h 642"/>
                <a:gd name="T28" fmla="*/ 976 w 1013"/>
                <a:gd name="T29" fmla="*/ 546 h 642"/>
                <a:gd name="T30" fmla="*/ 962 w 1013"/>
                <a:gd name="T31" fmla="*/ 612 h 642"/>
                <a:gd name="T32" fmla="*/ 954 w 1013"/>
                <a:gd name="T33" fmla="*/ 642 h 642"/>
                <a:gd name="T34" fmla="*/ 947 w 1013"/>
                <a:gd name="T35" fmla="*/ 628 h 642"/>
                <a:gd name="T36" fmla="*/ 929 w 1013"/>
                <a:gd name="T37" fmla="*/ 608 h 642"/>
                <a:gd name="T38" fmla="*/ 900 w 1013"/>
                <a:gd name="T39" fmla="*/ 595 h 642"/>
                <a:gd name="T40" fmla="*/ 880 w 1013"/>
                <a:gd name="T41" fmla="*/ 591 h 642"/>
                <a:gd name="T42" fmla="*/ 678 w 1013"/>
                <a:gd name="T43" fmla="*/ 566 h 642"/>
                <a:gd name="T44" fmla="*/ 520 w 1013"/>
                <a:gd name="T45" fmla="*/ 538 h 642"/>
                <a:gd name="T46" fmla="*/ 372 w 1013"/>
                <a:gd name="T47" fmla="*/ 503 h 642"/>
                <a:gd name="T48" fmla="*/ 307 w 1013"/>
                <a:gd name="T49" fmla="*/ 482 h 642"/>
                <a:gd name="T50" fmla="*/ 268 w 1013"/>
                <a:gd name="T51" fmla="*/ 464 h 642"/>
                <a:gd name="T52" fmla="*/ 196 w 1013"/>
                <a:gd name="T53" fmla="*/ 427 h 642"/>
                <a:gd name="T54" fmla="*/ 134 w 1013"/>
                <a:gd name="T55" fmla="*/ 390 h 642"/>
                <a:gd name="T56" fmla="*/ 83 w 1013"/>
                <a:gd name="T57" fmla="*/ 351 h 642"/>
                <a:gd name="T58" fmla="*/ 44 w 1013"/>
                <a:gd name="T59" fmla="*/ 314 h 642"/>
                <a:gd name="T60" fmla="*/ 19 w 1013"/>
                <a:gd name="T61" fmla="*/ 279 h 642"/>
                <a:gd name="T62" fmla="*/ 3 w 1013"/>
                <a:gd name="T63" fmla="*/ 246 h 642"/>
                <a:gd name="T64" fmla="*/ 1 w 1013"/>
                <a:gd name="T65" fmla="*/ 221 h 642"/>
                <a:gd name="T66" fmla="*/ 3 w 1013"/>
                <a:gd name="T67" fmla="*/ 209 h 642"/>
                <a:gd name="T68" fmla="*/ 23 w 1013"/>
                <a:gd name="T69" fmla="*/ 186 h 642"/>
                <a:gd name="T70" fmla="*/ 91 w 1013"/>
                <a:gd name="T71" fmla="*/ 119 h 642"/>
                <a:gd name="T72" fmla="*/ 208 w 1013"/>
                <a:gd name="T73" fmla="*/ 2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3" h="642">
                  <a:moveTo>
                    <a:pt x="241" y="0"/>
                  </a:moveTo>
                  <a:lnTo>
                    <a:pt x="241" y="0"/>
                  </a:lnTo>
                  <a:lnTo>
                    <a:pt x="378" y="37"/>
                  </a:lnTo>
                  <a:lnTo>
                    <a:pt x="588" y="92"/>
                  </a:lnTo>
                  <a:lnTo>
                    <a:pt x="588" y="92"/>
                  </a:lnTo>
                  <a:lnTo>
                    <a:pt x="609" y="96"/>
                  </a:lnTo>
                  <a:lnTo>
                    <a:pt x="631" y="98"/>
                  </a:lnTo>
                  <a:lnTo>
                    <a:pt x="656" y="96"/>
                  </a:lnTo>
                  <a:lnTo>
                    <a:pt x="682" y="94"/>
                  </a:lnTo>
                  <a:lnTo>
                    <a:pt x="709" y="90"/>
                  </a:lnTo>
                  <a:lnTo>
                    <a:pt x="736" y="86"/>
                  </a:lnTo>
                  <a:lnTo>
                    <a:pt x="791" y="73"/>
                  </a:lnTo>
                  <a:lnTo>
                    <a:pt x="845" y="57"/>
                  </a:lnTo>
                  <a:lnTo>
                    <a:pt x="894" y="37"/>
                  </a:lnTo>
                  <a:lnTo>
                    <a:pt x="933" y="20"/>
                  </a:lnTo>
                  <a:lnTo>
                    <a:pt x="948" y="12"/>
                  </a:lnTo>
                  <a:lnTo>
                    <a:pt x="960" y="2"/>
                  </a:lnTo>
                  <a:lnTo>
                    <a:pt x="960" y="2"/>
                  </a:lnTo>
                  <a:lnTo>
                    <a:pt x="984" y="57"/>
                  </a:lnTo>
                  <a:lnTo>
                    <a:pt x="1003" y="100"/>
                  </a:lnTo>
                  <a:lnTo>
                    <a:pt x="1013" y="127"/>
                  </a:lnTo>
                  <a:lnTo>
                    <a:pt x="954" y="166"/>
                  </a:lnTo>
                  <a:lnTo>
                    <a:pt x="999" y="203"/>
                  </a:lnTo>
                  <a:lnTo>
                    <a:pt x="999" y="203"/>
                  </a:lnTo>
                  <a:lnTo>
                    <a:pt x="999" y="252"/>
                  </a:lnTo>
                  <a:lnTo>
                    <a:pt x="997" y="302"/>
                  </a:lnTo>
                  <a:lnTo>
                    <a:pt x="995" y="367"/>
                  </a:lnTo>
                  <a:lnTo>
                    <a:pt x="989" y="437"/>
                  </a:lnTo>
                  <a:lnTo>
                    <a:pt x="982" y="511"/>
                  </a:lnTo>
                  <a:lnTo>
                    <a:pt x="976" y="546"/>
                  </a:lnTo>
                  <a:lnTo>
                    <a:pt x="970" y="581"/>
                  </a:lnTo>
                  <a:lnTo>
                    <a:pt x="962" y="612"/>
                  </a:lnTo>
                  <a:lnTo>
                    <a:pt x="954" y="642"/>
                  </a:lnTo>
                  <a:lnTo>
                    <a:pt x="954" y="642"/>
                  </a:lnTo>
                  <a:lnTo>
                    <a:pt x="950" y="636"/>
                  </a:lnTo>
                  <a:lnTo>
                    <a:pt x="947" y="628"/>
                  </a:lnTo>
                  <a:lnTo>
                    <a:pt x="939" y="618"/>
                  </a:lnTo>
                  <a:lnTo>
                    <a:pt x="929" y="608"/>
                  </a:lnTo>
                  <a:lnTo>
                    <a:pt x="915" y="601"/>
                  </a:lnTo>
                  <a:lnTo>
                    <a:pt x="900" y="595"/>
                  </a:lnTo>
                  <a:lnTo>
                    <a:pt x="880" y="591"/>
                  </a:lnTo>
                  <a:lnTo>
                    <a:pt x="880" y="591"/>
                  </a:lnTo>
                  <a:lnTo>
                    <a:pt x="752" y="575"/>
                  </a:lnTo>
                  <a:lnTo>
                    <a:pt x="678" y="566"/>
                  </a:lnTo>
                  <a:lnTo>
                    <a:pt x="600" y="554"/>
                  </a:lnTo>
                  <a:lnTo>
                    <a:pt x="520" y="538"/>
                  </a:lnTo>
                  <a:lnTo>
                    <a:pt x="444" y="523"/>
                  </a:lnTo>
                  <a:lnTo>
                    <a:pt x="372" y="503"/>
                  </a:lnTo>
                  <a:lnTo>
                    <a:pt x="339" y="492"/>
                  </a:lnTo>
                  <a:lnTo>
                    <a:pt x="307" y="482"/>
                  </a:lnTo>
                  <a:lnTo>
                    <a:pt x="307" y="482"/>
                  </a:lnTo>
                  <a:lnTo>
                    <a:pt x="268" y="464"/>
                  </a:lnTo>
                  <a:lnTo>
                    <a:pt x="231" y="447"/>
                  </a:lnTo>
                  <a:lnTo>
                    <a:pt x="196" y="427"/>
                  </a:lnTo>
                  <a:lnTo>
                    <a:pt x="163" y="410"/>
                  </a:lnTo>
                  <a:lnTo>
                    <a:pt x="134" y="390"/>
                  </a:lnTo>
                  <a:lnTo>
                    <a:pt x="109" y="371"/>
                  </a:lnTo>
                  <a:lnTo>
                    <a:pt x="83" y="351"/>
                  </a:lnTo>
                  <a:lnTo>
                    <a:pt x="64" y="332"/>
                  </a:lnTo>
                  <a:lnTo>
                    <a:pt x="44" y="314"/>
                  </a:lnTo>
                  <a:lnTo>
                    <a:pt x="31" y="295"/>
                  </a:lnTo>
                  <a:lnTo>
                    <a:pt x="19" y="279"/>
                  </a:lnTo>
                  <a:lnTo>
                    <a:pt x="9" y="262"/>
                  </a:lnTo>
                  <a:lnTo>
                    <a:pt x="3" y="246"/>
                  </a:lnTo>
                  <a:lnTo>
                    <a:pt x="0" y="232"/>
                  </a:lnTo>
                  <a:lnTo>
                    <a:pt x="1" y="221"/>
                  </a:lnTo>
                  <a:lnTo>
                    <a:pt x="3" y="209"/>
                  </a:lnTo>
                  <a:lnTo>
                    <a:pt x="3" y="209"/>
                  </a:lnTo>
                  <a:lnTo>
                    <a:pt x="11" y="199"/>
                  </a:lnTo>
                  <a:lnTo>
                    <a:pt x="23" y="186"/>
                  </a:lnTo>
                  <a:lnTo>
                    <a:pt x="52" y="154"/>
                  </a:lnTo>
                  <a:lnTo>
                    <a:pt x="91" y="119"/>
                  </a:lnTo>
                  <a:lnTo>
                    <a:pt x="132" y="84"/>
                  </a:lnTo>
                  <a:lnTo>
                    <a:pt x="208" y="26"/>
                  </a:lnTo>
                  <a:lnTo>
                    <a:pt x="241" y="0"/>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26"/>
            <p:cNvSpPr>
              <a:spLocks/>
            </p:cNvSpPr>
            <p:nvPr/>
          </p:nvSpPr>
          <p:spPr bwMode="auto">
            <a:xfrm rot="2262775">
              <a:off x="1469960" y="2812056"/>
              <a:ext cx="1222811" cy="774206"/>
            </a:xfrm>
            <a:custGeom>
              <a:avLst/>
              <a:gdLst>
                <a:gd name="T0" fmla="*/ 241 w 1013"/>
                <a:gd name="T1" fmla="*/ 0 h 642"/>
                <a:gd name="T2" fmla="*/ 588 w 1013"/>
                <a:gd name="T3" fmla="*/ 92 h 642"/>
                <a:gd name="T4" fmla="*/ 609 w 1013"/>
                <a:gd name="T5" fmla="*/ 96 h 642"/>
                <a:gd name="T6" fmla="*/ 656 w 1013"/>
                <a:gd name="T7" fmla="*/ 96 h 642"/>
                <a:gd name="T8" fmla="*/ 709 w 1013"/>
                <a:gd name="T9" fmla="*/ 90 h 642"/>
                <a:gd name="T10" fmla="*/ 791 w 1013"/>
                <a:gd name="T11" fmla="*/ 73 h 642"/>
                <a:gd name="T12" fmla="*/ 894 w 1013"/>
                <a:gd name="T13" fmla="*/ 37 h 642"/>
                <a:gd name="T14" fmla="*/ 948 w 1013"/>
                <a:gd name="T15" fmla="*/ 12 h 642"/>
                <a:gd name="T16" fmla="*/ 960 w 1013"/>
                <a:gd name="T17" fmla="*/ 2 h 642"/>
                <a:gd name="T18" fmla="*/ 1003 w 1013"/>
                <a:gd name="T19" fmla="*/ 100 h 642"/>
                <a:gd name="T20" fmla="*/ 954 w 1013"/>
                <a:gd name="T21" fmla="*/ 166 h 642"/>
                <a:gd name="T22" fmla="*/ 999 w 1013"/>
                <a:gd name="T23" fmla="*/ 203 h 642"/>
                <a:gd name="T24" fmla="*/ 997 w 1013"/>
                <a:gd name="T25" fmla="*/ 302 h 642"/>
                <a:gd name="T26" fmla="*/ 989 w 1013"/>
                <a:gd name="T27" fmla="*/ 437 h 642"/>
                <a:gd name="T28" fmla="*/ 976 w 1013"/>
                <a:gd name="T29" fmla="*/ 546 h 642"/>
                <a:gd name="T30" fmla="*/ 962 w 1013"/>
                <a:gd name="T31" fmla="*/ 612 h 642"/>
                <a:gd name="T32" fmla="*/ 954 w 1013"/>
                <a:gd name="T33" fmla="*/ 642 h 642"/>
                <a:gd name="T34" fmla="*/ 947 w 1013"/>
                <a:gd name="T35" fmla="*/ 628 h 642"/>
                <a:gd name="T36" fmla="*/ 929 w 1013"/>
                <a:gd name="T37" fmla="*/ 608 h 642"/>
                <a:gd name="T38" fmla="*/ 900 w 1013"/>
                <a:gd name="T39" fmla="*/ 595 h 642"/>
                <a:gd name="T40" fmla="*/ 880 w 1013"/>
                <a:gd name="T41" fmla="*/ 591 h 642"/>
                <a:gd name="T42" fmla="*/ 678 w 1013"/>
                <a:gd name="T43" fmla="*/ 566 h 642"/>
                <a:gd name="T44" fmla="*/ 520 w 1013"/>
                <a:gd name="T45" fmla="*/ 538 h 642"/>
                <a:gd name="T46" fmla="*/ 372 w 1013"/>
                <a:gd name="T47" fmla="*/ 503 h 642"/>
                <a:gd name="T48" fmla="*/ 307 w 1013"/>
                <a:gd name="T49" fmla="*/ 482 h 642"/>
                <a:gd name="T50" fmla="*/ 268 w 1013"/>
                <a:gd name="T51" fmla="*/ 464 h 642"/>
                <a:gd name="T52" fmla="*/ 196 w 1013"/>
                <a:gd name="T53" fmla="*/ 427 h 642"/>
                <a:gd name="T54" fmla="*/ 134 w 1013"/>
                <a:gd name="T55" fmla="*/ 390 h 642"/>
                <a:gd name="T56" fmla="*/ 83 w 1013"/>
                <a:gd name="T57" fmla="*/ 351 h 642"/>
                <a:gd name="T58" fmla="*/ 44 w 1013"/>
                <a:gd name="T59" fmla="*/ 314 h 642"/>
                <a:gd name="T60" fmla="*/ 19 w 1013"/>
                <a:gd name="T61" fmla="*/ 279 h 642"/>
                <a:gd name="T62" fmla="*/ 3 w 1013"/>
                <a:gd name="T63" fmla="*/ 246 h 642"/>
                <a:gd name="T64" fmla="*/ 1 w 1013"/>
                <a:gd name="T65" fmla="*/ 221 h 642"/>
                <a:gd name="T66" fmla="*/ 3 w 1013"/>
                <a:gd name="T67" fmla="*/ 209 h 642"/>
                <a:gd name="T68" fmla="*/ 23 w 1013"/>
                <a:gd name="T69" fmla="*/ 186 h 642"/>
                <a:gd name="T70" fmla="*/ 91 w 1013"/>
                <a:gd name="T71" fmla="*/ 119 h 642"/>
                <a:gd name="T72" fmla="*/ 208 w 1013"/>
                <a:gd name="T73" fmla="*/ 2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3" h="642">
                  <a:moveTo>
                    <a:pt x="241" y="0"/>
                  </a:moveTo>
                  <a:lnTo>
                    <a:pt x="241" y="0"/>
                  </a:lnTo>
                  <a:lnTo>
                    <a:pt x="378" y="37"/>
                  </a:lnTo>
                  <a:lnTo>
                    <a:pt x="588" y="92"/>
                  </a:lnTo>
                  <a:lnTo>
                    <a:pt x="588" y="92"/>
                  </a:lnTo>
                  <a:lnTo>
                    <a:pt x="609" y="96"/>
                  </a:lnTo>
                  <a:lnTo>
                    <a:pt x="631" y="98"/>
                  </a:lnTo>
                  <a:lnTo>
                    <a:pt x="656" y="96"/>
                  </a:lnTo>
                  <a:lnTo>
                    <a:pt x="682" y="94"/>
                  </a:lnTo>
                  <a:lnTo>
                    <a:pt x="709" y="90"/>
                  </a:lnTo>
                  <a:lnTo>
                    <a:pt x="736" y="86"/>
                  </a:lnTo>
                  <a:lnTo>
                    <a:pt x="791" y="73"/>
                  </a:lnTo>
                  <a:lnTo>
                    <a:pt x="845" y="57"/>
                  </a:lnTo>
                  <a:lnTo>
                    <a:pt x="894" y="37"/>
                  </a:lnTo>
                  <a:lnTo>
                    <a:pt x="933" y="20"/>
                  </a:lnTo>
                  <a:lnTo>
                    <a:pt x="948" y="12"/>
                  </a:lnTo>
                  <a:lnTo>
                    <a:pt x="960" y="2"/>
                  </a:lnTo>
                  <a:lnTo>
                    <a:pt x="960" y="2"/>
                  </a:lnTo>
                  <a:lnTo>
                    <a:pt x="984" y="57"/>
                  </a:lnTo>
                  <a:lnTo>
                    <a:pt x="1003" y="100"/>
                  </a:lnTo>
                  <a:lnTo>
                    <a:pt x="1013" y="127"/>
                  </a:lnTo>
                  <a:lnTo>
                    <a:pt x="954" y="166"/>
                  </a:lnTo>
                  <a:lnTo>
                    <a:pt x="999" y="203"/>
                  </a:lnTo>
                  <a:lnTo>
                    <a:pt x="999" y="203"/>
                  </a:lnTo>
                  <a:lnTo>
                    <a:pt x="999" y="252"/>
                  </a:lnTo>
                  <a:lnTo>
                    <a:pt x="997" y="302"/>
                  </a:lnTo>
                  <a:lnTo>
                    <a:pt x="995" y="367"/>
                  </a:lnTo>
                  <a:lnTo>
                    <a:pt x="989" y="437"/>
                  </a:lnTo>
                  <a:lnTo>
                    <a:pt x="982" y="511"/>
                  </a:lnTo>
                  <a:lnTo>
                    <a:pt x="976" y="546"/>
                  </a:lnTo>
                  <a:lnTo>
                    <a:pt x="970" y="581"/>
                  </a:lnTo>
                  <a:lnTo>
                    <a:pt x="962" y="612"/>
                  </a:lnTo>
                  <a:lnTo>
                    <a:pt x="954" y="642"/>
                  </a:lnTo>
                  <a:lnTo>
                    <a:pt x="954" y="642"/>
                  </a:lnTo>
                  <a:lnTo>
                    <a:pt x="950" y="636"/>
                  </a:lnTo>
                  <a:lnTo>
                    <a:pt x="947" y="628"/>
                  </a:lnTo>
                  <a:lnTo>
                    <a:pt x="939" y="618"/>
                  </a:lnTo>
                  <a:lnTo>
                    <a:pt x="929" y="608"/>
                  </a:lnTo>
                  <a:lnTo>
                    <a:pt x="915" y="601"/>
                  </a:lnTo>
                  <a:lnTo>
                    <a:pt x="900" y="595"/>
                  </a:lnTo>
                  <a:lnTo>
                    <a:pt x="880" y="591"/>
                  </a:lnTo>
                  <a:lnTo>
                    <a:pt x="880" y="591"/>
                  </a:lnTo>
                  <a:lnTo>
                    <a:pt x="752" y="575"/>
                  </a:lnTo>
                  <a:lnTo>
                    <a:pt x="678" y="566"/>
                  </a:lnTo>
                  <a:lnTo>
                    <a:pt x="600" y="554"/>
                  </a:lnTo>
                  <a:lnTo>
                    <a:pt x="520" y="538"/>
                  </a:lnTo>
                  <a:lnTo>
                    <a:pt x="444" y="523"/>
                  </a:lnTo>
                  <a:lnTo>
                    <a:pt x="372" y="503"/>
                  </a:lnTo>
                  <a:lnTo>
                    <a:pt x="339" y="492"/>
                  </a:lnTo>
                  <a:lnTo>
                    <a:pt x="307" y="482"/>
                  </a:lnTo>
                  <a:lnTo>
                    <a:pt x="307" y="482"/>
                  </a:lnTo>
                  <a:lnTo>
                    <a:pt x="268" y="464"/>
                  </a:lnTo>
                  <a:lnTo>
                    <a:pt x="231" y="447"/>
                  </a:lnTo>
                  <a:lnTo>
                    <a:pt x="196" y="427"/>
                  </a:lnTo>
                  <a:lnTo>
                    <a:pt x="163" y="410"/>
                  </a:lnTo>
                  <a:lnTo>
                    <a:pt x="134" y="390"/>
                  </a:lnTo>
                  <a:lnTo>
                    <a:pt x="109" y="371"/>
                  </a:lnTo>
                  <a:lnTo>
                    <a:pt x="83" y="351"/>
                  </a:lnTo>
                  <a:lnTo>
                    <a:pt x="64" y="332"/>
                  </a:lnTo>
                  <a:lnTo>
                    <a:pt x="44" y="314"/>
                  </a:lnTo>
                  <a:lnTo>
                    <a:pt x="31" y="295"/>
                  </a:lnTo>
                  <a:lnTo>
                    <a:pt x="19" y="279"/>
                  </a:lnTo>
                  <a:lnTo>
                    <a:pt x="9" y="262"/>
                  </a:lnTo>
                  <a:lnTo>
                    <a:pt x="3" y="246"/>
                  </a:lnTo>
                  <a:lnTo>
                    <a:pt x="0" y="232"/>
                  </a:lnTo>
                  <a:lnTo>
                    <a:pt x="1" y="221"/>
                  </a:lnTo>
                  <a:lnTo>
                    <a:pt x="3" y="209"/>
                  </a:lnTo>
                  <a:lnTo>
                    <a:pt x="3" y="209"/>
                  </a:lnTo>
                  <a:lnTo>
                    <a:pt x="11" y="199"/>
                  </a:lnTo>
                  <a:lnTo>
                    <a:pt x="23" y="186"/>
                  </a:lnTo>
                  <a:lnTo>
                    <a:pt x="52" y="154"/>
                  </a:lnTo>
                  <a:lnTo>
                    <a:pt x="91" y="119"/>
                  </a:lnTo>
                  <a:lnTo>
                    <a:pt x="132" y="84"/>
                  </a:lnTo>
                  <a:lnTo>
                    <a:pt x="208" y="26"/>
                  </a:lnTo>
                  <a:lnTo>
                    <a:pt x="2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27"/>
            <p:cNvSpPr>
              <a:spLocks/>
            </p:cNvSpPr>
            <p:nvPr/>
          </p:nvSpPr>
          <p:spPr bwMode="auto">
            <a:xfrm rot="2262775">
              <a:off x="1761182" y="2557146"/>
              <a:ext cx="258069" cy="217067"/>
            </a:xfrm>
            <a:custGeom>
              <a:avLst/>
              <a:gdLst>
                <a:gd name="T0" fmla="*/ 67 w 215"/>
                <a:gd name="T1" fmla="*/ 0 h 181"/>
                <a:gd name="T2" fmla="*/ 67 w 215"/>
                <a:gd name="T3" fmla="*/ 0 h 181"/>
                <a:gd name="T4" fmla="*/ 80 w 215"/>
                <a:gd name="T5" fmla="*/ 16 h 181"/>
                <a:gd name="T6" fmla="*/ 115 w 215"/>
                <a:gd name="T7" fmla="*/ 47 h 181"/>
                <a:gd name="T8" fmla="*/ 137 w 215"/>
                <a:gd name="T9" fmla="*/ 64 h 181"/>
                <a:gd name="T10" fmla="*/ 158 w 215"/>
                <a:gd name="T11" fmla="*/ 80 h 181"/>
                <a:gd name="T12" fmla="*/ 178 w 215"/>
                <a:gd name="T13" fmla="*/ 94 h 181"/>
                <a:gd name="T14" fmla="*/ 187 w 215"/>
                <a:gd name="T15" fmla="*/ 98 h 181"/>
                <a:gd name="T16" fmla="*/ 195 w 215"/>
                <a:gd name="T17" fmla="*/ 101 h 181"/>
                <a:gd name="T18" fmla="*/ 195 w 215"/>
                <a:gd name="T19" fmla="*/ 101 h 181"/>
                <a:gd name="T20" fmla="*/ 203 w 215"/>
                <a:gd name="T21" fmla="*/ 103 h 181"/>
                <a:gd name="T22" fmla="*/ 207 w 215"/>
                <a:gd name="T23" fmla="*/ 107 h 181"/>
                <a:gd name="T24" fmla="*/ 211 w 215"/>
                <a:gd name="T25" fmla="*/ 113 h 181"/>
                <a:gd name="T26" fmla="*/ 213 w 215"/>
                <a:gd name="T27" fmla="*/ 119 h 181"/>
                <a:gd name="T28" fmla="*/ 215 w 215"/>
                <a:gd name="T29" fmla="*/ 125 h 181"/>
                <a:gd name="T30" fmla="*/ 215 w 215"/>
                <a:gd name="T31" fmla="*/ 133 h 181"/>
                <a:gd name="T32" fmla="*/ 209 w 215"/>
                <a:gd name="T33" fmla="*/ 146 h 181"/>
                <a:gd name="T34" fmla="*/ 201 w 215"/>
                <a:gd name="T35" fmla="*/ 162 h 181"/>
                <a:gd name="T36" fmla="*/ 189 w 215"/>
                <a:gd name="T37" fmla="*/ 174 h 181"/>
                <a:gd name="T38" fmla="*/ 182 w 215"/>
                <a:gd name="T39" fmla="*/ 177 h 181"/>
                <a:gd name="T40" fmla="*/ 174 w 215"/>
                <a:gd name="T41" fmla="*/ 179 h 181"/>
                <a:gd name="T42" fmla="*/ 166 w 215"/>
                <a:gd name="T43" fmla="*/ 181 h 181"/>
                <a:gd name="T44" fmla="*/ 158 w 215"/>
                <a:gd name="T45" fmla="*/ 181 h 181"/>
                <a:gd name="T46" fmla="*/ 158 w 215"/>
                <a:gd name="T47" fmla="*/ 181 h 181"/>
                <a:gd name="T48" fmla="*/ 148 w 215"/>
                <a:gd name="T49" fmla="*/ 179 h 181"/>
                <a:gd name="T50" fmla="*/ 137 w 215"/>
                <a:gd name="T51" fmla="*/ 175 h 181"/>
                <a:gd name="T52" fmla="*/ 115 w 215"/>
                <a:gd name="T53" fmla="*/ 162 h 181"/>
                <a:gd name="T54" fmla="*/ 90 w 215"/>
                <a:gd name="T55" fmla="*/ 144 h 181"/>
                <a:gd name="T56" fmla="*/ 65 w 215"/>
                <a:gd name="T57" fmla="*/ 123 h 181"/>
                <a:gd name="T58" fmla="*/ 22 w 215"/>
                <a:gd name="T59" fmla="*/ 86 h 181"/>
                <a:gd name="T60" fmla="*/ 8 w 215"/>
                <a:gd name="T61" fmla="*/ 72 h 181"/>
                <a:gd name="T62" fmla="*/ 0 w 215"/>
                <a:gd name="T63" fmla="*/ 68 h 181"/>
                <a:gd name="T64" fmla="*/ 0 w 215"/>
                <a:gd name="T65" fmla="*/ 68 h 181"/>
                <a:gd name="T66" fmla="*/ 0 w 215"/>
                <a:gd name="T67" fmla="*/ 66 h 181"/>
                <a:gd name="T68" fmla="*/ 0 w 215"/>
                <a:gd name="T69" fmla="*/ 64 h 181"/>
                <a:gd name="T70" fmla="*/ 6 w 215"/>
                <a:gd name="T71" fmla="*/ 57 h 181"/>
                <a:gd name="T72" fmla="*/ 30 w 215"/>
                <a:gd name="T73" fmla="*/ 33 h 181"/>
                <a:gd name="T74" fmla="*/ 67 w 215"/>
                <a:gd name="T7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5" h="181">
                  <a:moveTo>
                    <a:pt x="67" y="0"/>
                  </a:moveTo>
                  <a:lnTo>
                    <a:pt x="67" y="0"/>
                  </a:lnTo>
                  <a:lnTo>
                    <a:pt x="80" y="16"/>
                  </a:lnTo>
                  <a:lnTo>
                    <a:pt x="115" y="47"/>
                  </a:lnTo>
                  <a:lnTo>
                    <a:pt x="137" y="64"/>
                  </a:lnTo>
                  <a:lnTo>
                    <a:pt x="158" y="80"/>
                  </a:lnTo>
                  <a:lnTo>
                    <a:pt x="178" y="94"/>
                  </a:lnTo>
                  <a:lnTo>
                    <a:pt x="187" y="98"/>
                  </a:lnTo>
                  <a:lnTo>
                    <a:pt x="195" y="101"/>
                  </a:lnTo>
                  <a:lnTo>
                    <a:pt x="195" y="101"/>
                  </a:lnTo>
                  <a:lnTo>
                    <a:pt x="203" y="103"/>
                  </a:lnTo>
                  <a:lnTo>
                    <a:pt x="207" y="107"/>
                  </a:lnTo>
                  <a:lnTo>
                    <a:pt x="211" y="113"/>
                  </a:lnTo>
                  <a:lnTo>
                    <a:pt x="213" y="119"/>
                  </a:lnTo>
                  <a:lnTo>
                    <a:pt x="215" y="125"/>
                  </a:lnTo>
                  <a:lnTo>
                    <a:pt x="215" y="133"/>
                  </a:lnTo>
                  <a:lnTo>
                    <a:pt x="209" y="146"/>
                  </a:lnTo>
                  <a:lnTo>
                    <a:pt x="201" y="162"/>
                  </a:lnTo>
                  <a:lnTo>
                    <a:pt x="189" y="174"/>
                  </a:lnTo>
                  <a:lnTo>
                    <a:pt x="182" y="177"/>
                  </a:lnTo>
                  <a:lnTo>
                    <a:pt x="174" y="179"/>
                  </a:lnTo>
                  <a:lnTo>
                    <a:pt x="166" y="181"/>
                  </a:lnTo>
                  <a:lnTo>
                    <a:pt x="158" y="181"/>
                  </a:lnTo>
                  <a:lnTo>
                    <a:pt x="158" y="181"/>
                  </a:lnTo>
                  <a:lnTo>
                    <a:pt x="148" y="179"/>
                  </a:lnTo>
                  <a:lnTo>
                    <a:pt x="137" y="175"/>
                  </a:lnTo>
                  <a:lnTo>
                    <a:pt x="115" y="162"/>
                  </a:lnTo>
                  <a:lnTo>
                    <a:pt x="90" y="144"/>
                  </a:lnTo>
                  <a:lnTo>
                    <a:pt x="65" y="123"/>
                  </a:lnTo>
                  <a:lnTo>
                    <a:pt x="22" y="86"/>
                  </a:lnTo>
                  <a:lnTo>
                    <a:pt x="8" y="72"/>
                  </a:lnTo>
                  <a:lnTo>
                    <a:pt x="0" y="68"/>
                  </a:lnTo>
                  <a:lnTo>
                    <a:pt x="0" y="68"/>
                  </a:lnTo>
                  <a:lnTo>
                    <a:pt x="0" y="66"/>
                  </a:lnTo>
                  <a:lnTo>
                    <a:pt x="0" y="64"/>
                  </a:lnTo>
                  <a:lnTo>
                    <a:pt x="6" y="57"/>
                  </a:lnTo>
                  <a:lnTo>
                    <a:pt x="30" y="33"/>
                  </a:lnTo>
                  <a:lnTo>
                    <a:pt x="67"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28"/>
            <p:cNvSpPr>
              <a:spLocks/>
            </p:cNvSpPr>
            <p:nvPr/>
          </p:nvSpPr>
          <p:spPr bwMode="auto">
            <a:xfrm rot="2262775">
              <a:off x="1761182" y="2557146"/>
              <a:ext cx="258069" cy="217067"/>
            </a:xfrm>
            <a:custGeom>
              <a:avLst/>
              <a:gdLst>
                <a:gd name="T0" fmla="*/ 67 w 215"/>
                <a:gd name="T1" fmla="*/ 0 h 181"/>
                <a:gd name="T2" fmla="*/ 67 w 215"/>
                <a:gd name="T3" fmla="*/ 0 h 181"/>
                <a:gd name="T4" fmla="*/ 80 w 215"/>
                <a:gd name="T5" fmla="*/ 16 h 181"/>
                <a:gd name="T6" fmla="*/ 115 w 215"/>
                <a:gd name="T7" fmla="*/ 47 h 181"/>
                <a:gd name="T8" fmla="*/ 137 w 215"/>
                <a:gd name="T9" fmla="*/ 64 h 181"/>
                <a:gd name="T10" fmla="*/ 158 w 215"/>
                <a:gd name="T11" fmla="*/ 80 h 181"/>
                <a:gd name="T12" fmla="*/ 178 w 215"/>
                <a:gd name="T13" fmla="*/ 94 h 181"/>
                <a:gd name="T14" fmla="*/ 187 w 215"/>
                <a:gd name="T15" fmla="*/ 98 h 181"/>
                <a:gd name="T16" fmla="*/ 195 w 215"/>
                <a:gd name="T17" fmla="*/ 101 h 181"/>
                <a:gd name="T18" fmla="*/ 195 w 215"/>
                <a:gd name="T19" fmla="*/ 101 h 181"/>
                <a:gd name="T20" fmla="*/ 203 w 215"/>
                <a:gd name="T21" fmla="*/ 103 h 181"/>
                <a:gd name="T22" fmla="*/ 207 w 215"/>
                <a:gd name="T23" fmla="*/ 107 h 181"/>
                <a:gd name="T24" fmla="*/ 211 w 215"/>
                <a:gd name="T25" fmla="*/ 113 h 181"/>
                <a:gd name="T26" fmla="*/ 213 w 215"/>
                <a:gd name="T27" fmla="*/ 119 h 181"/>
                <a:gd name="T28" fmla="*/ 215 w 215"/>
                <a:gd name="T29" fmla="*/ 125 h 181"/>
                <a:gd name="T30" fmla="*/ 215 w 215"/>
                <a:gd name="T31" fmla="*/ 133 h 181"/>
                <a:gd name="T32" fmla="*/ 209 w 215"/>
                <a:gd name="T33" fmla="*/ 146 h 181"/>
                <a:gd name="T34" fmla="*/ 201 w 215"/>
                <a:gd name="T35" fmla="*/ 162 h 181"/>
                <a:gd name="T36" fmla="*/ 189 w 215"/>
                <a:gd name="T37" fmla="*/ 174 h 181"/>
                <a:gd name="T38" fmla="*/ 182 w 215"/>
                <a:gd name="T39" fmla="*/ 177 h 181"/>
                <a:gd name="T40" fmla="*/ 174 w 215"/>
                <a:gd name="T41" fmla="*/ 179 h 181"/>
                <a:gd name="T42" fmla="*/ 166 w 215"/>
                <a:gd name="T43" fmla="*/ 181 h 181"/>
                <a:gd name="T44" fmla="*/ 158 w 215"/>
                <a:gd name="T45" fmla="*/ 181 h 181"/>
                <a:gd name="T46" fmla="*/ 158 w 215"/>
                <a:gd name="T47" fmla="*/ 181 h 181"/>
                <a:gd name="T48" fmla="*/ 148 w 215"/>
                <a:gd name="T49" fmla="*/ 179 h 181"/>
                <a:gd name="T50" fmla="*/ 137 w 215"/>
                <a:gd name="T51" fmla="*/ 175 h 181"/>
                <a:gd name="T52" fmla="*/ 115 w 215"/>
                <a:gd name="T53" fmla="*/ 162 h 181"/>
                <a:gd name="T54" fmla="*/ 90 w 215"/>
                <a:gd name="T55" fmla="*/ 144 h 181"/>
                <a:gd name="T56" fmla="*/ 65 w 215"/>
                <a:gd name="T57" fmla="*/ 123 h 181"/>
                <a:gd name="T58" fmla="*/ 22 w 215"/>
                <a:gd name="T59" fmla="*/ 86 h 181"/>
                <a:gd name="T60" fmla="*/ 8 w 215"/>
                <a:gd name="T61" fmla="*/ 72 h 181"/>
                <a:gd name="T62" fmla="*/ 0 w 215"/>
                <a:gd name="T63" fmla="*/ 68 h 181"/>
                <a:gd name="T64" fmla="*/ 0 w 215"/>
                <a:gd name="T65" fmla="*/ 68 h 181"/>
                <a:gd name="T66" fmla="*/ 0 w 215"/>
                <a:gd name="T67" fmla="*/ 66 h 181"/>
                <a:gd name="T68" fmla="*/ 0 w 215"/>
                <a:gd name="T69" fmla="*/ 64 h 181"/>
                <a:gd name="T70" fmla="*/ 6 w 215"/>
                <a:gd name="T71" fmla="*/ 57 h 181"/>
                <a:gd name="T72" fmla="*/ 30 w 215"/>
                <a:gd name="T73" fmla="*/ 33 h 181"/>
                <a:gd name="T74" fmla="*/ 67 w 215"/>
                <a:gd name="T7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5" h="181">
                  <a:moveTo>
                    <a:pt x="67" y="0"/>
                  </a:moveTo>
                  <a:lnTo>
                    <a:pt x="67" y="0"/>
                  </a:lnTo>
                  <a:lnTo>
                    <a:pt x="80" y="16"/>
                  </a:lnTo>
                  <a:lnTo>
                    <a:pt x="115" y="47"/>
                  </a:lnTo>
                  <a:lnTo>
                    <a:pt x="137" y="64"/>
                  </a:lnTo>
                  <a:lnTo>
                    <a:pt x="158" y="80"/>
                  </a:lnTo>
                  <a:lnTo>
                    <a:pt x="178" y="94"/>
                  </a:lnTo>
                  <a:lnTo>
                    <a:pt x="187" y="98"/>
                  </a:lnTo>
                  <a:lnTo>
                    <a:pt x="195" y="101"/>
                  </a:lnTo>
                  <a:lnTo>
                    <a:pt x="195" y="101"/>
                  </a:lnTo>
                  <a:lnTo>
                    <a:pt x="203" y="103"/>
                  </a:lnTo>
                  <a:lnTo>
                    <a:pt x="207" y="107"/>
                  </a:lnTo>
                  <a:lnTo>
                    <a:pt x="211" y="113"/>
                  </a:lnTo>
                  <a:lnTo>
                    <a:pt x="213" y="119"/>
                  </a:lnTo>
                  <a:lnTo>
                    <a:pt x="215" y="125"/>
                  </a:lnTo>
                  <a:lnTo>
                    <a:pt x="215" y="133"/>
                  </a:lnTo>
                  <a:lnTo>
                    <a:pt x="209" y="146"/>
                  </a:lnTo>
                  <a:lnTo>
                    <a:pt x="201" y="162"/>
                  </a:lnTo>
                  <a:lnTo>
                    <a:pt x="189" y="174"/>
                  </a:lnTo>
                  <a:lnTo>
                    <a:pt x="182" y="177"/>
                  </a:lnTo>
                  <a:lnTo>
                    <a:pt x="174" y="179"/>
                  </a:lnTo>
                  <a:lnTo>
                    <a:pt x="166" y="181"/>
                  </a:lnTo>
                  <a:lnTo>
                    <a:pt x="158" y="181"/>
                  </a:lnTo>
                  <a:lnTo>
                    <a:pt x="158" y="181"/>
                  </a:lnTo>
                  <a:lnTo>
                    <a:pt x="148" y="179"/>
                  </a:lnTo>
                  <a:lnTo>
                    <a:pt x="137" y="175"/>
                  </a:lnTo>
                  <a:lnTo>
                    <a:pt x="115" y="162"/>
                  </a:lnTo>
                  <a:lnTo>
                    <a:pt x="90" y="144"/>
                  </a:lnTo>
                  <a:lnTo>
                    <a:pt x="65" y="123"/>
                  </a:lnTo>
                  <a:lnTo>
                    <a:pt x="22" y="86"/>
                  </a:lnTo>
                  <a:lnTo>
                    <a:pt x="8" y="72"/>
                  </a:lnTo>
                  <a:lnTo>
                    <a:pt x="0" y="68"/>
                  </a:lnTo>
                  <a:lnTo>
                    <a:pt x="0" y="68"/>
                  </a:lnTo>
                  <a:lnTo>
                    <a:pt x="0" y="66"/>
                  </a:lnTo>
                  <a:lnTo>
                    <a:pt x="0" y="64"/>
                  </a:lnTo>
                  <a:lnTo>
                    <a:pt x="6" y="57"/>
                  </a:lnTo>
                  <a:lnTo>
                    <a:pt x="30" y="33"/>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29"/>
            <p:cNvSpPr>
              <a:spLocks/>
            </p:cNvSpPr>
            <p:nvPr/>
          </p:nvSpPr>
          <p:spPr bwMode="auto">
            <a:xfrm rot="2262775">
              <a:off x="1751749" y="2846562"/>
              <a:ext cx="730792" cy="202596"/>
            </a:xfrm>
            <a:custGeom>
              <a:avLst/>
              <a:gdLst>
                <a:gd name="T0" fmla="*/ 35 w 606"/>
                <a:gd name="T1" fmla="*/ 20 h 170"/>
                <a:gd name="T2" fmla="*/ 111 w 606"/>
                <a:gd name="T3" fmla="*/ 49 h 170"/>
                <a:gd name="T4" fmla="*/ 62 w 606"/>
                <a:gd name="T5" fmla="*/ 4 h 170"/>
                <a:gd name="T6" fmla="*/ 156 w 606"/>
                <a:gd name="T7" fmla="*/ 0 h 170"/>
                <a:gd name="T8" fmla="*/ 156 w 606"/>
                <a:gd name="T9" fmla="*/ 0 h 170"/>
                <a:gd name="T10" fmla="*/ 212 w 606"/>
                <a:gd name="T11" fmla="*/ 18 h 170"/>
                <a:gd name="T12" fmla="*/ 343 w 606"/>
                <a:gd name="T13" fmla="*/ 59 h 170"/>
                <a:gd name="T14" fmla="*/ 419 w 606"/>
                <a:gd name="T15" fmla="*/ 82 h 170"/>
                <a:gd name="T16" fmla="*/ 493 w 606"/>
                <a:gd name="T17" fmla="*/ 101 h 170"/>
                <a:gd name="T18" fmla="*/ 557 w 606"/>
                <a:gd name="T19" fmla="*/ 115 h 170"/>
                <a:gd name="T20" fmla="*/ 584 w 606"/>
                <a:gd name="T21" fmla="*/ 119 h 170"/>
                <a:gd name="T22" fmla="*/ 606 w 606"/>
                <a:gd name="T23" fmla="*/ 119 h 170"/>
                <a:gd name="T24" fmla="*/ 606 w 606"/>
                <a:gd name="T25" fmla="*/ 119 h 170"/>
                <a:gd name="T26" fmla="*/ 532 w 606"/>
                <a:gd name="T27" fmla="*/ 135 h 170"/>
                <a:gd name="T28" fmla="*/ 456 w 606"/>
                <a:gd name="T29" fmla="*/ 146 h 170"/>
                <a:gd name="T30" fmla="*/ 364 w 606"/>
                <a:gd name="T31" fmla="*/ 158 h 170"/>
                <a:gd name="T32" fmla="*/ 317 w 606"/>
                <a:gd name="T33" fmla="*/ 164 h 170"/>
                <a:gd name="T34" fmla="*/ 271 w 606"/>
                <a:gd name="T35" fmla="*/ 168 h 170"/>
                <a:gd name="T36" fmla="*/ 224 w 606"/>
                <a:gd name="T37" fmla="*/ 170 h 170"/>
                <a:gd name="T38" fmla="*/ 181 w 606"/>
                <a:gd name="T39" fmla="*/ 168 h 170"/>
                <a:gd name="T40" fmla="*/ 140 w 606"/>
                <a:gd name="T41" fmla="*/ 166 h 170"/>
                <a:gd name="T42" fmla="*/ 107 w 606"/>
                <a:gd name="T43" fmla="*/ 160 h 170"/>
                <a:gd name="T44" fmla="*/ 91 w 606"/>
                <a:gd name="T45" fmla="*/ 156 h 170"/>
                <a:gd name="T46" fmla="*/ 78 w 606"/>
                <a:gd name="T47" fmla="*/ 150 h 170"/>
                <a:gd name="T48" fmla="*/ 66 w 606"/>
                <a:gd name="T49" fmla="*/ 144 h 170"/>
                <a:gd name="T50" fmla="*/ 56 w 606"/>
                <a:gd name="T51" fmla="*/ 138 h 170"/>
                <a:gd name="T52" fmla="*/ 56 w 606"/>
                <a:gd name="T53" fmla="*/ 138 h 170"/>
                <a:gd name="T54" fmla="*/ 29 w 606"/>
                <a:gd name="T55" fmla="*/ 113 h 170"/>
                <a:gd name="T56" fmla="*/ 12 w 606"/>
                <a:gd name="T57" fmla="*/ 96 h 170"/>
                <a:gd name="T58" fmla="*/ 2 w 606"/>
                <a:gd name="T59" fmla="*/ 84 h 170"/>
                <a:gd name="T60" fmla="*/ 0 w 606"/>
                <a:gd name="T61" fmla="*/ 78 h 170"/>
                <a:gd name="T62" fmla="*/ 0 w 606"/>
                <a:gd name="T63" fmla="*/ 76 h 170"/>
                <a:gd name="T64" fmla="*/ 2 w 606"/>
                <a:gd name="T65" fmla="*/ 74 h 170"/>
                <a:gd name="T66" fmla="*/ 6 w 606"/>
                <a:gd name="T67" fmla="*/ 74 h 170"/>
                <a:gd name="T68" fmla="*/ 12 w 606"/>
                <a:gd name="T69" fmla="*/ 76 h 170"/>
                <a:gd name="T70" fmla="*/ 35 w 606"/>
                <a:gd name="T71" fmla="*/ 2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6" h="170">
                  <a:moveTo>
                    <a:pt x="35" y="20"/>
                  </a:moveTo>
                  <a:lnTo>
                    <a:pt x="111" y="49"/>
                  </a:lnTo>
                  <a:lnTo>
                    <a:pt x="62" y="4"/>
                  </a:lnTo>
                  <a:lnTo>
                    <a:pt x="156" y="0"/>
                  </a:lnTo>
                  <a:lnTo>
                    <a:pt x="156" y="0"/>
                  </a:lnTo>
                  <a:lnTo>
                    <a:pt x="212" y="18"/>
                  </a:lnTo>
                  <a:lnTo>
                    <a:pt x="343" y="59"/>
                  </a:lnTo>
                  <a:lnTo>
                    <a:pt x="419" y="82"/>
                  </a:lnTo>
                  <a:lnTo>
                    <a:pt x="493" y="101"/>
                  </a:lnTo>
                  <a:lnTo>
                    <a:pt x="557" y="115"/>
                  </a:lnTo>
                  <a:lnTo>
                    <a:pt x="584" y="119"/>
                  </a:lnTo>
                  <a:lnTo>
                    <a:pt x="606" y="119"/>
                  </a:lnTo>
                  <a:lnTo>
                    <a:pt x="606" y="119"/>
                  </a:lnTo>
                  <a:lnTo>
                    <a:pt x="532" y="135"/>
                  </a:lnTo>
                  <a:lnTo>
                    <a:pt x="456" y="146"/>
                  </a:lnTo>
                  <a:lnTo>
                    <a:pt x="364" y="158"/>
                  </a:lnTo>
                  <a:lnTo>
                    <a:pt x="317" y="164"/>
                  </a:lnTo>
                  <a:lnTo>
                    <a:pt x="271" y="168"/>
                  </a:lnTo>
                  <a:lnTo>
                    <a:pt x="224" y="170"/>
                  </a:lnTo>
                  <a:lnTo>
                    <a:pt x="181" y="168"/>
                  </a:lnTo>
                  <a:lnTo>
                    <a:pt x="140" y="166"/>
                  </a:lnTo>
                  <a:lnTo>
                    <a:pt x="107" y="160"/>
                  </a:lnTo>
                  <a:lnTo>
                    <a:pt x="91" y="156"/>
                  </a:lnTo>
                  <a:lnTo>
                    <a:pt x="78" y="150"/>
                  </a:lnTo>
                  <a:lnTo>
                    <a:pt x="66" y="144"/>
                  </a:lnTo>
                  <a:lnTo>
                    <a:pt x="56" y="138"/>
                  </a:lnTo>
                  <a:lnTo>
                    <a:pt x="56" y="138"/>
                  </a:lnTo>
                  <a:lnTo>
                    <a:pt x="29" y="113"/>
                  </a:lnTo>
                  <a:lnTo>
                    <a:pt x="12" y="96"/>
                  </a:lnTo>
                  <a:lnTo>
                    <a:pt x="2" y="84"/>
                  </a:lnTo>
                  <a:lnTo>
                    <a:pt x="0" y="78"/>
                  </a:lnTo>
                  <a:lnTo>
                    <a:pt x="0" y="76"/>
                  </a:lnTo>
                  <a:lnTo>
                    <a:pt x="2" y="74"/>
                  </a:lnTo>
                  <a:lnTo>
                    <a:pt x="6" y="74"/>
                  </a:lnTo>
                  <a:lnTo>
                    <a:pt x="12" y="76"/>
                  </a:lnTo>
                  <a:lnTo>
                    <a:pt x="35" y="2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30"/>
            <p:cNvSpPr>
              <a:spLocks/>
            </p:cNvSpPr>
            <p:nvPr/>
          </p:nvSpPr>
          <p:spPr bwMode="auto">
            <a:xfrm rot="2262775">
              <a:off x="1880361" y="2869082"/>
              <a:ext cx="747675" cy="217067"/>
            </a:xfrm>
            <a:custGeom>
              <a:avLst/>
              <a:gdLst>
                <a:gd name="T0" fmla="*/ 41 w 622"/>
                <a:gd name="T1" fmla="*/ 40 h 179"/>
                <a:gd name="T2" fmla="*/ 41 w 622"/>
                <a:gd name="T3" fmla="*/ 40 h 179"/>
                <a:gd name="T4" fmla="*/ 65 w 622"/>
                <a:gd name="T5" fmla="*/ 38 h 179"/>
                <a:gd name="T6" fmla="*/ 119 w 622"/>
                <a:gd name="T7" fmla="*/ 31 h 179"/>
                <a:gd name="T8" fmla="*/ 150 w 622"/>
                <a:gd name="T9" fmla="*/ 25 h 179"/>
                <a:gd name="T10" fmla="*/ 180 w 622"/>
                <a:gd name="T11" fmla="*/ 17 h 179"/>
                <a:gd name="T12" fmla="*/ 203 w 622"/>
                <a:gd name="T13" fmla="*/ 9 h 179"/>
                <a:gd name="T14" fmla="*/ 213 w 622"/>
                <a:gd name="T15" fmla="*/ 3 h 179"/>
                <a:gd name="T16" fmla="*/ 219 w 622"/>
                <a:gd name="T17" fmla="*/ 0 h 179"/>
                <a:gd name="T18" fmla="*/ 256 w 622"/>
                <a:gd name="T19" fmla="*/ 97 h 179"/>
                <a:gd name="T20" fmla="*/ 256 w 622"/>
                <a:gd name="T21" fmla="*/ 97 h 179"/>
                <a:gd name="T22" fmla="*/ 302 w 622"/>
                <a:gd name="T23" fmla="*/ 64 h 179"/>
                <a:gd name="T24" fmla="*/ 337 w 622"/>
                <a:gd name="T25" fmla="*/ 35 h 179"/>
                <a:gd name="T26" fmla="*/ 351 w 622"/>
                <a:gd name="T27" fmla="*/ 23 h 179"/>
                <a:gd name="T28" fmla="*/ 361 w 622"/>
                <a:gd name="T29" fmla="*/ 13 h 179"/>
                <a:gd name="T30" fmla="*/ 361 w 622"/>
                <a:gd name="T31" fmla="*/ 13 h 179"/>
                <a:gd name="T32" fmla="*/ 386 w 622"/>
                <a:gd name="T33" fmla="*/ 37 h 179"/>
                <a:gd name="T34" fmla="*/ 413 w 622"/>
                <a:gd name="T35" fmla="*/ 60 h 179"/>
                <a:gd name="T36" fmla="*/ 450 w 622"/>
                <a:gd name="T37" fmla="*/ 89 h 179"/>
                <a:gd name="T38" fmla="*/ 491 w 622"/>
                <a:gd name="T39" fmla="*/ 116 h 179"/>
                <a:gd name="T40" fmla="*/ 513 w 622"/>
                <a:gd name="T41" fmla="*/ 130 h 179"/>
                <a:gd name="T42" fmla="*/ 534 w 622"/>
                <a:gd name="T43" fmla="*/ 142 h 179"/>
                <a:gd name="T44" fmla="*/ 556 w 622"/>
                <a:gd name="T45" fmla="*/ 153 h 179"/>
                <a:gd name="T46" fmla="*/ 579 w 622"/>
                <a:gd name="T47" fmla="*/ 161 h 179"/>
                <a:gd name="T48" fmla="*/ 600 w 622"/>
                <a:gd name="T49" fmla="*/ 167 h 179"/>
                <a:gd name="T50" fmla="*/ 622 w 622"/>
                <a:gd name="T51" fmla="*/ 169 h 179"/>
                <a:gd name="T52" fmla="*/ 622 w 622"/>
                <a:gd name="T53" fmla="*/ 169 h 179"/>
                <a:gd name="T54" fmla="*/ 612 w 622"/>
                <a:gd name="T55" fmla="*/ 171 h 179"/>
                <a:gd name="T56" fmla="*/ 587 w 622"/>
                <a:gd name="T57" fmla="*/ 177 h 179"/>
                <a:gd name="T58" fmla="*/ 567 w 622"/>
                <a:gd name="T59" fmla="*/ 177 h 179"/>
                <a:gd name="T60" fmla="*/ 542 w 622"/>
                <a:gd name="T61" fmla="*/ 179 h 179"/>
                <a:gd name="T62" fmla="*/ 513 w 622"/>
                <a:gd name="T63" fmla="*/ 177 h 179"/>
                <a:gd name="T64" fmla="*/ 478 w 622"/>
                <a:gd name="T65" fmla="*/ 175 h 179"/>
                <a:gd name="T66" fmla="*/ 437 w 622"/>
                <a:gd name="T67" fmla="*/ 171 h 179"/>
                <a:gd name="T68" fmla="*/ 392 w 622"/>
                <a:gd name="T69" fmla="*/ 163 h 179"/>
                <a:gd name="T70" fmla="*/ 341 w 622"/>
                <a:gd name="T71" fmla="*/ 152 h 179"/>
                <a:gd name="T72" fmla="*/ 285 w 622"/>
                <a:gd name="T73" fmla="*/ 138 h 179"/>
                <a:gd name="T74" fmla="*/ 222 w 622"/>
                <a:gd name="T75" fmla="*/ 118 h 179"/>
                <a:gd name="T76" fmla="*/ 154 w 622"/>
                <a:gd name="T77" fmla="*/ 95 h 179"/>
                <a:gd name="T78" fmla="*/ 80 w 622"/>
                <a:gd name="T79" fmla="*/ 66 h 179"/>
                <a:gd name="T80" fmla="*/ 0 w 622"/>
                <a:gd name="T81" fmla="*/ 33 h 179"/>
                <a:gd name="T82" fmla="*/ 0 w 622"/>
                <a:gd name="T83" fmla="*/ 33 h 179"/>
                <a:gd name="T84" fmla="*/ 41 w 622"/>
                <a:gd name="T85" fmla="*/ 4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2" h="179">
                  <a:moveTo>
                    <a:pt x="41" y="40"/>
                  </a:moveTo>
                  <a:lnTo>
                    <a:pt x="41" y="40"/>
                  </a:lnTo>
                  <a:lnTo>
                    <a:pt x="65" y="38"/>
                  </a:lnTo>
                  <a:lnTo>
                    <a:pt x="119" y="31"/>
                  </a:lnTo>
                  <a:lnTo>
                    <a:pt x="150" y="25"/>
                  </a:lnTo>
                  <a:lnTo>
                    <a:pt x="180" y="17"/>
                  </a:lnTo>
                  <a:lnTo>
                    <a:pt x="203" y="9"/>
                  </a:lnTo>
                  <a:lnTo>
                    <a:pt x="213" y="3"/>
                  </a:lnTo>
                  <a:lnTo>
                    <a:pt x="219" y="0"/>
                  </a:lnTo>
                  <a:lnTo>
                    <a:pt x="256" y="97"/>
                  </a:lnTo>
                  <a:lnTo>
                    <a:pt x="256" y="97"/>
                  </a:lnTo>
                  <a:lnTo>
                    <a:pt x="302" y="64"/>
                  </a:lnTo>
                  <a:lnTo>
                    <a:pt x="337" y="35"/>
                  </a:lnTo>
                  <a:lnTo>
                    <a:pt x="351" y="23"/>
                  </a:lnTo>
                  <a:lnTo>
                    <a:pt x="361" y="13"/>
                  </a:lnTo>
                  <a:lnTo>
                    <a:pt x="361" y="13"/>
                  </a:lnTo>
                  <a:lnTo>
                    <a:pt x="386" y="37"/>
                  </a:lnTo>
                  <a:lnTo>
                    <a:pt x="413" y="60"/>
                  </a:lnTo>
                  <a:lnTo>
                    <a:pt x="450" y="89"/>
                  </a:lnTo>
                  <a:lnTo>
                    <a:pt x="491" y="116"/>
                  </a:lnTo>
                  <a:lnTo>
                    <a:pt x="513" y="130"/>
                  </a:lnTo>
                  <a:lnTo>
                    <a:pt x="534" y="142"/>
                  </a:lnTo>
                  <a:lnTo>
                    <a:pt x="556" y="153"/>
                  </a:lnTo>
                  <a:lnTo>
                    <a:pt x="579" y="161"/>
                  </a:lnTo>
                  <a:lnTo>
                    <a:pt x="600" y="167"/>
                  </a:lnTo>
                  <a:lnTo>
                    <a:pt x="622" y="169"/>
                  </a:lnTo>
                  <a:lnTo>
                    <a:pt x="622" y="169"/>
                  </a:lnTo>
                  <a:lnTo>
                    <a:pt x="612" y="171"/>
                  </a:lnTo>
                  <a:lnTo>
                    <a:pt x="587" y="177"/>
                  </a:lnTo>
                  <a:lnTo>
                    <a:pt x="567" y="177"/>
                  </a:lnTo>
                  <a:lnTo>
                    <a:pt x="542" y="179"/>
                  </a:lnTo>
                  <a:lnTo>
                    <a:pt x="513" y="177"/>
                  </a:lnTo>
                  <a:lnTo>
                    <a:pt x="478" y="175"/>
                  </a:lnTo>
                  <a:lnTo>
                    <a:pt x="437" y="171"/>
                  </a:lnTo>
                  <a:lnTo>
                    <a:pt x="392" y="163"/>
                  </a:lnTo>
                  <a:lnTo>
                    <a:pt x="341" y="152"/>
                  </a:lnTo>
                  <a:lnTo>
                    <a:pt x="285" y="138"/>
                  </a:lnTo>
                  <a:lnTo>
                    <a:pt x="222" y="118"/>
                  </a:lnTo>
                  <a:lnTo>
                    <a:pt x="154" y="95"/>
                  </a:lnTo>
                  <a:lnTo>
                    <a:pt x="80" y="66"/>
                  </a:lnTo>
                  <a:lnTo>
                    <a:pt x="0" y="33"/>
                  </a:lnTo>
                  <a:lnTo>
                    <a:pt x="0" y="33"/>
                  </a:lnTo>
                  <a:lnTo>
                    <a:pt x="41" y="40"/>
                  </a:lnTo>
                  <a:close/>
                </a:path>
              </a:pathLst>
            </a:custGeom>
            <a:solidFill>
              <a:srgbClr val="333F5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31"/>
            <p:cNvSpPr>
              <a:spLocks/>
            </p:cNvSpPr>
            <p:nvPr/>
          </p:nvSpPr>
          <p:spPr bwMode="auto">
            <a:xfrm rot="2262775">
              <a:off x="1880361" y="2869082"/>
              <a:ext cx="747675" cy="217067"/>
            </a:xfrm>
            <a:custGeom>
              <a:avLst/>
              <a:gdLst>
                <a:gd name="T0" fmla="*/ 41 w 622"/>
                <a:gd name="T1" fmla="*/ 40 h 179"/>
                <a:gd name="T2" fmla="*/ 41 w 622"/>
                <a:gd name="T3" fmla="*/ 40 h 179"/>
                <a:gd name="T4" fmla="*/ 65 w 622"/>
                <a:gd name="T5" fmla="*/ 38 h 179"/>
                <a:gd name="T6" fmla="*/ 119 w 622"/>
                <a:gd name="T7" fmla="*/ 31 h 179"/>
                <a:gd name="T8" fmla="*/ 150 w 622"/>
                <a:gd name="T9" fmla="*/ 25 h 179"/>
                <a:gd name="T10" fmla="*/ 180 w 622"/>
                <a:gd name="T11" fmla="*/ 17 h 179"/>
                <a:gd name="T12" fmla="*/ 203 w 622"/>
                <a:gd name="T13" fmla="*/ 9 h 179"/>
                <a:gd name="T14" fmla="*/ 213 w 622"/>
                <a:gd name="T15" fmla="*/ 3 h 179"/>
                <a:gd name="T16" fmla="*/ 219 w 622"/>
                <a:gd name="T17" fmla="*/ 0 h 179"/>
                <a:gd name="T18" fmla="*/ 256 w 622"/>
                <a:gd name="T19" fmla="*/ 97 h 179"/>
                <a:gd name="T20" fmla="*/ 256 w 622"/>
                <a:gd name="T21" fmla="*/ 97 h 179"/>
                <a:gd name="T22" fmla="*/ 302 w 622"/>
                <a:gd name="T23" fmla="*/ 64 h 179"/>
                <a:gd name="T24" fmla="*/ 337 w 622"/>
                <a:gd name="T25" fmla="*/ 35 h 179"/>
                <a:gd name="T26" fmla="*/ 351 w 622"/>
                <a:gd name="T27" fmla="*/ 23 h 179"/>
                <a:gd name="T28" fmla="*/ 361 w 622"/>
                <a:gd name="T29" fmla="*/ 13 h 179"/>
                <a:gd name="T30" fmla="*/ 361 w 622"/>
                <a:gd name="T31" fmla="*/ 13 h 179"/>
                <a:gd name="T32" fmla="*/ 386 w 622"/>
                <a:gd name="T33" fmla="*/ 37 h 179"/>
                <a:gd name="T34" fmla="*/ 413 w 622"/>
                <a:gd name="T35" fmla="*/ 60 h 179"/>
                <a:gd name="T36" fmla="*/ 450 w 622"/>
                <a:gd name="T37" fmla="*/ 89 h 179"/>
                <a:gd name="T38" fmla="*/ 491 w 622"/>
                <a:gd name="T39" fmla="*/ 116 h 179"/>
                <a:gd name="T40" fmla="*/ 513 w 622"/>
                <a:gd name="T41" fmla="*/ 130 h 179"/>
                <a:gd name="T42" fmla="*/ 534 w 622"/>
                <a:gd name="T43" fmla="*/ 142 h 179"/>
                <a:gd name="T44" fmla="*/ 556 w 622"/>
                <a:gd name="T45" fmla="*/ 153 h 179"/>
                <a:gd name="T46" fmla="*/ 579 w 622"/>
                <a:gd name="T47" fmla="*/ 161 h 179"/>
                <a:gd name="T48" fmla="*/ 600 w 622"/>
                <a:gd name="T49" fmla="*/ 167 h 179"/>
                <a:gd name="T50" fmla="*/ 622 w 622"/>
                <a:gd name="T51" fmla="*/ 169 h 179"/>
                <a:gd name="T52" fmla="*/ 622 w 622"/>
                <a:gd name="T53" fmla="*/ 169 h 179"/>
                <a:gd name="T54" fmla="*/ 612 w 622"/>
                <a:gd name="T55" fmla="*/ 171 h 179"/>
                <a:gd name="T56" fmla="*/ 587 w 622"/>
                <a:gd name="T57" fmla="*/ 177 h 179"/>
                <a:gd name="T58" fmla="*/ 567 w 622"/>
                <a:gd name="T59" fmla="*/ 177 h 179"/>
                <a:gd name="T60" fmla="*/ 542 w 622"/>
                <a:gd name="T61" fmla="*/ 179 h 179"/>
                <a:gd name="T62" fmla="*/ 513 w 622"/>
                <a:gd name="T63" fmla="*/ 177 h 179"/>
                <a:gd name="T64" fmla="*/ 478 w 622"/>
                <a:gd name="T65" fmla="*/ 175 h 179"/>
                <a:gd name="T66" fmla="*/ 437 w 622"/>
                <a:gd name="T67" fmla="*/ 171 h 179"/>
                <a:gd name="T68" fmla="*/ 392 w 622"/>
                <a:gd name="T69" fmla="*/ 163 h 179"/>
                <a:gd name="T70" fmla="*/ 341 w 622"/>
                <a:gd name="T71" fmla="*/ 152 h 179"/>
                <a:gd name="T72" fmla="*/ 285 w 622"/>
                <a:gd name="T73" fmla="*/ 138 h 179"/>
                <a:gd name="T74" fmla="*/ 222 w 622"/>
                <a:gd name="T75" fmla="*/ 118 h 179"/>
                <a:gd name="T76" fmla="*/ 154 w 622"/>
                <a:gd name="T77" fmla="*/ 95 h 179"/>
                <a:gd name="T78" fmla="*/ 80 w 622"/>
                <a:gd name="T79" fmla="*/ 66 h 179"/>
                <a:gd name="T80" fmla="*/ 0 w 622"/>
                <a:gd name="T81" fmla="*/ 33 h 179"/>
                <a:gd name="T82" fmla="*/ 0 w 622"/>
                <a:gd name="T83" fmla="*/ 33 h 179"/>
                <a:gd name="T84" fmla="*/ 41 w 622"/>
                <a:gd name="T85" fmla="*/ 4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2" h="179">
                  <a:moveTo>
                    <a:pt x="41" y="40"/>
                  </a:moveTo>
                  <a:lnTo>
                    <a:pt x="41" y="40"/>
                  </a:lnTo>
                  <a:lnTo>
                    <a:pt x="65" y="38"/>
                  </a:lnTo>
                  <a:lnTo>
                    <a:pt x="119" y="31"/>
                  </a:lnTo>
                  <a:lnTo>
                    <a:pt x="150" y="25"/>
                  </a:lnTo>
                  <a:lnTo>
                    <a:pt x="180" y="17"/>
                  </a:lnTo>
                  <a:lnTo>
                    <a:pt x="203" y="9"/>
                  </a:lnTo>
                  <a:lnTo>
                    <a:pt x="213" y="3"/>
                  </a:lnTo>
                  <a:lnTo>
                    <a:pt x="219" y="0"/>
                  </a:lnTo>
                  <a:lnTo>
                    <a:pt x="256" y="97"/>
                  </a:lnTo>
                  <a:lnTo>
                    <a:pt x="256" y="97"/>
                  </a:lnTo>
                  <a:lnTo>
                    <a:pt x="302" y="64"/>
                  </a:lnTo>
                  <a:lnTo>
                    <a:pt x="337" y="35"/>
                  </a:lnTo>
                  <a:lnTo>
                    <a:pt x="351" y="23"/>
                  </a:lnTo>
                  <a:lnTo>
                    <a:pt x="361" y="13"/>
                  </a:lnTo>
                  <a:lnTo>
                    <a:pt x="361" y="13"/>
                  </a:lnTo>
                  <a:lnTo>
                    <a:pt x="386" y="37"/>
                  </a:lnTo>
                  <a:lnTo>
                    <a:pt x="413" y="60"/>
                  </a:lnTo>
                  <a:lnTo>
                    <a:pt x="450" y="89"/>
                  </a:lnTo>
                  <a:lnTo>
                    <a:pt x="491" y="116"/>
                  </a:lnTo>
                  <a:lnTo>
                    <a:pt x="513" y="130"/>
                  </a:lnTo>
                  <a:lnTo>
                    <a:pt x="534" y="142"/>
                  </a:lnTo>
                  <a:lnTo>
                    <a:pt x="556" y="153"/>
                  </a:lnTo>
                  <a:lnTo>
                    <a:pt x="579" y="161"/>
                  </a:lnTo>
                  <a:lnTo>
                    <a:pt x="600" y="167"/>
                  </a:lnTo>
                  <a:lnTo>
                    <a:pt x="622" y="169"/>
                  </a:lnTo>
                  <a:lnTo>
                    <a:pt x="622" y="169"/>
                  </a:lnTo>
                  <a:lnTo>
                    <a:pt x="612" y="171"/>
                  </a:lnTo>
                  <a:lnTo>
                    <a:pt x="587" y="177"/>
                  </a:lnTo>
                  <a:lnTo>
                    <a:pt x="567" y="177"/>
                  </a:lnTo>
                  <a:lnTo>
                    <a:pt x="542" y="179"/>
                  </a:lnTo>
                  <a:lnTo>
                    <a:pt x="513" y="177"/>
                  </a:lnTo>
                  <a:lnTo>
                    <a:pt x="478" y="175"/>
                  </a:lnTo>
                  <a:lnTo>
                    <a:pt x="437" y="171"/>
                  </a:lnTo>
                  <a:lnTo>
                    <a:pt x="392" y="163"/>
                  </a:lnTo>
                  <a:lnTo>
                    <a:pt x="341" y="152"/>
                  </a:lnTo>
                  <a:lnTo>
                    <a:pt x="285" y="138"/>
                  </a:lnTo>
                  <a:lnTo>
                    <a:pt x="222" y="118"/>
                  </a:lnTo>
                  <a:lnTo>
                    <a:pt x="154" y="95"/>
                  </a:lnTo>
                  <a:lnTo>
                    <a:pt x="80" y="66"/>
                  </a:lnTo>
                  <a:lnTo>
                    <a:pt x="0" y="33"/>
                  </a:lnTo>
                  <a:lnTo>
                    <a:pt x="0" y="33"/>
                  </a:lnTo>
                  <a:lnTo>
                    <a:pt x="41"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32"/>
            <p:cNvSpPr>
              <a:spLocks/>
            </p:cNvSpPr>
            <p:nvPr/>
          </p:nvSpPr>
          <p:spPr bwMode="auto">
            <a:xfrm rot="2262775">
              <a:off x="1654702" y="2972903"/>
              <a:ext cx="851385" cy="289422"/>
            </a:xfrm>
            <a:custGeom>
              <a:avLst/>
              <a:gdLst>
                <a:gd name="T0" fmla="*/ 0 w 707"/>
                <a:gd name="T1" fmla="*/ 0 h 239"/>
                <a:gd name="T2" fmla="*/ 0 w 707"/>
                <a:gd name="T3" fmla="*/ 0 h 239"/>
                <a:gd name="T4" fmla="*/ 2 w 707"/>
                <a:gd name="T5" fmla="*/ 19 h 239"/>
                <a:gd name="T6" fmla="*/ 5 w 707"/>
                <a:gd name="T7" fmla="*/ 39 h 239"/>
                <a:gd name="T8" fmla="*/ 13 w 707"/>
                <a:gd name="T9" fmla="*/ 64 h 239"/>
                <a:gd name="T10" fmla="*/ 21 w 707"/>
                <a:gd name="T11" fmla="*/ 93 h 239"/>
                <a:gd name="T12" fmla="*/ 33 w 707"/>
                <a:gd name="T13" fmla="*/ 120 h 239"/>
                <a:gd name="T14" fmla="*/ 40 w 707"/>
                <a:gd name="T15" fmla="*/ 134 h 239"/>
                <a:gd name="T16" fmla="*/ 48 w 707"/>
                <a:gd name="T17" fmla="*/ 146 h 239"/>
                <a:gd name="T18" fmla="*/ 56 w 707"/>
                <a:gd name="T19" fmla="*/ 157 h 239"/>
                <a:gd name="T20" fmla="*/ 66 w 707"/>
                <a:gd name="T21" fmla="*/ 167 h 239"/>
                <a:gd name="T22" fmla="*/ 66 w 707"/>
                <a:gd name="T23" fmla="*/ 167 h 239"/>
                <a:gd name="T24" fmla="*/ 140 w 707"/>
                <a:gd name="T25" fmla="*/ 132 h 239"/>
                <a:gd name="T26" fmla="*/ 198 w 707"/>
                <a:gd name="T27" fmla="*/ 103 h 239"/>
                <a:gd name="T28" fmla="*/ 241 w 707"/>
                <a:gd name="T29" fmla="*/ 83 h 239"/>
                <a:gd name="T30" fmla="*/ 241 w 707"/>
                <a:gd name="T31" fmla="*/ 83 h 239"/>
                <a:gd name="T32" fmla="*/ 261 w 707"/>
                <a:gd name="T33" fmla="*/ 105 h 239"/>
                <a:gd name="T34" fmla="*/ 307 w 707"/>
                <a:gd name="T35" fmla="*/ 150 h 239"/>
                <a:gd name="T36" fmla="*/ 364 w 707"/>
                <a:gd name="T37" fmla="*/ 202 h 239"/>
                <a:gd name="T38" fmla="*/ 389 w 707"/>
                <a:gd name="T39" fmla="*/ 224 h 239"/>
                <a:gd name="T40" fmla="*/ 411 w 707"/>
                <a:gd name="T41" fmla="*/ 239 h 239"/>
                <a:gd name="T42" fmla="*/ 411 w 707"/>
                <a:gd name="T43" fmla="*/ 239 h 239"/>
                <a:gd name="T44" fmla="*/ 448 w 707"/>
                <a:gd name="T45" fmla="*/ 208 h 239"/>
                <a:gd name="T46" fmla="*/ 535 w 707"/>
                <a:gd name="T47" fmla="*/ 138 h 239"/>
                <a:gd name="T48" fmla="*/ 584 w 707"/>
                <a:gd name="T49" fmla="*/ 99 h 239"/>
                <a:gd name="T50" fmla="*/ 633 w 707"/>
                <a:gd name="T51" fmla="*/ 62 h 239"/>
                <a:gd name="T52" fmla="*/ 674 w 707"/>
                <a:gd name="T53" fmla="*/ 35 h 239"/>
                <a:gd name="T54" fmla="*/ 691 w 707"/>
                <a:gd name="T55" fmla="*/ 25 h 239"/>
                <a:gd name="T56" fmla="*/ 707 w 707"/>
                <a:gd name="T57" fmla="*/ 19 h 239"/>
                <a:gd name="T58" fmla="*/ 707 w 707"/>
                <a:gd name="T59" fmla="*/ 19 h 239"/>
                <a:gd name="T60" fmla="*/ 650 w 707"/>
                <a:gd name="T61" fmla="*/ 23 h 239"/>
                <a:gd name="T62" fmla="*/ 592 w 707"/>
                <a:gd name="T63" fmla="*/ 29 h 239"/>
                <a:gd name="T64" fmla="*/ 524 w 707"/>
                <a:gd name="T65" fmla="*/ 37 h 239"/>
                <a:gd name="T66" fmla="*/ 524 w 707"/>
                <a:gd name="T67" fmla="*/ 37 h 239"/>
                <a:gd name="T68" fmla="*/ 479 w 707"/>
                <a:gd name="T69" fmla="*/ 44 h 239"/>
                <a:gd name="T70" fmla="*/ 417 w 707"/>
                <a:gd name="T71" fmla="*/ 54 h 239"/>
                <a:gd name="T72" fmla="*/ 344 w 707"/>
                <a:gd name="T73" fmla="*/ 62 h 239"/>
                <a:gd name="T74" fmla="*/ 305 w 707"/>
                <a:gd name="T75" fmla="*/ 66 h 239"/>
                <a:gd name="T76" fmla="*/ 265 w 707"/>
                <a:gd name="T77" fmla="*/ 68 h 239"/>
                <a:gd name="T78" fmla="*/ 226 w 707"/>
                <a:gd name="T79" fmla="*/ 68 h 239"/>
                <a:gd name="T80" fmla="*/ 185 w 707"/>
                <a:gd name="T81" fmla="*/ 68 h 239"/>
                <a:gd name="T82" fmla="*/ 148 w 707"/>
                <a:gd name="T83" fmla="*/ 64 h 239"/>
                <a:gd name="T84" fmla="*/ 111 w 707"/>
                <a:gd name="T85" fmla="*/ 56 h 239"/>
                <a:gd name="T86" fmla="*/ 78 w 707"/>
                <a:gd name="T87" fmla="*/ 48 h 239"/>
                <a:gd name="T88" fmla="*/ 48 w 707"/>
                <a:gd name="T89" fmla="*/ 35 h 239"/>
                <a:gd name="T90" fmla="*/ 35 w 707"/>
                <a:gd name="T91" fmla="*/ 27 h 239"/>
                <a:gd name="T92" fmla="*/ 21 w 707"/>
                <a:gd name="T93" fmla="*/ 19 h 239"/>
                <a:gd name="T94" fmla="*/ 9 w 707"/>
                <a:gd name="T95" fmla="*/ 9 h 239"/>
                <a:gd name="T96" fmla="*/ 0 w 707"/>
                <a:gd name="T9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7" h="239">
                  <a:moveTo>
                    <a:pt x="0" y="0"/>
                  </a:moveTo>
                  <a:lnTo>
                    <a:pt x="0" y="0"/>
                  </a:lnTo>
                  <a:lnTo>
                    <a:pt x="2" y="19"/>
                  </a:lnTo>
                  <a:lnTo>
                    <a:pt x="5" y="39"/>
                  </a:lnTo>
                  <a:lnTo>
                    <a:pt x="13" y="64"/>
                  </a:lnTo>
                  <a:lnTo>
                    <a:pt x="21" y="93"/>
                  </a:lnTo>
                  <a:lnTo>
                    <a:pt x="33" y="120"/>
                  </a:lnTo>
                  <a:lnTo>
                    <a:pt x="40" y="134"/>
                  </a:lnTo>
                  <a:lnTo>
                    <a:pt x="48" y="146"/>
                  </a:lnTo>
                  <a:lnTo>
                    <a:pt x="56" y="157"/>
                  </a:lnTo>
                  <a:lnTo>
                    <a:pt x="66" y="167"/>
                  </a:lnTo>
                  <a:lnTo>
                    <a:pt x="66" y="167"/>
                  </a:lnTo>
                  <a:lnTo>
                    <a:pt x="140" y="132"/>
                  </a:lnTo>
                  <a:lnTo>
                    <a:pt x="198" y="103"/>
                  </a:lnTo>
                  <a:lnTo>
                    <a:pt x="241" y="83"/>
                  </a:lnTo>
                  <a:lnTo>
                    <a:pt x="241" y="83"/>
                  </a:lnTo>
                  <a:lnTo>
                    <a:pt x="261" y="105"/>
                  </a:lnTo>
                  <a:lnTo>
                    <a:pt x="307" y="150"/>
                  </a:lnTo>
                  <a:lnTo>
                    <a:pt x="364" y="202"/>
                  </a:lnTo>
                  <a:lnTo>
                    <a:pt x="389" y="224"/>
                  </a:lnTo>
                  <a:lnTo>
                    <a:pt x="411" y="239"/>
                  </a:lnTo>
                  <a:lnTo>
                    <a:pt x="411" y="239"/>
                  </a:lnTo>
                  <a:lnTo>
                    <a:pt x="448" y="208"/>
                  </a:lnTo>
                  <a:lnTo>
                    <a:pt x="535" y="138"/>
                  </a:lnTo>
                  <a:lnTo>
                    <a:pt x="584" y="99"/>
                  </a:lnTo>
                  <a:lnTo>
                    <a:pt x="633" y="62"/>
                  </a:lnTo>
                  <a:lnTo>
                    <a:pt x="674" y="35"/>
                  </a:lnTo>
                  <a:lnTo>
                    <a:pt x="691" y="25"/>
                  </a:lnTo>
                  <a:lnTo>
                    <a:pt x="707" y="19"/>
                  </a:lnTo>
                  <a:lnTo>
                    <a:pt x="707" y="19"/>
                  </a:lnTo>
                  <a:lnTo>
                    <a:pt x="650" y="23"/>
                  </a:lnTo>
                  <a:lnTo>
                    <a:pt x="592" y="29"/>
                  </a:lnTo>
                  <a:lnTo>
                    <a:pt x="524" y="37"/>
                  </a:lnTo>
                  <a:lnTo>
                    <a:pt x="524" y="37"/>
                  </a:lnTo>
                  <a:lnTo>
                    <a:pt x="479" y="44"/>
                  </a:lnTo>
                  <a:lnTo>
                    <a:pt x="417" y="54"/>
                  </a:lnTo>
                  <a:lnTo>
                    <a:pt x="344" y="62"/>
                  </a:lnTo>
                  <a:lnTo>
                    <a:pt x="305" y="66"/>
                  </a:lnTo>
                  <a:lnTo>
                    <a:pt x="265" y="68"/>
                  </a:lnTo>
                  <a:lnTo>
                    <a:pt x="226" y="68"/>
                  </a:lnTo>
                  <a:lnTo>
                    <a:pt x="185" y="68"/>
                  </a:lnTo>
                  <a:lnTo>
                    <a:pt x="148" y="64"/>
                  </a:lnTo>
                  <a:lnTo>
                    <a:pt x="111" y="56"/>
                  </a:lnTo>
                  <a:lnTo>
                    <a:pt x="78" y="48"/>
                  </a:lnTo>
                  <a:lnTo>
                    <a:pt x="48" y="35"/>
                  </a:lnTo>
                  <a:lnTo>
                    <a:pt x="35" y="27"/>
                  </a:lnTo>
                  <a:lnTo>
                    <a:pt x="21" y="19"/>
                  </a:lnTo>
                  <a:lnTo>
                    <a:pt x="9" y="9"/>
                  </a:lnTo>
                  <a:lnTo>
                    <a:pt x="0" y="0"/>
                  </a:lnTo>
                  <a:close/>
                </a:path>
              </a:pathLst>
            </a:custGeom>
            <a:solidFill>
              <a:srgbClr val="333F5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33"/>
            <p:cNvSpPr>
              <a:spLocks/>
            </p:cNvSpPr>
            <p:nvPr/>
          </p:nvSpPr>
          <p:spPr bwMode="auto">
            <a:xfrm rot="2262775">
              <a:off x="1654702" y="2972903"/>
              <a:ext cx="851385" cy="289422"/>
            </a:xfrm>
            <a:custGeom>
              <a:avLst/>
              <a:gdLst>
                <a:gd name="T0" fmla="*/ 0 w 707"/>
                <a:gd name="T1" fmla="*/ 0 h 239"/>
                <a:gd name="T2" fmla="*/ 0 w 707"/>
                <a:gd name="T3" fmla="*/ 0 h 239"/>
                <a:gd name="T4" fmla="*/ 2 w 707"/>
                <a:gd name="T5" fmla="*/ 19 h 239"/>
                <a:gd name="T6" fmla="*/ 5 w 707"/>
                <a:gd name="T7" fmla="*/ 39 h 239"/>
                <a:gd name="T8" fmla="*/ 13 w 707"/>
                <a:gd name="T9" fmla="*/ 64 h 239"/>
                <a:gd name="T10" fmla="*/ 21 w 707"/>
                <a:gd name="T11" fmla="*/ 93 h 239"/>
                <a:gd name="T12" fmla="*/ 33 w 707"/>
                <a:gd name="T13" fmla="*/ 120 h 239"/>
                <a:gd name="T14" fmla="*/ 40 w 707"/>
                <a:gd name="T15" fmla="*/ 134 h 239"/>
                <a:gd name="T16" fmla="*/ 48 w 707"/>
                <a:gd name="T17" fmla="*/ 146 h 239"/>
                <a:gd name="T18" fmla="*/ 56 w 707"/>
                <a:gd name="T19" fmla="*/ 157 h 239"/>
                <a:gd name="T20" fmla="*/ 66 w 707"/>
                <a:gd name="T21" fmla="*/ 167 h 239"/>
                <a:gd name="T22" fmla="*/ 66 w 707"/>
                <a:gd name="T23" fmla="*/ 167 h 239"/>
                <a:gd name="T24" fmla="*/ 140 w 707"/>
                <a:gd name="T25" fmla="*/ 132 h 239"/>
                <a:gd name="T26" fmla="*/ 198 w 707"/>
                <a:gd name="T27" fmla="*/ 103 h 239"/>
                <a:gd name="T28" fmla="*/ 241 w 707"/>
                <a:gd name="T29" fmla="*/ 83 h 239"/>
                <a:gd name="T30" fmla="*/ 241 w 707"/>
                <a:gd name="T31" fmla="*/ 83 h 239"/>
                <a:gd name="T32" fmla="*/ 261 w 707"/>
                <a:gd name="T33" fmla="*/ 105 h 239"/>
                <a:gd name="T34" fmla="*/ 307 w 707"/>
                <a:gd name="T35" fmla="*/ 150 h 239"/>
                <a:gd name="T36" fmla="*/ 364 w 707"/>
                <a:gd name="T37" fmla="*/ 202 h 239"/>
                <a:gd name="T38" fmla="*/ 389 w 707"/>
                <a:gd name="T39" fmla="*/ 224 h 239"/>
                <a:gd name="T40" fmla="*/ 411 w 707"/>
                <a:gd name="T41" fmla="*/ 239 h 239"/>
                <a:gd name="T42" fmla="*/ 411 w 707"/>
                <a:gd name="T43" fmla="*/ 239 h 239"/>
                <a:gd name="T44" fmla="*/ 448 w 707"/>
                <a:gd name="T45" fmla="*/ 208 h 239"/>
                <a:gd name="T46" fmla="*/ 535 w 707"/>
                <a:gd name="T47" fmla="*/ 138 h 239"/>
                <a:gd name="T48" fmla="*/ 584 w 707"/>
                <a:gd name="T49" fmla="*/ 99 h 239"/>
                <a:gd name="T50" fmla="*/ 633 w 707"/>
                <a:gd name="T51" fmla="*/ 62 h 239"/>
                <a:gd name="T52" fmla="*/ 674 w 707"/>
                <a:gd name="T53" fmla="*/ 35 h 239"/>
                <a:gd name="T54" fmla="*/ 691 w 707"/>
                <a:gd name="T55" fmla="*/ 25 h 239"/>
                <a:gd name="T56" fmla="*/ 707 w 707"/>
                <a:gd name="T57" fmla="*/ 19 h 239"/>
                <a:gd name="T58" fmla="*/ 707 w 707"/>
                <a:gd name="T59" fmla="*/ 19 h 239"/>
                <a:gd name="T60" fmla="*/ 650 w 707"/>
                <a:gd name="T61" fmla="*/ 23 h 239"/>
                <a:gd name="T62" fmla="*/ 592 w 707"/>
                <a:gd name="T63" fmla="*/ 29 h 239"/>
                <a:gd name="T64" fmla="*/ 524 w 707"/>
                <a:gd name="T65" fmla="*/ 37 h 239"/>
                <a:gd name="T66" fmla="*/ 524 w 707"/>
                <a:gd name="T67" fmla="*/ 37 h 239"/>
                <a:gd name="T68" fmla="*/ 479 w 707"/>
                <a:gd name="T69" fmla="*/ 44 h 239"/>
                <a:gd name="T70" fmla="*/ 417 w 707"/>
                <a:gd name="T71" fmla="*/ 54 h 239"/>
                <a:gd name="T72" fmla="*/ 344 w 707"/>
                <a:gd name="T73" fmla="*/ 62 h 239"/>
                <a:gd name="T74" fmla="*/ 305 w 707"/>
                <a:gd name="T75" fmla="*/ 66 h 239"/>
                <a:gd name="T76" fmla="*/ 265 w 707"/>
                <a:gd name="T77" fmla="*/ 68 h 239"/>
                <a:gd name="T78" fmla="*/ 226 w 707"/>
                <a:gd name="T79" fmla="*/ 68 h 239"/>
                <a:gd name="T80" fmla="*/ 185 w 707"/>
                <a:gd name="T81" fmla="*/ 68 h 239"/>
                <a:gd name="T82" fmla="*/ 148 w 707"/>
                <a:gd name="T83" fmla="*/ 64 h 239"/>
                <a:gd name="T84" fmla="*/ 111 w 707"/>
                <a:gd name="T85" fmla="*/ 56 h 239"/>
                <a:gd name="T86" fmla="*/ 78 w 707"/>
                <a:gd name="T87" fmla="*/ 48 h 239"/>
                <a:gd name="T88" fmla="*/ 48 w 707"/>
                <a:gd name="T89" fmla="*/ 35 h 239"/>
                <a:gd name="T90" fmla="*/ 35 w 707"/>
                <a:gd name="T91" fmla="*/ 27 h 239"/>
                <a:gd name="T92" fmla="*/ 21 w 707"/>
                <a:gd name="T93" fmla="*/ 19 h 239"/>
                <a:gd name="T94" fmla="*/ 9 w 707"/>
                <a:gd name="T95" fmla="*/ 9 h 239"/>
                <a:gd name="T96" fmla="*/ 0 w 707"/>
                <a:gd name="T9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7" h="239">
                  <a:moveTo>
                    <a:pt x="0" y="0"/>
                  </a:moveTo>
                  <a:lnTo>
                    <a:pt x="0" y="0"/>
                  </a:lnTo>
                  <a:lnTo>
                    <a:pt x="2" y="19"/>
                  </a:lnTo>
                  <a:lnTo>
                    <a:pt x="5" y="39"/>
                  </a:lnTo>
                  <a:lnTo>
                    <a:pt x="13" y="64"/>
                  </a:lnTo>
                  <a:lnTo>
                    <a:pt x="21" y="93"/>
                  </a:lnTo>
                  <a:lnTo>
                    <a:pt x="33" y="120"/>
                  </a:lnTo>
                  <a:lnTo>
                    <a:pt x="40" y="134"/>
                  </a:lnTo>
                  <a:lnTo>
                    <a:pt x="48" y="146"/>
                  </a:lnTo>
                  <a:lnTo>
                    <a:pt x="56" y="157"/>
                  </a:lnTo>
                  <a:lnTo>
                    <a:pt x="66" y="167"/>
                  </a:lnTo>
                  <a:lnTo>
                    <a:pt x="66" y="167"/>
                  </a:lnTo>
                  <a:lnTo>
                    <a:pt x="140" y="132"/>
                  </a:lnTo>
                  <a:lnTo>
                    <a:pt x="198" y="103"/>
                  </a:lnTo>
                  <a:lnTo>
                    <a:pt x="241" y="83"/>
                  </a:lnTo>
                  <a:lnTo>
                    <a:pt x="241" y="83"/>
                  </a:lnTo>
                  <a:lnTo>
                    <a:pt x="261" y="105"/>
                  </a:lnTo>
                  <a:lnTo>
                    <a:pt x="307" y="150"/>
                  </a:lnTo>
                  <a:lnTo>
                    <a:pt x="364" y="202"/>
                  </a:lnTo>
                  <a:lnTo>
                    <a:pt x="389" y="224"/>
                  </a:lnTo>
                  <a:lnTo>
                    <a:pt x="411" y="239"/>
                  </a:lnTo>
                  <a:lnTo>
                    <a:pt x="411" y="239"/>
                  </a:lnTo>
                  <a:lnTo>
                    <a:pt x="448" y="208"/>
                  </a:lnTo>
                  <a:lnTo>
                    <a:pt x="535" y="138"/>
                  </a:lnTo>
                  <a:lnTo>
                    <a:pt x="584" y="99"/>
                  </a:lnTo>
                  <a:lnTo>
                    <a:pt x="633" y="62"/>
                  </a:lnTo>
                  <a:lnTo>
                    <a:pt x="674" y="35"/>
                  </a:lnTo>
                  <a:lnTo>
                    <a:pt x="691" y="25"/>
                  </a:lnTo>
                  <a:lnTo>
                    <a:pt x="707" y="19"/>
                  </a:lnTo>
                  <a:lnTo>
                    <a:pt x="707" y="19"/>
                  </a:lnTo>
                  <a:lnTo>
                    <a:pt x="650" y="23"/>
                  </a:lnTo>
                  <a:lnTo>
                    <a:pt x="592" y="29"/>
                  </a:lnTo>
                  <a:lnTo>
                    <a:pt x="524" y="37"/>
                  </a:lnTo>
                  <a:lnTo>
                    <a:pt x="524" y="37"/>
                  </a:lnTo>
                  <a:lnTo>
                    <a:pt x="479" y="44"/>
                  </a:lnTo>
                  <a:lnTo>
                    <a:pt x="417" y="54"/>
                  </a:lnTo>
                  <a:lnTo>
                    <a:pt x="344" y="62"/>
                  </a:lnTo>
                  <a:lnTo>
                    <a:pt x="305" y="66"/>
                  </a:lnTo>
                  <a:lnTo>
                    <a:pt x="265" y="68"/>
                  </a:lnTo>
                  <a:lnTo>
                    <a:pt x="226" y="68"/>
                  </a:lnTo>
                  <a:lnTo>
                    <a:pt x="185" y="68"/>
                  </a:lnTo>
                  <a:lnTo>
                    <a:pt x="148" y="64"/>
                  </a:lnTo>
                  <a:lnTo>
                    <a:pt x="111" y="56"/>
                  </a:lnTo>
                  <a:lnTo>
                    <a:pt x="78" y="48"/>
                  </a:lnTo>
                  <a:lnTo>
                    <a:pt x="48" y="35"/>
                  </a:lnTo>
                  <a:lnTo>
                    <a:pt x="35" y="27"/>
                  </a:lnTo>
                  <a:lnTo>
                    <a:pt x="21" y="19"/>
                  </a:lnTo>
                  <a:lnTo>
                    <a:pt x="9"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34"/>
            <p:cNvSpPr>
              <a:spLocks/>
            </p:cNvSpPr>
            <p:nvPr/>
          </p:nvSpPr>
          <p:spPr bwMode="auto">
            <a:xfrm rot="2262775">
              <a:off x="1918639" y="2755284"/>
              <a:ext cx="89239" cy="89239"/>
            </a:xfrm>
            <a:custGeom>
              <a:avLst/>
              <a:gdLst>
                <a:gd name="T0" fmla="*/ 0 w 74"/>
                <a:gd name="T1" fmla="*/ 41 h 74"/>
                <a:gd name="T2" fmla="*/ 0 w 74"/>
                <a:gd name="T3" fmla="*/ 41 h 74"/>
                <a:gd name="T4" fmla="*/ 0 w 74"/>
                <a:gd name="T5" fmla="*/ 37 h 74"/>
                <a:gd name="T6" fmla="*/ 3 w 74"/>
                <a:gd name="T7" fmla="*/ 24 h 74"/>
                <a:gd name="T8" fmla="*/ 5 w 74"/>
                <a:gd name="T9" fmla="*/ 18 h 74"/>
                <a:gd name="T10" fmla="*/ 9 w 74"/>
                <a:gd name="T11" fmla="*/ 10 h 74"/>
                <a:gd name="T12" fmla="*/ 13 w 74"/>
                <a:gd name="T13" fmla="*/ 4 h 74"/>
                <a:gd name="T14" fmla="*/ 19 w 74"/>
                <a:gd name="T15" fmla="*/ 0 h 74"/>
                <a:gd name="T16" fmla="*/ 19 w 74"/>
                <a:gd name="T17" fmla="*/ 0 h 74"/>
                <a:gd name="T18" fmla="*/ 42 w 74"/>
                <a:gd name="T19" fmla="*/ 2 h 74"/>
                <a:gd name="T20" fmla="*/ 60 w 74"/>
                <a:gd name="T21" fmla="*/ 4 h 74"/>
                <a:gd name="T22" fmla="*/ 72 w 74"/>
                <a:gd name="T23" fmla="*/ 8 h 74"/>
                <a:gd name="T24" fmla="*/ 72 w 74"/>
                <a:gd name="T25" fmla="*/ 8 h 74"/>
                <a:gd name="T26" fmla="*/ 74 w 74"/>
                <a:gd name="T27" fmla="*/ 12 h 74"/>
                <a:gd name="T28" fmla="*/ 74 w 74"/>
                <a:gd name="T29" fmla="*/ 20 h 74"/>
                <a:gd name="T30" fmla="*/ 70 w 74"/>
                <a:gd name="T31" fmla="*/ 39 h 74"/>
                <a:gd name="T32" fmla="*/ 62 w 74"/>
                <a:gd name="T33" fmla="*/ 61 h 74"/>
                <a:gd name="T34" fmla="*/ 58 w 74"/>
                <a:gd name="T35" fmla="*/ 69 h 74"/>
                <a:gd name="T36" fmla="*/ 52 w 74"/>
                <a:gd name="T37" fmla="*/ 72 h 74"/>
                <a:gd name="T38" fmla="*/ 52 w 74"/>
                <a:gd name="T39" fmla="*/ 72 h 74"/>
                <a:gd name="T40" fmla="*/ 46 w 74"/>
                <a:gd name="T41" fmla="*/ 74 h 74"/>
                <a:gd name="T42" fmla="*/ 38 w 74"/>
                <a:gd name="T43" fmla="*/ 72 h 74"/>
                <a:gd name="T44" fmla="*/ 29 w 74"/>
                <a:gd name="T45" fmla="*/ 67 h 74"/>
                <a:gd name="T46" fmla="*/ 21 w 74"/>
                <a:gd name="T47" fmla="*/ 61 h 74"/>
                <a:gd name="T48" fmla="*/ 5 w 74"/>
                <a:gd name="T49" fmla="*/ 47 h 74"/>
                <a:gd name="T50" fmla="*/ 0 w 74"/>
                <a:gd name="T51"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74">
                  <a:moveTo>
                    <a:pt x="0" y="41"/>
                  </a:moveTo>
                  <a:lnTo>
                    <a:pt x="0" y="41"/>
                  </a:lnTo>
                  <a:lnTo>
                    <a:pt x="0" y="37"/>
                  </a:lnTo>
                  <a:lnTo>
                    <a:pt x="3" y="24"/>
                  </a:lnTo>
                  <a:lnTo>
                    <a:pt x="5" y="18"/>
                  </a:lnTo>
                  <a:lnTo>
                    <a:pt x="9" y="10"/>
                  </a:lnTo>
                  <a:lnTo>
                    <a:pt x="13" y="4"/>
                  </a:lnTo>
                  <a:lnTo>
                    <a:pt x="19" y="0"/>
                  </a:lnTo>
                  <a:lnTo>
                    <a:pt x="19" y="0"/>
                  </a:lnTo>
                  <a:lnTo>
                    <a:pt x="42" y="2"/>
                  </a:lnTo>
                  <a:lnTo>
                    <a:pt x="60" y="4"/>
                  </a:lnTo>
                  <a:lnTo>
                    <a:pt x="72" y="8"/>
                  </a:lnTo>
                  <a:lnTo>
                    <a:pt x="72" y="8"/>
                  </a:lnTo>
                  <a:lnTo>
                    <a:pt x="74" y="12"/>
                  </a:lnTo>
                  <a:lnTo>
                    <a:pt x="74" y="20"/>
                  </a:lnTo>
                  <a:lnTo>
                    <a:pt x="70" y="39"/>
                  </a:lnTo>
                  <a:lnTo>
                    <a:pt x="62" y="61"/>
                  </a:lnTo>
                  <a:lnTo>
                    <a:pt x="58" y="69"/>
                  </a:lnTo>
                  <a:lnTo>
                    <a:pt x="52" y="72"/>
                  </a:lnTo>
                  <a:lnTo>
                    <a:pt x="52" y="72"/>
                  </a:lnTo>
                  <a:lnTo>
                    <a:pt x="46" y="74"/>
                  </a:lnTo>
                  <a:lnTo>
                    <a:pt x="38" y="72"/>
                  </a:lnTo>
                  <a:lnTo>
                    <a:pt x="29" y="67"/>
                  </a:lnTo>
                  <a:lnTo>
                    <a:pt x="21" y="61"/>
                  </a:lnTo>
                  <a:lnTo>
                    <a:pt x="5" y="47"/>
                  </a:lnTo>
                  <a:lnTo>
                    <a:pt x="0" y="41"/>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35"/>
            <p:cNvSpPr>
              <a:spLocks/>
            </p:cNvSpPr>
            <p:nvPr/>
          </p:nvSpPr>
          <p:spPr bwMode="auto">
            <a:xfrm rot="2262775">
              <a:off x="1918639" y="2755284"/>
              <a:ext cx="89239" cy="89239"/>
            </a:xfrm>
            <a:custGeom>
              <a:avLst/>
              <a:gdLst>
                <a:gd name="T0" fmla="*/ 0 w 74"/>
                <a:gd name="T1" fmla="*/ 41 h 74"/>
                <a:gd name="T2" fmla="*/ 0 w 74"/>
                <a:gd name="T3" fmla="*/ 41 h 74"/>
                <a:gd name="T4" fmla="*/ 0 w 74"/>
                <a:gd name="T5" fmla="*/ 37 h 74"/>
                <a:gd name="T6" fmla="*/ 3 w 74"/>
                <a:gd name="T7" fmla="*/ 24 h 74"/>
                <a:gd name="T8" fmla="*/ 5 w 74"/>
                <a:gd name="T9" fmla="*/ 18 h 74"/>
                <a:gd name="T10" fmla="*/ 9 w 74"/>
                <a:gd name="T11" fmla="*/ 10 h 74"/>
                <a:gd name="T12" fmla="*/ 13 w 74"/>
                <a:gd name="T13" fmla="*/ 4 h 74"/>
                <a:gd name="T14" fmla="*/ 19 w 74"/>
                <a:gd name="T15" fmla="*/ 0 h 74"/>
                <a:gd name="T16" fmla="*/ 19 w 74"/>
                <a:gd name="T17" fmla="*/ 0 h 74"/>
                <a:gd name="T18" fmla="*/ 42 w 74"/>
                <a:gd name="T19" fmla="*/ 2 h 74"/>
                <a:gd name="T20" fmla="*/ 60 w 74"/>
                <a:gd name="T21" fmla="*/ 4 h 74"/>
                <a:gd name="T22" fmla="*/ 72 w 74"/>
                <a:gd name="T23" fmla="*/ 8 h 74"/>
                <a:gd name="T24" fmla="*/ 72 w 74"/>
                <a:gd name="T25" fmla="*/ 8 h 74"/>
                <a:gd name="T26" fmla="*/ 74 w 74"/>
                <a:gd name="T27" fmla="*/ 12 h 74"/>
                <a:gd name="T28" fmla="*/ 74 w 74"/>
                <a:gd name="T29" fmla="*/ 20 h 74"/>
                <a:gd name="T30" fmla="*/ 70 w 74"/>
                <a:gd name="T31" fmla="*/ 39 h 74"/>
                <a:gd name="T32" fmla="*/ 62 w 74"/>
                <a:gd name="T33" fmla="*/ 61 h 74"/>
                <a:gd name="T34" fmla="*/ 58 w 74"/>
                <a:gd name="T35" fmla="*/ 69 h 74"/>
                <a:gd name="T36" fmla="*/ 52 w 74"/>
                <a:gd name="T37" fmla="*/ 72 h 74"/>
                <a:gd name="T38" fmla="*/ 52 w 74"/>
                <a:gd name="T39" fmla="*/ 72 h 74"/>
                <a:gd name="T40" fmla="*/ 46 w 74"/>
                <a:gd name="T41" fmla="*/ 74 h 74"/>
                <a:gd name="T42" fmla="*/ 38 w 74"/>
                <a:gd name="T43" fmla="*/ 72 h 74"/>
                <a:gd name="T44" fmla="*/ 29 w 74"/>
                <a:gd name="T45" fmla="*/ 67 h 74"/>
                <a:gd name="T46" fmla="*/ 21 w 74"/>
                <a:gd name="T47" fmla="*/ 61 h 74"/>
                <a:gd name="T48" fmla="*/ 5 w 74"/>
                <a:gd name="T49" fmla="*/ 47 h 74"/>
                <a:gd name="T50" fmla="*/ 0 w 74"/>
                <a:gd name="T51"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74">
                  <a:moveTo>
                    <a:pt x="0" y="41"/>
                  </a:moveTo>
                  <a:lnTo>
                    <a:pt x="0" y="41"/>
                  </a:lnTo>
                  <a:lnTo>
                    <a:pt x="0" y="37"/>
                  </a:lnTo>
                  <a:lnTo>
                    <a:pt x="3" y="24"/>
                  </a:lnTo>
                  <a:lnTo>
                    <a:pt x="5" y="18"/>
                  </a:lnTo>
                  <a:lnTo>
                    <a:pt x="9" y="10"/>
                  </a:lnTo>
                  <a:lnTo>
                    <a:pt x="13" y="4"/>
                  </a:lnTo>
                  <a:lnTo>
                    <a:pt x="19" y="0"/>
                  </a:lnTo>
                  <a:lnTo>
                    <a:pt x="19" y="0"/>
                  </a:lnTo>
                  <a:lnTo>
                    <a:pt x="42" y="2"/>
                  </a:lnTo>
                  <a:lnTo>
                    <a:pt x="60" y="4"/>
                  </a:lnTo>
                  <a:lnTo>
                    <a:pt x="72" y="8"/>
                  </a:lnTo>
                  <a:lnTo>
                    <a:pt x="72" y="8"/>
                  </a:lnTo>
                  <a:lnTo>
                    <a:pt x="74" y="12"/>
                  </a:lnTo>
                  <a:lnTo>
                    <a:pt x="74" y="20"/>
                  </a:lnTo>
                  <a:lnTo>
                    <a:pt x="70" y="39"/>
                  </a:lnTo>
                  <a:lnTo>
                    <a:pt x="62" y="61"/>
                  </a:lnTo>
                  <a:lnTo>
                    <a:pt x="58" y="69"/>
                  </a:lnTo>
                  <a:lnTo>
                    <a:pt x="52" y="72"/>
                  </a:lnTo>
                  <a:lnTo>
                    <a:pt x="52" y="72"/>
                  </a:lnTo>
                  <a:lnTo>
                    <a:pt x="46" y="74"/>
                  </a:lnTo>
                  <a:lnTo>
                    <a:pt x="38" y="72"/>
                  </a:lnTo>
                  <a:lnTo>
                    <a:pt x="29" y="67"/>
                  </a:lnTo>
                  <a:lnTo>
                    <a:pt x="21" y="61"/>
                  </a:lnTo>
                  <a:lnTo>
                    <a:pt x="5" y="47"/>
                  </a:lnTo>
                  <a:lnTo>
                    <a:pt x="0"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150"/>
            <p:cNvSpPr>
              <a:spLocks/>
            </p:cNvSpPr>
            <p:nvPr/>
          </p:nvSpPr>
          <p:spPr bwMode="auto">
            <a:xfrm rot="8706266" flipH="1">
              <a:off x="1099455" y="1849990"/>
              <a:ext cx="780215" cy="1240096"/>
            </a:xfrm>
            <a:custGeom>
              <a:avLst/>
              <a:gdLst>
                <a:gd name="connsiteX0" fmla="*/ 306241 w 780215"/>
                <a:gd name="connsiteY0" fmla="*/ 1125345 h 1240096"/>
                <a:gd name="connsiteX1" fmla="*/ 306241 w 780215"/>
                <a:gd name="connsiteY1" fmla="*/ 1111845 h 1240096"/>
                <a:gd name="connsiteX2" fmla="*/ 308782 w 780215"/>
                <a:gd name="connsiteY2" fmla="*/ 1083157 h 1240096"/>
                <a:gd name="connsiteX3" fmla="*/ 313865 w 780215"/>
                <a:gd name="connsiteY3" fmla="*/ 1037594 h 1240096"/>
                <a:gd name="connsiteX4" fmla="*/ 321489 w 780215"/>
                <a:gd name="connsiteY4" fmla="*/ 1010593 h 1240096"/>
                <a:gd name="connsiteX5" fmla="*/ 329113 w 780215"/>
                <a:gd name="connsiteY5" fmla="*/ 980218 h 1240096"/>
                <a:gd name="connsiteX6" fmla="*/ 339279 w 780215"/>
                <a:gd name="connsiteY6" fmla="*/ 951530 h 1240096"/>
                <a:gd name="connsiteX7" fmla="*/ 351986 w 780215"/>
                <a:gd name="connsiteY7" fmla="*/ 917780 h 1240096"/>
                <a:gd name="connsiteX8" fmla="*/ 365964 w 780215"/>
                <a:gd name="connsiteY8" fmla="*/ 889092 h 1240096"/>
                <a:gd name="connsiteX9" fmla="*/ 386295 w 780215"/>
                <a:gd name="connsiteY9" fmla="*/ 858716 h 1240096"/>
                <a:gd name="connsiteX10" fmla="*/ 407897 w 780215"/>
                <a:gd name="connsiteY10" fmla="*/ 830029 h 1240096"/>
                <a:gd name="connsiteX11" fmla="*/ 435853 w 780215"/>
                <a:gd name="connsiteY11" fmla="*/ 799653 h 1240096"/>
                <a:gd name="connsiteX12" fmla="*/ 467621 w 780215"/>
                <a:gd name="connsiteY12" fmla="*/ 774340 h 1240096"/>
                <a:gd name="connsiteX13" fmla="*/ 501930 w 780215"/>
                <a:gd name="connsiteY13" fmla="*/ 750715 h 1240096"/>
                <a:gd name="connsiteX14" fmla="*/ 540051 w 780215"/>
                <a:gd name="connsiteY14" fmla="*/ 730465 h 1240096"/>
                <a:gd name="connsiteX15" fmla="*/ 574360 w 780215"/>
                <a:gd name="connsiteY15" fmla="*/ 705152 h 1240096"/>
                <a:gd name="connsiteX16" fmla="*/ 603587 w 780215"/>
                <a:gd name="connsiteY16" fmla="*/ 678152 h 1240096"/>
                <a:gd name="connsiteX17" fmla="*/ 631542 w 780215"/>
                <a:gd name="connsiteY17" fmla="*/ 652839 h 1240096"/>
                <a:gd name="connsiteX18" fmla="*/ 655685 w 780215"/>
                <a:gd name="connsiteY18" fmla="*/ 622463 h 1240096"/>
                <a:gd name="connsiteX19" fmla="*/ 678558 w 780215"/>
                <a:gd name="connsiteY19" fmla="*/ 592088 h 1240096"/>
                <a:gd name="connsiteX20" fmla="*/ 697619 w 780215"/>
                <a:gd name="connsiteY20" fmla="*/ 563400 h 1240096"/>
                <a:gd name="connsiteX21" fmla="*/ 715409 w 780215"/>
                <a:gd name="connsiteY21" fmla="*/ 529650 h 1240096"/>
                <a:gd name="connsiteX22" fmla="*/ 730657 w 780215"/>
                <a:gd name="connsiteY22" fmla="*/ 500962 h 1240096"/>
                <a:gd name="connsiteX23" fmla="*/ 742094 w 780215"/>
                <a:gd name="connsiteY23" fmla="*/ 470587 h 1240096"/>
                <a:gd name="connsiteX24" fmla="*/ 759884 w 780215"/>
                <a:gd name="connsiteY24" fmla="*/ 414898 h 1240096"/>
                <a:gd name="connsiteX25" fmla="*/ 772591 w 780215"/>
                <a:gd name="connsiteY25" fmla="*/ 369335 h 1240096"/>
                <a:gd name="connsiteX26" fmla="*/ 777674 w 780215"/>
                <a:gd name="connsiteY26" fmla="*/ 330523 h 1240096"/>
                <a:gd name="connsiteX27" fmla="*/ 780215 w 780215"/>
                <a:gd name="connsiteY27" fmla="*/ 290022 h 1240096"/>
                <a:gd name="connsiteX28" fmla="*/ 780215 w 780215"/>
                <a:gd name="connsiteY28" fmla="*/ 244459 h 1240096"/>
                <a:gd name="connsiteX29" fmla="*/ 777673 w 780215"/>
                <a:gd name="connsiteY29" fmla="*/ 195521 h 1240096"/>
                <a:gd name="connsiteX30" fmla="*/ 772591 w 780215"/>
                <a:gd name="connsiteY30" fmla="*/ 168521 h 1240096"/>
                <a:gd name="connsiteX31" fmla="*/ 764967 w 780215"/>
                <a:gd name="connsiteY31" fmla="*/ 144895 h 1240096"/>
                <a:gd name="connsiteX32" fmla="*/ 757342 w 780215"/>
                <a:gd name="connsiteY32" fmla="*/ 122958 h 1240096"/>
                <a:gd name="connsiteX33" fmla="*/ 747177 w 780215"/>
                <a:gd name="connsiteY33" fmla="*/ 95957 h 1240096"/>
                <a:gd name="connsiteX34" fmla="*/ 735740 w 780215"/>
                <a:gd name="connsiteY34" fmla="*/ 77394 h 1240096"/>
                <a:gd name="connsiteX35" fmla="*/ 717950 w 780215"/>
                <a:gd name="connsiteY35" fmla="*/ 57144 h 1240096"/>
                <a:gd name="connsiteX36" fmla="*/ 697619 w 780215"/>
                <a:gd name="connsiteY36" fmla="*/ 36894 h 1240096"/>
                <a:gd name="connsiteX37" fmla="*/ 676017 w 780215"/>
                <a:gd name="connsiteY37" fmla="*/ 20019 h 1240096"/>
                <a:gd name="connsiteX38" fmla="*/ 650603 w 780215"/>
                <a:gd name="connsiteY38" fmla="*/ 8206 h 1240096"/>
                <a:gd name="connsiteX39" fmla="*/ 621377 w 780215"/>
                <a:gd name="connsiteY39" fmla="*/ 1456 h 1240096"/>
                <a:gd name="connsiteX40" fmla="*/ 621009 w 780215"/>
                <a:gd name="connsiteY40" fmla="*/ 2243 h 1240096"/>
                <a:gd name="connsiteX41" fmla="*/ 615499 w 780215"/>
                <a:gd name="connsiteY41" fmla="*/ 0 h 1240096"/>
                <a:gd name="connsiteX42" fmla="*/ 589267 w 780215"/>
                <a:gd name="connsiteY42" fmla="*/ 9165 h 1240096"/>
                <a:gd name="connsiteX43" fmla="*/ 569873 w 780215"/>
                <a:gd name="connsiteY43" fmla="*/ 49178 h 1240096"/>
                <a:gd name="connsiteX44" fmla="*/ 588071 w 780215"/>
                <a:gd name="connsiteY44" fmla="*/ 56586 h 1240096"/>
                <a:gd name="connsiteX45" fmla="*/ 601396 w 780215"/>
                <a:gd name="connsiteY45" fmla="*/ 51931 h 1240096"/>
                <a:gd name="connsiteX46" fmla="*/ 611211 w 780215"/>
                <a:gd name="connsiteY46" fmla="*/ 57144 h 1240096"/>
                <a:gd name="connsiteX47" fmla="*/ 623918 w 780215"/>
                <a:gd name="connsiteY47" fmla="*/ 60519 h 1240096"/>
                <a:gd name="connsiteX48" fmla="*/ 639166 w 780215"/>
                <a:gd name="connsiteY48" fmla="*/ 70644 h 1240096"/>
                <a:gd name="connsiteX49" fmla="*/ 653144 w 780215"/>
                <a:gd name="connsiteY49" fmla="*/ 82457 h 1240096"/>
                <a:gd name="connsiteX50" fmla="*/ 668393 w 780215"/>
                <a:gd name="connsiteY50" fmla="*/ 99332 h 1240096"/>
                <a:gd name="connsiteX51" fmla="*/ 678558 w 780215"/>
                <a:gd name="connsiteY51" fmla="*/ 119582 h 1240096"/>
                <a:gd name="connsiteX52" fmla="*/ 683641 w 780215"/>
                <a:gd name="connsiteY52" fmla="*/ 133083 h 1240096"/>
                <a:gd name="connsiteX53" fmla="*/ 686183 w 780215"/>
                <a:gd name="connsiteY53" fmla="*/ 144895 h 1240096"/>
                <a:gd name="connsiteX54" fmla="*/ 688724 w 780215"/>
                <a:gd name="connsiteY54" fmla="*/ 161770 h 1240096"/>
                <a:gd name="connsiteX55" fmla="*/ 688724 w 780215"/>
                <a:gd name="connsiteY55" fmla="*/ 182021 h 1240096"/>
                <a:gd name="connsiteX56" fmla="*/ 686183 w 780215"/>
                <a:gd name="connsiteY56" fmla="*/ 205646 h 1240096"/>
                <a:gd name="connsiteX57" fmla="*/ 683641 w 780215"/>
                <a:gd name="connsiteY57" fmla="*/ 230959 h 1240096"/>
                <a:gd name="connsiteX58" fmla="*/ 676017 w 780215"/>
                <a:gd name="connsiteY58" fmla="*/ 257959 h 1240096"/>
                <a:gd name="connsiteX59" fmla="*/ 668393 w 780215"/>
                <a:gd name="connsiteY59" fmla="*/ 286647 h 1240096"/>
                <a:gd name="connsiteX60" fmla="*/ 658227 w 780215"/>
                <a:gd name="connsiteY60" fmla="*/ 317022 h 1240096"/>
                <a:gd name="connsiteX61" fmla="*/ 645520 w 780215"/>
                <a:gd name="connsiteY61" fmla="*/ 349085 h 1240096"/>
                <a:gd name="connsiteX62" fmla="*/ 629001 w 780215"/>
                <a:gd name="connsiteY62" fmla="*/ 379461 h 1240096"/>
                <a:gd name="connsiteX63" fmla="*/ 608669 w 780215"/>
                <a:gd name="connsiteY63" fmla="*/ 408148 h 1240096"/>
                <a:gd name="connsiteX64" fmla="*/ 587067 w 780215"/>
                <a:gd name="connsiteY64" fmla="*/ 438524 h 1240096"/>
                <a:gd name="connsiteX65" fmla="*/ 559112 w 780215"/>
                <a:gd name="connsiteY65" fmla="*/ 463837 h 1240096"/>
                <a:gd name="connsiteX66" fmla="*/ 529885 w 780215"/>
                <a:gd name="connsiteY66" fmla="*/ 490837 h 1240096"/>
                <a:gd name="connsiteX67" fmla="*/ 495576 w 780215"/>
                <a:gd name="connsiteY67" fmla="*/ 514462 h 1240096"/>
                <a:gd name="connsiteX68" fmla="*/ 454914 w 780215"/>
                <a:gd name="connsiteY68" fmla="*/ 529650 h 1240096"/>
                <a:gd name="connsiteX69" fmla="*/ 410439 w 780215"/>
                <a:gd name="connsiteY69" fmla="*/ 546525 h 1240096"/>
                <a:gd name="connsiteX70" fmla="*/ 365964 w 780215"/>
                <a:gd name="connsiteY70" fmla="*/ 560025 h 1240096"/>
                <a:gd name="connsiteX71" fmla="*/ 324031 w 780215"/>
                <a:gd name="connsiteY71" fmla="*/ 573525 h 1240096"/>
                <a:gd name="connsiteX72" fmla="*/ 282097 w 780215"/>
                <a:gd name="connsiteY72" fmla="*/ 592088 h 1240096"/>
                <a:gd name="connsiteX73" fmla="*/ 245247 w 780215"/>
                <a:gd name="connsiteY73" fmla="*/ 612338 h 1240096"/>
                <a:gd name="connsiteX74" fmla="*/ 209667 w 780215"/>
                <a:gd name="connsiteY74" fmla="*/ 632589 h 1240096"/>
                <a:gd name="connsiteX75" fmla="*/ 175358 w 780215"/>
                <a:gd name="connsiteY75" fmla="*/ 656214 h 1240096"/>
                <a:gd name="connsiteX76" fmla="*/ 146131 w 780215"/>
                <a:gd name="connsiteY76" fmla="*/ 678152 h 1240096"/>
                <a:gd name="connsiteX77" fmla="*/ 118176 w 780215"/>
                <a:gd name="connsiteY77" fmla="*/ 701777 h 1240096"/>
                <a:gd name="connsiteX78" fmla="*/ 94032 w 780215"/>
                <a:gd name="connsiteY78" fmla="*/ 723715 h 1240096"/>
                <a:gd name="connsiteX79" fmla="*/ 71160 w 780215"/>
                <a:gd name="connsiteY79" fmla="*/ 747340 h 1240096"/>
                <a:gd name="connsiteX80" fmla="*/ 52099 w 780215"/>
                <a:gd name="connsiteY80" fmla="*/ 770965 h 1240096"/>
                <a:gd name="connsiteX81" fmla="*/ 34309 w 780215"/>
                <a:gd name="connsiteY81" fmla="*/ 792903 h 1240096"/>
                <a:gd name="connsiteX82" fmla="*/ 21602 w 780215"/>
                <a:gd name="connsiteY82" fmla="*/ 816528 h 1240096"/>
                <a:gd name="connsiteX83" fmla="*/ 12707 w 780215"/>
                <a:gd name="connsiteY83" fmla="*/ 840154 h 1240096"/>
                <a:gd name="connsiteX84" fmla="*/ 5083 w 780215"/>
                <a:gd name="connsiteY84" fmla="*/ 858716 h 1240096"/>
                <a:gd name="connsiteX85" fmla="*/ 2541 w 780215"/>
                <a:gd name="connsiteY85" fmla="*/ 878967 h 1240096"/>
                <a:gd name="connsiteX86" fmla="*/ 0 w 780215"/>
                <a:gd name="connsiteY86" fmla="*/ 1000468 h 1240096"/>
                <a:gd name="connsiteX87" fmla="*/ 2541 w 780215"/>
                <a:gd name="connsiteY87" fmla="*/ 1118594 h 1240096"/>
                <a:gd name="connsiteX88" fmla="*/ 5083 w 780215"/>
                <a:gd name="connsiteY88" fmla="*/ 1181033 h 1240096"/>
                <a:gd name="connsiteX89" fmla="*/ 7624 w 780215"/>
                <a:gd name="connsiteY89" fmla="*/ 1240096 h 1240096"/>
                <a:gd name="connsiteX90" fmla="*/ 143590 w 780215"/>
                <a:gd name="connsiteY90" fmla="*/ 1191158 h 1240096"/>
                <a:gd name="connsiteX91" fmla="*/ 242705 w 780215"/>
                <a:gd name="connsiteY91" fmla="*/ 1155720 h 1240096"/>
                <a:gd name="connsiteX92" fmla="*/ 282097 w 780215"/>
                <a:gd name="connsiteY92" fmla="*/ 1138845 h 124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780215" h="1240096">
                  <a:moveTo>
                    <a:pt x="306241" y="1125345"/>
                  </a:moveTo>
                  <a:lnTo>
                    <a:pt x="306241" y="1111845"/>
                  </a:lnTo>
                  <a:lnTo>
                    <a:pt x="308782" y="1083157"/>
                  </a:lnTo>
                  <a:lnTo>
                    <a:pt x="313865" y="1037594"/>
                  </a:lnTo>
                  <a:lnTo>
                    <a:pt x="321489" y="1010593"/>
                  </a:lnTo>
                  <a:lnTo>
                    <a:pt x="329113" y="980218"/>
                  </a:lnTo>
                  <a:lnTo>
                    <a:pt x="339279" y="951530"/>
                  </a:lnTo>
                  <a:lnTo>
                    <a:pt x="351986" y="917780"/>
                  </a:lnTo>
                  <a:lnTo>
                    <a:pt x="365964" y="889092"/>
                  </a:lnTo>
                  <a:lnTo>
                    <a:pt x="386295" y="858716"/>
                  </a:lnTo>
                  <a:lnTo>
                    <a:pt x="407897" y="830029"/>
                  </a:lnTo>
                  <a:lnTo>
                    <a:pt x="435853" y="799653"/>
                  </a:lnTo>
                  <a:lnTo>
                    <a:pt x="467621" y="774340"/>
                  </a:lnTo>
                  <a:lnTo>
                    <a:pt x="501930" y="750715"/>
                  </a:lnTo>
                  <a:lnTo>
                    <a:pt x="540051" y="730465"/>
                  </a:lnTo>
                  <a:lnTo>
                    <a:pt x="574360" y="705152"/>
                  </a:lnTo>
                  <a:lnTo>
                    <a:pt x="603587" y="678152"/>
                  </a:lnTo>
                  <a:lnTo>
                    <a:pt x="631542" y="652839"/>
                  </a:lnTo>
                  <a:lnTo>
                    <a:pt x="655685" y="622463"/>
                  </a:lnTo>
                  <a:lnTo>
                    <a:pt x="678558" y="592088"/>
                  </a:lnTo>
                  <a:lnTo>
                    <a:pt x="697619" y="563400"/>
                  </a:lnTo>
                  <a:lnTo>
                    <a:pt x="715409" y="529650"/>
                  </a:lnTo>
                  <a:lnTo>
                    <a:pt x="730657" y="500962"/>
                  </a:lnTo>
                  <a:lnTo>
                    <a:pt x="742094" y="470587"/>
                  </a:lnTo>
                  <a:lnTo>
                    <a:pt x="759884" y="414898"/>
                  </a:lnTo>
                  <a:lnTo>
                    <a:pt x="772591" y="369335"/>
                  </a:lnTo>
                  <a:lnTo>
                    <a:pt x="777674" y="330523"/>
                  </a:lnTo>
                  <a:lnTo>
                    <a:pt x="780215" y="290022"/>
                  </a:lnTo>
                  <a:lnTo>
                    <a:pt x="780215" y="244459"/>
                  </a:lnTo>
                  <a:lnTo>
                    <a:pt x="777673" y="195521"/>
                  </a:lnTo>
                  <a:lnTo>
                    <a:pt x="772591" y="168521"/>
                  </a:lnTo>
                  <a:lnTo>
                    <a:pt x="764967" y="144895"/>
                  </a:lnTo>
                  <a:lnTo>
                    <a:pt x="757342" y="122958"/>
                  </a:lnTo>
                  <a:lnTo>
                    <a:pt x="747177" y="95957"/>
                  </a:lnTo>
                  <a:lnTo>
                    <a:pt x="735740" y="77394"/>
                  </a:lnTo>
                  <a:lnTo>
                    <a:pt x="717950" y="57144"/>
                  </a:lnTo>
                  <a:lnTo>
                    <a:pt x="697619" y="36894"/>
                  </a:lnTo>
                  <a:lnTo>
                    <a:pt x="676017" y="20019"/>
                  </a:lnTo>
                  <a:lnTo>
                    <a:pt x="650603" y="8206"/>
                  </a:lnTo>
                  <a:lnTo>
                    <a:pt x="621377" y="1456"/>
                  </a:lnTo>
                  <a:lnTo>
                    <a:pt x="621009" y="2243"/>
                  </a:lnTo>
                  <a:lnTo>
                    <a:pt x="615499" y="0"/>
                  </a:lnTo>
                  <a:cubicBezTo>
                    <a:pt x="607459" y="317"/>
                    <a:pt x="598079" y="3398"/>
                    <a:pt x="589267" y="9165"/>
                  </a:cubicBezTo>
                  <a:cubicBezTo>
                    <a:pt x="571642" y="20700"/>
                    <a:pt x="562959" y="38614"/>
                    <a:pt x="569873" y="49178"/>
                  </a:cubicBezTo>
                  <a:cubicBezTo>
                    <a:pt x="573330" y="54460"/>
                    <a:pt x="580031" y="56904"/>
                    <a:pt x="588071" y="56586"/>
                  </a:cubicBezTo>
                  <a:lnTo>
                    <a:pt x="601396" y="51931"/>
                  </a:lnTo>
                  <a:lnTo>
                    <a:pt x="611211" y="57144"/>
                  </a:lnTo>
                  <a:lnTo>
                    <a:pt x="623918" y="60519"/>
                  </a:lnTo>
                  <a:lnTo>
                    <a:pt x="639166" y="70644"/>
                  </a:lnTo>
                  <a:lnTo>
                    <a:pt x="653144" y="82457"/>
                  </a:lnTo>
                  <a:lnTo>
                    <a:pt x="668393" y="99332"/>
                  </a:lnTo>
                  <a:lnTo>
                    <a:pt x="678558" y="119582"/>
                  </a:lnTo>
                  <a:lnTo>
                    <a:pt x="683641" y="133083"/>
                  </a:lnTo>
                  <a:lnTo>
                    <a:pt x="686183" y="144895"/>
                  </a:lnTo>
                  <a:lnTo>
                    <a:pt x="688724" y="161770"/>
                  </a:lnTo>
                  <a:lnTo>
                    <a:pt x="688724" y="182021"/>
                  </a:lnTo>
                  <a:lnTo>
                    <a:pt x="686183" y="205646"/>
                  </a:lnTo>
                  <a:lnTo>
                    <a:pt x="683641" y="230959"/>
                  </a:lnTo>
                  <a:lnTo>
                    <a:pt x="676017" y="257959"/>
                  </a:lnTo>
                  <a:lnTo>
                    <a:pt x="668393" y="286647"/>
                  </a:lnTo>
                  <a:lnTo>
                    <a:pt x="658227" y="317022"/>
                  </a:lnTo>
                  <a:lnTo>
                    <a:pt x="645520" y="349085"/>
                  </a:lnTo>
                  <a:lnTo>
                    <a:pt x="629001" y="379461"/>
                  </a:lnTo>
                  <a:lnTo>
                    <a:pt x="608669" y="408148"/>
                  </a:lnTo>
                  <a:lnTo>
                    <a:pt x="587067" y="438524"/>
                  </a:lnTo>
                  <a:lnTo>
                    <a:pt x="559112" y="463837"/>
                  </a:lnTo>
                  <a:lnTo>
                    <a:pt x="529885" y="490837"/>
                  </a:lnTo>
                  <a:lnTo>
                    <a:pt x="495576" y="514462"/>
                  </a:lnTo>
                  <a:lnTo>
                    <a:pt x="454914" y="529650"/>
                  </a:lnTo>
                  <a:lnTo>
                    <a:pt x="410439" y="546525"/>
                  </a:lnTo>
                  <a:lnTo>
                    <a:pt x="365964" y="560025"/>
                  </a:lnTo>
                  <a:lnTo>
                    <a:pt x="324031" y="573525"/>
                  </a:lnTo>
                  <a:lnTo>
                    <a:pt x="282097" y="592088"/>
                  </a:lnTo>
                  <a:lnTo>
                    <a:pt x="245247" y="612338"/>
                  </a:lnTo>
                  <a:lnTo>
                    <a:pt x="209667" y="632589"/>
                  </a:lnTo>
                  <a:lnTo>
                    <a:pt x="175358" y="656214"/>
                  </a:lnTo>
                  <a:lnTo>
                    <a:pt x="146131" y="678152"/>
                  </a:lnTo>
                  <a:lnTo>
                    <a:pt x="118176" y="701777"/>
                  </a:lnTo>
                  <a:lnTo>
                    <a:pt x="94032" y="723715"/>
                  </a:lnTo>
                  <a:lnTo>
                    <a:pt x="71160" y="747340"/>
                  </a:lnTo>
                  <a:lnTo>
                    <a:pt x="52099" y="770965"/>
                  </a:lnTo>
                  <a:lnTo>
                    <a:pt x="34309" y="792903"/>
                  </a:lnTo>
                  <a:lnTo>
                    <a:pt x="21602" y="816528"/>
                  </a:lnTo>
                  <a:lnTo>
                    <a:pt x="12707" y="840154"/>
                  </a:lnTo>
                  <a:lnTo>
                    <a:pt x="5083" y="858716"/>
                  </a:lnTo>
                  <a:lnTo>
                    <a:pt x="2541" y="878967"/>
                  </a:lnTo>
                  <a:lnTo>
                    <a:pt x="0" y="1000468"/>
                  </a:lnTo>
                  <a:lnTo>
                    <a:pt x="2541" y="1118594"/>
                  </a:lnTo>
                  <a:lnTo>
                    <a:pt x="5083" y="1181033"/>
                  </a:lnTo>
                  <a:lnTo>
                    <a:pt x="7624" y="1240096"/>
                  </a:lnTo>
                  <a:lnTo>
                    <a:pt x="143590" y="1191158"/>
                  </a:lnTo>
                  <a:lnTo>
                    <a:pt x="242705" y="1155720"/>
                  </a:lnTo>
                  <a:lnTo>
                    <a:pt x="282097" y="1138845"/>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37"/>
            <p:cNvSpPr>
              <a:spLocks/>
            </p:cNvSpPr>
            <p:nvPr/>
          </p:nvSpPr>
          <p:spPr bwMode="auto">
            <a:xfrm rot="2262775">
              <a:off x="1934764" y="2684317"/>
              <a:ext cx="115769" cy="72356"/>
            </a:xfrm>
            <a:custGeom>
              <a:avLst/>
              <a:gdLst>
                <a:gd name="T0" fmla="*/ 0 w 96"/>
                <a:gd name="T1" fmla="*/ 35 h 60"/>
                <a:gd name="T2" fmla="*/ 0 w 96"/>
                <a:gd name="T3" fmla="*/ 35 h 60"/>
                <a:gd name="T4" fmla="*/ 2 w 96"/>
                <a:gd name="T5" fmla="*/ 25 h 60"/>
                <a:gd name="T6" fmla="*/ 8 w 96"/>
                <a:gd name="T7" fmla="*/ 14 h 60"/>
                <a:gd name="T8" fmla="*/ 18 w 96"/>
                <a:gd name="T9" fmla="*/ 0 h 60"/>
                <a:gd name="T10" fmla="*/ 18 w 96"/>
                <a:gd name="T11" fmla="*/ 0 h 60"/>
                <a:gd name="T12" fmla="*/ 47 w 96"/>
                <a:gd name="T13" fmla="*/ 8 h 60"/>
                <a:gd name="T14" fmla="*/ 72 w 96"/>
                <a:gd name="T15" fmla="*/ 15 h 60"/>
                <a:gd name="T16" fmla="*/ 96 w 96"/>
                <a:gd name="T17" fmla="*/ 19 h 60"/>
                <a:gd name="T18" fmla="*/ 65 w 96"/>
                <a:gd name="T19" fmla="*/ 60 h 60"/>
                <a:gd name="T20" fmla="*/ 65 w 96"/>
                <a:gd name="T21" fmla="*/ 60 h 60"/>
                <a:gd name="T22" fmla="*/ 39 w 96"/>
                <a:gd name="T23" fmla="*/ 53 h 60"/>
                <a:gd name="T24" fmla="*/ 18 w 96"/>
                <a:gd name="T25" fmla="*/ 43 h 60"/>
                <a:gd name="T26" fmla="*/ 0 w 96"/>
                <a:gd name="T27"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0">
                  <a:moveTo>
                    <a:pt x="0" y="35"/>
                  </a:moveTo>
                  <a:lnTo>
                    <a:pt x="0" y="35"/>
                  </a:lnTo>
                  <a:lnTo>
                    <a:pt x="2" y="25"/>
                  </a:lnTo>
                  <a:lnTo>
                    <a:pt x="8" y="14"/>
                  </a:lnTo>
                  <a:lnTo>
                    <a:pt x="18" y="0"/>
                  </a:lnTo>
                  <a:lnTo>
                    <a:pt x="18" y="0"/>
                  </a:lnTo>
                  <a:lnTo>
                    <a:pt x="47" y="8"/>
                  </a:lnTo>
                  <a:lnTo>
                    <a:pt x="72" y="15"/>
                  </a:lnTo>
                  <a:lnTo>
                    <a:pt x="96" y="19"/>
                  </a:lnTo>
                  <a:lnTo>
                    <a:pt x="65" y="60"/>
                  </a:lnTo>
                  <a:lnTo>
                    <a:pt x="65" y="60"/>
                  </a:lnTo>
                  <a:lnTo>
                    <a:pt x="39" y="53"/>
                  </a:lnTo>
                  <a:lnTo>
                    <a:pt x="18" y="43"/>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38"/>
            <p:cNvSpPr>
              <a:spLocks/>
            </p:cNvSpPr>
            <p:nvPr/>
          </p:nvSpPr>
          <p:spPr bwMode="auto">
            <a:xfrm rot="2262775">
              <a:off x="1934764" y="2684317"/>
              <a:ext cx="115769" cy="72356"/>
            </a:xfrm>
            <a:custGeom>
              <a:avLst/>
              <a:gdLst>
                <a:gd name="T0" fmla="*/ 0 w 96"/>
                <a:gd name="T1" fmla="*/ 35 h 60"/>
                <a:gd name="T2" fmla="*/ 0 w 96"/>
                <a:gd name="T3" fmla="*/ 35 h 60"/>
                <a:gd name="T4" fmla="*/ 2 w 96"/>
                <a:gd name="T5" fmla="*/ 25 h 60"/>
                <a:gd name="T6" fmla="*/ 8 w 96"/>
                <a:gd name="T7" fmla="*/ 14 h 60"/>
                <a:gd name="T8" fmla="*/ 18 w 96"/>
                <a:gd name="T9" fmla="*/ 0 h 60"/>
                <a:gd name="T10" fmla="*/ 18 w 96"/>
                <a:gd name="T11" fmla="*/ 0 h 60"/>
                <a:gd name="T12" fmla="*/ 47 w 96"/>
                <a:gd name="T13" fmla="*/ 8 h 60"/>
                <a:gd name="T14" fmla="*/ 72 w 96"/>
                <a:gd name="T15" fmla="*/ 15 h 60"/>
                <a:gd name="T16" fmla="*/ 96 w 96"/>
                <a:gd name="T17" fmla="*/ 19 h 60"/>
                <a:gd name="T18" fmla="*/ 65 w 96"/>
                <a:gd name="T19" fmla="*/ 60 h 60"/>
                <a:gd name="T20" fmla="*/ 65 w 96"/>
                <a:gd name="T21" fmla="*/ 60 h 60"/>
                <a:gd name="T22" fmla="*/ 39 w 96"/>
                <a:gd name="T23" fmla="*/ 53 h 60"/>
                <a:gd name="T24" fmla="*/ 18 w 96"/>
                <a:gd name="T25" fmla="*/ 43 h 60"/>
                <a:gd name="T26" fmla="*/ 0 w 96"/>
                <a:gd name="T27"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0">
                  <a:moveTo>
                    <a:pt x="0" y="35"/>
                  </a:moveTo>
                  <a:lnTo>
                    <a:pt x="0" y="35"/>
                  </a:lnTo>
                  <a:lnTo>
                    <a:pt x="2" y="25"/>
                  </a:lnTo>
                  <a:lnTo>
                    <a:pt x="8" y="14"/>
                  </a:lnTo>
                  <a:lnTo>
                    <a:pt x="18" y="0"/>
                  </a:lnTo>
                  <a:lnTo>
                    <a:pt x="18" y="0"/>
                  </a:lnTo>
                  <a:lnTo>
                    <a:pt x="47" y="8"/>
                  </a:lnTo>
                  <a:lnTo>
                    <a:pt x="72" y="15"/>
                  </a:lnTo>
                  <a:lnTo>
                    <a:pt x="96" y="19"/>
                  </a:lnTo>
                  <a:lnTo>
                    <a:pt x="65" y="60"/>
                  </a:lnTo>
                  <a:lnTo>
                    <a:pt x="65" y="60"/>
                  </a:lnTo>
                  <a:lnTo>
                    <a:pt x="39" y="53"/>
                  </a:lnTo>
                  <a:lnTo>
                    <a:pt x="18" y="43"/>
                  </a:lnTo>
                  <a:lnTo>
                    <a:pt x="0" y="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39"/>
            <p:cNvSpPr>
              <a:spLocks/>
            </p:cNvSpPr>
            <p:nvPr/>
          </p:nvSpPr>
          <p:spPr bwMode="auto">
            <a:xfrm rot="2262775">
              <a:off x="1786932" y="2656235"/>
              <a:ext cx="135064" cy="91650"/>
            </a:xfrm>
            <a:custGeom>
              <a:avLst/>
              <a:gdLst>
                <a:gd name="T0" fmla="*/ 0 w 113"/>
                <a:gd name="T1" fmla="*/ 17 h 76"/>
                <a:gd name="T2" fmla="*/ 86 w 113"/>
                <a:gd name="T3" fmla="*/ 0 h 76"/>
                <a:gd name="T4" fmla="*/ 86 w 113"/>
                <a:gd name="T5" fmla="*/ 0 h 76"/>
                <a:gd name="T6" fmla="*/ 113 w 113"/>
                <a:gd name="T7" fmla="*/ 76 h 76"/>
                <a:gd name="T8" fmla="*/ 113 w 113"/>
                <a:gd name="T9" fmla="*/ 76 h 76"/>
                <a:gd name="T10" fmla="*/ 76 w 113"/>
                <a:gd name="T11" fmla="*/ 74 h 76"/>
                <a:gd name="T12" fmla="*/ 47 w 113"/>
                <a:gd name="T13" fmla="*/ 72 h 76"/>
                <a:gd name="T14" fmla="*/ 31 w 113"/>
                <a:gd name="T15" fmla="*/ 70 h 76"/>
                <a:gd name="T16" fmla="*/ 20 w 113"/>
                <a:gd name="T17" fmla="*/ 66 h 76"/>
                <a:gd name="T18" fmla="*/ 0 w 113"/>
                <a:gd name="T19" fmla="*/ 1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6">
                  <a:moveTo>
                    <a:pt x="0" y="17"/>
                  </a:moveTo>
                  <a:lnTo>
                    <a:pt x="86" y="0"/>
                  </a:lnTo>
                  <a:lnTo>
                    <a:pt x="86" y="0"/>
                  </a:lnTo>
                  <a:lnTo>
                    <a:pt x="113" y="76"/>
                  </a:lnTo>
                  <a:lnTo>
                    <a:pt x="113" y="76"/>
                  </a:lnTo>
                  <a:lnTo>
                    <a:pt x="76" y="74"/>
                  </a:lnTo>
                  <a:lnTo>
                    <a:pt x="47" y="72"/>
                  </a:lnTo>
                  <a:lnTo>
                    <a:pt x="31" y="70"/>
                  </a:lnTo>
                  <a:lnTo>
                    <a:pt x="20" y="66"/>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40"/>
            <p:cNvSpPr>
              <a:spLocks/>
            </p:cNvSpPr>
            <p:nvPr/>
          </p:nvSpPr>
          <p:spPr bwMode="auto">
            <a:xfrm rot="2262775">
              <a:off x="2559537" y="3254735"/>
              <a:ext cx="85868" cy="451718"/>
            </a:xfrm>
            <a:custGeom>
              <a:avLst/>
              <a:gdLst>
                <a:gd name="T0" fmla="*/ 35 w 72"/>
                <a:gd name="T1" fmla="*/ 0 h 458"/>
                <a:gd name="T2" fmla="*/ 57 w 72"/>
                <a:gd name="T3" fmla="*/ 70 h 458"/>
                <a:gd name="T4" fmla="*/ 0 w 72"/>
                <a:gd name="T5" fmla="*/ 105 h 458"/>
                <a:gd name="T6" fmla="*/ 37 w 72"/>
                <a:gd name="T7" fmla="*/ 121 h 458"/>
                <a:gd name="T8" fmla="*/ 37 w 72"/>
                <a:gd name="T9" fmla="*/ 121 h 458"/>
                <a:gd name="T10" fmla="*/ 39 w 72"/>
                <a:gd name="T11" fmla="*/ 158 h 458"/>
                <a:gd name="T12" fmla="*/ 43 w 72"/>
                <a:gd name="T13" fmla="*/ 249 h 458"/>
                <a:gd name="T14" fmla="*/ 45 w 72"/>
                <a:gd name="T15" fmla="*/ 306 h 458"/>
                <a:gd name="T16" fmla="*/ 43 w 72"/>
                <a:gd name="T17" fmla="*/ 361 h 458"/>
                <a:gd name="T18" fmla="*/ 39 w 72"/>
                <a:gd name="T19" fmla="*/ 413 h 458"/>
                <a:gd name="T20" fmla="*/ 37 w 72"/>
                <a:gd name="T21" fmla="*/ 437 h 458"/>
                <a:gd name="T22" fmla="*/ 33 w 72"/>
                <a:gd name="T23" fmla="*/ 458 h 458"/>
                <a:gd name="T24" fmla="*/ 33 w 72"/>
                <a:gd name="T25" fmla="*/ 458 h 458"/>
                <a:gd name="T26" fmla="*/ 39 w 72"/>
                <a:gd name="T27" fmla="*/ 433 h 458"/>
                <a:gd name="T28" fmla="*/ 47 w 72"/>
                <a:gd name="T29" fmla="*/ 403 h 458"/>
                <a:gd name="T30" fmla="*/ 53 w 72"/>
                <a:gd name="T31" fmla="*/ 363 h 458"/>
                <a:gd name="T32" fmla="*/ 57 w 72"/>
                <a:gd name="T33" fmla="*/ 312 h 458"/>
                <a:gd name="T34" fmla="*/ 59 w 72"/>
                <a:gd name="T35" fmla="*/ 251 h 458"/>
                <a:gd name="T36" fmla="*/ 57 w 72"/>
                <a:gd name="T37" fmla="*/ 218 h 458"/>
                <a:gd name="T38" fmla="*/ 55 w 72"/>
                <a:gd name="T39" fmla="*/ 181 h 458"/>
                <a:gd name="T40" fmla="*/ 51 w 72"/>
                <a:gd name="T41" fmla="*/ 144 h 458"/>
                <a:gd name="T42" fmla="*/ 47 w 72"/>
                <a:gd name="T43" fmla="*/ 105 h 458"/>
                <a:gd name="T44" fmla="*/ 30 w 72"/>
                <a:gd name="T45" fmla="*/ 107 h 458"/>
                <a:gd name="T46" fmla="*/ 30 w 72"/>
                <a:gd name="T47" fmla="*/ 107 h 458"/>
                <a:gd name="T48" fmla="*/ 51 w 72"/>
                <a:gd name="T49" fmla="*/ 94 h 458"/>
                <a:gd name="T50" fmla="*/ 65 w 72"/>
                <a:gd name="T51" fmla="*/ 82 h 458"/>
                <a:gd name="T52" fmla="*/ 72 w 72"/>
                <a:gd name="T53" fmla="*/ 74 h 458"/>
                <a:gd name="T54" fmla="*/ 72 w 72"/>
                <a:gd name="T55" fmla="*/ 74 h 458"/>
                <a:gd name="T56" fmla="*/ 61 w 72"/>
                <a:gd name="T57" fmla="*/ 49 h 458"/>
                <a:gd name="T58" fmla="*/ 49 w 72"/>
                <a:gd name="T59" fmla="*/ 25 h 458"/>
                <a:gd name="T60" fmla="*/ 35 w 72"/>
                <a:gd name="T61"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458">
                  <a:moveTo>
                    <a:pt x="35" y="0"/>
                  </a:moveTo>
                  <a:lnTo>
                    <a:pt x="57" y="70"/>
                  </a:lnTo>
                  <a:lnTo>
                    <a:pt x="0" y="105"/>
                  </a:lnTo>
                  <a:lnTo>
                    <a:pt x="37" y="121"/>
                  </a:lnTo>
                  <a:lnTo>
                    <a:pt x="37" y="121"/>
                  </a:lnTo>
                  <a:lnTo>
                    <a:pt x="39" y="158"/>
                  </a:lnTo>
                  <a:lnTo>
                    <a:pt x="43" y="249"/>
                  </a:lnTo>
                  <a:lnTo>
                    <a:pt x="45" y="306"/>
                  </a:lnTo>
                  <a:lnTo>
                    <a:pt x="43" y="361"/>
                  </a:lnTo>
                  <a:lnTo>
                    <a:pt x="39" y="413"/>
                  </a:lnTo>
                  <a:lnTo>
                    <a:pt x="37" y="437"/>
                  </a:lnTo>
                  <a:lnTo>
                    <a:pt x="33" y="458"/>
                  </a:lnTo>
                  <a:lnTo>
                    <a:pt x="33" y="458"/>
                  </a:lnTo>
                  <a:lnTo>
                    <a:pt x="39" y="433"/>
                  </a:lnTo>
                  <a:lnTo>
                    <a:pt x="47" y="403"/>
                  </a:lnTo>
                  <a:lnTo>
                    <a:pt x="53" y="363"/>
                  </a:lnTo>
                  <a:lnTo>
                    <a:pt x="57" y="312"/>
                  </a:lnTo>
                  <a:lnTo>
                    <a:pt x="59" y="251"/>
                  </a:lnTo>
                  <a:lnTo>
                    <a:pt x="57" y="218"/>
                  </a:lnTo>
                  <a:lnTo>
                    <a:pt x="55" y="181"/>
                  </a:lnTo>
                  <a:lnTo>
                    <a:pt x="51" y="144"/>
                  </a:lnTo>
                  <a:lnTo>
                    <a:pt x="47" y="105"/>
                  </a:lnTo>
                  <a:lnTo>
                    <a:pt x="30" y="107"/>
                  </a:lnTo>
                  <a:lnTo>
                    <a:pt x="30" y="107"/>
                  </a:lnTo>
                  <a:lnTo>
                    <a:pt x="51" y="94"/>
                  </a:lnTo>
                  <a:lnTo>
                    <a:pt x="65" y="82"/>
                  </a:lnTo>
                  <a:lnTo>
                    <a:pt x="72" y="74"/>
                  </a:lnTo>
                  <a:lnTo>
                    <a:pt x="72" y="74"/>
                  </a:lnTo>
                  <a:lnTo>
                    <a:pt x="61" y="49"/>
                  </a:lnTo>
                  <a:lnTo>
                    <a:pt x="49" y="25"/>
                  </a:lnTo>
                  <a:lnTo>
                    <a:pt x="35" y="0"/>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41"/>
            <p:cNvSpPr>
              <a:spLocks/>
            </p:cNvSpPr>
            <p:nvPr/>
          </p:nvSpPr>
          <p:spPr bwMode="auto">
            <a:xfrm rot="2262775">
              <a:off x="2529407" y="3244771"/>
              <a:ext cx="86827" cy="549903"/>
            </a:xfrm>
            <a:custGeom>
              <a:avLst/>
              <a:gdLst>
                <a:gd name="T0" fmla="*/ 35 w 72"/>
                <a:gd name="T1" fmla="*/ 0 h 458"/>
                <a:gd name="T2" fmla="*/ 57 w 72"/>
                <a:gd name="T3" fmla="*/ 70 h 458"/>
                <a:gd name="T4" fmla="*/ 0 w 72"/>
                <a:gd name="T5" fmla="*/ 105 h 458"/>
                <a:gd name="T6" fmla="*/ 37 w 72"/>
                <a:gd name="T7" fmla="*/ 121 h 458"/>
                <a:gd name="T8" fmla="*/ 37 w 72"/>
                <a:gd name="T9" fmla="*/ 121 h 458"/>
                <a:gd name="T10" fmla="*/ 39 w 72"/>
                <a:gd name="T11" fmla="*/ 158 h 458"/>
                <a:gd name="T12" fmla="*/ 43 w 72"/>
                <a:gd name="T13" fmla="*/ 249 h 458"/>
                <a:gd name="T14" fmla="*/ 45 w 72"/>
                <a:gd name="T15" fmla="*/ 306 h 458"/>
                <a:gd name="T16" fmla="*/ 43 w 72"/>
                <a:gd name="T17" fmla="*/ 361 h 458"/>
                <a:gd name="T18" fmla="*/ 39 w 72"/>
                <a:gd name="T19" fmla="*/ 413 h 458"/>
                <a:gd name="T20" fmla="*/ 37 w 72"/>
                <a:gd name="T21" fmla="*/ 437 h 458"/>
                <a:gd name="T22" fmla="*/ 33 w 72"/>
                <a:gd name="T23" fmla="*/ 458 h 458"/>
                <a:gd name="T24" fmla="*/ 33 w 72"/>
                <a:gd name="T25" fmla="*/ 458 h 458"/>
                <a:gd name="T26" fmla="*/ 39 w 72"/>
                <a:gd name="T27" fmla="*/ 433 h 458"/>
                <a:gd name="T28" fmla="*/ 47 w 72"/>
                <a:gd name="T29" fmla="*/ 403 h 458"/>
                <a:gd name="T30" fmla="*/ 53 w 72"/>
                <a:gd name="T31" fmla="*/ 363 h 458"/>
                <a:gd name="T32" fmla="*/ 57 w 72"/>
                <a:gd name="T33" fmla="*/ 312 h 458"/>
                <a:gd name="T34" fmla="*/ 59 w 72"/>
                <a:gd name="T35" fmla="*/ 251 h 458"/>
                <a:gd name="T36" fmla="*/ 57 w 72"/>
                <a:gd name="T37" fmla="*/ 218 h 458"/>
                <a:gd name="T38" fmla="*/ 55 w 72"/>
                <a:gd name="T39" fmla="*/ 181 h 458"/>
                <a:gd name="T40" fmla="*/ 51 w 72"/>
                <a:gd name="T41" fmla="*/ 144 h 458"/>
                <a:gd name="T42" fmla="*/ 47 w 72"/>
                <a:gd name="T43" fmla="*/ 105 h 458"/>
                <a:gd name="T44" fmla="*/ 30 w 72"/>
                <a:gd name="T45" fmla="*/ 107 h 458"/>
                <a:gd name="T46" fmla="*/ 30 w 72"/>
                <a:gd name="T47" fmla="*/ 107 h 458"/>
                <a:gd name="T48" fmla="*/ 51 w 72"/>
                <a:gd name="T49" fmla="*/ 94 h 458"/>
                <a:gd name="T50" fmla="*/ 65 w 72"/>
                <a:gd name="T51" fmla="*/ 82 h 458"/>
                <a:gd name="T52" fmla="*/ 72 w 72"/>
                <a:gd name="T53" fmla="*/ 74 h 458"/>
                <a:gd name="T54" fmla="*/ 72 w 72"/>
                <a:gd name="T55" fmla="*/ 74 h 458"/>
                <a:gd name="T56" fmla="*/ 61 w 72"/>
                <a:gd name="T57" fmla="*/ 49 h 458"/>
                <a:gd name="T58" fmla="*/ 49 w 72"/>
                <a:gd name="T59" fmla="*/ 25 h 458"/>
                <a:gd name="T60" fmla="*/ 35 w 72"/>
                <a:gd name="T61"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458">
                  <a:moveTo>
                    <a:pt x="35" y="0"/>
                  </a:moveTo>
                  <a:lnTo>
                    <a:pt x="57" y="70"/>
                  </a:lnTo>
                  <a:lnTo>
                    <a:pt x="0" y="105"/>
                  </a:lnTo>
                  <a:lnTo>
                    <a:pt x="37" y="121"/>
                  </a:lnTo>
                  <a:lnTo>
                    <a:pt x="37" y="121"/>
                  </a:lnTo>
                  <a:lnTo>
                    <a:pt x="39" y="158"/>
                  </a:lnTo>
                  <a:lnTo>
                    <a:pt x="43" y="249"/>
                  </a:lnTo>
                  <a:lnTo>
                    <a:pt x="45" y="306"/>
                  </a:lnTo>
                  <a:lnTo>
                    <a:pt x="43" y="361"/>
                  </a:lnTo>
                  <a:lnTo>
                    <a:pt x="39" y="413"/>
                  </a:lnTo>
                  <a:lnTo>
                    <a:pt x="37" y="437"/>
                  </a:lnTo>
                  <a:lnTo>
                    <a:pt x="33" y="458"/>
                  </a:lnTo>
                  <a:lnTo>
                    <a:pt x="33" y="458"/>
                  </a:lnTo>
                  <a:lnTo>
                    <a:pt x="39" y="433"/>
                  </a:lnTo>
                  <a:lnTo>
                    <a:pt x="47" y="403"/>
                  </a:lnTo>
                  <a:lnTo>
                    <a:pt x="53" y="363"/>
                  </a:lnTo>
                  <a:lnTo>
                    <a:pt x="57" y="312"/>
                  </a:lnTo>
                  <a:lnTo>
                    <a:pt x="59" y="251"/>
                  </a:lnTo>
                  <a:lnTo>
                    <a:pt x="57" y="218"/>
                  </a:lnTo>
                  <a:lnTo>
                    <a:pt x="55" y="181"/>
                  </a:lnTo>
                  <a:lnTo>
                    <a:pt x="51" y="144"/>
                  </a:lnTo>
                  <a:lnTo>
                    <a:pt x="47" y="105"/>
                  </a:lnTo>
                  <a:lnTo>
                    <a:pt x="30" y="107"/>
                  </a:lnTo>
                  <a:lnTo>
                    <a:pt x="30" y="107"/>
                  </a:lnTo>
                  <a:lnTo>
                    <a:pt x="51" y="94"/>
                  </a:lnTo>
                  <a:lnTo>
                    <a:pt x="65" y="82"/>
                  </a:lnTo>
                  <a:lnTo>
                    <a:pt x="72" y="74"/>
                  </a:lnTo>
                  <a:lnTo>
                    <a:pt x="72" y="74"/>
                  </a:lnTo>
                  <a:lnTo>
                    <a:pt x="61" y="49"/>
                  </a:lnTo>
                  <a:lnTo>
                    <a:pt x="49" y="25"/>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42"/>
            <p:cNvSpPr>
              <a:spLocks/>
            </p:cNvSpPr>
            <p:nvPr/>
          </p:nvSpPr>
          <p:spPr bwMode="auto">
            <a:xfrm rot="2262775">
              <a:off x="2514081" y="3233659"/>
              <a:ext cx="48237" cy="28942"/>
            </a:xfrm>
            <a:custGeom>
              <a:avLst/>
              <a:gdLst>
                <a:gd name="T0" fmla="*/ 39 w 39"/>
                <a:gd name="T1" fmla="*/ 11 h 25"/>
                <a:gd name="T2" fmla="*/ 39 w 39"/>
                <a:gd name="T3" fmla="*/ 11 h 25"/>
                <a:gd name="T4" fmla="*/ 37 w 39"/>
                <a:gd name="T5" fmla="*/ 17 h 25"/>
                <a:gd name="T6" fmla="*/ 33 w 39"/>
                <a:gd name="T7" fmla="*/ 21 h 25"/>
                <a:gd name="T8" fmla="*/ 27 w 39"/>
                <a:gd name="T9" fmla="*/ 25 h 25"/>
                <a:gd name="T10" fmla="*/ 19 w 39"/>
                <a:gd name="T11" fmla="*/ 25 h 25"/>
                <a:gd name="T12" fmla="*/ 19 w 39"/>
                <a:gd name="T13" fmla="*/ 25 h 25"/>
                <a:gd name="T14" fmla="*/ 12 w 39"/>
                <a:gd name="T15" fmla="*/ 25 h 25"/>
                <a:gd name="T16" fmla="*/ 6 w 39"/>
                <a:gd name="T17" fmla="*/ 21 h 25"/>
                <a:gd name="T18" fmla="*/ 2 w 39"/>
                <a:gd name="T19" fmla="*/ 17 h 25"/>
                <a:gd name="T20" fmla="*/ 0 w 39"/>
                <a:gd name="T21" fmla="*/ 11 h 25"/>
                <a:gd name="T22" fmla="*/ 0 w 39"/>
                <a:gd name="T23" fmla="*/ 11 h 25"/>
                <a:gd name="T24" fmla="*/ 2 w 39"/>
                <a:gd name="T25" fmla="*/ 7 h 25"/>
                <a:gd name="T26" fmla="*/ 6 w 39"/>
                <a:gd name="T27" fmla="*/ 3 h 25"/>
                <a:gd name="T28" fmla="*/ 12 w 39"/>
                <a:gd name="T29" fmla="*/ 0 h 25"/>
                <a:gd name="T30" fmla="*/ 19 w 39"/>
                <a:gd name="T31" fmla="*/ 0 h 25"/>
                <a:gd name="T32" fmla="*/ 19 w 39"/>
                <a:gd name="T33" fmla="*/ 0 h 25"/>
                <a:gd name="T34" fmla="*/ 27 w 39"/>
                <a:gd name="T35" fmla="*/ 0 h 25"/>
                <a:gd name="T36" fmla="*/ 33 w 39"/>
                <a:gd name="T37" fmla="*/ 3 h 25"/>
                <a:gd name="T38" fmla="*/ 37 w 39"/>
                <a:gd name="T39" fmla="*/ 7 h 25"/>
                <a:gd name="T40" fmla="*/ 39 w 39"/>
                <a:gd name="T41"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5">
                  <a:moveTo>
                    <a:pt x="39" y="11"/>
                  </a:moveTo>
                  <a:lnTo>
                    <a:pt x="39" y="11"/>
                  </a:lnTo>
                  <a:lnTo>
                    <a:pt x="37" y="17"/>
                  </a:lnTo>
                  <a:lnTo>
                    <a:pt x="33" y="21"/>
                  </a:lnTo>
                  <a:lnTo>
                    <a:pt x="27" y="25"/>
                  </a:lnTo>
                  <a:lnTo>
                    <a:pt x="19" y="25"/>
                  </a:lnTo>
                  <a:lnTo>
                    <a:pt x="19" y="25"/>
                  </a:lnTo>
                  <a:lnTo>
                    <a:pt x="12" y="25"/>
                  </a:lnTo>
                  <a:lnTo>
                    <a:pt x="6" y="21"/>
                  </a:lnTo>
                  <a:lnTo>
                    <a:pt x="2" y="17"/>
                  </a:lnTo>
                  <a:lnTo>
                    <a:pt x="0" y="11"/>
                  </a:lnTo>
                  <a:lnTo>
                    <a:pt x="0" y="11"/>
                  </a:lnTo>
                  <a:lnTo>
                    <a:pt x="2" y="7"/>
                  </a:lnTo>
                  <a:lnTo>
                    <a:pt x="6" y="3"/>
                  </a:lnTo>
                  <a:lnTo>
                    <a:pt x="12" y="0"/>
                  </a:lnTo>
                  <a:lnTo>
                    <a:pt x="19" y="0"/>
                  </a:lnTo>
                  <a:lnTo>
                    <a:pt x="19" y="0"/>
                  </a:lnTo>
                  <a:lnTo>
                    <a:pt x="27" y="0"/>
                  </a:lnTo>
                  <a:lnTo>
                    <a:pt x="33" y="3"/>
                  </a:lnTo>
                  <a:lnTo>
                    <a:pt x="37" y="7"/>
                  </a:lnTo>
                  <a:lnTo>
                    <a:pt x="39" y="11"/>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43"/>
            <p:cNvSpPr>
              <a:spLocks/>
            </p:cNvSpPr>
            <p:nvPr/>
          </p:nvSpPr>
          <p:spPr bwMode="auto">
            <a:xfrm rot="2262775">
              <a:off x="2464184" y="3314899"/>
              <a:ext cx="48237" cy="28942"/>
            </a:xfrm>
            <a:custGeom>
              <a:avLst/>
              <a:gdLst>
                <a:gd name="T0" fmla="*/ 39 w 39"/>
                <a:gd name="T1" fmla="*/ 11 h 25"/>
                <a:gd name="T2" fmla="*/ 39 w 39"/>
                <a:gd name="T3" fmla="*/ 11 h 25"/>
                <a:gd name="T4" fmla="*/ 37 w 39"/>
                <a:gd name="T5" fmla="*/ 17 h 25"/>
                <a:gd name="T6" fmla="*/ 33 w 39"/>
                <a:gd name="T7" fmla="*/ 21 h 25"/>
                <a:gd name="T8" fmla="*/ 27 w 39"/>
                <a:gd name="T9" fmla="*/ 25 h 25"/>
                <a:gd name="T10" fmla="*/ 19 w 39"/>
                <a:gd name="T11" fmla="*/ 25 h 25"/>
                <a:gd name="T12" fmla="*/ 19 w 39"/>
                <a:gd name="T13" fmla="*/ 25 h 25"/>
                <a:gd name="T14" fmla="*/ 12 w 39"/>
                <a:gd name="T15" fmla="*/ 25 h 25"/>
                <a:gd name="T16" fmla="*/ 6 w 39"/>
                <a:gd name="T17" fmla="*/ 21 h 25"/>
                <a:gd name="T18" fmla="*/ 2 w 39"/>
                <a:gd name="T19" fmla="*/ 17 h 25"/>
                <a:gd name="T20" fmla="*/ 0 w 39"/>
                <a:gd name="T21" fmla="*/ 11 h 25"/>
                <a:gd name="T22" fmla="*/ 0 w 39"/>
                <a:gd name="T23" fmla="*/ 11 h 25"/>
                <a:gd name="T24" fmla="*/ 2 w 39"/>
                <a:gd name="T25" fmla="*/ 7 h 25"/>
                <a:gd name="T26" fmla="*/ 6 w 39"/>
                <a:gd name="T27" fmla="*/ 3 h 25"/>
                <a:gd name="T28" fmla="*/ 12 w 39"/>
                <a:gd name="T29" fmla="*/ 0 h 25"/>
                <a:gd name="T30" fmla="*/ 19 w 39"/>
                <a:gd name="T31" fmla="*/ 0 h 25"/>
                <a:gd name="T32" fmla="*/ 19 w 39"/>
                <a:gd name="T33" fmla="*/ 0 h 25"/>
                <a:gd name="T34" fmla="*/ 27 w 39"/>
                <a:gd name="T35" fmla="*/ 0 h 25"/>
                <a:gd name="T36" fmla="*/ 33 w 39"/>
                <a:gd name="T37" fmla="*/ 3 h 25"/>
                <a:gd name="T38" fmla="*/ 37 w 39"/>
                <a:gd name="T39" fmla="*/ 7 h 25"/>
                <a:gd name="T40" fmla="*/ 39 w 39"/>
                <a:gd name="T41"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5">
                  <a:moveTo>
                    <a:pt x="39" y="11"/>
                  </a:moveTo>
                  <a:lnTo>
                    <a:pt x="39" y="11"/>
                  </a:lnTo>
                  <a:lnTo>
                    <a:pt x="37" y="17"/>
                  </a:lnTo>
                  <a:lnTo>
                    <a:pt x="33" y="21"/>
                  </a:lnTo>
                  <a:lnTo>
                    <a:pt x="27" y="25"/>
                  </a:lnTo>
                  <a:lnTo>
                    <a:pt x="19" y="25"/>
                  </a:lnTo>
                  <a:lnTo>
                    <a:pt x="19" y="25"/>
                  </a:lnTo>
                  <a:lnTo>
                    <a:pt x="12" y="25"/>
                  </a:lnTo>
                  <a:lnTo>
                    <a:pt x="6" y="21"/>
                  </a:lnTo>
                  <a:lnTo>
                    <a:pt x="2" y="17"/>
                  </a:lnTo>
                  <a:lnTo>
                    <a:pt x="0" y="11"/>
                  </a:lnTo>
                  <a:lnTo>
                    <a:pt x="0" y="11"/>
                  </a:lnTo>
                  <a:lnTo>
                    <a:pt x="2" y="7"/>
                  </a:lnTo>
                  <a:lnTo>
                    <a:pt x="6" y="3"/>
                  </a:lnTo>
                  <a:lnTo>
                    <a:pt x="12" y="0"/>
                  </a:lnTo>
                  <a:lnTo>
                    <a:pt x="19" y="0"/>
                  </a:lnTo>
                  <a:lnTo>
                    <a:pt x="19" y="0"/>
                  </a:lnTo>
                  <a:lnTo>
                    <a:pt x="27" y="0"/>
                  </a:lnTo>
                  <a:lnTo>
                    <a:pt x="33" y="3"/>
                  </a:lnTo>
                  <a:lnTo>
                    <a:pt x="37" y="7"/>
                  </a:lnTo>
                  <a:lnTo>
                    <a:pt x="39"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44"/>
            <p:cNvSpPr>
              <a:spLocks/>
            </p:cNvSpPr>
            <p:nvPr/>
          </p:nvSpPr>
          <p:spPr bwMode="auto">
            <a:xfrm rot="2262775">
              <a:off x="2595564" y="3284789"/>
              <a:ext cx="48237" cy="31355"/>
            </a:xfrm>
            <a:custGeom>
              <a:avLst/>
              <a:gdLst>
                <a:gd name="T0" fmla="*/ 39 w 39"/>
                <a:gd name="T1" fmla="*/ 9 h 25"/>
                <a:gd name="T2" fmla="*/ 39 w 39"/>
                <a:gd name="T3" fmla="*/ 9 h 25"/>
                <a:gd name="T4" fmla="*/ 39 w 39"/>
                <a:gd name="T5" fmla="*/ 13 h 25"/>
                <a:gd name="T6" fmla="*/ 35 w 39"/>
                <a:gd name="T7" fmla="*/ 19 h 25"/>
                <a:gd name="T8" fmla="*/ 29 w 39"/>
                <a:gd name="T9" fmla="*/ 23 h 25"/>
                <a:gd name="T10" fmla="*/ 21 w 39"/>
                <a:gd name="T11" fmla="*/ 25 h 25"/>
                <a:gd name="T12" fmla="*/ 21 w 39"/>
                <a:gd name="T13" fmla="*/ 25 h 25"/>
                <a:gd name="T14" fmla="*/ 15 w 39"/>
                <a:gd name="T15" fmla="*/ 25 h 25"/>
                <a:gd name="T16" fmla="*/ 8 w 39"/>
                <a:gd name="T17" fmla="*/ 23 h 25"/>
                <a:gd name="T18" fmla="*/ 4 w 39"/>
                <a:gd name="T19" fmla="*/ 21 h 25"/>
                <a:gd name="T20" fmla="*/ 0 w 39"/>
                <a:gd name="T21" fmla="*/ 15 h 25"/>
                <a:gd name="T22" fmla="*/ 0 w 39"/>
                <a:gd name="T23" fmla="*/ 15 h 25"/>
                <a:gd name="T24" fmla="*/ 2 w 39"/>
                <a:gd name="T25" fmla="*/ 9 h 25"/>
                <a:gd name="T26" fmla="*/ 6 w 39"/>
                <a:gd name="T27" fmla="*/ 6 h 25"/>
                <a:gd name="T28" fmla="*/ 9 w 39"/>
                <a:gd name="T29" fmla="*/ 2 h 25"/>
                <a:gd name="T30" fmla="*/ 17 w 39"/>
                <a:gd name="T31" fmla="*/ 0 h 25"/>
                <a:gd name="T32" fmla="*/ 17 w 39"/>
                <a:gd name="T33" fmla="*/ 0 h 25"/>
                <a:gd name="T34" fmla="*/ 25 w 39"/>
                <a:gd name="T35" fmla="*/ 0 h 25"/>
                <a:gd name="T36" fmla="*/ 31 w 39"/>
                <a:gd name="T37" fmla="*/ 2 h 25"/>
                <a:gd name="T38" fmla="*/ 37 w 39"/>
                <a:gd name="T39" fmla="*/ 4 h 25"/>
                <a:gd name="T40" fmla="*/ 39 w 39"/>
                <a:gd name="T4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5">
                  <a:moveTo>
                    <a:pt x="39" y="9"/>
                  </a:moveTo>
                  <a:lnTo>
                    <a:pt x="39" y="9"/>
                  </a:lnTo>
                  <a:lnTo>
                    <a:pt x="39" y="13"/>
                  </a:lnTo>
                  <a:lnTo>
                    <a:pt x="35" y="19"/>
                  </a:lnTo>
                  <a:lnTo>
                    <a:pt x="29" y="23"/>
                  </a:lnTo>
                  <a:lnTo>
                    <a:pt x="21" y="25"/>
                  </a:lnTo>
                  <a:lnTo>
                    <a:pt x="21" y="25"/>
                  </a:lnTo>
                  <a:lnTo>
                    <a:pt x="15" y="25"/>
                  </a:lnTo>
                  <a:lnTo>
                    <a:pt x="8" y="23"/>
                  </a:lnTo>
                  <a:lnTo>
                    <a:pt x="4" y="21"/>
                  </a:lnTo>
                  <a:lnTo>
                    <a:pt x="0" y="15"/>
                  </a:lnTo>
                  <a:lnTo>
                    <a:pt x="0" y="15"/>
                  </a:lnTo>
                  <a:lnTo>
                    <a:pt x="2" y="9"/>
                  </a:lnTo>
                  <a:lnTo>
                    <a:pt x="6" y="6"/>
                  </a:lnTo>
                  <a:lnTo>
                    <a:pt x="9" y="2"/>
                  </a:lnTo>
                  <a:lnTo>
                    <a:pt x="17" y="0"/>
                  </a:lnTo>
                  <a:lnTo>
                    <a:pt x="17" y="0"/>
                  </a:lnTo>
                  <a:lnTo>
                    <a:pt x="25" y="0"/>
                  </a:lnTo>
                  <a:lnTo>
                    <a:pt x="31" y="2"/>
                  </a:lnTo>
                  <a:lnTo>
                    <a:pt x="37" y="4"/>
                  </a:lnTo>
                  <a:lnTo>
                    <a:pt x="39" y="9"/>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45"/>
            <p:cNvSpPr>
              <a:spLocks/>
            </p:cNvSpPr>
            <p:nvPr/>
          </p:nvSpPr>
          <p:spPr bwMode="auto">
            <a:xfrm rot="2262775">
              <a:off x="2545667" y="3366029"/>
              <a:ext cx="48237" cy="31355"/>
            </a:xfrm>
            <a:custGeom>
              <a:avLst/>
              <a:gdLst>
                <a:gd name="T0" fmla="*/ 39 w 39"/>
                <a:gd name="T1" fmla="*/ 9 h 25"/>
                <a:gd name="T2" fmla="*/ 39 w 39"/>
                <a:gd name="T3" fmla="*/ 9 h 25"/>
                <a:gd name="T4" fmla="*/ 39 w 39"/>
                <a:gd name="T5" fmla="*/ 13 h 25"/>
                <a:gd name="T6" fmla="*/ 35 w 39"/>
                <a:gd name="T7" fmla="*/ 19 h 25"/>
                <a:gd name="T8" fmla="*/ 29 w 39"/>
                <a:gd name="T9" fmla="*/ 23 h 25"/>
                <a:gd name="T10" fmla="*/ 21 w 39"/>
                <a:gd name="T11" fmla="*/ 25 h 25"/>
                <a:gd name="T12" fmla="*/ 21 w 39"/>
                <a:gd name="T13" fmla="*/ 25 h 25"/>
                <a:gd name="T14" fmla="*/ 15 w 39"/>
                <a:gd name="T15" fmla="*/ 25 h 25"/>
                <a:gd name="T16" fmla="*/ 8 w 39"/>
                <a:gd name="T17" fmla="*/ 23 h 25"/>
                <a:gd name="T18" fmla="*/ 4 w 39"/>
                <a:gd name="T19" fmla="*/ 21 h 25"/>
                <a:gd name="T20" fmla="*/ 0 w 39"/>
                <a:gd name="T21" fmla="*/ 15 h 25"/>
                <a:gd name="T22" fmla="*/ 0 w 39"/>
                <a:gd name="T23" fmla="*/ 15 h 25"/>
                <a:gd name="T24" fmla="*/ 2 w 39"/>
                <a:gd name="T25" fmla="*/ 9 h 25"/>
                <a:gd name="T26" fmla="*/ 6 w 39"/>
                <a:gd name="T27" fmla="*/ 6 h 25"/>
                <a:gd name="T28" fmla="*/ 9 w 39"/>
                <a:gd name="T29" fmla="*/ 2 h 25"/>
                <a:gd name="T30" fmla="*/ 17 w 39"/>
                <a:gd name="T31" fmla="*/ 0 h 25"/>
                <a:gd name="T32" fmla="*/ 17 w 39"/>
                <a:gd name="T33" fmla="*/ 0 h 25"/>
                <a:gd name="T34" fmla="*/ 25 w 39"/>
                <a:gd name="T35" fmla="*/ 0 h 25"/>
                <a:gd name="T36" fmla="*/ 31 w 39"/>
                <a:gd name="T37" fmla="*/ 2 h 25"/>
                <a:gd name="T38" fmla="*/ 37 w 39"/>
                <a:gd name="T39" fmla="*/ 4 h 25"/>
                <a:gd name="T40" fmla="*/ 39 w 39"/>
                <a:gd name="T4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5">
                  <a:moveTo>
                    <a:pt x="39" y="9"/>
                  </a:moveTo>
                  <a:lnTo>
                    <a:pt x="39" y="9"/>
                  </a:lnTo>
                  <a:lnTo>
                    <a:pt x="39" y="13"/>
                  </a:lnTo>
                  <a:lnTo>
                    <a:pt x="35" y="19"/>
                  </a:lnTo>
                  <a:lnTo>
                    <a:pt x="29" y="23"/>
                  </a:lnTo>
                  <a:lnTo>
                    <a:pt x="21" y="25"/>
                  </a:lnTo>
                  <a:lnTo>
                    <a:pt x="21" y="25"/>
                  </a:lnTo>
                  <a:lnTo>
                    <a:pt x="15" y="25"/>
                  </a:lnTo>
                  <a:lnTo>
                    <a:pt x="8" y="23"/>
                  </a:lnTo>
                  <a:lnTo>
                    <a:pt x="4" y="21"/>
                  </a:lnTo>
                  <a:lnTo>
                    <a:pt x="0" y="15"/>
                  </a:lnTo>
                  <a:lnTo>
                    <a:pt x="0" y="15"/>
                  </a:lnTo>
                  <a:lnTo>
                    <a:pt x="2" y="9"/>
                  </a:lnTo>
                  <a:lnTo>
                    <a:pt x="6" y="6"/>
                  </a:lnTo>
                  <a:lnTo>
                    <a:pt x="9" y="2"/>
                  </a:lnTo>
                  <a:lnTo>
                    <a:pt x="17" y="0"/>
                  </a:lnTo>
                  <a:lnTo>
                    <a:pt x="17" y="0"/>
                  </a:lnTo>
                  <a:lnTo>
                    <a:pt x="25" y="0"/>
                  </a:lnTo>
                  <a:lnTo>
                    <a:pt x="31" y="2"/>
                  </a:lnTo>
                  <a:lnTo>
                    <a:pt x="37" y="4"/>
                  </a:lnTo>
                  <a:lnTo>
                    <a:pt x="39"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46"/>
            <p:cNvSpPr>
              <a:spLocks/>
            </p:cNvSpPr>
            <p:nvPr/>
          </p:nvSpPr>
          <p:spPr bwMode="auto">
            <a:xfrm rot="2262775">
              <a:off x="2507408" y="3316844"/>
              <a:ext cx="127829" cy="19295"/>
            </a:xfrm>
            <a:custGeom>
              <a:avLst/>
              <a:gdLst>
                <a:gd name="T0" fmla="*/ 0 w 106"/>
                <a:gd name="T1" fmla="*/ 11 h 15"/>
                <a:gd name="T2" fmla="*/ 0 w 106"/>
                <a:gd name="T3" fmla="*/ 11 h 15"/>
                <a:gd name="T4" fmla="*/ 41 w 106"/>
                <a:gd name="T5" fmla="*/ 7 h 15"/>
                <a:gd name="T6" fmla="*/ 106 w 106"/>
                <a:gd name="T7" fmla="*/ 0 h 15"/>
                <a:gd name="T8" fmla="*/ 106 w 106"/>
                <a:gd name="T9" fmla="*/ 0 h 15"/>
                <a:gd name="T10" fmla="*/ 98 w 106"/>
                <a:gd name="T11" fmla="*/ 3 h 15"/>
                <a:gd name="T12" fmla="*/ 74 w 106"/>
                <a:gd name="T13" fmla="*/ 11 h 15"/>
                <a:gd name="T14" fmla="*/ 59 w 106"/>
                <a:gd name="T15" fmla="*/ 15 h 15"/>
                <a:gd name="T16" fmla="*/ 41 w 106"/>
                <a:gd name="T17" fmla="*/ 15 h 15"/>
                <a:gd name="T18" fmla="*/ 22 w 106"/>
                <a:gd name="T19" fmla="*/ 15 h 15"/>
                <a:gd name="T20" fmla="*/ 0 w 106"/>
                <a:gd name="T2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5">
                  <a:moveTo>
                    <a:pt x="0" y="11"/>
                  </a:moveTo>
                  <a:lnTo>
                    <a:pt x="0" y="11"/>
                  </a:lnTo>
                  <a:lnTo>
                    <a:pt x="41" y="7"/>
                  </a:lnTo>
                  <a:lnTo>
                    <a:pt x="106" y="0"/>
                  </a:lnTo>
                  <a:lnTo>
                    <a:pt x="106" y="0"/>
                  </a:lnTo>
                  <a:lnTo>
                    <a:pt x="98" y="3"/>
                  </a:lnTo>
                  <a:lnTo>
                    <a:pt x="74" y="11"/>
                  </a:lnTo>
                  <a:lnTo>
                    <a:pt x="59" y="15"/>
                  </a:lnTo>
                  <a:lnTo>
                    <a:pt x="41" y="15"/>
                  </a:lnTo>
                  <a:lnTo>
                    <a:pt x="22" y="15"/>
                  </a:lnTo>
                  <a:lnTo>
                    <a:pt x="0" y="11"/>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47"/>
            <p:cNvSpPr>
              <a:spLocks/>
            </p:cNvSpPr>
            <p:nvPr/>
          </p:nvSpPr>
          <p:spPr bwMode="auto">
            <a:xfrm rot="2262775">
              <a:off x="2507408" y="3316844"/>
              <a:ext cx="127829" cy="19295"/>
            </a:xfrm>
            <a:custGeom>
              <a:avLst/>
              <a:gdLst>
                <a:gd name="T0" fmla="*/ 0 w 106"/>
                <a:gd name="T1" fmla="*/ 11 h 15"/>
                <a:gd name="T2" fmla="*/ 0 w 106"/>
                <a:gd name="T3" fmla="*/ 11 h 15"/>
                <a:gd name="T4" fmla="*/ 41 w 106"/>
                <a:gd name="T5" fmla="*/ 7 h 15"/>
                <a:gd name="T6" fmla="*/ 106 w 106"/>
                <a:gd name="T7" fmla="*/ 0 h 15"/>
                <a:gd name="T8" fmla="*/ 106 w 106"/>
                <a:gd name="T9" fmla="*/ 0 h 15"/>
                <a:gd name="T10" fmla="*/ 98 w 106"/>
                <a:gd name="T11" fmla="*/ 3 h 15"/>
                <a:gd name="T12" fmla="*/ 74 w 106"/>
                <a:gd name="T13" fmla="*/ 11 h 15"/>
                <a:gd name="T14" fmla="*/ 59 w 106"/>
                <a:gd name="T15" fmla="*/ 15 h 15"/>
                <a:gd name="T16" fmla="*/ 41 w 106"/>
                <a:gd name="T17" fmla="*/ 15 h 15"/>
                <a:gd name="T18" fmla="*/ 22 w 106"/>
                <a:gd name="T19" fmla="*/ 15 h 15"/>
                <a:gd name="T20" fmla="*/ 0 w 106"/>
                <a:gd name="T2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5">
                  <a:moveTo>
                    <a:pt x="0" y="11"/>
                  </a:moveTo>
                  <a:lnTo>
                    <a:pt x="0" y="11"/>
                  </a:lnTo>
                  <a:lnTo>
                    <a:pt x="41" y="7"/>
                  </a:lnTo>
                  <a:lnTo>
                    <a:pt x="106" y="0"/>
                  </a:lnTo>
                  <a:lnTo>
                    <a:pt x="106" y="0"/>
                  </a:lnTo>
                  <a:lnTo>
                    <a:pt x="98" y="3"/>
                  </a:lnTo>
                  <a:lnTo>
                    <a:pt x="74" y="11"/>
                  </a:lnTo>
                  <a:lnTo>
                    <a:pt x="59" y="15"/>
                  </a:lnTo>
                  <a:lnTo>
                    <a:pt x="41" y="15"/>
                  </a:lnTo>
                  <a:lnTo>
                    <a:pt x="22" y="15"/>
                  </a:lnTo>
                  <a:lnTo>
                    <a:pt x="0"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48"/>
            <p:cNvSpPr>
              <a:spLocks/>
            </p:cNvSpPr>
            <p:nvPr/>
          </p:nvSpPr>
          <p:spPr bwMode="auto">
            <a:xfrm rot="2262775">
              <a:off x="1554799" y="1740113"/>
              <a:ext cx="921328" cy="892386"/>
            </a:xfrm>
            <a:custGeom>
              <a:avLst/>
              <a:gdLst>
                <a:gd name="T0" fmla="*/ 341 w 764"/>
                <a:gd name="T1" fmla="*/ 30 h 741"/>
                <a:gd name="T2" fmla="*/ 462 w 764"/>
                <a:gd name="T3" fmla="*/ 131 h 741"/>
                <a:gd name="T4" fmla="*/ 608 w 764"/>
                <a:gd name="T5" fmla="*/ 265 h 741"/>
                <a:gd name="T6" fmla="*/ 676 w 764"/>
                <a:gd name="T7" fmla="*/ 336 h 741"/>
                <a:gd name="T8" fmla="*/ 729 w 764"/>
                <a:gd name="T9" fmla="*/ 398 h 741"/>
                <a:gd name="T10" fmla="*/ 754 w 764"/>
                <a:gd name="T11" fmla="*/ 437 h 741"/>
                <a:gd name="T12" fmla="*/ 758 w 764"/>
                <a:gd name="T13" fmla="*/ 449 h 741"/>
                <a:gd name="T14" fmla="*/ 764 w 764"/>
                <a:gd name="T15" fmla="*/ 470 h 741"/>
                <a:gd name="T16" fmla="*/ 764 w 764"/>
                <a:gd name="T17" fmla="*/ 491 h 741"/>
                <a:gd name="T18" fmla="*/ 748 w 764"/>
                <a:gd name="T19" fmla="*/ 534 h 741"/>
                <a:gd name="T20" fmla="*/ 719 w 764"/>
                <a:gd name="T21" fmla="*/ 577 h 741"/>
                <a:gd name="T22" fmla="*/ 678 w 764"/>
                <a:gd name="T23" fmla="*/ 618 h 741"/>
                <a:gd name="T24" fmla="*/ 631 w 764"/>
                <a:gd name="T25" fmla="*/ 655 h 741"/>
                <a:gd name="T26" fmla="*/ 540 w 764"/>
                <a:gd name="T27" fmla="*/ 716 h 741"/>
                <a:gd name="T28" fmla="*/ 503 w 764"/>
                <a:gd name="T29" fmla="*/ 735 h 741"/>
                <a:gd name="T30" fmla="*/ 475 w 764"/>
                <a:gd name="T31" fmla="*/ 741 h 741"/>
                <a:gd name="T32" fmla="*/ 446 w 764"/>
                <a:gd name="T33" fmla="*/ 737 h 741"/>
                <a:gd name="T34" fmla="*/ 413 w 764"/>
                <a:gd name="T35" fmla="*/ 721 h 741"/>
                <a:gd name="T36" fmla="*/ 376 w 764"/>
                <a:gd name="T37" fmla="*/ 698 h 741"/>
                <a:gd name="T38" fmla="*/ 296 w 764"/>
                <a:gd name="T39" fmla="*/ 636 h 741"/>
                <a:gd name="T40" fmla="*/ 216 w 764"/>
                <a:gd name="T41" fmla="*/ 556 h 741"/>
                <a:gd name="T42" fmla="*/ 142 w 764"/>
                <a:gd name="T43" fmla="*/ 470 h 741"/>
                <a:gd name="T44" fmla="*/ 78 w 764"/>
                <a:gd name="T45" fmla="*/ 392 h 741"/>
                <a:gd name="T46" fmla="*/ 21 w 764"/>
                <a:gd name="T47" fmla="*/ 310 h 741"/>
                <a:gd name="T48" fmla="*/ 16 w 764"/>
                <a:gd name="T49" fmla="*/ 299 h 741"/>
                <a:gd name="T50" fmla="*/ 4 w 764"/>
                <a:gd name="T51" fmla="*/ 260 h 741"/>
                <a:gd name="T52" fmla="*/ 0 w 764"/>
                <a:gd name="T53" fmla="*/ 219 h 741"/>
                <a:gd name="T54" fmla="*/ 4 w 764"/>
                <a:gd name="T55" fmla="*/ 186 h 741"/>
                <a:gd name="T56" fmla="*/ 17 w 764"/>
                <a:gd name="T57" fmla="*/ 150 h 741"/>
                <a:gd name="T58" fmla="*/ 45 w 764"/>
                <a:gd name="T59" fmla="*/ 113 h 741"/>
                <a:gd name="T60" fmla="*/ 86 w 764"/>
                <a:gd name="T61" fmla="*/ 74 h 741"/>
                <a:gd name="T62" fmla="*/ 113 w 764"/>
                <a:gd name="T63" fmla="*/ 55 h 741"/>
                <a:gd name="T64" fmla="*/ 167 w 764"/>
                <a:gd name="T65" fmla="*/ 24 h 741"/>
                <a:gd name="T66" fmla="*/ 216 w 764"/>
                <a:gd name="T67" fmla="*/ 6 h 741"/>
                <a:gd name="T68" fmla="*/ 255 w 764"/>
                <a:gd name="T69" fmla="*/ 0 h 741"/>
                <a:gd name="T70" fmla="*/ 286 w 764"/>
                <a:gd name="T71" fmla="*/ 2 h 741"/>
                <a:gd name="T72" fmla="*/ 312 w 764"/>
                <a:gd name="T73" fmla="*/ 10 h 741"/>
                <a:gd name="T74" fmla="*/ 339 w 764"/>
                <a:gd name="T75" fmla="*/ 26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4" h="741">
                  <a:moveTo>
                    <a:pt x="341" y="30"/>
                  </a:moveTo>
                  <a:lnTo>
                    <a:pt x="341" y="30"/>
                  </a:lnTo>
                  <a:lnTo>
                    <a:pt x="401" y="78"/>
                  </a:lnTo>
                  <a:lnTo>
                    <a:pt x="462" y="131"/>
                  </a:lnTo>
                  <a:lnTo>
                    <a:pt x="534" y="195"/>
                  </a:lnTo>
                  <a:lnTo>
                    <a:pt x="608" y="265"/>
                  </a:lnTo>
                  <a:lnTo>
                    <a:pt x="643" y="300"/>
                  </a:lnTo>
                  <a:lnTo>
                    <a:pt x="676" y="336"/>
                  </a:lnTo>
                  <a:lnTo>
                    <a:pt x="703" y="367"/>
                  </a:lnTo>
                  <a:lnTo>
                    <a:pt x="729" y="398"/>
                  </a:lnTo>
                  <a:lnTo>
                    <a:pt x="746" y="425"/>
                  </a:lnTo>
                  <a:lnTo>
                    <a:pt x="754" y="437"/>
                  </a:lnTo>
                  <a:lnTo>
                    <a:pt x="758" y="449"/>
                  </a:lnTo>
                  <a:lnTo>
                    <a:pt x="758" y="449"/>
                  </a:lnTo>
                  <a:lnTo>
                    <a:pt x="762" y="458"/>
                  </a:lnTo>
                  <a:lnTo>
                    <a:pt x="764" y="470"/>
                  </a:lnTo>
                  <a:lnTo>
                    <a:pt x="764" y="480"/>
                  </a:lnTo>
                  <a:lnTo>
                    <a:pt x="764" y="491"/>
                  </a:lnTo>
                  <a:lnTo>
                    <a:pt x="758" y="513"/>
                  </a:lnTo>
                  <a:lnTo>
                    <a:pt x="748" y="534"/>
                  </a:lnTo>
                  <a:lnTo>
                    <a:pt x="735" y="556"/>
                  </a:lnTo>
                  <a:lnTo>
                    <a:pt x="719" y="577"/>
                  </a:lnTo>
                  <a:lnTo>
                    <a:pt x="699" y="597"/>
                  </a:lnTo>
                  <a:lnTo>
                    <a:pt x="678" y="618"/>
                  </a:lnTo>
                  <a:lnTo>
                    <a:pt x="655" y="636"/>
                  </a:lnTo>
                  <a:lnTo>
                    <a:pt x="631" y="655"/>
                  </a:lnTo>
                  <a:lnTo>
                    <a:pt x="583" y="688"/>
                  </a:lnTo>
                  <a:lnTo>
                    <a:pt x="540" y="716"/>
                  </a:lnTo>
                  <a:lnTo>
                    <a:pt x="503" y="735"/>
                  </a:lnTo>
                  <a:lnTo>
                    <a:pt x="503" y="735"/>
                  </a:lnTo>
                  <a:lnTo>
                    <a:pt x="489" y="739"/>
                  </a:lnTo>
                  <a:lnTo>
                    <a:pt x="475" y="741"/>
                  </a:lnTo>
                  <a:lnTo>
                    <a:pt x="462" y="739"/>
                  </a:lnTo>
                  <a:lnTo>
                    <a:pt x="446" y="737"/>
                  </a:lnTo>
                  <a:lnTo>
                    <a:pt x="431" y="729"/>
                  </a:lnTo>
                  <a:lnTo>
                    <a:pt x="413" y="721"/>
                  </a:lnTo>
                  <a:lnTo>
                    <a:pt x="394" y="712"/>
                  </a:lnTo>
                  <a:lnTo>
                    <a:pt x="376" y="698"/>
                  </a:lnTo>
                  <a:lnTo>
                    <a:pt x="337" y="669"/>
                  </a:lnTo>
                  <a:lnTo>
                    <a:pt x="296" y="636"/>
                  </a:lnTo>
                  <a:lnTo>
                    <a:pt x="257" y="597"/>
                  </a:lnTo>
                  <a:lnTo>
                    <a:pt x="216" y="556"/>
                  </a:lnTo>
                  <a:lnTo>
                    <a:pt x="177" y="513"/>
                  </a:lnTo>
                  <a:lnTo>
                    <a:pt x="142" y="470"/>
                  </a:lnTo>
                  <a:lnTo>
                    <a:pt x="107" y="429"/>
                  </a:lnTo>
                  <a:lnTo>
                    <a:pt x="78" y="392"/>
                  </a:lnTo>
                  <a:lnTo>
                    <a:pt x="33" y="332"/>
                  </a:lnTo>
                  <a:lnTo>
                    <a:pt x="21" y="310"/>
                  </a:lnTo>
                  <a:lnTo>
                    <a:pt x="16" y="299"/>
                  </a:lnTo>
                  <a:lnTo>
                    <a:pt x="16" y="299"/>
                  </a:lnTo>
                  <a:lnTo>
                    <a:pt x="10" y="281"/>
                  </a:lnTo>
                  <a:lnTo>
                    <a:pt x="4" y="260"/>
                  </a:lnTo>
                  <a:lnTo>
                    <a:pt x="0" y="232"/>
                  </a:lnTo>
                  <a:lnTo>
                    <a:pt x="0" y="219"/>
                  </a:lnTo>
                  <a:lnTo>
                    <a:pt x="0" y="203"/>
                  </a:lnTo>
                  <a:lnTo>
                    <a:pt x="4" y="186"/>
                  </a:lnTo>
                  <a:lnTo>
                    <a:pt x="10" y="168"/>
                  </a:lnTo>
                  <a:lnTo>
                    <a:pt x="17" y="150"/>
                  </a:lnTo>
                  <a:lnTo>
                    <a:pt x="29" y="133"/>
                  </a:lnTo>
                  <a:lnTo>
                    <a:pt x="45" y="113"/>
                  </a:lnTo>
                  <a:lnTo>
                    <a:pt x="62" y="94"/>
                  </a:lnTo>
                  <a:lnTo>
                    <a:pt x="86" y="74"/>
                  </a:lnTo>
                  <a:lnTo>
                    <a:pt x="113" y="55"/>
                  </a:lnTo>
                  <a:lnTo>
                    <a:pt x="113" y="55"/>
                  </a:lnTo>
                  <a:lnTo>
                    <a:pt x="142" y="37"/>
                  </a:lnTo>
                  <a:lnTo>
                    <a:pt x="167" y="24"/>
                  </a:lnTo>
                  <a:lnTo>
                    <a:pt x="193" y="14"/>
                  </a:lnTo>
                  <a:lnTo>
                    <a:pt x="216" y="6"/>
                  </a:lnTo>
                  <a:lnTo>
                    <a:pt x="236" y="2"/>
                  </a:lnTo>
                  <a:lnTo>
                    <a:pt x="255" y="0"/>
                  </a:lnTo>
                  <a:lnTo>
                    <a:pt x="273" y="0"/>
                  </a:lnTo>
                  <a:lnTo>
                    <a:pt x="286" y="2"/>
                  </a:lnTo>
                  <a:lnTo>
                    <a:pt x="300" y="6"/>
                  </a:lnTo>
                  <a:lnTo>
                    <a:pt x="312" y="10"/>
                  </a:lnTo>
                  <a:lnTo>
                    <a:pt x="327" y="18"/>
                  </a:lnTo>
                  <a:lnTo>
                    <a:pt x="339" y="26"/>
                  </a:lnTo>
                  <a:lnTo>
                    <a:pt x="341" y="3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49"/>
            <p:cNvSpPr>
              <a:spLocks/>
            </p:cNvSpPr>
            <p:nvPr/>
          </p:nvSpPr>
          <p:spPr bwMode="auto">
            <a:xfrm rot="2262775">
              <a:off x="1554799" y="1740113"/>
              <a:ext cx="921328" cy="892386"/>
            </a:xfrm>
            <a:custGeom>
              <a:avLst/>
              <a:gdLst>
                <a:gd name="T0" fmla="*/ 341 w 764"/>
                <a:gd name="T1" fmla="*/ 30 h 741"/>
                <a:gd name="T2" fmla="*/ 462 w 764"/>
                <a:gd name="T3" fmla="*/ 131 h 741"/>
                <a:gd name="T4" fmla="*/ 608 w 764"/>
                <a:gd name="T5" fmla="*/ 265 h 741"/>
                <a:gd name="T6" fmla="*/ 676 w 764"/>
                <a:gd name="T7" fmla="*/ 336 h 741"/>
                <a:gd name="T8" fmla="*/ 729 w 764"/>
                <a:gd name="T9" fmla="*/ 398 h 741"/>
                <a:gd name="T10" fmla="*/ 754 w 764"/>
                <a:gd name="T11" fmla="*/ 437 h 741"/>
                <a:gd name="T12" fmla="*/ 758 w 764"/>
                <a:gd name="T13" fmla="*/ 449 h 741"/>
                <a:gd name="T14" fmla="*/ 764 w 764"/>
                <a:gd name="T15" fmla="*/ 470 h 741"/>
                <a:gd name="T16" fmla="*/ 764 w 764"/>
                <a:gd name="T17" fmla="*/ 491 h 741"/>
                <a:gd name="T18" fmla="*/ 748 w 764"/>
                <a:gd name="T19" fmla="*/ 534 h 741"/>
                <a:gd name="T20" fmla="*/ 719 w 764"/>
                <a:gd name="T21" fmla="*/ 577 h 741"/>
                <a:gd name="T22" fmla="*/ 678 w 764"/>
                <a:gd name="T23" fmla="*/ 618 h 741"/>
                <a:gd name="T24" fmla="*/ 631 w 764"/>
                <a:gd name="T25" fmla="*/ 655 h 741"/>
                <a:gd name="T26" fmla="*/ 540 w 764"/>
                <a:gd name="T27" fmla="*/ 716 h 741"/>
                <a:gd name="T28" fmla="*/ 503 w 764"/>
                <a:gd name="T29" fmla="*/ 735 h 741"/>
                <a:gd name="T30" fmla="*/ 475 w 764"/>
                <a:gd name="T31" fmla="*/ 741 h 741"/>
                <a:gd name="T32" fmla="*/ 446 w 764"/>
                <a:gd name="T33" fmla="*/ 737 h 741"/>
                <a:gd name="T34" fmla="*/ 413 w 764"/>
                <a:gd name="T35" fmla="*/ 721 h 741"/>
                <a:gd name="T36" fmla="*/ 376 w 764"/>
                <a:gd name="T37" fmla="*/ 698 h 741"/>
                <a:gd name="T38" fmla="*/ 296 w 764"/>
                <a:gd name="T39" fmla="*/ 636 h 741"/>
                <a:gd name="T40" fmla="*/ 216 w 764"/>
                <a:gd name="T41" fmla="*/ 556 h 741"/>
                <a:gd name="T42" fmla="*/ 142 w 764"/>
                <a:gd name="T43" fmla="*/ 470 h 741"/>
                <a:gd name="T44" fmla="*/ 78 w 764"/>
                <a:gd name="T45" fmla="*/ 392 h 741"/>
                <a:gd name="T46" fmla="*/ 21 w 764"/>
                <a:gd name="T47" fmla="*/ 310 h 741"/>
                <a:gd name="T48" fmla="*/ 16 w 764"/>
                <a:gd name="T49" fmla="*/ 299 h 741"/>
                <a:gd name="T50" fmla="*/ 4 w 764"/>
                <a:gd name="T51" fmla="*/ 260 h 741"/>
                <a:gd name="T52" fmla="*/ 0 w 764"/>
                <a:gd name="T53" fmla="*/ 219 h 741"/>
                <a:gd name="T54" fmla="*/ 4 w 764"/>
                <a:gd name="T55" fmla="*/ 186 h 741"/>
                <a:gd name="T56" fmla="*/ 17 w 764"/>
                <a:gd name="T57" fmla="*/ 150 h 741"/>
                <a:gd name="T58" fmla="*/ 45 w 764"/>
                <a:gd name="T59" fmla="*/ 113 h 741"/>
                <a:gd name="T60" fmla="*/ 86 w 764"/>
                <a:gd name="T61" fmla="*/ 74 h 741"/>
                <a:gd name="T62" fmla="*/ 113 w 764"/>
                <a:gd name="T63" fmla="*/ 55 h 741"/>
                <a:gd name="T64" fmla="*/ 167 w 764"/>
                <a:gd name="T65" fmla="*/ 24 h 741"/>
                <a:gd name="T66" fmla="*/ 216 w 764"/>
                <a:gd name="T67" fmla="*/ 6 h 741"/>
                <a:gd name="T68" fmla="*/ 255 w 764"/>
                <a:gd name="T69" fmla="*/ 0 h 741"/>
                <a:gd name="T70" fmla="*/ 286 w 764"/>
                <a:gd name="T71" fmla="*/ 2 h 741"/>
                <a:gd name="T72" fmla="*/ 312 w 764"/>
                <a:gd name="T73" fmla="*/ 10 h 741"/>
                <a:gd name="T74" fmla="*/ 339 w 764"/>
                <a:gd name="T75" fmla="*/ 26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4" h="741">
                  <a:moveTo>
                    <a:pt x="341" y="30"/>
                  </a:moveTo>
                  <a:lnTo>
                    <a:pt x="341" y="30"/>
                  </a:lnTo>
                  <a:lnTo>
                    <a:pt x="401" y="78"/>
                  </a:lnTo>
                  <a:lnTo>
                    <a:pt x="462" y="131"/>
                  </a:lnTo>
                  <a:lnTo>
                    <a:pt x="534" y="195"/>
                  </a:lnTo>
                  <a:lnTo>
                    <a:pt x="608" y="265"/>
                  </a:lnTo>
                  <a:lnTo>
                    <a:pt x="643" y="300"/>
                  </a:lnTo>
                  <a:lnTo>
                    <a:pt x="676" y="336"/>
                  </a:lnTo>
                  <a:lnTo>
                    <a:pt x="703" y="367"/>
                  </a:lnTo>
                  <a:lnTo>
                    <a:pt x="729" y="398"/>
                  </a:lnTo>
                  <a:lnTo>
                    <a:pt x="746" y="425"/>
                  </a:lnTo>
                  <a:lnTo>
                    <a:pt x="754" y="437"/>
                  </a:lnTo>
                  <a:lnTo>
                    <a:pt x="758" y="449"/>
                  </a:lnTo>
                  <a:lnTo>
                    <a:pt x="758" y="449"/>
                  </a:lnTo>
                  <a:lnTo>
                    <a:pt x="762" y="458"/>
                  </a:lnTo>
                  <a:lnTo>
                    <a:pt x="764" y="470"/>
                  </a:lnTo>
                  <a:lnTo>
                    <a:pt x="764" y="480"/>
                  </a:lnTo>
                  <a:lnTo>
                    <a:pt x="764" y="491"/>
                  </a:lnTo>
                  <a:lnTo>
                    <a:pt x="758" y="513"/>
                  </a:lnTo>
                  <a:lnTo>
                    <a:pt x="748" y="534"/>
                  </a:lnTo>
                  <a:lnTo>
                    <a:pt x="735" y="556"/>
                  </a:lnTo>
                  <a:lnTo>
                    <a:pt x="719" y="577"/>
                  </a:lnTo>
                  <a:lnTo>
                    <a:pt x="699" y="597"/>
                  </a:lnTo>
                  <a:lnTo>
                    <a:pt x="678" y="618"/>
                  </a:lnTo>
                  <a:lnTo>
                    <a:pt x="655" y="636"/>
                  </a:lnTo>
                  <a:lnTo>
                    <a:pt x="631" y="655"/>
                  </a:lnTo>
                  <a:lnTo>
                    <a:pt x="583" y="688"/>
                  </a:lnTo>
                  <a:lnTo>
                    <a:pt x="540" y="716"/>
                  </a:lnTo>
                  <a:lnTo>
                    <a:pt x="503" y="735"/>
                  </a:lnTo>
                  <a:lnTo>
                    <a:pt x="503" y="735"/>
                  </a:lnTo>
                  <a:lnTo>
                    <a:pt x="489" y="739"/>
                  </a:lnTo>
                  <a:lnTo>
                    <a:pt x="475" y="741"/>
                  </a:lnTo>
                  <a:lnTo>
                    <a:pt x="462" y="739"/>
                  </a:lnTo>
                  <a:lnTo>
                    <a:pt x="446" y="737"/>
                  </a:lnTo>
                  <a:lnTo>
                    <a:pt x="431" y="729"/>
                  </a:lnTo>
                  <a:lnTo>
                    <a:pt x="413" y="721"/>
                  </a:lnTo>
                  <a:lnTo>
                    <a:pt x="394" y="712"/>
                  </a:lnTo>
                  <a:lnTo>
                    <a:pt x="376" y="698"/>
                  </a:lnTo>
                  <a:lnTo>
                    <a:pt x="337" y="669"/>
                  </a:lnTo>
                  <a:lnTo>
                    <a:pt x="296" y="636"/>
                  </a:lnTo>
                  <a:lnTo>
                    <a:pt x="257" y="597"/>
                  </a:lnTo>
                  <a:lnTo>
                    <a:pt x="216" y="556"/>
                  </a:lnTo>
                  <a:lnTo>
                    <a:pt x="177" y="513"/>
                  </a:lnTo>
                  <a:lnTo>
                    <a:pt x="142" y="470"/>
                  </a:lnTo>
                  <a:lnTo>
                    <a:pt x="107" y="429"/>
                  </a:lnTo>
                  <a:lnTo>
                    <a:pt x="78" y="392"/>
                  </a:lnTo>
                  <a:lnTo>
                    <a:pt x="33" y="332"/>
                  </a:lnTo>
                  <a:lnTo>
                    <a:pt x="21" y="310"/>
                  </a:lnTo>
                  <a:lnTo>
                    <a:pt x="16" y="299"/>
                  </a:lnTo>
                  <a:lnTo>
                    <a:pt x="16" y="299"/>
                  </a:lnTo>
                  <a:lnTo>
                    <a:pt x="10" y="281"/>
                  </a:lnTo>
                  <a:lnTo>
                    <a:pt x="4" y="260"/>
                  </a:lnTo>
                  <a:lnTo>
                    <a:pt x="0" y="232"/>
                  </a:lnTo>
                  <a:lnTo>
                    <a:pt x="0" y="219"/>
                  </a:lnTo>
                  <a:lnTo>
                    <a:pt x="0" y="203"/>
                  </a:lnTo>
                  <a:lnTo>
                    <a:pt x="4" y="186"/>
                  </a:lnTo>
                  <a:lnTo>
                    <a:pt x="10" y="168"/>
                  </a:lnTo>
                  <a:lnTo>
                    <a:pt x="17" y="150"/>
                  </a:lnTo>
                  <a:lnTo>
                    <a:pt x="29" y="133"/>
                  </a:lnTo>
                  <a:lnTo>
                    <a:pt x="45" y="113"/>
                  </a:lnTo>
                  <a:lnTo>
                    <a:pt x="62" y="94"/>
                  </a:lnTo>
                  <a:lnTo>
                    <a:pt x="86" y="74"/>
                  </a:lnTo>
                  <a:lnTo>
                    <a:pt x="113" y="55"/>
                  </a:lnTo>
                  <a:lnTo>
                    <a:pt x="113" y="55"/>
                  </a:lnTo>
                  <a:lnTo>
                    <a:pt x="142" y="37"/>
                  </a:lnTo>
                  <a:lnTo>
                    <a:pt x="167" y="24"/>
                  </a:lnTo>
                  <a:lnTo>
                    <a:pt x="193" y="14"/>
                  </a:lnTo>
                  <a:lnTo>
                    <a:pt x="216" y="6"/>
                  </a:lnTo>
                  <a:lnTo>
                    <a:pt x="236" y="2"/>
                  </a:lnTo>
                  <a:lnTo>
                    <a:pt x="255" y="0"/>
                  </a:lnTo>
                  <a:lnTo>
                    <a:pt x="273" y="0"/>
                  </a:lnTo>
                  <a:lnTo>
                    <a:pt x="286" y="2"/>
                  </a:lnTo>
                  <a:lnTo>
                    <a:pt x="300" y="6"/>
                  </a:lnTo>
                  <a:lnTo>
                    <a:pt x="312" y="10"/>
                  </a:lnTo>
                  <a:lnTo>
                    <a:pt x="327" y="18"/>
                  </a:lnTo>
                  <a:lnTo>
                    <a:pt x="339" y="26"/>
                  </a:lnTo>
                  <a:lnTo>
                    <a:pt x="341"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51"/>
            <p:cNvSpPr>
              <a:spLocks/>
            </p:cNvSpPr>
            <p:nvPr/>
          </p:nvSpPr>
          <p:spPr bwMode="auto">
            <a:xfrm rot="2262775">
              <a:off x="1410296" y="1335429"/>
              <a:ext cx="824854" cy="1080510"/>
            </a:xfrm>
            <a:custGeom>
              <a:avLst/>
              <a:gdLst>
                <a:gd name="T0" fmla="*/ 476 w 684"/>
                <a:gd name="T1" fmla="*/ 725 h 897"/>
                <a:gd name="T2" fmla="*/ 423 w 684"/>
                <a:gd name="T3" fmla="*/ 620 h 897"/>
                <a:gd name="T4" fmla="*/ 361 w 684"/>
                <a:gd name="T5" fmla="*/ 558 h 897"/>
                <a:gd name="T6" fmla="*/ 408 w 684"/>
                <a:gd name="T7" fmla="*/ 524 h 897"/>
                <a:gd name="T8" fmla="*/ 528 w 684"/>
                <a:gd name="T9" fmla="*/ 462 h 897"/>
                <a:gd name="T10" fmla="*/ 546 w 684"/>
                <a:gd name="T11" fmla="*/ 435 h 897"/>
                <a:gd name="T12" fmla="*/ 538 w 684"/>
                <a:gd name="T13" fmla="*/ 411 h 897"/>
                <a:gd name="T14" fmla="*/ 499 w 684"/>
                <a:gd name="T15" fmla="*/ 400 h 897"/>
                <a:gd name="T16" fmla="*/ 563 w 684"/>
                <a:gd name="T17" fmla="*/ 365 h 897"/>
                <a:gd name="T18" fmla="*/ 636 w 684"/>
                <a:gd name="T19" fmla="*/ 314 h 897"/>
                <a:gd name="T20" fmla="*/ 632 w 684"/>
                <a:gd name="T21" fmla="*/ 293 h 897"/>
                <a:gd name="T22" fmla="*/ 602 w 684"/>
                <a:gd name="T23" fmla="*/ 283 h 897"/>
                <a:gd name="T24" fmla="*/ 647 w 684"/>
                <a:gd name="T25" fmla="*/ 261 h 897"/>
                <a:gd name="T26" fmla="*/ 682 w 684"/>
                <a:gd name="T27" fmla="*/ 224 h 897"/>
                <a:gd name="T28" fmla="*/ 680 w 684"/>
                <a:gd name="T29" fmla="*/ 205 h 897"/>
                <a:gd name="T30" fmla="*/ 657 w 684"/>
                <a:gd name="T31" fmla="*/ 189 h 897"/>
                <a:gd name="T32" fmla="*/ 616 w 684"/>
                <a:gd name="T33" fmla="*/ 195 h 897"/>
                <a:gd name="T34" fmla="*/ 628 w 684"/>
                <a:gd name="T35" fmla="*/ 144 h 897"/>
                <a:gd name="T36" fmla="*/ 620 w 684"/>
                <a:gd name="T37" fmla="*/ 82 h 897"/>
                <a:gd name="T38" fmla="*/ 567 w 684"/>
                <a:gd name="T39" fmla="*/ 26 h 897"/>
                <a:gd name="T40" fmla="*/ 487 w 684"/>
                <a:gd name="T41" fmla="*/ 2 h 897"/>
                <a:gd name="T42" fmla="*/ 411 w 684"/>
                <a:gd name="T43" fmla="*/ 10 h 897"/>
                <a:gd name="T44" fmla="*/ 380 w 684"/>
                <a:gd name="T45" fmla="*/ 49 h 897"/>
                <a:gd name="T46" fmla="*/ 386 w 684"/>
                <a:gd name="T47" fmla="*/ 96 h 897"/>
                <a:gd name="T48" fmla="*/ 406 w 684"/>
                <a:gd name="T49" fmla="*/ 125 h 897"/>
                <a:gd name="T50" fmla="*/ 316 w 684"/>
                <a:gd name="T51" fmla="*/ 94 h 897"/>
                <a:gd name="T52" fmla="*/ 244 w 684"/>
                <a:gd name="T53" fmla="*/ 98 h 897"/>
                <a:gd name="T54" fmla="*/ 193 w 684"/>
                <a:gd name="T55" fmla="*/ 127 h 897"/>
                <a:gd name="T56" fmla="*/ 172 w 684"/>
                <a:gd name="T57" fmla="*/ 172 h 897"/>
                <a:gd name="T58" fmla="*/ 211 w 684"/>
                <a:gd name="T59" fmla="*/ 201 h 897"/>
                <a:gd name="T60" fmla="*/ 295 w 684"/>
                <a:gd name="T61" fmla="*/ 219 h 897"/>
                <a:gd name="T62" fmla="*/ 193 w 684"/>
                <a:gd name="T63" fmla="*/ 308 h 897"/>
                <a:gd name="T64" fmla="*/ 115 w 684"/>
                <a:gd name="T65" fmla="*/ 417 h 897"/>
                <a:gd name="T66" fmla="*/ 90 w 684"/>
                <a:gd name="T67" fmla="*/ 497 h 897"/>
                <a:gd name="T68" fmla="*/ 96 w 684"/>
                <a:gd name="T69" fmla="*/ 565 h 897"/>
                <a:gd name="T70" fmla="*/ 72 w 684"/>
                <a:gd name="T71" fmla="*/ 577 h 897"/>
                <a:gd name="T72" fmla="*/ 22 w 684"/>
                <a:gd name="T73" fmla="*/ 581 h 897"/>
                <a:gd name="T74" fmla="*/ 2 w 684"/>
                <a:gd name="T75" fmla="*/ 604 h 897"/>
                <a:gd name="T76" fmla="*/ 8 w 684"/>
                <a:gd name="T77" fmla="*/ 626 h 897"/>
                <a:gd name="T78" fmla="*/ 49 w 684"/>
                <a:gd name="T79" fmla="*/ 641 h 897"/>
                <a:gd name="T80" fmla="*/ 104 w 684"/>
                <a:gd name="T81" fmla="*/ 641 h 897"/>
                <a:gd name="T82" fmla="*/ 74 w 684"/>
                <a:gd name="T83" fmla="*/ 688 h 897"/>
                <a:gd name="T84" fmla="*/ 82 w 684"/>
                <a:gd name="T85" fmla="*/ 713 h 897"/>
                <a:gd name="T86" fmla="*/ 109 w 684"/>
                <a:gd name="T87" fmla="*/ 725 h 897"/>
                <a:gd name="T88" fmla="*/ 135 w 684"/>
                <a:gd name="T89" fmla="*/ 719 h 897"/>
                <a:gd name="T90" fmla="*/ 139 w 684"/>
                <a:gd name="T91" fmla="*/ 678 h 897"/>
                <a:gd name="T92" fmla="*/ 148 w 684"/>
                <a:gd name="T93" fmla="*/ 682 h 897"/>
                <a:gd name="T94" fmla="*/ 228 w 684"/>
                <a:gd name="T95" fmla="*/ 739 h 897"/>
                <a:gd name="T96" fmla="*/ 337 w 684"/>
                <a:gd name="T97" fmla="*/ 776 h 897"/>
                <a:gd name="T98" fmla="*/ 408 w 684"/>
                <a:gd name="T99" fmla="*/ 803 h 897"/>
                <a:gd name="T100" fmla="*/ 396 w 684"/>
                <a:gd name="T101" fmla="*/ 871 h 897"/>
                <a:gd name="T102" fmla="*/ 411 w 684"/>
                <a:gd name="T103" fmla="*/ 891 h 897"/>
                <a:gd name="T104" fmla="*/ 429 w 684"/>
                <a:gd name="T105" fmla="*/ 889 h 897"/>
                <a:gd name="T106" fmla="*/ 450 w 684"/>
                <a:gd name="T107" fmla="*/ 856 h 897"/>
                <a:gd name="T108" fmla="*/ 454 w 684"/>
                <a:gd name="T109" fmla="*/ 848 h 897"/>
                <a:gd name="T110" fmla="*/ 474 w 684"/>
                <a:gd name="T111" fmla="*/ 893 h 897"/>
                <a:gd name="T112" fmla="*/ 495 w 684"/>
                <a:gd name="T113" fmla="*/ 895 h 897"/>
                <a:gd name="T114" fmla="*/ 507 w 684"/>
                <a:gd name="T115" fmla="*/ 881 h 897"/>
                <a:gd name="T116" fmla="*/ 503 w 684"/>
                <a:gd name="T117" fmla="*/ 819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4" h="897">
                  <a:moveTo>
                    <a:pt x="499" y="791"/>
                  </a:moveTo>
                  <a:lnTo>
                    <a:pt x="499" y="791"/>
                  </a:lnTo>
                  <a:lnTo>
                    <a:pt x="487" y="758"/>
                  </a:lnTo>
                  <a:lnTo>
                    <a:pt x="476" y="725"/>
                  </a:lnTo>
                  <a:lnTo>
                    <a:pt x="458" y="684"/>
                  </a:lnTo>
                  <a:lnTo>
                    <a:pt x="449" y="663"/>
                  </a:lnTo>
                  <a:lnTo>
                    <a:pt x="437" y="641"/>
                  </a:lnTo>
                  <a:lnTo>
                    <a:pt x="423" y="620"/>
                  </a:lnTo>
                  <a:lnTo>
                    <a:pt x="410" y="602"/>
                  </a:lnTo>
                  <a:lnTo>
                    <a:pt x="396" y="585"/>
                  </a:lnTo>
                  <a:lnTo>
                    <a:pt x="378" y="569"/>
                  </a:lnTo>
                  <a:lnTo>
                    <a:pt x="361" y="558"/>
                  </a:lnTo>
                  <a:lnTo>
                    <a:pt x="343" y="548"/>
                  </a:lnTo>
                  <a:lnTo>
                    <a:pt x="343" y="548"/>
                  </a:lnTo>
                  <a:lnTo>
                    <a:pt x="374" y="536"/>
                  </a:lnTo>
                  <a:lnTo>
                    <a:pt x="408" y="524"/>
                  </a:lnTo>
                  <a:lnTo>
                    <a:pt x="445" y="509"/>
                  </a:lnTo>
                  <a:lnTo>
                    <a:pt x="482" y="489"/>
                  </a:lnTo>
                  <a:lnTo>
                    <a:pt x="515" y="472"/>
                  </a:lnTo>
                  <a:lnTo>
                    <a:pt x="528" y="462"/>
                  </a:lnTo>
                  <a:lnTo>
                    <a:pt x="538" y="452"/>
                  </a:lnTo>
                  <a:lnTo>
                    <a:pt x="544" y="445"/>
                  </a:lnTo>
                  <a:lnTo>
                    <a:pt x="546" y="435"/>
                  </a:lnTo>
                  <a:lnTo>
                    <a:pt x="546" y="435"/>
                  </a:lnTo>
                  <a:lnTo>
                    <a:pt x="546" y="427"/>
                  </a:lnTo>
                  <a:lnTo>
                    <a:pt x="544" y="421"/>
                  </a:lnTo>
                  <a:lnTo>
                    <a:pt x="542" y="415"/>
                  </a:lnTo>
                  <a:lnTo>
                    <a:pt x="538" y="411"/>
                  </a:lnTo>
                  <a:lnTo>
                    <a:pt x="528" y="406"/>
                  </a:lnTo>
                  <a:lnTo>
                    <a:pt x="519" y="402"/>
                  </a:lnTo>
                  <a:lnTo>
                    <a:pt x="509" y="400"/>
                  </a:lnTo>
                  <a:lnTo>
                    <a:pt x="499" y="400"/>
                  </a:lnTo>
                  <a:lnTo>
                    <a:pt x="491" y="400"/>
                  </a:lnTo>
                  <a:lnTo>
                    <a:pt x="491" y="400"/>
                  </a:lnTo>
                  <a:lnTo>
                    <a:pt x="513" y="388"/>
                  </a:lnTo>
                  <a:lnTo>
                    <a:pt x="563" y="365"/>
                  </a:lnTo>
                  <a:lnTo>
                    <a:pt x="591" y="349"/>
                  </a:lnTo>
                  <a:lnTo>
                    <a:pt x="614" y="333"/>
                  </a:lnTo>
                  <a:lnTo>
                    <a:pt x="632" y="320"/>
                  </a:lnTo>
                  <a:lnTo>
                    <a:pt x="636" y="314"/>
                  </a:lnTo>
                  <a:lnTo>
                    <a:pt x="638" y="308"/>
                  </a:lnTo>
                  <a:lnTo>
                    <a:pt x="638" y="308"/>
                  </a:lnTo>
                  <a:lnTo>
                    <a:pt x="636" y="300"/>
                  </a:lnTo>
                  <a:lnTo>
                    <a:pt x="632" y="293"/>
                  </a:lnTo>
                  <a:lnTo>
                    <a:pt x="626" y="289"/>
                  </a:lnTo>
                  <a:lnTo>
                    <a:pt x="620" y="285"/>
                  </a:lnTo>
                  <a:lnTo>
                    <a:pt x="608" y="283"/>
                  </a:lnTo>
                  <a:lnTo>
                    <a:pt x="602" y="283"/>
                  </a:lnTo>
                  <a:lnTo>
                    <a:pt x="602" y="283"/>
                  </a:lnTo>
                  <a:lnTo>
                    <a:pt x="616" y="277"/>
                  </a:lnTo>
                  <a:lnTo>
                    <a:pt x="632" y="269"/>
                  </a:lnTo>
                  <a:lnTo>
                    <a:pt x="647" y="261"/>
                  </a:lnTo>
                  <a:lnTo>
                    <a:pt x="663" y="250"/>
                  </a:lnTo>
                  <a:lnTo>
                    <a:pt x="675" y="238"/>
                  </a:lnTo>
                  <a:lnTo>
                    <a:pt x="678" y="232"/>
                  </a:lnTo>
                  <a:lnTo>
                    <a:pt x="682" y="224"/>
                  </a:lnTo>
                  <a:lnTo>
                    <a:pt x="684" y="219"/>
                  </a:lnTo>
                  <a:lnTo>
                    <a:pt x="682" y="211"/>
                  </a:lnTo>
                  <a:lnTo>
                    <a:pt x="682" y="211"/>
                  </a:lnTo>
                  <a:lnTo>
                    <a:pt x="680" y="205"/>
                  </a:lnTo>
                  <a:lnTo>
                    <a:pt x="677" y="199"/>
                  </a:lnTo>
                  <a:lnTo>
                    <a:pt x="673" y="195"/>
                  </a:lnTo>
                  <a:lnTo>
                    <a:pt x="667" y="193"/>
                  </a:lnTo>
                  <a:lnTo>
                    <a:pt x="657" y="189"/>
                  </a:lnTo>
                  <a:lnTo>
                    <a:pt x="645" y="189"/>
                  </a:lnTo>
                  <a:lnTo>
                    <a:pt x="634" y="189"/>
                  </a:lnTo>
                  <a:lnTo>
                    <a:pt x="624" y="191"/>
                  </a:lnTo>
                  <a:lnTo>
                    <a:pt x="616" y="195"/>
                  </a:lnTo>
                  <a:lnTo>
                    <a:pt x="616" y="195"/>
                  </a:lnTo>
                  <a:lnTo>
                    <a:pt x="618" y="187"/>
                  </a:lnTo>
                  <a:lnTo>
                    <a:pt x="622" y="170"/>
                  </a:lnTo>
                  <a:lnTo>
                    <a:pt x="628" y="144"/>
                  </a:lnTo>
                  <a:lnTo>
                    <a:pt x="628" y="131"/>
                  </a:lnTo>
                  <a:lnTo>
                    <a:pt x="628" y="115"/>
                  </a:lnTo>
                  <a:lnTo>
                    <a:pt x="624" y="100"/>
                  </a:lnTo>
                  <a:lnTo>
                    <a:pt x="620" y="82"/>
                  </a:lnTo>
                  <a:lnTo>
                    <a:pt x="612" y="67"/>
                  </a:lnTo>
                  <a:lnTo>
                    <a:pt x="601" y="53"/>
                  </a:lnTo>
                  <a:lnTo>
                    <a:pt x="587" y="39"/>
                  </a:lnTo>
                  <a:lnTo>
                    <a:pt x="567" y="26"/>
                  </a:lnTo>
                  <a:lnTo>
                    <a:pt x="544" y="16"/>
                  </a:lnTo>
                  <a:lnTo>
                    <a:pt x="517" y="8"/>
                  </a:lnTo>
                  <a:lnTo>
                    <a:pt x="517" y="8"/>
                  </a:lnTo>
                  <a:lnTo>
                    <a:pt x="487" y="2"/>
                  </a:lnTo>
                  <a:lnTo>
                    <a:pt x="464" y="0"/>
                  </a:lnTo>
                  <a:lnTo>
                    <a:pt x="443" y="2"/>
                  </a:lnTo>
                  <a:lnTo>
                    <a:pt x="425" y="4"/>
                  </a:lnTo>
                  <a:lnTo>
                    <a:pt x="411" y="10"/>
                  </a:lnTo>
                  <a:lnTo>
                    <a:pt x="400" y="18"/>
                  </a:lnTo>
                  <a:lnTo>
                    <a:pt x="390" y="28"/>
                  </a:lnTo>
                  <a:lnTo>
                    <a:pt x="384" y="37"/>
                  </a:lnTo>
                  <a:lnTo>
                    <a:pt x="380" y="49"/>
                  </a:lnTo>
                  <a:lnTo>
                    <a:pt x="380" y="61"/>
                  </a:lnTo>
                  <a:lnTo>
                    <a:pt x="380" y="72"/>
                  </a:lnTo>
                  <a:lnTo>
                    <a:pt x="382" y="84"/>
                  </a:lnTo>
                  <a:lnTo>
                    <a:pt x="386" y="96"/>
                  </a:lnTo>
                  <a:lnTo>
                    <a:pt x="392" y="107"/>
                  </a:lnTo>
                  <a:lnTo>
                    <a:pt x="398" y="115"/>
                  </a:lnTo>
                  <a:lnTo>
                    <a:pt x="406" y="125"/>
                  </a:lnTo>
                  <a:lnTo>
                    <a:pt x="406" y="125"/>
                  </a:lnTo>
                  <a:lnTo>
                    <a:pt x="384" y="113"/>
                  </a:lnTo>
                  <a:lnTo>
                    <a:pt x="361" y="106"/>
                  </a:lnTo>
                  <a:lnTo>
                    <a:pt x="332" y="98"/>
                  </a:lnTo>
                  <a:lnTo>
                    <a:pt x="316" y="94"/>
                  </a:lnTo>
                  <a:lnTo>
                    <a:pt x="298" y="92"/>
                  </a:lnTo>
                  <a:lnTo>
                    <a:pt x="281" y="92"/>
                  </a:lnTo>
                  <a:lnTo>
                    <a:pt x="261" y="94"/>
                  </a:lnTo>
                  <a:lnTo>
                    <a:pt x="244" y="98"/>
                  </a:lnTo>
                  <a:lnTo>
                    <a:pt x="226" y="106"/>
                  </a:lnTo>
                  <a:lnTo>
                    <a:pt x="209" y="113"/>
                  </a:lnTo>
                  <a:lnTo>
                    <a:pt x="193" y="127"/>
                  </a:lnTo>
                  <a:lnTo>
                    <a:pt x="193" y="127"/>
                  </a:lnTo>
                  <a:lnTo>
                    <a:pt x="180" y="139"/>
                  </a:lnTo>
                  <a:lnTo>
                    <a:pt x="172" y="152"/>
                  </a:lnTo>
                  <a:lnTo>
                    <a:pt x="170" y="162"/>
                  </a:lnTo>
                  <a:lnTo>
                    <a:pt x="172" y="172"/>
                  </a:lnTo>
                  <a:lnTo>
                    <a:pt x="178" y="182"/>
                  </a:lnTo>
                  <a:lnTo>
                    <a:pt x="187" y="187"/>
                  </a:lnTo>
                  <a:lnTo>
                    <a:pt x="199" y="195"/>
                  </a:lnTo>
                  <a:lnTo>
                    <a:pt x="211" y="201"/>
                  </a:lnTo>
                  <a:lnTo>
                    <a:pt x="240" y="209"/>
                  </a:lnTo>
                  <a:lnTo>
                    <a:pt x="267" y="215"/>
                  </a:lnTo>
                  <a:lnTo>
                    <a:pt x="295" y="219"/>
                  </a:lnTo>
                  <a:lnTo>
                    <a:pt x="295" y="219"/>
                  </a:lnTo>
                  <a:lnTo>
                    <a:pt x="283" y="226"/>
                  </a:lnTo>
                  <a:lnTo>
                    <a:pt x="254" y="250"/>
                  </a:lnTo>
                  <a:lnTo>
                    <a:pt x="215" y="285"/>
                  </a:lnTo>
                  <a:lnTo>
                    <a:pt x="193" y="308"/>
                  </a:lnTo>
                  <a:lnTo>
                    <a:pt x="172" y="332"/>
                  </a:lnTo>
                  <a:lnTo>
                    <a:pt x="150" y="359"/>
                  </a:lnTo>
                  <a:lnTo>
                    <a:pt x="131" y="386"/>
                  </a:lnTo>
                  <a:lnTo>
                    <a:pt x="115" y="417"/>
                  </a:lnTo>
                  <a:lnTo>
                    <a:pt x="102" y="448"/>
                  </a:lnTo>
                  <a:lnTo>
                    <a:pt x="98" y="464"/>
                  </a:lnTo>
                  <a:lnTo>
                    <a:pt x="94" y="482"/>
                  </a:lnTo>
                  <a:lnTo>
                    <a:pt x="90" y="497"/>
                  </a:lnTo>
                  <a:lnTo>
                    <a:pt x="90" y="515"/>
                  </a:lnTo>
                  <a:lnTo>
                    <a:pt x="90" y="532"/>
                  </a:lnTo>
                  <a:lnTo>
                    <a:pt x="92" y="548"/>
                  </a:lnTo>
                  <a:lnTo>
                    <a:pt x="96" y="565"/>
                  </a:lnTo>
                  <a:lnTo>
                    <a:pt x="102" y="583"/>
                  </a:lnTo>
                  <a:lnTo>
                    <a:pt x="102" y="583"/>
                  </a:lnTo>
                  <a:lnTo>
                    <a:pt x="88" y="579"/>
                  </a:lnTo>
                  <a:lnTo>
                    <a:pt x="72" y="577"/>
                  </a:lnTo>
                  <a:lnTo>
                    <a:pt x="57" y="575"/>
                  </a:lnTo>
                  <a:lnTo>
                    <a:pt x="39" y="577"/>
                  </a:lnTo>
                  <a:lnTo>
                    <a:pt x="30" y="579"/>
                  </a:lnTo>
                  <a:lnTo>
                    <a:pt x="22" y="581"/>
                  </a:lnTo>
                  <a:lnTo>
                    <a:pt x="16" y="585"/>
                  </a:lnTo>
                  <a:lnTo>
                    <a:pt x="10" y="591"/>
                  </a:lnTo>
                  <a:lnTo>
                    <a:pt x="4" y="597"/>
                  </a:lnTo>
                  <a:lnTo>
                    <a:pt x="2" y="604"/>
                  </a:lnTo>
                  <a:lnTo>
                    <a:pt x="2" y="604"/>
                  </a:lnTo>
                  <a:lnTo>
                    <a:pt x="0" y="614"/>
                  </a:lnTo>
                  <a:lnTo>
                    <a:pt x="2" y="620"/>
                  </a:lnTo>
                  <a:lnTo>
                    <a:pt x="8" y="626"/>
                  </a:lnTo>
                  <a:lnTo>
                    <a:pt x="14" y="632"/>
                  </a:lnTo>
                  <a:lnTo>
                    <a:pt x="20" y="636"/>
                  </a:lnTo>
                  <a:lnTo>
                    <a:pt x="30" y="637"/>
                  </a:lnTo>
                  <a:lnTo>
                    <a:pt x="49" y="641"/>
                  </a:lnTo>
                  <a:lnTo>
                    <a:pt x="69" y="643"/>
                  </a:lnTo>
                  <a:lnTo>
                    <a:pt x="86" y="643"/>
                  </a:lnTo>
                  <a:lnTo>
                    <a:pt x="104" y="641"/>
                  </a:lnTo>
                  <a:lnTo>
                    <a:pt x="104" y="641"/>
                  </a:lnTo>
                  <a:lnTo>
                    <a:pt x="94" y="651"/>
                  </a:lnTo>
                  <a:lnTo>
                    <a:pt x="86" y="661"/>
                  </a:lnTo>
                  <a:lnTo>
                    <a:pt x="78" y="674"/>
                  </a:lnTo>
                  <a:lnTo>
                    <a:pt x="74" y="688"/>
                  </a:lnTo>
                  <a:lnTo>
                    <a:pt x="74" y="694"/>
                  </a:lnTo>
                  <a:lnTo>
                    <a:pt x="74" y="700"/>
                  </a:lnTo>
                  <a:lnTo>
                    <a:pt x="78" y="708"/>
                  </a:lnTo>
                  <a:lnTo>
                    <a:pt x="82" y="713"/>
                  </a:lnTo>
                  <a:lnTo>
                    <a:pt x="90" y="717"/>
                  </a:lnTo>
                  <a:lnTo>
                    <a:pt x="100" y="721"/>
                  </a:lnTo>
                  <a:lnTo>
                    <a:pt x="100" y="721"/>
                  </a:lnTo>
                  <a:lnTo>
                    <a:pt x="109" y="725"/>
                  </a:lnTo>
                  <a:lnTo>
                    <a:pt x="119" y="725"/>
                  </a:lnTo>
                  <a:lnTo>
                    <a:pt x="125" y="725"/>
                  </a:lnTo>
                  <a:lnTo>
                    <a:pt x="131" y="723"/>
                  </a:lnTo>
                  <a:lnTo>
                    <a:pt x="135" y="719"/>
                  </a:lnTo>
                  <a:lnTo>
                    <a:pt x="139" y="713"/>
                  </a:lnTo>
                  <a:lnTo>
                    <a:pt x="141" y="702"/>
                  </a:lnTo>
                  <a:lnTo>
                    <a:pt x="141" y="690"/>
                  </a:lnTo>
                  <a:lnTo>
                    <a:pt x="139" y="678"/>
                  </a:lnTo>
                  <a:lnTo>
                    <a:pt x="135" y="669"/>
                  </a:lnTo>
                  <a:lnTo>
                    <a:pt x="135" y="669"/>
                  </a:lnTo>
                  <a:lnTo>
                    <a:pt x="139" y="673"/>
                  </a:lnTo>
                  <a:lnTo>
                    <a:pt x="148" y="682"/>
                  </a:lnTo>
                  <a:lnTo>
                    <a:pt x="166" y="698"/>
                  </a:lnTo>
                  <a:lnTo>
                    <a:pt x="191" y="717"/>
                  </a:lnTo>
                  <a:lnTo>
                    <a:pt x="209" y="727"/>
                  </a:lnTo>
                  <a:lnTo>
                    <a:pt x="228" y="739"/>
                  </a:lnTo>
                  <a:lnTo>
                    <a:pt x="252" y="749"/>
                  </a:lnTo>
                  <a:lnTo>
                    <a:pt x="277" y="758"/>
                  </a:lnTo>
                  <a:lnTo>
                    <a:pt x="306" y="768"/>
                  </a:lnTo>
                  <a:lnTo>
                    <a:pt x="337" y="776"/>
                  </a:lnTo>
                  <a:lnTo>
                    <a:pt x="373" y="784"/>
                  </a:lnTo>
                  <a:lnTo>
                    <a:pt x="411" y="789"/>
                  </a:lnTo>
                  <a:lnTo>
                    <a:pt x="411" y="789"/>
                  </a:lnTo>
                  <a:lnTo>
                    <a:pt x="408" y="803"/>
                  </a:lnTo>
                  <a:lnTo>
                    <a:pt x="402" y="819"/>
                  </a:lnTo>
                  <a:lnTo>
                    <a:pt x="398" y="838"/>
                  </a:lnTo>
                  <a:lnTo>
                    <a:pt x="396" y="856"/>
                  </a:lnTo>
                  <a:lnTo>
                    <a:pt x="396" y="871"/>
                  </a:lnTo>
                  <a:lnTo>
                    <a:pt x="398" y="879"/>
                  </a:lnTo>
                  <a:lnTo>
                    <a:pt x="402" y="885"/>
                  </a:lnTo>
                  <a:lnTo>
                    <a:pt x="406" y="889"/>
                  </a:lnTo>
                  <a:lnTo>
                    <a:pt x="411" y="891"/>
                  </a:lnTo>
                  <a:lnTo>
                    <a:pt x="411" y="891"/>
                  </a:lnTo>
                  <a:lnTo>
                    <a:pt x="417" y="891"/>
                  </a:lnTo>
                  <a:lnTo>
                    <a:pt x="423" y="891"/>
                  </a:lnTo>
                  <a:lnTo>
                    <a:pt x="429" y="889"/>
                  </a:lnTo>
                  <a:lnTo>
                    <a:pt x="433" y="885"/>
                  </a:lnTo>
                  <a:lnTo>
                    <a:pt x="441" y="877"/>
                  </a:lnTo>
                  <a:lnTo>
                    <a:pt x="447" y="867"/>
                  </a:lnTo>
                  <a:lnTo>
                    <a:pt x="450" y="856"/>
                  </a:lnTo>
                  <a:lnTo>
                    <a:pt x="452" y="846"/>
                  </a:lnTo>
                  <a:lnTo>
                    <a:pt x="454" y="836"/>
                  </a:lnTo>
                  <a:lnTo>
                    <a:pt x="454" y="836"/>
                  </a:lnTo>
                  <a:lnTo>
                    <a:pt x="454" y="848"/>
                  </a:lnTo>
                  <a:lnTo>
                    <a:pt x="458" y="860"/>
                  </a:lnTo>
                  <a:lnTo>
                    <a:pt x="460" y="871"/>
                  </a:lnTo>
                  <a:lnTo>
                    <a:pt x="466" y="883"/>
                  </a:lnTo>
                  <a:lnTo>
                    <a:pt x="474" y="893"/>
                  </a:lnTo>
                  <a:lnTo>
                    <a:pt x="478" y="895"/>
                  </a:lnTo>
                  <a:lnTo>
                    <a:pt x="484" y="897"/>
                  </a:lnTo>
                  <a:lnTo>
                    <a:pt x="489" y="897"/>
                  </a:lnTo>
                  <a:lnTo>
                    <a:pt x="495" y="895"/>
                  </a:lnTo>
                  <a:lnTo>
                    <a:pt x="495" y="895"/>
                  </a:lnTo>
                  <a:lnTo>
                    <a:pt x="501" y="891"/>
                  </a:lnTo>
                  <a:lnTo>
                    <a:pt x="505" y="887"/>
                  </a:lnTo>
                  <a:lnTo>
                    <a:pt x="507" y="881"/>
                  </a:lnTo>
                  <a:lnTo>
                    <a:pt x="511" y="875"/>
                  </a:lnTo>
                  <a:lnTo>
                    <a:pt x="511" y="864"/>
                  </a:lnTo>
                  <a:lnTo>
                    <a:pt x="509" y="848"/>
                  </a:lnTo>
                  <a:lnTo>
                    <a:pt x="503" y="819"/>
                  </a:lnTo>
                  <a:lnTo>
                    <a:pt x="499" y="805"/>
                  </a:lnTo>
                  <a:lnTo>
                    <a:pt x="499" y="7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53"/>
            <p:cNvSpPr>
              <a:spLocks/>
            </p:cNvSpPr>
            <p:nvPr/>
          </p:nvSpPr>
          <p:spPr bwMode="auto">
            <a:xfrm rot="2262775">
              <a:off x="2078902" y="2179517"/>
              <a:ext cx="195361" cy="113358"/>
            </a:xfrm>
            <a:custGeom>
              <a:avLst/>
              <a:gdLst>
                <a:gd name="T0" fmla="*/ 0 w 161"/>
                <a:gd name="T1" fmla="*/ 0 h 96"/>
                <a:gd name="T2" fmla="*/ 0 w 161"/>
                <a:gd name="T3" fmla="*/ 0 h 96"/>
                <a:gd name="T4" fmla="*/ 9 w 161"/>
                <a:gd name="T5" fmla="*/ 12 h 96"/>
                <a:gd name="T6" fmla="*/ 31 w 161"/>
                <a:gd name="T7" fmla="*/ 35 h 96"/>
                <a:gd name="T8" fmla="*/ 42 w 161"/>
                <a:gd name="T9" fmla="*/ 47 h 96"/>
                <a:gd name="T10" fmla="*/ 56 w 161"/>
                <a:gd name="T11" fmla="*/ 57 h 96"/>
                <a:gd name="T12" fmla="*/ 64 w 161"/>
                <a:gd name="T13" fmla="*/ 61 h 96"/>
                <a:gd name="T14" fmla="*/ 70 w 161"/>
                <a:gd name="T15" fmla="*/ 63 h 96"/>
                <a:gd name="T16" fmla="*/ 75 w 161"/>
                <a:gd name="T17" fmla="*/ 63 h 96"/>
                <a:gd name="T18" fmla="*/ 81 w 161"/>
                <a:gd name="T19" fmla="*/ 61 h 96"/>
                <a:gd name="T20" fmla="*/ 81 w 161"/>
                <a:gd name="T21" fmla="*/ 61 h 96"/>
                <a:gd name="T22" fmla="*/ 89 w 161"/>
                <a:gd name="T23" fmla="*/ 55 h 96"/>
                <a:gd name="T24" fmla="*/ 99 w 161"/>
                <a:gd name="T25" fmla="*/ 47 h 96"/>
                <a:gd name="T26" fmla="*/ 113 w 161"/>
                <a:gd name="T27" fmla="*/ 33 h 96"/>
                <a:gd name="T28" fmla="*/ 120 w 161"/>
                <a:gd name="T29" fmla="*/ 29 h 96"/>
                <a:gd name="T30" fmla="*/ 126 w 161"/>
                <a:gd name="T31" fmla="*/ 27 h 96"/>
                <a:gd name="T32" fmla="*/ 134 w 161"/>
                <a:gd name="T33" fmla="*/ 29 h 96"/>
                <a:gd name="T34" fmla="*/ 142 w 161"/>
                <a:gd name="T35" fmla="*/ 37 h 96"/>
                <a:gd name="T36" fmla="*/ 142 w 161"/>
                <a:gd name="T37" fmla="*/ 37 h 96"/>
                <a:gd name="T38" fmla="*/ 144 w 161"/>
                <a:gd name="T39" fmla="*/ 41 h 96"/>
                <a:gd name="T40" fmla="*/ 146 w 161"/>
                <a:gd name="T41" fmla="*/ 47 h 96"/>
                <a:gd name="T42" fmla="*/ 146 w 161"/>
                <a:gd name="T43" fmla="*/ 53 h 96"/>
                <a:gd name="T44" fmla="*/ 146 w 161"/>
                <a:gd name="T45" fmla="*/ 57 h 96"/>
                <a:gd name="T46" fmla="*/ 140 w 161"/>
                <a:gd name="T47" fmla="*/ 66 h 96"/>
                <a:gd name="T48" fmla="*/ 132 w 161"/>
                <a:gd name="T49" fmla="*/ 76 h 96"/>
                <a:gd name="T50" fmla="*/ 116 w 161"/>
                <a:gd name="T51" fmla="*/ 90 h 96"/>
                <a:gd name="T52" fmla="*/ 109 w 161"/>
                <a:gd name="T53" fmla="*/ 96 h 96"/>
                <a:gd name="T54" fmla="*/ 109 w 161"/>
                <a:gd name="T55" fmla="*/ 96 h 96"/>
                <a:gd name="T56" fmla="*/ 120 w 161"/>
                <a:gd name="T57" fmla="*/ 90 h 96"/>
                <a:gd name="T58" fmla="*/ 130 w 161"/>
                <a:gd name="T59" fmla="*/ 84 h 96"/>
                <a:gd name="T60" fmla="*/ 142 w 161"/>
                <a:gd name="T61" fmla="*/ 74 h 96"/>
                <a:gd name="T62" fmla="*/ 153 w 161"/>
                <a:gd name="T63" fmla="*/ 65 h 96"/>
                <a:gd name="T64" fmla="*/ 157 w 161"/>
                <a:gd name="T65" fmla="*/ 59 h 96"/>
                <a:gd name="T66" fmla="*/ 159 w 161"/>
                <a:gd name="T67" fmla="*/ 53 h 96"/>
                <a:gd name="T68" fmla="*/ 161 w 161"/>
                <a:gd name="T69" fmla="*/ 45 h 96"/>
                <a:gd name="T70" fmla="*/ 161 w 161"/>
                <a:gd name="T71" fmla="*/ 37 h 96"/>
                <a:gd name="T72" fmla="*/ 159 w 161"/>
                <a:gd name="T73" fmla="*/ 29 h 96"/>
                <a:gd name="T74" fmla="*/ 153 w 161"/>
                <a:gd name="T75" fmla="*/ 22 h 96"/>
                <a:gd name="T76" fmla="*/ 153 w 161"/>
                <a:gd name="T77" fmla="*/ 22 h 96"/>
                <a:gd name="T78" fmla="*/ 148 w 161"/>
                <a:gd name="T79" fmla="*/ 16 h 96"/>
                <a:gd name="T80" fmla="*/ 142 w 161"/>
                <a:gd name="T81" fmla="*/ 10 h 96"/>
                <a:gd name="T82" fmla="*/ 136 w 161"/>
                <a:gd name="T83" fmla="*/ 8 h 96"/>
                <a:gd name="T84" fmla="*/ 130 w 161"/>
                <a:gd name="T85" fmla="*/ 8 h 96"/>
                <a:gd name="T86" fmla="*/ 124 w 161"/>
                <a:gd name="T87" fmla="*/ 10 h 96"/>
                <a:gd name="T88" fmla="*/ 118 w 161"/>
                <a:gd name="T89" fmla="*/ 12 h 96"/>
                <a:gd name="T90" fmla="*/ 107 w 161"/>
                <a:gd name="T91" fmla="*/ 22 h 96"/>
                <a:gd name="T92" fmla="*/ 85 w 161"/>
                <a:gd name="T93" fmla="*/ 41 h 96"/>
                <a:gd name="T94" fmla="*/ 77 w 161"/>
                <a:gd name="T95" fmla="*/ 47 h 96"/>
                <a:gd name="T96" fmla="*/ 74 w 161"/>
                <a:gd name="T97" fmla="*/ 47 h 96"/>
                <a:gd name="T98" fmla="*/ 70 w 161"/>
                <a:gd name="T99" fmla="*/ 47 h 96"/>
                <a:gd name="T100" fmla="*/ 70 w 161"/>
                <a:gd name="T101" fmla="*/ 47 h 96"/>
                <a:gd name="T102" fmla="*/ 50 w 161"/>
                <a:gd name="T103" fmla="*/ 37 h 96"/>
                <a:gd name="T104" fmla="*/ 29 w 161"/>
                <a:gd name="T105" fmla="*/ 22 h 96"/>
                <a:gd name="T106" fmla="*/ 0 w 161"/>
                <a:gd name="T10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1" h="96">
                  <a:moveTo>
                    <a:pt x="0" y="0"/>
                  </a:moveTo>
                  <a:lnTo>
                    <a:pt x="0" y="0"/>
                  </a:lnTo>
                  <a:lnTo>
                    <a:pt x="9" y="12"/>
                  </a:lnTo>
                  <a:lnTo>
                    <a:pt x="31" y="35"/>
                  </a:lnTo>
                  <a:lnTo>
                    <a:pt x="42" y="47"/>
                  </a:lnTo>
                  <a:lnTo>
                    <a:pt x="56" y="57"/>
                  </a:lnTo>
                  <a:lnTo>
                    <a:pt x="64" y="61"/>
                  </a:lnTo>
                  <a:lnTo>
                    <a:pt x="70" y="63"/>
                  </a:lnTo>
                  <a:lnTo>
                    <a:pt x="75" y="63"/>
                  </a:lnTo>
                  <a:lnTo>
                    <a:pt x="81" y="61"/>
                  </a:lnTo>
                  <a:lnTo>
                    <a:pt x="81" y="61"/>
                  </a:lnTo>
                  <a:lnTo>
                    <a:pt x="89" y="55"/>
                  </a:lnTo>
                  <a:lnTo>
                    <a:pt x="99" y="47"/>
                  </a:lnTo>
                  <a:lnTo>
                    <a:pt x="113" y="33"/>
                  </a:lnTo>
                  <a:lnTo>
                    <a:pt x="120" y="29"/>
                  </a:lnTo>
                  <a:lnTo>
                    <a:pt x="126" y="27"/>
                  </a:lnTo>
                  <a:lnTo>
                    <a:pt x="134" y="29"/>
                  </a:lnTo>
                  <a:lnTo>
                    <a:pt x="142" y="37"/>
                  </a:lnTo>
                  <a:lnTo>
                    <a:pt x="142" y="37"/>
                  </a:lnTo>
                  <a:lnTo>
                    <a:pt x="144" y="41"/>
                  </a:lnTo>
                  <a:lnTo>
                    <a:pt x="146" y="47"/>
                  </a:lnTo>
                  <a:lnTo>
                    <a:pt x="146" y="53"/>
                  </a:lnTo>
                  <a:lnTo>
                    <a:pt x="146" y="57"/>
                  </a:lnTo>
                  <a:lnTo>
                    <a:pt x="140" y="66"/>
                  </a:lnTo>
                  <a:lnTo>
                    <a:pt x="132" y="76"/>
                  </a:lnTo>
                  <a:lnTo>
                    <a:pt x="116" y="90"/>
                  </a:lnTo>
                  <a:lnTo>
                    <a:pt x="109" y="96"/>
                  </a:lnTo>
                  <a:lnTo>
                    <a:pt x="109" y="96"/>
                  </a:lnTo>
                  <a:lnTo>
                    <a:pt x="120" y="90"/>
                  </a:lnTo>
                  <a:lnTo>
                    <a:pt x="130" y="84"/>
                  </a:lnTo>
                  <a:lnTo>
                    <a:pt x="142" y="74"/>
                  </a:lnTo>
                  <a:lnTo>
                    <a:pt x="153" y="65"/>
                  </a:lnTo>
                  <a:lnTo>
                    <a:pt x="157" y="59"/>
                  </a:lnTo>
                  <a:lnTo>
                    <a:pt x="159" y="53"/>
                  </a:lnTo>
                  <a:lnTo>
                    <a:pt x="161" y="45"/>
                  </a:lnTo>
                  <a:lnTo>
                    <a:pt x="161" y="37"/>
                  </a:lnTo>
                  <a:lnTo>
                    <a:pt x="159" y="29"/>
                  </a:lnTo>
                  <a:lnTo>
                    <a:pt x="153" y="22"/>
                  </a:lnTo>
                  <a:lnTo>
                    <a:pt x="153" y="22"/>
                  </a:lnTo>
                  <a:lnTo>
                    <a:pt x="148" y="16"/>
                  </a:lnTo>
                  <a:lnTo>
                    <a:pt x="142" y="10"/>
                  </a:lnTo>
                  <a:lnTo>
                    <a:pt x="136" y="8"/>
                  </a:lnTo>
                  <a:lnTo>
                    <a:pt x="130" y="8"/>
                  </a:lnTo>
                  <a:lnTo>
                    <a:pt x="124" y="10"/>
                  </a:lnTo>
                  <a:lnTo>
                    <a:pt x="118" y="12"/>
                  </a:lnTo>
                  <a:lnTo>
                    <a:pt x="107" y="22"/>
                  </a:lnTo>
                  <a:lnTo>
                    <a:pt x="85" y="41"/>
                  </a:lnTo>
                  <a:lnTo>
                    <a:pt x="77" y="47"/>
                  </a:lnTo>
                  <a:lnTo>
                    <a:pt x="74" y="47"/>
                  </a:lnTo>
                  <a:lnTo>
                    <a:pt x="70" y="47"/>
                  </a:lnTo>
                  <a:lnTo>
                    <a:pt x="70" y="47"/>
                  </a:lnTo>
                  <a:lnTo>
                    <a:pt x="50" y="37"/>
                  </a:lnTo>
                  <a:lnTo>
                    <a:pt x="29" y="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55"/>
            <p:cNvSpPr>
              <a:spLocks/>
            </p:cNvSpPr>
            <p:nvPr/>
          </p:nvSpPr>
          <p:spPr bwMode="auto">
            <a:xfrm rot="2262775">
              <a:off x="1960514" y="2148423"/>
              <a:ext cx="74768" cy="69945"/>
            </a:xfrm>
            <a:custGeom>
              <a:avLst/>
              <a:gdLst>
                <a:gd name="T0" fmla="*/ 45 w 60"/>
                <a:gd name="T1" fmla="*/ 12 h 59"/>
                <a:gd name="T2" fmla="*/ 45 w 60"/>
                <a:gd name="T3" fmla="*/ 12 h 59"/>
                <a:gd name="T4" fmla="*/ 55 w 60"/>
                <a:gd name="T5" fmla="*/ 24 h 59"/>
                <a:gd name="T6" fmla="*/ 58 w 60"/>
                <a:gd name="T7" fmla="*/ 33 h 59"/>
                <a:gd name="T8" fmla="*/ 60 w 60"/>
                <a:gd name="T9" fmla="*/ 45 h 59"/>
                <a:gd name="T10" fmla="*/ 58 w 60"/>
                <a:gd name="T11" fmla="*/ 49 h 59"/>
                <a:gd name="T12" fmla="*/ 56 w 60"/>
                <a:gd name="T13" fmla="*/ 53 h 59"/>
                <a:gd name="T14" fmla="*/ 56 w 60"/>
                <a:gd name="T15" fmla="*/ 53 h 59"/>
                <a:gd name="T16" fmla="*/ 53 w 60"/>
                <a:gd name="T17" fmla="*/ 57 h 59"/>
                <a:gd name="T18" fmla="*/ 47 w 60"/>
                <a:gd name="T19" fmla="*/ 59 h 59"/>
                <a:gd name="T20" fmla="*/ 37 w 60"/>
                <a:gd name="T21" fmla="*/ 59 h 59"/>
                <a:gd name="T22" fmla="*/ 25 w 60"/>
                <a:gd name="T23" fmla="*/ 55 h 59"/>
                <a:gd name="T24" fmla="*/ 14 w 60"/>
                <a:gd name="T25" fmla="*/ 47 h 59"/>
                <a:gd name="T26" fmla="*/ 14 w 60"/>
                <a:gd name="T27" fmla="*/ 47 h 59"/>
                <a:gd name="T28" fmla="*/ 4 w 60"/>
                <a:gd name="T29" fmla="*/ 37 h 59"/>
                <a:gd name="T30" fmla="*/ 0 w 60"/>
                <a:gd name="T31" fmla="*/ 26 h 59"/>
                <a:gd name="T32" fmla="*/ 0 w 60"/>
                <a:gd name="T33" fmla="*/ 16 h 59"/>
                <a:gd name="T34" fmla="*/ 0 w 60"/>
                <a:gd name="T35" fmla="*/ 10 h 59"/>
                <a:gd name="T36" fmla="*/ 4 w 60"/>
                <a:gd name="T37" fmla="*/ 6 h 59"/>
                <a:gd name="T38" fmla="*/ 4 w 60"/>
                <a:gd name="T39" fmla="*/ 6 h 59"/>
                <a:gd name="T40" fmla="*/ 8 w 60"/>
                <a:gd name="T41" fmla="*/ 4 h 59"/>
                <a:gd name="T42" fmla="*/ 12 w 60"/>
                <a:gd name="T43" fmla="*/ 2 h 59"/>
                <a:gd name="T44" fmla="*/ 21 w 60"/>
                <a:gd name="T45" fmla="*/ 0 h 59"/>
                <a:gd name="T46" fmla="*/ 33 w 60"/>
                <a:gd name="T47" fmla="*/ 4 h 59"/>
                <a:gd name="T48" fmla="*/ 45 w 60"/>
                <a:gd name="T49" fmla="*/ 1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59">
                  <a:moveTo>
                    <a:pt x="45" y="12"/>
                  </a:moveTo>
                  <a:lnTo>
                    <a:pt x="45" y="12"/>
                  </a:lnTo>
                  <a:lnTo>
                    <a:pt x="55" y="24"/>
                  </a:lnTo>
                  <a:lnTo>
                    <a:pt x="58" y="33"/>
                  </a:lnTo>
                  <a:lnTo>
                    <a:pt x="60" y="45"/>
                  </a:lnTo>
                  <a:lnTo>
                    <a:pt x="58" y="49"/>
                  </a:lnTo>
                  <a:lnTo>
                    <a:pt x="56" y="53"/>
                  </a:lnTo>
                  <a:lnTo>
                    <a:pt x="56" y="53"/>
                  </a:lnTo>
                  <a:lnTo>
                    <a:pt x="53" y="57"/>
                  </a:lnTo>
                  <a:lnTo>
                    <a:pt x="47" y="59"/>
                  </a:lnTo>
                  <a:lnTo>
                    <a:pt x="37" y="59"/>
                  </a:lnTo>
                  <a:lnTo>
                    <a:pt x="25" y="55"/>
                  </a:lnTo>
                  <a:lnTo>
                    <a:pt x="14" y="47"/>
                  </a:lnTo>
                  <a:lnTo>
                    <a:pt x="14" y="47"/>
                  </a:lnTo>
                  <a:lnTo>
                    <a:pt x="4" y="37"/>
                  </a:lnTo>
                  <a:lnTo>
                    <a:pt x="0" y="26"/>
                  </a:lnTo>
                  <a:lnTo>
                    <a:pt x="0" y="16"/>
                  </a:lnTo>
                  <a:lnTo>
                    <a:pt x="0" y="10"/>
                  </a:lnTo>
                  <a:lnTo>
                    <a:pt x="4" y="6"/>
                  </a:lnTo>
                  <a:lnTo>
                    <a:pt x="4" y="6"/>
                  </a:lnTo>
                  <a:lnTo>
                    <a:pt x="8" y="4"/>
                  </a:lnTo>
                  <a:lnTo>
                    <a:pt x="12" y="2"/>
                  </a:lnTo>
                  <a:lnTo>
                    <a:pt x="21" y="0"/>
                  </a:lnTo>
                  <a:lnTo>
                    <a:pt x="33" y="4"/>
                  </a:lnTo>
                  <a:lnTo>
                    <a:pt x="45"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57"/>
            <p:cNvSpPr>
              <a:spLocks/>
            </p:cNvSpPr>
            <p:nvPr/>
          </p:nvSpPr>
          <p:spPr bwMode="auto">
            <a:xfrm rot="2262775">
              <a:off x="2183761" y="2122262"/>
              <a:ext cx="72356" cy="72356"/>
            </a:xfrm>
            <a:custGeom>
              <a:avLst/>
              <a:gdLst>
                <a:gd name="T0" fmla="*/ 47 w 61"/>
                <a:gd name="T1" fmla="*/ 11 h 58"/>
                <a:gd name="T2" fmla="*/ 47 w 61"/>
                <a:gd name="T3" fmla="*/ 11 h 58"/>
                <a:gd name="T4" fmla="*/ 55 w 61"/>
                <a:gd name="T5" fmla="*/ 21 h 58"/>
                <a:gd name="T6" fmla="*/ 61 w 61"/>
                <a:gd name="T7" fmla="*/ 33 h 58"/>
                <a:gd name="T8" fmla="*/ 61 w 61"/>
                <a:gd name="T9" fmla="*/ 43 h 58"/>
                <a:gd name="T10" fmla="*/ 59 w 61"/>
                <a:gd name="T11" fmla="*/ 48 h 58"/>
                <a:gd name="T12" fmla="*/ 57 w 61"/>
                <a:gd name="T13" fmla="*/ 52 h 58"/>
                <a:gd name="T14" fmla="*/ 57 w 61"/>
                <a:gd name="T15" fmla="*/ 52 h 58"/>
                <a:gd name="T16" fmla="*/ 53 w 61"/>
                <a:gd name="T17" fmla="*/ 56 h 58"/>
                <a:gd name="T18" fmla="*/ 49 w 61"/>
                <a:gd name="T19" fmla="*/ 58 h 58"/>
                <a:gd name="T20" fmla="*/ 37 w 61"/>
                <a:gd name="T21" fmla="*/ 58 h 58"/>
                <a:gd name="T22" fmla="*/ 26 w 61"/>
                <a:gd name="T23" fmla="*/ 54 h 58"/>
                <a:gd name="T24" fmla="*/ 14 w 61"/>
                <a:gd name="T25" fmla="*/ 46 h 58"/>
                <a:gd name="T26" fmla="*/ 14 w 61"/>
                <a:gd name="T27" fmla="*/ 46 h 58"/>
                <a:gd name="T28" fmla="*/ 6 w 61"/>
                <a:gd name="T29" fmla="*/ 37 h 58"/>
                <a:gd name="T30" fmla="*/ 0 w 61"/>
                <a:gd name="T31" fmla="*/ 25 h 58"/>
                <a:gd name="T32" fmla="*/ 0 w 61"/>
                <a:gd name="T33" fmla="*/ 13 h 58"/>
                <a:gd name="T34" fmla="*/ 0 w 61"/>
                <a:gd name="T35" fmla="*/ 9 h 58"/>
                <a:gd name="T36" fmla="*/ 4 w 61"/>
                <a:gd name="T37" fmla="*/ 5 h 58"/>
                <a:gd name="T38" fmla="*/ 4 w 61"/>
                <a:gd name="T39" fmla="*/ 5 h 58"/>
                <a:gd name="T40" fmla="*/ 8 w 61"/>
                <a:gd name="T41" fmla="*/ 2 h 58"/>
                <a:gd name="T42" fmla="*/ 12 w 61"/>
                <a:gd name="T43" fmla="*/ 0 h 58"/>
                <a:gd name="T44" fmla="*/ 24 w 61"/>
                <a:gd name="T45" fmla="*/ 0 h 58"/>
                <a:gd name="T46" fmla="*/ 36 w 61"/>
                <a:gd name="T47" fmla="*/ 4 h 58"/>
                <a:gd name="T48" fmla="*/ 47 w 61"/>
                <a:gd name="T49"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8">
                  <a:moveTo>
                    <a:pt x="47" y="11"/>
                  </a:moveTo>
                  <a:lnTo>
                    <a:pt x="47" y="11"/>
                  </a:lnTo>
                  <a:lnTo>
                    <a:pt x="55" y="21"/>
                  </a:lnTo>
                  <a:lnTo>
                    <a:pt x="61" y="33"/>
                  </a:lnTo>
                  <a:lnTo>
                    <a:pt x="61" y="43"/>
                  </a:lnTo>
                  <a:lnTo>
                    <a:pt x="59" y="48"/>
                  </a:lnTo>
                  <a:lnTo>
                    <a:pt x="57" y="52"/>
                  </a:lnTo>
                  <a:lnTo>
                    <a:pt x="57" y="52"/>
                  </a:lnTo>
                  <a:lnTo>
                    <a:pt x="53" y="56"/>
                  </a:lnTo>
                  <a:lnTo>
                    <a:pt x="49" y="58"/>
                  </a:lnTo>
                  <a:lnTo>
                    <a:pt x="37" y="58"/>
                  </a:lnTo>
                  <a:lnTo>
                    <a:pt x="26" y="54"/>
                  </a:lnTo>
                  <a:lnTo>
                    <a:pt x="14" y="46"/>
                  </a:lnTo>
                  <a:lnTo>
                    <a:pt x="14" y="46"/>
                  </a:lnTo>
                  <a:lnTo>
                    <a:pt x="6" y="37"/>
                  </a:lnTo>
                  <a:lnTo>
                    <a:pt x="0" y="25"/>
                  </a:lnTo>
                  <a:lnTo>
                    <a:pt x="0" y="13"/>
                  </a:lnTo>
                  <a:lnTo>
                    <a:pt x="0" y="9"/>
                  </a:lnTo>
                  <a:lnTo>
                    <a:pt x="4" y="5"/>
                  </a:lnTo>
                  <a:lnTo>
                    <a:pt x="4" y="5"/>
                  </a:lnTo>
                  <a:lnTo>
                    <a:pt x="8" y="2"/>
                  </a:lnTo>
                  <a:lnTo>
                    <a:pt x="12" y="0"/>
                  </a:lnTo>
                  <a:lnTo>
                    <a:pt x="24" y="0"/>
                  </a:lnTo>
                  <a:lnTo>
                    <a:pt x="36" y="4"/>
                  </a:lnTo>
                  <a:lnTo>
                    <a:pt x="47"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59"/>
            <p:cNvSpPr>
              <a:spLocks/>
            </p:cNvSpPr>
            <p:nvPr/>
          </p:nvSpPr>
          <p:spPr bwMode="auto">
            <a:xfrm rot="2262775">
              <a:off x="1944276" y="2023220"/>
              <a:ext cx="72356" cy="101298"/>
            </a:xfrm>
            <a:custGeom>
              <a:avLst/>
              <a:gdLst>
                <a:gd name="T0" fmla="*/ 58 w 58"/>
                <a:gd name="T1" fmla="*/ 0 h 86"/>
                <a:gd name="T2" fmla="*/ 58 w 58"/>
                <a:gd name="T3" fmla="*/ 0 h 86"/>
                <a:gd name="T4" fmla="*/ 46 w 58"/>
                <a:gd name="T5" fmla="*/ 2 h 86"/>
                <a:gd name="T6" fmla="*/ 35 w 58"/>
                <a:gd name="T7" fmla="*/ 6 h 86"/>
                <a:gd name="T8" fmla="*/ 23 w 58"/>
                <a:gd name="T9" fmla="*/ 12 h 86"/>
                <a:gd name="T10" fmla="*/ 11 w 58"/>
                <a:gd name="T11" fmla="*/ 24 h 86"/>
                <a:gd name="T12" fmla="*/ 8 w 58"/>
                <a:gd name="T13" fmla="*/ 29 h 86"/>
                <a:gd name="T14" fmla="*/ 4 w 58"/>
                <a:gd name="T15" fmla="*/ 39 h 86"/>
                <a:gd name="T16" fmla="*/ 0 w 58"/>
                <a:gd name="T17" fmla="*/ 49 h 86"/>
                <a:gd name="T18" fmla="*/ 0 w 58"/>
                <a:gd name="T19" fmla="*/ 59 h 86"/>
                <a:gd name="T20" fmla="*/ 0 w 58"/>
                <a:gd name="T21" fmla="*/ 72 h 86"/>
                <a:gd name="T22" fmla="*/ 2 w 58"/>
                <a:gd name="T23" fmla="*/ 86 h 86"/>
                <a:gd name="T24" fmla="*/ 2 w 58"/>
                <a:gd name="T25" fmla="*/ 86 h 86"/>
                <a:gd name="T26" fmla="*/ 8 w 58"/>
                <a:gd name="T27" fmla="*/ 76 h 86"/>
                <a:gd name="T28" fmla="*/ 19 w 58"/>
                <a:gd name="T29" fmla="*/ 51 h 86"/>
                <a:gd name="T30" fmla="*/ 39 w 58"/>
                <a:gd name="T31" fmla="*/ 22 h 86"/>
                <a:gd name="T32" fmla="*/ 48 w 58"/>
                <a:gd name="T33" fmla="*/ 8 h 86"/>
                <a:gd name="T34" fmla="*/ 58 w 58"/>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86">
                  <a:moveTo>
                    <a:pt x="58" y="0"/>
                  </a:moveTo>
                  <a:lnTo>
                    <a:pt x="58" y="0"/>
                  </a:lnTo>
                  <a:lnTo>
                    <a:pt x="46" y="2"/>
                  </a:lnTo>
                  <a:lnTo>
                    <a:pt x="35" y="6"/>
                  </a:lnTo>
                  <a:lnTo>
                    <a:pt x="23" y="12"/>
                  </a:lnTo>
                  <a:lnTo>
                    <a:pt x="11" y="24"/>
                  </a:lnTo>
                  <a:lnTo>
                    <a:pt x="8" y="29"/>
                  </a:lnTo>
                  <a:lnTo>
                    <a:pt x="4" y="39"/>
                  </a:lnTo>
                  <a:lnTo>
                    <a:pt x="0" y="49"/>
                  </a:lnTo>
                  <a:lnTo>
                    <a:pt x="0" y="59"/>
                  </a:lnTo>
                  <a:lnTo>
                    <a:pt x="0" y="72"/>
                  </a:lnTo>
                  <a:lnTo>
                    <a:pt x="2" y="86"/>
                  </a:lnTo>
                  <a:lnTo>
                    <a:pt x="2" y="86"/>
                  </a:lnTo>
                  <a:lnTo>
                    <a:pt x="8" y="76"/>
                  </a:lnTo>
                  <a:lnTo>
                    <a:pt x="19" y="51"/>
                  </a:lnTo>
                  <a:lnTo>
                    <a:pt x="39" y="22"/>
                  </a:lnTo>
                  <a:lnTo>
                    <a:pt x="48" y="8"/>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61"/>
            <p:cNvSpPr>
              <a:spLocks/>
            </p:cNvSpPr>
            <p:nvPr/>
          </p:nvSpPr>
          <p:spPr bwMode="auto">
            <a:xfrm rot="2262775">
              <a:off x="2159636" y="2021193"/>
              <a:ext cx="120593" cy="45826"/>
            </a:xfrm>
            <a:custGeom>
              <a:avLst/>
              <a:gdLst>
                <a:gd name="T0" fmla="*/ 101 w 101"/>
                <a:gd name="T1" fmla="*/ 16 h 37"/>
                <a:gd name="T2" fmla="*/ 101 w 101"/>
                <a:gd name="T3" fmla="*/ 16 h 37"/>
                <a:gd name="T4" fmla="*/ 91 w 101"/>
                <a:gd name="T5" fmla="*/ 8 h 37"/>
                <a:gd name="T6" fmla="*/ 79 w 101"/>
                <a:gd name="T7" fmla="*/ 4 h 37"/>
                <a:gd name="T8" fmla="*/ 66 w 101"/>
                <a:gd name="T9" fmla="*/ 0 h 37"/>
                <a:gd name="T10" fmla="*/ 50 w 101"/>
                <a:gd name="T11" fmla="*/ 0 h 37"/>
                <a:gd name="T12" fmla="*/ 42 w 101"/>
                <a:gd name="T13" fmla="*/ 2 h 37"/>
                <a:gd name="T14" fmla="*/ 33 w 101"/>
                <a:gd name="T15" fmla="*/ 4 h 37"/>
                <a:gd name="T16" fmla="*/ 25 w 101"/>
                <a:gd name="T17" fmla="*/ 10 h 37"/>
                <a:gd name="T18" fmla="*/ 17 w 101"/>
                <a:gd name="T19" fmla="*/ 18 h 37"/>
                <a:gd name="T20" fmla="*/ 7 w 101"/>
                <a:gd name="T21" fmla="*/ 26 h 37"/>
                <a:gd name="T22" fmla="*/ 0 w 101"/>
                <a:gd name="T23" fmla="*/ 37 h 37"/>
                <a:gd name="T24" fmla="*/ 0 w 101"/>
                <a:gd name="T25" fmla="*/ 37 h 37"/>
                <a:gd name="T26" fmla="*/ 11 w 101"/>
                <a:gd name="T27" fmla="*/ 33 h 37"/>
                <a:gd name="T28" fmla="*/ 37 w 101"/>
                <a:gd name="T29" fmla="*/ 26 h 37"/>
                <a:gd name="T30" fmla="*/ 70 w 101"/>
                <a:gd name="T31" fmla="*/ 18 h 37"/>
                <a:gd name="T32" fmla="*/ 85 w 101"/>
                <a:gd name="T33" fmla="*/ 14 h 37"/>
                <a:gd name="T34" fmla="*/ 101 w 101"/>
                <a:gd name="T35"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 h="37">
                  <a:moveTo>
                    <a:pt x="101" y="16"/>
                  </a:moveTo>
                  <a:lnTo>
                    <a:pt x="101" y="16"/>
                  </a:lnTo>
                  <a:lnTo>
                    <a:pt x="91" y="8"/>
                  </a:lnTo>
                  <a:lnTo>
                    <a:pt x="79" y="4"/>
                  </a:lnTo>
                  <a:lnTo>
                    <a:pt x="66" y="0"/>
                  </a:lnTo>
                  <a:lnTo>
                    <a:pt x="50" y="0"/>
                  </a:lnTo>
                  <a:lnTo>
                    <a:pt x="42" y="2"/>
                  </a:lnTo>
                  <a:lnTo>
                    <a:pt x="33" y="4"/>
                  </a:lnTo>
                  <a:lnTo>
                    <a:pt x="25" y="10"/>
                  </a:lnTo>
                  <a:lnTo>
                    <a:pt x="17" y="18"/>
                  </a:lnTo>
                  <a:lnTo>
                    <a:pt x="7" y="26"/>
                  </a:lnTo>
                  <a:lnTo>
                    <a:pt x="0" y="37"/>
                  </a:lnTo>
                  <a:lnTo>
                    <a:pt x="0" y="37"/>
                  </a:lnTo>
                  <a:lnTo>
                    <a:pt x="11" y="33"/>
                  </a:lnTo>
                  <a:lnTo>
                    <a:pt x="37" y="26"/>
                  </a:lnTo>
                  <a:lnTo>
                    <a:pt x="70" y="18"/>
                  </a:lnTo>
                  <a:lnTo>
                    <a:pt x="85" y="14"/>
                  </a:lnTo>
                  <a:lnTo>
                    <a:pt x="101"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63"/>
            <p:cNvSpPr>
              <a:spLocks/>
            </p:cNvSpPr>
            <p:nvPr/>
          </p:nvSpPr>
          <p:spPr bwMode="auto">
            <a:xfrm rot="2262775">
              <a:off x="1863789" y="2254353"/>
              <a:ext cx="337659" cy="253245"/>
            </a:xfrm>
            <a:custGeom>
              <a:avLst/>
              <a:gdLst>
                <a:gd name="T0" fmla="*/ 263 w 278"/>
                <a:gd name="T1" fmla="*/ 201 h 211"/>
                <a:gd name="T2" fmla="*/ 263 w 278"/>
                <a:gd name="T3" fmla="*/ 201 h 211"/>
                <a:gd name="T4" fmla="*/ 270 w 278"/>
                <a:gd name="T5" fmla="*/ 183 h 211"/>
                <a:gd name="T6" fmla="*/ 274 w 278"/>
                <a:gd name="T7" fmla="*/ 168 h 211"/>
                <a:gd name="T8" fmla="*/ 278 w 278"/>
                <a:gd name="T9" fmla="*/ 150 h 211"/>
                <a:gd name="T10" fmla="*/ 278 w 278"/>
                <a:gd name="T11" fmla="*/ 133 h 211"/>
                <a:gd name="T12" fmla="*/ 278 w 278"/>
                <a:gd name="T13" fmla="*/ 117 h 211"/>
                <a:gd name="T14" fmla="*/ 276 w 278"/>
                <a:gd name="T15" fmla="*/ 100 h 211"/>
                <a:gd name="T16" fmla="*/ 270 w 278"/>
                <a:gd name="T17" fmla="*/ 68 h 211"/>
                <a:gd name="T18" fmla="*/ 261 w 278"/>
                <a:gd name="T19" fmla="*/ 41 h 211"/>
                <a:gd name="T20" fmla="*/ 251 w 278"/>
                <a:gd name="T21" fmla="*/ 20 h 211"/>
                <a:gd name="T22" fmla="*/ 241 w 278"/>
                <a:gd name="T23" fmla="*/ 0 h 211"/>
                <a:gd name="T24" fmla="*/ 241 w 278"/>
                <a:gd name="T25" fmla="*/ 0 h 211"/>
                <a:gd name="T26" fmla="*/ 101 w 278"/>
                <a:gd name="T27" fmla="*/ 82 h 211"/>
                <a:gd name="T28" fmla="*/ 0 w 278"/>
                <a:gd name="T29" fmla="*/ 141 h 211"/>
                <a:gd name="T30" fmla="*/ 0 w 278"/>
                <a:gd name="T31" fmla="*/ 141 h 211"/>
                <a:gd name="T32" fmla="*/ 21 w 278"/>
                <a:gd name="T33" fmla="*/ 162 h 211"/>
                <a:gd name="T34" fmla="*/ 46 w 278"/>
                <a:gd name="T35" fmla="*/ 185 h 211"/>
                <a:gd name="T36" fmla="*/ 76 w 278"/>
                <a:gd name="T37" fmla="*/ 211 h 211"/>
                <a:gd name="T38" fmla="*/ 76 w 278"/>
                <a:gd name="T39" fmla="*/ 211 h 211"/>
                <a:gd name="T40" fmla="*/ 91 w 278"/>
                <a:gd name="T41" fmla="*/ 199 h 211"/>
                <a:gd name="T42" fmla="*/ 111 w 278"/>
                <a:gd name="T43" fmla="*/ 189 h 211"/>
                <a:gd name="T44" fmla="*/ 132 w 278"/>
                <a:gd name="T45" fmla="*/ 180 h 211"/>
                <a:gd name="T46" fmla="*/ 155 w 278"/>
                <a:gd name="T47" fmla="*/ 174 h 211"/>
                <a:gd name="T48" fmla="*/ 169 w 278"/>
                <a:gd name="T49" fmla="*/ 172 h 211"/>
                <a:gd name="T50" fmla="*/ 181 w 278"/>
                <a:gd name="T51" fmla="*/ 170 h 211"/>
                <a:gd name="T52" fmla="*/ 194 w 278"/>
                <a:gd name="T53" fmla="*/ 172 h 211"/>
                <a:gd name="T54" fmla="*/ 208 w 278"/>
                <a:gd name="T55" fmla="*/ 174 h 211"/>
                <a:gd name="T56" fmla="*/ 222 w 278"/>
                <a:gd name="T57" fmla="*/ 178 h 211"/>
                <a:gd name="T58" fmla="*/ 235 w 278"/>
                <a:gd name="T59" fmla="*/ 183 h 211"/>
                <a:gd name="T60" fmla="*/ 249 w 278"/>
                <a:gd name="T61" fmla="*/ 191 h 211"/>
                <a:gd name="T62" fmla="*/ 263 w 278"/>
                <a:gd name="T63" fmla="*/ 20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8" h="211">
                  <a:moveTo>
                    <a:pt x="263" y="201"/>
                  </a:moveTo>
                  <a:lnTo>
                    <a:pt x="263" y="201"/>
                  </a:lnTo>
                  <a:lnTo>
                    <a:pt x="270" y="183"/>
                  </a:lnTo>
                  <a:lnTo>
                    <a:pt x="274" y="168"/>
                  </a:lnTo>
                  <a:lnTo>
                    <a:pt x="278" y="150"/>
                  </a:lnTo>
                  <a:lnTo>
                    <a:pt x="278" y="133"/>
                  </a:lnTo>
                  <a:lnTo>
                    <a:pt x="278" y="117"/>
                  </a:lnTo>
                  <a:lnTo>
                    <a:pt x="276" y="100"/>
                  </a:lnTo>
                  <a:lnTo>
                    <a:pt x="270" y="68"/>
                  </a:lnTo>
                  <a:lnTo>
                    <a:pt x="261" y="41"/>
                  </a:lnTo>
                  <a:lnTo>
                    <a:pt x="251" y="20"/>
                  </a:lnTo>
                  <a:lnTo>
                    <a:pt x="241" y="0"/>
                  </a:lnTo>
                  <a:lnTo>
                    <a:pt x="241" y="0"/>
                  </a:lnTo>
                  <a:lnTo>
                    <a:pt x="101" y="82"/>
                  </a:lnTo>
                  <a:lnTo>
                    <a:pt x="0" y="141"/>
                  </a:lnTo>
                  <a:lnTo>
                    <a:pt x="0" y="141"/>
                  </a:lnTo>
                  <a:lnTo>
                    <a:pt x="21" y="162"/>
                  </a:lnTo>
                  <a:lnTo>
                    <a:pt x="46" y="185"/>
                  </a:lnTo>
                  <a:lnTo>
                    <a:pt x="76" y="211"/>
                  </a:lnTo>
                  <a:lnTo>
                    <a:pt x="76" y="211"/>
                  </a:lnTo>
                  <a:lnTo>
                    <a:pt x="91" y="199"/>
                  </a:lnTo>
                  <a:lnTo>
                    <a:pt x="111" y="189"/>
                  </a:lnTo>
                  <a:lnTo>
                    <a:pt x="132" y="180"/>
                  </a:lnTo>
                  <a:lnTo>
                    <a:pt x="155" y="174"/>
                  </a:lnTo>
                  <a:lnTo>
                    <a:pt x="169" y="172"/>
                  </a:lnTo>
                  <a:lnTo>
                    <a:pt x="181" y="170"/>
                  </a:lnTo>
                  <a:lnTo>
                    <a:pt x="194" y="172"/>
                  </a:lnTo>
                  <a:lnTo>
                    <a:pt x="208" y="174"/>
                  </a:lnTo>
                  <a:lnTo>
                    <a:pt x="222" y="178"/>
                  </a:lnTo>
                  <a:lnTo>
                    <a:pt x="235" y="183"/>
                  </a:lnTo>
                  <a:lnTo>
                    <a:pt x="249" y="191"/>
                  </a:lnTo>
                  <a:lnTo>
                    <a:pt x="263" y="2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65"/>
            <p:cNvSpPr>
              <a:spLocks/>
            </p:cNvSpPr>
            <p:nvPr/>
          </p:nvSpPr>
          <p:spPr bwMode="auto">
            <a:xfrm rot="2262775">
              <a:off x="1868213" y="2454281"/>
              <a:ext cx="226714" cy="103710"/>
            </a:xfrm>
            <a:custGeom>
              <a:avLst/>
              <a:gdLst>
                <a:gd name="T0" fmla="*/ 0 w 187"/>
                <a:gd name="T1" fmla="*/ 41 h 86"/>
                <a:gd name="T2" fmla="*/ 0 w 187"/>
                <a:gd name="T3" fmla="*/ 41 h 86"/>
                <a:gd name="T4" fmla="*/ 19 w 187"/>
                <a:gd name="T5" fmla="*/ 52 h 86"/>
                <a:gd name="T6" fmla="*/ 37 w 187"/>
                <a:gd name="T7" fmla="*/ 64 h 86"/>
                <a:gd name="T8" fmla="*/ 56 w 187"/>
                <a:gd name="T9" fmla="*/ 74 h 86"/>
                <a:gd name="T10" fmla="*/ 76 w 187"/>
                <a:gd name="T11" fmla="*/ 82 h 86"/>
                <a:gd name="T12" fmla="*/ 95 w 187"/>
                <a:gd name="T13" fmla="*/ 86 h 86"/>
                <a:gd name="T14" fmla="*/ 115 w 187"/>
                <a:gd name="T15" fmla="*/ 86 h 86"/>
                <a:gd name="T16" fmla="*/ 122 w 187"/>
                <a:gd name="T17" fmla="*/ 84 h 86"/>
                <a:gd name="T18" fmla="*/ 132 w 187"/>
                <a:gd name="T19" fmla="*/ 82 h 86"/>
                <a:gd name="T20" fmla="*/ 140 w 187"/>
                <a:gd name="T21" fmla="*/ 78 h 86"/>
                <a:gd name="T22" fmla="*/ 150 w 187"/>
                <a:gd name="T23" fmla="*/ 74 h 86"/>
                <a:gd name="T24" fmla="*/ 150 w 187"/>
                <a:gd name="T25" fmla="*/ 74 h 86"/>
                <a:gd name="T26" fmla="*/ 161 w 187"/>
                <a:gd name="T27" fmla="*/ 62 h 86"/>
                <a:gd name="T28" fmla="*/ 171 w 187"/>
                <a:gd name="T29" fmla="*/ 52 h 86"/>
                <a:gd name="T30" fmla="*/ 181 w 187"/>
                <a:gd name="T31" fmla="*/ 41 h 86"/>
                <a:gd name="T32" fmla="*/ 187 w 187"/>
                <a:gd name="T33" fmla="*/ 31 h 86"/>
                <a:gd name="T34" fmla="*/ 187 w 187"/>
                <a:gd name="T35" fmla="*/ 31 h 86"/>
                <a:gd name="T36" fmla="*/ 173 w 187"/>
                <a:gd name="T37" fmla="*/ 21 h 86"/>
                <a:gd name="T38" fmla="*/ 159 w 187"/>
                <a:gd name="T39" fmla="*/ 13 h 86"/>
                <a:gd name="T40" fmla="*/ 146 w 187"/>
                <a:gd name="T41" fmla="*/ 8 h 86"/>
                <a:gd name="T42" fmla="*/ 132 w 187"/>
                <a:gd name="T43" fmla="*/ 4 h 86"/>
                <a:gd name="T44" fmla="*/ 118 w 187"/>
                <a:gd name="T45" fmla="*/ 2 h 86"/>
                <a:gd name="T46" fmla="*/ 105 w 187"/>
                <a:gd name="T47" fmla="*/ 0 h 86"/>
                <a:gd name="T48" fmla="*/ 93 w 187"/>
                <a:gd name="T49" fmla="*/ 2 h 86"/>
                <a:gd name="T50" fmla="*/ 79 w 187"/>
                <a:gd name="T51" fmla="*/ 4 h 86"/>
                <a:gd name="T52" fmla="*/ 56 w 187"/>
                <a:gd name="T53" fmla="*/ 10 h 86"/>
                <a:gd name="T54" fmla="*/ 35 w 187"/>
                <a:gd name="T55" fmla="*/ 19 h 86"/>
                <a:gd name="T56" fmla="*/ 15 w 187"/>
                <a:gd name="T57" fmla="*/ 29 h 86"/>
                <a:gd name="T58" fmla="*/ 0 w 187"/>
                <a:gd name="T59" fmla="*/ 4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7" h="86">
                  <a:moveTo>
                    <a:pt x="0" y="41"/>
                  </a:moveTo>
                  <a:lnTo>
                    <a:pt x="0" y="41"/>
                  </a:lnTo>
                  <a:lnTo>
                    <a:pt x="19" y="52"/>
                  </a:lnTo>
                  <a:lnTo>
                    <a:pt x="37" y="64"/>
                  </a:lnTo>
                  <a:lnTo>
                    <a:pt x="56" y="74"/>
                  </a:lnTo>
                  <a:lnTo>
                    <a:pt x="76" y="82"/>
                  </a:lnTo>
                  <a:lnTo>
                    <a:pt x="95" y="86"/>
                  </a:lnTo>
                  <a:lnTo>
                    <a:pt x="115" y="86"/>
                  </a:lnTo>
                  <a:lnTo>
                    <a:pt x="122" y="84"/>
                  </a:lnTo>
                  <a:lnTo>
                    <a:pt x="132" y="82"/>
                  </a:lnTo>
                  <a:lnTo>
                    <a:pt x="140" y="78"/>
                  </a:lnTo>
                  <a:lnTo>
                    <a:pt x="150" y="74"/>
                  </a:lnTo>
                  <a:lnTo>
                    <a:pt x="150" y="74"/>
                  </a:lnTo>
                  <a:lnTo>
                    <a:pt x="161" y="62"/>
                  </a:lnTo>
                  <a:lnTo>
                    <a:pt x="171" y="52"/>
                  </a:lnTo>
                  <a:lnTo>
                    <a:pt x="181" y="41"/>
                  </a:lnTo>
                  <a:lnTo>
                    <a:pt x="187" y="31"/>
                  </a:lnTo>
                  <a:lnTo>
                    <a:pt x="187" y="31"/>
                  </a:lnTo>
                  <a:lnTo>
                    <a:pt x="173" y="21"/>
                  </a:lnTo>
                  <a:lnTo>
                    <a:pt x="159" y="13"/>
                  </a:lnTo>
                  <a:lnTo>
                    <a:pt x="146" y="8"/>
                  </a:lnTo>
                  <a:lnTo>
                    <a:pt x="132" y="4"/>
                  </a:lnTo>
                  <a:lnTo>
                    <a:pt x="118" y="2"/>
                  </a:lnTo>
                  <a:lnTo>
                    <a:pt x="105" y="0"/>
                  </a:lnTo>
                  <a:lnTo>
                    <a:pt x="93" y="2"/>
                  </a:lnTo>
                  <a:lnTo>
                    <a:pt x="79" y="4"/>
                  </a:lnTo>
                  <a:lnTo>
                    <a:pt x="56" y="10"/>
                  </a:lnTo>
                  <a:lnTo>
                    <a:pt x="35" y="19"/>
                  </a:lnTo>
                  <a:lnTo>
                    <a:pt x="15" y="29"/>
                  </a:lnTo>
                  <a:lnTo>
                    <a:pt x="0"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67"/>
            <p:cNvSpPr>
              <a:spLocks/>
            </p:cNvSpPr>
            <p:nvPr/>
          </p:nvSpPr>
          <p:spPr bwMode="auto">
            <a:xfrm rot="2262775">
              <a:off x="1545083" y="2177480"/>
              <a:ext cx="231538" cy="185713"/>
            </a:xfrm>
            <a:custGeom>
              <a:avLst/>
              <a:gdLst>
                <a:gd name="T0" fmla="*/ 162 w 193"/>
                <a:gd name="T1" fmla="*/ 14 h 154"/>
                <a:gd name="T2" fmla="*/ 162 w 193"/>
                <a:gd name="T3" fmla="*/ 14 h 154"/>
                <a:gd name="T4" fmla="*/ 148 w 193"/>
                <a:gd name="T5" fmla="*/ 8 h 154"/>
                <a:gd name="T6" fmla="*/ 135 w 193"/>
                <a:gd name="T7" fmla="*/ 4 h 154"/>
                <a:gd name="T8" fmla="*/ 117 w 193"/>
                <a:gd name="T9" fmla="*/ 0 h 154"/>
                <a:gd name="T10" fmla="*/ 100 w 193"/>
                <a:gd name="T11" fmla="*/ 0 h 154"/>
                <a:gd name="T12" fmla="*/ 80 w 193"/>
                <a:gd name="T13" fmla="*/ 2 h 154"/>
                <a:gd name="T14" fmla="*/ 61 w 193"/>
                <a:gd name="T15" fmla="*/ 6 h 154"/>
                <a:gd name="T16" fmla="*/ 41 w 193"/>
                <a:gd name="T17" fmla="*/ 14 h 154"/>
                <a:gd name="T18" fmla="*/ 22 w 193"/>
                <a:gd name="T19" fmla="*/ 28 h 154"/>
                <a:gd name="T20" fmla="*/ 22 w 193"/>
                <a:gd name="T21" fmla="*/ 28 h 154"/>
                <a:gd name="T22" fmla="*/ 14 w 193"/>
                <a:gd name="T23" fmla="*/ 34 h 154"/>
                <a:gd name="T24" fmla="*/ 10 w 193"/>
                <a:gd name="T25" fmla="*/ 41 h 154"/>
                <a:gd name="T26" fmla="*/ 6 w 193"/>
                <a:gd name="T27" fmla="*/ 47 h 154"/>
                <a:gd name="T28" fmla="*/ 2 w 193"/>
                <a:gd name="T29" fmla="*/ 55 h 154"/>
                <a:gd name="T30" fmla="*/ 2 w 193"/>
                <a:gd name="T31" fmla="*/ 63 h 154"/>
                <a:gd name="T32" fmla="*/ 0 w 193"/>
                <a:gd name="T33" fmla="*/ 69 h 154"/>
                <a:gd name="T34" fmla="*/ 4 w 193"/>
                <a:gd name="T35" fmla="*/ 84 h 154"/>
                <a:gd name="T36" fmla="*/ 12 w 193"/>
                <a:gd name="T37" fmla="*/ 98 h 154"/>
                <a:gd name="T38" fmla="*/ 24 w 193"/>
                <a:gd name="T39" fmla="*/ 112 h 154"/>
                <a:gd name="T40" fmla="*/ 37 w 193"/>
                <a:gd name="T41" fmla="*/ 123 h 154"/>
                <a:gd name="T42" fmla="*/ 53 w 193"/>
                <a:gd name="T43" fmla="*/ 133 h 154"/>
                <a:gd name="T44" fmla="*/ 71 w 193"/>
                <a:gd name="T45" fmla="*/ 143 h 154"/>
                <a:gd name="T46" fmla="*/ 90 w 193"/>
                <a:gd name="T47" fmla="*/ 149 h 154"/>
                <a:gd name="T48" fmla="*/ 108 w 193"/>
                <a:gd name="T49" fmla="*/ 152 h 154"/>
                <a:gd name="T50" fmla="*/ 127 w 193"/>
                <a:gd name="T51" fmla="*/ 154 h 154"/>
                <a:gd name="T52" fmla="*/ 145 w 193"/>
                <a:gd name="T53" fmla="*/ 152 h 154"/>
                <a:gd name="T54" fmla="*/ 160 w 193"/>
                <a:gd name="T55" fmla="*/ 147 h 154"/>
                <a:gd name="T56" fmla="*/ 168 w 193"/>
                <a:gd name="T57" fmla="*/ 143 h 154"/>
                <a:gd name="T58" fmla="*/ 174 w 193"/>
                <a:gd name="T59" fmla="*/ 137 h 154"/>
                <a:gd name="T60" fmla="*/ 180 w 193"/>
                <a:gd name="T61" fmla="*/ 131 h 154"/>
                <a:gd name="T62" fmla="*/ 184 w 193"/>
                <a:gd name="T63" fmla="*/ 123 h 154"/>
                <a:gd name="T64" fmla="*/ 184 w 193"/>
                <a:gd name="T65" fmla="*/ 123 h 154"/>
                <a:gd name="T66" fmla="*/ 191 w 193"/>
                <a:gd name="T67" fmla="*/ 108 h 154"/>
                <a:gd name="T68" fmla="*/ 193 w 193"/>
                <a:gd name="T69" fmla="*/ 90 h 154"/>
                <a:gd name="T70" fmla="*/ 193 w 193"/>
                <a:gd name="T71" fmla="*/ 75 h 154"/>
                <a:gd name="T72" fmla="*/ 189 w 193"/>
                <a:gd name="T73" fmla="*/ 57 h 154"/>
                <a:gd name="T74" fmla="*/ 184 w 193"/>
                <a:gd name="T75" fmla="*/ 43 h 154"/>
                <a:gd name="T76" fmla="*/ 178 w 193"/>
                <a:gd name="T77" fmla="*/ 30 h 154"/>
                <a:gd name="T78" fmla="*/ 170 w 193"/>
                <a:gd name="T79" fmla="*/ 20 h 154"/>
                <a:gd name="T80" fmla="*/ 162 w 193"/>
                <a:gd name="T81" fmla="*/ 1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154">
                  <a:moveTo>
                    <a:pt x="162" y="14"/>
                  </a:moveTo>
                  <a:lnTo>
                    <a:pt x="162" y="14"/>
                  </a:lnTo>
                  <a:lnTo>
                    <a:pt x="148" y="8"/>
                  </a:lnTo>
                  <a:lnTo>
                    <a:pt x="135" y="4"/>
                  </a:lnTo>
                  <a:lnTo>
                    <a:pt x="117" y="0"/>
                  </a:lnTo>
                  <a:lnTo>
                    <a:pt x="100" y="0"/>
                  </a:lnTo>
                  <a:lnTo>
                    <a:pt x="80" y="2"/>
                  </a:lnTo>
                  <a:lnTo>
                    <a:pt x="61" y="6"/>
                  </a:lnTo>
                  <a:lnTo>
                    <a:pt x="41" y="14"/>
                  </a:lnTo>
                  <a:lnTo>
                    <a:pt x="22" y="28"/>
                  </a:lnTo>
                  <a:lnTo>
                    <a:pt x="22" y="28"/>
                  </a:lnTo>
                  <a:lnTo>
                    <a:pt x="14" y="34"/>
                  </a:lnTo>
                  <a:lnTo>
                    <a:pt x="10" y="41"/>
                  </a:lnTo>
                  <a:lnTo>
                    <a:pt x="6" y="47"/>
                  </a:lnTo>
                  <a:lnTo>
                    <a:pt x="2" y="55"/>
                  </a:lnTo>
                  <a:lnTo>
                    <a:pt x="2" y="63"/>
                  </a:lnTo>
                  <a:lnTo>
                    <a:pt x="0" y="69"/>
                  </a:lnTo>
                  <a:lnTo>
                    <a:pt x="4" y="84"/>
                  </a:lnTo>
                  <a:lnTo>
                    <a:pt x="12" y="98"/>
                  </a:lnTo>
                  <a:lnTo>
                    <a:pt x="24" y="112"/>
                  </a:lnTo>
                  <a:lnTo>
                    <a:pt x="37" y="123"/>
                  </a:lnTo>
                  <a:lnTo>
                    <a:pt x="53" y="133"/>
                  </a:lnTo>
                  <a:lnTo>
                    <a:pt x="71" y="143"/>
                  </a:lnTo>
                  <a:lnTo>
                    <a:pt x="90" y="149"/>
                  </a:lnTo>
                  <a:lnTo>
                    <a:pt x="108" y="152"/>
                  </a:lnTo>
                  <a:lnTo>
                    <a:pt x="127" y="154"/>
                  </a:lnTo>
                  <a:lnTo>
                    <a:pt x="145" y="152"/>
                  </a:lnTo>
                  <a:lnTo>
                    <a:pt x="160" y="147"/>
                  </a:lnTo>
                  <a:lnTo>
                    <a:pt x="168" y="143"/>
                  </a:lnTo>
                  <a:lnTo>
                    <a:pt x="174" y="137"/>
                  </a:lnTo>
                  <a:lnTo>
                    <a:pt x="180" y="131"/>
                  </a:lnTo>
                  <a:lnTo>
                    <a:pt x="184" y="123"/>
                  </a:lnTo>
                  <a:lnTo>
                    <a:pt x="184" y="123"/>
                  </a:lnTo>
                  <a:lnTo>
                    <a:pt x="191" y="108"/>
                  </a:lnTo>
                  <a:lnTo>
                    <a:pt x="193" y="90"/>
                  </a:lnTo>
                  <a:lnTo>
                    <a:pt x="193" y="75"/>
                  </a:lnTo>
                  <a:lnTo>
                    <a:pt x="189" y="57"/>
                  </a:lnTo>
                  <a:lnTo>
                    <a:pt x="184" y="43"/>
                  </a:lnTo>
                  <a:lnTo>
                    <a:pt x="178" y="30"/>
                  </a:lnTo>
                  <a:lnTo>
                    <a:pt x="170" y="20"/>
                  </a:lnTo>
                  <a:lnTo>
                    <a:pt x="162"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68"/>
            <p:cNvSpPr>
              <a:spLocks/>
            </p:cNvSpPr>
            <p:nvPr/>
          </p:nvSpPr>
          <p:spPr bwMode="auto">
            <a:xfrm rot="2262775">
              <a:off x="1286284" y="1075655"/>
              <a:ext cx="325601" cy="354543"/>
            </a:xfrm>
            <a:custGeom>
              <a:avLst/>
              <a:gdLst>
                <a:gd name="T0" fmla="*/ 185 w 271"/>
                <a:gd name="T1" fmla="*/ 253 h 294"/>
                <a:gd name="T2" fmla="*/ 154 w 271"/>
                <a:gd name="T3" fmla="*/ 277 h 294"/>
                <a:gd name="T4" fmla="*/ 126 w 271"/>
                <a:gd name="T5" fmla="*/ 290 h 294"/>
                <a:gd name="T6" fmla="*/ 107 w 271"/>
                <a:gd name="T7" fmla="*/ 294 h 294"/>
                <a:gd name="T8" fmla="*/ 103 w 271"/>
                <a:gd name="T9" fmla="*/ 292 h 294"/>
                <a:gd name="T10" fmla="*/ 89 w 271"/>
                <a:gd name="T11" fmla="*/ 281 h 294"/>
                <a:gd name="T12" fmla="*/ 89 w 271"/>
                <a:gd name="T13" fmla="*/ 263 h 294"/>
                <a:gd name="T14" fmla="*/ 97 w 271"/>
                <a:gd name="T15" fmla="*/ 240 h 294"/>
                <a:gd name="T16" fmla="*/ 87 w 271"/>
                <a:gd name="T17" fmla="*/ 226 h 294"/>
                <a:gd name="T18" fmla="*/ 52 w 271"/>
                <a:gd name="T19" fmla="*/ 181 h 294"/>
                <a:gd name="T20" fmla="*/ 27 w 271"/>
                <a:gd name="T21" fmla="*/ 160 h 294"/>
                <a:gd name="T22" fmla="*/ 15 w 271"/>
                <a:gd name="T23" fmla="*/ 156 h 294"/>
                <a:gd name="T24" fmla="*/ 9 w 271"/>
                <a:gd name="T25" fmla="*/ 154 h 294"/>
                <a:gd name="T26" fmla="*/ 0 w 271"/>
                <a:gd name="T27" fmla="*/ 140 h 294"/>
                <a:gd name="T28" fmla="*/ 4 w 271"/>
                <a:gd name="T29" fmla="*/ 119 h 294"/>
                <a:gd name="T30" fmla="*/ 19 w 271"/>
                <a:gd name="T31" fmla="*/ 101 h 294"/>
                <a:gd name="T32" fmla="*/ 33 w 271"/>
                <a:gd name="T33" fmla="*/ 94 h 294"/>
                <a:gd name="T34" fmla="*/ 37 w 271"/>
                <a:gd name="T35" fmla="*/ 64 h 294"/>
                <a:gd name="T36" fmla="*/ 45 w 271"/>
                <a:gd name="T37" fmla="*/ 41 h 294"/>
                <a:gd name="T38" fmla="*/ 54 w 271"/>
                <a:gd name="T39" fmla="*/ 25 h 294"/>
                <a:gd name="T40" fmla="*/ 64 w 271"/>
                <a:gd name="T41" fmla="*/ 22 h 294"/>
                <a:gd name="T42" fmla="*/ 95 w 271"/>
                <a:gd name="T43" fmla="*/ 22 h 294"/>
                <a:gd name="T44" fmla="*/ 121 w 271"/>
                <a:gd name="T45" fmla="*/ 25 h 294"/>
                <a:gd name="T46" fmla="*/ 122 w 271"/>
                <a:gd name="T47" fmla="*/ 22 h 294"/>
                <a:gd name="T48" fmla="*/ 132 w 271"/>
                <a:gd name="T49" fmla="*/ 6 h 294"/>
                <a:gd name="T50" fmla="*/ 144 w 271"/>
                <a:gd name="T51" fmla="*/ 0 h 294"/>
                <a:gd name="T52" fmla="*/ 152 w 271"/>
                <a:gd name="T53" fmla="*/ 0 h 294"/>
                <a:gd name="T54" fmla="*/ 181 w 271"/>
                <a:gd name="T55" fmla="*/ 18 h 294"/>
                <a:gd name="T56" fmla="*/ 218 w 271"/>
                <a:gd name="T57" fmla="*/ 53 h 294"/>
                <a:gd name="T58" fmla="*/ 253 w 271"/>
                <a:gd name="T59" fmla="*/ 98 h 294"/>
                <a:gd name="T60" fmla="*/ 269 w 271"/>
                <a:gd name="T61" fmla="*/ 131 h 294"/>
                <a:gd name="T62" fmla="*/ 271 w 271"/>
                <a:gd name="T63" fmla="*/ 140 h 294"/>
                <a:gd name="T64" fmla="*/ 267 w 271"/>
                <a:gd name="T65" fmla="*/ 160 h 294"/>
                <a:gd name="T66" fmla="*/ 259 w 271"/>
                <a:gd name="T67" fmla="*/ 179 h 294"/>
                <a:gd name="T68" fmla="*/ 230 w 271"/>
                <a:gd name="T69" fmla="*/ 216 h 294"/>
                <a:gd name="T70" fmla="*/ 198 w 271"/>
                <a:gd name="T71" fmla="*/ 2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1" h="294">
                  <a:moveTo>
                    <a:pt x="185" y="253"/>
                  </a:moveTo>
                  <a:lnTo>
                    <a:pt x="185" y="253"/>
                  </a:lnTo>
                  <a:lnTo>
                    <a:pt x="175" y="261"/>
                  </a:lnTo>
                  <a:lnTo>
                    <a:pt x="154" y="277"/>
                  </a:lnTo>
                  <a:lnTo>
                    <a:pt x="140" y="285"/>
                  </a:lnTo>
                  <a:lnTo>
                    <a:pt x="126" y="290"/>
                  </a:lnTo>
                  <a:lnTo>
                    <a:pt x="113" y="294"/>
                  </a:lnTo>
                  <a:lnTo>
                    <a:pt x="107" y="294"/>
                  </a:lnTo>
                  <a:lnTo>
                    <a:pt x="103" y="292"/>
                  </a:lnTo>
                  <a:lnTo>
                    <a:pt x="103" y="292"/>
                  </a:lnTo>
                  <a:lnTo>
                    <a:pt x="93" y="289"/>
                  </a:lnTo>
                  <a:lnTo>
                    <a:pt x="89" y="281"/>
                  </a:lnTo>
                  <a:lnTo>
                    <a:pt x="89" y="271"/>
                  </a:lnTo>
                  <a:lnTo>
                    <a:pt x="89" y="263"/>
                  </a:lnTo>
                  <a:lnTo>
                    <a:pt x="93" y="248"/>
                  </a:lnTo>
                  <a:lnTo>
                    <a:pt x="97" y="240"/>
                  </a:lnTo>
                  <a:lnTo>
                    <a:pt x="97" y="240"/>
                  </a:lnTo>
                  <a:lnTo>
                    <a:pt x="87" y="226"/>
                  </a:lnTo>
                  <a:lnTo>
                    <a:pt x="64" y="197"/>
                  </a:lnTo>
                  <a:lnTo>
                    <a:pt x="52" y="181"/>
                  </a:lnTo>
                  <a:lnTo>
                    <a:pt x="39" y="168"/>
                  </a:lnTo>
                  <a:lnTo>
                    <a:pt x="27" y="160"/>
                  </a:lnTo>
                  <a:lnTo>
                    <a:pt x="21" y="156"/>
                  </a:lnTo>
                  <a:lnTo>
                    <a:pt x="15" y="156"/>
                  </a:lnTo>
                  <a:lnTo>
                    <a:pt x="15" y="156"/>
                  </a:lnTo>
                  <a:lnTo>
                    <a:pt x="9" y="154"/>
                  </a:lnTo>
                  <a:lnTo>
                    <a:pt x="4" y="148"/>
                  </a:lnTo>
                  <a:lnTo>
                    <a:pt x="0" y="140"/>
                  </a:lnTo>
                  <a:lnTo>
                    <a:pt x="0" y="131"/>
                  </a:lnTo>
                  <a:lnTo>
                    <a:pt x="4" y="119"/>
                  </a:lnTo>
                  <a:lnTo>
                    <a:pt x="9" y="109"/>
                  </a:lnTo>
                  <a:lnTo>
                    <a:pt x="19" y="101"/>
                  </a:lnTo>
                  <a:lnTo>
                    <a:pt x="33" y="94"/>
                  </a:lnTo>
                  <a:lnTo>
                    <a:pt x="33" y="94"/>
                  </a:lnTo>
                  <a:lnTo>
                    <a:pt x="33" y="86"/>
                  </a:lnTo>
                  <a:lnTo>
                    <a:pt x="37" y="64"/>
                  </a:lnTo>
                  <a:lnTo>
                    <a:pt x="41" y="51"/>
                  </a:lnTo>
                  <a:lnTo>
                    <a:pt x="45" y="41"/>
                  </a:lnTo>
                  <a:lnTo>
                    <a:pt x="48" y="31"/>
                  </a:lnTo>
                  <a:lnTo>
                    <a:pt x="54" y="25"/>
                  </a:lnTo>
                  <a:lnTo>
                    <a:pt x="54" y="25"/>
                  </a:lnTo>
                  <a:lnTo>
                    <a:pt x="64" y="22"/>
                  </a:lnTo>
                  <a:lnTo>
                    <a:pt x="74" y="22"/>
                  </a:lnTo>
                  <a:lnTo>
                    <a:pt x="95" y="22"/>
                  </a:lnTo>
                  <a:lnTo>
                    <a:pt x="113" y="24"/>
                  </a:lnTo>
                  <a:lnTo>
                    <a:pt x="121" y="25"/>
                  </a:lnTo>
                  <a:lnTo>
                    <a:pt x="121" y="25"/>
                  </a:lnTo>
                  <a:lnTo>
                    <a:pt x="122" y="22"/>
                  </a:lnTo>
                  <a:lnTo>
                    <a:pt x="128" y="12"/>
                  </a:lnTo>
                  <a:lnTo>
                    <a:pt x="132" y="6"/>
                  </a:lnTo>
                  <a:lnTo>
                    <a:pt x="138" y="2"/>
                  </a:lnTo>
                  <a:lnTo>
                    <a:pt x="144" y="0"/>
                  </a:lnTo>
                  <a:lnTo>
                    <a:pt x="152" y="0"/>
                  </a:lnTo>
                  <a:lnTo>
                    <a:pt x="152" y="0"/>
                  </a:lnTo>
                  <a:lnTo>
                    <a:pt x="163" y="6"/>
                  </a:lnTo>
                  <a:lnTo>
                    <a:pt x="181" y="18"/>
                  </a:lnTo>
                  <a:lnTo>
                    <a:pt x="198" y="33"/>
                  </a:lnTo>
                  <a:lnTo>
                    <a:pt x="218" y="53"/>
                  </a:lnTo>
                  <a:lnTo>
                    <a:pt x="237" y="74"/>
                  </a:lnTo>
                  <a:lnTo>
                    <a:pt x="253" y="98"/>
                  </a:lnTo>
                  <a:lnTo>
                    <a:pt x="265" y="119"/>
                  </a:lnTo>
                  <a:lnTo>
                    <a:pt x="269" y="131"/>
                  </a:lnTo>
                  <a:lnTo>
                    <a:pt x="271" y="140"/>
                  </a:lnTo>
                  <a:lnTo>
                    <a:pt x="271" y="140"/>
                  </a:lnTo>
                  <a:lnTo>
                    <a:pt x="269" y="150"/>
                  </a:lnTo>
                  <a:lnTo>
                    <a:pt x="267" y="160"/>
                  </a:lnTo>
                  <a:lnTo>
                    <a:pt x="263" y="170"/>
                  </a:lnTo>
                  <a:lnTo>
                    <a:pt x="259" y="179"/>
                  </a:lnTo>
                  <a:lnTo>
                    <a:pt x="245" y="199"/>
                  </a:lnTo>
                  <a:lnTo>
                    <a:pt x="230" y="216"/>
                  </a:lnTo>
                  <a:lnTo>
                    <a:pt x="212" y="232"/>
                  </a:lnTo>
                  <a:lnTo>
                    <a:pt x="198" y="244"/>
                  </a:lnTo>
                  <a:lnTo>
                    <a:pt x="185" y="253"/>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69"/>
            <p:cNvSpPr>
              <a:spLocks/>
            </p:cNvSpPr>
            <p:nvPr/>
          </p:nvSpPr>
          <p:spPr bwMode="auto">
            <a:xfrm rot="2262775">
              <a:off x="1286284" y="1075655"/>
              <a:ext cx="325601" cy="354543"/>
            </a:xfrm>
            <a:custGeom>
              <a:avLst/>
              <a:gdLst>
                <a:gd name="T0" fmla="*/ 185 w 271"/>
                <a:gd name="T1" fmla="*/ 253 h 294"/>
                <a:gd name="T2" fmla="*/ 154 w 271"/>
                <a:gd name="T3" fmla="*/ 277 h 294"/>
                <a:gd name="T4" fmla="*/ 126 w 271"/>
                <a:gd name="T5" fmla="*/ 290 h 294"/>
                <a:gd name="T6" fmla="*/ 107 w 271"/>
                <a:gd name="T7" fmla="*/ 294 h 294"/>
                <a:gd name="T8" fmla="*/ 103 w 271"/>
                <a:gd name="T9" fmla="*/ 292 h 294"/>
                <a:gd name="T10" fmla="*/ 89 w 271"/>
                <a:gd name="T11" fmla="*/ 281 h 294"/>
                <a:gd name="T12" fmla="*/ 89 w 271"/>
                <a:gd name="T13" fmla="*/ 263 h 294"/>
                <a:gd name="T14" fmla="*/ 97 w 271"/>
                <a:gd name="T15" fmla="*/ 240 h 294"/>
                <a:gd name="T16" fmla="*/ 87 w 271"/>
                <a:gd name="T17" fmla="*/ 226 h 294"/>
                <a:gd name="T18" fmla="*/ 52 w 271"/>
                <a:gd name="T19" fmla="*/ 181 h 294"/>
                <a:gd name="T20" fmla="*/ 27 w 271"/>
                <a:gd name="T21" fmla="*/ 160 h 294"/>
                <a:gd name="T22" fmla="*/ 15 w 271"/>
                <a:gd name="T23" fmla="*/ 156 h 294"/>
                <a:gd name="T24" fmla="*/ 9 w 271"/>
                <a:gd name="T25" fmla="*/ 154 h 294"/>
                <a:gd name="T26" fmla="*/ 0 w 271"/>
                <a:gd name="T27" fmla="*/ 140 h 294"/>
                <a:gd name="T28" fmla="*/ 4 w 271"/>
                <a:gd name="T29" fmla="*/ 119 h 294"/>
                <a:gd name="T30" fmla="*/ 19 w 271"/>
                <a:gd name="T31" fmla="*/ 101 h 294"/>
                <a:gd name="T32" fmla="*/ 33 w 271"/>
                <a:gd name="T33" fmla="*/ 94 h 294"/>
                <a:gd name="T34" fmla="*/ 37 w 271"/>
                <a:gd name="T35" fmla="*/ 64 h 294"/>
                <a:gd name="T36" fmla="*/ 45 w 271"/>
                <a:gd name="T37" fmla="*/ 41 h 294"/>
                <a:gd name="T38" fmla="*/ 54 w 271"/>
                <a:gd name="T39" fmla="*/ 25 h 294"/>
                <a:gd name="T40" fmla="*/ 64 w 271"/>
                <a:gd name="T41" fmla="*/ 22 h 294"/>
                <a:gd name="T42" fmla="*/ 95 w 271"/>
                <a:gd name="T43" fmla="*/ 22 h 294"/>
                <a:gd name="T44" fmla="*/ 121 w 271"/>
                <a:gd name="T45" fmla="*/ 25 h 294"/>
                <a:gd name="T46" fmla="*/ 122 w 271"/>
                <a:gd name="T47" fmla="*/ 22 h 294"/>
                <a:gd name="T48" fmla="*/ 132 w 271"/>
                <a:gd name="T49" fmla="*/ 6 h 294"/>
                <a:gd name="T50" fmla="*/ 144 w 271"/>
                <a:gd name="T51" fmla="*/ 0 h 294"/>
                <a:gd name="T52" fmla="*/ 152 w 271"/>
                <a:gd name="T53" fmla="*/ 0 h 294"/>
                <a:gd name="T54" fmla="*/ 181 w 271"/>
                <a:gd name="T55" fmla="*/ 18 h 294"/>
                <a:gd name="T56" fmla="*/ 218 w 271"/>
                <a:gd name="T57" fmla="*/ 53 h 294"/>
                <a:gd name="T58" fmla="*/ 253 w 271"/>
                <a:gd name="T59" fmla="*/ 98 h 294"/>
                <a:gd name="T60" fmla="*/ 269 w 271"/>
                <a:gd name="T61" fmla="*/ 131 h 294"/>
                <a:gd name="T62" fmla="*/ 271 w 271"/>
                <a:gd name="T63" fmla="*/ 140 h 294"/>
                <a:gd name="T64" fmla="*/ 267 w 271"/>
                <a:gd name="T65" fmla="*/ 160 h 294"/>
                <a:gd name="T66" fmla="*/ 259 w 271"/>
                <a:gd name="T67" fmla="*/ 179 h 294"/>
                <a:gd name="T68" fmla="*/ 230 w 271"/>
                <a:gd name="T69" fmla="*/ 216 h 294"/>
                <a:gd name="T70" fmla="*/ 198 w 271"/>
                <a:gd name="T71" fmla="*/ 2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1" h="294">
                  <a:moveTo>
                    <a:pt x="185" y="253"/>
                  </a:moveTo>
                  <a:lnTo>
                    <a:pt x="185" y="253"/>
                  </a:lnTo>
                  <a:lnTo>
                    <a:pt x="175" y="261"/>
                  </a:lnTo>
                  <a:lnTo>
                    <a:pt x="154" y="277"/>
                  </a:lnTo>
                  <a:lnTo>
                    <a:pt x="140" y="285"/>
                  </a:lnTo>
                  <a:lnTo>
                    <a:pt x="126" y="290"/>
                  </a:lnTo>
                  <a:lnTo>
                    <a:pt x="113" y="294"/>
                  </a:lnTo>
                  <a:lnTo>
                    <a:pt x="107" y="294"/>
                  </a:lnTo>
                  <a:lnTo>
                    <a:pt x="103" y="292"/>
                  </a:lnTo>
                  <a:lnTo>
                    <a:pt x="103" y="292"/>
                  </a:lnTo>
                  <a:lnTo>
                    <a:pt x="93" y="289"/>
                  </a:lnTo>
                  <a:lnTo>
                    <a:pt x="89" y="281"/>
                  </a:lnTo>
                  <a:lnTo>
                    <a:pt x="89" y="271"/>
                  </a:lnTo>
                  <a:lnTo>
                    <a:pt x="89" y="263"/>
                  </a:lnTo>
                  <a:lnTo>
                    <a:pt x="93" y="248"/>
                  </a:lnTo>
                  <a:lnTo>
                    <a:pt x="97" y="240"/>
                  </a:lnTo>
                  <a:lnTo>
                    <a:pt x="97" y="240"/>
                  </a:lnTo>
                  <a:lnTo>
                    <a:pt x="87" y="226"/>
                  </a:lnTo>
                  <a:lnTo>
                    <a:pt x="64" y="197"/>
                  </a:lnTo>
                  <a:lnTo>
                    <a:pt x="52" y="181"/>
                  </a:lnTo>
                  <a:lnTo>
                    <a:pt x="39" y="168"/>
                  </a:lnTo>
                  <a:lnTo>
                    <a:pt x="27" y="160"/>
                  </a:lnTo>
                  <a:lnTo>
                    <a:pt x="21" y="156"/>
                  </a:lnTo>
                  <a:lnTo>
                    <a:pt x="15" y="156"/>
                  </a:lnTo>
                  <a:lnTo>
                    <a:pt x="15" y="156"/>
                  </a:lnTo>
                  <a:lnTo>
                    <a:pt x="9" y="154"/>
                  </a:lnTo>
                  <a:lnTo>
                    <a:pt x="4" y="148"/>
                  </a:lnTo>
                  <a:lnTo>
                    <a:pt x="0" y="140"/>
                  </a:lnTo>
                  <a:lnTo>
                    <a:pt x="0" y="131"/>
                  </a:lnTo>
                  <a:lnTo>
                    <a:pt x="4" y="119"/>
                  </a:lnTo>
                  <a:lnTo>
                    <a:pt x="9" y="109"/>
                  </a:lnTo>
                  <a:lnTo>
                    <a:pt x="19" y="101"/>
                  </a:lnTo>
                  <a:lnTo>
                    <a:pt x="33" y="94"/>
                  </a:lnTo>
                  <a:lnTo>
                    <a:pt x="33" y="94"/>
                  </a:lnTo>
                  <a:lnTo>
                    <a:pt x="33" y="86"/>
                  </a:lnTo>
                  <a:lnTo>
                    <a:pt x="37" y="64"/>
                  </a:lnTo>
                  <a:lnTo>
                    <a:pt x="41" y="51"/>
                  </a:lnTo>
                  <a:lnTo>
                    <a:pt x="45" y="41"/>
                  </a:lnTo>
                  <a:lnTo>
                    <a:pt x="48" y="31"/>
                  </a:lnTo>
                  <a:lnTo>
                    <a:pt x="54" y="25"/>
                  </a:lnTo>
                  <a:lnTo>
                    <a:pt x="54" y="25"/>
                  </a:lnTo>
                  <a:lnTo>
                    <a:pt x="64" y="22"/>
                  </a:lnTo>
                  <a:lnTo>
                    <a:pt x="74" y="22"/>
                  </a:lnTo>
                  <a:lnTo>
                    <a:pt x="95" y="22"/>
                  </a:lnTo>
                  <a:lnTo>
                    <a:pt x="113" y="24"/>
                  </a:lnTo>
                  <a:lnTo>
                    <a:pt x="121" y="25"/>
                  </a:lnTo>
                  <a:lnTo>
                    <a:pt x="121" y="25"/>
                  </a:lnTo>
                  <a:lnTo>
                    <a:pt x="122" y="22"/>
                  </a:lnTo>
                  <a:lnTo>
                    <a:pt x="128" y="12"/>
                  </a:lnTo>
                  <a:lnTo>
                    <a:pt x="132" y="6"/>
                  </a:lnTo>
                  <a:lnTo>
                    <a:pt x="138" y="2"/>
                  </a:lnTo>
                  <a:lnTo>
                    <a:pt x="144" y="0"/>
                  </a:lnTo>
                  <a:lnTo>
                    <a:pt x="152" y="0"/>
                  </a:lnTo>
                  <a:lnTo>
                    <a:pt x="152" y="0"/>
                  </a:lnTo>
                  <a:lnTo>
                    <a:pt x="163" y="6"/>
                  </a:lnTo>
                  <a:lnTo>
                    <a:pt x="181" y="18"/>
                  </a:lnTo>
                  <a:lnTo>
                    <a:pt x="198" y="33"/>
                  </a:lnTo>
                  <a:lnTo>
                    <a:pt x="218" y="53"/>
                  </a:lnTo>
                  <a:lnTo>
                    <a:pt x="237" y="74"/>
                  </a:lnTo>
                  <a:lnTo>
                    <a:pt x="253" y="98"/>
                  </a:lnTo>
                  <a:lnTo>
                    <a:pt x="265" y="119"/>
                  </a:lnTo>
                  <a:lnTo>
                    <a:pt x="269" y="131"/>
                  </a:lnTo>
                  <a:lnTo>
                    <a:pt x="271" y="140"/>
                  </a:lnTo>
                  <a:lnTo>
                    <a:pt x="271" y="140"/>
                  </a:lnTo>
                  <a:lnTo>
                    <a:pt x="269" y="150"/>
                  </a:lnTo>
                  <a:lnTo>
                    <a:pt x="267" y="160"/>
                  </a:lnTo>
                  <a:lnTo>
                    <a:pt x="263" y="170"/>
                  </a:lnTo>
                  <a:lnTo>
                    <a:pt x="259" y="179"/>
                  </a:lnTo>
                  <a:lnTo>
                    <a:pt x="245" y="199"/>
                  </a:lnTo>
                  <a:lnTo>
                    <a:pt x="230" y="216"/>
                  </a:lnTo>
                  <a:lnTo>
                    <a:pt x="212" y="232"/>
                  </a:lnTo>
                  <a:lnTo>
                    <a:pt x="198" y="244"/>
                  </a:lnTo>
                  <a:lnTo>
                    <a:pt x="185" y="2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71"/>
            <p:cNvSpPr>
              <a:spLocks/>
            </p:cNvSpPr>
            <p:nvPr/>
          </p:nvSpPr>
          <p:spPr bwMode="auto">
            <a:xfrm rot="2262775">
              <a:off x="997813" y="1499160"/>
              <a:ext cx="1150455" cy="1150455"/>
            </a:xfrm>
            <a:custGeom>
              <a:avLst/>
              <a:gdLst>
                <a:gd name="T0" fmla="*/ 935 w 954"/>
                <a:gd name="T1" fmla="*/ 809 h 955"/>
                <a:gd name="T2" fmla="*/ 875 w 954"/>
                <a:gd name="T3" fmla="*/ 698 h 955"/>
                <a:gd name="T4" fmla="*/ 789 w 954"/>
                <a:gd name="T5" fmla="*/ 556 h 955"/>
                <a:gd name="T6" fmla="*/ 738 w 954"/>
                <a:gd name="T7" fmla="*/ 482 h 955"/>
                <a:gd name="T8" fmla="*/ 685 w 954"/>
                <a:gd name="T9" fmla="*/ 415 h 955"/>
                <a:gd name="T10" fmla="*/ 635 w 954"/>
                <a:gd name="T11" fmla="*/ 363 h 955"/>
                <a:gd name="T12" fmla="*/ 586 w 954"/>
                <a:gd name="T13" fmla="*/ 324 h 955"/>
                <a:gd name="T14" fmla="*/ 452 w 954"/>
                <a:gd name="T15" fmla="*/ 222 h 955"/>
                <a:gd name="T16" fmla="*/ 296 w 954"/>
                <a:gd name="T17" fmla="*/ 115 h 955"/>
                <a:gd name="T18" fmla="*/ 152 w 954"/>
                <a:gd name="T19" fmla="*/ 28 h 955"/>
                <a:gd name="T20" fmla="*/ 95 w 954"/>
                <a:gd name="T21" fmla="*/ 0 h 955"/>
                <a:gd name="T22" fmla="*/ 91 w 954"/>
                <a:gd name="T23" fmla="*/ 0 h 955"/>
                <a:gd name="T24" fmla="*/ 62 w 954"/>
                <a:gd name="T25" fmla="*/ 6 h 955"/>
                <a:gd name="T26" fmla="*/ 44 w 954"/>
                <a:gd name="T27" fmla="*/ 14 h 955"/>
                <a:gd name="T28" fmla="*/ 25 w 954"/>
                <a:gd name="T29" fmla="*/ 29 h 955"/>
                <a:gd name="T30" fmla="*/ 11 w 954"/>
                <a:gd name="T31" fmla="*/ 53 h 955"/>
                <a:gd name="T32" fmla="*/ 2 w 954"/>
                <a:gd name="T33" fmla="*/ 84 h 955"/>
                <a:gd name="T34" fmla="*/ 0 w 954"/>
                <a:gd name="T35" fmla="*/ 131 h 955"/>
                <a:gd name="T36" fmla="*/ 66 w 954"/>
                <a:gd name="T37" fmla="*/ 162 h 955"/>
                <a:gd name="T38" fmla="*/ 222 w 954"/>
                <a:gd name="T39" fmla="*/ 242 h 955"/>
                <a:gd name="T40" fmla="*/ 409 w 954"/>
                <a:gd name="T41" fmla="*/ 345 h 955"/>
                <a:gd name="T42" fmla="*/ 491 w 954"/>
                <a:gd name="T43" fmla="*/ 398 h 955"/>
                <a:gd name="T44" fmla="*/ 559 w 954"/>
                <a:gd name="T45" fmla="*/ 446 h 955"/>
                <a:gd name="T46" fmla="*/ 590 w 954"/>
                <a:gd name="T47" fmla="*/ 474 h 955"/>
                <a:gd name="T48" fmla="*/ 647 w 954"/>
                <a:gd name="T49" fmla="*/ 542 h 955"/>
                <a:gd name="T50" fmla="*/ 699 w 954"/>
                <a:gd name="T51" fmla="*/ 620 h 955"/>
                <a:gd name="T52" fmla="*/ 769 w 954"/>
                <a:gd name="T53" fmla="*/ 743 h 955"/>
                <a:gd name="T54" fmla="*/ 832 w 954"/>
                <a:gd name="T55" fmla="*/ 854 h 955"/>
                <a:gd name="T56" fmla="*/ 871 w 954"/>
                <a:gd name="T57" fmla="*/ 910 h 955"/>
                <a:gd name="T58" fmla="*/ 898 w 954"/>
                <a:gd name="T59" fmla="*/ 939 h 955"/>
                <a:gd name="T60" fmla="*/ 917 w 954"/>
                <a:gd name="T61" fmla="*/ 951 h 955"/>
                <a:gd name="T62" fmla="*/ 927 w 954"/>
                <a:gd name="T63" fmla="*/ 955 h 955"/>
                <a:gd name="T64" fmla="*/ 943 w 954"/>
                <a:gd name="T65" fmla="*/ 953 h 955"/>
                <a:gd name="T66" fmla="*/ 952 w 954"/>
                <a:gd name="T67" fmla="*/ 938 h 955"/>
                <a:gd name="T68" fmla="*/ 954 w 954"/>
                <a:gd name="T69" fmla="*/ 914 h 955"/>
                <a:gd name="T70" fmla="*/ 947 w 954"/>
                <a:gd name="T71" fmla="*/ 860 h 955"/>
                <a:gd name="T72" fmla="*/ 935 w 954"/>
                <a:gd name="T73" fmla="*/ 809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54" h="955">
                  <a:moveTo>
                    <a:pt x="935" y="809"/>
                  </a:moveTo>
                  <a:lnTo>
                    <a:pt x="935" y="809"/>
                  </a:lnTo>
                  <a:lnTo>
                    <a:pt x="906" y="756"/>
                  </a:lnTo>
                  <a:lnTo>
                    <a:pt x="875" y="698"/>
                  </a:lnTo>
                  <a:lnTo>
                    <a:pt x="836" y="630"/>
                  </a:lnTo>
                  <a:lnTo>
                    <a:pt x="789" y="556"/>
                  </a:lnTo>
                  <a:lnTo>
                    <a:pt x="763" y="519"/>
                  </a:lnTo>
                  <a:lnTo>
                    <a:pt x="738" y="482"/>
                  </a:lnTo>
                  <a:lnTo>
                    <a:pt x="713" y="446"/>
                  </a:lnTo>
                  <a:lnTo>
                    <a:pt x="685" y="415"/>
                  </a:lnTo>
                  <a:lnTo>
                    <a:pt x="660" y="388"/>
                  </a:lnTo>
                  <a:lnTo>
                    <a:pt x="635" y="363"/>
                  </a:lnTo>
                  <a:lnTo>
                    <a:pt x="635" y="363"/>
                  </a:lnTo>
                  <a:lnTo>
                    <a:pt x="586" y="324"/>
                  </a:lnTo>
                  <a:lnTo>
                    <a:pt x="524" y="275"/>
                  </a:lnTo>
                  <a:lnTo>
                    <a:pt x="452" y="222"/>
                  </a:lnTo>
                  <a:lnTo>
                    <a:pt x="374" y="168"/>
                  </a:lnTo>
                  <a:lnTo>
                    <a:pt x="296" y="115"/>
                  </a:lnTo>
                  <a:lnTo>
                    <a:pt x="220" y="68"/>
                  </a:lnTo>
                  <a:lnTo>
                    <a:pt x="152" y="28"/>
                  </a:lnTo>
                  <a:lnTo>
                    <a:pt x="122" y="14"/>
                  </a:lnTo>
                  <a:lnTo>
                    <a:pt x="95" y="0"/>
                  </a:lnTo>
                  <a:lnTo>
                    <a:pt x="95" y="0"/>
                  </a:lnTo>
                  <a:lnTo>
                    <a:pt x="91" y="0"/>
                  </a:lnTo>
                  <a:lnTo>
                    <a:pt x="79" y="2"/>
                  </a:lnTo>
                  <a:lnTo>
                    <a:pt x="62" y="6"/>
                  </a:lnTo>
                  <a:lnTo>
                    <a:pt x="54" y="10"/>
                  </a:lnTo>
                  <a:lnTo>
                    <a:pt x="44" y="14"/>
                  </a:lnTo>
                  <a:lnTo>
                    <a:pt x="35" y="20"/>
                  </a:lnTo>
                  <a:lnTo>
                    <a:pt x="25" y="29"/>
                  </a:lnTo>
                  <a:lnTo>
                    <a:pt x="17" y="39"/>
                  </a:lnTo>
                  <a:lnTo>
                    <a:pt x="11" y="53"/>
                  </a:lnTo>
                  <a:lnTo>
                    <a:pt x="5" y="67"/>
                  </a:lnTo>
                  <a:lnTo>
                    <a:pt x="2" y="84"/>
                  </a:lnTo>
                  <a:lnTo>
                    <a:pt x="0" y="105"/>
                  </a:lnTo>
                  <a:lnTo>
                    <a:pt x="0" y="131"/>
                  </a:lnTo>
                  <a:lnTo>
                    <a:pt x="0" y="131"/>
                  </a:lnTo>
                  <a:lnTo>
                    <a:pt x="66" y="162"/>
                  </a:lnTo>
                  <a:lnTo>
                    <a:pt x="136" y="199"/>
                  </a:lnTo>
                  <a:lnTo>
                    <a:pt x="222" y="242"/>
                  </a:lnTo>
                  <a:lnTo>
                    <a:pt x="315" y="293"/>
                  </a:lnTo>
                  <a:lnTo>
                    <a:pt x="409" y="345"/>
                  </a:lnTo>
                  <a:lnTo>
                    <a:pt x="452" y="372"/>
                  </a:lnTo>
                  <a:lnTo>
                    <a:pt x="491" y="398"/>
                  </a:lnTo>
                  <a:lnTo>
                    <a:pt x="528" y="423"/>
                  </a:lnTo>
                  <a:lnTo>
                    <a:pt x="559" y="446"/>
                  </a:lnTo>
                  <a:lnTo>
                    <a:pt x="559" y="446"/>
                  </a:lnTo>
                  <a:lnTo>
                    <a:pt x="590" y="474"/>
                  </a:lnTo>
                  <a:lnTo>
                    <a:pt x="619" y="505"/>
                  </a:lnTo>
                  <a:lnTo>
                    <a:pt x="647" y="542"/>
                  </a:lnTo>
                  <a:lnTo>
                    <a:pt x="674" y="579"/>
                  </a:lnTo>
                  <a:lnTo>
                    <a:pt x="699" y="620"/>
                  </a:lnTo>
                  <a:lnTo>
                    <a:pt x="723" y="661"/>
                  </a:lnTo>
                  <a:lnTo>
                    <a:pt x="769" y="743"/>
                  </a:lnTo>
                  <a:lnTo>
                    <a:pt x="812" y="819"/>
                  </a:lnTo>
                  <a:lnTo>
                    <a:pt x="832" y="854"/>
                  </a:lnTo>
                  <a:lnTo>
                    <a:pt x="851" y="885"/>
                  </a:lnTo>
                  <a:lnTo>
                    <a:pt x="871" y="910"/>
                  </a:lnTo>
                  <a:lnTo>
                    <a:pt x="890" y="932"/>
                  </a:lnTo>
                  <a:lnTo>
                    <a:pt x="898" y="939"/>
                  </a:lnTo>
                  <a:lnTo>
                    <a:pt x="908" y="947"/>
                  </a:lnTo>
                  <a:lnTo>
                    <a:pt x="917" y="951"/>
                  </a:lnTo>
                  <a:lnTo>
                    <a:pt x="927" y="955"/>
                  </a:lnTo>
                  <a:lnTo>
                    <a:pt x="927" y="955"/>
                  </a:lnTo>
                  <a:lnTo>
                    <a:pt x="935" y="955"/>
                  </a:lnTo>
                  <a:lnTo>
                    <a:pt x="943" y="953"/>
                  </a:lnTo>
                  <a:lnTo>
                    <a:pt x="949" y="947"/>
                  </a:lnTo>
                  <a:lnTo>
                    <a:pt x="952" y="938"/>
                  </a:lnTo>
                  <a:lnTo>
                    <a:pt x="952" y="928"/>
                  </a:lnTo>
                  <a:lnTo>
                    <a:pt x="954" y="914"/>
                  </a:lnTo>
                  <a:lnTo>
                    <a:pt x="952" y="887"/>
                  </a:lnTo>
                  <a:lnTo>
                    <a:pt x="947" y="860"/>
                  </a:lnTo>
                  <a:lnTo>
                    <a:pt x="941" y="834"/>
                  </a:lnTo>
                  <a:lnTo>
                    <a:pt x="935" y="8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7" name="Group 176"/>
            <p:cNvGrpSpPr/>
            <p:nvPr/>
          </p:nvGrpSpPr>
          <p:grpSpPr>
            <a:xfrm rot="5400000">
              <a:off x="1940864" y="2149875"/>
              <a:ext cx="87029" cy="85691"/>
              <a:chOff x="1922591" y="2140690"/>
              <a:chExt cx="96494" cy="95010"/>
            </a:xfrm>
          </p:grpSpPr>
          <p:sp>
            <p:nvSpPr>
              <p:cNvPr id="201" name="Freeform 359"/>
              <p:cNvSpPr>
                <a:spLocks/>
              </p:cNvSpPr>
              <p:nvPr/>
            </p:nvSpPr>
            <p:spPr bwMode="auto">
              <a:xfrm>
                <a:off x="1922591" y="2140690"/>
                <a:ext cx="96494" cy="95010"/>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41404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360"/>
              <p:cNvSpPr>
                <a:spLocks/>
              </p:cNvSpPr>
              <p:nvPr/>
            </p:nvSpPr>
            <p:spPr bwMode="auto">
              <a:xfrm>
                <a:off x="1937437" y="2155536"/>
                <a:ext cx="35629" cy="34145"/>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78" name="Freeform 365"/>
            <p:cNvSpPr>
              <a:spLocks/>
            </p:cNvSpPr>
            <p:nvPr/>
          </p:nvSpPr>
          <p:spPr bwMode="auto">
            <a:xfrm>
              <a:off x="1849406" y="2037731"/>
              <a:ext cx="216905" cy="82239"/>
            </a:xfrm>
            <a:custGeom>
              <a:avLst/>
              <a:gdLst>
                <a:gd name="T0" fmla="*/ 57 w 68"/>
                <a:gd name="T1" fmla="*/ 16 h 35"/>
                <a:gd name="T2" fmla="*/ 48 w 68"/>
                <a:gd name="T3" fmla="*/ 31 h 35"/>
                <a:gd name="T4" fmla="*/ 10 w 68"/>
                <a:gd name="T5" fmla="*/ 20 h 35"/>
                <a:gd name="T6" fmla="*/ 17 w 68"/>
                <a:gd name="T7" fmla="*/ 3 h 35"/>
                <a:gd name="T8" fmla="*/ 57 w 68"/>
                <a:gd name="T9" fmla="*/ 16 h 35"/>
              </a:gdLst>
              <a:ahLst/>
              <a:cxnLst>
                <a:cxn ang="0">
                  <a:pos x="T0" y="T1"/>
                </a:cxn>
                <a:cxn ang="0">
                  <a:pos x="T2" y="T3"/>
                </a:cxn>
                <a:cxn ang="0">
                  <a:pos x="T4" y="T5"/>
                </a:cxn>
                <a:cxn ang="0">
                  <a:pos x="T6" y="T7"/>
                </a:cxn>
                <a:cxn ang="0">
                  <a:pos x="T8" y="T9"/>
                </a:cxn>
              </a:cxnLst>
              <a:rect l="0" t="0" r="r" b="b"/>
              <a:pathLst>
                <a:path w="68" h="35">
                  <a:moveTo>
                    <a:pt x="57" y="16"/>
                  </a:moveTo>
                  <a:cubicBezTo>
                    <a:pt x="68" y="22"/>
                    <a:pt x="60" y="35"/>
                    <a:pt x="48" y="31"/>
                  </a:cubicBezTo>
                  <a:cubicBezTo>
                    <a:pt x="37" y="27"/>
                    <a:pt x="19" y="22"/>
                    <a:pt x="10" y="20"/>
                  </a:cubicBezTo>
                  <a:cubicBezTo>
                    <a:pt x="0" y="17"/>
                    <a:pt x="3" y="0"/>
                    <a:pt x="17" y="3"/>
                  </a:cubicBezTo>
                  <a:cubicBezTo>
                    <a:pt x="31" y="7"/>
                    <a:pt x="57" y="16"/>
                    <a:pt x="57" y="16"/>
                  </a:cubicBezTo>
                  <a:close/>
                </a:path>
              </a:pathLst>
            </a:custGeom>
            <a:solidFill>
              <a:srgbClr val="41404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9" name="Group 178"/>
            <p:cNvGrpSpPr/>
            <p:nvPr/>
          </p:nvGrpSpPr>
          <p:grpSpPr>
            <a:xfrm rot="5400000">
              <a:off x="2190717" y="2115377"/>
              <a:ext cx="73253" cy="72126"/>
              <a:chOff x="1922591" y="2140690"/>
              <a:chExt cx="96494" cy="95010"/>
            </a:xfrm>
          </p:grpSpPr>
          <p:sp>
            <p:nvSpPr>
              <p:cNvPr id="199" name="Freeform 359"/>
              <p:cNvSpPr>
                <a:spLocks/>
              </p:cNvSpPr>
              <p:nvPr/>
            </p:nvSpPr>
            <p:spPr bwMode="auto">
              <a:xfrm>
                <a:off x="1922591" y="2140690"/>
                <a:ext cx="96494" cy="95010"/>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41404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360"/>
              <p:cNvSpPr>
                <a:spLocks/>
              </p:cNvSpPr>
              <p:nvPr/>
            </p:nvSpPr>
            <p:spPr bwMode="auto">
              <a:xfrm>
                <a:off x="1937437" y="2155536"/>
                <a:ext cx="35629" cy="34145"/>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80" name="Freeform 365"/>
            <p:cNvSpPr>
              <a:spLocks/>
            </p:cNvSpPr>
            <p:nvPr/>
          </p:nvSpPr>
          <p:spPr bwMode="auto">
            <a:xfrm rot="20853877" flipH="1">
              <a:off x="2126798" y="2010326"/>
              <a:ext cx="129192" cy="85596"/>
            </a:xfrm>
            <a:custGeom>
              <a:avLst/>
              <a:gdLst>
                <a:gd name="T0" fmla="*/ 57 w 68"/>
                <a:gd name="T1" fmla="*/ 16 h 35"/>
                <a:gd name="T2" fmla="*/ 48 w 68"/>
                <a:gd name="T3" fmla="*/ 31 h 35"/>
                <a:gd name="T4" fmla="*/ 10 w 68"/>
                <a:gd name="T5" fmla="*/ 20 h 35"/>
                <a:gd name="T6" fmla="*/ 17 w 68"/>
                <a:gd name="T7" fmla="*/ 3 h 35"/>
                <a:gd name="T8" fmla="*/ 57 w 68"/>
                <a:gd name="T9" fmla="*/ 16 h 35"/>
              </a:gdLst>
              <a:ahLst/>
              <a:cxnLst>
                <a:cxn ang="0">
                  <a:pos x="T0" y="T1"/>
                </a:cxn>
                <a:cxn ang="0">
                  <a:pos x="T2" y="T3"/>
                </a:cxn>
                <a:cxn ang="0">
                  <a:pos x="T4" y="T5"/>
                </a:cxn>
                <a:cxn ang="0">
                  <a:pos x="T6" y="T7"/>
                </a:cxn>
                <a:cxn ang="0">
                  <a:pos x="T8" y="T9"/>
                </a:cxn>
              </a:cxnLst>
              <a:rect l="0" t="0" r="r" b="b"/>
              <a:pathLst>
                <a:path w="68" h="35">
                  <a:moveTo>
                    <a:pt x="57" y="16"/>
                  </a:moveTo>
                  <a:cubicBezTo>
                    <a:pt x="68" y="22"/>
                    <a:pt x="60" y="35"/>
                    <a:pt x="48" y="31"/>
                  </a:cubicBezTo>
                  <a:cubicBezTo>
                    <a:pt x="37" y="27"/>
                    <a:pt x="19" y="22"/>
                    <a:pt x="10" y="20"/>
                  </a:cubicBezTo>
                  <a:cubicBezTo>
                    <a:pt x="0" y="17"/>
                    <a:pt x="3" y="0"/>
                    <a:pt x="17" y="3"/>
                  </a:cubicBezTo>
                  <a:cubicBezTo>
                    <a:pt x="31" y="7"/>
                    <a:pt x="57" y="16"/>
                    <a:pt x="57" y="16"/>
                  </a:cubicBezTo>
                  <a:close/>
                </a:path>
              </a:pathLst>
            </a:custGeom>
            <a:solidFill>
              <a:srgbClr val="41404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80"/>
            <p:cNvSpPr>
              <a:spLocks/>
            </p:cNvSpPr>
            <p:nvPr/>
          </p:nvSpPr>
          <p:spPr bwMode="auto">
            <a:xfrm rot="19754017" flipH="1">
              <a:off x="2097311" y="2170567"/>
              <a:ext cx="78063" cy="117096"/>
            </a:xfrm>
            <a:custGeom>
              <a:avLst/>
              <a:gdLst>
                <a:gd name="T0" fmla="*/ 3 w 6"/>
                <a:gd name="T1" fmla="*/ 0 h 9"/>
                <a:gd name="T2" fmla="*/ 2 w 6"/>
                <a:gd name="T3" fmla="*/ 2 h 9"/>
                <a:gd name="T4" fmla="*/ 2 w 6"/>
                <a:gd name="T5" fmla="*/ 3 h 9"/>
                <a:gd name="T6" fmla="*/ 1 w 6"/>
                <a:gd name="T7" fmla="*/ 3 h 9"/>
                <a:gd name="T8" fmla="*/ 1 w 6"/>
                <a:gd name="T9" fmla="*/ 4 h 9"/>
                <a:gd name="T10" fmla="*/ 1 w 6"/>
                <a:gd name="T11" fmla="*/ 4 h 9"/>
                <a:gd name="T12" fmla="*/ 1 w 6"/>
                <a:gd name="T13" fmla="*/ 5 h 9"/>
                <a:gd name="T14" fmla="*/ 1 w 6"/>
                <a:gd name="T15" fmla="*/ 6 h 9"/>
                <a:gd name="T16" fmla="*/ 1 w 6"/>
                <a:gd name="T17" fmla="*/ 6 h 9"/>
                <a:gd name="T18" fmla="*/ 2 w 6"/>
                <a:gd name="T19" fmla="*/ 7 h 9"/>
                <a:gd name="T20" fmla="*/ 4 w 6"/>
                <a:gd name="T21" fmla="*/ 8 h 9"/>
                <a:gd name="T22" fmla="*/ 6 w 6"/>
                <a:gd name="T23" fmla="*/ 9 h 9"/>
                <a:gd name="T24" fmla="*/ 4 w 6"/>
                <a:gd name="T25" fmla="*/ 8 h 9"/>
                <a:gd name="T26" fmla="*/ 2 w 6"/>
                <a:gd name="T27" fmla="*/ 8 h 9"/>
                <a:gd name="T28" fmla="*/ 1 w 6"/>
                <a:gd name="T29" fmla="*/ 7 h 9"/>
                <a:gd name="T30" fmla="*/ 0 w 6"/>
                <a:gd name="T31" fmla="*/ 6 h 9"/>
                <a:gd name="T32" fmla="*/ 0 w 6"/>
                <a:gd name="T33" fmla="*/ 5 h 9"/>
                <a:gd name="T34" fmla="*/ 0 w 6"/>
                <a:gd name="T35" fmla="*/ 4 h 9"/>
                <a:gd name="T36" fmla="*/ 0 w 6"/>
                <a:gd name="T37" fmla="*/ 3 h 9"/>
                <a:gd name="T38" fmla="*/ 1 w 6"/>
                <a:gd name="T39" fmla="*/ 3 h 9"/>
                <a:gd name="T40" fmla="*/ 1 w 6"/>
                <a:gd name="T41" fmla="*/ 2 h 9"/>
                <a:gd name="T42" fmla="*/ 2 w 6"/>
                <a:gd name="T43" fmla="*/ 2 h 9"/>
                <a:gd name="T44" fmla="*/ 3 w 6"/>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9">
                  <a:moveTo>
                    <a:pt x="3" y="0"/>
                  </a:moveTo>
                  <a:cubicBezTo>
                    <a:pt x="3" y="0"/>
                    <a:pt x="3" y="1"/>
                    <a:pt x="2" y="2"/>
                  </a:cubicBezTo>
                  <a:cubicBezTo>
                    <a:pt x="2" y="3"/>
                    <a:pt x="2" y="3"/>
                    <a:pt x="2" y="3"/>
                  </a:cubicBezTo>
                  <a:cubicBezTo>
                    <a:pt x="1" y="3"/>
                    <a:pt x="1" y="3"/>
                    <a:pt x="1" y="3"/>
                  </a:cubicBezTo>
                  <a:cubicBezTo>
                    <a:pt x="1" y="4"/>
                    <a:pt x="1" y="4"/>
                    <a:pt x="1" y="4"/>
                  </a:cubicBezTo>
                  <a:cubicBezTo>
                    <a:pt x="1" y="4"/>
                    <a:pt x="1" y="4"/>
                    <a:pt x="1" y="4"/>
                  </a:cubicBezTo>
                  <a:cubicBezTo>
                    <a:pt x="1" y="5"/>
                    <a:pt x="1" y="5"/>
                    <a:pt x="1" y="5"/>
                  </a:cubicBezTo>
                  <a:cubicBezTo>
                    <a:pt x="1" y="6"/>
                    <a:pt x="1" y="6"/>
                    <a:pt x="1" y="6"/>
                  </a:cubicBezTo>
                  <a:cubicBezTo>
                    <a:pt x="1" y="6"/>
                    <a:pt x="1" y="6"/>
                    <a:pt x="1" y="6"/>
                  </a:cubicBezTo>
                  <a:cubicBezTo>
                    <a:pt x="2" y="7"/>
                    <a:pt x="2" y="7"/>
                    <a:pt x="2" y="7"/>
                  </a:cubicBezTo>
                  <a:cubicBezTo>
                    <a:pt x="3" y="7"/>
                    <a:pt x="4" y="8"/>
                    <a:pt x="4" y="8"/>
                  </a:cubicBezTo>
                  <a:cubicBezTo>
                    <a:pt x="6" y="8"/>
                    <a:pt x="6" y="9"/>
                    <a:pt x="6" y="9"/>
                  </a:cubicBezTo>
                  <a:cubicBezTo>
                    <a:pt x="6" y="9"/>
                    <a:pt x="6" y="9"/>
                    <a:pt x="4" y="8"/>
                  </a:cubicBezTo>
                  <a:cubicBezTo>
                    <a:pt x="4" y="8"/>
                    <a:pt x="3" y="8"/>
                    <a:pt x="2" y="8"/>
                  </a:cubicBezTo>
                  <a:cubicBezTo>
                    <a:pt x="2" y="8"/>
                    <a:pt x="1" y="7"/>
                    <a:pt x="1" y="7"/>
                  </a:cubicBezTo>
                  <a:cubicBezTo>
                    <a:pt x="1" y="7"/>
                    <a:pt x="0" y="6"/>
                    <a:pt x="0" y="6"/>
                  </a:cubicBezTo>
                  <a:cubicBezTo>
                    <a:pt x="0" y="6"/>
                    <a:pt x="0" y="5"/>
                    <a:pt x="0" y="5"/>
                  </a:cubicBezTo>
                  <a:cubicBezTo>
                    <a:pt x="0" y="4"/>
                    <a:pt x="0" y="4"/>
                    <a:pt x="0" y="4"/>
                  </a:cubicBezTo>
                  <a:cubicBezTo>
                    <a:pt x="0" y="3"/>
                    <a:pt x="0" y="3"/>
                    <a:pt x="0" y="3"/>
                  </a:cubicBezTo>
                  <a:cubicBezTo>
                    <a:pt x="1" y="3"/>
                    <a:pt x="1" y="3"/>
                    <a:pt x="1" y="3"/>
                  </a:cubicBezTo>
                  <a:cubicBezTo>
                    <a:pt x="1" y="2"/>
                    <a:pt x="1" y="2"/>
                    <a:pt x="1" y="2"/>
                  </a:cubicBezTo>
                  <a:cubicBezTo>
                    <a:pt x="2" y="2"/>
                    <a:pt x="2" y="2"/>
                    <a:pt x="2" y="2"/>
                  </a:cubicBezTo>
                  <a:cubicBezTo>
                    <a:pt x="3" y="1"/>
                    <a:pt x="3" y="0"/>
                    <a:pt x="3" y="0"/>
                  </a:cubicBezTo>
                  <a:close/>
                </a:path>
              </a:pathLst>
            </a:custGeom>
            <a:solidFill>
              <a:srgbClr val="A46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82" name="Group 181"/>
            <p:cNvGrpSpPr/>
            <p:nvPr/>
          </p:nvGrpSpPr>
          <p:grpSpPr>
            <a:xfrm rot="1479148">
              <a:off x="2594300" y="1259535"/>
              <a:ext cx="273928" cy="213202"/>
              <a:chOff x="3453508" y="1108783"/>
              <a:chExt cx="310900" cy="213202"/>
            </a:xfrm>
          </p:grpSpPr>
          <p:sp>
            <p:nvSpPr>
              <p:cNvPr id="195" name="Freeform 20"/>
              <p:cNvSpPr>
                <a:spLocks/>
              </p:cNvSpPr>
              <p:nvPr/>
            </p:nvSpPr>
            <p:spPr bwMode="auto">
              <a:xfrm flipH="1">
                <a:off x="3609681" y="1108783"/>
                <a:ext cx="100773" cy="187700"/>
              </a:xfrm>
              <a:custGeom>
                <a:avLst/>
                <a:gdLst>
                  <a:gd name="T0" fmla="*/ 50 w 100"/>
                  <a:gd name="T1" fmla="*/ 0 h 212"/>
                  <a:gd name="T2" fmla="*/ 50 w 100"/>
                  <a:gd name="T3" fmla="*/ 0 h 212"/>
                  <a:gd name="T4" fmla="*/ 39 w 100"/>
                  <a:gd name="T5" fmla="*/ 2 h 212"/>
                  <a:gd name="T6" fmla="*/ 28 w 100"/>
                  <a:gd name="T7" fmla="*/ 7 h 212"/>
                  <a:gd name="T8" fmla="*/ 18 w 100"/>
                  <a:gd name="T9" fmla="*/ 15 h 212"/>
                  <a:gd name="T10" fmla="*/ 11 w 100"/>
                  <a:gd name="T11" fmla="*/ 28 h 212"/>
                  <a:gd name="T12" fmla="*/ 6 w 100"/>
                  <a:gd name="T13" fmla="*/ 42 h 212"/>
                  <a:gd name="T14" fmla="*/ 2 w 100"/>
                  <a:gd name="T15" fmla="*/ 63 h 212"/>
                  <a:gd name="T16" fmla="*/ 0 w 100"/>
                  <a:gd name="T17" fmla="*/ 89 h 212"/>
                  <a:gd name="T18" fmla="*/ 0 w 100"/>
                  <a:gd name="T19" fmla="*/ 118 h 212"/>
                  <a:gd name="T20" fmla="*/ 0 w 100"/>
                  <a:gd name="T21" fmla="*/ 118 h 212"/>
                  <a:gd name="T22" fmla="*/ 2 w 100"/>
                  <a:gd name="T23" fmla="*/ 148 h 212"/>
                  <a:gd name="T24" fmla="*/ 6 w 100"/>
                  <a:gd name="T25" fmla="*/ 170 h 212"/>
                  <a:gd name="T26" fmla="*/ 11 w 100"/>
                  <a:gd name="T27" fmla="*/ 186 h 212"/>
                  <a:gd name="T28" fmla="*/ 18 w 100"/>
                  <a:gd name="T29" fmla="*/ 197 h 212"/>
                  <a:gd name="T30" fmla="*/ 24 w 100"/>
                  <a:gd name="T31" fmla="*/ 205 h 212"/>
                  <a:gd name="T32" fmla="*/ 31 w 100"/>
                  <a:gd name="T33" fmla="*/ 208 h 212"/>
                  <a:gd name="T34" fmla="*/ 39 w 100"/>
                  <a:gd name="T35" fmla="*/ 210 h 212"/>
                  <a:gd name="T36" fmla="*/ 46 w 100"/>
                  <a:gd name="T37" fmla="*/ 212 h 212"/>
                  <a:gd name="T38" fmla="*/ 46 w 100"/>
                  <a:gd name="T39" fmla="*/ 212 h 212"/>
                  <a:gd name="T40" fmla="*/ 52 w 100"/>
                  <a:gd name="T41" fmla="*/ 212 h 212"/>
                  <a:gd name="T42" fmla="*/ 55 w 100"/>
                  <a:gd name="T43" fmla="*/ 210 h 212"/>
                  <a:gd name="T44" fmla="*/ 65 w 100"/>
                  <a:gd name="T45" fmla="*/ 205 h 212"/>
                  <a:gd name="T46" fmla="*/ 74 w 100"/>
                  <a:gd name="T47" fmla="*/ 194 h 212"/>
                  <a:gd name="T48" fmla="*/ 81 w 100"/>
                  <a:gd name="T49" fmla="*/ 181 h 212"/>
                  <a:gd name="T50" fmla="*/ 87 w 100"/>
                  <a:gd name="T51" fmla="*/ 164 h 212"/>
                  <a:gd name="T52" fmla="*/ 92 w 100"/>
                  <a:gd name="T53" fmla="*/ 146 h 212"/>
                  <a:gd name="T54" fmla="*/ 96 w 100"/>
                  <a:gd name="T55" fmla="*/ 127 h 212"/>
                  <a:gd name="T56" fmla="*/ 98 w 100"/>
                  <a:gd name="T57" fmla="*/ 105 h 212"/>
                  <a:gd name="T58" fmla="*/ 100 w 100"/>
                  <a:gd name="T59" fmla="*/ 85 h 212"/>
                  <a:gd name="T60" fmla="*/ 98 w 100"/>
                  <a:gd name="T61" fmla="*/ 66 h 212"/>
                  <a:gd name="T62" fmla="*/ 96 w 100"/>
                  <a:gd name="T63" fmla="*/ 48 h 212"/>
                  <a:gd name="T64" fmla="*/ 90 w 100"/>
                  <a:gd name="T65" fmla="*/ 31 h 212"/>
                  <a:gd name="T66" fmla="*/ 85 w 100"/>
                  <a:gd name="T67" fmla="*/ 18 h 212"/>
                  <a:gd name="T68" fmla="*/ 76 w 100"/>
                  <a:gd name="T69" fmla="*/ 7 h 212"/>
                  <a:gd name="T70" fmla="*/ 70 w 100"/>
                  <a:gd name="T71" fmla="*/ 4 h 212"/>
                  <a:gd name="T72" fmla="*/ 65 w 100"/>
                  <a:gd name="T73" fmla="*/ 2 h 212"/>
                  <a:gd name="T74" fmla="*/ 57 w 100"/>
                  <a:gd name="T75" fmla="*/ 0 h 212"/>
                  <a:gd name="T76" fmla="*/ 50 w 100"/>
                  <a:gd name="T7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212">
                    <a:moveTo>
                      <a:pt x="50" y="0"/>
                    </a:moveTo>
                    <a:lnTo>
                      <a:pt x="50" y="0"/>
                    </a:lnTo>
                    <a:lnTo>
                      <a:pt x="39" y="2"/>
                    </a:lnTo>
                    <a:lnTo>
                      <a:pt x="28" y="7"/>
                    </a:lnTo>
                    <a:lnTo>
                      <a:pt x="18" y="15"/>
                    </a:lnTo>
                    <a:lnTo>
                      <a:pt x="11" y="28"/>
                    </a:lnTo>
                    <a:lnTo>
                      <a:pt x="6" y="42"/>
                    </a:lnTo>
                    <a:lnTo>
                      <a:pt x="2" y="63"/>
                    </a:lnTo>
                    <a:lnTo>
                      <a:pt x="0" y="89"/>
                    </a:lnTo>
                    <a:lnTo>
                      <a:pt x="0" y="118"/>
                    </a:lnTo>
                    <a:lnTo>
                      <a:pt x="0" y="118"/>
                    </a:lnTo>
                    <a:lnTo>
                      <a:pt x="2" y="148"/>
                    </a:lnTo>
                    <a:lnTo>
                      <a:pt x="6" y="170"/>
                    </a:lnTo>
                    <a:lnTo>
                      <a:pt x="11" y="186"/>
                    </a:lnTo>
                    <a:lnTo>
                      <a:pt x="18" y="197"/>
                    </a:lnTo>
                    <a:lnTo>
                      <a:pt x="24" y="205"/>
                    </a:lnTo>
                    <a:lnTo>
                      <a:pt x="31" y="208"/>
                    </a:lnTo>
                    <a:lnTo>
                      <a:pt x="39" y="210"/>
                    </a:lnTo>
                    <a:lnTo>
                      <a:pt x="46" y="212"/>
                    </a:lnTo>
                    <a:lnTo>
                      <a:pt x="46" y="212"/>
                    </a:lnTo>
                    <a:lnTo>
                      <a:pt x="52" y="212"/>
                    </a:lnTo>
                    <a:lnTo>
                      <a:pt x="55" y="210"/>
                    </a:lnTo>
                    <a:lnTo>
                      <a:pt x="65" y="205"/>
                    </a:lnTo>
                    <a:lnTo>
                      <a:pt x="74" y="194"/>
                    </a:lnTo>
                    <a:lnTo>
                      <a:pt x="81" y="181"/>
                    </a:lnTo>
                    <a:lnTo>
                      <a:pt x="87" y="164"/>
                    </a:lnTo>
                    <a:lnTo>
                      <a:pt x="92" y="146"/>
                    </a:lnTo>
                    <a:lnTo>
                      <a:pt x="96" y="127"/>
                    </a:lnTo>
                    <a:lnTo>
                      <a:pt x="98" y="105"/>
                    </a:lnTo>
                    <a:lnTo>
                      <a:pt x="100" y="85"/>
                    </a:lnTo>
                    <a:lnTo>
                      <a:pt x="98" y="66"/>
                    </a:lnTo>
                    <a:lnTo>
                      <a:pt x="96" y="48"/>
                    </a:lnTo>
                    <a:lnTo>
                      <a:pt x="90" y="31"/>
                    </a:lnTo>
                    <a:lnTo>
                      <a:pt x="85" y="18"/>
                    </a:lnTo>
                    <a:lnTo>
                      <a:pt x="76" y="7"/>
                    </a:lnTo>
                    <a:lnTo>
                      <a:pt x="70" y="4"/>
                    </a:lnTo>
                    <a:lnTo>
                      <a:pt x="65" y="2"/>
                    </a:lnTo>
                    <a:lnTo>
                      <a:pt x="57" y="0"/>
                    </a:lnTo>
                    <a:lnTo>
                      <a:pt x="50"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22"/>
              <p:cNvSpPr>
                <a:spLocks/>
              </p:cNvSpPr>
              <p:nvPr/>
            </p:nvSpPr>
            <p:spPr bwMode="auto">
              <a:xfrm flipH="1">
                <a:off x="3525032" y="1114085"/>
                <a:ext cx="95734" cy="182399"/>
              </a:xfrm>
              <a:custGeom>
                <a:avLst/>
                <a:gdLst>
                  <a:gd name="T0" fmla="*/ 62 w 95"/>
                  <a:gd name="T1" fmla="*/ 0 h 181"/>
                  <a:gd name="T2" fmla="*/ 62 w 95"/>
                  <a:gd name="T3" fmla="*/ 0 h 181"/>
                  <a:gd name="T4" fmla="*/ 46 w 95"/>
                  <a:gd name="T5" fmla="*/ 2 h 181"/>
                  <a:gd name="T6" fmla="*/ 33 w 95"/>
                  <a:gd name="T7" fmla="*/ 8 h 181"/>
                  <a:gd name="T8" fmla="*/ 24 w 95"/>
                  <a:gd name="T9" fmla="*/ 15 h 181"/>
                  <a:gd name="T10" fmla="*/ 16 w 95"/>
                  <a:gd name="T11" fmla="*/ 26 h 181"/>
                  <a:gd name="T12" fmla="*/ 12 w 95"/>
                  <a:gd name="T13" fmla="*/ 39 h 181"/>
                  <a:gd name="T14" fmla="*/ 7 w 95"/>
                  <a:gd name="T15" fmla="*/ 54 h 181"/>
                  <a:gd name="T16" fmla="*/ 1 w 95"/>
                  <a:gd name="T17" fmla="*/ 87 h 181"/>
                  <a:gd name="T18" fmla="*/ 1 w 95"/>
                  <a:gd name="T19" fmla="*/ 87 h 181"/>
                  <a:gd name="T20" fmla="*/ 0 w 95"/>
                  <a:gd name="T21" fmla="*/ 105 h 181"/>
                  <a:gd name="T22" fmla="*/ 0 w 95"/>
                  <a:gd name="T23" fmla="*/ 122 h 181"/>
                  <a:gd name="T24" fmla="*/ 1 w 95"/>
                  <a:gd name="T25" fmla="*/ 139 h 181"/>
                  <a:gd name="T26" fmla="*/ 5 w 95"/>
                  <a:gd name="T27" fmla="*/ 153 h 181"/>
                  <a:gd name="T28" fmla="*/ 11 w 95"/>
                  <a:gd name="T29" fmla="*/ 165 h 181"/>
                  <a:gd name="T30" fmla="*/ 20 w 95"/>
                  <a:gd name="T31" fmla="*/ 174 h 181"/>
                  <a:gd name="T32" fmla="*/ 25 w 95"/>
                  <a:gd name="T33" fmla="*/ 177 h 181"/>
                  <a:gd name="T34" fmla="*/ 29 w 95"/>
                  <a:gd name="T35" fmla="*/ 179 h 181"/>
                  <a:gd name="T36" fmla="*/ 36 w 95"/>
                  <a:gd name="T37" fmla="*/ 181 h 181"/>
                  <a:gd name="T38" fmla="*/ 42 w 95"/>
                  <a:gd name="T39" fmla="*/ 181 h 181"/>
                  <a:gd name="T40" fmla="*/ 42 w 95"/>
                  <a:gd name="T41" fmla="*/ 181 h 181"/>
                  <a:gd name="T42" fmla="*/ 48 w 95"/>
                  <a:gd name="T43" fmla="*/ 179 h 181"/>
                  <a:gd name="T44" fmla="*/ 53 w 95"/>
                  <a:gd name="T45" fmla="*/ 177 h 181"/>
                  <a:gd name="T46" fmla="*/ 59 w 95"/>
                  <a:gd name="T47" fmla="*/ 174 h 181"/>
                  <a:gd name="T48" fmla="*/ 64 w 95"/>
                  <a:gd name="T49" fmla="*/ 168 h 181"/>
                  <a:gd name="T50" fmla="*/ 71 w 95"/>
                  <a:gd name="T51" fmla="*/ 157 h 181"/>
                  <a:gd name="T52" fmla="*/ 77 w 95"/>
                  <a:gd name="T53" fmla="*/ 142 h 181"/>
                  <a:gd name="T54" fmla="*/ 83 w 95"/>
                  <a:gd name="T55" fmla="*/ 128 h 181"/>
                  <a:gd name="T56" fmla="*/ 86 w 95"/>
                  <a:gd name="T57" fmla="*/ 111 h 181"/>
                  <a:gd name="T58" fmla="*/ 92 w 95"/>
                  <a:gd name="T59" fmla="*/ 83 h 181"/>
                  <a:gd name="T60" fmla="*/ 92 w 95"/>
                  <a:gd name="T61" fmla="*/ 83 h 181"/>
                  <a:gd name="T62" fmla="*/ 95 w 95"/>
                  <a:gd name="T63" fmla="*/ 56 h 181"/>
                  <a:gd name="T64" fmla="*/ 95 w 95"/>
                  <a:gd name="T65" fmla="*/ 43 h 181"/>
                  <a:gd name="T66" fmla="*/ 95 w 95"/>
                  <a:gd name="T67" fmla="*/ 28 h 181"/>
                  <a:gd name="T68" fmla="*/ 92 w 95"/>
                  <a:gd name="T69" fmla="*/ 17 h 181"/>
                  <a:gd name="T70" fmla="*/ 84 w 95"/>
                  <a:gd name="T71" fmla="*/ 8 h 181"/>
                  <a:gd name="T72" fmla="*/ 81 w 95"/>
                  <a:gd name="T73" fmla="*/ 4 h 181"/>
                  <a:gd name="T74" fmla="*/ 75 w 95"/>
                  <a:gd name="T75" fmla="*/ 2 h 181"/>
                  <a:gd name="T76" fmla="*/ 70 w 95"/>
                  <a:gd name="T77" fmla="*/ 0 h 181"/>
                  <a:gd name="T78" fmla="*/ 62 w 95"/>
                  <a:gd name="T7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181">
                    <a:moveTo>
                      <a:pt x="62" y="0"/>
                    </a:moveTo>
                    <a:lnTo>
                      <a:pt x="62" y="0"/>
                    </a:lnTo>
                    <a:lnTo>
                      <a:pt x="46" y="2"/>
                    </a:lnTo>
                    <a:lnTo>
                      <a:pt x="33" y="8"/>
                    </a:lnTo>
                    <a:lnTo>
                      <a:pt x="24" y="15"/>
                    </a:lnTo>
                    <a:lnTo>
                      <a:pt x="16" y="26"/>
                    </a:lnTo>
                    <a:lnTo>
                      <a:pt x="12" y="39"/>
                    </a:lnTo>
                    <a:lnTo>
                      <a:pt x="7" y="54"/>
                    </a:lnTo>
                    <a:lnTo>
                      <a:pt x="1" y="87"/>
                    </a:lnTo>
                    <a:lnTo>
                      <a:pt x="1" y="87"/>
                    </a:lnTo>
                    <a:lnTo>
                      <a:pt x="0" y="105"/>
                    </a:lnTo>
                    <a:lnTo>
                      <a:pt x="0" y="122"/>
                    </a:lnTo>
                    <a:lnTo>
                      <a:pt x="1" y="139"/>
                    </a:lnTo>
                    <a:lnTo>
                      <a:pt x="5" y="153"/>
                    </a:lnTo>
                    <a:lnTo>
                      <a:pt x="11" y="165"/>
                    </a:lnTo>
                    <a:lnTo>
                      <a:pt x="20" y="174"/>
                    </a:lnTo>
                    <a:lnTo>
                      <a:pt x="25" y="177"/>
                    </a:lnTo>
                    <a:lnTo>
                      <a:pt x="29" y="179"/>
                    </a:lnTo>
                    <a:lnTo>
                      <a:pt x="36" y="181"/>
                    </a:lnTo>
                    <a:lnTo>
                      <a:pt x="42" y="181"/>
                    </a:lnTo>
                    <a:lnTo>
                      <a:pt x="42" y="181"/>
                    </a:lnTo>
                    <a:lnTo>
                      <a:pt x="48" y="179"/>
                    </a:lnTo>
                    <a:lnTo>
                      <a:pt x="53" y="177"/>
                    </a:lnTo>
                    <a:lnTo>
                      <a:pt x="59" y="174"/>
                    </a:lnTo>
                    <a:lnTo>
                      <a:pt x="64" y="168"/>
                    </a:lnTo>
                    <a:lnTo>
                      <a:pt x="71" y="157"/>
                    </a:lnTo>
                    <a:lnTo>
                      <a:pt x="77" y="142"/>
                    </a:lnTo>
                    <a:lnTo>
                      <a:pt x="83" y="128"/>
                    </a:lnTo>
                    <a:lnTo>
                      <a:pt x="86" y="111"/>
                    </a:lnTo>
                    <a:lnTo>
                      <a:pt x="92" y="83"/>
                    </a:lnTo>
                    <a:lnTo>
                      <a:pt x="92" y="83"/>
                    </a:lnTo>
                    <a:lnTo>
                      <a:pt x="95" y="56"/>
                    </a:lnTo>
                    <a:lnTo>
                      <a:pt x="95" y="43"/>
                    </a:lnTo>
                    <a:lnTo>
                      <a:pt x="95" y="28"/>
                    </a:lnTo>
                    <a:lnTo>
                      <a:pt x="92" y="17"/>
                    </a:lnTo>
                    <a:lnTo>
                      <a:pt x="84" y="8"/>
                    </a:lnTo>
                    <a:lnTo>
                      <a:pt x="81" y="4"/>
                    </a:lnTo>
                    <a:lnTo>
                      <a:pt x="75" y="2"/>
                    </a:lnTo>
                    <a:lnTo>
                      <a:pt x="70" y="0"/>
                    </a:lnTo>
                    <a:lnTo>
                      <a:pt x="62"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22"/>
              <p:cNvSpPr>
                <a:spLocks/>
              </p:cNvSpPr>
              <p:nvPr/>
            </p:nvSpPr>
            <p:spPr bwMode="auto">
              <a:xfrm rot="21123480" flipH="1">
                <a:off x="3453508" y="1139586"/>
                <a:ext cx="95734" cy="182399"/>
              </a:xfrm>
              <a:custGeom>
                <a:avLst/>
                <a:gdLst>
                  <a:gd name="T0" fmla="*/ 62 w 95"/>
                  <a:gd name="T1" fmla="*/ 0 h 181"/>
                  <a:gd name="T2" fmla="*/ 62 w 95"/>
                  <a:gd name="T3" fmla="*/ 0 h 181"/>
                  <a:gd name="T4" fmla="*/ 46 w 95"/>
                  <a:gd name="T5" fmla="*/ 2 h 181"/>
                  <a:gd name="T6" fmla="*/ 33 w 95"/>
                  <a:gd name="T7" fmla="*/ 8 h 181"/>
                  <a:gd name="T8" fmla="*/ 24 w 95"/>
                  <a:gd name="T9" fmla="*/ 15 h 181"/>
                  <a:gd name="T10" fmla="*/ 16 w 95"/>
                  <a:gd name="T11" fmla="*/ 26 h 181"/>
                  <a:gd name="T12" fmla="*/ 12 w 95"/>
                  <a:gd name="T13" fmla="*/ 39 h 181"/>
                  <a:gd name="T14" fmla="*/ 7 w 95"/>
                  <a:gd name="T15" fmla="*/ 54 h 181"/>
                  <a:gd name="T16" fmla="*/ 1 w 95"/>
                  <a:gd name="T17" fmla="*/ 87 h 181"/>
                  <a:gd name="T18" fmla="*/ 1 w 95"/>
                  <a:gd name="T19" fmla="*/ 87 h 181"/>
                  <a:gd name="T20" fmla="*/ 0 w 95"/>
                  <a:gd name="T21" fmla="*/ 105 h 181"/>
                  <a:gd name="T22" fmla="*/ 0 w 95"/>
                  <a:gd name="T23" fmla="*/ 122 h 181"/>
                  <a:gd name="T24" fmla="*/ 1 w 95"/>
                  <a:gd name="T25" fmla="*/ 139 h 181"/>
                  <a:gd name="T26" fmla="*/ 5 w 95"/>
                  <a:gd name="T27" fmla="*/ 153 h 181"/>
                  <a:gd name="T28" fmla="*/ 11 w 95"/>
                  <a:gd name="T29" fmla="*/ 165 h 181"/>
                  <a:gd name="T30" fmla="*/ 20 w 95"/>
                  <a:gd name="T31" fmla="*/ 174 h 181"/>
                  <a:gd name="T32" fmla="*/ 25 w 95"/>
                  <a:gd name="T33" fmla="*/ 177 h 181"/>
                  <a:gd name="T34" fmla="*/ 29 w 95"/>
                  <a:gd name="T35" fmla="*/ 179 h 181"/>
                  <a:gd name="T36" fmla="*/ 36 w 95"/>
                  <a:gd name="T37" fmla="*/ 181 h 181"/>
                  <a:gd name="T38" fmla="*/ 42 w 95"/>
                  <a:gd name="T39" fmla="*/ 181 h 181"/>
                  <a:gd name="T40" fmla="*/ 42 w 95"/>
                  <a:gd name="T41" fmla="*/ 181 h 181"/>
                  <a:gd name="T42" fmla="*/ 48 w 95"/>
                  <a:gd name="T43" fmla="*/ 179 h 181"/>
                  <a:gd name="T44" fmla="*/ 53 w 95"/>
                  <a:gd name="T45" fmla="*/ 177 h 181"/>
                  <a:gd name="T46" fmla="*/ 59 w 95"/>
                  <a:gd name="T47" fmla="*/ 174 h 181"/>
                  <a:gd name="T48" fmla="*/ 64 w 95"/>
                  <a:gd name="T49" fmla="*/ 168 h 181"/>
                  <a:gd name="T50" fmla="*/ 71 w 95"/>
                  <a:gd name="T51" fmla="*/ 157 h 181"/>
                  <a:gd name="T52" fmla="*/ 77 w 95"/>
                  <a:gd name="T53" fmla="*/ 142 h 181"/>
                  <a:gd name="T54" fmla="*/ 83 w 95"/>
                  <a:gd name="T55" fmla="*/ 128 h 181"/>
                  <a:gd name="T56" fmla="*/ 86 w 95"/>
                  <a:gd name="T57" fmla="*/ 111 h 181"/>
                  <a:gd name="T58" fmla="*/ 92 w 95"/>
                  <a:gd name="T59" fmla="*/ 83 h 181"/>
                  <a:gd name="T60" fmla="*/ 92 w 95"/>
                  <a:gd name="T61" fmla="*/ 83 h 181"/>
                  <a:gd name="T62" fmla="*/ 95 w 95"/>
                  <a:gd name="T63" fmla="*/ 56 h 181"/>
                  <a:gd name="T64" fmla="*/ 95 w 95"/>
                  <a:gd name="T65" fmla="*/ 43 h 181"/>
                  <a:gd name="T66" fmla="*/ 95 w 95"/>
                  <a:gd name="T67" fmla="*/ 28 h 181"/>
                  <a:gd name="T68" fmla="*/ 92 w 95"/>
                  <a:gd name="T69" fmla="*/ 17 h 181"/>
                  <a:gd name="T70" fmla="*/ 84 w 95"/>
                  <a:gd name="T71" fmla="*/ 8 h 181"/>
                  <a:gd name="T72" fmla="*/ 81 w 95"/>
                  <a:gd name="T73" fmla="*/ 4 h 181"/>
                  <a:gd name="T74" fmla="*/ 75 w 95"/>
                  <a:gd name="T75" fmla="*/ 2 h 181"/>
                  <a:gd name="T76" fmla="*/ 70 w 95"/>
                  <a:gd name="T77" fmla="*/ 0 h 181"/>
                  <a:gd name="T78" fmla="*/ 62 w 95"/>
                  <a:gd name="T7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181">
                    <a:moveTo>
                      <a:pt x="62" y="0"/>
                    </a:moveTo>
                    <a:lnTo>
                      <a:pt x="62" y="0"/>
                    </a:lnTo>
                    <a:lnTo>
                      <a:pt x="46" y="2"/>
                    </a:lnTo>
                    <a:lnTo>
                      <a:pt x="33" y="8"/>
                    </a:lnTo>
                    <a:lnTo>
                      <a:pt x="24" y="15"/>
                    </a:lnTo>
                    <a:lnTo>
                      <a:pt x="16" y="26"/>
                    </a:lnTo>
                    <a:lnTo>
                      <a:pt x="12" y="39"/>
                    </a:lnTo>
                    <a:lnTo>
                      <a:pt x="7" y="54"/>
                    </a:lnTo>
                    <a:lnTo>
                      <a:pt x="1" y="87"/>
                    </a:lnTo>
                    <a:lnTo>
                      <a:pt x="1" y="87"/>
                    </a:lnTo>
                    <a:lnTo>
                      <a:pt x="0" y="105"/>
                    </a:lnTo>
                    <a:lnTo>
                      <a:pt x="0" y="122"/>
                    </a:lnTo>
                    <a:lnTo>
                      <a:pt x="1" y="139"/>
                    </a:lnTo>
                    <a:lnTo>
                      <a:pt x="5" y="153"/>
                    </a:lnTo>
                    <a:lnTo>
                      <a:pt x="11" y="165"/>
                    </a:lnTo>
                    <a:lnTo>
                      <a:pt x="20" y="174"/>
                    </a:lnTo>
                    <a:lnTo>
                      <a:pt x="25" y="177"/>
                    </a:lnTo>
                    <a:lnTo>
                      <a:pt x="29" y="179"/>
                    </a:lnTo>
                    <a:lnTo>
                      <a:pt x="36" y="181"/>
                    </a:lnTo>
                    <a:lnTo>
                      <a:pt x="42" y="181"/>
                    </a:lnTo>
                    <a:lnTo>
                      <a:pt x="42" y="181"/>
                    </a:lnTo>
                    <a:lnTo>
                      <a:pt x="48" y="179"/>
                    </a:lnTo>
                    <a:lnTo>
                      <a:pt x="53" y="177"/>
                    </a:lnTo>
                    <a:lnTo>
                      <a:pt x="59" y="174"/>
                    </a:lnTo>
                    <a:lnTo>
                      <a:pt x="64" y="168"/>
                    </a:lnTo>
                    <a:lnTo>
                      <a:pt x="71" y="157"/>
                    </a:lnTo>
                    <a:lnTo>
                      <a:pt x="77" y="142"/>
                    </a:lnTo>
                    <a:lnTo>
                      <a:pt x="83" y="128"/>
                    </a:lnTo>
                    <a:lnTo>
                      <a:pt x="86" y="111"/>
                    </a:lnTo>
                    <a:lnTo>
                      <a:pt x="92" y="83"/>
                    </a:lnTo>
                    <a:lnTo>
                      <a:pt x="92" y="83"/>
                    </a:lnTo>
                    <a:lnTo>
                      <a:pt x="95" y="56"/>
                    </a:lnTo>
                    <a:lnTo>
                      <a:pt x="95" y="43"/>
                    </a:lnTo>
                    <a:lnTo>
                      <a:pt x="95" y="28"/>
                    </a:lnTo>
                    <a:lnTo>
                      <a:pt x="92" y="17"/>
                    </a:lnTo>
                    <a:lnTo>
                      <a:pt x="84" y="8"/>
                    </a:lnTo>
                    <a:lnTo>
                      <a:pt x="81" y="4"/>
                    </a:lnTo>
                    <a:lnTo>
                      <a:pt x="75" y="2"/>
                    </a:lnTo>
                    <a:lnTo>
                      <a:pt x="70" y="0"/>
                    </a:lnTo>
                    <a:lnTo>
                      <a:pt x="62"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22"/>
              <p:cNvSpPr>
                <a:spLocks/>
              </p:cNvSpPr>
              <p:nvPr/>
            </p:nvSpPr>
            <p:spPr bwMode="auto">
              <a:xfrm rot="608178" flipH="1">
                <a:off x="3695172" y="1159506"/>
                <a:ext cx="69236" cy="131913"/>
              </a:xfrm>
              <a:custGeom>
                <a:avLst/>
                <a:gdLst>
                  <a:gd name="T0" fmla="*/ 62 w 95"/>
                  <a:gd name="T1" fmla="*/ 0 h 181"/>
                  <a:gd name="T2" fmla="*/ 62 w 95"/>
                  <a:gd name="T3" fmla="*/ 0 h 181"/>
                  <a:gd name="T4" fmla="*/ 46 w 95"/>
                  <a:gd name="T5" fmla="*/ 2 h 181"/>
                  <a:gd name="T6" fmla="*/ 33 w 95"/>
                  <a:gd name="T7" fmla="*/ 8 h 181"/>
                  <a:gd name="T8" fmla="*/ 24 w 95"/>
                  <a:gd name="T9" fmla="*/ 15 h 181"/>
                  <a:gd name="T10" fmla="*/ 16 w 95"/>
                  <a:gd name="T11" fmla="*/ 26 h 181"/>
                  <a:gd name="T12" fmla="*/ 12 w 95"/>
                  <a:gd name="T13" fmla="*/ 39 h 181"/>
                  <a:gd name="T14" fmla="*/ 7 w 95"/>
                  <a:gd name="T15" fmla="*/ 54 h 181"/>
                  <a:gd name="T16" fmla="*/ 1 w 95"/>
                  <a:gd name="T17" fmla="*/ 87 h 181"/>
                  <a:gd name="T18" fmla="*/ 1 w 95"/>
                  <a:gd name="T19" fmla="*/ 87 h 181"/>
                  <a:gd name="T20" fmla="*/ 0 w 95"/>
                  <a:gd name="T21" fmla="*/ 105 h 181"/>
                  <a:gd name="T22" fmla="*/ 0 w 95"/>
                  <a:gd name="T23" fmla="*/ 122 h 181"/>
                  <a:gd name="T24" fmla="*/ 1 w 95"/>
                  <a:gd name="T25" fmla="*/ 139 h 181"/>
                  <a:gd name="T26" fmla="*/ 5 w 95"/>
                  <a:gd name="T27" fmla="*/ 153 h 181"/>
                  <a:gd name="T28" fmla="*/ 11 w 95"/>
                  <a:gd name="T29" fmla="*/ 165 h 181"/>
                  <a:gd name="T30" fmla="*/ 20 w 95"/>
                  <a:gd name="T31" fmla="*/ 174 h 181"/>
                  <a:gd name="T32" fmla="*/ 25 w 95"/>
                  <a:gd name="T33" fmla="*/ 177 h 181"/>
                  <a:gd name="T34" fmla="*/ 29 w 95"/>
                  <a:gd name="T35" fmla="*/ 179 h 181"/>
                  <a:gd name="T36" fmla="*/ 36 w 95"/>
                  <a:gd name="T37" fmla="*/ 181 h 181"/>
                  <a:gd name="T38" fmla="*/ 42 w 95"/>
                  <a:gd name="T39" fmla="*/ 181 h 181"/>
                  <a:gd name="T40" fmla="*/ 42 w 95"/>
                  <a:gd name="T41" fmla="*/ 181 h 181"/>
                  <a:gd name="T42" fmla="*/ 48 w 95"/>
                  <a:gd name="T43" fmla="*/ 179 h 181"/>
                  <a:gd name="T44" fmla="*/ 53 w 95"/>
                  <a:gd name="T45" fmla="*/ 177 h 181"/>
                  <a:gd name="T46" fmla="*/ 59 w 95"/>
                  <a:gd name="T47" fmla="*/ 174 h 181"/>
                  <a:gd name="T48" fmla="*/ 64 w 95"/>
                  <a:gd name="T49" fmla="*/ 168 h 181"/>
                  <a:gd name="T50" fmla="*/ 71 w 95"/>
                  <a:gd name="T51" fmla="*/ 157 h 181"/>
                  <a:gd name="T52" fmla="*/ 77 w 95"/>
                  <a:gd name="T53" fmla="*/ 142 h 181"/>
                  <a:gd name="T54" fmla="*/ 83 w 95"/>
                  <a:gd name="T55" fmla="*/ 128 h 181"/>
                  <a:gd name="T56" fmla="*/ 86 w 95"/>
                  <a:gd name="T57" fmla="*/ 111 h 181"/>
                  <a:gd name="T58" fmla="*/ 92 w 95"/>
                  <a:gd name="T59" fmla="*/ 83 h 181"/>
                  <a:gd name="T60" fmla="*/ 92 w 95"/>
                  <a:gd name="T61" fmla="*/ 83 h 181"/>
                  <a:gd name="T62" fmla="*/ 95 w 95"/>
                  <a:gd name="T63" fmla="*/ 56 h 181"/>
                  <a:gd name="T64" fmla="*/ 95 w 95"/>
                  <a:gd name="T65" fmla="*/ 43 h 181"/>
                  <a:gd name="T66" fmla="*/ 95 w 95"/>
                  <a:gd name="T67" fmla="*/ 28 h 181"/>
                  <a:gd name="T68" fmla="*/ 92 w 95"/>
                  <a:gd name="T69" fmla="*/ 17 h 181"/>
                  <a:gd name="T70" fmla="*/ 84 w 95"/>
                  <a:gd name="T71" fmla="*/ 8 h 181"/>
                  <a:gd name="T72" fmla="*/ 81 w 95"/>
                  <a:gd name="T73" fmla="*/ 4 h 181"/>
                  <a:gd name="T74" fmla="*/ 75 w 95"/>
                  <a:gd name="T75" fmla="*/ 2 h 181"/>
                  <a:gd name="T76" fmla="*/ 70 w 95"/>
                  <a:gd name="T77" fmla="*/ 0 h 181"/>
                  <a:gd name="T78" fmla="*/ 62 w 95"/>
                  <a:gd name="T7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181">
                    <a:moveTo>
                      <a:pt x="62" y="0"/>
                    </a:moveTo>
                    <a:lnTo>
                      <a:pt x="62" y="0"/>
                    </a:lnTo>
                    <a:lnTo>
                      <a:pt x="46" y="2"/>
                    </a:lnTo>
                    <a:lnTo>
                      <a:pt x="33" y="8"/>
                    </a:lnTo>
                    <a:lnTo>
                      <a:pt x="24" y="15"/>
                    </a:lnTo>
                    <a:lnTo>
                      <a:pt x="16" y="26"/>
                    </a:lnTo>
                    <a:lnTo>
                      <a:pt x="12" y="39"/>
                    </a:lnTo>
                    <a:lnTo>
                      <a:pt x="7" y="54"/>
                    </a:lnTo>
                    <a:lnTo>
                      <a:pt x="1" y="87"/>
                    </a:lnTo>
                    <a:lnTo>
                      <a:pt x="1" y="87"/>
                    </a:lnTo>
                    <a:lnTo>
                      <a:pt x="0" y="105"/>
                    </a:lnTo>
                    <a:lnTo>
                      <a:pt x="0" y="122"/>
                    </a:lnTo>
                    <a:lnTo>
                      <a:pt x="1" y="139"/>
                    </a:lnTo>
                    <a:lnTo>
                      <a:pt x="5" y="153"/>
                    </a:lnTo>
                    <a:lnTo>
                      <a:pt x="11" y="165"/>
                    </a:lnTo>
                    <a:lnTo>
                      <a:pt x="20" y="174"/>
                    </a:lnTo>
                    <a:lnTo>
                      <a:pt x="25" y="177"/>
                    </a:lnTo>
                    <a:lnTo>
                      <a:pt x="29" y="179"/>
                    </a:lnTo>
                    <a:lnTo>
                      <a:pt x="36" y="181"/>
                    </a:lnTo>
                    <a:lnTo>
                      <a:pt x="42" y="181"/>
                    </a:lnTo>
                    <a:lnTo>
                      <a:pt x="42" y="181"/>
                    </a:lnTo>
                    <a:lnTo>
                      <a:pt x="48" y="179"/>
                    </a:lnTo>
                    <a:lnTo>
                      <a:pt x="53" y="177"/>
                    </a:lnTo>
                    <a:lnTo>
                      <a:pt x="59" y="174"/>
                    </a:lnTo>
                    <a:lnTo>
                      <a:pt x="64" y="168"/>
                    </a:lnTo>
                    <a:lnTo>
                      <a:pt x="71" y="157"/>
                    </a:lnTo>
                    <a:lnTo>
                      <a:pt x="77" y="142"/>
                    </a:lnTo>
                    <a:lnTo>
                      <a:pt x="83" y="128"/>
                    </a:lnTo>
                    <a:lnTo>
                      <a:pt x="86" y="111"/>
                    </a:lnTo>
                    <a:lnTo>
                      <a:pt x="92" y="83"/>
                    </a:lnTo>
                    <a:lnTo>
                      <a:pt x="92" y="83"/>
                    </a:lnTo>
                    <a:lnTo>
                      <a:pt x="95" y="56"/>
                    </a:lnTo>
                    <a:lnTo>
                      <a:pt x="95" y="43"/>
                    </a:lnTo>
                    <a:lnTo>
                      <a:pt x="95" y="28"/>
                    </a:lnTo>
                    <a:lnTo>
                      <a:pt x="92" y="17"/>
                    </a:lnTo>
                    <a:lnTo>
                      <a:pt x="84" y="8"/>
                    </a:lnTo>
                    <a:lnTo>
                      <a:pt x="81" y="4"/>
                    </a:lnTo>
                    <a:lnTo>
                      <a:pt x="75" y="2"/>
                    </a:lnTo>
                    <a:lnTo>
                      <a:pt x="70" y="0"/>
                    </a:lnTo>
                    <a:lnTo>
                      <a:pt x="62"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83" name="Freeform 15"/>
            <p:cNvSpPr>
              <a:spLocks/>
            </p:cNvSpPr>
            <p:nvPr/>
          </p:nvSpPr>
          <p:spPr bwMode="auto">
            <a:xfrm rot="2262775">
              <a:off x="2538824" y="1343549"/>
              <a:ext cx="202596" cy="188125"/>
            </a:xfrm>
            <a:custGeom>
              <a:avLst/>
              <a:gdLst>
                <a:gd name="T0" fmla="*/ 92 w 170"/>
                <a:gd name="T1" fmla="*/ 156 h 156"/>
                <a:gd name="T2" fmla="*/ 92 w 170"/>
                <a:gd name="T3" fmla="*/ 156 h 156"/>
                <a:gd name="T4" fmla="*/ 86 w 170"/>
                <a:gd name="T5" fmla="*/ 154 h 156"/>
                <a:gd name="T6" fmla="*/ 70 w 170"/>
                <a:gd name="T7" fmla="*/ 152 h 156"/>
                <a:gd name="T8" fmla="*/ 61 w 170"/>
                <a:gd name="T9" fmla="*/ 150 h 156"/>
                <a:gd name="T10" fmla="*/ 51 w 170"/>
                <a:gd name="T11" fmla="*/ 144 h 156"/>
                <a:gd name="T12" fmla="*/ 41 w 170"/>
                <a:gd name="T13" fmla="*/ 138 h 156"/>
                <a:gd name="T14" fmla="*/ 33 w 170"/>
                <a:gd name="T15" fmla="*/ 131 h 156"/>
                <a:gd name="T16" fmla="*/ 33 w 170"/>
                <a:gd name="T17" fmla="*/ 131 h 156"/>
                <a:gd name="T18" fmla="*/ 18 w 170"/>
                <a:gd name="T19" fmla="*/ 111 h 156"/>
                <a:gd name="T20" fmla="*/ 6 w 170"/>
                <a:gd name="T21" fmla="*/ 92 h 156"/>
                <a:gd name="T22" fmla="*/ 2 w 170"/>
                <a:gd name="T23" fmla="*/ 82 h 156"/>
                <a:gd name="T24" fmla="*/ 0 w 170"/>
                <a:gd name="T25" fmla="*/ 72 h 156"/>
                <a:gd name="T26" fmla="*/ 0 w 170"/>
                <a:gd name="T27" fmla="*/ 64 h 156"/>
                <a:gd name="T28" fmla="*/ 6 w 170"/>
                <a:gd name="T29" fmla="*/ 60 h 156"/>
                <a:gd name="T30" fmla="*/ 6 w 170"/>
                <a:gd name="T31" fmla="*/ 60 h 156"/>
                <a:gd name="T32" fmla="*/ 26 w 170"/>
                <a:gd name="T33" fmla="*/ 47 h 156"/>
                <a:gd name="T34" fmla="*/ 57 w 170"/>
                <a:gd name="T35" fmla="*/ 29 h 156"/>
                <a:gd name="T36" fmla="*/ 84 w 170"/>
                <a:gd name="T37" fmla="*/ 14 h 156"/>
                <a:gd name="T38" fmla="*/ 94 w 170"/>
                <a:gd name="T39" fmla="*/ 6 h 156"/>
                <a:gd name="T40" fmla="*/ 100 w 170"/>
                <a:gd name="T41" fmla="*/ 0 h 156"/>
                <a:gd name="T42" fmla="*/ 100 w 170"/>
                <a:gd name="T43" fmla="*/ 0 h 156"/>
                <a:gd name="T44" fmla="*/ 102 w 170"/>
                <a:gd name="T45" fmla="*/ 0 h 156"/>
                <a:gd name="T46" fmla="*/ 104 w 170"/>
                <a:gd name="T47" fmla="*/ 0 h 156"/>
                <a:gd name="T48" fmla="*/ 109 w 170"/>
                <a:gd name="T49" fmla="*/ 4 h 156"/>
                <a:gd name="T50" fmla="*/ 113 w 170"/>
                <a:gd name="T51" fmla="*/ 12 h 156"/>
                <a:gd name="T52" fmla="*/ 117 w 170"/>
                <a:gd name="T53" fmla="*/ 23 h 156"/>
                <a:gd name="T54" fmla="*/ 119 w 170"/>
                <a:gd name="T55" fmla="*/ 35 h 156"/>
                <a:gd name="T56" fmla="*/ 117 w 170"/>
                <a:gd name="T57" fmla="*/ 43 h 156"/>
                <a:gd name="T58" fmla="*/ 113 w 170"/>
                <a:gd name="T59" fmla="*/ 49 h 156"/>
                <a:gd name="T60" fmla="*/ 109 w 170"/>
                <a:gd name="T61" fmla="*/ 57 h 156"/>
                <a:gd name="T62" fmla="*/ 104 w 170"/>
                <a:gd name="T63" fmla="*/ 62 h 156"/>
                <a:gd name="T64" fmla="*/ 96 w 170"/>
                <a:gd name="T65" fmla="*/ 68 h 156"/>
                <a:gd name="T66" fmla="*/ 86 w 170"/>
                <a:gd name="T67" fmla="*/ 72 h 156"/>
                <a:gd name="T68" fmla="*/ 86 w 170"/>
                <a:gd name="T69" fmla="*/ 72 h 156"/>
                <a:gd name="T70" fmla="*/ 98 w 170"/>
                <a:gd name="T71" fmla="*/ 74 h 156"/>
                <a:gd name="T72" fmla="*/ 111 w 170"/>
                <a:gd name="T73" fmla="*/ 76 h 156"/>
                <a:gd name="T74" fmla="*/ 127 w 170"/>
                <a:gd name="T75" fmla="*/ 82 h 156"/>
                <a:gd name="T76" fmla="*/ 143 w 170"/>
                <a:gd name="T77" fmla="*/ 88 h 156"/>
                <a:gd name="T78" fmla="*/ 156 w 170"/>
                <a:gd name="T79" fmla="*/ 97 h 156"/>
                <a:gd name="T80" fmla="*/ 162 w 170"/>
                <a:gd name="T81" fmla="*/ 103 h 156"/>
                <a:gd name="T82" fmla="*/ 166 w 170"/>
                <a:gd name="T83" fmla="*/ 111 h 156"/>
                <a:gd name="T84" fmla="*/ 170 w 170"/>
                <a:gd name="T85" fmla="*/ 119 h 156"/>
                <a:gd name="T86" fmla="*/ 170 w 170"/>
                <a:gd name="T87" fmla="*/ 127 h 156"/>
                <a:gd name="T88" fmla="*/ 170 w 170"/>
                <a:gd name="T89" fmla="*/ 127 h 156"/>
                <a:gd name="T90" fmla="*/ 160 w 170"/>
                <a:gd name="T91" fmla="*/ 133 h 156"/>
                <a:gd name="T92" fmla="*/ 148 w 170"/>
                <a:gd name="T93" fmla="*/ 138 h 156"/>
                <a:gd name="T94" fmla="*/ 123 w 170"/>
                <a:gd name="T95" fmla="*/ 148 h 156"/>
                <a:gd name="T96" fmla="*/ 92 w 170"/>
                <a:gd name="T97"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56">
                  <a:moveTo>
                    <a:pt x="92" y="156"/>
                  </a:moveTo>
                  <a:lnTo>
                    <a:pt x="92" y="156"/>
                  </a:lnTo>
                  <a:lnTo>
                    <a:pt x="86" y="154"/>
                  </a:lnTo>
                  <a:lnTo>
                    <a:pt x="70" y="152"/>
                  </a:lnTo>
                  <a:lnTo>
                    <a:pt x="61" y="150"/>
                  </a:lnTo>
                  <a:lnTo>
                    <a:pt x="51" y="144"/>
                  </a:lnTo>
                  <a:lnTo>
                    <a:pt x="41" y="138"/>
                  </a:lnTo>
                  <a:lnTo>
                    <a:pt x="33" y="131"/>
                  </a:lnTo>
                  <a:lnTo>
                    <a:pt x="33" y="131"/>
                  </a:lnTo>
                  <a:lnTo>
                    <a:pt x="18" y="111"/>
                  </a:lnTo>
                  <a:lnTo>
                    <a:pt x="6" y="92"/>
                  </a:lnTo>
                  <a:lnTo>
                    <a:pt x="2" y="82"/>
                  </a:lnTo>
                  <a:lnTo>
                    <a:pt x="0" y="72"/>
                  </a:lnTo>
                  <a:lnTo>
                    <a:pt x="0" y="64"/>
                  </a:lnTo>
                  <a:lnTo>
                    <a:pt x="6" y="60"/>
                  </a:lnTo>
                  <a:lnTo>
                    <a:pt x="6" y="60"/>
                  </a:lnTo>
                  <a:lnTo>
                    <a:pt x="26" y="47"/>
                  </a:lnTo>
                  <a:lnTo>
                    <a:pt x="57" y="29"/>
                  </a:lnTo>
                  <a:lnTo>
                    <a:pt x="84" y="14"/>
                  </a:lnTo>
                  <a:lnTo>
                    <a:pt x="94" y="6"/>
                  </a:lnTo>
                  <a:lnTo>
                    <a:pt x="100" y="0"/>
                  </a:lnTo>
                  <a:lnTo>
                    <a:pt x="100" y="0"/>
                  </a:lnTo>
                  <a:lnTo>
                    <a:pt x="102" y="0"/>
                  </a:lnTo>
                  <a:lnTo>
                    <a:pt x="104" y="0"/>
                  </a:lnTo>
                  <a:lnTo>
                    <a:pt x="109" y="4"/>
                  </a:lnTo>
                  <a:lnTo>
                    <a:pt x="113" y="12"/>
                  </a:lnTo>
                  <a:lnTo>
                    <a:pt x="117" y="23"/>
                  </a:lnTo>
                  <a:lnTo>
                    <a:pt x="119" y="35"/>
                  </a:lnTo>
                  <a:lnTo>
                    <a:pt x="117" y="43"/>
                  </a:lnTo>
                  <a:lnTo>
                    <a:pt x="113" y="49"/>
                  </a:lnTo>
                  <a:lnTo>
                    <a:pt x="109" y="57"/>
                  </a:lnTo>
                  <a:lnTo>
                    <a:pt x="104" y="62"/>
                  </a:lnTo>
                  <a:lnTo>
                    <a:pt x="96" y="68"/>
                  </a:lnTo>
                  <a:lnTo>
                    <a:pt x="86" y="72"/>
                  </a:lnTo>
                  <a:lnTo>
                    <a:pt x="86" y="72"/>
                  </a:lnTo>
                  <a:lnTo>
                    <a:pt x="98" y="74"/>
                  </a:lnTo>
                  <a:lnTo>
                    <a:pt x="111" y="76"/>
                  </a:lnTo>
                  <a:lnTo>
                    <a:pt x="127" y="82"/>
                  </a:lnTo>
                  <a:lnTo>
                    <a:pt x="143" y="88"/>
                  </a:lnTo>
                  <a:lnTo>
                    <a:pt x="156" y="97"/>
                  </a:lnTo>
                  <a:lnTo>
                    <a:pt x="162" y="103"/>
                  </a:lnTo>
                  <a:lnTo>
                    <a:pt x="166" y="111"/>
                  </a:lnTo>
                  <a:lnTo>
                    <a:pt x="170" y="119"/>
                  </a:lnTo>
                  <a:lnTo>
                    <a:pt x="170" y="127"/>
                  </a:lnTo>
                  <a:lnTo>
                    <a:pt x="170" y="127"/>
                  </a:lnTo>
                  <a:lnTo>
                    <a:pt x="160" y="133"/>
                  </a:lnTo>
                  <a:lnTo>
                    <a:pt x="148" y="138"/>
                  </a:lnTo>
                  <a:lnTo>
                    <a:pt x="123" y="148"/>
                  </a:lnTo>
                  <a:lnTo>
                    <a:pt x="92" y="156"/>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17"/>
            <p:cNvSpPr>
              <a:spLocks/>
            </p:cNvSpPr>
            <p:nvPr/>
          </p:nvSpPr>
          <p:spPr bwMode="auto">
            <a:xfrm rot="2262775">
              <a:off x="2588332" y="1355516"/>
              <a:ext cx="156771" cy="123005"/>
            </a:xfrm>
            <a:custGeom>
              <a:avLst/>
              <a:gdLst>
                <a:gd name="T0" fmla="*/ 0 w 128"/>
                <a:gd name="T1" fmla="*/ 47 h 101"/>
                <a:gd name="T2" fmla="*/ 0 w 128"/>
                <a:gd name="T3" fmla="*/ 47 h 101"/>
                <a:gd name="T4" fmla="*/ 35 w 128"/>
                <a:gd name="T5" fmla="*/ 23 h 101"/>
                <a:gd name="T6" fmla="*/ 60 w 128"/>
                <a:gd name="T7" fmla="*/ 8 h 101"/>
                <a:gd name="T8" fmla="*/ 76 w 128"/>
                <a:gd name="T9" fmla="*/ 0 h 101"/>
                <a:gd name="T10" fmla="*/ 76 w 128"/>
                <a:gd name="T11" fmla="*/ 0 h 101"/>
                <a:gd name="T12" fmla="*/ 79 w 128"/>
                <a:gd name="T13" fmla="*/ 0 h 101"/>
                <a:gd name="T14" fmla="*/ 85 w 128"/>
                <a:gd name="T15" fmla="*/ 8 h 101"/>
                <a:gd name="T16" fmla="*/ 89 w 128"/>
                <a:gd name="T17" fmla="*/ 16 h 101"/>
                <a:gd name="T18" fmla="*/ 93 w 128"/>
                <a:gd name="T19" fmla="*/ 27 h 101"/>
                <a:gd name="T20" fmla="*/ 93 w 128"/>
                <a:gd name="T21" fmla="*/ 39 h 101"/>
                <a:gd name="T22" fmla="*/ 91 w 128"/>
                <a:gd name="T23" fmla="*/ 45 h 101"/>
                <a:gd name="T24" fmla="*/ 87 w 128"/>
                <a:gd name="T25" fmla="*/ 53 h 101"/>
                <a:gd name="T26" fmla="*/ 83 w 128"/>
                <a:gd name="T27" fmla="*/ 58 h 101"/>
                <a:gd name="T28" fmla="*/ 76 w 128"/>
                <a:gd name="T29" fmla="*/ 62 h 101"/>
                <a:gd name="T30" fmla="*/ 68 w 128"/>
                <a:gd name="T31" fmla="*/ 68 h 101"/>
                <a:gd name="T32" fmla="*/ 58 w 128"/>
                <a:gd name="T33" fmla="*/ 72 h 101"/>
                <a:gd name="T34" fmla="*/ 58 w 128"/>
                <a:gd name="T35" fmla="*/ 72 h 101"/>
                <a:gd name="T36" fmla="*/ 68 w 128"/>
                <a:gd name="T37" fmla="*/ 72 h 101"/>
                <a:gd name="T38" fmla="*/ 89 w 128"/>
                <a:gd name="T39" fmla="*/ 76 h 101"/>
                <a:gd name="T40" fmla="*/ 101 w 128"/>
                <a:gd name="T41" fmla="*/ 80 h 101"/>
                <a:gd name="T42" fmla="*/ 113 w 128"/>
                <a:gd name="T43" fmla="*/ 86 h 101"/>
                <a:gd name="T44" fmla="*/ 120 w 128"/>
                <a:gd name="T45" fmla="*/ 94 h 101"/>
                <a:gd name="T46" fmla="*/ 128 w 128"/>
                <a:gd name="T47" fmla="*/ 101 h 101"/>
                <a:gd name="T48" fmla="*/ 128 w 128"/>
                <a:gd name="T49" fmla="*/ 101 h 101"/>
                <a:gd name="T50" fmla="*/ 122 w 128"/>
                <a:gd name="T51" fmla="*/ 97 h 101"/>
                <a:gd name="T52" fmla="*/ 103 w 128"/>
                <a:gd name="T53" fmla="*/ 88 h 101"/>
                <a:gd name="T54" fmla="*/ 89 w 128"/>
                <a:gd name="T55" fmla="*/ 84 h 101"/>
                <a:gd name="T56" fmla="*/ 74 w 128"/>
                <a:gd name="T57" fmla="*/ 80 h 101"/>
                <a:gd name="T58" fmla="*/ 56 w 128"/>
                <a:gd name="T59" fmla="*/ 78 h 101"/>
                <a:gd name="T60" fmla="*/ 37 w 128"/>
                <a:gd name="T61" fmla="*/ 80 h 101"/>
                <a:gd name="T62" fmla="*/ 37 w 128"/>
                <a:gd name="T63" fmla="*/ 80 h 101"/>
                <a:gd name="T64" fmla="*/ 46 w 128"/>
                <a:gd name="T65" fmla="*/ 74 h 101"/>
                <a:gd name="T66" fmla="*/ 56 w 128"/>
                <a:gd name="T67" fmla="*/ 66 h 101"/>
                <a:gd name="T68" fmla="*/ 66 w 128"/>
                <a:gd name="T69" fmla="*/ 58 h 101"/>
                <a:gd name="T70" fmla="*/ 74 w 128"/>
                <a:gd name="T71" fmla="*/ 47 h 101"/>
                <a:gd name="T72" fmla="*/ 79 w 128"/>
                <a:gd name="T73" fmla="*/ 37 h 101"/>
                <a:gd name="T74" fmla="*/ 81 w 128"/>
                <a:gd name="T75" fmla="*/ 31 h 101"/>
                <a:gd name="T76" fmla="*/ 81 w 128"/>
                <a:gd name="T77" fmla="*/ 25 h 101"/>
                <a:gd name="T78" fmla="*/ 79 w 128"/>
                <a:gd name="T79" fmla="*/ 20 h 101"/>
                <a:gd name="T80" fmla="*/ 76 w 128"/>
                <a:gd name="T81" fmla="*/ 14 h 101"/>
                <a:gd name="T82" fmla="*/ 76 w 128"/>
                <a:gd name="T83" fmla="*/ 14 h 101"/>
                <a:gd name="T84" fmla="*/ 66 w 128"/>
                <a:gd name="T85" fmla="*/ 16 h 101"/>
                <a:gd name="T86" fmla="*/ 56 w 128"/>
                <a:gd name="T87" fmla="*/ 18 h 101"/>
                <a:gd name="T88" fmla="*/ 31 w 128"/>
                <a:gd name="T89" fmla="*/ 29 h 101"/>
                <a:gd name="T90" fmla="*/ 0 w 128"/>
                <a:gd name="T91" fmla="*/ 4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01">
                  <a:moveTo>
                    <a:pt x="0" y="47"/>
                  </a:moveTo>
                  <a:lnTo>
                    <a:pt x="0" y="47"/>
                  </a:lnTo>
                  <a:lnTo>
                    <a:pt x="35" y="23"/>
                  </a:lnTo>
                  <a:lnTo>
                    <a:pt x="60" y="8"/>
                  </a:lnTo>
                  <a:lnTo>
                    <a:pt x="76" y="0"/>
                  </a:lnTo>
                  <a:lnTo>
                    <a:pt x="76" y="0"/>
                  </a:lnTo>
                  <a:lnTo>
                    <a:pt x="79" y="0"/>
                  </a:lnTo>
                  <a:lnTo>
                    <a:pt x="85" y="8"/>
                  </a:lnTo>
                  <a:lnTo>
                    <a:pt x="89" y="16"/>
                  </a:lnTo>
                  <a:lnTo>
                    <a:pt x="93" y="27"/>
                  </a:lnTo>
                  <a:lnTo>
                    <a:pt x="93" y="39"/>
                  </a:lnTo>
                  <a:lnTo>
                    <a:pt x="91" y="45"/>
                  </a:lnTo>
                  <a:lnTo>
                    <a:pt x="87" y="53"/>
                  </a:lnTo>
                  <a:lnTo>
                    <a:pt x="83" y="58"/>
                  </a:lnTo>
                  <a:lnTo>
                    <a:pt x="76" y="62"/>
                  </a:lnTo>
                  <a:lnTo>
                    <a:pt x="68" y="68"/>
                  </a:lnTo>
                  <a:lnTo>
                    <a:pt x="58" y="72"/>
                  </a:lnTo>
                  <a:lnTo>
                    <a:pt x="58" y="72"/>
                  </a:lnTo>
                  <a:lnTo>
                    <a:pt x="68" y="72"/>
                  </a:lnTo>
                  <a:lnTo>
                    <a:pt x="89" y="76"/>
                  </a:lnTo>
                  <a:lnTo>
                    <a:pt x="101" y="80"/>
                  </a:lnTo>
                  <a:lnTo>
                    <a:pt x="113" y="86"/>
                  </a:lnTo>
                  <a:lnTo>
                    <a:pt x="120" y="94"/>
                  </a:lnTo>
                  <a:lnTo>
                    <a:pt x="128" y="101"/>
                  </a:lnTo>
                  <a:lnTo>
                    <a:pt x="128" y="101"/>
                  </a:lnTo>
                  <a:lnTo>
                    <a:pt x="122" y="97"/>
                  </a:lnTo>
                  <a:lnTo>
                    <a:pt x="103" y="88"/>
                  </a:lnTo>
                  <a:lnTo>
                    <a:pt x="89" y="84"/>
                  </a:lnTo>
                  <a:lnTo>
                    <a:pt x="74" y="80"/>
                  </a:lnTo>
                  <a:lnTo>
                    <a:pt x="56" y="78"/>
                  </a:lnTo>
                  <a:lnTo>
                    <a:pt x="37" y="80"/>
                  </a:lnTo>
                  <a:lnTo>
                    <a:pt x="37" y="80"/>
                  </a:lnTo>
                  <a:lnTo>
                    <a:pt x="46" y="74"/>
                  </a:lnTo>
                  <a:lnTo>
                    <a:pt x="56" y="66"/>
                  </a:lnTo>
                  <a:lnTo>
                    <a:pt x="66" y="58"/>
                  </a:lnTo>
                  <a:lnTo>
                    <a:pt x="74" y="47"/>
                  </a:lnTo>
                  <a:lnTo>
                    <a:pt x="79" y="37"/>
                  </a:lnTo>
                  <a:lnTo>
                    <a:pt x="81" y="31"/>
                  </a:lnTo>
                  <a:lnTo>
                    <a:pt x="81" y="25"/>
                  </a:lnTo>
                  <a:lnTo>
                    <a:pt x="79" y="20"/>
                  </a:lnTo>
                  <a:lnTo>
                    <a:pt x="76" y="14"/>
                  </a:lnTo>
                  <a:lnTo>
                    <a:pt x="76" y="14"/>
                  </a:lnTo>
                  <a:lnTo>
                    <a:pt x="66" y="16"/>
                  </a:lnTo>
                  <a:lnTo>
                    <a:pt x="56" y="18"/>
                  </a:lnTo>
                  <a:lnTo>
                    <a:pt x="31" y="29"/>
                  </a:lnTo>
                  <a:lnTo>
                    <a:pt x="0" y="47"/>
                  </a:lnTo>
                  <a:close/>
                </a:path>
              </a:pathLst>
            </a:custGeom>
            <a:solidFill>
              <a:srgbClr val="CB8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184"/>
            <p:cNvSpPr/>
            <p:nvPr/>
          </p:nvSpPr>
          <p:spPr>
            <a:xfrm>
              <a:off x="1478694" y="1491086"/>
              <a:ext cx="892063" cy="804391"/>
            </a:xfrm>
            <a:custGeom>
              <a:avLst/>
              <a:gdLst>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454402 w 892063"/>
                <a:gd name="connsiteY78" fmla="*/ 88381 h 804391"/>
                <a:gd name="connsiteX79" fmla="*/ 448970 w 892063"/>
                <a:gd name="connsiteY79" fmla="*/ 81794 h 804391"/>
                <a:gd name="connsiteX80" fmla="*/ 484383 w 892063"/>
                <a:gd name="connsiteY80" fmla="*/ 87844 h 804391"/>
                <a:gd name="connsiteX81" fmla="*/ 560250 w 892063"/>
                <a:gd name="connsiteY81" fmla="*/ 74883 h 804391"/>
                <a:gd name="connsiteX82" fmla="*/ 615975 w 892063"/>
                <a:gd name="connsiteY82" fmla="*/ 43090 h 804391"/>
                <a:gd name="connsiteX83" fmla="*/ 624548 w 892063"/>
                <a:gd name="connsiteY83" fmla="*/ 54624 h 804391"/>
                <a:gd name="connsiteX84" fmla="*/ 641225 w 892063"/>
                <a:gd name="connsiteY84" fmla="*/ 78337 h 804391"/>
                <a:gd name="connsiteX85" fmla="*/ 653244 w 892063"/>
                <a:gd name="connsiteY85" fmla="*/ 106056 h 804391"/>
                <a:gd name="connsiteX86" fmla="*/ 653051 w 892063"/>
                <a:gd name="connsiteY86" fmla="*/ 90624 h 804391"/>
                <a:gd name="connsiteX87" fmla="*/ 653277 w 892063"/>
                <a:gd name="connsiteY87" fmla="*/ 78575 h 804391"/>
                <a:gd name="connsiteX88" fmla="*/ 655726 w 892063"/>
                <a:gd name="connsiteY88" fmla="*/ 63678 h 804391"/>
                <a:gd name="connsiteX89" fmla="*/ 660817 w 892063"/>
                <a:gd name="connsiteY89" fmla="*/ 49315 h 804391"/>
                <a:gd name="connsiteX90" fmla="*/ 667810 w 892063"/>
                <a:gd name="connsiteY90" fmla="*/ 36436 h 804391"/>
                <a:gd name="connsiteX91" fmla="*/ 675963 w 892063"/>
                <a:gd name="connsiteY91" fmla="*/ 25991 h 804391"/>
                <a:gd name="connsiteX92" fmla="*/ 684857 w 892063"/>
                <a:gd name="connsiteY92" fmla="*/ 14596 h 804391"/>
                <a:gd name="connsiteX93" fmla="*/ 697553 w 892063"/>
                <a:gd name="connsiteY93" fmla="*/ 6170 h 804391"/>
                <a:gd name="connsiteX94" fmla="*/ 709927 w 892063"/>
                <a:gd name="connsiteY94" fmla="*/ 2074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454402 w 892063"/>
                <a:gd name="connsiteY78" fmla="*/ 88381 h 804391"/>
                <a:gd name="connsiteX79" fmla="*/ 484383 w 892063"/>
                <a:gd name="connsiteY79" fmla="*/ 87844 h 804391"/>
                <a:gd name="connsiteX80" fmla="*/ 560250 w 892063"/>
                <a:gd name="connsiteY80" fmla="*/ 74883 h 804391"/>
                <a:gd name="connsiteX81" fmla="*/ 615975 w 892063"/>
                <a:gd name="connsiteY81" fmla="*/ 43090 h 804391"/>
                <a:gd name="connsiteX82" fmla="*/ 624548 w 892063"/>
                <a:gd name="connsiteY82" fmla="*/ 54624 h 804391"/>
                <a:gd name="connsiteX83" fmla="*/ 641225 w 892063"/>
                <a:gd name="connsiteY83" fmla="*/ 78337 h 804391"/>
                <a:gd name="connsiteX84" fmla="*/ 653244 w 892063"/>
                <a:gd name="connsiteY84" fmla="*/ 106056 h 804391"/>
                <a:gd name="connsiteX85" fmla="*/ 653051 w 892063"/>
                <a:gd name="connsiteY85" fmla="*/ 90624 h 804391"/>
                <a:gd name="connsiteX86" fmla="*/ 653277 w 892063"/>
                <a:gd name="connsiteY86" fmla="*/ 78575 h 804391"/>
                <a:gd name="connsiteX87" fmla="*/ 655726 w 892063"/>
                <a:gd name="connsiteY87" fmla="*/ 63678 h 804391"/>
                <a:gd name="connsiteX88" fmla="*/ 660817 w 892063"/>
                <a:gd name="connsiteY88" fmla="*/ 49315 h 804391"/>
                <a:gd name="connsiteX89" fmla="*/ 667810 w 892063"/>
                <a:gd name="connsiteY89" fmla="*/ 36436 h 804391"/>
                <a:gd name="connsiteX90" fmla="*/ 675963 w 892063"/>
                <a:gd name="connsiteY90" fmla="*/ 25991 h 804391"/>
                <a:gd name="connsiteX91" fmla="*/ 684857 w 892063"/>
                <a:gd name="connsiteY91" fmla="*/ 14596 h 804391"/>
                <a:gd name="connsiteX92" fmla="*/ 697553 w 892063"/>
                <a:gd name="connsiteY92" fmla="*/ 6170 h 804391"/>
                <a:gd name="connsiteX93" fmla="*/ 709927 w 892063"/>
                <a:gd name="connsiteY93" fmla="*/ 2074 h 804391"/>
                <a:gd name="connsiteX94" fmla="*/ 726846 w 892063"/>
                <a:gd name="connsiteY94" fmla="*/ 0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454402 w 892063"/>
                <a:gd name="connsiteY78" fmla="*/ 88381 h 804391"/>
                <a:gd name="connsiteX79" fmla="*/ 560250 w 892063"/>
                <a:gd name="connsiteY79" fmla="*/ 74883 h 804391"/>
                <a:gd name="connsiteX80" fmla="*/ 615975 w 892063"/>
                <a:gd name="connsiteY80" fmla="*/ 43090 h 804391"/>
                <a:gd name="connsiteX81" fmla="*/ 624548 w 892063"/>
                <a:gd name="connsiteY81" fmla="*/ 54624 h 804391"/>
                <a:gd name="connsiteX82" fmla="*/ 641225 w 892063"/>
                <a:gd name="connsiteY82" fmla="*/ 78337 h 804391"/>
                <a:gd name="connsiteX83" fmla="*/ 653244 w 892063"/>
                <a:gd name="connsiteY83" fmla="*/ 106056 h 804391"/>
                <a:gd name="connsiteX84" fmla="*/ 653051 w 892063"/>
                <a:gd name="connsiteY84" fmla="*/ 90624 h 804391"/>
                <a:gd name="connsiteX85" fmla="*/ 653277 w 892063"/>
                <a:gd name="connsiteY85" fmla="*/ 78575 h 804391"/>
                <a:gd name="connsiteX86" fmla="*/ 655726 w 892063"/>
                <a:gd name="connsiteY86" fmla="*/ 63678 h 804391"/>
                <a:gd name="connsiteX87" fmla="*/ 660817 w 892063"/>
                <a:gd name="connsiteY87" fmla="*/ 49315 h 804391"/>
                <a:gd name="connsiteX88" fmla="*/ 667810 w 892063"/>
                <a:gd name="connsiteY88" fmla="*/ 36436 h 804391"/>
                <a:gd name="connsiteX89" fmla="*/ 675963 w 892063"/>
                <a:gd name="connsiteY89" fmla="*/ 25991 h 804391"/>
                <a:gd name="connsiteX90" fmla="*/ 684857 w 892063"/>
                <a:gd name="connsiteY90" fmla="*/ 14596 h 804391"/>
                <a:gd name="connsiteX91" fmla="*/ 697553 w 892063"/>
                <a:gd name="connsiteY91" fmla="*/ 6170 h 804391"/>
                <a:gd name="connsiteX92" fmla="*/ 709927 w 892063"/>
                <a:gd name="connsiteY92" fmla="*/ 2074 h 804391"/>
                <a:gd name="connsiteX93" fmla="*/ 726846 w 892063"/>
                <a:gd name="connsiteY93" fmla="*/ 0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454402 w 892063"/>
                <a:gd name="connsiteY78" fmla="*/ 88381 h 804391"/>
                <a:gd name="connsiteX79" fmla="*/ 615975 w 892063"/>
                <a:gd name="connsiteY79" fmla="*/ 43090 h 804391"/>
                <a:gd name="connsiteX80" fmla="*/ 624548 w 892063"/>
                <a:gd name="connsiteY80" fmla="*/ 54624 h 804391"/>
                <a:gd name="connsiteX81" fmla="*/ 641225 w 892063"/>
                <a:gd name="connsiteY81" fmla="*/ 78337 h 804391"/>
                <a:gd name="connsiteX82" fmla="*/ 653244 w 892063"/>
                <a:gd name="connsiteY82" fmla="*/ 106056 h 804391"/>
                <a:gd name="connsiteX83" fmla="*/ 653051 w 892063"/>
                <a:gd name="connsiteY83" fmla="*/ 90624 h 804391"/>
                <a:gd name="connsiteX84" fmla="*/ 653277 w 892063"/>
                <a:gd name="connsiteY84" fmla="*/ 78575 h 804391"/>
                <a:gd name="connsiteX85" fmla="*/ 655726 w 892063"/>
                <a:gd name="connsiteY85" fmla="*/ 63678 h 804391"/>
                <a:gd name="connsiteX86" fmla="*/ 660817 w 892063"/>
                <a:gd name="connsiteY86" fmla="*/ 49315 h 804391"/>
                <a:gd name="connsiteX87" fmla="*/ 667810 w 892063"/>
                <a:gd name="connsiteY87" fmla="*/ 36436 h 804391"/>
                <a:gd name="connsiteX88" fmla="*/ 675963 w 892063"/>
                <a:gd name="connsiteY88" fmla="*/ 25991 h 804391"/>
                <a:gd name="connsiteX89" fmla="*/ 684857 w 892063"/>
                <a:gd name="connsiteY89" fmla="*/ 14596 h 804391"/>
                <a:gd name="connsiteX90" fmla="*/ 697553 w 892063"/>
                <a:gd name="connsiteY90" fmla="*/ 6170 h 804391"/>
                <a:gd name="connsiteX91" fmla="*/ 709927 w 892063"/>
                <a:gd name="connsiteY91" fmla="*/ 2074 h 804391"/>
                <a:gd name="connsiteX92" fmla="*/ 726846 w 892063"/>
                <a:gd name="connsiteY92" fmla="*/ 0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454402 w 892063"/>
                <a:gd name="connsiteY78" fmla="*/ 88381 h 804391"/>
                <a:gd name="connsiteX79" fmla="*/ 615975 w 892063"/>
                <a:gd name="connsiteY79" fmla="*/ 43090 h 804391"/>
                <a:gd name="connsiteX80" fmla="*/ 641225 w 892063"/>
                <a:gd name="connsiteY80" fmla="*/ 78337 h 804391"/>
                <a:gd name="connsiteX81" fmla="*/ 653244 w 892063"/>
                <a:gd name="connsiteY81" fmla="*/ 106056 h 804391"/>
                <a:gd name="connsiteX82" fmla="*/ 653051 w 892063"/>
                <a:gd name="connsiteY82" fmla="*/ 90624 h 804391"/>
                <a:gd name="connsiteX83" fmla="*/ 653277 w 892063"/>
                <a:gd name="connsiteY83" fmla="*/ 78575 h 804391"/>
                <a:gd name="connsiteX84" fmla="*/ 655726 w 892063"/>
                <a:gd name="connsiteY84" fmla="*/ 63678 h 804391"/>
                <a:gd name="connsiteX85" fmla="*/ 660817 w 892063"/>
                <a:gd name="connsiteY85" fmla="*/ 49315 h 804391"/>
                <a:gd name="connsiteX86" fmla="*/ 667810 w 892063"/>
                <a:gd name="connsiteY86" fmla="*/ 36436 h 804391"/>
                <a:gd name="connsiteX87" fmla="*/ 675963 w 892063"/>
                <a:gd name="connsiteY87" fmla="*/ 25991 h 804391"/>
                <a:gd name="connsiteX88" fmla="*/ 684857 w 892063"/>
                <a:gd name="connsiteY88" fmla="*/ 14596 h 804391"/>
                <a:gd name="connsiteX89" fmla="*/ 697553 w 892063"/>
                <a:gd name="connsiteY89" fmla="*/ 6170 h 804391"/>
                <a:gd name="connsiteX90" fmla="*/ 709927 w 892063"/>
                <a:gd name="connsiteY90" fmla="*/ 2074 h 804391"/>
                <a:gd name="connsiteX91" fmla="*/ 726846 w 892063"/>
                <a:gd name="connsiteY91" fmla="*/ 0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454402 w 892063"/>
                <a:gd name="connsiteY78" fmla="*/ 88381 h 804391"/>
                <a:gd name="connsiteX79" fmla="*/ 641225 w 892063"/>
                <a:gd name="connsiteY79" fmla="*/ 78337 h 804391"/>
                <a:gd name="connsiteX80" fmla="*/ 653244 w 892063"/>
                <a:gd name="connsiteY80" fmla="*/ 106056 h 804391"/>
                <a:gd name="connsiteX81" fmla="*/ 653051 w 892063"/>
                <a:gd name="connsiteY81" fmla="*/ 90624 h 804391"/>
                <a:gd name="connsiteX82" fmla="*/ 653277 w 892063"/>
                <a:gd name="connsiteY82" fmla="*/ 78575 h 804391"/>
                <a:gd name="connsiteX83" fmla="*/ 655726 w 892063"/>
                <a:gd name="connsiteY83" fmla="*/ 63678 h 804391"/>
                <a:gd name="connsiteX84" fmla="*/ 660817 w 892063"/>
                <a:gd name="connsiteY84" fmla="*/ 49315 h 804391"/>
                <a:gd name="connsiteX85" fmla="*/ 667810 w 892063"/>
                <a:gd name="connsiteY85" fmla="*/ 36436 h 804391"/>
                <a:gd name="connsiteX86" fmla="*/ 675963 w 892063"/>
                <a:gd name="connsiteY86" fmla="*/ 25991 h 804391"/>
                <a:gd name="connsiteX87" fmla="*/ 684857 w 892063"/>
                <a:gd name="connsiteY87" fmla="*/ 14596 h 804391"/>
                <a:gd name="connsiteX88" fmla="*/ 697553 w 892063"/>
                <a:gd name="connsiteY88" fmla="*/ 6170 h 804391"/>
                <a:gd name="connsiteX89" fmla="*/ 709927 w 892063"/>
                <a:gd name="connsiteY89" fmla="*/ 2074 h 804391"/>
                <a:gd name="connsiteX90" fmla="*/ 726846 w 892063"/>
                <a:gd name="connsiteY90" fmla="*/ 0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641225 w 892063"/>
                <a:gd name="connsiteY78" fmla="*/ 78337 h 804391"/>
                <a:gd name="connsiteX79" fmla="*/ 653244 w 892063"/>
                <a:gd name="connsiteY79" fmla="*/ 106056 h 804391"/>
                <a:gd name="connsiteX80" fmla="*/ 653051 w 892063"/>
                <a:gd name="connsiteY80" fmla="*/ 90624 h 804391"/>
                <a:gd name="connsiteX81" fmla="*/ 653277 w 892063"/>
                <a:gd name="connsiteY81" fmla="*/ 78575 h 804391"/>
                <a:gd name="connsiteX82" fmla="*/ 655726 w 892063"/>
                <a:gd name="connsiteY82" fmla="*/ 63678 h 804391"/>
                <a:gd name="connsiteX83" fmla="*/ 660817 w 892063"/>
                <a:gd name="connsiteY83" fmla="*/ 49315 h 804391"/>
                <a:gd name="connsiteX84" fmla="*/ 667810 w 892063"/>
                <a:gd name="connsiteY84" fmla="*/ 36436 h 804391"/>
                <a:gd name="connsiteX85" fmla="*/ 675963 w 892063"/>
                <a:gd name="connsiteY85" fmla="*/ 25991 h 804391"/>
                <a:gd name="connsiteX86" fmla="*/ 684857 w 892063"/>
                <a:gd name="connsiteY86" fmla="*/ 14596 h 804391"/>
                <a:gd name="connsiteX87" fmla="*/ 697553 w 892063"/>
                <a:gd name="connsiteY87" fmla="*/ 6170 h 804391"/>
                <a:gd name="connsiteX88" fmla="*/ 709927 w 892063"/>
                <a:gd name="connsiteY88" fmla="*/ 2074 h 804391"/>
                <a:gd name="connsiteX89" fmla="*/ 726846 w 892063"/>
                <a:gd name="connsiteY89" fmla="*/ 0 h 804391"/>
                <a:gd name="connsiteX0" fmla="*/ 726846 w 892063"/>
                <a:gd name="connsiteY0" fmla="*/ 0 h 804391"/>
                <a:gd name="connsiteX1" fmla="*/ 743232 w 892063"/>
                <a:gd name="connsiteY1" fmla="*/ 565 h 804391"/>
                <a:gd name="connsiteX2" fmla="*/ 760988 w 892063"/>
                <a:gd name="connsiteY2" fmla="*/ 5255 h 804391"/>
                <a:gd name="connsiteX3" fmla="*/ 779582 w 892063"/>
                <a:gd name="connsiteY3" fmla="*/ 16712 h 804391"/>
                <a:gd name="connsiteX4" fmla="*/ 801027 w 892063"/>
                <a:gd name="connsiteY4" fmla="*/ 30394 h 804391"/>
                <a:gd name="connsiteX5" fmla="*/ 821409 w 892063"/>
                <a:gd name="connsiteY5" fmla="*/ 49359 h 804391"/>
                <a:gd name="connsiteX6" fmla="*/ 845481 w 892063"/>
                <a:gd name="connsiteY6" fmla="*/ 77317 h 804391"/>
                <a:gd name="connsiteX7" fmla="*/ 865220 w 892063"/>
                <a:gd name="connsiteY7" fmla="*/ 104947 h 804391"/>
                <a:gd name="connsiteX8" fmla="*/ 879673 w 892063"/>
                <a:gd name="connsiteY8" fmla="*/ 131509 h 804391"/>
                <a:gd name="connsiteX9" fmla="*/ 889050 w 892063"/>
                <a:gd name="connsiteY9" fmla="*/ 158693 h 804391"/>
                <a:gd name="connsiteX10" fmla="*/ 891982 w 892063"/>
                <a:gd name="connsiteY10" fmla="*/ 182375 h 804391"/>
                <a:gd name="connsiteX11" fmla="*/ 892063 w 892063"/>
                <a:gd name="connsiteY11" fmla="*/ 203831 h 804391"/>
                <a:gd name="connsiteX12" fmla="*/ 888551 w 892063"/>
                <a:gd name="connsiteY12" fmla="*/ 224011 h 804391"/>
                <a:gd name="connsiteX13" fmla="*/ 879012 w 892063"/>
                <a:gd name="connsiteY13" fmla="*/ 244070 h 804391"/>
                <a:gd name="connsiteX14" fmla="*/ 871697 w 892063"/>
                <a:gd name="connsiteY14" fmla="*/ 261282 h 804391"/>
                <a:gd name="connsiteX15" fmla="*/ 859839 w 892063"/>
                <a:gd name="connsiteY15" fmla="*/ 276475 h 804391"/>
                <a:gd name="connsiteX16" fmla="*/ 850203 w 892063"/>
                <a:gd name="connsiteY16" fmla="*/ 288820 h 804391"/>
                <a:gd name="connsiteX17" fmla="*/ 825230 w 892063"/>
                <a:gd name="connsiteY17" fmla="*/ 309057 h 804391"/>
                <a:gd name="connsiteX18" fmla="*/ 808827 w 892063"/>
                <a:gd name="connsiteY18" fmla="*/ 322232 h 804391"/>
                <a:gd name="connsiteX19" fmla="*/ 800997 w 892063"/>
                <a:gd name="connsiteY19" fmla="*/ 328344 h 804391"/>
                <a:gd name="connsiteX20" fmla="*/ 811567 w 892063"/>
                <a:gd name="connsiteY20" fmla="*/ 330482 h 804391"/>
                <a:gd name="connsiteX21" fmla="*/ 822555 w 892063"/>
                <a:gd name="connsiteY21" fmla="*/ 336003 h 804391"/>
                <a:gd name="connsiteX22" fmla="*/ 833012 w 892063"/>
                <a:gd name="connsiteY22" fmla="*/ 344165 h 804391"/>
                <a:gd name="connsiteX23" fmla="*/ 844419 w 892063"/>
                <a:gd name="connsiteY23" fmla="*/ 353069 h 804391"/>
                <a:gd name="connsiteX24" fmla="*/ 850960 w 892063"/>
                <a:gd name="connsiteY24" fmla="*/ 364287 h 804391"/>
                <a:gd name="connsiteX25" fmla="*/ 855183 w 892063"/>
                <a:gd name="connsiteY25" fmla="*/ 370638 h 804391"/>
                <a:gd name="connsiteX26" fmla="*/ 856021 w 892063"/>
                <a:gd name="connsiteY26" fmla="*/ 377405 h 804391"/>
                <a:gd name="connsiteX27" fmla="*/ 854425 w 892063"/>
                <a:gd name="connsiteY27" fmla="*/ 385327 h 804391"/>
                <a:gd name="connsiteX28" fmla="*/ 851880 w 892063"/>
                <a:gd name="connsiteY28" fmla="*/ 392509 h 804391"/>
                <a:gd name="connsiteX29" fmla="*/ 847852 w 892063"/>
                <a:gd name="connsiteY29" fmla="*/ 401589 h 804391"/>
                <a:gd name="connsiteX30" fmla="*/ 842244 w 892063"/>
                <a:gd name="connsiteY30" fmla="*/ 404853 h 804391"/>
                <a:gd name="connsiteX31" fmla="*/ 832513 w 892063"/>
                <a:gd name="connsiteY31" fmla="*/ 409482 h 804391"/>
                <a:gd name="connsiteX32" fmla="*/ 825215 w 892063"/>
                <a:gd name="connsiteY32" fmla="*/ 412954 h 804391"/>
                <a:gd name="connsiteX33" fmla="*/ 804912 w 892063"/>
                <a:gd name="connsiteY33" fmla="*/ 415445 h 804391"/>
                <a:gd name="connsiteX34" fmla="*/ 781549 w 892063"/>
                <a:gd name="connsiteY34" fmla="*/ 414018 h 804391"/>
                <a:gd name="connsiteX35" fmla="*/ 775549 w 892063"/>
                <a:gd name="connsiteY35" fmla="*/ 412968 h 804391"/>
                <a:gd name="connsiteX36" fmla="*/ 776637 w 892063"/>
                <a:gd name="connsiteY36" fmla="*/ 416937 h 804391"/>
                <a:gd name="connsiteX37" fmla="*/ 609046 w 892063"/>
                <a:gd name="connsiteY37" fmla="*/ 509906 h 804391"/>
                <a:gd name="connsiteX38" fmla="*/ 520027 w 892063"/>
                <a:gd name="connsiteY38" fmla="*/ 516514 h 804391"/>
                <a:gd name="connsiteX39" fmla="*/ 519449 w 892063"/>
                <a:gd name="connsiteY39" fmla="*/ 516585 h 804391"/>
                <a:gd name="connsiteX40" fmla="*/ 519107 w 892063"/>
                <a:gd name="connsiteY40" fmla="*/ 516583 h 804391"/>
                <a:gd name="connsiteX41" fmla="*/ 502238 w 892063"/>
                <a:gd name="connsiteY41" fmla="*/ 517835 h 804391"/>
                <a:gd name="connsiteX42" fmla="*/ 308209 w 892063"/>
                <a:gd name="connsiteY42" fmla="*/ 488282 h 804391"/>
                <a:gd name="connsiteX43" fmla="*/ 287516 w 892063"/>
                <a:gd name="connsiteY43" fmla="*/ 479061 h 804391"/>
                <a:gd name="connsiteX44" fmla="*/ 289542 w 892063"/>
                <a:gd name="connsiteY44" fmla="*/ 483832 h 804391"/>
                <a:gd name="connsiteX45" fmla="*/ 297550 w 892063"/>
                <a:gd name="connsiteY45" fmla="*/ 506891 h 804391"/>
                <a:gd name="connsiteX46" fmla="*/ 302802 w 892063"/>
                <a:gd name="connsiteY46" fmla="*/ 535440 h 804391"/>
                <a:gd name="connsiteX47" fmla="*/ 303512 w 892063"/>
                <a:gd name="connsiteY47" fmla="*/ 561970 h 804391"/>
                <a:gd name="connsiteX48" fmla="*/ 302529 w 892063"/>
                <a:gd name="connsiteY48" fmla="*/ 588709 h 804391"/>
                <a:gd name="connsiteX49" fmla="*/ 300273 w 892063"/>
                <a:gd name="connsiteY49" fmla="*/ 619038 h 804391"/>
                <a:gd name="connsiteX50" fmla="*/ 295375 w 892063"/>
                <a:gd name="connsiteY50" fmla="*/ 648832 h 804391"/>
                <a:gd name="connsiteX51" fmla="*/ 288366 w 892063"/>
                <a:gd name="connsiteY51" fmla="*/ 675451 h 804391"/>
                <a:gd name="connsiteX52" fmla="*/ 275090 w 892063"/>
                <a:gd name="connsiteY52" fmla="*/ 727740 h 804391"/>
                <a:gd name="connsiteX53" fmla="*/ 261089 w 892063"/>
                <a:gd name="connsiteY53" fmla="*/ 767238 h 804391"/>
                <a:gd name="connsiteX54" fmla="*/ 249039 w 892063"/>
                <a:gd name="connsiteY54" fmla="*/ 804391 h 804391"/>
                <a:gd name="connsiteX55" fmla="*/ 243380 w 892063"/>
                <a:gd name="connsiteY55" fmla="*/ 793601 h 804391"/>
                <a:gd name="connsiteX56" fmla="*/ 204749 w 892063"/>
                <a:gd name="connsiteY56" fmla="*/ 759749 h 804391"/>
                <a:gd name="connsiteX57" fmla="*/ 162699 w 892063"/>
                <a:gd name="connsiteY57" fmla="*/ 742931 h 804391"/>
                <a:gd name="connsiteX58" fmla="*/ 165864 w 892063"/>
                <a:gd name="connsiteY58" fmla="*/ 740283 h 804391"/>
                <a:gd name="connsiteX59" fmla="*/ 133446 w 892063"/>
                <a:gd name="connsiteY59" fmla="*/ 707339 h 804391"/>
                <a:gd name="connsiteX60" fmla="*/ 105152 w 892063"/>
                <a:gd name="connsiteY60" fmla="*/ 673032 h 804391"/>
                <a:gd name="connsiteX61" fmla="*/ 81612 w 892063"/>
                <a:gd name="connsiteY61" fmla="*/ 642433 h 804391"/>
                <a:gd name="connsiteX62" fmla="*/ 61455 w 892063"/>
                <a:gd name="connsiteY62" fmla="*/ 611419 h 804391"/>
                <a:gd name="connsiteX63" fmla="*/ 44360 w 892063"/>
                <a:gd name="connsiteY63" fmla="*/ 584324 h 804391"/>
                <a:gd name="connsiteX64" fmla="*/ 28956 w 892063"/>
                <a:gd name="connsiteY64" fmla="*/ 557019 h 804391"/>
                <a:gd name="connsiteX65" fmla="*/ 21023 w 892063"/>
                <a:gd name="connsiteY65" fmla="*/ 534961 h 804391"/>
                <a:gd name="connsiteX66" fmla="*/ 4163 w 892063"/>
                <a:gd name="connsiteY66" fmla="*/ 398684 h 804391"/>
                <a:gd name="connsiteX67" fmla="*/ 113456 w 892063"/>
                <a:gd name="connsiteY67" fmla="*/ 200723 h 804391"/>
                <a:gd name="connsiteX68" fmla="*/ 136176 w 892063"/>
                <a:gd name="connsiteY68" fmla="*/ 180862 h 804391"/>
                <a:gd name="connsiteX69" fmla="*/ 160189 w 892063"/>
                <a:gd name="connsiteY69" fmla="*/ 167411 h 804391"/>
                <a:gd name="connsiteX70" fmla="*/ 198377 w 892063"/>
                <a:gd name="connsiteY70" fmla="*/ 149847 h 804391"/>
                <a:gd name="connsiteX71" fmla="*/ 236450 w 892063"/>
                <a:gd name="connsiteY71" fmla="*/ 138306 h 804391"/>
                <a:gd name="connsiteX72" fmla="*/ 277375 w 892063"/>
                <a:gd name="connsiteY72" fmla="*/ 128991 h 804391"/>
                <a:gd name="connsiteX73" fmla="*/ 315127 w 892063"/>
                <a:gd name="connsiteY73" fmla="*/ 121783 h 804391"/>
                <a:gd name="connsiteX74" fmla="*/ 353087 w 892063"/>
                <a:gd name="connsiteY74" fmla="*/ 116267 h 804391"/>
                <a:gd name="connsiteX75" fmla="*/ 416103 w 892063"/>
                <a:gd name="connsiteY75" fmla="*/ 111970 h 804391"/>
                <a:gd name="connsiteX76" fmla="*/ 461458 w 892063"/>
                <a:gd name="connsiteY76" fmla="*/ 110698 h 804391"/>
                <a:gd name="connsiteX77" fmla="*/ 478055 w 892063"/>
                <a:gd name="connsiteY77" fmla="*/ 112954 h 804391"/>
                <a:gd name="connsiteX78" fmla="*/ 653244 w 892063"/>
                <a:gd name="connsiteY78" fmla="*/ 106056 h 804391"/>
                <a:gd name="connsiteX79" fmla="*/ 653051 w 892063"/>
                <a:gd name="connsiteY79" fmla="*/ 90624 h 804391"/>
                <a:gd name="connsiteX80" fmla="*/ 653277 w 892063"/>
                <a:gd name="connsiteY80" fmla="*/ 78575 h 804391"/>
                <a:gd name="connsiteX81" fmla="*/ 655726 w 892063"/>
                <a:gd name="connsiteY81" fmla="*/ 63678 h 804391"/>
                <a:gd name="connsiteX82" fmla="*/ 660817 w 892063"/>
                <a:gd name="connsiteY82" fmla="*/ 49315 h 804391"/>
                <a:gd name="connsiteX83" fmla="*/ 667810 w 892063"/>
                <a:gd name="connsiteY83" fmla="*/ 36436 h 804391"/>
                <a:gd name="connsiteX84" fmla="*/ 675963 w 892063"/>
                <a:gd name="connsiteY84" fmla="*/ 25991 h 804391"/>
                <a:gd name="connsiteX85" fmla="*/ 684857 w 892063"/>
                <a:gd name="connsiteY85" fmla="*/ 14596 h 804391"/>
                <a:gd name="connsiteX86" fmla="*/ 697553 w 892063"/>
                <a:gd name="connsiteY86" fmla="*/ 6170 h 804391"/>
                <a:gd name="connsiteX87" fmla="*/ 709927 w 892063"/>
                <a:gd name="connsiteY87" fmla="*/ 2074 h 804391"/>
                <a:gd name="connsiteX88" fmla="*/ 726846 w 892063"/>
                <a:gd name="connsiteY88" fmla="*/ 0 h 80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92063" h="804391">
                  <a:moveTo>
                    <a:pt x="726846" y="0"/>
                  </a:moveTo>
                  <a:lnTo>
                    <a:pt x="743232" y="565"/>
                  </a:lnTo>
                  <a:lnTo>
                    <a:pt x="760988" y="5255"/>
                  </a:lnTo>
                  <a:lnTo>
                    <a:pt x="779582" y="16712"/>
                  </a:lnTo>
                  <a:lnTo>
                    <a:pt x="801027" y="30394"/>
                  </a:lnTo>
                  <a:lnTo>
                    <a:pt x="821409" y="49359"/>
                  </a:lnTo>
                  <a:lnTo>
                    <a:pt x="845481" y="77317"/>
                  </a:lnTo>
                  <a:lnTo>
                    <a:pt x="865220" y="104947"/>
                  </a:lnTo>
                  <a:lnTo>
                    <a:pt x="879673" y="131509"/>
                  </a:lnTo>
                  <a:lnTo>
                    <a:pt x="889050" y="158693"/>
                  </a:lnTo>
                  <a:lnTo>
                    <a:pt x="891982" y="182375"/>
                  </a:lnTo>
                  <a:lnTo>
                    <a:pt x="892063" y="203831"/>
                  </a:lnTo>
                  <a:lnTo>
                    <a:pt x="888551" y="224011"/>
                  </a:lnTo>
                  <a:lnTo>
                    <a:pt x="879012" y="244070"/>
                  </a:lnTo>
                  <a:lnTo>
                    <a:pt x="871697" y="261282"/>
                  </a:lnTo>
                  <a:lnTo>
                    <a:pt x="859839" y="276475"/>
                  </a:lnTo>
                  <a:lnTo>
                    <a:pt x="850203" y="288820"/>
                  </a:lnTo>
                  <a:lnTo>
                    <a:pt x="825230" y="309057"/>
                  </a:lnTo>
                  <a:lnTo>
                    <a:pt x="808827" y="322232"/>
                  </a:lnTo>
                  <a:lnTo>
                    <a:pt x="800997" y="328344"/>
                  </a:lnTo>
                  <a:lnTo>
                    <a:pt x="811567" y="330482"/>
                  </a:lnTo>
                  <a:lnTo>
                    <a:pt x="822555" y="336003"/>
                  </a:lnTo>
                  <a:lnTo>
                    <a:pt x="833012" y="344165"/>
                  </a:lnTo>
                  <a:lnTo>
                    <a:pt x="844419" y="353069"/>
                  </a:lnTo>
                  <a:lnTo>
                    <a:pt x="850960" y="364287"/>
                  </a:lnTo>
                  <a:lnTo>
                    <a:pt x="855183" y="370638"/>
                  </a:lnTo>
                  <a:cubicBezTo>
                    <a:pt x="855462" y="372894"/>
                    <a:pt x="855742" y="375149"/>
                    <a:pt x="856021" y="377405"/>
                  </a:cubicBezTo>
                  <a:lnTo>
                    <a:pt x="854425" y="385327"/>
                  </a:lnTo>
                  <a:lnTo>
                    <a:pt x="851880" y="392509"/>
                  </a:lnTo>
                  <a:lnTo>
                    <a:pt x="847852" y="401589"/>
                  </a:lnTo>
                  <a:lnTo>
                    <a:pt x="842244" y="404853"/>
                  </a:lnTo>
                  <a:lnTo>
                    <a:pt x="832513" y="409482"/>
                  </a:lnTo>
                  <a:lnTo>
                    <a:pt x="825215" y="412954"/>
                  </a:lnTo>
                  <a:lnTo>
                    <a:pt x="804912" y="415445"/>
                  </a:lnTo>
                  <a:lnTo>
                    <a:pt x="781549" y="414018"/>
                  </a:lnTo>
                  <a:lnTo>
                    <a:pt x="775549" y="412968"/>
                  </a:lnTo>
                  <a:lnTo>
                    <a:pt x="776637" y="416937"/>
                  </a:lnTo>
                  <a:cubicBezTo>
                    <a:pt x="776637" y="458730"/>
                    <a:pt x="707532" y="494589"/>
                    <a:pt x="609046" y="509906"/>
                  </a:cubicBezTo>
                  <a:lnTo>
                    <a:pt x="520027" y="516514"/>
                  </a:lnTo>
                  <a:lnTo>
                    <a:pt x="519449" y="516585"/>
                  </a:lnTo>
                  <a:lnTo>
                    <a:pt x="519107" y="516583"/>
                  </a:lnTo>
                  <a:lnTo>
                    <a:pt x="502238" y="517835"/>
                  </a:lnTo>
                  <a:cubicBezTo>
                    <a:pt x="426465" y="517835"/>
                    <a:pt x="357865" y="506542"/>
                    <a:pt x="308209" y="488282"/>
                  </a:cubicBezTo>
                  <a:lnTo>
                    <a:pt x="287516" y="479061"/>
                  </a:lnTo>
                  <a:lnTo>
                    <a:pt x="289542" y="483832"/>
                  </a:lnTo>
                  <a:lnTo>
                    <a:pt x="297550" y="506891"/>
                  </a:lnTo>
                  <a:lnTo>
                    <a:pt x="302802" y="535440"/>
                  </a:lnTo>
                  <a:cubicBezTo>
                    <a:pt x="303039" y="544283"/>
                    <a:pt x="303275" y="553127"/>
                    <a:pt x="303512" y="561970"/>
                  </a:cubicBezTo>
                  <a:cubicBezTo>
                    <a:pt x="303184" y="570883"/>
                    <a:pt x="302857" y="579796"/>
                    <a:pt x="302529" y="588709"/>
                  </a:cubicBezTo>
                  <a:lnTo>
                    <a:pt x="300273" y="619038"/>
                  </a:lnTo>
                  <a:lnTo>
                    <a:pt x="295375" y="648832"/>
                  </a:lnTo>
                  <a:lnTo>
                    <a:pt x="288366" y="675451"/>
                  </a:lnTo>
                  <a:lnTo>
                    <a:pt x="275090" y="727740"/>
                  </a:lnTo>
                  <a:lnTo>
                    <a:pt x="261089" y="767238"/>
                  </a:lnTo>
                  <a:lnTo>
                    <a:pt x="249039" y="804391"/>
                  </a:lnTo>
                  <a:lnTo>
                    <a:pt x="243380" y="793601"/>
                  </a:lnTo>
                  <a:cubicBezTo>
                    <a:pt x="234280" y="780885"/>
                    <a:pt x="221080" y="769410"/>
                    <a:pt x="204749" y="759749"/>
                  </a:cubicBezTo>
                  <a:lnTo>
                    <a:pt x="162699" y="742931"/>
                  </a:lnTo>
                  <a:lnTo>
                    <a:pt x="165864" y="740283"/>
                  </a:lnTo>
                  <a:lnTo>
                    <a:pt x="133446" y="707339"/>
                  </a:lnTo>
                  <a:lnTo>
                    <a:pt x="105152" y="673032"/>
                  </a:lnTo>
                  <a:lnTo>
                    <a:pt x="81612" y="642433"/>
                  </a:lnTo>
                  <a:lnTo>
                    <a:pt x="61455" y="611419"/>
                  </a:lnTo>
                  <a:lnTo>
                    <a:pt x="44360" y="584324"/>
                  </a:lnTo>
                  <a:lnTo>
                    <a:pt x="28956" y="557019"/>
                  </a:lnTo>
                  <a:lnTo>
                    <a:pt x="21023" y="534961"/>
                  </a:lnTo>
                  <a:cubicBezTo>
                    <a:pt x="-9167" y="481484"/>
                    <a:pt x="1113" y="430577"/>
                    <a:pt x="4163" y="398684"/>
                  </a:cubicBezTo>
                  <a:cubicBezTo>
                    <a:pt x="35196" y="287147"/>
                    <a:pt x="69313" y="272330"/>
                    <a:pt x="113456" y="200723"/>
                  </a:cubicBezTo>
                  <a:cubicBezTo>
                    <a:pt x="117851" y="194881"/>
                    <a:pt x="131781" y="186703"/>
                    <a:pt x="136176" y="180862"/>
                  </a:cubicBezTo>
                  <a:lnTo>
                    <a:pt x="160189" y="167411"/>
                  </a:lnTo>
                  <a:lnTo>
                    <a:pt x="198377" y="149847"/>
                  </a:lnTo>
                  <a:lnTo>
                    <a:pt x="236450" y="138306"/>
                  </a:lnTo>
                  <a:lnTo>
                    <a:pt x="277375" y="128991"/>
                  </a:lnTo>
                  <a:lnTo>
                    <a:pt x="315127" y="121783"/>
                  </a:lnTo>
                  <a:lnTo>
                    <a:pt x="353087" y="116267"/>
                  </a:lnTo>
                  <a:lnTo>
                    <a:pt x="416103" y="111970"/>
                  </a:lnTo>
                  <a:lnTo>
                    <a:pt x="461458" y="110698"/>
                  </a:lnTo>
                  <a:lnTo>
                    <a:pt x="478055" y="112954"/>
                  </a:lnTo>
                  <a:lnTo>
                    <a:pt x="653244" y="106056"/>
                  </a:lnTo>
                  <a:cubicBezTo>
                    <a:pt x="653180" y="100912"/>
                    <a:pt x="653115" y="95768"/>
                    <a:pt x="653051" y="90624"/>
                  </a:cubicBezTo>
                  <a:cubicBezTo>
                    <a:pt x="653126" y="86608"/>
                    <a:pt x="653202" y="82591"/>
                    <a:pt x="653277" y="78575"/>
                  </a:cubicBezTo>
                  <a:lnTo>
                    <a:pt x="655726" y="63678"/>
                  </a:lnTo>
                  <a:lnTo>
                    <a:pt x="660817" y="49315"/>
                  </a:lnTo>
                  <a:lnTo>
                    <a:pt x="667810" y="36436"/>
                  </a:lnTo>
                  <a:lnTo>
                    <a:pt x="675963" y="25991"/>
                  </a:lnTo>
                  <a:lnTo>
                    <a:pt x="684857" y="14596"/>
                  </a:lnTo>
                  <a:lnTo>
                    <a:pt x="697553" y="6170"/>
                  </a:lnTo>
                  <a:lnTo>
                    <a:pt x="709927" y="2074"/>
                  </a:lnTo>
                  <a:lnTo>
                    <a:pt x="726846" y="0"/>
                  </a:lnTo>
                  <a:close/>
                </a:path>
              </a:pathLst>
            </a:custGeom>
            <a:solidFill>
              <a:srgbClr val="755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6" name="Freeform 66"/>
            <p:cNvSpPr>
              <a:spLocks/>
            </p:cNvSpPr>
            <p:nvPr/>
          </p:nvSpPr>
          <p:spPr bwMode="auto">
            <a:xfrm rot="2262775">
              <a:off x="1545083" y="2177480"/>
              <a:ext cx="231538" cy="185713"/>
            </a:xfrm>
            <a:custGeom>
              <a:avLst/>
              <a:gdLst>
                <a:gd name="T0" fmla="*/ 162 w 193"/>
                <a:gd name="T1" fmla="*/ 14 h 154"/>
                <a:gd name="T2" fmla="*/ 162 w 193"/>
                <a:gd name="T3" fmla="*/ 14 h 154"/>
                <a:gd name="T4" fmla="*/ 148 w 193"/>
                <a:gd name="T5" fmla="*/ 8 h 154"/>
                <a:gd name="T6" fmla="*/ 135 w 193"/>
                <a:gd name="T7" fmla="*/ 4 h 154"/>
                <a:gd name="T8" fmla="*/ 117 w 193"/>
                <a:gd name="T9" fmla="*/ 0 h 154"/>
                <a:gd name="T10" fmla="*/ 100 w 193"/>
                <a:gd name="T11" fmla="*/ 0 h 154"/>
                <a:gd name="T12" fmla="*/ 80 w 193"/>
                <a:gd name="T13" fmla="*/ 2 h 154"/>
                <a:gd name="T14" fmla="*/ 61 w 193"/>
                <a:gd name="T15" fmla="*/ 6 h 154"/>
                <a:gd name="T16" fmla="*/ 41 w 193"/>
                <a:gd name="T17" fmla="*/ 14 h 154"/>
                <a:gd name="T18" fmla="*/ 22 w 193"/>
                <a:gd name="T19" fmla="*/ 28 h 154"/>
                <a:gd name="T20" fmla="*/ 22 w 193"/>
                <a:gd name="T21" fmla="*/ 28 h 154"/>
                <a:gd name="T22" fmla="*/ 14 w 193"/>
                <a:gd name="T23" fmla="*/ 34 h 154"/>
                <a:gd name="T24" fmla="*/ 10 w 193"/>
                <a:gd name="T25" fmla="*/ 41 h 154"/>
                <a:gd name="T26" fmla="*/ 6 w 193"/>
                <a:gd name="T27" fmla="*/ 47 h 154"/>
                <a:gd name="T28" fmla="*/ 2 w 193"/>
                <a:gd name="T29" fmla="*/ 55 h 154"/>
                <a:gd name="T30" fmla="*/ 2 w 193"/>
                <a:gd name="T31" fmla="*/ 63 h 154"/>
                <a:gd name="T32" fmla="*/ 0 w 193"/>
                <a:gd name="T33" fmla="*/ 69 h 154"/>
                <a:gd name="T34" fmla="*/ 4 w 193"/>
                <a:gd name="T35" fmla="*/ 84 h 154"/>
                <a:gd name="T36" fmla="*/ 12 w 193"/>
                <a:gd name="T37" fmla="*/ 98 h 154"/>
                <a:gd name="T38" fmla="*/ 24 w 193"/>
                <a:gd name="T39" fmla="*/ 112 h 154"/>
                <a:gd name="T40" fmla="*/ 37 w 193"/>
                <a:gd name="T41" fmla="*/ 123 h 154"/>
                <a:gd name="T42" fmla="*/ 53 w 193"/>
                <a:gd name="T43" fmla="*/ 133 h 154"/>
                <a:gd name="T44" fmla="*/ 71 w 193"/>
                <a:gd name="T45" fmla="*/ 143 h 154"/>
                <a:gd name="T46" fmla="*/ 90 w 193"/>
                <a:gd name="T47" fmla="*/ 149 h 154"/>
                <a:gd name="T48" fmla="*/ 108 w 193"/>
                <a:gd name="T49" fmla="*/ 152 h 154"/>
                <a:gd name="T50" fmla="*/ 127 w 193"/>
                <a:gd name="T51" fmla="*/ 154 h 154"/>
                <a:gd name="T52" fmla="*/ 145 w 193"/>
                <a:gd name="T53" fmla="*/ 152 h 154"/>
                <a:gd name="T54" fmla="*/ 160 w 193"/>
                <a:gd name="T55" fmla="*/ 147 h 154"/>
                <a:gd name="T56" fmla="*/ 168 w 193"/>
                <a:gd name="T57" fmla="*/ 143 h 154"/>
                <a:gd name="T58" fmla="*/ 174 w 193"/>
                <a:gd name="T59" fmla="*/ 137 h 154"/>
                <a:gd name="T60" fmla="*/ 180 w 193"/>
                <a:gd name="T61" fmla="*/ 131 h 154"/>
                <a:gd name="T62" fmla="*/ 184 w 193"/>
                <a:gd name="T63" fmla="*/ 123 h 154"/>
                <a:gd name="T64" fmla="*/ 184 w 193"/>
                <a:gd name="T65" fmla="*/ 123 h 154"/>
                <a:gd name="T66" fmla="*/ 191 w 193"/>
                <a:gd name="T67" fmla="*/ 108 h 154"/>
                <a:gd name="T68" fmla="*/ 193 w 193"/>
                <a:gd name="T69" fmla="*/ 90 h 154"/>
                <a:gd name="T70" fmla="*/ 193 w 193"/>
                <a:gd name="T71" fmla="*/ 75 h 154"/>
                <a:gd name="T72" fmla="*/ 189 w 193"/>
                <a:gd name="T73" fmla="*/ 57 h 154"/>
                <a:gd name="T74" fmla="*/ 184 w 193"/>
                <a:gd name="T75" fmla="*/ 43 h 154"/>
                <a:gd name="T76" fmla="*/ 178 w 193"/>
                <a:gd name="T77" fmla="*/ 30 h 154"/>
                <a:gd name="T78" fmla="*/ 170 w 193"/>
                <a:gd name="T79" fmla="*/ 20 h 154"/>
                <a:gd name="T80" fmla="*/ 162 w 193"/>
                <a:gd name="T81" fmla="*/ 1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154">
                  <a:moveTo>
                    <a:pt x="162" y="14"/>
                  </a:moveTo>
                  <a:lnTo>
                    <a:pt x="162" y="14"/>
                  </a:lnTo>
                  <a:lnTo>
                    <a:pt x="148" y="8"/>
                  </a:lnTo>
                  <a:lnTo>
                    <a:pt x="135" y="4"/>
                  </a:lnTo>
                  <a:lnTo>
                    <a:pt x="117" y="0"/>
                  </a:lnTo>
                  <a:lnTo>
                    <a:pt x="100" y="0"/>
                  </a:lnTo>
                  <a:lnTo>
                    <a:pt x="80" y="2"/>
                  </a:lnTo>
                  <a:lnTo>
                    <a:pt x="61" y="6"/>
                  </a:lnTo>
                  <a:lnTo>
                    <a:pt x="41" y="14"/>
                  </a:lnTo>
                  <a:lnTo>
                    <a:pt x="22" y="28"/>
                  </a:lnTo>
                  <a:lnTo>
                    <a:pt x="22" y="28"/>
                  </a:lnTo>
                  <a:lnTo>
                    <a:pt x="14" y="34"/>
                  </a:lnTo>
                  <a:lnTo>
                    <a:pt x="10" y="41"/>
                  </a:lnTo>
                  <a:lnTo>
                    <a:pt x="6" y="47"/>
                  </a:lnTo>
                  <a:lnTo>
                    <a:pt x="2" y="55"/>
                  </a:lnTo>
                  <a:lnTo>
                    <a:pt x="2" y="63"/>
                  </a:lnTo>
                  <a:lnTo>
                    <a:pt x="0" y="69"/>
                  </a:lnTo>
                  <a:lnTo>
                    <a:pt x="4" y="84"/>
                  </a:lnTo>
                  <a:lnTo>
                    <a:pt x="12" y="98"/>
                  </a:lnTo>
                  <a:lnTo>
                    <a:pt x="24" y="112"/>
                  </a:lnTo>
                  <a:lnTo>
                    <a:pt x="37" y="123"/>
                  </a:lnTo>
                  <a:lnTo>
                    <a:pt x="53" y="133"/>
                  </a:lnTo>
                  <a:lnTo>
                    <a:pt x="71" y="143"/>
                  </a:lnTo>
                  <a:lnTo>
                    <a:pt x="90" y="149"/>
                  </a:lnTo>
                  <a:lnTo>
                    <a:pt x="108" y="152"/>
                  </a:lnTo>
                  <a:lnTo>
                    <a:pt x="127" y="154"/>
                  </a:lnTo>
                  <a:lnTo>
                    <a:pt x="145" y="152"/>
                  </a:lnTo>
                  <a:lnTo>
                    <a:pt x="160" y="147"/>
                  </a:lnTo>
                  <a:lnTo>
                    <a:pt x="168" y="143"/>
                  </a:lnTo>
                  <a:lnTo>
                    <a:pt x="174" y="137"/>
                  </a:lnTo>
                  <a:lnTo>
                    <a:pt x="180" y="131"/>
                  </a:lnTo>
                  <a:lnTo>
                    <a:pt x="184" y="123"/>
                  </a:lnTo>
                  <a:lnTo>
                    <a:pt x="184" y="123"/>
                  </a:lnTo>
                  <a:lnTo>
                    <a:pt x="191" y="108"/>
                  </a:lnTo>
                  <a:lnTo>
                    <a:pt x="193" y="90"/>
                  </a:lnTo>
                  <a:lnTo>
                    <a:pt x="193" y="75"/>
                  </a:lnTo>
                  <a:lnTo>
                    <a:pt x="189" y="57"/>
                  </a:lnTo>
                  <a:lnTo>
                    <a:pt x="184" y="43"/>
                  </a:lnTo>
                  <a:lnTo>
                    <a:pt x="178" y="30"/>
                  </a:lnTo>
                  <a:lnTo>
                    <a:pt x="170" y="20"/>
                  </a:lnTo>
                  <a:lnTo>
                    <a:pt x="162" y="14"/>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70"/>
            <p:cNvSpPr>
              <a:spLocks/>
            </p:cNvSpPr>
            <p:nvPr/>
          </p:nvSpPr>
          <p:spPr bwMode="auto">
            <a:xfrm rot="2262775">
              <a:off x="997813" y="1499160"/>
              <a:ext cx="1150455" cy="1150455"/>
            </a:xfrm>
            <a:custGeom>
              <a:avLst/>
              <a:gdLst>
                <a:gd name="T0" fmla="*/ 935 w 954"/>
                <a:gd name="T1" fmla="*/ 809 h 955"/>
                <a:gd name="T2" fmla="*/ 875 w 954"/>
                <a:gd name="T3" fmla="*/ 698 h 955"/>
                <a:gd name="T4" fmla="*/ 789 w 954"/>
                <a:gd name="T5" fmla="*/ 556 h 955"/>
                <a:gd name="T6" fmla="*/ 738 w 954"/>
                <a:gd name="T7" fmla="*/ 482 h 955"/>
                <a:gd name="T8" fmla="*/ 685 w 954"/>
                <a:gd name="T9" fmla="*/ 415 h 955"/>
                <a:gd name="T10" fmla="*/ 635 w 954"/>
                <a:gd name="T11" fmla="*/ 363 h 955"/>
                <a:gd name="T12" fmla="*/ 586 w 954"/>
                <a:gd name="T13" fmla="*/ 324 h 955"/>
                <a:gd name="T14" fmla="*/ 452 w 954"/>
                <a:gd name="T15" fmla="*/ 222 h 955"/>
                <a:gd name="T16" fmla="*/ 296 w 954"/>
                <a:gd name="T17" fmla="*/ 115 h 955"/>
                <a:gd name="T18" fmla="*/ 152 w 954"/>
                <a:gd name="T19" fmla="*/ 28 h 955"/>
                <a:gd name="T20" fmla="*/ 95 w 954"/>
                <a:gd name="T21" fmla="*/ 0 h 955"/>
                <a:gd name="T22" fmla="*/ 91 w 954"/>
                <a:gd name="T23" fmla="*/ 0 h 955"/>
                <a:gd name="T24" fmla="*/ 62 w 954"/>
                <a:gd name="T25" fmla="*/ 6 h 955"/>
                <a:gd name="T26" fmla="*/ 44 w 954"/>
                <a:gd name="T27" fmla="*/ 14 h 955"/>
                <a:gd name="T28" fmla="*/ 25 w 954"/>
                <a:gd name="T29" fmla="*/ 29 h 955"/>
                <a:gd name="T30" fmla="*/ 11 w 954"/>
                <a:gd name="T31" fmla="*/ 53 h 955"/>
                <a:gd name="T32" fmla="*/ 2 w 954"/>
                <a:gd name="T33" fmla="*/ 84 h 955"/>
                <a:gd name="T34" fmla="*/ 0 w 954"/>
                <a:gd name="T35" fmla="*/ 131 h 955"/>
                <a:gd name="T36" fmla="*/ 66 w 954"/>
                <a:gd name="T37" fmla="*/ 162 h 955"/>
                <a:gd name="T38" fmla="*/ 222 w 954"/>
                <a:gd name="T39" fmla="*/ 242 h 955"/>
                <a:gd name="T40" fmla="*/ 409 w 954"/>
                <a:gd name="T41" fmla="*/ 345 h 955"/>
                <a:gd name="T42" fmla="*/ 491 w 954"/>
                <a:gd name="T43" fmla="*/ 398 h 955"/>
                <a:gd name="T44" fmla="*/ 559 w 954"/>
                <a:gd name="T45" fmla="*/ 446 h 955"/>
                <a:gd name="T46" fmla="*/ 590 w 954"/>
                <a:gd name="T47" fmla="*/ 474 h 955"/>
                <a:gd name="T48" fmla="*/ 647 w 954"/>
                <a:gd name="T49" fmla="*/ 542 h 955"/>
                <a:gd name="T50" fmla="*/ 699 w 954"/>
                <a:gd name="T51" fmla="*/ 620 h 955"/>
                <a:gd name="T52" fmla="*/ 769 w 954"/>
                <a:gd name="T53" fmla="*/ 743 h 955"/>
                <a:gd name="T54" fmla="*/ 832 w 954"/>
                <a:gd name="T55" fmla="*/ 854 h 955"/>
                <a:gd name="T56" fmla="*/ 871 w 954"/>
                <a:gd name="T57" fmla="*/ 910 h 955"/>
                <a:gd name="T58" fmla="*/ 898 w 954"/>
                <a:gd name="T59" fmla="*/ 939 h 955"/>
                <a:gd name="T60" fmla="*/ 917 w 954"/>
                <a:gd name="T61" fmla="*/ 951 h 955"/>
                <a:gd name="T62" fmla="*/ 927 w 954"/>
                <a:gd name="T63" fmla="*/ 955 h 955"/>
                <a:gd name="T64" fmla="*/ 943 w 954"/>
                <a:gd name="T65" fmla="*/ 953 h 955"/>
                <a:gd name="T66" fmla="*/ 952 w 954"/>
                <a:gd name="T67" fmla="*/ 938 h 955"/>
                <a:gd name="T68" fmla="*/ 954 w 954"/>
                <a:gd name="T69" fmla="*/ 914 h 955"/>
                <a:gd name="T70" fmla="*/ 947 w 954"/>
                <a:gd name="T71" fmla="*/ 860 h 955"/>
                <a:gd name="T72" fmla="*/ 935 w 954"/>
                <a:gd name="T73" fmla="*/ 809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54" h="955">
                  <a:moveTo>
                    <a:pt x="935" y="809"/>
                  </a:moveTo>
                  <a:lnTo>
                    <a:pt x="935" y="809"/>
                  </a:lnTo>
                  <a:lnTo>
                    <a:pt x="906" y="756"/>
                  </a:lnTo>
                  <a:lnTo>
                    <a:pt x="875" y="698"/>
                  </a:lnTo>
                  <a:lnTo>
                    <a:pt x="836" y="630"/>
                  </a:lnTo>
                  <a:lnTo>
                    <a:pt x="789" y="556"/>
                  </a:lnTo>
                  <a:lnTo>
                    <a:pt x="763" y="519"/>
                  </a:lnTo>
                  <a:lnTo>
                    <a:pt x="738" y="482"/>
                  </a:lnTo>
                  <a:lnTo>
                    <a:pt x="713" y="446"/>
                  </a:lnTo>
                  <a:lnTo>
                    <a:pt x="685" y="415"/>
                  </a:lnTo>
                  <a:lnTo>
                    <a:pt x="660" y="388"/>
                  </a:lnTo>
                  <a:lnTo>
                    <a:pt x="635" y="363"/>
                  </a:lnTo>
                  <a:lnTo>
                    <a:pt x="635" y="363"/>
                  </a:lnTo>
                  <a:lnTo>
                    <a:pt x="586" y="324"/>
                  </a:lnTo>
                  <a:lnTo>
                    <a:pt x="524" y="275"/>
                  </a:lnTo>
                  <a:lnTo>
                    <a:pt x="452" y="222"/>
                  </a:lnTo>
                  <a:lnTo>
                    <a:pt x="374" y="168"/>
                  </a:lnTo>
                  <a:lnTo>
                    <a:pt x="296" y="115"/>
                  </a:lnTo>
                  <a:lnTo>
                    <a:pt x="220" y="68"/>
                  </a:lnTo>
                  <a:lnTo>
                    <a:pt x="152" y="28"/>
                  </a:lnTo>
                  <a:lnTo>
                    <a:pt x="122" y="14"/>
                  </a:lnTo>
                  <a:lnTo>
                    <a:pt x="95" y="0"/>
                  </a:lnTo>
                  <a:lnTo>
                    <a:pt x="95" y="0"/>
                  </a:lnTo>
                  <a:lnTo>
                    <a:pt x="91" y="0"/>
                  </a:lnTo>
                  <a:lnTo>
                    <a:pt x="79" y="2"/>
                  </a:lnTo>
                  <a:lnTo>
                    <a:pt x="62" y="6"/>
                  </a:lnTo>
                  <a:lnTo>
                    <a:pt x="54" y="10"/>
                  </a:lnTo>
                  <a:lnTo>
                    <a:pt x="44" y="14"/>
                  </a:lnTo>
                  <a:lnTo>
                    <a:pt x="35" y="20"/>
                  </a:lnTo>
                  <a:lnTo>
                    <a:pt x="25" y="29"/>
                  </a:lnTo>
                  <a:lnTo>
                    <a:pt x="17" y="39"/>
                  </a:lnTo>
                  <a:lnTo>
                    <a:pt x="11" y="53"/>
                  </a:lnTo>
                  <a:lnTo>
                    <a:pt x="5" y="67"/>
                  </a:lnTo>
                  <a:lnTo>
                    <a:pt x="2" y="84"/>
                  </a:lnTo>
                  <a:lnTo>
                    <a:pt x="0" y="105"/>
                  </a:lnTo>
                  <a:lnTo>
                    <a:pt x="0" y="131"/>
                  </a:lnTo>
                  <a:lnTo>
                    <a:pt x="0" y="131"/>
                  </a:lnTo>
                  <a:lnTo>
                    <a:pt x="66" y="162"/>
                  </a:lnTo>
                  <a:lnTo>
                    <a:pt x="136" y="199"/>
                  </a:lnTo>
                  <a:lnTo>
                    <a:pt x="222" y="242"/>
                  </a:lnTo>
                  <a:lnTo>
                    <a:pt x="315" y="293"/>
                  </a:lnTo>
                  <a:lnTo>
                    <a:pt x="409" y="345"/>
                  </a:lnTo>
                  <a:lnTo>
                    <a:pt x="452" y="372"/>
                  </a:lnTo>
                  <a:lnTo>
                    <a:pt x="491" y="398"/>
                  </a:lnTo>
                  <a:lnTo>
                    <a:pt x="528" y="423"/>
                  </a:lnTo>
                  <a:lnTo>
                    <a:pt x="559" y="446"/>
                  </a:lnTo>
                  <a:lnTo>
                    <a:pt x="559" y="446"/>
                  </a:lnTo>
                  <a:lnTo>
                    <a:pt x="590" y="474"/>
                  </a:lnTo>
                  <a:lnTo>
                    <a:pt x="619" y="505"/>
                  </a:lnTo>
                  <a:lnTo>
                    <a:pt x="647" y="542"/>
                  </a:lnTo>
                  <a:lnTo>
                    <a:pt x="674" y="579"/>
                  </a:lnTo>
                  <a:lnTo>
                    <a:pt x="699" y="620"/>
                  </a:lnTo>
                  <a:lnTo>
                    <a:pt x="723" y="661"/>
                  </a:lnTo>
                  <a:lnTo>
                    <a:pt x="769" y="743"/>
                  </a:lnTo>
                  <a:lnTo>
                    <a:pt x="812" y="819"/>
                  </a:lnTo>
                  <a:lnTo>
                    <a:pt x="832" y="854"/>
                  </a:lnTo>
                  <a:lnTo>
                    <a:pt x="851" y="885"/>
                  </a:lnTo>
                  <a:lnTo>
                    <a:pt x="871" y="910"/>
                  </a:lnTo>
                  <a:lnTo>
                    <a:pt x="890" y="932"/>
                  </a:lnTo>
                  <a:lnTo>
                    <a:pt x="898" y="939"/>
                  </a:lnTo>
                  <a:lnTo>
                    <a:pt x="908" y="947"/>
                  </a:lnTo>
                  <a:lnTo>
                    <a:pt x="917" y="951"/>
                  </a:lnTo>
                  <a:lnTo>
                    <a:pt x="927" y="955"/>
                  </a:lnTo>
                  <a:lnTo>
                    <a:pt x="927" y="955"/>
                  </a:lnTo>
                  <a:lnTo>
                    <a:pt x="935" y="955"/>
                  </a:lnTo>
                  <a:lnTo>
                    <a:pt x="943" y="953"/>
                  </a:lnTo>
                  <a:lnTo>
                    <a:pt x="949" y="947"/>
                  </a:lnTo>
                  <a:lnTo>
                    <a:pt x="952" y="938"/>
                  </a:lnTo>
                  <a:lnTo>
                    <a:pt x="952" y="928"/>
                  </a:lnTo>
                  <a:lnTo>
                    <a:pt x="954" y="914"/>
                  </a:lnTo>
                  <a:lnTo>
                    <a:pt x="952" y="887"/>
                  </a:lnTo>
                  <a:lnTo>
                    <a:pt x="947" y="860"/>
                  </a:lnTo>
                  <a:lnTo>
                    <a:pt x="941" y="834"/>
                  </a:lnTo>
                  <a:lnTo>
                    <a:pt x="935" y="809"/>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88" name="Group 187"/>
            <p:cNvGrpSpPr/>
            <p:nvPr/>
          </p:nvGrpSpPr>
          <p:grpSpPr>
            <a:xfrm rot="21098666">
              <a:off x="1911547" y="2334980"/>
              <a:ext cx="329003" cy="217027"/>
              <a:chOff x="10125281" y="3491514"/>
              <a:chExt cx="724045" cy="477617"/>
            </a:xfrm>
          </p:grpSpPr>
          <p:sp>
            <p:nvSpPr>
              <p:cNvPr id="190" name="Freeform 393"/>
              <p:cNvSpPr>
                <a:spLocks/>
              </p:cNvSpPr>
              <p:nvPr/>
            </p:nvSpPr>
            <p:spPr bwMode="auto">
              <a:xfrm>
                <a:off x="10125281" y="3497175"/>
                <a:ext cx="724045" cy="471956"/>
              </a:xfrm>
              <a:custGeom>
                <a:avLst/>
                <a:gdLst>
                  <a:gd name="T0" fmla="*/ 4 w 161"/>
                  <a:gd name="T1" fmla="*/ 0 h 105"/>
                  <a:gd name="T2" fmla="*/ 160 w 161"/>
                  <a:gd name="T3" fmla="*/ 15 h 105"/>
                  <a:gd name="T4" fmla="*/ 71 w 161"/>
                  <a:gd name="T5" fmla="*/ 97 h 105"/>
                  <a:gd name="T6" fmla="*/ 4 w 161"/>
                  <a:gd name="T7" fmla="*/ 0 h 105"/>
                </a:gdLst>
                <a:ahLst/>
                <a:cxnLst>
                  <a:cxn ang="0">
                    <a:pos x="T0" y="T1"/>
                  </a:cxn>
                  <a:cxn ang="0">
                    <a:pos x="T2" y="T3"/>
                  </a:cxn>
                  <a:cxn ang="0">
                    <a:pos x="T4" y="T5"/>
                  </a:cxn>
                  <a:cxn ang="0">
                    <a:pos x="T6" y="T7"/>
                  </a:cxn>
                </a:cxnLst>
                <a:rect l="0" t="0" r="r" b="b"/>
                <a:pathLst>
                  <a:path w="161" h="105">
                    <a:moveTo>
                      <a:pt x="4" y="0"/>
                    </a:moveTo>
                    <a:cubicBezTo>
                      <a:pt x="4" y="0"/>
                      <a:pt x="89" y="52"/>
                      <a:pt x="160" y="15"/>
                    </a:cubicBezTo>
                    <a:cubicBezTo>
                      <a:pt x="161" y="57"/>
                      <a:pt x="127" y="105"/>
                      <a:pt x="71" y="97"/>
                    </a:cubicBezTo>
                    <a:cubicBezTo>
                      <a:pt x="23" y="90"/>
                      <a:pt x="0" y="57"/>
                      <a:pt x="4" y="0"/>
                    </a:cubicBezTo>
                    <a:close/>
                  </a:path>
                </a:pathLst>
              </a:custGeom>
              <a:solidFill>
                <a:srgbClr val="450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394"/>
              <p:cNvSpPr>
                <a:spLocks/>
              </p:cNvSpPr>
              <p:nvPr/>
            </p:nvSpPr>
            <p:spPr bwMode="auto">
              <a:xfrm>
                <a:off x="10247535" y="3779616"/>
                <a:ext cx="418884" cy="161110"/>
              </a:xfrm>
              <a:custGeom>
                <a:avLst/>
                <a:gdLst>
                  <a:gd name="T0" fmla="*/ 0 w 93"/>
                  <a:gd name="T1" fmla="*/ 13 h 36"/>
                  <a:gd name="T2" fmla="*/ 44 w 93"/>
                  <a:gd name="T3" fmla="*/ 33 h 36"/>
                  <a:gd name="T4" fmla="*/ 93 w 93"/>
                  <a:gd name="T5" fmla="*/ 24 h 36"/>
                  <a:gd name="T6" fmla="*/ 50 w 93"/>
                  <a:gd name="T7" fmla="*/ 2 h 36"/>
                  <a:gd name="T8" fmla="*/ 0 w 93"/>
                  <a:gd name="T9" fmla="*/ 13 h 36"/>
                </a:gdLst>
                <a:ahLst/>
                <a:cxnLst>
                  <a:cxn ang="0">
                    <a:pos x="T0" y="T1"/>
                  </a:cxn>
                  <a:cxn ang="0">
                    <a:pos x="T2" y="T3"/>
                  </a:cxn>
                  <a:cxn ang="0">
                    <a:pos x="T4" y="T5"/>
                  </a:cxn>
                  <a:cxn ang="0">
                    <a:pos x="T6" y="T7"/>
                  </a:cxn>
                  <a:cxn ang="0">
                    <a:pos x="T8" y="T9"/>
                  </a:cxn>
                </a:cxnLst>
                <a:rect l="0" t="0" r="r" b="b"/>
                <a:pathLst>
                  <a:path w="93" h="36">
                    <a:moveTo>
                      <a:pt x="0" y="13"/>
                    </a:moveTo>
                    <a:cubicBezTo>
                      <a:pt x="11" y="24"/>
                      <a:pt x="25" y="30"/>
                      <a:pt x="44" y="33"/>
                    </a:cubicBezTo>
                    <a:cubicBezTo>
                      <a:pt x="63" y="36"/>
                      <a:pt x="80" y="32"/>
                      <a:pt x="93" y="24"/>
                    </a:cubicBezTo>
                    <a:cubicBezTo>
                      <a:pt x="81" y="8"/>
                      <a:pt x="77" y="3"/>
                      <a:pt x="50" y="2"/>
                    </a:cubicBezTo>
                    <a:cubicBezTo>
                      <a:pt x="14" y="0"/>
                      <a:pt x="9" y="9"/>
                      <a:pt x="0" y="13"/>
                    </a:cubicBez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395"/>
              <p:cNvSpPr>
                <a:spLocks/>
              </p:cNvSpPr>
              <p:nvPr/>
            </p:nvSpPr>
            <p:spPr bwMode="auto">
              <a:xfrm>
                <a:off x="10143287" y="3491514"/>
                <a:ext cx="703196" cy="288101"/>
              </a:xfrm>
              <a:custGeom>
                <a:avLst/>
                <a:gdLst>
                  <a:gd name="T0" fmla="*/ 0 w 156"/>
                  <a:gd name="T1" fmla="*/ 0 h 64"/>
                  <a:gd name="T2" fmla="*/ 0 w 156"/>
                  <a:gd name="T3" fmla="*/ 12 h 64"/>
                  <a:gd name="T4" fmla="*/ 154 w 156"/>
                  <a:gd name="T5" fmla="*/ 32 h 64"/>
                  <a:gd name="T6" fmla="*/ 156 w 156"/>
                  <a:gd name="T7" fmla="*/ 15 h 64"/>
                  <a:gd name="T8" fmla="*/ 0 w 156"/>
                  <a:gd name="T9" fmla="*/ 0 h 64"/>
                </a:gdLst>
                <a:ahLst/>
                <a:cxnLst>
                  <a:cxn ang="0">
                    <a:pos x="T0" y="T1"/>
                  </a:cxn>
                  <a:cxn ang="0">
                    <a:pos x="T2" y="T3"/>
                  </a:cxn>
                  <a:cxn ang="0">
                    <a:pos x="T4" y="T5"/>
                  </a:cxn>
                  <a:cxn ang="0">
                    <a:pos x="T6" y="T7"/>
                  </a:cxn>
                  <a:cxn ang="0">
                    <a:pos x="T8" y="T9"/>
                  </a:cxn>
                </a:cxnLst>
                <a:rect l="0" t="0" r="r" b="b"/>
                <a:pathLst>
                  <a:path w="156" h="64">
                    <a:moveTo>
                      <a:pt x="0" y="0"/>
                    </a:moveTo>
                    <a:cubicBezTo>
                      <a:pt x="0" y="4"/>
                      <a:pt x="0" y="8"/>
                      <a:pt x="0" y="12"/>
                    </a:cubicBezTo>
                    <a:cubicBezTo>
                      <a:pt x="15" y="23"/>
                      <a:pt x="81" y="64"/>
                      <a:pt x="154" y="32"/>
                    </a:cubicBezTo>
                    <a:cubicBezTo>
                      <a:pt x="156" y="26"/>
                      <a:pt x="156" y="21"/>
                      <a:pt x="156" y="15"/>
                    </a:cubicBezTo>
                    <a:cubicBezTo>
                      <a:pt x="85" y="52"/>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396"/>
              <p:cNvSpPr>
                <a:spLocks/>
              </p:cNvSpPr>
              <p:nvPr/>
            </p:nvSpPr>
            <p:spPr bwMode="auto">
              <a:xfrm>
                <a:off x="10143287" y="3491514"/>
                <a:ext cx="703196" cy="233135"/>
              </a:xfrm>
              <a:custGeom>
                <a:avLst/>
                <a:gdLst>
                  <a:gd name="T0" fmla="*/ 0 w 156"/>
                  <a:gd name="T1" fmla="*/ 0 h 52"/>
                  <a:gd name="T2" fmla="*/ 0 w 156"/>
                  <a:gd name="T3" fmla="*/ 11 h 52"/>
                  <a:gd name="T4" fmla="*/ 78 w 156"/>
                  <a:gd name="T5" fmla="*/ 30 h 52"/>
                  <a:gd name="T6" fmla="*/ 154 w 156"/>
                  <a:gd name="T7" fmla="*/ 32 h 52"/>
                  <a:gd name="T8" fmla="*/ 156 w 156"/>
                  <a:gd name="T9" fmla="*/ 15 h 52"/>
                  <a:gd name="T10" fmla="*/ 0 w 156"/>
                  <a:gd name="T11" fmla="*/ 0 h 52"/>
                </a:gdLst>
                <a:ahLst/>
                <a:cxnLst>
                  <a:cxn ang="0">
                    <a:pos x="T0" y="T1"/>
                  </a:cxn>
                  <a:cxn ang="0">
                    <a:pos x="T2" y="T3"/>
                  </a:cxn>
                  <a:cxn ang="0">
                    <a:pos x="T4" y="T5"/>
                  </a:cxn>
                  <a:cxn ang="0">
                    <a:pos x="T6" y="T7"/>
                  </a:cxn>
                  <a:cxn ang="0">
                    <a:pos x="T8" y="T9"/>
                  </a:cxn>
                  <a:cxn ang="0">
                    <a:pos x="T10" y="T11"/>
                  </a:cxn>
                </a:cxnLst>
                <a:rect l="0" t="0" r="r" b="b"/>
                <a:pathLst>
                  <a:path w="156" h="52">
                    <a:moveTo>
                      <a:pt x="0" y="0"/>
                    </a:moveTo>
                    <a:cubicBezTo>
                      <a:pt x="0" y="4"/>
                      <a:pt x="0" y="8"/>
                      <a:pt x="0" y="11"/>
                    </a:cubicBezTo>
                    <a:cubicBezTo>
                      <a:pt x="8" y="3"/>
                      <a:pt x="33" y="24"/>
                      <a:pt x="78" y="30"/>
                    </a:cubicBezTo>
                    <a:cubicBezTo>
                      <a:pt x="123" y="36"/>
                      <a:pt x="150" y="18"/>
                      <a:pt x="154" y="32"/>
                    </a:cubicBezTo>
                    <a:cubicBezTo>
                      <a:pt x="156" y="26"/>
                      <a:pt x="156" y="20"/>
                      <a:pt x="156" y="15"/>
                    </a:cubicBezTo>
                    <a:cubicBezTo>
                      <a:pt x="85" y="52"/>
                      <a:pt x="0" y="0"/>
                      <a:pt x="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397"/>
              <p:cNvSpPr>
                <a:spLocks/>
              </p:cNvSpPr>
              <p:nvPr/>
            </p:nvSpPr>
            <p:spPr bwMode="auto">
              <a:xfrm>
                <a:off x="10238058" y="3833798"/>
                <a:ext cx="458688" cy="115620"/>
              </a:xfrm>
              <a:custGeom>
                <a:avLst/>
                <a:gdLst>
                  <a:gd name="T0" fmla="*/ 0 w 102"/>
                  <a:gd name="T1" fmla="*/ 2 h 26"/>
                  <a:gd name="T2" fmla="*/ 46 w 102"/>
                  <a:gd name="T3" fmla="*/ 23 h 26"/>
                  <a:gd name="T4" fmla="*/ 102 w 102"/>
                  <a:gd name="T5" fmla="*/ 9 h 26"/>
                  <a:gd name="T6" fmla="*/ 0 w 102"/>
                  <a:gd name="T7" fmla="*/ 2 h 26"/>
                </a:gdLst>
                <a:ahLst/>
                <a:cxnLst>
                  <a:cxn ang="0">
                    <a:pos x="T0" y="T1"/>
                  </a:cxn>
                  <a:cxn ang="0">
                    <a:pos x="T2" y="T3"/>
                  </a:cxn>
                  <a:cxn ang="0">
                    <a:pos x="T4" y="T5"/>
                  </a:cxn>
                  <a:cxn ang="0">
                    <a:pos x="T6" y="T7"/>
                  </a:cxn>
                </a:cxnLst>
                <a:rect l="0" t="0" r="r" b="b"/>
                <a:pathLst>
                  <a:path w="102" h="26">
                    <a:moveTo>
                      <a:pt x="0" y="2"/>
                    </a:moveTo>
                    <a:cubicBezTo>
                      <a:pt x="11" y="13"/>
                      <a:pt x="27" y="20"/>
                      <a:pt x="46" y="23"/>
                    </a:cubicBezTo>
                    <a:cubicBezTo>
                      <a:pt x="69" y="26"/>
                      <a:pt x="88" y="20"/>
                      <a:pt x="102" y="9"/>
                    </a:cubicBezTo>
                    <a:cubicBezTo>
                      <a:pt x="59" y="23"/>
                      <a:pt x="11"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89" name="Freeform 188"/>
            <p:cNvSpPr>
              <a:spLocks/>
            </p:cNvSpPr>
            <p:nvPr/>
          </p:nvSpPr>
          <p:spPr bwMode="auto">
            <a:xfrm rot="18684221">
              <a:off x="2310758" y="3416081"/>
              <a:ext cx="213633" cy="11152"/>
            </a:xfrm>
            <a:custGeom>
              <a:avLst/>
              <a:gdLst>
                <a:gd name="T0" fmla="*/ 23 w 23"/>
                <a:gd name="T1" fmla="*/ 0 h 1"/>
                <a:gd name="T2" fmla="*/ 0 w 23"/>
                <a:gd name="T3" fmla="*/ 0 h 1"/>
                <a:gd name="T4" fmla="*/ 11 w 23"/>
                <a:gd name="T5" fmla="*/ 1 h 1"/>
                <a:gd name="T6" fmla="*/ 23 w 23"/>
                <a:gd name="T7" fmla="*/ 0 h 1"/>
              </a:gdLst>
              <a:ahLst/>
              <a:cxnLst>
                <a:cxn ang="0">
                  <a:pos x="T0" y="T1"/>
                </a:cxn>
                <a:cxn ang="0">
                  <a:pos x="T2" y="T3"/>
                </a:cxn>
                <a:cxn ang="0">
                  <a:pos x="T4" y="T5"/>
                </a:cxn>
                <a:cxn ang="0">
                  <a:pos x="T6" y="T7"/>
                </a:cxn>
              </a:cxnLst>
              <a:rect l="0" t="0" r="r" b="b"/>
              <a:pathLst>
                <a:path w="23" h="1">
                  <a:moveTo>
                    <a:pt x="23" y="0"/>
                  </a:moveTo>
                  <a:cubicBezTo>
                    <a:pt x="0" y="0"/>
                    <a:pt x="0" y="0"/>
                    <a:pt x="0" y="0"/>
                  </a:cubicBezTo>
                  <a:cubicBezTo>
                    <a:pt x="0" y="0"/>
                    <a:pt x="4" y="1"/>
                    <a:pt x="11" y="1"/>
                  </a:cubicBezTo>
                  <a:cubicBezTo>
                    <a:pt x="14" y="1"/>
                    <a:pt x="18" y="1"/>
                    <a:pt x="23"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03" name="Group 202"/>
          <p:cNvGrpSpPr/>
          <p:nvPr/>
        </p:nvGrpSpPr>
        <p:grpSpPr>
          <a:xfrm>
            <a:off x="6813910" y="2200260"/>
            <a:ext cx="1229761" cy="1227886"/>
            <a:chOff x="13136563" y="3219450"/>
            <a:chExt cx="2082800" cy="2079625"/>
          </a:xfrm>
        </p:grpSpPr>
        <p:sp>
          <p:nvSpPr>
            <p:cNvPr id="204" name="Freeform 200"/>
            <p:cNvSpPr>
              <a:spLocks/>
            </p:cNvSpPr>
            <p:nvPr/>
          </p:nvSpPr>
          <p:spPr bwMode="auto">
            <a:xfrm>
              <a:off x="13136563" y="3219450"/>
              <a:ext cx="2082800" cy="2079625"/>
            </a:xfrm>
            <a:custGeom>
              <a:avLst/>
              <a:gdLst>
                <a:gd name="T0" fmla="*/ 1310 w 1312"/>
                <a:gd name="T1" fmla="*/ 688 h 1310"/>
                <a:gd name="T2" fmla="*/ 1298 w 1312"/>
                <a:gd name="T3" fmla="*/ 786 h 1310"/>
                <a:gd name="T4" fmla="*/ 1272 w 1312"/>
                <a:gd name="T5" fmla="*/ 880 h 1310"/>
                <a:gd name="T6" fmla="*/ 1232 w 1312"/>
                <a:gd name="T7" fmla="*/ 968 h 1310"/>
                <a:gd name="T8" fmla="*/ 1180 w 1312"/>
                <a:gd name="T9" fmla="*/ 1048 h 1310"/>
                <a:gd name="T10" fmla="*/ 1120 w 1312"/>
                <a:gd name="T11" fmla="*/ 1118 h 1310"/>
                <a:gd name="T12" fmla="*/ 1048 w 1312"/>
                <a:gd name="T13" fmla="*/ 1180 h 1310"/>
                <a:gd name="T14" fmla="*/ 968 w 1312"/>
                <a:gd name="T15" fmla="*/ 1232 h 1310"/>
                <a:gd name="T16" fmla="*/ 880 w 1312"/>
                <a:gd name="T17" fmla="*/ 1270 h 1310"/>
                <a:gd name="T18" fmla="*/ 788 w 1312"/>
                <a:gd name="T19" fmla="*/ 1298 h 1310"/>
                <a:gd name="T20" fmla="*/ 690 w 1312"/>
                <a:gd name="T21" fmla="*/ 1310 h 1310"/>
                <a:gd name="T22" fmla="*/ 622 w 1312"/>
                <a:gd name="T23" fmla="*/ 1310 h 1310"/>
                <a:gd name="T24" fmla="*/ 524 w 1312"/>
                <a:gd name="T25" fmla="*/ 1298 h 1310"/>
                <a:gd name="T26" fmla="*/ 430 w 1312"/>
                <a:gd name="T27" fmla="*/ 1270 h 1310"/>
                <a:gd name="T28" fmla="*/ 344 w 1312"/>
                <a:gd name="T29" fmla="*/ 1232 h 1310"/>
                <a:gd name="T30" fmla="*/ 264 w 1312"/>
                <a:gd name="T31" fmla="*/ 1180 h 1310"/>
                <a:gd name="T32" fmla="*/ 192 w 1312"/>
                <a:gd name="T33" fmla="*/ 1118 h 1310"/>
                <a:gd name="T34" fmla="*/ 130 w 1312"/>
                <a:gd name="T35" fmla="*/ 1048 h 1310"/>
                <a:gd name="T36" fmla="*/ 80 w 1312"/>
                <a:gd name="T37" fmla="*/ 968 h 1310"/>
                <a:gd name="T38" fmla="*/ 40 w 1312"/>
                <a:gd name="T39" fmla="*/ 880 h 1310"/>
                <a:gd name="T40" fmla="*/ 14 w 1312"/>
                <a:gd name="T41" fmla="*/ 786 h 1310"/>
                <a:gd name="T42" fmla="*/ 0 w 1312"/>
                <a:gd name="T43" fmla="*/ 688 h 1310"/>
                <a:gd name="T44" fmla="*/ 0 w 1312"/>
                <a:gd name="T45" fmla="*/ 622 h 1310"/>
                <a:gd name="T46" fmla="*/ 14 w 1312"/>
                <a:gd name="T47" fmla="*/ 522 h 1310"/>
                <a:gd name="T48" fmla="*/ 40 w 1312"/>
                <a:gd name="T49" fmla="*/ 430 h 1310"/>
                <a:gd name="T50" fmla="*/ 80 w 1312"/>
                <a:gd name="T51" fmla="*/ 342 h 1310"/>
                <a:gd name="T52" fmla="*/ 130 w 1312"/>
                <a:gd name="T53" fmla="*/ 262 h 1310"/>
                <a:gd name="T54" fmla="*/ 192 w 1312"/>
                <a:gd name="T55" fmla="*/ 192 h 1310"/>
                <a:gd name="T56" fmla="*/ 264 w 1312"/>
                <a:gd name="T57" fmla="*/ 130 h 1310"/>
                <a:gd name="T58" fmla="*/ 344 w 1312"/>
                <a:gd name="T59" fmla="*/ 78 h 1310"/>
                <a:gd name="T60" fmla="*/ 430 w 1312"/>
                <a:gd name="T61" fmla="*/ 40 h 1310"/>
                <a:gd name="T62" fmla="*/ 524 w 1312"/>
                <a:gd name="T63" fmla="*/ 12 h 1310"/>
                <a:gd name="T64" fmla="*/ 622 w 1312"/>
                <a:gd name="T65" fmla="*/ 0 h 1310"/>
                <a:gd name="T66" fmla="*/ 690 w 1312"/>
                <a:gd name="T67" fmla="*/ 0 h 1310"/>
                <a:gd name="T68" fmla="*/ 788 w 1312"/>
                <a:gd name="T69" fmla="*/ 12 h 1310"/>
                <a:gd name="T70" fmla="*/ 880 w 1312"/>
                <a:gd name="T71" fmla="*/ 40 h 1310"/>
                <a:gd name="T72" fmla="*/ 968 w 1312"/>
                <a:gd name="T73" fmla="*/ 78 h 1310"/>
                <a:gd name="T74" fmla="*/ 1048 w 1312"/>
                <a:gd name="T75" fmla="*/ 130 h 1310"/>
                <a:gd name="T76" fmla="*/ 1120 w 1312"/>
                <a:gd name="T77" fmla="*/ 192 h 1310"/>
                <a:gd name="T78" fmla="*/ 1180 w 1312"/>
                <a:gd name="T79" fmla="*/ 262 h 1310"/>
                <a:gd name="T80" fmla="*/ 1232 w 1312"/>
                <a:gd name="T81" fmla="*/ 342 h 1310"/>
                <a:gd name="T82" fmla="*/ 1272 w 1312"/>
                <a:gd name="T83" fmla="*/ 430 h 1310"/>
                <a:gd name="T84" fmla="*/ 1298 w 1312"/>
                <a:gd name="T85" fmla="*/ 522 h 1310"/>
                <a:gd name="T86" fmla="*/ 1310 w 1312"/>
                <a:gd name="T87" fmla="*/ 622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2" h="1310">
                  <a:moveTo>
                    <a:pt x="1312" y="654"/>
                  </a:moveTo>
                  <a:lnTo>
                    <a:pt x="1312" y="654"/>
                  </a:lnTo>
                  <a:lnTo>
                    <a:pt x="1310" y="688"/>
                  </a:lnTo>
                  <a:lnTo>
                    <a:pt x="1308" y="722"/>
                  </a:lnTo>
                  <a:lnTo>
                    <a:pt x="1304" y="754"/>
                  </a:lnTo>
                  <a:lnTo>
                    <a:pt x="1298" y="786"/>
                  </a:lnTo>
                  <a:lnTo>
                    <a:pt x="1290" y="818"/>
                  </a:lnTo>
                  <a:lnTo>
                    <a:pt x="1282" y="850"/>
                  </a:lnTo>
                  <a:lnTo>
                    <a:pt x="1272" y="880"/>
                  </a:lnTo>
                  <a:lnTo>
                    <a:pt x="1260" y="910"/>
                  </a:lnTo>
                  <a:lnTo>
                    <a:pt x="1246" y="940"/>
                  </a:lnTo>
                  <a:lnTo>
                    <a:pt x="1232" y="968"/>
                  </a:lnTo>
                  <a:lnTo>
                    <a:pt x="1216" y="994"/>
                  </a:lnTo>
                  <a:lnTo>
                    <a:pt x="1200" y="1022"/>
                  </a:lnTo>
                  <a:lnTo>
                    <a:pt x="1180" y="1048"/>
                  </a:lnTo>
                  <a:lnTo>
                    <a:pt x="1162" y="1072"/>
                  </a:lnTo>
                  <a:lnTo>
                    <a:pt x="1140" y="1096"/>
                  </a:lnTo>
                  <a:lnTo>
                    <a:pt x="1120" y="1118"/>
                  </a:lnTo>
                  <a:lnTo>
                    <a:pt x="1096" y="1140"/>
                  </a:lnTo>
                  <a:lnTo>
                    <a:pt x="1072" y="1160"/>
                  </a:lnTo>
                  <a:lnTo>
                    <a:pt x="1048" y="1180"/>
                  </a:lnTo>
                  <a:lnTo>
                    <a:pt x="1022" y="1198"/>
                  </a:lnTo>
                  <a:lnTo>
                    <a:pt x="996" y="1216"/>
                  </a:lnTo>
                  <a:lnTo>
                    <a:pt x="968" y="1232"/>
                  </a:lnTo>
                  <a:lnTo>
                    <a:pt x="940" y="1246"/>
                  </a:lnTo>
                  <a:lnTo>
                    <a:pt x="910" y="1258"/>
                  </a:lnTo>
                  <a:lnTo>
                    <a:pt x="880" y="1270"/>
                  </a:lnTo>
                  <a:lnTo>
                    <a:pt x="850" y="1280"/>
                  </a:lnTo>
                  <a:lnTo>
                    <a:pt x="820" y="1290"/>
                  </a:lnTo>
                  <a:lnTo>
                    <a:pt x="788" y="1298"/>
                  </a:lnTo>
                  <a:lnTo>
                    <a:pt x="756" y="1302"/>
                  </a:lnTo>
                  <a:lnTo>
                    <a:pt x="722" y="1306"/>
                  </a:lnTo>
                  <a:lnTo>
                    <a:pt x="690" y="1310"/>
                  </a:lnTo>
                  <a:lnTo>
                    <a:pt x="656" y="1310"/>
                  </a:lnTo>
                  <a:lnTo>
                    <a:pt x="656" y="1310"/>
                  </a:lnTo>
                  <a:lnTo>
                    <a:pt x="622" y="1310"/>
                  </a:lnTo>
                  <a:lnTo>
                    <a:pt x="588" y="1306"/>
                  </a:lnTo>
                  <a:lnTo>
                    <a:pt x="556" y="1302"/>
                  </a:lnTo>
                  <a:lnTo>
                    <a:pt x="524" y="1298"/>
                  </a:lnTo>
                  <a:lnTo>
                    <a:pt x="492" y="1290"/>
                  </a:lnTo>
                  <a:lnTo>
                    <a:pt x="460" y="1280"/>
                  </a:lnTo>
                  <a:lnTo>
                    <a:pt x="430" y="1270"/>
                  </a:lnTo>
                  <a:lnTo>
                    <a:pt x="400" y="1258"/>
                  </a:lnTo>
                  <a:lnTo>
                    <a:pt x="372" y="1246"/>
                  </a:lnTo>
                  <a:lnTo>
                    <a:pt x="344" y="1232"/>
                  </a:lnTo>
                  <a:lnTo>
                    <a:pt x="316" y="1216"/>
                  </a:lnTo>
                  <a:lnTo>
                    <a:pt x="290" y="1198"/>
                  </a:lnTo>
                  <a:lnTo>
                    <a:pt x="264" y="1180"/>
                  </a:lnTo>
                  <a:lnTo>
                    <a:pt x="238" y="1160"/>
                  </a:lnTo>
                  <a:lnTo>
                    <a:pt x="214" y="1140"/>
                  </a:lnTo>
                  <a:lnTo>
                    <a:pt x="192" y="1118"/>
                  </a:lnTo>
                  <a:lnTo>
                    <a:pt x="170" y="1096"/>
                  </a:lnTo>
                  <a:lnTo>
                    <a:pt x="150" y="1072"/>
                  </a:lnTo>
                  <a:lnTo>
                    <a:pt x="130" y="1048"/>
                  </a:lnTo>
                  <a:lnTo>
                    <a:pt x="112" y="1022"/>
                  </a:lnTo>
                  <a:lnTo>
                    <a:pt x="94" y="994"/>
                  </a:lnTo>
                  <a:lnTo>
                    <a:pt x="80" y="968"/>
                  </a:lnTo>
                  <a:lnTo>
                    <a:pt x="64" y="940"/>
                  </a:lnTo>
                  <a:lnTo>
                    <a:pt x="52" y="910"/>
                  </a:lnTo>
                  <a:lnTo>
                    <a:pt x="40" y="880"/>
                  </a:lnTo>
                  <a:lnTo>
                    <a:pt x="30" y="850"/>
                  </a:lnTo>
                  <a:lnTo>
                    <a:pt x="20" y="818"/>
                  </a:lnTo>
                  <a:lnTo>
                    <a:pt x="14" y="786"/>
                  </a:lnTo>
                  <a:lnTo>
                    <a:pt x="8" y="754"/>
                  </a:lnTo>
                  <a:lnTo>
                    <a:pt x="4" y="722"/>
                  </a:lnTo>
                  <a:lnTo>
                    <a:pt x="0" y="688"/>
                  </a:lnTo>
                  <a:lnTo>
                    <a:pt x="0" y="654"/>
                  </a:lnTo>
                  <a:lnTo>
                    <a:pt x="0" y="654"/>
                  </a:lnTo>
                  <a:lnTo>
                    <a:pt x="0" y="622"/>
                  </a:lnTo>
                  <a:lnTo>
                    <a:pt x="4" y="588"/>
                  </a:lnTo>
                  <a:lnTo>
                    <a:pt x="8" y="556"/>
                  </a:lnTo>
                  <a:lnTo>
                    <a:pt x="14" y="522"/>
                  </a:lnTo>
                  <a:lnTo>
                    <a:pt x="20" y="492"/>
                  </a:lnTo>
                  <a:lnTo>
                    <a:pt x="30" y="460"/>
                  </a:lnTo>
                  <a:lnTo>
                    <a:pt x="40" y="430"/>
                  </a:lnTo>
                  <a:lnTo>
                    <a:pt x="52" y="400"/>
                  </a:lnTo>
                  <a:lnTo>
                    <a:pt x="64" y="370"/>
                  </a:lnTo>
                  <a:lnTo>
                    <a:pt x="80" y="342"/>
                  </a:lnTo>
                  <a:lnTo>
                    <a:pt x="94" y="314"/>
                  </a:lnTo>
                  <a:lnTo>
                    <a:pt x="112" y="288"/>
                  </a:lnTo>
                  <a:lnTo>
                    <a:pt x="130" y="262"/>
                  </a:lnTo>
                  <a:lnTo>
                    <a:pt x="150" y="238"/>
                  </a:lnTo>
                  <a:lnTo>
                    <a:pt x="170" y="214"/>
                  </a:lnTo>
                  <a:lnTo>
                    <a:pt x="192" y="192"/>
                  </a:lnTo>
                  <a:lnTo>
                    <a:pt x="214" y="170"/>
                  </a:lnTo>
                  <a:lnTo>
                    <a:pt x="238" y="150"/>
                  </a:lnTo>
                  <a:lnTo>
                    <a:pt x="264" y="130"/>
                  </a:lnTo>
                  <a:lnTo>
                    <a:pt x="290" y="112"/>
                  </a:lnTo>
                  <a:lnTo>
                    <a:pt x="316" y="94"/>
                  </a:lnTo>
                  <a:lnTo>
                    <a:pt x="344" y="78"/>
                  </a:lnTo>
                  <a:lnTo>
                    <a:pt x="372" y="64"/>
                  </a:lnTo>
                  <a:lnTo>
                    <a:pt x="400" y="50"/>
                  </a:lnTo>
                  <a:lnTo>
                    <a:pt x="430" y="40"/>
                  </a:lnTo>
                  <a:lnTo>
                    <a:pt x="460" y="28"/>
                  </a:lnTo>
                  <a:lnTo>
                    <a:pt x="492" y="20"/>
                  </a:lnTo>
                  <a:lnTo>
                    <a:pt x="524" y="12"/>
                  </a:lnTo>
                  <a:lnTo>
                    <a:pt x="556" y="6"/>
                  </a:lnTo>
                  <a:lnTo>
                    <a:pt x="588" y="2"/>
                  </a:lnTo>
                  <a:lnTo>
                    <a:pt x="622" y="0"/>
                  </a:lnTo>
                  <a:lnTo>
                    <a:pt x="656" y="0"/>
                  </a:lnTo>
                  <a:lnTo>
                    <a:pt x="656" y="0"/>
                  </a:lnTo>
                  <a:lnTo>
                    <a:pt x="690" y="0"/>
                  </a:lnTo>
                  <a:lnTo>
                    <a:pt x="722" y="2"/>
                  </a:lnTo>
                  <a:lnTo>
                    <a:pt x="756" y="6"/>
                  </a:lnTo>
                  <a:lnTo>
                    <a:pt x="788" y="12"/>
                  </a:lnTo>
                  <a:lnTo>
                    <a:pt x="820" y="20"/>
                  </a:lnTo>
                  <a:lnTo>
                    <a:pt x="850" y="28"/>
                  </a:lnTo>
                  <a:lnTo>
                    <a:pt x="880" y="40"/>
                  </a:lnTo>
                  <a:lnTo>
                    <a:pt x="910" y="50"/>
                  </a:lnTo>
                  <a:lnTo>
                    <a:pt x="940" y="64"/>
                  </a:lnTo>
                  <a:lnTo>
                    <a:pt x="968" y="78"/>
                  </a:lnTo>
                  <a:lnTo>
                    <a:pt x="996" y="94"/>
                  </a:lnTo>
                  <a:lnTo>
                    <a:pt x="1022" y="112"/>
                  </a:lnTo>
                  <a:lnTo>
                    <a:pt x="1048" y="130"/>
                  </a:lnTo>
                  <a:lnTo>
                    <a:pt x="1072" y="150"/>
                  </a:lnTo>
                  <a:lnTo>
                    <a:pt x="1096" y="170"/>
                  </a:lnTo>
                  <a:lnTo>
                    <a:pt x="1120" y="192"/>
                  </a:lnTo>
                  <a:lnTo>
                    <a:pt x="1140" y="214"/>
                  </a:lnTo>
                  <a:lnTo>
                    <a:pt x="1162" y="238"/>
                  </a:lnTo>
                  <a:lnTo>
                    <a:pt x="1180" y="262"/>
                  </a:lnTo>
                  <a:lnTo>
                    <a:pt x="1200" y="288"/>
                  </a:lnTo>
                  <a:lnTo>
                    <a:pt x="1216" y="314"/>
                  </a:lnTo>
                  <a:lnTo>
                    <a:pt x="1232" y="342"/>
                  </a:lnTo>
                  <a:lnTo>
                    <a:pt x="1246" y="370"/>
                  </a:lnTo>
                  <a:lnTo>
                    <a:pt x="1260" y="400"/>
                  </a:lnTo>
                  <a:lnTo>
                    <a:pt x="1272" y="430"/>
                  </a:lnTo>
                  <a:lnTo>
                    <a:pt x="1282" y="460"/>
                  </a:lnTo>
                  <a:lnTo>
                    <a:pt x="1290" y="492"/>
                  </a:lnTo>
                  <a:lnTo>
                    <a:pt x="1298" y="522"/>
                  </a:lnTo>
                  <a:lnTo>
                    <a:pt x="1304" y="556"/>
                  </a:lnTo>
                  <a:lnTo>
                    <a:pt x="1308" y="588"/>
                  </a:lnTo>
                  <a:lnTo>
                    <a:pt x="1310" y="622"/>
                  </a:lnTo>
                  <a:lnTo>
                    <a:pt x="1312" y="65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201"/>
            <p:cNvSpPr>
              <a:spLocks/>
            </p:cNvSpPr>
            <p:nvPr/>
          </p:nvSpPr>
          <p:spPr bwMode="auto">
            <a:xfrm>
              <a:off x="13136563" y="3219450"/>
              <a:ext cx="2082800" cy="2079625"/>
            </a:xfrm>
            <a:custGeom>
              <a:avLst/>
              <a:gdLst>
                <a:gd name="T0" fmla="*/ 1310 w 1312"/>
                <a:gd name="T1" fmla="*/ 688 h 1310"/>
                <a:gd name="T2" fmla="*/ 1298 w 1312"/>
                <a:gd name="T3" fmla="*/ 786 h 1310"/>
                <a:gd name="T4" fmla="*/ 1272 w 1312"/>
                <a:gd name="T5" fmla="*/ 880 h 1310"/>
                <a:gd name="T6" fmla="*/ 1232 w 1312"/>
                <a:gd name="T7" fmla="*/ 968 h 1310"/>
                <a:gd name="T8" fmla="*/ 1180 w 1312"/>
                <a:gd name="T9" fmla="*/ 1048 h 1310"/>
                <a:gd name="T10" fmla="*/ 1120 w 1312"/>
                <a:gd name="T11" fmla="*/ 1118 h 1310"/>
                <a:gd name="T12" fmla="*/ 1048 w 1312"/>
                <a:gd name="T13" fmla="*/ 1180 h 1310"/>
                <a:gd name="T14" fmla="*/ 968 w 1312"/>
                <a:gd name="T15" fmla="*/ 1232 h 1310"/>
                <a:gd name="T16" fmla="*/ 880 w 1312"/>
                <a:gd name="T17" fmla="*/ 1270 h 1310"/>
                <a:gd name="T18" fmla="*/ 788 w 1312"/>
                <a:gd name="T19" fmla="*/ 1298 h 1310"/>
                <a:gd name="T20" fmla="*/ 690 w 1312"/>
                <a:gd name="T21" fmla="*/ 1310 h 1310"/>
                <a:gd name="T22" fmla="*/ 622 w 1312"/>
                <a:gd name="T23" fmla="*/ 1310 h 1310"/>
                <a:gd name="T24" fmla="*/ 524 w 1312"/>
                <a:gd name="T25" fmla="*/ 1298 h 1310"/>
                <a:gd name="T26" fmla="*/ 430 w 1312"/>
                <a:gd name="T27" fmla="*/ 1270 h 1310"/>
                <a:gd name="T28" fmla="*/ 344 w 1312"/>
                <a:gd name="T29" fmla="*/ 1232 h 1310"/>
                <a:gd name="T30" fmla="*/ 264 w 1312"/>
                <a:gd name="T31" fmla="*/ 1180 h 1310"/>
                <a:gd name="T32" fmla="*/ 192 w 1312"/>
                <a:gd name="T33" fmla="*/ 1118 h 1310"/>
                <a:gd name="T34" fmla="*/ 130 w 1312"/>
                <a:gd name="T35" fmla="*/ 1048 h 1310"/>
                <a:gd name="T36" fmla="*/ 80 w 1312"/>
                <a:gd name="T37" fmla="*/ 968 h 1310"/>
                <a:gd name="T38" fmla="*/ 40 w 1312"/>
                <a:gd name="T39" fmla="*/ 880 h 1310"/>
                <a:gd name="T40" fmla="*/ 14 w 1312"/>
                <a:gd name="T41" fmla="*/ 786 h 1310"/>
                <a:gd name="T42" fmla="*/ 0 w 1312"/>
                <a:gd name="T43" fmla="*/ 688 h 1310"/>
                <a:gd name="T44" fmla="*/ 0 w 1312"/>
                <a:gd name="T45" fmla="*/ 622 h 1310"/>
                <a:gd name="T46" fmla="*/ 14 w 1312"/>
                <a:gd name="T47" fmla="*/ 522 h 1310"/>
                <a:gd name="T48" fmla="*/ 40 w 1312"/>
                <a:gd name="T49" fmla="*/ 430 h 1310"/>
                <a:gd name="T50" fmla="*/ 80 w 1312"/>
                <a:gd name="T51" fmla="*/ 342 h 1310"/>
                <a:gd name="T52" fmla="*/ 130 w 1312"/>
                <a:gd name="T53" fmla="*/ 262 h 1310"/>
                <a:gd name="T54" fmla="*/ 192 w 1312"/>
                <a:gd name="T55" fmla="*/ 192 h 1310"/>
                <a:gd name="T56" fmla="*/ 264 w 1312"/>
                <a:gd name="T57" fmla="*/ 130 h 1310"/>
                <a:gd name="T58" fmla="*/ 344 w 1312"/>
                <a:gd name="T59" fmla="*/ 78 h 1310"/>
                <a:gd name="T60" fmla="*/ 430 w 1312"/>
                <a:gd name="T61" fmla="*/ 40 h 1310"/>
                <a:gd name="T62" fmla="*/ 524 w 1312"/>
                <a:gd name="T63" fmla="*/ 12 h 1310"/>
                <a:gd name="T64" fmla="*/ 622 w 1312"/>
                <a:gd name="T65" fmla="*/ 0 h 1310"/>
                <a:gd name="T66" fmla="*/ 690 w 1312"/>
                <a:gd name="T67" fmla="*/ 0 h 1310"/>
                <a:gd name="T68" fmla="*/ 788 w 1312"/>
                <a:gd name="T69" fmla="*/ 12 h 1310"/>
                <a:gd name="T70" fmla="*/ 880 w 1312"/>
                <a:gd name="T71" fmla="*/ 40 h 1310"/>
                <a:gd name="T72" fmla="*/ 968 w 1312"/>
                <a:gd name="T73" fmla="*/ 78 h 1310"/>
                <a:gd name="T74" fmla="*/ 1048 w 1312"/>
                <a:gd name="T75" fmla="*/ 130 h 1310"/>
                <a:gd name="T76" fmla="*/ 1120 w 1312"/>
                <a:gd name="T77" fmla="*/ 192 h 1310"/>
                <a:gd name="T78" fmla="*/ 1180 w 1312"/>
                <a:gd name="T79" fmla="*/ 262 h 1310"/>
                <a:gd name="T80" fmla="*/ 1232 w 1312"/>
                <a:gd name="T81" fmla="*/ 342 h 1310"/>
                <a:gd name="T82" fmla="*/ 1272 w 1312"/>
                <a:gd name="T83" fmla="*/ 430 h 1310"/>
                <a:gd name="T84" fmla="*/ 1298 w 1312"/>
                <a:gd name="T85" fmla="*/ 522 h 1310"/>
                <a:gd name="T86" fmla="*/ 1310 w 1312"/>
                <a:gd name="T87" fmla="*/ 622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2" h="1310">
                  <a:moveTo>
                    <a:pt x="1312" y="654"/>
                  </a:moveTo>
                  <a:lnTo>
                    <a:pt x="1312" y="654"/>
                  </a:lnTo>
                  <a:lnTo>
                    <a:pt x="1310" y="688"/>
                  </a:lnTo>
                  <a:lnTo>
                    <a:pt x="1308" y="722"/>
                  </a:lnTo>
                  <a:lnTo>
                    <a:pt x="1304" y="754"/>
                  </a:lnTo>
                  <a:lnTo>
                    <a:pt x="1298" y="786"/>
                  </a:lnTo>
                  <a:lnTo>
                    <a:pt x="1290" y="818"/>
                  </a:lnTo>
                  <a:lnTo>
                    <a:pt x="1282" y="850"/>
                  </a:lnTo>
                  <a:lnTo>
                    <a:pt x="1272" y="880"/>
                  </a:lnTo>
                  <a:lnTo>
                    <a:pt x="1260" y="910"/>
                  </a:lnTo>
                  <a:lnTo>
                    <a:pt x="1246" y="940"/>
                  </a:lnTo>
                  <a:lnTo>
                    <a:pt x="1232" y="968"/>
                  </a:lnTo>
                  <a:lnTo>
                    <a:pt x="1216" y="994"/>
                  </a:lnTo>
                  <a:lnTo>
                    <a:pt x="1200" y="1022"/>
                  </a:lnTo>
                  <a:lnTo>
                    <a:pt x="1180" y="1048"/>
                  </a:lnTo>
                  <a:lnTo>
                    <a:pt x="1162" y="1072"/>
                  </a:lnTo>
                  <a:lnTo>
                    <a:pt x="1140" y="1096"/>
                  </a:lnTo>
                  <a:lnTo>
                    <a:pt x="1120" y="1118"/>
                  </a:lnTo>
                  <a:lnTo>
                    <a:pt x="1096" y="1140"/>
                  </a:lnTo>
                  <a:lnTo>
                    <a:pt x="1072" y="1160"/>
                  </a:lnTo>
                  <a:lnTo>
                    <a:pt x="1048" y="1180"/>
                  </a:lnTo>
                  <a:lnTo>
                    <a:pt x="1022" y="1198"/>
                  </a:lnTo>
                  <a:lnTo>
                    <a:pt x="996" y="1216"/>
                  </a:lnTo>
                  <a:lnTo>
                    <a:pt x="968" y="1232"/>
                  </a:lnTo>
                  <a:lnTo>
                    <a:pt x="940" y="1246"/>
                  </a:lnTo>
                  <a:lnTo>
                    <a:pt x="910" y="1258"/>
                  </a:lnTo>
                  <a:lnTo>
                    <a:pt x="880" y="1270"/>
                  </a:lnTo>
                  <a:lnTo>
                    <a:pt x="850" y="1280"/>
                  </a:lnTo>
                  <a:lnTo>
                    <a:pt x="820" y="1290"/>
                  </a:lnTo>
                  <a:lnTo>
                    <a:pt x="788" y="1298"/>
                  </a:lnTo>
                  <a:lnTo>
                    <a:pt x="756" y="1302"/>
                  </a:lnTo>
                  <a:lnTo>
                    <a:pt x="722" y="1306"/>
                  </a:lnTo>
                  <a:lnTo>
                    <a:pt x="690" y="1310"/>
                  </a:lnTo>
                  <a:lnTo>
                    <a:pt x="656" y="1310"/>
                  </a:lnTo>
                  <a:lnTo>
                    <a:pt x="656" y="1310"/>
                  </a:lnTo>
                  <a:lnTo>
                    <a:pt x="622" y="1310"/>
                  </a:lnTo>
                  <a:lnTo>
                    <a:pt x="588" y="1306"/>
                  </a:lnTo>
                  <a:lnTo>
                    <a:pt x="556" y="1302"/>
                  </a:lnTo>
                  <a:lnTo>
                    <a:pt x="524" y="1298"/>
                  </a:lnTo>
                  <a:lnTo>
                    <a:pt x="492" y="1290"/>
                  </a:lnTo>
                  <a:lnTo>
                    <a:pt x="460" y="1280"/>
                  </a:lnTo>
                  <a:lnTo>
                    <a:pt x="430" y="1270"/>
                  </a:lnTo>
                  <a:lnTo>
                    <a:pt x="400" y="1258"/>
                  </a:lnTo>
                  <a:lnTo>
                    <a:pt x="372" y="1246"/>
                  </a:lnTo>
                  <a:lnTo>
                    <a:pt x="344" y="1232"/>
                  </a:lnTo>
                  <a:lnTo>
                    <a:pt x="316" y="1216"/>
                  </a:lnTo>
                  <a:lnTo>
                    <a:pt x="290" y="1198"/>
                  </a:lnTo>
                  <a:lnTo>
                    <a:pt x="264" y="1180"/>
                  </a:lnTo>
                  <a:lnTo>
                    <a:pt x="238" y="1160"/>
                  </a:lnTo>
                  <a:lnTo>
                    <a:pt x="214" y="1140"/>
                  </a:lnTo>
                  <a:lnTo>
                    <a:pt x="192" y="1118"/>
                  </a:lnTo>
                  <a:lnTo>
                    <a:pt x="170" y="1096"/>
                  </a:lnTo>
                  <a:lnTo>
                    <a:pt x="150" y="1072"/>
                  </a:lnTo>
                  <a:lnTo>
                    <a:pt x="130" y="1048"/>
                  </a:lnTo>
                  <a:lnTo>
                    <a:pt x="112" y="1022"/>
                  </a:lnTo>
                  <a:lnTo>
                    <a:pt x="94" y="994"/>
                  </a:lnTo>
                  <a:lnTo>
                    <a:pt x="80" y="968"/>
                  </a:lnTo>
                  <a:lnTo>
                    <a:pt x="64" y="940"/>
                  </a:lnTo>
                  <a:lnTo>
                    <a:pt x="52" y="910"/>
                  </a:lnTo>
                  <a:lnTo>
                    <a:pt x="40" y="880"/>
                  </a:lnTo>
                  <a:lnTo>
                    <a:pt x="30" y="850"/>
                  </a:lnTo>
                  <a:lnTo>
                    <a:pt x="20" y="818"/>
                  </a:lnTo>
                  <a:lnTo>
                    <a:pt x="14" y="786"/>
                  </a:lnTo>
                  <a:lnTo>
                    <a:pt x="8" y="754"/>
                  </a:lnTo>
                  <a:lnTo>
                    <a:pt x="4" y="722"/>
                  </a:lnTo>
                  <a:lnTo>
                    <a:pt x="0" y="688"/>
                  </a:lnTo>
                  <a:lnTo>
                    <a:pt x="0" y="654"/>
                  </a:lnTo>
                  <a:lnTo>
                    <a:pt x="0" y="654"/>
                  </a:lnTo>
                  <a:lnTo>
                    <a:pt x="0" y="622"/>
                  </a:lnTo>
                  <a:lnTo>
                    <a:pt x="4" y="588"/>
                  </a:lnTo>
                  <a:lnTo>
                    <a:pt x="8" y="556"/>
                  </a:lnTo>
                  <a:lnTo>
                    <a:pt x="14" y="522"/>
                  </a:lnTo>
                  <a:lnTo>
                    <a:pt x="20" y="492"/>
                  </a:lnTo>
                  <a:lnTo>
                    <a:pt x="30" y="460"/>
                  </a:lnTo>
                  <a:lnTo>
                    <a:pt x="40" y="430"/>
                  </a:lnTo>
                  <a:lnTo>
                    <a:pt x="52" y="400"/>
                  </a:lnTo>
                  <a:lnTo>
                    <a:pt x="64" y="370"/>
                  </a:lnTo>
                  <a:lnTo>
                    <a:pt x="80" y="342"/>
                  </a:lnTo>
                  <a:lnTo>
                    <a:pt x="94" y="314"/>
                  </a:lnTo>
                  <a:lnTo>
                    <a:pt x="112" y="288"/>
                  </a:lnTo>
                  <a:lnTo>
                    <a:pt x="130" y="262"/>
                  </a:lnTo>
                  <a:lnTo>
                    <a:pt x="150" y="238"/>
                  </a:lnTo>
                  <a:lnTo>
                    <a:pt x="170" y="214"/>
                  </a:lnTo>
                  <a:lnTo>
                    <a:pt x="192" y="192"/>
                  </a:lnTo>
                  <a:lnTo>
                    <a:pt x="214" y="170"/>
                  </a:lnTo>
                  <a:lnTo>
                    <a:pt x="238" y="150"/>
                  </a:lnTo>
                  <a:lnTo>
                    <a:pt x="264" y="130"/>
                  </a:lnTo>
                  <a:lnTo>
                    <a:pt x="290" y="112"/>
                  </a:lnTo>
                  <a:lnTo>
                    <a:pt x="316" y="94"/>
                  </a:lnTo>
                  <a:lnTo>
                    <a:pt x="344" y="78"/>
                  </a:lnTo>
                  <a:lnTo>
                    <a:pt x="372" y="64"/>
                  </a:lnTo>
                  <a:lnTo>
                    <a:pt x="400" y="50"/>
                  </a:lnTo>
                  <a:lnTo>
                    <a:pt x="430" y="40"/>
                  </a:lnTo>
                  <a:lnTo>
                    <a:pt x="460" y="28"/>
                  </a:lnTo>
                  <a:lnTo>
                    <a:pt x="492" y="20"/>
                  </a:lnTo>
                  <a:lnTo>
                    <a:pt x="524" y="12"/>
                  </a:lnTo>
                  <a:lnTo>
                    <a:pt x="556" y="6"/>
                  </a:lnTo>
                  <a:lnTo>
                    <a:pt x="588" y="2"/>
                  </a:lnTo>
                  <a:lnTo>
                    <a:pt x="622" y="0"/>
                  </a:lnTo>
                  <a:lnTo>
                    <a:pt x="656" y="0"/>
                  </a:lnTo>
                  <a:lnTo>
                    <a:pt x="656" y="0"/>
                  </a:lnTo>
                  <a:lnTo>
                    <a:pt x="690" y="0"/>
                  </a:lnTo>
                  <a:lnTo>
                    <a:pt x="722" y="2"/>
                  </a:lnTo>
                  <a:lnTo>
                    <a:pt x="756" y="6"/>
                  </a:lnTo>
                  <a:lnTo>
                    <a:pt x="788" y="12"/>
                  </a:lnTo>
                  <a:lnTo>
                    <a:pt x="820" y="20"/>
                  </a:lnTo>
                  <a:lnTo>
                    <a:pt x="850" y="28"/>
                  </a:lnTo>
                  <a:lnTo>
                    <a:pt x="880" y="40"/>
                  </a:lnTo>
                  <a:lnTo>
                    <a:pt x="910" y="50"/>
                  </a:lnTo>
                  <a:lnTo>
                    <a:pt x="940" y="64"/>
                  </a:lnTo>
                  <a:lnTo>
                    <a:pt x="968" y="78"/>
                  </a:lnTo>
                  <a:lnTo>
                    <a:pt x="996" y="94"/>
                  </a:lnTo>
                  <a:lnTo>
                    <a:pt x="1022" y="112"/>
                  </a:lnTo>
                  <a:lnTo>
                    <a:pt x="1048" y="130"/>
                  </a:lnTo>
                  <a:lnTo>
                    <a:pt x="1072" y="150"/>
                  </a:lnTo>
                  <a:lnTo>
                    <a:pt x="1096" y="170"/>
                  </a:lnTo>
                  <a:lnTo>
                    <a:pt x="1120" y="192"/>
                  </a:lnTo>
                  <a:lnTo>
                    <a:pt x="1140" y="214"/>
                  </a:lnTo>
                  <a:lnTo>
                    <a:pt x="1162" y="238"/>
                  </a:lnTo>
                  <a:lnTo>
                    <a:pt x="1180" y="262"/>
                  </a:lnTo>
                  <a:lnTo>
                    <a:pt x="1200" y="288"/>
                  </a:lnTo>
                  <a:lnTo>
                    <a:pt x="1216" y="314"/>
                  </a:lnTo>
                  <a:lnTo>
                    <a:pt x="1232" y="342"/>
                  </a:lnTo>
                  <a:lnTo>
                    <a:pt x="1246" y="370"/>
                  </a:lnTo>
                  <a:lnTo>
                    <a:pt x="1260" y="400"/>
                  </a:lnTo>
                  <a:lnTo>
                    <a:pt x="1272" y="430"/>
                  </a:lnTo>
                  <a:lnTo>
                    <a:pt x="1282" y="460"/>
                  </a:lnTo>
                  <a:lnTo>
                    <a:pt x="1290" y="492"/>
                  </a:lnTo>
                  <a:lnTo>
                    <a:pt x="1298" y="522"/>
                  </a:lnTo>
                  <a:lnTo>
                    <a:pt x="1304" y="556"/>
                  </a:lnTo>
                  <a:lnTo>
                    <a:pt x="1308" y="588"/>
                  </a:lnTo>
                  <a:lnTo>
                    <a:pt x="1310" y="622"/>
                  </a:lnTo>
                  <a:lnTo>
                    <a:pt x="1312" y="6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03"/>
            <p:cNvSpPr>
              <a:spLocks noEditPoints="1"/>
            </p:cNvSpPr>
            <p:nvPr/>
          </p:nvSpPr>
          <p:spPr bwMode="auto">
            <a:xfrm>
              <a:off x="13552488" y="4210050"/>
              <a:ext cx="1250950" cy="711200"/>
            </a:xfrm>
            <a:custGeom>
              <a:avLst/>
              <a:gdLst>
                <a:gd name="T0" fmla="*/ 48 w 788"/>
                <a:gd name="T1" fmla="*/ 0 h 448"/>
                <a:gd name="T2" fmla="*/ 24 w 788"/>
                <a:gd name="T3" fmla="*/ 4 h 448"/>
                <a:gd name="T4" fmla="*/ 2 w 788"/>
                <a:gd name="T5" fmla="*/ 28 h 448"/>
                <a:gd name="T6" fmla="*/ 2 w 788"/>
                <a:gd name="T7" fmla="*/ 62 h 448"/>
                <a:gd name="T8" fmla="*/ 78 w 788"/>
                <a:gd name="T9" fmla="*/ 398 h 448"/>
                <a:gd name="T10" fmla="*/ 106 w 788"/>
                <a:gd name="T11" fmla="*/ 428 h 448"/>
                <a:gd name="T12" fmla="*/ 144 w 788"/>
                <a:gd name="T13" fmla="*/ 446 h 448"/>
                <a:gd name="T14" fmla="*/ 630 w 788"/>
                <a:gd name="T15" fmla="*/ 448 h 448"/>
                <a:gd name="T16" fmla="*/ 656 w 788"/>
                <a:gd name="T17" fmla="*/ 442 h 448"/>
                <a:gd name="T18" fmla="*/ 692 w 788"/>
                <a:gd name="T19" fmla="*/ 420 h 448"/>
                <a:gd name="T20" fmla="*/ 714 w 788"/>
                <a:gd name="T21" fmla="*/ 384 h 448"/>
                <a:gd name="T22" fmla="*/ 788 w 788"/>
                <a:gd name="T23" fmla="*/ 50 h 448"/>
                <a:gd name="T24" fmla="*/ 780 w 788"/>
                <a:gd name="T25" fmla="*/ 18 h 448"/>
                <a:gd name="T26" fmla="*/ 752 w 788"/>
                <a:gd name="T27" fmla="*/ 0 h 448"/>
                <a:gd name="T28" fmla="*/ 180 w 788"/>
                <a:gd name="T29" fmla="*/ 392 h 448"/>
                <a:gd name="T30" fmla="*/ 176 w 788"/>
                <a:gd name="T31" fmla="*/ 392 h 448"/>
                <a:gd name="T32" fmla="*/ 154 w 788"/>
                <a:gd name="T33" fmla="*/ 380 h 448"/>
                <a:gd name="T34" fmla="*/ 108 w 788"/>
                <a:gd name="T35" fmla="*/ 128 h 448"/>
                <a:gd name="T36" fmla="*/ 118 w 788"/>
                <a:gd name="T37" fmla="*/ 102 h 448"/>
                <a:gd name="T38" fmla="*/ 138 w 788"/>
                <a:gd name="T39" fmla="*/ 100 h 448"/>
                <a:gd name="T40" fmla="*/ 156 w 788"/>
                <a:gd name="T41" fmla="*/ 120 h 448"/>
                <a:gd name="T42" fmla="*/ 200 w 788"/>
                <a:gd name="T43" fmla="*/ 372 h 448"/>
                <a:gd name="T44" fmla="*/ 180 w 788"/>
                <a:gd name="T45" fmla="*/ 392 h 448"/>
                <a:gd name="T46" fmla="*/ 284 w 788"/>
                <a:gd name="T47" fmla="*/ 392 h 448"/>
                <a:gd name="T48" fmla="*/ 268 w 788"/>
                <a:gd name="T49" fmla="*/ 386 h 448"/>
                <a:gd name="T50" fmla="*/ 240 w 788"/>
                <a:gd name="T51" fmla="*/ 126 h 448"/>
                <a:gd name="T52" fmla="*/ 246 w 788"/>
                <a:gd name="T53" fmla="*/ 108 h 448"/>
                <a:gd name="T54" fmla="*/ 262 w 788"/>
                <a:gd name="T55" fmla="*/ 98 h 448"/>
                <a:gd name="T56" fmla="*/ 288 w 788"/>
                <a:gd name="T57" fmla="*/ 112 h 448"/>
                <a:gd name="T58" fmla="*/ 310 w 788"/>
                <a:gd name="T59" fmla="*/ 364 h 448"/>
                <a:gd name="T60" fmla="*/ 296 w 788"/>
                <a:gd name="T61" fmla="*/ 390 h 448"/>
                <a:gd name="T62" fmla="*/ 420 w 788"/>
                <a:gd name="T63" fmla="*/ 368 h 448"/>
                <a:gd name="T64" fmla="*/ 412 w 788"/>
                <a:gd name="T65" fmla="*/ 386 h 448"/>
                <a:gd name="T66" fmla="*/ 394 w 788"/>
                <a:gd name="T67" fmla="*/ 392 h 448"/>
                <a:gd name="T68" fmla="*/ 384 w 788"/>
                <a:gd name="T69" fmla="*/ 390 h 448"/>
                <a:gd name="T70" fmla="*/ 368 w 788"/>
                <a:gd name="T71" fmla="*/ 368 h 448"/>
                <a:gd name="T72" fmla="*/ 370 w 788"/>
                <a:gd name="T73" fmla="*/ 114 h 448"/>
                <a:gd name="T74" fmla="*/ 394 w 788"/>
                <a:gd name="T75" fmla="*/ 98 h 448"/>
                <a:gd name="T76" fmla="*/ 394 w 788"/>
                <a:gd name="T77" fmla="*/ 98 h 448"/>
                <a:gd name="T78" fmla="*/ 418 w 788"/>
                <a:gd name="T79" fmla="*/ 114 h 448"/>
                <a:gd name="T80" fmla="*/ 528 w 788"/>
                <a:gd name="T81" fmla="*/ 368 h 448"/>
                <a:gd name="T82" fmla="*/ 520 w 788"/>
                <a:gd name="T83" fmla="*/ 386 h 448"/>
                <a:gd name="T84" fmla="*/ 500 w 788"/>
                <a:gd name="T85" fmla="*/ 392 h 448"/>
                <a:gd name="T86" fmla="*/ 484 w 788"/>
                <a:gd name="T87" fmla="*/ 382 h 448"/>
                <a:gd name="T88" fmla="*/ 498 w 788"/>
                <a:gd name="T89" fmla="*/ 122 h 448"/>
                <a:gd name="T90" fmla="*/ 506 w 788"/>
                <a:gd name="T91" fmla="*/ 104 h 448"/>
                <a:gd name="T92" fmla="*/ 524 w 788"/>
                <a:gd name="T93" fmla="*/ 98 h 448"/>
                <a:gd name="T94" fmla="*/ 546 w 788"/>
                <a:gd name="T95" fmla="*/ 116 h 448"/>
                <a:gd name="T96" fmla="*/ 680 w 788"/>
                <a:gd name="T97" fmla="*/ 128 h 448"/>
                <a:gd name="T98" fmla="*/ 634 w 788"/>
                <a:gd name="T99" fmla="*/ 380 h 448"/>
                <a:gd name="T100" fmla="*/ 612 w 788"/>
                <a:gd name="T101" fmla="*/ 392 h 448"/>
                <a:gd name="T102" fmla="*/ 608 w 788"/>
                <a:gd name="T103" fmla="*/ 392 h 448"/>
                <a:gd name="T104" fmla="*/ 588 w 788"/>
                <a:gd name="T105" fmla="*/ 372 h 448"/>
                <a:gd name="T106" fmla="*/ 630 w 788"/>
                <a:gd name="T107" fmla="*/ 120 h 448"/>
                <a:gd name="T108" fmla="*/ 650 w 788"/>
                <a:gd name="T109" fmla="*/ 100 h 448"/>
                <a:gd name="T110" fmla="*/ 668 w 788"/>
                <a:gd name="T111" fmla="*/ 102 h 448"/>
                <a:gd name="T112" fmla="*/ 680 w 788"/>
                <a:gd name="T113" fmla="*/ 1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8" h="448">
                  <a:moveTo>
                    <a:pt x="738" y="0"/>
                  </a:moveTo>
                  <a:lnTo>
                    <a:pt x="394" y="0"/>
                  </a:lnTo>
                  <a:lnTo>
                    <a:pt x="48" y="0"/>
                  </a:lnTo>
                  <a:lnTo>
                    <a:pt x="48" y="0"/>
                  </a:lnTo>
                  <a:lnTo>
                    <a:pt x="36" y="0"/>
                  </a:lnTo>
                  <a:lnTo>
                    <a:pt x="24" y="4"/>
                  </a:lnTo>
                  <a:lnTo>
                    <a:pt x="16" y="10"/>
                  </a:lnTo>
                  <a:lnTo>
                    <a:pt x="8" y="18"/>
                  </a:lnTo>
                  <a:lnTo>
                    <a:pt x="2" y="28"/>
                  </a:lnTo>
                  <a:lnTo>
                    <a:pt x="0" y="38"/>
                  </a:lnTo>
                  <a:lnTo>
                    <a:pt x="0" y="50"/>
                  </a:lnTo>
                  <a:lnTo>
                    <a:pt x="2" y="62"/>
                  </a:lnTo>
                  <a:lnTo>
                    <a:pt x="74" y="384"/>
                  </a:lnTo>
                  <a:lnTo>
                    <a:pt x="74" y="384"/>
                  </a:lnTo>
                  <a:lnTo>
                    <a:pt x="78" y="398"/>
                  </a:lnTo>
                  <a:lnTo>
                    <a:pt x="86" y="410"/>
                  </a:lnTo>
                  <a:lnTo>
                    <a:pt x="94" y="420"/>
                  </a:lnTo>
                  <a:lnTo>
                    <a:pt x="106" y="428"/>
                  </a:lnTo>
                  <a:lnTo>
                    <a:pt x="118" y="436"/>
                  </a:lnTo>
                  <a:lnTo>
                    <a:pt x="130" y="442"/>
                  </a:lnTo>
                  <a:lnTo>
                    <a:pt x="144" y="446"/>
                  </a:lnTo>
                  <a:lnTo>
                    <a:pt x="156" y="448"/>
                  </a:lnTo>
                  <a:lnTo>
                    <a:pt x="394" y="448"/>
                  </a:lnTo>
                  <a:lnTo>
                    <a:pt x="630" y="448"/>
                  </a:lnTo>
                  <a:lnTo>
                    <a:pt x="630" y="448"/>
                  </a:lnTo>
                  <a:lnTo>
                    <a:pt x="644" y="446"/>
                  </a:lnTo>
                  <a:lnTo>
                    <a:pt x="656" y="442"/>
                  </a:lnTo>
                  <a:lnTo>
                    <a:pt x="670" y="436"/>
                  </a:lnTo>
                  <a:lnTo>
                    <a:pt x="682" y="428"/>
                  </a:lnTo>
                  <a:lnTo>
                    <a:pt x="692" y="420"/>
                  </a:lnTo>
                  <a:lnTo>
                    <a:pt x="702" y="410"/>
                  </a:lnTo>
                  <a:lnTo>
                    <a:pt x="708" y="398"/>
                  </a:lnTo>
                  <a:lnTo>
                    <a:pt x="714" y="384"/>
                  </a:lnTo>
                  <a:lnTo>
                    <a:pt x="786" y="62"/>
                  </a:lnTo>
                  <a:lnTo>
                    <a:pt x="786" y="62"/>
                  </a:lnTo>
                  <a:lnTo>
                    <a:pt x="788" y="50"/>
                  </a:lnTo>
                  <a:lnTo>
                    <a:pt x="788" y="38"/>
                  </a:lnTo>
                  <a:lnTo>
                    <a:pt x="784" y="28"/>
                  </a:lnTo>
                  <a:lnTo>
                    <a:pt x="780" y="18"/>
                  </a:lnTo>
                  <a:lnTo>
                    <a:pt x="772" y="10"/>
                  </a:lnTo>
                  <a:lnTo>
                    <a:pt x="762" y="4"/>
                  </a:lnTo>
                  <a:lnTo>
                    <a:pt x="752" y="0"/>
                  </a:lnTo>
                  <a:lnTo>
                    <a:pt x="738" y="0"/>
                  </a:lnTo>
                  <a:lnTo>
                    <a:pt x="738" y="0"/>
                  </a:lnTo>
                  <a:close/>
                  <a:moveTo>
                    <a:pt x="180" y="392"/>
                  </a:moveTo>
                  <a:lnTo>
                    <a:pt x="180" y="392"/>
                  </a:lnTo>
                  <a:lnTo>
                    <a:pt x="176" y="392"/>
                  </a:lnTo>
                  <a:lnTo>
                    <a:pt x="176" y="392"/>
                  </a:lnTo>
                  <a:lnTo>
                    <a:pt x="166" y="390"/>
                  </a:lnTo>
                  <a:lnTo>
                    <a:pt x="160" y="386"/>
                  </a:lnTo>
                  <a:lnTo>
                    <a:pt x="154" y="380"/>
                  </a:lnTo>
                  <a:lnTo>
                    <a:pt x="150" y="372"/>
                  </a:lnTo>
                  <a:lnTo>
                    <a:pt x="108" y="128"/>
                  </a:lnTo>
                  <a:lnTo>
                    <a:pt x="108" y="128"/>
                  </a:lnTo>
                  <a:lnTo>
                    <a:pt x="108" y="118"/>
                  </a:lnTo>
                  <a:lnTo>
                    <a:pt x="112" y="110"/>
                  </a:lnTo>
                  <a:lnTo>
                    <a:pt x="118" y="102"/>
                  </a:lnTo>
                  <a:lnTo>
                    <a:pt x="128" y="100"/>
                  </a:lnTo>
                  <a:lnTo>
                    <a:pt x="128" y="100"/>
                  </a:lnTo>
                  <a:lnTo>
                    <a:pt x="138" y="100"/>
                  </a:lnTo>
                  <a:lnTo>
                    <a:pt x="146" y="104"/>
                  </a:lnTo>
                  <a:lnTo>
                    <a:pt x="154" y="110"/>
                  </a:lnTo>
                  <a:lnTo>
                    <a:pt x="156" y="120"/>
                  </a:lnTo>
                  <a:lnTo>
                    <a:pt x="200" y="362"/>
                  </a:lnTo>
                  <a:lnTo>
                    <a:pt x="200" y="362"/>
                  </a:lnTo>
                  <a:lnTo>
                    <a:pt x="200" y="372"/>
                  </a:lnTo>
                  <a:lnTo>
                    <a:pt x="196" y="382"/>
                  </a:lnTo>
                  <a:lnTo>
                    <a:pt x="190" y="388"/>
                  </a:lnTo>
                  <a:lnTo>
                    <a:pt x="180" y="392"/>
                  </a:lnTo>
                  <a:lnTo>
                    <a:pt x="180" y="392"/>
                  </a:lnTo>
                  <a:close/>
                  <a:moveTo>
                    <a:pt x="286" y="392"/>
                  </a:moveTo>
                  <a:lnTo>
                    <a:pt x="284" y="392"/>
                  </a:lnTo>
                  <a:lnTo>
                    <a:pt x="284" y="392"/>
                  </a:lnTo>
                  <a:lnTo>
                    <a:pt x="276" y="390"/>
                  </a:lnTo>
                  <a:lnTo>
                    <a:pt x="268" y="386"/>
                  </a:lnTo>
                  <a:lnTo>
                    <a:pt x="262" y="378"/>
                  </a:lnTo>
                  <a:lnTo>
                    <a:pt x="260" y="368"/>
                  </a:lnTo>
                  <a:lnTo>
                    <a:pt x="240" y="126"/>
                  </a:lnTo>
                  <a:lnTo>
                    <a:pt x="240" y="126"/>
                  </a:lnTo>
                  <a:lnTo>
                    <a:pt x="240" y="116"/>
                  </a:lnTo>
                  <a:lnTo>
                    <a:pt x="246" y="108"/>
                  </a:lnTo>
                  <a:lnTo>
                    <a:pt x="252" y="102"/>
                  </a:lnTo>
                  <a:lnTo>
                    <a:pt x="262" y="98"/>
                  </a:lnTo>
                  <a:lnTo>
                    <a:pt x="262" y="98"/>
                  </a:lnTo>
                  <a:lnTo>
                    <a:pt x="272" y="100"/>
                  </a:lnTo>
                  <a:lnTo>
                    <a:pt x="280" y="104"/>
                  </a:lnTo>
                  <a:lnTo>
                    <a:pt x="288" y="112"/>
                  </a:lnTo>
                  <a:lnTo>
                    <a:pt x="290" y="122"/>
                  </a:lnTo>
                  <a:lnTo>
                    <a:pt x="310" y="364"/>
                  </a:lnTo>
                  <a:lnTo>
                    <a:pt x="310" y="364"/>
                  </a:lnTo>
                  <a:lnTo>
                    <a:pt x="308" y="374"/>
                  </a:lnTo>
                  <a:lnTo>
                    <a:pt x="304" y="382"/>
                  </a:lnTo>
                  <a:lnTo>
                    <a:pt x="296" y="390"/>
                  </a:lnTo>
                  <a:lnTo>
                    <a:pt x="286" y="392"/>
                  </a:lnTo>
                  <a:lnTo>
                    <a:pt x="286" y="392"/>
                  </a:lnTo>
                  <a:close/>
                  <a:moveTo>
                    <a:pt x="420" y="368"/>
                  </a:moveTo>
                  <a:lnTo>
                    <a:pt x="420" y="368"/>
                  </a:lnTo>
                  <a:lnTo>
                    <a:pt x="418" y="378"/>
                  </a:lnTo>
                  <a:lnTo>
                    <a:pt x="412" y="386"/>
                  </a:lnTo>
                  <a:lnTo>
                    <a:pt x="404" y="390"/>
                  </a:lnTo>
                  <a:lnTo>
                    <a:pt x="394" y="392"/>
                  </a:lnTo>
                  <a:lnTo>
                    <a:pt x="394" y="392"/>
                  </a:lnTo>
                  <a:lnTo>
                    <a:pt x="394" y="392"/>
                  </a:lnTo>
                  <a:lnTo>
                    <a:pt x="394" y="392"/>
                  </a:lnTo>
                  <a:lnTo>
                    <a:pt x="384" y="390"/>
                  </a:lnTo>
                  <a:lnTo>
                    <a:pt x="376" y="386"/>
                  </a:lnTo>
                  <a:lnTo>
                    <a:pt x="370" y="378"/>
                  </a:lnTo>
                  <a:lnTo>
                    <a:pt x="368" y="368"/>
                  </a:lnTo>
                  <a:lnTo>
                    <a:pt x="368" y="124"/>
                  </a:lnTo>
                  <a:lnTo>
                    <a:pt x="368" y="124"/>
                  </a:lnTo>
                  <a:lnTo>
                    <a:pt x="370" y="114"/>
                  </a:lnTo>
                  <a:lnTo>
                    <a:pt x="376" y="106"/>
                  </a:lnTo>
                  <a:lnTo>
                    <a:pt x="384" y="100"/>
                  </a:lnTo>
                  <a:lnTo>
                    <a:pt x="394" y="98"/>
                  </a:lnTo>
                  <a:lnTo>
                    <a:pt x="394" y="98"/>
                  </a:lnTo>
                  <a:lnTo>
                    <a:pt x="394" y="98"/>
                  </a:lnTo>
                  <a:lnTo>
                    <a:pt x="394" y="98"/>
                  </a:lnTo>
                  <a:lnTo>
                    <a:pt x="404" y="100"/>
                  </a:lnTo>
                  <a:lnTo>
                    <a:pt x="412" y="106"/>
                  </a:lnTo>
                  <a:lnTo>
                    <a:pt x="418" y="114"/>
                  </a:lnTo>
                  <a:lnTo>
                    <a:pt x="420" y="124"/>
                  </a:lnTo>
                  <a:lnTo>
                    <a:pt x="420" y="368"/>
                  </a:lnTo>
                  <a:close/>
                  <a:moveTo>
                    <a:pt x="528" y="368"/>
                  </a:moveTo>
                  <a:lnTo>
                    <a:pt x="528" y="368"/>
                  </a:lnTo>
                  <a:lnTo>
                    <a:pt x="526" y="378"/>
                  </a:lnTo>
                  <a:lnTo>
                    <a:pt x="520" y="386"/>
                  </a:lnTo>
                  <a:lnTo>
                    <a:pt x="512" y="390"/>
                  </a:lnTo>
                  <a:lnTo>
                    <a:pt x="502" y="392"/>
                  </a:lnTo>
                  <a:lnTo>
                    <a:pt x="500" y="392"/>
                  </a:lnTo>
                  <a:lnTo>
                    <a:pt x="500" y="392"/>
                  </a:lnTo>
                  <a:lnTo>
                    <a:pt x="490" y="390"/>
                  </a:lnTo>
                  <a:lnTo>
                    <a:pt x="484" y="382"/>
                  </a:lnTo>
                  <a:lnTo>
                    <a:pt x="478" y="374"/>
                  </a:lnTo>
                  <a:lnTo>
                    <a:pt x="478" y="364"/>
                  </a:lnTo>
                  <a:lnTo>
                    <a:pt x="498" y="122"/>
                  </a:lnTo>
                  <a:lnTo>
                    <a:pt x="498" y="122"/>
                  </a:lnTo>
                  <a:lnTo>
                    <a:pt x="500" y="112"/>
                  </a:lnTo>
                  <a:lnTo>
                    <a:pt x="506" y="104"/>
                  </a:lnTo>
                  <a:lnTo>
                    <a:pt x="514" y="100"/>
                  </a:lnTo>
                  <a:lnTo>
                    <a:pt x="524" y="98"/>
                  </a:lnTo>
                  <a:lnTo>
                    <a:pt x="524" y="98"/>
                  </a:lnTo>
                  <a:lnTo>
                    <a:pt x="534" y="102"/>
                  </a:lnTo>
                  <a:lnTo>
                    <a:pt x="542" y="108"/>
                  </a:lnTo>
                  <a:lnTo>
                    <a:pt x="546" y="116"/>
                  </a:lnTo>
                  <a:lnTo>
                    <a:pt x="548" y="126"/>
                  </a:lnTo>
                  <a:lnTo>
                    <a:pt x="528" y="368"/>
                  </a:lnTo>
                  <a:close/>
                  <a:moveTo>
                    <a:pt x="680" y="128"/>
                  </a:moveTo>
                  <a:lnTo>
                    <a:pt x="636" y="372"/>
                  </a:lnTo>
                  <a:lnTo>
                    <a:pt x="636" y="372"/>
                  </a:lnTo>
                  <a:lnTo>
                    <a:pt x="634" y="380"/>
                  </a:lnTo>
                  <a:lnTo>
                    <a:pt x="628" y="386"/>
                  </a:lnTo>
                  <a:lnTo>
                    <a:pt x="620" y="390"/>
                  </a:lnTo>
                  <a:lnTo>
                    <a:pt x="612" y="392"/>
                  </a:lnTo>
                  <a:lnTo>
                    <a:pt x="612" y="392"/>
                  </a:lnTo>
                  <a:lnTo>
                    <a:pt x="608" y="392"/>
                  </a:lnTo>
                  <a:lnTo>
                    <a:pt x="608" y="392"/>
                  </a:lnTo>
                  <a:lnTo>
                    <a:pt x="598" y="388"/>
                  </a:lnTo>
                  <a:lnTo>
                    <a:pt x="590" y="382"/>
                  </a:lnTo>
                  <a:lnTo>
                    <a:pt x="588" y="372"/>
                  </a:lnTo>
                  <a:lnTo>
                    <a:pt x="586" y="362"/>
                  </a:lnTo>
                  <a:lnTo>
                    <a:pt x="630" y="120"/>
                  </a:lnTo>
                  <a:lnTo>
                    <a:pt x="630" y="120"/>
                  </a:lnTo>
                  <a:lnTo>
                    <a:pt x="634" y="110"/>
                  </a:lnTo>
                  <a:lnTo>
                    <a:pt x="640" y="104"/>
                  </a:lnTo>
                  <a:lnTo>
                    <a:pt x="650" y="100"/>
                  </a:lnTo>
                  <a:lnTo>
                    <a:pt x="660" y="100"/>
                  </a:lnTo>
                  <a:lnTo>
                    <a:pt x="660" y="100"/>
                  </a:lnTo>
                  <a:lnTo>
                    <a:pt x="668" y="102"/>
                  </a:lnTo>
                  <a:lnTo>
                    <a:pt x="676" y="110"/>
                  </a:lnTo>
                  <a:lnTo>
                    <a:pt x="680" y="118"/>
                  </a:lnTo>
                  <a:lnTo>
                    <a:pt x="680" y="128"/>
                  </a:lnTo>
                  <a:lnTo>
                    <a:pt x="680" y="128"/>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04"/>
            <p:cNvSpPr>
              <a:spLocks/>
            </p:cNvSpPr>
            <p:nvPr/>
          </p:nvSpPr>
          <p:spPr bwMode="auto">
            <a:xfrm>
              <a:off x="13831888" y="3597275"/>
              <a:ext cx="676275" cy="600075"/>
            </a:xfrm>
            <a:custGeom>
              <a:avLst/>
              <a:gdLst>
                <a:gd name="T0" fmla="*/ 392 w 426"/>
                <a:gd name="T1" fmla="*/ 378 h 378"/>
                <a:gd name="T2" fmla="*/ 392 w 426"/>
                <a:gd name="T3" fmla="*/ 378 h 378"/>
                <a:gd name="T4" fmla="*/ 382 w 426"/>
                <a:gd name="T5" fmla="*/ 376 h 378"/>
                <a:gd name="T6" fmla="*/ 374 w 426"/>
                <a:gd name="T7" fmla="*/ 372 h 378"/>
                <a:gd name="T8" fmla="*/ 366 w 426"/>
                <a:gd name="T9" fmla="*/ 368 h 378"/>
                <a:gd name="T10" fmla="*/ 362 w 426"/>
                <a:gd name="T11" fmla="*/ 360 h 378"/>
                <a:gd name="T12" fmla="*/ 224 w 426"/>
                <a:gd name="T13" fmla="*/ 104 h 378"/>
                <a:gd name="T14" fmla="*/ 64 w 426"/>
                <a:gd name="T15" fmla="*/ 362 h 378"/>
                <a:gd name="T16" fmla="*/ 64 w 426"/>
                <a:gd name="T17" fmla="*/ 362 h 378"/>
                <a:gd name="T18" fmla="*/ 60 w 426"/>
                <a:gd name="T19" fmla="*/ 366 h 378"/>
                <a:gd name="T20" fmla="*/ 54 w 426"/>
                <a:gd name="T21" fmla="*/ 372 h 378"/>
                <a:gd name="T22" fmla="*/ 48 w 426"/>
                <a:gd name="T23" fmla="*/ 374 h 378"/>
                <a:gd name="T24" fmla="*/ 42 w 426"/>
                <a:gd name="T25" fmla="*/ 376 h 378"/>
                <a:gd name="T26" fmla="*/ 36 w 426"/>
                <a:gd name="T27" fmla="*/ 378 h 378"/>
                <a:gd name="T28" fmla="*/ 30 w 426"/>
                <a:gd name="T29" fmla="*/ 378 h 378"/>
                <a:gd name="T30" fmla="*/ 24 w 426"/>
                <a:gd name="T31" fmla="*/ 376 h 378"/>
                <a:gd name="T32" fmla="*/ 16 w 426"/>
                <a:gd name="T33" fmla="*/ 372 h 378"/>
                <a:gd name="T34" fmla="*/ 16 w 426"/>
                <a:gd name="T35" fmla="*/ 372 h 378"/>
                <a:gd name="T36" fmla="*/ 12 w 426"/>
                <a:gd name="T37" fmla="*/ 368 h 378"/>
                <a:gd name="T38" fmla="*/ 6 w 426"/>
                <a:gd name="T39" fmla="*/ 364 h 378"/>
                <a:gd name="T40" fmla="*/ 4 w 426"/>
                <a:gd name="T41" fmla="*/ 358 h 378"/>
                <a:gd name="T42" fmla="*/ 2 w 426"/>
                <a:gd name="T43" fmla="*/ 352 h 378"/>
                <a:gd name="T44" fmla="*/ 0 w 426"/>
                <a:gd name="T45" fmla="*/ 344 h 378"/>
                <a:gd name="T46" fmla="*/ 0 w 426"/>
                <a:gd name="T47" fmla="*/ 338 h 378"/>
                <a:gd name="T48" fmla="*/ 2 w 426"/>
                <a:gd name="T49" fmla="*/ 332 h 378"/>
                <a:gd name="T50" fmla="*/ 6 w 426"/>
                <a:gd name="T51" fmla="*/ 326 h 378"/>
                <a:gd name="T52" fmla="*/ 198 w 426"/>
                <a:gd name="T53" fmla="*/ 16 h 378"/>
                <a:gd name="T54" fmla="*/ 198 w 426"/>
                <a:gd name="T55" fmla="*/ 16 h 378"/>
                <a:gd name="T56" fmla="*/ 202 w 426"/>
                <a:gd name="T57" fmla="*/ 10 h 378"/>
                <a:gd name="T58" fmla="*/ 210 w 426"/>
                <a:gd name="T59" fmla="*/ 4 h 378"/>
                <a:gd name="T60" fmla="*/ 218 w 426"/>
                <a:gd name="T61" fmla="*/ 2 h 378"/>
                <a:gd name="T62" fmla="*/ 228 w 426"/>
                <a:gd name="T63" fmla="*/ 0 h 378"/>
                <a:gd name="T64" fmla="*/ 228 w 426"/>
                <a:gd name="T65" fmla="*/ 0 h 378"/>
                <a:gd name="T66" fmla="*/ 236 w 426"/>
                <a:gd name="T67" fmla="*/ 2 h 378"/>
                <a:gd name="T68" fmla="*/ 244 w 426"/>
                <a:gd name="T69" fmla="*/ 6 h 378"/>
                <a:gd name="T70" fmla="*/ 252 w 426"/>
                <a:gd name="T71" fmla="*/ 12 h 378"/>
                <a:gd name="T72" fmla="*/ 256 w 426"/>
                <a:gd name="T73" fmla="*/ 18 h 378"/>
                <a:gd name="T74" fmla="*/ 422 w 426"/>
                <a:gd name="T75" fmla="*/ 328 h 378"/>
                <a:gd name="T76" fmla="*/ 422 w 426"/>
                <a:gd name="T77" fmla="*/ 328 h 378"/>
                <a:gd name="T78" fmla="*/ 424 w 426"/>
                <a:gd name="T79" fmla="*/ 334 h 378"/>
                <a:gd name="T80" fmla="*/ 426 w 426"/>
                <a:gd name="T81" fmla="*/ 340 h 378"/>
                <a:gd name="T82" fmla="*/ 426 w 426"/>
                <a:gd name="T83" fmla="*/ 346 h 378"/>
                <a:gd name="T84" fmla="*/ 424 w 426"/>
                <a:gd name="T85" fmla="*/ 354 h 378"/>
                <a:gd name="T86" fmla="*/ 422 w 426"/>
                <a:gd name="T87" fmla="*/ 360 h 378"/>
                <a:gd name="T88" fmla="*/ 418 w 426"/>
                <a:gd name="T89" fmla="*/ 364 h 378"/>
                <a:gd name="T90" fmla="*/ 414 w 426"/>
                <a:gd name="T91" fmla="*/ 370 h 378"/>
                <a:gd name="T92" fmla="*/ 408 w 426"/>
                <a:gd name="T93" fmla="*/ 374 h 378"/>
                <a:gd name="T94" fmla="*/ 408 w 426"/>
                <a:gd name="T95" fmla="*/ 374 h 378"/>
                <a:gd name="T96" fmla="*/ 400 w 426"/>
                <a:gd name="T97" fmla="*/ 376 h 378"/>
                <a:gd name="T98" fmla="*/ 392 w 426"/>
                <a:gd name="T99" fmla="*/ 378 h 378"/>
                <a:gd name="T100" fmla="*/ 392 w 426"/>
                <a:gd name="T101"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6" h="378">
                  <a:moveTo>
                    <a:pt x="392" y="378"/>
                  </a:moveTo>
                  <a:lnTo>
                    <a:pt x="392" y="378"/>
                  </a:lnTo>
                  <a:lnTo>
                    <a:pt x="382" y="376"/>
                  </a:lnTo>
                  <a:lnTo>
                    <a:pt x="374" y="372"/>
                  </a:lnTo>
                  <a:lnTo>
                    <a:pt x="366" y="368"/>
                  </a:lnTo>
                  <a:lnTo>
                    <a:pt x="362" y="360"/>
                  </a:lnTo>
                  <a:lnTo>
                    <a:pt x="224" y="104"/>
                  </a:lnTo>
                  <a:lnTo>
                    <a:pt x="64" y="362"/>
                  </a:lnTo>
                  <a:lnTo>
                    <a:pt x="64" y="362"/>
                  </a:lnTo>
                  <a:lnTo>
                    <a:pt x="60" y="366"/>
                  </a:lnTo>
                  <a:lnTo>
                    <a:pt x="54" y="372"/>
                  </a:lnTo>
                  <a:lnTo>
                    <a:pt x="48" y="374"/>
                  </a:lnTo>
                  <a:lnTo>
                    <a:pt x="42" y="376"/>
                  </a:lnTo>
                  <a:lnTo>
                    <a:pt x="36" y="378"/>
                  </a:lnTo>
                  <a:lnTo>
                    <a:pt x="30" y="378"/>
                  </a:lnTo>
                  <a:lnTo>
                    <a:pt x="24" y="376"/>
                  </a:lnTo>
                  <a:lnTo>
                    <a:pt x="16" y="372"/>
                  </a:lnTo>
                  <a:lnTo>
                    <a:pt x="16" y="372"/>
                  </a:lnTo>
                  <a:lnTo>
                    <a:pt x="12" y="368"/>
                  </a:lnTo>
                  <a:lnTo>
                    <a:pt x="6" y="364"/>
                  </a:lnTo>
                  <a:lnTo>
                    <a:pt x="4" y="358"/>
                  </a:lnTo>
                  <a:lnTo>
                    <a:pt x="2" y="352"/>
                  </a:lnTo>
                  <a:lnTo>
                    <a:pt x="0" y="344"/>
                  </a:lnTo>
                  <a:lnTo>
                    <a:pt x="0" y="338"/>
                  </a:lnTo>
                  <a:lnTo>
                    <a:pt x="2" y="332"/>
                  </a:lnTo>
                  <a:lnTo>
                    <a:pt x="6" y="326"/>
                  </a:lnTo>
                  <a:lnTo>
                    <a:pt x="198" y="16"/>
                  </a:lnTo>
                  <a:lnTo>
                    <a:pt x="198" y="16"/>
                  </a:lnTo>
                  <a:lnTo>
                    <a:pt x="202" y="10"/>
                  </a:lnTo>
                  <a:lnTo>
                    <a:pt x="210" y="4"/>
                  </a:lnTo>
                  <a:lnTo>
                    <a:pt x="218" y="2"/>
                  </a:lnTo>
                  <a:lnTo>
                    <a:pt x="228" y="0"/>
                  </a:lnTo>
                  <a:lnTo>
                    <a:pt x="228" y="0"/>
                  </a:lnTo>
                  <a:lnTo>
                    <a:pt x="236" y="2"/>
                  </a:lnTo>
                  <a:lnTo>
                    <a:pt x="244" y="6"/>
                  </a:lnTo>
                  <a:lnTo>
                    <a:pt x="252" y="12"/>
                  </a:lnTo>
                  <a:lnTo>
                    <a:pt x="256" y="18"/>
                  </a:lnTo>
                  <a:lnTo>
                    <a:pt x="422" y="328"/>
                  </a:lnTo>
                  <a:lnTo>
                    <a:pt x="422" y="328"/>
                  </a:lnTo>
                  <a:lnTo>
                    <a:pt x="424" y="334"/>
                  </a:lnTo>
                  <a:lnTo>
                    <a:pt x="426" y="340"/>
                  </a:lnTo>
                  <a:lnTo>
                    <a:pt x="426" y="346"/>
                  </a:lnTo>
                  <a:lnTo>
                    <a:pt x="424" y="354"/>
                  </a:lnTo>
                  <a:lnTo>
                    <a:pt x="422" y="360"/>
                  </a:lnTo>
                  <a:lnTo>
                    <a:pt x="418" y="364"/>
                  </a:lnTo>
                  <a:lnTo>
                    <a:pt x="414" y="370"/>
                  </a:lnTo>
                  <a:lnTo>
                    <a:pt x="408" y="374"/>
                  </a:lnTo>
                  <a:lnTo>
                    <a:pt x="408" y="374"/>
                  </a:lnTo>
                  <a:lnTo>
                    <a:pt x="400" y="376"/>
                  </a:lnTo>
                  <a:lnTo>
                    <a:pt x="392" y="378"/>
                  </a:lnTo>
                  <a:lnTo>
                    <a:pt x="392" y="378"/>
                  </a:lnTo>
                  <a:close/>
                </a:path>
              </a:pathLst>
            </a:custGeom>
            <a:solidFill>
              <a:srgbClr val="3F4B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206"/>
            <p:cNvSpPr>
              <a:spLocks/>
            </p:cNvSpPr>
            <p:nvPr/>
          </p:nvSpPr>
          <p:spPr bwMode="auto">
            <a:xfrm>
              <a:off x="14438313" y="4143375"/>
              <a:ext cx="92075" cy="88900"/>
            </a:xfrm>
            <a:custGeom>
              <a:avLst/>
              <a:gdLst>
                <a:gd name="T0" fmla="*/ 0 w 58"/>
                <a:gd name="T1" fmla="*/ 28 h 56"/>
                <a:gd name="T2" fmla="*/ 0 w 58"/>
                <a:gd name="T3" fmla="*/ 28 h 56"/>
                <a:gd name="T4" fmla="*/ 2 w 58"/>
                <a:gd name="T5" fmla="*/ 40 h 56"/>
                <a:gd name="T6" fmla="*/ 8 w 58"/>
                <a:gd name="T7" fmla="*/ 48 h 56"/>
                <a:gd name="T8" fmla="*/ 18 w 58"/>
                <a:gd name="T9" fmla="*/ 54 h 56"/>
                <a:gd name="T10" fmla="*/ 28 w 58"/>
                <a:gd name="T11" fmla="*/ 56 h 56"/>
                <a:gd name="T12" fmla="*/ 28 w 58"/>
                <a:gd name="T13" fmla="*/ 56 h 56"/>
                <a:gd name="T14" fmla="*/ 40 w 58"/>
                <a:gd name="T15" fmla="*/ 54 h 56"/>
                <a:gd name="T16" fmla="*/ 50 w 58"/>
                <a:gd name="T17" fmla="*/ 48 h 56"/>
                <a:gd name="T18" fmla="*/ 56 w 58"/>
                <a:gd name="T19" fmla="*/ 40 h 56"/>
                <a:gd name="T20" fmla="*/ 58 w 58"/>
                <a:gd name="T21" fmla="*/ 28 h 56"/>
                <a:gd name="T22" fmla="*/ 58 w 58"/>
                <a:gd name="T23" fmla="*/ 28 h 56"/>
                <a:gd name="T24" fmla="*/ 56 w 58"/>
                <a:gd name="T25" fmla="*/ 18 h 56"/>
                <a:gd name="T26" fmla="*/ 50 w 58"/>
                <a:gd name="T27" fmla="*/ 8 h 56"/>
                <a:gd name="T28" fmla="*/ 40 w 58"/>
                <a:gd name="T29" fmla="*/ 2 h 56"/>
                <a:gd name="T30" fmla="*/ 28 w 58"/>
                <a:gd name="T31" fmla="*/ 0 h 56"/>
                <a:gd name="T32" fmla="*/ 28 w 58"/>
                <a:gd name="T33" fmla="*/ 0 h 56"/>
                <a:gd name="T34" fmla="*/ 18 w 58"/>
                <a:gd name="T35" fmla="*/ 2 h 56"/>
                <a:gd name="T36" fmla="*/ 8 w 58"/>
                <a:gd name="T37" fmla="*/ 8 h 56"/>
                <a:gd name="T38" fmla="*/ 2 w 58"/>
                <a:gd name="T39" fmla="*/ 18 h 56"/>
                <a:gd name="T40" fmla="*/ 0 w 58"/>
                <a:gd name="T41" fmla="*/ 28 h 56"/>
                <a:gd name="T42" fmla="*/ 0 w 58"/>
                <a:gd name="T43"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56">
                  <a:moveTo>
                    <a:pt x="0" y="28"/>
                  </a:moveTo>
                  <a:lnTo>
                    <a:pt x="0" y="28"/>
                  </a:lnTo>
                  <a:lnTo>
                    <a:pt x="2" y="40"/>
                  </a:lnTo>
                  <a:lnTo>
                    <a:pt x="8" y="48"/>
                  </a:lnTo>
                  <a:lnTo>
                    <a:pt x="18" y="54"/>
                  </a:lnTo>
                  <a:lnTo>
                    <a:pt x="28" y="56"/>
                  </a:lnTo>
                  <a:lnTo>
                    <a:pt x="28" y="56"/>
                  </a:lnTo>
                  <a:lnTo>
                    <a:pt x="40" y="54"/>
                  </a:lnTo>
                  <a:lnTo>
                    <a:pt x="50" y="48"/>
                  </a:lnTo>
                  <a:lnTo>
                    <a:pt x="56" y="40"/>
                  </a:lnTo>
                  <a:lnTo>
                    <a:pt x="58" y="28"/>
                  </a:lnTo>
                  <a:lnTo>
                    <a:pt x="58" y="28"/>
                  </a:lnTo>
                  <a:lnTo>
                    <a:pt x="56" y="18"/>
                  </a:lnTo>
                  <a:lnTo>
                    <a:pt x="50" y="8"/>
                  </a:lnTo>
                  <a:lnTo>
                    <a:pt x="40" y="2"/>
                  </a:lnTo>
                  <a:lnTo>
                    <a:pt x="28" y="0"/>
                  </a:lnTo>
                  <a:lnTo>
                    <a:pt x="28" y="0"/>
                  </a:lnTo>
                  <a:lnTo>
                    <a:pt x="18" y="2"/>
                  </a:lnTo>
                  <a:lnTo>
                    <a:pt x="8" y="8"/>
                  </a:lnTo>
                  <a:lnTo>
                    <a:pt x="2" y="18"/>
                  </a:lnTo>
                  <a:lnTo>
                    <a:pt x="0" y="28"/>
                  </a:lnTo>
                  <a:lnTo>
                    <a:pt x="0" y="28"/>
                  </a:lnTo>
                  <a:close/>
                </a:path>
              </a:pathLst>
            </a:custGeom>
            <a:solidFill>
              <a:srgbClr val="4241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207"/>
            <p:cNvSpPr>
              <a:spLocks/>
            </p:cNvSpPr>
            <p:nvPr/>
          </p:nvSpPr>
          <p:spPr bwMode="auto">
            <a:xfrm>
              <a:off x="13466763" y="4079875"/>
              <a:ext cx="1422400" cy="225425"/>
            </a:xfrm>
            <a:custGeom>
              <a:avLst/>
              <a:gdLst>
                <a:gd name="T0" fmla="*/ 868 w 896"/>
                <a:gd name="T1" fmla="*/ 0 h 142"/>
                <a:gd name="T2" fmla="*/ 448 w 896"/>
                <a:gd name="T3" fmla="*/ 0 h 142"/>
                <a:gd name="T4" fmla="*/ 28 w 896"/>
                <a:gd name="T5" fmla="*/ 0 h 142"/>
                <a:gd name="T6" fmla="*/ 28 w 896"/>
                <a:gd name="T7" fmla="*/ 0 h 142"/>
                <a:gd name="T8" fmla="*/ 16 w 896"/>
                <a:gd name="T9" fmla="*/ 2 h 142"/>
                <a:gd name="T10" fmla="*/ 8 w 896"/>
                <a:gd name="T11" fmla="*/ 8 h 142"/>
                <a:gd name="T12" fmla="*/ 2 w 896"/>
                <a:gd name="T13" fmla="*/ 16 h 142"/>
                <a:gd name="T14" fmla="*/ 0 w 896"/>
                <a:gd name="T15" fmla="*/ 28 h 142"/>
                <a:gd name="T16" fmla="*/ 0 w 896"/>
                <a:gd name="T17" fmla="*/ 114 h 142"/>
                <a:gd name="T18" fmla="*/ 0 w 896"/>
                <a:gd name="T19" fmla="*/ 114 h 142"/>
                <a:gd name="T20" fmla="*/ 2 w 896"/>
                <a:gd name="T21" fmla="*/ 124 h 142"/>
                <a:gd name="T22" fmla="*/ 8 w 896"/>
                <a:gd name="T23" fmla="*/ 134 h 142"/>
                <a:gd name="T24" fmla="*/ 16 w 896"/>
                <a:gd name="T25" fmla="*/ 140 h 142"/>
                <a:gd name="T26" fmla="*/ 28 w 896"/>
                <a:gd name="T27" fmla="*/ 142 h 142"/>
                <a:gd name="T28" fmla="*/ 448 w 896"/>
                <a:gd name="T29" fmla="*/ 142 h 142"/>
                <a:gd name="T30" fmla="*/ 868 w 896"/>
                <a:gd name="T31" fmla="*/ 142 h 142"/>
                <a:gd name="T32" fmla="*/ 868 w 896"/>
                <a:gd name="T33" fmla="*/ 142 h 142"/>
                <a:gd name="T34" fmla="*/ 878 w 896"/>
                <a:gd name="T35" fmla="*/ 140 h 142"/>
                <a:gd name="T36" fmla="*/ 888 w 896"/>
                <a:gd name="T37" fmla="*/ 134 h 142"/>
                <a:gd name="T38" fmla="*/ 894 w 896"/>
                <a:gd name="T39" fmla="*/ 124 h 142"/>
                <a:gd name="T40" fmla="*/ 896 w 896"/>
                <a:gd name="T41" fmla="*/ 114 h 142"/>
                <a:gd name="T42" fmla="*/ 896 w 896"/>
                <a:gd name="T43" fmla="*/ 28 h 142"/>
                <a:gd name="T44" fmla="*/ 896 w 896"/>
                <a:gd name="T45" fmla="*/ 28 h 142"/>
                <a:gd name="T46" fmla="*/ 894 w 896"/>
                <a:gd name="T47" fmla="*/ 16 h 142"/>
                <a:gd name="T48" fmla="*/ 888 w 896"/>
                <a:gd name="T49" fmla="*/ 8 h 142"/>
                <a:gd name="T50" fmla="*/ 878 w 896"/>
                <a:gd name="T51" fmla="*/ 2 h 142"/>
                <a:gd name="T52" fmla="*/ 868 w 896"/>
                <a:gd name="T53" fmla="*/ 0 h 142"/>
                <a:gd name="T54" fmla="*/ 868 w 896"/>
                <a:gd name="T5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96" h="142">
                  <a:moveTo>
                    <a:pt x="868" y="0"/>
                  </a:moveTo>
                  <a:lnTo>
                    <a:pt x="448" y="0"/>
                  </a:lnTo>
                  <a:lnTo>
                    <a:pt x="28" y="0"/>
                  </a:lnTo>
                  <a:lnTo>
                    <a:pt x="28" y="0"/>
                  </a:lnTo>
                  <a:lnTo>
                    <a:pt x="16" y="2"/>
                  </a:lnTo>
                  <a:lnTo>
                    <a:pt x="8" y="8"/>
                  </a:lnTo>
                  <a:lnTo>
                    <a:pt x="2" y="16"/>
                  </a:lnTo>
                  <a:lnTo>
                    <a:pt x="0" y="28"/>
                  </a:lnTo>
                  <a:lnTo>
                    <a:pt x="0" y="114"/>
                  </a:lnTo>
                  <a:lnTo>
                    <a:pt x="0" y="114"/>
                  </a:lnTo>
                  <a:lnTo>
                    <a:pt x="2" y="124"/>
                  </a:lnTo>
                  <a:lnTo>
                    <a:pt x="8" y="134"/>
                  </a:lnTo>
                  <a:lnTo>
                    <a:pt x="16" y="140"/>
                  </a:lnTo>
                  <a:lnTo>
                    <a:pt x="28" y="142"/>
                  </a:lnTo>
                  <a:lnTo>
                    <a:pt x="448" y="142"/>
                  </a:lnTo>
                  <a:lnTo>
                    <a:pt x="868" y="142"/>
                  </a:lnTo>
                  <a:lnTo>
                    <a:pt x="868" y="142"/>
                  </a:lnTo>
                  <a:lnTo>
                    <a:pt x="878" y="140"/>
                  </a:lnTo>
                  <a:lnTo>
                    <a:pt x="888" y="134"/>
                  </a:lnTo>
                  <a:lnTo>
                    <a:pt x="894" y="124"/>
                  </a:lnTo>
                  <a:lnTo>
                    <a:pt x="896" y="114"/>
                  </a:lnTo>
                  <a:lnTo>
                    <a:pt x="896" y="28"/>
                  </a:lnTo>
                  <a:lnTo>
                    <a:pt x="896" y="28"/>
                  </a:lnTo>
                  <a:lnTo>
                    <a:pt x="894" y="16"/>
                  </a:lnTo>
                  <a:lnTo>
                    <a:pt x="888" y="8"/>
                  </a:lnTo>
                  <a:lnTo>
                    <a:pt x="878" y="2"/>
                  </a:lnTo>
                  <a:lnTo>
                    <a:pt x="868" y="0"/>
                  </a:lnTo>
                  <a:lnTo>
                    <a:pt x="868"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208"/>
            <p:cNvSpPr>
              <a:spLocks/>
            </p:cNvSpPr>
            <p:nvPr/>
          </p:nvSpPr>
          <p:spPr bwMode="auto">
            <a:xfrm>
              <a:off x="13825538" y="4187825"/>
              <a:ext cx="88900" cy="44450"/>
            </a:xfrm>
            <a:custGeom>
              <a:avLst/>
              <a:gdLst>
                <a:gd name="T0" fmla="*/ 56 w 56"/>
                <a:gd name="T1" fmla="*/ 0 h 28"/>
                <a:gd name="T2" fmla="*/ 56 w 56"/>
                <a:gd name="T3" fmla="*/ 0 h 28"/>
                <a:gd name="T4" fmla="*/ 54 w 56"/>
                <a:gd name="T5" fmla="*/ 12 h 28"/>
                <a:gd name="T6" fmla="*/ 48 w 56"/>
                <a:gd name="T7" fmla="*/ 20 h 28"/>
                <a:gd name="T8" fmla="*/ 40 w 56"/>
                <a:gd name="T9" fmla="*/ 26 h 28"/>
                <a:gd name="T10" fmla="*/ 28 w 56"/>
                <a:gd name="T11" fmla="*/ 28 h 28"/>
                <a:gd name="T12" fmla="*/ 28 w 56"/>
                <a:gd name="T13" fmla="*/ 28 h 28"/>
                <a:gd name="T14" fmla="*/ 18 w 56"/>
                <a:gd name="T15" fmla="*/ 26 h 28"/>
                <a:gd name="T16" fmla="*/ 8 w 56"/>
                <a:gd name="T17" fmla="*/ 20 h 28"/>
                <a:gd name="T18" fmla="*/ 2 w 56"/>
                <a:gd name="T19" fmla="*/ 12 h 28"/>
                <a:gd name="T20" fmla="*/ 0 w 56"/>
                <a:gd name="T21" fmla="*/ 0 h 28"/>
                <a:gd name="T22" fmla="*/ 56 w 56"/>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28">
                  <a:moveTo>
                    <a:pt x="56" y="0"/>
                  </a:moveTo>
                  <a:lnTo>
                    <a:pt x="56" y="0"/>
                  </a:lnTo>
                  <a:lnTo>
                    <a:pt x="54" y="12"/>
                  </a:lnTo>
                  <a:lnTo>
                    <a:pt x="48" y="20"/>
                  </a:lnTo>
                  <a:lnTo>
                    <a:pt x="40" y="26"/>
                  </a:lnTo>
                  <a:lnTo>
                    <a:pt x="28" y="28"/>
                  </a:lnTo>
                  <a:lnTo>
                    <a:pt x="28" y="28"/>
                  </a:lnTo>
                  <a:lnTo>
                    <a:pt x="18" y="26"/>
                  </a:lnTo>
                  <a:lnTo>
                    <a:pt x="8" y="20"/>
                  </a:lnTo>
                  <a:lnTo>
                    <a:pt x="2" y="12"/>
                  </a:lnTo>
                  <a:lnTo>
                    <a:pt x="0" y="0"/>
                  </a:lnTo>
                  <a:lnTo>
                    <a:pt x="56" y="0"/>
                  </a:lnTo>
                  <a:close/>
                </a:path>
              </a:pathLst>
            </a:custGeom>
            <a:solidFill>
              <a:srgbClr val="5253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209"/>
            <p:cNvSpPr>
              <a:spLocks/>
            </p:cNvSpPr>
            <p:nvPr/>
          </p:nvSpPr>
          <p:spPr bwMode="auto">
            <a:xfrm>
              <a:off x="13825538" y="4187825"/>
              <a:ext cx="88900" cy="44450"/>
            </a:xfrm>
            <a:custGeom>
              <a:avLst/>
              <a:gdLst>
                <a:gd name="T0" fmla="*/ 56 w 56"/>
                <a:gd name="T1" fmla="*/ 0 h 28"/>
                <a:gd name="T2" fmla="*/ 56 w 56"/>
                <a:gd name="T3" fmla="*/ 0 h 28"/>
                <a:gd name="T4" fmla="*/ 54 w 56"/>
                <a:gd name="T5" fmla="*/ 12 h 28"/>
                <a:gd name="T6" fmla="*/ 48 w 56"/>
                <a:gd name="T7" fmla="*/ 20 h 28"/>
                <a:gd name="T8" fmla="*/ 40 w 56"/>
                <a:gd name="T9" fmla="*/ 26 h 28"/>
                <a:gd name="T10" fmla="*/ 28 w 56"/>
                <a:gd name="T11" fmla="*/ 28 h 28"/>
                <a:gd name="T12" fmla="*/ 28 w 56"/>
                <a:gd name="T13" fmla="*/ 28 h 28"/>
                <a:gd name="T14" fmla="*/ 18 w 56"/>
                <a:gd name="T15" fmla="*/ 26 h 28"/>
                <a:gd name="T16" fmla="*/ 8 w 56"/>
                <a:gd name="T17" fmla="*/ 20 h 28"/>
                <a:gd name="T18" fmla="*/ 2 w 56"/>
                <a:gd name="T19" fmla="*/ 12 h 28"/>
                <a:gd name="T20" fmla="*/ 0 w 5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28">
                  <a:moveTo>
                    <a:pt x="56" y="0"/>
                  </a:moveTo>
                  <a:lnTo>
                    <a:pt x="56" y="0"/>
                  </a:lnTo>
                  <a:lnTo>
                    <a:pt x="54" y="12"/>
                  </a:lnTo>
                  <a:lnTo>
                    <a:pt x="48" y="20"/>
                  </a:lnTo>
                  <a:lnTo>
                    <a:pt x="40" y="26"/>
                  </a:lnTo>
                  <a:lnTo>
                    <a:pt x="28" y="28"/>
                  </a:lnTo>
                  <a:lnTo>
                    <a:pt x="28" y="28"/>
                  </a:lnTo>
                  <a:lnTo>
                    <a:pt x="18" y="26"/>
                  </a:lnTo>
                  <a:lnTo>
                    <a:pt x="8" y="20"/>
                  </a:lnTo>
                  <a:lnTo>
                    <a:pt x="2" y="1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210"/>
            <p:cNvSpPr>
              <a:spLocks/>
            </p:cNvSpPr>
            <p:nvPr/>
          </p:nvSpPr>
          <p:spPr bwMode="auto">
            <a:xfrm>
              <a:off x="13825538" y="4149725"/>
              <a:ext cx="88900" cy="88900"/>
            </a:xfrm>
            <a:custGeom>
              <a:avLst/>
              <a:gdLst>
                <a:gd name="T0" fmla="*/ 56 w 56"/>
                <a:gd name="T1" fmla="*/ 28 h 56"/>
                <a:gd name="T2" fmla="*/ 56 w 56"/>
                <a:gd name="T3" fmla="*/ 28 h 56"/>
                <a:gd name="T4" fmla="*/ 54 w 56"/>
                <a:gd name="T5" fmla="*/ 38 h 56"/>
                <a:gd name="T6" fmla="*/ 48 w 56"/>
                <a:gd name="T7" fmla="*/ 48 h 56"/>
                <a:gd name="T8" fmla="*/ 40 w 56"/>
                <a:gd name="T9" fmla="*/ 54 h 56"/>
                <a:gd name="T10" fmla="*/ 28 w 56"/>
                <a:gd name="T11" fmla="*/ 56 h 56"/>
                <a:gd name="T12" fmla="*/ 28 w 56"/>
                <a:gd name="T13" fmla="*/ 56 h 56"/>
                <a:gd name="T14" fmla="*/ 18 w 56"/>
                <a:gd name="T15" fmla="*/ 54 h 56"/>
                <a:gd name="T16" fmla="*/ 8 w 56"/>
                <a:gd name="T17" fmla="*/ 48 h 56"/>
                <a:gd name="T18" fmla="*/ 2 w 56"/>
                <a:gd name="T19" fmla="*/ 38 h 56"/>
                <a:gd name="T20" fmla="*/ 0 w 56"/>
                <a:gd name="T21" fmla="*/ 28 h 56"/>
                <a:gd name="T22" fmla="*/ 0 w 56"/>
                <a:gd name="T23" fmla="*/ 28 h 56"/>
                <a:gd name="T24" fmla="*/ 2 w 56"/>
                <a:gd name="T25" fmla="*/ 16 h 56"/>
                <a:gd name="T26" fmla="*/ 8 w 56"/>
                <a:gd name="T27" fmla="*/ 8 h 56"/>
                <a:gd name="T28" fmla="*/ 18 w 56"/>
                <a:gd name="T29" fmla="*/ 2 h 56"/>
                <a:gd name="T30" fmla="*/ 28 w 56"/>
                <a:gd name="T31" fmla="*/ 0 h 56"/>
                <a:gd name="T32" fmla="*/ 28 w 56"/>
                <a:gd name="T33" fmla="*/ 0 h 56"/>
                <a:gd name="T34" fmla="*/ 40 w 56"/>
                <a:gd name="T35" fmla="*/ 2 h 56"/>
                <a:gd name="T36" fmla="*/ 48 w 56"/>
                <a:gd name="T37" fmla="*/ 8 h 56"/>
                <a:gd name="T38" fmla="*/ 54 w 56"/>
                <a:gd name="T39" fmla="*/ 16 h 56"/>
                <a:gd name="T40" fmla="*/ 56 w 56"/>
                <a:gd name="T41" fmla="*/ 28 h 56"/>
                <a:gd name="T42" fmla="*/ 56 w 56"/>
                <a:gd name="T43"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56" y="28"/>
                  </a:moveTo>
                  <a:lnTo>
                    <a:pt x="56" y="28"/>
                  </a:lnTo>
                  <a:lnTo>
                    <a:pt x="54" y="38"/>
                  </a:lnTo>
                  <a:lnTo>
                    <a:pt x="48" y="48"/>
                  </a:lnTo>
                  <a:lnTo>
                    <a:pt x="40" y="54"/>
                  </a:lnTo>
                  <a:lnTo>
                    <a:pt x="28" y="56"/>
                  </a:lnTo>
                  <a:lnTo>
                    <a:pt x="28" y="56"/>
                  </a:lnTo>
                  <a:lnTo>
                    <a:pt x="18" y="54"/>
                  </a:lnTo>
                  <a:lnTo>
                    <a:pt x="8" y="48"/>
                  </a:lnTo>
                  <a:lnTo>
                    <a:pt x="2" y="38"/>
                  </a:lnTo>
                  <a:lnTo>
                    <a:pt x="0" y="28"/>
                  </a:lnTo>
                  <a:lnTo>
                    <a:pt x="0" y="28"/>
                  </a:lnTo>
                  <a:lnTo>
                    <a:pt x="2" y="16"/>
                  </a:lnTo>
                  <a:lnTo>
                    <a:pt x="8" y="8"/>
                  </a:lnTo>
                  <a:lnTo>
                    <a:pt x="18" y="2"/>
                  </a:lnTo>
                  <a:lnTo>
                    <a:pt x="28" y="0"/>
                  </a:lnTo>
                  <a:lnTo>
                    <a:pt x="28" y="0"/>
                  </a:lnTo>
                  <a:lnTo>
                    <a:pt x="40" y="2"/>
                  </a:lnTo>
                  <a:lnTo>
                    <a:pt x="48" y="8"/>
                  </a:lnTo>
                  <a:lnTo>
                    <a:pt x="54" y="16"/>
                  </a:lnTo>
                  <a:lnTo>
                    <a:pt x="56" y="28"/>
                  </a:lnTo>
                  <a:lnTo>
                    <a:pt x="56" y="28"/>
                  </a:lnTo>
                  <a:close/>
                </a:path>
              </a:pathLst>
            </a:custGeom>
            <a:solidFill>
              <a:srgbClr val="3F4B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211"/>
            <p:cNvSpPr>
              <a:spLocks/>
            </p:cNvSpPr>
            <p:nvPr/>
          </p:nvSpPr>
          <p:spPr bwMode="auto">
            <a:xfrm>
              <a:off x="14435138" y="4152900"/>
              <a:ext cx="88900" cy="88900"/>
            </a:xfrm>
            <a:custGeom>
              <a:avLst/>
              <a:gdLst>
                <a:gd name="T0" fmla="*/ 56 w 56"/>
                <a:gd name="T1" fmla="*/ 28 h 56"/>
                <a:gd name="T2" fmla="*/ 56 w 56"/>
                <a:gd name="T3" fmla="*/ 28 h 56"/>
                <a:gd name="T4" fmla="*/ 54 w 56"/>
                <a:gd name="T5" fmla="*/ 40 h 56"/>
                <a:gd name="T6" fmla="*/ 48 w 56"/>
                <a:gd name="T7" fmla="*/ 48 h 56"/>
                <a:gd name="T8" fmla="*/ 38 w 56"/>
                <a:gd name="T9" fmla="*/ 54 h 56"/>
                <a:gd name="T10" fmla="*/ 28 w 56"/>
                <a:gd name="T11" fmla="*/ 56 h 56"/>
                <a:gd name="T12" fmla="*/ 28 w 56"/>
                <a:gd name="T13" fmla="*/ 56 h 56"/>
                <a:gd name="T14" fmla="*/ 16 w 56"/>
                <a:gd name="T15" fmla="*/ 54 h 56"/>
                <a:gd name="T16" fmla="*/ 8 w 56"/>
                <a:gd name="T17" fmla="*/ 48 h 56"/>
                <a:gd name="T18" fmla="*/ 2 w 56"/>
                <a:gd name="T19" fmla="*/ 40 h 56"/>
                <a:gd name="T20" fmla="*/ 0 w 56"/>
                <a:gd name="T21" fmla="*/ 28 h 56"/>
                <a:gd name="T22" fmla="*/ 0 w 56"/>
                <a:gd name="T23" fmla="*/ 28 h 56"/>
                <a:gd name="T24" fmla="*/ 2 w 56"/>
                <a:gd name="T25" fmla="*/ 18 h 56"/>
                <a:gd name="T26" fmla="*/ 8 w 56"/>
                <a:gd name="T27" fmla="*/ 8 h 56"/>
                <a:gd name="T28" fmla="*/ 16 w 56"/>
                <a:gd name="T29" fmla="*/ 2 h 56"/>
                <a:gd name="T30" fmla="*/ 28 w 56"/>
                <a:gd name="T31" fmla="*/ 0 h 56"/>
                <a:gd name="T32" fmla="*/ 28 w 56"/>
                <a:gd name="T33" fmla="*/ 0 h 56"/>
                <a:gd name="T34" fmla="*/ 38 w 56"/>
                <a:gd name="T35" fmla="*/ 2 h 56"/>
                <a:gd name="T36" fmla="*/ 48 w 56"/>
                <a:gd name="T37" fmla="*/ 8 h 56"/>
                <a:gd name="T38" fmla="*/ 54 w 56"/>
                <a:gd name="T39" fmla="*/ 18 h 56"/>
                <a:gd name="T40" fmla="*/ 56 w 56"/>
                <a:gd name="T41" fmla="*/ 28 h 56"/>
                <a:gd name="T42" fmla="*/ 56 w 56"/>
                <a:gd name="T43"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56" y="28"/>
                  </a:moveTo>
                  <a:lnTo>
                    <a:pt x="56" y="28"/>
                  </a:lnTo>
                  <a:lnTo>
                    <a:pt x="54" y="40"/>
                  </a:lnTo>
                  <a:lnTo>
                    <a:pt x="48" y="48"/>
                  </a:lnTo>
                  <a:lnTo>
                    <a:pt x="38" y="54"/>
                  </a:lnTo>
                  <a:lnTo>
                    <a:pt x="28" y="56"/>
                  </a:lnTo>
                  <a:lnTo>
                    <a:pt x="28" y="56"/>
                  </a:lnTo>
                  <a:lnTo>
                    <a:pt x="16" y="54"/>
                  </a:lnTo>
                  <a:lnTo>
                    <a:pt x="8" y="48"/>
                  </a:lnTo>
                  <a:lnTo>
                    <a:pt x="2" y="40"/>
                  </a:lnTo>
                  <a:lnTo>
                    <a:pt x="0" y="28"/>
                  </a:lnTo>
                  <a:lnTo>
                    <a:pt x="0" y="28"/>
                  </a:lnTo>
                  <a:lnTo>
                    <a:pt x="2" y="18"/>
                  </a:lnTo>
                  <a:lnTo>
                    <a:pt x="8" y="8"/>
                  </a:lnTo>
                  <a:lnTo>
                    <a:pt x="16" y="2"/>
                  </a:lnTo>
                  <a:lnTo>
                    <a:pt x="28" y="0"/>
                  </a:lnTo>
                  <a:lnTo>
                    <a:pt x="28" y="0"/>
                  </a:lnTo>
                  <a:lnTo>
                    <a:pt x="38" y="2"/>
                  </a:lnTo>
                  <a:lnTo>
                    <a:pt x="48" y="8"/>
                  </a:lnTo>
                  <a:lnTo>
                    <a:pt x="54" y="18"/>
                  </a:lnTo>
                  <a:lnTo>
                    <a:pt x="56" y="28"/>
                  </a:lnTo>
                  <a:lnTo>
                    <a:pt x="56" y="28"/>
                  </a:lnTo>
                  <a:close/>
                </a:path>
              </a:pathLst>
            </a:custGeom>
            <a:solidFill>
              <a:srgbClr val="3F4B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4" name="Group 213"/>
          <p:cNvGrpSpPr/>
          <p:nvPr/>
        </p:nvGrpSpPr>
        <p:grpSpPr>
          <a:xfrm>
            <a:off x="9388813" y="2129111"/>
            <a:ext cx="1227886" cy="1227886"/>
            <a:chOff x="10856913" y="5257800"/>
            <a:chExt cx="2079625" cy="2079625"/>
          </a:xfrm>
        </p:grpSpPr>
        <p:sp>
          <p:nvSpPr>
            <p:cNvPr id="215" name="Freeform 5"/>
            <p:cNvSpPr>
              <a:spLocks/>
            </p:cNvSpPr>
            <p:nvPr/>
          </p:nvSpPr>
          <p:spPr bwMode="auto">
            <a:xfrm>
              <a:off x="10856913" y="5257800"/>
              <a:ext cx="2079625" cy="2079625"/>
            </a:xfrm>
            <a:custGeom>
              <a:avLst/>
              <a:gdLst>
                <a:gd name="T0" fmla="*/ 1310 w 1310"/>
                <a:gd name="T1" fmla="*/ 688 h 1310"/>
                <a:gd name="T2" fmla="*/ 1298 w 1310"/>
                <a:gd name="T3" fmla="*/ 788 h 1310"/>
                <a:gd name="T4" fmla="*/ 1272 w 1310"/>
                <a:gd name="T5" fmla="*/ 880 h 1310"/>
                <a:gd name="T6" fmla="*/ 1232 w 1310"/>
                <a:gd name="T7" fmla="*/ 968 h 1310"/>
                <a:gd name="T8" fmla="*/ 1180 w 1310"/>
                <a:gd name="T9" fmla="*/ 1048 h 1310"/>
                <a:gd name="T10" fmla="*/ 1118 w 1310"/>
                <a:gd name="T11" fmla="*/ 1118 h 1310"/>
                <a:gd name="T12" fmla="*/ 1048 w 1310"/>
                <a:gd name="T13" fmla="*/ 1180 h 1310"/>
                <a:gd name="T14" fmla="*/ 968 w 1310"/>
                <a:gd name="T15" fmla="*/ 1232 h 1310"/>
                <a:gd name="T16" fmla="*/ 880 w 1310"/>
                <a:gd name="T17" fmla="*/ 1270 h 1310"/>
                <a:gd name="T18" fmla="*/ 788 w 1310"/>
                <a:gd name="T19" fmla="*/ 1298 h 1310"/>
                <a:gd name="T20" fmla="*/ 690 w 1310"/>
                <a:gd name="T21" fmla="*/ 1310 h 1310"/>
                <a:gd name="T22" fmla="*/ 622 w 1310"/>
                <a:gd name="T23" fmla="*/ 1310 h 1310"/>
                <a:gd name="T24" fmla="*/ 524 w 1310"/>
                <a:gd name="T25" fmla="*/ 1298 h 1310"/>
                <a:gd name="T26" fmla="*/ 430 w 1310"/>
                <a:gd name="T27" fmla="*/ 1270 h 1310"/>
                <a:gd name="T28" fmla="*/ 344 w 1310"/>
                <a:gd name="T29" fmla="*/ 1232 h 1310"/>
                <a:gd name="T30" fmla="*/ 264 w 1310"/>
                <a:gd name="T31" fmla="*/ 1180 h 1310"/>
                <a:gd name="T32" fmla="*/ 192 w 1310"/>
                <a:gd name="T33" fmla="*/ 1118 h 1310"/>
                <a:gd name="T34" fmla="*/ 130 w 1310"/>
                <a:gd name="T35" fmla="*/ 1048 h 1310"/>
                <a:gd name="T36" fmla="*/ 80 w 1310"/>
                <a:gd name="T37" fmla="*/ 968 h 1310"/>
                <a:gd name="T38" fmla="*/ 40 w 1310"/>
                <a:gd name="T39" fmla="*/ 880 h 1310"/>
                <a:gd name="T40" fmla="*/ 14 w 1310"/>
                <a:gd name="T41" fmla="*/ 788 h 1310"/>
                <a:gd name="T42" fmla="*/ 0 w 1310"/>
                <a:gd name="T43" fmla="*/ 688 h 1310"/>
                <a:gd name="T44" fmla="*/ 0 w 1310"/>
                <a:gd name="T45" fmla="*/ 622 h 1310"/>
                <a:gd name="T46" fmla="*/ 14 w 1310"/>
                <a:gd name="T47" fmla="*/ 522 h 1310"/>
                <a:gd name="T48" fmla="*/ 40 w 1310"/>
                <a:gd name="T49" fmla="*/ 430 h 1310"/>
                <a:gd name="T50" fmla="*/ 80 w 1310"/>
                <a:gd name="T51" fmla="*/ 342 h 1310"/>
                <a:gd name="T52" fmla="*/ 130 w 1310"/>
                <a:gd name="T53" fmla="*/ 262 h 1310"/>
                <a:gd name="T54" fmla="*/ 192 w 1310"/>
                <a:gd name="T55" fmla="*/ 192 h 1310"/>
                <a:gd name="T56" fmla="*/ 264 w 1310"/>
                <a:gd name="T57" fmla="*/ 130 h 1310"/>
                <a:gd name="T58" fmla="*/ 344 w 1310"/>
                <a:gd name="T59" fmla="*/ 78 h 1310"/>
                <a:gd name="T60" fmla="*/ 430 w 1310"/>
                <a:gd name="T61" fmla="*/ 40 h 1310"/>
                <a:gd name="T62" fmla="*/ 524 w 1310"/>
                <a:gd name="T63" fmla="*/ 12 h 1310"/>
                <a:gd name="T64" fmla="*/ 622 w 1310"/>
                <a:gd name="T65" fmla="*/ 0 h 1310"/>
                <a:gd name="T66" fmla="*/ 690 w 1310"/>
                <a:gd name="T67" fmla="*/ 0 h 1310"/>
                <a:gd name="T68" fmla="*/ 788 w 1310"/>
                <a:gd name="T69" fmla="*/ 12 h 1310"/>
                <a:gd name="T70" fmla="*/ 880 w 1310"/>
                <a:gd name="T71" fmla="*/ 40 h 1310"/>
                <a:gd name="T72" fmla="*/ 968 w 1310"/>
                <a:gd name="T73" fmla="*/ 78 h 1310"/>
                <a:gd name="T74" fmla="*/ 1048 w 1310"/>
                <a:gd name="T75" fmla="*/ 130 h 1310"/>
                <a:gd name="T76" fmla="*/ 1118 w 1310"/>
                <a:gd name="T77" fmla="*/ 192 h 1310"/>
                <a:gd name="T78" fmla="*/ 1180 w 1310"/>
                <a:gd name="T79" fmla="*/ 262 h 1310"/>
                <a:gd name="T80" fmla="*/ 1232 w 1310"/>
                <a:gd name="T81" fmla="*/ 342 h 1310"/>
                <a:gd name="T82" fmla="*/ 1272 w 1310"/>
                <a:gd name="T83" fmla="*/ 430 h 1310"/>
                <a:gd name="T84" fmla="*/ 1298 w 1310"/>
                <a:gd name="T85" fmla="*/ 522 h 1310"/>
                <a:gd name="T86" fmla="*/ 1310 w 1310"/>
                <a:gd name="T87" fmla="*/ 622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0" h="1310">
                  <a:moveTo>
                    <a:pt x="1310" y="656"/>
                  </a:moveTo>
                  <a:lnTo>
                    <a:pt x="1310" y="656"/>
                  </a:lnTo>
                  <a:lnTo>
                    <a:pt x="1310" y="688"/>
                  </a:lnTo>
                  <a:lnTo>
                    <a:pt x="1308" y="722"/>
                  </a:lnTo>
                  <a:lnTo>
                    <a:pt x="1304" y="754"/>
                  </a:lnTo>
                  <a:lnTo>
                    <a:pt x="1298" y="788"/>
                  </a:lnTo>
                  <a:lnTo>
                    <a:pt x="1290" y="818"/>
                  </a:lnTo>
                  <a:lnTo>
                    <a:pt x="1282" y="850"/>
                  </a:lnTo>
                  <a:lnTo>
                    <a:pt x="1272" y="880"/>
                  </a:lnTo>
                  <a:lnTo>
                    <a:pt x="1260" y="910"/>
                  </a:lnTo>
                  <a:lnTo>
                    <a:pt x="1246" y="940"/>
                  </a:lnTo>
                  <a:lnTo>
                    <a:pt x="1232" y="968"/>
                  </a:lnTo>
                  <a:lnTo>
                    <a:pt x="1216" y="994"/>
                  </a:lnTo>
                  <a:lnTo>
                    <a:pt x="1200" y="1022"/>
                  </a:lnTo>
                  <a:lnTo>
                    <a:pt x="1180" y="1048"/>
                  </a:lnTo>
                  <a:lnTo>
                    <a:pt x="1162" y="1072"/>
                  </a:lnTo>
                  <a:lnTo>
                    <a:pt x="1140" y="1096"/>
                  </a:lnTo>
                  <a:lnTo>
                    <a:pt x="1118" y="1118"/>
                  </a:lnTo>
                  <a:lnTo>
                    <a:pt x="1096" y="1140"/>
                  </a:lnTo>
                  <a:lnTo>
                    <a:pt x="1072" y="1160"/>
                  </a:lnTo>
                  <a:lnTo>
                    <a:pt x="1048" y="1180"/>
                  </a:lnTo>
                  <a:lnTo>
                    <a:pt x="1022" y="1198"/>
                  </a:lnTo>
                  <a:lnTo>
                    <a:pt x="996" y="1216"/>
                  </a:lnTo>
                  <a:lnTo>
                    <a:pt x="968" y="1232"/>
                  </a:lnTo>
                  <a:lnTo>
                    <a:pt x="940" y="1246"/>
                  </a:lnTo>
                  <a:lnTo>
                    <a:pt x="910" y="1260"/>
                  </a:lnTo>
                  <a:lnTo>
                    <a:pt x="880" y="1270"/>
                  </a:lnTo>
                  <a:lnTo>
                    <a:pt x="850" y="1282"/>
                  </a:lnTo>
                  <a:lnTo>
                    <a:pt x="820" y="1290"/>
                  </a:lnTo>
                  <a:lnTo>
                    <a:pt x="788" y="1298"/>
                  </a:lnTo>
                  <a:lnTo>
                    <a:pt x="756" y="1304"/>
                  </a:lnTo>
                  <a:lnTo>
                    <a:pt x="722" y="1308"/>
                  </a:lnTo>
                  <a:lnTo>
                    <a:pt x="690" y="1310"/>
                  </a:lnTo>
                  <a:lnTo>
                    <a:pt x="656" y="1310"/>
                  </a:lnTo>
                  <a:lnTo>
                    <a:pt x="656" y="1310"/>
                  </a:lnTo>
                  <a:lnTo>
                    <a:pt x="622" y="1310"/>
                  </a:lnTo>
                  <a:lnTo>
                    <a:pt x="588" y="1308"/>
                  </a:lnTo>
                  <a:lnTo>
                    <a:pt x="556" y="1304"/>
                  </a:lnTo>
                  <a:lnTo>
                    <a:pt x="524" y="1298"/>
                  </a:lnTo>
                  <a:lnTo>
                    <a:pt x="492" y="1290"/>
                  </a:lnTo>
                  <a:lnTo>
                    <a:pt x="460" y="1282"/>
                  </a:lnTo>
                  <a:lnTo>
                    <a:pt x="430" y="1270"/>
                  </a:lnTo>
                  <a:lnTo>
                    <a:pt x="400" y="1260"/>
                  </a:lnTo>
                  <a:lnTo>
                    <a:pt x="372" y="1246"/>
                  </a:lnTo>
                  <a:lnTo>
                    <a:pt x="344" y="1232"/>
                  </a:lnTo>
                  <a:lnTo>
                    <a:pt x="316" y="1216"/>
                  </a:lnTo>
                  <a:lnTo>
                    <a:pt x="290" y="1198"/>
                  </a:lnTo>
                  <a:lnTo>
                    <a:pt x="264" y="1180"/>
                  </a:lnTo>
                  <a:lnTo>
                    <a:pt x="238" y="1160"/>
                  </a:lnTo>
                  <a:lnTo>
                    <a:pt x="214" y="1140"/>
                  </a:lnTo>
                  <a:lnTo>
                    <a:pt x="192" y="1118"/>
                  </a:lnTo>
                  <a:lnTo>
                    <a:pt x="170" y="1096"/>
                  </a:lnTo>
                  <a:lnTo>
                    <a:pt x="150" y="1072"/>
                  </a:lnTo>
                  <a:lnTo>
                    <a:pt x="130" y="1048"/>
                  </a:lnTo>
                  <a:lnTo>
                    <a:pt x="112" y="1022"/>
                  </a:lnTo>
                  <a:lnTo>
                    <a:pt x="94" y="994"/>
                  </a:lnTo>
                  <a:lnTo>
                    <a:pt x="80" y="968"/>
                  </a:lnTo>
                  <a:lnTo>
                    <a:pt x="64" y="940"/>
                  </a:lnTo>
                  <a:lnTo>
                    <a:pt x="52" y="910"/>
                  </a:lnTo>
                  <a:lnTo>
                    <a:pt x="40" y="880"/>
                  </a:lnTo>
                  <a:lnTo>
                    <a:pt x="30" y="850"/>
                  </a:lnTo>
                  <a:lnTo>
                    <a:pt x="20" y="818"/>
                  </a:lnTo>
                  <a:lnTo>
                    <a:pt x="14" y="788"/>
                  </a:lnTo>
                  <a:lnTo>
                    <a:pt x="8" y="754"/>
                  </a:lnTo>
                  <a:lnTo>
                    <a:pt x="4" y="722"/>
                  </a:lnTo>
                  <a:lnTo>
                    <a:pt x="0" y="688"/>
                  </a:lnTo>
                  <a:lnTo>
                    <a:pt x="0" y="656"/>
                  </a:lnTo>
                  <a:lnTo>
                    <a:pt x="0" y="656"/>
                  </a:lnTo>
                  <a:lnTo>
                    <a:pt x="0" y="622"/>
                  </a:lnTo>
                  <a:lnTo>
                    <a:pt x="4" y="588"/>
                  </a:lnTo>
                  <a:lnTo>
                    <a:pt x="8" y="556"/>
                  </a:lnTo>
                  <a:lnTo>
                    <a:pt x="14" y="522"/>
                  </a:lnTo>
                  <a:lnTo>
                    <a:pt x="20" y="492"/>
                  </a:lnTo>
                  <a:lnTo>
                    <a:pt x="30" y="460"/>
                  </a:lnTo>
                  <a:lnTo>
                    <a:pt x="40" y="430"/>
                  </a:lnTo>
                  <a:lnTo>
                    <a:pt x="52" y="400"/>
                  </a:lnTo>
                  <a:lnTo>
                    <a:pt x="64" y="370"/>
                  </a:lnTo>
                  <a:lnTo>
                    <a:pt x="80" y="342"/>
                  </a:lnTo>
                  <a:lnTo>
                    <a:pt x="94" y="316"/>
                  </a:lnTo>
                  <a:lnTo>
                    <a:pt x="112" y="288"/>
                  </a:lnTo>
                  <a:lnTo>
                    <a:pt x="130" y="262"/>
                  </a:lnTo>
                  <a:lnTo>
                    <a:pt x="150" y="238"/>
                  </a:lnTo>
                  <a:lnTo>
                    <a:pt x="170" y="214"/>
                  </a:lnTo>
                  <a:lnTo>
                    <a:pt x="192" y="192"/>
                  </a:lnTo>
                  <a:lnTo>
                    <a:pt x="214" y="170"/>
                  </a:lnTo>
                  <a:lnTo>
                    <a:pt x="238" y="150"/>
                  </a:lnTo>
                  <a:lnTo>
                    <a:pt x="264" y="130"/>
                  </a:lnTo>
                  <a:lnTo>
                    <a:pt x="290" y="112"/>
                  </a:lnTo>
                  <a:lnTo>
                    <a:pt x="316" y="94"/>
                  </a:lnTo>
                  <a:lnTo>
                    <a:pt x="344" y="78"/>
                  </a:lnTo>
                  <a:lnTo>
                    <a:pt x="372" y="64"/>
                  </a:lnTo>
                  <a:lnTo>
                    <a:pt x="400" y="52"/>
                  </a:lnTo>
                  <a:lnTo>
                    <a:pt x="430" y="40"/>
                  </a:lnTo>
                  <a:lnTo>
                    <a:pt x="460" y="30"/>
                  </a:lnTo>
                  <a:lnTo>
                    <a:pt x="492" y="20"/>
                  </a:lnTo>
                  <a:lnTo>
                    <a:pt x="524" y="12"/>
                  </a:lnTo>
                  <a:lnTo>
                    <a:pt x="556" y="8"/>
                  </a:lnTo>
                  <a:lnTo>
                    <a:pt x="588" y="2"/>
                  </a:lnTo>
                  <a:lnTo>
                    <a:pt x="622" y="0"/>
                  </a:lnTo>
                  <a:lnTo>
                    <a:pt x="656" y="0"/>
                  </a:lnTo>
                  <a:lnTo>
                    <a:pt x="656" y="0"/>
                  </a:lnTo>
                  <a:lnTo>
                    <a:pt x="690" y="0"/>
                  </a:lnTo>
                  <a:lnTo>
                    <a:pt x="722" y="2"/>
                  </a:lnTo>
                  <a:lnTo>
                    <a:pt x="756" y="8"/>
                  </a:lnTo>
                  <a:lnTo>
                    <a:pt x="788" y="12"/>
                  </a:lnTo>
                  <a:lnTo>
                    <a:pt x="820" y="20"/>
                  </a:lnTo>
                  <a:lnTo>
                    <a:pt x="850" y="30"/>
                  </a:lnTo>
                  <a:lnTo>
                    <a:pt x="880" y="40"/>
                  </a:lnTo>
                  <a:lnTo>
                    <a:pt x="910" y="52"/>
                  </a:lnTo>
                  <a:lnTo>
                    <a:pt x="940" y="64"/>
                  </a:lnTo>
                  <a:lnTo>
                    <a:pt x="968" y="78"/>
                  </a:lnTo>
                  <a:lnTo>
                    <a:pt x="996" y="94"/>
                  </a:lnTo>
                  <a:lnTo>
                    <a:pt x="1022" y="112"/>
                  </a:lnTo>
                  <a:lnTo>
                    <a:pt x="1048" y="130"/>
                  </a:lnTo>
                  <a:lnTo>
                    <a:pt x="1072" y="150"/>
                  </a:lnTo>
                  <a:lnTo>
                    <a:pt x="1096" y="170"/>
                  </a:lnTo>
                  <a:lnTo>
                    <a:pt x="1118" y="192"/>
                  </a:lnTo>
                  <a:lnTo>
                    <a:pt x="1140" y="214"/>
                  </a:lnTo>
                  <a:lnTo>
                    <a:pt x="1162" y="238"/>
                  </a:lnTo>
                  <a:lnTo>
                    <a:pt x="1180" y="262"/>
                  </a:lnTo>
                  <a:lnTo>
                    <a:pt x="1200" y="288"/>
                  </a:lnTo>
                  <a:lnTo>
                    <a:pt x="1216" y="316"/>
                  </a:lnTo>
                  <a:lnTo>
                    <a:pt x="1232" y="342"/>
                  </a:lnTo>
                  <a:lnTo>
                    <a:pt x="1246" y="370"/>
                  </a:lnTo>
                  <a:lnTo>
                    <a:pt x="1260" y="400"/>
                  </a:lnTo>
                  <a:lnTo>
                    <a:pt x="1272" y="430"/>
                  </a:lnTo>
                  <a:lnTo>
                    <a:pt x="1282" y="460"/>
                  </a:lnTo>
                  <a:lnTo>
                    <a:pt x="1290" y="492"/>
                  </a:lnTo>
                  <a:lnTo>
                    <a:pt x="1298" y="522"/>
                  </a:lnTo>
                  <a:lnTo>
                    <a:pt x="1304" y="556"/>
                  </a:lnTo>
                  <a:lnTo>
                    <a:pt x="1308" y="588"/>
                  </a:lnTo>
                  <a:lnTo>
                    <a:pt x="1310" y="622"/>
                  </a:lnTo>
                  <a:lnTo>
                    <a:pt x="1310" y="656"/>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8"/>
            <p:cNvSpPr>
              <a:spLocks/>
            </p:cNvSpPr>
            <p:nvPr/>
          </p:nvSpPr>
          <p:spPr bwMode="auto">
            <a:xfrm>
              <a:off x="11987213" y="5508625"/>
              <a:ext cx="304800" cy="444500"/>
            </a:xfrm>
            <a:custGeom>
              <a:avLst/>
              <a:gdLst>
                <a:gd name="T0" fmla="*/ 172 w 192"/>
                <a:gd name="T1" fmla="*/ 32 h 280"/>
                <a:gd name="T2" fmla="*/ 172 w 192"/>
                <a:gd name="T3" fmla="*/ 32 h 280"/>
                <a:gd name="T4" fmla="*/ 164 w 192"/>
                <a:gd name="T5" fmla="*/ 30 h 280"/>
                <a:gd name="T6" fmla="*/ 156 w 192"/>
                <a:gd name="T7" fmla="*/ 32 h 280"/>
                <a:gd name="T8" fmla="*/ 150 w 192"/>
                <a:gd name="T9" fmla="*/ 34 h 280"/>
                <a:gd name="T10" fmla="*/ 142 w 192"/>
                <a:gd name="T11" fmla="*/ 38 h 280"/>
                <a:gd name="T12" fmla="*/ 128 w 192"/>
                <a:gd name="T13" fmla="*/ 50 h 280"/>
                <a:gd name="T14" fmla="*/ 116 w 192"/>
                <a:gd name="T15" fmla="*/ 66 h 280"/>
                <a:gd name="T16" fmla="*/ 106 w 192"/>
                <a:gd name="T17" fmla="*/ 84 h 280"/>
                <a:gd name="T18" fmla="*/ 96 w 192"/>
                <a:gd name="T19" fmla="*/ 102 h 280"/>
                <a:gd name="T20" fmla="*/ 82 w 192"/>
                <a:gd name="T21" fmla="*/ 132 h 280"/>
                <a:gd name="T22" fmla="*/ 82 w 192"/>
                <a:gd name="T23" fmla="*/ 132 h 280"/>
                <a:gd name="T24" fmla="*/ 66 w 192"/>
                <a:gd name="T25" fmla="*/ 166 h 280"/>
                <a:gd name="T26" fmla="*/ 54 w 192"/>
                <a:gd name="T27" fmla="*/ 200 h 280"/>
                <a:gd name="T28" fmla="*/ 30 w 192"/>
                <a:gd name="T29" fmla="*/ 268 h 280"/>
                <a:gd name="T30" fmla="*/ 30 w 192"/>
                <a:gd name="T31" fmla="*/ 268 h 280"/>
                <a:gd name="T32" fmla="*/ 26 w 192"/>
                <a:gd name="T33" fmla="*/ 274 h 280"/>
                <a:gd name="T34" fmla="*/ 22 w 192"/>
                <a:gd name="T35" fmla="*/ 278 h 280"/>
                <a:gd name="T36" fmla="*/ 16 w 192"/>
                <a:gd name="T37" fmla="*/ 280 h 280"/>
                <a:gd name="T38" fmla="*/ 10 w 192"/>
                <a:gd name="T39" fmla="*/ 278 h 280"/>
                <a:gd name="T40" fmla="*/ 6 w 192"/>
                <a:gd name="T41" fmla="*/ 276 h 280"/>
                <a:gd name="T42" fmla="*/ 2 w 192"/>
                <a:gd name="T43" fmla="*/ 272 h 280"/>
                <a:gd name="T44" fmla="*/ 0 w 192"/>
                <a:gd name="T45" fmla="*/ 268 h 280"/>
                <a:gd name="T46" fmla="*/ 0 w 192"/>
                <a:gd name="T47" fmla="*/ 260 h 280"/>
                <a:gd name="T48" fmla="*/ 0 w 192"/>
                <a:gd name="T49" fmla="*/ 260 h 280"/>
                <a:gd name="T50" fmla="*/ 14 w 192"/>
                <a:gd name="T51" fmla="*/ 218 h 280"/>
                <a:gd name="T52" fmla="*/ 30 w 192"/>
                <a:gd name="T53" fmla="*/ 176 h 280"/>
                <a:gd name="T54" fmla="*/ 48 w 192"/>
                <a:gd name="T55" fmla="*/ 134 h 280"/>
                <a:gd name="T56" fmla="*/ 68 w 192"/>
                <a:gd name="T57" fmla="*/ 94 h 280"/>
                <a:gd name="T58" fmla="*/ 68 w 192"/>
                <a:gd name="T59" fmla="*/ 94 h 280"/>
                <a:gd name="T60" fmla="*/ 86 w 192"/>
                <a:gd name="T61" fmla="*/ 60 h 280"/>
                <a:gd name="T62" fmla="*/ 98 w 192"/>
                <a:gd name="T63" fmla="*/ 44 h 280"/>
                <a:gd name="T64" fmla="*/ 112 w 192"/>
                <a:gd name="T65" fmla="*/ 28 h 280"/>
                <a:gd name="T66" fmla="*/ 126 w 192"/>
                <a:gd name="T67" fmla="*/ 14 h 280"/>
                <a:gd name="T68" fmla="*/ 142 w 192"/>
                <a:gd name="T69" fmla="*/ 6 h 280"/>
                <a:gd name="T70" fmla="*/ 152 w 192"/>
                <a:gd name="T71" fmla="*/ 2 h 280"/>
                <a:gd name="T72" fmla="*/ 160 w 192"/>
                <a:gd name="T73" fmla="*/ 0 h 280"/>
                <a:gd name="T74" fmla="*/ 170 w 192"/>
                <a:gd name="T75" fmla="*/ 0 h 280"/>
                <a:gd name="T76" fmla="*/ 180 w 192"/>
                <a:gd name="T77" fmla="*/ 2 h 280"/>
                <a:gd name="T78" fmla="*/ 180 w 192"/>
                <a:gd name="T79" fmla="*/ 2 h 280"/>
                <a:gd name="T80" fmla="*/ 186 w 192"/>
                <a:gd name="T81" fmla="*/ 6 h 280"/>
                <a:gd name="T82" fmla="*/ 190 w 192"/>
                <a:gd name="T83" fmla="*/ 10 h 280"/>
                <a:gd name="T84" fmla="*/ 192 w 192"/>
                <a:gd name="T85" fmla="*/ 14 h 280"/>
                <a:gd name="T86" fmla="*/ 190 w 192"/>
                <a:gd name="T87" fmla="*/ 20 h 280"/>
                <a:gd name="T88" fmla="*/ 188 w 192"/>
                <a:gd name="T89" fmla="*/ 26 h 280"/>
                <a:gd name="T90" fmla="*/ 184 w 192"/>
                <a:gd name="T91" fmla="*/ 30 h 280"/>
                <a:gd name="T92" fmla="*/ 180 w 192"/>
                <a:gd name="T93" fmla="*/ 32 h 280"/>
                <a:gd name="T94" fmla="*/ 172 w 192"/>
                <a:gd name="T95" fmla="*/ 32 h 280"/>
                <a:gd name="T96" fmla="*/ 172 w 192"/>
                <a:gd name="T97" fmla="*/ 3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280">
                  <a:moveTo>
                    <a:pt x="172" y="32"/>
                  </a:moveTo>
                  <a:lnTo>
                    <a:pt x="172" y="32"/>
                  </a:lnTo>
                  <a:lnTo>
                    <a:pt x="164" y="30"/>
                  </a:lnTo>
                  <a:lnTo>
                    <a:pt x="156" y="32"/>
                  </a:lnTo>
                  <a:lnTo>
                    <a:pt x="150" y="34"/>
                  </a:lnTo>
                  <a:lnTo>
                    <a:pt x="142" y="38"/>
                  </a:lnTo>
                  <a:lnTo>
                    <a:pt x="128" y="50"/>
                  </a:lnTo>
                  <a:lnTo>
                    <a:pt x="116" y="66"/>
                  </a:lnTo>
                  <a:lnTo>
                    <a:pt x="106" y="84"/>
                  </a:lnTo>
                  <a:lnTo>
                    <a:pt x="96" y="102"/>
                  </a:lnTo>
                  <a:lnTo>
                    <a:pt x="82" y="132"/>
                  </a:lnTo>
                  <a:lnTo>
                    <a:pt x="82" y="132"/>
                  </a:lnTo>
                  <a:lnTo>
                    <a:pt x="66" y="166"/>
                  </a:lnTo>
                  <a:lnTo>
                    <a:pt x="54" y="200"/>
                  </a:lnTo>
                  <a:lnTo>
                    <a:pt x="30" y="268"/>
                  </a:lnTo>
                  <a:lnTo>
                    <a:pt x="30" y="268"/>
                  </a:lnTo>
                  <a:lnTo>
                    <a:pt x="26" y="274"/>
                  </a:lnTo>
                  <a:lnTo>
                    <a:pt x="22" y="278"/>
                  </a:lnTo>
                  <a:lnTo>
                    <a:pt x="16" y="280"/>
                  </a:lnTo>
                  <a:lnTo>
                    <a:pt x="10" y="278"/>
                  </a:lnTo>
                  <a:lnTo>
                    <a:pt x="6" y="276"/>
                  </a:lnTo>
                  <a:lnTo>
                    <a:pt x="2" y="272"/>
                  </a:lnTo>
                  <a:lnTo>
                    <a:pt x="0" y="268"/>
                  </a:lnTo>
                  <a:lnTo>
                    <a:pt x="0" y="260"/>
                  </a:lnTo>
                  <a:lnTo>
                    <a:pt x="0" y="260"/>
                  </a:lnTo>
                  <a:lnTo>
                    <a:pt x="14" y="218"/>
                  </a:lnTo>
                  <a:lnTo>
                    <a:pt x="30" y="176"/>
                  </a:lnTo>
                  <a:lnTo>
                    <a:pt x="48" y="134"/>
                  </a:lnTo>
                  <a:lnTo>
                    <a:pt x="68" y="94"/>
                  </a:lnTo>
                  <a:lnTo>
                    <a:pt x="68" y="94"/>
                  </a:lnTo>
                  <a:lnTo>
                    <a:pt x="86" y="60"/>
                  </a:lnTo>
                  <a:lnTo>
                    <a:pt x="98" y="44"/>
                  </a:lnTo>
                  <a:lnTo>
                    <a:pt x="112" y="28"/>
                  </a:lnTo>
                  <a:lnTo>
                    <a:pt x="126" y="14"/>
                  </a:lnTo>
                  <a:lnTo>
                    <a:pt x="142" y="6"/>
                  </a:lnTo>
                  <a:lnTo>
                    <a:pt x="152" y="2"/>
                  </a:lnTo>
                  <a:lnTo>
                    <a:pt x="160" y="0"/>
                  </a:lnTo>
                  <a:lnTo>
                    <a:pt x="170" y="0"/>
                  </a:lnTo>
                  <a:lnTo>
                    <a:pt x="180" y="2"/>
                  </a:lnTo>
                  <a:lnTo>
                    <a:pt x="180" y="2"/>
                  </a:lnTo>
                  <a:lnTo>
                    <a:pt x="186" y="6"/>
                  </a:lnTo>
                  <a:lnTo>
                    <a:pt x="190" y="10"/>
                  </a:lnTo>
                  <a:lnTo>
                    <a:pt x="192" y="14"/>
                  </a:lnTo>
                  <a:lnTo>
                    <a:pt x="190" y="20"/>
                  </a:lnTo>
                  <a:lnTo>
                    <a:pt x="188" y="26"/>
                  </a:lnTo>
                  <a:lnTo>
                    <a:pt x="184" y="30"/>
                  </a:lnTo>
                  <a:lnTo>
                    <a:pt x="180" y="32"/>
                  </a:lnTo>
                  <a:lnTo>
                    <a:pt x="172" y="32"/>
                  </a:lnTo>
                  <a:lnTo>
                    <a:pt x="172" y="32"/>
                  </a:lnTo>
                  <a:close/>
                </a:path>
              </a:pathLst>
            </a:custGeom>
            <a:solidFill>
              <a:srgbClr val="F5F3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9"/>
            <p:cNvSpPr>
              <a:spLocks/>
            </p:cNvSpPr>
            <p:nvPr/>
          </p:nvSpPr>
          <p:spPr bwMode="auto">
            <a:xfrm>
              <a:off x="11456988" y="5930900"/>
              <a:ext cx="869950" cy="1155700"/>
            </a:xfrm>
            <a:custGeom>
              <a:avLst/>
              <a:gdLst>
                <a:gd name="T0" fmla="*/ 548 w 548"/>
                <a:gd name="T1" fmla="*/ 164 h 728"/>
                <a:gd name="T2" fmla="*/ 548 w 548"/>
                <a:gd name="T3" fmla="*/ 164 h 728"/>
                <a:gd name="T4" fmla="*/ 548 w 548"/>
                <a:gd name="T5" fmla="*/ 156 h 728"/>
                <a:gd name="T6" fmla="*/ 548 w 548"/>
                <a:gd name="T7" fmla="*/ 148 h 728"/>
                <a:gd name="T8" fmla="*/ 544 w 548"/>
                <a:gd name="T9" fmla="*/ 140 h 728"/>
                <a:gd name="T10" fmla="*/ 540 w 548"/>
                <a:gd name="T11" fmla="*/ 134 h 728"/>
                <a:gd name="T12" fmla="*/ 408 w 548"/>
                <a:gd name="T13" fmla="*/ 10 h 728"/>
                <a:gd name="T14" fmla="*/ 408 w 548"/>
                <a:gd name="T15" fmla="*/ 10 h 728"/>
                <a:gd name="T16" fmla="*/ 402 w 548"/>
                <a:gd name="T17" fmla="*/ 6 h 728"/>
                <a:gd name="T18" fmla="*/ 394 w 548"/>
                <a:gd name="T19" fmla="*/ 2 h 728"/>
                <a:gd name="T20" fmla="*/ 384 w 548"/>
                <a:gd name="T21" fmla="*/ 0 h 728"/>
                <a:gd name="T22" fmla="*/ 376 w 548"/>
                <a:gd name="T23" fmla="*/ 0 h 728"/>
                <a:gd name="T24" fmla="*/ 198 w 548"/>
                <a:gd name="T25" fmla="*/ 26 h 728"/>
                <a:gd name="T26" fmla="*/ 198 w 548"/>
                <a:gd name="T27" fmla="*/ 26 h 728"/>
                <a:gd name="T28" fmla="*/ 190 w 548"/>
                <a:gd name="T29" fmla="*/ 28 h 728"/>
                <a:gd name="T30" fmla="*/ 184 w 548"/>
                <a:gd name="T31" fmla="*/ 34 h 728"/>
                <a:gd name="T32" fmla="*/ 178 w 548"/>
                <a:gd name="T33" fmla="*/ 40 h 728"/>
                <a:gd name="T34" fmla="*/ 174 w 548"/>
                <a:gd name="T35" fmla="*/ 46 h 728"/>
                <a:gd name="T36" fmla="*/ 0 w 548"/>
                <a:gd name="T37" fmla="*/ 596 h 728"/>
                <a:gd name="T38" fmla="*/ 0 w 548"/>
                <a:gd name="T39" fmla="*/ 596 h 728"/>
                <a:gd name="T40" fmla="*/ 0 w 548"/>
                <a:gd name="T41" fmla="*/ 604 h 728"/>
                <a:gd name="T42" fmla="*/ 2 w 548"/>
                <a:gd name="T43" fmla="*/ 610 h 728"/>
                <a:gd name="T44" fmla="*/ 6 w 548"/>
                <a:gd name="T45" fmla="*/ 616 h 728"/>
                <a:gd name="T46" fmla="*/ 12 w 548"/>
                <a:gd name="T47" fmla="*/ 620 h 728"/>
                <a:gd name="T48" fmla="*/ 164 w 548"/>
                <a:gd name="T49" fmla="*/ 668 h 728"/>
                <a:gd name="T50" fmla="*/ 164 w 548"/>
                <a:gd name="T51" fmla="*/ 668 h 728"/>
                <a:gd name="T52" fmla="*/ 200 w 548"/>
                <a:gd name="T53" fmla="*/ 678 h 728"/>
                <a:gd name="T54" fmla="*/ 352 w 548"/>
                <a:gd name="T55" fmla="*/ 726 h 728"/>
                <a:gd name="T56" fmla="*/ 352 w 548"/>
                <a:gd name="T57" fmla="*/ 726 h 728"/>
                <a:gd name="T58" fmla="*/ 358 w 548"/>
                <a:gd name="T59" fmla="*/ 728 h 728"/>
                <a:gd name="T60" fmla="*/ 366 w 548"/>
                <a:gd name="T61" fmla="*/ 726 h 728"/>
                <a:gd name="T62" fmla="*/ 370 w 548"/>
                <a:gd name="T63" fmla="*/ 722 h 728"/>
                <a:gd name="T64" fmla="*/ 374 w 548"/>
                <a:gd name="T65" fmla="*/ 714 h 728"/>
                <a:gd name="T66" fmla="*/ 548 w 548"/>
                <a:gd name="T67" fmla="*/ 16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8" h="728">
                  <a:moveTo>
                    <a:pt x="548" y="164"/>
                  </a:moveTo>
                  <a:lnTo>
                    <a:pt x="548" y="164"/>
                  </a:lnTo>
                  <a:lnTo>
                    <a:pt x="548" y="156"/>
                  </a:lnTo>
                  <a:lnTo>
                    <a:pt x="548" y="148"/>
                  </a:lnTo>
                  <a:lnTo>
                    <a:pt x="544" y="140"/>
                  </a:lnTo>
                  <a:lnTo>
                    <a:pt x="540" y="134"/>
                  </a:lnTo>
                  <a:lnTo>
                    <a:pt x="408" y="10"/>
                  </a:lnTo>
                  <a:lnTo>
                    <a:pt x="408" y="10"/>
                  </a:lnTo>
                  <a:lnTo>
                    <a:pt x="402" y="6"/>
                  </a:lnTo>
                  <a:lnTo>
                    <a:pt x="394" y="2"/>
                  </a:lnTo>
                  <a:lnTo>
                    <a:pt x="384" y="0"/>
                  </a:lnTo>
                  <a:lnTo>
                    <a:pt x="376" y="0"/>
                  </a:lnTo>
                  <a:lnTo>
                    <a:pt x="198" y="26"/>
                  </a:lnTo>
                  <a:lnTo>
                    <a:pt x="198" y="26"/>
                  </a:lnTo>
                  <a:lnTo>
                    <a:pt x="190" y="28"/>
                  </a:lnTo>
                  <a:lnTo>
                    <a:pt x="184" y="34"/>
                  </a:lnTo>
                  <a:lnTo>
                    <a:pt x="178" y="40"/>
                  </a:lnTo>
                  <a:lnTo>
                    <a:pt x="174" y="46"/>
                  </a:lnTo>
                  <a:lnTo>
                    <a:pt x="0" y="596"/>
                  </a:lnTo>
                  <a:lnTo>
                    <a:pt x="0" y="596"/>
                  </a:lnTo>
                  <a:lnTo>
                    <a:pt x="0" y="604"/>
                  </a:lnTo>
                  <a:lnTo>
                    <a:pt x="2" y="610"/>
                  </a:lnTo>
                  <a:lnTo>
                    <a:pt x="6" y="616"/>
                  </a:lnTo>
                  <a:lnTo>
                    <a:pt x="12" y="620"/>
                  </a:lnTo>
                  <a:lnTo>
                    <a:pt x="164" y="668"/>
                  </a:lnTo>
                  <a:lnTo>
                    <a:pt x="164" y="668"/>
                  </a:lnTo>
                  <a:lnTo>
                    <a:pt x="200" y="678"/>
                  </a:lnTo>
                  <a:lnTo>
                    <a:pt x="352" y="726"/>
                  </a:lnTo>
                  <a:lnTo>
                    <a:pt x="352" y="726"/>
                  </a:lnTo>
                  <a:lnTo>
                    <a:pt x="358" y="728"/>
                  </a:lnTo>
                  <a:lnTo>
                    <a:pt x="366" y="726"/>
                  </a:lnTo>
                  <a:lnTo>
                    <a:pt x="370" y="722"/>
                  </a:lnTo>
                  <a:lnTo>
                    <a:pt x="374" y="714"/>
                  </a:lnTo>
                  <a:lnTo>
                    <a:pt x="548" y="164"/>
                  </a:lnTo>
                  <a:close/>
                </a:path>
              </a:pathLst>
            </a:cu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10"/>
            <p:cNvSpPr>
              <a:spLocks/>
            </p:cNvSpPr>
            <p:nvPr/>
          </p:nvSpPr>
          <p:spPr bwMode="auto">
            <a:xfrm>
              <a:off x="11980863" y="6000750"/>
              <a:ext cx="127000" cy="127000"/>
            </a:xfrm>
            <a:custGeom>
              <a:avLst/>
              <a:gdLst>
                <a:gd name="T0" fmla="*/ 2 w 80"/>
                <a:gd name="T1" fmla="*/ 28 h 80"/>
                <a:gd name="T2" fmla="*/ 2 w 80"/>
                <a:gd name="T3" fmla="*/ 28 h 80"/>
                <a:gd name="T4" fmla="*/ 6 w 80"/>
                <a:gd name="T5" fmla="*/ 20 h 80"/>
                <a:gd name="T6" fmla="*/ 10 w 80"/>
                <a:gd name="T7" fmla="*/ 14 h 80"/>
                <a:gd name="T8" fmla="*/ 16 w 80"/>
                <a:gd name="T9" fmla="*/ 8 h 80"/>
                <a:gd name="T10" fmla="*/ 22 w 80"/>
                <a:gd name="T11" fmla="*/ 4 h 80"/>
                <a:gd name="T12" fmla="*/ 30 w 80"/>
                <a:gd name="T13" fmla="*/ 2 h 80"/>
                <a:gd name="T14" fmla="*/ 36 w 80"/>
                <a:gd name="T15" fmla="*/ 0 h 80"/>
                <a:gd name="T16" fmla="*/ 44 w 80"/>
                <a:gd name="T17" fmla="*/ 0 h 80"/>
                <a:gd name="T18" fmla="*/ 52 w 80"/>
                <a:gd name="T19" fmla="*/ 2 h 80"/>
                <a:gd name="T20" fmla="*/ 52 w 80"/>
                <a:gd name="T21" fmla="*/ 2 h 80"/>
                <a:gd name="T22" fmla="*/ 60 w 80"/>
                <a:gd name="T23" fmla="*/ 4 h 80"/>
                <a:gd name="T24" fmla="*/ 66 w 80"/>
                <a:gd name="T25" fmla="*/ 8 h 80"/>
                <a:gd name="T26" fmla="*/ 72 w 80"/>
                <a:gd name="T27" fmla="*/ 14 h 80"/>
                <a:gd name="T28" fmla="*/ 76 w 80"/>
                <a:gd name="T29" fmla="*/ 22 h 80"/>
                <a:gd name="T30" fmla="*/ 78 w 80"/>
                <a:gd name="T31" fmla="*/ 28 h 80"/>
                <a:gd name="T32" fmla="*/ 80 w 80"/>
                <a:gd name="T33" fmla="*/ 36 h 80"/>
                <a:gd name="T34" fmla="*/ 80 w 80"/>
                <a:gd name="T35" fmla="*/ 44 h 80"/>
                <a:gd name="T36" fmla="*/ 78 w 80"/>
                <a:gd name="T37" fmla="*/ 52 h 80"/>
                <a:gd name="T38" fmla="*/ 78 w 80"/>
                <a:gd name="T39" fmla="*/ 52 h 80"/>
                <a:gd name="T40" fmla="*/ 74 w 80"/>
                <a:gd name="T41" fmla="*/ 60 h 80"/>
                <a:gd name="T42" fmla="*/ 70 w 80"/>
                <a:gd name="T43" fmla="*/ 66 h 80"/>
                <a:gd name="T44" fmla="*/ 64 w 80"/>
                <a:gd name="T45" fmla="*/ 72 h 80"/>
                <a:gd name="T46" fmla="*/ 58 w 80"/>
                <a:gd name="T47" fmla="*/ 76 h 80"/>
                <a:gd name="T48" fmla="*/ 50 w 80"/>
                <a:gd name="T49" fmla="*/ 80 h 80"/>
                <a:gd name="T50" fmla="*/ 44 w 80"/>
                <a:gd name="T51" fmla="*/ 80 h 80"/>
                <a:gd name="T52" fmla="*/ 36 w 80"/>
                <a:gd name="T53" fmla="*/ 80 h 80"/>
                <a:gd name="T54" fmla="*/ 28 w 80"/>
                <a:gd name="T55" fmla="*/ 80 h 80"/>
                <a:gd name="T56" fmla="*/ 28 w 80"/>
                <a:gd name="T57" fmla="*/ 80 h 80"/>
                <a:gd name="T58" fmla="*/ 20 w 80"/>
                <a:gd name="T59" fmla="*/ 76 h 80"/>
                <a:gd name="T60" fmla="*/ 14 w 80"/>
                <a:gd name="T61" fmla="*/ 72 h 80"/>
                <a:gd name="T62" fmla="*/ 8 w 80"/>
                <a:gd name="T63" fmla="*/ 66 h 80"/>
                <a:gd name="T64" fmla="*/ 4 w 80"/>
                <a:gd name="T65" fmla="*/ 60 h 80"/>
                <a:gd name="T66" fmla="*/ 2 w 80"/>
                <a:gd name="T67" fmla="*/ 52 h 80"/>
                <a:gd name="T68" fmla="*/ 0 w 80"/>
                <a:gd name="T69" fmla="*/ 44 h 80"/>
                <a:gd name="T70" fmla="*/ 0 w 80"/>
                <a:gd name="T71" fmla="*/ 36 h 80"/>
                <a:gd name="T72" fmla="*/ 2 w 80"/>
                <a:gd name="T73" fmla="*/ 28 h 80"/>
                <a:gd name="T74" fmla="*/ 2 w 80"/>
                <a:gd name="T75"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2" y="28"/>
                  </a:moveTo>
                  <a:lnTo>
                    <a:pt x="2" y="28"/>
                  </a:lnTo>
                  <a:lnTo>
                    <a:pt x="6" y="20"/>
                  </a:lnTo>
                  <a:lnTo>
                    <a:pt x="10" y="14"/>
                  </a:lnTo>
                  <a:lnTo>
                    <a:pt x="16" y="8"/>
                  </a:lnTo>
                  <a:lnTo>
                    <a:pt x="22" y="4"/>
                  </a:lnTo>
                  <a:lnTo>
                    <a:pt x="30" y="2"/>
                  </a:lnTo>
                  <a:lnTo>
                    <a:pt x="36" y="0"/>
                  </a:lnTo>
                  <a:lnTo>
                    <a:pt x="44" y="0"/>
                  </a:lnTo>
                  <a:lnTo>
                    <a:pt x="52" y="2"/>
                  </a:lnTo>
                  <a:lnTo>
                    <a:pt x="52" y="2"/>
                  </a:lnTo>
                  <a:lnTo>
                    <a:pt x="60" y="4"/>
                  </a:lnTo>
                  <a:lnTo>
                    <a:pt x="66" y="8"/>
                  </a:lnTo>
                  <a:lnTo>
                    <a:pt x="72" y="14"/>
                  </a:lnTo>
                  <a:lnTo>
                    <a:pt x="76" y="22"/>
                  </a:lnTo>
                  <a:lnTo>
                    <a:pt x="78" y="28"/>
                  </a:lnTo>
                  <a:lnTo>
                    <a:pt x="80" y="36"/>
                  </a:lnTo>
                  <a:lnTo>
                    <a:pt x="80" y="44"/>
                  </a:lnTo>
                  <a:lnTo>
                    <a:pt x="78" y="52"/>
                  </a:lnTo>
                  <a:lnTo>
                    <a:pt x="78" y="52"/>
                  </a:lnTo>
                  <a:lnTo>
                    <a:pt x="74" y="60"/>
                  </a:lnTo>
                  <a:lnTo>
                    <a:pt x="70" y="66"/>
                  </a:lnTo>
                  <a:lnTo>
                    <a:pt x="64" y="72"/>
                  </a:lnTo>
                  <a:lnTo>
                    <a:pt x="58" y="76"/>
                  </a:lnTo>
                  <a:lnTo>
                    <a:pt x="50" y="80"/>
                  </a:lnTo>
                  <a:lnTo>
                    <a:pt x="44" y="80"/>
                  </a:lnTo>
                  <a:lnTo>
                    <a:pt x="36" y="80"/>
                  </a:lnTo>
                  <a:lnTo>
                    <a:pt x="28" y="80"/>
                  </a:lnTo>
                  <a:lnTo>
                    <a:pt x="28" y="80"/>
                  </a:lnTo>
                  <a:lnTo>
                    <a:pt x="20" y="76"/>
                  </a:lnTo>
                  <a:lnTo>
                    <a:pt x="14" y="72"/>
                  </a:lnTo>
                  <a:lnTo>
                    <a:pt x="8" y="66"/>
                  </a:lnTo>
                  <a:lnTo>
                    <a:pt x="4" y="60"/>
                  </a:lnTo>
                  <a:lnTo>
                    <a:pt x="2" y="52"/>
                  </a:lnTo>
                  <a:lnTo>
                    <a:pt x="0" y="44"/>
                  </a:lnTo>
                  <a:lnTo>
                    <a:pt x="0" y="36"/>
                  </a:lnTo>
                  <a:lnTo>
                    <a:pt x="2" y="28"/>
                  </a:lnTo>
                  <a:lnTo>
                    <a:pt x="2" y="28"/>
                  </a:lnTo>
                  <a:close/>
                </a:path>
              </a:pathLst>
            </a:custGeom>
            <a:solidFill>
              <a:srgbClr val="D1CF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11"/>
            <p:cNvSpPr>
              <a:spLocks/>
            </p:cNvSpPr>
            <p:nvPr/>
          </p:nvSpPr>
          <p:spPr bwMode="auto">
            <a:xfrm>
              <a:off x="12006263" y="6026150"/>
              <a:ext cx="76200" cy="76200"/>
            </a:xfrm>
            <a:custGeom>
              <a:avLst/>
              <a:gdLst>
                <a:gd name="T0" fmla="*/ 2 w 48"/>
                <a:gd name="T1" fmla="*/ 18 h 48"/>
                <a:gd name="T2" fmla="*/ 2 w 48"/>
                <a:gd name="T3" fmla="*/ 18 h 48"/>
                <a:gd name="T4" fmla="*/ 6 w 48"/>
                <a:gd name="T5" fmla="*/ 8 h 48"/>
                <a:gd name="T6" fmla="*/ 14 w 48"/>
                <a:gd name="T7" fmla="*/ 2 h 48"/>
                <a:gd name="T8" fmla="*/ 22 w 48"/>
                <a:gd name="T9" fmla="*/ 0 h 48"/>
                <a:gd name="T10" fmla="*/ 32 w 48"/>
                <a:gd name="T11" fmla="*/ 0 h 48"/>
                <a:gd name="T12" fmla="*/ 32 w 48"/>
                <a:gd name="T13" fmla="*/ 0 h 48"/>
                <a:gd name="T14" fmla="*/ 40 w 48"/>
                <a:gd name="T15" fmla="*/ 6 h 48"/>
                <a:gd name="T16" fmla="*/ 46 w 48"/>
                <a:gd name="T17" fmla="*/ 12 h 48"/>
                <a:gd name="T18" fmla="*/ 48 w 48"/>
                <a:gd name="T19" fmla="*/ 22 h 48"/>
                <a:gd name="T20" fmla="*/ 46 w 48"/>
                <a:gd name="T21" fmla="*/ 32 h 48"/>
                <a:gd name="T22" fmla="*/ 46 w 48"/>
                <a:gd name="T23" fmla="*/ 32 h 48"/>
                <a:gd name="T24" fmla="*/ 42 w 48"/>
                <a:gd name="T25" fmla="*/ 40 h 48"/>
                <a:gd name="T26" fmla="*/ 34 w 48"/>
                <a:gd name="T27" fmla="*/ 46 h 48"/>
                <a:gd name="T28" fmla="*/ 26 w 48"/>
                <a:gd name="T29" fmla="*/ 48 h 48"/>
                <a:gd name="T30" fmla="*/ 16 w 48"/>
                <a:gd name="T31" fmla="*/ 48 h 48"/>
                <a:gd name="T32" fmla="*/ 16 w 48"/>
                <a:gd name="T33" fmla="*/ 48 h 48"/>
                <a:gd name="T34" fmla="*/ 8 w 48"/>
                <a:gd name="T35" fmla="*/ 44 h 48"/>
                <a:gd name="T36" fmla="*/ 2 w 48"/>
                <a:gd name="T37" fmla="*/ 36 h 48"/>
                <a:gd name="T38" fmla="*/ 0 w 48"/>
                <a:gd name="T39" fmla="*/ 26 h 48"/>
                <a:gd name="T40" fmla="*/ 2 w 48"/>
                <a:gd name="T41" fmla="*/ 18 h 48"/>
                <a:gd name="T42" fmla="*/ 2 w 48"/>
                <a:gd name="T43"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8">
                  <a:moveTo>
                    <a:pt x="2" y="18"/>
                  </a:moveTo>
                  <a:lnTo>
                    <a:pt x="2" y="18"/>
                  </a:lnTo>
                  <a:lnTo>
                    <a:pt x="6" y="8"/>
                  </a:lnTo>
                  <a:lnTo>
                    <a:pt x="14" y="2"/>
                  </a:lnTo>
                  <a:lnTo>
                    <a:pt x="22" y="0"/>
                  </a:lnTo>
                  <a:lnTo>
                    <a:pt x="32" y="0"/>
                  </a:lnTo>
                  <a:lnTo>
                    <a:pt x="32" y="0"/>
                  </a:lnTo>
                  <a:lnTo>
                    <a:pt x="40" y="6"/>
                  </a:lnTo>
                  <a:lnTo>
                    <a:pt x="46" y="12"/>
                  </a:lnTo>
                  <a:lnTo>
                    <a:pt x="48" y="22"/>
                  </a:lnTo>
                  <a:lnTo>
                    <a:pt x="46" y="32"/>
                  </a:lnTo>
                  <a:lnTo>
                    <a:pt x="46" y="32"/>
                  </a:lnTo>
                  <a:lnTo>
                    <a:pt x="42" y="40"/>
                  </a:lnTo>
                  <a:lnTo>
                    <a:pt x="34" y="46"/>
                  </a:lnTo>
                  <a:lnTo>
                    <a:pt x="26" y="48"/>
                  </a:lnTo>
                  <a:lnTo>
                    <a:pt x="16" y="48"/>
                  </a:lnTo>
                  <a:lnTo>
                    <a:pt x="16" y="48"/>
                  </a:lnTo>
                  <a:lnTo>
                    <a:pt x="8" y="44"/>
                  </a:lnTo>
                  <a:lnTo>
                    <a:pt x="2" y="36"/>
                  </a:lnTo>
                  <a:lnTo>
                    <a:pt x="0" y="26"/>
                  </a:lnTo>
                  <a:lnTo>
                    <a:pt x="2" y="18"/>
                  </a:lnTo>
                  <a:lnTo>
                    <a:pt x="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12"/>
            <p:cNvSpPr>
              <a:spLocks/>
            </p:cNvSpPr>
            <p:nvPr/>
          </p:nvSpPr>
          <p:spPr bwMode="auto">
            <a:xfrm>
              <a:off x="11577638" y="6188075"/>
              <a:ext cx="600075" cy="768350"/>
            </a:xfrm>
            <a:custGeom>
              <a:avLst/>
              <a:gdLst>
                <a:gd name="T0" fmla="*/ 378 w 378"/>
                <a:gd name="T1" fmla="*/ 96 h 484"/>
                <a:gd name="T2" fmla="*/ 378 w 378"/>
                <a:gd name="T3" fmla="*/ 96 h 484"/>
                <a:gd name="T4" fmla="*/ 378 w 378"/>
                <a:gd name="T5" fmla="*/ 90 h 484"/>
                <a:gd name="T6" fmla="*/ 378 w 378"/>
                <a:gd name="T7" fmla="*/ 84 h 484"/>
                <a:gd name="T8" fmla="*/ 376 w 378"/>
                <a:gd name="T9" fmla="*/ 78 h 484"/>
                <a:gd name="T10" fmla="*/ 372 w 378"/>
                <a:gd name="T11" fmla="*/ 74 h 484"/>
                <a:gd name="T12" fmla="*/ 136 w 378"/>
                <a:gd name="T13" fmla="*/ 0 h 484"/>
                <a:gd name="T14" fmla="*/ 136 w 378"/>
                <a:gd name="T15" fmla="*/ 0 h 484"/>
                <a:gd name="T16" fmla="*/ 132 w 378"/>
                <a:gd name="T17" fmla="*/ 2 h 484"/>
                <a:gd name="T18" fmla="*/ 126 w 378"/>
                <a:gd name="T19" fmla="*/ 4 h 484"/>
                <a:gd name="T20" fmla="*/ 122 w 378"/>
                <a:gd name="T21" fmla="*/ 10 h 484"/>
                <a:gd name="T22" fmla="*/ 120 w 378"/>
                <a:gd name="T23" fmla="*/ 14 h 484"/>
                <a:gd name="T24" fmla="*/ 0 w 378"/>
                <a:gd name="T25" fmla="*/ 394 h 484"/>
                <a:gd name="T26" fmla="*/ 0 w 378"/>
                <a:gd name="T27" fmla="*/ 394 h 484"/>
                <a:gd name="T28" fmla="*/ 0 w 378"/>
                <a:gd name="T29" fmla="*/ 398 h 484"/>
                <a:gd name="T30" fmla="*/ 2 w 378"/>
                <a:gd name="T31" fmla="*/ 404 h 484"/>
                <a:gd name="T32" fmla="*/ 4 w 378"/>
                <a:gd name="T33" fmla="*/ 408 h 484"/>
                <a:gd name="T34" fmla="*/ 8 w 378"/>
                <a:gd name="T35" fmla="*/ 410 h 484"/>
                <a:gd name="T36" fmla="*/ 114 w 378"/>
                <a:gd name="T37" fmla="*/ 442 h 484"/>
                <a:gd name="T38" fmla="*/ 114 w 378"/>
                <a:gd name="T39" fmla="*/ 442 h 484"/>
                <a:gd name="T40" fmla="*/ 138 w 378"/>
                <a:gd name="T41" fmla="*/ 450 h 484"/>
                <a:gd name="T42" fmla="*/ 242 w 378"/>
                <a:gd name="T43" fmla="*/ 484 h 484"/>
                <a:gd name="T44" fmla="*/ 242 w 378"/>
                <a:gd name="T45" fmla="*/ 484 h 484"/>
                <a:gd name="T46" fmla="*/ 248 w 378"/>
                <a:gd name="T47" fmla="*/ 484 h 484"/>
                <a:gd name="T48" fmla="*/ 252 w 378"/>
                <a:gd name="T49" fmla="*/ 482 h 484"/>
                <a:gd name="T50" fmla="*/ 256 w 378"/>
                <a:gd name="T51" fmla="*/ 480 h 484"/>
                <a:gd name="T52" fmla="*/ 258 w 378"/>
                <a:gd name="T53" fmla="*/ 474 h 484"/>
                <a:gd name="T54" fmla="*/ 378 w 378"/>
                <a:gd name="T55" fmla="*/ 9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8" h="484">
                  <a:moveTo>
                    <a:pt x="378" y="96"/>
                  </a:moveTo>
                  <a:lnTo>
                    <a:pt x="378" y="96"/>
                  </a:lnTo>
                  <a:lnTo>
                    <a:pt x="378" y="90"/>
                  </a:lnTo>
                  <a:lnTo>
                    <a:pt x="378" y="84"/>
                  </a:lnTo>
                  <a:lnTo>
                    <a:pt x="376" y="78"/>
                  </a:lnTo>
                  <a:lnTo>
                    <a:pt x="372" y="74"/>
                  </a:lnTo>
                  <a:lnTo>
                    <a:pt x="136" y="0"/>
                  </a:lnTo>
                  <a:lnTo>
                    <a:pt x="136" y="0"/>
                  </a:lnTo>
                  <a:lnTo>
                    <a:pt x="132" y="2"/>
                  </a:lnTo>
                  <a:lnTo>
                    <a:pt x="126" y="4"/>
                  </a:lnTo>
                  <a:lnTo>
                    <a:pt x="122" y="10"/>
                  </a:lnTo>
                  <a:lnTo>
                    <a:pt x="120" y="14"/>
                  </a:lnTo>
                  <a:lnTo>
                    <a:pt x="0" y="394"/>
                  </a:lnTo>
                  <a:lnTo>
                    <a:pt x="0" y="394"/>
                  </a:lnTo>
                  <a:lnTo>
                    <a:pt x="0" y="398"/>
                  </a:lnTo>
                  <a:lnTo>
                    <a:pt x="2" y="404"/>
                  </a:lnTo>
                  <a:lnTo>
                    <a:pt x="4" y="408"/>
                  </a:lnTo>
                  <a:lnTo>
                    <a:pt x="8" y="410"/>
                  </a:lnTo>
                  <a:lnTo>
                    <a:pt x="114" y="442"/>
                  </a:lnTo>
                  <a:lnTo>
                    <a:pt x="114" y="442"/>
                  </a:lnTo>
                  <a:lnTo>
                    <a:pt x="138" y="450"/>
                  </a:lnTo>
                  <a:lnTo>
                    <a:pt x="242" y="484"/>
                  </a:lnTo>
                  <a:lnTo>
                    <a:pt x="242" y="484"/>
                  </a:lnTo>
                  <a:lnTo>
                    <a:pt x="248" y="484"/>
                  </a:lnTo>
                  <a:lnTo>
                    <a:pt x="252" y="482"/>
                  </a:lnTo>
                  <a:lnTo>
                    <a:pt x="256" y="480"/>
                  </a:lnTo>
                  <a:lnTo>
                    <a:pt x="258" y="474"/>
                  </a:lnTo>
                  <a:lnTo>
                    <a:pt x="378" y="96"/>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13"/>
            <p:cNvSpPr>
              <a:spLocks/>
            </p:cNvSpPr>
            <p:nvPr/>
          </p:nvSpPr>
          <p:spPr bwMode="auto">
            <a:xfrm>
              <a:off x="12034838" y="5514975"/>
              <a:ext cx="304800" cy="577850"/>
            </a:xfrm>
            <a:custGeom>
              <a:avLst/>
              <a:gdLst>
                <a:gd name="T0" fmla="*/ 8 w 192"/>
                <a:gd name="T1" fmla="*/ 336 h 364"/>
                <a:gd name="T2" fmla="*/ 8 w 192"/>
                <a:gd name="T3" fmla="*/ 336 h 364"/>
                <a:gd name="T4" fmla="*/ 30 w 192"/>
                <a:gd name="T5" fmla="*/ 324 h 364"/>
                <a:gd name="T6" fmla="*/ 48 w 192"/>
                <a:gd name="T7" fmla="*/ 310 h 364"/>
                <a:gd name="T8" fmla="*/ 64 w 192"/>
                <a:gd name="T9" fmla="*/ 294 h 364"/>
                <a:gd name="T10" fmla="*/ 78 w 192"/>
                <a:gd name="T11" fmla="*/ 278 h 364"/>
                <a:gd name="T12" fmla="*/ 90 w 192"/>
                <a:gd name="T13" fmla="*/ 258 h 364"/>
                <a:gd name="T14" fmla="*/ 100 w 192"/>
                <a:gd name="T15" fmla="*/ 238 h 364"/>
                <a:gd name="T16" fmla="*/ 120 w 192"/>
                <a:gd name="T17" fmla="*/ 196 h 364"/>
                <a:gd name="T18" fmla="*/ 120 w 192"/>
                <a:gd name="T19" fmla="*/ 196 h 364"/>
                <a:gd name="T20" fmla="*/ 138 w 192"/>
                <a:gd name="T21" fmla="*/ 156 h 364"/>
                <a:gd name="T22" fmla="*/ 148 w 192"/>
                <a:gd name="T23" fmla="*/ 134 h 364"/>
                <a:gd name="T24" fmla="*/ 156 w 192"/>
                <a:gd name="T25" fmla="*/ 110 h 364"/>
                <a:gd name="T26" fmla="*/ 162 w 192"/>
                <a:gd name="T27" fmla="*/ 86 h 364"/>
                <a:gd name="T28" fmla="*/ 162 w 192"/>
                <a:gd name="T29" fmla="*/ 74 h 364"/>
                <a:gd name="T30" fmla="*/ 162 w 192"/>
                <a:gd name="T31" fmla="*/ 64 h 364"/>
                <a:gd name="T32" fmla="*/ 160 w 192"/>
                <a:gd name="T33" fmla="*/ 54 h 364"/>
                <a:gd name="T34" fmla="*/ 156 w 192"/>
                <a:gd name="T35" fmla="*/ 44 h 364"/>
                <a:gd name="T36" fmla="*/ 150 w 192"/>
                <a:gd name="T37" fmla="*/ 34 h 364"/>
                <a:gd name="T38" fmla="*/ 144 w 192"/>
                <a:gd name="T39" fmla="*/ 26 h 364"/>
                <a:gd name="T40" fmla="*/ 144 w 192"/>
                <a:gd name="T41" fmla="*/ 26 h 364"/>
                <a:gd name="T42" fmla="*/ 140 w 192"/>
                <a:gd name="T43" fmla="*/ 20 h 364"/>
                <a:gd name="T44" fmla="*/ 138 w 192"/>
                <a:gd name="T45" fmla="*/ 16 h 364"/>
                <a:gd name="T46" fmla="*/ 140 w 192"/>
                <a:gd name="T47" fmla="*/ 10 h 364"/>
                <a:gd name="T48" fmla="*/ 144 w 192"/>
                <a:gd name="T49" fmla="*/ 6 h 364"/>
                <a:gd name="T50" fmla="*/ 148 w 192"/>
                <a:gd name="T51" fmla="*/ 2 h 364"/>
                <a:gd name="T52" fmla="*/ 154 w 192"/>
                <a:gd name="T53" fmla="*/ 0 h 364"/>
                <a:gd name="T54" fmla="*/ 160 w 192"/>
                <a:gd name="T55" fmla="*/ 2 h 364"/>
                <a:gd name="T56" fmla="*/ 164 w 192"/>
                <a:gd name="T57" fmla="*/ 4 h 364"/>
                <a:gd name="T58" fmla="*/ 164 w 192"/>
                <a:gd name="T59" fmla="*/ 4 h 364"/>
                <a:gd name="T60" fmla="*/ 174 w 192"/>
                <a:gd name="T61" fmla="*/ 14 h 364"/>
                <a:gd name="T62" fmla="*/ 180 w 192"/>
                <a:gd name="T63" fmla="*/ 24 h 364"/>
                <a:gd name="T64" fmla="*/ 186 w 192"/>
                <a:gd name="T65" fmla="*/ 34 h 364"/>
                <a:gd name="T66" fmla="*/ 188 w 192"/>
                <a:gd name="T67" fmla="*/ 46 h 364"/>
                <a:gd name="T68" fmla="*/ 190 w 192"/>
                <a:gd name="T69" fmla="*/ 56 h 364"/>
                <a:gd name="T70" fmla="*/ 192 w 192"/>
                <a:gd name="T71" fmla="*/ 68 h 364"/>
                <a:gd name="T72" fmla="*/ 190 w 192"/>
                <a:gd name="T73" fmla="*/ 92 h 364"/>
                <a:gd name="T74" fmla="*/ 184 w 192"/>
                <a:gd name="T75" fmla="*/ 116 h 364"/>
                <a:gd name="T76" fmla="*/ 176 w 192"/>
                <a:gd name="T77" fmla="*/ 140 h 364"/>
                <a:gd name="T78" fmla="*/ 158 w 192"/>
                <a:gd name="T79" fmla="*/ 184 h 364"/>
                <a:gd name="T80" fmla="*/ 158 w 192"/>
                <a:gd name="T81" fmla="*/ 184 h 364"/>
                <a:gd name="T82" fmla="*/ 134 w 192"/>
                <a:gd name="T83" fmla="*/ 238 h 364"/>
                <a:gd name="T84" fmla="*/ 122 w 192"/>
                <a:gd name="T85" fmla="*/ 262 h 364"/>
                <a:gd name="T86" fmla="*/ 108 w 192"/>
                <a:gd name="T87" fmla="*/ 288 h 364"/>
                <a:gd name="T88" fmla="*/ 90 w 192"/>
                <a:gd name="T89" fmla="*/ 310 h 364"/>
                <a:gd name="T90" fmla="*/ 72 w 192"/>
                <a:gd name="T91" fmla="*/ 330 h 364"/>
                <a:gd name="T92" fmla="*/ 50 w 192"/>
                <a:gd name="T93" fmla="*/ 348 h 364"/>
                <a:gd name="T94" fmla="*/ 36 w 192"/>
                <a:gd name="T95" fmla="*/ 356 h 364"/>
                <a:gd name="T96" fmla="*/ 22 w 192"/>
                <a:gd name="T97" fmla="*/ 362 h 364"/>
                <a:gd name="T98" fmla="*/ 22 w 192"/>
                <a:gd name="T99" fmla="*/ 362 h 364"/>
                <a:gd name="T100" fmla="*/ 16 w 192"/>
                <a:gd name="T101" fmla="*/ 364 h 364"/>
                <a:gd name="T102" fmla="*/ 10 w 192"/>
                <a:gd name="T103" fmla="*/ 362 h 364"/>
                <a:gd name="T104" fmla="*/ 6 w 192"/>
                <a:gd name="T105" fmla="*/ 360 h 364"/>
                <a:gd name="T106" fmla="*/ 2 w 192"/>
                <a:gd name="T107" fmla="*/ 356 h 364"/>
                <a:gd name="T108" fmla="*/ 0 w 192"/>
                <a:gd name="T109" fmla="*/ 350 h 364"/>
                <a:gd name="T110" fmla="*/ 0 w 192"/>
                <a:gd name="T111" fmla="*/ 344 h 364"/>
                <a:gd name="T112" fmla="*/ 2 w 192"/>
                <a:gd name="T113" fmla="*/ 340 h 364"/>
                <a:gd name="T114" fmla="*/ 8 w 192"/>
                <a:gd name="T115" fmla="*/ 336 h 364"/>
                <a:gd name="T116" fmla="*/ 8 w 192"/>
                <a:gd name="T117" fmla="*/ 33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2" h="364">
                  <a:moveTo>
                    <a:pt x="8" y="336"/>
                  </a:moveTo>
                  <a:lnTo>
                    <a:pt x="8" y="336"/>
                  </a:lnTo>
                  <a:lnTo>
                    <a:pt x="30" y="324"/>
                  </a:lnTo>
                  <a:lnTo>
                    <a:pt x="48" y="310"/>
                  </a:lnTo>
                  <a:lnTo>
                    <a:pt x="64" y="294"/>
                  </a:lnTo>
                  <a:lnTo>
                    <a:pt x="78" y="278"/>
                  </a:lnTo>
                  <a:lnTo>
                    <a:pt x="90" y="258"/>
                  </a:lnTo>
                  <a:lnTo>
                    <a:pt x="100" y="238"/>
                  </a:lnTo>
                  <a:lnTo>
                    <a:pt x="120" y="196"/>
                  </a:lnTo>
                  <a:lnTo>
                    <a:pt x="120" y="196"/>
                  </a:lnTo>
                  <a:lnTo>
                    <a:pt x="138" y="156"/>
                  </a:lnTo>
                  <a:lnTo>
                    <a:pt x="148" y="134"/>
                  </a:lnTo>
                  <a:lnTo>
                    <a:pt x="156" y="110"/>
                  </a:lnTo>
                  <a:lnTo>
                    <a:pt x="162" y="86"/>
                  </a:lnTo>
                  <a:lnTo>
                    <a:pt x="162" y="74"/>
                  </a:lnTo>
                  <a:lnTo>
                    <a:pt x="162" y="64"/>
                  </a:lnTo>
                  <a:lnTo>
                    <a:pt x="160" y="54"/>
                  </a:lnTo>
                  <a:lnTo>
                    <a:pt x="156" y="44"/>
                  </a:lnTo>
                  <a:lnTo>
                    <a:pt x="150" y="34"/>
                  </a:lnTo>
                  <a:lnTo>
                    <a:pt x="144" y="26"/>
                  </a:lnTo>
                  <a:lnTo>
                    <a:pt x="144" y="26"/>
                  </a:lnTo>
                  <a:lnTo>
                    <a:pt x="140" y="20"/>
                  </a:lnTo>
                  <a:lnTo>
                    <a:pt x="138" y="16"/>
                  </a:lnTo>
                  <a:lnTo>
                    <a:pt x="140" y="10"/>
                  </a:lnTo>
                  <a:lnTo>
                    <a:pt x="144" y="6"/>
                  </a:lnTo>
                  <a:lnTo>
                    <a:pt x="148" y="2"/>
                  </a:lnTo>
                  <a:lnTo>
                    <a:pt x="154" y="0"/>
                  </a:lnTo>
                  <a:lnTo>
                    <a:pt x="160" y="2"/>
                  </a:lnTo>
                  <a:lnTo>
                    <a:pt x="164" y="4"/>
                  </a:lnTo>
                  <a:lnTo>
                    <a:pt x="164" y="4"/>
                  </a:lnTo>
                  <a:lnTo>
                    <a:pt x="174" y="14"/>
                  </a:lnTo>
                  <a:lnTo>
                    <a:pt x="180" y="24"/>
                  </a:lnTo>
                  <a:lnTo>
                    <a:pt x="186" y="34"/>
                  </a:lnTo>
                  <a:lnTo>
                    <a:pt x="188" y="46"/>
                  </a:lnTo>
                  <a:lnTo>
                    <a:pt x="190" y="56"/>
                  </a:lnTo>
                  <a:lnTo>
                    <a:pt x="192" y="68"/>
                  </a:lnTo>
                  <a:lnTo>
                    <a:pt x="190" y="92"/>
                  </a:lnTo>
                  <a:lnTo>
                    <a:pt x="184" y="116"/>
                  </a:lnTo>
                  <a:lnTo>
                    <a:pt x="176" y="140"/>
                  </a:lnTo>
                  <a:lnTo>
                    <a:pt x="158" y="184"/>
                  </a:lnTo>
                  <a:lnTo>
                    <a:pt x="158" y="184"/>
                  </a:lnTo>
                  <a:lnTo>
                    <a:pt x="134" y="238"/>
                  </a:lnTo>
                  <a:lnTo>
                    <a:pt x="122" y="262"/>
                  </a:lnTo>
                  <a:lnTo>
                    <a:pt x="108" y="288"/>
                  </a:lnTo>
                  <a:lnTo>
                    <a:pt x="90" y="310"/>
                  </a:lnTo>
                  <a:lnTo>
                    <a:pt x="72" y="330"/>
                  </a:lnTo>
                  <a:lnTo>
                    <a:pt x="50" y="348"/>
                  </a:lnTo>
                  <a:lnTo>
                    <a:pt x="36" y="356"/>
                  </a:lnTo>
                  <a:lnTo>
                    <a:pt x="22" y="362"/>
                  </a:lnTo>
                  <a:lnTo>
                    <a:pt x="22" y="362"/>
                  </a:lnTo>
                  <a:lnTo>
                    <a:pt x="16" y="364"/>
                  </a:lnTo>
                  <a:lnTo>
                    <a:pt x="10" y="362"/>
                  </a:lnTo>
                  <a:lnTo>
                    <a:pt x="6" y="360"/>
                  </a:lnTo>
                  <a:lnTo>
                    <a:pt x="2" y="356"/>
                  </a:lnTo>
                  <a:lnTo>
                    <a:pt x="0" y="350"/>
                  </a:lnTo>
                  <a:lnTo>
                    <a:pt x="0" y="344"/>
                  </a:lnTo>
                  <a:lnTo>
                    <a:pt x="2" y="340"/>
                  </a:lnTo>
                  <a:lnTo>
                    <a:pt x="8" y="336"/>
                  </a:lnTo>
                  <a:lnTo>
                    <a:pt x="8" y="336"/>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14"/>
            <p:cNvSpPr>
              <a:spLocks/>
            </p:cNvSpPr>
            <p:nvPr/>
          </p:nvSpPr>
          <p:spPr bwMode="auto">
            <a:xfrm>
              <a:off x="11717338" y="6318250"/>
              <a:ext cx="349250" cy="530225"/>
            </a:xfrm>
            <a:custGeom>
              <a:avLst/>
              <a:gdLst>
                <a:gd name="T0" fmla="*/ 120 w 220"/>
                <a:gd name="T1" fmla="*/ 236 h 334"/>
                <a:gd name="T2" fmla="*/ 120 w 220"/>
                <a:gd name="T3" fmla="*/ 212 h 334"/>
                <a:gd name="T4" fmla="*/ 114 w 220"/>
                <a:gd name="T5" fmla="*/ 202 h 334"/>
                <a:gd name="T6" fmla="*/ 100 w 220"/>
                <a:gd name="T7" fmla="*/ 190 h 334"/>
                <a:gd name="T8" fmla="*/ 70 w 220"/>
                <a:gd name="T9" fmla="*/ 162 h 334"/>
                <a:gd name="T10" fmla="*/ 50 w 220"/>
                <a:gd name="T11" fmla="*/ 138 h 334"/>
                <a:gd name="T12" fmla="*/ 46 w 220"/>
                <a:gd name="T13" fmla="*/ 126 h 334"/>
                <a:gd name="T14" fmla="*/ 44 w 220"/>
                <a:gd name="T15" fmla="*/ 98 h 334"/>
                <a:gd name="T16" fmla="*/ 48 w 220"/>
                <a:gd name="T17" fmla="*/ 82 h 334"/>
                <a:gd name="T18" fmla="*/ 62 w 220"/>
                <a:gd name="T19" fmla="*/ 58 h 334"/>
                <a:gd name="T20" fmla="*/ 82 w 220"/>
                <a:gd name="T21" fmla="*/ 40 h 334"/>
                <a:gd name="T22" fmla="*/ 96 w 220"/>
                <a:gd name="T23" fmla="*/ 36 h 334"/>
                <a:gd name="T24" fmla="*/ 126 w 220"/>
                <a:gd name="T25" fmla="*/ 34 h 334"/>
                <a:gd name="T26" fmla="*/ 156 w 220"/>
                <a:gd name="T27" fmla="*/ 0 h 334"/>
                <a:gd name="T28" fmla="*/ 170 w 220"/>
                <a:gd name="T29" fmla="*/ 46 h 334"/>
                <a:gd name="T30" fmla="*/ 184 w 220"/>
                <a:gd name="T31" fmla="*/ 54 h 334"/>
                <a:gd name="T32" fmla="*/ 206 w 220"/>
                <a:gd name="T33" fmla="*/ 74 h 334"/>
                <a:gd name="T34" fmla="*/ 214 w 220"/>
                <a:gd name="T35" fmla="*/ 86 h 334"/>
                <a:gd name="T36" fmla="*/ 220 w 220"/>
                <a:gd name="T37" fmla="*/ 114 h 334"/>
                <a:gd name="T38" fmla="*/ 214 w 220"/>
                <a:gd name="T39" fmla="*/ 144 h 334"/>
                <a:gd name="T40" fmla="*/ 158 w 220"/>
                <a:gd name="T41" fmla="*/ 126 h 334"/>
                <a:gd name="T42" fmla="*/ 160 w 220"/>
                <a:gd name="T43" fmla="*/ 110 h 334"/>
                <a:gd name="T44" fmla="*/ 158 w 220"/>
                <a:gd name="T45" fmla="*/ 98 h 334"/>
                <a:gd name="T46" fmla="*/ 156 w 220"/>
                <a:gd name="T47" fmla="*/ 94 h 334"/>
                <a:gd name="T48" fmla="*/ 146 w 220"/>
                <a:gd name="T49" fmla="*/ 86 h 334"/>
                <a:gd name="T50" fmla="*/ 140 w 220"/>
                <a:gd name="T51" fmla="*/ 84 h 334"/>
                <a:gd name="T52" fmla="*/ 122 w 220"/>
                <a:gd name="T53" fmla="*/ 82 h 334"/>
                <a:gd name="T54" fmla="*/ 118 w 220"/>
                <a:gd name="T55" fmla="*/ 84 h 334"/>
                <a:gd name="T56" fmla="*/ 106 w 220"/>
                <a:gd name="T57" fmla="*/ 102 h 334"/>
                <a:gd name="T58" fmla="*/ 104 w 220"/>
                <a:gd name="T59" fmla="*/ 112 h 334"/>
                <a:gd name="T60" fmla="*/ 106 w 220"/>
                <a:gd name="T61" fmla="*/ 122 h 334"/>
                <a:gd name="T62" fmla="*/ 126 w 220"/>
                <a:gd name="T63" fmla="*/ 146 h 334"/>
                <a:gd name="T64" fmla="*/ 142 w 220"/>
                <a:gd name="T65" fmla="*/ 158 h 334"/>
                <a:gd name="T66" fmla="*/ 166 w 220"/>
                <a:gd name="T67" fmla="*/ 184 h 334"/>
                <a:gd name="T68" fmla="*/ 176 w 220"/>
                <a:gd name="T69" fmla="*/ 196 h 334"/>
                <a:gd name="T70" fmla="*/ 182 w 220"/>
                <a:gd name="T71" fmla="*/ 224 h 334"/>
                <a:gd name="T72" fmla="*/ 178 w 220"/>
                <a:gd name="T73" fmla="*/ 254 h 334"/>
                <a:gd name="T74" fmla="*/ 172 w 220"/>
                <a:gd name="T75" fmla="*/ 268 h 334"/>
                <a:gd name="T76" fmla="*/ 156 w 220"/>
                <a:gd name="T77" fmla="*/ 288 h 334"/>
                <a:gd name="T78" fmla="*/ 144 w 220"/>
                <a:gd name="T79" fmla="*/ 296 h 334"/>
                <a:gd name="T80" fmla="*/ 116 w 220"/>
                <a:gd name="T81" fmla="*/ 302 h 334"/>
                <a:gd name="T82" fmla="*/ 86 w 220"/>
                <a:gd name="T83" fmla="*/ 300 h 334"/>
                <a:gd name="T84" fmla="*/ 46 w 220"/>
                <a:gd name="T85" fmla="*/ 326 h 334"/>
                <a:gd name="T86" fmla="*/ 58 w 220"/>
                <a:gd name="T87" fmla="*/ 292 h 334"/>
                <a:gd name="T88" fmla="*/ 28 w 220"/>
                <a:gd name="T89" fmla="*/ 274 h 334"/>
                <a:gd name="T90" fmla="*/ 8 w 220"/>
                <a:gd name="T91" fmla="*/ 252 h 334"/>
                <a:gd name="T92" fmla="*/ 2 w 220"/>
                <a:gd name="T93" fmla="*/ 238 h 334"/>
                <a:gd name="T94" fmla="*/ 0 w 220"/>
                <a:gd name="T95" fmla="*/ 206 h 334"/>
                <a:gd name="T96" fmla="*/ 6 w 220"/>
                <a:gd name="T97" fmla="*/ 186 h 334"/>
                <a:gd name="T98" fmla="*/ 62 w 220"/>
                <a:gd name="T99" fmla="*/ 204 h 334"/>
                <a:gd name="T100" fmla="*/ 58 w 220"/>
                <a:gd name="T101" fmla="*/ 222 h 334"/>
                <a:gd name="T102" fmla="*/ 62 w 220"/>
                <a:gd name="T103" fmla="*/ 236 h 334"/>
                <a:gd name="T104" fmla="*/ 66 w 220"/>
                <a:gd name="T105" fmla="*/ 242 h 334"/>
                <a:gd name="T106" fmla="*/ 78 w 220"/>
                <a:gd name="T107" fmla="*/ 250 h 334"/>
                <a:gd name="T108" fmla="*/ 86 w 220"/>
                <a:gd name="T109" fmla="*/ 252 h 334"/>
                <a:gd name="T110" fmla="*/ 104 w 220"/>
                <a:gd name="T111" fmla="*/ 254 h 334"/>
                <a:gd name="T112" fmla="*/ 108 w 220"/>
                <a:gd name="T113" fmla="*/ 252 h 334"/>
                <a:gd name="T114" fmla="*/ 120 w 220"/>
                <a:gd name="T115" fmla="*/ 23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0" h="334">
                  <a:moveTo>
                    <a:pt x="120" y="236"/>
                  </a:moveTo>
                  <a:lnTo>
                    <a:pt x="120" y="236"/>
                  </a:lnTo>
                  <a:lnTo>
                    <a:pt x="122" y="222"/>
                  </a:lnTo>
                  <a:lnTo>
                    <a:pt x="120" y="212"/>
                  </a:lnTo>
                  <a:lnTo>
                    <a:pt x="120" y="212"/>
                  </a:lnTo>
                  <a:lnTo>
                    <a:pt x="114" y="202"/>
                  </a:lnTo>
                  <a:lnTo>
                    <a:pt x="100" y="190"/>
                  </a:lnTo>
                  <a:lnTo>
                    <a:pt x="100" y="190"/>
                  </a:lnTo>
                  <a:lnTo>
                    <a:pt x="84" y="176"/>
                  </a:lnTo>
                  <a:lnTo>
                    <a:pt x="70" y="162"/>
                  </a:lnTo>
                  <a:lnTo>
                    <a:pt x="58" y="150"/>
                  </a:lnTo>
                  <a:lnTo>
                    <a:pt x="50" y="138"/>
                  </a:lnTo>
                  <a:lnTo>
                    <a:pt x="50" y="138"/>
                  </a:lnTo>
                  <a:lnTo>
                    <a:pt x="46" y="126"/>
                  </a:lnTo>
                  <a:lnTo>
                    <a:pt x="42" y="112"/>
                  </a:lnTo>
                  <a:lnTo>
                    <a:pt x="44" y="98"/>
                  </a:lnTo>
                  <a:lnTo>
                    <a:pt x="48" y="82"/>
                  </a:lnTo>
                  <a:lnTo>
                    <a:pt x="48" y="82"/>
                  </a:lnTo>
                  <a:lnTo>
                    <a:pt x="54" y="70"/>
                  </a:lnTo>
                  <a:lnTo>
                    <a:pt x="62" y="58"/>
                  </a:lnTo>
                  <a:lnTo>
                    <a:pt x="70" y="48"/>
                  </a:lnTo>
                  <a:lnTo>
                    <a:pt x="82" y="40"/>
                  </a:lnTo>
                  <a:lnTo>
                    <a:pt x="82" y="40"/>
                  </a:lnTo>
                  <a:lnTo>
                    <a:pt x="96" y="36"/>
                  </a:lnTo>
                  <a:lnTo>
                    <a:pt x="112" y="34"/>
                  </a:lnTo>
                  <a:lnTo>
                    <a:pt x="126" y="34"/>
                  </a:lnTo>
                  <a:lnTo>
                    <a:pt x="144" y="36"/>
                  </a:lnTo>
                  <a:lnTo>
                    <a:pt x="156" y="0"/>
                  </a:lnTo>
                  <a:lnTo>
                    <a:pt x="182" y="10"/>
                  </a:lnTo>
                  <a:lnTo>
                    <a:pt x="170" y="46"/>
                  </a:lnTo>
                  <a:lnTo>
                    <a:pt x="170" y="46"/>
                  </a:lnTo>
                  <a:lnTo>
                    <a:pt x="184" y="54"/>
                  </a:lnTo>
                  <a:lnTo>
                    <a:pt x="196" y="64"/>
                  </a:lnTo>
                  <a:lnTo>
                    <a:pt x="206" y="74"/>
                  </a:lnTo>
                  <a:lnTo>
                    <a:pt x="214" y="86"/>
                  </a:lnTo>
                  <a:lnTo>
                    <a:pt x="214" y="86"/>
                  </a:lnTo>
                  <a:lnTo>
                    <a:pt x="218" y="100"/>
                  </a:lnTo>
                  <a:lnTo>
                    <a:pt x="220" y="114"/>
                  </a:lnTo>
                  <a:lnTo>
                    <a:pt x="218" y="128"/>
                  </a:lnTo>
                  <a:lnTo>
                    <a:pt x="214" y="144"/>
                  </a:lnTo>
                  <a:lnTo>
                    <a:pt x="214" y="144"/>
                  </a:lnTo>
                  <a:lnTo>
                    <a:pt x="158" y="126"/>
                  </a:lnTo>
                  <a:lnTo>
                    <a:pt x="158" y="126"/>
                  </a:lnTo>
                  <a:lnTo>
                    <a:pt x="160" y="110"/>
                  </a:lnTo>
                  <a:lnTo>
                    <a:pt x="160" y="104"/>
                  </a:lnTo>
                  <a:lnTo>
                    <a:pt x="158" y="98"/>
                  </a:lnTo>
                  <a:lnTo>
                    <a:pt x="158" y="98"/>
                  </a:lnTo>
                  <a:lnTo>
                    <a:pt x="156" y="94"/>
                  </a:lnTo>
                  <a:lnTo>
                    <a:pt x="152" y="90"/>
                  </a:lnTo>
                  <a:lnTo>
                    <a:pt x="146" y="86"/>
                  </a:lnTo>
                  <a:lnTo>
                    <a:pt x="140" y="84"/>
                  </a:lnTo>
                  <a:lnTo>
                    <a:pt x="140" y="84"/>
                  </a:lnTo>
                  <a:lnTo>
                    <a:pt x="128" y="82"/>
                  </a:lnTo>
                  <a:lnTo>
                    <a:pt x="122" y="82"/>
                  </a:lnTo>
                  <a:lnTo>
                    <a:pt x="118" y="84"/>
                  </a:lnTo>
                  <a:lnTo>
                    <a:pt x="118" y="84"/>
                  </a:lnTo>
                  <a:lnTo>
                    <a:pt x="110" y="92"/>
                  </a:lnTo>
                  <a:lnTo>
                    <a:pt x="106" y="102"/>
                  </a:lnTo>
                  <a:lnTo>
                    <a:pt x="106" y="102"/>
                  </a:lnTo>
                  <a:lnTo>
                    <a:pt x="104" y="112"/>
                  </a:lnTo>
                  <a:lnTo>
                    <a:pt x="106" y="122"/>
                  </a:lnTo>
                  <a:lnTo>
                    <a:pt x="106" y="122"/>
                  </a:lnTo>
                  <a:lnTo>
                    <a:pt x="112" y="132"/>
                  </a:lnTo>
                  <a:lnTo>
                    <a:pt x="126" y="146"/>
                  </a:lnTo>
                  <a:lnTo>
                    <a:pt x="126" y="146"/>
                  </a:lnTo>
                  <a:lnTo>
                    <a:pt x="142" y="158"/>
                  </a:lnTo>
                  <a:lnTo>
                    <a:pt x="156" y="172"/>
                  </a:lnTo>
                  <a:lnTo>
                    <a:pt x="166" y="184"/>
                  </a:lnTo>
                  <a:lnTo>
                    <a:pt x="176" y="196"/>
                  </a:lnTo>
                  <a:lnTo>
                    <a:pt x="176" y="196"/>
                  </a:lnTo>
                  <a:lnTo>
                    <a:pt x="180" y="210"/>
                  </a:lnTo>
                  <a:lnTo>
                    <a:pt x="182" y="224"/>
                  </a:lnTo>
                  <a:lnTo>
                    <a:pt x="182" y="238"/>
                  </a:lnTo>
                  <a:lnTo>
                    <a:pt x="178" y="254"/>
                  </a:lnTo>
                  <a:lnTo>
                    <a:pt x="178" y="254"/>
                  </a:lnTo>
                  <a:lnTo>
                    <a:pt x="172" y="268"/>
                  </a:lnTo>
                  <a:lnTo>
                    <a:pt x="166" y="280"/>
                  </a:lnTo>
                  <a:lnTo>
                    <a:pt x="156" y="288"/>
                  </a:lnTo>
                  <a:lnTo>
                    <a:pt x="144" y="296"/>
                  </a:lnTo>
                  <a:lnTo>
                    <a:pt x="144" y="296"/>
                  </a:lnTo>
                  <a:lnTo>
                    <a:pt x="130" y="300"/>
                  </a:lnTo>
                  <a:lnTo>
                    <a:pt x="116" y="302"/>
                  </a:lnTo>
                  <a:lnTo>
                    <a:pt x="102" y="302"/>
                  </a:lnTo>
                  <a:lnTo>
                    <a:pt x="86" y="300"/>
                  </a:lnTo>
                  <a:lnTo>
                    <a:pt x="74" y="334"/>
                  </a:lnTo>
                  <a:lnTo>
                    <a:pt x="46" y="326"/>
                  </a:lnTo>
                  <a:lnTo>
                    <a:pt x="58" y="292"/>
                  </a:lnTo>
                  <a:lnTo>
                    <a:pt x="58" y="292"/>
                  </a:lnTo>
                  <a:lnTo>
                    <a:pt x="42" y="284"/>
                  </a:lnTo>
                  <a:lnTo>
                    <a:pt x="28" y="274"/>
                  </a:lnTo>
                  <a:lnTo>
                    <a:pt x="18" y="264"/>
                  </a:lnTo>
                  <a:lnTo>
                    <a:pt x="8" y="252"/>
                  </a:lnTo>
                  <a:lnTo>
                    <a:pt x="8" y="252"/>
                  </a:lnTo>
                  <a:lnTo>
                    <a:pt x="2" y="238"/>
                  </a:lnTo>
                  <a:lnTo>
                    <a:pt x="0" y="222"/>
                  </a:lnTo>
                  <a:lnTo>
                    <a:pt x="0" y="206"/>
                  </a:lnTo>
                  <a:lnTo>
                    <a:pt x="4" y="188"/>
                  </a:lnTo>
                  <a:lnTo>
                    <a:pt x="6" y="186"/>
                  </a:lnTo>
                  <a:lnTo>
                    <a:pt x="62" y="204"/>
                  </a:lnTo>
                  <a:lnTo>
                    <a:pt x="62" y="204"/>
                  </a:lnTo>
                  <a:lnTo>
                    <a:pt x="60" y="214"/>
                  </a:lnTo>
                  <a:lnTo>
                    <a:pt x="58" y="222"/>
                  </a:lnTo>
                  <a:lnTo>
                    <a:pt x="60" y="230"/>
                  </a:lnTo>
                  <a:lnTo>
                    <a:pt x="62" y="236"/>
                  </a:lnTo>
                  <a:lnTo>
                    <a:pt x="62" y="236"/>
                  </a:lnTo>
                  <a:lnTo>
                    <a:pt x="66" y="242"/>
                  </a:lnTo>
                  <a:lnTo>
                    <a:pt x="72" y="246"/>
                  </a:lnTo>
                  <a:lnTo>
                    <a:pt x="78" y="250"/>
                  </a:lnTo>
                  <a:lnTo>
                    <a:pt x="86" y="252"/>
                  </a:lnTo>
                  <a:lnTo>
                    <a:pt x="86" y="252"/>
                  </a:lnTo>
                  <a:lnTo>
                    <a:pt x="98" y="254"/>
                  </a:lnTo>
                  <a:lnTo>
                    <a:pt x="104" y="254"/>
                  </a:lnTo>
                  <a:lnTo>
                    <a:pt x="108" y="252"/>
                  </a:lnTo>
                  <a:lnTo>
                    <a:pt x="108" y="252"/>
                  </a:lnTo>
                  <a:lnTo>
                    <a:pt x="116" y="246"/>
                  </a:lnTo>
                  <a:lnTo>
                    <a:pt x="120" y="236"/>
                  </a:lnTo>
                  <a:lnTo>
                    <a:pt x="120" y="236"/>
                  </a:lnTo>
                  <a:close/>
                </a:path>
              </a:pathLst>
            </a:custGeom>
            <a:solidFill>
              <a:srgbClr val="3F4B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23" name="Group 222"/>
          <p:cNvGrpSpPr/>
          <p:nvPr/>
        </p:nvGrpSpPr>
        <p:grpSpPr>
          <a:xfrm>
            <a:off x="4178965" y="2165738"/>
            <a:ext cx="1214351" cy="1216205"/>
            <a:chOff x="5510213" y="6102350"/>
            <a:chExt cx="2079625" cy="2082800"/>
          </a:xfrm>
        </p:grpSpPr>
        <p:sp>
          <p:nvSpPr>
            <p:cNvPr id="224" name="Freeform 182"/>
            <p:cNvSpPr>
              <a:spLocks/>
            </p:cNvSpPr>
            <p:nvPr/>
          </p:nvSpPr>
          <p:spPr bwMode="auto">
            <a:xfrm>
              <a:off x="5510213" y="6102350"/>
              <a:ext cx="2079625" cy="2082800"/>
            </a:xfrm>
            <a:custGeom>
              <a:avLst/>
              <a:gdLst>
                <a:gd name="T0" fmla="*/ 1310 w 1310"/>
                <a:gd name="T1" fmla="*/ 690 h 1312"/>
                <a:gd name="T2" fmla="*/ 1298 w 1310"/>
                <a:gd name="T3" fmla="*/ 788 h 1312"/>
                <a:gd name="T4" fmla="*/ 1272 w 1310"/>
                <a:gd name="T5" fmla="*/ 882 h 1312"/>
                <a:gd name="T6" fmla="*/ 1232 w 1310"/>
                <a:gd name="T7" fmla="*/ 968 h 1312"/>
                <a:gd name="T8" fmla="*/ 1180 w 1310"/>
                <a:gd name="T9" fmla="*/ 1048 h 1312"/>
                <a:gd name="T10" fmla="*/ 1120 w 1310"/>
                <a:gd name="T11" fmla="*/ 1120 h 1312"/>
                <a:gd name="T12" fmla="*/ 1048 w 1310"/>
                <a:gd name="T13" fmla="*/ 1182 h 1312"/>
                <a:gd name="T14" fmla="*/ 968 w 1310"/>
                <a:gd name="T15" fmla="*/ 1232 h 1312"/>
                <a:gd name="T16" fmla="*/ 880 w 1310"/>
                <a:gd name="T17" fmla="*/ 1272 h 1312"/>
                <a:gd name="T18" fmla="*/ 788 w 1310"/>
                <a:gd name="T19" fmla="*/ 1298 h 1312"/>
                <a:gd name="T20" fmla="*/ 690 w 1310"/>
                <a:gd name="T21" fmla="*/ 1310 h 1312"/>
                <a:gd name="T22" fmla="*/ 622 w 1310"/>
                <a:gd name="T23" fmla="*/ 1310 h 1312"/>
                <a:gd name="T24" fmla="*/ 524 w 1310"/>
                <a:gd name="T25" fmla="*/ 1298 h 1312"/>
                <a:gd name="T26" fmla="*/ 430 w 1310"/>
                <a:gd name="T27" fmla="*/ 1272 h 1312"/>
                <a:gd name="T28" fmla="*/ 344 w 1310"/>
                <a:gd name="T29" fmla="*/ 1232 h 1312"/>
                <a:gd name="T30" fmla="*/ 264 w 1310"/>
                <a:gd name="T31" fmla="*/ 1182 h 1312"/>
                <a:gd name="T32" fmla="*/ 192 w 1310"/>
                <a:gd name="T33" fmla="*/ 1120 h 1312"/>
                <a:gd name="T34" fmla="*/ 130 w 1310"/>
                <a:gd name="T35" fmla="*/ 1048 h 1312"/>
                <a:gd name="T36" fmla="*/ 80 w 1310"/>
                <a:gd name="T37" fmla="*/ 968 h 1312"/>
                <a:gd name="T38" fmla="*/ 40 w 1310"/>
                <a:gd name="T39" fmla="*/ 882 h 1312"/>
                <a:gd name="T40" fmla="*/ 14 w 1310"/>
                <a:gd name="T41" fmla="*/ 788 h 1312"/>
                <a:gd name="T42" fmla="*/ 0 w 1310"/>
                <a:gd name="T43" fmla="*/ 690 h 1312"/>
                <a:gd name="T44" fmla="*/ 0 w 1310"/>
                <a:gd name="T45" fmla="*/ 622 h 1312"/>
                <a:gd name="T46" fmla="*/ 14 w 1310"/>
                <a:gd name="T47" fmla="*/ 524 h 1312"/>
                <a:gd name="T48" fmla="*/ 40 w 1310"/>
                <a:gd name="T49" fmla="*/ 430 h 1312"/>
                <a:gd name="T50" fmla="*/ 80 w 1310"/>
                <a:gd name="T51" fmla="*/ 344 h 1312"/>
                <a:gd name="T52" fmla="*/ 130 w 1310"/>
                <a:gd name="T53" fmla="*/ 264 h 1312"/>
                <a:gd name="T54" fmla="*/ 192 w 1310"/>
                <a:gd name="T55" fmla="*/ 192 h 1312"/>
                <a:gd name="T56" fmla="*/ 264 w 1310"/>
                <a:gd name="T57" fmla="*/ 130 h 1312"/>
                <a:gd name="T58" fmla="*/ 344 w 1310"/>
                <a:gd name="T59" fmla="*/ 80 h 1312"/>
                <a:gd name="T60" fmla="*/ 430 w 1310"/>
                <a:gd name="T61" fmla="*/ 40 h 1312"/>
                <a:gd name="T62" fmla="*/ 524 w 1310"/>
                <a:gd name="T63" fmla="*/ 14 h 1312"/>
                <a:gd name="T64" fmla="*/ 622 w 1310"/>
                <a:gd name="T65" fmla="*/ 2 h 1312"/>
                <a:gd name="T66" fmla="*/ 690 w 1310"/>
                <a:gd name="T67" fmla="*/ 2 h 1312"/>
                <a:gd name="T68" fmla="*/ 788 w 1310"/>
                <a:gd name="T69" fmla="*/ 14 h 1312"/>
                <a:gd name="T70" fmla="*/ 880 w 1310"/>
                <a:gd name="T71" fmla="*/ 40 h 1312"/>
                <a:gd name="T72" fmla="*/ 968 w 1310"/>
                <a:gd name="T73" fmla="*/ 80 h 1312"/>
                <a:gd name="T74" fmla="*/ 1048 w 1310"/>
                <a:gd name="T75" fmla="*/ 130 h 1312"/>
                <a:gd name="T76" fmla="*/ 1120 w 1310"/>
                <a:gd name="T77" fmla="*/ 192 h 1312"/>
                <a:gd name="T78" fmla="*/ 1180 w 1310"/>
                <a:gd name="T79" fmla="*/ 264 h 1312"/>
                <a:gd name="T80" fmla="*/ 1232 w 1310"/>
                <a:gd name="T81" fmla="*/ 344 h 1312"/>
                <a:gd name="T82" fmla="*/ 1272 w 1310"/>
                <a:gd name="T83" fmla="*/ 430 h 1312"/>
                <a:gd name="T84" fmla="*/ 1298 w 1310"/>
                <a:gd name="T85" fmla="*/ 524 h 1312"/>
                <a:gd name="T86" fmla="*/ 1310 w 1310"/>
                <a:gd name="T87" fmla="*/ 62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0" h="1312">
                  <a:moveTo>
                    <a:pt x="1310" y="656"/>
                  </a:moveTo>
                  <a:lnTo>
                    <a:pt x="1310" y="656"/>
                  </a:lnTo>
                  <a:lnTo>
                    <a:pt x="1310" y="690"/>
                  </a:lnTo>
                  <a:lnTo>
                    <a:pt x="1308" y="724"/>
                  </a:lnTo>
                  <a:lnTo>
                    <a:pt x="1304" y="756"/>
                  </a:lnTo>
                  <a:lnTo>
                    <a:pt x="1298" y="788"/>
                  </a:lnTo>
                  <a:lnTo>
                    <a:pt x="1290" y="820"/>
                  </a:lnTo>
                  <a:lnTo>
                    <a:pt x="1282" y="850"/>
                  </a:lnTo>
                  <a:lnTo>
                    <a:pt x="1272" y="882"/>
                  </a:lnTo>
                  <a:lnTo>
                    <a:pt x="1260" y="912"/>
                  </a:lnTo>
                  <a:lnTo>
                    <a:pt x="1246" y="940"/>
                  </a:lnTo>
                  <a:lnTo>
                    <a:pt x="1232" y="968"/>
                  </a:lnTo>
                  <a:lnTo>
                    <a:pt x="1216" y="996"/>
                  </a:lnTo>
                  <a:lnTo>
                    <a:pt x="1200" y="1022"/>
                  </a:lnTo>
                  <a:lnTo>
                    <a:pt x="1180" y="1048"/>
                  </a:lnTo>
                  <a:lnTo>
                    <a:pt x="1162" y="1072"/>
                  </a:lnTo>
                  <a:lnTo>
                    <a:pt x="1140" y="1096"/>
                  </a:lnTo>
                  <a:lnTo>
                    <a:pt x="1120" y="1120"/>
                  </a:lnTo>
                  <a:lnTo>
                    <a:pt x="1096" y="1142"/>
                  </a:lnTo>
                  <a:lnTo>
                    <a:pt x="1072" y="1162"/>
                  </a:lnTo>
                  <a:lnTo>
                    <a:pt x="1048" y="1182"/>
                  </a:lnTo>
                  <a:lnTo>
                    <a:pt x="1022" y="1200"/>
                  </a:lnTo>
                  <a:lnTo>
                    <a:pt x="996" y="1216"/>
                  </a:lnTo>
                  <a:lnTo>
                    <a:pt x="968" y="1232"/>
                  </a:lnTo>
                  <a:lnTo>
                    <a:pt x="940" y="1246"/>
                  </a:lnTo>
                  <a:lnTo>
                    <a:pt x="910" y="1260"/>
                  </a:lnTo>
                  <a:lnTo>
                    <a:pt x="880" y="1272"/>
                  </a:lnTo>
                  <a:lnTo>
                    <a:pt x="850" y="1282"/>
                  </a:lnTo>
                  <a:lnTo>
                    <a:pt x="820" y="1290"/>
                  </a:lnTo>
                  <a:lnTo>
                    <a:pt x="788" y="1298"/>
                  </a:lnTo>
                  <a:lnTo>
                    <a:pt x="756" y="1304"/>
                  </a:lnTo>
                  <a:lnTo>
                    <a:pt x="722" y="1308"/>
                  </a:lnTo>
                  <a:lnTo>
                    <a:pt x="690" y="1310"/>
                  </a:lnTo>
                  <a:lnTo>
                    <a:pt x="656" y="1312"/>
                  </a:lnTo>
                  <a:lnTo>
                    <a:pt x="656" y="1312"/>
                  </a:lnTo>
                  <a:lnTo>
                    <a:pt x="622" y="1310"/>
                  </a:lnTo>
                  <a:lnTo>
                    <a:pt x="588" y="1308"/>
                  </a:lnTo>
                  <a:lnTo>
                    <a:pt x="556" y="1304"/>
                  </a:lnTo>
                  <a:lnTo>
                    <a:pt x="524" y="1298"/>
                  </a:lnTo>
                  <a:lnTo>
                    <a:pt x="492" y="1290"/>
                  </a:lnTo>
                  <a:lnTo>
                    <a:pt x="460" y="1282"/>
                  </a:lnTo>
                  <a:lnTo>
                    <a:pt x="430" y="1272"/>
                  </a:lnTo>
                  <a:lnTo>
                    <a:pt x="400" y="1260"/>
                  </a:lnTo>
                  <a:lnTo>
                    <a:pt x="372" y="1246"/>
                  </a:lnTo>
                  <a:lnTo>
                    <a:pt x="344" y="1232"/>
                  </a:lnTo>
                  <a:lnTo>
                    <a:pt x="316" y="1216"/>
                  </a:lnTo>
                  <a:lnTo>
                    <a:pt x="290" y="1200"/>
                  </a:lnTo>
                  <a:lnTo>
                    <a:pt x="264" y="1182"/>
                  </a:lnTo>
                  <a:lnTo>
                    <a:pt x="238" y="1162"/>
                  </a:lnTo>
                  <a:lnTo>
                    <a:pt x="214" y="1142"/>
                  </a:lnTo>
                  <a:lnTo>
                    <a:pt x="192" y="1120"/>
                  </a:lnTo>
                  <a:lnTo>
                    <a:pt x="170" y="1096"/>
                  </a:lnTo>
                  <a:lnTo>
                    <a:pt x="150" y="1072"/>
                  </a:lnTo>
                  <a:lnTo>
                    <a:pt x="130" y="1048"/>
                  </a:lnTo>
                  <a:lnTo>
                    <a:pt x="112" y="1022"/>
                  </a:lnTo>
                  <a:lnTo>
                    <a:pt x="94" y="996"/>
                  </a:lnTo>
                  <a:lnTo>
                    <a:pt x="80" y="968"/>
                  </a:lnTo>
                  <a:lnTo>
                    <a:pt x="64" y="940"/>
                  </a:lnTo>
                  <a:lnTo>
                    <a:pt x="52" y="912"/>
                  </a:lnTo>
                  <a:lnTo>
                    <a:pt x="40" y="882"/>
                  </a:lnTo>
                  <a:lnTo>
                    <a:pt x="30" y="850"/>
                  </a:lnTo>
                  <a:lnTo>
                    <a:pt x="20" y="820"/>
                  </a:lnTo>
                  <a:lnTo>
                    <a:pt x="14" y="788"/>
                  </a:lnTo>
                  <a:lnTo>
                    <a:pt x="8" y="756"/>
                  </a:lnTo>
                  <a:lnTo>
                    <a:pt x="4" y="724"/>
                  </a:lnTo>
                  <a:lnTo>
                    <a:pt x="0" y="690"/>
                  </a:lnTo>
                  <a:lnTo>
                    <a:pt x="0" y="656"/>
                  </a:lnTo>
                  <a:lnTo>
                    <a:pt x="0" y="656"/>
                  </a:lnTo>
                  <a:lnTo>
                    <a:pt x="0" y="622"/>
                  </a:lnTo>
                  <a:lnTo>
                    <a:pt x="4" y="588"/>
                  </a:lnTo>
                  <a:lnTo>
                    <a:pt x="8" y="556"/>
                  </a:lnTo>
                  <a:lnTo>
                    <a:pt x="14" y="524"/>
                  </a:lnTo>
                  <a:lnTo>
                    <a:pt x="20" y="492"/>
                  </a:lnTo>
                  <a:lnTo>
                    <a:pt x="30" y="462"/>
                  </a:lnTo>
                  <a:lnTo>
                    <a:pt x="40" y="430"/>
                  </a:lnTo>
                  <a:lnTo>
                    <a:pt x="52" y="400"/>
                  </a:lnTo>
                  <a:lnTo>
                    <a:pt x="64" y="372"/>
                  </a:lnTo>
                  <a:lnTo>
                    <a:pt x="80" y="344"/>
                  </a:lnTo>
                  <a:lnTo>
                    <a:pt x="94" y="316"/>
                  </a:lnTo>
                  <a:lnTo>
                    <a:pt x="112" y="290"/>
                  </a:lnTo>
                  <a:lnTo>
                    <a:pt x="130" y="264"/>
                  </a:lnTo>
                  <a:lnTo>
                    <a:pt x="150" y="240"/>
                  </a:lnTo>
                  <a:lnTo>
                    <a:pt x="170" y="216"/>
                  </a:lnTo>
                  <a:lnTo>
                    <a:pt x="192" y="192"/>
                  </a:lnTo>
                  <a:lnTo>
                    <a:pt x="214" y="170"/>
                  </a:lnTo>
                  <a:lnTo>
                    <a:pt x="238" y="150"/>
                  </a:lnTo>
                  <a:lnTo>
                    <a:pt x="264" y="130"/>
                  </a:lnTo>
                  <a:lnTo>
                    <a:pt x="290" y="112"/>
                  </a:lnTo>
                  <a:lnTo>
                    <a:pt x="316" y="96"/>
                  </a:lnTo>
                  <a:lnTo>
                    <a:pt x="344" y="80"/>
                  </a:lnTo>
                  <a:lnTo>
                    <a:pt x="372" y="66"/>
                  </a:lnTo>
                  <a:lnTo>
                    <a:pt x="400" y="52"/>
                  </a:lnTo>
                  <a:lnTo>
                    <a:pt x="430" y="40"/>
                  </a:lnTo>
                  <a:lnTo>
                    <a:pt x="460" y="30"/>
                  </a:lnTo>
                  <a:lnTo>
                    <a:pt x="492" y="22"/>
                  </a:lnTo>
                  <a:lnTo>
                    <a:pt x="524" y="14"/>
                  </a:lnTo>
                  <a:lnTo>
                    <a:pt x="556" y="8"/>
                  </a:lnTo>
                  <a:lnTo>
                    <a:pt x="588" y="4"/>
                  </a:lnTo>
                  <a:lnTo>
                    <a:pt x="622" y="2"/>
                  </a:lnTo>
                  <a:lnTo>
                    <a:pt x="656" y="0"/>
                  </a:lnTo>
                  <a:lnTo>
                    <a:pt x="656" y="0"/>
                  </a:lnTo>
                  <a:lnTo>
                    <a:pt x="690" y="2"/>
                  </a:lnTo>
                  <a:lnTo>
                    <a:pt x="722" y="4"/>
                  </a:lnTo>
                  <a:lnTo>
                    <a:pt x="756" y="8"/>
                  </a:lnTo>
                  <a:lnTo>
                    <a:pt x="788" y="14"/>
                  </a:lnTo>
                  <a:lnTo>
                    <a:pt x="820" y="22"/>
                  </a:lnTo>
                  <a:lnTo>
                    <a:pt x="850" y="30"/>
                  </a:lnTo>
                  <a:lnTo>
                    <a:pt x="880" y="40"/>
                  </a:lnTo>
                  <a:lnTo>
                    <a:pt x="910" y="52"/>
                  </a:lnTo>
                  <a:lnTo>
                    <a:pt x="940" y="66"/>
                  </a:lnTo>
                  <a:lnTo>
                    <a:pt x="968" y="80"/>
                  </a:lnTo>
                  <a:lnTo>
                    <a:pt x="996" y="96"/>
                  </a:lnTo>
                  <a:lnTo>
                    <a:pt x="1022" y="112"/>
                  </a:lnTo>
                  <a:lnTo>
                    <a:pt x="1048" y="130"/>
                  </a:lnTo>
                  <a:lnTo>
                    <a:pt x="1072" y="150"/>
                  </a:lnTo>
                  <a:lnTo>
                    <a:pt x="1096" y="170"/>
                  </a:lnTo>
                  <a:lnTo>
                    <a:pt x="1120" y="192"/>
                  </a:lnTo>
                  <a:lnTo>
                    <a:pt x="1140" y="216"/>
                  </a:lnTo>
                  <a:lnTo>
                    <a:pt x="1162" y="240"/>
                  </a:lnTo>
                  <a:lnTo>
                    <a:pt x="1180" y="264"/>
                  </a:lnTo>
                  <a:lnTo>
                    <a:pt x="1200" y="290"/>
                  </a:lnTo>
                  <a:lnTo>
                    <a:pt x="1216" y="316"/>
                  </a:lnTo>
                  <a:lnTo>
                    <a:pt x="1232" y="344"/>
                  </a:lnTo>
                  <a:lnTo>
                    <a:pt x="1246" y="372"/>
                  </a:lnTo>
                  <a:lnTo>
                    <a:pt x="1260" y="400"/>
                  </a:lnTo>
                  <a:lnTo>
                    <a:pt x="1272" y="430"/>
                  </a:lnTo>
                  <a:lnTo>
                    <a:pt x="1282" y="462"/>
                  </a:lnTo>
                  <a:lnTo>
                    <a:pt x="1290" y="492"/>
                  </a:lnTo>
                  <a:lnTo>
                    <a:pt x="1298" y="524"/>
                  </a:lnTo>
                  <a:lnTo>
                    <a:pt x="1304" y="556"/>
                  </a:lnTo>
                  <a:lnTo>
                    <a:pt x="1308" y="588"/>
                  </a:lnTo>
                  <a:lnTo>
                    <a:pt x="1310" y="622"/>
                  </a:lnTo>
                  <a:lnTo>
                    <a:pt x="1310" y="65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25" name="Group 224"/>
            <p:cNvGrpSpPr/>
            <p:nvPr/>
          </p:nvGrpSpPr>
          <p:grpSpPr>
            <a:xfrm>
              <a:off x="5889625" y="6532336"/>
              <a:ext cx="1320800" cy="1216025"/>
              <a:chOff x="5610225" y="6313488"/>
              <a:chExt cx="1320800" cy="1216025"/>
            </a:xfrm>
          </p:grpSpPr>
          <p:sp>
            <p:nvSpPr>
              <p:cNvPr id="226" name="Freeform 15"/>
              <p:cNvSpPr>
                <a:spLocks/>
              </p:cNvSpPr>
              <p:nvPr/>
            </p:nvSpPr>
            <p:spPr bwMode="auto">
              <a:xfrm>
                <a:off x="6169025" y="6484938"/>
                <a:ext cx="762000" cy="835025"/>
              </a:xfrm>
              <a:custGeom>
                <a:avLst/>
                <a:gdLst>
                  <a:gd name="T0" fmla="*/ 480 w 480"/>
                  <a:gd name="T1" fmla="*/ 516 h 526"/>
                  <a:gd name="T2" fmla="*/ 480 w 480"/>
                  <a:gd name="T3" fmla="*/ 0 h 526"/>
                  <a:gd name="T4" fmla="*/ 0 w 480"/>
                  <a:gd name="T5" fmla="*/ 0 h 526"/>
                  <a:gd name="T6" fmla="*/ 0 w 480"/>
                  <a:gd name="T7" fmla="*/ 526 h 526"/>
                  <a:gd name="T8" fmla="*/ 480 w 480"/>
                  <a:gd name="T9" fmla="*/ 516 h 526"/>
                </a:gdLst>
                <a:ahLst/>
                <a:cxnLst>
                  <a:cxn ang="0">
                    <a:pos x="T0" y="T1"/>
                  </a:cxn>
                  <a:cxn ang="0">
                    <a:pos x="T2" y="T3"/>
                  </a:cxn>
                  <a:cxn ang="0">
                    <a:pos x="T4" y="T5"/>
                  </a:cxn>
                  <a:cxn ang="0">
                    <a:pos x="T6" y="T7"/>
                  </a:cxn>
                  <a:cxn ang="0">
                    <a:pos x="T8" y="T9"/>
                  </a:cxn>
                </a:cxnLst>
                <a:rect l="0" t="0" r="r" b="b"/>
                <a:pathLst>
                  <a:path w="480" h="526">
                    <a:moveTo>
                      <a:pt x="480" y="516"/>
                    </a:moveTo>
                    <a:lnTo>
                      <a:pt x="480" y="0"/>
                    </a:lnTo>
                    <a:lnTo>
                      <a:pt x="0" y="0"/>
                    </a:lnTo>
                    <a:lnTo>
                      <a:pt x="0" y="526"/>
                    </a:lnTo>
                    <a:lnTo>
                      <a:pt x="480" y="516"/>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16"/>
              <p:cNvSpPr>
                <a:spLocks/>
              </p:cNvSpPr>
              <p:nvPr/>
            </p:nvSpPr>
            <p:spPr bwMode="auto">
              <a:xfrm>
                <a:off x="6169025" y="6484938"/>
                <a:ext cx="762000" cy="835025"/>
              </a:xfrm>
              <a:custGeom>
                <a:avLst/>
                <a:gdLst>
                  <a:gd name="T0" fmla="*/ 480 w 480"/>
                  <a:gd name="T1" fmla="*/ 516 h 526"/>
                  <a:gd name="T2" fmla="*/ 480 w 480"/>
                  <a:gd name="T3" fmla="*/ 0 h 526"/>
                  <a:gd name="T4" fmla="*/ 0 w 480"/>
                  <a:gd name="T5" fmla="*/ 0 h 526"/>
                  <a:gd name="T6" fmla="*/ 0 w 480"/>
                  <a:gd name="T7" fmla="*/ 526 h 526"/>
                  <a:gd name="T8" fmla="*/ 480 w 480"/>
                  <a:gd name="T9" fmla="*/ 516 h 526"/>
                </a:gdLst>
                <a:ahLst/>
                <a:cxnLst>
                  <a:cxn ang="0">
                    <a:pos x="T0" y="T1"/>
                  </a:cxn>
                  <a:cxn ang="0">
                    <a:pos x="T2" y="T3"/>
                  </a:cxn>
                  <a:cxn ang="0">
                    <a:pos x="T4" y="T5"/>
                  </a:cxn>
                  <a:cxn ang="0">
                    <a:pos x="T6" y="T7"/>
                  </a:cxn>
                  <a:cxn ang="0">
                    <a:pos x="T8" y="T9"/>
                  </a:cxn>
                </a:cxnLst>
                <a:rect l="0" t="0" r="r" b="b"/>
                <a:pathLst>
                  <a:path w="480" h="526">
                    <a:moveTo>
                      <a:pt x="480" y="516"/>
                    </a:moveTo>
                    <a:lnTo>
                      <a:pt x="480" y="0"/>
                    </a:lnTo>
                    <a:lnTo>
                      <a:pt x="0" y="0"/>
                    </a:lnTo>
                    <a:lnTo>
                      <a:pt x="0" y="526"/>
                    </a:lnTo>
                    <a:lnTo>
                      <a:pt x="480" y="5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17"/>
              <p:cNvSpPr>
                <a:spLocks/>
              </p:cNvSpPr>
              <p:nvPr/>
            </p:nvSpPr>
            <p:spPr bwMode="auto">
              <a:xfrm>
                <a:off x="6169025" y="7069138"/>
                <a:ext cx="762000" cy="346075"/>
              </a:xfrm>
              <a:custGeom>
                <a:avLst/>
                <a:gdLst>
                  <a:gd name="T0" fmla="*/ 240 w 480"/>
                  <a:gd name="T1" fmla="*/ 0 h 218"/>
                  <a:gd name="T2" fmla="*/ 240 w 480"/>
                  <a:gd name="T3" fmla="*/ 0 h 218"/>
                  <a:gd name="T4" fmla="*/ 192 w 480"/>
                  <a:gd name="T5" fmla="*/ 2 h 218"/>
                  <a:gd name="T6" fmla="*/ 146 w 480"/>
                  <a:gd name="T7" fmla="*/ 8 h 218"/>
                  <a:gd name="T8" fmla="*/ 106 w 480"/>
                  <a:gd name="T9" fmla="*/ 18 h 218"/>
                  <a:gd name="T10" fmla="*/ 88 w 480"/>
                  <a:gd name="T11" fmla="*/ 24 h 218"/>
                  <a:gd name="T12" fmla="*/ 70 w 480"/>
                  <a:gd name="T13" fmla="*/ 32 h 218"/>
                  <a:gd name="T14" fmla="*/ 54 w 480"/>
                  <a:gd name="T15" fmla="*/ 40 h 218"/>
                  <a:gd name="T16" fmla="*/ 42 w 480"/>
                  <a:gd name="T17" fmla="*/ 48 h 218"/>
                  <a:gd name="T18" fmla="*/ 30 w 480"/>
                  <a:gd name="T19" fmla="*/ 58 h 218"/>
                  <a:gd name="T20" fmla="*/ 20 w 480"/>
                  <a:gd name="T21" fmla="*/ 66 h 218"/>
                  <a:gd name="T22" fmla="*/ 10 w 480"/>
                  <a:gd name="T23" fmla="*/ 76 h 218"/>
                  <a:gd name="T24" fmla="*/ 6 w 480"/>
                  <a:gd name="T25" fmla="*/ 88 h 218"/>
                  <a:gd name="T26" fmla="*/ 2 w 480"/>
                  <a:gd name="T27" fmla="*/ 98 h 218"/>
                  <a:gd name="T28" fmla="*/ 0 w 480"/>
                  <a:gd name="T29" fmla="*/ 110 h 218"/>
                  <a:gd name="T30" fmla="*/ 0 w 480"/>
                  <a:gd name="T31" fmla="*/ 110 h 218"/>
                  <a:gd name="T32" fmla="*/ 2 w 480"/>
                  <a:gd name="T33" fmla="*/ 120 h 218"/>
                  <a:gd name="T34" fmla="*/ 6 w 480"/>
                  <a:gd name="T35" fmla="*/ 132 h 218"/>
                  <a:gd name="T36" fmla="*/ 10 w 480"/>
                  <a:gd name="T37" fmla="*/ 142 h 218"/>
                  <a:gd name="T38" fmla="*/ 20 w 480"/>
                  <a:gd name="T39" fmla="*/ 152 h 218"/>
                  <a:gd name="T40" fmla="*/ 30 w 480"/>
                  <a:gd name="T41" fmla="*/ 162 h 218"/>
                  <a:gd name="T42" fmla="*/ 42 w 480"/>
                  <a:gd name="T43" fmla="*/ 170 h 218"/>
                  <a:gd name="T44" fmla="*/ 54 w 480"/>
                  <a:gd name="T45" fmla="*/ 178 h 218"/>
                  <a:gd name="T46" fmla="*/ 70 w 480"/>
                  <a:gd name="T47" fmla="*/ 186 h 218"/>
                  <a:gd name="T48" fmla="*/ 88 w 480"/>
                  <a:gd name="T49" fmla="*/ 194 h 218"/>
                  <a:gd name="T50" fmla="*/ 106 w 480"/>
                  <a:gd name="T51" fmla="*/ 200 h 218"/>
                  <a:gd name="T52" fmla="*/ 146 w 480"/>
                  <a:gd name="T53" fmla="*/ 210 h 218"/>
                  <a:gd name="T54" fmla="*/ 192 w 480"/>
                  <a:gd name="T55" fmla="*/ 216 h 218"/>
                  <a:gd name="T56" fmla="*/ 240 w 480"/>
                  <a:gd name="T57" fmla="*/ 218 h 218"/>
                  <a:gd name="T58" fmla="*/ 240 w 480"/>
                  <a:gd name="T59" fmla="*/ 218 h 218"/>
                  <a:gd name="T60" fmla="*/ 288 w 480"/>
                  <a:gd name="T61" fmla="*/ 216 h 218"/>
                  <a:gd name="T62" fmla="*/ 334 w 480"/>
                  <a:gd name="T63" fmla="*/ 210 h 218"/>
                  <a:gd name="T64" fmla="*/ 374 w 480"/>
                  <a:gd name="T65" fmla="*/ 200 h 218"/>
                  <a:gd name="T66" fmla="*/ 392 w 480"/>
                  <a:gd name="T67" fmla="*/ 194 h 218"/>
                  <a:gd name="T68" fmla="*/ 410 w 480"/>
                  <a:gd name="T69" fmla="*/ 186 h 218"/>
                  <a:gd name="T70" fmla="*/ 426 w 480"/>
                  <a:gd name="T71" fmla="*/ 178 h 218"/>
                  <a:gd name="T72" fmla="*/ 440 w 480"/>
                  <a:gd name="T73" fmla="*/ 170 h 218"/>
                  <a:gd name="T74" fmla="*/ 452 w 480"/>
                  <a:gd name="T75" fmla="*/ 162 h 218"/>
                  <a:gd name="T76" fmla="*/ 462 w 480"/>
                  <a:gd name="T77" fmla="*/ 152 h 218"/>
                  <a:gd name="T78" fmla="*/ 470 w 480"/>
                  <a:gd name="T79" fmla="*/ 142 h 218"/>
                  <a:gd name="T80" fmla="*/ 476 w 480"/>
                  <a:gd name="T81" fmla="*/ 132 h 218"/>
                  <a:gd name="T82" fmla="*/ 478 w 480"/>
                  <a:gd name="T83" fmla="*/ 120 h 218"/>
                  <a:gd name="T84" fmla="*/ 480 w 480"/>
                  <a:gd name="T85" fmla="*/ 110 h 218"/>
                  <a:gd name="T86" fmla="*/ 480 w 480"/>
                  <a:gd name="T87" fmla="*/ 110 h 218"/>
                  <a:gd name="T88" fmla="*/ 478 w 480"/>
                  <a:gd name="T89" fmla="*/ 98 h 218"/>
                  <a:gd name="T90" fmla="*/ 476 w 480"/>
                  <a:gd name="T91" fmla="*/ 88 h 218"/>
                  <a:gd name="T92" fmla="*/ 470 w 480"/>
                  <a:gd name="T93" fmla="*/ 76 h 218"/>
                  <a:gd name="T94" fmla="*/ 462 w 480"/>
                  <a:gd name="T95" fmla="*/ 66 h 218"/>
                  <a:gd name="T96" fmla="*/ 452 w 480"/>
                  <a:gd name="T97" fmla="*/ 58 h 218"/>
                  <a:gd name="T98" fmla="*/ 440 w 480"/>
                  <a:gd name="T99" fmla="*/ 48 h 218"/>
                  <a:gd name="T100" fmla="*/ 426 w 480"/>
                  <a:gd name="T101" fmla="*/ 40 h 218"/>
                  <a:gd name="T102" fmla="*/ 410 w 480"/>
                  <a:gd name="T103" fmla="*/ 32 h 218"/>
                  <a:gd name="T104" fmla="*/ 392 w 480"/>
                  <a:gd name="T105" fmla="*/ 24 h 218"/>
                  <a:gd name="T106" fmla="*/ 374 w 480"/>
                  <a:gd name="T107" fmla="*/ 18 h 218"/>
                  <a:gd name="T108" fmla="*/ 334 w 480"/>
                  <a:gd name="T109" fmla="*/ 8 h 218"/>
                  <a:gd name="T110" fmla="*/ 288 w 480"/>
                  <a:gd name="T111" fmla="*/ 2 h 218"/>
                  <a:gd name="T112" fmla="*/ 240 w 480"/>
                  <a:gd name="T11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18">
                    <a:moveTo>
                      <a:pt x="240" y="0"/>
                    </a:moveTo>
                    <a:lnTo>
                      <a:pt x="240" y="0"/>
                    </a:lnTo>
                    <a:lnTo>
                      <a:pt x="192" y="2"/>
                    </a:lnTo>
                    <a:lnTo>
                      <a:pt x="146" y="8"/>
                    </a:lnTo>
                    <a:lnTo>
                      <a:pt x="106" y="18"/>
                    </a:lnTo>
                    <a:lnTo>
                      <a:pt x="88" y="24"/>
                    </a:lnTo>
                    <a:lnTo>
                      <a:pt x="70" y="32"/>
                    </a:lnTo>
                    <a:lnTo>
                      <a:pt x="54" y="40"/>
                    </a:lnTo>
                    <a:lnTo>
                      <a:pt x="42" y="48"/>
                    </a:lnTo>
                    <a:lnTo>
                      <a:pt x="30" y="58"/>
                    </a:lnTo>
                    <a:lnTo>
                      <a:pt x="20" y="66"/>
                    </a:lnTo>
                    <a:lnTo>
                      <a:pt x="10" y="76"/>
                    </a:lnTo>
                    <a:lnTo>
                      <a:pt x="6" y="88"/>
                    </a:lnTo>
                    <a:lnTo>
                      <a:pt x="2" y="98"/>
                    </a:lnTo>
                    <a:lnTo>
                      <a:pt x="0" y="110"/>
                    </a:lnTo>
                    <a:lnTo>
                      <a:pt x="0" y="110"/>
                    </a:lnTo>
                    <a:lnTo>
                      <a:pt x="2" y="120"/>
                    </a:lnTo>
                    <a:lnTo>
                      <a:pt x="6" y="132"/>
                    </a:lnTo>
                    <a:lnTo>
                      <a:pt x="10" y="142"/>
                    </a:lnTo>
                    <a:lnTo>
                      <a:pt x="20" y="152"/>
                    </a:lnTo>
                    <a:lnTo>
                      <a:pt x="30" y="162"/>
                    </a:lnTo>
                    <a:lnTo>
                      <a:pt x="42" y="170"/>
                    </a:lnTo>
                    <a:lnTo>
                      <a:pt x="54" y="178"/>
                    </a:lnTo>
                    <a:lnTo>
                      <a:pt x="70" y="186"/>
                    </a:lnTo>
                    <a:lnTo>
                      <a:pt x="88" y="194"/>
                    </a:lnTo>
                    <a:lnTo>
                      <a:pt x="106" y="200"/>
                    </a:lnTo>
                    <a:lnTo>
                      <a:pt x="146" y="210"/>
                    </a:lnTo>
                    <a:lnTo>
                      <a:pt x="192" y="216"/>
                    </a:lnTo>
                    <a:lnTo>
                      <a:pt x="240" y="218"/>
                    </a:lnTo>
                    <a:lnTo>
                      <a:pt x="240" y="218"/>
                    </a:lnTo>
                    <a:lnTo>
                      <a:pt x="288" y="216"/>
                    </a:lnTo>
                    <a:lnTo>
                      <a:pt x="334" y="210"/>
                    </a:lnTo>
                    <a:lnTo>
                      <a:pt x="374" y="200"/>
                    </a:lnTo>
                    <a:lnTo>
                      <a:pt x="392" y="194"/>
                    </a:lnTo>
                    <a:lnTo>
                      <a:pt x="410" y="186"/>
                    </a:lnTo>
                    <a:lnTo>
                      <a:pt x="426" y="178"/>
                    </a:lnTo>
                    <a:lnTo>
                      <a:pt x="440" y="170"/>
                    </a:lnTo>
                    <a:lnTo>
                      <a:pt x="452" y="162"/>
                    </a:lnTo>
                    <a:lnTo>
                      <a:pt x="462" y="152"/>
                    </a:lnTo>
                    <a:lnTo>
                      <a:pt x="470" y="142"/>
                    </a:lnTo>
                    <a:lnTo>
                      <a:pt x="476" y="132"/>
                    </a:lnTo>
                    <a:lnTo>
                      <a:pt x="478" y="120"/>
                    </a:lnTo>
                    <a:lnTo>
                      <a:pt x="480" y="110"/>
                    </a:lnTo>
                    <a:lnTo>
                      <a:pt x="480" y="110"/>
                    </a:lnTo>
                    <a:lnTo>
                      <a:pt x="478" y="98"/>
                    </a:lnTo>
                    <a:lnTo>
                      <a:pt x="476" y="88"/>
                    </a:lnTo>
                    <a:lnTo>
                      <a:pt x="470" y="76"/>
                    </a:lnTo>
                    <a:lnTo>
                      <a:pt x="462" y="66"/>
                    </a:lnTo>
                    <a:lnTo>
                      <a:pt x="452" y="58"/>
                    </a:lnTo>
                    <a:lnTo>
                      <a:pt x="440" y="48"/>
                    </a:lnTo>
                    <a:lnTo>
                      <a:pt x="426" y="40"/>
                    </a:lnTo>
                    <a:lnTo>
                      <a:pt x="410" y="32"/>
                    </a:lnTo>
                    <a:lnTo>
                      <a:pt x="392" y="24"/>
                    </a:lnTo>
                    <a:lnTo>
                      <a:pt x="374" y="18"/>
                    </a:lnTo>
                    <a:lnTo>
                      <a:pt x="334" y="8"/>
                    </a:lnTo>
                    <a:lnTo>
                      <a:pt x="288" y="2"/>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18"/>
              <p:cNvSpPr>
                <a:spLocks/>
              </p:cNvSpPr>
              <p:nvPr/>
            </p:nvSpPr>
            <p:spPr bwMode="auto">
              <a:xfrm>
                <a:off x="6169025" y="7069138"/>
                <a:ext cx="762000" cy="346075"/>
              </a:xfrm>
              <a:custGeom>
                <a:avLst/>
                <a:gdLst>
                  <a:gd name="T0" fmla="*/ 240 w 480"/>
                  <a:gd name="T1" fmla="*/ 0 h 218"/>
                  <a:gd name="T2" fmla="*/ 240 w 480"/>
                  <a:gd name="T3" fmla="*/ 0 h 218"/>
                  <a:gd name="T4" fmla="*/ 192 w 480"/>
                  <a:gd name="T5" fmla="*/ 2 h 218"/>
                  <a:gd name="T6" fmla="*/ 146 w 480"/>
                  <a:gd name="T7" fmla="*/ 8 h 218"/>
                  <a:gd name="T8" fmla="*/ 106 w 480"/>
                  <a:gd name="T9" fmla="*/ 18 h 218"/>
                  <a:gd name="T10" fmla="*/ 88 w 480"/>
                  <a:gd name="T11" fmla="*/ 24 h 218"/>
                  <a:gd name="T12" fmla="*/ 70 w 480"/>
                  <a:gd name="T13" fmla="*/ 32 h 218"/>
                  <a:gd name="T14" fmla="*/ 54 w 480"/>
                  <a:gd name="T15" fmla="*/ 40 h 218"/>
                  <a:gd name="T16" fmla="*/ 42 w 480"/>
                  <a:gd name="T17" fmla="*/ 48 h 218"/>
                  <a:gd name="T18" fmla="*/ 30 w 480"/>
                  <a:gd name="T19" fmla="*/ 58 h 218"/>
                  <a:gd name="T20" fmla="*/ 20 w 480"/>
                  <a:gd name="T21" fmla="*/ 66 h 218"/>
                  <a:gd name="T22" fmla="*/ 10 w 480"/>
                  <a:gd name="T23" fmla="*/ 76 h 218"/>
                  <a:gd name="T24" fmla="*/ 6 w 480"/>
                  <a:gd name="T25" fmla="*/ 88 h 218"/>
                  <a:gd name="T26" fmla="*/ 2 w 480"/>
                  <a:gd name="T27" fmla="*/ 98 h 218"/>
                  <a:gd name="T28" fmla="*/ 0 w 480"/>
                  <a:gd name="T29" fmla="*/ 110 h 218"/>
                  <a:gd name="T30" fmla="*/ 0 w 480"/>
                  <a:gd name="T31" fmla="*/ 110 h 218"/>
                  <a:gd name="T32" fmla="*/ 2 w 480"/>
                  <a:gd name="T33" fmla="*/ 120 h 218"/>
                  <a:gd name="T34" fmla="*/ 6 w 480"/>
                  <a:gd name="T35" fmla="*/ 132 h 218"/>
                  <a:gd name="T36" fmla="*/ 10 w 480"/>
                  <a:gd name="T37" fmla="*/ 142 h 218"/>
                  <a:gd name="T38" fmla="*/ 20 w 480"/>
                  <a:gd name="T39" fmla="*/ 152 h 218"/>
                  <a:gd name="T40" fmla="*/ 30 w 480"/>
                  <a:gd name="T41" fmla="*/ 162 h 218"/>
                  <a:gd name="T42" fmla="*/ 42 w 480"/>
                  <a:gd name="T43" fmla="*/ 170 h 218"/>
                  <a:gd name="T44" fmla="*/ 54 w 480"/>
                  <a:gd name="T45" fmla="*/ 178 h 218"/>
                  <a:gd name="T46" fmla="*/ 70 w 480"/>
                  <a:gd name="T47" fmla="*/ 186 h 218"/>
                  <a:gd name="T48" fmla="*/ 88 w 480"/>
                  <a:gd name="T49" fmla="*/ 194 h 218"/>
                  <a:gd name="T50" fmla="*/ 106 w 480"/>
                  <a:gd name="T51" fmla="*/ 200 h 218"/>
                  <a:gd name="T52" fmla="*/ 146 w 480"/>
                  <a:gd name="T53" fmla="*/ 210 h 218"/>
                  <a:gd name="T54" fmla="*/ 192 w 480"/>
                  <a:gd name="T55" fmla="*/ 216 h 218"/>
                  <a:gd name="T56" fmla="*/ 240 w 480"/>
                  <a:gd name="T57" fmla="*/ 218 h 218"/>
                  <a:gd name="T58" fmla="*/ 240 w 480"/>
                  <a:gd name="T59" fmla="*/ 218 h 218"/>
                  <a:gd name="T60" fmla="*/ 288 w 480"/>
                  <a:gd name="T61" fmla="*/ 216 h 218"/>
                  <a:gd name="T62" fmla="*/ 334 w 480"/>
                  <a:gd name="T63" fmla="*/ 210 h 218"/>
                  <a:gd name="T64" fmla="*/ 374 w 480"/>
                  <a:gd name="T65" fmla="*/ 200 h 218"/>
                  <a:gd name="T66" fmla="*/ 392 w 480"/>
                  <a:gd name="T67" fmla="*/ 194 h 218"/>
                  <a:gd name="T68" fmla="*/ 410 w 480"/>
                  <a:gd name="T69" fmla="*/ 186 h 218"/>
                  <a:gd name="T70" fmla="*/ 426 w 480"/>
                  <a:gd name="T71" fmla="*/ 178 h 218"/>
                  <a:gd name="T72" fmla="*/ 440 w 480"/>
                  <a:gd name="T73" fmla="*/ 170 h 218"/>
                  <a:gd name="T74" fmla="*/ 452 w 480"/>
                  <a:gd name="T75" fmla="*/ 162 h 218"/>
                  <a:gd name="T76" fmla="*/ 462 w 480"/>
                  <a:gd name="T77" fmla="*/ 152 h 218"/>
                  <a:gd name="T78" fmla="*/ 470 w 480"/>
                  <a:gd name="T79" fmla="*/ 142 h 218"/>
                  <a:gd name="T80" fmla="*/ 476 w 480"/>
                  <a:gd name="T81" fmla="*/ 132 h 218"/>
                  <a:gd name="T82" fmla="*/ 478 w 480"/>
                  <a:gd name="T83" fmla="*/ 120 h 218"/>
                  <a:gd name="T84" fmla="*/ 480 w 480"/>
                  <a:gd name="T85" fmla="*/ 110 h 218"/>
                  <a:gd name="T86" fmla="*/ 480 w 480"/>
                  <a:gd name="T87" fmla="*/ 110 h 218"/>
                  <a:gd name="T88" fmla="*/ 478 w 480"/>
                  <a:gd name="T89" fmla="*/ 98 h 218"/>
                  <a:gd name="T90" fmla="*/ 476 w 480"/>
                  <a:gd name="T91" fmla="*/ 88 h 218"/>
                  <a:gd name="T92" fmla="*/ 470 w 480"/>
                  <a:gd name="T93" fmla="*/ 76 h 218"/>
                  <a:gd name="T94" fmla="*/ 462 w 480"/>
                  <a:gd name="T95" fmla="*/ 66 h 218"/>
                  <a:gd name="T96" fmla="*/ 452 w 480"/>
                  <a:gd name="T97" fmla="*/ 58 h 218"/>
                  <a:gd name="T98" fmla="*/ 440 w 480"/>
                  <a:gd name="T99" fmla="*/ 48 h 218"/>
                  <a:gd name="T100" fmla="*/ 426 w 480"/>
                  <a:gd name="T101" fmla="*/ 40 h 218"/>
                  <a:gd name="T102" fmla="*/ 410 w 480"/>
                  <a:gd name="T103" fmla="*/ 32 h 218"/>
                  <a:gd name="T104" fmla="*/ 392 w 480"/>
                  <a:gd name="T105" fmla="*/ 24 h 218"/>
                  <a:gd name="T106" fmla="*/ 374 w 480"/>
                  <a:gd name="T107" fmla="*/ 18 h 218"/>
                  <a:gd name="T108" fmla="*/ 334 w 480"/>
                  <a:gd name="T109" fmla="*/ 8 h 218"/>
                  <a:gd name="T110" fmla="*/ 288 w 480"/>
                  <a:gd name="T111" fmla="*/ 2 h 218"/>
                  <a:gd name="T112" fmla="*/ 240 w 480"/>
                  <a:gd name="T11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18">
                    <a:moveTo>
                      <a:pt x="240" y="0"/>
                    </a:moveTo>
                    <a:lnTo>
                      <a:pt x="240" y="0"/>
                    </a:lnTo>
                    <a:lnTo>
                      <a:pt x="192" y="2"/>
                    </a:lnTo>
                    <a:lnTo>
                      <a:pt x="146" y="8"/>
                    </a:lnTo>
                    <a:lnTo>
                      <a:pt x="106" y="18"/>
                    </a:lnTo>
                    <a:lnTo>
                      <a:pt x="88" y="24"/>
                    </a:lnTo>
                    <a:lnTo>
                      <a:pt x="70" y="32"/>
                    </a:lnTo>
                    <a:lnTo>
                      <a:pt x="54" y="40"/>
                    </a:lnTo>
                    <a:lnTo>
                      <a:pt x="42" y="48"/>
                    </a:lnTo>
                    <a:lnTo>
                      <a:pt x="30" y="58"/>
                    </a:lnTo>
                    <a:lnTo>
                      <a:pt x="20" y="66"/>
                    </a:lnTo>
                    <a:lnTo>
                      <a:pt x="10" y="76"/>
                    </a:lnTo>
                    <a:lnTo>
                      <a:pt x="6" y="88"/>
                    </a:lnTo>
                    <a:lnTo>
                      <a:pt x="2" y="98"/>
                    </a:lnTo>
                    <a:lnTo>
                      <a:pt x="0" y="110"/>
                    </a:lnTo>
                    <a:lnTo>
                      <a:pt x="0" y="110"/>
                    </a:lnTo>
                    <a:lnTo>
                      <a:pt x="2" y="120"/>
                    </a:lnTo>
                    <a:lnTo>
                      <a:pt x="6" y="132"/>
                    </a:lnTo>
                    <a:lnTo>
                      <a:pt x="10" y="142"/>
                    </a:lnTo>
                    <a:lnTo>
                      <a:pt x="20" y="152"/>
                    </a:lnTo>
                    <a:lnTo>
                      <a:pt x="30" y="162"/>
                    </a:lnTo>
                    <a:lnTo>
                      <a:pt x="42" y="170"/>
                    </a:lnTo>
                    <a:lnTo>
                      <a:pt x="54" y="178"/>
                    </a:lnTo>
                    <a:lnTo>
                      <a:pt x="70" y="186"/>
                    </a:lnTo>
                    <a:lnTo>
                      <a:pt x="88" y="194"/>
                    </a:lnTo>
                    <a:lnTo>
                      <a:pt x="106" y="200"/>
                    </a:lnTo>
                    <a:lnTo>
                      <a:pt x="146" y="210"/>
                    </a:lnTo>
                    <a:lnTo>
                      <a:pt x="192" y="216"/>
                    </a:lnTo>
                    <a:lnTo>
                      <a:pt x="240" y="218"/>
                    </a:lnTo>
                    <a:lnTo>
                      <a:pt x="240" y="218"/>
                    </a:lnTo>
                    <a:lnTo>
                      <a:pt x="288" y="216"/>
                    </a:lnTo>
                    <a:lnTo>
                      <a:pt x="334" y="210"/>
                    </a:lnTo>
                    <a:lnTo>
                      <a:pt x="374" y="200"/>
                    </a:lnTo>
                    <a:lnTo>
                      <a:pt x="392" y="194"/>
                    </a:lnTo>
                    <a:lnTo>
                      <a:pt x="410" y="186"/>
                    </a:lnTo>
                    <a:lnTo>
                      <a:pt x="426" y="178"/>
                    </a:lnTo>
                    <a:lnTo>
                      <a:pt x="440" y="170"/>
                    </a:lnTo>
                    <a:lnTo>
                      <a:pt x="452" y="162"/>
                    </a:lnTo>
                    <a:lnTo>
                      <a:pt x="462" y="152"/>
                    </a:lnTo>
                    <a:lnTo>
                      <a:pt x="470" y="142"/>
                    </a:lnTo>
                    <a:lnTo>
                      <a:pt x="476" y="132"/>
                    </a:lnTo>
                    <a:lnTo>
                      <a:pt x="478" y="120"/>
                    </a:lnTo>
                    <a:lnTo>
                      <a:pt x="480" y="110"/>
                    </a:lnTo>
                    <a:lnTo>
                      <a:pt x="480" y="110"/>
                    </a:lnTo>
                    <a:lnTo>
                      <a:pt x="478" y="98"/>
                    </a:lnTo>
                    <a:lnTo>
                      <a:pt x="476" y="88"/>
                    </a:lnTo>
                    <a:lnTo>
                      <a:pt x="470" y="76"/>
                    </a:lnTo>
                    <a:lnTo>
                      <a:pt x="462" y="66"/>
                    </a:lnTo>
                    <a:lnTo>
                      <a:pt x="452" y="58"/>
                    </a:lnTo>
                    <a:lnTo>
                      <a:pt x="440" y="48"/>
                    </a:lnTo>
                    <a:lnTo>
                      <a:pt x="426" y="40"/>
                    </a:lnTo>
                    <a:lnTo>
                      <a:pt x="410" y="32"/>
                    </a:lnTo>
                    <a:lnTo>
                      <a:pt x="392" y="24"/>
                    </a:lnTo>
                    <a:lnTo>
                      <a:pt x="374" y="18"/>
                    </a:lnTo>
                    <a:lnTo>
                      <a:pt x="334" y="8"/>
                    </a:lnTo>
                    <a:lnTo>
                      <a:pt x="288" y="2"/>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19"/>
              <p:cNvSpPr>
                <a:spLocks/>
              </p:cNvSpPr>
              <p:nvPr/>
            </p:nvSpPr>
            <p:spPr bwMode="auto">
              <a:xfrm>
                <a:off x="6232525" y="7097713"/>
                <a:ext cx="635000" cy="260350"/>
              </a:xfrm>
              <a:custGeom>
                <a:avLst/>
                <a:gdLst>
                  <a:gd name="T0" fmla="*/ 200 w 400"/>
                  <a:gd name="T1" fmla="*/ 0 h 164"/>
                  <a:gd name="T2" fmla="*/ 200 w 400"/>
                  <a:gd name="T3" fmla="*/ 0 h 164"/>
                  <a:gd name="T4" fmla="*/ 160 w 400"/>
                  <a:gd name="T5" fmla="*/ 2 h 164"/>
                  <a:gd name="T6" fmla="*/ 122 w 400"/>
                  <a:gd name="T7" fmla="*/ 6 h 164"/>
                  <a:gd name="T8" fmla="*/ 88 w 400"/>
                  <a:gd name="T9" fmla="*/ 14 h 164"/>
                  <a:gd name="T10" fmla="*/ 58 w 400"/>
                  <a:gd name="T11" fmla="*/ 24 h 164"/>
                  <a:gd name="T12" fmla="*/ 34 w 400"/>
                  <a:gd name="T13" fmla="*/ 36 h 164"/>
                  <a:gd name="T14" fmla="*/ 24 w 400"/>
                  <a:gd name="T15" fmla="*/ 42 h 164"/>
                  <a:gd name="T16" fmla="*/ 16 w 400"/>
                  <a:gd name="T17" fmla="*/ 50 h 164"/>
                  <a:gd name="T18" fmla="*/ 10 w 400"/>
                  <a:gd name="T19" fmla="*/ 58 h 164"/>
                  <a:gd name="T20" fmla="*/ 4 w 400"/>
                  <a:gd name="T21" fmla="*/ 66 h 164"/>
                  <a:gd name="T22" fmla="*/ 2 w 400"/>
                  <a:gd name="T23" fmla="*/ 74 h 164"/>
                  <a:gd name="T24" fmla="*/ 0 w 400"/>
                  <a:gd name="T25" fmla="*/ 82 h 164"/>
                  <a:gd name="T26" fmla="*/ 0 w 400"/>
                  <a:gd name="T27" fmla="*/ 82 h 164"/>
                  <a:gd name="T28" fmla="*/ 2 w 400"/>
                  <a:gd name="T29" fmla="*/ 90 h 164"/>
                  <a:gd name="T30" fmla="*/ 4 w 400"/>
                  <a:gd name="T31" fmla="*/ 98 h 164"/>
                  <a:gd name="T32" fmla="*/ 10 w 400"/>
                  <a:gd name="T33" fmla="*/ 106 h 164"/>
                  <a:gd name="T34" fmla="*/ 16 w 400"/>
                  <a:gd name="T35" fmla="*/ 114 h 164"/>
                  <a:gd name="T36" fmla="*/ 24 w 400"/>
                  <a:gd name="T37" fmla="*/ 120 h 164"/>
                  <a:gd name="T38" fmla="*/ 34 w 400"/>
                  <a:gd name="T39" fmla="*/ 128 h 164"/>
                  <a:gd name="T40" fmla="*/ 58 w 400"/>
                  <a:gd name="T41" fmla="*/ 140 h 164"/>
                  <a:gd name="T42" fmla="*/ 88 w 400"/>
                  <a:gd name="T43" fmla="*/ 150 h 164"/>
                  <a:gd name="T44" fmla="*/ 122 w 400"/>
                  <a:gd name="T45" fmla="*/ 156 h 164"/>
                  <a:gd name="T46" fmla="*/ 160 w 400"/>
                  <a:gd name="T47" fmla="*/ 162 h 164"/>
                  <a:gd name="T48" fmla="*/ 200 w 400"/>
                  <a:gd name="T49" fmla="*/ 164 h 164"/>
                  <a:gd name="T50" fmla="*/ 200 w 400"/>
                  <a:gd name="T51" fmla="*/ 164 h 164"/>
                  <a:gd name="T52" fmla="*/ 240 w 400"/>
                  <a:gd name="T53" fmla="*/ 162 h 164"/>
                  <a:gd name="T54" fmla="*/ 278 w 400"/>
                  <a:gd name="T55" fmla="*/ 156 h 164"/>
                  <a:gd name="T56" fmla="*/ 312 w 400"/>
                  <a:gd name="T57" fmla="*/ 150 h 164"/>
                  <a:gd name="T58" fmla="*/ 342 w 400"/>
                  <a:gd name="T59" fmla="*/ 140 h 164"/>
                  <a:gd name="T60" fmla="*/ 366 w 400"/>
                  <a:gd name="T61" fmla="*/ 128 h 164"/>
                  <a:gd name="T62" fmla="*/ 376 w 400"/>
                  <a:gd name="T63" fmla="*/ 120 h 164"/>
                  <a:gd name="T64" fmla="*/ 384 w 400"/>
                  <a:gd name="T65" fmla="*/ 114 h 164"/>
                  <a:gd name="T66" fmla="*/ 392 w 400"/>
                  <a:gd name="T67" fmla="*/ 106 h 164"/>
                  <a:gd name="T68" fmla="*/ 396 w 400"/>
                  <a:gd name="T69" fmla="*/ 98 h 164"/>
                  <a:gd name="T70" fmla="*/ 400 w 400"/>
                  <a:gd name="T71" fmla="*/ 90 h 164"/>
                  <a:gd name="T72" fmla="*/ 400 w 400"/>
                  <a:gd name="T73" fmla="*/ 82 h 164"/>
                  <a:gd name="T74" fmla="*/ 400 w 400"/>
                  <a:gd name="T75" fmla="*/ 82 h 164"/>
                  <a:gd name="T76" fmla="*/ 400 w 400"/>
                  <a:gd name="T77" fmla="*/ 74 h 164"/>
                  <a:gd name="T78" fmla="*/ 396 w 400"/>
                  <a:gd name="T79" fmla="*/ 66 h 164"/>
                  <a:gd name="T80" fmla="*/ 392 w 400"/>
                  <a:gd name="T81" fmla="*/ 58 h 164"/>
                  <a:gd name="T82" fmla="*/ 384 w 400"/>
                  <a:gd name="T83" fmla="*/ 50 h 164"/>
                  <a:gd name="T84" fmla="*/ 376 w 400"/>
                  <a:gd name="T85" fmla="*/ 42 h 164"/>
                  <a:gd name="T86" fmla="*/ 366 w 400"/>
                  <a:gd name="T87" fmla="*/ 36 h 164"/>
                  <a:gd name="T88" fmla="*/ 342 w 400"/>
                  <a:gd name="T89" fmla="*/ 24 h 164"/>
                  <a:gd name="T90" fmla="*/ 312 w 400"/>
                  <a:gd name="T91" fmla="*/ 14 h 164"/>
                  <a:gd name="T92" fmla="*/ 278 w 400"/>
                  <a:gd name="T93" fmla="*/ 6 h 164"/>
                  <a:gd name="T94" fmla="*/ 240 w 400"/>
                  <a:gd name="T95" fmla="*/ 2 h 164"/>
                  <a:gd name="T96" fmla="*/ 200 w 400"/>
                  <a:gd name="T97" fmla="*/ 0 h 164"/>
                  <a:gd name="T98" fmla="*/ 200 w 400"/>
                  <a:gd name="T9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164">
                    <a:moveTo>
                      <a:pt x="200" y="0"/>
                    </a:moveTo>
                    <a:lnTo>
                      <a:pt x="200" y="0"/>
                    </a:lnTo>
                    <a:lnTo>
                      <a:pt x="160" y="2"/>
                    </a:lnTo>
                    <a:lnTo>
                      <a:pt x="122" y="6"/>
                    </a:lnTo>
                    <a:lnTo>
                      <a:pt x="88" y="14"/>
                    </a:lnTo>
                    <a:lnTo>
                      <a:pt x="58" y="24"/>
                    </a:lnTo>
                    <a:lnTo>
                      <a:pt x="34" y="36"/>
                    </a:lnTo>
                    <a:lnTo>
                      <a:pt x="24" y="42"/>
                    </a:lnTo>
                    <a:lnTo>
                      <a:pt x="16" y="50"/>
                    </a:lnTo>
                    <a:lnTo>
                      <a:pt x="10" y="58"/>
                    </a:lnTo>
                    <a:lnTo>
                      <a:pt x="4" y="66"/>
                    </a:lnTo>
                    <a:lnTo>
                      <a:pt x="2" y="74"/>
                    </a:lnTo>
                    <a:lnTo>
                      <a:pt x="0" y="82"/>
                    </a:lnTo>
                    <a:lnTo>
                      <a:pt x="0" y="82"/>
                    </a:lnTo>
                    <a:lnTo>
                      <a:pt x="2" y="90"/>
                    </a:lnTo>
                    <a:lnTo>
                      <a:pt x="4" y="98"/>
                    </a:lnTo>
                    <a:lnTo>
                      <a:pt x="10" y="106"/>
                    </a:lnTo>
                    <a:lnTo>
                      <a:pt x="16" y="114"/>
                    </a:lnTo>
                    <a:lnTo>
                      <a:pt x="24" y="120"/>
                    </a:lnTo>
                    <a:lnTo>
                      <a:pt x="34" y="128"/>
                    </a:lnTo>
                    <a:lnTo>
                      <a:pt x="58" y="140"/>
                    </a:lnTo>
                    <a:lnTo>
                      <a:pt x="88" y="150"/>
                    </a:lnTo>
                    <a:lnTo>
                      <a:pt x="122" y="156"/>
                    </a:lnTo>
                    <a:lnTo>
                      <a:pt x="160" y="162"/>
                    </a:lnTo>
                    <a:lnTo>
                      <a:pt x="200" y="164"/>
                    </a:lnTo>
                    <a:lnTo>
                      <a:pt x="200" y="164"/>
                    </a:lnTo>
                    <a:lnTo>
                      <a:pt x="240" y="162"/>
                    </a:lnTo>
                    <a:lnTo>
                      <a:pt x="278" y="156"/>
                    </a:lnTo>
                    <a:lnTo>
                      <a:pt x="312" y="150"/>
                    </a:lnTo>
                    <a:lnTo>
                      <a:pt x="342" y="140"/>
                    </a:lnTo>
                    <a:lnTo>
                      <a:pt x="366" y="128"/>
                    </a:lnTo>
                    <a:lnTo>
                      <a:pt x="376" y="120"/>
                    </a:lnTo>
                    <a:lnTo>
                      <a:pt x="384" y="114"/>
                    </a:lnTo>
                    <a:lnTo>
                      <a:pt x="392" y="106"/>
                    </a:lnTo>
                    <a:lnTo>
                      <a:pt x="396" y="98"/>
                    </a:lnTo>
                    <a:lnTo>
                      <a:pt x="400" y="90"/>
                    </a:lnTo>
                    <a:lnTo>
                      <a:pt x="400" y="82"/>
                    </a:lnTo>
                    <a:lnTo>
                      <a:pt x="400" y="82"/>
                    </a:lnTo>
                    <a:lnTo>
                      <a:pt x="400" y="74"/>
                    </a:lnTo>
                    <a:lnTo>
                      <a:pt x="396" y="66"/>
                    </a:lnTo>
                    <a:lnTo>
                      <a:pt x="392" y="58"/>
                    </a:lnTo>
                    <a:lnTo>
                      <a:pt x="384" y="50"/>
                    </a:lnTo>
                    <a:lnTo>
                      <a:pt x="376" y="42"/>
                    </a:lnTo>
                    <a:lnTo>
                      <a:pt x="366" y="36"/>
                    </a:lnTo>
                    <a:lnTo>
                      <a:pt x="342" y="24"/>
                    </a:lnTo>
                    <a:lnTo>
                      <a:pt x="312" y="14"/>
                    </a:lnTo>
                    <a:lnTo>
                      <a:pt x="278" y="6"/>
                    </a:lnTo>
                    <a:lnTo>
                      <a:pt x="240" y="2"/>
                    </a:lnTo>
                    <a:lnTo>
                      <a:pt x="200" y="0"/>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20"/>
              <p:cNvSpPr>
                <a:spLocks noEditPoints="1"/>
              </p:cNvSpPr>
              <p:nvPr/>
            </p:nvSpPr>
            <p:spPr bwMode="auto">
              <a:xfrm>
                <a:off x="6229350" y="7094538"/>
                <a:ext cx="641350" cy="263525"/>
              </a:xfrm>
              <a:custGeom>
                <a:avLst/>
                <a:gdLst>
                  <a:gd name="T0" fmla="*/ 212 w 404"/>
                  <a:gd name="T1" fmla="*/ 164 h 166"/>
                  <a:gd name="T2" fmla="*/ 192 w 404"/>
                  <a:gd name="T3" fmla="*/ 166 h 166"/>
                  <a:gd name="T4" fmla="*/ 222 w 404"/>
                  <a:gd name="T5" fmla="*/ 166 h 166"/>
                  <a:gd name="T6" fmla="*/ 222 w 404"/>
                  <a:gd name="T7" fmla="*/ 166 h 166"/>
                  <a:gd name="T8" fmla="*/ 164 w 404"/>
                  <a:gd name="T9" fmla="*/ 162 h 166"/>
                  <a:gd name="T10" fmla="*/ 250 w 404"/>
                  <a:gd name="T11" fmla="*/ 162 h 166"/>
                  <a:gd name="T12" fmla="*/ 154 w 404"/>
                  <a:gd name="T13" fmla="*/ 164 h 166"/>
                  <a:gd name="T14" fmla="*/ 260 w 404"/>
                  <a:gd name="T15" fmla="*/ 164 h 166"/>
                  <a:gd name="T16" fmla="*/ 260 w 404"/>
                  <a:gd name="T17" fmla="*/ 164 h 166"/>
                  <a:gd name="T18" fmla="*/ 126 w 404"/>
                  <a:gd name="T19" fmla="*/ 158 h 166"/>
                  <a:gd name="T20" fmla="*/ 288 w 404"/>
                  <a:gd name="T21" fmla="*/ 156 h 166"/>
                  <a:gd name="T22" fmla="*/ 116 w 404"/>
                  <a:gd name="T23" fmla="*/ 158 h 166"/>
                  <a:gd name="T24" fmla="*/ 298 w 404"/>
                  <a:gd name="T25" fmla="*/ 156 h 166"/>
                  <a:gd name="T26" fmla="*/ 298 w 404"/>
                  <a:gd name="T27" fmla="*/ 156 h 166"/>
                  <a:gd name="T28" fmla="*/ 88 w 404"/>
                  <a:gd name="T29" fmla="*/ 148 h 166"/>
                  <a:gd name="T30" fmla="*/ 324 w 404"/>
                  <a:gd name="T31" fmla="*/ 146 h 166"/>
                  <a:gd name="T32" fmla="*/ 78 w 404"/>
                  <a:gd name="T33" fmla="*/ 150 h 166"/>
                  <a:gd name="T34" fmla="*/ 334 w 404"/>
                  <a:gd name="T35" fmla="*/ 146 h 166"/>
                  <a:gd name="T36" fmla="*/ 334 w 404"/>
                  <a:gd name="T37" fmla="*/ 146 h 166"/>
                  <a:gd name="T38" fmla="*/ 52 w 404"/>
                  <a:gd name="T39" fmla="*/ 136 h 166"/>
                  <a:gd name="T40" fmla="*/ 360 w 404"/>
                  <a:gd name="T41" fmla="*/ 132 h 166"/>
                  <a:gd name="T42" fmla="*/ 42 w 404"/>
                  <a:gd name="T43" fmla="*/ 134 h 166"/>
                  <a:gd name="T44" fmla="*/ 370 w 404"/>
                  <a:gd name="T45" fmla="*/ 130 h 166"/>
                  <a:gd name="T46" fmla="*/ 370 w 404"/>
                  <a:gd name="T47" fmla="*/ 130 h 166"/>
                  <a:gd name="T48" fmla="*/ 20 w 404"/>
                  <a:gd name="T49" fmla="*/ 116 h 166"/>
                  <a:gd name="T50" fmla="*/ 390 w 404"/>
                  <a:gd name="T51" fmla="*/ 108 h 166"/>
                  <a:gd name="T52" fmla="*/ 12 w 404"/>
                  <a:gd name="T53" fmla="*/ 110 h 166"/>
                  <a:gd name="T54" fmla="*/ 398 w 404"/>
                  <a:gd name="T55" fmla="*/ 102 h 166"/>
                  <a:gd name="T56" fmla="*/ 398 w 404"/>
                  <a:gd name="T57" fmla="*/ 102 h 166"/>
                  <a:gd name="T58" fmla="*/ 4 w 404"/>
                  <a:gd name="T59" fmla="*/ 84 h 166"/>
                  <a:gd name="T60" fmla="*/ 402 w 404"/>
                  <a:gd name="T61" fmla="*/ 84 h 166"/>
                  <a:gd name="T62" fmla="*/ 404 w 404"/>
                  <a:gd name="T63" fmla="*/ 84 h 166"/>
                  <a:gd name="T64" fmla="*/ 8 w 404"/>
                  <a:gd name="T65" fmla="*/ 66 h 166"/>
                  <a:gd name="T66" fmla="*/ 390 w 404"/>
                  <a:gd name="T67" fmla="*/ 58 h 166"/>
                  <a:gd name="T68" fmla="*/ 12 w 404"/>
                  <a:gd name="T69" fmla="*/ 56 h 166"/>
                  <a:gd name="T70" fmla="*/ 14 w 404"/>
                  <a:gd name="T71" fmla="*/ 58 h 166"/>
                  <a:gd name="T72" fmla="*/ 386 w 404"/>
                  <a:gd name="T73" fmla="*/ 50 h 166"/>
                  <a:gd name="T74" fmla="*/ 36 w 404"/>
                  <a:gd name="T75" fmla="*/ 40 h 166"/>
                  <a:gd name="T76" fmla="*/ 360 w 404"/>
                  <a:gd name="T77" fmla="*/ 36 h 166"/>
                  <a:gd name="T78" fmla="*/ 42 w 404"/>
                  <a:gd name="T79" fmla="*/ 32 h 166"/>
                  <a:gd name="T80" fmla="*/ 44 w 404"/>
                  <a:gd name="T81" fmla="*/ 36 h 166"/>
                  <a:gd name="T82" fmla="*/ 354 w 404"/>
                  <a:gd name="T83" fmla="*/ 28 h 166"/>
                  <a:gd name="T84" fmla="*/ 70 w 404"/>
                  <a:gd name="T85" fmla="*/ 24 h 166"/>
                  <a:gd name="T86" fmla="*/ 326 w 404"/>
                  <a:gd name="T87" fmla="*/ 22 h 166"/>
                  <a:gd name="T88" fmla="*/ 78 w 404"/>
                  <a:gd name="T89" fmla="*/ 18 h 166"/>
                  <a:gd name="T90" fmla="*/ 80 w 404"/>
                  <a:gd name="T91" fmla="*/ 22 h 166"/>
                  <a:gd name="T92" fmla="*/ 318 w 404"/>
                  <a:gd name="T93" fmla="*/ 16 h 166"/>
                  <a:gd name="T94" fmla="*/ 106 w 404"/>
                  <a:gd name="T95" fmla="*/ 14 h 166"/>
                  <a:gd name="T96" fmla="*/ 288 w 404"/>
                  <a:gd name="T97" fmla="*/ 12 h 166"/>
                  <a:gd name="T98" fmla="*/ 116 w 404"/>
                  <a:gd name="T99" fmla="*/ 8 h 166"/>
                  <a:gd name="T100" fmla="*/ 116 w 404"/>
                  <a:gd name="T101" fmla="*/ 12 h 166"/>
                  <a:gd name="T102" fmla="*/ 280 w 404"/>
                  <a:gd name="T103" fmla="*/ 6 h 166"/>
                  <a:gd name="T104" fmla="*/ 144 w 404"/>
                  <a:gd name="T105" fmla="*/ 8 h 166"/>
                  <a:gd name="T106" fmla="*/ 250 w 404"/>
                  <a:gd name="T107" fmla="*/ 6 h 166"/>
                  <a:gd name="T108" fmla="*/ 154 w 404"/>
                  <a:gd name="T109" fmla="*/ 2 h 166"/>
                  <a:gd name="T110" fmla="*/ 154 w 404"/>
                  <a:gd name="T111" fmla="*/ 6 h 166"/>
                  <a:gd name="T112" fmla="*/ 242 w 404"/>
                  <a:gd name="T113" fmla="*/ 2 h 166"/>
                  <a:gd name="T114" fmla="*/ 182 w 404"/>
                  <a:gd name="T115" fmla="*/ 4 h 166"/>
                  <a:gd name="T116" fmla="*/ 212 w 404"/>
                  <a:gd name="T117" fmla="*/ 4 h 166"/>
                  <a:gd name="T118" fmla="*/ 192 w 404"/>
                  <a:gd name="T119" fmla="*/ 0 h 166"/>
                  <a:gd name="T120" fmla="*/ 202 w 404"/>
                  <a:gd name="T121" fmla="*/ 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4" h="166">
                    <a:moveTo>
                      <a:pt x="202" y="166"/>
                    </a:moveTo>
                    <a:lnTo>
                      <a:pt x="202" y="166"/>
                    </a:lnTo>
                    <a:lnTo>
                      <a:pt x="202" y="164"/>
                    </a:lnTo>
                    <a:lnTo>
                      <a:pt x="202" y="164"/>
                    </a:lnTo>
                    <a:lnTo>
                      <a:pt x="202" y="164"/>
                    </a:lnTo>
                    <a:lnTo>
                      <a:pt x="212" y="164"/>
                    </a:lnTo>
                    <a:lnTo>
                      <a:pt x="212" y="166"/>
                    </a:lnTo>
                    <a:lnTo>
                      <a:pt x="212" y="166"/>
                    </a:lnTo>
                    <a:lnTo>
                      <a:pt x="202" y="166"/>
                    </a:lnTo>
                    <a:lnTo>
                      <a:pt x="202" y="166"/>
                    </a:lnTo>
                    <a:close/>
                    <a:moveTo>
                      <a:pt x="192" y="166"/>
                    </a:moveTo>
                    <a:lnTo>
                      <a:pt x="192" y="166"/>
                    </a:lnTo>
                    <a:lnTo>
                      <a:pt x="182" y="166"/>
                    </a:lnTo>
                    <a:lnTo>
                      <a:pt x="182" y="164"/>
                    </a:lnTo>
                    <a:lnTo>
                      <a:pt x="182" y="164"/>
                    </a:lnTo>
                    <a:lnTo>
                      <a:pt x="192" y="164"/>
                    </a:lnTo>
                    <a:lnTo>
                      <a:pt x="192" y="166"/>
                    </a:lnTo>
                    <a:close/>
                    <a:moveTo>
                      <a:pt x="222" y="166"/>
                    </a:moveTo>
                    <a:lnTo>
                      <a:pt x="222" y="164"/>
                    </a:lnTo>
                    <a:lnTo>
                      <a:pt x="222" y="164"/>
                    </a:lnTo>
                    <a:lnTo>
                      <a:pt x="230" y="162"/>
                    </a:lnTo>
                    <a:lnTo>
                      <a:pt x="230" y="166"/>
                    </a:lnTo>
                    <a:lnTo>
                      <a:pt x="230" y="166"/>
                    </a:lnTo>
                    <a:lnTo>
                      <a:pt x="222" y="166"/>
                    </a:lnTo>
                    <a:lnTo>
                      <a:pt x="222" y="166"/>
                    </a:lnTo>
                    <a:close/>
                    <a:moveTo>
                      <a:pt x="172" y="166"/>
                    </a:moveTo>
                    <a:lnTo>
                      <a:pt x="172" y="166"/>
                    </a:lnTo>
                    <a:lnTo>
                      <a:pt x="164" y="166"/>
                    </a:lnTo>
                    <a:lnTo>
                      <a:pt x="164" y="162"/>
                    </a:lnTo>
                    <a:lnTo>
                      <a:pt x="164" y="162"/>
                    </a:lnTo>
                    <a:lnTo>
                      <a:pt x="174" y="162"/>
                    </a:lnTo>
                    <a:lnTo>
                      <a:pt x="172" y="166"/>
                    </a:lnTo>
                    <a:close/>
                    <a:moveTo>
                      <a:pt x="240" y="166"/>
                    </a:moveTo>
                    <a:lnTo>
                      <a:pt x="240" y="162"/>
                    </a:lnTo>
                    <a:lnTo>
                      <a:pt x="240" y="162"/>
                    </a:lnTo>
                    <a:lnTo>
                      <a:pt x="250" y="162"/>
                    </a:lnTo>
                    <a:lnTo>
                      <a:pt x="250" y="164"/>
                    </a:lnTo>
                    <a:lnTo>
                      <a:pt x="250" y="164"/>
                    </a:lnTo>
                    <a:lnTo>
                      <a:pt x="240" y="166"/>
                    </a:lnTo>
                    <a:lnTo>
                      <a:pt x="240" y="166"/>
                    </a:lnTo>
                    <a:close/>
                    <a:moveTo>
                      <a:pt x="154" y="164"/>
                    </a:moveTo>
                    <a:lnTo>
                      <a:pt x="154" y="164"/>
                    </a:lnTo>
                    <a:lnTo>
                      <a:pt x="144" y="164"/>
                    </a:lnTo>
                    <a:lnTo>
                      <a:pt x="144" y="160"/>
                    </a:lnTo>
                    <a:lnTo>
                      <a:pt x="144" y="160"/>
                    </a:lnTo>
                    <a:lnTo>
                      <a:pt x="154" y="160"/>
                    </a:lnTo>
                    <a:lnTo>
                      <a:pt x="154" y="164"/>
                    </a:lnTo>
                    <a:close/>
                    <a:moveTo>
                      <a:pt x="260" y="164"/>
                    </a:moveTo>
                    <a:lnTo>
                      <a:pt x="260" y="160"/>
                    </a:lnTo>
                    <a:lnTo>
                      <a:pt x="260" y="160"/>
                    </a:lnTo>
                    <a:lnTo>
                      <a:pt x="268" y="158"/>
                    </a:lnTo>
                    <a:lnTo>
                      <a:pt x="270" y="162"/>
                    </a:lnTo>
                    <a:lnTo>
                      <a:pt x="270" y="162"/>
                    </a:lnTo>
                    <a:lnTo>
                      <a:pt x="260" y="164"/>
                    </a:lnTo>
                    <a:lnTo>
                      <a:pt x="260" y="164"/>
                    </a:lnTo>
                    <a:close/>
                    <a:moveTo>
                      <a:pt x="134" y="162"/>
                    </a:moveTo>
                    <a:lnTo>
                      <a:pt x="134" y="162"/>
                    </a:lnTo>
                    <a:lnTo>
                      <a:pt x="126" y="160"/>
                    </a:lnTo>
                    <a:lnTo>
                      <a:pt x="126" y="158"/>
                    </a:lnTo>
                    <a:lnTo>
                      <a:pt x="126" y="158"/>
                    </a:lnTo>
                    <a:lnTo>
                      <a:pt x="136" y="158"/>
                    </a:lnTo>
                    <a:lnTo>
                      <a:pt x="134" y="162"/>
                    </a:lnTo>
                    <a:close/>
                    <a:moveTo>
                      <a:pt x="278" y="160"/>
                    </a:moveTo>
                    <a:lnTo>
                      <a:pt x="278" y="158"/>
                    </a:lnTo>
                    <a:lnTo>
                      <a:pt x="278" y="158"/>
                    </a:lnTo>
                    <a:lnTo>
                      <a:pt x="288" y="156"/>
                    </a:lnTo>
                    <a:lnTo>
                      <a:pt x="288" y="158"/>
                    </a:lnTo>
                    <a:lnTo>
                      <a:pt x="288" y="158"/>
                    </a:lnTo>
                    <a:lnTo>
                      <a:pt x="278" y="160"/>
                    </a:lnTo>
                    <a:lnTo>
                      <a:pt x="278" y="160"/>
                    </a:lnTo>
                    <a:close/>
                    <a:moveTo>
                      <a:pt x="116" y="158"/>
                    </a:moveTo>
                    <a:lnTo>
                      <a:pt x="116" y="158"/>
                    </a:lnTo>
                    <a:lnTo>
                      <a:pt x="106" y="156"/>
                    </a:lnTo>
                    <a:lnTo>
                      <a:pt x="106" y="154"/>
                    </a:lnTo>
                    <a:lnTo>
                      <a:pt x="106" y="154"/>
                    </a:lnTo>
                    <a:lnTo>
                      <a:pt x="116" y="156"/>
                    </a:lnTo>
                    <a:lnTo>
                      <a:pt x="116" y="158"/>
                    </a:lnTo>
                    <a:close/>
                    <a:moveTo>
                      <a:pt x="298" y="156"/>
                    </a:moveTo>
                    <a:lnTo>
                      <a:pt x="298" y="154"/>
                    </a:lnTo>
                    <a:lnTo>
                      <a:pt x="298" y="154"/>
                    </a:lnTo>
                    <a:lnTo>
                      <a:pt x="306" y="152"/>
                    </a:lnTo>
                    <a:lnTo>
                      <a:pt x="308" y="154"/>
                    </a:lnTo>
                    <a:lnTo>
                      <a:pt x="308" y="154"/>
                    </a:lnTo>
                    <a:lnTo>
                      <a:pt x="298" y="156"/>
                    </a:lnTo>
                    <a:lnTo>
                      <a:pt x="298" y="156"/>
                    </a:lnTo>
                    <a:close/>
                    <a:moveTo>
                      <a:pt x="96" y="154"/>
                    </a:moveTo>
                    <a:lnTo>
                      <a:pt x="96" y="154"/>
                    </a:lnTo>
                    <a:lnTo>
                      <a:pt x="88" y="152"/>
                    </a:lnTo>
                    <a:lnTo>
                      <a:pt x="88" y="148"/>
                    </a:lnTo>
                    <a:lnTo>
                      <a:pt x="88" y="148"/>
                    </a:lnTo>
                    <a:lnTo>
                      <a:pt x="98" y="152"/>
                    </a:lnTo>
                    <a:lnTo>
                      <a:pt x="96" y="154"/>
                    </a:lnTo>
                    <a:close/>
                    <a:moveTo>
                      <a:pt x="316" y="152"/>
                    </a:moveTo>
                    <a:lnTo>
                      <a:pt x="316" y="148"/>
                    </a:lnTo>
                    <a:lnTo>
                      <a:pt x="316" y="148"/>
                    </a:lnTo>
                    <a:lnTo>
                      <a:pt x="324" y="146"/>
                    </a:lnTo>
                    <a:lnTo>
                      <a:pt x="326" y="150"/>
                    </a:lnTo>
                    <a:lnTo>
                      <a:pt x="326" y="150"/>
                    </a:lnTo>
                    <a:lnTo>
                      <a:pt x="316" y="152"/>
                    </a:lnTo>
                    <a:lnTo>
                      <a:pt x="316" y="152"/>
                    </a:lnTo>
                    <a:close/>
                    <a:moveTo>
                      <a:pt x="78" y="150"/>
                    </a:moveTo>
                    <a:lnTo>
                      <a:pt x="78" y="150"/>
                    </a:lnTo>
                    <a:lnTo>
                      <a:pt x="68" y="146"/>
                    </a:lnTo>
                    <a:lnTo>
                      <a:pt x="70" y="142"/>
                    </a:lnTo>
                    <a:lnTo>
                      <a:pt x="70" y="142"/>
                    </a:lnTo>
                    <a:lnTo>
                      <a:pt x="80" y="146"/>
                    </a:lnTo>
                    <a:lnTo>
                      <a:pt x="78" y="150"/>
                    </a:lnTo>
                    <a:close/>
                    <a:moveTo>
                      <a:pt x="334" y="146"/>
                    </a:moveTo>
                    <a:lnTo>
                      <a:pt x="334" y="144"/>
                    </a:lnTo>
                    <a:lnTo>
                      <a:pt x="334" y="144"/>
                    </a:lnTo>
                    <a:lnTo>
                      <a:pt x="342" y="140"/>
                    </a:lnTo>
                    <a:lnTo>
                      <a:pt x="344" y="142"/>
                    </a:lnTo>
                    <a:lnTo>
                      <a:pt x="344" y="142"/>
                    </a:lnTo>
                    <a:lnTo>
                      <a:pt x="334" y="146"/>
                    </a:lnTo>
                    <a:lnTo>
                      <a:pt x="334" y="146"/>
                    </a:lnTo>
                    <a:close/>
                    <a:moveTo>
                      <a:pt x="60" y="142"/>
                    </a:moveTo>
                    <a:lnTo>
                      <a:pt x="60" y="142"/>
                    </a:lnTo>
                    <a:lnTo>
                      <a:pt x="50" y="138"/>
                    </a:lnTo>
                    <a:lnTo>
                      <a:pt x="52" y="136"/>
                    </a:lnTo>
                    <a:lnTo>
                      <a:pt x="52" y="136"/>
                    </a:lnTo>
                    <a:lnTo>
                      <a:pt x="62" y="140"/>
                    </a:lnTo>
                    <a:lnTo>
                      <a:pt x="60" y="142"/>
                    </a:lnTo>
                    <a:close/>
                    <a:moveTo>
                      <a:pt x="352" y="138"/>
                    </a:moveTo>
                    <a:lnTo>
                      <a:pt x="352" y="136"/>
                    </a:lnTo>
                    <a:lnTo>
                      <a:pt x="352" y="136"/>
                    </a:lnTo>
                    <a:lnTo>
                      <a:pt x="360" y="132"/>
                    </a:lnTo>
                    <a:lnTo>
                      <a:pt x="362" y="134"/>
                    </a:lnTo>
                    <a:lnTo>
                      <a:pt x="362" y="134"/>
                    </a:lnTo>
                    <a:lnTo>
                      <a:pt x="352" y="138"/>
                    </a:lnTo>
                    <a:lnTo>
                      <a:pt x="352" y="138"/>
                    </a:lnTo>
                    <a:close/>
                    <a:moveTo>
                      <a:pt x="42" y="134"/>
                    </a:moveTo>
                    <a:lnTo>
                      <a:pt x="42" y="134"/>
                    </a:lnTo>
                    <a:lnTo>
                      <a:pt x="34" y="130"/>
                    </a:lnTo>
                    <a:lnTo>
                      <a:pt x="36" y="126"/>
                    </a:lnTo>
                    <a:lnTo>
                      <a:pt x="36" y="126"/>
                    </a:lnTo>
                    <a:lnTo>
                      <a:pt x="44" y="132"/>
                    </a:lnTo>
                    <a:lnTo>
                      <a:pt x="42" y="134"/>
                    </a:lnTo>
                    <a:close/>
                    <a:moveTo>
                      <a:pt x="370" y="130"/>
                    </a:moveTo>
                    <a:lnTo>
                      <a:pt x="368" y="126"/>
                    </a:lnTo>
                    <a:lnTo>
                      <a:pt x="368" y="126"/>
                    </a:lnTo>
                    <a:lnTo>
                      <a:pt x="376" y="122"/>
                    </a:lnTo>
                    <a:lnTo>
                      <a:pt x="378" y="124"/>
                    </a:lnTo>
                    <a:lnTo>
                      <a:pt x="378" y="124"/>
                    </a:lnTo>
                    <a:lnTo>
                      <a:pt x="370" y="130"/>
                    </a:lnTo>
                    <a:lnTo>
                      <a:pt x="370" y="130"/>
                    </a:lnTo>
                    <a:close/>
                    <a:moveTo>
                      <a:pt x="26" y="124"/>
                    </a:moveTo>
                    <a:lnTo>
                      <a:pt x="26" y="124"/>
                    </a:lnTo>
                    <a:lnTo>
                      <a:pt x="18" y="118"/>
                    </a:lnTo>
                    <a:lnTo>
                      <a:pt x="20" y="116"/>
                    </a:lnTo>
                    <a:lnTo>
                      <a:pt x="20" y="116"/>
                    </a:lnTo>
                    <a:lnTo>
                      <a:pt x="28" y="122"/>
                    </a:lnTo>
                    <a:lnTo>
                      <a:pt x="26" y="124"/>
                    </a:lnTo>
                    <a:close/>
                    <a:moveTo>
                      <a:pt x="386" y="118"/>
                    </a:moveTo>
                    <a:lnTo>
                      <a:pt x="384" y="116"/>
                    </a:lnTo>
                    <a:lnTo>
                      <a:pt x="384" y="116"/>
                    </a:lnTo>
                    <a:lnTo>
                      <a:pt x="390" y="108"/>
                    </a:lnTo>
                    <a:lnTo>
                      <a:pt x="392" y="110"/>
                    </a:lnTo>
                    <a:lnTo>
                      <a:pt x="392" y="110"/>
                    </a:lnTo>
                    <a:lnTo>
                      <a:pt x="386" y="118"/>
                    </a:lnTo>
                    <a:lnTo>
                      <a:pt x="386" y="118"/>
                    </a:lnTo>
                    <a:close/>
                    <a:moveTo>
                      <a:pt x="12" y="110"/>
                    </a:moveTo>
                    <a:lnTo>
                      <a:pt x="12" y="110"/>
                    </a:lnTo>
                    <a:lnTo>
                      <a:pt x="6" y="102"/>
                    </a:lnTo>
                    <a:lnTo>
                      <a:pt x="8" y="100"/>
                    </a:lnTo>
                    <a:lnTo>
                      <a:pt x="8" y="100"/>
                    </a:lnTo>
                    <a:lnTo>
                      <a:pt x="14" y="108"/>
                    </a:lnTo>
                    <a:lnTo>
                      <a:pt x="12" y="110"/>
                    </a:lnTo>
                    <a:close/>
                    <a:moveTo>
                      <a:pt x="398" y="102"/>
                    </a:moveTo>
                    <a:lnTo>
                      <a:pt x="396" y="102"/>
                    </a:lnTo>
                    <a:lnTo>
                      <a:pt x="396" y="102"/>
                    </a:lnTo>
                    <a:lnTo>
                      <a:pt x="400" y="92"/>
                    </a:lnTo>
                    <a:lnTo>
                      <a:pt x="402" y="94"/>
                    </a:lnTo>
                    <a:lnTo>
                      <a:pt x="402" y="94"/>
                    </a:lnTo>
                    <a:lnTo>
                      <a:pt x="398" y="102"/>
                    </a:lnTo>
                    <a:lnTo>
                      <a:pt x="398" y="102"/>
                    </a:lnTo>
                    <a:close/>
                    <a:moveTo>
                      <a:pt x="2" y="94"/>
                    </a:moveTo>
                    <a:lnTo>
                      <a:pt x="2" y="94"/>
                    </a:lnTo>
                    <a:lnTo>
                      <a:pt x="0" y="84"/>
                    </a:lnTo>
                    <a:lnTo>
                      <a:pt x="4" y="84"/>
                    </a:lnTo>
                    <a:lnTo>
                      <a:pt x="4" y="84"/>
                    </a:lnTo>
                    <a:lnTo>
                      <a:pt x="4" y="84"/>
                    </a:lnTo>
                    <a:lnTo>
                      <a:pt x="6" y="92"/>
                    </a:lnTo>
                    <a:lnTo>
                      <a:pt x="2" y="94"/>
                    </a:lnTo>
                    <a:close/>
                    <a:moveTo>
                      <a:pt x="404" y="84"/>
                    </a:moveTo>
                    <a:lnTo>
                      <a:pt x="400" y="84"/>
                    </a:lnTo>
                    <a:lnTo>
                      <a:pt x="402" y="84"/>
                    </a:lnTo>
                    <a:lnTo>
                      <a:pt x="400" y="84"/>
                    </a:lnTo>
                    <a:lnTo>
                      <a:pt x="400" y="84"/>
                    </a:lnTo>
                    <a:lnTo>
                      <a:pt x="400" y="74"/>
                    </a:lnTo>
                    <a:lnTo>
                      <a:pt x="402" y="74"/>
                    </a:lnTo>
                    <a:lnTo>
                      <a:pt x="402" y="74"/>
                    </a:lnTo>
                    <a:lnTo>
                      <a:pt x="404" y="84"/>
                    </a:lnTo>
                    <a:lnTo>
                      <a:pt x="404" y="84"/>
                    </a:lnTo>
                    <a:close/>
                    <a:moveTo>
                      <a:pt x="6" y="74"/>
                    </a:moveTo>
                    <a:lnTo>
                      <a:pt x="2" y="74"/>
                    </a:lnTo>
                    <a:lnTo>
                      <a:pt x="2" y="74"/>
                    </a:lnTo>
                    <a:lnTo>
                      <a:pt x="6" y="64"/>
                    </a:lnTo>
                    <a:lnTo>
                      <a:pt x="8" y="66"/>
                    </a:lnTo>
                    <a:lnTo>
                      <a:pt x="8" y="66"/>
                    </a:lnTo>
                    <a:lnTo>
                      <a:pt x="6" y="74"/>
                    </a:lnTo>
                    <a:lnTo>
                      <a:pt x="6" y="74"/>
                    </a:lnTo>
                    <a:close/>
                    <a:moveTo>
                      <a:pt x="396" y="66"/>
                    </a:moveTo>
                    <a:lnTo>
                      <a:pt x="396" y="66"/>
                    </a:lnTo>
                    <a:lnTo>
                      <a:pt x="390" y="58"/>
                    </a:lnTo>
                    <a:lnTo>
                      <a:pt x="392" y="56"/>
                    </a:lnTo>
                    <a:lnTo>
                      <a:pt x="392" y="56"/>
                    </a:lnTo>
                    <a:lnTo>
                      <a:pt x="398" y="64"/>
                    </a:lnTo>
                    <a:lnTo>
                      <a:pt x="396" y="66"/>
                    </a:lnTo>
                    <a:close/>
                    <a:moveTo>
                      <a:pt x="14" y="58"/>
                    </a:moveTo>
                    <a:lnTo>
                      <a:pt x="12" y="56"/>
                    </a:lnTo>
                    <a:lnTo>
                      <a:pt x="12" y="56"/>
                    </a:lnTo>
                    <a:lnTo>
                      <a:pt x="18" y="50"/>
                    </a:lnTo>
                    <a:lnTo>
                      <a:pt x="20" y="52"/>
                    </a:lnTo>
                    <a:lnTo>
                      <a:pt x="20" y="52"/>
                    </a:lnTo>
                    <a:lnTo>
                      <a:pt x="14" y="58"/>
                    </a:lnTo>
                    <a:lnTo>
                      <a:pt x="14" y="58"/>
                    </a:lnTo>
                    <a:close/>
                    <a:moveTo>
                      <a:pt x="384" y="52"/>
                    </a:moveTo>
                    <a:lnTo>
                      <a:pt x="384" y="52"/>
                    </a:lnTo>
                    <a:lnTo>
                      <a:pt x="376" y="46"/>
                    </a:lnTo>
                    <a:lnTo>
                      <a:pt x="378" y="44"/>
                    </a:lnTo>
                    <a:lnTo>
                      <a:pt x="378" y="44"/>
                    </a:lnTo>
                    <a:lnTo>
                      <a:pt x="386" y="50"/>
                    </a:lnTo>
                    <a:lnTo>
                      <a:pt x="384" y="52"/>
                    </a:lnTo>
                    <a:close/>
                    <a:moveTo>
                      <a:pt x="28" y="46"/>
                    </a:moveTo>
                    <a:lnTo>
                      <a:pt x="26" y="44"/>
                    </a:lnTo>
                    <a:lnTo>
                      <a:pt x="26" y="44"/>
                    </a:lnTo>
                    <a:lnTo>
                      <a:pt x="34" y="38"/>
                    </a:lnTo>
                    <a:lnTo>
                      <a:pt x="36" y="40"/>
                    </a:lnTo>
                    <a:lnTo>
                      <a:pt x="36" y="40"/>
                    </a:lnTo>
                    <a:lnTo>
                      <a:pt x="28" y="46"/>
                    </a:lnTo>
                    <a:lnTo>
                      <a:pt x="28" y="46"/>
                    </a:lnTo>
                    <a:close/>
                    <a:moveTo>
                      <a:pt x="368" y="40"/>
                    </a:moveTo>
                    <a:lnTo>
                      <a:pt x="368" y="40"/>
                    </a:lnTo>
                    <a:lnTo>
                      <a:pt x="360" y="36"/>
                    </a:lnTo>
                    <a:lnTo>
                      <a:pt x="362" y="32"/>
                    </a:lnTo>
                    <a:lnTo>
                      <a:pt x="362" y="32"/>
                    </a:lnTo>
                    <a:lnTo>
                      <a:pt x="370" y="38"/>
                    </a:lnTo>
                    <a:lnTo>
                      <a:pt x="368" y="40"/>
                    </a:lnTo>
                    <a:close/>
                    <a:moveTo>
                      <a:pt x="44" y="36"/>
                    </a:moveTo>
                    <a:lnTo>
                      <a:pt x="42" y="32"/>
                    </a:lnTo>
                    <a:lnTo>
                      <a:pt x="42" y="32"/>
                    </a:lnTo>
                    <a:lnTo>
                      <a:pt x="52" y="28"/>
                    </a:lnTo>
                    <a:lnTo>
                      <a:pt x="52" y="32"/>
                    </a:lnTo>
                    <a:lnTo>
                      <a:pt x="52" y="32"/>
                    </a:lnTo>
                    <a:lnTo>
                      <a:pt x="44" y="36"/>
                    </a:lnTo>
                    <a:lnTo>
                      <a:pt x="44" y="36"/>
                    </a:lnTo>
                    <a:close/>
                    <a:moveTo>
                      <a:pt x="352" y="32"/>
                    </a:moveTo>
                    <a:lnTo>
                      <a:pt x="352" y="32"/>
                    </a:lnTo>
                    <a:lnTo>
                      <a:pt x="344" y="28"/>
                    </a:lnTo>
                    <a:lnTo>
                      <a:pt x="344" y="24"/>
                    </a:lnTo>
                    <a:lnTo>
                      <a:pt x="344" y="24"/>
                    </a:lnTo>
                    <a:lnTo>
                      <a:pt x="354" y="28"/>
                    </a:lnTo>
                    <a:lnTo>
                      <a:pt x="352" y="32"/>
                    </a:lnTo>
                    <a:close/>
                    <a:moveTo>
                      <a:pt x="62" y="28"/>
                    </a:moveTo>
                    <a:lnTo>
                      <a:pt x="60" y="24"/>
                    </a:lnTo>
                    <a:lnTo>
                      <a:pt x="60" y="24"/>
                    </a:lnTo>
                    <a:lnTo>
                      <a:pt x="70" y="22"/>
                    </a:lnTo>
                    <a:lnTo>
                      <a:pt x="70" y="24"/>
                    </a:lnTo>
                    <a:lnTo>
                      <a:pt x="70" y="24"/>
                    </a:lnTo>
                    <a:lnTo>
                      <a:pt x="62" y="28"/>
                    </a:lnTo>
                    <a:lnTo>
                      <a:pt x="62" y="28"/>
                    </a:lnTo>
                    <a:close/>
                    <a:moveTo>
                      <a:pt x="334" y="24"/>
                    </a:moveTo>
                    <a:lnTo>
                      <a:pt x="334" y="24"/>
                    </a:lnTo>
                    <a:lnTo>
                      <a:pt x="326" y="22"/>
                    </a:lnTo>
                    <a:lnTo>
                      <a:pt x="326" y="18"/>
                    </a:lnTo>
                    <a:lnTo>
                      <a:pt x="326" y="18"/>
                    </a:lnTo>
                    <a:lnTo>
                      <a:pt x="336" y="22"/>
                    </a:lnTo>
                    <a:lnTo>
                      <a:pt x="334" y="24"/>
                    </a:lnTo>
                    <a:close/>
                    <a:moveTo>
                      <a:pt x="80" y="22"/>
                    </a:moveTo>
                    <a:lnTo>
                      <a:pt x="78" y="18"/>
                    </a:lnTo>
                    <a:lnTo>
                      <a:pt x="78" y="18"/>
                    </a:lnTo>
                    <a:lnTo>
                      <a:pt x="88" y="16"/>
                    </a:lnTo>
                    <a:lnTo>
                      <a:pt x="88" y="18"/>
                    </a:lnTo>
                    <a:lnTo>
                      <a:pt x="88" y="18"/>
                    </a:lnTo>
                    <a:lnTo>
                      <a:pt x="80" y="22"/>
                    </a:lnTo>
                    <a:lnTo>
                      <a:pt x="80" y="22"/>
                    </a:lnTo>
                    <a:close/>
                    <a:moveTo>
                      <a:pt x="316" y="18"/>
                    </a:moveTo>
                    <a:lnTo>
                      <a:pt x="316" y="18"/>
                    </a:lnTo>
                    <a:lnTo>
                      <a:pt x="306" y="16"/>
                    </a:lnTo>
                    <a:lnTo>
                      <a:pt x="308" y="12"/>
                    </a:lnTo>
                    <a:lnTo>
                      <a:pt x="308" y="12"/>
                    </a:lnTo>
                    <a:lnTo>
                      <a:pt x="318" y="16"/>
                    </a:lnTo>
                    <a:lnTo>
                      <a:pt x="316" y="18"/>
                    </a:lnTo>
                    <a:close/>
                    <a:moveTo>
                      <a:pt x="98" y="16"/>
                    </a:moveTo>
                    <a:lnTo>
                      <a:pt x="96" y="12"/>
                    </a:lnTo>
                    <a:lnTo>
                      <a:pt x="96" y="12"/>
                    </a:lnTo>
                    <a:lnTo>
                      <a:pt x="106" y="10"/>
                    </a:lnTo>
                    <a:lnTo>
                      <a:pt x="106" y="14"/>
                    </a:lnTo>
                    <a:lnTo>
                      <a:pt x="106" y="14"/>
                    </a:lnTo>
                    <a:lnTo>
                      <a:pt x="98" y="16"/>
                    </a:lnTo>
                    <a:lnTo>
                      <a:pt x="98" y="16"/>
                    </a:lnTo>
                    <a:close/>
                    <a:moveTo>
                      <a:pt x="298" y="14"/>
                    </a:moveTo>
                    <a:lnTo>
                      <a:pt x="298" y="14"/>
                    </a:lnTo>
                    <a:lnTo>
                      <a:pt x="288" y="12"/>
                    </a:lnTo>
                    <a:lnTo>
                      <a:pt x="288" y="8"/>
                    </a:lnTo>
                    <a:lnTo>
                      <a:pt x="288" y="8"/>
                    </a:lnTo>
                    <a:lnTo>
                      <a:pt x="298" y="10"/>
                    </a:lnTo>
                    <a:lnTo>
                      <a:pt x="298" y="14"/>
                    </a:lnTo>
                    <a:close/>
                    <a:moveTo>
                      <a:pt x="116" y="12"/>
                    </a:moveTo>
                    <a:lnTo>
                      <a:pt x="116" y="8"/>
                    </a:lnTo>
                    <a:lnTo>
                      <a:pt x="116" y="8"/>
                    </a:lnTo>
                    <a:lnTo>
                      <a:pt x="126" y="6"/>
                    </a:lnTo>
                    <a:lnTo>
                      <a:pt x="126" y="10"/>
                    </a:lnTo>
                    <a:lnTo>
                      <a:pt x="126" y="10"/>
                    </a:lnTo>
                    <a:lnTo>
                      <a:pt x="116" y="12"/>
                    </a:lnTo>
                    <a:lnTo>
                      <a:pt x="116" y="12"/>
                    </a:lnTo>
                    <a:close/>
                    <a:moveTo>
                      <a:pt x="278" y="10"/>
                    </a:moveTo>
                    <a:lnTo>
                      <a:pt x="278" y="10"/>
                    </a:lnTo>
                    <a:lnTo>
                      <a:pt x="270" y="8"/>
                    </a:lnTo>
                    <a:lnTo>
                      <a:pt x="270" y="6"/>
                    </a:lnTo>
                    <a:lnTo>
                      <a:pt x="270" y="6"/>
                    </a:lnTo>
                    <a:lnTo>
                      <a:pt x="280" y="6"/>
                    </a:lnTo>
                    <a:lnTo>
                      <a:pt x="278" y="10"/>
                    </a:lnTo>
                    <a:close/>
                    <a:moveTo>
                      <a:pt x="136" y="8"/>
                    </a:moveTo>
                    <a:lnTo>
                      <a:pt x="134" y="6"/>
                    </a:lnTo>
                    <a:lnTo>
                      <a:pt x="134" y="6"/>
                    </a:lnTo>
                    <a:lnTo>
                      <a:pt x="144" y="4"/>
                    </a:lnTo>
                    <a:lnTo>
                      <a:pt x="144" y="8"/>
                    </a:lnTo>
                    <a:lnTo>
                      <a:pt x="144" y="8"/>
                    </a:lnTo>
                    <a:lnTo>
                      <a:pt x="136" y="8"/>
                    </a:lnTo>
                    <a:lnTo>
                      <a:pt x="136" y="8"/>
                    </a:lnTo>
                    <a:close/>
                    <a:moveTo>
                      <a:pt x="260" y="8"/>
                    </a:moveTo>
                    <a:lnTo>
                      <a:pt x="260" y="8"/>
                    </a:lnTo>
                    <a:lnTo>
                      <a:pt x="250" y="6"/>
                    </a:lnTo>
                    <a:lnTo>
                      <a:pt x="250" y="4"/>
                    </a:lnTo>
                    <a:lnTo>
                      <a:pt x="250" y="4"/>
                    </a:lnTo>
                    <a:lnTo>
                      <a:pt x="260" y="4"/>
                    </a:lnTo>
                    <a:lnTo>
                      <a:pt x="260" y="8"/>
                    </a:lnTo>
                    <a:close/>
                    <a:moveTo>
                      <a:pt x="154" y="6"/>
                    </a:moveTo>
                    <a:lnTo>
                      <a:pt x="154" y="2"/>
                    </a:lnTo>
                    <a:lnTo>
                      <a:pt x="154" y="2"/>
                    </a:lnTo>
                    <a:lnTo>
                      <a:pt x="164" y="2"/>
                    </a:lnTo>
                    <a:lnTo>
                      <a:pt x="164" y="6"/>
                    </a:lnTo>
                    <a:lnTo>
                      <a:pt x="164" y="6"/>
                    </a:lnTo>
                    <a:lnTo>
                      <a:pt x="154" y="6"/>
                    </a:lnTo>
                    <a:lnTo>
                      <a:pt x="154" y="6"/>
                    </a:lnTo>
                    <a:close/>
                    <a:moveTo>
                      <a:pt x="240" y="6"/>
                    </a:moveTo>
                    <a:lnTo>
                      <a:pt x="240" y="6"/>
                    </a:lnTo>
                    <a:lnTo>
                      <a:pt x="232" y="4"/>
                    </a:lnTo>
                    <a:lnTo>
                      <a:pt x="232" y="2"/>
                    </a:lnTo>
                    <a:lnTo>
                      <a:pt x="232" y="2"/>
                    </a:lnTo>
                    <a:lnTo>
                      <a:pt x="242" y="2"/>
                    </a:lnTo>
                    <a:lnTo>
                      <a:pt x="240" y="6"/>
                    </a:lnTo>
                    <a:close/>
                    <a:moveTo>
                      <a:pt x="174" y="4"/>
                    </a:moveTo>
                    <a:lnTo>
                      <a:pt x="174" y="2"/>
                    </a:lnTo>
                    <a:lnTo>
                      <a:pt x="174" y="2"/>
                    </a:lnTo>
                    <a:lnTo>
                      <a:pt x="182" y="0"/>
                    </a:lnTo>
                    <a:lnTo>
                      <a:pt x="182" y="4"/>
                    </a:lnTo>
                    <a:lnTo>
                      <a:pt x="182" y="4"/>
                    </a:lnTo>
                    <a:lnTo>
                      <a:pt x="174" y="4"/>
                    </a:lnTo>
                    <a:lnTo>
                      <a:pt x="174" y="4"/>
                    </a:lnTo>
                    <a:close/>
                    <a:moveTo>
                      <a:pt x="222" y="4"/>
                    </a:moveTo>
                    <a:lnTo>
                      <a:pt x="222" y="4"/>
                    </a:lnTo>
                    <a:lnTo>
                      <a:pt x="212" y="4"/>
                    </a:lnTo>
                    <a:lnTo>
                      <a:pt x="212" y="0"/>
                    </a:lnTo>
                    <a:lnTo>
                      <a:pt x="212" y="0"/>
                    </a:lnTo>
                    <a:lnTo>
                      <a:pt x="222" y="0"/>
                    </a:lnTo>
                    <a:lnTo>
                      <a:pt x="222" y="4"/>
                    </a:lnTo>
                    <a:close/>
                    <a:moveTo>
                      <a:pt x="192" y="4"/>
                    </a:moveTo>
                    <a:lnTo>
                      <a:pt x="192" y="0"/>
                    </a:lnTo>
                    <a:lnTo>
                      <a:pt x="192" y="0"/>
                    </a:lnTo>
                    <a:lnTo>
                      <a:pt x="202" y="0"/>
                    </a:lnTo>
                    <a:lnTo>
                      <a:pt x="202" y="0"/>
                    </a:lnTo>
                    <a:lnTo>
                      <a:pt x="202" y="4"/>
                    </a:lnTo>
                    <a:lnTo>
                      <a:pt x="202" y="4"/>
                    </a:lnTo>
                    <a:lnTo>
                      <a:pt x="202" y="4"/>
                    </a:lnTo>
                    <a:lnTo>
                      <a:pt x="192" y="4"/>
                    </a:lnTo>
                    <a:lnTo>
                      <a:pt x="192" y="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21"/>
              <p:cNvSpPr>
                <a:spLocks/>
              </p:cNvSpPr>
              <p:nvPr/>
            </p:nvSpPr>
            <p:spPr bwMode="auto">
              <a:xfrm>
                <a:off x="6467475" y="7126288"/>
                <a:ext cx="187325" cy="193675"/>
              </a:xfrm>
              <a:custGeom>
                <a:avLst/>
                <a:gdLst>
                  <a:gd name="T0" fmla="*/ 80 w 118"/>
                  <a:gd name="T1" fmla="*/ 42 h 122"/>
                  <a:gd name="T2" fmla="*/ 74 w 118"/>
                  <a:gd name="T3" fmla="*/ 30 h 122"/>
                  <a:gd name="T4" fmla="*/ 58 w 118"/>
                  <a:gd name="T5" fmla="*/ 26 h 122"/>
                  <a:gd name="T6" fmla="*/ 52 w 118"/>
                  <a:gd name="T7" fmla="*/ 28 h 122"/>
                  <a:gd name="T8" fmla="*/ 48 w 118"/>
                  <a:gd name="T9" fmla="*/ 34 h 122"/>
                  <a:gd name="T10" fmla="*/ 48 w 118"/>
                  <a:gd name="T11" fmla="*/ 36 h 122"/>
                  <a:gd name="T12" fmla="*/ 58 w 118"/>
                  <a:gd name="T13" fmla="*/ 42 h 122"/>
                  <a:gd name="T14" fmla="*/ 94 w 118"/>
                  <a:gd name="T15" fmla="*/ 52 h 122"/>
                  <a:gd name="T16" fmla="*/ 114 w 118"/>
                  <a:gd name="T17" fmla="*/ 68 h 122"/>
                  <a:gd name="T18" fmla="*/ 118 w 118"/>
                  <a:gd name="T19" fmla="*/ 78 h 122"/>
                  <a:gd name="T20" fmla="*/ 118 w 118"/>
                  <a:gd name="T21" fmla="*/ 86 h 122"/>
                  <a:gd name="T22" fmla="*/ 110 w 118"/>
                  <a:gd name="T23" fmla="*/ 100 h 122"/>
                  <a:gd name="T24" fmla="*/ 98 w 118"/>
                  <a:gd name="T25" fmla="*/ 108 h 122"/>
                  <a:gd name="T26" fmla="*/ 72 w 118"/>
                  <a:gd name="T27" fmla="*/ 112 h 122"/>
                  <a:gd name="T28" fmla="*/ 66 w 118"/>
                  <a:gd name="T29" fmla="*/ 110 h 122"/>
                  <a:gd name="T30" fmla="*/ 54 w 118"/>
                  <a:gd name="T31" fmla="*/ 122 h 122"/>
                  <a:gd name="T32" fmla="*/ 54 w 118"/>
                  <a:gd name="T33" fmla="*/ 108 h 122"/>
                  <a:gd name="T34" fmla="*/ 34 w 118"/>
                  <a:gd name="T35" fmla="*/ 96 h 122"/>
                  <a:gd name="T36" fmla="*/ 0 w 118"/>
                  <a:gd name="T37" fmla="*/ 108 h 122"/>
                  <a:gd name="T38" fmla="*/ 34 w 118"/>
                  <a:gd name="T39" fmla="*/ 70 h 122"/>
                  <a:gd name="T40" fmla="*/ 36 w 118"/>
                  <a:gd name="T41" fmla="*/ 74 h 122"/>
                  <a:gd name="T42" fmla="*/ 42 w 118"/>
                  <a:gd name="T43" fmla="*/ 82 h 122"/>
                  <a:gd name="T44" fmla="*/ 56 w 118"/>
                  <a:gd name="T45" fmla="*/ 84 h 122"/>
                  <a:gd name="T46" fmla="*/ 66 w 118"/>
                  <a:gd name="T47" fmla="*/ 84 h 122"/>
                  <a:gd name="T48" fmla="*/ 72 w 118"/>
                  <a:gd name="T49" fmla="*/ 78 h 122"/>
                  <a:gd name="T50" fmla="*/ 70 w 118"/>
                  <a:gd name="T51" fmla="*/ 76 h 122"/>
                  <a:gd name="T52" fmla="*/ 60 w 118"/>
                  <a:gd name="T53" fmla="*/ 70 h 122"/>
                  <a:gd name="T54" fmla="*/ 26 w 118"/>
                  <a:gd name="T55" fmla="*/ 60 h 122"/>
                  <a:gd name="T56" fmla="*/ 12 w 118"/>
                  <a:gd name="T57" fmla="*/ 52 h 122"/>
                  <a:gd name="T58" fmla="*/ 6 w 118"/>
                  <a:gd name="T59" fmla="*/ 42 h 122"/>
                  <a:gd name="T60" fmla="*/ 6 w 118"/>
                  <a:gd name="T61" fmla="*/ 36 h 122"/>
                  <a:gd name="T62" fmla="*/ 10 w 118"/>
                  <a:gd name="T63" fmla="*/ 22 h 122"/>
                  <a:gd name="T64" fmla="*/ 20 w 118"/>
                  <a:gd name="T65" fmla="*/ 14 h 122"/>
                  <a:gd name="T66" fmla="*/ 46 w 118"/>
                  <a:gd name="T67" fmla="*/ 8 h 122"/>
                  <a:gd name="T68" fmla="*/ 52 w 118"/>
                  <a:gd name="T69" fmla="*/ 8 h 122"/>
                  <a:gd name="T70" fmla="*/ 62 w 118"/>
                  <a:gd name="T71" fmla="*/ 0 h 122"/>
                  <a:gd name="T72" fmla="*/ 62 w 118"/>
                  <a:gd name="T73" fmla="*/ 10 h 122"/>
                  <a:gd name="T74" fmla="*/ 80 w 118"/>
                  <a:gd name="T75" fmla="*/ 20 h 122"/>
                  <a:gd name="T76" fmla="*/ 108 w 118"/>
                  <a:gd name="T77" fmla="*/ 10 h 122"/>
                  <a:gd name="T78" fmla="*/ 80 w 118"/>
                  <a:gd name="T79"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2"/>
                    </a:moveTo>
                    <a:lnTo>
                      <a:pt x="80" y="42"/>
                    </a:lnTo>
                    <a:lnTo>
                      <a:pt x="78" y="36"/>
                    </a:lnTo>
                    <a:lnTo>
                      <a:pt x="74" y="30"/>
                    </a:lnTo>
                    <a:lnTo>
                      <a:pt x="68" y="28"/>
                    </a:lnTo>
                    <a:lnTo>
                      <a:pt x="58" y="26"/>
                    </a:lnTo>
                    <a:lnTo>
                      <a:pt x="58" y="26"/>
                    </a:lnTo>
                    <a:lnTo>
                      <a:pt x="52" y="28"/>
                    </a:lnTo>
                    <a:lnTo>
                      <a:pt x="48" y="30"/>
                    </a:lnTo>
                    <a:lnTo>
                      <a:pt x="48" y="34"/>
                    </a:lnTo>
                    <a:lnTo>
                      <a:pt x="48" y="34"/>
                    </a:lnTo>
                    <a:lnTo>
                      <a:pt x="48" y="36"/>
                    </a:lnTo>
                    <a:lnTo>
                      <a:pt x="50" y="38"/>
                    </a:lnTo>
                    <a:lnTo>
                      <a:pt x="58" y="42"/>
                    </a:lnTo>
                    <a:lnTo>
                      <a:pt x="82" y="48"/>
                    </a:lnTo>
                    <a:lnTo>
                      <a:pt x="94" y="52"/>
                    </a:lnTo>
                    <a:lnTo>
                      <a:pt x="106" y="58"/>
                    </a:lnTo>
                    <a:lnTo>
                      <a:pt x="114" y="68"/>
                    </a:lnTo>
                    <a:lnTo>
                      <a:pt x="116" y="72"/>
                    </a:lnTo>
                    <a:lnTo>
                      <a:pt x="118" y="78"/>
                    </a:lnTo>
                    <a:lnTo>
                      <a:pt x="118" y="78"/>
                    </a:lnTo>
                    <a:lnTo>
                      <a:pt x="118" y="86"/>
                    </a:lnTo>
                    <a:lnTo>
                      <a:pt x="114" y="94"/>
                    </a:lnTo>
                    <a:lnTo>
                      <a:pt x="110" y="100"/>
                    </a:lnTo>
                    <a:lnTo>
                      <a:pt x="104" y="104"/>
                    </a:lnTo>
                    <a:lnTo>
                      <a:pt x="98" y="108"/>
                    </a:lnTo>
                    <a:lnTo>
                      <a:pt x="90" y="110"/>
                    </a:lnTo>
                    <a:lnTo>
                      <a:pt x="72" y="112"/>
                    </a:lnTo>
                    <a:lnTo>
                      <a:pt x="72" y="112"/>
                    </a:lnTo>
                    <a:lnTo>
                      <a:pt x="66" y="110"/>
                    </a:lnTo>
                    <a:lnTo>
                      <a:pt x="66" y="122"/>
                    </a:lnTo>
                    <a:lnTo>
                      <a:pt x="54" y="122"/>
                    </a:lnTo>
                    <a:lnTo>
                      <a:pt x="54" y="108"/>
                    </a:lnTo>
                    <a:lnTo>
                      <a:pt x="54" y="108"/>
                    </a:lnTo>
                    <a:lnTo>
                      <a:pt x="42" y="104"/>
                    </a:lnTo>
                    <a:lnTo>
                      <a:pt x="34" y="96"/>
                    </a:lnTo>
                    <a:lnTo>
                      <a:pt x="32" y="108"/>
                    </a:lnTo>
                    <a:lnTo>
                      <a:pt x="0" y="108"/>
                    </a:lnTo>
                    <a:lnTo>
                      <a:pt x="2" y="70"/>
                    </a:lnTo>
                    <a:lnTo>
                      <a:pt x="34" y="70"/>
                    </a:lnTo>
                    <a:lnTo>
                      <a:pt x="34" y="70"/>
                    </a:lnTo>
                    <a:lnTo>
                      <a:pt x="36" y="74"/>
                    </a:lnTo>
                    <a:lnTo>
                      <a:pt x="36" y="78"/>
                    </a:lnTo>
                    <a:lnTo>
                      <a:pt x="42" y="82"/>
                    </a:lnTo>
                    <a:lnTo>
                      <a:pt x="50" y="84"/>
                    </a:lnTo>
                    <a:lnTo>
                      <a:pt x="56" y="84"/>
                    </a:lnTo>
                    <a:lnTo>
                      <a:pt x="56" y="84"/>
                    </a:lnTo>
                    <a:lnTo>
                      <a:pt x="66" y="84"/>
                    </a:lnTo>
                    <a:lnTo>
                      <a:pt x="70" y="82"/>
                    </a:lnTo>
                    <a:lnTo>
                      <a:pt x="72" y="78"/>
                    </a:lnTo>
                    <a:lnTo>
                      <a:pt x="72" y="78"/>
                    </a:lnTo>
                    <a:lnTo>
                      <a:pt x="70" y="76"/>
                    </a:lnTo>
                    <a:lnTo>
                      <a:pt x="68" y="74"/>
                    </a:lnTo>
                    <a:lnTo>
                      <a:pt x="60" y="70"/>
                    </a:lnTo>
                    <a:lnTo>
                      <a:pt x="38" y="66"/>
                    </a:lnTo>
                    <a:lnTo>
                      <a:pt x="26" y="60"/>
                    </a:lnTo>
                    <a:lnTo>
                      <a:pt x="16" y="56"/>
                    </a:lnTo>
                    <a:lnTo>
                      <a:pt x="12" y="52"/>
                    </a:lnTo>
                    <a:lnTo>
                      <a:pt x="8" y="46"/>
                    </a:lnTo>
                    <a:lnTo>
                      <a:pt x="6" y="42"/>
                    </a:lnTo>
                    <a:lnTo>
                      <a:pt x="6" y="36"/>
                    </a:lnTo>
                    <a:lnTo>
                      <a:pt x="6" y="36"/>
                    </a:lnTo>
                    <a:lnTo>
                      <a:pt x="8" y="28"/>
                    </a:lnTo>
                    <a:lnTo>
                      <a:pt x="10" y="22"/>
                    </a:lnTo>
                    <a:lnTo>
                      <a:pt x="16" y="18"/>
                    </a:lnTo>
                    <a:lnTo>
                      <a:pt x="20" y="14"/>
                    </a:lnTo>
                    <a:lnTo>
                      <a:pt x="32" y="10"/>
                    </a:lnTo>
                    <a:lnTo>
                      <a:pt x="46" y="8"/>
                    </a:lnTo>
                    <a:lnTo>
                      <a:pt x="46" y="8"/>
                    </a:lnTo>
                    <a:lnTo>
                      <a:pt x="52" y="8"/>
                    </a:lnTo>
                    <a:lnTo>
                      <a:pt x="52" y="0"/>
                    </a:lnTo>
                    <a:lnTo>
                      <a:pt x="62" y="0"/>
                    </a:lnTo>
                    <a:lnTo>
                      <a:pt x="62" y="10"/>
                    </a:lnTo>
                    <a:lnTo>
                      <a:pt x="62" y="10"/>
                    </a:lnTo>
                    <a:lnTo>
                      <a:pt x="72" y="14"/>
                    </a:lnTo>
                    <a:lnTo>
                      <a:pt x="80" y="20"/>
                    </a:lnTo>
                    <a:lnTo>
                      <a:pt x="80" y="10"/>
                    </a:lnTo>
                    <a:lnTo>
                      <a:pt x="108" y="10"/>
                    </a:lnTo>
                    <a:lnTo>
                      <a:pt x="110" y="42"/>
                    </a:lnTo>
                    <a:lnTo>
                      <a:pt x="80" y="4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22"/>
              <p:cNvSpPr>
                <a:spLocks/>
              </p:cNvSpPr>
              <p:nvPr/>
            </p:nvSpPr>
            <p:spPr bwMode="auto">
              <a:xfrm>
                <a:off x="6169025" y="7250113"/>
                <a:ext cx="762000" cy="238125"/>
              </a:xfrm>
              <a:custGeom>
                <a:avLst/>
                <a:gdLst>
                  <a:gd name="T0" fmla="*/ 436 w 480"/>
                  <a:gd name="T1" fmla="*/ 46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4 h 150"/>
                  <a:gd name="T28" fmla="*/ 0 w 480"/>
                  <a:gd name="T29" fmla="*/ 0 h 150"/>
                  <a:gd name="T30" fmla="*/ 0 w 480"/>
                  <a:gd name="T31" fmla="*/ 58 h 150"/>
                  <a:gd name="T32" fmla="*/ 6 w 480"/>
                  <a:gd name="T33" fmla="*/ 70 h 150"/>
                  <a:gd name="T34" fmla="*/ 28 w 480"/>
                  <a:gd name="T35" fmla="*/ 92 h 150"/>
                  <a:gd name="T36" fmla="*/ 42 w 480"/>
                  <a:gd name="T37" fmla="*/ 102 h 150"/>
                  <a:gd name="T38" fmla="*/ 86 w 480"/>
                  <a:gd name="T39" fmla="*/ 124 h 150"/>
                  <a:gd name="T40" fmla="*/ 108 w 480"/>
                  <a:gd name="T41" fmla="*/ 130 h 150"/>
                  <a:gd name="T42" fmla="*/ 130 w 480"/>
                  <a:gd name="T43" fmla="*/ 136 h 150"/>
                  <a:gd name="T44" fmla="*/ 174 w 480"/>
                  <a:gd name="T45" fmla="*/ 144 h 150"/>
                  <a:gd name="T46" fmla="*/ 218 w 480"/>
                  <a:gd name="T47" fmla="*/ 148 h 150"/>
                  <a:gd name="T48" fmla="*/ 240 w 480"/>
                  <a:gd name="T49" fmla="*/ 150 h 150"/>
                  <a:gd name="T50" fmla="*/ 262 w 480"/>
                  <a:gd name="T51" fmla="*/ 148 h 150"/>
                  <a:gd name="T52" fmla="*/ 306 w 480"/>
                  <a:gd name="T53" fmla="*/ 144 h 150"/>
                  <a:gd name="T54" fmla="*/ 348 w 480"/>
                  <a:gd name="T55" fmla="*/ 136 h 150"/>
                  <a:gd name="T56" fmla="*/ 392 w 480"/>
                  <a:gd name="T57" fmla="*/ 124 h 150"/>
                  <a:gd name="T58" fmla="*/ 416 w 480"/>
                  <a:gd name="T59" fmla="*/ 114 h 150"/>
                  <a:gd name="T60" fmla="*/ 436 w 480"/>
                  <a:gd name="T61" fmla="*/ 104 h 150"/>
                  <a:gd name="T62" fmla="*/ 464 w 480"/>
                  <a:gd name="T63" fmla="*/ 82 h 150"/>
                  <a:gd name="T64" fmla="*/ 480 w 480"/>
                  <a:gd name="T65" fmla="*/ 58 h 150"/>
                  <a:gd name="T66" fmla="*/ 480 w 480"/>
                  <a:gd name="T67" fmla="*/ 0 h 150"/>
                  <a:gd name="T68" fmla="*/ 474 w 480"/>
                  <a:gd name="T69" fmla="*/ 12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6"/>
                    </a:moveTo>
                    <a:lnTo>
                      <a:pt x="436" y="46"/>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6"/>
                    </a:lnTo>
                    <a:lnTo>
                      <a:pt x="130" y="136"/>
                    </a:lnTo>
                    <a:lnTo>
                      <a:pt x="174" y="144"/>
                    </a:lnTo>
                    <a:lnTo>
                      <a:pt x="174" y="144"/>
                    </a:lnTo>
                    <a:lnTo>
                      <a:pt x="218" y="148"/>
                    </a:lnTo>
                    <a:lnTo>
                      <a:pt x="218" y="148"/>
                    </a:lnTo>
                    <a:lnTo>
                      <a:pt x="240" y="150"/>
                    </a:lnTo>
                    <a:lnTo>
                      <a:pt x="240" y="150"/>
                    </a:lnTo>
                    <a:lnTo>
                      <a:pt x="262" y="148"/>
                    </a:lnTo>
                    <a:lnTo>
                      <a:pt x="262" y="148"/>
                    </a:lnTo>
                    <a:lnTo>
                      <a:pt x="306" y="144"/>
                    </a:lnTo>
                    <a:lnTo>
                      <a:pt x="306" y="144"/>
                    </a:lnTo>
                    <a:lnTo>
                      <a:pt x="348" y="136"/>
                    </a:lnTo>
                    <a:lnTo>
                      <a:pt x="348" y="136"/>
                    </a:lnTo>
                    <a:lnTo>
                      <a:pt x="372" y="130"/>
                    </a:lnTo>
                    <a:lnTo>
                      <a:pt x="392" y="124"/>
                    </a:lnTo>
                    <a:lnTo>
                      <a:pt x="392" y="124"/>
                    </a:lnTo>
                    <a:lnTo>
                      <a:pt x="416" y="114"/>
                    </a:lnTo>
                    <a:lnTo>
                      <a:pt x="436" y="104"/>
                    </a:lnTo>
                    <a:lnTo>
                      <a:pt x="436" y="104"/>
                    </a:lnTo>
                    <a:lnTo>
                      <a:pt x="452" y="92"/>
                    </a:lnTo>
                    <a:lnTo>
                      <a:pt x="464" y="82"/>
                    </a:lnTo>
                    <a:lnTo>
                      <a:pt x="474" y="70"/>
                    </a:lnTo>
                    <a:lnTo>
                      <a:pt x="480" y="58"/>
                    </a:lnTo>
                    <a:lnTo>
                      <a:pt x="480" y="58"/>
                    </a:lnTo>
                    <a:lnTo>
                      <a:pt x="480" y="0"/>
                    </a:lnTo>
                    <a:lnTo>
                      <a:pt x="480" y="0"/>
                    </a:lnTo>
                    <a:lnTo>
                      <a:pt x="474" y="12"/>
                    </a:lnTo>
                    <a:lnTo>
                      <a:pt x="464" y="24"/>
                    </a:lnTo>
                    <a:lnTo>
                      <a:pt x="452" y="36"/>
                    </a:lnTo>
                    <a:lnTo>
                      <a:pt x="436" y="46"/>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23"/>
              <p:cNvSpPr>
                <a:spLocks/>
              </p:cNvSpPr>
              <p:nvPr/>
            </p:nvSpPr>
            <p:spPr bwMode="auto">
              <a:xfrm>
                <a:off x="6169025" y="7250113"/>
                <a:ext cx="762000" cy="238125"/>
              </a:xfrm>
              <a:custGeom>
                <a:avLst/>
                <a:gdLst>
                  <a:gd name="T0" fmla="*/ 436 w 480"/>
                  <a:gd name="T1" fmla="*/ 46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4 h 150"/>
                  <a:gd name="T28" fmla="*/ 0 w 480"/>
                  <a:gd name="T29" fmla="*/ 0 h 150"/>
                  <a:gd name="T30" fmla="*/ 0 w 480"/>
                  <a:gd name="T31" fmla="*/ 58 h 150"/>
                  <a:gd name="T32" fmla="*/ 6 w 480"/>
                  <a:gd name="T33" fmla="*/ 70 h 150"/>
                  <a:gd name="T34" fmla="*/ 28 w 480"/>
                  <a:gd name="T35" fmla="*/ 92 h 150"/>
                  <a:gd name="T36" fmla="*/ 42 w 480"/>
                  <a:gd name="T37" fmla="*/ 102 h 150"/>
                  <a:gd name="T38" fmla="*/ 86 w 480"/>
                  <a:gd name="T39" fmla="*/ 124 h 150"/>
                  <a:gd name="T40" fmla="*/ 108 w 480"/>
                  <a:gd name="T41" fmla="*/ 130 h 150"/>
                  <a:gd name="T42" fmla="*/ 130 w 480"/>
                  <a:gd name="T43" fmla="*/ 136 h 150"/>
                  <a:gd name="T44" fmla="*/ 174 w 480"/>
                  <a:gd name="T45" fmla="*/ 144 h 150"/>
                  <a:gd name="T46" fmla="*/ 218 w 480"/>
                  <a:gd name="T47" fmla="*/ 148 h 150"/>
                  <a:gd name="T48" fmla="*/ 240 w 480"/>
                  <a:gd name="T49" fmla="*/ 150 h 150"/>
                  <a:gd name="T50" fmla="*/ 262 w 480"/>
                  <a:gd name="T51" fmla="*/ 148 h 150"/>
                  <a:gd name="T52" fmla="*/ 306 w 480"/>
                  <a:gd name="T53" fmla="*/ 144 h 150"/>
                  <a:gd name="T54" fmla="*/ 348 w 480"/>
                  <a:gd name="T55" fmla="*/ 136 h 150"/>
                  <a:gd name="T56" fmla="*/ 392 w 480"/>
                  <a:gd name="T57" fmla="*/ 124 h 150"/>
                  <a:gd name="T58" fmla="*/ 416 w 480"/>
                  <a:gd name="T59" fmla="*/ 114 h 150"/>
                  <a:gd name="T60" fmla="*/ 436 w 480"/>
                  <a:gd name="T61" fmla="*/ 104 h 150"/>
                  <a:gd name="T62" fmla="*/ 464 w 480"/>
                  <a:gd name="T63" fmla="*/ 82 h 150"/>
                  <a:gd name="T64" fmla="*/ 480 w 480"/>
                  <a:gd name="T65" fmla="*/ 58 h 150"/>
                  <a:gd name="T66" fmla="*/ 480 w 480"/>
                  <a:gd name="T67" fmla="*/ 0 h 150"/>
                  <a:gd name="T68" fmla="*/ 474 w 480"/>
                  <a:gd name="T69" fmla="*/ 12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6"/>
                    </a:moveTo>
                    <a:lnTo>
                      <a:pt x="436" y="46"/>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6"/>
                    </a:lnTo>
                    <a:lnTo>
                      <a:pt x="130" y="136"/>
                    </a:lnTo>
                    <a:lnTo>
                      <a:pt x="174" y="144"/>
                    </a:lnTo>
                    <a:lnTo>
                      <a:pt x="174" y="144"/>
                    </a:lnTo>
                    <a:lnTo>
                      <a:pt x="218" y="148"/>
                    </a:lnTo>
                    <a:lnTo>
                      <a:pt x="218" y="148"/>
                    </a:lnTo>
                    <a:lnTo>
                      <a:pt x="240" y="150"/>
                    </a:lnTo>
                    <a:lnTo>
                      <a:pt x="240" y="150"/>
                    </a:lnTo>
                    <a:lnTo>
                      <a:pt x="262" y="148"/>
                    </a:lnTo>
                    <a:lnTo>
                      <a:pt x="262" y="148"/>
                    </a:lnTo>
                    <a:lnTo>
                      <a:pt x="306" y="144"/>
                    </a:lnTo>
                    <a:lnTo>
                      <a:pt x="306" y="144"/>
                    </a:lnTo>
                    <a:lnTo>
                      <a:pt x="348" y="136"/>
                    </a:lnTo>
                    <a:lnTo>
                      <a:pt x="348" y="136"/>
                    </a:lnTo>
                    <a:lnTo>
                      <a:pt x="372" y="130"/>
                    </a:lnTo>
                    <a:lnTo>
                      <a:pt x="392" y="124"/>
                    </a:lnTo>
                    <a:lnTo>
                      <a:pt x="392" y="124"/>
                    </a:lnTo>
                    <a:lnTo>
                      <a:pt x="416" y="114"/>
                    </a:lnTo>
                    <a:lnTo>
                      <a:pt x="436" y="104"/>
                    </a:lnTo>
                    <a:lnTo>
                      <a:pt x="436" y="104"/>
                    </a:lnTo>
                    <a:lnTo>
                      <a:pt x="452" y="92"/>
                    </a:lnTo>
                    <a:lnTo>
                      <a:pt x="464" y="82"/>
                    </a:lnTo>
                    <a:lnTo>
                      <a:pt x="474" y="70"/>
                    </a:lnTo>
                    <a:lnTo>
                      <a:pt x="480" y="58"/>
                    </a:lnTo>
                    <a:lnTo>
                      <a:pt x="480" y="58"/>
                    </a:lnTo>
                    <a:lnTo>
                      <a:pt x="480" y="0"/>
                    </a:lnTo>
                    <a:lnTo>
                      <a:pt x="480" y="0"/>
                    </a:lnTo>
                    <a:lnTo>
                      <a:pt x="474" y="12"/>
                    </a:lnTo>
                    <a:lnTo>
                      <a:pt x="464" y="24"/>
                    </a:lnTo>
                    <a:lnTo>
                      <a:pt x="452" y="36"/>
                    </a:lnTo>
                    <a:lnTo>
                      <a:pt x="436"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24"/>
              <p:cNvSpPr>
                <a:spLocks/>
              </p:cNvSpPr>
              <p:nvPr/>
            </p:nvSpPr>
            <p:spPr bwMode="auto">
              <a:xfrm>
                <a:off x="6169025" y="6945313"/>
                <a:ext cx="762000" cy="349250"/>
              </a:xfrm>
              <a:custGeom>
                <a:avLst/>
                <a:gdLst>
                  <a:gd name="T0" fmla="*/ 240 w 480"/>
                  <a:gd name="T1" fmla="*/ 0 h 220"/>
                  <a:gd name="T2" fmla="*/ 240 w 480"/>
                  <a:gd name="T3" fmla="*/ 0 h 220"/>
                  <a:gd name="T4" fmla="*/ 192 w 480"/>
                  <a:gd name="T5" fmla="*/ 2 h 220"/>
                  <a:gd name="T6" fmla="*/ 146 w 480"/>
                  <a:gd name="T7" fmla="*/ 10 h 220"/>
                  <a:gd name="T8" fmla="*/ 106 w 480"/>
                  <a:gd name="T9" fmla="*/ 20 h 220"/>
                  <a:gd name="T10" fmla="*/ 88 w 480"/>
                  <a:gd name="T11" fmla="*/ 26 h 220"/>
                  <a:gd name="T12" fmla="*/ 70 w 480"/>
                  <a:gd name="T13" fmla="*/ 32 h 220"/>
                  <a:gd name="T14" fmla="*/ 54 w 480"/>
                  <a:gd name="T15" fmla="*/ 40 h 220"/>
                  <a:gd name="T16" fmla="*/ 42 w 480"/>
                  <a:gd name="T17" fmla="*/ 48 h 220"/>
                  <a:gd name="T18" fmla="*/ 30 w 480"/>
                  <a:gd name="T19" fmla="*/ 58 h 220"/>
                  <a:gd name="T20" fmla="*/ 20 w 480"/>
                  <a:gd name="T21" fmla="*/ 68 h 220"/>
                  <a:gd name="T22" fmla="*/ 10 w 480"/>
                  <a:gd name="T23" fmla="*/ 78 h 220"/>
                  <a:gd name="T24" fmla="*/ 6 w 480"/>
                  <a:gd name="T25" fmla="*/ 88 h 220"/>
                  <a:gd name="T26" fmla="*/ 2 w 480"/>
                  <a:gd name="T27" fmla="*/ 98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0 h 220"/>
                  <a:gd name="T52" fmla="*/ 146 w 480"/>
                  <a:gd name="T53" fmla="*/ 210 h 220"/>
                  <a:gd name="T54" fmla="*/ 192 w 480"/>
                  <a:gd name="T55" fmla="*/ 218 h 220"/>
                  <a:gd name="T56" fmla="*/ 240 w 480"/>
                  <a:gd name="T57" fmla="*/ 220 h 220"/>
                  <a:gd name="T58" fmla="*/ 240 w 480"/>
                  <a:gd name="T59" fmla="*/ 220 h 220"/>
                  <a:gd name="T60" fmla="*/ 288 w 480"/>
                  <a:gd name="T61" fmla="*/ 218 h 220"/>
                  <a:gd name="T62" fmla="*/ 334 w 480"/>
                  <a:gd name="T63" fmla="*/ 212 h 220"/>
                  <a:gd name="T64" fmla="*/ 374 w 480"/>
                  <a:gd name="T65" fmla="*/ 204 h 220"/>
                  <a:gd name="T66" fmla="*/ 392 w 480"/>
                  <a:gd name="T67" fmla="*/ 198 h 220"/>
                  <a:gd name="T68" fmla="*/ 410 w 480"/>
                  <a:gd name="T69" fmla="*/ 192 h 220"/>
                  <a:gd name="T70" fmla="*/ 426 w 480"/>
                  <a:gd name="T71" fmla="*/ 184 h 220"/>
                  <a:gd name="T72" fmla="*/ 440 w 480"/>
                  <a:gd name="T73" fmla="*/ 176 h 220"/>
                  <a:gd name="T74" fmla="*/ 452 w 480"/>
                  <a:gd name="T75" fmla="*/ 168 h 220"/>
                  <a:gd name="T76" fmla="*/ 462 w 480"/>
                  <a:gd name="T77" fmla="*/ 158 h 220"/>
                  <a:gd name="T78" fmla="*/ 470 w 480"/>
                  <a:gd name="T79" fmla="*/ 148 h 220"/>
                  <a:gd name="T80" fmla="*/ 476 w 480"/>
                  <a:gd name="T81" fmla="*/ 136 h 220"/>
                  <a:gd name="T82" fmla="*/ 478 w 480"/>
                  <a:gd name="T83" fmla="*/ 124 h 220"/>
                  <a:gd name="T84" fmla="*/ 480 w 480"/>
                  <a:gd name="T85" fmla="*/ 110 h 220"/>
                  <a:gd name="T86" fmla="*/ 480 w 480"/>
                  <a:gd name="T87" fmla="*/ 110 h 220"/>
                  <a:gd name="T88" fmla="*/ 478 w 480"/>
                  <a:gd name="T89" fmla="*/ 98 h 220"/>
                  <a:gd name="T90" fmla="*/ 476 w 480"/>
                  <a:gd name="T91" fmla="*/ 88 h 220"/>
                  <a:gd name="T92" fmla="*/ 470 w 480"/>
                  <a:gd name="T93" fmla="*/ 78 h 220"/>
                  <a:gd name="T94" fmla="*/ 462 w 480"/>
                  <a:gd name="T95" fmla="*/ 68 h 220"/>
                  <a:gd name="T96" fmla="*/ 452 w 480"/>
                  <a:gd name="T97" fmla="*/ 58 h 220"/>
                  <a:gd name="T98" fmla="*/ 440 w 480"/>
                  <a:gd name="T99" fmla="*/ 48 h 220"/>
                  <a:gd name="T100" fmla="*/ 426 w 480"/>
                  <a:gd name="T101" fmla="*/ 40 h 220"/>
                  <a:gd name="T102" fmla="*/ 410 w 480"/>
                  <a:gd name="T103" fmla="*/ 32 h 220"/>
                  <a:gd name="T104" fmla="*/ 392 w 480"/>
                  <a:gd name="T105" fmla="*/ 26 h 220"/>
                  <a:gd name="T106" fmla="*/ 374 w 480"/>
                  <a:gd name="T107" fmla="*/ 20 h 220"/>
                  <a:gd name="T108" fmla="*/ 334 w 480"/>
                  <a:gd name="T109" fmla="*/ 10 h 220"/>
                  <a:gd name="T110" fmla="*/ 288 w 480"/>
                  <a:gd name="T111" fmla="*/ 2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2"/>
                    </a:lnTo>
                    <a:lnTo>
                      <a:pt x="146" y="10"/>
                    </a:lnTo>
                    <a:lnTo>
                      <a:pt x="106" y="20"/>
                    </a:lnTo>
                    <a:lnTo>
                      <a:pt x="88" y="26"/>
                    </a:lnTo>
                    <a:lnTo>
                      <a:pt x="70" y="32"/>
                    </a:lnTo>
                    <a:lnTo>
                      <a:pt x="54" y="40"/>
                    </a:lnTo>
                    <a:lnTo>
                      <a:pt x="42" y="48"/>
                    </a:lnTo>
                    <a:lnTo>
                      <a:pt x="30" y="58"/>
                    </a:lnTo>
                    <a:lnTo>
                      <a:pt x="20" y="68"/>
                    </a:lnTo>
                    <a:lnTo>
                      <a:pt x="10" y="78"/>
                    </a:lnTo>
                    <a:lnTo>
                      <a:pt x="6" y="88"/>
                    </a:lnTo>
                    <a:lnTo>
                      <a:pt x="2" y="98"/>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0"/>
                    </a:lnTo>
                    <a:lnTo>
                      <a:pt x="146" y="210"/>
                    </a:lnTo>
                    <a:lnTo>
                      <a:pt x="192" y="218"/>
                    </a:lnTo>
                    <a:lnTo>
                      <a:pt x="240" y="220"/>
                    </a:lnTo>
                    <a:lnTo>
                      <a:pt x="240" y="220"/>
                    </a:lnTo>
                    <a:lnTo>
                      <a:pt x="288" y="218"/>
                    </a:lnTo>
                    <a:lnTo>
                      <a:pt x="334" y="212"/>
                    </a:lnTo>
                    <a:lnTo>
                      <a:pt x="374" y="204"/>
                    </a:lnTo>
                    <a:lnTo>
                      <a:pt x="392" y="198"/>
                    </a:lnTo>
                    <a:lnTo>
                      <a:pt x="410" y="192"/>
                    </a:lnTo>
                    <a:lnTo>
                      <a:pt x="426" y="184"/>
                    </a:lnTo>
                    <a:lnTo>
                      <a:pt x="440" y="176"/>
                    </a:lnTo>
                    <a:lnTo>
                      <a:pt x="452" y="168"/>
                    </a:lnTo>
                    <a:lnTo>
                      <a:pt x="462" y="158"/>
                    </a:lnTo>
                    <a:lnTo>
                      <a:pt x="470" y="148"/>
                    </a:lnTo>
                    <a:lnTo>
                      <a:pt x="476" y="136"/>
                    </a:lnTo>
                    <a:lnTo>
                      <a:pt x="478" y="124"/>
                    </a:lnTo>
                    <a:lnTo>
                      <a:pt x="480" y="110"/>
                    </a:lnTo>
                    <a:lnTo>
                      <a:pt x="480" y="110"/>
                    </a:lnTo>
                    <a:lnTo>
                      <a:pt x="478" y="98"/>
                    </a:lnTo>
                    <a:lnTo>
                      <a:pt x="476" y="88"/>
                    </a:lnTo>
                    <a:lnTo>
                      <a:pt x="470" y="78"/>
                    </a:lnTo>
                    <a:lnTo>
                      <a:pt x="462" y="68"/>
                    </a:lnTo>
                    <a:lnTo>
                      <a:pt x="452" y="58"/>
                    </a:lnTo>
                    <a:lnTo>
                      <a:pt x="440" y="48"/>
                    </a:lnTo>
                    <a:lnTo>
                      <a:pt x="426" y="40"/>
                    </a:lnTo>
                    <a:lnTo>
                      <a:pt x="410" y="32"/>
                    </a:lnTo>
                    <a:lnTo>
                      <a:pt x="392" y="26"/>
                    </a:lnTo>
                    <a:lnTo>
                      <a:pt x="374" y="20"/>
                    </a:lnTo>
                    <a:lnTo>
                      <a:pt x="334" y="10"/>
                    </a:lnTo>
                    <a:lnTo>
                      <a:pt x="288" y="2"/>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25"/>
              <p:cNvSpPr>
                <a:spLocks/>
              </p:cNvSpPr>
              <p:nvPr/>
            </p:nvSpPr>
            <p:spPr bwMode="auto">
              <a:xfrm>
                <a:off x="6169025" y="6945313"/>
                <a:ext cx="762000" cy="349250"/>
              </a:xfrm>
              <a:custGeom>
                <a:avLst/>
                <a:gdLst>
                  <a:gd name="T0" fmla="*/ 240 w 480"/>
                  <a:gd name="T1" fmla="*/ 0 h 220"/>
                  <a:gd name="T2" fmla="*/ 240 w 480"/>
                  <a:gd name="T3" fmla="*/ 0 h 220"/>
                  <a:gd name="T4" fmla="*/ 192 w 480"/>
                  <a:gd name="T5" fmla="*/ 2 h 220"/>
                  <a:gd name="T6" fmla="*/ 146 w 480"/>
                  <a:gd name="T7" fmla="*/ 10 h 220"/>
                  <a:gd name="T8" fmla="*/ 106 w 480"/>
                  <a:gd name="T9" fmla="*/ 20 h 220"/>
                  <a:gd name="T10" fmla="*/ 88 w 480"/>
                  <a:gd name="T11" fmla="*/ 26 h 220"/>
                  <a:gd name="T12" fmla="*/ 70 w 480"/>
                  <a:gd name="T13" fmla="*/ 32 h 220"/>
                  <a:gd name="T14" fmla="*/ 54 w 480"/>
                  <a:gd name="T15" fmla="*/ 40 h 220"/>
                  <a:gd name="T16" fmla="*/ 42 w 480"/>
                  <a:gd name="T17" fmla="*/ 48 h 220"/>
                  <a:gd name="T18" fmla="*/ 30 w 480"/>
                  <a:gd name="T19" fmla="*/ 58 h 220"/>
                  <a:gd name="T20" fmla="*/ 20 w 480"/>
                  <a:gd name="T21" fmla="*/ 68 h 220"/>
                  <a:gd name="T22" fmla="*/ 10 w 480"/>
                  <a:gd name="T23" fmla="*/ 78 h 220"/>
                  <a:gd name="T24" fmla="*/ 6 w 480"/>
                  <a:gd name="T25" fmla="*/ 88 h 220"/>
                  <a:gd name="T26" fmla="*/ 2 w 480"/>
                  <a:gd name="T27" fmla="*/ 98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0 h 220"/>
                  <a:gd name="T52" fmla="*/ 146 w 480"/>
                  <a:gd name="T53" fmla="*/ 210 h 220"/>
                  <a:gd name="T54" fmla="*/ 192 w 480"/>
                  <a:gd name="T55" fmla="*/ 218 h 220"/>
                  <a:gd name="T56" fmla="*/ 240 w 480"/>
                  <a:gd name="T57" fmla="*/ 220 h 220"/>
                  <a:gd name="T58" fmla="*/ 240 w 480"/>
                  <a:gd name="T59" fmla="*/ 220 h 220"/>
                  <a:gd name="T60" fmla="*/ 288 w 480"/>
                  <a:gd name="T61" fmla="*/ 218 h 220"/>
                  <a:gd name="T62" fmla="*/ 334 w 480"/>
                  <a:gd name="T63" fmla="*/ 212 h 220"/>
                  <a:gd name="T64" fmla="*/ 374 w 480"/>
                  <a:gd name="T65" fmla="*/ 204 h 220"/>
                  <a:gd name="T66" fmla="*/ 392 w 480"/>
                  <a:gd name="T67" fmla="*/ 198 h 220"/>
                  <a:gd name="T68" fmla="*/ 410 w 480"/>
                  <a:gd name="T69" fmla="*/ 192 h 220"/>
                  <a:gd name="T70" fmla="*/ 426 w 480"/>
                  <a:gd name="T71" fmla="*/ 184 h 220"/>
                  <a:gd name="T72" fmla="*/ 440 w 480"/>
                  <a:gd name="T73" fmla="*/ 176 h 220"/>
                  <a:gd name="T74" fmla="*/ 452 w 480"/>
                  <a:gd name="T75" fmla="*/ 168 h 220"/>
                  <a:gd name="T76" fmla="*/ 462 w 480"/>
                  <a:gd name="T77" fmla="*/ 158 h 220"/>
                  <a:gd name="T78" fmla="*/ 470 w 480"/>
                  <a:gd name="T79" fmla="*/ 148 h 220"/>
                  <a:gd name="T80" fmla="*/ 476 w 480"/>
                  <a:gd name="T81" fmla="*/ 136 h 220"/>
                  <a:gd name="T82" fmla="*/ 478 w 480"/>
                  <a:gd name="T83" fmla="*/ 124 h 220"/>
                  <a:gd name="T84" fmla="*/ 480 w 480"/>
                  <a:gd name="T85" fmla="*/ 110 h 220"/>
                  <a:gd name="T86" fmla="*/ 480 w 480"/>
                  <a:gd name="T87" fmla="*/ 110 h 220"/>
                  <a:gd name="T88" fmla="*/ 478 w 480"/>
                  <a:gd name="T89" fmla="*/ 98 h 220"/>
                  <a:gd name="T90" fmla="*/ 476 w 480"/>
                  <a:gd name="T91" fmla="*/ 88 h 220"/>
                  <a:gd name="T92" fmla="*/ 470 w 480"/>
                  <a:gd name="T93" fmla="*/ 78 h 220"/>
                  <a:gd name="T94" fmla="*/ 462 w 480"/>
                  <a:gd name="T95" fmla="*/ 68 h 220"/>
                  <a:gd name="T96" fmla="*/ 452 w 480"/>
                  <a:gd name="T97" fmla="*/ 58 h 220"/>
                  <a:gd name="T98" fmla="*/ 440 w 480"/>
                  <a:gd name="T99" fmla="*/ 48 h 220"/>
                  <a:gd name="T100" fmla="*/ 426 w 480"/>
                  <a:gd name="T101" fmla="*/ 40 h 220"/>
                  <a:gd name="T102" fmla="*/ 410 w 480"/>
                  <a:gd name="T103" fmla="*/ 32 h 220"/>
                  <a:gd name="T104" fmla="*/ 392 w 480"/>
                  <a:gd name="T105" fmla="*/ 26 h 220"/>
                  <a:gd name="T106" fmla="*/ 374 w 480"/>
                  <a:gd name="T107" fmla="*/ 20 h 220"/>
                  <a:gd name="T108" fmla="*/ 334 w 480"/>
                  <a:gd name="T109" fmla="*/ 10 h 220"/>
                  <a:gd name="T110" fmla="*/ 288 w 480"/>
                  <a:gd name="T111" fmla="*/ 2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2"/>
                    </a:lnTo>
                    <a:lnTo>
                      <a:pt x="146" y="10"/>
                    </a:lnTo>
                    <a:lnTo>
                      <a:pt x="106" y="20"/>
                    </a:lnTo>
                    <a:lnTo>
                      <a:pt x="88" y="26"/>
                    </a:lnTo>
                    <a:lnTo>
                      <a:pt x="70" y="32"/>
                    </a:lnTo>
                    <a:lnTo>
                      <a:pt x="54" y="40"/>
                    </a:lnTo>
                    <a:lnTo>
                      <a:pt x="42" y="48"/>
                    </a:lnTo>
                    <a:lnTo>
                      <a:pt x="30" y="58"/>
                    </a:lnTo>
                    <a:lnTo>
                      <a:pt x="20" y="68"/>
                    </a:lnTo>
                    <a:lnTo>
                      <a:pt x="10" y="78"/>
                    </a:lnTo>
                    <a:lnTo>
                      <a:pt x="6" y="88"/>
                    </a:lnTo>
                    <a:lnTo>
                      <a:pt x="2" y="98"/>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0"/>
                    </a:lnTo>
                    <a:lnTo>
                      <a:pt x="146" y="210"/>
                    </a:lnTo>
                    <a:lnTo>
                      <a:pt x="192" y="218"/>
                    </a:lnTo>
                    <a:lnTo>
                      <a:pt x="240" y="220"/>
                    </a:lnTo>
                    <a:lnTo>
                      <a:pt x="240" y="220"/>
                    </a:lnTo>
                    <a:lnTo>
                      <a:pt x="288" y="218"/>
                    </a:lnTo>
                    <a:lnTo>
                      <a:pt x="334" y="212"/>
                    </a:lnTo>
                    <a:lnTo>
                      <a:pt x="374" y="204"/>
                    </a:lnTo>
                    <a:lnTo>
                      <a:pt x="392" y="198"/>
                    </a:lnTo>
                    <a:lnTo>
                      <a:pt x="410" y="192"/>
                    </a:lnTo>
                    <a:lnTo>
                      <a:pt x="426" y="184"/>
                    </a:lnTo>
                    <a:lnTo>
                      <a:pt x="440" y="176"/>
                    </a:lnTo>
                    <a:lnTo>
                      <a:pt x="452" y="168"/>
                    </a:lnTo>
                    <a:lnTo>
                      <a:pt x="462" y="158"/>
                    </a:lnTo>
                    <a:lnTo>
                      <a:pt x="470" y="148"/>
                    </a:lnTo>
                    <a:lnTo>
                      <a:pt x="476" y="136"/>
                    </a:lnTo>
                    <a:lnTo>
                      <a:pt x="478" y="124"/>
                    </a:lnTo>
                    <a:lnTo>
                      <a:pt x="480" y="110"/>
                    </a:lnTo>
                    <a:lnTo>
                      <a:pt x="480" y="110"/>
                    </a:lnTo>
                    <a:lnTo>
                      <a:pt x="478" y="98"/>
                    </a:lnTo>
                    <a:lnTo>
                      <a:pt x="476" y="88"/>
                    </a:lnTo>
                    <a:lnTo>
                      <a:pt x="470" y="78"/>
                    </a:lnTo>
                    <a:lnTo>
                      <a:pt x="462" y="68"/>
                    </a:lnTo>
                    <a:lnTo>
                      <a:pt x="452" y="58"/>
                    </a:lnTo>
                    <a:lnTo>
                      <a:pt x="440" y="48"/>
                    </a:lnTo>
                    <a:lnTo>
                      <a:pt x="426" y="40"/>
                    </a:lnTo>
                    <a:lnTo>
                      <a:pt x="410" y="32"/>
                    </a:lnTo>
                    <a:lnTo>
                      <a:pt x="392" y="26"/>
                    </a:lnTo>
                    <a:lnTo>
                      <a:pt x="374" y="20"/>
                    </a:lnTo>
                    <a:lnTo>
                      <a:pt x="334" y="10"/>
                    </a:lnTo>
                    <a:lnTo>
                      <a:pt x="288" y="2"/>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26"/>
              <p:cNvSpPr>
                <a:spLocks/>
              </p:cNvSpPr>
              <p:nvPr/>
            </p:nvSpPr>
            <p:spPr bwMode="auto">
              <a:xfrm>
                <a:off x="6232525" y="6970713"/>
                <a:ext cx="635000" cy="260350"/>
              </a:xfrm>
              <a:custGeom>
                <a:avLst/>
                <a:gdLst>
                  <a:gd name="T0" fmla="*/ 200 w 400"/>
                  <a:gd name="T1" fmla="*/ 0 h 164"/>
                  <a:gd name="T2" fmla="*/ 200 w 400"/>
                  <a:gd name="T3" fmla="*/ 0 h 164"/>
                  <a:gd name="T4" fmla="*/ 160 w 400"/>
                  <a:gd name="T5" fmla="*/ 2 h 164"/>
                  <a:gd name="T6" fmla="*/ 122 w 400"/>
                  <a:gd name="T7" fmla="*/ 8 h 164"/>
                  <a:gd name="T8" fmla="*/ 88 w 400"/>
                  <a:gd name="T9" fmla="*/ 14 h 164"/>
                  <a:gd name="T10" fmla="*/ 58 w 400"/>
                  <a:gd name="T11" fmla="*/ 24 h 164"/>
                  <a:gd name="T12" fmla="*/ 34 w 400"/>
                  <a:gd name="T13" fmla="*/ 36 h 164"/>
                  <a:gd name="T14" fmla="*/ 24 w 400"/>
                  <a:gd name="T15" fmla="*/ 44 h 164"/>
                  <a:gd name="T16" fmla="*/ 16 w 400"/>
                  <a:gd name="T17" fmla="*/ 50 h 164"/>
                  <a:gd name="T18" fmla="*/ 10 w 400"/>
                  <a:gd name="T19" fmla="*/ 58 h 164"/>
                  <a:gd name="T20" fmla="*/ 4 w 400"/>
                  <a:gd name="T21" fmla="*/ 66 h 164"/>
                  <a:gd name="T22" fmla="*/ 2 w 400"/>
                  <a:gd name="T23" fmla="*/ 74 h 164"/>
                  <a:gd name="T24" fmla="*/ 0 w 400"/>
                  <a:gd name="T25" fmla="*/ 82 h 164"/>
                  <a:gd name="T26" fmla="*/ 0 w 400"/>
                  <a:gd name="T27" fmla="*/ 82 h 164"/>
                  <a:gd name="T28" fmla="*/ 2 w 400"/>
                  <a:gd name="T29" fmla="*/ 90 h 164"/>
                  <a:gd name="T30" fmla="*/ 4 w 400"/>
                  <a:gd name="T31" fmla="*/ 98 h 164"/>
                  <a:gd name="T32" fmla="*/ 10 w 400"/>
                  <a:gd name="T33" fmla="*/ 106 h 164"/>
                  <a:gd name="T34" fmla="*/ 16 w 400"/>
                  <a:gd name="T35" fmla="*/ 114 h 164"/>
                  <a:gd name="T36" fmla="*/ 24 w 400"/>
                  <a:gd name="T37" fmla="*/ 120 h 164"/>
                  <a:gd name="T38" fmla="*/ 34 w 400"/>
                  <a:gd name="T39" fmla="*/ 128 h 164"/>
                  <a:gd name="T40" fmla="*/ 58 w 400"/>
                  <a:gd name="T41" fmla="*/ 140 h 164"/>
                  <a:gd name="T42" fmla="*/ 88 w 400"/>
                  <a:gd name="T43" fmla="*/ 150 h 164"/>
                  <a:gd name="T44" fmla="*/ 122 w 400"/>
                  <a:gd name="T45" fmla="*/ 158 h 164"/>
                  <a:gd name="T46" fmla="*/ 160 w 400"/>
                  <a:gd name="T47" fmla="*/ 162 h 164"/>
                  <a:gd name="T48" fmla="*/ 200 w 400"/>
                  <a:gd name="T49" fmla="*/ 164 h 164"/>
                  <a:gd name="T50" fmla="*/ 200 w 400"/>
                  <a:gd name="T51" fmla="*/ 164 h 164"/>
                  <a:gd name="T52" fmla="*/ 240 w 400"/>
                  <a:gd name="T53" fmla="*/ 162 h 164"/>
                  <a:gd name="T54" fmla="*/ 278 w 400"/>
                  <a:gd name="T55" fmla="*/ 158 h 164"/>
                  <a:gd name="T56" fmla="*/ 312 w 400"/>
                  <a:gd name="T57" fmla="*/ 150 h 164"/>
                  <a:gd name="T58" fmla="*/ 342 w 400"/>
                  <a:gd name="T59" fmla="*/ 140 h 164"/>
                  <a:gd name="T60" fmla="*/ 366 w 400"/>
                  <a:gd name="T61" fmla="*/ 128 h 164"/>
                  <a:gd name="T62" fmla="*/ 376 w 400"/>
                  <a:gd name="T63" fmla="*/ 120 h 164"/>
                  <a:gd name="T64" fmla="*/ 384 w 400"/>
                  <a:gd name="T65" fmla="*/ 114 h 164"/>
                  <a:gd name="T66" fmla="*/ 392 w 400"/>
                  <a:gd name="T67" fmla="*/ 106 h 164"/>
                  <a:gd name="T68" fmla="*/ 396 w 400"/>
                  <a:gd name="T69" fmla="*/ 98 h 164"/>
                  <a:gd name="T70" fmla="*/ 400 w 400"/>
                  <a:gd name="T71" fmla="*/ 90 h 164"/>
                  <a:gd name="T72" fmla="*/ 400 w 400"/>
                  <a:gd name="T73" fmla="*/ 82 h 164"/>
                  <a:gd name="T74" fmla="*/ 400 w 400"/>
                  <a:gd name="T75" fmla="*/ 82 h 164"/>
                  <a:gd name="T76" fmla="*/ 400 w 400"/>
                  <a:gd name="T77" fmla="*/ 74 h 164"/>
                  <a:gd name="T78" fmla="*/ 396 w 400"/>
                  <a:gd name="T79" fmla="*/ 66 h 164"/>
                  <a:gd name="T80" fmla="*/ 392 w 400"/>
                  <a:gd name="T81" fmla="*/ 58 h 164"/>
                  <a:gd name="T82" fmla="*/ 384 w 400"/>
                  <a:gd name="T83" fmla="*/ 50 h 164"/>
                  <a:gd name="T84" fmla="*/ 376 w 400"/>
                  <a:gd name="T85" fmla="*/ 44 h 164"/>
                  <a:gd name="T86" fmla="*/ 366 w 400"/>
                  <a:gd name="T87" fmla="*/ 36 h 164"/>
                  <a:gd name="T88" fmla="*/ 342 w 400"/>
                  <a:gd name="T89" fmla="*/ 24 h 164"/>
                  <a:gd name="T90" fmla="*/ 312 w 400"/>
                  <a:gd name="T91" fmla="*/ 14 h 164"/>
                  <a:gd name="T92" fmla="*/ 278 w 400"/>
                  <a:gd name="T93" fmla="*/ 8 h 164"/>
                  <a:gd name="T94" fmla="*/ 240 w 400"/>
                  <a:gd name="T95" fmla="*/ 2 h 164"/>
                  <a:gd name="T96" fmla="*/ 200 w 400"/>
                  <a:gd name="T97" fmla="*/ 0 h 164"/>
                  <a:gd name="T98" fmla="*/ 200 w 400"/>
                  <a:gd name="T9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164">
                    <a:moveTo>
                      <a:pt x="200" y="0"/>
                    </a:moveTo>
                    <a:lnTo>
                      <a:pt x="200" y="0"/>
                    </a:lnTo>
                    <a:lnTo>
                      <a:pt x="160" y="2"/>
                    </a:lnTo>
                    <a:lnTo>
                      <a:pt x="122" y="8"/>
                    </a:lnTo>
                    <a:lnTo>
                      <a:pt x="88" y="14"/>
                    </a:lnTo>
                    <a:lnTo>
                      <a:pt x="58" y="24"/>
                    </a:lnTo>
                    <a:lnTo>
                      <a:pt x="34" y="36"/>
                    </a:lnTo>
                    <a:lnTo>
                      <a:pt x="24" y="44"/>
                    </a:lnTo>
                    <a:lnTo>
                      <a:pt x="16" y="50"/>
                    </a:lnTo>
                    <a:lnTo>
                      <a:pt x="10" y="58"/>
                    </a:lnTo>
                    <a:lnTo>
                      <a:pt x="4" y="66"/>
                    </a:lnTo>
                    <a:lnTo>
                      <a:pt x="2" y="74"/>
                    </a:lnTo>
                    <a:lnTo>
                      <a:pt x="0" y="82"/>
                    </a:lnTo>
                    <a:lnTo>
                      <a:pt x="0" y="82"/>
                    </a:lnTo>
                    <a:lnTo>
                      <a:pt x="2" y="90"/>
                    </a:lnTo>
                    <a:lnTo>
                      <a:pt x="4" y="98"/>
                    </a:lnTo>
                    <a:lnTo>
                      <a:pt x="10" y="106"/>
                    </a:lnTo>
                    <a:lnTo>
                      <a:pt x="16" y="114"/>
                    </a:lnTo>
                    <a:lnTo>
                      <a:pt x="24" y="120"/>
                    </a:lnTo>
                    <a:lnTo>
                      <a:pt x="34" y="128"/>
                    </a:lnTo>
                    <a:lnTo>
                      <a:pt x="58" y="140"/>
                    </a:lnTo>
                    <a:lnTo>
                      <a:pt x="88" y="150"/>
                    </a:lnTo>
                    <a:lnTo>
                      <a:pt x="122" y="158"/>
                    </a:lnTo>
                    <a:lnTo>
                      <a:pt x="160" y="162"/>
                    </a:lnTo>
                    <a:lnTo>
                      <a:pt x="200" y="164"/>
                    </a:lnTo>
                    <a:lnTo>
                      <a:pt x="200" y="164"/>
                    </a:lnTo>
                    <a:lnTo>
                      <a:pt x="240" y="162"/>
                    </a:lnTo>
                    <a:lnTo>
                      <a:pt x="278" y="158"/>
                    </a:lnTo>
                    <a:lnTo>
                      <a:pt x="312" y="150"/>
                    </a:lnTo>
                    <a:lnTo>
                      <a:pt x="342" y="140"/>
                    </a:lnTo>
                    <a:lnTo>
                      <a:pt x="366" y="128"/>
                    </a:lnTo>
                    <a:lnTo>
                      <a:pt x="376" y="120"/>
                    </a:lnTo>
                    <a:lnTo>
                      <a:pt x="384" y="114"/>
                    </a:lnTo>
                    <a:lnTo>
                      <a:pt x="392" y="106"/>
                    </a:lnTo>
                    <a:lnTo>
                      <a:pt x="396" y="98"/>
                    </a:lnTo>
                    <a:lnTo>
                      <a:pt x="400" y="90"/>
                    </a:lnTo>
                    <a:lnTo>
                      <a:pt x="400" y="82"/>
                    </a:lnTo>
                    <a:lnTo>
                      <a:pt x="400" y="82"/>
                    </a:lnTo>
                    <a:lnTo>
                      <a:pt x="400" y="74"/>
                    </a:lnTo>
                    <a:lnTo>
                      <a:pt x="396" y="66"/>
                    </a:lnTo>
                    <a:lnTo>
                      <a:pt x="392" y="58"/>
                    </a:lnTo>
                    <a:lnTo>
                      <a:pt x="384" y="50"/>
                    </a:lnTo>
                    <a:lnTo>
                      <a:pt x="376" y="44"/>
                    </a:lnTo>
                    <a:lnTo>
                      <a:pt x="366" y="36"/>
                    </a:lnTo>
                    <a:lnTo>
                      <a:pt x="342" y="24"/>
                    </a:lnTo>
                    <a:lnTo>
                      <a:pt x="312" y="14"/>
                    </a:lnTo>
                    <a:lnTo>
                      <a:pt x="278" y="8"/>
                    </a:lnTo>
                    <a:lnTo>
                      <a:pt x="240" y="2"/>
                    </a:lnTo>
                    <a:lnTo>
                      <a:pt x="200" y="0"/>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27"/>
              <p:cNvSpPr>
                <a:spLocks noEditPoints="1"/>
              </p:cNvSpPr>
              <p:nvPr/>
            </p:nvSpPr>
            <p:spPr bwMode="auto">
              <a:xfrm>
                <a:off x="6229350" y="6970713"/>
                <a:ext cx="641350" cy="263525"/>
              </a:xfrm>
              <a:custGeom>
                <a:avLst/>
                <a:gdLst>
                  <a:gd name="T0" fmla="*/ 212 w 404"/>
                  <a:gd name="T1" fmla="*/ 162 h 166"/>
                  <a:gd name="T2" fmla="*/ 192 w 404"/>
                  <a:gd name="T3" fmla="*/ 166 h 166"/>
                  <a:gd name="T4" fmla="*/ 222 w 404"/>
                  <a:gd name="T5" fmla="*/ 164 h 166"/>
                  <a:gd name="T6" fmla="*/ 222 w 404"/>
                  <a:gd name="T7" fmla="*/ 164 h 166"/>
                  <a:gd name="T8" fmla="*/ 164 w 404"/>
                  <a:gd name="T9" fmla="*/ 160 h 166"/>
                  <a:gd name="T10" fmla="*/ 250 w 404"/>
                  <a:gd name="T11" fmla="*/ 160 h 166"/>
                  <a:gd name="T12" fmla="*/ 154 w 404"/>
                  <a:gd name="T13" fmla="*/ 162 h 166"/>
                  <a:gd name="T14" fmla="*/ 260 w 404"/>
                  <a:gd name="T15" fmla="*/ 162 h 166"/>
                  <a:gd name="T16" fmla="*/ 260 w 404"/>
                  <a:gd name="T17" fmla="*/ 162 h 166"/>
                  <a:gd name="T18" fmla="*/ 126 w 404"/>
                  <a:gd name="T19" fmla="*/ 156 h 166"/>
                  <a:gd name="T20" fmla="*/ 288 w 404"/>
                  <a:gd name="T21" fmla="*/ 154 h 166"/>
                  <a:gd name="T22" fmla="*/ 116 w 404"/>
                  <a:gd name="T23" fmla="*/ 158 h 166"/>
                  <a:gd name="T24" fmla="*/ 298 w 404"/>
                  <a:gd name="T25" fmla="*/ 156 h 166"/>
                  <a:gd name="T26" fmla="*/ 298 w 404"/>
                  <a:gd name="T27" fmla="*/ 156 h 166"/>
                  <a:gd name="T28" fmla="*/ 88 w 404"/>
                  <a:gd name="T29" fmla="*/ 148 h 166"/>
                  <a:gd name="T30" fmla="*/ 324 w 404"/>
                  <a:gd name="T31" fmla="*/ 144 h 166"/>
                  <a:gd name="T32" fmla="*/ 78 w 404"/>
                  <a:gd name="T33" fmla="*/ 148 h 166"/>
                  <a:gd name="T34" fmla="*/ 334 w 404"/>
                  <a:gd name="T35" fmla="*/ 144 h 166"/>
                  <a:gd name="T36" fmla="*/ 334 w 404"/>
                  <a:gd name="T37" fmla="*/ 144 h 166"/>
                  <a:gd name="T38" fmla="*/ 52 w 404"/>
                  <a:gd name="T39" fmla="*/ 134 h 166"/>
                  <a:gd name="T40" fmla="*/ 360 w 404"/>
                  <a:gd name="T41" fmla="*/ 130 h 166"/>
                  <a:gd name="T42" fmla="*/ 42 w 404"/>
                  <a:gd name="T43" fmla="*/ 132 h 166"/>
                  <a:gd name="T44" fmla="*/ 370 w 404"/>
                  <a:gd name="T45" fmla="*/ 128 h 166"/>
                  <a:gd name="T46" fmla="*/ 370 w 404"/>
                  <a:gd name="T47" fmla="*/ 128 h 166"/>
                  <a:gd name="T48" fmla="*/ 20 w 404"/>
                  <a:gd name="T49" fmla="*/ 114 h 166"/>
                  <a:gd name="T50" fmla="*/ 390 w 404"/>
                  <a:gd name="T51" fmla="*/ 108 h 166"/>
                  <a:gd name="T52" fmla="*/ 12 w 404"/>
                  <a:gd name="T53" fmla="*/ 110 h 166"/>
                  <a:gd name="T54" fmla="*/ 398 w 404"/>
                  <a:gd name="T55" fmla="*/ 102 h 166"/>
                  <a:gd name="T56" fmla="*/ 398 w 404"/>
                  <a:gd name="T57" fmla="*/ 102 h 166"/>
                  <a:gd name="T58" fmla="*/ 4 w 404"/>
                  <a:gd name="T59" fmla="*/ 82 h 166"/>
                  <a:gd name="T60" fmla="*/ 402 w 404"/>
                  <a:gd name="T61" fmla="*/ 82 h 166"/>
                  <a:gd name="T62" fmla="*/ 404 w 404"/>
                  <a:gd name="T63" fmla="*/ 82 h 166"/>
                  <a:gd name="T64" fmla="*/ 8 w 404"/>
                  <a:gd name="T65" fmla="*/ 64 h 166"/>
                  <a:gd name="T66" fmla="*/ 390 w 404"/>
                  <a:gd name="T67" fmla="*/ 58 h 166"/>
                  <a:gd name="T68" fmla="*/ 12 w 404"/>
                  <a:gd name="T69" fmla="*/ 54 h 166"/>
                  <a:gd name="T70" fmla="*/ 14 w 404"/>
                  <a:gd name="T71" fmla="*/ 56 h 166"/>
                  <a:gd name="T72" fmla="*/ 386 w 404"/>
                  <a:gd name="T73" fmla="*/ 48 h 166"/>
                  <a:gd name="T74" fmla="*/ 36 w 404"/>
                  <a:gd name="T75" fmla="*/ 38 h 166"/>
                  <a:gd name="T76" fmla="*/ 360 w 404"/>
                  <a:gd name="T77" fmla="*/ 34 h 166"/>
                  <a:gd name="T78" fmla="*/ 42 w 404"/>
                  <a:gd name="T79" fmla="*/ 32 h 166"/>
                  <a:gd name="T80" fmla="*/ 44 w 404"/>
                  <a:gd name="T81" fmla="*/ 34 h 166"/>
                  <a:gd name="T82" fmla="*/ 354 w 404"/>
                  <a:gd name="T83" fmla="*/ 28 h 166"/>
                  <a:gd name="T84" fmla="*/ 70 w 404"/>
                  <a:gd name="T85" fmla="*/ 22 h 166"/>
                  <a:gd name="T86" fmla="*/ 326 w 404"/>
                  <a:gd name="T87" fmla="*/ 20 h 166"/>
                  <a:gd name="T88" fmla="*/ 78 w 404"/>
                  <a:gd name="T89" fmla="*/ 16 h 166"/>
                  <a:gd name="T90" fmla="*/ 80 w 404"/>
                  <a:gd name="T91" fmla="*/ 20 h 166"/>
                  <a:gd name="T92" fmla="*/ 318 w 404"/>
                  <a:gd name="T93" fmla="*/ 14 h 166"/>
                  <a:gd name="T94" fmla="*/ 106 w 404"/>
                  <a:gd name="T95" fmla="*/ 12 h 166"/>
                  <a:gd name="T96" fmla="*/ 288 w 404"/>
                  <a:gd name="T97" fmla="*/ 10 h 166"/>
                  <a:gd name="T98" fmla="*/ 116 w 404"/>
                  <a:gd name="T99" fmla="*/ 8 h 166"/>
                  <a:gd name="T100" fmla="*/ 116 w 404"/>
                  <a:gd name="T101" fmla="*/ 10 h 166"/>
                  <a:gd name="T102" fmla="*/ 280 w 404"/>
                  <a:gd name="T103" fmla="*/ 6 h 166"/>
                  <a:gd name="T104" fmla="*/ 144 w 404"/>
                  <a:gd name="T105" fmla="*/ 6 h 166"/>
                  <a:gd name="T106" fmla="*/ 250 w 404"/>
                  <a:gd name="T107" fmla="*/ 4 h 166"/>
                  <a:gd name="T108" fmla="*/ 154 w 404"/>
                  <a:gd name="T109" fmla="*/ 2 h 166"/>
                  <a:gd name="T110" fmla="*/ 154 w 404"/>
                  <a:gd name="T111" fmla="*/ 4 h 166"/>
                  <a:gd name="T112" fmla="*/ 242 w 404"/>
                  <a:gd name="T113" fmla="*/ 0 h 166"/>
                  <a:gd name="T114" fmla="*/ 182 w 404"/>
                  <a:gd name="T115" fmla="*/ 2 h 166"/>
                  <a:gd name="T116" fmla="*/ 212 w 404"/>
                  <a:gd name="T117" fmla="*/ 2 h 166"/>
                  <a:gd name="T118" fmla="*/ 192 w 404"/>
                  <a:gd name="T119" fmla="*/ 0 h 166"/>
                  <a:gd name="T120" fmla="*/ 202 w 404"/>
                  <a:gd name="T121" fmla="*/ 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4" h="166">
                    <a:moveTo>
                      <a:pt x="202" y="166"/>
                    </a:moveTo>
                    <a:lnTo>
                      <a:pt x="202" y="164"/>
                    </a:lnTo>
                    <a:lnTo>
                      <a:pt x="202" y="162"/>
                    </a:lnTo>
                    <a:lnTo>
                      <a:pt x="202" y="162"/>
                    </a:lnTo>
                    <a:lnTo>
                      <a:pt x="202" y="162"/>
                    </a:lnTo>
                    <a:lnTo>
                      <a:pt x="212" y="162"/>
                    </a:lnTo>
                    <a:lnTo>
                      <a:pt x="212" y="166"/>
                    </a:lnTo>
                    <a:lnTo>
                      <a:pt x="212" y="166"/>
                    </a:lnTo>
                    <a:lnTo>
                      <a:pt x="202" y="166"/>
                    </a:lnTo>
                    <a:lnTo>
                      <a:pt x="202" y="166"/>
                    </a:lnTo>
                    <a:close/>
                    <a:moveTo>
                      <a:pt x="192" y="166"/>
                    </a:moveTo>
                    <a:lnTo>
                      <a:pt x="192" y="166"/>
                    </a:lnTo>
                    <a:lnTo>
                      <a:pt x="182" y="164"/>
                    </a:lnTo>
                    <a:lnTo>
                      <a:pt x="182" y="162"/>
                    </a:lnTo>
                    <a:lnTo>
                      <a:pt x="182" y="162"/>
                    </a:lnTo>
                    <a:lnTo>
                      <a:pt x="192" y="162"/>
                    </a:lnTo>
                    <a:lnTo>
                      <a:pt x="192" y="166"/>
                    </a:lnTo>
                    <a:close/>
                    <a:moveTo>
                      <a:pt x="222" y="164"/>
                    </a:moveTo>
                    <a:lnTo>
                      <a:pt x="222" y="162"/>
                    </a:lnTo>
                    <a:lnTo>
                      <a:pt x="222" y="162"/>
                    </a:lnTo>
                    <a:lnTo>
                      <a:pt x="230" y="162"/>
                    </a:lnTo>
                    <a:lnTo>
                      <a:pt x="230" y="164"/>
                    </a:lnTo>
                    <a:lnTo>
                      <a:pt x="230" y="164"/>
                    </a:lnTo>
                    <a:lnTo>
                      <a:pt x="222" y="164"/>
                    </a:lnTo>
                    <a:lnTo>
                      <a:pt x="222" y="164"/>
                    </a:lnTo>
                    <a:close/>
                    <a:moveTo>
                      <a:pt x="172" y="164"/>
                    </a:moveTo>
                    <a:lnTo>
                      <a:pt x="172" y="164"/>
                    </a:lnTo>
                    <a:lnTo>
                      <a:pt x="164" y="164"/>
                    </a:lnTo>
                    <a:lnTo>
                      <a:pt x="164" y="160"/>
                    </a:lnTo>
                    <a:lnTo>
                      <a:pt x="164" y="160"/>
                    </a:lnTo>
                    <a:lnTo>
                      <a:pt x="174" y="162"/>
                    </a:lnTo>
                    <a:lnTo>
                      <a:pt x="172" y="164"/>
                    </a:lnTo>
                    <a:close/>
                    <a:moveTo>
                      <a:pt x="240" y="164"/>
                    </a:moveTo>
                    <a:lnTo>
                      <a:pt x="240" y="160"/>
                    </a:lnTo>
                    <a:lnTo>
                      <a:pt x="240" y="160"/>
                    </a:lnTo>
                    <a:lnTo>
                      <a:pt x="250" y="160"/>
                    </a:lnTo>
                    <a:lnTo>
                      <a:pt x="250" y="162"/>
                    </a:lnTo>
                    <a:lnTo>
                      <a:pt x="250" y="162"/>
                    </a:lnTo>
                    <a:lnTo>
                      <a:pt x="240" y="164"/>
                    </a:lnTo>
                    <a:lnTo>
                      <a:pt x="240" y="164"/>
                    </a:lnTo>
                    <a:close/>
                    <a:moveTo>
                      <a:pt x="154" y="162"/>
                    </a:moveTo>
                    <a:lnTo>
                      <a:pt x="154" y="162"/>
                    </a:lnTo>
                    <a:lnTo>
                      <a:pt x="144" y="162"/>
                    </a:lnTo>
                    <a:lnTo>
                      <a:pt x="144" y="158"/>
                    </a:lnTo>
                    <a:lnTo>
                      <a:pt x="144" y="158"/>
                    </a:lnTo>
                    <a:lnTo>
                      <a:pt x="154" y="160"/>
                    </a:lnTo>
                    <a:lnTo>
                      <a:pt x="154" y="162"/>
                    </a:lnTo>
                    <a:close/>
                    <a:moveTo>
                      <a:pt x="260" y="162"/>
                    </a:moveTo>
                    <a:lnTo>
                      <a:pt x="260" y="158"/>
                    </a:lnTo>
                    <a:lnTo>
                      <a:pt x="260" y="158"/>
                    </a:lnTo>
                    <a:lnTo>
                      <a:pt x="268" y="158"/>
                    </a:lnTo>
                    <a:lnTo>
                      <a:pt x="270" y="160"/>
                    </a:lnTo>
                    <a:lnTo>
                      <a:pt x="270" y="160"/>
                    </a:lnTo>
                    <a:lnTo>
                      <a:pt x="260" y="162"/>
                    </a:lnTo>
                    <a:lnTo>
                      <a:pt x="260" y="162"/>
                    </a:lnTo>
                    <a:close/>
                    <a:moveTo>
                      <a:pt x="134" y="160"/>
                    </a:moveTo>
                    <a:lnTo>
                      <a:pt x="134" y="160"/>
                    </a:lnTo>
                    <a:lnTo>
                      <a:pt x="126" y="158"/>
                    </a:lnTo>
                    <a:lnTo>
                      <a:pt x="126" y="156"/>
                    </a:lnTo>
                    <a:lnTo>
                      <a:pt x="126" y="156"/>
                    </a:lnTo>
                    <a:lnTo>
                      <a:pt x="136" y="158"/>
                    </a:lnTo>
                    <a:lnTo>
                      <a:pt x="134" y="160"/>
                    </a:lnTo>
                    <a:close/>
                    <a:moveTo>
                      <a:pt x="278" y="158"/>
                    </a:moveTo>
                    <a:lnTo>
                      <a:pt x="278" y="156"/>
                    </a:lnTo>
                    <a:lnTo>
                      <a:pt x="278" y="156"/>
                    </a:lnTo>
                    <a:lnTo>
                      <a:pt x="288" y="154"/>
                    </a:lnTo>
                    <a:lnTo>
                      <a:pt x="288" y="158"/>
                    </a:lnTo>
                    <a:lnTo>
                      <a:pt x="288" y="158"/>
                    </a:lnTo>
                    <a:lnTo>
                      <a:pt x="278" y="158"/>
                    </a:lnTo>
                    <a:lnTo>
                      <a:pt x="278" y="158"/>
                    </a:lnTo>
                    <a:close/>
                    <a:moveTo>
                      <a:pt x="116" y="158"/>
                    </a:moveTo>
                    <a:lnTo>
                      <a:pt x="116" y="158"/>
                    </a:lnTo>
                    <a:lnTo>
                      <a:pt x="106" y="156"/>
                    </a:lnTo>
                    <a:lnTo>
                      <a:pt x="106" y="152"/>
                    </a:lnTo>
                    <a:lnTo>
                      <a:pt x="106" y="152"/>
                    </a:lnTo>
                    <a:lnTo>
                      <a:pt x="116" y="154"/>
                    </a:lnTo>
                    <a:lnTo>
                      <a:pt x="116" y="158"/>
                    </a:lnTo>
                    <a:close/>
                    <a:moveTo>
                      <a:pt x="298" y="156"/>
                    </a:moveTo>
                    <a:lnTo>
                      <a:pt x="298" y="152"/>
                    </a:lnTo>
                    <a:lnTo>
                      <a:pt x="298" y="152"/>
                    </a:lnTo>
                    <a:lnTo>
                      <a:pt x="306" y="150"/>
                    </a:lnTo>
                    <a:lnTo>
                      <a:pt x="308" y="154"/>
                    </a:lnTo>
                    <a:lnTo>
                      <a:pt x="308" y="154"/>
                    </a:lnTo>
                    <a:lnTo>
                      <a:pt x="298" y="156"/>
                    </a:lnTo>
                    <a:lnTo>
                      <a:pt x="298" y="156"/>
                    </a:lnTo>
                    <a:close/>
                    <a:moveTo>
                      <a:pt x="96" y="152"/>
                    </a:moveTo>
                    <a:lnTo>
                      <a:pt x="96" y="152"/>
                    </a:lnTo>
                    <a:lnTo>
                      <a:pt x="88" y="150"/>
                    </a:lnTo>
                    <a:lnTo>
                      <a:pt x="88" y="148"/>
                    </a:lnTo>
                    <a:lnTo>
                      <a:pt x="88" y="148"/>
                    </a:lnTo>
                    <a:lnTo>
                      <a:pt x="98" y="150"/>
                    </a:lnTo>
                    <a:lnTo>
                      <a:pt x="96" y="152"/>
                    </a:lnTo>
                    <a:close/>
                    <a:moveTo>
                      <a:pt x="316" y="150"/>
                    </a:moveTo>
                    <a:lnTo>
                      <a:pt x="316" y="148"/>
                    </a:lnTo>
                    <a:lnTo>
                      <a:pt x="316" y="148"/>
                    </a:lnTo>
                    <a:lnTo>
                      <a:pt x="324" y="144"/>
                    </a:lnTo>
                    <a:lnTo>
                      <a:pt x="326" y="148"/>
                    </a:lnTo>
                    <a:lnTo>
                      <a:pt x="326" y="148"/>
                    </a:lnTo>
                    <a:lnTo>
                      <a:pt x="316" y="150"/>
                    </a:lnTo>
                    <a:lnTo>
                      <a:pt x="316" y="150"/>
                    </a:lnTo>
                    <a:close/>
                    <a:moveTo>
                      <a:pt x="78" y="148"/>
                    </a:moveTo>
                    <a:lnTo>
                      <a:pt x="78" y="148"/>
                    </a:lnTo>
                    <a:lnTo>
                      <a:pt x="68" y="144"/>
                    </a:lnTo>
                    <a:lnTo>
                      <a:pt x="70" y="142"/>
                    </a:lnTo>
                    <a:lnTo>
                      <a:pt x="70" y="142"/>
                    </a:lnTo>
                    <a:lnTo>
                      <a:pt x="80" y="144"/>
                    </a:lnTo>
                    <a:lnTo>
                      <a:pt x="78" y="148"/>
                    </a:lnTo>
                    <a:close/>
                    <a:moveTo>
                      <a:pt x="334" y="144"/>
                    </a:moveTo>
                    <a:lnTo>
                      <a:pt x="334" y="142"/>
                    </a:lnTo>
                    <a:lnTo>
                      <a:pt x="334" y="142"/>
                    </a:lnTo>
                    <a:lnTo>
                      <a:pt x="342" y="138"/>
                    </a:lnTo>
                    <a:lnTo>
                      <a:pt x="344" y="142"/>
                    </a:lnTo>
                    <a:lnTo>
                      <a:pt x="344" y="142"/>
                    </a:lnTo>
                    <a:lnTo>
                      <a:pt x="334" y="144"/>
                    </a:lnTo>
                    <a:lnTo>
                      <a:pt x="334" y="144"/>
                    </a:lnTo>
                    <a:close/>
                    <a:moveTo>
                      <a:pt x="60" y="142"/>
                    </a:moveTo>
                    <a:lnTo>
                      <a:pt x="60" y="142"/>
                    </a:lnTo>
                    <a:lnTo>
                      <a:pt x="50" y="138"/>
                    </a:lnTo>
                    <a:lnTo>
                      <a:pt x="52" y="134"/>
                    </a:lnTo>
                    <a:lnTo>
                      <a:pt x="52" y="134"/>
                    </a:lnTo>
                    <a:lnTo>
                      <a:pt x="62" y="138"/>
                    </a:lnTo>
                    <a:lnTo>
                      <a:pt x="60" y="142"/>
                    </a:lnTo>
                    <a:close/>
                    <a:moveTo>
                      <a:pt x="352" y="138"/>
                    </a:moveTo>
                    <a:lnTo>
                      <a:pt x="352" y="134"/>
                    </a:lnTo>
                    <a:lnTo>
                      <a:pt x="352" y="134"/>
                    </a:lnTo>
                    <a:lnTo>
                      <a:pt x="360" y="130"/>
                    </a:lnTo>
                    <a:lnTo>
                      <a:pt x="362" y="134"/>
                    </a:lnTo>
                    <a:lnTo>
                      <a:pt x="362" y="134"/>
                    </a:lnTo>
                    <a:lnTo>
                      <a:pt x="352" y="138"/>
                    </a:lnTo>
                    <a:lnTo>
                      <a:pt x="352" y="138"/>
                    </a:lnTo>
                    <a:close/>
                    <a:moveTo>
                      <a:pt x="42" y="132"/>
                    </a:moveTo>
                    <a:lnTo>
                      <a:pt x="42" y="132"/>
                    </a:lnTo>
                    <a:lnTo>
                      <a:pt x="34" y="128"/>
                    </a:lnTo>
                    <a:lnTo>
                      <a:pt x="36" y="126"/>
                    </a:lnTo>
                    <a:lnTo>
                      <a:pt x="36" y="126"/>
                    </a:lnTo>
                    <a:lnTo>
                      <a:pt x="44" y="130"/>
                    </a:lnTo>
                    <a:lnTo>
                      <a:pt x="42" y="132"/>
                    </a:lnTo>
                    <a:close/>
                    <a:moveTo>
                      <a:pt x="370" y="128"/>
                    </a:moveTo>
                    <a:lnTo>
                      <a:pt x="368" y="126"/>
                    </a:lnTo>
                    <a:lnTo>
                      <a:pt x="368" y="126"/>
                    </a:lnTo>
                    <a:lnTo>
                      <a:pt x="376" y="120"/>
                    </a:lnTo>
                    <a:lnTo>
                      <a:pt x="378" y="122"/>
                    </a:lnTo>
                    <a:lnTo>
                      <a:pt x="378" y="122"/>
                    </a:lnTo>
                    <a:lnTo>
                      <a:pt x="370" y="128"/>
                    </a:lnTo>
                    <a:lnTo>
                      <a:pt x="370" y="128"/>
                    </a:lnTo>
                    <a:close/>
                    <a:moveTo>
                      <a:pt x="26" y="122"/>
                    </a:moveTo>
                    <a:lnTo>
                      <a:pt x="26" y="122"/>
                    </a:lnTo>
                    <a:lnTo>
                      <a:pt x="18" y="116"/>
                    </a:lnTo>
                    <a:lnTo>
                      <a:pt x="20" y="114"/>
                    </a:lnTo>
                    <a:lnTo>
                      <a:pt x="20" y="114"/>
                    </a:lnTo>
                    <a:lnTo>
                      <a:pt x="28" y="120"/>
                    </a:lnTo>
                    <a:lnTo>
                      <a:pt x="26" y="122"/>
                    </a:lnTo>
                    <a:close/>
                    <a:moveTo>
                      <a:pt x="386" y="116"/>
                    </a:moveTo>
                    <a:lnTo>
                      <a:pt x="384" y="114"/>
                    </a:lnTo>
                    <a:lnTo>
                      <a:pt x="384" y="114"/>
                    </a:lnTo>
                    <a:lnTo>
                      <a:pt x="390" y="108"/>
                    </a:lnTo>
                    <a:lnTo>
                      <a:pt x="392" y="110"/>
                    </a:lnTo>
                    <a:lnTo>
                      <a:pt x="392" y="110"/>
                    </a:lnTo>
                    <a:lnTo>
                      <a:pt x="386" y="116"/>
                    </a:lnTo>
                    <a:lnTo>
                      <a:pt x="386" y="116"/>
                    </a:lnTo>
                    <a:close/>
                    <a:moveTo>
                      <a:pt x="12" y="110"/>
                    </a:moveTo>
                    <a:lnTo>
                      <a:pt x="12" y="110"/>
                    </a:lnTo>
                    <a:lnTo>
                      <a:pt x="6" y="102"/>
                    </a:lnTo>
                    <a:lnTo>
                      <a:pt x="8" y="100"/>
                    </a:lnTo>
                    <a:lnTo>
                      <a:pt x="8" y="100"/>
                    </a:lnTo>
                    <a:lnTo>
                      <a:pt x="14" y="108"/>
                    </a:lnTo>
                    <a:lnTo>
                      <a:pt x="12" y="110"/>
                    </a:lnTo>
                    <a:close/>
                    <a:moveTo>
                      <a:pt x="398" y="102"/>
                    </a:moveTo>
                    <a:lnTo>
                      <a:pt x="396" y="100"/>
                    </a:lnTo>
                    <a:lnTo>
                      <a:pt x="396" y="100"/>
                    </a:lnTo>
                    <a:lnTo>
                      <a:pt x="400" y="92"/>
                    </a:lnTo>
                    <a:lnTo>
                      <a:pt x="402" y="92"/>
                    </a:lnTo>
                    <a:lnTo>
                      <a:pt x="402" y="92"/>
                    </a:lnTo>
                    <a:lnTo>
                      <a:pt x="398" y="102"/>
                    </a:lnTo>
                    <a:lnTo>
                      <a:pt x="398" y="102"/>
                    </a:lnTo>
                    <a:close/>
                    <a:moveTo>
                      <a:pt x="2" y="92"/>
                    </a:moveTo>
                    <a:lnTo>
                      <a:pt x="2" y="92"/>
                    </a:lnTo>
                    <a:lnTo>
                      <a:pt x="0" y="82"/>
                    </a:lnTo>
                    <a:lnTo>
                      <a:pt x="4" y="82"/>
                    </a:lnTo>
                    <a:lnTo>
                      <a:pt x="4" y="82"/>
                    </a:lnTo>
                    <a:lnTo>
                      <a:pt x="4" y="82"/>
                    </a:lnTo>
                    <a:lnTo>
                      <a:pt x="6" y="92"/>
                    </a:lnTo>
                    <a:lnTo>
                      <a:pt x="2" y="92"/>
                    </a:lnTo>
                    <a:close/>
                    <a:moveTo>
                      <a:pt x="404" y="82"/>
                    </a:moveTo>
                    <a:lnTo>
                      <a:pt x="400" y="82"/>
                    </a:lnTo>
                    <a:lnTo>
                      <a:pt x="402" y="82"/>
                    </a:lnTo>
                    <a:lnTo>
                      <a:pt x="400" y="82"/>
                    </a:lnTo>
                    <a:lnTo>
                      <a:pt x="400" y="82"/>
                    </a:lnTo>
                    <a:lnTo>
                      <a:pt x="400" y="74"/>
                    </a:lnTo>
                    <a:lnTo>
                      <a:pt x="402" y="72"/>
                    </a:lnTo>
                    <a:lnTo>
                      <a:pt x="402" y="72"/>
                    </a:lnTo>
                    <a:lnTo>
                      <a:pt x="404" y="82"/>
                    </a:lnTo>
                    <a:lnTo>
                      <a:pt x="404" y="82"/>
                    </a:lnTo>
                    <a:close/>
                    <a:moveTo>
                      <a:pt x="6" y="74"/>
                    </a:moveTo>
                    <a:lnTo>
                      <a:pt x="2" y="72"/>
                    </a:lnTo>
                    <a:lnTo>
                      <a:pt x="2" y="72"/>
                    </a:lnTo>
                    <a:lnTo>
                      <a:pt x="6" y="62"/>
                    </a:lnTo>
                    <a:lnTo>
                      <a:pt x="8" y="64"/>
                    </a:lnTo>
                    <a:lnTo>
                      <a:pt x="8" y="64"/>
                    </a:lnTo>
                    <a:lnTo>
                      <a:pt x="6" y="74"/>
                    </a:lnTo>
                    <a:lnTo>
                      <a:pt x="6" y="74"/>
                    </a:lnTo>
                    <a:close/>
                    <a:moveTo>
                      <a:pt x="396" y="64"/>
                    </a:moveTo>
                    <a:lnTo>
                      <a:pt x="396" y="64"/>
                    </a:lnTo>
                    <a:lnTo>
                      <a:pt x="390" y="58"/>
                    </a:lnTo>
                    <a:lnTo>
                      <a:pt x="392" y="56"/>
                    </a:lnTo>
                    <a:lnTo>
                      <a:pt x="392" y="56"/>
                    </a:lnTo>
                    <a:lnTo>
                      <a:pt x="398" y="64"/>
                    </a:lnTo>
                    <a:lnTo>
                      <a:pt x="396" y="64"/>
                    </a:lnTo>
                    <a:close/>
                    <a:moveTo>
                      <a:pt x="14" y="56"/>
                    </a:moveTo>
                    <a:lnTo>
                      <a:pt x="12" y="54"/>
                    </a:lnTo>
                    <a:lnTo>
                      <a:pt x="12" y="54"/>
                    </a:lnTo>
                    <a:lnTo>
                      <a:pt x="18" y="48"/>
                    </a:lnTo>
                    <a:lnTo>
                      <a:pt x="20" y="50"/>
                    </a:lnTo>
                    <a:lnTo>
                      <a:pt x="20" y="50"/>
                    </a:lnTo>
                    <a:lnTo>
                      <a:pt x="14" y="56"/>
                    </a:lnTo>
                    <a:lnTo>
                      <a:pt x="14" y="56"/>
                    </a:lnTo>
                    <a:close/>
                    <a:moveTo>
                      <a:pt x="384" y="50"/>
                    </a:moveTo>
                    <a:lnTo>
                      <a:pt x="384" y="50"/>
                    </a:lnTo>
                    <a:lnTo>
                      <a:pt x="376" y="44"/>
                    </a:lnTo>
                    <a:lnTo>
                      <a:pt x="378" y="42"/>
                    </a:lnTo>
                    <a:lnTo>
                      <a:pt x="378" y="42"/>
                    </a:lnTo>
                    <a:lnTo>
                      <a:pt x="386" y="48"/>
                    </a:lnTo>
                    <a:lnTo>
                      <a:pt x="384" y="50"/>
                    </a:lnTo>
                    <a:close/>
                    <a:moveTo>
                      <a:pt x="28" y="44"/>
                    </a:moveTo>
                    <a:lnTo>
                      <a:pt x="26" y="42"/>
                    </a:lnTo>
                    <a:lnTo>
                      <a:pt x="26" y="42"/>
                    </a:lnTo>
                    <a:lnTo>
                      <a:pt x="34" y="36"/>
                    </a:lnTo>
                    <a:lnTo>
                      <a:pt x="36" y="38"/>
                    </a:lnTo>
                    <a:lnTo>
                      <a:pt x="36" y="38"/>
                    </a:lnTo>
                    <a:lnTo>
                      <a:pt x="28" y="44"/>
                    </a:lnTo>
                    <a:lnTo>
                      <a:pt x="28" y="44"/>
                    </a:lnTo>
                    <a:close/>
                    <a:moveTo>
                      <a:pt x="368" y="40"/>
                    </a:moveTo>
                    <a:lnTo>
                      <a:pt x="368" y="40"/>
                    </a:lnTo>
                    <a:lnTo>
                      <a:pt x="360" y="34"/>
                    </a:lnTo>
                    <a:lnTo>
                      <a:pt x="362" y="32"/>
                    </a:lnTo>
                    <a:lnTo>
                      <a:pt x="362" y="32"/>
                    </a:lnTo>
                    <a:lnTo>
                      <a:pt x="370" y="36"/>
                    </a:lnTo>
                    <a:lnTo>
                      <a:pt x="368" y="40"/>
                    </a:lnTo>
                    <a:close/>
                    <a:moveTo>
                      <a:pt x="44" y="34"/>
                    </a:moveTo>
                    <a:lnTo>
                      <a:pt x="42" y="32"/>
                    </a:lnTo>
                    <a:lnTo>
                      <a:pt x="42" y="32"/>
                    </a:lnTo>
                    <a:lnTo>
                      <a:pt x="52" y="28"/>
                    </a:lnTo>
                    <a:lnTo>
                      <a:pt x="52" y="30"/>
                    </a:lnTo>
                    <a:lnTo>
                      <a:pt x="52" y="30"/>
                    </a:lnTo>
                    <a:lnTo>
                      <a:pt x="44" y="34"/>
                    </a:lnTo>
                    <a:lnTo>
                      <a:pt x="44" y="34"/>
                    </a:lnTo>
                    <a:close/>
                    <a:moveTo>
                      <a:pt x="352" y="30"/>
                    </a:moveTo>
                    <a:lnTo>
                      <a:pt x="352" y="30"/>
                    </a:lnTo>
                    <a:lnTo>
                      <a:pt x="344" y="26"/>
                    </a:lnTo>
                    <a:lnTo>
                      <a:pt x="344" y="24"/>
                    </a:lnTo>
                    <a:lnTo>
                      <a:pt x="344" y="24"/>
                    </a:lnTo>
                    <a:lnTo>
                      <a:pt x="354" y="28"/>
                    </a:lnTo>
                    <a:lnTo>
                      <a:pt x="352" y="30"/>
                    </a:lnTo>
                    <a:close/>
                    <a:moveTo>
                      <a:pt x="62" y="26"/>
                    </a:moveTo>
                    <a:lnTo>
                      <a:pt x="60" y="24"/>
                    </a:lnTo>
                    <a:lnTo>
                      <a:pt x="60" y="24"/>
                    </a:lnTo>
                    <a:lnTo>
                      <a:pt x="70" y="20"/>
                    </a:lnTo>
                    <a:lnTo>
                      <a:pt x="70" y="22"/>
                    </a:lnTo>
                    <a:lnTo>
                      <a:pt x="70" y="22"/>
                    </a:lnTo>
                    <a:lnTo>
                      <a:pt x="62" y="26"/>
                    </a:lnTo>
                    <a:lnTo>
                      <a:pt x="62" y="26"/>
                    </a:lnTo>
                    <a:close/>
                    <a:moveTo>
                      <a:pt x="334" y="22"/>
                    </a:moveTo>
                    <a:lnTo>
                      <a:pt x="334" y="22"/>
                    </a:lnTo>
                    <a:lnTo>
                      <a:pt x="326" y="20"/>
                    </a:lnTo>
                    <a:lnTo>
                      <a:pt x="326" y="16"/>
                    </a:lnTo>
                    <a:lnTo>
                      <a:pt x="326" y="16"/>
                    </a:lnTo>
                    <a:lnTo>
                      <a:pt x="336" y="20"/>
                    </a:lnTo>
                    <a:lnTo>
                      <a:pt x="334" y="22"/>
                    </a:lnTo>
                    <a:close/>
                    <a:moveTo>
                      <a:pt x="80" y="20"/>
                    </a:moveTo>
                    <a:lnTo>
                      <a:pt x="78" y="16"/>
                    </a:lnTo>
                    <a:lnTo>
                      <a:pt x="78" y="16"/>
                    </a:lnTo>
                    <a:lnTo>
                      <a:pt x="88" y="14"/>
                    </a:lnTo>
                    <a:lnTo>
                      <a:pt x="88" y="16"/>
                    </a:lnTo>
                    <a:lnTo>
                      <a:pt x="88" y="16"/>
                    </a:lnTo>
                    <a:lnTo>
                      <a:pt x="80" y="20"/>
                    </a:lnTo>
                    <a:lnTo>
                      <a:pt x="80" y="20"/>
                    </a:lnTo>
                    <a:close/>
                    <a:moveTo>
                      <a:pt x="316" y="16"/>
                    </a:moveTo>
                    <a:lnTo>
                      <a:pt x="316" y="16"/>
                    </a:lnTo>
                    <a:lnTo>
                      <a:pt x="306" y="14"/>
                    </a:lnTo>
                    <a:lnTo>
                      <a:pt x="308" y="12"/>
                    </a:lnTo>
                    <a:lnTo>
                      <a:pt x="308" y="12"/>
                    </a:lnTo>
                    <a:lnTo>
                      <a:pt x="318" y="14"/>
                    </a:lnTo>
                    <a:lnTo>
                      <a:pt x="316" y="16"/>
                    </a:lnTo>
                    <a:close/>
                    <a:moveTo>
                      <a:pt x="98" y="14"/>
                    </a:moveTo>
                    <a:lnTo>
                      <a:pt x="96" y="12"/>
                    </a:lnTo>
                    <a:lnTo>
                      <a:pt x="96" y="12"/>
                    </a:lnTo>
                    <a:lnTo>
                      <a:pt x="106" y="10"/>
                    </a:lnTo>
                    <a:lnTo>
                      <a:pt x="106" y="12"/>
                    </a:lnTo>
                    <a:lnTo>
                      <a:pt x="106" y="12"/>
                    </a:lnTo>
                    <a:lnTo>
                      <a:pt x="98" y="14"/>
                    </a:lnTo>
                    <a:lnTo>
                      <a:pt x="98" y="14"/>
                    </a:lnTo>
                    <a:close/>
                    <a:moveTo>
                      <a:pt x="298" y="12"/>
                    </a:moveTo>
                    <a:lnTo>
                      <a:pt x="298" y="12"/>
                    </a:lnTo>
                    <a:lnTo>
                      <a:pt x="288" y="10"/>
                    </a:lnTo>
                    <a:lnTo>
                      <a:pt x="288" y="8"/>
                    </a:lnTo>
                    <a:lnTo>
                      <a:pt x="288" y="8"/>
                    </a:lnTo>
                    <a:lnTo>
                      <a:pt x="298" y="10"/>
                    </a:lnTo>
                    <a:lnTo>
                      <a:pt x="298" y="12"/>
                    </a:lnTo>
                    <a:close/>
                    <a:moveTo>
                      <a:pt x="116" y="10"/>
                    </a:moveTo>
                    <a:lnTo>
                      <a:pt x="116" y="8"/>
                    </a:lnTo>
                    <a:lnTo>
                      <a:pt x="116" y="8"/>
                    </a:lnTo>
                    <a:lnTo>
                      <a:pt x="126" y="6"/>
                    </a:lnTo>
                    <a:lnTo>
                      <a:pt x="126" y="8"/>
                    </a:lnTo>
                    <a:lnTo>
                      <a:pt x="126" y="8"/>
                    </a:lnTo>
                    <a:lnTo>
                      <a:pt x="116" y="10"/>
                    </a:lnTo>
                    <a:lnTo>
                      <a:pt x="116" y="10"/>
                    </a:lnTo>
                    <a:close/>
                    <a:moveTo>
                      <a:pt x="278" y="8"/>
                    </a:moveTo>
                    <a:lnTo>
                      <a:pt x="278" y="8"/>
                    </a:lnTo>
                    <a:lnTo>
                      <a:pt x="270" y="8"/>
                    </a:lnTo>
                    <a:lnTo>
                      <a:pt x="270" y="4"/>
                    </a:lnTo>
                    <a:lnTo>
                      <a:pt x="270" y="4"/>
                    </a:lnTo>
                    <a:lnTo>
                      <a:pt x="280" y="6"/>
                    </a:lnTo>
                    <a:lnTo>
                      <a:pt x="278" y="8"/>
                    </a:lnTo>
                    <a:close/>
                    <a:moveTo>
                      <a:pt x="136" y="8"/>
                    </a:moveTo>
                    <a:lnTo>
                      <a:pt x="134" y="4"/>
                    </a:lnTo>
                    <a:lnTo>
                      <a:pt x="134" y="4"/>
                    </a:lnTo>
                    <a:lnTo>
                      <a:pt x="144" y="2"/>
                    </a:lnTo>
                    <a:lnTo>
                      <a:pt x="144" y="6"/>
                    </a:lnTo>
                    <a:lnTo>
                      <a:pt x="144" y="6"/>
                    </a:lnTo>
                    <a:lnTo>
                      <a:pt x="136" y="8"/>
                    </a:lnTo>
                    <a:lnTo>
                      <a:pt x="136" y="8"/>
                    </a:lnTo>
                    <a:close/>
                    <a:moveTo>
                      <a:pt x="260" y="6"/>
                    </a:moveTo>
                    <a:lnTo>
                      <a:pt x="260" y="6"/>
                    </a:lnTo>
                    <a:lnTo>
                      <a:pt x="250" y="4"/>
                    </a:lnTo>
                    <a:lnTo>
                      <a:pt x="250" y="2"/>
                    </a:lnTo>
                    <a:lnTo>
                      <a:pt x="250" y="2"/>
                    </a:lnTo>
                    <a:lnTo>
                      <a:pt x="260" y="2"/>
                    </a:lnTo>
                    <a:lnTo>
                      <a:pt x="260" y="6"/>
                    </a:lnTo>
                    <a:close/>
                    <a:moveTo>
                      <a:pt x="154" y="4"/>
                    </a:moveTo>
                    <a:lnTo>
                      <a:pt x="154" y="2"/>
                    </a:lnTo>
                    <a:lnTo>
                      <a:pt x="154" y="2"/>
                    </a:lnTo>
                    <a:lnTo>
                      <a:pt x="164" y="0"/>
                    </a:lnTo>
                    <a:lnTo>
                      <a:pt x="164" y="4"/>
                    </a:lnTo>
                    <a:lnTo>
                      <a:pt x="164" y="4"/>
                    </a:lnTo>
                    <a:lnTo>
                      <a:pt x="154" y="4"/>
                    </a:lnTo>
                    <a:lnTo>
                      <a:pt x="154" y="4"/>
                    </a:lnTo>
                    <a:close/>
                    <a:moveTo>
                      <a:pt x="240" y="4"/>
                    </a:moveTo>
                    <a:lnTo>
                      <a:pt x="240" y="4"/>
                    </a:lnTo>
                    <a:lnTo>
                      <a:pt x="232" y="4"/>
                    </a:lnTo>
                    <a:lnTo>
                      <a:pt x="232" y="0"/>
                    </a:lnTo>
                    <a:lnTo>
                      <a:pt x="232" y="0"/>
                    </a:lnTo>
                    <a:lnTo>
                      <a:pt x="242" y="0"/>
                    </a:lnTo>
                    <a:lnTo>
                      <a:pt x="240" y="4"/>
                    </a:lnTo>
                    <a:close/>
                    <a:moveTo>
                      <a:pt x="174" y="4"/>
                    </a:moveTo>
                    <a:lnTo>
                      <a:pt x="174" y="0"/>
                    </a:lnTo>
                    <a:lnTo>
                      <a:pt x="174" y="0"/>
                    </a:lnTo>
                    <a:lnTo>
                      <a:pt x="182" y="0"/>
                    </a:lnTo>
                    <a:lnTo>
                      <a:pt x="182" y="2"/>
                    </a:lnTo>
                    <a:lnTo>
                      <a:pt x="182" y="2"/>
                    </a:lnTo>
                    <a:lnTo>
                      <a:pt x="174" y="4"/>
                    </a:lnTo>
                    <a:lnTo>
                      <a:pt x="174" y="4"/>
                    </a:lnTo>
                    <a:close/>
                    <a:moveTo>
                      <a:pt x="222" y="2"/>
                    </a:moveTo>
                    <a:lnTo>
                      <a:pt x="222" y="2"/>
                    </a:lnTo>
                    <a:lnTo>
                      <a:pt x="212" y="2"/>
                    </a:lnTo>
                    <a:lnTo>
                      <a:pt x="212" y="0"/>
                    </a:lnTo>
                    <a:lnTo>
                      <a:pt x="212" y="0"/>
                    </a:lnTo>
                    <a:lnTo>
                      <a:pt x="222" y="0"/>
                    </a:lnTo>
                    <a:lnTo>
                      <a:pt x="222" y="2"/>
                    </a:lnTo>
                    <a:close/>
                    <a:moveTo>
                      <a:pt x="192" y="2"/>
                    </a:moveTo>
                    <a:lnTo>
                      <a:pt x="192" y="0"/>
                    </a:lnTo>
                    <a:lnTo>
                      <a:pt x="192" y="0"/>
                    </a:lnTo>
                    <a:lnTo>
                      <a:pt x="202" y="0"/>
                    </a:lnTo>
                    <a:lnTo>
                      <a:pt x="202" y="0"/>
                    </a:lnTo>
                    <a:lnTo>
                      <a:pt x="202" y="2"/>
                    </a:lnTo>
                    <a:lnTo>
                      <a:pt x="202" y="2"/>
                    </a:lnTo>
                    <a:lnTo>
                      <a:pt x="202" y="2"/>
                    </a:lnTo>
                    <a:lnTo>
                      <a:pt x="192" y="2"/>
                    </a:lnTo>
                    <a:lnTo>
                      <a:pt x="192" y="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28"/>
              <p:cNvSpPr>
                <a:spLocks/>
              </p:cNvSpPr>
              <p:nvPr/>
            </p:nvSpPr>
            <p:spPr bwMode="auto">
              <a:xfrm>
                <a:off x="6467475" y="6980238"/>
                <a:ext cx="187325" cy="196850"/>
              </a:xfrm>
              <a:custGeom>
                <a:avLst/>
                <a:gdLst>
                  <a:gd name="T0" fmla="*/ 80 w 118"/>
                  <a:gd name="T1" fmla="*/ 44 h 124"/>
                  <a:gd name="T2" fmla="*/ 74 w 118"/>
                  <a:gd name="T3" fmla="*/ 32 h 124"/>
                  <a:gd name="T4" fmla="*/ 58 w 118"/>
                  <a:gd name="T5" fmla="*/ 28 h 124"/>
                  <a:gd name="T6" fmla="*/ 52 w 118"/>
                  <a:gd name="T7" fmla="*/ 30 h 124"/>
                  <a:gd name="T8" fmla="*/ 48 w 118"/>
                  <a:gd name="T9" fmla="*/ 36 h 124"/>
                  <a:gd name="T10" fmla="*/ 48 w 118"/>
                  <a:gd name="T11" fmla="*/ 38 h 124"/>
                  <a:gd name="T12" fmla="*/ 58 w 118"/>
                  <a:gd name="T13" fmla="*/ 44 h 124"/>
                  <a:gd name="T14" fmla="*/ 94 w 118"/>
                  <a:gd name="T15" fmla="*/ 54 h 124"/>
                  <a:gd name="T16" fmla="*/ 114 w 118"/>
                  <a:gd name="T17" fmla="*/ 68 h 124"/>
                  <a:gd name="T18" fmla="*/ 118 w 118"/>
                  <a:gd name="T19" fmla="*/ 80 h 124"/>
                  <a:gd name="T20" fmla="*/ 118 w 118"/>
                  <a:gd name="T21" fmla="*/ 88 h 124"/>
                  <a:gd name="T22" fmla="*/ 110 w 118"/>
                  <a:gd name="T23" fmla="*/ 100 h 124"/>
                  <a:gd name="T24" fmla="*/ 98 w 118"/>
                  <a:gd name="T25" fmla="*/ 108 h 124"/>
                  <a:gd name="T26" fmla="*/ 72 w 118"/>
                  <a:gd name="T27" fmla="*/ 114 h 124"/>
                  <a:gd name="T28" fmla="*/ 66 w 118"/>
                  <a:gd name="T29" fmla="*/ 112 h 124"/>
                  <a:gd name="T30" fmla="*/ 54 w 118"/>
                  <a:gd name="T31" fmla="*/ 124 h 124"/>
                  <a:gd name="T32" fmla="*/ 54 w 118"/>
                  <a:gd name="T33" fmla="*/ 110 h 124"/>
                  <a:gd name="T34" fmla="*/ 34 w 118"/>
                  <a:gd name="T35" fmla="*/ 98 h 124"/>
                  <a:gd name="T36" fmla="*/ 0 w 118"/>
                  <a:gd name="T37" fmla="*/ 110 h 124"/>
                  <a:gd name="T38" fmla="*/ 34 w 118"/>
                  <a:gd name="T39" fmla="*/ 72 h 124"/>
                  <a:gd name="T40" fmla="*/ 36 w 118"/>
                  <a:gd name="T41" fmla="*/ 76 h 124"/>
                  <a:gd name="T42" fmla="*/ 42 w 118"/>
                  <a:gd name="T43" fmla="*/ 84 h 124"/>
                  <a:gd name="T44" fmla="*/ 56 w 118"/>
                  <a:gd name="T45" fmla="*/ 86 h 124"/>
                  <a:gd name="T46" fmla="*/ 66 w 118"/>
                  <a:gd name="T47" fmla="*/ 86 h 124"/>
                  <a:gd name="T48" fmla="*/ 72 w 118"/>
                  <a:gd name="T49" fmla="*/ 80 h 124"/>
                  <a:gd name="T50" fmla="*/ 70 w 118"/>
                  <a:gd name="T51" fmla="*/ 78 h 124"/>
                  <a:gd name="T52" fmla="*/ 60 w 118"/>
                  <a:gd name="T53" fmla="*/ 72 h 124"/>
                  <a:gd name="T54" fmla="*/ 26 w 118"/>
                  <a:gd name="T55" fmla="*/ 62 h 124"/>
                  <a:gd name="T56" fmla="*/ 12 w 118"/>
                  <a:gd name="T57" fmla="*/ 52 h 124"/>
                  <a:gd name="T58" fmla="*/ 6 w 118"/>
                  <a:gd name="T59" fmla="*/ 44 h 124"/>
                  <a:gd name="T60" fmla="*/ 6 w 118"/>
                  <a:gd name="T61" fmla="*/ 36 h 124"/>
                  <a:gd name="T62" fmla="*/ 10 w 118"/>
                  <a:gd name="T63" fmla="*/ 24 h 124"/>
                  <a:gd name="T64" fmla="*/ 20 w 118"/>
                  <a:gd name="T65" fmla="*/ 16 h 124"/>
                  <a:gd name="T66" fmla="*/ 46 w 118"/>
                  <a:gd name="T67" fmla="*/ 10 h 124"/>
                  <a:gd name="T68" fmla="*/ 52 w 118"/>
                  <a:gd name="T69" fmla="*/ 10 h 124"/>
                  <a:gd name="T70" fmla="*/ 62 w 118"/>
                  <a:gd name="T71" fmla="*/ 0 h 124"/>
                  <a:gd name="T72" fmla="*/ 62 w 118"/>
                  <a:gd name="T73" fmla="*/ 12 h 124"/>
                  <a:gd name="T74" fmla="*/ 80 w 118"/>
                  <a:gd name="T75" fmla="*/ 22 h 124"/>
                  <a:gd name="T76" fmla="*/ 108 w 118"/>
                  <a:gd name="T77" fmla="*/ 12 h 124"/>
                  <a:gd name="T78" fmla="*/ 80 w 118"/>
                  <a:gd name="T79" fmla="*/ 4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4">
                    <a:moveTo>
                      <a:pt x="80" y="44"/>
                    </a:moveTo>
                    <a:lnTo>
                      <a:pt x="80" y="44"/>
                    </a:lnTo>
                    <a:lnTo>
                      <a:pt x="78" y="38"/>
                    </a:lnTo>
                    <a:lnTo>
                      <a:pt x="74" y="32"/>
                    </a:lnTo>
                    <a:lnTo>
                      <a:pt x="68" y="30"/>
                    </a:lnTo>
                    <a:lnTo>
                      <a:pt x="58" y="28"/>
                    </a:lnTo>
                    <a:lnTo>
                      <a:pt x="58" y="28"/>
                    </a:lnTo>
                    <a:lnTo>
                      <a:pt x="52" y="30"/>
                    </a:lnTo>
                    <a:lnTo>
                      <a:pt x="48" y="32"/>
                    </a:lnTo>
                    <a:lnTo>
                      <a:pt x="48" y="36"/>
                    </a:lnTo>
                    <a:lnTo>
                      <a:pt x="48" y="36"/>
                    </a:lnTo>
                    <a:lnTo>
                      <a:pt x="48" y="38"/>
                    </a:lnTo>
                    <a:lnTo>
                      <a:pt x="50" y="40"/>
                    </a:lnTo>
                    <a:lnTo>
                      <a:pt x="58" y="44"/>
                    </a:lnTo>
                    <a:lnTo>
                      <a:pt x="82" y="50"/>
                    </a:lnTo>
                    <a:lnTo>
                      <a:pt x="94" y="54"/>
                    </a:lnTo>
                    <a:lnTo>
                      <a:pt x="106" y="60"/>
                    </a:lnTo>
                    <a:lnTo>
                      <a:pt x="114" y="68"/>
                    </a:lnTo>
                    <a:lnTo>
                      <a:pt x="116" y="74"/>
                    </a:lnTo>
                    <a:lnTo>
                      <a:pt x="118" y="80"/>
                    </a:lnTo>
                    <a:lnTo>
                      <a:pt x="118" y="80"/>
                    </a:lnTo>
                    <a:lnTo>
                      <a:pt x="118" y="88"/>
                    </a:lnTo>
                    <a:lnTo>
                      <a:pt x="114" y="96"/>
                    </a:lnTo>
                    <a:lnTo>
                      <a:pt x="110" y="100"/>
                    </a:lnTo>
                    <a:lnTo>
                      <a:pt x="104" y="106"/>
                    </a:lnTo>
                    <a:lnTo>
                      <a:pt x="98" y="108"/>
                    </a:lnTo>
                    <a:lnTo>
                      <a:pt x="90" y="112"/>
                    </a:lnTo>
                    <a:lnTo>
                      <a:pt x="72" y="114"/>
                    </a:lnTo>
                    <a:lnTo>
                      <a:pt x="72" y="114"/>
                    </a:lnTo>
                    <a:lnTo>
                      <a:pt x="66" y="112"/>
                    </a:lnTo>
                    <a:lnTo>
                      <a:pt x="66" y="124"/>
                    </a:lnTo>
                    <a:lnTo>
                      <a:pt x="54" y="124"/>
                    </a:lnTo>
                    <a:lnTo>
                      <a:pt x="54" y="110"/>
                    </a:lnTo>
                    <a:lnTo>
                      <a:pt x="54" y="110"/>
                    </a:lnTo>
                    <a:lnTo>
                      <a:pt x="42" y="104"/>
                    </a:lnTo>
                    <a:lnTo>
                      <a:pt x="34" y="98"/>
                    </a:lnTo>
                    <a:lnTo>
                      <a:pt x="32" y="110"/>
                    </a:lnTo>
                    <a:lnTo>
                      <a:pt x="0" y="110"/>
                    </a:lnTo>
                    <a:lnTo>
                      <a:pt x="2" y="72"/>
                    </a:lnTo>
                    <a:lnTo>
                      <a:pt x="34" y="72"/>
                    </a:lnTo>
                    <a:lnTo>
                      <a:pt x="34" y="72"/>
                    </a:lnTo>
                    <a:lnTo>
                      <a:pt x="36" y="76"/>
                    </a:lnTo>
                    <a:lnTo>
                      <a:pt x="36" y="80"/>
                    </a:lnTo>
                    <a:lnTo>
                      <a:pt x="42" y="84"/>
                    </a:lnTo>
                    <a:lnTo>
                      <a:pt x="50" y="86"/>
                    </a:lnTo>
                    <a:lnTo>
                      <a:pt x="56" y="86"/>
                    </a:lnTo>
                    <a:lnTo>
                      <a:pt x="56" y="86"/>
                    </a:lnTo>
                    <a:lnTo>
                      <a:pt x="66" y="86"/>
                    </a:lnTo>
                    <a:lnTo>
                      <a:pt x="70" y="82"/>
                    </a:lnTo>
                    <a:lnTo>
                      <a:pt x="72" y="80"/>
                    </a:lnTo>
                    <a:lnTo>
                      <a:pt x="72" y="80"/>
                    </a:lnTo>
                    <a:lnTo>
                      <a:pt x="70" y="78"/>
                    </a:lnTo>
                    <a:lnTo>
                      <a:pt x="68" y="76"/>
                    </a:lnTo>
                    <a:lnTo>
                      <a:pt x="60" y="72"/>
                    </a:lnTo>
                    <a:lnTo>
                      <a:pt x="38" y="66"/>
                    </a:lnTo>
                    <a:lnTo>
                      <a:pt x="26" y="62"/>
                    </a:lnTo>
                    <a:lnTo>
                      <a:pt x="16" y="56"/>
                    </a:lnTo>
                    <a:lnTo>
                      <a:pt x="12" y="52"/>
                    </a:lnTo>
                    <a:lnTo>
                      <a:pt x="8" y="48"/>
                    </a:lnTo>
                    <a:lnTo>
                      <a:pt x="6" y="44"/>
                    </a:lnTo>
                    <a:lnTo>
                      <a:pt x="6" y="36"/>
                    </a:lnTo>
                    <a:lnTo>
                      <a:pt x="6" y="36"/>
                    </a:lnTo>
                    <a:lnTo>
                      <a:pt x="8" y="30"/>
                    </a:lnTo>
                    <a:lnTo>
                      <a:pt x="10" y="24"/>
                    </a:lnTo>
                    <a:lnTo>
                      <a:pt x="16" y="20"/>
                    </a:lnTo>
                    <a:lnTo>
                      <a:pt x="20" y="16"/>
                    </a:lnTo>
                    <a:lnTo>
                      <a:pt x="32" y="12"/>
                    </a:lnTo>
                    <a:lnTo>
                      <a:pt x="46" y="10"/>
                    </a:lnTo>
                    <a:lnTo>
                      <a:pt x="46" y="10"/>
                    </a:lnTo>
                    <a:lnTo>
                      <a:pt x="52" y="10"/>
                    </a:lnTo>
                    <a:lnTo>
                      <a:pt x="52" y="0"/>
                    </a:lnTo>
                    <a:lnTo>
                      <a:pt x="62" y="0"/>
                    </a:lnTo>
                    <a:lnTo>
                      <a:pt x="62" y="12"/>
                    </a:lnTo>
                    <a:lnTo>
                      <a:pt x="62" y="12"/>
                    </a:lnTo>
                    <a:lnTo>
                      <a:pt x="72" y="16"/>
                    </a:lnTo>
                    <a:lnTo>
                      <a:pt x="80" y="22"/>
                    </a:lnTo>
                    <a:lnTo>
                      <a:pt x="80" y="12"/>
                    </a:lnTo>
                    <a:lnTo>
                      <a:pt x="108" y="12"/>
                    </a:lnTo>
                    <a:lnTo>
                      <a:pt x="110" y="44"/>
                    </a:lnTo>
                    <a:lnTo>
                      <a:pt x="80" y="4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29"/>
              <p:cNvSpPr>
                <a:spLocks/>
              </p:cNvSpPr>
              <p:nvPr/>
            </p:nvSpPr>
            <p:spPr bwMode="auto">
              <a:xfrm>
                <a:off x="6169025" y="7135813"/>
                <a:ext cx="762000" cy="238125"/>
              </a:xfrm>
              <a:custGeom>
                <a:avLst/>
                <a:gdLst>
                  <a:gd name="T0" fmla="*/ 436 w 480"/>
                  <a:gd name="T1" fmla="*/ 48 h 150"/>
                  <a:gd name="T2" fmla="*/ 392 w 480"/>
                  <a:gd name="T3" fmla="*/ 68 h 150"/>
                  <a:gd name="T4" fmla="*/ 372 w 480"/>
                  <a:gd name="T5" fmla="*/ 76 h 150"/>
                  <a:gd name="T6" fmla="*/ 348 w 480"/>
                  <a:gd name="T7" fmla="*/ 82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2 h 150"/>
                  <a:gd name="T20" fmla="*/ 86 w 480"/>
                  <a:gd name="T21" fmla="*/ 68 h 150"/>
                  <a:gd name="T22" fmla="*/ 64 w 480"/>
                  <a:gd name="T23" fmla="*/ 58 h 150"/>
                  <a:gd name="T24" fmla="*/ 42 w 480"/>
                  <a:gd name="T25" fmla="*/ 48 h 150"/>
                  <a:gd name="T26" fmla="*/ 16 w 480"/>
                  <a:gd name="T27" fmla="*/ 26 h 150"/>
                  <a:gd name="T28" fmla="*/ 0 w 480"/>
                  <a:gd name="T29" fmla="*/ 2 h 150"/>
                  <a:gd name="T30" fmla="*/ 0 w 480"/>
                  <a:gd name="T31" fmla="*/ 60 h 150"/>
                  <a:gd name="T32" fmla="*/ 6 w 480"/>
                  <a:gd name="T33" fmla="*/ 72 h 150"/>
                  <a:gd name="T34" fmla="*/ 28 w 480"/>
                  <a:gd name="T35" fmla="*/ 94 h 150"/>
                  <a:gd name="T36" fmla="*/ 42 w 480"/>
                  <a:gd name="T37" fmla="*/ 104 h 150"/>
                  <a:gd name="T38" fmla="*/ 86 w 480"/>
                  <a:gd name="T39" fmla="*/ 124 h 150"/>
                  <a:gd name="T40" fmla="*/ 108 w 480"/>
                  <a:gd name="T41" fmla="*/ 132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6 h 150"/>
                  <a:gd name="T58" fmla="*/ 416 w 480"/>
                  <a:gd name="T59" fmla="*/ 116 h 150"/>
                  <a:gd name="T60" fmla="*/ 436 w 480"/>
                  <a:gd name="T61" fmla="*/ 104 h 150"/>
                  <a:gd name="T62" fmla="*/ 464 w 480"/>
                  <a:gd name="T63" fmla="*/ 84 h 150"/>
                  <a:gd name="T64" fmla="*/ 480 w 480"/>
                  <a:gd name="T65" fmla="*/ 60 h 150"/>
                  <a:gd name="T66" fmla="*/ 480 w 480"/>
                  <a:gd name="T67" fmla="*/ 0 h 150"/>
                  <a:gd name="T68" fmla="*/ 474 w 480"/>
                  <a:gd name="T69" fmla="*/ 14 h 150"/>
                  <a:gd name="T70" fmla="*/ 452 w 480"/>
                  <a:gd name="T71" fmla="*/ 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8"/>
                    </a:moveTo>
                    <a:lnTo>
                      <a:pt x="436" y="48"/>
                    </a:lnTo>
                    <a:lnTo>
                      <a:pt x="416" y="58"/>
                    </a:lnTo>
                    <a:lnTo>
                      <a:pt x="392" y="68"/>
                    </a:lnTo>
                    <a:lnTo>
                      <a:pt x="392" y="68"/>
                    </a:lnTo>
                    <a:lnTo>
                      <a:pt x="372" y="76"/>
                    </a:lnTo>
                    <a:lnTo>
                      <a:pt x="348" y="82"/>
                    </a:lnTo>
                    <a:lnTo>
                      <a:pt x="348" y="82"/>
                    </a:lnTo>
                    <a:lnTo>
                      <a:pt x="306" y="88"/>
                    </a:lnTo>
                    <a:lnTo>
                      <a:pt x="306" y="88"/>
                    </a:lnTo>
                    <a:lnTo>
                      <a:pt x="262" y="92"/>
                    </a:lnTo>
                    <a:lnTo>
                      <a:pt x="262" y="92"/>
                    </a:lnTo>
                    <a:lnTo>
                      <a:pt x="240" y="92"/>
                    </a:lnTo>
                    <a:lnTo>
                      <a:pt x="240" y="92"/>
                    </a:lnTo>
                    <a:lnTo>
                      <a:pt x="218" y="92"/>
                    </a:lnTo>
                    <a:lnTo>
                      <a:pt x="218" y="92"/>
                    </a:lnTo>
                    <a:lnTo>
                      <a:pt x="174" y="88"/>
                    </a:lnTo>
                    <a:lnTo>
                      <a:pt x="174" y="88"/>
                    </a:lnTo>
                    <a:lnTo>
                      <a:pt x="130" y="82"/>
                    </a:lnTo>
                    <a:lnTo>
                      <a:pt x="130" y="82"/>
                    </a:lnTo>
                    <a:lnTo>
                      <a:pt x="108" y="76"/>
                    </a:lnTo>
                    <a:lnTo>
                      <a:pt x="86" y="68"/>
                    </a:lnTo>
                    <a:lnTo>
                      <a:pt x="86" y="68"/>
                    </a:lnTo>
                    <a:lnTo>
                      <a:pt x="64" y="58"/>
                    </a:lnTo>
                    <a:lnTo>
                      <a:pt x="42" y="48"/>
                    </a:lnTo>
                    <a:lnTo>
                      <a:pt x="42" y="48"/>
                    </a:lnTo>
                    <a:lnTo>
                      <a:pt x="28" y="36"/>
                    </a:lnTo>
                    <a:lnTo>
                      <a:pt x="16" y="26"/>
                    </a:lnTo>
                    <a:lnTo>
                      <a:pt x="6" y="14"/>
                    </a:lnTo>
                    <a:lnTo>
                      <a:pt x="0" y="2"/>
                    </a:lnTo>
                    <a:lnTo>
                      <a:pt x="0" y="2"/>
                    </a:lnTo>
                    <a:lnTo>
                      <a:pt x="0" y="60"/>
                    </a:lnTo>
                    <a:lnTo>
                      <a:pt x="0" y="60"/>
                    </a:lnTo>
                    <a:lnTo>
                      <a:pt x="6" y="72"/>
                    </a:lnTo>
                    <a:lnTo>
                      <a:pt x="16" y="82"/>
                    </a:lnTo>
                    <a:lnTo>
                      <a:pt x="28" y="94"/>
                    </a:lnTo>
                    <a:lnTo>
                      <a:pt x="42" y="104"/>
                    </a:lnTo>
                    <a:lnTo>
                      <a:pt x="42" y="104"/>
                    </a:lnTo>
                    <a:lnTo>
                      <a:pt x="64" y="114"/>
                    </a:lnTo>
                    <a:lnTo>
                      <a:pt x="86" y="124"/>
                    </a:lnTo>
                    <a:lnTo>
                      <a:pt x="86" y="124"/>
                    </a:lnTo>
                    <a:lnTo>
                      <a:pt x="108" y="132"/>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6"/>
                    </a:lnTo>
                    <a:lnTo>
                      <a:pt x="392" y="126"/>
                    </a:lnTo>
                    <a:lnTo>
                      <a:pt x="416" y="116"/>
                    </a:lnTo>
                    <a:lnTo>
                      <a:pt x="436" y="104"/>
                    </a:lnTo>
                    <a:lnTo>
                      <a:pt x="436" y="104"/>
                    </a:lnTo>
                    <a:lnTo>
                      <a:pt x="452" y="94"/>
                    </a:lnTo>
                    <a:lnTo>
                      <a:pt x="464" y="84"/>
                    </a:lnTo>
                    <a:lnTo>
                      <a:pt x="474" y="72"/>
                    </a:lnTo>
                    <a:lnTo>
                      <a:pt x="480" y="60"/>
                    </a:lnTo>
                    <a:lnTo>
                      <a:pt x="480" y="60"/>
                    </a:lnTo>
                    <a:lnTo>
                      <a:pt x="480" y="0"/>
                    </a:lnTo>
                    <a:lnTo>
                      <a:pt x="480" y="0"/>
                    </a:lnTo>
                    <a:lnTo>
                      <a:pt x="474" y="14"/>
                    </a:lnTo>
                    <a:lnTo>
                      <a:pt x="464" y="26"/>
                    </a:lnTo>
                    <a:lnTo>
                      <a:pt x="452" y="38"/>
                    </a:lnTo>
                    <a:lnTo>
                      <a:pt x="436" y="48"/>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30"/>
              <p:cNvSpPr>
                <a:spLocks/>
              </p:cNvSpPr>
              <p:nvPr/>
            </p:nvSpPr>
            <p:spPr bwMode="auto">
              <a:xfrm>
                <a:off x="6169025" y="7135813"/>
                <a:ext cx="762000" cy="238125"/>
              </a:xfrm>
              <a:custGeom>
                <a:avLst/>
                <a:gdLst>
                  <a:gd name="T0" fmla="*/ 436 w 480"/>
                  <a:gd name="T1" fmla="*/ 48 h 150"/>
                  <a:gd name="T2" fmla="*/ 392 w 480"/>
                  <a:gd name="T3" fmla="*/ 68 h 150"/>
                  <a:gd name="T4" fmla="*/ 372 w 480"/>
                  <a:gd name="T5" fmla="*/ 76 h 150"/>
                  <a:gd name="T6" fmla="*/ 348 w 480"/>
                  <a:gd name="T7" fmla="*/ 82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2 h 150"/>
                  <a:gd name="T20" fmla="*/ 86 w 480"/>
                  <a:gd name="T21" fmla="*/ 68 h 150"/>
                  <a:gd name="T22" fmla="*/ 64 w 480"/>
                  <a:gd name="T23" fmla="*/ 58 h 150"/>
                  <a:gd name="T24" fmla="*/ 42 w 480"/>
                  <a:gd name="T25" fmla="*/ 48 h 150"/>
                  <a:gd name="T26" fmla="*/ 16 w 480"/>
                  <a:gd name="T27" fmla="*/ 26 h 150"/>
                  <a:gd name="T28" fmla="*/ 0 w 480"/>
                  <a:gd name="T29" fmla="*/ 2 h 150"/>
                  <a:gd name="T30" fmla="*/ 0 w 480"/>
                  <a:gd name="T31" fmla="*/ 60 h 150"/>
                  <a:gd name="T32" fmla="*/ 6 w 480"/>
                  <a:gd name="T33" fmla="*/ 72 h 150"/>
                  <a:gd name="T34" fmla="*/ 28 w 480"/>
                  <a:gd name="T35" fmla="*/ 94 h 150"/>
                  <a:gd name="T36" fmla="*/ 42 w 480"/>
                  <a:gd name="T37" fmla="*/ 104 h 150"/>
                  <a:gd name="T38" fmla="*/ 86 w 480"/>
                  <a:gd name="T39" fmla="*/ 124 h 150"/>
                  <a:gd name="T40" fmla="*/ 108 w 480"/>
                  <a:gd name="T41" fmla="*/ 132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6 h 150"/>
                  <a:gd name="T58" fmla="*/ 416 w 480"/>
                  <a:gd name="T59" fmla="*/ 116 h 150"/>
                  <a:gd name="T60" fmla="*/ 436 w 480"/>
                  <a:gd name="T61" fmla="*/ 104 h 150"/>
                  <a:gd name="T62" fmla="*/ 464 w 480"/>
                  <a:gd name="T63" fmla="*/ 84 h 150"/>
                  <a:gd name="T64" fmla="*/ 480 w 480"/>
                  <a:gd name="T65" fmla="*/ 60 h 150"/>
                  <a:gd name="T66" fmla="*/ 480 w 480"/>
                  <a:gd name="T67" fmla="*/ 0 h 150"/>
                  <a:gd name="T68" fmla="*/ 474 w 480"/>
                  <a:gd name="T69" fmla="*/ 14 h 150"/>
                  <a:gd name="T70" fmla="*/ 452 w 480"/>
                  <a:gd name="T71" fmla="*/ 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8"/>
                    </a:moveTo>
                    <a:lnTo>
                      <a:pt x="436" y="48"/>
                    </a:lnTo>
                    <a:lnTo>
                      <a:pt x="416" y="58"/>
                    </a:lnTo>
                    <a:lnTo>
                      <a:pt x="392" y="68"/>
                    </a:lnTo>
                    <a:lnTo>
                      <a:pt x="392" y="68"/>
                    </a:lnTo>
                    <a:lnTo>
                      <a:pt x="372" y="76"/>
                    </a:lnTo>
                    <a:lnTo>
                      <a:pt x="348" y="82"/>
                    </a:lnTo>
                    <a:lnTo>
                      <a:pt x="348" y="82"/>
                    </a:lnTo>
                    <a:lnTo>
                      <a:pt x="306" y="88"/>
                    </a:lnTo>
                    <a:lnTo>
                      <a:pt x="306" y="88"/>
                    </a:lnTo>
                    <a:lnTo>
                      <a:pt x="262" y="92"/>
                    </a:lnTo>
                    <a:lnTo>
                      <a:pt x="262" y="92"/>
                    </a:lnTo>
                    <a:lnTo>
                      <a:pt x="240" y="92"/>
                    </a:lnTo>
                    <a:lnTo>
                      <a:pt x="240" y="92"/>
                    </a:lnTo>
                    <a:lnTo>
                      <a:pt x="218" y="92"/>
                    </a:lnTo>
                    <a:lnTo>
                      <a:pt x="218" y="92"/>
                    </a:lnTo>
                    <a:lnTo>
                      <a:pt x="174" y="88"/>
                    </a:lnTo>
                    <a:lnTo>
                      <a:pt x="174" y="88"/>
                    </a:lnTo>
                    <a:lnTo>
                      <a:pt x="130" y="82"/>
                    </a:lnTo>
                    <a:lnTo>
                      <a:pt x="130" y="82"/>
                    </a:lnTo>
                    <a:lnTo>
                      <a:pt x="108" y="76"/>
                    </a:lnTo>
                    <a:lnTo>
                      <a:pt x="86" y="68"/>
                    </a:lnTo>
                    <a:lnTo>
                      <a:pt x="86" y="68"/>
                    </a:lnTo>
                    <a:lnTo>
                      <a:pt x="64" y="58"/>
                    </a:lnTo>
                    <a:lnTo>
                      <a:pt x="42" y="48"/>
                    </a:lnTo>
                    <a:lnTo>
                      <a:pt x="42" y="48"/>
                    </a:lnTo>
                    <a:lnTo>
                      <a:pt x="28" y="36"/>
                    </a:lnTo>
                    <a:lnTo>
                      <a:pt x="16" y="26"/>
                    </a:lnTo>
                    <a:lnTo>
                      <a:pt x="6" y="14"/>
                    </a:lnTo>
                    <a:lnTo>
                      <a:pt x="0" y="2"/>
                    </a:lnTo>
                    <a:lnTo>
                      <a:pt x="0" y="2"/>
                    </a:lnTo>
                    <a:lnTo>
                      <a:pt x="0" y="60"/>
                    </a:lnTo>
                    <a:lnTo>
                      <a:pt x="0" y="60"/>
                    </a:lnTo>
                    <a:lnTo>
                      <a:pt x="6" y="72"/>
                    </a:lnTo>
                    <a:lnTo>
                      <a:pt x="16" y="82"/>
                    </a:lnTo>
                    <a:lnTo>
                      <a:pt x="28" y="94"/>
                    </a:lnTo>
                    <a:lnTo>
                      <a:pt x="42" y="104"/>
                    </a:lnTo>
                    <a:lnTo>
                      <a:pt x="42" y="104"/>
                    </a:lnTo>
                    <a:lnTo>
                      <a:pt x="64" y="114"/>
                    </a:lnTo>
                    <a:lnTo>
                      <a:pt x="86" y="124"/>
                    </a:lnTo>
                    <a:lnTo>
                      <a:pt x="86" y="124"/>
                    </a:lnTo>
                    <a:lnTo>
                      <a:pt x="108" y="132"/>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6"/>
                    </a:lnTo>
                    <a:lnTo>
                      <a:pt x="392" y="126"/>
                    </a:lnTo>
                    <a:lnTo>
                      <a:pt x="416" y="116"/>
                    </a:lnTo>
                    <a:lnTo>
                      <a:pt x="436" y="104"/>
                    </a:lnTo>
                    <a:lnTo>
                      <a:pt x="436" y="104"/>
                    </a:lnTo>
                    <a:lnTo>
                      <a:pt x="452" y="94"/>
                    </a:lnTo>
                    <a:lnTo>
                      <a:pt x="464" y="84"/>
                    </a:lnTo>
                    <a:lnTo>
                      <a:pt x="474" y="72"/>
                    </a:lnTo>
                    <a:lnTo>
                      <a:pt x="480" y="60"/>
                    </a:lnTo>
                    <a:lnTo>
                      <a:pt x="480" y="60"/>
                    </a:lnTo>
                    <a:lnTo>
                      <a:pt x="480" y="0"/>
                    </a:lnTo>
                    <a:lnTo>
                      <a:pt x="480" y="0"/>
                    </a:lnTo>
                    <a:lnTo>
                      <a:pt x="474" y="14"/>
                    </a:lnTo>
                    <a:lnTo>
                      <a:pt x="464" y="26"/>
                    </a:lnTo>
                    <a:lnTo>
                      <a:pt x="452" y="38"/>
                    </a:lnTo>
                    <a:lnTo>
                      <a:pt x="436"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31"/>
              <p:cNvSpPr>
                <a:spLocks/>
              </p:cNvSpPr>
              <p:nvPr/>
            </p:nvSpPr>
            <p:spPr bwMode="auto">
              <a:xfrm>
                <a:off x="6169025" y="6850063"/>
                <a:ext cx="762000" cy="349250"/>
              </a:xfrm>
              <a:custGeom>
                <a:avLst/>
                <a:gdLst>
                  <a:gd name="T0" fmla="*/ 240 w 480"/>
                  <a:gd name="T1" fmla="*/ 0 h 220"/>
                  <a:gd name="T2" fmla="*/ 240 w 480"/>
                  <a:gd name="T3" fmla="*/ 0 h 220"/>
                  <a:gd name="T4" fmla="*/ 192 w 480"/>
                  <a:gd name="T5" fmla="*/ 2 h 220"/>
                  <a:gd name="T6" fmla="*/ 146 w 480"/>
                  <a:gd name="T7" fmla="*/ 10 h 220"/>
                  <a:gd name="T8" fmla="*/ 106 w 480"/>
                  <a:gd name="T9" fmla="*/ 20 h 220"/>
                  <a:gd name="T10" fmla="*/ 88 w 480"/>
                  <a:gd name="T11" fmla="*/ 26 h 220"/>
                  <a:gd name="T12" fmla="*/ 70 w 480"/>
                  <a:gd name="T13" fmla="*/ 32 h 220"/>
                  <a:gd name="T14" fmla="*/ 54 w 480"/>
                  <a:gd name="T15" fmla="*/ 40 h 220"/>
                  <a:gd name="T16" fmla="*/ 42 w 480"/>
                  <a:gd name="T17" fmla="*/ 48 h 220"/>
                  <a:gd name="T18" fmla="*/ 30 w 480"/>
                  <a:gd name="T19" fmla="*/ 58 h 220"/>
                  <a:gd name="T20" fmla="*/ 20 w 480"/>
                  <a:gd name="T21" fmla="*/ 68 h 220"/>
                  <a:gd name="T22" fmla="*/ 10 w 480"/>
                  <a:gd name="T23" fmla="*/ 78 h 220"/>
                  <a:gd name="T24" fmla="*/ 6 w 480"/>
                  <a:gd name="T25" fmla="*/ 88 h 220"/>
                  <a:gd name="T26" fmla="*/ 2 w 480"/>
                  <a:gd name="T27" fmla="*/ 98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0 h 220"/>
                  <a:gd name="T52" fmla="*/ 146 w 480"/>
                  <a:gd name="T53" fmla="*/ 210 h 220"/>
                  <a:gd name="T54" fmla="*/ 192 w 480"/>
                  <a:gd name="T55" fmla="*/ 218 h 220"/>
                  <a:gd name="T56" fmla="*/ 240 w 480"/>
                  <a:gd name="T57" fmla="*/ 220 h 220"/>
                  <a:gd name="T58" fmla="*/ 240 w 480"/>
                  <a:gd name="T59" fmla="*/ 220 h 220"/>
                  <a:gd name="T60" fmla="*/ 288 w 480"/>
                  <a:gd name="T61" fmla="*/ 218 h 220"/>
                  <a:gd name="T62" fmla="*/ 334 w 480"/>
                  <a:gd name="T63" fmla="*/ 210 h 220"/>
                  <a:gd name="T64" fmla="*/ 374 w 480"/>
                  <a:gd name="T65" fmla="*/ 200 h 220"/>
                  <a:gd name="T66" fmla="*/ 392 w 480"/>
                  <a:gd name="T67" fmla="*/ 194 h 220"/>
                  <a:gd name="T68" fmla="*/ 410 w 480"/>
                  <a:gd name="T69" fmla="*/ 188 h 220"/>
                  <a:gd name="T70" fmla="*/ 426 w 480"/>
                  <a:gd name="T71" fmla="*/ 180 h 220"/>
                  <a:gd name="T72" fmla="*/ 440 w 480"/>
                  <a:gd name="T73" fmla="*/ 172 h 220"/>
                  <a:gd name="T74" fmla="*/ 452 w 480"/>
                  <a:gd name="T75" fmla="*/ 162 h 220"/>
                  <a:gd name="T76" fmla="*/ 462 w 480"/>
                  <a:gd name="T77" fmla="*/ 152 h 220"/>
                  <a:gd name="T78" fmla="*/ 470 w 480"/>
                  <a:gd name="T79" fmla="*/ 142 h 220"/>
                  <a:gd name="T80" fmla="*/ 476 w 480"/>
                  <a:gd name="T81" fmla="*/ 132 h 220"/>
                  <a:gd name="T82" fmla="*/ 478 w 480"/>
                  <a:gd name="T83" fmla="*/ 122 h 220"/>
                  <a:gd name="T84" fmla="*/ 480 w 480"/>
                  <a:gd name="T85" fmla="*/ 110 h 220"/>
                  <a:gd name="T86" fmla="*/ 480 w 480"/>
                  <a:gd name="T87" fmla="*/ 110 h 220"/>
                  <a:gd name="T88" fmla="*/ 478 w 480"/>
                  <a:gd name="T89" fmla="*/ 98 h 220"/>
                  <a:gd name="T90" fmla="*/ 476 w 480"/>
                  <a:gd name="T91" fmla="*/ 88 h 220"/>
                  <a:gd name="T92" fmla="*/ 470 w 480"/>
                  <a:gd name="T93" fmla="*/ 78 h 220"/>
                  <a:gd name="T94" fmla="*/ 462 w 480"/>
                  <a:gd name="T95" fmla="*/ 68 h 220"/>
                  <a:gd name="T96" fmla="*/ 452 w 480"/>
                  <a:gd name="T97" fmla="*/ 58 h 220"/>
                  <a:gd name="T98" fmla="*/ 440 w 480"/>
                  <a:gd name="T99" fmla="*/ 48 h 220"/>
                  <a:gd name="T100" fmla="*/ 426 w 480"/>
                  <a:gd name="T101" fmla="*/ 40 h 220"/>
                  <a:gd name="T102" fmla="*/ 410 w 480"/>
                  <a:gd name="T103" fmla="*/ 32 h 220"/>
                  <a:gd name="T104" fmla="*/ 392 w 480"/>
                  <a:gd name="T105" fmla="*/ 26 h 220"/>
                  <a:gd name="T106" fmla="*/ 374 w 480"/>
                  <a:gd name="T107" fmla="*/ 20 h 220"/>
                  <a:gd name="T108" fmla="*/ 334 w 480"/>
                  <a:gd name="T109" fmla="*/ 10 h 220"/>
                  <a:gd name="T110" fmla="*/ 288 w 480"/>
                  <a:gd name="T111" fmla="*/ 2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2"/>
                    </a:lnTo>
                    <a:lnTo>
                      <a:pt x="146" y="10"/>
                    </a:lnTo>
                    <a:lnTo>
                      <a:pt x="106" y="20"/>
                    </a:lnTo>
                    <a:lnTo>
                      <a:pt x="88" y="26"/>
                    </a:lnTo>
                    <a:lnTo>
                      <a:pt x="70" y="32"/>
                    </a:lnTo>
                    <a:lnTo>
                      <a:pt x="54" y="40"/>
                    </a:lnTo>
                    <a:lnTo>
                      <a:pt x="42" y="48"/>
                    </a:lnTo>
                    <a:lnTo>
                      <a:pt x="30" y="58"/>
                    </a:lnTo>
                    <a:lnTo>
                      <a:pt x="20" y="68"/>
                    </a:lnTo>
                    <a:lnTo>
                      <a:pt x="10" y="78"/>
                    </a:lnTo>
                    <a:lnTo>
                      <a:pt x="6" y="88"/>
                    </a:lnTo>
                    <a:lnTo>
                      <a:pt x="2" y="98"/>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0"/>
                    </a:lnTo>
                    <a:lnTo>
                      <a:pt x="146" y="210"/>
                    </a:lnTo>
                    <a:lnTo>
                      <a:pt x="192" y="218"/>
                    </a:lnTo>
                    <a:lnTo>
                      <a:pt x="240" y="220"/>
                    </a:lnTo>
                    <a:lnTo>
                      <a:pt x="240" y="220"/>
                    </a:lnTo>
                    <a:lnTo>
                      <a:pt x="288" y="218"/>
                    </a:lnTo>
                    <a:lnTo>
                      <a:pt x="334" y="210"/>
                    </a:lnTo>
                    <a:lnTo>
                      <a:pt x="374" y="200"/>
                    </a:lnTo>
                    <a:lnTo>
                      <a:pt x="392" y="194"/>
                    </a:lnTo>
                    <a:lnTo>
                      <a:pt x="410" y="188"/>
                    </a:lnTo>
                    <a:lnTo>
                      <a:pt x="426" y="180"/>
                    </a:lnTo>
                    <a:lnTo>
                      <a:pt x="440" y="172"/>
                    </a:lnTo>
                    <a:lnTo>
                      <a:pt x="452" y="162"/>
                    </a:lnTo>
                    <a:lnTo>
                      <a:pt x="462" y="152"/>
                    </a:lnTo>
                    <a:lnTo>
                      <a:pt x="470" y="142"/>
                    </a:lnTo>
                    <a:lnTo>
                      <a:pt x="476" y="132"/>
                    </a:lnTo>
                    <a:lnTo>
                      <a:pt x="478" y="122"/>
                    </a:lnTo>
                    <a:lnTo>
                      <a:pt x="480" y="110"/>
                    </a:lnTo>
                    <a:lnTo>
                      <a:pt x="480" y="110"/>
                    </a:lnTo>
                    <a:lnTo>
                      <a:pt x="478" y="98"/>
                    </a:lnTo>
                    <a:lnTo>
                      <a:pt x="476" y="88"/>
                    </a:lnTo>
                    <a:lnTo>
                      <a:pt x="470" y="78"/>
                    </a:lnTo>
                    <a:lnTo>
                      <a:pt x="462" y="68"/>
                    </a:lnTo>
                    <a:lnTo>
                      <a:pt x="452" y="58"/>
                    </a:lnTo>
                    <a:lnTo>
                      <a:pt x="440" y="48"/>
                    </a:lnTo>
                    <a:lnTo>
                      <a:pt x="426" y="40"/>
                    </a:lnTo>
                    <a:lnTo>
                      <a:pt x="410" y="32"/>
                    </a:lnTo>
                    <a:lnTo>
                      <a:pt x="392" y="26"/>
                    </a:lnTo>
                    <a:lnTo>
                      <a:pt x="374" y="20"/>
                    </a:lnTo>
                    <a:lnTo>
                      <a:pt x="334" y="10"/>
                    </a:lnTo>
                    <a:lnTo>
                      <a:pt x="288" y="2"/>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32"/>
              <p:cNvSpPr>
                <a:spLocks/>
              </p:cNvSpPr>
              <p:nvPr/>
            </p:nvSpPr>
            <p:spPr bwMode="auto">
              <a:xfrm>
                <a:off x="6169025" y="6850063"/>
                <a:ext cx="762000" cy="349250"/>
              </a:xfrm>
              <a:custGeom>
                <a:avLst/>
                <a:gdLst>
                  <a:gd name="T0" fmla="*/ 240 w 480"/>
                  <a:gd name="T1" fmla="*/ 0 h 220"/>
                  <a:gd name="T2" fmla="*/ 240 w 480"/>
                  <a:gd name="T3" fmla="*/ 0 h 220"/>
                  <a:gd name="T4" fmla="*/ 192 w 480"/>
                  <a:gd name="T5" fmla="*/ 2 h 220"/>
                  <a:gd name="T6" fmla="*/ 146 w 480"/>
                  <a:gd name="T7" fmla="*/ 10 h 220"/>
                  <a:gd name="T8" fmla="*/ 106 w 480"/>
                  <a:gd name="T9" fmla="*/ 20 h 220"/>
                  <a:gd name="T10" fmla="*/ 88 w 480"/>
                  <a:gd name="T11" fmla="*/ 26 h 220"/>
                  <a:gd name="T12" fmla="*/ 70 w 480"/>
                  <a:gd name="T13" fmla="*/ 32 h 220"/>
                  <a:gd name="T14" fmla="*/ 54 w 480"/>
                  <a:gd name="T15" fmla="*/ 40 h 220"/>
                  <a:gd name="T16" fmla="*/ 42 w 480"/>
                  <a:gd name="T17" fmla="*/ 48 h 220"/>
                  <a:gd name="T18" fmla="*/ 30 w 480"/>
                  <a:gd name="T19" fmla="*/ 58 h 220"/>
                  <a:gd name="T20" fmla="*/ 20 w 480"/>
                  <a:gd name="T21" fmla="*/ 68 h 220"/>
                  <a:gd name="T22" fmla="*/ 10 w 480"/>
                  <a:gd name="T23" fmla="*/ 78 h 220"/>
                  <a:gd name="T24" fmla="*/ 6 w 480"/>
                  <a:gd name="T25" fmla="*/ 88 h 220"/>
                  <a:gd name="T26" fmla="*/ 2 w 480"/>
                  <a:gd name="T27" fmla="*/ 98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0 h 220"/>
                  <a:gd name="T52" fmla="*/ 146 w 480"/>
                  <a:gd name="T53" fmla="*/ 210 h 220"/>
                  <a:gd name="T54" fmla="*/ 192 w 480"/>
                  <a:gd name="T55" fmla="*/ 218 h 220"/>
                  <a:gd name="T56" fmla="*/ 240 w 480"/>
                  <a:gd name="T57" fmla="*/ 220 h 220"/>
                  <a:gd name="T58" fmla="*/ 240 w 480"/>
                  <a:gd name="T59" fmla="*/ 220 h 220"/>
                  <a:gd name="T60" fmla="*/ 288 w 480"/>
                  <a:gd name="T61" fmla="*/ 218 h 220"/>
                  <a:gd name="T62" fmla="*/ 334 w 480"/>
                  <a:gd name="T63" fmla="*/ 210 h 220"/>
                  <a:gd name="T64" fmla="*/ 374 w 480"/>
                  <a:gd name="T65" fmla="*/ 200 h 220"/>
                  <a:gd name="T66" fmla="*/ 392 w 480"/>
                  <a:gd name="T67" fmla="*/ 194 h 220"/>
                  <a:gd name="T68" fmla="*/ 410 w 480"/>
                  <a:gd name="T69" fmla="*/ 188 h 220"/>
                  <a:gd name="T70" fmla="*/ 426 w 480"/>
                  <a:gd name="T71" fmla="*/ 180 h 220"/>
                  <a:gd name="T72" fmla="*/ 440 w 480"/>
                  <a:gd name="T73" fmla="*/ 172 h 220"/>
                  <a:gd name="T74" fmla="*/ 452 w 480"/>
                  <a:gd name="T75" fmla="*/ 162 h 220"/>
                  <a:gd name="T76" fmla="*/ 462 w 480"/>
                  <a:gd name="T77" fmla="*/ 152 h 220"/>
                  <a:gd name="T78" fmla="*/ 470 w 480"/>
                  <a:gd name="T79" fmla="*/ 142 h 220"/>
                  <a:gd name="T80" fmla="*/ 476 w 480"/>
                  <a:gd name="T81" fmla="*/ 132 h 220"/>
                  <a:gd name="T82" fmla="*/ 478 w 480"/>
                  <a:gd name="T83" fmla="*/ 122 h 220"/>
                  <a:gd name="T84" fmla="*/ 480 w 480"/>
                  <a:gd name="T85" fmla="*/ 110 h 220"/>
                  <a:gd name="T86" fmla="*/ 480 w 480"/>
                  <a:gd name="T87" fmla="*/ 110 h 220"/>
                  <a:gd name="T88" fmla="*/ 478 w 480"/>
                  <a:gd name="T89" fmla="*/ 98 h 220"/>
                  <a:gd name="T90" fmla="*/ 476 w 480"/>
                  <a:gd name="T91" fmla="*/ 88 h 220"/>
                  <a:gd name="T92" fmla="*/ 470 w 480"/>
                  <a:gd name="T93" fmla="*/ 78 h 220"/>
                  <a:gd name="T94" fmla="*/ 462 w 480"/>
                  <a:gd name="T95" fmla="*/ 68 h 220"/>
                  <a:gd name="T96" fmla="*/ 452 w 480"/>
                  <a:gd name="T97" fmla="*/ 58 h 220"/>
                  <a:gd name="T98" fmla="*/ 440 w 480"/>
                  <a:gd name="T99" fmla="*/ 48 h 220"/>
                  <a:gd name="T100" fmla="*/ 426 w 480"/>
                  <a:gd name="T101" fmla="*/ 40 h 220"/>
                  <a:gd name="T102" fmla="*/ 410 w 480"/>
                  <a:gd name="T103" fmla="*/ 32 h 220"/>
                  <a:gd name="T104" fmla="*/ 392 w 480"/>
                  <a:gd name="T105" fmla="*/ 26 h 220"/>
                  <a:gd name="T106" fmla="*/ 374 w 480"/>
                  <a:gd name="T107" fmla="*/ 20 h 220"/>
                  <a:gd name="T108" fmla="*/ 334 w 480"/>
                  <a:gd name="T109" fmla="*/ 10 h 220"/>
                  <a:gd name="T110" fmla="*/ 288 w 480"/>
                  <a:gd name="T111" fmla="*/ 2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2"/>
                    </a:lnTo>
                    <a:lnTo>
                      <a:pt x="146" y="10"/>
                    </a:lnTo>
                    <a:lnTo>
                      <a:pt x="106" y="20"/>
                    </a:lnTo>
                    <a:lnTo>
                      <a:pt x="88" y="26"/>
                    </a:lnTo>
                    <a:lnTo>
                      <a:pt x="70" y="32"/>
                    </a:lnTo>
                    <a:lnTo>
                      <a:pt x="54" y="40"/>
                    </a:lnTo>
                    <a:lnTo>
                      <a:pt x="42" y="48"/>
                    </a:lnTo>
                    <a:lnTo>
                      <a:pt x="30" y="58"/>
                    </a:lnTo>
                    <a:lnTo>
                      <a:pt x="20" y="68"/>
                    </a:lnTo>
                    <a:lnTo>
                      <a:pt x="10" y="78"/>
                    </a:lnTo>
                    <a:lnTo>
                      <a:pt x="6" y="88"/>
                    </a:lnTo>
                    <a:lnTo>
                      <a:pt x="2" y="98"/>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0"/>
                    </a:lnTo>
                    <a:lnTo>
                      <a:pt x="146" y="210"/>
                    </a:lnTo>
                    <a:lnTo>
                      <a:pt x="192" y="218"/>
                    </a:lnTo>
                    <a:lnTo>
                      <a:pt x="240" y="220"/>
                    </a:lnTo>
                    <a:lnTo>
                      <a:pt x="240" y="220"/>
                    </a:lnTo>
                    <a:lnTo>
                      <a:pt x="288" y="218"/>
                    </a:lnTo>
                    <a:lnTo>
                      <a:pt x="334" y="210"/>
                    </a:lnTo>
                    <a:lnTo>
                      <a:pt x="374" y="200"/>
                    </a:lnTo>
                    <a:lnTo>
                      <a:pt x="392" y="194"/>
                    </a:lnTo>
                    <a:lnTo>
                      <a:pt x="410" y="188"/>
                    </a:lnTo>
                    <a:lnTo>
                      <a:pt x="426" y="180"/>
                    </a:lnTo>
                    <a:lnTo>
                      <a:pt x="440" y="172"/>
                    </a:lnTo>
                    <a:lnTo>
                      <a:pt x="452" y="162"/>
                    </a:lnTo>
                    <a:lnTo>
                      <a:pt x="462" y="152"/>
                    </a:lnTo>
                    <a:lnTo>
                      <a:pt x="470" y="142"/>
                    </a:lnTo>
                    <a:lnTo>
                      <a:pt x="476" y="132"/>
                    </a:lnTo>
                    <a:lnTo>
                      <a:pt x="478" y="122"/>
                    </a:lnTo>
                    <a:lnTo>
                      <a:pt x="480" y="110"/>
                    </a:lnTo>
                    <a:lnTo>
                      <a:pt x="480" y="110"/>
                    </a:lnTo>
                    <a:lnTo>
                      <a:pt x="478" y="98"/>
                    </a:lnTo>
                    <a:lnTo>
                      <a:pt x="476" y="88"/>
                    </a:lnTo>
                    <a:lnTo>
                      <a:pt x="470" y="78"/>
                    </a:lnTo>
                    <a:lnTo>
                      <a:pt x="462" y="68"/>
                    </a:lnTo>
                    <a:lnTo>
                      <a:pt x="452" y="58"/>
                    </a:lnTo>
                    <a:lnTo>
                      <a:pt x="440" y="48"/>
                    </a:lnTo>
                    <a:lnTo>
                      <a:pt x="426" y="40"/>
                    </a:lnTo>
                    <a:lnTo>
                      <a:pt x="410" y="32"/>
                    </a:lnTo>
                    <a:lnTo>
                      <a:pt x="392" y="26"/>
                    </a:lnTo>
                    <a:lnTo>
                      <a:pt x="374" y="20"/>
                    </a:lnTo>
                    <a:lnTo>
                      <a:pt x="334" y="10"/>
                    </a:lnTo>
                    <a:lnTo>
                      <a:pt x="288" y="2"/>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33"/>
              <p:cNvSpPr>
                <a:spLocks/>
              </p:cNvSpPr>
              <p:nvPr/>
            </p:nvSpPr>
            <p:spPr bwMode="auto">
              <a:xfrm>
                <a:off x="6232525" y="6878638"/>
                <a:ext cx="635000" cy="260350"/>
              </a:xfrm>
              <a:custGeom>
                <a:avLst/>
                <a:gdLst>
                  <a:gd name="T0" fmla="*/ 200 w 400"/>
                  <a:gd name="T1" fmla="*/ 0 h 164"/>
                  <a:gd name="T2" fmla="*/ 200 w 400"/>
                  <a:gd name="T3" fmla="*/ 0 h 164"/>
                  <a:gd name="T4" fmla="*/ 160 w 400"/>
                  <a:gd name="T5" fmla="*/ 2 h 164"/>
                  <a:gd name="T6" fmla="*/ 122 w 400"/>
                  <a:gd name="T7" fmla="*/ 8 h 164"/>
                  <a:gd name="T8" fmla="*/ 88 w 400"/>
                  <a:gd name="T9" fmla="*/ 14 h 164"/>
                  <a:gd name="T10" fmla="*/ 58 w 400"/>
                  <a:gd name="T11" fmla="*/ 24 h 164"/>
                  <a:gd name="T12" fmla="*/ 34 w 400"/>
                  <a:gd name="T13" fmla="*/ 36 h 164"/>
                  <a:gd name="T14" fmla="*/ 24 w 400"/>
                  <a:gd name="T15" fmla="*/ 44 h 164"/>
                  <a:gd name="T16" fmla="*/ 16 w 400"/>
                  <a:gd name="T17" fmla="*/ 50 h 164"/>
                  <a:gd name="T18" fmla="*/ 10 w 400"/>
                  <a:gd name="T19" fmla="*/ 58 h 164"/>
                  <a:gd name="T20" fmla="*/ 4 w 400"/>
                  <a:gd name="T21" fmla="*/ 66 h 164"/>
                  <a:gd name="T22" fmla="*/ 2 w 400"/>
                  <a:gd name="T23" fmla="*/ 74 h 164"/>
                  <a:gd name="T24" fmla="*/ 0 w 400"/>
                  <a:gd name="T25" fmla="*/ 82 h 164"/>
                  <a:gd name="T26" fmla="*/ 0 w 400"/>
                  <a:gd name="T27" fmla="*/ 82 h 164"/>
                  <a:gd name="T28" fmla="*/ 2 w 400"/>
                  <a:gd name="T29" fmla="*/ 90 h 164"/>
                  <a:gd name="T30" fmla="*/ 4 w 400"/>
                  <a:gd name="T31" fmla="*/ 98 h 164"/>
                  <a:gd name="T32" fmla="*/ 10 w 400"/>
                  <a:gd name="T33" fmla="*/ 106 h 164"/>
                  <a:gd name="T34" fmla="*/ 16 w 400"/>
                  <a:gd name="T35" fmla="*/ 114 h 164"/>
                  <a:gd name="T36" fmla="*/ 24 w 400"/>
                  <a:gd name="T37" fmla="*/ 122 h 164"/>
                  <a:gd name="T38" fmla="*/ 34 w 400"/>
                  <a:gd name="T39" fmla="*/ 128 h 164"/>
                  <a:gd name="T40" fmla="*/ 58 w 400"/>
                  <a:gd name="T41" fmla="*/ 140 h 164"/>
                  <a:gd name="T42" fmla="*/ 88 w 400"/>
                  <a:gd name="T43" fmla="*/ 150 h 164"/>
                  <a:gd name="T44" fmla="*/ 122 w 400"/>
                  <a:gd name="T45" fmla="*/ 158 h 164"/>
                  <a:gd name="T46" fmla="*/ 160 w 400"/>
                  <a:gd name="T47" fmla="*/ 162 h 164"/>
                  <a:gd name="T48" fmla="*/ 200 w 400"/>
                  <a:gd name="T49" fmla="*/ 164 h 164"/>
                  <a:gd name="T50" fmla="*/ 200 w 400"/>
                  <a:gd name="T51" fmla="*/ 164 h 164"/>
                  <a:gd name="T52" fmla="*/ 240 w 400"/>
                  <a:gd name="T53" fmla="*/ 162 h 164"/>
                  <a:gd name="T54" fmla="*/ 278 w 400"/>
                  <a:gd name="T55" fmla="*/ 158 h 164"/>
                  <a:gd name="T56" fmla="*/ 312 w 400"/>
                  <a:gd name="T57" fmla="*/ 150 h 164"/>
                  <a:gd name="T58" fmla="*/ 342 w 400"/>
                  <a:gd name="T59" fmla="*/ 140 h 164"/>
                  <a:gd name="T60" fmla="*/ 366 w 400"/>
                  <a:gd name="T61" fmla="*/ 128 h 164"/>
                  <a:gd name="T62" fmla="*/ 376 w 400"/>
                  <a:gd name="T63" fmla="*/ 122 h 164"/>
                  <a:gd name="T64" fmla="*/ 384 w 400"/>
                  <a:gd name="T65" fmla="*/ 114 h 164"/>
                  <a:gd name="T66" fmla="*/ 392 w 400"/>
                  <a:gd name="T67" fmla="*/ 106 h 164"/>
                  <a:gd name="T68" fmla="*/ 396 w 400"/>
                  <a:gd name="T69" fmla="*/ 98 h 164"/>
                  <a:gd name="T70" fmla="*/ 400 w 400"/>
                  <a:gd name="T71" fmla="*/ 90 h 164"/>
                  <a:gd name="T72" fmla="*/ 400 w 400"/>
                  <a:gd name="T73" fmla="*/ 82 h 164"/>
                  <a:gd name="T74" fmla="*/ 400 w 400"/>
                  <a:gd name="T75" fmla="*/ 82 h 164"/>
                  <a:gd name="T76" fmla="*/ 400 w 400"/>
                  <a:gd name="T77" fmla="*/ 74 h 164"/>
                  <a:gd name="T78" fmla="*/ 396 w 400"/>
                  <a:gd name="T79" fmla="*/ 66 h 164"/>
                  <a:gd name="T80" fmla="*/ 392 w 400"/>
                  <a:gd name="T81" fmla="*/ 58 h 164"/>
                  <a:gd name="T82" fmla="*/ 384 w 400"/>
                  <a:gd name="T83" fmla="*/ 50 h 164"/>
                  <a:gd name="T84" fmla="*/ 376 w 400"/>
                  <a:gd name="T85" fmla="*/ 44 h 164"/>
                  <a:gd name="T86" fmla="*/ 366 w 400"/>
                  <a:gd name="T87" fmla="*/ 36 h 164"/>
                  <a:gd name="T88" fmla="*/ 342 w 400"/>
                  <a:gd name="T89" fmla="*/ 24 h 164"/>
                  <a:gd name="T90" fmla="*/ 312 w 400"/>
                  <a:gd name="T91" fmla="*/ 14 h 164"/>
                  <a:gd name="T92" fmla="*/ 278 w 400"/>
                  <a:gd name="T93" fmla="*/ 8 h 164"/>
                  <a:gd name="T94" fmla="*/ 240 w 400"/>
                  <a:gd name="T95" fmla="*/ 2 h 164"/>
                  <a:gd name="T96" fmla="*/ 200 w 400"/>
                  <a:gd name="T97" fmla="*/ 0 h 164"/>
                  <a:gd name="T98" fmla="*/ 200 w 400"/>
                  <a:gd name="T9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164">
                    <a:moveTo>
                      <a:pt x="200" y="0"/>
                    </a:moveTo>
                    <a:lnTo>
                      <a:pt x="200" y="0"/>
                    </a:lnTo>
                    <a:lnTo>
                      <a:pt x="160" y="2"/>
                    </a:lnTo>
                    <a:lnTo>
                      <a:pt x="122" y="8"/>
                    </a:lnTo>
                    <a:lnTo>
                      <a:pt x="88" y="14"/>
                    </a:lnTo>
                    <a:lnTo>
                      <a:pt x="58" y="24"/>
                    </a:lnTo>
                    <a:lnTo>
                      <a:pt x="34" y="36"/>
                    </a:lnTo>
                    <a:lnTo>
                      <a:pt x="24" y="44"/>
                    </a:lnTo>
                    <a:lnTo>
                      <a:pt x="16" y="50"/>
                    </a:lnTo>
                    <a:lnTo>
                      <a:pt x="10" y="58"/>
                    </a:lnTo>
                    <a:lnTo>
                      <a:pt x="4" y="66"/>
                    </a:lnTo>
                    <a:lnTo>
                      <a:pt x="2" y="74"/>
                    </a:lnTo>
                    <a:lnTo>
                      <a:pt x="0" y="82"/>
                    </a:lnTo>
                    <a:lnTo>
                      <a:pt x="0" y="82"/>
                    </a:lnTo>
                    <a:lnTo>
                      <a:pt x="2" y="90"/>
                    </a:lnTo>
                    <a:lnTo>
                      <a:pt x="4" y="98"/>
                    </a:lnTo>
                    <a:lnTo>
                      <a:pt x="10" y="106"/>
                    </a:lnTo>
                    <a:lnTo>
                      <a:pt x="16" y="114"/>
                    </a:lnTo>
                    <a:lnTo>
                      <a:pt x="24" y="122"/>
                    </a:lnTo>
                    <a:lnTo>
                      <a:pt x="34" y="128"/>
                    </a:lnTo>
                    <a:lnTo>
                      <a:pt x="58" y="140"/>
                    </a:lnTo>
                    <a:lnTo>
                      <a:pt x="88" y="150"/>
                    </a:lnTo>
                    <a:lnTo>
                      <a:pt x="122" y="158"/>
                    </a:lnTo>
                    <a:lnTo>
                      <a:pt x="160" y="162"/>
                    </a:lnTo>
                    <a:lnTo>
                      <a:pt x="200" y="164"/>
                    </a:lnTo>
                    <a:lnTo>
                      <a:pt x="200" y="164"/>
                    </a:lnTo>
                    <a:lnTo>
                      <a:pt x="240" y="162"/>
                    </a:lnTo>
                    <a:lnTo>
                      <a:pt x="278" y="158"/>
                    </a:lnTo>
                    <a:lnTo>
                      <a:pt x="312" y="150"/>
                    </a:lnTo>
                    <a:lnTo>
                      <a:pt x="342" y="140"/>
                    </a:lnTo>
                    <a:lnTo>
                      <a:pt x="366" y="128"/>
                    </a:lnTo>
                    <a:lnTo>
                      <a:pt x="376" y="122"/>
                    </a:lnTo>
                    <a:lnTo>
                      <a:pt x="384" y="114"/>
                    </a:lnTo>
                    <a:lnTo>
                      <a:pt x="392" y="106"/>
                    </a:lnTo>
                    <a:lnTo>
                      <a:pt x="396" y="98"/>
                    </a:lnTo>
                    <a:lnTo>
                      <a:pt x="400" y="90"/>
                    </a:lnTo>
                    <a:lnTo>
                      <a:pt x="400" y="82"/>
                    </a:lnTo>
                    <a:lnTo>
                      <a:pt x="400" y="82"/>
                    </a:lnTo>
                    <a:lnTo>
                      <a:pt x="400" y="74"/>
                    </a:lnTo>
                    <a:lnTo>
                      <a:pt x="396" y="66"/>
                    </a:lnTo>
                    <a:lnTo>
                      <a:pt x="392" y="58"/>
                    </a:lnTo>
                    <a:lnTo>
                      <a:pt x="384" y="50"/>
                    </a:lnTo>
                    <a:lnTo>
                      <a:pt x="376" y="44"/>
                    </a:lnTo>
                    <a:lnTo>
                      <a:pt x="366" y="36"/>
                    </a:lnTo>
                    <a:lnTo>
                      <a:pt x="342" y="24"/>
                    </a:lnTo>
                    <a:lnTo>
                      <a:pt x="312" y="14"/>
                    </a:lnTo>
                    <a:lnTo>
                      <a:pt x="278" y="8"/>
                    </a:lnTo>
                    <a:lnTo>
                      <a:pt x="240" y="2"/>
                    </a:lnTo>
                    <a:lnTo>
                      <a:pt x="200" y="0"/>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34"/>
              <p:cNvSpPr>
                <a:spLocks noEditPoints="1"/>
              </p:cNvSpPr>
              <p:nvPr/>
            </p:nvSpPr>
            <p:spPr bwMode="auto">
              <a:xfrm>
                <a:off x="6229350" y="6878638"/>
                <a:ext cx="641350" cy="263525"/>
              </a:xfrm>
              <a:custGeom>
                <a:avLst/>
                <a:gdLst>
                  <a:gd name="T0" fmla="*/ 212 w 404"/>
                  <a:gd name="T1" fmla="*/ 162 h 166"/>
                  <a:gd name="T2" fmla="*/ 192 w 404"/>
                  <a:gd name="T3" fmla="*/ 166 h 166"/>
                  <a:gd name="T4" fmla="*/ 222 w 404"/>
                  <a:gd name="T5" fmla="*/ 164 h 166"/>
                  <a:gd name="T6" fmla="*/ 222 w 404"/>
                  <a:gd name="T7" fmla="*/ 164 h 166"/>
                  <a:gd name="T8" fmla="*/ 164 w 404"/>
                  <a:gd name="T9" fmla="*/ 160 h 166"/>
                  <a:gd name="T10" fmla="*/ 250 w 404"/>
                  <a:gd name="T11" fmla="*/ 160 h 166"/>
                  <a:gd name="T12" fmla="*/ 154 w 404"/>
                  <a:gd name="T13" fmla="*/ 162 h 166"/>
                  <a:gd name="T14" fmla="*/ 260 w 404"/>
                  <a:gd name="T15" fmla="*/ 162 h 166"/>
                  <a:gd name="T16" fmla="*/ 260 w 404"/>
                  <a:gd name="T17" fmla="*/ 162 h 166"/>
                  <a:gd name="T18" fmla="*/ 126 w 404"/>
                  <a:gd name="T19" fmla="*/ 156 h 166"/>
                  <a:gd name="T20" fmla="*/ 288 w 404"/>
                  <a:gd name="T21" fmla="*/ 154 h 166"/>
                  <a:gd name="T22" fmla="*/ 116 w 404"/>
                  <a:gd name="T23" fmla="*/ 158 h 166"/>
                  <a:gd name="T24" fmla="*/ 298 w 404"/>
                  <a:gd name="T25" fmla="*/ 156 h 166"/>
                  <a:gd name="T26" fmla="*/ 298 w 404"/>
                  <a:gd name="T27" fmla="*/ 156 h 166"/>
                  <a:gd name="T28" fmla="*/ 88 w 404"/>
                  <a:gd name="T29" fmla="*/ 148 h 166"/>
                  <a:gd name="T30" fmla="*/ 324 w 404"/>
                  <a:gd name="T31" fmla="*/ 144 h 166"/>
                  <a:gd name="T32" fmla="*/ 78 w 404"/>
                  <a:gd name="T33" fmla="*/ 148 h 166"/>
                  <a:gd name="T34" fmla="*/ 334 w 404"/>
                  <a:gd name="T35" fmla="*/ 144 h 166"/>
                  <a:gd name="T36" fmla="*/ 334 w 404"/>
                  <a:gd name="T37" fmla="*/ 144 h 166"/>
                  <a:gd name="T38" fmla="*/ 52 w 404"/>
                  <a:gd name="T39" fmla="*/ 134 h 166"/>
                  <a:gd name="T40" fmla="*/ 360 w 404"/>
                  <a:gd name="T41" fmla="*/ 130 h 166"/>
                  <a:gd name="T42" fmla="*/ 42 w 404"/>
                  <a:gd name="T43" fmla="*/ 132 h 166"/>
                  <a:gd name="T44" fmla="*/ 370 w 404"/>
                  <a:gd name="T45" fmla="*/ 128 h 166"/>
                  <a:gd name="T46" fmla="*/ 370 w 404"/>
                  <a:gd name="T47" fmla="*/ 128 h 166"/>
                  <a:gd name="T48" fmla="*/ 20 w 404"/>
                  <a:gd name="T49" fmla="*/ 114 h 166"/>
                  <a:gd name="T50" fmla="*/ 390 w 404"/>
                  <a:gd name="T51" fmla="*/ 108 h 166"/>
                  <a:gd name="T52" fmla="*/ 12 w 404"/>
                  <a:gd name="T53" fmla="*/ 110 h 166"/>
                  <a:gd name="T54" fmla="*/ 398 w 404"/>
                  <a:gd name="T55" fmla="*/ 102 h 166"/>
                  <a:gd name="T56" fmla="*/ 398 w 404"/>
                  <a:gd name="T57" fmla="*/ 102 h 166"/>
                  <a:gd name="T58" fmla="*/ 4 w 404"/>
                  <a:gd name="T59" fmla="*/ 82 h 166"/>
                  <a:gd name="T60" fmla="*/ 402 w 404"/>
                  <a:gd name="T61" fmla="*/ 82 h 166"/>
                  <a:gd name="T62" fmla="*/ 404 w 404"/>
                  <a:gd name="T63" fmla="*/ 82 h 166"/>
                  <a:gd name="T64" fmla="*/ 8 w 404"/>
                  <a:gd name="T65" fmla="*/ 64 h 166"/>
                  <a:gd name="T66" fmla="*/ 390 w 404"/>
                  <a:gd name="T67" fmla="*/ 58 h 166"/>
                  <a:gd name="T68" fmla="*/ 12 w 404"/>
                  <a:gd name="T69" fmla="*/ 56 h 166"/>
                  <a:gd name="T70" fmla="*/ 14 w 404"/>
                  <a:gd name="T71" fmla="*/ 58 h 166"/>
                  <a:gd name="T72" fmla="*/ 386 w 404"/>
                  <a:gd name="T73" fmla="*/ 48 h 166"/>
                  <a:gd name="T74" fmla="*/ 36 w 404"/>
                  <a:gd name="T75" fmla="*/ 40 h 166"/>
                  <a:gd name="T76" fmla="*/ 360 w 404"/>
                  <a:gd name="T77" fmla="*/ 34 h 166"/>
                  <a:gd name="T78" fmla="*/ 42 w 404"/>
                  <a:gd name="T79" fmla="*/ 32 h 166"/>
                  <a:gd name="T80" fmla="*/ 44 w 404"/>
                  <a:gd name="T81" fmla="*/ 34 h 166"/>
                  <a:gd name="T82" fmla="*/ 354 w 404"/>
                  <a:gd name="T83" fmla="*/ 28 h 166"/>
                  <a:gd name="T84" fmla="*/ 70 w 404"/>
                  <a:gd name="T85" fmla="*/ 22 h 166"/>
                  <a:gd name="T86" fmla="*/ 326 w 404"/>
                  <a:gd name="T87" fmla="*/ 20 h 166"/>
                  <a:gd name="T88" fmla="*/ 78 w 404"/>
                  <a:gd name="T89" fmla="*/ 16 h 166"/>
                  <a:gd name="T90" fmla="*/ 80 w 404"/>
                  <a:gd name="T91" fmla="*/ 20 h 166"/>
                  <a:gd name="T92" fmla="*/ 318 w 404"/>
                  <a:gd name="T93" fmla="*/ 14 h 166"/>
                  <a:gd name="T94" fmla="*/ 106 w 404"/>
                  <a:gd name="T95" fmla="*/ 12 h 166"/>
                  <a:gd name="T96" fmla="*/ 288 w 404"/>
                  <a:gd name="T97" fmla="*/ 10 h 166"/>
                  <a:gd name="T98" fmla="*/ 116 w 404"/>
                  <a:gd name="T99" fmla="*/ 8 h 166"/>
                  <a:gd name="T100" fmla="*/ 116 w 404"/>
                  <a:gd name="T101" fmla="*/ 10 h 166"/>
                  <a:gd name="T102" fmla="*/ 280 w 404"/>
                  <a:gd name="T103" fmla="*/ 6 h 166"/>
                  <a:gd name="T104" fmla="*/ 144 w 404"/>
                  <a:gd name="T105" fmla="*/ 6 h 166"/>
                  <a:gd name="T106" fmla="*/ 250 w 404"/>
                  <a:gd name="T107" fmla="*/ 4 h 166"/>
                  <a:gd name="T108" fmla="*/ 154 w 404"/>
                  <a:gd name="T109" fmla="*/ 2 h 166"/>
                  <a:gd name="T110" fmla="*/ 154 w 404"/>
                  <a:gd name="T111" fmla="*/ 4 h 166"/>
                  <a:gd name="T112" fmla="*/ 242 w 404"/>
                  <a:gd name="T113" fmla="*/ 0 h 166"/>
                  <a:gd name="T114" fmla="*/ 182 w 404"/>
                  <a:gd name="T115" fmla="*/ 2 h 166"/>
                  <a:gd name="T116" fmla="*/ 212 w 404"/>
                  <a:gd name="T117" fmla="*/ 2 h 166"/>
                  <a:gd name="T118" fmla="*/ 192 w 404"/>
                  <a:gd name="T119" fmla="*/ 0 h 166"/>
                  <a:gd name="T120" fmla="*/ 202 w 404"/>
                  <a:gd name="T121" fmla="*/ 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4" h="166">
                    <a:moveTo>
                      <a:pt x="202" y="166"/>
                    </a:moveTo>
                    <a:lnTo>
                      <a:pt x="202" y="164"/>
                    </a:lnTo>
                    <a:lnTo>
                      <a:pt x="202" y="162"/>
                    </a:lnTo>
                    <a:lnTo>
                      <a:pt x="202" y="162"/>
                    </a:lnTo>
                    <a:lnTo>
                      <a:pt x="202" y="162"/>
                    </a:lnTo>
                    <a:lnTo>
                      <a:pt x="212" y="162"/>
                    </a:lnTo>
                    <a:lnTo>
                      <a:pt x="212" y="166"/>
                    </a:lnTo>
                    <a:lnTo>
                      <a:pt x="212" y="166"/>
                    </a:lnTo>
                    <a:lnTo>
                      <a:pt x="202" y="166"/>
                    </a:lnTo>
                    <a:lnTo>
                      <a:pt x="202" y="166"/>
                    </a:lnTo>
                    <a:close/>
                    <a:moveTo>
                      <a:pt x="192" y="166"/>
                    </a:moveTo>
                    <a:lnTo>
                      <a:pt x="192" y="166"/>
                    </a:lnTo>
                    <a:lnTo>
                      <a:pt x="182" y="164"/>
                    </a:lnTo>
                    <a:lnTo>
                      <a:pt x="182" y="162"/>
                    </a:lnTo>
                    <a:lnTo>
                      <a:pt x="182" y="162"/>
                    </a:lnTo>
                    <a:lnTo>
                      <a:pt x="192" y="162"/>
                    </a:lnTo>
                    <a:lnTo>
                      <a:pt x="192" y="166"/>
                    </a:lnTo>
                    <a:close/>
                    <a:moveTo>
                      <a:pt x="222" y="164"/>
                    </a:moveTo>
                    <a:lnTo>
                      <a:pt x="222" y="162"/>
                    </a:lnTo>
                    <a:lnTo>
                      <a:pt x="222" y="162"/>
                    </a:lnTo>
                    <a:lnTo>
                      <a:pt x="230" y="162"/>
                    </a:lnTo>
                    <a:lnTo>
                      <a:pt x="230" y="164"/>
                    </a:lnTo>
                    <a:lnTo>
                      <a:pt x="230" y="164"/>
                    </a:lnTo>
                    <a:lnTo>
                      <a:pt x="222" y="164"/>
                    </a:lnTo>
                    <a:lnTo>
                      <a:pt x="222" y="164"/>
                    </a:lnTo>
                    <a:close/>
                    <a:moveTo>
                      <a:pt x="172" y="164"/>
                    </a:moveTo>
                    <a:lnTo>
                      <a:pt x="172" y="164"/>
                    </a:lnTo>
                    <a:lnTo>
                      <a:pt x="164" y="164"/>
                    </a:lnTo>
                    <a:lnTo>
                      <a:pt x="164" y="160"/>
                    </a:lnTo>
                    <a:lnTo>
                      <a:pt x="164" y="160"/>
                    </a:lnTo>
                    <a:lnTo>
                      <a:pt x="174" y="162"/>
                    </a:lnTo>
                    <a:lnTo>
                      <a:pt x="172" y="164"/>
                    </a:lnTo>
                    <a:close/>
                    <a:moveTo>
                      <a:pt x="240" y="164"/>
                    </a:moveTo>
                    <a:lnTo>
                      <a:pt x="240" y="160"/>
                    </a:lnTo>
                    <a:lnTo>
                      <a:pt x="240" y="160"/>
                    </a:lnTo>
                    <a:lnTo>
                      <a:pt x="250" y="160"/>
                    </a:lnTo>
                    <a:lnTo>
                      <a:pt x="250" y="162"/>
                    </a:lnTo>
                    <a:lnTo>
                      <a:pt x="250" y="162"/>
                    </a:lnTo>
                    <a:lnTo>
                      <a:pt x="240" y="164"/>
                    </a:lnTo>
                    <a:lnTo>
                      <a:pt x="240" y="164"/>
                    </a:lnTo>
                    <a:close/>
                    <a:moveTo>
                      <a:pt x="154" y="162"/>
                    </a:moveTo>
                    <a:lnTo>
                      <a:pt x="154" y="162"/>
                    </a:lnTo>
                    <a:lnTo>
                      <a:pt x="144" y="162"/>
                    </a:lnTo>
                    <a:lnTo>
                      <a:pt x="144" y="158"/>
                    </a:lnTo>
                    <a:lnTo>
                      <a:pt x="144" y="158"/>
                    </a:lnTo>
                    <a:lnTo>
                      <a:pt x="154" y="160"/>
                    </a:lnTo>
                    <a:lnTo>
                      <a:pt x="154" y="162"/>
                    </a:lnTo>
                    <a:close/>
                    <a:moveTo>
                      <a:pt x="260" y="162"/>
                    </a:moveTo>
                    <a:lnTo>
                      <a:pt x="260" y="158"/>
                    </a:lnTo>
                    <a:lnTo>
                      <a:pt x="260" y="158"/>
                    </a:lnTo>
                    <a:lnTo>
                      <a:pt x="268" y="158"/>
                    </a:lnTo>
                    <a:lnTo>
                      <a:pt x="270" y="160"/>
                    </a:lnTo>
                    <a:lnTo>
                      <a:pt x="270" y="160"/>
                    </a:lnTo>
                    <a:lnTo>
                      <a:pt x="260" y="162"/>
                    </a:lnTo>
                    <a:lnTo>
                      <a:pt x="260" y="162"/>
                    </a:lnTo>
                    <a:close/>
                    <a:moveTo>
                      <a:pt x="134" y="160"/>
                    </a:moveTo>
                    <a:lnTo>
                      <a:pt x="134" y="160"/>
                    </a:lnTo>
                    <a:lnTo>
                      <a:pt x="126" y="158"/>
                    </a:lnTo>
                    <a:lnTo>
                      <a:pt x="126" y="156"/>
                    </a:lnTo>
                    <a:lnTo>
                      <a:pt x="126" y="156"/>
                    </a:lnTo>
                    <a:lnTo>
                      <a:pt x="136" y="158"/>
                    </a:lnTo>
                    <a:lnTo>
                      <a:pt x="134" y="160"/>
                    </a:lnTo>
                    <a:close/>
                    <a:moveTo>
                      <a:pt x="278" y="160"/>
                    </a:moveTo>
                    <a:lnTo>
                      <a:pt x="278" y="156"/>
                    </a:lnTo>
                    <a:lnTo>
                      <a:pt x="278" y="156"/>
                    </a:lnTo>
                    <a:lnTo>
                      <a:pt x="288" y="154"/>
                    </a:lnTo>
                    <a:lnTo>
                      <a:pt x="288" y="158"/>
                    </a:lnTo>
                    <a:lnTo>
                      <a:pt x="288" y="158"/>
                    </a:lnTo>
                    <a:lnTo>
                      <a:pt x="278" y="160"/>
                    </a:lnTo>
                    <a:lnTo>
                      <a:pt x="278" y="160"/>
                    </a:lnTo>
                    <a:close/>
                    <a:moveTo>
                      <a:pt x="116" y="158"/>
                    </a:moveTo>
                    <a:lnTo>
                      <a:pt x="116" y="158"/>
                    </a:lnTo>
                    <a:lnTo>
                      <a:pt x="106" y="156"/>
                    </a:lnTo>
                    <a:lnTo>
                      <a:pt x="106" y="152"/>
                    </a:lnTo>
                    <a:lnTo>
                      <a:pt x="106" y="152"/>
                    </a:lnTo>
                    <a:lnTo>
                      <a:pt x="116" y="154"/>
                    </a:lnTo>
                    <a:lnTo>
                      <a:pt x="116" y="158"/>
                    </a:lnTo>
                    <a:close/>
                    <a:moveTo>
                      <a:pt x="298" y="156"/>
                    </a:moveTo>
                    <a:lnTo>
                      <a:pt x="298" y="152"/>
                    </a:lnTo>
                    <a:lnTo>
                      <a:pt x="298" y="152"/>
                    </a:lnTo>
                    <a:lnTo>
                      <a:pt x="306" y="150"/>
                    </a:lnTo>
                    <a:lnTo>
                      <a:pt x="308" y="154"/>
                    </a:lnTo>
                    <a:lnTo>
                      <a:pt x="308" y="154"/>
                    </a:lnTo>
                    <a:lnTo>
                      <a:pt x="298" y="156"/>
                    </a:lnTo>
                    <a:lnTo>
                      <a:pt x="298" y="156"/>
                    </a:lnTo>
                    <a:close/>
                    <a:moveTo>
                      <a:pt x="96" y="154"/>
                    </a:moveTo>
                    <a:lnTo>
                      <a:pt x="96" y="154"/>
                    </a:lnTo>
                    <a:lnTo>
                      <a:pt x="88" y="150"/>
                    </a:lnTo>
                    <a:lnTo>
                      <a:pt x="88" y="148"/>
                    </a:lnTo>
                    <a:lnTo>
                      <a:pt x="88" y="148"/>
                    </a:lnTo>
                    <a:lnTo>
                      <a:pt x="98" y="150"/>
                    </a:lnTo>
                    <a:lnTo>
                      <a:pt x="96" y="154"/>
                    </a:lnTo>
                    <a:close/>
                    <a:moveTo>
                      <a:pt x="316" y="150"/>
                    </a:moveTo>
                    <a:lnTo>
                      <a:pt x="316" y="148"/>
                    </a:lnTo>
                    <a:lnTo>
                      <a:pt x="316" y="148"/>
                    </a:lnTo>
                    <a:lnTo>
                      <a:pt x="324" y="144"/>
                    </a:lnTo>
                    <a:lnTo>
                      <a:pt x="326" y="148"/>
                    </a:lnTo>
                    <a:lnTo>
                      <a:pt x="326" y="148"/>
                    </a:lnTo>
                    <a:lnTo>
                      <a:pt x="316" y="150"/>
                    </a:lnTo>
                    <a:lnTo>
                      <a:pt x="316" y="150"/>
                    </a:lnTo>
                    <a:close/>
                    <a:moveTo>
                      <a:pt x="78" y="148"/>
                    </a:moveTo>
                    <a:lnTo>
                      <a:pt x="78" y="148"/>
                    </a:lnTo>
                    <a:lnTo>
                      <a:pt x="68" y="144"/>
                    </a:lnTo>
                    <a:lnTo>
                      <a:pt x="70" y="142"/>
                    </a:lnTo>
                    <a:lnTo>
                      <a:pt x="70" y="142"/>
                    </a:lnTo>
                    <a:lnTo>
                      <a:pt x="80" y="144"/>
                    </a:lnTo>
                    <a:lnTo>
                      <a:pt x="78" y="148"/>
                    </a:lnTo>
                    <a:close/>
                    <a:moveTo>
                      <a:pt x="334" y="144"/>
                    </a:moveTo>
                    <a:lnTo>
                      <a:pt x="334" y="142"/>
                    </a:lnTo>
                    <a:lnTo>
                      <a:pt x="334" y="142"/>
                    </a:lnTo>
                    <a:lnTo>
                      <a:pt x="342" y="138"/>
                    </a:lnTo>
                    <a:lnTo>
                      <a:pt x="344" y="142"/>
                    </a:lnTo>
                    <a:lnTo>
                      <a:pt x="344" y="142"/>
                    </a:lnTo>
                    <a:lnTo>
                      <a:pt x="334" y="144"/>
                    </a:lnTo>
                    <a:lnTo>
                      <a:pt x="334" y="144"/>
                    </a:lnTo>
                    <a:close/>
                    <a:moveTo>
                      <a:pt x="60" y="142"/>
                    </a:moveTo>
                    <a:lnTo>
                      <a:pt x="60" y="142"/>
                    </a:lnTo>
                    <a:lnTo>
                      <a:pt x="50" y="138"/>
                    </a:lnTo>
                    <a:lnTo>
                      <a:pt x="52" y="134"/>
                    </a:lnTo>
                    <a:lnTo>
                      <a:pt x="52" y="134"/>
                    </a:lnTo>
                    <a:lnTo>
                      <a:pt x="62" y="138"/>
                    </a:lnTo>
                    <a:lnTo>
                      <a:pt x="60" y="142"/>
                    </a:lnTo>
                    <a:close/>
                    <a:moveTo>
                      <a:pt x="352" y="138"/>
                    </a:moveTo>
                    <a:lnTo>
                      <a:pt x="352" y="134"/>
                    </a:lnTo>
                    <a:lnTo>
                      <a:pt x="352" y="134"/>
                    </a:lnTo>
                    <a:lnTo>
                      <a:pt x="360" y="130"/>
                    </a:lnTo>
                    <a:lnTo>
                      <a:pt x="362" y="134"/>
                    </a:lnTo>
                    <a:lnTo>
                      <a:pt x="362" y="134"/>
                    </a:lnTo>
                    <a:lnTo>
                      <a:pt x="352" y="138"/>
                    </a:lnTo>
                    <a:lnTo>
                      <a:pt x="352" y="138"/>
                    </a:lnTo>
                    <a:close/>
                    <a:moveTo>
                      <a:pt x="42" y="132"/>
                    </a:moveTo>
                    <a:lnTo>
                      <a:pt x="42" y="132"/>
                    </a:lnTo>
                    <a:lnTo>
                      <a:pt x="34" y="128"/>
                    </a:lnTo>
                    <a:lnTo>
                      <a:pt x="36" y="126"/>
                    </a:lnTo>
                    <a:lnTo>
                      <a:pt x="36" y="126"/>
                    </a:lnTo>
                    <a:lnTo>
                      <a:pt x="44" y="130"/>
                    </a:lnTo>
                    <a:lnTo>
                      <a:pt x="42" y="132"/>
                    </a:lnTo>
                    <a:close/>
                    <a:moveTo>
                      <a:pt x="370" y="128"/>
                    </a:moveTo>
                    <a:lnTo>
                      <a:pt x="368" y="126"/>
                    </a:lnTo>
                    <a:lnTo>
                      <a:pt x="368" y="126"/>
                    </a:lnTo>
                    <a:lnTo>
                      <a:pt x="376" y="120"/>
                    </a:lnTo>
                    <a:lnTo>
                      <a:pt x="378" y="122"/>
                    </a:lnTo>
                    <a:lnTo>
                      <a:pt x="378" y="122"/>
                    </a:lnTo>
                    <a:lnTo>
                      <a:pt x="370" y="128"/>
                    </a:lnTo>
                    <a:lnTo>
                      <a:pt x="370" y="128"/>
                    </a:lnTo>
                    <a:close/>
                    <a:moveTo>
                      <a:pt x="26" y="122"/>
                    </a:moveTo>
                    <a:lnTo>
                      <a:pt x="26" y="122"/>
                    </a:lnTo>
                    <a:lnTo>
                      <a:pt x="18" y="116"/>
                    </a:lnTo>
                    <a:lnTo>
                      <a:pt x="20" y="114"/>
                    </a:lnTo>
                    <a:lnTo>
                      <a:pt x="20" y="114"/>
                    </a:lnTo>
                    <a:lnTo>
                      <a:pt x="28" y="120"/>
                    </a:lnTo>
                    <a:lnTo>
                      <a:pt x="26" y="122"/>
                    </a:lnTo>
                    <a:close/>
                    <a:moveTo>
                      <a:pt x="386" y="116"/>
                    </a:moveTo>
                    <a:lnTo>
                      <a:pt x="384" y="114"/>
                    </a:lnTo>
                    <a:lnTo>
                      <a:pt x="384" y="114"/>
                    </a:lnTo>
                    <a:lnTo>
                      <a:pt x="390" y="108"/>
                    </a:lnTo>
                    <a:lnTo>
                      <a:pt x="392" y="110"/>
                    </a:lnTo>
                    <a:lnTo>
                      <a:pt x="392" y="110"/>
                    </a:lnTo>
                    <a:lnTo>
                      <a:pt x="386" y="116"/>
                    </a:lnTo>
                    <a:lnTo>
                      <a:pt x="386" y="116"/>
                    </a:lnTo>
                    <a:close/>
                    <a:moveTo>
                      <a:pt x="12" y="110"/>
                    </a:moveTo>
                    <a:lnTo>
                      <a:pt x="12" y="110"/>
                    </a:lnTo>
                    <a:lnTo>
                      <a:pt x="6" y="102"/>
                    </a:lnTo>
                    <a:lnTo>
                      <a:pt x="8" y="100"/>
                    </a:lnTo>
                    <a:lnTo>
                      <a:pt x="8" y="100"/>
                    </a:lnTo>
                    <a:lnTo>
                      <a:pt x="14" y="108"/>
                    </a:lnTo>
                    <a:lnTo>
                      <a:pt x="12" y="110"/>
                    </a:lnTo>
                    <a:close/>
                    <a:moveTo>
                      <a:pt x="398" y="102"/>
                    </a:moveTo>
                    <a:lnTo>
                      <a:pt x="396" y="100"/>
                    </a:lnTo>
                    <a:lnTo>
                      <a:pt x="396" y="100"/>
                    </a:lnTo>
                    <a:lnTo>
                      <a:pt x="400" y="92"/>
                    </a:lnTo>
                    <a:lnTo>
                      <a:pt x="402" y="92"/>
                    </a:lnTo>
                    <a:lnTo>
                      <a:pt x="402" y="92"/>
                    </a:lnTo>
                    <a:lnTo>
                      <a:pt x="398" y="102"/>
                    </a:lnTo>
                    <a:lnTo>
                      <a:pt x="398" y="102"/>
                    </a:lnTo>
                    <a:close/>
                    <a:moveTo>
                      <a:pt x="2" y="92"/>
                    </a:moveTo>
                    <a:lnTo>
                      <a:pt x="2" y="92"/>
                    </a:lnTo>
                    <a:lnTo>
                      <a:pt x="0" y="82"/>
                    </a:lnTo>
                    <a:lnTo>
                      <a:pt x="4" y="82"/>
                    </a:lnTo>
                    <a:lnTo>
                      <a:pt x="4" y="82"/>
                    </a:lnTo>
                    <a:lnTo>
                      <a:pt x="4" y="82"/>
                    </a:lnTo>
                    <a:lnTo>
                      <a:pt x="6" y="92"/>
                    </a:lnTo>
                    <a:lnTo>
                      <a:pt x="2" y="92"/>
                    </a:lnTo>
                    <a:close/>
                    <a:moveTo>
                      <a:pt x="404" y="82"/>
                    </a:moveTo>
                    <a:lnTo>
                      <a:pt x="400" y="82"/>
                    </a:lnTo>
                    <a:lnTo>
                      <a:pt x="402" y="82"/>
                    </a:lnTo>
                    <a:lnTo>
                      <a:pt x="400" y="82"/>
                    </a:lnTo>
                    <a:lnTo>
                      <a:pt x="400" y="82"/>
                    </a:lnTo>
                    <a:lnTo>
                      <a:pt x="400" y="74"/>
                    </a:lnTo>
                    <a:lnTo>
                      <a:pt x="402" y="72"/>
                    </a:lnTo>
                    <a:lnTo>
                      <a:pt x="402" y="72"/>
                    </a:lnTo>
                    <a:lnTo>
                      <a:pt x="404" y="82"/>
                    </a:lnTo>
                    <a:lnTo>
                      <a:pt x="404" y="82"/>
                    </a:lnTo>
                    <a:close/>
                    <a:moveTo>
                      <a:pt x="6" y="74"/>
                    </a:moveTo>
                    <a:lnTo>
                      <a:pt x="2" y="72"/>
                    </a:lnTo>
                    <a:lnTo>
                      <a:pt x="2" y="72"/>
                    </a:lnTo>
                    <a:lnTo>
                      <a:pt x="6" y="64"/>
                    </a:lnTo>
                    <a:lnTo>
                      <a:pt x="8" y="64"/>
                    </a:lnTo>
                    <a:lnTo>
                      <a:pt x="8" y="64"/>
                    </a:lnTo>
                    <a:lnTo>
                      <a:pt x="6" y="74"/>
                    </a:lnTo>
                    <a:lnTo>
                      <a:pt x="6" y="74"/>
                    </a:lnTo>
                    <a:close/>
                    <a:moveTo>
                      <a:pt x="396" y="66"/>
                    </a:moveTo>
                    <a:lnTo>
                      <a:pt x="396" y="66"/>
                    </a:lnTo>
                    <a:lnTo>
                      <a:pt x="390" y="58"/>
                    </a:lnTo>
                    <a:lnTo>
                      <a:pt x="392" y="56"/>
                    </a:lnTo>
                    <a:lnTo>
                      <a:pt x="392" y="56"/>
                    </a:lnTo>
                    <a:lnTo>
                      <a:pt x="398" y="64"/>
                    </a:lnTo>
                    <a:lnTo>
                      <a:pt x="396" y="66"/>
                    </a:lnTo>
                    <a:close/>
                    <a:moveTo>
                      <a:pt x="14" y="58"/>
                    </a:moveTo>
                    <a:lnTo>
                      <a:pt x="12" y="56"/>
                    </a:lnTo>
                    <a:lnTo>
                      <a:pt x="12" y="56"/>
                    </a:lnTo>
                    <a:lnTo>
                      <a:pt x="18" y="48"/>
                    </a:lnTo>
                    <a:lnTo>
                      <a:pt x="20" y="50"/>
                    </a:lnTo>
                    <a:lnTo>
                      <a:pt x="20" y="50"/>
                    </a:lnTo>
                    <a:lnTo>
                      <a:pt x="14" y="58"/>
                    </a:lnTo>
                    <a:lnTo>
                      <a:pt x="14" y="58"/>
                    </a:lnTo>
                    <a:close/>
                    <a:moveTo>
                      <a:pt x="384" y="50"/>
                    </a:moveTo>
                    <a:lnTo>
                      <a:pt x="384" y="50"/>
                    </a:lnTo>
                    <a:lnTo>
                      <a:pt x="376" y="44"/>
                    </a:lnTo>
                    <a:lnTo>
                      <a:pt x="378" y="42"/>
                    </a:lnTo>
                    <a:lnTo>
                      <a:pt x="378" y="42"/>
                    </a:lnTo>
                    <a:lnTo>
                      <a:pt x="386" y="48"/>
                    </a:lnTo>
                    <a:lnTo>
                      <a:pt x="384" y="50"/>
                    </a:lnTo>
                    <a:close/>
                    <a:moveTo>
                      <a:pt x="28" y="44"/>
                    </a:moveTo>
                    <a:lnTo>
                      <a:pt x="26" y="42"/>
                    </a:lnTo>
                    <a:lnTo>
                      <a:pt x="26" y="42"/>
                    </a:lnTo>
                    <a:lnTo>
                      <a:pt x="34" y="36"/>
                    </a:lnTo>
                    <a:lnTo>
                      <a:pt x="36" y="40"/>
                    </a:lnTo>
                    <a:lnTo>
                      <a:pt x="36" y="40"/>
                    </a:lnTo>
                    <a:lnTo>
                      <a:pt x="28" y="44"/>
                    </a:lnTo>
                    <a:lnTo>
                      <a:pt x="28" y="44"/>
                    </a:lnTo>
                    <a:close/>
                    <a:moveTo>
                      <a:pt x="368" y="40"/>
                    </a:moveTo>
                    <a:lnTo>
                      <a:pt x="368" y="40"/>
                    </a:lnTo>
                    <a:lnTo>
                      <a:pt x="360" y="34"/>
                    </a:lnTo>
                    <a:lnTo>
                      <a:pt x="362" y="32"/>
                    </a:lnTo>
                    <a:lnTo>
                      <a:pt x="362" y="32"/>
                    </a:lnTo>
                    <a:lnTo>
                      <a:pt x="370" y="36"/>
                    </a:lnTo>
                    <a:lnTo>
                      <a:pt x="368" y="40"/>
                    </a:lnTo>
                    <a:close/>
                    <a:moveTo>
                      <a:pt x="44" y="34"/>
                    </a:moveTo>
                    <a:lnTo>
                      <a:pt x="42" y="32"/>
                    </a:lnTo>
                    <a:lnTo>
                      <a:pt x="42" y="32"/>
                    </a:lnTo>
                    <a:lnTo>
                      <a:pt x="52" y="28"/>
                    </a:lnTo>
                    <a:lnTo>
                      <a:pt x="52" y="30"/>
                    </a:lnTo>
                    <a:lnTo>
                      <a:pt x="52" y="30"/>
                    </a:lnTo>
                    <a:lnTo>
                      <a:pt x="44" y="34"/>
                    </a:lnTo>
                    <a:lnTo>
                      <a:pt x="44" y="34"/>
                    </a:lnTo>
                    <a:close/>
                    <a:moveTo>
                      <a:pt x="352" y="30"/>
                    </a:moveTo>
                    <a:lnTo>
                      <a:pt x="352" y="30"/>
                    </a:lnTo>
                    <a:lnTo>
                      <a:pt x="344" y="26"/>
                    </a:lnTo>
                    <a:lnTo>
                      <a:pt x="344" y="24"/>
                    </a:lnTo>
                    <a:lnTo>
                      <a:pt x="344" y="24"/>
                    </a:lnTo>
                    <a:lnTo>
                      <a:pt x="354" y="28"/>
                    </a:lnTo>
                    <a:lnTo>
                      <a:pt x="352" y="30"/>
                    </a:lnTo>
                    <a:close/>
                    <a:moveTo>
                      <a:pt x="62" y="26"/>
                    </a:moveTo>
                    <a:lnTo>
                      <a:pt x="60" y="24"/>
                    </a:lnTo>
                    <a:lnTo>
                      <a:pt x="60" y="24"/>
                    </a:lnTo>
                    <a:lnTo>
                      <a:pt x="70" y="20"/>
                    </a:lnTo>
                    <a:lnTo>
                      <a:pt x="70" y="22"/>
                    </a:lnTo>
                    <a:lnTo>
                      <a:pt x="70" y="22"/>
                    </a:lnTo>
                    <a:lnTo>
                      <a:pt x="62" y="26"/>
                    </a:lnTo>
                    <a:lnTo>
                      <a:pt x="62" y="26"/>
                    </a:lnTo>
                    <a:close/>
                    <a:moveTo>
                      <a:pt x="334" y="22"/>
                    </a:moveTo>
                    <a:lnTo>
                      <a:pt x="334" y="22"/>
                    </a:lnTo>
                    <a:lnTo>
                      <a:pt x="326" y="20"/>
                    </a:lnTo>
                    <a:lnTo>
                      <a:pt x="326" y="16"/>
                    </a:lnTo>
                    <a:lnTo>
                      <a:pt x="326" y="16"/>
                    </a:lnTo>
                    <a:lnTo>
                      <a:pt x="336" y="20"/>
                    </a:lnTo>
                    <a:lnTo>
                      <a:pt x="334" y="22"/>
                    </a:lnTo>
                    <a:close/>
                    <a:moveTo>
                      <a:pt x="80" y="20"/>
                    </a:moveTo>
                    <a:lnTo>
                      <a:pt x="78" y="16"/>
                    </a:lnTo>
                    <a:lnTo>
                      <a:pt x="78" y="16"/>
                    </a:lnTo>
                    <a:lnTo>
                      <a:pt x="88" y="14"/>
                    </a:lnTo>
                    <a:lnTo>
                      <a:pt x="88" y="18"/>
                    </a:lnTo>
                    <a:lnTo>
                      <a:pt x="88" y="18"/>
                    </a:lnTo>
                    <a:lnTo>
                      <a:pt x="80" y="20"/>
                    </a:lnTo>
                    <a:lnTo>
                      <a:pt x="80" y="20"/>
                    </a:lnTo>
                    <a:close/>
                    <a:moveTo>
                      <a:pt x="316" y="18"/>
                    </a:moveTo>
                    <a:lnTo>
                      <a:pt x="316" y="18"/>
                    </a:lnTo>
                    <a:lnTo>
                      <a:pt x="306" y="14"/>
                    </a:lnTo>
                    <a:lnTo>
                      <a:pt x="308" y="12"/>
                    </a:lnTo>
                    <a:lnTo>
                      <a:pt x="308" y="12"/>
                    </a:lnTo>
                    <a:lnTo>
                      <a:pt x="318" y="14"/>
                    </a:lnTo>
                    <a:lnTo>
                      <a:pt x="316" y="18"/>
                    </a:lnTo>
                    <a:close/>
                    <a:moveTo>
                      <a:pt x="98" y="14"/>
                    </a:moveTo>
                    <a:lnTo>
                      <a:pt x="96" y="12"/>
                    </a:lnTo>
                    <a:lnTo>
                      <a:pt x="96" y="12"/>
                    </a:lnTo>
                    <a:lnTo>
                      <a:pt x="106" y="10"/>
                    </a:lnTo>
                    <a:lnTo>
                      <a:pt x="106" y="12"/>
                    </a:lnTo>
                    <a:lnTo>
                      <a:pt x="106" y="12"/>
                    </a:lnTo>
                    <a:lnTo>
                      <a:pt x="98" y="14"/>
                    </a:lnTo>
                    <a:lnTo>
                      <a:pt x="98" y="14"/>
                    </a:lnTo>
                    <a:close/>
                    <a:moveTo>
                      <a:pt x="298" y="12"/>
                    </a:moveTo>
                    <a:lnTo>
                      <a:pt x="298" y="12"/>
                    </a:lnTo>
                    <a:lnTo>
                      <a:pt x="288" y="10"/>
                    </a:lnTo>
                    <a:lnTo>
                      <a:pt x="288" y="8"/>
                    </a:lnTo>
                    <a:lnTo>
                      <a:pt x="288" y="8"/>
                    </a:lnTo>
                    <a:lnTo>
                      <a:pt x="298" y="10"/>
                    </a:lnTo>
                    <a:lnTo>
                      <a:pt x="298" y="12"/>
                    </a:lnTo>
                    <a:close/>
                    <a:moveTo>
                      <a:pt x="116" y="10"/>
                    </a:moveTo>
                    <a:lnTo>
                      <a:pt x="116" y="8"/>
                    </a:lnTo>
                    <a:lnTo>
                      <a:pt x="116" y="8"/>
                    </a:lnTo>
                    <a:lnTo>
                      <a:pt x="126" y="6"/>
                    </a:lnTo>
                    <a:lnTo>
                      <a:pt x="126" y="8"/>
                    </a:lnTo>
                    <a:lnTo>
                      <a:pt x="126" y="8"/>
                    </a:lnTo>
                    <a:lnTo>
                      <a:pt x="116" y="10"/>
                    </a:lnTo>
                    <a:lnTo>
                      <a:pt x="116" y="10"/>
                    </a:lnTo>
                    <a:close/>
                    <a:moveTo>
                      <a:pt x="278" y="8"/>
                    </a:moveTo>
                    <a:lnTo>
                      <a:pt x="278" y="8"/>
                    </a:lnTo>
                    <a:lnTo>
                      <a:pt x="270" y="8"/>
                    </a:lnTo>
                    <a:lnTo>
                      <a:pt x="270" y="4"/>
                    </a:lnTo>
                    <a:lnTo>
                      <a:pt x="270" y="4"/>
                    </a:lnTo>
                    <a:lnTo>
                      <a:pt x="280" y="6"/>
                    </a:lnTo>
                    <a:lnTo>
                      <a:pt x="278" y="8"/>
                    </a:lnTo>
                    <a:close/>
                    <a:moveTo>
                      <a:pt x="136" y="8"/>
                    </a:moveTo>
                    <a:lnTo>
                      <a:pt x="134" y="4"/>
                    </a:lnTo>
                    <a:lnTo>
                      <a:pt x="134" y="4"/>
                    </a:lnTo>
                    <a:lnTo>
                      <a:pt x="144" y="2"/>
                    </a:lnTo>
                    <a:lnTo>
                      <a:pt x="144" y="6"/>
                    </a:lnTo>
                    <a:lnTo>
                      <a:pt x="144" y="6"/>
                    </a:lnTo>
                    <a:lnTo>
                      <a:pt x="136" y="8"/>
                    </a:lnTo>
                    <a:lnTo>
                      <a:pt x="136" y="8"/>
                    </a:lnTo>
                    <a:close/>
                    <a:moveTo>
                      <a:pt x="260" y="6"/>
                    </a:moveTo>
                    <a:lnTo>
                      <a:pt x="260" y="6"/>
                    </a:lnTo>
                    <a:lnTo>
                      <a:pt x="250" y="4"/>
                    </a:lnTo>
                    <a:lnTo>
                      <a:pt x="250" y="2"/>
                    </a:lnTo>
                    <a:lnTo>
                      <a:pt x="250" y="2"/>
                    </a:lnTo>
                    <a:lnTo>
                      <a:pt x="260" y="2"/>
                    </a:lnTo>
                    <a:lnTo>
                      <a:pt x="260" y="6"/>
                    </a:lnTo>
                    <a:close/>
                    <a:moveTo>
                      <a:pt x="154" y="4"/>
                    </a:moveTo>
                    <a:lnTo>
                      <a:pt x="154" y="2"/>
                    </a:lnTo>
                    <a:lnTo>
                      <a:pt x="154" y="2"/>
                    </a:lnTo>
                    <a:lnTo>
                      <a:pt x="164" y="0"/>
                    </a:lnTo>
                    <a:lnTo>
                      <a:pt x="164" y="4"/>
                    </a:lnTo>
                    <a:lnTo>
                      <a:pt x="164" y="4"/>
                    </a:lnTo>
                    <a:lnTo>
                      <a:pt x="154" y="4"/>
                    </a:lnTo>
                    <a:lnTo>
                      <a:pt x="154" y="4"/>
                    </a:lnTo>
                    <a:close/>
                    <a:moveTo>
                      <a:pt x="240" y="4"/>
                    </a:moveTo>
                    <a:lnTo>
                      <a:pt x="240" y="4"/>
                    </a:lnTo>
                    <a:lnTo>
                      <a:pt x="232" y="4"/>
                    </a:lnTo>
                    <a:lnTo>
                      <a:pt x="232" y="0"/>
                    </a:lnTo>
                    <a:lnTo>
                      <a:pt x="232" y="0"/>
                    </a:lnTo>
                    <a:lnTo>
                      <a:pt x="242" y="0"/>
                    </a:lnTo>
                    <a:lnTo>
                      <a:pt x="240" y="4"/>
                    </a:lnTo>
                    <a:close/>
                    <a:moveTo>
                      <a:pt x="174" y="4"/>
                    </a:moveTo>
                    <a:lnTo>
                      <a:pt x="174" y="0"/>
                    </a:lnTo>
                    <a:lnTo>
                      <a:pt x="174" y="0"/>
                    </a:lnTo>
                    <a:lnTo>
                      <a:pt x="182" y="0"/>
                    </a:lnTo>
                    <a:lnTo>
                      <a:pt x="182" y="2"/>
                    </a:lnTo>
                    <a:lnTo>
                      <a:pt x="182" y="2"/>
                    </a:lnTo>
                    <a:lnTo>
                      <a:pt x="174" y="4"/>
                    </a:lnTo>
                    <a:lnTo>
                      <a:pt x="174" y="4"/>
                    </a:lnTo>
                    <a:close/>
                    <a:moveTo>
                      <a:pt x="222" y="2"/>
                    </a:moveTo>
                    <a:lnTo>
                      <a:pt x="222" y="2"/>
                    </a:lnTo>
                    <a:lnTo>
                      <a:pt x="212" y="2"/>
                    </a:lnTo>
                    <a:lnTo>
                      <a:pt x="212" y="0"/>
                    </a:lnTo>
                    <a:lnTo>
                      <a:pt x="212" y="0"/>
                    </a:lnTo>
                    <a:lnTo>
                      <a:pt x="222" y="0"/>
                    </a:lnTo>
                    <a:lnTo>
                      <a:pt x="222" y="2"/>
                    </a:lnTo>
                    <a:close/>
                    <a:moveTo>
                      <a:pt x="192" y="2"/>
                    </a:moveTo>
                    <a:lnTo>
                      <a:pt x="192" y="0"/>
                    </a:lnTo>
                    <a:lnTo>
                      <a:pt x="192" y="0"/>
                    </a:lnTo>
                    <a:lnTo>
                      <a:pt x="202" y="0"/>
                    </a:lnTo>
                    <a:lnTo>
                      <a:pt x="202" y="0"/>
                    </a:lnTo>
                    <a:lnTo>
                      <a:pt x="202" y="2"/>
                    </a:lnTo>
                    <a:lnTo>
                      <a:pt x="202" y="2"/>
                    </a:lnTo>
                    <a:lnTo>
                      <a:pt x="202" y="2"/>
                    </a:lnTo>
                    <a:lnTo>
                      <a:pt x="192" y="2"/>
                    </a:lnTo>
                    <a:lnTo>
                      <a:pt x="192" y="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35"/>
              <p:cNvSpPr>
                <a:spLocks/>
              </p:cNvSpPr>
              <p:nvPr/>
            </p:nvSpPr>
            <p:spPr bwMode="auto">
              <a:xfrm>
                <a:off x="6467475" y="6907213"/>
                <a:ext cx="187325" cy="193675"/>
              </a:xfrm>
              <a:custGeom>
                <a:avLst/>
                <a:gdLst>
                  <a:gd name="T0" fmla="*/ 80 w 118"/>
                  <a:gd name="T1" fmla="*/ 42 h 122"/>
                  <a:gd name="T2" fmla="*/ 74 w 118"/>
                  <a:gd name="T3" fmla="*/ 32 h 122"/>
                  <a:gd name="T4" fmla="*/ 58 w 118"/>
                  <a:gd name="T5" fmla="*/ 28 h 122"/>
                  <a:gd name="T6" fmla="*/ 52 w 118"/>
                  <a:gd name="T7" fmla="*/ 30 h 122"/>
                  <a:gd name="T8" fmla="*/ 48 w 118"/>
                  <a:gd name="T9" fmla="*/ 34 h 122"/>
                  <a:gd name="T10" fmla="*/ 48 w 118"/>
                  <a:gd name="T11" fmla="*/ 36 h 122"/>
                  <a:gd name="T12" fmla="*/ 58 w 118"/>
                  <a:gd name="T13" fmla="*/ 42 h 122"/>
                  <a:gd name="T14" fmla="*/ 94 w 118"/>
                  <a:gd name="T15" fmla="*/ 54 h 122"/>
                  <a:gd name="T16" fmla="*/ 114 w 118"/>
                  <a:gd name="T17" fmla="*/ 68 h 122"/>
                  <a:gd name="T18" fmla="*/ 118 w 118"/>
                  <a:gd name="T19" fmla="*/ 78 h 122"/>
                  <a:gd name="T20" fmla="*/ 118 w 118"/>
                  <a:gd name="T21" fmla="*/ 88 h 122"/>
                  <a:gd name="T22" fmla="*/ 110 w 118"/>
                  <a:gd name="T23" fmla="*/ 100 h 122"/>
                  <a:gd name="T24" fmla="*/ 98 w 118"/>
                  <a:gd name="T25" fmla="*/ 108 h 122"/>
                  <a:gd name="T26" fmla="*/ 72 w 118"/>
                  <a:gd name="T27" fmla="*/ 112 h 122"/>
                  <a:gd name="T28" fmla="*/ 66 w 118"/>
                  <a:gd name="T29" fmla="*/ 112 h 122"/>
                  <a:gd name="T30" fmla="*/ 54 w 118"/>
                  <a:gd name="T31" fmla="*/ 122 h 122"/>
                  <a:gd name="T32" fmla="*/ 54 w 118"/>
                  <a:gd name="T33" fmla="*/ 110 h 122"/>
                  <a:gd name="T34" fmla="*/ 34 w 118"/>
                  <a:gd name="T35" fmla="*/ 98 h 122"/>
                  <a:gd name="T36" fmla="*/ 0 w 118"/>
                  <a:gd name="T37" fmla="*/ 110 h 122"/>
                  <a:gd name="T38" fmla="*/ 34 w 118"/>
                  <a:gd name="T39" fmla="*/ 70 h 122"/>
                  <a:gd name="T40" fmla="*/ 36 w 118"/>
                  <a:gd name="T41" fmla="*/ 74 h 122"/>
                  <a:gd name="T42" fmla="*/ 42 w 118"/>
                  <a:gd name="T43" fmla="*/ 82 h 122"/>
                  <a:gd name="T44" fmla="*/ 56 w 118"/>
                  <a:gd name="T45" fmla="*/ 86 h 122"/>
                  <a:gd name="T46" fmla="*/ 66 w 118"/>
                  <a:gd name="T47" fmla="*/ 84 h 122"/>
                  <a:gd name="T48" fmla="*/ 72 w 118"/>
                  <a:gd name="T49" fmla="*/ 78 h 122"/>
                  <a:gd name="T50" fmla="*/ 70 w 118"/>
                  <a:gd name="T51" fmla="*/ 76 h 122"/>
                  <a:gd name="T52" fmla="*/ 60 w 118"/>
                  <a:gd name="T53" fmla="*/ 72 h 122"/>
                  <a:gd name="T54" fmla="*/ 26 w 118"/>
                  <a:gd name="T55" fmla="*/ 62 h 122"/>
                  <a:gd name="T56" fmla="*/ 12 w 118"/>
                  <a:gd name="T57" fmla="*/ 52 h 122"/>
                  <a:gd name="T58" fmla="*/ 6 w 118"/>
                  <a:gd name="T59" fmla="*/ 42 h 122"/>
                  <a:gd name="T60" fmla="*/ 6 w 118"/>
                  <a:gd name="T61" fmla="*/ 36 h 122"/>
                  <a:gd name="T62" fmla="*/ 10 w 118"/>
                  <a:gd name="T63" fmla="*/ 24 h 122"/>
                  <a:gd name="T64" fmla="*/ 20 w 118"/>
                  <a:gd name="T65" fmla="*/ 14 h 122"/>
                  <a:gd name="T66" fmla="*/ 46 w 118"/>
                  <a:gd name="T67" fmla="*/ 8 h 122"/>
                  <a:gd name="T68" fmla="*/ 52 w 118"/>
                  <a:gd name="T69" fmla="*/ 8 h 122"/>
                  <a:gd name="T70" fmla="*/ 62 w 118"/>
                  <a:gd name="T71" fmla="*/ 0 h 122"/>
                  <a:gd name="T72" fmla="*/ 62 w 118"/>
                  <a:gd name="T73" fmla="*/ 10 h 122"/>
                  <a:gd name="T74" fmla="*/ 80 w 118"/>
                  <a:gd name="T75" fmla="*/ 22 h 122"/>
                  <a:gd name="T76" fmla="*/ 108 w 118"/>
                  <a:gd name="T77" fmla="*/ 10 h 122"/>
                  <a:gd name="T78" fmla="*/ 80 w 118"/>
                  <a:gd name="T79"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2"/>
                    </a:moveTo>
                    <a:lnTo>
                      <a:pt x="80" y="42"/>
                    </a:lnTo>
                    <a:lnTo>
                      <a:pt x="78" y="36"/>
                    </a:lnTo>
                    <a:lnTo>
                      <a:pt x="74" y="32"/>
                    </a:lnTo>
                    <a:lnTo>
                      <a:pt x="68" y="28"/>
                    </a:lnTo>
                    <a:lnTo>
                      <a:pt x="58" y="28"/>
                    </a:lnTo>
                    <a:lnTo>
                      <a:pt x="58" y="28"/>
                    </a:lnTo>
                    <a:lnTo>
                      <a:pt x="52" y="30"/>
                    </a:lnTo>
                    <a:lnTo>
                      <a:pt x="48" y="32"/>
                    </a:lnTo>
                    <a:lnTo>
                      <a:pt x="48" y="34"/>
                    </a:lnTo>
                    <a:lnTo>
                      <a:pt x="48" y="34"/>
                    </a:lnTo>
                    <a:lnTo>
                      <a:pt x="48" y="36"/>
                    </a:lnTo>
                    <a:lnTo>
                      <a:pt x="50" y="40"/>
                    </a:lnTo>
                    <a:lnTo>
                      <a:pt x="58" y="42"/>
                    </a:lnTo>
                    <a:lnTo>
                      <a:pt x="82" y="50"/>
                    </a:lnTo>
                    <a:lnTo>
                      <a:pt x="94" y="54"/>
                    </a:lnTo>
                    <a:lnTo>
                      <a:pt x="106" y="60"/>
                    </a:lnTo>
                    <a:lnTo>
                      <a:pt x="114" y="68"/>
                    </a:lnTo>
                    <a:lnTo>
                      <a:pt x="116" y="72"/>
                    </a:lnTo>
                    <a:lnTo>
                      <a:pt x="118" y="78"/>
                    </a:lnTo>
                    <a:lnTo>
                      <a:pt x="118" y="78"/>
                    </a:lnTo>
                    <a:lnTo>
                      <a:pt x="118" y="88"/>
                    </a:lnTo>
                    <a:lnTo>
                      <a:pt x="114" y="94"/>
                    </a:lnTo>
                    <a:lnTo>
                      <a:pt x="110" y="100"/>
                    </a:lnTo>
                    <a:lnTo>
                      <a:pt x="104" y="104"/>
                    </a:lnTo>
                    <a:lnTo>
                      <a:pt x="98" y="108"/>
                    </a:lnTo>
                    <a:lnTo>
                      <a:pt x="90" y="110"/>
                    </a:lnTo>
                    <a:lnTo>
                      <a:pt x="72" y="112"/>
                    </a:lnTo>
                    <a:lnTo>
                      <a:pt x="72" y="112"/>
                    </a:lnTo>
                    <a:lnTo>
                      <a:pt x="66" y="112"/>
                    </a:lnTo>
                    <a:lnTo>
                      <a:pt x="66" y="122"/>
                    </a:lnTo>
                    <a:lnTo>
                      <a:pt x="54" y="122"/>
                    </a:lnTo>
                    <a:lnTo>
                      <a:pt x="54" y="110"/>
                    </a:lnTo>
                    <a:lnTo>
                      <a:pt x="54" y="110"/>
                    </a:lnTo>
                    <a:lnTo>
                      <a:pt x="42" y="104"/>
                    </a:lnTo>
                    <a:lnTo>
                      <a:pt x="34" y="98"/>
                    </a:lnTo>
                    <a:lnTo>
                      <a:pt x="32" y="110"/>
                    </a:lnTo>
                    <a:lnTo>
                      <a:pt x="0" y="110"/>
                    </a:lnTo>
                    <a:lnTo>
                      <a:pt x="2" y="70"/>
                    </a:lnTo>
                    <a:lnTo>
                      <a:pt x="34" y="70"/>
                    </a:lnTo>
                    <a:lnTo>
                      <a:pt x="34" y="70"/>
                    </a:lnTo>
                    <a:lnTo>
                      <a:pt x="36" y="74"/>
                    </a:lnTo>
                    <a:lnTo>
                      <a:pt x="36" y="78"/>
                    </a:lnTo>
                    <a:lnTo>
                      <a:pt x="42" y="82"/>
                    </a:lnTo>
                    <a:lnTo>
                      <a:pt x="50" y="84"/>
                    </a:lnTo>
                    <a:lnTo>
                      <a:pt x="56" y="86"/>
                    </a:lnTo>
                    <a:lnTo>
                      <a:pt x="56" y="86"/>
                    </a:lnTo>
                    <a:lnTo>
                      <a:pt x="66" y="84"/>
                    </a:lnTo>
                    <a:lnTo>
                      <a:pt x="70" y="82"/>
                    </a:lnTo>
                    <a:lnTo>
                      <a:pt x="72" y="78"/>
                    </a:lnTo>
                    <a:lnTo>
                      <a:pt x="72" y="78"/>
                    </a:lnTo>
                    <a:lnTo>
                      <a:pt x="70" y="76"/>
                    </a:lnTo>
                    <a:lnTo>
                      <a:pt x="68" y="74"/>
                    </a:lnTo>
                    <a:lnTo>
                      <a:pt x="60" y="72"/>
                    </a:lnTo>
                    <a:lnTo>
                      <a:pt x="38" y="66"/>
                    </a:lnTo>
                    <a:lnTo>
                      <a:pt x="26" y="62"/>
                    </a:lnTo>
                    <a:lnTo>
                      <a:pt x="16" y="56"/>
                    </a:lnTo>
                    <a:lnTo>
                      <a:pt x="12" y="52"/>
                    </a:lnTo>
                    <a:lnTo>
                      <a:pt x="8" y="48"/>
                    </a:lnTo>
                    <a:lnTo>
                      <a:pt x="6" y="42"/>
                    </a:lnTo>
                    <a:lnTo>
                      <a:pt x="6" y="36"/>
                    </a:lnTo>
                    <a:lnTo>
                      <a:pt x="6" y="36"/>
                    </a:lnTo>
                    <a:lnTo>
                      <a:pt x="8" y="30"/>
                    </a:lnTo>
                    <a:lnTo>
                      <a:pt x="10" y="24"/>
                    </a:lnTo>
                    <a:lnTo>
                      <a:pt x="16" y="18"/>
                    </a:lnTo>
                    <a:lnTo>
                      <a:pt x="20" y="14"/>
                    </a:lnTo>
                    <a:lnTo>
                      <a:pt x="32" y="10"/>
                    </a:lnTo>
                    <a:lnTo>
                      <a:pt x="46" y="8"/>
                    </a:lnTo>
                    <a:lnTo>
                      <a:pt x="46" y="8"/>
                    </a:lnTo>
                    <a:lnTo>
                      <a:pt x="52" y="8"/>
                    </a:lnTo>
                    <a:lnTo>
                      <a:pt x="52" y="0"/>
                    </a:lnTo>
                    <a:lnTo>
                      <a:pt x="62" y="0"/>
                    </a:lnTo>
                    <a:lnTo>
                      <a:pt x="62" y="10"/>
                    </a:lnTo>
                    <a:lnTo>
                      <a:pt x="62" y="10"/>
                    </a:lnTo>
                    <a:lnTo>
                      <a:pt x="72" y="14"/>
                    </a:lnTo>
                    <a:lnTo>
                      <a:pt x="80" y="22"/>
                    </a:lnTo>
                    <a:lnTo>
                      <a:pt x="80" y="10"/>
                    </a:lnTo>
                    <a:lnTo>
                      <a:pt x="108" y="10"/>
                    </a:lnTo>
                    <a:lnTo>
                      <a:pt x="110" y="42"/>
                    </a:lnTo>
                    <a:lnTo>
                      <a:pt x="80" y="4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36"/>
              <p:cNvSpPr>
                <a:spLocks/>
              </p:cNvSpPr>
              <p:nvPr/>
            </p:nvSpPr>
            <p:spPr bwMode="auto">
              <a:xfrm>
                <a:off x="6169025" y="7031038"/>
                <a:ext cx="762000" cy="238125"/>
              </a:xfrm>
              <a:custGeom>
                <a:avLst/>
                <a:gdLst>
                  <a:gd name="T0" fmla="*/ 436 w 480"/>
                  <a:gd name="T1" fmla="*/ 48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6 h 150"/>
                  <a:gd name="T28" fmla="*/ 0 w 480"/>
                  <a:gd name="T29" fmla="*/ 0 h 150"/>
                  <a:gd name="T30" fmla="*/ 0 w 480"/>
                  <a:gd name="T31" fmla="*/ 60 h 150"/>
                  <a:gd name="T32" fmla="*/ 6 w 480"/>
                  <a:gd name="T33" fmla="*/ 70 h 150"/>
                  <a:gd name="T34" fmla="*/ 28 w 480"/>
                  <a:gd name="T35" fmla="*/ 92 h 150"/>
                  <a:gd name="T36" fmla="*/ 42 w 480"/>
                  <a:gd name="T37" fmla="*/ 104 h 150"/>
                  <a:gd name="T38" fmla="*/ 86 w 480"/>
                  <a:gd name="T39" fmla="*/ 124 h 150"/>
                  <a:gd name="T40" fmla="*/ 108 w 480"/>
                  <a:gd name="T41" fmla="*/ 132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4 h 150"/>
                  <a:gd name="T58" fmla="*/ 416 w 480"/>
                  <a:gd name="T59" fmla="*/ 114 h 150"/>
                  <a:gd name="T60" fmla="*/ 436 w 480"/>
                  <a:gd name="T61" fmla="*/ 104 h 150"/>
                  <a:gd name="T62" fmla="*/ 464 w 480"/>
                  <a:gd name="T63" fmla="*/ 82 h 150"/>
                  <a:gd name="T64" fmla="*/ 480 w 480"/>
                  <a:gd name="T65" fmla="*/ 60 h 150"/>
                  <a:gd name="T66" fmla="*/ 480 w 480"/>
                  <a:gd name="T67" fmla="*/ 0 h 150"/>
                  <a:gd name="T68" fmla="*/ 474 w 480"/>
                  <a:gd name="T69" fmla="*/ 14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8"/>
                    </a:moveTo>
                    <a:lnTo>
                      <a:pt x="436" y="48"/>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6"/>
                    </a:lnTo>
                    <a:lnTo>
                      <a:pt x="6" y="14"/>
                    </a:lnTo>
                    <a:lnTo>
                      <a:pt x="0" y="0"/>
                    </a:lnTo>
                    <a:lnTo>
                      <a:pt x="0" y="0"/>
                    </a:lnTo>
                    <a:lnTo>
                      <a:pt x="0" y="60"/>
                    </a:lnTo>
                    <a:lnTo>
                      <a:pt x="0" y="60"/>
                    </a:lnTo>
                    <a:lnTo>
                      <a:pt x="6" y="70"/>
                    </a:lnTo>
                    <a:lnTo>
                      <a:pt x="16" y="82"/>
                    </a:lnTo>
                    <a:lnTo>
                      <a:pt x="28" y="92"/>
                    </a:lnTo>
                    <a:lnTo>
                      <a:pt x="42" y="104"/>
                    </a:lnTo>
                    <a:lnTo>
                      <a:pt x="42" y="104"/>
                    </a:lnTo>
                    <a:lnTo>
                      <a:pt x="64" y="114"/>
                    </a:lnTo>
                    <a:lnTo>
                      <a:pt x="86" y="124"/>
                    </a:lnTo>
                    <a:lnTo>
                      <a:pt x="86" y="124"/>
                    </a:lnTo>
                    <a:lnTo>
                      <a:pt x="108" y="132"/>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4"/>
                    </a:lnTo>
                    <a:lnTo>
                      <a:pt x="392" y="124"/>
                    </a:lnTo>
                    <a:lnTo>
                      <a:pt x="416" y="114"/>
                    </a:lnTo>
                    <a:lnTo>
                      <a:pt x="436" y="104"/>
                    </a:lnTo>
                    <a:lnTo>
                      <a:pt x="436" y="104"/>
                    </a:lnTo>
                    <a:lnTo>
                      <a:pt x="452" y="94"/>
                    </a:lnTo>
                    <a:lnTo>
                      <a:pt x="464" y="82"/>
                    </a:lnTo>
                    <a:lnTo>
                      <a:pt x="474" y="72"/>
                    </a:lnTo>
                    <a:lnTo>
                      <a:pt x="480" y="60"/>
                    </a:lnTo>
                    <a:lnTo>
                      <a:pt x="480" y="60"/>
                    </a:lnTo>
                    <a:lnTo>
                      <a:pt x="480" y="0"/>
                    </a:lnTo>
                    <a:lnTo>
                      <a:pt x="480" y="0"/>
                    </a:lnTo>
                    <a:lnTo>
                      <a:pt x="474" y="14"/>
                    </a:lnTo>
                    <a:lnTo>
                      <a:pt x="464" y="26"/>
                    </a:lnTo>
                    <a:lnTo>
                      <a:pt x="452" y="36"/>
                    </a:lnTo>
                    <a:lnTo>
                      <a:pt x="436" y="48"/>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37"/>
              <p:cNvSpPr>
                <a:spLocks/>
              </p:cNvSpPr>
              <p:nvPr/>
            </p:nvSpPr>
            <p:spPr bwMode="auto">
              <a:xfrm>
                <a:off x="6169025" y="7031038"/>
                <a:ext cx="762000" cy="238125"/>
              </a:xfrm>
              <a:custGeom>
                <a:avLst/>
                <a:gdLst>
                  <a:gd name="T0" fmla="*/ 436 w 480"/>
                  <a:gd name="T1" fmla="*/ 48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6 h 150"/>
                  <a:gd name="T28" fmla="*/ 0 w 480"/>
                  <a:gd name="T29" fmla="*/ 0 h 150"/>
                  <a:gd name="T30" fmla="*/ 0 w 480"/>
                  <a:gd name="T31" fmla="*/ 60 h 150"/>
                  <a:gd name="T32" fmla="*/ 6 w 480"/>
                  <a:gd name="T33" fmla="*/ 70 h 150"/>
                  <a:gd name="T34" fmla="*/ 28 w 480"/>
                  <a:gd name="T35" fmla="*/ 92 h 150"/>
                  <a:gd name="T36" fmla="*/ 42 w 480"/>
                  <a:gd name="T37" fmla="*/ 104 h 150"/>
                  <a:gd name="T38" fmla="*/ 86 w 480"/>
                  <a:gd name="T39" fmla="*/ 124 h 150"/>
                  <a:gd name="T40" fmla="*/ 108 w 480"/>
                  <a:gd name="T41" fmla="*/ 132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4 h 150"/>
                  <a:gd name="T58" fmla="*/ 416 w 480"/>
                  <a:gd name="T59" fmla="*/ 114 h 150"/>
                  <a:gd name="T60" fmla="*/ 436 w 480"/>
                  <a:gd name="T61" fmla="*/ 104 h 150"/>
                  <a:gd name="T62" fmla="*/ 464 w 480"/>
                  <a:gd name="T63" fmla="*/ 82 h 150"/>
                  <a:gd name="T64" fmla="*/ 480 w 480"/>
                  <a:gd name="T65" fmla="*/ 60 h 150"/>
                  <a:gd name="T66" fmla="*/ 480 w 480"/>
                  <a:gd name="T67" fmla="*/ 0 h 150"/>
                  <a:gd name="T68" fmla="*/ 474 w 480"/>
                  <a:gd name="T69" fmla="*/ 14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8"/>
                    </a:moveTo>
                    <a:lnTo>
                      <a:pt x="436" y="48"/>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6"/>
                    </a:lnTo>
                    <a:lnTo>
                      <a:pt x="6" y="14"/>
                    </a:lnTo>
                    <a:lnTo>
                      <a:pt x="0" y="0"/>
                    </a:lnTo>
                    <a:lnTo>
                      <a:pt x="0" y="0"/>
                    </a:lnTo>
                    <a:lnTo>
                      <a:pt x="0" y="60"/>
                    </a:lnTo>
                    <a:lnTo>
                      <a:pt x="0" y="60"/>
                    </a:lnTo>
                    <a:lnTo>
                      <a:pt x="6" y="70"/>
                    </a:lnTo>
                    <a:lnTo>
                      <a:pt x="16" y="82"/>
                    </a:lnTo>
                    <a:lnTo>
                      <a:pt x="28" y="92"/>
                    </a:lnTo>
                    <a:lnTo>
                      <a:pt x="42" y="104"/>
                    </a:lnTo>
                    <a:lnTo>
                      <a:pt x="42" y="104"/>
                    </a:lnTo>
                    <a:lnTo>
                      <a:pt x="64" y="114"/>
                    </a:lnTo>
                    <a:lnTo>
                      <a:pt x="86" y="124"/>
                    </a:lnTo>
                    <a:lnTo>
                      <a:pt x="86" y="124"/>
                    </a:lnTo>
                    <a:lnTo>
                      <a:pt x="108" y="132"/>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4"/>
                    </a:lnTo>
                    <a:lnTo>
                      <a:pt x="392" y="124"/>
                    </a:lnTo>
                    <a:lnTo>
                      <a:pt x="416" y="114"/>
                    </a:lnTo>
                    <a:lnTo>
                      <a:pt x="436" y="104"/>
                    </a:lnTo>
                    <a:lnTo>
                      <a:pt x="436" y="104"/>
                    </a:lnTo>
                    <a:lnTo>
                      <a:pt x="452" y="94"/>
                    </a:lnTo>
                    <a:lnTo>
                      <a:pt x="464" y="82"/>
                    </a:lnTo>
                    <a:lnTo>
                      <a:pt x="474" y="72"/>
                    </a:lnTo>
                    <a:lnTo>
                      <a:pt x="480" y="60"/>
                    </a:lnTo>
                    <a:lnTo>
                      <a:pt x="480" y="60"/>
                    </a:lnTo>
                    <a:lnTo>
                      <a:pt x="480" y="0"/>
                    </a:lnTo>
                    <a:lnTo>
                      <a:pt x="480" y="0"/>
                    </a:lnTo>
                    <a:lnTo>
                      <a:pt x="474" y="14"/>
                    </a:lnTo>
                    <a:lnTo>
                      <a:pt x="464" y="26"/>
                    </a:lnTo>
                    <a:lnTo>
                      <a:pt x="452" y="36"/>
                    </a:lnTo>
                    <a:lnTo>
                      <a:pt x="436"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38"/>
              <p:cNvSpPr>
                <a:spLocks/>
              </p:cNvSpPr>
              <p:nvPr/>
            </p:nvSpPr>
            <p:spPr bwMode="auto">
              <a:xfrm>
                <a:off x="6169025" y="6761163"/>
                <a:ext cx="762000" cy="349250"/>
              </a:xfrm>
              <a:custGeom>
                <a:avLst/>
                <a:gdLst>
                  <a:gd name="T0" fmla="*/ 240 w 480"/>
                  <a:gd name="T1" fmla="*/ 0 h 220"/>
                  <a:gd name="T2" fmla="*/ 240 w 480"/>
                  <a:gd name="T3" fmla="*/ 0 h 220"/>
                  <a:gd name="T4" fmla="*/ 192 w 480"/>
                  <a:gd name="T5" fmla="*/ 4 h 220"/>
                  <a:gd name="T6" fmla="*/ 146 w 480"/>
                  <a:gd name="T7" fmla="*/ 10 h 220"/>
                  <a:gd name="T8" fmla="*/ 106 w 480"/>
                  <a:gd name="T9" fmla="*/ 20 h 220"/>
                  <a:gd name="T10" fmla="*/ 88 w 480"/>
                  <a:gd name="T11" fmla="*/ 26 h 220"/>
                  <a:gd name="T12" fmla="*/ 70 w 480"/>
                  <a:gd name="T13" fmla="*/ 34 h 220"/>
                  <a:gd name="T14" fmla="*/ 54 w 480"/>
                  <a:gd name="T15" fmla="*/ 40 h 220"/>
                  <a:gd name="T16" fmla="*/ 42 w 480"/>
                  <a:gd name="T17" fmla="*/ 50 h 220"/>
                  <a:gd name="T18" fmla="*/ 30 w 480"/>
                  <a:gd name="T19" fmla="*/ 58 h 220"/>
                  <a:gd name="T20" fmla="*/ 20 w 480"/>
                  <a:gd name="T21" fmla="*/ 68 h 220"/>
                  <a:gd name="T22" fmla="*/ 10 w 480"/>
                  <a:gd name="T23" fmla="*/ 78 h 220"/>
                  <a:gd name="T24" fmla="*/ 6 w 480"/>
                  <a:gd name="T25" fmla="*/ 88 h 220"/>
                  <a:gd name="T26" fmla="*/ 2 w 480"/>
                  <a:gd name="T27" fmla="*/ 100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0 h 220"/>
                  <a:gd name="T52" fmla="*/ 146 w 480"/>
                  <a:gd name="T53" fmla="*/ 212 h 220"/>
                  <a:gd name="T54" fmla="*/ 192 w 480"/>
                  <a:gd name="T55" fmla="*/ 218 h 220"/>
                  <a:gd name="T56" fmla="*/ 240 w 480"/>
                  <a:gd name="T57" fmla="*/ 220 h 220"/>
                  <a:gd name="T58" fmla="*/ 240 w 480"/>
                  <a:gd name="T59" fmla="*/ 220 h 220"/>
                  <a:gd name="T60" fmla="*/ 288 w 480"/>
                  <a:gd name="T61" fmla="*/ 218 h 220"/>
                  <a:gd name="T62" fmla="*/ 334 w 480"/>
                  <a:gd name="T63" fmla="*/ 212 h 220"/>
                  <a:gd name="T64" fmla="*/ 374 w 480"/>
                  <a:gd name="T65" fmla="*/ 200 h 220"/>
                  <a:gd name="T66" fmla="*/ 392 w 480"/>
                  <a:gd name="T67" fmla="*/ 194 h 220"/>
                  <a:gd name="T68" fmla="*/ 410 w 480"/>
                  <a:gd name="T69" fmla="*/ 188 h 220"/>
                  <a:gd name="T70" fmla="*/ 426 w 480"/>
                  <a:gd name="T71" fmla="*/ 180 h 220"/>
                  <a:gd name="T72" fmla="*/ 440 w 480"/>
                  <a:gd name="T73" fmla="*/ 172 h 220"/>
                  <a:gd name="T74" fmla="*/ 452 w 480"/>
                  <a:gd name="T75" fmla="*/ 162 h 220"/>
                  <a:gd name="T76" fmla="*/ 462 w 480"/>
                  <a:gd name="T77" fmla="*/ 152 h 220"/>
                  <a:gd name="T78" fmla="*/ 470 w 480"/>
                  <a:gd name="T79" fmla="*/ 142 h 220"/>
                  <a:gd name="T80" fmla="*/ 476 w 480"/>
                  <a:gd name="T81" fmla="*/ 132 h 220"/>
                  <a:gd name="T82" fmla="*/ 478 w 480"/>
                  <a:gd name="T83" fmla="*/ 122 h 220"/>
                  <a:gd name="T84" fmla="*/ 480 w 480"/>
                  <a:gd name="T85" fmla="*/ 110 h 220"/>
                  <a:gd name="T86" fmla="*/ 480 w 480"/>
                  <a:gd name="T87" fmla="*/ 110 h 220"/>
                  <a:gd name="T88" fmla="*/ 478 w 480"/>
                  <a:gd name="T89" fmla="*/ 100 h 220"/>
                  <a:gd name="T90" fmla="*/ 476 w 480"/>
                  <a:gd name="T91" fmla="*/ 88 h 220"/>
                  <a:gd name="T92" fmla="*/ 470 w 480"/>
                  <a:gd name="T93" fmla="*/ 78 h 220"/>
                  <a:gd name="T94" fmla="*/ 462 w 480"/>
                  <a:gd name="T95" fmla="*/ 68 h 220"/>
                  <a:gd name="T96" fmla="*/ 452 w 480"/>
                  <a:gd name="T97" fmla="*/ 58 h 220"/>
                  <a:gd name="T98" fmla="*/ 440 w 480"/>
                  <a:gd name="T99" fmla="*/ 50 h 220"/>
                  <a:gd name="T100" fmla="*/ 426 w 480"/>
                  <a:gd name="T101" fmla="*/ 40 h 220"/>
                  <a:gd name="T102" fmla="*/ 410 w 480"/>
                  <a:gd name="T103" fmla="*/ 34 h 220"/>
                  <a:gd name="T104" fmla="*/ 392 w 480"/>
                  <a:gd name="T105" fmla="*/ 26 h 220"/>
                  <a:gd name="T106" fmla="*/ 374 w 480"/>
                  <a:gd name="T107" fmla="*/ 20 h 220"/>
                  <a:gd name="T108" fmla="*/ 334 w 480"/>
                  <a:gd name="T109" fmla="*/ 10 h 220"/>
                  <a:gd name="T110" fmla="*/ 288 w 480"/>
                  <a:gd name="T111" fmla="*/ 4 h 220"/>
                  <a:gd name="T112" fmla="*/ 240 w 480"/>
                  <a:gd name="T113" fmla="*/ 0 h 220"/>
                  <a:gd name="T114" fmla="*/ 240 w 480"/>
                  <a:gd name="T11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220">
                    <a:moveTo>
                      <a:pt x="240" y="0"/>
                    </a:moveTo>
                    <a:lnTo>
                      <a:pt x="240" y="0"/>
                    </a:lnTo>
                    <a:lnTo>
                      <a:pt x="192" y="4"/>
                    </a:lnTo>
                    <a:lnTo>
                      <a:pt x="146" y="10"/>
                    </a:lnTo>
                    <a:lnTo>
                      <a:pt x="106" y="20"/>
                    </a:lnTo>
                    <a:lnTo>
                      <a:pt x="88" y="26"/>
                    </a:lnTo>
                    <a:lnTo>
                      <a:pt x="70" y="34"/>
                    </a:lnTo>
                    <a:lnTo>
                      <a:pt x="54" y="40"/>
                    </a:lnTo>
                    <a:lnTo>
                      <a:pt x="42" y="50"/>
                    </a:lnTo>
                    <a:lnTo>
                      <a:pt x="30" y="58"/>
                    </a:lnTo>
                    <a:lnTo>
                      <a:pt x="20" y="68"/>
                    </a:lnTo>
                    <a:lnTo>
                      <a:pt x="10" y="78"/>
                    </a:lnTo>
                    <a:lnTo>
                      <a:pt x="6" y="88"/>
                    </a:lnTo>
                    <a:lnTo>
                      <a:pt x="2" y="100"/>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0"/>
                    </a:lnTo>
                    <a:lnTo>
                      <a:pt x="146" y="212"/>
                    </a:lnTo>
                    <a:lnTo>
                      <a:pt x="192" y="218"/>
                    </a:lnTo>
                    <a:lnTo>
                      <a:pt x="240" y="220"/>
                    </a:lnTo>
                    <a:lnTo>
                      <a:pt x="240" y="220"/>
                    </a:lnTo>
                    <a:lnTo>
                      <a:pt x="288" y="218"/>
                    </a:lnTo>
                    <a:lnTo>
                      <a:pt x="334" y="212"/>
                    </a:lnTo>
                    <a:lnTo>
                      <a:pt x="374" y="200"/>
                    </a:lnTo>
                    <a:lnTo>
                      <a:pt x="392" y="194"/>
                    </a:lnTo>
                    <a:lnTo>
                      <a:pt x="410" y="188"/>
                    </a:lnTo>
                    <a:lnTo>
                      <a:pt x="426" y="180"/>
                    </a:lnTo>
                    <a:lnTo>
                      <a:pt x="440" y="172"/>
                    </a:lnTo>
                    <a:lnTo>
                      <a:pt x="452" y="162"/>
                    </a:lnTo>
                    <a:lnTo>
                      <a:pt x="462" y="152"/>
                    </a:lnTo>
                    <a:lnTo>
                      <a:pt x="470" y="142"/>
                    </a:lnTo>
                    <a:lnTo>
                      <a:pt x="476" y="132"/>
                    </a:lnTo>
                    <a:lnTo>
                      <a:pt x="478" y="122"/>
                    </a:lnTo>
                    <a:lnTo>
                      <a:pt x="480" y="110"/>
                    </a:lnTo>
                    <a:lnTo>
                      <a:pt x="480" y="110"/>
                    </a:lnTo>
                    <a:lnTo>
                      <a:pt x="478" y="100"/>
                    </a:lnTo>
                    <a:lnTo>
                      <a:pt x="476" y="88"/>
                    </a:lnTo>
                    <a:lnTo>
                      <a:pt x="470" y="78"/>
                    </a:lnTo>
                    <a:lnTo>
                      <a:pt x="462" y="68"/>
                    </a:lnTo>
                    <a:lnTo>
                      <a:pt x="452" y="58"/>
                    </a:lnTo>
                    <a:lnTo>
                      <a:pt x="440" y="50"/>
                    </a:lnTo>
                    <a:lnTo>
                      <a:pt x="426" y="40"/>
                    </a:lnTo>
                    <a:lnTo>
                      <a:pt x="410" y="34"/>
                    </a:lnTo>
                    <a:lnTo>
                      <a:pt x="392" y="26"/>
                    </a:lnTo>
                    <a:lnTo>
                      <a:pt x="374" y="20"/>
                    </a:lnTo>
                    <a:lnTo>
                      <a:pt x="334" y="10"/>
                    </a:lnTo>
                    <a:lnTo>
                      <a:pt x="288" y="4"/>
                    </a:lnTo>
                    <a:lnTo>
                      <a:pt x="240" y="0"/>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39"/>
              <p:cNvSpPr>
                <a:spLocks/>
              </p:cNvSpPr>
              <p:nvPr/>
            </p:nvSpPr>
            <p:spPr bwMode="auto">
              <a:xfrm>
                <a:off x="6232525" y="6792913"/>
                <a:ext cx="635000" cy="257175"/>
              </a:xfrm>
              <a:custGeom>
                <a:avLst/>
                <a:gdLst>
                  <a:gd name="T0" fmla="*/ 200 w 400"/>
                  <a:gd name="T1" fmla="*/ 0 h 162"/>
                  <a:gd name="T2" fmla="*/ 200 w 400"/>
                  <a:gd name="T3" fmla="*/ 0 h 162"/>
                  <a:gd name="T4" fmla="*/ 160 w 400"/>
                  <a:gd name="T5" fmla="*/ 0 h 162"/>
                  <a:gd name="T6" fmla="*/ 122 w 400"/>
                  <a:gd name="T7" fmla="*/ 6 h 162"/>
                  <a:gd name="T8" fmla="*/ 88 w 400"/>
                  <a:gd name="T9" fmla="*/ 14 h 162"/>
                  <a:gd name="T10" fmla="*/ 58 w 400"/>
                  <a:gd name="T11" fmla="*/ 24 h 162"/>
                  <a:gd name="T12" fmla="*/ 34 w 400"/>
                  <a:gd name="T13" fmla="*/ 36 h 162"/>
                  <a:gd name="T14" fmla="*/ 24 w 400"/>
                  <a:gd name="T15" fmla="*/ 42 h 162"/>
                  <a:gd name="T16" fmla="*/ 16 w 400"/>
                  <a:gd name="T17" fmla="*/ 48 h 162"/>
                  <a:gd name="T18" fmla="*/ 10 w 400"/>
                  <a:gd name="T19" fmla="*/ 56 h 162"/>
                  <a:gd name="T20" fmla="*/ 4 w 400"/>
                  <a:gd name="T21" fmla="*/ 64 h 162"/>
                  <a:gd name="T22" fmla="*/ 2 w 400"/>
                  <a:gd name="T23" fmla="*/ 72 h 162"/>
                  <a:gd name="T24" fmla="*/ 0 w 400"/>
                  <a:gd name="T25" fmla="*/ 80 h 162"/>
                  <a:gd name="T26" fmla="*/ 0 w 400"/>
                  <a:gd name="T27" fmla="*/ 80 h 162"/>
                  <a:gd name="T28" fmla="*/ 2 w 400"/>
                  <a:gd name="T29" fmla="*/ 88 h 162"/>
                  <a:gd name="T30" fmla="*/ 4 w 400"/>
                  <a:gd name="T31" fmla="*/ 96 h 162"/>
                  <a:gd name="T32" fmla="*/ 10 w 400"/>
                  <a:gd name="T33" fmla="*/ 104 h 162"/>
                  <a:gd name="T34" fmla="*/ 16 w 400"/>
                  <a:gd name="T35" fmla="*/ 112 h 162"/>
                  <a:gd name="T36" fmla="*/ 24 w 400"/>
                  <a:gd name="T37" fmla="*/ 120 h 162"/>
                  <a:gd name="T38" fmla="*/ 34 w 400"/>
                  <a:gd name="T39" fmla="*/ 126 h 162"/>
                  <a:gd name="T40" fmla="*/ 58 w 400"/>
                  <a:gd name="T41" fmla="*/ 138 h 162"/>
                  <a:gd name="T42" fmla="*/ 88 w 400"/>
                  <a:gd name="T43" fmla="*/ 148 h 162"/>
                  <a:gd name="T44" fmla="*/ 122 w 400"/>
                  <a:gd name="T45" fmla="*/ 156 h 162"/>
                  <a:gd name="T46" fmla="*/ 160 w 400"/>
                  <a:gd name="T47" fmla="*/ 160 h 162"/>
                  <a:gd name="T48" fmla="*/ 200 w 400"/>
                  <a:gd name="T49" fmla="*/ 162 h 162"/>
                  <a:gd name="T50" fmla="*/ 200 w 400"/>
                  <a:gd name="T51" fmla="*/ 162 h 162"/>
                  <a:gd name="T52" fmla="*/ 240 w 400"/>
                  <a:gd name="T53" fmla="*/ 160 h 162"/>
                  <a:gd name="T54" fmla="*/ 278 w 400"/>
                  <a:gd name="T55" fmla="*/ 156 h 162"/>
                  <a:gd name="T56" fmla="*/ 312 w 400"/>
                  <a:gd name="T57" fmla="*/ 148 h 162"/>
                  <a:gd name="T58" fmla="*/ 342 w 400"/>
                  <a:gd name="T59" fmla="*/ 138 h 162"/>
                  <a:gd name="T60" fmla="*/ 366 w 400"/>
                  <a:gd name="T61" fmla="*/ 126 h 162"/>
                  <a:gd name="T62" fmla="*/ 376 w 400"/>
                  <a:gd name="T63" fmla="*/ 120 h 162"/>
                  <a:gd name="T64" fmla="*/ 384 w 400"/>
                  <a:gd name="T65" fmla="*/ 112 h 162"/>
                  <a:gd name="T66" fmla="*/ 392 w 400"/>
                  <a:gd name="T67" fmla="*/ 104 h 162"/>
                  <a:gd name="T68" fmla="*/ 396 w 400"/>
                  <a:gd name="T69" fmla="*/ 96 h 162"/>
                  <a:gd name="T70" fmla="*/ 400 w 400"/>
                  <a:gd name="T71" fmla="*/ 88 h 162"/>
                  <a:gd name="T72" fmla="*/ 400 w 400"/>
                  <a:gd name="T73" fmla="*/ 80 h 162"/>
                  <a:gd name="T74" fmla="*/ 400 w 400"/>
                  <a:gd name="T75" fmla="*/ 80 h 162"/>
                  <a:gd name="T76" fmla="*/ 400 w 400"/>
                  <a:gd name="T77" fmla="*/ 72 h 162"/>
                  <a:gd name="T78" fmla="*/ 396 w 400"/>
                  <a:gd name="T79" fmla="*/ 64 h 162"/>
                  <a:gd name="T80" fmla="*/ 392 w 400"/>
                  <a:gd name="T81" fmla="*/ 56 h 162"/>
                  <a:gd name="T82" fmla="*/ 384 w 400"/>
                  <a:gd name="T83" fmla="*/ 48 h 162"/>
                  <a:gd name="T84" fmla="*/ 376 w 400"/>
                  <a:gd name="T85" fmla="*/ 42 h 162"/>
                  <a:gd name="T86" fmla="*/ 366 w 400"/>
                  <a:gd name="T87" fmla="*/ 36 h 162"/>
                  <a:gd name="T88" fmla="*/ 342 w 400"/>
                  <a:gd name="T89" fmla="*/ 24 h 162"/>
                  <a:gd name="T90" fmla="*/ 312 w 400"/>
                  <a:gd name="T91" fmla="*/ 14 h 162"/>
                  <a:gd name="T92" fmla="*/ 278 w 400"/>
                  <a:gd name="T93" fmla="*/ 6 h 162"/>
                  <a:gd name="T94" fmla="*/ 240 w 400"/>
                  <a:gd name="T95" fmla="*/ 0 h 162"/>
                  <a:gd name="T96" fmla="*/ 200 w 400"/>
                  <a:gd name="T97" fmla="*/ 0 h 162"/>
                  <a:gd name="T98" fmla="*/ 200 w 400"/>
                  <a:gd name="T9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162">
                    <a:moveTo>
                      <a:pt x="200" y="0"/>
                    </a:moveTo>
                    <a:lnTo>
                      <a:pt x="200" y="0"/>
                    </a:lnTo>
                    <a:lnTo>
                      <a:pt x="160" y="0"/>
                    </a:lnTo>
                    <a:lnTo>
                      <a:pt x="122" y="6"/>
                    </a:lnTo>
                    <a:lnTo>
                      <a:pt x="88" y="14"/>
                    </a:lnTo>
                    <a:lnTo>
                      <a:pt x="58" y="24"/>
                    </a:lnTo>
                    <a:lnTo>
                      <a:pt x="34" y="36"/>
                    </a:lnTo>
                    <a:lnTo>
                      <a:pt x="24" y="42"/>
                    </a:lnTo>
                    <a:lnTo>
                      <a:pt x="16" y="48"/>
                    </a:lnTo>
                    <a:lnTo>
                      <a:pt x="10" y="56"/>
                    </a:lnTo>
                    <a:lnTo>
                      <a:pt x="4" y="64"/>
                    </a:lnTo>
                    <a:lnTo>
                      <a:pt x="2" y="72"/>
                    </a:lnTo>
                    <a:lnTo>
                      <a:pt x="0" y="80"/>
                    </a:lnTo>
                    <a:lnTo>
                      <a:pt x="0" y="80"/>
                    </a:lnTo>
                    <a:lnTo>
                      <a:pt x="2" y="88"/>
                    </a:lnTo>
                    <a:lnTo>
                      <a:pt x="4" y="96"/>
                    </a:lnTo>
                    <a:lnTo>
                      <a:pt x="10" y="104"/>
                    </a:lnTo>
                    <a:lnTo>
                      <a:pt x="16" y="112"/>
                    </a:lnTo>
                    <a:lnTo>
                      <a:pt x="24" y="120"/>
                    </a:lnTo>
                    <a:lnTo>
                      <a:pt x="34" y="126"/>
                    </a:lnTo>
                    <a:lnTo>
                      <a:pt x="58" y="138"/>
                    </a:lnTo>
                    <a:lnTo>
                      <a:pt x="88" y="148"/>
                    </a:lnTo>
                    <a:lnTo>
                      <a:pt x="122" y="156"/>
                    </a:lnTo>
                    <a:lnTo>
                      <a:pt x="160" y="160"/>
                    </a:lnTo>
                    <a:lnTo>
                      <a:pt x="200" y="162"/>
                    </a:lnTo>
                    <a:lnTo>
                      <a:pt x="200" y="162"/>
                    </a:lnTo>
                    <a:lnTo>
                      <a:pt x="240" y="160"/>
                    </a:lnTo>
                    <a:lnTo>
                      <a:pt x="278" y="156"/>
                    </a:lnTo>
                    <a:lnTo>
                      <a:pt x="312" y="148"/>
                    </a:lnTo>
                    <a:lnTo>
                      <a:pt x="342" y="138"/>
                    </a:lnTo>
                    <a:lnTo>
                      <a:pt x="366" y="126"/>
                    </a:lnTo>
                    <a:lnTo>
                      <a:pt x="376" y="120"/>
                    </a:lnTo>
                    <a:lnTo>
                      <a:pt x="384" y="112"/>
                    </a:lnTo>
                    <a:lnTo>
                      <a:pt x="392" y="104"/>
                    </a:lnTo>
                    <a:lnTo>
                      <a:pt x="396" y="96"/>
                    </a:lnTo>
                    <a:lnTo>
                      <a:pt x="400" y="88"/>
                    </a:lnTo>
                    <a:lnTo>
                      <a:pt x="400" y="80"/>
                    </a:lnTo>
                    <a:lnTo>
                      <a:pt x="400" y="80"/>
                    </a:lnTo>
                    <a:lnTo>
                      <a:pt x="400" y="72"/>
                    </a:lnTo>
                    <a:lnTo>
                      <a:pt x="396" y="64"/>
                    </a:lnTo>
                    <a:lnTo>
                      <a:pt x="392" y="56"/>
                    </a:lnTo>
                    <a:lnTo>
                      <a:pt x="384" y="48"/>
                    </a:lnTo>
                    <a:lnTo>
                      <a:pt x="376" y="42"/>
                    </a:lnTo>
                    <a:lnTo>
                      <a:pt x="366" y="36"/>
                    </a:lnTo>
                    <a:lnTo>
                      <a:pt x="342" y="24"/>
                    </a:lnTo>
                    <a:lnTo>
                      <a:pt x="312" y="14"/>
                    </a:lnTo>
                    <a:lnTo>
                      <a:pt x="278" y="6"/>
                    </a:lnTo>
                    <a:lnTo>
                      <a:pt x="240" y="0"/>
                    </a:lnTo>
                    <a:lnTo>
                      <a:pt x="200" y="0"/>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40"/>
              <p:cNvSpPr>
                <a:spLocks noEditPoints="1"/>
              </p:cNvSpPr>
              <p:nvPr/>
            </p:nvSpPr>
            <p:spPr bwMode="auto">
              <a:xfrm>
                <a:off x="6229350" y="6789738"/>
                <a:ext cx="641350" cy="263525"/>
              </a:xfrm>
              <a:custGeom>
                <a:avLst/>
                <a:gdLst>
                  <a:gd name="T0" fmla="*/ 212 w 404"/>
                  <a:gd name="T1" fmla="*/ 162 h 166"/>
                  <a:gd name="T2" fmla="*/ 192 w 404"/>
                  <a:gd name="T3" fmla="*/ 166 h 166"/>
                  <a:gd name="T4" fmla="*/ 222 w 404"/>
                  <a:gd name="T5" fmla="*/ 166 h 166"/>
                  <a:gd name="T6" fmla="*/ 222 w 404"/>
                  <a:gd name="T7" fmla="*/ 166 h 166"/>
                  <a:gd name="T8" fmla="*/ 164 w 404"/>
                  <a:gd name="T9" fmla="*/ 160 h 166"/>
                  <a:gd name="T10" fmla="*/ 250 w 404"/>
                  <a:gd name="T11" fmla="*/ 160 h 166"/>
                  <a:gd name="T12" fmla="*/ 154 w 404"/>
                  <a:gd name="T13" fmla="*/ 164 h 166"/>
                  <a:gd name="T14" fmla="*/ 260 w 404"/>
                  <a:gd name="T15" fmla="*/ 162 h 166"/>
                  <a:gd name="T16" fmla="*/ 260 w 404"/>
                  <a:gd name="T17" fmla="*/ 162 h 166"/>
                  <a:gd name="T18" fmla="*/ 126 w 404"/>
                  <a:gd name="T19" fmla="*/ 156 h 166"/>
                  <a:gd name="T20" fmla="*/ 288 w 404"/>
                  <a:gd name="T21" fmla="*/ 154 h 166"/>
                  <a:gd name="T22" fmla="*/ 116 w 404"/>
                  <a:gd name="T23" fmla="*/ 158 h 166"/>
                  <a:gd name="T24" fmla="*/ 298 w 404"/>
                  <a:gd name="T25" fmla="*/ 156 h 166"/>
                  <a:gd name="T26" fmla="*/ 298 w 404"/>
                  <a:gd name="T27" fmla="*/ 156 h 166"/>
                  <a:gd name="T28" fmla="*/ 88 w 404"/>
                  <a:gd name="T29" fmla="*/ 148 h 166"/>
                  <a:gd name="T30" fmla="*/ 324 w 404"/>
                  <a:gd name="T31" fmla="*/ 146 h 166"/>
                  <a:gd name="T32" fmla="*/ 78 w 404"/>
                  <a:gd name="T33" fmla="*/ 148 h 166"/>
                  <a:gd name="T34" fmla="*/ 334 w 404"/>
                  <a:gd name="T35" fmla="*/ 146 h 166"/>
                  <a:gd name="T36" fmla="*/ 334 w 404"/>
                  <a:gd name="T37" fmla="*/ 146 h 166"/>
                  <a:gd name="T38" fmla="*/ 52 w 404"/>
                  <a:gd name="T39" fmla="*/ 134 h 166"/>
                  <a:gd name="T40" fmla="*/ 360 w 404"/>
                  <a:gd name="T41" fmla="*/ 130 h 166"/>
                  <a:gd name="T42" fmla="*/ 42 w 404"/>
                  <a:gd name="T43" fmla="*/ 134 h 166"/>
                  <a:gd name="T44" fmla="*/ 370 w 404"/>
                  <a:gd name="T45" fmla="*/ 128 h 166"/>
                  <a:gd name="T46" fmla="*/ 370 w 404"/>
                  <a:gd name="T47" fmla="*/ 128 h 166"/>
                  <a:gd name="T48" fmla="*/ 20 w 404"/>
                  <a:gd name="T49" fmla="*/ 114 h 166"/>
                  <a:gd name="T50" fmla="*/ 390 w 404"/>
                  <a:gd name="T51" fmla="*/ 108 h 166"/>
                  <a:gd name="T52" fmla="*/ 12 w 404"/>
                  <a:gd name="T53" fmla="*/ 110 h 166"/>
                  <a:gd name="T54" fmla="*/ 398 w 404"/>
                  <a:gd name="T55" fmla="*/ 102 h 166"/>
                  <a:gd name="T56" fmla="*/ 398 w 404"/>
                  <a:gd name="T57" fmla="*/ 102 h 166"/>
                  <a:gd name="T58" fmla="*/ 4 w 404"/>
                  <a:gd name="T59" fmla="*/ 82 h 166"/>
                  <a:gd name="T60" fmla="*/ 402 w 404"/>
                  <a:gd name="T61" fmla="*/ 82 h 166"/>
                  <a:gd name="T62" fmla="*/ 404 w 404"/>
                  <a:gd name="T63" fmla="*/ 82 h 166"/>
                  <a:gd name="T64" fmla="*/ 8 w 404"/>
                  <a:gd name="T65" fmla="*/ 64 h 166"/>
                  <a:gd name="T66" fmla="*/ 390 w 404"/>
                  <a:gd name="T67" fmla="*/ 58 h 166"/>
                  <a:gd name="T68" fmla="*/ 12 w 404"/>
                  <a:gd name="T69" fmla="*/ 56 h 166"/>
                  <a:gd name="T70" fmla="*/ 14 w 404"/>
                  <a:gd name="T71" fmla="*/ 58 h 166"/>
                  <a:gd name="T72" fmla="*/ 386 w 404"/>
                  <a:gd name="T73" fmla="*/ 48 h 166"/>
                  <a:gd name="T74" fmla="*/ 36 w 404"/>
                  <a:gd name="T75" fmla="*/ 40 h 166"/>
                  <a:gd name="T76" fmla="*/ 360 w 404"/>
                  <a:gd name="T77" fmla="*/ 34 h 166"/>
                  <a:gd name="T78" fmla="*/ 42 w 404"/>
                  <a:gd name="T79" fmla="*/ 32 h 166"/>
                  <a:gd name="T80" fmla="*/ 44 w 404"/>
                  <a:gd name="T81" fmla="*/ 34 h 166"/>
                  <a:gd name="T82" fmla="*/ 354 w 404"/>
                  <a:gd name="T83" fmla="*/ 28 h 166"/>
                  <a:gd name="T84" fmla="*/ 70 w 404"/>
                  <a:gd name="T85" fmla="*/ 24 h 166"/>
                  <a:gd name="T86" fmla="*/ 326 w 404"/>
                  <a:gd name="T87" fmla="*/ 20 h 166"/>
                  <a:gd name="T88" fmla="*/ 78 w 404"/>
                  <a:gd name="T89" fmla="*/ 16 h 166"/>
                  <a:gd name="T90" fmla="*/ 80 w 404"/>
                  <a:gd name="T91" fmla="*/ 20 h 166"/>
                  <a:gd name="T92" fmla="*/ 318 w 404"/>
                  <a:gd name="T93" fmla="*/ 14 h 166"/>
                  <a:gd name="T94" fmla="*/ 106 w 404"/>
                  <a:gd name="T95" fmla="*/ 12 h 166"/>
                  <a:gd name="T96" fmla="*/ 288 w 404"/>
                  <a:gd name="T97" fmla="*/ 10 h 166"/>
                  <a:gd name="T98" fmla="*/ 116 w 404"/>
                  <a:gd name="T99" fmla="*/ 8 h 166"/>
                  <a:gd name="T100" fmla="*/ 116 w 404"/>
                  <a:gd name="T101" fmla="*/ 10 h 166"/>
                  <a:gd name="T102" fmla="*/ 280 w 404"/>
                  <a:gd name="T103" fmla="*/ 6 h 166"/>
                  <a:gd name="T104" fmla="*/ 144 w 404"/>
                  <a:gd name="T105" fmla="*/ 6 h 166"/>
                  <a:gd name="T106" fmla="*/ 250 w 404"/>
                  <a:gd name="T107" fmla="*/ 6 h 166"/>
                  <a:gd name="T108" fmla="*/ 154 w 404"/>
                  <a:gd name="T109" fmla="*/ 2 h 166"/>
                  <a:gd name="T110" fmla="*/ 154 w 404"/>
                  <a:gd name="T111" fmla="*/ 6 h 166"/>
                  <a:gd name="T112" fmla="*/ 242 w 404"/>
                  <a:gd name="T113" fmla="*/ 2 h 166"/>
                  <a:gd name="T114" fmla="*/ 182 w 404"/>
                  <a:gd name="T115" fmla="*/ 4 h 166"/>
                  <a:gd name="T116" fmla="*/ 212 w 404"/>
                  <a:gd name="T117" fmla="*/ 2 h 166"/>
                  <a:gd name="T118" fmla="*/ 192 w 404"/>
                  <a:gd name="T119" fmla="*/ 0 h 166"/>
                  <a:gd name="T120" fmla="*/ 202 w 404"/>
                  <a:gd name="T121" fmla="*/ 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4" h="166">
                    <a:moveTo>
                      <a:pt x="202" y="166"/>
                    </a:moveTo>
                    <a:lnTo>
                      <a:pt x="202" y="164"/>
                    </a:lnTo>
                    <a:lnTo>
                      <a:pt x="202" y="162"/>
                    </a:lnTo>
                    <a:lnTo>
                      <a:pt x="202" y="162"/>
                    </a:lnTo>
                    <a:lnTo>
                      <a:pt x="202" y="162"/>
                    </a:lnTo>
                    <a:lnTo>
                      <a:pt x="212" y="162"/>
                    </a:lnTo>
                    <a:lnTo>
                      <a:pt x="212" y="166"/>
                    </a:lnTo>
                    <a:lnTo>
                      <a:pt x="212" y="166"/>
                    </a:lnTo>
                    <a:lnTo>
                      <a:pt x="202" y="166"/>
                    </a:lnTo>
                    <a:lnTo>
                      <a:pt x="202" y="166"/>
                    </a:lnTo>
                    <a:close/>
                    <a:moveTo>
                      <a:pt x="192" y="166"/>
                    </a:moveTo>
                    <a:lnTo>
                      <a:pt x="192" y="166"/>
                    </a:lnTo>
                    <a:lnTo>
                      <a:pt x="182" y="166"/>
                    </a:lnTo>
                    <a:lnTo>
                      <a:pt x="182" y="162"/>
                    </a:lnTo>
                    <a:lnTo>
                      <a:pt x="182" y="162"/>
                    </a:lnTo>
                    <a:lnTo>
                      <a:pt x="192" y="162"/>
                    </a:lnTo>
                    <a:lnTo>
                      <a:pt x="192" y="166"/>
                    </a:lnTo>
                    <a:close/>
                    <a:moveTo>
                      <a:pt x="222" y="166"/>
                    </a:moveTo>
                    <a:lnTo>
                      <a:pt x="222" y="162"/>
                    </a:lnTo>
                    <a:lnTo>
                      <a:pt x="222" y="162"/>
                    </a:lnTo>
                    <a:lnTo>
                      <a:pt x="230" y="162"/>
                    </a:lnTo>
                    <a:lnTo>
                      <a:pt x="230" y="164"/>
                    </a:lnTo>
                    <a:lnTo>
                      <a:pt x="230" y="164"/>
                    </a:lnTo>
                    <a:lnTo>
                      <a:pt x="222" y="166"/>
                    </a:lnTo>
                    <a:lnTo>
                      <a:pt x="222" y="166"/>
                    </a:lnTo>
                    <a:close/>
                    <a:moveTo>
                      <a:pt x="172" y="164"/>
                    </a:moveTo>
                    <a:lnTo>
                      <a:pt x="172" y="164"/>
                    </a:lnTo>
                    <a:lnTo>
                      <a:pt x="164" y="164"/>
                    </a:lnTo>
                    <a:lnTo>
                      <a:pt x="164" y="160"/>
                    </a:lnTo>
                    <a:lnTo>
                      <a:pt x="164" y="160"/>
                    </a:lnTo>
                    <a:lnTo>
                      <a:pt x="174" y="162"/>
                    </a:lnTo>
                    <a:lnTo>
                      <a:pt x="172" y="164"/>
                    </a:lnTo>
                    <a:close/>
                    <a:moveTo>
                      <a:pt x="240" y="164"/>
                    </a:moveTo>
                    <a:lnTo>
                      <a:pt x="240" y="160"/>
                    </a:lnTo>
                    <a:lnTo>
                      <a:pt x="240" y="160"/>
                    </a:lnTo>
                    <a:lnTo>
                      <a:pt x="250" y="160"/>
                    </a:lnTo>
                    <a:lnTo>
                      <a:pt x="250" y="164"/>
                    </a:lnTo>
                    <a:lnTo>
                      <a:pt x="250" y="164"/>
                    </a:lnTo>
                    <a:lnTo>
                      <a:pt x="240" y="164"/>
                    </a:lnTo>
                    <a:lnTo>
                      <a:pt x="240" y="164"/>
                    </a:lnTo>
                    <a:close/>
                    <a:moveTo>
                      <a:pt x="154" y="164"/>
                    </a:moveTo>
                    <a:lnTo>
                      <a:pt x="154" y="164"/>
                    </a:lnTo>
                    <a:lnTo>
                      <a:pt x="144" y="162"/>
                    </a:lnTo>
                    <a:lnTo>
                      <a:pt x="144" y="158"/>
                    </a:lnTo>
                    <a:lnTo>
                      <a:pt x="144" y="158"/>
                    </a:lnTo>
                    <a:lnTo>
                      <a:pt x="154" y="160"/>
                    </a:lnTo>
                    <a:lnTo>
                      <a:pt x="154" y="164"/>
                    </a:lnTo>
                    <a:close/>
                    <a:moveTo>
                      <a:pt x="260" y="162"/>
                    </a:moveTo>
                    <a:lnTo>
                      <a:pt x="260" y="158"/>
                    </a:lnTo>
                    <a:lnTo>
                      <a:pt x="260" y="158"/>
                    </a:lnTo>
                    <a:lnTo>
                      <a:pt x="268" y="158"/>
                    </a:lnTo>
                    <a:lnTo>
                      <a:pt x="270" y="160"/>
                    </a:lnTo>
                    <a:lnTo>
                      <a:pt x="270" y="160"/>
                    </a:lnTo>
                    <a:lnTo>
                      <a:pt x="260" y="162"/>
                    </a:lnTo>
                    <a:lnTo>
                      <a:pt x="260" y="162"/>
                    </a:lnTo>
                    <a:close/>
                    <a:moveTo>
                      <a:pt x="134" y="160"/>
                    </a:moveTo>
                    <a:lnTo>
                      <a:pt x="134" y="160"/>
                    </a:lnTo>
                    <a:lnTo>
                      <a:pt x="126" y="160"/>
                    </a:lnTo>
                    <a:lnTo>
                      <a:pt x="126" y="156"/>
                    </a:lnTo>
                    <a:lnTo>
                      <a:pt x="126" y="156"/>
                    </a:lnTo>
                    <a:lnTo>
                      <a:pt x="136" y="158"/>
                    </a:lnTo>
                    <a:lnTo>
                      <a:pt x="134" y="160"/>
                    </a:lnTo>
                    <a:close/>
                    <a:moveTo>
                      <a:pt x="278" y="160"/>
                    </a:moveTo>
                    <a:lnTo>
                      <a:pt x="278" y="156"/>
                    </a:lnTo>
                    <a:lnTo>
                      <a:pt x="278" y="156"/>
                    </a:lnTo>
                    <a:lnTo>
                      <a:pt x="288" y="154"/>
                    </a:lnTo>
                    <a:lnTo>
                      <a:pt x="288" y="158"/>
                    </a:lnTo>
                    <a:lnTo>
                      <a:pt x="288" y="158"/>
                    </a:lnTo>
                    <a:lnTo>
                      <a:pt x="278" y="160"/>
                    </a:lnTo>
                    <a:lnTo>
                      <a:pt x="278" y="160"/>
                    </a:lnTo>
                    <a:close/>
                    <a:moveTo>
                      <a:pt x="116" y="158"/>
                    </a:moveTo>
                    <a:lnTo>
                      <a:pt x="116" y="158"/>
                    </a:lnTo>
                    <a:lnTo>
                      <a:pt x="106" y="156"/>
                    </a:lnTo>
                    <a:lnTo>
                      <a:pt x="106" y="152"/>
                    </a:lnTo>
                    <a:lnTo>
                      <a:pt x="106" y="152"/>
                    </a:lnTo>
                    <a:lnTo>
                      <a:pt x="116" y="154"/>
                    </a:lnTo>
                    <a:lnTo>
                      <a:pt x="116" y="158"/>
                    </a:lnTo>
                    <a:close/>
                    <a:moveTo>
                      <a:pt x="298" y="156"/>
                    </a:moveTo>
                    <a:lnTo>
                      <a:pt x="298" y="152"/>
                    </a:lnTo>
                    <a:lnTo>
                      <a:pt x="298" y="152"/>
                    </a:lnTo>
                    <a:lnTo>
                      <a:pt x="306" y="150"/>
                    </a:lnTo>
                    <a:lnTo>
                      <a:pt x="308" y="154"/>
                    </a:lnTo>
                    <a:lnTo>
                      <a:pt x="308" y="154"/>
                    </a:lnTo>
                    <a:lnTo>
                      <a:pt x="298" y="156"/>
                    </a:lnTo>
                    <a:lnTo>
                      <a:pt x="298" y="156"/>
                    </a:lnTo>
                    <a:close/>
                    <a:moveTo>
                      <a:pt x="96" y="154"/>
                    </a:moveTo>
                    <a:lnTo>
                      <a:pt x="96" y="154"/>
                    </a:lnTo>
                    <a:lnTo>
                      <a:pt x="88" y="150"/>
                    </a:lnTo>
                    <a:lnTo>
                      <a:pt x="88" y="148"/>
                    </a:lnTo>
                    <a:lnTo>
                      <a:pt x="88" y="148"/>
                    </a:lnTo>
                    <a:lnTo>
                      <a:pt x="98" y="150"/>
                    </a:lnTo>
                    <a:lnTo>
                      <a:pt x="96" y="154"/>
                    </a:lnTo>
                    <a:close/>
                    <a:moveTo>
                      <a:pt x="316" y="150"/>
                    </a:moveTo>
                    <a:lnTo>
                      <a:pt x="316" y="148"/>
                    </a:lnTo>
                    <a:lnTo>
                      <a:pt x="316" y="148"/>
                    </a:lnTo>
                    <a:lnTo>
                      <a:pt x="324" y="146"/>
                    </a:lnTo>
                    <a:lnTo>
                      <a:pt x="326" y="148"/>
                    </a:lnTo>
                    <a:lnTo>
                      <a:pt x="326" y="148"/>
                    </a:lnTo>
                    <a:lnTo>
                      <a:pt x="316" y="150"/>
                    </a:lnTo>
                    <a:lnTo>
                      <a:pt x="316" y="150"/>
                    </a:lnTo>
                    <a:close/>
                    <a:moveTo>
                      <a:pt x="78" y="148"/>
                    </a:moveTo>
                    <a:lnTo>
                      <a:pt x="78" y="148"/>
                    </a:lnTo>
                    <a:lnTo>
                      <a:pt x="68" y="144"/>
                    </a:lnTo>
                    <a:lnTo>
                      <a:pt x="70" y="142"/>
                    </a:lnTo>
                    <a:lnTo>
                      <a:pt x="70" y="142"/>
                    </a:lnTo>
                    <a:lnTo>
                      <a:pt x="80" y="144"/>
                    </a:lnTo>
                    <a:lnTo>
                      <a:pt x="78" y="148"/>
                    </a:lnTo>
                    <a:close/>
                    <a:moveTo>
                      <a:pt x="334" y="146"/>
                    </a:moveTo>
                    <a:lnTo>
                      <a:pt x="334" y="142"/>
                    </a:lnTo>
                    <a:lnTo>
                      <a:pt x="334" y="142"/>
                    </a:lnTo>
                    <a:lnTo>
                      <a:pt x="342" y="138"/>
                    </a:lnTo>
                    <a:lnTo>
                      <a:pt x="344" y="142"/>
                    </a:lnTo>
                    <a:lnTo>
                      <a:pt x="344" y="142"/>
                    </a:lnTo>
                    <a:lnTo>
                      <a:pt x="334" y="146"/>
                    </a:lnTo>
                    <a:lnTo>
                      <a:pt x="334" y="146"/>
                    </a:lnTo>
                    <a:close/>
                    <a:moveTo>
                      <a:pt x="60" y="142"/>
                    </a:moveTo>
                    <a:lnTo>
                      <a:pt x="60" y="142"/>
                    </a:lnTo>
                    <a:lnTo>
                      <a:pt x="50" y="138"/>
                    </a:lnTo>
                    <a:lnTo>
                      <a:pt x="52" y="134"/>
                    </a:lnTo>
                    <a:lnTo>
                      <a:pt x="52" y="134"/>
                    </a:lnTo>
                    <a:lnTo>
                      <a:pt x="62" y="138"/>
                    </a:lnTo>
                    <a:lnTo>
                      <a:pt x="60" y="142"/>
                    </a:lnTo>
                    <a:close/>
                    <a:moveTo>
                      <a:pt x="352" y="138"/>
                    </a:moveTo>
                    <a:lnTo>
                      <a:pt x="352" y="134"/>
                    </a:lnTo>
                    <a:lnTo>
                      <a:pt x="352" y="134"/>
                    </a:lnTo>
                    <a:lnTo>
                      <a:pt x="360" y="130"/>
                    </a:lnTo>
                    <a:lnTo>
                      <a:pt x="362" y="134"/>
                    </a:lnTo>
                    <a:lnTo>
                      <a:pt x="362" y="134"/>
                    </a:lnTo>
                    <a:lnTo>
                      <a:pt x="352" y="138"/>
                    </a:lnTo>
                    <a:lnTo>
                      <a:pt x="352" y="138"/>
                    </a:lnTo>
                    <a:close/>
                    <a:moveTo>
                      <a:pt x="42" y="134"/>
                    </a:moveTo>
                    <a:lnTo>
                      <a:pt x="42" y="134"/>
                    </a:lnTo>
                    <a:lnTo>
                      <a:pt x="34" y="128"/>
                    </a:lnTo>
                    <a:lnTo>
                      <a:pt x="36" y="126"/>
                    </a:lnTo>
                    <a:lnTo>
                      <a:pt x="36" y="126"/>
                    </a:lnTo>
                    <a:lnTo>
                      <a:pt x="44" y="130"/>
                    </a:lnTo>
                    <a:lnTo>
                      <a:pt x="42" y="134"/>
                    </a:lnTo>
                    <a:close/>
                    <a:moveTo>
                      <a:pt x="370" y="128"/>
                    </a:moveTo>
                    <a:lnTo>
                      <a:pt x="368" y="126"/>
                    </a:lnTo>
                    <a:lnTo>
                      <a:pt x="368" y="126"/>
                    </a:lnTo>
                    <a:lnTo>
                      <a:pt x="376" y="120"/>
                    </a:lnTo>
                    <a:lnTo>
                      <a:pt x="378" y="124"/>
                    </a:lnTo>
                    <a:lnTo>
                      <a:pt x="378" y="124"/>
                    </a:lnTo>
                    <a:lnTo>
                      <a:pt x="370" y="128"/>
                    </a:lnTo>
                    <a:lnTo>
                      <a:pt x="370" y="128"/>
                    </a:lnTo>
                    <a:close/>
                    <a:moveTo>
                      <a:pt x="26" y="122"/>
                    </a:moveTo>
                    <a:lnTo>
                      <a:pt x="26" y="122"/>
                    </a:lnTo>
                    <a:lnTo>
                      <a:pt x="18" y="116"/>
                    </a:lnTo>
                    <a:lnTo>
                      <a:pt x="20" y="114"/>
                    </a:lnTo>
                    <a:lnTo>
                      <a:pt x="20" y="114"/>
                    </a:lnTo>
                    <a:lnTo>
                      <a:pt x="28" y="120"/>
                    </a:lnTo>
                    <a:lnTo>
                      <a:pt x="26" y="122"/>
                    </a:lnTo>
                    <a:close/>
                    <a:moveTo>
                      <a:pt x="386" y="116"/>
                    </a:moveTo>
                    <a:lnTo>
                      <a:pt x="384" y="114"/>
                    </a:lnTo>
                    <a:lnTo>
                      <a:pt x="384" y="114"/>
                    </a:lnTo>
                    <a:lnTo>
                      <a:pt x="390" y="108"/>
                    </a:lnTo>
                    <a:lnTo>
                      <a:pt x="392" y="110"/>
                    </a:lnTo>
                    <a:lnTo>
                      <a:pt x="392" y="110"/>
                    </a:lnTo>
                    <a:lnTo>
                      <a:pt x="386" y="116"/>
                    </a:lnTo>
                    <a:lnTo>
                      <a:pt x="386" y="116"/>
                    </a:lnTo>
                    <a:close/>
                    <a:moveTo>
                      <a:pt x="12" y="110"/>
                    </a:moveTo>
                    <a:lnTo>
                      <a:pt x="12" y="110"/>
                    </a:lnTo>
                    <a:lnTo>
                      <a:pt x="6" y="102"/>
                    </a:lnTo>
                    <a:lnTo>
                      <a:pt x="8" y="100"/>
                    </a:lnTo>
                    <a:lnTo>
                      <a:pt x="8" y="100"/>
                    </a:lnTo>
                    <a:lnTo>
                      <a:pt x="14" y="108"/>
                    </a:lnTo>
                    <a:lnTo>
                      <a:pt x="12" y="110"/>
                    </a:lnTo>
                    <a:close/>
                    <a:moveTo>
                      <a:pt x="398" y="102"/>
                    </a:moveTo>
                    <a:lnTo>
                      <a:pt x="396" y="100"/>
                    </a:lnTo>
                    <a:lnTo>
                      <a:pt x="396" y="100"/>
                    </a:lnTo>
                    <a:lnTo>
                      <a:pt x="400" y="92"/>
                    </a:lnTo>
                    <a:lnTo>
                      <a:pt x="402" y="92"/>
                    </a:lnTo>
                    <a:lnTo>
                      <a:pt x="402" y="92"/>
                    </a:lnTo>
                    <a:lnTo>
                      <a:pt x="398" y="102"/>
                    </a:lnTo>
                    <a:lnTo>
                      <a:pt x="398" y="102"/>
                    </a:lnTo>
                    <a:close/>
                    <a:moveTo>
                      <a:pt x="2" y="92"/>
                    </a:moveTo>
                    <a:lnTo>
                      <a:pt x="2" y="92"/>
                    </a:lnTo>
                    <a:lnTo>
                      <a:pt x="0" y="82"/>
                    </a:lnTo>
                    <a:lnTo>
                      <a:pt x="4" y="82"/>
                    </a:lnTo>
                    <a:lnTo>
                      <a:pt x="4" y="82"/>
                    </a:lnTo>
                    <a:lnTo>
                      <a:pt x="4" y="82"/>
                    </a:lnTo>
                    <a:lnTo>
                      <a:pt x="6" y="92"/>
                    </a:lnTo>
                    <a:lnTo>
                      <a:pt x="2" y="92"/>
                    </a:lnTo>
                    <a:close/>
                    <a:moveTo>
                      <a:pt x="404" y="82"/>
                    </a:moveTo>
                    <a:lnTo>
                      <a:pt x="400" y="82"/>
                    </a:lnTo>
                    <a:lnTo>
                      <a:pt x="402" y="82"/>
                    </a:lnTo>
                    <a:lnTo>
                      <a:pt x="400" y="82"/>
                    </a:lnTo>
                    <a:lnTo>
                      <a:pt x="400" y="82"/>
                    </a:lnTo>
                    <a:lnTo>
                      <a:pt x="400" y="74"/>
                    </a:lnTo>
                    <a:lnTo>
                      <a:pt x="402" y="72"/>
                    </a:lnTo>
                    <a:lnTo>
                      <a:pt x="402" y="72"/>
                    </a:lnTo>
                    <a:lnTo>
                      <a:pt x="404" y="82"/>
                    </a:lnTo>
                    <a:lnTo>
                      <a:pt x="404" y="82"/>
                    </a:lnTo>
                    <a:close/>
                    <a:moveTo>
                      <a:pt x="6" y="74"/>
                    </a:moveTo>
                    <a:lnTo>
                      <a:pt x="2" y="72"/>
                    </a:lnTo>
                    <a:lnTo>
                      <a:pt x="2" y="72"/>
                    </a:lnTo>
                    <a:lnTo>
                      <a:pt x="6" y="64"/>
                    </a:lnTo>
                    <a:lnTo>
                      <a:pt x="8" y="64"/>
                    </a:lnTo>
                    <a:lnTo>
                      <a:pt x="8" y="64"/>
                    </a:lnTo>
                    <a:lnTo>
                      <a:pt x="6" y="74"/>
                    </a:lnTo>
                    <a:lnTo>
                      <a:pt x="6" y="74"/>
                    </a:lnTo>
                    <a:close/>
                    <a:moveTo>
                      <a:pt x="396" y="66"/>
                    </a:moveTo>
                    <a:lnTo>
                      <a:pt x="396" y="66"/>
                    </a:lnTo>
                    <a:lnTo>
                      <a:pt x="390" y="58"/>
                    </a:lnTo>
                    <a:lnTo>
                      <a:pt x="392" y="56"/>
                    </a:lnTo>
                    <a:lnTo>
                      <a:pt x="392" y="56"/>
                    </a:lnTo>
                    <a:lnTo>
                      <a:pt x="398" y="64"/>
                    </a:lnTo>
                    <a:lnTo>
                      <a:pt x="396" y="66"/>
                    </a:lnTo>
                    <a:close/>
                    <a:moveTo>
                      <a:pt x="14" y="58"/>
                    </a:moveTo>
                    <a:lnTo>
                      <a:pt x="12" y="56"/>
                    </a:lnTo>
                    <a:lnTo>
                      <a:pt x="12" y="56"/>
                    </a:lnTo>
                    <a:lnTo>
                      <a:pt x="18" y="48"/>
                    </a:lnTo>
                    <a:lnTo>
                      <a:pt x="20" y="50"/>
                    </a:lnTo>
                    <a:lnTo>
                      <a:pt x="20" y="50"/>
                    </a:lnTo>
                    <a:lnTo>
                      <a:pt x="14" y="58"/>
                    </a:lnTo>
                    <a:lnTo>
                      <a:pt x="14" y="58"/>
                    </a:lnTo>
                    <a:close/>
                    <a:moveTo>
                      <a:pt x="384" y="50"/>
                    </a:moveTo>
                    <a:lnTo>
                      <a:pt x="384" y="50"/>
                    </a:lnTo>
                    <a:lnTo>
                      <a:pt x="376" y="44"/>
                    </a:lnTo>
                    <a:lnTo>
                      <a:pt x="378" y="42"/>
                    </a:lnTo>
                    <a:lnTo>
                      <a:pt x="378" y="42"/>
                    </a:lnTo>
                    <a:lnTo>
                      <a:pt x="386" y="48"/>
                    </a:lnTo>
                    <a:lnTo>
                      <a:pt x="384" y="50"/>
                    </a:lnTo>
                    <a:close/>
                    <a:moveTo>
                      <a:pt x="28" y="44"/>
                    </a:moveTo>
                    <a:lnTo>
                      <a:pt x="26" y="42"/>
                    </a:lnTo>
                    <a:lnTo>
                      <a:pt x="26" y="42"/>
                    </a:lnTo>
                    <a:lnTo>
                      <a:pt x="34" y="36"/>
                    </a:lnTo>
                    <a:lnTo>
                      <a:pt x="36" y="40"/>
                    </a:lnTo>
                    <a:lnTo>
                      <a:pt x="36" y="40"/>
                    </a:lnTo>
                    <a:lnTo>
                      <a:pt x="28" y="44"/>
                    </a:lnTo>
                    <a:lnTo>
                      <a:pt x="28" y="44"/>
                    </a:lnTo>
                    <a:close/>
                    <a:moveTo>
                      <a:pt x="368" y="40"/>
                    </a:moveTo>
                    <a:lnTo>
                      <a:pt x="368" y="40"/>
                    </a:lnTo>
                    <a:lnTo>
                      <a:pt x="360" y="34"/>
                    </a:lnTo>
                    <a:lnTo>
                      <a:pt x="362" y="32"/>
                    </a:lnTo>
                    <a:lnTo>
                      <a:pt x="362" y="32"/>
                    </a:lnTo>
                    <a:lnTo>
                      <a:pt x="370" y="36"/>
                    </a:lnTo>
                    <a:lnTo>
                      <a:pt x="368" y="40"/>
                    </a:lnTo>
                    <a:close/>
                    <a:moveTo>
                      <a:pt x="44" y="34"/>
                    </a:moveTo>
                    <a:lnTo>
                      <a:pt x="42" y="32"/>
                    </a:lnTo>
                    <a:lnTo>
                      <a:pt x="42" y="32"/>
                    </a:lnTo>
                    <a:lnTo>
                      <a:pt x="52" y="28"/>
                    </a:lnTo>
                    <a:lnTo>
                      <a:pt x="52" y="30"/>
                    </a:lnTo>
                    <a:lnTo>
                      <a:pt x="52" y="30"/>
                    </a:lnTo>
                    <a:lnTo>
                      <a:pt x="44" y="34"/>
                    </a:lnTo>
                    <a:lnTo>
                      <a:pt x="44" y="34"/>
                    </a:lnTo>
                    <a:close/>
                    <a:moveTo>
                      <a:pt x="352" y="30"/>
                    </a:moveTo>
                    <a:lnTo>
                      <a:pt x="352" y="30"/>
                    </a:lnTo>
                    <a:lnTo>
                      <a:pt x="344" y="26"/>
                    </a:lnTo>
                    <a:lnTo>
                      <a:pt x="344" y="24"/>
                    </a:lnTo>
                    <a:lnTo>
                      <a:pt x="344" y="24"/>
                    </a:lnTo>
                    <a:lnTo>
                      <a:pt x="354" y="28"/>
                    </a:lnTo>
                    <a:lnTo>
                      <a:pt x="352" y="30"/>
                    </a:lnTo>
                    <a:close/>
                    <a:moveTo>
                      <a:pt x="62" y="26"/>
                    </a:moveTo>
                    <a:lnTo>
                      <a:pt x="60" y="24"/>
                    </a:lnTo>
                    <a:lnTo>
                      <a:pt x="60" y="24"/>
                    </a:lnTo>
                    <a:lnTo>
                      <a:pt x="70" y="20"/>
                    </a:lnTo>
                    <a:lnTo>
                      <a:pt x="70" y="24"/>
                    </a:lnTo>
                    <a:lnTo>
                      <a:pt x="70" y="24"/>
                    </a:lnTo>
                    <a:lnTo>
                      <a:pt x="62" y="26"/>
                    </a:lnTo>
                    <a:lnTo>
                      <a:pt x="62" y="26"/>
                    </a:lnTo>
                    <a:close/>
                    <a:moveTo>
                      <a:pt x="334" y="24"/>
                    </a:moveTo>
                    <a:lnTo>
                      <a:pt x="334" y="24"/>
                    </a:lnTo>
                    <a:lnTo>
                      <a:pt x="326" y="20"/>
                    </a:lnTo>
                    <a:lnTo>
                      <a:pt x="326" y="18"/>
                    </a:lnTo>
                    <a:lnTo>
                      <a:pt x="326" y="18"/>
                    </a:lnTo>
                    <a:lnTo>
                      <a:pt x="336" y="20"/>
                    </a:lnTo>
                    <a:lnTo>
                      <a:pt x="334" y="24"/>
                    </a:lnTo>
                    <a:close/>
                    <a:moveTo>
                      <a:pt x="80" y="20"/>
                    </a:moveTo>
                    <a:lnTo>
                      <a:pt x="78" y="16"/>
                    </a:lnTo>
                    <a:lnTo>
                      <a:pt x="78" y="16"/>
                    </a:lnTo>
                    <a:lnTo>
                      <a:pt x="88" y="14"/>
                    </a:lnTo>
                    <a:lnTo>
                      <a:pt x="88" y="18"/>
                    </a:lnTo>
                    <a:lnTo>
                      <a:pt x="88" y="18"/>
                    </a:lnTo>
                    <a:lnTo>
                      <a:pt x="80" y="20"/>
                    </a:lnTo>
                    <a:lnTo>
                      <a:pt x="80" y="20"/>
                    </a:lnTo>
                    <a:close/>
                    <a:moveTo>
                      <a:pt x="316" y="18"/>
                    </a:moveTo>
                    <a:lnTo>
                      <a:pt x="316" y="18"/>
                    </a:lnTo>
                    <a:lnTo>
                      <a:pt x="306" y="14"/>
                    </a:lnTo>
                    <a:lnTo>
                      <a:pt x="308" y="12"/>
                    </a:lnTo>
                    <a:lnTo>
                      <a:pt x="308" y="12"/>
                    </a:lnTo>
                    <a:lnTo>
                      <a:pt x="318" y="14"/>
                    </a:lnTo>
                    <a:lnTo>
                      <a:pt x="316" y="18"/>
                    </a:lnTo>
                    <a:close/>
                    <a:moveTo>
                      <a:pt x="98" y="14"/>
                    </a:moveTo>
                    <a:lnTo>
                      <a:pt x="96" y="12"/>
                    </a:lnTo>
                    <a:lnTo>
                      <a:pt x="96" y="12"/>
                    </a:lnTo>
                    <a:lnTo>
                      <a:pt x="106" y="10"/>
                    </a:lnTo>
                    <a:lnTo>
                      <a:pt x="106" y="12"/>
                    </a:lnTo>
                    <a:lnTo>
                      <a:pt x="106" y="12"/>
                    </a:lnTo>
                    <a:lnTo>
                      <a:pt x="98" y="14"/>
                    </a:lnTo>
                    <a:lnTo>
                      <a:pt x="98" y="14"/>
                    </a:lnTo>
                    <a:close/>
                    <a:moveTo>
                      <a:pt x="298" y="12"/>
                    </a:moveTo>
                    <a:lnTo>
                      <a:pt x="298" y="12"/>
                    </a:lnTo>
                    <a:lnTo>
                      <a:pt x="288" y="10"/>
                    </a:lnTo>
                    <a:lnTo>
                      <a:pt x="288" y="8"/>
                    </a:lnTo>
                    <a:lnTo>
                      <a:pt x="288" y="8"/>
                    </a:lnTo>
                    <a:lnTo>
                      <a:pt x="298" y="10"/>
                    </a:lnTo>
                    <a:lnTo>
                      <a:pt x="298" y="12"/>
                    </a:lnTo>
                    <a:close/>
                    <a:moveTo>
                      <a:pt x="116" y="10"/>
                    </a:moveTo>
                    <a:lnTo>
                      <a:pt x="116" y="8"/>
                    </a:lnTo>
                    <a:lnTo>
                      <a:pt x="116" y="8"/>
                    </a:lnTo>
                    <a:lnTo>
                      <a:pt x="126" y="6"/>
                    </a:lnTo>
                    <a:lnTo>
                      <a:pt x="126" y="8"/>
                    </a:lnTo>
                    <a:lnTo>
                      <a:pt x="126" y="8"/>
                    </a:lnTo>
                    <a:lnTo>
                      <a:pt x="116" y="10"/>
                    </a:lnTo>
                    <a:lnTo>
                      <a:pt x="116" y="10"/>
                    </a:lnTo>
                    <a:close/>
                    <a:moveTo>
                      <a:pt x="278" y="8"/>
                    </a:moveTo>
                    <a:lnTo>
                      <a:pt x="278" y="8"/>
                    </a:lnTo>
                    <a:lnTo>
                      <a:pt x="270" y="8"/>
                    </a:lnTo>
                    <a:lnTo>
                      <a:pt x="270" y="4"/>
                    </a:lnTo>
                    <a:lnTo>
                      <a:pt x="270" y="4"/>
                    </a:lnTo>
                    <a:lnTo>
                      <a:pt x="280" y="6"/>
                    </a:lnTo>
                    <a:lnTo>
                      <a:pt x="278" y="8"/>
                    </a:lnTo>
                    <a:close/>
                    <a:moveTo>
                      <a:pt x="136" y="8"/>
                    </a:moveTo>
                    <a:lnTo>
                      <a:pt x="134" y="4"/>
                    </a:lnTo>
                    <a:lnTo>
                      <a:pt x="134" y="4"/>
                    </a:lnTo>
                    <a:lnTo>
                      <a:pt x="144" y="4"/>
                    </a:lnTo>
                    <a:lnTo>
                      <a:pt x="144" y="6"/>
                    </a:lnTo>
                    <a:lnTo>
                      <a:pt x="144" y="6"/>
                    </a:lnTo>
                    <a:lnTo>
                      <a:pt x="136" y="8"/>
                    </a:lnTo>
                    <a:lnTo>
                      <a:pt x="136" y="8"/>
                    </a:lnTo>
                    <a:close/>
                    <a:moveTo>
                      <a:pt x="260" y="6"/>
                    </a:moveTo>
                    <a:lnTo>
                      <a:pt x="260" y="6"/>
                    </a:lnTo>
                    <a:lnTo>
                      <a:pt x="250" y="6"/>
                    </a:lnTo>
                    <a:lnTo>
                      <a:pt x="250" y="2"/>
                    </a:lnTo>
                    <a:lnTo>
                      <a:pt x="250" y="2"/>
                    </a:lnTo>
                    <a:lnTo>
                      <a:pt x="260" y="4"/>
                    </a:lnTo>
                    <a:lnTo>
                      <a:pt x="260" y="6"/>
                    </a:lnTo>
                    <a:close/>
                    <a:moveTo>
                      <a:pt x="154" y="6"/>
                    </a:moveTo>
                    <a:lnTo>
                      <a:pt x="154" y="2"/>
                    </a:lnTo>
                    <a:lnTo>
                      <a:pt x="154" y="2"/>
                    </a:lnTo>
                    <a:lnTo>
                      <a:pt x="164" y="2"/>
                    </a:lnTo>
                    <a:lnTo>
                      <a:pt x="164" y="4"/>
                    </a:lnTo>
                    <a:lnTo>
                      <a:pt x="164" y="4"/>
                    </a:lnTo>
                    <a:lnTo>
                      <a:pt x="154" y="6"/>
                    </a:lnTo>
                    <a:lnTo>
                      <a:pt x="154" y="6"/>
                    </a:lnTo>
                    <a:close/>
                    <a:moveTo>
                      <a:pt x="240" y="4"/>
                    </a:moveTo>
                    <a:lnTo>
                      <a:pt x="240" y="4"/>
                    </a:lnTo>
                    <a:lnTo>
                      <a:pt x="232" y="4"/>
                    </a:lnTo>
                    <a:lnTo>
                      <a:pt x="232" y="0"/>
                    </a:lnTo>
                    <a:lnTo>
                      <a:pt x="232" y="0"/>
                    </a:lnTo>
                    <a:lnTo>
                      <a:pt x="242" y="2"/>
                    </a:lnTo>
                    <a:lnTo>
                      <a:pt x="240" y="4"/>
                    </a:lnTo>
                    <a:close/>
                    <a:moveTo>
                      <a:pt x="174" y="4"/>
                    </a:moveTo>
                    <a:lnTo>
                      <a:pt x="174" y="0"/>
                    </a:lnTo>
                    <a:lnTo>
                      <a:pt x="174" y="0"/>
                    </a:lnTo>
                    <a:lnTo>
                      <a:pt x="182" y="0"/>
                    </a:lnTo>
                    <a:lnTo>
                      <a:pt x="182" y="4"/>
                    </a:lnTo>
                    <a:lnTo>
                      <a:pt x="182" y="4"/>
                    </a:lnTo>
                    <a:lnTo>
                      <a:pt x="174" y="4"/>
                    </a:lnTo>
                    <a:lnTo>
                      <a:pt x="174" y="4"/>
                    </a:lnTo>
                    <a:close/>
                    <a:moveTo>
                      <a:pt x="222" y="4"/>
                    </a:moveTo>
                    <a:lnTo>
                      <a:pt x="222" y="4"/>
                    </a:lnTo>
                    <a:lnTo>
                      <a:pt x="212" y="2"/>
                    </a:lnTo>
                    <a:lnTo>
                      <a:pt x="212" y="0"/>
                    </a:lnTo>
                    <a:lnTo>
                      <a:pt x="212" y="0"/>
                    </a:lnTo>
                    <a:lnTo>
                      <a:pt x="222" y="0"/>
                    </a:lnTo>
                    <a:lnTo>
                      <a:pt x="222" y="4"/>
                    </a:lnTo>
                    <a:close/>
                    <a:moveTo>
                      <a:pt x="192" y="2"/>
                    </a:moveTo>
                    <a:lnTo>
                      <a:pt x="192" y="0"/>
                    </a:lnTo>
                    <a:lnTo>
                      <a:pt x="192" y="0"/>
                    </a:lnTo>
                    <a:lnTo>
                      <a:pt x="202" y="0"/>
                    </a:lnTo>
                    <a:lnTo>
                      <a:pt x="202" y="0"/>
                    </a:lnTo>
                    <a:lnTo>
                      <a:pt x="202" y="2"/>
                    </a:lnTo>
                    <a:lnTo>
                      <a:pt x="202" y="2"/>
                    </a:lnTo>
                    <a:lnTo>
                      <a:pt x="202" y="2"/>
                    </a:lnTo>
                    <a:lnTo>
                      <a:pt x="192" y="2"/>
                    </a:lnTo>
                    <a:lnTo>
                      <a:pt x="192" y="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41"/>
              <p:cNvSpPr>
                <a:spLocks/>
              </p:cNvSpPr>
              <p:nvPr/>
            </p:nvSpPr>
            <p:spPr bwMode="auto">
              <a:xfrm>
                <a:off x="6467475" y="6818313"/>
                <a:ext cx="187325" cy="193675"/>
              </a:xfrm>
              <a:custGeom>
                <a:avLst/>
                <a:gdLst>
                  <a:gd name="T0" fmla="*/ 80 w 118"/>
                  <a:gd name="T1" fmla="*/ 44 h 122"/>
                  <a:gd name="T2" fmla="*/ 74 w 118"/>
                  <a:gd name="T3" fmla="*/ 32 h 122"/>
                  <a:gd name="T4" fmla="*/ 58 w 118"/>
                  <a:gd name="T5" fmla="*/ 28 h 122"/>
                  <a:gd name="T6" fmla="*/ 52 w 118"/>
                  <a:gd name="T7" fmla="*/ 30 h 122"/>
                  <a:gd name="T8" fmla="*/ 48 w 118"/>
                  <a:gd name="T9" fmla="*/ 34 h 122"/>
                  <a:gd name="T10" fmla="*/ 48 w 118"/>
                  <a:gd name="T11" fmla="*/ 38 h 122"/>
                  <a:gd name="T12" fmla="*/ 58 w 118"/>
                  <a:gd name="T13" fmla="*/ 42 h 122"/>
                  <a:gd name="T14" fmla="*/ 94 w 118"/>
                  <a:gd name="T15" fmla="*/ 54 h 122"/>
                  <a:gd name="T16" fmla="*/ 114 w 118"/>
                  <a:gd name="T17" fmla="*/ 68 h 122"/>
                  <a:gd name="T18" fmla="*/ 118 w 118"/>
                  <a:gd name="T19" fmla="*/ 78 h 122"/>
                  <a:gd name="T20" fmla="*/ 118 w 118"/>
                  <a:gd name="T21" fmla="*/ 88 h 122"/>
                  <a:gd name="T22" fmla="*/ 110 w 118"/>
                  <a:gd name="T23" fmla="*/ 100 h 122"/>
                  <a:gd name="T24" fmla="*/ 98 w 118"/>
                  <a:gd name="T25" fmla="*/ 108 h 122"/>
                  <a:gd name="T26" fmla="*/ 72 w 118"/>
                  <a:gd name="T27" fmla="*/ 112 h 122"/>
                  <a:gd name="T28" fmla="*/ 66 w 118"/>
                  <a:gd name="T29" fmla="*/ 112 h 122"/>
                  <a:gd name="T30" fmla="*/ 54 w 118"/>
                  <a:gd name="T31" fmla="*/ 122 h 122"/>
                  <a:gd name="T32" fmla="*/ 54 w 118"/>
                  <a:gd name="T33" fmla="*/ 110 h 122"/>
                  <a:gd name="T34" fmla="*/ 34 w 118"/>
                  <a:gd name="T35" fmla="*/ 98 h 122"/>
                  <a:gd name="T36" fmla="*/ 0 w 118"/>
                  <a:gd name="T37" fmla="*/ 110 h 122"/>
                  <a:gd name="T38" fmla="*/ 34 w 118"/>
                  <a:gd name="T39" fmla="*/ 70 h 122"/>
                  <a:gd name="T40" fmla="*/ 36 w 118"/>
                  <a:gd name="T41" fmla="*/ 76 h 122"/>
                  <a:gd name="T42" fmla="*/ 42 w 118"/>
                  <a:gd name="T43" fmla="*/ 82 h 122"/>
                  <a:gd name="T44" fmla="*/ 56 w 118"/>
                  <a:gd name="T45" fmla="*/ 86 h 122"/>
                  <a:gd name="T46" fmla="*/ 66 w 118"/>
                  <a:gd name="T47" fmla="*/ 84 h 122"/>
                  <a:gd name="T48" fmla="*/ 72 w 118"/>
                  <a:gd name="T49" fmla="*/ 78 h 122"/>
                  <a:gd name="T50" fmla="*/ 70 w 118"/>
                  <a:gd name="T51" fmla="*/ 76 h 122"/>
                  <a:gd name="T52" fmla="*/ 60 w 118"/>
                  <a:gd name="T53" fmla="*/ 72 h 122"/>
                  <a:gd name="T54" fmla="*/ 26 w 118"/>
                  <a:gd name="T55" fmla="*/ 62 h 122"/>
                  <a:gd name="T56" fmla="*/ 12 w 118"/>
                  <a:gd name="T57" fmla="*/ 52 h 122"/>
                  <a:gd name="T58" fmla="*/ 6 w 118"/>
                  <a:gd name="T59" fmla="*/ 42 h 122"/>
                  <a:gd name="T60" fmla="*/ 6 w 118"/>
                  <a:gd name="T61" fmla="*/ 36 h 122"/>
                  <a:gd name="T62" fmla="*/ 10 w 118"/>
                  <a:gd name="T63" fmla="*/ 24 h 122"/>
                  <a:gd name="T64" fmla="*/ 20 w 118"/>
                  <a:gd name="T65" fmla="*/ 16 h 122"/>
                  <a:gd name="T66" fmla="*/ 46 w 118"/>
                  <a:gd name="T67" fmla="*/ 8 h 122"/>
                  <a:gd name="T68" fmla="*/ 52 w 118"/>
                  <a:gd name="T69" fmla="*/ 8 h 122"/>
                  <a:gd name="T70" fmla="*/ 62 w 118"/>
                  <a:gd name="T71" fmla="*/ 0 h 122"/>
                  <a:gd name="T72" fmla="*/ 62 w 118"/>
                  <a:gd name="T73" fmla="*/ 10 h 122"/>
                  <a:gd name="T74" fmla="*/ 80 w 118"/>
                  <a:gd name="T75" fmla="*/ 22 h 122"/>
                  <a:gd name="T76" fmla="*/ 108 w 118"/>
                  <a:gd name="T77" fmla="*/ 10 h 122"/>
                  <a:gd name="T78" fmla="*/ 80 w 118"/>
                  <a:gd name="T79" fmla="*/ 4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4"/>
                    </a:moveTo>
                    <a:lnTo>
                      <a:pt x="80" y="44"/>
                    </a:lnTo>
                    <a:lnTo>
                      <a:pt x="78" y="36"/>
                    </a:lnTo>
                    <a:lnTo>
                      <a:pt x="74" y="32"/>
                    </a:lnTo>
                    <a:lnTo>
                      <a:pt x="68" y="28"/>
                    </a:lnTo>
                    <a:lnTo>
                      <a:pt x="58" y="28"/>
                    </a:lnTo>
                    <a:lnTo>
                      <a:pt x="58" y="28"/>
                    </a:lnTo>
                    <a:lnTo>
                      <a:pt x="52" y="30"/>
                    </a:lnTo>
                    <a:lnTo>
                      <a:pt x="48" y="32"/>
                    </a:lnTo>
                    <a:lnTo>
                      <a:pt x="48" y="34"/>
                    </a:lnTo>
                    <a:lnTo>
                      <a:pt x="48" y="34"/>
                    </a:lnTo>
                    <a:lnTo>
                      <a:pt x="48" y="38"/>
                    </a:lnTo>
                    <a:lnTo>
                      <a:pt x="50" y="40"/>
                    </a:lnTo>
                    <a:lnTo>
                      <a:pt x="58" y="42"/>
                    </a:lnTo>
                    <a:lnTo>
                      <a:pt x="82" y="50"/>
                    </a:lnTo>
                    <a:lnTo>
                      <a:pt x="94" y="54"/>
                    </a:lnTo>
                    <a:lnTo>
                      <a:pt x="106" y="60"/>
                    </a:lnTo>
                    <a:lnTo>
                      <a:pt x="114" y="68"/>
                    </a:lnTo>
                    <a:lnTo>
                      <a:pt x="116" y="74"/>
                    </a:lnTo>
                    <a:lnTo>
                      <a:pt x="118" y="78"/>
                    </a:lnTo>
                    <a:lnTo>
                      <a:pt x="118" y="78"/>
                    </a:lnTo>
                    <a:lnTo>
                      <a:pt x="118" y="88"/>
                    </a:lnTo>
                    <a:lnTo>
                      <a:pt x="114" y="94"/>
                    </a:lnTo>
                    <a:lnTo>
                      <a:pt x="110" y="100"/>
                    </a:lnTo>
                    <a:lnTo>
                      <a:pt x="104" y="104"/>
                    </a:lnTo>
                    <a:lnTo>
                      <a:pt x="98" y="108"/>
                    </a:lnTo>
                    <a:lnTo>
                      <a:pt x="90" y="110"/>
                    </a:lnTo>
                    <a:lnTo>
                      <a:pt x="72" y="112"/>
                    </a:lnTo>
                    <a:lnTo>
                      <a:pt x="72" y="112"/>
                    </a:lnTo>
                    <a:lnTo>
                      <a:pt x="66" y="112"/>
                    </a:lnTo>
                    <a:lnTo>
                      <a:pt x="66" y="122"/>
                    </a:lnTo>
                    <a:lnTo>
                      <a:pt x="54" y="122"/>
                    </a:lnTo>
                    <a:lnTo>
                      <a:pt x="54" y="110"/>
                    </a:lnTo>
                    <a:lnTo>
                      <a:pt x="54" y="110"/>
                    </a:lnTo>
                    <a:lnTo>
                      <a:pt x="42" y="104"/>
                    </a:lnTo>
                    <a:lnTo>
                      <a:pt x="34" y="98"/>
                    </a:lnTo>
                    <a:lnTo>
                      <a:pt x="32" y="110"/>
                    </a:lnTo>
                    <a:lnTo>
                      <a:pt x="0" y="110"/>
                    </a:lnTo>
                    <a:lnTo>
                      <a:pt x="2" y="70"/>
                    </a:lnTo>
                    <a:lnTo>
                      <a:pt x="34" y="70"/>
                    </a:lnTo>
                    <a:lnTo>
                      <a:pt x="34" y="70"/>
                    </a:lnTo>
                    <a:lnTo>
                      <a:pt x="36" y="76"/>
                    </a:lnTo>
                    <a:lnTo>
                      <a:pt x="36" y="78"/>
                    </a:lnTo>
                    <a:lnTo>
                      <a:pt x="42" y="82"/>
                    </a:lnTo>
                    <a:lnTo>
                      <a:pt x="50" y="86"/>
                    </a:lnTo>
                    <a:lnTo>
                      <a:pt x="56" y="86"/>
                    </a:lnTo>
                    <a:lnTo>
                      <a:pt x="56" y="86"/>
                    </a:lnTo>
                    <a:lnTo>
                      <a:pt x="66" y="84"/>
                    </a:lnTo>
                    <a:lnTo>
                      <a:pt x="70" y="82"/>
                    </a:lnTo>
                    <a:lnTo>
                      <a:pt x="72" y="78"/>
                    </a:lnTo>
                    <a:lnTo>
                      <a:pt x="72" y="78"/>
                    </a:lnTo>
                    <a:lnTo>
                      <a:pt x="70" y="76"/>
                    </a:lnTo>
                    <a:lnTo>
                      <a:pt x="68" y="74"/>
                    </a:lnTo>
                    <a:lnTo>
                      <a:pt x="60" y="72"/>
                    </a:lnTo>
                    <a:lnTo>
                      <a:pt x="38" y="66"/>
                    </a:lnTo>
                    <a:lnTo>
                      <a:pt x="26" y="62"/>
                    </a:lnTo>
                    <a:lnTo>
                      <a:pt x="16" y="56"/>
                    </a:lnTo>
                    <a:lnTo>
                      <a:pt x="12" y="52"/>
                    </a:lnTo>
                    <a:lnTo>
                      <a:pt x="8" y="48"/>
                    </a:lnTo>
                    <a:lnTo>
                      <a:pt x="6" y="42"/>
                    </a:lnTo>
                    <a:lnTo>
                      <a:pt x="6" y="36"/>
                    </a:lnTo>
                    <a:lnTo>
                      <a:pt x="6" y="36"/>
                    </a:lnTo>
                    <a:lnTo>
                      <a:pt x="8" y="30"/>
                    </a:lnTo>
                    <a:lnTo>
                      <a:pt x="10" y="24"/>
                    </a:lnTo>
                    <a:lnTo>
                      <a:pt x="16" y="18"/>
                    </a:lnTo>
                    <a:lnTo>
                      <a:pt x="20" y="16"/>
                    </a:lnTo>
                    <a:lnTo>
                      <a:pt x="32" y="10"/>
                    </a:lnTo>
                    <a:lnTo>
                      <a:pt x="46" y="8"/>
                    </a:lnTo>
                    <a:lnTo>
                      <a:pt x="46" y="8"/>
                    </a:lnTo>
                    <a:lnTo>
                      <a:pt x="52" y="8"/>
                    </a:lnTo>
                    <a:lnTo>
                      <a:pt x="52" y="0"/>
                    </a:lnTo>
                    <a:lnTo>
                      <a:pt x="62" y="0"/>
                    </a:lnTo>
                    <a:lnTo>
                      <a:pt x="62" y="10"/>
                    </a:lnTo>
                    <a:lnTo>
                      <a:pt x="62" y="10"/>
                    </a:lnTo>
                    <a:lnTo>
                      <a:pt x="72" y="14"/>
                    </a:lnTo>
                    <a:lnTo>
                      <a:pt x="80" y="22"/>
                    </a:lnTo>
                    <a:lnTo>
                      <a:pt x="80" y="10"/>
                    </a:lnTo>
                    <a:lnTo>
                      <a:pt x="108" y="10"/>
                    </a:lnTo>
                    <a:lnTo>
                      <a:pt x="110" y="44"/>
                    </a:lnTo>
                    <a:lnTo>
                      <a:pt x="80" y="4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42"/>
              <p:cNvSpPr>
                <a:spLocks/>
              </p:cNvSpPr>
              <p:nvPr/>
            </p:nvSpPr>
            <p:spPr bwMode="auto">
              <a:xfrm>
                <a:off x="6169025" y="6926263"/>
                <a:ext cx="762000" cy="238125"/>
              </a:xfrm>
              <a:custGeom>
                <a:avLst/>
                <a:gdLst>
                  <a:gd name="T0" fmla="*/ 436 w 480"/>
                  <a:gd name="T1" fmla="*/ 46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4 h 150"/>
                  <a:gd name="T28" fmla="*/ 0 w 480"/>
                  <a:gd name="T29" fmla="*/ 0 h 150"/>
                  <a:gd name="T30" fmla="*/ 0 w 480"/>
                  <a:gd name="T31" fmla="*/ 58 h 150"/>
                  <a:gd name="T32" fmla="*/ 6 w 480"/>
                  <a:gd name="T33" fmla="*/ 70 h 150"/>
                  <a:gd name="T34" fmla="*/ 28 w 480"/>
                  <a:gd name="T35" fmla="*/ 92 h 150"/>
                  <a:gd name="T36" fmla="*/ 42 w 480"/>
                  <a:gd name="T37" fmla="*/ 102 h 150"/>
                  <a:gd name="T38" fmla="*/ 86 w 480"/>
                  <a:gd name="T39" fmla="*/ 124 h 150"/>
                  <a:gd name="T40" fmla="*/ 108 w 480"/>
                  <a:gd name="T41" fmla="*/ 130 h 150"/>
                  <a:gd name="T42" fmla="*/ 130 w 480"/>
                  <a:gd name="T43" fmla="*/ 136 h 150"/>
                  <a:gd name="T44" fmla="*/ 174 w 480"/>
                  <a:gd name="T45" fmla="*/ 144 h 150"/>
                  <a:gd name="T46" fmla="*/ 218 w 480"/>
                  <a:gd name="T47" fmla="*/ 148 h 150"/>
                  <a:gd name="T48" fmla="*/ 240 w 480"/>
                  <a:gd name="T49" fmla="*/ 150 h 150"/>
                  <a:gd name="T50" fmla="*/ 262 w 480"/>
                  <a:gd name="T51" fmla="*/ 148 h 150"/>
                  <a:gd name="T52" fmla="*/ 306 w 480"/>
                  <a:gd name="T53" fmla="*/ 146 h 150"/>
                  <a:gd name="T54" fmla="*/ 348 w 480"/>
                  <a:gd name="T55" fmla="*/ 138 h 150"/>
                  <a:gd name="T56" fmla="*/ 392 w 480"/>
                  <a:gd name="T57" fmla="*/ 124 h 150"/>
                  <a:gd name="T58" fmla="*/ 416 w 480"/>
                  <a:gd name="T59" fmla="*/ 114 h 150"/>
                  <a:gd name="T60" fmla="*/ 436 w 480"/>
                  <a:gd name="T61" fmla="*/ 104 h 150"/>
                  <a:gd name="T62" fmla="*/ 464 w 480"/>
                  <a:gd name="T63" fmla="*/ 82 h 150"/>
                  <a:gd name="T64" fmla="*/ 480 w 480"/>
                  <a:gd name="T65" fmla="*/ 58 h 150"/>
                  <a:gd name="T66" fmla="*/ 480 w 480"/>
                  <a:gd name="T67" fmla="*/ 0 h 150"/>
                  <a:gd name="T68" fmla="*/ 474 w 480"/>
                  <a:gd name="T69" fmla="*/ 12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6"/>
                    </a:moveTo>
                    <a:lnTo>
                      <a:pt x="436" y="46"/>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6"/>
                    </a:lnTo>
                    <a:lnTo>
                      <a:pt x="130" y="136"/>
                    </a:lnTo>
                    <a:lnTo>
                      <a:pt x="174" y="144"/>
                    </a:lnTo>
                    <a:lnTo>
                      <a:pt x="174" y="144"/>
                    </a:lnTo>
                    <a:lnTo>
                      <a:pt x="218" y="148"/>
                    </a:lnTo>
                    <a:lnTo>
                      <a:pt x="218" y="148"/>
                    </a:lnTo>
                    <a:lnTo>
                      <a:pt x="240" y="150"/>
                    </a:lnTo>
                    <a:lnTo>
                      <a:pt x="240" y="150"/>
                    </a:lnTo>
                    <a:lnTo>
                      <a:pt x="262" y="148"/>
                    </a:lnTo>
                    <a:lnTo>
                      <a:pt x="262" y="148"/>
                    </a:lnTo>
                    <a:lnTo>
                      <a:pt x="306" y="146"/>
                    </a:lnTo>
                    <a:lnTo>
                      <a:pt x="306" y="146"/>
                    </a:lnTo>
                    <a:lnTo>
                      <a:pt x="348" y="138"/>
                    </a:lnTo>
                    <a:lnTo>
                      <a:pt x="348" y="138"/>
                    </a:lnTo>
                    <a:lnTo>
                      <a:pt x="372" y="132"/>
                    </a:lnTo>
                    <a:lnTo>
                      <a:pt x="392" y="124"/>
                    </a:lnTo>
                    <a:lnTo>
                      <a:pt x="392" y="124"/>
                    </a:lnTo>
                    <a:lnTo>
                      <a:pt x="416" y="114"/>
                    </a:lnTo>
                    <a:lnTo>
                      <a:pt x="436" y="104"/>
                    </a:lnTo>
                    <a:lnTo>
                      <a:pt x="436" y="104"/>
                    </a:lnTo>
                    <a:lnTo>
                      <a:pt x="452" y="92"/>
                    </a:lnTo>
                    <a:lnTo>
                      <a:pt x="464" y="82"/>
                    </a:lnTo>
                    <a:lnTo>
                      <a:pt x="474" y="70"/>
                    </a:lnTo>
                    <a:lnTo>
                      <a:pt x="480" y="58"/>
                    </a:lnTo>
                    <a:lnTo>
                      <a:pt x="480" y="58"/>
                    </a:lnTo>
                    <a:lnTo>
                      <a:pt x="480" y="0"/>
                    </a:lnTo>
                    <a:lnTo>
                      <a:pt x="480" y="0"/>
                    </a:lnTo>
                    <a:lnTo>
                      <a:pt x="474" y="12"/>
                    </a:lnTo>
                    <a:lnTo>
                      <a:pt x="464" y="24"/>
                    </a:lnTo>
                    <a:lnTo>
                      <a:pt x="452" y="36"/>
                    </a:lnTo>
                    <a:lnTo>
                      <a:pt x="436" y="46"/>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43"/>
              <p:cNvSpPr>
                <a:spLocks/>
              </p:cNvSpPr>
              <p:nvPr/>
            </p:nvSpPr>
            <p:spPr bwMode="auto">
              <a:xfrm>
                <a:off x="6169025" y="6926263"/>
                <a:ext cx="762000" cy="238125"/>
              </a:xfrm>
              <a:custGeom>
                <a:avLst/>
                <a:gdLst>
                  <a:gd name="T0" fmla="*/ 436 w 480"/>
                  <a:gd name="T1" fmla="*/ 46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4 h 150"/>
                  <a:gd name="T28" fmla="*/ 0 w 480"/>
                  <a:gd name="T29" fmla="*/ 0 h 150"/>
                  <a:gd name="T30" fmla="*/ 0 w 480"/>
                  <a:gd name="T31" fmla="*/ 58 h 150"/>
                  <a:gd name="T32" fmla="*/ 6 w 480"/>
                  <a:gd name="T33" fmla="*/ 70 h 150"/>
                  <a:gd name="T34" fmla="*/ 28 w 480"/>
                  <a:gd name="T35" fmla="*/ 92 h 150"/>
                  <a:gd name="T36" fmla="*/ 42 w 480"/>
                  <a:gd name="T37" fmla="*/ 102 h 150"/>
                  <a:gd name="T38" fmla="*/ 86 w 480"/>
                  <a:gd name="T39" fmla="*/ 124 h 150"/>
                  <a:gd name="T40" fmla="*/ 108 w 480"/>
                  <a:gd name="T41" fmla="*/ 130 h 150"/>
                  <a:gd name="T42" fmla="*/ 130 w 480"/>
                  <a:gd name="T43" fmla="*/ 136 h 150"/>
                  <a:gd name="T44" fmla="*/ 174 w 480"/>
                  <a:gd name="T45" fmla="*/ 144 h 150"/>
                  <a:gd name="T46" fmla="*/ 218 w 480"/>
                  <a:gd name="T47" fmla="*/ 148 h 150"/>
                  <a:gd name="T48" fmla="*/ 240 w 480"/>
                  <a:gd name="T49" fmla="*/ 150 h 150"/>
                  <a:gd name="T50" fmla="*/ 262 w 480"/>
                  <a:gd name="T51" fmla="*/ 148 h 150"/>
                  <a:gd name="T52" fmla="*/ 306 w 480"/>
                  <a:gd name="T53" fmla="*/ 146 h 150"/>
                  <a:gd name="T54" fmla="*/ 348 w 480"/>
                  <a:gd name="T55" fmla="*/ 138 h 150"/>
                  <a:gd name="T56" fmla="*/ 392 w 480"/>
                  <a:gd name="T57" fmla="*/ 124 h 150"/>
                  <a:gd name="T58" fmla="*/ 416 w 480"/>
                  <a:gd name="T59" fmla="*/ 114 h 150"/>
                  <a:gd name="T60" fmla="*/ 436 w 480"/>
                  <a:gd name="T61" fmla="*/ 104 h 150"/>
                  <a:gd name="T62" fmla="*/ 464 w 480"/>
                  <a:gd name="T63" fmla="*/ 82 h 150"/>
                  <a:gd name="T64" fmla="*/ 480 w 480"/>
                  <a:gd name="T65" fmla="*/ 58 h 150"/>
                  <a:gd name="T66" fmla="*/ 480 w 480"/>
                  <a:gd name="T67" fmla="*/ 0 h 150"/>
                  <a:gd name="T68" fmla="*/ 474 w 480"/>
                  <a:gd name="T69" fmla="*/ 12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6"/>
                    </a:moveTo>
                    <a:lnTo>
                      <a:pt x="436" y="46"/>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6"/>
                    </a:lnTo>
                    <a:lnTo>
                      <a:pt x="130" y="136"/>
                    </a:lnTo>
                    <a:lnTo>
                      <a:pt x="174" y="144"/>
                    </a:lnTo>
                    <a:lnTo>
                      <a:pt x="174" y="144"/>
                    </a:lnTo>
                    <a:lnTo>
                      <a:pt x="218" y="148"/>
                    </a:lnTo>
                    <a:lnTo>
                      <a:pt x="218" y="148"/>
                    </a:lnTo>
                    <a:lnTo>
                      <a:pt x="240" y="150"/>
                    </a:lnTo>
                    <a:lnTo>
                      <a:pt x="240" y="150"/>
                    </a:lnTo>
                    <a:lnTo>
                      <a:pt x="262" y="148"/>
                    </a:lnTo>
                    <a:lnTo>
                      <a:pt x="262" y="148"/>
                    </a:lnTo>
                    <a:lnTo>
                      <a:pt x="306" y="146"/>
                    </a:lnTo>
                    <a:lnTo>
                      <a:pt x="306" y="146"/>
                    </a:lnTo>
                    <a:lnTo>
                      <a:pt x="348" y="138"/>
                    </a:lnTo>
                    <a:lnTo>
                      <a:pt x="348" y="138"/>
                    </a:lnTo>
                    <a:lnTo>
                      <a:pt x="372" y="132"/>
                    </a:lnTo>
                    <a:lnTo>
                      <a:pt x="392" y="124"/>
                    </a:lnTo>
                    <a:lnTo>
                      <a:pt x="392" y="124"/>
                    </a:lnTo>
                    <a:lnTo>
                      <a:pt x="416" y="114"/>
                    </a:lnTo>
                    <a:lnTo>
                      <a:pt x="436" y="104"/>
                    </a:lnTo>
                    <a:lnTo>
                      <a:pt x="436" y="104"/>
                    </a:lnTo>
                    <a:lnTo>
                      <a:pt x="452" y="92"/>
                    </a:lnTo>
                    <a:lnTo>
                      <a:pt x="464" y="82"/>
                    </a:lnTo>
                    <a:lnTo>
                      <a:pt x="474" y="70"/>
                    </a:lnTo>
                    <a:lnTo>
                      <a:pt x="480" y="58"/>
                    </a:lnTo>
                    <a:lnTo>
                      <a:pt x="480" y="58"/>
                    </a:lnTo>
                    <a:lnTo>
                      <a:pt x="480" y="0"/>
                    </a:lnTo>
                    <a:lnTo>
                      <a:pt x="480" y="0"/>
                    </a:lnTo>
                    <a:lnTo>
                      <a:pt x="474" y="12"/>
                    </a:lnTo>
                    <a:lnTo>
                      <a:pt x="464" y="24"/>
                    </a:lnTo>
                    <a:lnTo>
                      <a:pt x="452" y="36"/>
                    </a:lnTo>
                    <a:lnTo>
                      <a:pt x="436"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44"/>
              <p:cNvSpPr>
                <a:spLocks/>
              </p:cNvSpPr>
              <p:nvPr/>
            </p:nvSpPr>
            <p:spPr bwMode="auto">
              <a:xfrm>
                <a:off x="6169025" y="6637338"/>
                <a:ext cx="762000" cy="346075"/>
              </a:xfrm>
              <a:custGeom>
                <a:avLst/>
                <a:gdLst>
                  <a:gd name="T0" fmla="*/ 240 w 480"/>
                  <a:gd name="T1" fmla="*/ 0 h 218"/>
                  <a:gd name="T2" fmla="*/ 240 w 480"/>
                  <a:gd name="T3" fmla="*/ 0 h 218"/>
                  <a:gd name="T4" fmla="*/ 192 w 480"/>
                  <a:gd name="T5" fmla="*/ 2 h 218"/>
                  <a:gd name="T6" fmla="*/ 146 w 480"/>
                  <a:gd name="T7" fmla="*/ 8 h 218"/>
                  <a:gd name="T8" fmla="*/ 106 w 480"/>
                  <a:gd name="T9" fmla="*/ 18 h 218"/>
                  <a:gd name="T10" fmla="*/ 88 w 480"/>
                  <a:gd name="T11" fmla="*/ 24 h 218"/>
                  <a:gd name="T12" fmla="*/ 70 w 480"/>
                  <a:gd name="T13" fmla="*/ 32 h 218"/>
                  <a:gd name="T14" fmla="*/ 54 w 480"/>
                  <a:gd name="T15" fmla="*/ 40 h 218"/>
                  <a:gd name="T16" fmla="*/ 42 w 480"/>
                  <a:gd name="T17" fmla="*/ 48 h 218"/>
                  <a:gd name="T18" fmla="*/ 30 w 480"/>
                  <a:gd name="T19" fmla="*/ 56 h 218"/>
                  <a:gd name="T20" fmla="*/ 20 w 480"/>
                  <a:gd name="T21" fmla="*/ 66 h 218"/>
                  <a:gd name="T22" fmla="*/ 10 w 480"/>
                  <a:gd name="T23" fmla="*/ 76 h 218"/>
                  <a:gd name="T24" fmla="*/ 6 w 480"/>
                  <a:gd name="T25" fmla="*/ 86 h 218"/>
                  <a:gd name="T26" fmla="*/ 2 w 480"/>
                  <a:gd name="T27" fmla="*/ 98 h 218"/>
                  <a:gd name="T28" fmla="*/ 0 w 480"/>
                  <a:gd name="T29" fmla="*/ 108 h 218"/>
                  <a:gd name="T30" fmla="*/ 0 w 480"/>
                  <a:gd name="T31" fmla="*/ 108 h 218"/>
                  <a:gd name="T32" fmla="*/ 2 w 480"/>
                  <a:gd name="T33" fmla="*/ 120 h 218"/>
                  <a:gd name="T34" fmla="*/ 6 w 480"/>
                  <a:gd name="T35" fmla="*/ 130 h 218"/>
                  <a:gd name="T36" fmla="*/ 10 w 480"/>
                  <a:gd name="T37" fmla="*/ 142 h 218"/>
                  <a:gd name="T38" fmla="*/ 20 w 480"/>
                  <a:gd name="T39" fmla="*/ 152 h 218"/>
                  <a:gd name="T40" fmla="*/ 30 w 480"/>
                  <a:gd name="T41" fmla="*/ 160 h 218"/>
                  <a:gd name="T42" fmla="*/ 42 w 480"/>
                  <a:gd name="T43" fmla="*/ 170 h 218"/>
                  <a:gd name="T44" fmla="*/ 54 w 480"/>
                  <a:gd name="T45" fmla="*/ 178 h 218"/>
                  <a:gd name="T46" fmla="*/ 70 w 480"/>
                  <a:gd name="T47" fmla="*/ 186 h 218"/>
                  <a:gd name="T48" fmla="*/ 88 w 480"/>
                  <a:gd name="T49" fmla="*/ 194 h 218"/>
                  <a:gd name="T50" fmla="*/ 106 w 480"/>
                  <a:gd name="T51" fmla="*/ 200 h 218"/>
                  <a:gd name="T52" fmla="*/ 146 w 480"/>
                  <a:gd name="T53" fmla="*/ 210 h 218"/>
                  <a:gd name="T54" fmla="*/ 192 w 480"/>
                  <a:gd name="T55" fmla="*/ 216 h 218"/>
                  <a:gd name="T56" fmla="*/ 240 w 480"/>
                  <a:gd name="T57" fmla="*/ 218 h 218"/>
                  <a:gd name="T58" fmla="*/ 240 w 480"/>
                  <a:gd name="T59" fmla="*/ 218 h 218"/>
                  <a:gd name="T60" fmla="*/ 288 w 480"/>
                  <a:gd name="T61" fmla="*/ 216 h 218"/>
                  <a:gd name="T62" fmla="*/ 334 w 480"/>
                  <a:gd name="T63" fmla="*/ 210 h 218"/>
                  <a:gd name="T64" fmla="*/ 374 w 480"/>
                  <a:gd name="T65" fmla="*/ 200 h 218"/>
                  <a:gd name="T66" fmla="*/ 392 w 480"/>
                  <a:gd name="T67" fmla="*/ 194 h 218"/>
                  <a:gd name="T68" fmla="*/ 410 w 480"/>
                  <a:gd name="T69" fmla="*/ 186 h 218"/>
                  <a:gd name="T70" fmla="*/ 426 w 480"/>
                  <a:gd name="T71" fmla="*/ 178 h 218"/>
                  <a:gd name="T72" fmla="*/ 440 w 480"/>
                  <a:gd name="T73" fmla="*/ 170 h 218"/>
                  <a:gd name="T74" fmla="*/ 452 w 480"/>
                  <a:gd name="T75" fmla="*/ 160 h 218"/>
                  <a:gd name="T76" fmla="*/ 462 w 480"/>
                  <a:gd name="T77" fmla="*/ 152 h 218"/>
                  <a:gd name="T78" fmla="*/ 470 w 480"/>
                  <a:gd name="T79" fmla="*/ 142 h 218"/>
                  <a:gd name="T80" fmla="*/ 476 w 480"/>
                  <a:gd name="T81" fmla="*/ 130 h 218"/>
                  <a:gd name="T82" fmla="*/ 478 w 480"/>
                  <a:gd name="T83" fmla="*/ 120 h 218"/>
                  <a:gd name="T84" fmla="*/ 480 w 480"/>
                  <a:gd name="T85" fmla="*/ 108 h 218"/>
                  <a:gd name="T86" fmla="*/ 480 w 480"/>
                  <a:gd name="T87" fmla="*/ 108 h 218"/>
                  <a:gd name="T88" fmla="*/ 478 w 480"/>
                  <a:gd name="T89" fmla="*/ 98 h 218"/>
                  <a:gd name="T90" fmla="*/ 476 w 480"/>
                  <a:gd name="T91" fmla="*/ 86 h 218"/>
                  <a:gd name="T92" fmla="*/ 470 w 480"/>
                  <a:gd name="T93" fmla="*/ 76 h 218"/>
                  <a:gd name="T94" fmla="*/ 462 w 480"/>
                  <a:gd name="T95" fmla="*/ 66 h 218"/>
                  <a:gd name="T96" fmla="*/ 452 w 480"/>
                  <a:gd name="T97" fmla="*/ 56 h 218"/>
                  <a:gd name="T98" fmla="*/ 440 w 480"/>
                  <a:gd name="T99" fmla="*/ 48 h 218"/>
                  <a:gd name="T100" fmla="*/ 426 w 480"/>
                  <a:gd name="T101" fmla="*/ 40 h 218"/>
                  <a:gd name="T102" fmla="*/ 410 w 480"/>
                  <a:gd name="T103" fmla="*/ 32 h 218"/>
                  <a:gd name="T104" fmla="*/ 392 w 480"/>
                  <a:gd name="T105" fmla="*/ 24 h 218"/>
                  <a:gd name="T106" fmla="*/ 374 w 480"/>
                  <a:gd name="T107" fmla="*/ 18 h 218"/>
                  <a:gd name="T108" fmla="*/ 334 w 480"/>
                  <a:gd name="T109" fmla="*/ 8 h 218"/>
                  <a:gd name="T110" fmla="*/ 288 w 480"/>
                  <a:gd name="T111" fmla="*/ 2 h 218"/>
                  <a:gd name="T112" fmla="*/ 240 w 480"/>
                  <a:gd name="T113" fmla="*/ 0 h 218"/>
                  <a:gd name="T114" fmla="*/ 240 w 480"/>
                  <a:gd name="T11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218">
                    <a:moveTo>
                      <a:pt x="240" y="0"/>
                    </a:moveTo>
                    <a:lnTo>
                      <a:pt x="240" y="0"/>
                    </a:lnTo>
                    <a:lnTo>
                      <a:pt x="192" y="2"/>
                    </a:lnTo>
                    <a:lnTo>
                      <a:pt x="146" y="8"/>
                    </a:lnTo>
                    <a:lnTo>
                      <a:pt x="106" y="18"/>
                    </a:lnTo>
                    <a:lnTo>
                      <a:pt x="88" y="24"/>
                    </a:lnTo>
                    <a:lnTo>
                      <a:pt x="70" y="32"/>
                    </a:lnTo>
                    <a:lnTo>
                      <a:pt x="54" y="40"/>
                    </a:lnTo>
                    <a:lnTo>
                      <a:pt x="42" y="48"/>
                    </a:lnTo>
                    <a:lnTo>
                      <a:pt x="30" y="56"/>
                    </a:lnTo>
                    <a:lnTo>
                      <a:pt x="20" y="66"/>
                    </a:lnTo>
                    <a:lnTo>
                      <a:pt x="10" y="76"/>
                    </a:lnTo>
                    <a:lnTo>
                      <a:pt x="6" y="86"/>
                    </a:lnTo>
                    <a:lnTo>
                      <a:pt x="2" y="98"/>
                    </a:lnTo>
                    <a:lnTo>
                      <a:pt x="0" y="108"/>
                    </a:lnTo>
                    <a:lnTo>
                      <a:pt x="0" y="108"/>
                    </a:lnTo>
                    <a:lnTo>
                      <a:pt x="2" y="120"/>
                    </a:lnTo>
                    <a:lnTo>
                      <a:pt x="6" y="130"/>
                    </a:lnTo>
                    <a:lnTo>
                      <a:pt x="10" y="142"/>
                    </a:lnTo>
                    <a:lnTo>
                      <a:pt x="20" y="152"/>
                    </a:lnTo>
                    <a:lnTo>
                      <a:pt x="30" y="160"/>
                    </a:lnTo>
                    <a:lnTo>
                      <a:pt x="42" y="170"/>
                    </a:lnTo>
                    <a:lnTo>
                      <a:pt x="54" y="178"/>
                    </a:lnTo>
                    <a:lnTo>
                      <a:pt x="70" y="186"/>
                    </a:lnTo>
                    <a:lnTo>
                      <a:pt x="88" y="194"/>
                    </a:lnTo>
                    <a:lnTo>
                      <a:pt x="106" y="200"/>
                    </a:lnTo>
                    <a:lnTo>
                      <a:pt x="146" y="210"/>
                    </a:lnTo>
                    <a:lnTo>
                      <a:pt x="192" y="216"/>
                    </a:lnTo>
                    <a:lnTo>
                      <a:pt x="240" y="218"/>
                    </a:lnTo>
                    <a:lnTo>
                      <a:pt x="240" y="218"/>
                    </a:lnTo>
                    <a:lnTo>
                      <a:pt x="288" y="216"/>
                    </a:lnTo>
                    <a:lnTo>
                      <a:pt x="334" y="210"/>
                    </a:lnTo>
                    <a:lnTo>
                      <a:pt x="374" y="200"/>
                    </a:lnTo>
                    <a:lnTo>
                      <a:pt x="392" y="194"/>
                    </a:lnTo>
                    <a:lnTo>
                      <a:pt x="410" y="186"/>
                    </a:lnTo>
                    <a:lnTo>
                      <a:pt x="426" y="178"/>
                    </a:lnTo>
                    <a:lnTo>
                      <a:pt x="440" y="170"/>
                    </a:lnTo>
                    <a:lnTo>
                      <a:pt x="452" y="160"/>
                    </a:lnTo>
                    <a:lnTo>
                      <a:pt x="462" y="152"/>
                    </a:lnTo>
                    <a:lnTo>
                      <a:pt x="470" y="142"/>
                    </a:lnTo>
                    <a:lnTo>
                      <a:pt x="476" y="130"/>
                    </a:lnTo>
                    <a:lnTo>
                      <a:pt x="478" y="120"/>
                    </a:lnTo>
                    <a:lnTo>
                      <a:pt x="480" y="108"/>
                    </a:lnTo>
                    <a:lnTo>
                      <a:pt x="480" y="108"/>
                    </a:lnTo>
                    <a:lnTo>
                      <a:pt x="478" y="98"/>
                    </a:lnTo>
                    <a:lnTo>
                      <a:pt x="476" y="86"/>
                    </a:lnTo>
                    <a:lnTo>
                      <a:pt x="470" y="76"/>
                    </a:lnTo>
                    <a:lnTo>
                      <a:pt x="462" y="66"/>
                    </a:lnTo>
                    <a:lnTo>
                      <a:pt x="452" y="56"/>
                    </a:lnTo>
                    <a:lnTo>
                      <a:pt x="440" y="48"/>
                    </a:lnTo>
                    <a:lnTo>
                      <a:pt x="426" y="40"/>
                    </a:lnTo>
                    <a:lnTo>
                      <a:pt x="410" y="32"/>
                    </a:lnTo>
                    <a:lnTo>
                      <a:pt x="392" y="24"/>
                    </a:lnTo>
                    <a:lnTo>
                      <a:pt x="374" y="18"/>
                    </a:lnTo>
                    <a:lnTo>
                      <a:pt x="334" y="8"/>
                    </a:lnTo>
                    <a:lnTo>
                      <a:pt x="288" y="2"/>
                    </a:lnTo>
                    <a:lnTo>
                      <a:pt x="240" y="0"/>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45"/>
              <p:cNvSpPr>
                <a:spLocks/>
              </p:cNvSpPr>
              <p:nvPr/>
            </p:nvSpPr>
            <p:spPr bwMode="auto">
              <a:xfrm>
                <a:off x="6232525" y="6665913"/>
                <a:ext cx="635000" cy="257175"/>
              </a:xfrm>
              <a:custGeom>
                <a:avLst/>
                <a:gdLst>
                  <a:gd name="T0" fmla="*/ 200 w 400"/>
                  <a:gd name="T1" fmla="*/ 0 h 162"/>
                  <a:gd name="T2" fmla="*/ 200 w 400"/>
                  <a:gd name="T3" fmla="*/ 0 h 162"/>
                  <a:gd name="T4" fmla="*/ 160 w 400"/>
                  <a:gd name="T5" fmla="*/ 2 h 162"/>
                  <a:gd name="T6" fmla="*/ 122 w 400"/>
                  <a:gd name="T7" fmla="*/ 6 h 162"/>
                  <a:gd name="T8" fmla="*/ 88 w 400"/>
                  <a:gd name="T9" fmla="*/ 14 h 162"/>
                  <a:gd name="T10" fmla="*/ 58 w 400"/>
                  <a:gd name="T11" fmla="*/ 24 h 162"/>
                  <a:gd name="T12" fmla="*/ 34 w 400"/>
                  <a:gd name="T13" fmla="*/ 36 h 162"/>
                  <a:gd name="T14" fmla="*/ 24 w 400"/>
                  <a:gd name="T15" fmla="*/ 42 h 162"/>
                  <a:gd name="T16" fmla="*/ 16 w 400"/>
                  <a:gd name="T17" fmla="*/ 50 h 162"/>
                  <a:gd name="T18" fmla="*/ 10 w 400"/>
                  <a:gd name="T19" fmla="*/ 56 h 162"/>
                  <a:gd name="T20" fmla="*/ 4 w 400"/>
                  <a:gd name="T21" fmla="*/ 64 h 162"/>
                  <a:gd name="T22" fmla="*/ 2 w 400"/>
                  <a:gd name="T23" fmla="*/ 72 h 162"/>
                  <a:gd name="T24" fmla="*/ 0 w 400"/>
                  <a:gd name="T25" fmla="*/ 82 h 162"/>
                  <a:gd name="T26" fmla="*/ 0 w 400"/>
                  <a:gd name="T27" fmla="*/ 82 h 162"/>
                  <a:gd name="T28" fmla="*/ 2 w 400"/>
                  <a:gd name="T29" fmla="*/ 90 h 162"/>
                  <a:gd name="T30" fmla="*/ 4 w 400"/>
                  <a:gd name="T31" fmla="*/ 98 h 162"/>
                  <a:gd name="T32" fmla="*/ 10 w 400"/>
                  <a:gd name="T33" fmla="*/ 106 h 162"/>
                  <a:gd name="T34" fmla="*/ 16 w 400"/>
                  <a:gd name="T35" fmla="*/ 112 h 162"/>
                  <a:gd name="T36" fmla="*/ 24 w 400"/>
                  <a:gd name="T37" fmla="*/ 120 h 162"/>
                  <a:gd name="T38" fmla="*/ 34 w 400"/>
                  <a:gd name="T39" fmla="*/ 126 h 162"/>
                  <a:gd name="T40" fmla="*/ 58 w 400"/>
                  <a:gd name="T41" fmla="*/ 138 h 162"/>
                  <a:gd name="T42" fmla="*/ 88 w 400"/>
                  <a:gd name="T43" fmla="*/ 148 h 162"/>
                  <a:gd name="T44" fmla="*/ 122 w 400"/>
                  <a:gd name="T45" fmla="*/ 156 h 162"/>
                  <a:gd name="T46" fmla="*/ 160 w 400"/>
                  <a:gd name="T47" fmla="*/ 160 h 162"/>
                  <a:gd name="T48" fmla="*/ 200 w 400"/>
                  <a:gd name="T49" fmla="*/ 162 h 162"/>
                  <a:gd name="T50" fmla="*/ 200 w 400"/>
                  <a:gd name="T51" fmla="*/ 162 h 162"/>
                  <a:gd name="T52" fmla="*/ 240 w 400"/>
                  <a:gd name="T53" fmla="*/ 160 h 162"/>
                  <a:gd name="T54" fmla="*/ 278 w 400"/>
                  <a:gd name="T55" fmla="*/ 156 h 162"/>
                  <a:gd name="T56" fmla="*/ 312 w 400"/>
                  <a:gd name="T57" fmla="*/ 148 h 162"/>
                  <a:gd name="T58" fmla="*/ 342 w 400"/>
                  <a:gd name="T59" fmla="*/ 138 h 162"/>
                  <a:gd name="T60" fmla="*/ 366 w 400"/>
                  <a:gd name="T61" fmla="*/ 126 h 162"/>
                  <a:gd name="T62" fmla="*/ 376 w 400"/>
                  <a:gd name="T63" fmla="*/ 120 h 162"/>
                  <a:gd name="T64" fmla="*/ 384 w 400"/>
                  <a:gd name="T65" fmla="*/ 112 h 162"/>
                  <a:gd name="T66" fmla="*/ 392 w 400"/>
                  <a:gd name="T67" fmla="*/ 106 h 162"/>
                  <a:gd name="T68" fmla="*/ 396 w 400"/>
                  <a:gd name="T69" fmla="*/ 98 h 162"/>
                  <a:gd name="T70" fmla="*/ 400 w 400"/>
                  <a:gd name="T71" fmla="*/ 90 h 162"/>
                  <a:gd name="T72" fmla="*/ 400 w 400"/>
                  <a:gd name="T73" fmla="*/ 82 h 162"/>
                  <a:gd name="T74" fmla="*/ 400 w 400"/>
                  <a:gd name="T75" fmla="*/ 82 h 162"/>
                  <a:gd name="T76" fmla="*/ 400 w 400"/>
                  <a:gd name="T77" fmla="*/ 72 h 162"/>
                  <a:gd name="T78" fmla="*/ 396 w 400"/>
                  <a:gd name="T79" fmla="*/ 64 h 162"/>
                  <a:gd name="T80" fmla="*/ 392 w 400"/>
                  <a:gd name="T81" fmla="*/ 56 h 162"/>
                  <a:gd name="T82" fmla="*/ 384 w 400"/>
                  <a:gd name="T83" fmla="*/ 50 h 162"/>
                  <a:gd name="T84" fmla="*/ 376 w 400"/>
                  <a:gd name="T85" fmla="*/ 42 h 162"/>
                  <a:gd name="T86" fmla="*/ 366 w 400"/>
                  <a:gd name="T87" fmla="*/ 36 h 162"/>
                  <a:gd name="T88" fmla="*/ 342 w 400"/>
                  <a:gd name="T89" fmla="*/ 24 h 162"/>
                  <a:gd name="T90" fmla="*/ 312 w 400"/>
                  <a:gd name="T91" fmla="*/ 14 h 162"/>
                  <a:gd name="T92" fmla="*/ 278 w 400"/>
                  <a:gd name="T93" fmla="*/ 6 h 162"/>
                  <a:gd name="T94" fmla="*/ 240 w 400"/>
                  <a:gd name="T95" fmla="*/ 2 h 162"/>
                  <a:gd name="T96" fmla="*/ 200 w 400"/>
                  <a:gd name="T97" fmla="*/ 0 h 162"/>
                  <a:gd name="T98" fmla="*/ 200 w 400"/>
                  <a:gd name="T9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162">
                    <a:moveTo>
                      <a:pt x="200" y="0"/>
                    </a:moveTo>
                    <a:lnTo>
                      <a:pt x="200" y="0"/>
                    </a:lnTo>
                    <a:lnTo>
                      <a:pt x="160" y="2"/>
                    </a:lnTo>
                    <a:lnTo>
                      <a:pt x="122" y="6"/>
                    </a:lnTo>
                    <a:lnTo>
                      <a:pt x="88" y="14"/>
                    </a:lnTo>
                    <a:lnTo>
                      <a:pt x="58" y="24"/>
                    </a:lnTo>
                    <a:lnTo>
                      <a:pt x="34" y="36"/>
                    </a:lnTo>
                    <a:lnTo>
                      <a:pt x="24" y="42"/>
                    </a:lnTo>
                    <a:lnTo>
                      <a:pt x="16" y="50"/>
                    </a:lnTo>
                    <a:lnTo>
                      <a:pt x="10" y="56"/>
                    </a:lnTo>
                    <a:lnTo>
                      <a:pt x="4" y="64"/>
                    </a:lnTo>
                    <a:lnTo>
                      <a:pt x="2" y="72"/>
                    </a:lnTo>
                    <a:lnTo>
                      <a:pt x="0" y="82"/>
                    </a:lnTo>
                    <a:lnTo>
                      <a:pt x="0" y="82"/>
                    </a:lnTo>
                    <a:lnTo>
                      <a:pt x="2" y="90"/>
                    </a:lnTo>
                    <a:lnTo>
                      <a:pt x="4" y="98"/>
                    </a:lnTo>
                    <a:lnTo>
                      <a:pt x="10" y="106"/>
                    </a:lnTo>
                    <a:lnTo>
                      <a:pt x="16" y="112"/>
                    </a:lnTo>
                    <a:lnTo>
                      <a:pt x="24" y="120"/>
                    </a:lnTo>
                    <a:lnTo>
                      <a:pt x="34" y="126"/>
                    </a:lnTo>
                    <a:lnTo>
                      <a:pt x="58" y="138"/>
                    </a:lnTo>
                    <a:lnTo>
                      <a:pt x="88" y="148"/>
                    </a:lnTo>
                    <a:lnTo>
                      <a:pt x="122" y="156"/>
                    </a:lnTo>
                    <a:lnTo>
                      <a:pt x="160" y="160"/>
                    </a:lnTo>
                    <a:lnTo>
                      <a:pt x="200" y="162"/>
                    </a:lnTo>
                    <a:lnTo>
                      <a:pt x="200" y="162"/>
                    </a:lnTo>
                    <a:lnTo>
                      <a:pt x="240" y="160"/>
                    </a:lnTo>
                    <a:lnTo>
                      <a:pt x="278" y="156"/>
                    </a:lnTo>
                    <a:lnTo>
                      <a:pt x="312" y="148"/>
                    </a:lnTo>
                    <a:lnTo>
                      <a:pt x="342" y="138"/>
                    </a:lnTo>
                    <a:lnTo>
                      <a:pt x="366" y="126"/>
                    </a:lnTo>
                    <a:lnTo>
                      <a:pt x="376" y="120"/>
                    </a:lnTo>
                    <a:lnTo>
                      <a:pt x="384" y="112"/>
                    </a:lnTo>
                    <a:lnTo>
                      <a:pt x="392" y="106"/>
                    </a:lnTo>
                    <a:lnTo>
                      <a:pt x="396" y="98"/>
                    </a:lnTo>
                    <a:lnTo>
                      <a:pt x="400" y="90"/>
                    </a:lnTo>
                    <a:lnTo>
                      <a:pt x="400" y="82"/>
                    </a:lnTo>
                    <a:lnTo>
                      <a:pt x="400" y="82"/>
                    </a:lnTo>
                    <a:lnTo>
                      <a:pt x="400" y="72"/>
                    </a:lnTo>
                    <a:lnTo>
                      <a:pt x="396" y="64"/>
                    </a:lnTo>
                    <a:lnTo>
                      <a:pt x="392" y="56"/>
                    </a:lnTo>
                    <a:lnTo>
                      <a:pt x="384" y="50"/>
                    </a:lnTo>
                    <a:lnTo>
                      <a:pt x="376" y="42"/>
                    </a:lnTo>
                    <a:lnTo>
                      <a:pt x="366" y="36"/>
                    </a:lnTo>
                    <a:lnTo>
                      <a:pt x="342" y="24"/>
                    </a:lnTo>
                    <a:lnTo>
                      <a:pt x="312" y="14"/>
                    </a:lnTo>
                    <a:lnTo>
                      <a:pt x="278" y="6"/>
                    </a:lnTo>
                    <a:lnTo>
                      <a:pt x="240" y="2"/>
                    </a:lnTo>
                    <a:lnTo>
                      <a:pt x="200" y="0"/>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46"/>
              <p:cNvSpPr>
                <a:spLocks noEditPoints="1"/>
              </p:cNvSpPr>
              <p:nvPr/>
            </p:nvSpPr>
            <p:spPr bwMode="auto">
              <a:xfrm>
                <a:off x="6229350" y="6662738"/>
                <a:ext cx="641350" cy="263525"/>
              </a:xfrm>
              <a:custGeom>
                <a:avLst/>
                <a:gdLst>
                  <a:gd name="T0" fmla="*/ 212 w 404"/>
                  <a:gd name="T1" fmla="*/ 162 h 166"/>
                  <a:gd name="T2" fmla="*/ 192 w 404"/>
                  <a:gd name="T3" fmla="*/ 166 h 166"/>
                  <a:gd name="T4" fmla="*/ 222 w 404"/>
                  <a:gd name="T5" fmla="*/ 166 h 166"/>
                  <a:gd name="T6" fmla="*/ 222 w 404"/>
                  <a:gd name="T7" fmla="*/ 166 h 166"/>
                  <a:gd name="T8" fmla="*/ 164 w 404"/>
                  <a:gd name="T9" fmla="*/ 162 h 166"/>
                  <a:gd name="T10" fmla="*/ 250 w 404"/>
                  <a:gd name="T11" fmla="*/ 160 h 166"/>
                  <a:gd name="T12" fmla="*/ 154 w 404"/>
                  <a:gd name="T13" fmla="*/ 164 h 166"/>
                  <a:gd name="T14" fmla="*/ 260 w 404"/>
                  <a:gd name="T15" fmla="*/ 162 h 166"/>
                  <a:gd name="T16" fmla="*/ 260 w 404"/>
                  <a:gd name="T17" fmla="*/ 162 h 166"/>
                  <a:gd name="T18" fmla="*/ 126 w 404"/>
                  <a:gd name="T19" fmla="*/ 156 h 166"/>
                  <a:gd name="T20" fmla="*/ 288 w 404"/>
                  <a:gd name="T21" fmla="*/ 156 h 166"/>
                  <a:gd name="T22" fmla="*/ 116 w 404"/>
                  <a:gd name="T23" fmla="*/ 158 h 166"/>
                  <a:gd name="T24" fmla="*/ 298 w 404"/>
                  <a:gd name="T25" fmla="*/ 156 h 166"/>
                  <a:gd name="T26" fmla="*/ 298 w 404"/>
                  <a:gd name="T27" fmla="*/ 156 h 166"/>
                  <a:gd name="T28" fmla="*/ 88 w 404"/>
                  <a:gd name="T29" fmla="*/ 148 h 166"/>
                  <a:gd name="T30" fmla="*/ 324 w 404"/>
                  <a:gd name="T31" fmla="*/ 146 h 166"/>
                  <a:gd name="T32" fmla="*/ 78 w 404"/>
                  <a:gd name="T33" fmla="*/ 148 h 166"/>
                  <a:gd name="T34" fmla="*/ 334 w 404"/>
                  <a:gd name="T35" fmla="*/ 146 h 166"/>
                  <a:gd name="T36" fmla="*/ 334 w 404"/>
                  <a:gd name="T37" fmla="*/ 146 h 166"/>
                  <a:gd name="T38" fmla="*/ 52 w 404"/>
                  <a:gd name="T39" fmla="*/ 136 h 166"/>
                  <a:gd name="T40" fmla="*/ 360 w 404"/>
                  <a:gd name="T41" fmla="*/ 132 h 166"/>
                  <a:gd name="T42" fmla="*/ 42 w 404"/>
                  <a:gd name="T43" fmla="*/ 134 h 166"/>
                  <a:gd name="T44" fmla="*/ 370 w 404"/>
                  <a:gd name="T45" fmla="*/ 130 h 166"/>
                  <a:gd name="T46" fmla="*/ 370 w 404"/>
                  <a:gd name="T47" fmla="*/ 130 h 166"/>
                  <a:gd name="T48" fmla="*/ 20 w 404"/>
                  <a:gd name="T49" fmla="*/ 114 h 166"/>
                  <a:gd name="T50" fmla="*/ 390 w 404"/>
                  <a:gd name="T51" fmla="*/ 108 h 166"/>
                  <a:gd name="T52" fmla="*/ 12 w 404"/>
                  <a:gd name="T53" fmla="*/ 110 h 166"/>
                  <a:gd name="T54" fmla="*/ 398 w 404"/>
                  <a:gd name="T55" fmla="*/ 102 h 166"/>
                  <a:gd name="T56" fmla="*/ 398 w 404"/>
                  <a:gd name="T57" fmla="*/ 102 h 166"/>
                  <a:gd name="T58" fmla="*/ 4 w 404"/>
                  <a:gd name="T59" fmla="*/ 84 h 166"/>
                  <a:gd name="T60" fmla="*/ 402 w 404"/>
                  <a:gd name="T61" fmla="*/ 84 h 166"/>
                  <a:gd name="T62" fmla="*/ 404 w 404"/>
                  <a:gd name="T63" fmla="*/ 84 h 166"/>
                  <a:gd name="T64" fmla="*/ 8 w 404"/>
                  <a:gd name="T65" fmla="*/ 66 h 166"/>
                  <a:gd name="T66" fmla="*/ 390 w 404"/>
                  <a:gd name="T67" fmla="*/ 58 h 166"/>
                  <a:gd name="T68" fmla="*/ 12 w 404"/>
                  <a:gd name="T69" fmla="*/ 56 h 166"/>
                  <a:gd name="T70" fmla="*/ 14 w 404"/>
                  <a:gd name="T71" fmla="*/ 58 h 166"/>
                  <a:gd name="T72" fmla="*/ 386 w 404"/>
                  <a:gd name="T73" fmla="*/ 50 h 166"/>
                  <a:gd name="T74" fmla="*/ 36 w 404"/>
                  <a:gd name="T75" fmla="*/ 40 h 166"/>
                  <a:gd name="T76" fmla="*/ 360 w 404"/>
                  <a:gd name="T77" fmla="*/ 36 h 166"/>
                  <a:gd name="T78" fmla="*/ 42 w 404"/>
                  <a:gd name="T79" fmla="*/ 32 h 166"/>
                  <a:gd name="T80" fmla="*/ 44 w 404"/>
                  <a:gd name="T81" fmla="*/ 36 h 166"/>
                  <a:gd name="T82" fmla="*/ 354 w 404"/>
                  <a:gd name="T83" fmla="*/ 28 h 166"/>
                  <a:gd name="T84" fmla="*/ 70 w 404"/>
                  <a:gd name="T85" fmla="*/ 24 h 166"/>
                  <a:gd name="T86" fmla="*/ 326 w 404"/>
                  <a:gd name="T87" fmla="*/ 20 h 166"/>
                  <a:gd name="T88" fmla="*/ 78 w 404"/>
                  <a:gd name="T89" fmla="*/ 18 h 166"/>
                  <a:gd name="T90" fmla="*/ 80 w 404"/>
                  <a:gd name="T91" fmla="*/ 20 h 166"/>
                  <a:gd name="T92" fmla="*/ 318 w 404"/>
                  <a:gd name="T93" fmla="*/ 14 h 166"/>
                  <a:gd name="T94" fmla="*/ 106 w 404"/>
                  <a:gd name="T95" fmla="*/ 14 h 166"/>
                  <a:gd name="T96" fmla="*/ 288 w 404"/>
                  <a:gd name="T97" fmla="*/ 12 h 166"/>
                  <a:gd name="T98" fmla="*/ 116 w 404"/>
                  <a:gd name="T99" fmla="*/ 8 h 166"/>
                  <a:gd name="T100" fmla="*/ 116 w 404"/>
                  <a:gd name="T101" fmla="*/ 12 h 166"/>
                  <a:gd name="T102" fmla="*/ 280 w 404"/>
                  <a:gd name="T103" fmla="*/ 6 h 166"/>
                  <a:gd name="T104" fmla="*/ 144 w 404"/>
                  <a:gd name="T105" fmla="*/ 6 h 166"/>
                  <a:gd name="T106" fmla="*/ 250 w 404"/>
                  <a:gd name="T107" fmla="*/ 6 h 166"/>
                  <a:gd name="T108" fmla="*/ 154 w 404"/>
                  <a:gd name="T109" fmla="*/ 2 h 166"/>
                  <a:gd name="T110" fmla="*/ 154 w 404"/>
                  <a:gd name="T111" fmla="*/ 6 h 166"/>
                  <a:gd name="T112" fmla="*/ 242 w 404"/>
                  <a:gd name="T113" fmla="*/ 2 h 166"/>
                  <a:gd name="T114" fmla="*/ 182 w 404"/>
                  <a:gd name="T115" fmla="*/ 4 h 166"/>
                  <a:gd name="T116" fmla="*/ 212 w 404"/>
                  <a:gd name="T117" fmla="*/ 4 h 166"/>
                  <a:gd name="T118" fmla="*/ 192 w 404"/>
                  <a:gd name="T119" fmla="*/ 0 h 166"/>
                  <a:gd name="T120" fmla="*/ 202 w 404"/>
                  <a:gd name="T121" fmla="*/ 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4" h="166">
                    <a:moveTo>
                      <a:pt x="202" y="166"/>
                    </a:moveTo>
                    <a:lnTo>
                      <a:pt x="202" y="164"/>
                    </a:lnTo>
                    <a:lnTo>
                      <a:pt x="202" y="162"/>
                    </a:lnTo>
                    <a:lnTo>
                      <a:pt x="202" y="162"/>
                    </a:lnTo>
                    <a:lnTo>
                      <a:pt x="202" y="162"/>
                    </a:lnTo>
                    <a:lnTo>
                      <a:pt x="212" y="162"/>
                    </a:lnTo>
                    <a:lnTo>
                      <a:pt x="212" y="166"/>
                    </a:lnTo>
                    <a:lnTo>
                      <a:pt x="212" y="166"/>
                    </a:lnTo>
                    <a:lnTo>
                      <a:pt x="202" y="166"/>
                    </a:lnTo>
                    <a:lnTo>
                      <a:pt x="202" y="166"/>
                    </a:lnTo>
                    <a:close/>
                    <a:moveTo>
                      <a:pt x="192" y="166"/>
                    </a:moveTo>
                    <a:lnTo>
                      <a:pt x="192" y="166"/>
                    </a:lnTo>
                    <a:lnTo>
                      <a:pt x="182" y="166"/>
                    </a:lnTo>
                    <a:lnTo>
                      <a:pt x="182" y="162"/>
                    </a:lnTo>
                    <a:lnTo>
                      <a:pt x="182" y="162"/>
                    </a:lnTo>
                    <a:lnTo>
                      <a:pt x="192" y="162"/>
                    </a:lnTo>
                    <a:lnTo>
                      <a:pt x="192" y="166"/>
                    </a:lnTo>
                    <a:close/>
                    <a:moveTo>
                      <a:pt x="222" y="166"/>
                    </a:moveTo>
                    <a:lnTo>
                      <a:pt x="222" y="162"/>
                    </a:lnTo>
                    <a:lnTo>
                      <a:pt x="222" y="162"/>
                    </a:lnTo>
                    <a:lnTo>
                      <a:pt x="230" y="162"/>
                    </a:lnTo>
                    <a:lnTo>
                      <a:pt x="230" y="166"/>
                    </a:lnTo>
                    <a:lnTo>
                      <a:pt x="230" y="166"/>
                    </a:lnTo>
                    <a:lnTo>
                      <a:pt x="222" y="166"/>
                    </a:lnTo>
                    <a:lnTo>
                      <a:pt x="222" y="166"/>
                    </a:lnTo>
                    <a:close/>
                    <a:moveTo>
                      <a:pt x="172" y="166"/>
                    </a:moveTo>
                    <a:lnTo>
                      <a:pt x="172" y="166"/>
                    </a:lnTo>
                    <a:lnTo>
                      <a:pt x="164" y="164"/>
                    </a:lnTo>
                    <a:lnTo>
                      <a:pt x="164" y="162"/>
                    </a:lnTo>
                    <a:lnTo>
                      <a:pt x="164" y="162"/>
                    </a:lnTo>
                    <a:lnTo>
                      <a:pt x="174" y="162"/>
                    </a:lnTo>
                    <a:lnTo>
                      <a:pt x="172" y="166"/>
                    </a:lnTo>
                    <a:close/>
                    <a:moveTo>
                      <a:pt x="240" y="164"/>
                    </a:moveTo>
                    <a:lnTo>
                      <a:pt x="240" y="162"/>
                    </a:lnTo>
                    <a:lnTo>
                      <a:pt x="240" y="162"/>
                    </a:lnTo>
                    <a:lnTo>
                      <a:pt x="250" y="160"/>
                    </a:lnTo>
                    <a:lnTo>
                      <a:pt x="250" y="164"/>
                    </a:lnTo>
                    <a:lnTo>
                      <a:pt x="250" y="164"/>
                    </a:lnTo>
                    <a:lnTo>
                      <a:pt x="240" y="164"/>
                    </a:lnTo>
                    <a:lnTo>
                      <a:pt x="240" y="164"/>
                    </a:lnTo>
                    <a:close/>
                    <a:moveTo>
                      <a:pt x="154" y="164"/>
                    </a:moveTo>
                    <a:lnTo>
                      <a:pt x="154" y="164"/>
                    </a:lnTo>
                    <a:lnTo>
                      <a:pt x="144" y="162"/>
                    </a:lnTo>
                    <a:lnTo>
                      <a:pt x="144" y="160"/>
                    </a:lnTo>
                    <a:lnTo>
                      <a:pt x="144" y="160"/>
                    </a:lnTo>
                    <a:lnTo>
                      <a:pt x="154" y="160"/>
                    </a:lnTo>
                    <a:lnTo>
                      <a:pt x="154" y="164"/>
                    </a:lnTo>
                    <a:close/>
                    <a:moveTo>
                      <a:pt x="260" y="162"/>
                    </a:moveTo>
                    <a:lnTo>
                      <a:pt x="260" y="160"/>
                    </a:lnTo>
                    <a:lnTo>
                      <a:pt x="260" y="160"/>
                    </a:lnTo>
                    <a:lnTo>
                      <a:pt x="268" y="158"/>
                    </a:lnTo>
                    <a:lnTo>
                      <a:pt x="270" y="162"/>
                    </a:lnTo>
                    <a:lnTo>
                      <a:pt x="270" y="162"/>
                    </a:lnTo>
                    <a:lnTo>
                      <a:pt x="260" y="162"/>
                    </a:lnTo>
                    <a:lnTo>
                      <a:pt x="260" y="162"/>
                    </a:lnTo>
                    <a:close/>
                    <a:moveTo>
                      <a:pt x="134" y="162"/>
                    </a:moveTo>
                    <a:lnTo>
                      <a:pt x="134" y="162"/>
                    </a:lnTo>
                    <a:lnTo>
                      <a:pt x="126" y="160"/>
                    </a:lnTo>
                    <a:lnTo>
                      <a:pt x="126" y="156"/>
                    </a:lnTo>
                    <a:lnTo>
                      <a:pt x="126" y="156"/>
                    </a:lnTo>
                    <a:lnTo>
                      <a:pt x="136" y="158"/>
                    </a:lnTo>
                    <a:lnTo>
                      <a:pt x="134" y="162"/>
                    </a:lnTo>
                    <a:close/>
                    <a:moveTo>
                      <a:pt x="278" y="160"/>
                    </a:moveTo>
                    <a:lnTo>
                      <a:pt x="278" y="156"/>
                    </a:lnTo>
                    <a:lnTo>
                      <a:pt x="278" y="156"/>
                    </a:lnTo>
                    <a:lnTo>
                      <a:pt x="288" y="156"/>
                    </a:lnTo>
                    <a:lnTo>
                      <a:pt x="288" y="158"/>
                    </a:lnTo>
                    <a:lnTo>
                      <a:pt x="288" y="158"/>
                    </a:lnTo>
                    <a:lnTo>
                      <a:pt x="278" y="160"/>
                    </a:lnTo>
                    <a:lnTo>
                      <a:pt x="278" y="160"/>
                    </a:lnTo>
                    <a:close/>
                    <a:moveTo>
                      <a:pt x="116" y="158"/>
                    </a:moveTo>
                    <a:lnTo>
                      <a:pt x="116" y="158"/>
                    </a:lnTo>
                    <a:lnTo>
                      <a:pt x="106" y="156"/>
                    </a:lnTo>
                    <a:lnTo>
                      <a:pt x="106" y="152"/>
                    </a:lnTo>
                    <a:lnTo>
                      <a:pt x="106" y="152"/>
                    </a:lnTo>
                    <a:lnTo>
                      <a:pt x="116" y="154"/>
                    </a:lnTo>
                    <a:lnTo>
                      <a:pt x="116" y="158"/>
                    </a:lnTo>
                    <a:close/>
                    <a:moveTo>
                      <a:pt x="298" y="156"/>
                    </a:moveTo>
                    <a:lnTo>
                      <a:pt x="298" y="154"/>
                    </a:lnTo>
                    <a:lnTo>
                      <a:pt x="298" y="154"/>
                    </a:lnTo>
                    <a:lnTo>
                      <a:pt x="306" y="150"/>
                    </a:lnTo>
                    <a:lnTo>
                      <a:pt x="308" y="154"/>
                    </a:lnTo>
                    <a:lnTo>
                      <a:pt x="308" y="154"/>
                    </a:lnTo>
                    <a:lnTo>
                      <a:pt x="298" y="156"/>
                    </a:lnTo>
                    <a:lnTo>
                      <a:pt x="298" y="156"/>
                    </a:lnTo>
                    <a:close/>
                    <a:moveTo>
                      <a:pt x="96" y="154"/>
                    </a:moveTo>
                    <a:lnTo>
                      <a:pt x="96" y="154"/>
                    </a:lnTo>
                    <a:lnTo>
                      <a:pt x="88" y="152"/>
                    </a:lnTo>
                    <a:lnTo>
                      <a:pt x="88" y="148"/>
                    </a:lnTo>
                    <a:lnTo>
                      <a:pt x="88" y="148"/>
                    </a:lnTo>
                    <a:lnTo>
                      <a:pt x="98" y="150"/>
                    </a:lnTo>
                    <a:lnTo>
                      <a:pt x="96" y="154"/>
                    </a:lnTo>
                    <a:close/>
                    <a:moveTo>
                      <a:pt x="316" y="152"/>
                    </a:moveTo>
                    <a:lnTo>
                      <a:pt x="316" y="148"/>
                    </a:lnTo>
                    <a:lnTo>
                      <a:pt x="316" y="148"/>
                    </a:lnTo>
                    <a:lnTo>
                      <a:pt x="324" y="146"/>
                    </a:lnTo>
                    <a:lnTo>
                      <a:pt x="326" y="148"/>
                    </a:lnTo>
                    <a:lnTo>
                      <a:pt x="326" y="148"/>
                    </a:lnTo>
                    <a:lnTo>
                      <a:pt x="316" y="152"/>
                    </a:lnTo>
                    <a:lnTo>
                      <a:pt x="316" y="152"/>
                    </a:lnTo>
                    <a:close/>
                    <a:moveTo>
                      <a:pt x="78" y="148"/>
                    </a:moveTo>
                    <a:lnTo>
                      <a:pt x="78" y="148"/>
                    </a:lnTo>
                    <a:lnTo>
                      <a:pt x="68" y="146"/>
                    </a:lnTo>
                    <a:lnTo>
                      <a:pt x="70" y="142"/>
                    </a:lnTo>
                    <a:lnTo>
                      <a:pt x="70" y="142"/>
                    </a:lnTo>
                    <a:lnTo>
                      <a:pt x="80" y="146"/>
                    </a:lnTo>
                    <a:lnTo>
                      <a:pt x="78" y="148"/>
                    </a:lnTo>
                    <a:close/>
                    <a:moveTo>
                      <a:pt x="334" y="146"/>
                    </a:moveTo>
                    <a:lnTo>
                      <a:pt x="334" y="142"/>
                    </a:lnTo>
                    <a:lnTo>
                      <a:pt x="334" y="142"/>
                    </a:lnTo>
                    <a:lnTo>
                      <a:pt x="342" y="140"/>
                    </a:lnTo>
                    <a:lnTo>
                      <a:pt x="344" y="142"/>
                    </a:lnTo>
                    <a:lnTo>
                      <a:pt x="344" y="142"/>
                    </a:lnTo>
                    <a:lnTo>
                      <a:pt x="334" y="146"/>
                    </a:lnTo>
                    <a:lnTo>
                      <a:pt x="334" y="146"/>
                    </a:lnTo>
                    <a:close/>
                    <a:moveTo>
                      <a:pt x="60" y="142"/>
                    </a:moveTo>
                    <a:lnTo>
                      <a:pt x="60" y="142"/>
                    </a:lnTo>
                    <a:lnTo>
                      <a:pt x="50" y="138"/>
                    </a:lnTo>
                    <a:lnTo>
                      <a:pt x="52" y="136"/>
                    </a:lnTo>
                    <a:lnTo>
                      <a:pt x="52" y="136"/>
                    </a:lnTo>
                    <a:lnTo>
                      <a:pt x="62" y="140"/>
                    </a:lnTo>
                    <a:lnTo>
                      <a:pt x="60" y="142"/>
                    </a:lnTo>
                    <a:close/>
                    <a:moveTo>
                      <a:pt x="352" y="138"/>
                    </a:moveTo>
                    <a:lnTo>
                      <a:pt x="352" y="136"/>
                    </a:lnTo>
                    <a:lnTo>
                      <a:pt x="352" y="136"/>
                    </a:lnTo>
                    <a:lnTo>
                      <a:pt x="360" y="132"/>
                    </a:lnTo>
                    <a:lnTo>
                      <a:pt x="362" y="134"/>
                    </a:lnTo>
                    <a:lnTo>
                      <a:pt x="362" y="134"/>
                    </a:lnTo>
                    <a:lnTo>
                      <a:pt x="352" y="138"/>
                    </a:lnTo>
                    <a:lnTo>
                      <a:pt x="352" y="138"/>
                    </a:lnTo>
                    <a:close/>
                    <a:moveTo>
                      <a:pt x="42" y="134"/>
                    </a:moveTo>
                    <a:lnTo>
                      <a:pt x="42" y="134"/>
                    </a:lnTo>
                    <a:lnTo>
                      <a:pt x="34" y="128"/>
                    </a:lnTo>
                    <a:lnTo>
                      <a:pt x="36" y="126"/>
                    </a:lnTo>
                    <a:lnTo>
                      <a:pt x="36" y="126"/>
                    </a:lnTo>
                    <a:lnTo>
                      <a:pt x="44" y="130"/>
                    </a:lnTo>
                    <a:lnTo>
                      <a:pt x="42" y="134"/>
                    </a:lnTo>
                    <a:close/>
                    <a:moveTo>
                      <a:pt x="370" y="130"/>
                    </a:moveTo>
                    <a:lnTo>
                      <a:pt x="368" y="126"/>
                    </a:lnTo>
                    <a:lnTo>
                      <a:pt x="368" y="126"/>
                    </a:lnTo>
                    <a:lnTo>
                      <a:pt x="376" y="122"/>
                    </a:lnTo>
                    <a:lnTo>
                      <a:pt x="378" y="124"/>
                    </a:lnTo>
                    <a:lnTo>
                      <a:pt x="378" y="124"/>
                    </a:lnTo>
                    <a:lnTo>
                      <a:pt x="370" y="130"/>
                    </a:lnTo>
                    <a:lnTo>
                      <a:pt x="370" y="130"/>
                    </a:lnTo>
                    <a:close/>
                    <a:moveTo>
                      <a:pt x="26" y="124"/>
                    </a:moveTo>
                    <a:lnTo>
                      <a:pt x="26" y="124"/>
                    </a:lnTo>
                    <a:lnTo>
                      <a:pt x="18" y="118"/>
                    </a:lnTo>
                    <a:lnTo>
                      <a:pt x="20" y="114"/>
                    </a:lnTo>
                    <a:lnTo>
                      <a:pt x="20" y="114"/>
                    </a:lnTo>
                    <a:lnTo>
                      <a:pt x="28" y="120"/>
                    </a:lnTo>
                    <a:lnTo>
                      <a:pt x="26" y="124"/>
                    </a:lnTo>
                    <a:close/>
                    <a:moveTo>
                      <a:pt x="386" y="118"/>
                    </a:moveTo>
                    <a:lnTo>
                      <a:pt x="384" y="116"/>
                    </a:lnTo>
                    <a:lnTo>
                      <a:pt x="384" y="116"/>
                    </a:lnTo>
                    <a:lnTo>
                      <a:pt x="390" y="108"/>
                    </a:lnTo>
                    <a:lnTo>
                      <a:pt x="392" y="110"/>
                    </a:lnTo>
                    <a:lnTo>
                      <a:pt x="392" y="110"/>
                    </a:lnTo>
                    <a:lnTo>
                      <a:pt x="386" y="118"/>
                    </a:lnTo>
                    <a:lnTo>
                      <a:pt x="386" y="118"/>
                    </a:lnTo>
                    <a:close/>
                    <a:moveTo>
                      <a:pt x="12" y="110"/>
                    </a:moveTo>
                    <a:lnTo>
                      <a:pt x="12" y="110"/>
                    </a:lnTo>
                    <a:lnTo>
                      <a:pt x="6" y="102"/>
                    </a:lnTo>
                    <a:lnTo>
                      <a:pt x="8" y="100"/>
                    </a:lnTo>
                    <a:lnTo>
                      <a:pt x="8" y="100"/>
                    </a:lnTo>
                    <a:lnTo>
                      <a:pt x="14" y="108"/>
                    </a:lnTo>
                    <a:lnTo>
                      <a:pt x="12" y="110"/>
                    </a:lnTo>
                    <a:close/>
                    <a:moveTo>
                      <a:pt x="398" y="102"/>
                    </a:moveTo>
                    <a:lnTo>
                      <a:pt x="396" y="100"/>
                    </a:lnTo>
                    <a:lnTo>
                      <a:pt x="396" y="100"/>
                    </a:lnTo>
                    <a:lnTo>
                      <a:pt x="400" y="92"/>
                    </a:lnTo>
                    <a:lnTo>
                      <a:pt x="402" y="94"/>
                    </a:lnTo>
                    <a:lnTo>
                      <a:pt x="402" y="94"/>
                    </a:lnTo>
                    <a:lnTo>
                      <a:pt x="398" y="102"/>
                    </a:lnTo>
                    <a:lnTo>
                      <a:pt x="398" y="102"/>
                    </a:lnTo>
                    <a:close/>
                    <a:moveTo>
                      <a:pt x="2" y="92"/>
                    </a:moveTo>
                    <a:lnTo>
                      <a:pt x="2" y="92"/>
                    </a:lnTo>
                    <a:lnTo>
                      <a:pt x="0" y="84"/>
                    </a:lnTo>
                    <a:lnTo>
                      <a:pt x="4" y="82"/>
                    </a:lnTo>
                    <a:lnTo>
                      <a:pt x="4" y="84"/>
                    </a:lnTo>
                    <a:lnTo>
                      <a:pt x="4" y="84"/>
                    </a:lnTo>
                    <a:lnTo>
                      <a:pt x="6" y="92"/>
                    </a:lnTo>
                    <a:lnTo>
                      <a:pt x="2" y="92"/>
                    </a:lnTo>
                    <a:close/>
                    <a:moveTo>
                      <a:pt x="404" y="84"/>
                    </a:moveTo>
                    <a:lnTo>
                      <a:pt x="400" y="84"/>
                    </a:lnTo>
                    <a:lnTo>
                      <a:pt x="402" y="84"/>
                    </a:lnTo>
                    <a:lnTo>
                      <a:pt x="400" y="84"/>
                    </a:lnTo>
                    <a:lnTo>
                      <a:pt x="400" y="84"/>
                    </a:lnTo>
                    <a:lnTo>
                      <a:pt x="400" y="74"/>
                    </a:lnTo>
                    <a:lnTo>
                      <a:pt x="402" y="74"/>
                    </a:lnTo>
                    <a:lnTo>
                      <a:pt x="402" y="74"/>
                    </a:lnTo>
                    <a:lnTo>
                      <a:pt x="404" y="84"/>
                    </a:lnTo>
                    <a:lnTo>
                      <a:pt x="404" y="84"/>
                    </a:lnTo>
                    <a:close/>
                    <a:moveTo>
                      <a:pt x="6" y="74"/>
                    </a:moveTo>
                    <a:lnTo>
                      <a:pt x="2" y="74"/>
                    </a:lnTo>
                    <a:lnTo>
                      <a:pt x="2" y="74"/>
                    </a:lnTo>
                    <a:lnTo>
                      <a:pt x="6" y="64"/>
                    </a:lnTo>
                    <a:lnTo>
                      <a:pt x="8" y="66"/>
                    </a:lnTo>
                    <a:lnTo>
                      <a:pt x="8" y="66"/>
                    </a:lnTo>
                    <a:lnTo>
                      <a:pt x="6" y="74"/>
                    </a:lnTo>
                    <a:lnTo>
                      <a:pt x="6" y="74"/>
                    </a:lnTo>
                    <a:close/>
                    <a:moveTo>
                      <a:pt x="396" y="66"/>
                    </a:moveTo>
                    <a:lnTo>
                      <a:pt x="396" y="66"/>
                    </a:lnTo>
                    <a:lnTo>
                      <a:pt x="390" y="58"/>
                    </a:lnTo>
                    <a:lnTo>
                      <a:pt x="392" y="56"/>
                    </a:lnTo>
                    <a:lnTo>
                      <a:pt x="392" y="56"/>
                    </a:lnTo>
                    <a:lnTo>
                      <a:pt x="398" y="64"/>
                    </a:lnTo>
                    <a:lnTo>
                      <a:pt x="396" y="66"/>
                    </a:lnTo>
                    <a:close/>
                    <a:moveTo>
                      <a:pt x="14" y="58"/>
                    </a:moveTo>
                    <a:lnTo>
                      <a:pt x="12" y="56"/>
                    </a:lnTo>
                    <a:lnTo>
                      <a:pt x="12" y="56"/>
                    </a:lnTo>
                    <a:lnTo>
                      <a:pt x="18" y="48"/>
                    </a:lnTo>
                    <a:lnTo>
                      <a:pt x="20" y="52"/>
                    </a:lnTo>
                    <a:lnTo>
                      <a:pt x="20" y="52"/>
                    </a:lnTo>
                    <a:lnTo>
                      <a:pt x="14" y="58"/>
                    </a:lnTo>
                    <a:lnTo>
                      <a:pt x="14" y="58"/>
                    </a:lnTo>
                    <a:close/>
                    <a:moveTo>
                      <a:pt x="384" y="52"/>
                    </a:moveTo>
                    <a:lnTo>
                      <a:pt x="384" y="52"/>
                    </a:lnTo>
                    <a:lnTo>
                      <a:pt x="376" y="46"/>
                    </a:lnTo>
                    <a:lnTo>
                      <a:pt x="378" y="42"/>
                    </a:lnTo>
                    <a:lnTo>
                      <a:pt x="378" y="42"/>
                    </a:lnTo>
                    <a:lnTo>
                      <a:pt x="386" y="50"/>
                    </a:lnTo>
                    <a:lnTo>
                      <a:pt x="384" y="52"/>
                    </a:lnTo>
                    <a:close/>
                    <a:moveTo>
                      <a:pt x="28" y="46"/>
                    </a:moveTo>
                    <a:lnTo>
                      <a:pt x="26" y="42"/>
                    </a:lnTo>
                    <a:lnTo>
                      <a:pt x="26" y="42"/>
                    </a:lnTo>
                    <a:lnTo>
                      <a:pt x="34" y="38"/>
                    </a:lnTo>
                    <a:lnTo>
                      <a:pt x="36" y="40"/>
                    </a:lnTo>
                    <a:lnTo>
                      <a:pt x="36" y="40"/>
                    </a:lnTo>
                    <a:lnTo>
                      <a:pt x="28" y="46"/>
                    </a:lnTo>
                    <a:lnTo>
                      <a:pt x="28" y="46"/>
                    </a:lnTo>
                    <a:close/>
                    <a:moveTo>
                      <a:pt x="368" y="40"/>
                    </a:moveTo>
                    <a:lnTo>
                      <a:pt x="368" y="40"/>
                    </a:lnTo>
                    <a:lnTo>
                      <a:pt x="360" y="36"/>
                    </a:lnTo>
                    <a:lnTo>
                      <a:pt x="362" y="32"/>
                    </a:lnTo>
                    <a:lnTo>
                      <a:pt x="362" y="32"/>
                    </a:lnTo>
                    <a:lnTo>
                      <a:pt x="370" y="38"/>
                    </a:lnTo>
                    <a:lnTo>
                      <a:pt x="368" y="40"/>
                    </a:lnTo>
                    <a:close/>
                    <a:moveTo>
                      <a:pt x="44" y="36"/>
                    </a:moveTo>
                    <a:lnTo>
                      <a:pt x="42" y="32"/>
                    </a:lnTo>
                    <a:lnTo>
                      <a:pt x="42" y="32"/>
                    </a:lnTo>
                    <a:lnTo>
                      <a:pt x="52" y="28"/>
                    </a:lnTo>
                    <a:lnTo>
                      <a:pt x="52" y="30"/>
                    </a:lnTo>
                    <a:lnTo>
                      <a:pt x="52" y="30"/>
                    </a:lnTo>
                    <a:lnTo>
                      <a:pt x="44" y="36"/>
                    </a:lnTo>
                    <a:lnTo>
                      <a:pt x="44" y="36"/>
                    </a:lnTo>
                    <a:close/>
                    <a:moveTo>
                      <a:pt x="352" y="32"/>
                    </a:moveTo>
                    <a:lnTo>
                      <a:pt x="352" y="32"/>
                    </a:lnTo>
                    <a:lnTo>
                      <a:pt x="344" y="28"/>
                    </a:lnTo>
                    <a:lnTo>
                      <a:pt x="344" y="24"/>
                    </a:lnTo>
                    <a:lnTo>
                      <a:pt x="344" y="24"/>
                    </a:lnTo>
                    <a:lnTo>
                      <a:pt x="354" y="28"/>
                    </a:lnTo>
                    <a:lnTo>
                      <a:pt x="352" y="32"/>
                    </a:lnTo>
                    <a:close/>
                    <a:moveTo>
                      <a:pt x="62" y="28"/>
                    </a:moveTo>
                    <a:lnTo>
                      <a:pt x="60" y="24"/>
                    </a:lnTo>
                    <a:lnTo>
                      <a:pt x="60" y="24"/>
                    </a:lnTo>
                    <a:lnTo>
                      <a:pt x="70" y="20"/>
                    </a:lnTo>
                    <a:lnTo>
                      <a:pt x="70" y="24"/>
                    </a:lnTo>
                    <a:lnTo>
                      <a:pt x="70" y="24"/>
                    </a:lnTo>
                    <a:lnTo>
                      <a:pt x="62" y="28"/>
                    </a:lnTo>
                    <a:lnTo>
                      <a:pt x="62" y="28"/>
                    </a:lnTo>
                    <a:close/>
                    <a:moveTo>
                      <a:pt x="334" y="24"/>
                    </a:moveTo>
                    <a:lnTo>
                      <a:pt x="334" y="24"/>
                    </a:lnTo>
                    <a:lnTo>
                      <a:pt x="326" y="20"/>
                    </a:lnTo>
                    <a:lnTo>
                      <a:pt x="326" y="18"/>
                    </a:lnTo>
                    <a:lnTo>
                      <a:pt x="326" y="18"/>
                    </a:lnTo>
                    <a:lnTo>
                      <a:pt x="336" y="20"/>
                    </a:lnTo>
                    <a:lnTo>
                      <a:pt x="334" y="24"/>
                    </a:lnTo>
                    <a:close/>
                    <a:moveTo>
                      <a:pt x="80" y="20"/>
                    </a:moveTo>
                    <a:lnTo>
                      <a:pt x="78" y="18"/>
                    </a:lnTo>
                    <a:lnTo>
                      <a:pt x="78" y="18"/>
                    </a:lnTo>
                    <a:lnTo>
                      <a:pt x="88" y="14"/>
                    </a:lnTo>
                    <a:lnTo>
                      <a:pt x="88" y="18"/>
                    </a:lnTo>
                    <a:lnTo>
                      <a:pt x="88" y="18"/>
                    </a:lnTo>
                    <a:lnTo>
                      <a:pt x="80" y="20"/>
                    </a:lnTo>
                    <a:lnTo>
                      <a:pt x="80" y="20"/>
                    </a:lnTo>
                    <a:close/>
                    <a:moveTo>
                      <a:pt x="316" y="18"/>
                    </a:moveTo>
                    <a:lnTo>
                      <a:pt x="316" y="18"/>
                    </a:lnTo>
                    <a:lnTo>
                      <a:pt x="306" y="16"/>
                    </a:lnTo>
                    <a:lnTo>
                      <a:pt x="308" y="12"/>
                    </a:lnTo>
                    <a:lnTo>
                      <a:pt x="308" y="12"/>
                    </a:lnTo>
                    <a:lnTo>
                      <a:pt x="318" y="14"/>
                    </a:lnTo>
                    <a:lnTo>
                      <a:pt x="316" y="18"/>
                    </a:lnTo>
                    <a:close/>
                    <a:moveTo>
                      <a:pt x="98" y="16"/>
                    </a:moveTo>
                    <a:lnTo>
                      <a:pt x="96" y="12"/>
                    </a:lnTo>
                    <a:lnTo>
                      <a:pt x="96" y="12"/>
                    </a:lnTo>
                    <a:lnTo>
                      <a:pt x="106" y="10"/>
                    </a:lnTo>
                    <a:lnTo>
                      <a:pt x="106" y="14"/>
                    </a:lnTo>
                    <a:lnTo>
                      <a:pt x="106" y="14"/>
                    </a:lnTo>
                    <a:lnTo>
                      <a:pt x="98" y="16"/>
                    </a:lnTo>
                    <a:lnTo>
                      <a:pt x="98" y="16"/>
                    </a:lnTo>
                    <a:close/>
                    <a:moveTo>
                      <a:pt x="298" y="14"/>
                    </a:moveTo>
                    <a:lnTo>
                      <a:pt x="298" y="14"/>
                    </a:lnTo>
                    <a:lnTo>
                      <a:pt x="288" y="12"/>
                    </a:lnTo>
                    <a:lnTo>
                      <a:pt x="288" y="8"/>
                    </a:lnTo>
                    <a:lnTo>
                      <a:pt x="288" y="8"/>
                    </a:lnTo>
                    <a:lnTo>
                      <a:pt x="298" y="10"/>
                    </a:lnTo>
                    <a:lnTo>
                      <a:pt x="298" y="14"/>
                    </a:lnTo>
                    <a:close/>
                    <a:moveTo>
                      <a:pt x="116" y="12"/>
                    </a:moveTo>
                    <a:lnTo>
                      <a:pt x="116" y="8"/>
                    </a:lnTo>
                    <a:lnTo>
                      <a:pt x="116" y="8"/>
                    </a:lnTo>
                    <a:lnTo>
                      <a:pt x="126" y="6"/>
                    </a:lnTo>
                    <a:lnTo>
                      <a:pt x="126" y="10"/>
                    </a:lnTo>
                    <a:lnTo>
                      <a:pt x="126" y="10"/>
                    </a:lnTo>
                    <a:lnTo>
                      <a:pt x="116" y="12"/>
                    </a:lnTo>
                    <a:lnTo>
                      <a:pt x="116" y="12"/>
                    </a:lnTo>
                    <a:close/>
                    <a:moveTo>
                      <a:pt x="278" y="10"/>
                    </a:moveTo>
                    <a:lnTo>
                      <a:pt x="278" y="10"/>
                    </a:lnTo>
                    <a:lnTo>
                      <a:pt x="270" y="8"/>
                    </a:lnTo>
                    <a:lnTo>
                      <a:pt x="270" y="4"/>
                    </a:lnTo>
                    <a:lnTo>
                      <a:pt x="270" y="4"/>
                    </a:lnTo>
                    <a:lnTo>
                      <a:pt x="280" y="6"/>
                    </a:lnTo>
                    <a:lnTo>
                      <a:pt x="278" y="10"/>
                    </a:lnTo>
                    <a:close/>
                    <a:moveTo>
                      <a:pt x="136" y="8"/>
                    </a:moveTo>
                    <a:lnTo>
                      <a:pt x="134" y="4"/>
                    </a:lnTo>
                    <a:lnTo>
                      <a:pt x="134" y="4"/>
                    </a:lnTo>
                    <a:lnTo>
                      <a:pt x="144" y="4"/>
                    </a:lnTo>
                    <a:lnTo>
                      <a:pt x="144" y="6"/>
                    </a:lnTo>
                    <a:lnTo>
                      <a:pt x="144" y="6"/>
                    </a:lnTo>
                    <a:lnTo>
                      <a:pt x="136" y="8"/>
                    </a:lnTo>
                    <a:lnTo>
                      <a:pt x="136" y="8"/>
                    </a:lnTo>
                    <a:close/>
                    <a:moveTo>
                      <a:pt x="260" y="6"/>
                    </a:moveTo>
                    <a:lnTo>
                      <a:pt x="260" y="6"/>
                    </a:lnTo>
                    <a:lnTo>
                      <a:pt x="250" y="6"/>
                    </a:lnTo>
                    <a:lnTo>
                      <a:pt x="250" y="2"/>
                    </a:lnTo>
                    <a:lnTo>
                      <a:pt x="250" y="2"/>
                    </a:lnTo>
                    <a:lnTo>
                      <a:pt x="260" y="4"/>
                    </a:lnTo>
                    <a:lnTo>
                      <a:pt x="260" y="6"/>
                    </a:lnTo>
                    <a:close/>
                    <a:moveTo>
                      <a:pt x="154" y="6"/>
                    </a:moveTo>
                    <a:lnTo>
                      <a:pt x="154" y="2"/>
                    </a:lnTo>
                    <a:lnTo>
                      <a:pt x="154" y="2"/>
                    </a:lnTo>
                    <a:lnTo>
                      <a:pt x="164" y="2"/>
                    </a:lnTo>
                    <a:lnTo>
                      <a:pt x="164" y="4"/>
                    </a:lnTo>
                    <a:lnTo>
                      <a:pt x="164" y="4"/>
                    </a:lnTo>
                    <a:lnTo>
                      <a:pt x="154" y="6"/>
                    </a:lnTo>
                    <a:lnTo>
                      <a:pt x="154" y="6"/>
                    </a:lnTo>
                    <a:close/>
                    <a:moveTo>
                      <a:pt x="240" y="4"/>
                    </a:moveTo>
                    <a:lnTo>
                      <a:pt x="240" y="4"/>
                    </a:lnTo>
                    <a:lnTo>
                      <a:pt x="232" y="4"/>
                    </a:lnTo>
                    <a:lnTo>
                      <a:pt x="232" y="0"/>
                    </a:lnTo>
                    <a:lnTo>
                      <a:pt x="232" y="0"/>
                    </a:lnTo>
                    <a:lnTo>
                      <a:pt x="242" y="2"/>
                    </a:lnTo>
                    <a:lnTo>
                      <a:pt x="240" y="4"/>
                    </a:lnTo>
                    <a:close/>
                    <a:moveTo>
                      <a:pt x="174" y="4"/>
                    </a:moveTo>
                    <a:lnTo>
                      <a:pt x="174" y="0"/>
                    </a:lnTo>
                    <a:lnTo>
                      <a:pt x="174" y="0"/>
                    </a:lnTo>
                    <a:lnTo>
                      <a:pt x="182" y="0"/>
                    </a:lnTo>
                    <a:lnTo>
                      <a:pt x="182" y="4"/>
                    </a:lnTo>
                    <a:lnTo>
                      <a:pt x="182" y="4"/>
                    </a:lnTo>
                    <a:lnTo>
                      <a:pt x="174" y="4"/>
                    </a:lnTo>
                    <a:lnTo>
                      <a:pt x="174" y="4"/>
                    </a:lnTo>
                    <a:close/>
                    <a:moveTo>
                      <a:pt x="222" y="4"/>
                    </a:moveTo>
                    <a:lnTo>
                      <a:pt x="222" y="4"/>
                    </a:lnTo>
                    <a:lnTo>
                      <a:pt x="212" y="4"/>
                    </a:lnTo>
                    <a:lnTo>
                      <a:pt x="212" y="0"/>
                    </a:lnTo>
                    <a:lnTo>
                      <a:pt x="212" y="0"/>
                    </a:lnTo>
                    <a:lnTo>
                      <a:pt x="222" y="0"/>
                    </a:lnTo>
                    <a:lnTo>
                      <a:pt x="222" y="4"/>
                    </a:lnTo>
                    <a:close/>
                    <a:moveTo>
                      <a:pt x="192" y="4"/>
                    </a:moveTo>
                    <a:lnTo>
                      <a:pt x="192" y="0"/>
                    </a:lnTo>
                    <a:lnTo>
                      <a:pt x="192" y="0"/>
                    </a:lnTo>
                    <a:lnTo>
                      <a:pt x="202" y="0"/>
                    </a:lnTo>
                    <a:lnTo>
                      <a:pt x="202" y="0"/>
                    </a:lnTo>
                    <a:lnTo>
                      <a:pt x="202" y="4"/>
                    </a:lnTo>
                    <a:lnTo>
                      <a:pt x="202" y="4"/>
                    </a:lnTo>
                    <a:lnTo>
                      <a:pt x="202" y="4"/>
                    </a:lnTo>
                    <a:lnTo>
                      <a:pt x="192" y="4"/>
                    </a:lnTo>
                    <a:lnTo>
                      <a:pt x="192" y="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47"/>
              <p:cNvSpPr>
                <a:spLocks/>
              </p:cNvSpPr>
              <p:nvPr/>
            </p:nvSpPr>
            <p:spPr bwMode="auto">
              <a:xfrm>
                <a:off x="6467475" y="6691313"/>
                <a:ext cx="187325" cy="196850"/>
              </a:xfrm>
              <a:custGeom>
                <a:avLst/>
                <a:gdLst>
                  <a:gd name="T0" fmla="*/ 80 w 118"/>
                  <a:gd name="T1" fmla="*/ 44 h 124"/>
                  <a:gd name="T2" fmla="*/ 74 w 118"/>
                  <a:gd name="T3" fmla="*/ 32 h 124"/>
                  <a:gd name="T4" fmla="*/ 58 w 118"/>
                  <a:gd name="T5" fmla="*/ 28 h 124"/>
                  <a:gd name="T6" fmla="*/ 52 w 118"/>
                  <a:gd name="T7" fmla="*/ 30 h 124"/>
                  <a:gd name="T8" fmla="*/ 48 w 118"/>
                  <a:gd name="T9" fmla="*/ 36 h 124"/>
                  <a:gd name="T10" fmla="*/ 48 w 118"/>
                  <a:gd name="T11" fmla="*/ 38 h 124"/>
                  <a:gd name="T12" fmla="*/ 58 w 118"/>
                  <a:gd name="T13" fmla="*/ 44 h 124"/>
                  <a:gd name="T14" fmla="*/ 94 w 118"/>
                  <a:gd name="T15" fmla="*/ 54 h 124"/>
                  <a:gd name="T16" fmla="*/ 114 w 118"/>
                  <a:gd name="T17" fmla="*/ 68 h 124"/>
                  <a:gd name="T18" fmla="*/ 118 w 118"/>
                  <a:gd name="T19" fmla="*/ 80 h 124"/>
                  <a:gd name="T20" fmla="*/ 118 w 118"/>
                  <a:gd name="T21" fmla="*/ 88 h 124"/>
                  <a:gd name="T22" fmla="*/ 110 w 118"/>
                  <a:gd name="T23" fmla="*/ 100 h 124"/>
                  <a:gd name="T24" fmla="*/ 98 w 118"/>
                  <a:gd name="T25" fmla="*/ 108 h 124"/>
                  <a:gd name="T26" fmla="*/ 72 w 118"/>
                  <a:gd name="T27" fmla="*/ 112 h 124"/>
                  <a:gd name="T28" fmla="*/ 66 w 118"/>
                  <a:gd name="T29" fmla="*/ 112 h 124"/>
                  <a:gd name="T30" fmla="*/ 54 w 118"/>
                  <a:gd name="T31" fmla="*/ 124 h 124"/>
                  <a:gd name="T32" fmla="*/ 54 w 118"/>
                  <a:gd name="T33" fmla="*/ 110 h 124"/>
                  <a:gd name="T34" fmla="*/ 34 w 118"/>
                  <a:gd name="T35" fmla="*/ 98 h 124"/>
                  <a:gd name="T36" fmla="*/ 0 w 118"/>
                  <a:gd name="T37" fmla="*/ 110 h 124"/>
                  <a:gd name="T38" fmla="*/ 34 w 118"/>
                  <a:gd name="T39" fmla="*/ 72 h 124"/>
                  <a:gd name="T40" fmla="*/ 36 w 118"/>
                  <a:gd name="T41" fmla="*/ 76 h 124"/>
                  <a:gd name="T42" fmla="*/ 42 w 118"/>
                  <a:gd name="T43" fmla="*/ 84 h 124"/>
                  <a:gd name="T44" fmla="*/ 56 w 118"/>
                  <a:gd name="T45" fmla="*/ 86 h 124"/>
                  <a:gd name="T46" fmla="*/ 66 w 118"/>
                  <a:gd name="T47" fmla="*/ 84 h 124"/>
                  <a:gd name="T48" fmla="*/ 72 w 118"/>
                  <a:gd name="T49" fmla="*/ 78 h 124"/>
                  <a:gd name="T50" fmla="*/ 70 w 118"/>
                  <a:gd name="T51" fmla="*/ 76 h 124"/>
                  <a:gd name="T52" fmla="*/ 60 w 118"/>
                  <a:gd name="T53" fmla="*/ 72 h 124"/>
                  <a:gd name="T54" fmla="*/ 26 w 118"/>
                  <a:gd name="T55" fmla="*/ 62 h 124"/>
                  <a:gd name="T56" fmla="*/ 12 w 118"/>
                  <a:gd name="T57" fmla="*/ 52 h 124"/>
                  <a:gd name="T58" fmla="*/ 6 w 118"/>
                  <a:gd name="T59" fmla="*/ 42 h 124"/>
                  <a:gd name="T60" fmla="*/ 6 w 118"/>
                  <a:gd name="T61" fmla="*/ 36 h 124"/>
                  <a:gd name="T62" fmla="*/ 10 w 118"/>
                  <a:gd name="T63" fmla="*/ 24 h 124"/>
                  <a:gd name="T64" fmla="*/ 20 w 118"/>
                  <a:gd name="T65" fmla="*/ 16 h 124"/>
                  <a:gd name="T66" fmla="*/ 46 w 118"/>
                  <a:gd name="T67" fmla="*/ 10 h 124"/>
                  <a:gd name="T68" fmla="*/ 52 w 118"/>
                  <a:gd name="T69" fmla="*/ 10 h 124"/>
                  <a:gd name="T70" fmla="*/ 62 w 118"/>
                  <a:gd name="T71" fmla="*/ 0 h 124"/>
                  <a:gd name="T72" fmla="*/ 62 w 118"/>
                  <a:gd name="T73" fmla="*/ 12 h 124"/>
                  <a:gd name="T74" fmla="*/ 80 w 118"/>
                  <a:gd name="T75" fmla="*/ 22 h 124"/>
                  <a:gd name="T76" fmla="*/ 108 w 118"/>
                  <a:gd name="T77" fmla="*/ 12 h 124"/>
                  <a:gd name="T78" fmla="*/ 80 w 118"/>
                  <a:gd name="T79" fmla="*/ 4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4">
                    <a:moveTo>
                      <a:pt x="80" y="44"/>
                    </a:moveTo>
                    <a:lnTo>
                      <a:pt x="80" y="44"/>
                    </a:lnTo>
                    <a:lnTo>
                      <a:pt x="78" y="38"/>
                    </a:lnTo>
                    <a:lnTo>
                      <a:pt x="74" y="32"/>
                    </a:lnTo>
                    <a:lnTo>
                      <a:pt x="68" y="30"/>
                    </a:lnTo>
                    <a:lnTo>
                      <a:pt x="58" y="28"/>
                    </a:lnTo>
                    <a:lnTo>
                      <a:pt x="58" y="28"/>
                    </a:lnTo>
                    <a:lnTo>
                      <a:pt x="52" y="30"/>
                    </a:lnTo>
                    <a:lnTo>
                      <a:pt x="48" y="32"/>
                    </a:lnTo>
                    <a:lnTo>
                      <a:pt x="48" y="36"/>
                    </a:lnTo>
                    <a:lnTo>
                      <a:pt x="48" y="36"/>
                    </a:lnTo>
                    <a:lnTo>
                      <a:pt x="48" y="38"/>
                    </a:lnTo>
                    <a:lnTo>
                      <a:pt x="50" y="40"/>
                    </a:lnTo>
                    <a:lnTo>
                      <a:pt x="58" y="44"/>
                    </a:lnTo>
                    <a:lnTo>
                      <a:pt x="82" y="50"/>
                    </a:lnTo>
                    <a:lnTo>
                      <a:pt x="94" y="54"/>
                    </a:lnTo>
                    <a:lnTo>
                      <a:pt x="106" y="60"/>
                    </a:lnTo>
                    <a:lnTo>
                      <a:pt x="114" y="68"/>
                    </a:lnTo>
                    <a:lnTo>
                      <a:pt x="116" y="74"/>
                    </a:lnTo>
                    <a:lnTo>
                      <a:pt x="118" y="80"/>
                    </a:lnTo>
                    <a:lnTo>
                      <a:pt x="118" y="80"/>
                    </a:lnTo>
                    <a:lnTo>
                      <a:pt x="118" y="88"/>
                    </a:lnTo>
                    <a:lnTo>
                      <a:pt x="114" y="94"/>
                    </a:lnTo>
                    <a:lnTo>
                      <a:pt x="110" y="100"/>
                    </a:lnTo>
                    <a:lnTo>
                      <a:pt x="104" y="106"/>
                    </a:lnTo>
                    <a:lnTo>
                      <a:pt x="98" y="108"/>
                    </a:lnTo>
                    <a:lnTo>
                      <a:pt x="90" y="112"/>
                    </a:lnTo>
                    <a:lnTo>
                      <a:pt x="72" y="112"/>
                    </a:lnTo>
                    <a:lnTo>
                      <a:pt x="72" y="112"/>
                    </a:lnTo>
                    <a:lnTo>
                      <a:pt x="66" y="112"/>
                    </a:lnTo>
                    <a:lnTo>
                      <a:pt x="66" y="124"/>
                    </a:lnTo>
                    <a:lnTo>
                      <a:pt x="54" y="124"/>
                    </a:lnTo>
                    <a:lnTo>
                      <a:pt x="54" y="110"/>
                    </a:lnTo>
                    <a:lnTo>
                      <a:pt x="54" y="110"/>
                    </a:lnTo>
                    <a:lnTo>
                      <a:pt x="42" y="104"/>
                    </a:lnTo>
                    <a:lnTo>
                      <a:pt x="34" y="98"/>
                    </a:lnTo>
                    <a:lnTo>
                      <a:pt x="32" y="110"/>
                    </a:lnTo>
                    <a:lnTo>
                      <a:pt x="0" y="110"/>
                    </a:lnTo>
                    <a:lnTo>
                      <a:pt x="2" y="72"/>
                    </a:lnTo>
                    <a:lnTo>
                      <a:pt x="34" y="72"/>
                    </a:lnTo>
                    <a:lnTo>
                      <a:pt x="34" y="72"/>
                    </a:lnTo>
                    <a:lnTo>
                      <a:pt x="36" y="76"/>
                    </a:lnTo>
                    <a:lnTo>
                      <a:pt x="36" y="78"/>
                    </a:lnTo>
                    <a:lnTo>
                      <a:pt x="42" y="84"/>
                    </a:lnTo>
                    <a:lnTo>
                      <a:pt x="50" y="86"/>
                    </a:lnTo>
                    <a:lnTo>
                      <a:pt x="56" y="86"/>
                    </a:lnTo>
                    <a:lnTo>
                      <a:pt x="56" y="86"/>
                    </a:lnTo>
                    <a:lnTo>
                      <a:pt x="66" y="84"/>
                    </a:lnTo>
                    <a:lnTo>
                      <a:pt x="70" y="82"/>
                    </a:lnTo>
                    <a:lnTo>
                      <a:pt x="72" y="78"/>
                    </a:lnTo>
                    <a:lnTo>
                      <a:pt x="72" y="78"/>
                    </a:lnTo>
                    <a:lnTo>
                      <a:pt x="70" y="76"/>
                    </a:lnTo>
                    <a:lnTo>
                      <a:pt x="68" y="76"/>
                    </a:lnTo>
                    <a:lnTo>
                      <a:pt x="60" y="72"/>
                    </a:lnTo>
                    <a:lnTo>
                      <a:pt x="38" y="66"/>
                    </a:lnTo>
                    <a:lnTo>
                      <a:pt x="26" y="62"/>
                    </a:lnTo>
                    <a:lnTo>
                      <a:pt x="16" y="56"/>
                    </a:lnTo>
                    <a:lnTo>
                      <a:pt x="12" y="52"/>
                    </a:lnTo>
                    <a:lnTo>
                      <a:pt x="8" y="48"/>
                    </a:lnTo>
                    <a:lnTo>
                      <a:pt x="6" y="42"/>
                    </a:lnTo>
                    <a:lnTo>
                      <a:pt x="6" y="36"/>
                    </a:lnTo>
                    <a:lnTo>
                      <a:pt x="6" y="36"/>
                    </a:lnTo>
                    <a:lnTo>
                      <a:pt x="8" y="30"/>
                    </a:lnTo>
                    <a:lnTo>
                      <a:pt x="10" y="24"/>
                    </a:lnTo>
                    <a:lnTo>
                      <a:pt x="16" y="20"/>
                    </a:lnTo>
                    <a:lnTo>
                      <a:pt x="20" y="16"/>
                    </a:lnTo>
                    <a:lnTo>
                      <a:pt x="32" y="10"/>
                    </a:lnTo>
                    <a:lnTo>
                      <a:pt x="46" y="10"/>
                    </a:lnTo>
                    <a:lnTo>
                      <a:pt x="46" y="10"/>
                    </a:lnTo>
                    <a:lnTo>
                      <a:pt x="52" y="10"/>
                    </a:lnTo>
                    <a:lnTo>
                      <a:pt x="52" y="0"/>
                    </a:lnTo>
                    <a:lnTo>
                      <a:pt x="62" y="0"/>
                    </a:lnTo>
                    <a:lnTo>
                      <a:pt x="62" y="12"/>
                    </a:lnTo>
                    <a:lnTo>
                      <a:pt x="62" y="12"/>
                    </a:lnTo>
                    <a:lnTo>
                      <a:pt x="72" y="16"/>
                    </a:lnTo>
                    <a:lnTo>
                      <a:pt x="80" y="22"/>
                    </a:lnTo>
                    <a:lnTo>
                      <a:pt x="80" y="12"/>
                    </a:lnTo>
                    <a:lnTo>
                      <a:pt x="108" y="12"/>
                    </a:lnTo>
                    <a:lnTo>
                      <a:pt x="110" y="44"/>
                    </a:lnTo>
                    <a:lnTo>
                      <a:pt x="80" y="4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48"/>
              <p:cNvSpPr>
                <a:spLocks/>
              </p:cNvSpPr>
              <p:nvPr/>
            </p:nvSpPr>
            <p:spPr bwMode="auto">
              <a:xfrm>
                <a:off x="6169025" y="6818313"/>
                <a:ext cx="762000" cy="234950"/>
              </a:xfrm>
              <a:custGeom>
                <a:avLst/>
                <a:gdLst>
                  <a:gd name="T0" fmla="*/ 436 w 480"/>
                  <a:gd name="T1" fmla="*/ 46 h 148"/>
                  <a:gd name="T2" fmla="*/ 392 w 480"/>
                  <a:gd name="T3" fmla="*/ 66 h 148"/>
                  <a:gd name="T4" fmla="*/ 372 w 480"/>
                  <a:gd name="T5" fmla="*/ 74 h 148"/>
                  <a:gd name="T6" fmla="*/ 348 w 480"/>
                  <a:gd name="T7" fmla="*/ 80 h 148"/>
                  <a:gd name="T8" fmla="*/ 306 w 480"/>
                  <a:gd name="T9" fmla="*/ 88 h 148"/>
                  <a:gd name="T10" fmla="*/ 262 w 480"/>
                  <a:gd name="T11" fmla="*/ 90 h 148"/>
                  <a:gd name="T12" fmla="*/ 240 w 480"/>
                  <a:gd name="T13" fmla="*/ 92 h 148"/>
                  <a:gd name="T14" fmla="*/ 218 w 480"/>
                  <a:gd name="T15" fmla="*/ 90 h 148"/>
                  <a:gd name="T16" fmla="*/ 174 w 480"/>
                  <a:gd name="T17" fmla="*/ 88 h 148"/>
                  <a:gd name="T18" fmla="*/ 130 w 480"/>
                  <a:gd name="T19" fmla="*/ 80 h 148"/>
                  <a:gd name="T20" fmla="*/ 86 w 480"/>
                  <a:gd name="T21" fmla="*/ 66 h 148"/>
                  <a:gd name="T22" fmla="*/ 64 w 480"/>
                  <a:gd name="T23" fmla="*/ 56 h 148"/>
                  <a:gd name="T24" fmla="*/ 42 w 480"/>
                  <a:gd name="T25" fmla="*/ 46 h 148"/>
                  <a:gd name="T26" fmla="*/ 16 w 480"/>
                  <a:gd name="T27" fmla="*/ 24 h 148"/>
                  <a:gd name="T28" fmla="*/ 0 w 480"/>
                  <a:gd name="T29" fmla="*/ 0 h 148"/>
                  <a:gd name="T30" fmla="*/ 0 w 480"/>
                  <a:gd name="T31" fmla="*/ 58 h 148"/>
                  <a:gd name="T32" fmla="*/ 6 w 480"/>
                  <a:gd name="T33" fmla="*/ 70 h 148"/>
                  <a:gd name="T34" fmla="*/ 28 w 480"/>
                  <a:gd name="T35" fmla="*/ 92 h 148"/>
                  <a:gd name="T36" fmla="*/ 42 w 480"/>
                  <a:gd name="T37" fmla="*/ 102 h 148"/>
                  <a:gd name="T38" fmla="*/ 86 w 480"/>
                  <a:gd name="T39" fmla="*/ 124 h 148"/>
                  <a:gd name="T40" fmla="*/ 108 w 480"/>
                  <a:gd name="T41" fmla="*/ 130 h 148"/>
                  <a:gd name="T42" fmla="*/ 130 w 480"/>
                  <a:gd name="T43" fmla="*/ 136 h 148"/>
                  <a:gd name="T44" fmla="*/ 174 w 480"/>
                  <a:gd name="T45" fmla="*/ 144 h 148"/>
                  <a:gd name="T46" fmla="*/ 218 w 480"/>
                  <a:gd name="T47" fmla="*/ 148 h 148"/>
                  <a:gd name="T48" fmla="*/ 240 w 480"/>
                  <a:gd name="T49" fmla="*/ 148 h 148"/>
                  <a:gd name="T50" fmla="*/ 262 w 480"/>
                  <a:gd name="T51" fmla="*/ 148 h 148"/>
                  <a:gd name="T52" fmla="*/ 306 w 480"/>
                  <a:gd name="T53" fmla="*/ 144 h 148"/>
                  <a:gd name="T54" fmla="*/ 348 w 480"/>
                  <a:gd name="T55" fmla="*/ 136 h 148"/>
                  <a:gd name="T56" fmla="*/ 392 w 480"/>
                  <a:gd name="T57" fmla="*/ 124 h 148"/>
                  <a:gd name="T58" fmla="*/ 416 w 480"/>
                  <a:gd name="T59" fmla="*/ 114 h 148"/>
                  <a:gd name="T60" fmla="*/ 436 w 480"/>
                  <a:gd name="T61" fmla="*/ 102 h 148"/>
                  <a:gd name="T62" fmla="*/ 464 w 480"/>
                  <a:gd name="T63" fmla="*/ 82 h 148"/>
                  <a:gd name="T64" fmla="*/ 480 w 480"/>
                  <a:gd name="T65" fmla="*/ 58 h 148"/>
                  <a:gd name="T66" fmla="*/ 480 w 480"/>
                  <a:gd name="T67" fmla="*/ 0 h 148"/>
                  <a:gd name="T68" fmla="*/ 474 w 480"/>
                  <a:gd name="T69" fmla="*/ 12 h 148"/>
                  <a:gd name="T70" fmla="*/ 452 w 480"/>
                  <a:gd name="T71" fmla="*/ 36 h 148"/>
                  <a:gd name="T72" fmla="*/ 436 w 480"/>
                  <a:gd name="T73" fmla="*/ 4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148">
                    <a:moveTo>
                      <a:pt x="436" y="46"/>
                    </a:moveTo>
                    <a:lnTo>
                      <a:pt x="436" y="46"/>
                    </a:lnTo>
                    <a:lnTo>
                      <a:pt x="416" y="58"/>
                    </a:lnTo>
                    <a:lnTo>
                      <a:pt x="392" y="66"/>
                    </a:lnTo>
                    <a:lnTo>
                      <a:pt x="392" y="66"/>
                    </a:lnTo>
                    <a:lnTo>
                      <a:pt x="372" y="74"/>
                    </a:lnTo>
                    <a:lnTo>
                      <a:pt x="348" y="80"/>
                    </a:lnTo>
                    <a:lnTo>
                      <a:pt x="348" y="80"/>
                    </a:lnTo>
                    <a:lnTo>
                      <a:pt x="306" y="88"/>
                    </a:lnTo>
                    <a:lnTo>
                      <a:pt x="306" y="88"/>
                    </a:lnTo>
                    <a:lnTo>
                      <a:pt x="262" y="90"/>
                    </a:lnTo>
                    <a:lnTo>
                      <a:pt x="262" y="90"/>
                    </a:lnTo>
                    <a:lnTo>
                      <a:pt x="240" y="92"/>
                    </a:lnTo>
                    <a:lnTo>
                      <a:pt x="240" y="92"/>
                    </a:lnTo>
                    <a:lnTo>
                      <a:pt x="218" y="90"/>
                    </a:lnTo>
                    <a:lnTo>
                      <a:pt x="218" y="90"/>
                    </a:lnTo>
                    <a:lnTo>
                      <a:pt x="174" y="88"/>
                    </a:lnTo>
                    <a:lnTo>
                      <a:pt x="174" y="88"/>
                    </a:lnTo>
                    <a:lnTo>
                      <a:pt x="130" y="80"/>
                    </a:lnTo>
                    <a:lnTo>
                      <a:pt x="130" y="80"/>
                    </a:lnTo>
                    <a:lnTo>
                      <a:pt x="108" y="74"/>
                    </a:lnTo>
                    <a:lnTo>
                      <a:pt x="86" y="66"/>
                    </a:lnTo>
                    <a:lnTo>
                      <a:pt x="86" y="66"/>
                    </a:lnTo>
                    <a:lnTo>
                      <a:pt x="64" y="56"/>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6"/>
                    </a:lnTo>
                    <a:lnTo>
                      <a:pt x="130" y="136"/>
                    </a:lnTo>
                    <a:lnTo>
                      <a:pt x="174" y="144"/>
                    </a:lnTo>
                    <a:lnTo>
                      <a:pt x="174" y="144"/>
                    </a:lnTo>
                    <a:lnTo>
                      <a:pt x="218" y="148"/>
                    </a:lnTo>
                    <a:lnTo>
                      <a:pt x="218" y="148"/>
                    </a:lnTo>
                    <a:lnTo>
                      <a:pt x="240" y="148"/>
                    </a:lnTo>
                    <a:lnTo>
                      <a:pt x="240" y="148"/>
                    </a:lnTo>
                    <a:lnTo>
                      <a:pt x="262" y="148"/>
                    </a:lnTo>
                    <a:lnTo>
                      <a:pt x="262" y="148"/>
                    </a:lnTo>
                    <a:lnTo>
                      <a:pt x="306" y="144"/>
                    </a:lnTo>
                    <a:lnTo>
                      <a:pt x="306" y="144"/>
                    </a:lnTo>
                    <a:lnTo>
                      <a:pt x="348" y="136"/>
                    </a:lnTo>
                    <a:lnTo>
                      <a:pt x="348" y="136"/>
                    </a:lnTo>
                    <a:lnTo>
                      <a:pt x="372" y="130"/>
                    </a:lnTo>
                    <a:lnTo>
                      <a:pt x="392" y="124"/>
                    </a:lnTo>
                    <a:lnTo>
                      <a:pt x="392" y="124"/>
                    </a:lnTo>
                    <a:lnTo>
                      <a:pt x="416" y="114"/>
                    </a:lnTo>
                    <a:lnTo>
                      <a:pt x="436" y="102"/>
                    </a:lnTo>
                    <a:lnTo>
                      <a:pt x="436" y="102"/>
                    </a:lnTo>
                    <a:lnTo>
                      <a:pt x="452" y="92"/>
                    </a:lnTo>
                    <a:lnTo>
                      <a:pt x="464" y="82"/>
                    </a:lnTo>
                    <a:lnTo>
                      <a:pt x="474" y="70"/>
                    </a:lnTo>
                    <a:lnTo>
                      <a:pt x="480" y="58"/>
                    </a:lnTo>
                    <a:lnTo>
                      <a:pt x="480" y="58"/>
                    </a:lnTo>
                    <a:lnTo>
                      <a:pt x="480" y="0"/>
                    </a:lnTo>
                    <a:lnTo>
                      <a:pt x="480" y="0"/>
                    </a:lnTo>
                    <a:lnTo>
                      <a:pt x="474" y="12"/>
                    </a:lnTo>
                    <a:lnTo>
                      <a:pt x="464" y="24"/>
                    </a:lnTo>
                    <a:lnTo>
                      <a:pt x="452" y="36"/>
                    </a:lnTo>
                    <a:lnTo>
                      <a:pt x="436" y="46"/>
                    </a:lnTo>
                    <a:lnTo>
                      <a:pt x="436" y="46"/>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49"/>
              <p:cNvSpPr>
                <a:spLocks/>
              </p:cNvSpPr>
              <p:nvPr/>
            </p:nvSpPr>
            <p:spPr bwMode="auto">
              <a:xfrm>
                <a:off x="6169025" y="6529388"/>
                <a:ext cx="762000" cy="349250"/>
              </a:xfrm>
              <a:custGeom>
                <a:avLst/>
                <a:gdLst>
                  <a:gd name="T0" fmla="*/ 240 w 480"/>
                  <a:gd name="T1" fmla="*/ 0 h 220"/>
                  <a:gd name="T2" fmla="*/ 240 w 480"/>
                  <a:gd name="T3" fmla="*/ 0 h 220"/>
                  <a:gd name="T4" fmla="*/ 192 w 480"/>
                  <a:gd name="T5" fmla="*/ 4 h 220"/>
                  <a:gd name="T6" fmla="*/ 146 w 480"/>
                  <a:gd name="T7" fmla="*/ 10 h 220"/>
                  <a:gd name="T8" fmla="*/ 106 w 480"/>
                  <a:gd name="T9" fmla="*/ 20 h 220"/>
                  <a:gd name="T10" fmla="*/ 88 w 480"/>
                  <a:gd name="T11" fmla="*/ 26 h 220"/>
                  <a:gd name="T12" fmla="*/ 70 w 480"/>
                  <a:gd name="T13" fmla="*/ 34 h 220"/>
                  <a:gd name="T14" fmla="*/ 54 w 480"/>
                  <a:gd name="T15" fmla="*/ 40 h 220"/>
                  <a:gd name="T16" fmla="*/ 42 w 480"/>
                  <a:gd name="T17" fmla="*/ 50 h 220"/>
                  <a:gd name="T18" fmla="*/ 30 w 480"/>
                  <a:gd name="T19" fmla="*/ 58 h 220"/>
                  <a:gd name="T20" fmla="*/ 20 w 480"/>
                  <a:gd name="T21" fmla="*/ 68 h 220"/>
                  <a:gd name="T22" fmla="*/ 10 w 480"/>
                  <a:gd name="T23" fmla="*/ 78 h 220"/>
                  <a:gd name="T24" fmla="*/ 6 w 480"/>
                  <a:gd name="T25" fmla="*/ 88 h 220"/>
                  <a:gd name="T26" fmla="*/ 2 w 480"/>
                  <a:gd name="T27" fmla="*/ 100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2 h 220"/>
                  <a:gd name="T52" fmla="*/ 146 w 480"/>
                  <a:gd name="T53" fmla="*/ 212 h 220"/>
                  <a:gd name="T54" fmla="*/ 192 w 480"/>
                  <a:gd name="T55" fmla="*/ 218 h 220"/>
                  <a:gd name="T56" fmla="*/ 240 w 480"/>
                  <a:gd name="T57" fmla="*/ 220 h 220"/>
                  <a:gd name="T58" fmla="*/ 240 w 480"/>
                  <a:gd name="T59" fmla="*/ 220 h 220"/>
                  <a:gd name="T60" fmla="*/ 288 w 480"/>
                  <a:gd name="T61" fmla="*/ 218 h 220"/>
                  <a:gd name="T62" fmla="*/ 334 w 480"/>
                  <a:gd name="T63" fmla="*/ 212 h 220"/>
                  <a:gd name="T64" fmla="*/ 374 w 480"/>
                  <a:gd name="T65" fmla="*/ 202 h 220"/>
                  <a:gd name="T66" fmla="*/ 392 w 480"/>
                  <a:gd name="T67" fmla="*/ 194 h 220"/>
                  <a:gd name="T68" fmla="*/ 410 w 480"/>
                  <a:gd name="T69" fmla="*/ 188 h 220"/>
                  <a:gd name="T70" fmla="*/ 426 w 480"/>
                  <a:gd name="T71" fmla="*/ 180 h 220"/>
                  <a:gd name="T72" fmla="*/ 440 w 480"/>
                  <a:gd name="T73" fmla="*/ 172 h 220"/>
                  <a:gd name="T74" fmla="*/ 452 w 480"/>
                  <a:gd name="T75" fmla="*/ 162 h 220"/>
                  <a:gd name="T76" fmla="*/ 462 w 480"/>
                  <a:gd name="T77" fmla="*/ 152 h 220"/>
                  <a:gd name="T78" fmla="*/ 470 w 480"/>
                  <a:gd name="T79" fmla="*/ 142 h 220"/>
                  <a:gd name="T80" fmla="*/ 476 w 480"/>
                  <a:gd name="T81" fmla="*/ 132 h 220"/>
                  <a:gd name="T82" fmla="*/ 478 w 480"/>
                  <a:gd name="T83" fmla="*/ 122 h 220"/>
                  <a:gd name="T84" fmla="*/ 480 w 480"/>
                  <a:gd name="T85" fmla="*/ 110 h 220"/>
                  <a:gd name="T86" fmla="*/ 480 w 480"/>
                  <a:gd name="T87" fmla="*/ 110 h 220"/>
                  <a:gd name="T88" fmla="*/ 478 w 480"/>
                  <a:gd name="T89" fmla="*/ 100 h 220"/>
                  <a:gd name="T90" fmla="*/ 476 w 480"/>
                  <a:gd name="T91" fmla="*/ 88 h 220"/>
                  <a:gd name="T92" fmla="*/ 470 w 480"/>
                  <a:gd name="T93" fmla="*/ 78 h 220"/>
                  <a:gd name="T94" fmla="*/ 462 w 480"/>
                  <a:gd name="T95" fmla="*/ 68 h 220"/>
                  <a:gd name="T96" fmla="*/ 452 w 480"/>
                  <a:gd name="T97" fmla="*/ 58 h 220"/>
                  <a:gd name="T98" fmla="*/ 440 w 480"/>
                  <a:gd name="T99" fmla="*/ 50 h 220"/>
                  <a:gd name="T100" fmla="*/ 426 w 480"/>
                  <a:gd name="T101" fmla="*/ 40 h 220"/>
                  <a:gd name="T102" fmla="*/ 410 w 480"/>
                  <a:gd name="T103" fmla="*/ 34 h 220"/>
                  <a:gd name="T104" fmla="*/ 392 w 480"/>
                  <a:gd name="T105" fmla="*/ 26 h 220"/>
                  <a:gd name="T106" fmla="*/ 374 w 480"/>
                  <a:gd name="T107" fmla="*/ 20 h 220"/>
                  <a:gd name="T108" fmla="*/ 334 w 480"/>
                  <a:gd name="T109" fmla="*/ 10 h 220"/>
                  <a:gd name="T110" fmla="*/ 288 w 480"/>
                  <a:gd name="T111" fmla="*/ 4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4"/>
                    </a:lnTo>
                    <a:lnTo>
                      <a:pt x="146" y="10"/>
                    </a:lnTo>
                    <a:lnTo>
                      <a:pt x="106" y="20"/>
                    </a:lnTo>
                    <a:lnTo>
                      <a:pt x="88" y="26"/>
                    </a:lnTo>
                    <a:lnTo>
                      <a:pt x="70" y="34"/>
                    </a:lnTo>
                    <a:lnTo>
                      <a:pt x="54" y="40"/>
                    </a:lnTo>
                    <a:lnTo>
                      <a:pt x="42" y="50"/>
                    </a:lnTo>
                    <a:lnTo>
                      <a:pt x="30" y="58"/>
                    </a:lnTo>
                    <a:lnTo>
                      <a:pt x="20" y="68"/>
                    </a:lnTo>
                    <a:lnTo>
                      <a:pt x="10" y="78"/>
                    </a:lnTo>
                    <a:lnTo>
                      <a:pt x="6" y="88"/>
                    </a:lnTo>
                    <a:lnTo>
                      <a:pt x="2" y="100"/>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2"/>
                    </a:lnTo>
                    <a:lnTo>
                      <a:pt x="146" y="212"/>
                    </a:lnTo>
                    <a:lnTo>
                      <a:pt x="192" y="218"/>
                    </a:lnTo>
                    <a:lnTo>
                      <a:pt x="240" y="220"/>
                    </a:lnTo>
                    <a:lnTo>
                      <a:pt x="240" y="220"/>
                    </a:lnTo>
                    <a:lnTo>
                      <a:pt x="288" y="218"/>
                    </a:lnTo>
                    <a:lnTo>
                      <a:pt x="334" y="212"/>
                    </a:lnTo>
                    <a:lnTo>
                      <a:pt x="374" y="202"/>
                    </a:lnTo>
                    <a:lnTo>
                      <a:pt x="392" y="194"/>
                    </a:lnTo>
                    <a:lnTo>
                      <a:pt x="410" y="188"/>
                    </a:lnTo>
                    <a:lnTo>
                      <a:pt x="426" y="180"/>
                    </a:lnTo>
                    <a:lnTo>
                      <a:pt x="440" y="172"/>
                    </a:lnTo>
                    <a:lnTo>
                      <a:pt x="452" y="162"/>
                    </a:lnTo>
                    <a:lnTo>
                      <a:pt x="462" y="152"/>
                    </a:lnTo>
                    <a:lnTo>
                      <a:pt x="470" y="142"/>
                    </a:lnTo>
                    <a:lnTo>
                      <a:pt x="476" y="132"/>
                    </a:lnTo>
                    <a:lnTo>
                      <a:pt x="478" y="122"/>
                    </a:lnTo>
                    <a:lnTo>
                      <a:pt x="480" y="110"/>
                    </a:lnTo>
                    <a:lnTo>
                      <a:pt x="480" y="110"/>
                    </a:lnTo>
                    <a:lnTo>
                      <a:pt x="478" y="100"/>
                    </a:lnTo>
                    <a:lnTo>
                      <a:pt x="476" y="88"/>
                    </a:lnTo>
                    <a:lnTo>
                      <a:pt x="470" y="78"/>
                    </a:lnTo>
                    <a:lnTo>
                      <a:pt x="462" y="68"/>
                    </a:lnTo>
                    <a:lnTo>
                      <a:pt x="452" y="58"/>
                    </a:lnTo>
                    <a:lnTo>
                      <a:pt x="440" y="50"/>
                    </a:lnTo>
                    <a:lnTo>
                      <a:pt x="426" y="40"/>
                    </a:lnTo>
                    <a:lnTo>
                      <a:pt x="410" y="34"/>
                    </a:lnTo>
                    <a:lnTo>
                      <a:pt x="392" y="26"/>
                    </a:lnTo>
                    <a:lnTo>
                      <a:pt x="374" y="20"/>
                    </a:lnTo>
                    <a:lnTo>
                      <a:pt x="334" y="10"/>
                    </a:lnTo>
                    <a:lnTo>
                      <a:pt x="288" y="4"/>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50"/>
              <p:cNvSpPr>
                <a:spLocks/>
              </p:cNvSpPr>
              <p:nvPr/>
            </p:nvSpPr>
            <p:spPr bwMode="auto">
              <a:xfrm>
                <a:off x="6169025" y="6529388"/>
                <a:ext cx="762000" cy="349250"/>
              </a:xfrm>
              <a:custGeom>
                <a:avLst/>
                <a:gdLst>
                  <a:gd name="T0" fmla="*/ 240 w 480"/>
                  <a:gd name="T1" fmla="*/ 0 h 220"/>
                  <a:gd name="T2" fmla="*/ 240 w 480"/>
                  <a:gd name="T3" fmla="*/ 0 h 220"/>
                  <a:gd name="T4" fmla="*/ 192 w 480"/>
                  <a:gd name="T5" fmla="*/ 4 h 220"/>
                  <a:gd name="T6" fmla="*/ 146 w 480"/>
                  <a:gd name="T7" fmla="*/ 10 h 220"/>
                  <a:gd name="T8" fmla="*/ 106 w 480"/>
                  <a:gd name="T9" fmla="*/ 20 h 220"/>
                  <a:gd name="T10" fmla="*/ 88 w 480"/>
                  <a:gd name="T11" fmla="*/ 26 h 220"/>
                  <a:gd name="T12" fmla="*/ 70 w 480"/>
                  <a:gd name="T13" fmla="*/ 34 h 220"/>
                  <a:gd name="T14" fmla="*/ 54 w 480"/>
                  <a:gd name="T15" fmla="*/ 40 h 220"/>
                  <a:gd name="T16" fmla="*/ 42 w 480"/>
                  <a:gd name="T17" fmla="*/ 50 h 220"/>
                  <a:gd name="T18" fmla="*/ 30 w 480"/>
                  <a:gd name="T19" fmla="*/ 58 h 220"/>
                  <a:gd name="T20" fmla="*/ 20 w 480"/>
                  <a:gd name="T21" fmla="*/ 68 h 220"/>
                  <a:gd name="T22" fmla="*/ 10 w 480"/>
                  <a:gd name="T23" fmla="*/ 78 h 220"/>
                  <a:gd name="T24" fmla="*/ 6 w 480"/>
                  <a:gd name="T25" fmla="*/ 88 h 220"/>
                  <a:gd name="T26" fmla="*/ 2 w 480"/>
                  <a:gd name="T27" fmla="*/ 100 h 220"/>
                  <a:gd name="T28" fmla="*/ 0 w 480"/>
                  <a:gd name="T29" fmla="*/ 110 h 220"/>
                  <a:gd name="T30" fmla="*/ 0 w 480"/>
                  <a:gd name="T31" fmla="*/ 110 h 220"/>
                  <a:gd name="T32" fmla="*/ 2 w 480"/>
                  <a:gd name="T33" fmla="*/ 122 h 220"/>
                  <a:gd name="T34" fmla="*/ 6 w 480"/>
                  <a:gd name="T35" fmla="*/ 132 h 220"/>
                  <a:gd name="T36" fmla="*/ 10 w 480"/>
                  <a:gd name="T37" fmla="*/ 142 h 220"/>
                  <a:gd name="T38" fmla="*/ 20 w 480"/>
                  <a:gd name="T39" fmla="*/ 152 h 220"/>
                  <a:gd name="T40" fmla="*/ 30 w 480"/>
                  <a:gd name="T41" fmla="*/ 162 h 220"/>
                  <a:gd name="T42" fmla="*/ 42 w 480"/>
                  <a:gd name="T43" fmla="*/ 172 h 220"/>
                  <a:gd name="T44" fmla="*/ 54 w 480"/>
                  <a:gd name="T45" fmla="*/ 180 h 220"/>
                  <a:gd name="T46" fmla="*/ 70 w 480"/>
                  <a:gd name="T47" fmla="*/ 188 h 220"/>
                  <a:gd name="T48" fmla="*/ 88 w 480"/>
                  <a:gd name="T49" fmla="*/ 194 h 220"/>
                  <a:gd name="T50" fmla="*/ 106 w 480"/>
                  <a:gd name="T51" fmla="*/ 202 h 220"/>
                  <a:gd name="T52" fmla="*/ 146 w 480"/>
                  <a:gd name="T53" fmla="*/ 212 h 220"/>
                  <a:gd name="T54" fmla="*/ 192 w 480"/>
                  <a:gd name="T55" fmla="*/ 218 h 220"/>
                  <a:gd name="T56" fmla="*/ 240 w 480"/>
                  <a:gd name="T57" fmla="*/ 220 h 220"/>
                  <a:gd name="T58" fmla="*/ 240 w 480"/>
                  <a:gd name="T59" fmla="*/ 220 h 220"/>
                  <a:gd name="T60" fmla="*/ 288 w 480"/>
                  <a:gd name="T61" fmla="*/ 218 h 220"/>
                  <a:gd name="T62" fmla="*/ 334 w 480"/>
                  <a:gd name="T63" fmla="*/ 212 h 220"/>
                  <a:gd name="T64" fmla="*/ 374 w 480"/>
                  <a:gd name="T65" fmla="*/ 202 h 220"/>
                  <a:gd name="T66" fmla="*/ 392 w 480"/>
                  <a:gd name="T67" fmla="*/ 194 h 220"/>
                  <a:gd name="T68" fmla="*/ 410 w 480"/>
                  <a:gd name="T69" fmla="*/ 188 h 220"/>
                  <a:gd name="T70" fmla="*/ 426 w 480"/>
                  <a:gd name="T71" fmla="*/ 180 h 220"/>
                  <a:gd name="T72" fmla="*/ 440 w 480"/>
                  <a:gd name="T73" fmla="*/ 172 h 220"/>
                  <a:gd name="T74" fmla="*/ 452 w 480"/>
                  <a:gd name="T75" fmla="*/ 162 h 220"/>
                  <a:gd name="T76" fmla="*/ 462 w 480"/>
                  <a:gd name="T77" fmla="*/ 152 h 220"/>
                  <a:gd name="T78" fmla="*/ 470 w 480"/>
                  <a:gd name="T79" fmla="*/ 142 h 220"/>
                  <a:gd name="T80" fmla="*/ 476 w 480"/>
                  <a:gd name="T81" fmla="*/ 132 h 220"/>
                  <a:gd name="T82" fmla="*/ 478 w 480"/>
                  <a:gd name="T83" fmla="*/ 122 h 220"/>
                  <a:gd name="T84" fmla="*/ 480 w 480"/>
                  <a:gd name="T85" fmla="*/ 110 h 220"/>
                  <a:gd name="T86" fmla="*/ 480 w 480"/>
                  <a:gd name="T87" fmla="*/ 110 h 220"/>
                  <a:gd name="T88" fmla="*/ 478 w 480"/>
                  <a:gd name="T89" fmla="*/ 100 h 220"/>
                  <a:gd name="T90" fmla="*/ 476 w 480"/>
                  <a:gd name="T91" fmla="*/ 88 h 220"/>
                  <a:gd name="T92" fmla="*/ 470 w 480"/>
                  <a:gd name="T93" fmla="*/ 78 h 220"/>
                  <a:gd name="T94" fmla="*/ 462 w 480"/>
                  <a:gd name="T95" fmla="*/ 68 h 220"/>
                  <a:gd name="T96" fmla="*/ 452 w 480"/>
                  <a:gd name="T97" fmla="*/ 58 h 220"/>
                  <a:gd name="T98" fmla="*/ 440 w 480"/>
                  <a:gd name="T99" fmla="*/ 50 h 220"/>
                  <a:gd name="T100" fmla="*/ 426 w 480"/>
                  <a:gd name="T101" fmla="*/ 40 h 220"/>
                  <a:gd name="T102" fmla="*/ 410 w 480"/>
                  <a:gd name="T103" fmla="*/ 34 h 220"/>
                  <a:gd name="T104" fmla="*/ 392 w 480"/>
                  <a:gd name="T105" fmla="*/ 26 h 220"/>
                  <a:gd name="T106" fmla="*/ 374 w 480"/>
                  <a:gd name="T107" fmla="*/ 20 h 220"/>
                  <a:gd name="T108" fmla="*/ 334 w 480"/>
                  <a:gd name="T109" fmla="*/ 10 h 220"/>
                  <a:gd name="T110" fmla="*/ 288 w 480"/>
                  <a:gd name="T111" fmla="*/ 4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4"/>
                    </a:lnTo>
                    <a:lnTo>
                      <a:pt x="146" y="10"/>
                    </a:lnTo>
                    <a:lnTo>
                      <a:pt x="106" y="20"/>
                    </a:lnTo>
                    <a:lnTo>
                      <a:pt x="88" y="26"/>
                    </a:lnTo>
                    <a:lnTo>
                      <a:pt x="70" y="34"/>
                    </a:lnTo>
                    <a:lnTo>
                      <a:pt x="54" y="40"/>
                    </a:lnTo>
                    <a:lnTo>
                      <a:pt x="42" y="50"/>
                    </a:lnTo>
                    <a:lnTo>
                      <a:pt x="30" y="58"/>
                    </a:lnTo>
                    <a:lnTo>
                      <a:pt x="20" y="68"/>
                    </a:lnTo>
                    <a:lnTo>
                      <a:pt x="10" y="78"/>
                    </a:lnTo>
                    <a:lnTo>
                      <a:pt x="6" y="88"/>
                    </a:lnTo>
                    <a:lnTo>
                      <a:pt x="2" y="100"/>
                    </a:lnTo>
                    <a:lnTo>
                      <a:pt x="0" y="110"/>
                    </a:lnTo>
                    <a:lnTo>
                      <a:pt x="0" y="110"/>
                    </a:lnTo>
                    <a:lnTo>
                      <a:pt x="2" y="122"/>
                    </a:lnTo>
                    <a:lnTo>
                      <a:pt x="6" y="132"/>
                    </a:lnTo>
                    <a:lnTo>
                      <a:pt x="10" y="142"/>
                    </a:lnTo>
                    <a:lnTo>
                      <a:pt x="20" y="152"/>
                    </a:lnTo>
                    <a:lnTo>
                      <a:pt x="30" y="162"/>
                    </a:lnTo>
                    <a:lnTo>
                      <a:pt x="42" y="172"/>
                    </a:lnTo>
                    <a:lnTo>
                      <a:pt x="54" y="180"/>
                    </a:lnTo>
                    <a:lnTo>
                      <a:pt x="70" y="188"/>
                    </a:lnTo>
                    <a:lnTo>
                      <a:pt x="88" y="194"/>
                    </a:lnTo>
                    <a:lnTo>
                      <a:pt x="106" y="202"/>
                    </a:lnTo>
                    <a:lnTo>
                      <a:pt x="146" y="212"/>
                    </a:lnTo>
                    <a:lnTo>
                      <a:pt x="192" y="218"/>
                    </a:lnTo>
                    <a:lnTo>
                      <a:pt x="240" y="220"/>
                    </a:lnTo>
                    <a:lnTo>
                      <a:pt x="240" y="220"/>
                    </a:lnTo>
                    <a:lnTo>
                      <a:pt x="288" y="218"/>
                    </a:lnTo>
                    <a:lnTo>
                      <a:pt x="334" y="212"/>
                    </a:lnTo>
                    <a:lnTo>
                      <a:pt x="374" y="202"/>
                    </a:lnTo>
                    <a:lnTo>
                      <a:pt x="392" y="194"/>
                    </a:lnTo>
                    <a:lnTo>
                      <a:pt x="410" y="188"/>
                    </a:lnTo>
                    <a:lnTo>
                      <a:pt x="426" y="180"/>
                    </a:lnTo>
                    <a:lnTo>
                      <a:pt x="440" y="172"/>
                    </a:lnTo>
                    <a:lnTo>
                      <a:pt x="452" y="162"/>
                    </a:lnTo>
                    <a:lnTo>
                      <a:pt x="462" y="152"/>
                    </a:lnTo>
                    <a:lnTo>
                      <a:pt x="470" y="142"/>
                    </a:lnTo>
                    <a:lnTo>
                      <a:pt x="476" y="132"/>
                    </a:lnTo>
                    <a:lnTo>
                      <a:pt x="478" y="122"/>
                    </a:lnTo>
                    <a:lnTo>
                      <a:pt x="480" y="110"/>
                    </a:lnTo>
                    <a:lnTo>
                      <a:pt x="480" y="110"/>
                    </a:lnTo>
                    <a:lnTo>
                      <a:pt x="478" y="100"/>
                    </a:lnTo>
                    <a:lnTo>
                      <a:pt x="476" y="88"/>
                    </a:lnTo>
                    <a:lnTo>
                      <a:pt x="470" y="78"/>
                    </a:lnTo>
                    <a:lnTo>
                      <a:pt x="462" y="68"/>
                    </a:lnTo>
                    <a:lnTo>
                      <a:pt x="452" y="58"/>
                    </a:lnTo>
                    <a:lnTo>
                      <a:pt x="440" y="50"/>
                    </a:lnTo>
                    <a:lnTo>
                      <a:pt x="426" y="40"/>
                    </a:lnTo>
                    <a:lnTo>
                      <a:pt x="410" y="34"/>
                    </a:lnTo>
                    <a:lnTo>
                      <a:pt x="392" y="26"/>
                    </a:lnTo>
                    <a:lnTo>
                      <a:pt x="374" y="20"/>
                    </a:lnTo>
                    <a:lnTo>
                      <a:pt x="334" y="10"/>
                    </a:lnTo>
                    <a:lnTo>
                      <a:pt x="288" y="4"/>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51"/>
              <p:cNvSpPr>
                <a:spLocks/>
              </p:cNvSpPr>
              <p:nvPr/>
            </p:nvSpPr>
            <p:spPr bwMode="auto">
              <a:xfrm>
                <a:off x="6232525" y="6561138"/>
                <a:ext cx="635000" cy="257175"/>
              </a:xfrm>
              <a:custGeom>
                <a:avLst/>
                <a:gdLst>
                  <a:gd name="T0" fmla="*/ 200 w 400"/>
                  <a:gd name="T1" fmla="*/ 0 h 162"/>
                  <a:gd name="T2" fmla="*/ 200 w 400"/>
                  <a:gd name="T3" fmla="*/ 0 h 162"/>
                  <a:gd name="T4" fmla="*/ 160 w 400"/>
                  <a:gd name="T5" fmla="*/ 0 h 162"/>
                  <a:gd name="T6" fmla="*/ 122 w 400"/>
                  <a:gd name="T7" fmla="*/ 6 h 162"/>
                  <a:gd name="T8" fmla="*/ 88 w 400"/>
                  <a:gd name="T9" fmla="*/ 14 h 162"/>
                  <a:gd name="T10" fmla="*/ 58 w 400"/>
                  <a:gd name="T11" fmla="*/ 24 h 162"/>
                  <a:gd name="T12" fmla="*/ 34 w 400"/>
                  <a:gd name="T13" fmla="*/ 36 h 162"/>
                  <a:gd name="T14" fmla="*/ 24 w 400"/>
                  <a:gd name="T15" fmla="*/ 42 h 162"/>
                  <a:gd name="T16" fmla="*/ 16 w 400"/>
                  <a:gd name="T17" fmla="*/ 48 h 162"/>
                  <a:gd name="T18" fmla="*/ 10 w 400"/>
                  <a:gd name="T19" fmla="*/ 56 h 162"/>
                  <a:gd name="T20" fmla="*/ 4 w 400"/>
                  <a:gd name="T21" fmla="*/ 64 h 162"/>
                  <a:gd name="T22" fmla="*/ 2 w 400"/>
                  <a:gd name="T23" fmla="*/ 72 h 162"/>
                  <a:gd name="T24" fmla="*/ 0 w 400"/>
                  <a:gd name="T25" fmla="*/ 80 h 162"/>
                  <a:gd name="T26" fmla="*/ 0 w 400"/>
                  <a:gd name="T27" fmla="*/ 80 h 162"/>
                  <a:gd name="T28" fmla="*/ 2 w 400"/>
                  <a:gd name="T29" fmla="*/ 88 h 162"/>
                  <a:gd name="T30" fmla="*/ 4 w 400"/>
                  <a:gd name="T31" fmla="*/ 96 h 162"/>
                  <a:gd name="T32" fmla="*/ 10 w 400"/>
                  <a:gd name="T33" fmla="*/ 104 h 162"/>
                  <a:gd name="T34" fmla="*/ 16 w 400"/>
                  <a:gd name="T35" fmla="*/ 112 h 162"/>
                  <a:gd name="T36" fmla="*/ 24 w 400"/>
                  <a:gd name="T37" fmla="*/ 120 h 162"/>
                  <a:gd name="T38" fmla="*/ 34 w 400"/>
                  <a:gd name="T39" fmla="*/ 126 h 162"/>
                  <a:gd name="T40" fmla="*/ 58 w 400"/>
                  <a:gd name="T41" fmla="*/ 138 h 162"/>
                  <a:gd name="T42" fmla="*/ 88 w 400"/>
                  <a:gd name="T43" fmla="*/ 148 h 162"/>
                  <a:gd name="T44" fmla="*/ 122 w 400"/>
                  <a:gd name="T45" fmla="*/ 156 h 162"/>
                  <a:gd name="T46" fmla="*/ 160 w 400"/>
                  <a:gd name="T47" fmla="*/ 160 h 162"/>
                  <a:gd name="T48" fmla="*/ 200 w 400"/>
                  <a:gd name="T49" fmla="*/ 162 h 162"/>
                  <a:gd name="T50" fmla="*/ 200 w 400"/>
                  <a:gd name="T51" fmla="*/ 162 h 162"/>
                  <a:gd name="T52" fmla="*/ 240 w 400"/>
                  <a:gd name="T53" fmla="*/ 160 h 162"/>
                  <a:gd name="T54" fmla="*/ 278 w 400"/>
                  <a:gd name="T55" fmla="*/ 156 h 162"/>
                  <a:gd name="T56" fmla="*/ 312 w 400"/>
                  <a:gd name="T57" fmla="*/ 148 h 162"/>
                  <a:gd name="T58" fmla="*/ 342 w 400"/>
                  <a:gd name="T59" fmla="*/ 138 h 162"/>
                  <a:gd name="T60" fmla="*/ 366 w 400"/>
                  <a:gd name="T61" fmla="*/ 126 h 162"/>
                  <a:gd name="T62" fmla="*/ 376 w 400"/>
                  <a:gd name="T63" fmla="*/ 120 h 162"/>
                  <a:gd name="T64" fmla="*/ 384 w 400"/>
                  <a:gd name="T65" fmla="*/ 112 h 162"/>
                  <a:gd name="T66" fmla="*/ 392 w 400"/>
                  <a:gd name="T67" fmla="*/ 104 h 162"/>
                  <a:gd name="T68" fmla="*/ 396 w 400"/>
                  <a:gd name="T69" fmla="*/ 96 h 162"/>
                  <a:gd name="T70" fmla="*/ 400 w 400"/>
                  <a:gd name="T71" fmla="*/ 88 h 162"/>
                  <a:gd name="T72" fmla="*/ 400 w 400"/>
                  <a:gd name="T73" fmla="*/ 80 h 162"/>
                  <a:gd name="T74" fmla="*/ 400 w 400"/>
                  <a:gd name="T75" fmla="*/ 80 h 162"/>
                  <a:gd name="T76" fmla="*/ 400 w 400"/>
                  <a:gd name="T77" fmla="*/ 72 h 162"/>
                  <a:gd name="T78" fmla="*/ 396 w 400"/>
                  <a:gd name="T79" fmla="*/ 64 h 162"/>
                  <a:gd name="T80" fmla="*/ 392 w 400"/>
                  <a:gd name="T81" fmla="*/ 56 h 162"/>
                  <a:gd name="T82" fmla="*/ 384 w 400"/>
                  <a:gd name="T83" fmla="*/ 48 h 162"/>
                  <a:gd name="T84" fmla="*/ 376 w 400"/>
                  <a:gd name="T85" fmla="*/ 42 h 162"/>
                  <a:gd name="T86" fmla="*/ 366 w 400"/>
                  <a:gd name="T87" fmla="*/ 36 h 162"/>
                  <a:gd name="T88" fmla="*/ 342 w 400"/>
                  <a:gd name="T89" fmla="*/ 24 h 162"/>
                  <a:gd name="T90" fmla="*/ 312 w 400"/>
                  <a:gd name="T91" fmla="*/ 14 h 162"/>
                  <a:gd name="T92" fmla="*/ 278 w 400"/>
                  <a:gd name="T93" fmla="*/ 6 h 162"/>
                  <a:gd name="T94" fmla="*/ 240 w 400"/>
                  <a:gd name="T95" fmla="*/ 0 h 162"/>
                  <a:gd name="T96" fmla="*/ 200 w 400"/>
                  <a:gd name="T9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2">
                    <a:moveTo>
                      <a:pt x="200" y="0"/>
                    </a:moveTo>
                    <a:lnTo>
                      <a:pt x="200" y="0"/>
                    </a:lnTo>
                    <a:lnTo>
                      <a:pt x="160" y="0"/>
                    </a:lnTo>
                    <a:lnTo>
                      <a:pt x="122" y="6"/>
                    </a:lnTo>
                    <a:lnTo>
                      <a:pt x="88" y="14"/>
                    </a:lnTo>
                    <a:lnTo>
                      <a:pt x="58" y="24"/>
                    </a:lnTo>
                    <a:lnTo>
                      <a:pt x="34" y="36"/>
                    </a:lnTo>
                    <a:lnTo>
                      <a:pt x="24" y="42"/>
                    </a:lnTo>
                    <a:lnTo>
                      <a:pt x="16" y="48"/>
                    </a:lnTo>
                    <a:lnTo>
                      <a:pt x="10" y="56"/>
                    </a:lnTo>
                    <a:lnTo>
                      <a:pt x="4" y="64"/>
                    </a:lnTo>
                    <a:lnTo>
                      <a:pt x="2" y="72"/>
                    </a:lnTo>
                    <a:lnTo>
                      <a:pt x="0" y="80"/>
                    </a:lnTo>
                    <a:lnTo>
                      <a:pt x="0" y="80"/>
                    </a:lnTo>
                    <a:lnTo>
                      <a:pt x="2" y="88"/>
                    </a:lnTo>
                    <a:lnTo>
                      <a:pt x="4" y="96"/>
                    </a:lnTo>
                    <a:lnTo>
                      <a:pt x="10" y="104"/>
                    </a:lnTo>
                    <a:lnTo>
                      <a:pt x="16" y="112"/>
                    </a:lnTo>
                    <a:lnTo>
                      <a:pt x="24" y="120"/>
                    </a:lnTo>
                    <a:lnTo>
                      <a:pt x="34" y="126"/>
                    </a:lnTo>
                    <a:lnTo>
                      <a:pt x="58" y="138"/>
                    </a:lnTo>
                    <a:lnTo>
                      <a:pt x="88" y="148"/>
                    </a:lnTo>
                    <a:lnTo>
                      <a:pt x="122" y="156"/>
                    </a:lnTo>
                    <a:lnTo>
                      <a:pt x="160" y="160"/>
                    </a:lnTo>
                    <a:lnTo>
                      <a:pt x="200" y="162"/>
                    </a:lnTo>
                    <a:lnTo>
                      <a:pt x="200" y="162"/>
                    </a:lnTo>
                    <a:lnTo>
                      <a:pt x="240" y="160"/>
                    </a:lnTo>
                    <a:lnTo>
                      <a:pt x="278" y="156"/>
                    </a:lnTo>
                    <a:lnTo>
                      <a:pt x="312" y="148"/>
                    </a:lnTo>
                    <a:lnTo>
                      <a:pt x="342" y="138"/>
                    </a:lnTo>
                    <a:lnTo>
                      <a:pt x="366" y="126"/>
                    </a:lnTo>
                    <a:lnTo>
                      <a:pt x="376" y="120"/>
                    </a:lnTo>
                    <a:lnTo>
                      <a:pt x="384" y="112"/>
                    </a:lnTo>
                    <a:lnTo>
                      <a:pt x="392" y="104"/>
                    </a:lnTo>
                    <a:lnTo>
                      <a:pt x="396" y="96"/>
                    </a:lnTo>
                    <a:lnTo>
                      <a:pt x="400" y="88"/>
                    </a:lnTo>
                    <a:lnTo>
                      <a:pt x="400" y="80"/>
                    </a:lnTo>
                    <a:lnTo>
                      <a:pt x="400" y="80"/>
                    </a:lnTo>
                    <a:lnTo>
                      <a:pt x="400" y="72"/>
                    </a:lnTo>
                    <a:lnTo>
                      <a:pt x="396" y="64"/>
                    </a:lnTo>
                    <a:lnTo>
                      <a:pt x="392" y="56"/>
                    </a:lnTo>
                    <a:lnTo>
                      <a:pt x="384" y="48"/>
                    </a:lnTo>
                    <a:lnTo>
                      <a:pt x="376" y="42"/>
                    </a:lnTo>
                    <a:lnTo>
                      <a:pt x="366" y="36"/>
                    </a:lnTo>
                    <a:lnTo>
                      <a:pt x="342" y="24"/>
                    </a:lnTo>
                    <a:lnTo>
                      <a:pt x="312" y="14"/>
                    </a:lnTo>
                    <a:lnTo>
                      <a:pt x="278" y="6"/>
                    </a:lnTo>
                    <a:lnTo>
                      <a:pt x="240" y="0"/>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52"/>
              <p:cNvSpPr>
                <a:spLocks/>
              </p:cNvSpPr>
              <p:nvPr/>
            </p:nvSpPr>
            <p:spPr bwMode="auto">
              <a:xfrm>
                <a:off x="6232525" y="6561138"/>
                <a:ext cx="635000" cy="257175"/>
              </a:xfrm>
              <a:custGeom>
                <a:avLst/>
                <a:gdLst>
                  <a:gd name="T0" fmla="*/ 200 w 400"/>
                  <a:gd name="T1" fmla="*/ 0 h 162"/>
                  <a:gd name="T2" fmla="*/ 200 w 400"/>
                  <a:gd name="T3" fmla="*/ 0 h 162"/>
                  <a:gd name="T4" fmla="*/ 160 w 400"/>
                  <a:gd name="T5" fmla="*/ 0 h 162"/>
                  <a:gd name="T6" fmla="*/ 122 w 400"/>
                  <a:gd name="T7" fmla="*/ 6 h 162"/>
                  <a:gd name="T8" fmla="*/ 88 w 400"/>
                  <a:gd name="T9" fmla="*/ 14 h 162"/>
                  <a:gd name="T10" fmla="*/ 58 w 400"/>
                  <a:gd name="T11" fmla="*/ 24 h 162"/>
                  <a:gd name="T12" fmla="*/ 34 w 400"/>
                  <a:gd name="T13" fmla="*/ 36 h 162"/>
                  <a:gd name="T14" fmla="*/ 24 w 400"/>
                  <a:gd name="T15" fmla="*/ 42 h 162"/>
                  <a:gd name="T16" fmla="*/ 16 w 400"/>
                  <a:gd name="T17" fmla="*/ 48 h 162"/>
                  <a:gd name="T18" fmla="*/ 10 w 400"/>
                  <a:gd name="T19" fmla="*/ 56 h 162"/>
                  <a:gd name="T20" fmla="*/ 4 w 400"/>
                  <a:gd name="T21" fmla="*/ 64 h 162"/>
                  <a:gd name="T22" fmla="*/ 2 w 400"/>
                  <a:gd name="T23" fmla="*/ 72 h 162"/>
                  <a:gd name="T24" fmla="*/ 0 w 400"/>
                  <a:gd name="T25" fmla="*/ 80 h 162"/>
                  <a:gd name="T26" fmla="*/ 0 w 400"/>
                  <a:gd name="T27" fmla="*/ 80 h 162"/>
                  <a:gd name="T28" fmla="*/ 2 w 400"/>
                  <a:gd name="T29" fmla="*/ 88 h 162"/>
                  <a:gd name="T30" fmla="*/ 4 w 400"/>
                  <a:gd name="T31" fmla="*/ 96 h 162"/>
                  <a:gd name="T32" fmla="*/ 10 w 400"/>
                  <a:gd name="T33" fmla="*/ 104 h 162"/>
                  <a:gd name="T34" fmla="*/ 16 w 400"/>
                  <a:gd name="T35" fmla="*/ 112 h 162"/>
                  <a:gd name="T36" fmla="*/ 24 w 400"/>
                  <a:gd name="T37" fmla="*/ 120 h 162"/>
                  <a:gd name="T38" fmla="*/ 34 w 400"/>
                  <a:gd name="T39" fmla="*/ 126 h 162"/>
                  <a:gd name="T40" fmla="*/ 58 w 400"/>
                  <a:gd name="T41" fmla="*/ 138 h 162"/>
                  <a:gd name="T42" fmla="*/ 88 w 400"/>
                  <a:gd name="T43" fmla="*/ 148 h 162"/>
                  <a:gd name="T44" fmla="*/ 122 w 400"/>
                  <a:gd name="T45" fmla="*/ 156 h 162"/>
                  <a:gd name="T46" fmla="*/ 160 w 400"/>
                  <a:gd name="T47" fmla="*/ 160 h 162"/>
                  <a:gd name="T48" fmla="*/ 200 w 400"/>
                  <a:gd name="T49" fmla="*/ 162 h 162"/>
                  <a:gd name="T50" fmla="*/ 200 w 400"/>
                  <a:gd name="T51" fmla="*/ 162 h 162"/>
                  <a:gd name="T52" fmla="*/ 240 w 400"/>
                  <a:gd name="T53" fmla="*/ 160 h 162"/>
                  <a:gd name="T54" fmla="*/ 278 w 400"/>
                  <a:gd name="T55" fmla="*/ 156 h 162"/>
                  <a:gd name="T56" fmla="*/ 312 w 400"/>
                  <a:gd name="T57" fmla="*/ 148 h 162"/>
                  <a:gd name="T58" fmla="*/ 342 w 400"/>
                  <a:gd name="T59" fmla="*/ 138 h 162"/>
                  <a:gd name="T60" fmla="*/ 366 w 400"/>
                  <a:gd name="T61" fmla="*/ 126 h 162"/>
                  <a:gd name="T62" fmla="*/ 376 w 400"/>
                  <a:gd name="T63" fmla="*/ 120 h 162"/>
                  <a:gd name="T64" fmla="*/ 384 w 400"/>
                  <a:gd name="T65" fmla="*/ 112 h 162"/>
                  <a:gd name="T66" fmla="*/ 392 w 400"/>
                  <a:gd name="T67" fmla="*/ 104 h 162"/>
                  <a:gd name="T68" fmla="*/ 396 w 400"/>
                  <a:gd name="T69" fmla="*/ 96 h 162"/>
                  <a:gd name="T70" fmla="*/ 400 w 400"/>
                  <a:gd name="T71" fmla="*/ 88 h 162"/>
                  <a:gd name="T72" fmla="*/ 400 w 400"/>
                  <a:gd name="T73" fmla="*/ 80 h 162"/>
                  <a:gd name="T74" fmla="*/ 400 w 400"/>
                  <a:gd name="T75" fmla="*/ 80 h 162"/>
                  <a:gd name="T76" fmla="*/ 400 w 400"/>
                  <a:gd name="T77" fmla="*/ 72 h 162"/>
                  <a:gd name="T78" fmla="*/ 396 w 400"/>
                  <a:gd name="T79" fmla="*/ 64 h 162"/>
                  <a:gd name="T80" fmla="*/ 392 w 400"/>
                  <a:gd name="T81" fmla="*/ 56 h 162"/>
                  <a:gd name="T82" fmla="*/ 384 w 400"/>
                  <a:gd name="T83" fmla="*/ 48 h 162"/>
                  <a:gd name="T84" fmla="*/ 376 w 400"/>
                  <a:gd name="T85" fmla="*/ 42 h 162"/>
                  <a:gd name="T86" fmla="*/ 366 w 400"/>
                  <a:gd name="T87" fmla="*/ 36 h 162"/>
                  <a:gd name="T88" fmla="*/ 342 w 400"/>
                  <a:gd name="T89" fmla="*/ 24 h 162"/>
                  <a:gd name="T90" fmla="*/ 312 w 400"/>
                  <a:gd name="T91" fmla="*/ 14 h 162"/>
                  <a:gd name="T92" fmla="*/ 278 w 400"/>
                  <a:gd name="T93" fmla="*/ 6 h 162"/>
                  <a:gd name="T94" fmla="*/ 240 w 400"/>
                  <a:gd name="T95" fmla="*/ 0 h 162"/>
                  <a:gd name="T96" fmla="*/ 200 w 400"/>
                  <a:gd name="T9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2">
                    <a:moveTo>
                      <a:pt x="200" y="0"/>
                    </a:moveTo>
                    <a:lnTo>
                      <a:pt x="200" y="0"/>
                    </a:lnTo>
                    <a:lnTo>
                      <a:pt x="160" y="0"/>
                    </a:lnTo>
                    <a:lnTo>
                      <a:pt x="122" y="6"/>
                    </a:lnTo>
                    <a:lnTo>
                      <a:pt x="88" y="14"/>
                    </a:lnTo>
                    <a:lnTo>
                      <a:pt x="58" y="24"/>
                    </a:lnTo>
                    <a:lnTo>
                      <a:pt x="34" y="36"/>
                    </a:lnTo>
                    <a:lnTo>
                      <a:pt x="24" y="42"/>
                    </a:lnTo>
                    <a:lnTo>
                      <a:pt x="16" y="48"/>
                    </a:lnTo>
                    <a:lnTo>
                      <a:pt x="10" y="56"/>
                    </a:lnTo>
                    <a:lnTo>
                      <a:pt x="4" y="64"/>
                    </a:lnTo>
                    <a:lnTo>
                      <a:pt x="2" y="72"/>
                    </a:lnTo>
                    <a:lnTo>
                      <a:pt x="0" y="80"/>
                    </a:lnTo>
                    <a:lnTo>
                      <a:pt x="0" y="80"/>
                    </a:lnTo>
                    <a:lnTo>
                      <a:pt x="2" y="88"/>
                    </a:lnTo>
                    <a:lnTo>
                      <a:pt x="4" y="96"/>
                    </a:lnTo>
                    <a:lnTo>
                      <a:pt x="10" y="104"/>
                    </a:lnTo>
                    <a:lnTo>
                      <a:pt x="16" y="112"/>
                    </a:lnTo>
                    <a:lnTo>
                      <a:pt x="24" y="120"/>
                    </a:lnTo>
                    <a:lnTo>
                      <a:pt x="34" y="126"/>
                    </a:lnTo>
                    <a:lnTo>
                      <a:pt x="58" y="138"/>
                    </a:lnTo>
                    <a:lnTo>
                      <a:pt x="88" y="148"/>
                    </a:lnTo>
                    <a:lnTo>
                      <a:pt x="122" y="156"/>
                    </a:lnTo>
                    <a:lnTo>
                      <a:pt x="160" y="160"/>
                    </a:lnTo>
                    <a:lnTo>
                      <a:pt x="200" y="162"/>
                    </a:lnTo>
                    <a:lnTo>
                      <a:pt x="200" y="162"/>
                    </a:lnTo>
                    <a:lnTo>
                      <a:pt x="240" y="160"/>
                    </a:lnTo>
                    <a:lnTo>
                      <a:pt x="278" y="156"/>
                    </a:lnTo>
                    <a:lnTo>
                      <a:pt x="312" y="148"/>
                    </a:lnTo>
                    <a:lnTo>
                      <a:pt x="342" y="138"/>
                    </a:lnTo>
                    <a:lnTo>
                      <a:pt x="366" y="126"/>
                    </a:lnTo>
                    <a:lnTo>
                      <a:pt x="376" y="120"/>
                    </a:lnTo>
                    <a:lnTo>
                      <a:pt x="384" y="112"/>
                    </a:lnTo>
                    <a:lnTo>
                      <a:pt x="392" y="104"/>
                    </a:lnTo>
                    <a:lnTo>
                      <a:pt x="396" y="96"/>
                    </a:lnTo>
                    <a:lnTo>
                      <a:pt x="400" y="88"/>
                    </a:lnTo>
                    <a:lnTo>
                      <a:pt x="400" y="80"/>
                    </a:lnTo>
                    <a:lnTo>
                      <a:pt x="400" y="80"/>
                    </a:lnTo>
                    <a:lnTo>
                      <a:pt x="400" y="72"/>
                    </a:lnTo>
                    <a:lnTo>
                      <a:pt x="396" y="64"/>
                    </a:lnTo>
                    <a:lnTo>
                      <a:pt x="392" y="56"/>
                    </a:lnTo>
                    <a:lnTo>
                      <a:pt x="384" y="48"/>
                    </a:lnTo>
                    <a:lnTo>
                      <a:pt x="376" y="42"/>
                    </a:lnTo>
                    <a:lnTo>
                      <a:pt x="366" y="36"/>
                    </a:lnTo>
                    <a:lnTo>
                      <a:pt x="342" y="24"/>
                    </a:lnTo>
                    <a:lnTo>
                      <a:pt x="312" y="14"/>
                    </a:lnTo>
                    <a:lnTo>
                      <a:pt x="278" y="6"/>
                    </a:lnTo>
                    <a:lnTo>
                      <a:pt x="240" y="0"/>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53"/>
              <p:cNvSpPr>
                <a:spLocks noEditPoints="1"/>
              </p:cNvSpPr>
              <p:nvPr/>
            </p:nvSpPr>
            <p:spPr bwMode="auto">
              <a:xfrm>
                <a:off x="6229350" y="6557963"/>
                <a:ext cx="641350" cy="263525"/>
              </a:xfrm>
              <a:custGeom>
                <a:avLst/>
                <a:gdLst>
                  <a:gd name="T0" fmla="*/ 212 w 404"/>
                  <a:gd name="T1" fmla="*/ 162 h 166"/>
                  <a:gd name="T2" fmla="*/ 182 w 404"/>
                  <a:gd name="T3" fmla="*/ 166 h 166"/>
                  <a:gd name="T4" fmla="*/ 222 w 404"/>
                  <a:gd name="T5" fmla="*/ 162 h 166"/>
                  <a:gd name="T6" fmla="*/ 172 w 404"/>
                  <a:gd name="T7" fmla="*/ 164 h 166"/>
                  <a:gd name="T8" fmla="*/ 172 w 404"/>
                  <a:gd name="T9" fmla="*/ 164 h 166"/>
                  <a:gd name="T10" fmla="*/ 250 w 404"/>
                  <a:gd name="T11" fmla="*/ 164 h 166"/>
                  <a:gd name="T12" fmla="*/ 144 w 404"/>
                  <a:gd name="T13" fmla="*/ 158 h 166"/>
                  <a:gd name="T14" fmla="*/ 268 w 404"/>
                  <a:gd name="T15" fmla="*/ 158 h 166"/>
                  <a:gd name="T16" fmla="*/ 126 w 404"/>
                  <a:gd name="T17" fmla="*/ 160 h 166"/>
                  <a:gd name="T18" fmla="*/ 278 w 404"/>
                  <a:gd name="T19" fmla="*/ 156 h 166"/>
                  <a:gd name="T20" fmla="*/ 116 w 404"/>
                  <a:gd name="T21" fmla="*/ 158 h 166"/>
                  <a:gd name="T22" fmla="*/ 116 w 404"/>
                  <a:gd name="T23" fmla="*/ 158 h 166"/>
                  <a:gd name="T24" fmla="*/ 308 w 404"/>
                  <a:gd name="T25" fmla="*/ 154 h 166"/>
                  <a:gd name="T26" fmla="*/ 88 w 404"/>
                  <a:gd name="T27" fmla="*/ 148 h 166"/>
                  <a:gd name="T28" fmla="*/ 324 w 404"/>
                  <a:gd name="T29" fmla="*/ 146 h 166"/>
                  <a:gd name="T30" fmla="*/ 68 w 404"/>
                  <a:gd name="T31" fmla="*/ 144 h 166"/>
                  <a:gd name="T32" fmla="*/ 334 w 404"/>
                  <a:gd name="T33" fmla="*/ 142 h 166"/>
                  <a:gd name="T34" fmla="*/ 60 w 404"/>
                  <a:gd name="T35" fmla="*/ 142 h 166"/>
                  <a:gd name="T36" fmla="*/ 60 w 404"/>
                  <a:gd name="T37" fmla="*/ 142 h 166"/>
                  <a:gd name="T38" fmla="*/ 362 w 404"/>
                  <a:gd name="T39" fmla="*/ 134 h 166"/>
                  <a:gd name="T40" fmla="*/ 36 w 404"/>
                  <a:gd name="T41" fmla="*/ 126 h 166"/>
                  <a:gd name="T42" fmla="*/ 376 w 404"/>
                  <a:gd name="T43" fmla="*/ 120 h 166"/>
                  <a:gd name="T44" fmla="*/ 18 w 404"/>
                  <a:gd name="T45" fmla="*/ 116 h 166"/>
                  <a:gd name="T46" fmla="*/ 384 w 404"/>
                  <a:gd name="T47" fmla="*/ 114 h 166"/>
                  <a:gd name="T48" fmla="*/ 12 w 404"/>
                  <a:gd name="T49" fmla="*/ 110 h 166"/>
                  <a:gd name="T50" fmla="*/ 12 w 404"/>
                  <a:gd name="T51" fmla="*/ 110 h 166"/>
                  <a:gd name="T52" fmla="*/ 402 w 404"/>
                  <a:gd name="T53" fmla="*/ 92 h 166"/>
                  <a:gd name="T54" fmla="*/ 4 w 404"/>
                  <a:gd name="T55" fmla="*/ 82 h 166"/>
                  <a:gd name="T56" fmla="*/ 402 w 404"/>
                  <a:gd name="T57" fmla="*/ 82 h 166"/>
                  <a:gd name="T58" fmla="*/ 404 w 404"/>
                  <a:gd name="T59" fmla="*/ 82 h 166"/>
                  <a:gd name="T60" fmla="*/ 8 w 404"/>
                  <a:gd name="T61" fmla="*/ 66 h 166"/>
                  <a:gd name="T62" fmla="*/ 392 w 404"/>
                  <a:gd name="T63" fmla="*/ 56 h 166"/>
                  <a:gd name="T64" fmla="*/ 12 w 404"/>
                  <a:gd name="T65" fmla="*/ 56 h 166"/>
                  <a:gd name="T66" fmla="*/ 384 w 404"/>
                  <a:gd name="T67" fmla="*/ 50 h 166"/>
                  <a:gd name="T68" fmla="*/ 28 w 404"/>
                  <a:gd name="T69" fmla="*/ 44 h 166"/>
                  <a:gd name="T70" fmla="*/ 28 w 404"/>
                  <a:gd name="T71" fmla="*/ 44 h 166"/>
                  <a:gd name="T72" fmla="*/ 370 w 404"/>
                  <a:gd name="T73" fmla="*/ 36 h 166"/>
                  <a:gd name="T74" fmla="*/ 52 w 404"/>
                  <a:gd name="T75" fmla="*/ 30 h 166"/>
                  <a:gd name="T76" fmla="*/ 344 w 404"/>
                  <a:gd name="T77" fmla="*/ 24 h 166"/>
                  <a:gd name="T78" fmla="*/ 60 w 404"/>
                  <a:gd name="T79" fmla="*/ 24 h 166"/>
                  <a:gd name="T80" fmla="*/ 334 w 404"/>
                  <a:gd name="T81" fmla="*/ 24 h 166"/>
                  <a:gd name="T82" fmla="*/ 80 w 404"/>
                  <a:gd name="T83" fmla="*/ 20 h 166"/>
                  <a:gd name="T84" fmla="*/ 80 w 404"/>
                  <a:gd name="T85" fmla="*/ 20 h 166"/>
                  <a:gd name="T86" fmla="*/ 318 w 404"/>
                  <a:gd name="T87" fmla="*/ 14 h 166"/>
                  <a:gd name="T88" fmla="*/ 106 w 404"/>
                  <a:gd name="T89" fmla="*/ 12 h 166"/>
                  <a:gd name="T90" fmla="*/ 288 w 404"/>
                  <a:gd name="T91" fmla="*/ 8 h 166"/>
                  <a:gd name="T92" fmla="*/ 116 w 404"/>
                  <a:gd name="T93" fmla="*/ 8 h 166"/>
                  <a:gd name="T94" fmla="*/ 278 w 404"/>
                  <a:gd name="T95" fmla="*/ 10 h 166"/>
                  <a:gd name="T96" fmla="*/ 136 w 404"/>
                  <a:gd name="T97" fmla="*/ 8 h 166"/>
                  <a:gd name="T98" fmla="*/ 136 w 404"/>
                  <a:gd name="T99" fmla="*/ 8 h 166"/>
                  <a:gd name="T100" fmla="*/ 260 w 404"/>
                  <a:gd name="T101" fmla="*/ 4 h 166"/>
                  <a:gd name="T102" fmla="*/ 164 w 404"/>
                  <a:gd name="T103" fmla="*/ 4 h 166"/>
                  <a:gd name="T104" fmla="*/ 232 w 404"/>
                  <a:gd name="T105" fmla="*/ 0 h 166"/>
                  <a:gd name="T106" fmla="*/ 174 w 404"/>
                  <a:gd name="T107" fmla="*/ 0 h 166"/>
                  <a:gd name="T108" fmla="*/ 222 w 404"/>
                  <a:gd name="T109" fmla="*/ 4 h 166"/>
                  <a:gd name="T110" fmla="*/ 192 w 404"/>
                  <a:gd name="T111" fmla="*/ 2 h 166"/>
                  <a:gd name="T112" fmla="*/ 202 w 404"/>
                  <a:gd name="T113" fmla="*/ 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166">
                    <a:moveTo>
                      <a:pt x="202" y="166"/>
                    </a:moveTo>
                    <a:lnTo>
                      <a:pt x="202" y="164"/>
                    </a:lnTo>
                    <a:lnTo>
                      <a:pt x="202" y="162"/>
                    </a:lnTo>
                    <a:lnTo>
                      <a:pt x="202" y="162"/>
                    </a:lnTo>
                    <a:lnTo>
                      <a:pt x="202" y="162"/>
                    </a:lnTo>
                    <a:lnTo>
                      <a:pt x="212" y="162"/>
                    </a:lnTo>
                    <a:lnTo>
                      <a:pt x="212" y="166"/>
                    </a:lnTo>
                    <a:lnTo>
                      <a:pt x="212" y="166"/>
                    </a:lnTo>
                    <a:lnTo>
                      <a:pt x="202" y="166"/>
                    </a:lnTo>
                    <a:close/>
                    <a:moveTo>
                      <a:pt x="192" y="166"/>
                    </a:moveTo>
                    <a:lnTo>
                      <a:pt x="192" y="166"/>
                    </a:lnTo>
                    <a:lnTo>
                      <a:pt x="182" y="166"/>
                    </a:lnTo>
                    <a:lnTo>
                      <a:pt x="182" y="162"/>
                    </a:lnTo>
                    <a:lnTo>
                      <a:pt x="182" y="162"/>
                    </a:lnTo>
                    <a:lnTo>
                      <a:pt x="192" y="162"/>
                    </a:lnTo>
                    <a:lnTo>
                      <a:pt x="192" y="166"/>
                    </a:lnTo>
                    <a:close/>
                    <a:moveTo>
                      <a:pt x="222" y="166"/>
                    </a:moveTo>
                    <a:lnTo>
                      <a:pt x="222" y="162"/>
                    </a:lnTo>
                    <a:lnTo>
                      <a:pt x="222" y="162"/>
                    </a:lnTo>
                    <a:lnTo>
                      <a:pt x="230" y="162"/>
                    </a:lnTo>
                    <a:lnTo>
                      <a:pt x="230" y="164"/>
                    </a:lnTo>
                    <a:lnTo>
                      <a:pt x="230" y="164"/>
                    </a:lnTo>
                    <a:lnTo>
                      <a:pt x="222" y="166"/>
                    </a:lnTo>
                    <a:close/>
                    <a:moveTo>
                      <a:pt x="172" y="164"/>
                    </a:moveTo>
                    <a:lnTo>
                      <a:pt x="172" y="164"/>
                    </a:lnTo>
                    <a:lnTo>
                      <a:pt x="164" y="164"/>
                    </a:lnTo>
                    <a:lnTo>
                      <a:pt x="164" y="160"/>
                    </a:lnTo>
                    <a:lnTo>
                      <a:pt x="164" y="160"/>
                    </a:lnTo>
                    <a:lnTo>
                      <a:pt x="174" y="162"/>
                    </a:lnTo>
                    <a:lnTo>
                      <a:pt x="172" y="164"/>
                    </a:lnTo>
                    <a:close/>
                    <a:moveTo>
                      <a:pt x="240" y="164"/>
                    </a:moveTo>
                    <a:lnTo>
                      <a:pt x="240" y="160"/>
                    </a:lnTo>
                    <a:lnTo>
                      <a:pt x="240" y="160"/>
                    </a:lnTo>
                    <a:lnTo>
                      <a:pt x="250" y="160"/>
                    </a:lnTo>
                    <a:lnTo>
                      <a:pt x="250" y="164"/>
                    </a:lnTo>
                    <a:lnTo>
                      <a:pt x="250" y="164"/>
                    </a:lnTo>
                    <a:lnTo>
                      <a:pt x="240" y="164"/>
                    </a:lnTo>
                    <a:close/>
                    <a:moveTo>
                      <a:pt x="154" y="164"/>
                    </a:moveTo>
                    <a:lnTo>
                      <a:pt x="154" y="164"/>
                    </a:lnTo>
                    <a:lnTo>
                      <a:pt x="144" y="162"/>
                    </a:lnTo>
                    <a:lnTo>
                      <a:pt x="144" y="158"/>
                    </a:lnTo>
                    <a:lnTo>
                      <a:pt x="144" y="158"/>
                    </a:lnTo>
                    <a:lnTo>
                      <a:pt x="154" y="160"/>
                    </a:lnTo>
                    <a:lnTo>
                      <a:pt x="154" y="164"/>
                    </a:lnTo>
                    <a:close/>
                    <a:moveTo>
                      <a:pt x="260" y="162"/>
                    </a:moveTo>
                    <a:lnTo>
                      <a:pt x="260" y="158"/>
                    </a:lnTo>
                    <a:lnTo>
                      <a:pt x="260" y="158"/>
                    </a:lnTo>
                    <a:lnTo>
                      <a:pt x="268" y="158"/>
                    </a:lnTo>
                    <a:lnTo>
                      <a:pt x="270" y="160"/>
                    </a:lnTo>
                    <a:lnTo>
                      <a:pt x="270" y="160"/>
                    </a:lnTo>
                    <a:lnTo>
                      <a:pt x="260" y="162"/>
                    </a:lnTo>
                    <a:close/>
                    <a:moveTo>
                      <a:pt x="134" y="160"/>
                    </a:moveTo>
                    <a:lnTo>
                      <a:pt x="134" y="160"/>
                    </a:lnTo>
                    <a:lnTo>
                      <a:pt x="126" y="160"/>
                    </a:lnTo>
                    <a:lnTo>
                      <a:pt x="126" y="156"/>
                    </a:lnTo>
                    <a:lnTo>
                      <a:pt x="126" y="156"/>
                    </a:lnTo>
                    <a:lnTo>
                      <a:pt x="136" y="158"/>
                    </a:lnTo>
                    <a:lnTo>
                      <a:pt x="134" y="160"/>
                    </a:lnTo>
                    <a:close/>
                    <a:moveTo>
                      <a:pt x="278" y="160"/>
                    </a:moveTo>
                    <a:lnTo>
                      <a:pt x="278" y="156"/>
                    </a:lnTo>
                    <a:lnTo>
                      <a:pt x="278" y="156"/>
                    </a:lnTo>
                    <a:lnTo>
                      <a:pt x="288" y="154"/>
                    </a:lnTo>
                    <a:lnTo>
                      <a:pt x="288" y="158"/>
                    </a:lnTo>
                    <a:lnTo>
                      <a:pt x="288" y="158"/>
                    </a:lnTo>
                    <a:lnTo>
                      <a:pt x="278" y="160"/>
                    </a:lnTo>
                    <a:close/>
                    <a:moveTo>
                      <a:pt x="116" y="158"/>
                    </a:moveTo>
                    <a:lnTo>
                      <a:pt x="116" y="158"/>
                    </a:lnTo>
                    <a:lnTo>
                      <a:pt x="106" y="156"/>
                    </a:lnTo>
                    <a:lnTo>
                      <a:pt x="106" y="152"/>
                    </a:lnTo>
                    <a:lnTo>
                      <a:pt x="106" y="152"/>
                    </a:lnTo>
                    <a:lnTo>
                      <a:pt x="116" y="154"/>
                    </a:lnTo>
                    <a:lnTo>
                      <a:pt x="116" y="158"/>
                    </a:lnTo>
                    <a:close/>
                    <a:moveTo>
                      <a:pt x="298" y="156"/>
                    </a:moveTo>
                    <a:lnTo>
                      <a:pt x="298" y="152"/>
                    </a:lnTo>
                    <a:lnTo>
                      <a:pt x="298" y="152"/>
                    </a:lnTo>
                    <a:lnTo>
                      <a:pt x="306" y="150"/>
                    </a:lnTo>
                    <a:lnTo>
                      <a:pt x="308" y="154"/>
                    </a:lnTo>
                    <a:lnTo>
                      <a:pt x="308" y="154"/>
                    </a:lnTo>
                    <a:lnTo>
                      <a:pt x="298" y="156"/>
                    </a:lnTo>
                    <a:close/>
                    <a:moveTo>
                      <a:pt x="96" y="154"/>
                    </a:moveTo>
                    <a:lnTo>
                      <a:pt x="96" y="154"/>
                    </a:lnTo>
                    <a:lnTo>
                      <a:pt x="88" y="150"/>
                    </a:lnTo>
                    <a:lnTo>
                      <a:pt x="88" y="148"/>
                    </a:lnTo>
                    <a:lnTo>
                      <a:pt x="88" y="148"/>
                    </a:lnTo>
                    <a:lnTo>
                      <a:pt x="98" y="150"/>
                    </a:lnTo>
                    <a:lnTo>
                      <a:pt x="96" y="154"/>
                    </a:lnTo>
                    <a:close/>
                    <a:moveTo>
                      <a:pt x="316" y="150"/>
                    </a:moveTo>
                    <a:lnTo>
                      <a:pt x="316" y="148"/>
                    </a:lnTo>
                    <a:lnTo>
                      <a:pt x="316" y="148"/>
                    </a:lnTo>
                    <a:lnTo>
                      <a:pt x="324" y="146"/>
                    </a:lnTo>
                    <a:lnTo>
                      <a:pt x="326" y="148"/>
                    </a:lnTo>
                    <a:lnTo>
                      <a:pt x="326" y="148"/>
                    </a:lnTo>
                    <a:lnTo>
                      <a:pt x="316" y="150"/>
                    </a:lnTo>
                    <a:close/>
                    <a:moveTo>
                      <a:pt x="78" y="148"/>
                    </a:moveTo>
                    <a:lnTo>
                      <a:pt x="78" y="148"/>
                    </a:lnTo>
                    <a:lnTo>
                      <a:pt x="68" y="144"/>
                    </a:lnTo>
                    <a:lnTo>
                      <a:pt x="70" y="142"/>
                    </a:lnTo>
                    <a:lnTo>
                      <a:pt x="70" y="142"/>
                    </a:lnTo>
                    <a:lnTo>
                      <a:pt x="80" y="146"/>
                    </a:lnTo>
                    <a:lnTo>
                      <a:pt x="78" y="148"/>
                    </a:lnTo>
                    <a:close/>
                    <a:moveTo>
                      <a:pt x="334" y="146"/>
                    </a:moveTo>
                    <a:lnTo>
                      <a:pt x="334" y="142"/>
                    </a:lnTo>
                    <a:lnTo>
                      <a:pt x="334" y="142"/>
                    </a:lnTo>
                    <a:lnTo>
                      <a:pt x="342" y="138"/>
                    </a:lnTo>
                    <a:lnTo>
                      <a:pt x="344" y="142"/>
                    </a:lnTo>
                    <a:lnTo>
                      <a:pt x="344" y="142"/>
                    </a:lnTo>
                    <a:lnTo>
                      <a:pt x="334" y="146"/>
                    </a:lnTo>
                    <a:close/>
                    <a:moveTo>
                      <a:pt x="60" y="142"/>
                    </a:moveTo>
                    <a:lnTo>
                      <a:pt x="60" y="142"/>
                    </a:lnTo>
                    <a:lnTo>
                      <a:pt x="50" y="138"/>
                    </a:lnTo>
                    <a:lnTo>
                      <a:pt x="52" y="134"/>
                    </a:lnTo>
                    <a:lnTo>
                      <a:pt x="52" y="134"/>
                    </a:lnTo>
                    <a:lnTo>
                      <a:pt x="62" y="138"/>
                    </a:lnTo>
                    <a:lnTo>
                      <a:pt x="60" y="142"/>
                    </a:lnTo>
                    <a:close/>
                    <a:moveTo>
                      <a:pt x="352" y="138"/>
                    </a:moveTo>
                    <a:lnTo>
                      <a:pt x="352" y="134"/>
                    </a:lnTo>
                    <a:lnTo>
                      <a:pt x="352" y="134"/>
                    </a:lnTo>
                    <a:lnTo>
                      <a:pt x="360" y="130"/>
                    </a:lnTo>
                    <a:lnTo>
                      <a:pt x="362" y="134"/>
                    </a:lnTo>
                    <a:lnTo>
                      <a:pt x="362" y="134"/>
                    </a:lnTo>
                    <a:lnTo>
                      <a:pt x="352" y="138"/>
                    </a:lnTo>
                    <a:close/>
                    <a:moveTo>
                      <a:pt x="42" y="134"/>
                    </a:moveTo>
                    <a:lnTo>
                      <a:pt x="42" y="134"/>
                    </a:lnTo>
                    <a:lnTo>
                      <a:pt x="34" y="128"/>
                    </a:lnTo>
                    <a:lnTo>
                      <a:pt x="36" y="126"/>
                    </a:lnTo>
                    <a:lnTo>
                      <a:pt x="36" y="126"/>
                    </a:lnTo>
                    <a:lnTo>
                      <a:pt x="44" y="130"/>
                    </a:lnTo>
                    <a:lnTo>
                      <a:pt x="42" y="134"/>
                    </a:lnTo>
                    <a:close/>
                    <a:moveTo>
                      <a:pt x="370" y="128"/>
                    </a:moveTo>
                    <a:lnTo>
                      <a:pt x="368" y="126"/>
                    </a:lnTo>
                    <a:lnTo>
                      <a:pt x="368" y="126"/>
                    </a:lnTo>
                    <a:lnTo>
                      <a:pt x="376" y="120"/>
                    </a:lnTo>
                    <a:lnTo>
                      <a:pt x="378" y="124"/>
                    </a:lnTo>
                    <a:lnTo>
                      <a:pt x="378" y="124"/>
                    </a:lnTo>
                    <a:lnTo>
                      <a:pt x="370" y="128"/>
                    </a:lnTo>
                    <a:close/>
                    <a:moveTo>
                      <a:pt x="26" y="122"/>
                    </a:moveTo>
                    <a:lnTo>
                      <a:pt x="26" y="122"/>
                    </a:lnTo>
                    <a:lnTo>
                      <a:pt x="18" y="116"/>
                    </a:lnTo>
                    <a:lnTo>
                      <a:pt x="20" y="114"/>
                    </a:lnTo>
                    <a:lnTo>
                      <a:pt x="20" y="114"/>
                    </a:lnTo>
                    <a:lnTo>
                      <a:pt x="28" y="120"/>
                    </a:lnTo>
                    <a:lnTo>
                      <a:pt x="26" y="122"/>
                    </a:lnTo>
                    <a:close/>
                    <a:moveTo>
                      <a:pt x="386" y="118"/>
                    </a:moveTo>
                    <a:lnTo>
                      <a:pt x="384" y="114"/>
                    </a:lnTo>
                    <a:lnTo>
                      <a:pt x="384" y="114"/>
                    </a:lnTo>
                    <a:lnTo>
                      <a:pt x="390" y="108"/>
                    </a:lnTo>
                    <a:lnTo>
                      <a:pt x="392" y="110"/>
                    </a:lnTo>
                    <a:lnTo>
                      <a:pt x="392" y="110"/>
                    </a:lnTo>
                    <a:lnTo>
                      <a:pt x="386" y="118"/>
                    </a:lnTo>
                    <a:close/>
                    <a:moveTo>
                      <a:pt x="12" y="110"/>
                    </a:moveTo>
                    <a:lnTo>
                      <a:pt x="12" y="110"/>
                    </a:lnTo>
                    <a:lnTo>
                      <a:pt x="6" y="102"/>
                    </a:lnTo>
                    <a:lnTo>
                      <a:pt x="8" y="100"/>
                    </a:lnTo>
                    <a:lnTo>
                      <a:pt x="8" y="100"/>
                    </a:lnTo>
                    <a:lnTo>
                      <a:pt x="14" y="108"/>
                    </a:lnTo>
                    <a:lnTo>
                      <a:pt x="12" y="110"/>
                    </a:lnTo>
                    <a:close/>
                    <a:moveTo>
                      <a:pt x="398" y="102"/>
                    </a:moveTo>
                    <a:lnTo>
                      <a:pt x="396" y="100"/>
                    </a:lnTo>
                    <a:lnTo>
                      <a:pt x="396" y="100"/>
                    </a:lnTo>
                    <a:lnTo>
                      <a:pt x="400" y="92"/>
                    </a:lnTo>
                    <a:lnTo>
                      <a:pt x="402" y="92"/>
                    </a:lnTo>
                    <a:lnTo>
                      <a:pt x="402" y="92"/>
                    </a:lnTo>
                    <a:lnTo>
                      <a:pt x="398" y="102"/>
                    </a:lnTo>
                    <a:close/>
                    <a:moveTo>
                      <a:pt x="2" y="92"/>
                    </a:moveTo>
                    <a:lnTo>
                      <a:pt x="2" y="92"/>
                    </a:lnTo>
                    <a:lnTo>
                      <a:pt x="0" y="82"/>
                    </a:lnTo>
                    <a:lnTo>
                      <a:pt x="4" y="82"/>
                    </a:lnTo>
                    <a:lnTo>
                      <a:pt x="4" y="82"/>
                    </a:lnTo>
                    <a:lnTo>
                      <a:pt x="4" y="82"/>
                    </a:lnTo>
                    <a:lnTo>
                      <a:pt x="6" y="92"/>
                    </a:lnTo>
                    <a:lnTo>
                      <a:pt x="2" y="92"/>
                    </a:lnTo>
                    <a:close/>
                    <a:moveTo>
                      <a:pt x="404" y="82"/>
                    </a:moveTo>
                    <a:lnTo>
                      <a:pt x="400" y="82"/>
                    </a:lnTo>
                    <a:lnTo>
                      <a:pt x="402" y="82"/>
                    </a:lnTo>
                    <a:lnTo>
                      <a:pt x="400" y="82"/>
                    </a:lnTo>
                    <a:lnTo>
                      <a:pt x="400" y="82"/>
                    </a:lnTo>
                    <a:lnTo>
                      <a:pt x="400" y="74"/>
                    </a:lnTo>
                    <a:lnTo>
                      <a:pt x="402" y="72"/>
                    </a:lnTo>
                    <a:lnTo>
                      <a:pt x="402" y="72"/>
                    </a:lnTo>
                    <a:lnTo>
                      <a:pt x="404" y="82"/>
                    </a:lnTo>
                    <a:lnTo>
                      <a:pt x="404" y="82"/>
                    </a:lnTo>
                    <a:close/>
                    <a:moveTo>
                      <a:pt x="6" y="74"/>
                    </a:moveTo>
                    <a:lnTo>
                      <a:pt x="2" y="72"/>
                    </a:lnTo>
                    <a:lnTo>
                      <a:pt x="2" y="72"/>
                    </a:lnTo>
                    <a:lnTo>
                      <a:pt x="6" y="64"/>
                    </a:lnTo>
                    <a:lnTo>
                      <a:pt x="8" y="66"/>
                    </a:lnTo>
                    <a:lnTo>
                      <a:pt x="8" y="66"/>
                    </a:lnTo>
                    <a:lnTo>
                      <a:pt x="6" y="74"/>
                    </a:lnTo>
                    <a:close/>
                    <a:moveTo>
                      <a:pt x="396" y="66"/>
                    </a:moveTo>
                    <a:lnTo>
                      <a:pt x="396" y="66"/>
                    </a:lnTo>
                    <a:lnTo>
                      <a:pt x="390" y="58"/>
                    </a:lnTo>
                    <a:lnTo>
                      <a:pt x="392" y="56"/>
                    </a:lnTo>
                    <a:lnTo>
                      <a:pt x="392" y="56"/>
                    </a:lnTo>
                    <a:lnTo>
                      <a:pt x="398" y="64"/>
                    </a:lnTo>
                    <a:lnTo>
                      <a:pt x="396" y="66"/>
                    </a:lnTo>
                    <a:close/>
                    <a:moveTo>
                      <a:pt x="14" y="58"/>
                    </a:moveTo>
                    <a:lnTo>
                      <a:pt x="12" y="56"/>
                    </a:lnTo>
                    <a:lnTo>
                      <a:pt x="12" y="56"/>
                    </a:lnTo>
                    <a:lnTo>
                      <a:pt x="18" y="48"/>
                    </a:lnTo>
                    <a:lnTo>
                      <a:pt x="20" y="50"/>
                    </a:lnTo>
                    <a:lnTo>
                      <a:pt x="20" y="50"/>
                    </a:lnTo>
                    <a:lnTo>
                      <a:pt x="14" y="58"/>
                    </a:lnTo>
                    <a:close/>
                    <a:moveTo>
                      <a:pt x="384" y="50"/>
                    </a:moveTo>
                    <a:lnTo>
                      <a:pt x="384" y="50"/>
                    </a:lnTo>
                    <a:lnTo>
                      <a:pt x="376" y="44"/>
                    </a:lnTo>
                    <a:lnTo>
                      <a:pt x="378" y="42"/>
                    </a:lnTo>
                    <a:lnTo>
                      <a:pt x="378" y="42"/>
                    </a:lnTo>
                    <a:lnTo>
                      <a:pt x="386" y="48"/>
                    </a:lnTo>
                    <a:lnTo>
                      <a:pt x="384" y="50"/>
                    </a:lnTo>
                    <a:close/>
                    <a:moveTo>
                      <a:pt x="28" y="44"/>
                    </a:moveTo>
                    <a:lnTo>
                      <a:pt x="26" y="42"/>
                    </a:lnTo>
                    <a:lnTo>
                      <a:pt x="26" y="42"/>
                    </a:lnTo>
                    <a:lnTo>
                      <a:pt x="34" y="36"/>
                    </a:lnTo>
                    <a:lnTo>
                      <a:pt x="36" y="40"/>
                    </a:lnTo>
                    <a:lnTo>
                      <a:pt x="36" y="40"/>
                    </a:lnTo>
                    <a:lnTo>
                      <a:pt x="28" y="44"/>
                    </a:lnTo>
                    <a:close/>
                    <a:moveTo>
                      <a:pt x="368" y="40"/>
                    </a:moveTo>
                    <a:lnTo>
                      <a:pt x="368" y="40"/>
                    </a:lnTo>
                    <a:lnTo>
                      <a:pt x="360" y="34"/>
                    </a:lnTo>
                    <a:lnTo>
                      <a:pt x="362" y="32"/>
                    </a:lnTo>
                    <a:lnTo>
                      <a:pt x="362" y="32"/>
                    </a:lnTo>
                    <a:lnTo>
                      <a:pt x="370" y="36"/>
                    </a:lnTo>
                    <a:lnTo>
                      <a:pt x="368" y="40"/>
                    </a:lnTo>
                    <a:close/>
                    <a:moveTo>
                      <a:pt x="44" y="34"/>
                    </a:moveTo>
                    <a:lnTo>
                      <a:pt x="42" y="32"/>
                    </a:lnTo>
                    <a:lnTo>
                      <a:pt x="42" y="32"/>
                    </a:lnTo>
                    <a:lnTo>
                      <a:pt x="52" y="28"/>
                    </a:lnTo>
                    <a:lnTo>
                      <a:pt x="52" y="30"/>
                    </a:lnTo>
                    <a:lnTo>
                      <a:pt x="52" y="30"/>
                    </a:lnTo>
                    <a:lnTo>
                      <a:pt x="44" y="34"/>
                    </a:lnTo>
                    <a:close/>
                    <a:moveTo>
                      <a:pt x="352" y="30"/>
                    </a:moveTo>
                    <a:lnTo>
                      <a:pt x="352" y="30"/>
                    </a:lnTo>
                    <a:lnTo>
                      <a:pt x="344" y="26"/>
                    </a:lnTo>
                    <a:lnTo>
                      <a:pt x="344" y="24"/>
                    </a:lnTo>
                    <a:lnTo>
                      <a:pt x="344" y="24"/>
                    </a:lnTo>
                    <a:lnTo>
                      <a:pt x="354" y="28"/>
                    </a:lnTo>
                    <a:lnTo>
                      <a:pt x="352" y="30"/>
                    </a:lnTo>
                    <a:close/>
                    <a:moveTo>
                      <a:pt x="62" y="26"/>
                    </a:moveTo>
                    <a:lnTo>
                      <a:pt x="60" y="24"/>
                    </a:lnTo>
                    <a:lnTo>
                      <a:pt x="60" y="24"/>
                    </a:lnTo>
                    <a:lnTo>
                      <a:pt x="70" y="20"/>
                    </a:lnTo>
                    <a:lnTo>
                      <a:pt x="70" y="24"/>
                    </a:lnTo>
                    <a:lnTo>
                      <a:pt x="70" y="24"/>
                    </a:lnTo>
                    <a:lnTo>
                      <a:pt x="62" y="26"/>
                    </a:lnTo>
                    <a:close/>
                    <a:moveTo>
                      <a:pt x="334" y="24"/>
                    </a:moveTo>
                    <a:lnTo>
                      <a:pt x="334" y="24"/>
                    </a:lnTo>
                    <a:lnTo>
                      <a:pt x="326" y="20"/>
                    </a:lnTo>
                    <a:lnTo>
                      <a:pt x="326" y="18"/>
                    </a:lnTo>
                    <a:lnTo>
                      <a:pt x="326" y="18"/>
                    </a:lnTo>
                    <a:lnTo>
                      <a:pt x="336" y="20"/>
                    </a:lnTo>
                    <a:lnTo>
                      <a:pt x="334" y="24"/>
                    </a:lnTo>
                    <a:close/>
                    <a:moveTo>
                      <a:pt x="80" y="20"/>
                    </a:moveTo>
                    <a:lnTo>
                      <a:pt x="78" y="18"/>
                    </a:lnTo>
                    <a:lnTo>
                      <a:pt x="78" y="18"/>
                    </a:lnTo>
                    <a:lnTo>
                      <a:pt x="88" y="14"/>
                    </a:lnTo>
                    <a:lnTo>
                      <a:pt x="88" y="18"/>
                    </a:lnTo>
                    <a:lnTo>
                      <a:pt x="88" y="18"/>
                    </a:lnTo>
                    <a:lnTo>
                      <a:pt x="80" y="20"/>
                    </a:lnTo>
                    <a:close/>
                    <a:moveTo>
                      <a:pt x="316" y="18"/>
                    </a:moveTo>
                    <a:lnTo>
                      <a:pt x="316" y="18"/>
                    </a:lnTo>
                    <a:lnTo>
                      <a:pt x="306" y="14"/>
                    </a:lnTo>
                    <a:lnTo>
                      <a:pt x="308" y="12"/>
                    </a:lnTo>
                    <a:lnTo>
                      <a:pt x="308" y="12"/>
                    </a:lnTo>
                    <a:lnTo>
                      <a:pt x="318" y="14"/>
                    </a:lnTo>
                    <a:lnTo>
                      <a:pt x="316" y="18"/>
                    </a:lnTo>
                    <a:close/>
                    <a:moveTo>
                      <a:pt x="98" y="14"/>
                    </a:moveTo>
                    <a:lnTo>
                      <a:pt x="96" y="12"/>
                    </a:lnTo>
                    <a:lnTo>
                      <a:pt x="96" y="12"/>
                    </a:lnTo>
                    <a:lnTo>
                      <a:pt x="106" y="10"/>
                    </a:lnTo>
                    <a:lnTo>
                      <a:pt x="106" y="12"/>
                    </a:lnTo>
                    <a:lnTo>
                      <a:pt x="106" y="12"/>
                    </a:lnTo>
                    <a:lnTo>
                      <a:pt x="98" y="14"/>
                    </a:lnTo>
                    <a:close/>
                    <a:moveTo>
                      <a:pt x="298" y="12"/>
                    </a:moveTo>
                    <a:lnTo>
                      <a:pt x="298" y="12"/>
                    </a:lnTo>
                    <a:lnTo>
                      <a:pt x="288" y="10"/>
                    </a:lnTo>
                    <a:lnTo>
                      <a:pt x="288" y="8"/>
                    </a:lnTo>
                    <a:lnTo>
                      <a:pt x="288" y="8"/>
                    </a:lnTo>
                    <a:lnTo>
                      <a:pt x="298" y="10"/>
                    </a:lnTo>
                    <a:lnTo>
                      <a:pt x="298" y="12"/>
                    </a:lnTo>
                    <a:close/>
                    <a:moveTo>
                      <a:pt x="116" y="10"/>
                    </a:moveTo>
                    <a:lnTo>
                      <a:pt x="116" y="8"/>
                    </a:lnTo>
                    <a:lnTo>
                      <a:pt x="116" y="8"/>
                    </a:lnTo>
                    <a:lnTo>
                      <a:pt x="126" y="6"/>
                    </a:lnTo>
                    <a:lnTo>
                      <a:pt x="126" y="8"/>
                    </a:lnTo>
                    <a:lnTo>
                      <a:pt x="126" y="8"/>
                    </a:lnTo>
                    <a:lnTo>
                      <a:pt x="116" y="10"/>
                    </a:lnTo>
                    <a:close/>
                    <a:moveTo>
                      <a:pt x="278" y="10"/>
                    </a:moveTo>
                    <a:lnTo>
                      <a:pt x="278" y="10"/>
                    </a:lnTo>
                    <a:lnTo>
                      <a:pt x="270" y="8"/>
                    </a:lnTo>
                    <a:lnTo>
                      <a:pt x="270" y="4"/>
                    </a:lnTo>
                    <a:lnTo>
                      <a:pt x="270" y="4"/>
                    </a:lnTo>
                    <a:lnTo>
                      <a:pt x="280" y="6"/>
                    </a:lnTo>
                    <a:lnTo>
                      <a:pt x="278" y="10"/>
                    </a:lnTo>
                    <a:close/>
                    <a:moveTo>
                      <a:pt x="136" y="8"/>
                    </a:moveTo>
                    <a:lnTo>
                      <a:pt x="134" y="4"/>
                    </a:lnTo>
                    <a:lnTo>
                      <a:pt x="134" y="4"/>
                    </a:lnTo>
                    <a:lnTo>
                      <a:pt x="144" y="4"/>
                    </a:lnTo>
                    <a:lnTo>
                      <a:pt x="144" y="6"/>
                    </a:lnTo>
                    <a:lnTo>
                      <a:pt x="144" y="6"/>
                    </a:lnTo>
                    <a:lnTo>
                      <a:pt x="136" y="8"/>
                    </a:lnTo>
                    <a:close/>
                    <a:moveTo>
                      <a:pt x="260" y="6"/>
                    </a:moveTo>
                    <a:lnTo>
                      <a:pt x="260" y="6"/>
                    </a:lnTo>
                    <a:lnTo>
                      <a:pt x="250" y="6"/>
                    </a:lnTo>
                    <a:lnTo>
                      <a:pt x="250" y="2"/>
                    </a:lnTo>
                    <a:lnTo>
                      <a:pt x="250" y="2"/>
                    </a:lnTo>
                    <a:lnTo>
                      <a:pt x="260" y="4"/>
                    </a:lnTo>
                    <a:lnTo>
                      <a:pt x="260" y="6"/>
                    </a:lnTo>
                    <a:close/>
                    <a:moveTo>
                      <a:pt x="154" y="6"/>
                    </a:moveTo>
                    <a:lnTo>
                      <a:pt x="154" y="2"/>
                    </a:lnTo>
                    <a:lnTo>
                      <a:pt x="154" y="2"/>
                    </a:lnTo>
                    <a:lnTo>
                      <a:pt x="164" y="2"/>
                    </a:lnTo>
                    <a:lnTo>
                      <a:pt x="164" y="4"/>
                    </a:lnTo>
                    <a:lnTo>
                      <a:pt x="164" y="4"/>
                    </a:lnTo>
                    <a:lnTo>
                      <a:pt x="154" y="6"/>
                    </a:lnTo>
                    <a:close/>
                    <a:moveTo>
                      <a:pt x="240" y="4"/>
                    </a:moveTo>
                    <a:lnTo>
                      <a:pt x="240" y="4"/>
                    </a:lnTo>
                    <a:lnTo>
                      <a:pt x="232" y="4"/>
                    </a:lnTo>
                    <a:lnTo>
                      <a:pt x="232" y="0"/>
                    </a:lnTo>
                    <a:lnTo>
                      <a:pt x="232" y="0"/>
                    </a:lnTo>
                    <a:lnTo>
                      <a:pt x="242" y="2"/>
                    </a:lnTo>
                    <a:lnTo>
                      <a:pt x="240" y="4"/>
                    </a:lnTo>
                    <a:close/>
                    <a:moveTo>
                      <a:pt x="174" y="4"/>
                    </a:moveTo>
                    <a:lnTo>
                      <a:pt x="174" y="0"/>
                    </a:lnTo>
                    <a:lnTo>
                      <a:pt x="174" y="0"/>
                    </a:lnTo>
                    <a:lnTo>
                      <a:pt x="182" y="0"/>
                    </a:lnTo>
                    <a:lnTo>
                      <a:pt x="182" y="4"/>
                    </a:lnTo>
                    <a:lnTo>
                      <a:pt x="182" y="4"/>
                    </a:lnTo>
                    <a:lnTo>
                      <a:pt x="174" y="4"/>
                    </a:lnTo>
                    <a:close/>
                    <a:moveTo>
                      <a:pt x="222" y="4"/>
                    </a:moveTo>
                    <a:lnTo>
                      <a:pt x="222" y="4"/>
                    </a:lnTo>
                    <a:lnTo>
                      <a:pt x="212" y="2"/>
                    </a:lnTo>
                    <a:lnTo>
                      <a:pt x="212" y="0"/>
                    </a:lnTo>
                    <a:lnTo>
                      <a:pt x="212" y="0"/>
                    </a:lnTo>
                    <a:lnTo>
                      <a:pt x="222" y="0"/>
                    </a:lnTo>
                    <a:lnTo>
                      <a:pt x="222" y="4"/>
                    </a:lnTo>
                    <a:close/>
                    <a:moveTo>
                      <a:pt x="192" y="2"/>
                    </a:moveTo>
                    <a:lnTo>
                      <a:pt x="192" y="0"/>
                    </a:lnTo>
                    <a:lnTo>
                      <a:pt x="192" y="0"/>
                    </a:lnTo>
                    <a:lnTo>
                      <a:pt x="202" y="0"/>
                    </a:lnTo>
                    <a:lnTo>
                      <a:pt x="202" y="0"/>
                    </a:lnTo>
                    <a:lnTo>
                      <a:pt x="202" y="2"/>
                    </a:lnTo>
                    <a:lnTo>
                      <a:pt x="202" y="2"/>
                    </a:lnTo>
                    <a:lnTo>
                      <a:pt x="202" y="2"/>
                    </a:lnTo>
                    <a:lnTo>
                      <a:pt x="192" y="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54"/>
              <p:cNvSpPr>
                <a:spLocks/>
              </p:cNvSpPr>
              <p:nvPr/>
            </p:nvSpPr>
            <p:spPr bwMode="auto">
              <a:xfrm>
                <a:off x="6550025" y="6815138"/>
                <a:ext cx="15875" cy="6350"/>
              </a:xfrm>
              <a:custGeom>
                <a:avLst/>
                <a:gdLst>
                  <a:gd name="T0" fmla="*/ 0 w 10"/>
                  <a:gd name="T1" fmla="*/ 4 h 4"/>
                  <a:gd name="T2" fmla="*/ 0 w 10"/>
                  <a:gd name="T3" fmla="*/ 2 h 4"/>
                  <a:gd name="T4" fmla="*/ 0 w 10"/>
                  <a:gd name="T5" fmla="*/ 0 h 4"/>
                  <a:gd name="T6" fmla="*/ 0 w 10"/>
                  <a:gd name="T7" fmla="*/ 0 h 4"/>
                  <a:gd name="T8" fmla="*/ 0 w 10"/>
                  <a:gd name="T9" fmla="*/ 0 h 4"/>
                  <a:gd name="T10" fmla="*/ 10 w 10"/>
                  <a:gd name="T11" fmla="*/ 0 h 4"/>
                  <a:gd name="T12" fmla="*/ 10 w 10"/>
                  <a:gd name="T13" fmla="*/ 4 h 4"/>
                  <a:gd name="T14" fmla="*/ 10 w 10"/>
                  <a:gd name="T15" fmla="*/ 4 h 4"/>
                  <a:gd name="T16" fmla="*/ 0 w 10"/>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4">
                    <a:moveTo>
                      <a:pt x="0" y="4"/>
                    </a:moveTo>
                    <a:lnTo>
                      <a:pt x="0" y="2"/>
                    </a:lnTo>
                    <a:lnTo>
                      <a:pt x="0" y="0"/>
                    </a:lnTo>
                    <a:lnTo>
                      <a:pt x="0" y="0"/>
                    </a:lnTo>
                    <a:lnTo>
                      <a:pt x="0" y="0"/>
                    </a:lnTo>
                    <a:lnTo>
                      <a:pt x="10" y="0"/>
                    </a:lnTo>
                    <a:lnTo>
                      <a:pt x="10" y="4"/>
                    </a:lnTo>
                    <a:lnTo>
                      <a:pt x="10"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55"/>
              <p:cNvSpPr>
                <a:spLocks/>
              </p:cNvSpPr>
              <p:nvPr/>
            </p:nvSpPr>
            <p:spPr bwMode="auto">
              <a:xfrm>
                <a:off x="6518275" y="6815138"/>
                <a:ext cx="15875" cy="6350"/>
              </a:xfrm>
              <a:custGeom>
                <a:avLst/>
                <a:gdLst>
                  <a:gd name="T0" fmla="*/ 10 w 10"/>
                  <a:gd name="T1" fmla="*/ 4 h 4"/>
                  <a:gd name="T2" fmla="*/ 10 w 10"/>
                  <a:gd name="T3" fmla="*/ 4 h 4"/>
                  <a:gd name="T4" fmla="*/ 0 w 10"/>
                  <a:gd name="T5" fmla="*/ 4 h 4"/>
                  <a:gd name="T6" fmla="*/ 0 w 10"/>
                  <a:gd name="T7" fmla="*/ 0 h 4"/>
                  <a:gd name="T8" fmla="*/ 0 w 10"/>
                  <a:gd name="T9" fmla="*/ 0 h 4"/>
                  <a:gd name="T10" fmla="*/ 10 w 10"/>
                  <a:gd name="T11" fmla="*/ 0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4"/>
                    </a:lnTo>
                    <a:lnTo>
                      <a:pt x="0" y="0"/>
                    </a:lnTo>
                    <a:lnTo>
                      <a:pt x="0" y="0"/>
                    </a:lnTo>
                    <a:lnTo>
                      <a:pt x="10" y="0"/>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56"/>
              <p:cNvSpPr>
                <a:spLocks/>
              </p:cNvSpPr>
              <p:nvPr/>
            </p:nvSpPr>
            <p:spPr bwMode="auto">
              <a:xfrm>
                <a:off x="6581775" y="6815138"/>
                <a:ext cx="12700" cy="6350"/>
              </a:xfrm>
              <a:custGeom>
                <a:avLst/>
                <a:gdLst>
                  <a:gd name="T0" fmla="*/ 0 w 8"/>
                  <a:gd name="T1" fmla="*/ 4 h 4"/>
                  <a:gd name="T2" fmla="*/ 0 w 8"/>
                  <a:gd name="T3" fmla="*/ 0 h 4"/>
                  <a:gd name="T4" fmla="*/ 0 w 8"/>
                  <a:gd name="T5" fmla="*/ 0 h 4"/>
                  <a:gd name="T6" fmla="*/ 8 w 8"/>
                  <a:gd name="T7" fmla="*/ 0 h 4"/>
                  <a:gd name="T8" fmla="*/ 8 w 8"/>
                  <a:gd name="T9" fmla="*/ 2 h 4"/>
                  <a:gd name="T10" fmla="*/ 8 w 8"/>
                  <a:gd name="T11" fmla="*/ 2 h 4"/>
                  <a:gd name="T12" fmla="*/ 0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4"/>
                    </a:moveTo>
                    <a:lnTo>
                      <a:pt x="0" y="0"/>
                    </a:lnTo>
                    <a:lnTo>
                      <a:pt x="0" y="0"/>
                    </a:lnTo>
                    <a:lnTo>
                      <a:pt x="8" y="0"/>
                    </a:lnTo>
                    <a:lnTo>
                      <a:pt x="8" y="2"/>
                    </a:lnTo>
                    <a:lnTo>
                      <a:pt x="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57"/>
              <p:cNvSpPr>
                <a:spLocks/>
              </p:cNvSpPr>
              <p:nvPr/>
            </p:nvSpPr>
            <p:spPr bwMode="auto">
              <a:xfrm>
                <a:off x="6489700" y="6811963"/>
                <a:ext cx="15875" cy="6350"/>
              </a:xfrm>
              <a:custGeom>
                <a:avLst/>
                <a:gdLst>
                  <a:gd name="T0" fmla="*/ 8 w 10"/>
                  <a:gd name="T1" fmla="*/ 4 h 4"/>
                  <a:gd name="T2" fmla="*/ 8 w 10"/>
                  <a:gd name="T3" fmla="*/ 4 h 4"/>
                  <a:gd name="T4" fmla="*/ 0 w 10"/>
                  <a:gd name="T5" fmla="*/ 4 h 4"/>
                  <a:gd name="T6" fmla="*/ 0 w 10"/>
                  <a:gd name="T7" fmla="*/ 0 h 4"/>
                  <a:gd name="T8" fmla="*/ 0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4"/>
                    </a:lnTo>
                    <a:lnTo>
                      <a:pt x="0" y="0"/>
                    </a:lnTo>
                    <a:lnTo>
                      <a:pt x="0" y="0"/>
                    </a:lnTo>
                    <a:lnTo>
                      <a:pt x="10" y="2"/>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58"/>
              <p:cNvSpPr>
                <a:spLocks/>
              </p:cNvSpPr>
              <p:nvPr/>
            </p:nvSpPr>
            <p:spPr bwMode="auto">
              <a:xfrm>
                <a:off x="6610350" y="6811963"/>
                <a:ext cx="15875" cy="6350"/>
              </a:xfrm>
              <a:custGeom>
                <a:avLst/>
                <a:gdLst>
                  <a:gd name="T0" fmla="*/ 0 w 10"/>
                  <a:gd name="T1" fmla="*/ 4 h 4"/>
                  <a:gd name="T2" fmla="*/ 0 w 10"/>
                  <a:gd name="T3" fmla="*/ 0 h 4"/>
                  <a:gd name="T4" fmla="*/ 0 w 10"/>
                  <a:gd name="T5" fmla="*/ 0 h 4"/>
                  <a:gd name="T6" fmla="*/ 10 w 10"/>
                  <a:gd name="T7" fmla="*/ 0 h 4"/>
                  <a:gd name="T8" fmla="*/ 10 w 10"/>
                  <a:gd name="T9" fmla="*/ 4 h 4"/>
                  <a:gd name="T10" fmla="*/ 10 w 10"/>
                  <a:gd name="T11" fmla="*/ 4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0"/>
                    </a:lnTo>
                    <a:lnTo>
                      <a:pt x="0" y="0"/>
                    </a:lnTo>
                    <a:lnTo>
                      <a:pt x="10" y="0"/>
                    </a:lnTo>
                    <a:lnTo>
                      <a:pt x="10" y="4"/>
                    </a:lnTo>
                    <a:lnTo>
                      <a:pt x="10"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59"/>
              <p:cNvSpPr>
                <a:spLocks/>
              </p:cNvSpPr>
              <p:nvPr/>
            </p:nvSpPr>
            <p:spPr bwMode="auto">
              <a:xfrm>
                <a:off x="6457950" y="6808788"/>
                <a:ext cx="15875" cy="9525"/>
              </a:xfrm>
              <a:custGeom>
                <a:avLst/>
                <a:gdLst>
                  <a:gd name="T0" fmla="*/ 10 w 10"/>
                  <a:gd name="T1" fmla="*/ 6 h 6"/>
                  <a:gd name="T2" fmla="*/ 10 w 10"/>
                  <a:gd name="T3" fmla="*/ 6 h 6"/>
                  <a:gd name="T4" fmla="*/ 0 w 10"/>
                  <a:gd name="T5" fmla="*/ 4 h 6"/>
                  <a:gd name="T6" fmla="*/ 0 w 10"/>
                  <a:gd name="T7" fmla="*/ 0 h 6"/>
                  <a:gd name="T8" fmla="*/ 0 w 10"/>
                  <a:gd name="T9" fmla="*/ 0 h 6"/>
                  <a:gd name="T10" fmla="*/ 10 w 10"/>
                  <a:gd name="T11" fmla="*/ 2 h 6"/>
                  <a:gd name="T12" fmla="*/ 1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10" y="6"/>
                    </a:moveTo>
                    <a:lnTo>
                      <a:pt x="10" y="6"/>
                    </a:lnTo>
                    <a:lnTo>
                      <a:pt x="0" y="4"/>
                    </a:lnTo>
                    <a:lnTo>
                      <a:pt x="0" y="0"/>
                    </a:lnTo>
                    <a:lnTo>
                      <a:pt x="0" y="0"/>
                    </a:lnTo>
                    <a:lnTo>
                      <a:pt x="10" y="2"/>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60"/>
              <p:cNvSpPr>
                <a:spLocks/>
              </p:cNvSpPr>
              <p:nvPr/>
            </p:nvSpPr>
            <p:spPr bwMode="auto">
              <a:xfrm>
                <a:off x="6642100" y="6808788"/>
                <a:ext cx="15875" cy="6350"/>
              </a:xfrm>
              <a:custGeom>
                <a:avLst/>
                <a:gdLst>
                  <a:gd name="T0" fmla="*/ 0 w 10"/>
                  <a:gd name="T1" fmla="*/ 4 h 4"/>
                  <a:gd name="T2" fmla="*/ 0 w 10"/>
                  <a:gd name="T3" fmla="*/ 0 h 4"/>
                  <a:gd name="T4" fmla="*/ 0 w 10"/>
                  <a:gd name="T5" fmla="*/ 0 h 4"/>
                  <a:gd name="T6" fmla="*/ 8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0"/>
                    </a:lnTo>
                    <a:lnTo>
                      <a:pt x="0" y="0"/>
                    </a:lnTo>
                    <a:lnTo>
                      <a:pt x="8"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61"/>
              <p:cNvSpPr>
                <a:spLocks/>
              </p:cNvSpPr>
              <p:nvPr/>
            </p:nvSpPr>
            <p:spPr bwMode="auto">
              <a:xfrm>
                <a:off x="6429375" y="6805613"/>
                <a:ext cx="15875" cy="6350"/>
              </a:xfrm>
              <a:custGeom>
                <a:avLst/>
                <a:gdLst>
                  <a:gd name="T0" fmla="*/ 8 w 10"/>
                  <a:gd name="T1" fmla="*/ 4 h 4"/>
                  <a:gd name="T2" fmla="*/ 8 w 10"/>
                  <a:gd name="T3" fmla="*/ 4 h 4"/>
                  <a:gd name="T4" fmla="*/ 0 w 10"/>
                  <a:gd name="T5" fmla="*/ 4 h 4"/>
                  <a:gd name="T6" fmla="*/ 0 w 10"/>
                  <a:gd name="T7" fmla="*/ 0 h 4"/>
                  <a:gd name="T8" fmla="*/ 0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4"/>
                    </a:lnTo>
                    <a:lnTo>
                      <a:pt x="0" y="0"/>
                    </a:lnTo>
                    <a:lnTo>
                      <a:pt x="0" y="0"/>
                    </a:lnTo>
                    <a:lnTo>
                      <a:pt x="10" y="2"/>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62"/>
              <p:cNvSpPr>
                <a:spLocks/>
              </p:cNvSpPr>
              <p:nvPr/>
            </p:nvSpPr>
            <p:spPr bwMode="auto">
              <a:xfrm>
                <a:off x="6670675" y="6802438"/>
                <a:ext cx="15875" cy="9525"/>
              </a:xfrm>
              <a:custGeom>
                <a:avLst/>
                <a:gdLst>
                  <a:gd name="T0" fmla="*/ 0 w 10"/>
                  <a:gd name="T1" fmla="*/ 6 h 6"/>
                  <a:gd name="T2" fmla="*/ 0 w 10"/>
                  <a:gd name="T3" fmla="*/ 2 h 6"/>
                  <a:gd name="T4" fmla="*/ 0 w 10"/>
                  <a:gd name="T5" fmla="*/ 2 h 6"/>
                  <a:gd name="T6" fmla="*/ 10 w 10"/>
                  <a:gd name="T7" fmla="*/ 0 h 6"/>
                  <a:gd name="T8" fmla="*/ 10 w 10"/>
                  <a:gd name="T9" fmla="*/ 4 h 6"/>
                  <a:gd name="T10" fmla="*/ 10 w 10"/>
                  <a:gd name="T11" fmla="*/ 4 h 6"/>
                  <a:gd name="T12" fmla="*/ 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0" y="6"/>
                    </a:moveTo>
                    <a:lnTo>
                      <a:pt x="0" y="2"/>
                    </a:lnTo>
                    <a:lnTo>
                      <a:pt x="0" y="2"/>
                    </a:lnTo>
                    <a:lnTo>
                      <a:pt x="10" y="0"/>
                    </a:lnTo>
                    <a:lnTo>
                      <a:pt x="10" y="4"/>
                    </a:lnTo>
                    <a:lnTo>
                      <a:pt x="10" y="4"/>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63"/>
              <p:cNvSpPr>
                <a:spLocks/>
              </p:cNvSpPr>
              <p:nvPr/>
            </p:nvSpPr>
            <p:spPr bwMode="auto">
              <a:xfrm>
                <a:off x="6397625" y="6799263"/>
                <a:ext cx="15875" cy="9525"/>
              </a:xfrm>
              <a:custGeom>
                <a:avLst/>
                <a:gdLst>
                  <a:gd name="T0" fmla="*/ 10 w 10"/>
                  <a:gd name="T1" fmla="*/ 6 h 6"/>
                  <a:gd name="T2" fmla="*/ 10 w 10"/>
                  <a:gd name="T3" fmla="*/ 6 h 6"/>
                  <a:gd name="T4" fmla="*/ 0 w 10"/>
                  <a:gd name="T5" fmla="*/ 4 h 6"/>
                  <a:gd name="T6" fmla="*/ 0 w 10"/>
                  <a:gd name="T7" fmla="*/ 0 h 6"/>
                  <a:gd name="T8" fmla="*/ 0 w 10"/>
                  <a:gd name="T9" fmla="*/ 0 h 6"/>
                  <a:gd name="T10" fmla="*/ 10 w 10"/>
                  <a:gd name="T11" fmla="*/ 2 h 6"/>
                  <a:gd name="T12" fmla="*/ 1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10" y="6"/>
                    </a:moveTo>
                    <a:lnTo>
                      <a:pt x="10" y="6"/>
                    </a:lnTo>
                    <a:lnTo>
                      <a:pt x="0" y="4"/>
                    </a:lnTo>
                    <a:lnTo>
                      <a:pt x="0" y="0"/>
                    </a:lnTo>
                    <a:lnTo>
                      <a:pt x="0" y="0"/>
                    </a:lnTo>
                    <a:lnTo>
                      <a:pt x="10" y="2"/>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64"/>
              <p:cNvSpPr>
                <a:spLocks/>
              </p:cNvSpPr>
              <p:nvPr/>
            </p:nvSpPr>
            <p:spPr bwMode="auto">
              <a:xfrm>
                <a:off x="6702425" y="6796088"/>
                <a:ext cx="15875" cy="9525"/>
              </a:xfrm>
              <a:custGeom>
                <a:avLst/>
                <a:gdLst>
                  <a:gd name="T0" fmla="*/ 0 w 10"/>
                  <a:gd name="T1" fmla="*/ 6 h 6"/>
                  <a:gd name="T2" fmla="*/ 0 w 10"/>
                  <a:gd name="T3" fmla="*/ 2 h 6"/>
                  <a:gd name="T4" fmla="*/ 0 w 10"/>
                  <a:gd name="T5" fmla="*/ 2 h 6"/>
                  <a:gd name="T6" fmla="*/ 8 w 10"/>
                  <a:gd name="T7" fmla="*/ 0 h 6"/>
                  <a:gd name="T8" fmla="*/ 10 w 10"/>
                  <a:gd name="T9" fmla="*/ 4 h 6"/>
                  <a:gd name="T10" fmla="*/ 10 w 10"/>
                  <a:gd name="T11" fmla="*/ 4 h 6"/>
                  <a:gd name="T12" fmla="*/ 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0" y="6"/>
                    </a:moveTo>
                    <a:lnTo>
                      <a:pt x="0" y="2"/>
                    </a:lnTo>
                    <a:lnTo>
                      <a:pt x="0" y="2"/>
                    </a:lnTo>
                    <a:lnTo>
                      <a:pt x="8" y="0"/>
                    </a:lnTo>
                    <a:lnTo>
                      <a:pt x="10" y="4"/>
                    </a:lnTo>
                    <a:lnTo>
                      <a:pt x="10" y="4"/>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65"/>
              <p:cNvSpPr>
                <a:spLocks/>
              </p:cNvSpPr>
              <p:nvPr/>
            </p:nvSpPr>
            <p:spPr bwMode="auto">
              <a:xfrm>
                <a:off x="6369050" y="6792913"/>
                <a:ext cx="15875" cy="9525"/>
              </a:xfrm>
              <a:custGeom>
                <a:avLst/>
                <a:gdLst>
                  <a:gd name="T0" fmla="*/ 8 w 10"/>
                  <a:gd name="T1" fmla="*/ 6 h 6"/>
                  <a:gd name="T2" fmla="*/ 8 w 10"/>
                  <a:gd name="T3" fmla="*/ 6 h 6"/>
                  <a:gd name="T4" fmla="*/ 0 w 10"/>
                  <a:gd name="T5" fmla="*/ 2 h 6"/>
                  <a:gd name="T6" fmla="*/ 0 w 10"/>
                  <a:gd name="T7" fmla="*/ 0 h 6"/>
                  <a:gd name="T8" fmla="*/ 0 w 10"/>
                  <a:gd name="T9" fmla="*/ 0 h 6"/>
                  <a:gd name="T10" fmla="*/ 10 w 10"/>
                  <a:gd name="T11" fmla="*/ 2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2"/>
                    </a:lnTo>
                    <a:lnTo>
                      <a:pt x="0" y="0"/>
                    </a:lnTo>
                    <a:lnTo>
                      <a:pt x="0" y="0"/>
                    </a:lnTo>
                    <a:lnTo>
                      <a:pt x="10" y="2"/>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66"/>
              <p:cNvSpPr>
                <a:spLocks/>
              </p:cNvSpPr>
              <p:nvPr/>
            </p:nvSpPr>
            <p:spPr bwMode="auto">
              <a:xfrm>
                <a:off x="6731000" y="6789738"/>
                <a:ext cx="15875" cy="6350"/>
              </a:xfrm>
              <a:custGeom>
                <a:avLst/>
                <a:gdLst>
                  <a:gd name="T0" fmla="*/ 0 w 10"/>
                  <a:gd name="T1" fmla="*/ 4 h 4"/>
                  <a:gd name="T2" fmla="*/ 0 w 10"/>
                  <a:gd name="T3" fmla="*/ 2 h 4"/>
                  <a:gd name="T4" fmla="*/ 0 w 10"/>
                  <a:gd name="T5" fmla="*/ 2 h 4"/>
                  <a:gd name="T6" fmla="*/ 8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2"/>
                    </a:lnTo>
                    <a:lnTo>
                      <a:pt x="0" y="2"/>
                    </a:lnTo>
                    <a:lnTo>
                      <a:pt x="8"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67"/>
              <p:cNvSpPr>
                <a:spLocks/>
              </p:cNvSpPr>
              <p:nvPr/>
            </p:nvSpPr>
            <p:spPr bwMode="auto">
              <a:xfrm>
                <a:off x="6337300" y="6783388"/>
                <a:ext cx="19050" cy="9525"/>
              </a:xfrm>
              <a:custGeom>
                <a:avLst/>
                <a:gdLst>
                  <a:gd name="T0" fmla="*/ 10 w 12"/>
                  <a:gd name="T1" fmla="*/ 6 h 6"/>
                  <a:gd name="T2" fmla="*/ 10 w 12"/>
                  <a:gd name="T3" fmla="*/ 6 h 6"/>
                  <a:gd name="T4" fmla="*/ 0 w 12"/>
                  <a:gd name="T5" fmla="*/ 2 h 6"/>
                  <a:gd name="T6" fmla="*/ 2 w 12"/>
                  <a:gd name="T7" fmla="*/ 0 h 6"/>
                  <a:gd name="T8" fmla="*/ 2 w 12"/>
                  <a:gd name="T9" fmla="*/ 0 h 6"/>
                  <a:gd name="T10" fmla="*/ 12 w 12"/>
                  <a:gd name="T11" fmla="*/ 4 h 6"/>
                  <a:gd name="T12" fmla="*/ 10 w 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10" y="6"/>
                    </a:moveTo>
                    <a:lnTo>
                      <a:pt x="10" y="6"/>
                    </a:lnTo>
                    <a:lnTo>
                      <a:pt x="0" y="2"/>
                    </a:lnTo>
                    <a:lnTo>
                      <a:pt x="2" y="0"/>
                    </a:lnTo>
                    <a:lnTo>
                      <a:pt x="2" y="0"/>
                    </a:lnTo>
                    <a:lnTo>
                      <a:pt x="12" y="4"/>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68"/>
              <p:cNvSpPr>
                <a:spLocks/>
              </p:cNvSpPr>
              <p:nvPr/>
            </p:nvSpPr>
            <p:spPr bwMode="auto">
              <a:xfrm>
                <a:off x="6759575" y="6777038"/>
                <a:ext cx="15875" cy="12700"/>
              </a:xfrm>
              <a:custGeom>
                <a:avLst/>
                <a:gdLst>
                  <a:gd name="T0" fmla="*/ 0 w 10"/>
                  <a:gd name="T1" fmla="*/ 8 h 8"/>
                  <a:gd name="T2" fmla="*/ 0 w 10"/>
                  <a:gd name="T3" fmla="*/ 4 h 8"/>
                  <a:gd name="T4" fmla="*/ 0 w 10"/>
                  <a:gd name="T5" fmla="*/ 4 h 8"/>
                  <a:gd name="T6" fmla="*/ 8 w 10"/>
                  <a:gd name="T7" fmla="*/ 0 h 8"/>
                  <a:gd name="T8" fmla="*/ 10 w 10"/>
                  <a:gd name="T9" fmla="*/ 4 h 8"/>
                  <a:gd name="T10" fmla="*/ 10 w 10"/>
                  <a:gd name="T11" fmla="*/ 4 h 8"/>
                  <a:gd name="T12" fmla="*/ 0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0" y="8"/>
                    </a:moveTo>
                    <a:lnTo>
                      <a:pt x="0" y="4"/>
                    </a:lnTo>
                    <a:lnTo>
                      <a:pt x="0" y="4"/>
                    </a:lnTo>
                    <a:lnTo>
                      <a:pt x="8" y="0"/>
                    </a:lnTo>
                    <a:lnTo>
                      <a:pt x="10" y="4"/>
                    </a:lnTo>
                    <a:lnTo>
                      <a:pt x="10" y="4"/>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69"/>
              <p:cNvSpPr>
                <a:spLocks/>
              </p:cNvSpPr>
              <p:nvPr/>
            </p:nvSpPr>
            <p:spPr bwMode="auto">
              <a:xfrm>
                <a:off x="6308725" y="6770688"/>
                <a:ext cx="19050" cy="12700"/>
              </a:xfrm>
              <a:custGeom>
                <a:avLst/>
                <a:gdLst>
                  <a:gd name="T0" fmla="*/ 10 w 12"/>
                  <a:gd name="T1" fmla="*/ 8 h 8"/>
                  <a:gd name="T2" fmla="*/ 10 w 12"/>
                  <a:gd name="T3" fmla="*/ 8 h 8"/>
                  <a:gd name="T4" fmla="*/ 0 w 12"/>
                  <a:gd name="T5" fmla="*/ 4 h 8"/>
                  <a:gd name="T6" fmla="*/ 2 w 12"/>
                  <a:gd name="T7" fmla="*/ 0 h 8"/>
                  <a:gd name="T8" fmla="*/ 2 w 12"/>
                  <a:gd name="T9" fmla="*/ 0 h 8"/>
                  <a:gd name="T10" fmla="*/ 12 w 12"/>
                  <a:gd name="T11" fmla="*/ 4 h 8"/>
                  <a:gd name="T12" fmla="*/ 10 w 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10" y="8"/>
                    </a:moveTo>
                    <a:lnTo>
                      <a:pt x="10" y="8"/>
                    </a:lnTo>
                    <a:lnTo>
                      <a:pt x="0" y="4"/>
                    </a:lnTo>
                    <a:lnTo>
                      <a:pt x="2" y="0"/>
                    </a:lnTo>
                    <a:lnTo>
                      <a:pt x="2" y="0"/>
                    </a:lnTo>
                    <a:lnTo>
                      <a:pt x="12" y="4"/>
                    </a:lnTo>
                    <a:lnTo>
                      <a:pt x="1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70"/>
              <p:cNvSpPr>
                <a:spLocks/>
              </p:cNvSpPr>
              <p:nvPr/>
            </p:nvSpPr>
            <p:spPr bwMode="auto">
              <a:xfrm>
                <a:off x="6788150" y="6764338"/>
                <a:ext cx="15875" cy="12700"/>
              </a:xfrm>
              <a:custGeom>
                <a:avLst/>
                <a:gdLst>
                  <a:gd name="T0" fmla="*/ 0 w 10"/>
                  <a:gd name="T1" fmla="*/ 8 h 8"/>
                  <a:gd name="T2" fmla="*/ 0 w 10"/>
                  <a:gd name="T3" fmla="*/ 4 h 8"/>
                  <a:gd name="T4" fmla="*/ 0 w 10"/>
                  <a:gd name="T5" fmla="*/ 4 h 8"/>
                  <a:gd name="T6" fmla="*/ 8 w 10"/>
                  <a:gd name="T7" fmla="*/ 0 h 8"/>
                  <a:gd name="T8" fmla="*/ 10 w 10"/>
                  <a:gd name="T9" fmla="*/ 4 h 8"/>
                  <a:gd name="T10" fmla="*/ 10 w 10"/>
                  <a:gd name="T11" fmla="*/ 4 h 8"/>
                  <a:gd name="T12" fmla="*/ 0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0" y="8"/>
                    </a:moveTo>
                    <a:lnTo>
                      <a:pt x="0" y="4"/>
                    </a:lnTo>
                    <a:lnTo>
                      <a:pt x="0" y="4"/>
                    </a:lnTo>
                    <a:lnTo>
                      <a:pt x="8" y="0"/>
                    </a:lnTo>
                    <a:lnTo>
                      <a:pt x="10" y="4"/>
                    </a:lnTo>
                    <a:lnTo>
                      <a:pt x="10" y="4"/>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71"/>
              <p:cNvSpPr>
                <a:spLocks/>
              </p:cNvSpPr>
              <p:nvPr/>
            </p:nvSpPr>
            <p:spPr bwMode="auto">
              <a:xfrm>
                <a:off x="6283325" y="6757988"/>
                <a:ext cx="15875" cy="12700"/>
              </a:xfrm>
              <a:custGeom>
                <a:avLst/>
                <a:gdLst>
                  <a:gd name="T0" fmla="*/ 8 w 10"/>
                  <a:gd name="T1" fmla="*/ 8 h 8"/>
                  <a:gd name="T2" fmla="*/ 8 w 10"/>
                  <a:gd name="T3" fmla="*/ 8 h 8"/>
                  <a:gd name="T4" fmla="*/ 0 w 10"/>
                  <a:gd name="T5" fmla="*/ 2 h 8"/>
                  <a:gd name="T6" fmla="*/ 2 w 10"/>
                  <a:gd name="T7" fmla="*/ 0 h 8"/>
                  <a:gd name="T8" fmla="*/ 2 w 10"/>
                  <a:gd name="T9" fmla="*/ 0 h 8"/>
                  <a:gd name="T10" fmla="*/ 10 w 10"/>
                  <a:gd name="T11" fmla="*/ 4 h 8"/>
                  <a:gd name="T12" fmla="*/ 8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8" y="8"/>
                    </a:moveTo>
                    <a:lnTo>
                      <a:pt x="8" y="8"/>
                    </a:lnTo>
                    <a:lnTo>
                      <a:pt x="0" y="2"/>
                    </a:lnTo>
                    <a:lnTo>
                      <a:pt x="2" y="0"/>
                    </a:lnTo>
                    <a:lnTo>
                      <a:pt x="2" y="0"/>
                    </a:lnTo>
                    <a:lnTo>
                      <a:pt x="10" y="4"/>
                    </a:lnTo>
                    <a:lnTo>
                      <a:pt x="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72"/>
              <p:cNvSpPr>
                <a:spLocks/>
              </p:cNvSpPr>
              <p:nvPr/>
            </p:nvSpPr>
            <p:spPr bwMode="auto">
              <a:xfrm>
                <a:off x="6813550" y="6748463"/>
                <a:ext cx="15875" cy="12700"/>
              </a:xfrm>
              <a:custGeom>
                <a:avLst/>
                <a:gdLst>
                  <a:gd name="T0" fmla="*/ 2 w 10"/>
                  <a:gd name="T1" fmla="*/ 8 h 8"/>
                  <a:gd name="T2" fmla="*/ 0 w 10"/>
                  <a:gd name="T3" fmla="*/ 6 h 8"/>
                  <a:gd name="T4" fmla="*/ 0 w 10"/>
                  <a:gd name="T5" fmla="*/ 6 h 8"/>
                  <a:gd name="T6" fmla="*/ 8 w 10"/>
                  <a:gd name="T7" fmla="*/ 0 h 8"/>
                  <a:gd name="T8" fmla="*/ 10 w 10"/>
                  <a:gd name="T9" fmla="*/ 4 h 8"/>
                  <a:gd name="T10" fmla="*/ 10 w 10"/>
                  <a:gd name="T11" fmla="*/ 4 h 8"/>
                  <a:gd name="T12" fmla="*/ 2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2" y="8"/>
                    </a:moveTo>
                    <a:lnTo>
                      <a:pt x="0" y="6"/>
                    </a:lnTo>
                    <a:lnTo>
                      <a:pt x="0" y="6"/>
                    </a:lnTo>
                    <a:lnTo>
                      <a:pt x="8" y="0"/>
                    </a:lnTo>
                    <a:lnTo>
                      <a:pt x="10" y="4"/>
                    </a:lnTo>
                    <a:lnTo>
                      <a:pt x="10" y="4"/>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73"/>
              <p:cNvSpPr>
                <a:spLocks/>
              </p:cNvSpPr>
              <p:nvPr/>
            </p:nvSpPr>
            <p:spPr bwMode="auto">
              <a:xfrm>
                <a:off x="6257925" y="6738938"/>
                <a:ext cx="15875" cy="12700"/>
              </a:xfrm>
              <a:custGeom>
                <a:avLst/>
                <a:gdLst>
                  <a:gd name="T0" fmla="*/ 8 w 10"/>
                  <a:gd name="T1" fmla="*/ 8 h 8"/>
                  <a:gd name="T2" fmla="*/ 8 w 10"/>
                  <a:gd name="T3" fmla="*/ 8 h 8"/>
                  <a:gd name="T4" fmla="*/ 0 w 10"/>
                  <a:gd name="T5" fmla="*/ 2 h 8"/>
                  <a:gd name="T6" fmla="*/ 2 w 10"/>
                  <a:gd name="T7" fmla="*/ 0 h 8"/>
                  <a:gd name="T8" fmla="*/ 2 w 10"/>
                  <a:gd name="T9" fmla="*/ 0 h 8"/>
                  <a:gd name="T10" fmla="*/ 10 w 10"/>
                  <a:gd name="T11" fmla="*/ 6 h 8"/>
                  <a:gd name="T12" fmla="*/ 8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8" y="8"/>
                    </a:moveTo>
                    <a:lnTo>
                      <a:pt x="8" y="8"/>
                    </a:lnTo>
                    <a:lnTo>
                      <a:pt x="0" y="2"/>
                    </a:lnTo>
                    <a:lnTo>
                      <a:pt x="2" y="0"/>
                    </a:lnTo>
                    <a:lnTo>
                      <a:pt x="2" y="0"/>
                    </a:lnTo>
                    <a:lnTo>
                      <a:pt x="10" y="6"/>
                    </a:lnTo>
                    <a:lnTo>
                      <a:pt x="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74"/>
              <p:cNvSpPr>
                <a:spLocks/>
              </p:cNvSpPr>
              <p:nvPr/>
            </p:nvSpPr>
            <p:spPr bwMode="auto">
              <a:xfrm>
                <a:off x="6838950" y="6729413"/>
                <a:ext cx="12700" cy="15875"/>
              </a:xfrm>
              <a:custGeom>
                <a:avLst/>
                <a:gdLst>
                  <a:gd name="T0" fmla="*/ 2 w 8"/>
                  <a:gd name="T1" fmla="*/ 10 h 10"/>
                  <a:gd name="T2" fmla="*/ 0 w 8"/>
                  <a:gd name="T3" fmla="*/ 6 h 10"/>
                  <a:gd name="T4" fmla="*/ 0 w 8"/>
                  <a:gd name="T5" fmla="*/ 6 h 10"/>
                  <a:gd name="T6" fmla="*/ 6 w 8"/>
                  <a:gd name="T7" fmla="*/ 0 h 10"/>
                  <a:gd name="T8" fmla="*/ 8 w 8"/>
                  <a:gd name="T9" fmla="*/ 2 h 10"/>
                  <a:gd name="T10" fmla="*/ 8 w 8"/>
                  <a:gd name="T11" fmla="*/ 2 h 10"/>
                  <a:gd name="T12" fmla="*/ 2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2" y="10"/>
                    </a:moveTo>
                    <a:lnTo>
                      <a:pt x="0" y="6"/>
                    </a:lnTo>
                    <a:lnTo>
                      <a:pt x="0" y="6"/>
                    </a:lnTo>
                    <a:lnTo>
                      <a:pt x="6" y="0"/>
                    </a:lnTo>
                    <a:lnTo>
                      <a:pt x="8" y="2"/>
                    </a:lnTo>
                    <a:lnTo>
                      <a:pt x="8" y="2"/>
                    </a:lnTo>
                    <a:lnTo>
                      <a:pt x="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75"/>
              <p:cNvSpPr>
                <a:spLocks/>
              </p:cNvSpPr>
              <p:nvPr/>
            </p:nvSpPr>
            <p:spPr bwMode="auto">
              <a:xfrm>
                <a:off x="6238875" y="6716713"/>
                <a:ext cx="12700" cy="15875"/>
              </a:xfrm>
              <a:custGeom>
                <a:avLst/>
                <a:gdLst>
                  <a:gd name="T0" fmla="*/ 6 w 8"/>
                  <a:gd name="T1" fmla="*/ 10 h 10"/>
                  <a:gd name="T2" fmla="*/ 6 w 8"/>
                  <a:gd name="T3" fmla="*/ 10 h 10"/>
                  <a:gd name="T4" fmla="*/ 0 w 8"/>
                  <a:gd name="T5" fmla="*/ 2 h 10"/>
                  <a:gd name="T6" fmla="*/ 2 w 8"/>
                  <a:gd name="T7" fmla="*/ 0 h 10"/>
                  <a:gd name="T8" fmla="*/ 2 w 8"/>
                  <a:gd name="T9" fmla="*/ 0 h 10"/>
                  <a:gd name="T10" fmla="*/ 8 w 8"/>
                  <a:gd name="T11" fmla="*/ 8 h 10"/>
                  <a:gd name="T12" fmla="*/ 6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6" y="10"/>
                    </a:moveTo>
                    <a:lnTo>
                      <a:pt x="6" y="10"/>
                    </a:lnTo>
                    <a:lnTo>
                      <a:pt x="0" y="2"/>
                    </a:lnTo>
                    <a:lnTo>
                      <a:pt x="2" y="0"/>
                    </a:lnTo>
                    <a:lnTo>
                      <a:pt x="2" y="0"/>
                    </a:lnTo>
                    <a:lnTo>
                      <a:pt x="8" y="8"/>
                    </a:lnTo>
                    <a:lnTo>
                      <a:pt x="6"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76"/>
              <p:cNvSpPr>
                <a:spLocks/>
              </p:cNvSpPr>
              <p:nvPr/>
            </p:nvSpPr>
            <p:spPr bwMode="auto">
              <a:xfrm>
                <a:off x="6858000" y="6704013"/>
                <a:ext cx="9525" cy="15875"/>
              </a:xfrm>
              <a:custGeom>
                <a:avLst/>
                <a:gdLst>
                  <a:gd name="T0" fmla="*/ 2 w 6"/>
                  <a:gd name="T1" fmla="*/ 10 h 10"/>
                  <a:gd name="T2" fmla="*/ 0 w 6"/>
                  <a:gd name="T3" fmla="*/ 8 h 10"/>
                  <a:gd name="T4" fmla="*/ 0 w 6"/>
                  <a:gd name="T5" fmla="*/ 8 h 10"/>
                  <a:gd name="T6" fmla="*/ 4 w 6"/>
                  <a:gd name="T7" fmla="*/ 0 h 10"/>
                  <a:gd name="T8" fmla="*/ 6 w 6"/>
                  <a:gd name="T9" fmla="*/ 0 h 10"/>
                  <a:gd name="T10" fmla="*/ 6 w 6"/>
                  <a:gd name="T11" fmla="*/ 0 h 10"/>
                  <a:gd name="T12" fmla="*/ 2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2" y="10"/>
                    </a:moveTo>
                    <a:lnTo>
                      <a:pt x="0" y="8"/>
                    </a:lnTo>
                    <a:lnTo>
                      <a:pt x="0" y="8"/>
                    </a:lnTo>
                    <a:lnTo>
                      <a:pt x="4" y="0"/>
                    </a:lnTo>
                    <a:lnTo>
                      <a:pt x="6" y="0"/>
                    </a:lnTo>
                    <a:lnTo>
                      <a:pt x="6" y="0"/>
                    </a:lnTo>
                    <a:lnTo>
                      <a:pt x="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77"/>
              <p:cNvSpPr>
                <a:spLocks/>
              </p:cNvSpPr>
              <p:nvPr/>
            </p:nvSpPr>
            <p:spPr bwMode="auto">
              <a:xfrm>
                <a:off x="6229350" y="6688138"/>
                <a:ext cx="9525" cy="15875"/>
              </a:xfrm>
              <a:custGeom>
                <a:avLst/>
                <a:gdLst>
                  <a:gd name="T0" fmla="*/ 2 w 6"/>
                  <a:gd name="T1" fmla="*/ 10 h 10"/>
                  <a:gd name="T2" fmla="*/ 2 w 6"/>
                  <a:gd name="T3" fmla="*/ 10 h 10"/>
                  <a:gd name="T4" fmla="*/ 0 w 6"/>
                  <a:gd name="T5" fmla="*/ 0 h 10"/>
                  <a:gd name="T6" fmla="*/ 4 w 6"/>
                  <a:gd name="T7" fmla="*/ 0 h 10"/>
                  <a:gd name="T8" fmla="*/ 4 w 6"/>
                  <a:gd name="T9" fmla="*/ 0 h 10"/>
                  <a:gd name="T10" fmla="*/ 4 w 6"/>
                  <a:gd name="T11" fmla="*/ 0 h 10"/>
                  <a:gd name="T12" fmla="*/ 6 w 6"/>
                  <a:gd name="T13" fmla="*/ 10 h 10"/>
                  <a:gd name="T14" fmla="*/ 2 w 6"/>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2" y="10"/>
                    </a:moveTo>
                    <a:lnTo>
                      <a:pt x="2" y="10"/>
                    </a:lnTo>
                    <a:lnTo>
                      <a:pt x="0" y="0"/>
                    </a:lnTo>
                    <a:lnTo>
                      <a:pt x="4" y="0"/>
                    </a:lnTo>
                    <a:lnTo>
                      <a:pt x="4" y="0"/>
                    </a:lnTo>
                    <a:lnTo>
                      <a:pt x="4" y="0"/>
                    </a:lnTo>
                    <a:lnTo>
                      <a:pt x="6" y="10"/>
                    </a:lnTo>
                    <a:lnTo>
                      <a:pt x="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78"/>
              <p:cNvSpPr>
                <a:spLocks/>
              </p:cNvSpPr>
              <p:nvPr/>
            </p:nvSpPr>
            <p:spPr bwMode="auto">
              <a:xfrm>
                <a:off x="6864350" y="6672263"/>
                <a:ext cx="6350" cy="15875"/>
              </a:xfrm>
              <a:custGeom>
                <a:avLst/>
                <a:gdLst>
                  <a:gd name="T0" fmla="*/ 4 w 4"/>
                  <a:gd name="T1" fmla="*/ 10 h 10"/>
                  <a:gd name="T2" fmla="*/ 0 w 4"/>
                  <a:gd name="T3" fmla="*/ 10 h 10"/>
                  <a:gd name="T4" fmla="*/ 2 w 4"/>
                  <a:gd name="T5" fmla="*/ 10 h 10"/>
                  <a:gd name="T6" fmla="*/ 0 w 4"/>
                  <a:gd name="T7" fmla="*/ 10 h 10"/>
                  <a:gd name="T8" fmla="*/ 0 w 4"/>
                  <a:gd name="T9" fmla="*/ 10 h 10"/>
                  <a:gd name="T10" fmla="*/ 0 w 4"/>
                  <a:gd name="T11" fmla="*/ 2 h 10"/>
                  <a:gd name="T12" fmla="*/ 2 w 4"/>
                  <a:gd name="T13" fmla="*/ 0 h 10"/>
                  <a:gd name="T14" fmla="*/ 2 w 4"/>
                  <a:gd name="T15" fmla="*/ 0 h 10"/>
                  <a:gd name="T16" fmla="*/ 4 w 4"/>
                  <a:gd name="T17" fmla="*/ 10 h 10"/>
                  <a:gd name="T18" fmla="*/ 4 w 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4" y="10"/>
                    </a:moveTo>
                    <a:lnTo>
                      <a:pt x="0" y="10"/>
                    </a:lnTo>
                    <a:lnTo>
                      <a:pt x="2" y="10"/>
                    </a:lnTo>
                    <a:lnTo>
                      <a:pt x="0" y="10"/>
                    </a:lnTo>
                    <a:lnTo>
                      <a:pt x="0" y="10"/>
                    </a:lnTo>
                    <a:lnTo>
                      <a:pt x="0" y="2"/>
                    </a:lnTo>
                    <a:lnTo>
                      <a:pt x="2" y="0"/>
                    </a:lnTo>
                    <a:lnTo>
                      <a:pt x="2" y="0"/>
                    </a:lnTo>
                    <a:lnTo>
                      <a:pt x="4" y="10"/>
                    </a:lnTo>
                    <a:lnTo>
                      <a:pt x="4"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79"/>
              <p:cNvSpPr>
                <a:spLocks/>
              </p:cNvSpPr>
              <p:nvPr/>
            </p:nvSpPr>
            <p:spPr bwMode="auto">
              <a:xfrm>
                <a:off x="6232525" y="6659563"/>
                <a:ext cx="9525" cy="15875"/>
              </a:xfrm>
              <a:custGeom>
                <a:avLst/>
                <a:gdLst>
                  <a:gd name="T0" fmla="*/ 4 w 6"/>
                  <a:gd name="T1" fmla="*/ 10 h 10"/>
                  <a:gd name="T2" fmla="*/ 0 w 6"/>
                  <a:gd name="T3" fmla="*/ 8 h 10"/>
                  <a:gd name="T4" fmla="*/ 0 w 6"/>
                  <a:gd name="T5" fmla="*/ 8 h 10"/>
                  <a:gd name="T6" fmla="*/ 4 w 6"/>
                  <a:gd name="T7" fmla="*/ 0 h 10"/>
                  <a:gd name="T8" fmla="*/ 6 w 6"/>
                  <a:gd name="T9" fmla="*/ 2 h 10"/>
                  <a:gd name="T10" fmla="*/ 6 w 6"/>
                  <a:gd name="T11" fmla="*/ 2 h 10"/>
                  <a:gd name="T12" fmla="*/ 4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4" y="10"/>
                    </a:moveTo>
                    <a:lnTo>
                      <a:pt x="0" y="8"/>
                    </a:lnTo>
                    <a:lnTo>
                      <a:pt x="0" y="8"/>
                    </a:lnTo>
                    <a:lnTo>
                      <a:pt x="4" y="0"/>
                    </a:lnTo>
                    <a:lnTo>
                      <a:pt x="6" y="2"/>
                    </a:lnTo>
                    <a:lnTo>
                      <a:pt x="6" y="2"/>
                    </a:lnTo>
                    <a:lnTo>
                      <a:pt x="4"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80"/>
              <p:cNvSpPr>
                <a:spLocks/>
              </p:cNvSpPr>
              <p:nvPr/>
            </p:nvSpPr>
            <p:spPr bwMode="auto">
              <a:xfrm>
                <a:off x="6848475" y="6646863"/>
                <a:ext cx="12700" cy="15875"/>
              </a:xfrm>
              <a:custGeom>
                <a:avLst/>
                <a:gdLst>
                  <a:gd name="T0" fmla="*/ 6 w 8"/>
                  <a:gd name="T1" fmla="*/ 10 h 10"/>
                  <a:gd name="T2" fmla="*/ 6 w 8"/>
                  <a:gd name="T3" fmla="*/ 10 h 10"/>
                  <a:gd name="T4" fmla="*/ 0 w 8"/>
                  <a:gd name="T5" fmla="*/ 2 h 10"/>
                  <a:gd name="T6" fmla="*/ 2 w 8"/>
                  <a:gd name="T7" fmla="*/ 0 h 10"/>
                  <a:gd name="T8" fmla="*/ 2 w 8"/>
                  <a:gd name="T9" fmla="*/ 0 h 10"/>
                  <a:gd name="T10" fmla="*/ 8 w 8"/>
                  <a:gd name="T11" fmla="*/ 8 h 10"/>
                  <a:gd name="T12" fmla="*/ 6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6" y="10"/>
                    </a:moveTo>
                    <a:lnTo>
                      <a:pt x="6" y="10"/>
                    </a:lnTo>
                    <a:lnTo>
                      <a:pt x="0" y="2"/>
                    </a:lnTo>
                    <a:lnTo>
                      <a:pt x="2" y="0"/>
                    </a:lnTo>
                    <a:lnTo>
                      <a:pt x="2" y="0"/>
                    </a:lnTo>
                    <a:lnTo>
                      <a:pt x="8" y="8"/>
                    </a:lnTo>
                    <a:lnTo>
                      <a:pt x="6"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81"/>
              <p:cNvSpPr>
                <a:spLocks/>
              </p:cNvSpPr>
              <p:nvPr/>
            </p:nvSpPr>
            <p:spPr bwMode="auto">
              <a:xfrm>
                <a:off x="6248400" y="6634163"/>
                <a:ext cx="12700" cy="15875"/>
              </a:xfrm>
              <a:custGeom>
                <a:avLst/>
                <a:gdLst>
                  <a:gd name="T0" fmla="*/ 2 w 8"/>
                  <a:gd name="T1" fmla="*/ 10 h 10"/>
                  <a:gd name="T2" fmla="*/ 0 w 8"/>
                  <a:gd name="T3" fmla="*/ 8 h 10"/>
                  <a:gd name="T4" fmla="*/ 0 w 8"/>
                  <a:gd name="T5" fmla="*/ 8 h 10"/>
                  <a:gd name="T6" fmla="*/ 6 w 8"/>
                  <a:gd name="T7" fmla="*/ 0 h 10"/>
                  <a:gd name="T8" fmla="*/ 8 w 8"/>
                  <a:gd name="T9" fmla="*/ 2 h 10"/>
                  <a:gd name="T10" fmla="*/ 8 w 8"/>
                  <a:gd name="T11" fmla="*/ 2 h 10"/>
                  <a:gd name="T12" fmla="*/ 2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2" y="10"/>
                    </a:moveTo>
                    <a:lnTo>
                      <a:pt x="0" y="8"/>
                    </a:lnTo>
                    <a:lnTo>
                      <a:pt x="0" y="8"/>
                    </a:lnTo>
                    <a:lnTo>
                      <a:pt x="6" y="0"/>
                    </a:lnTo>
                    <a:lnTo>
                      <a:pt x="8" y="2"/>
                    </a:lnTo>
                    <a:lnTo>
                      <a:pt x="8" y="2"/>
                    </a:lnTo>
                    <a:lnTo>
                      <a:pt x="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82"/>
              <p:cNvSpPr>
                <a:spLocks/>
              </p:cNvSpPr>
              <p:nvPr/>
            </p:nvSpPr>
            <p:spPr bwMode="auto">
              <a:xfrm>
                <a:off x="6826250" y="6624638"/>
                <a:ext cx="15875" cy="12700"/>
              </a:xfrm>
              <a:custGeom>
                <a:avLst/>
                <a:gdLst>
                  <a:gd name="T0" fmla="*/ 8 w 10"/>
                  <a:gd name="T1" fmla="*/ 8 h 8"/>
                  <a:gd name="T2" fmla="*/ 8 w 10"/>
                  <a:gd name="T3" fmla="*/ 8 h 8"/>
                  <a:gd name="T4" fmla="*/ 0 w 10"/>
                  <a:gd name="T5" fmla="*/ 2 h 8"/>
                  <a:gd name="T6" fmla="*/ 2 w 10"/>
                  <a:gd name="T7" fmla="*/ 0 h 8"/>
                  <a:gd name="T8" fmla="*/ 2 w 10"/>
                  <a:gd name="T9" fmla="*/ 0 h 8"/>
                  <a:gd name="T10" fmla="*/ 10 w 10"/>
                  <a:gd name="T11" fmla="*/ 6 h 8"/>
                  <a:gd name="T12" fmla="*/ 8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8" y="8"/>
                    </a:moveTo>
                    <a:lnTo>
                      <a:pt x="8" y="8"/>
                    </a:lnTo>
                    <a:lnTo>
                      <a:pt x="0" y="2"/>
                    </a:lnTo>
                    <a:lnTo>
                      <a:pt x="2" y="0"/>
                    </a:lnTo>
                    <a:lnTo>
                      <a:pt x="2" y="0"/>
                    </a:lnTo>
                    <a:lnTo>
                      <a:pt x="10" y="6"/>
                    </a:lnTo>
                    <a:lnTo>
                      <a:pt x="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83"/>
              <p:cNvSpPr>
                <a:spLocks/>
              </p:cNvSpPr>
              <p:nvPr/>
            </p:nvSpPr>
            <p:spPr bwMode="auto">
              <a:xfrm>
                <a:off x="6270625" y="6615113"/>
                <a:ext cx="15875" cy="12700"/>
              </a:xfrm>
              <a:custGeom>
                <a:avLst/>
                <a:gdLst>
                  <a:gd name="T0" fmla="*/ 2 w 10"/>
                  <a:gd name="T1" fmla="*/ 8 h 8"/>
                  <a:gd name="T2" fmla="*/ 0 w 10"/>
                  <a:gd name="T3" fmla="*/ 6 h 8"/>
                  <a:gd name="T4" fmla="*/ 0 w 10"/>
                  <a:gd name="T5" fmla="*/ 6 h 8"/>
                  <a:gd name="T6" fmla="*/ 8 w 10"/>
                  <a:gd name="T7" fmla="*/ 0 h 8"/>
                  <a:gd name="T8" fmla="*/ 10 w 10"/>
                  <a:gd name="T9" fmla="*/ 4 h 8"/>
                  <a:gd name="T10" fmla="*/ 10 w 10"/>
                  <a:gd name="T11" fmla="*/ 4 h 8"/>
                  <a:gd name="T12" fmla="*/ 2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2" y="8"/>
                    </a:moveTo>
                    <a:lnTo>
                      <a:pt x="0" y="6"/>
                    </a:lnTo>
                    <a:lnTo>
                      <a:pt x="0" y="6"/>
                    </a:lnTo>
                    <a:lnTo>
                      <a:pt x="8" y="0"/>
                    </a:lnTo>
                    <a:lnTo>
                      <a:pt x="10" y="4"/>
                    </a:lnTo>
                    <a:lnTo>
                      <a:pt x="10" y="4"/>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84"/>
              <p:cNvSpPr>
                <a:spLocks/>
              </p:cNvSpPr>
              <p:nvPr/>
            </p:nvSpPr>
            <p:spPr bwMode="auto">
              <a:xfrm>
                <a:off x="6800850" y="6608763"/>
                <a:ext cx="15875" cy="12700"/>
              </a:xfrm>
              <a:custGeom>
                <a:avLst/>
                <a:gdLst>
                  <a:gd name="T0" fmla="*/ 8 w 10"/>
                  <a:gd name="T1" fmla="*/ 8 h 8"/>
                  <a:gd name="T2" fmla="*/ 8 w 10"/>
                  <a:gd name="T3" fmla="*/ 8 h 8"/>
                  <a:gd name="T4" fmla="*/ 0 w 10"/>
                  <a:gd name="T5" fmla="*/ 2 h 8"/>
                  <a:gd name="T6" fmla="*/ 2 w 10"/>
                  <a:gd name="T7" fmla="*/ 0 h 8"/>
                  <a:gd name="T8" fmla="*/ 2 w 10"/>
                  <a:gd name="T9" fmla="*/ 0 h 8"/>
                  <a:gd name="T10" fmla="*/ 10 w 10"/>
                  <a:gd name="T11" fmla="*/ 4 h 8"/>
                  <a:gd name="T12" fmla="*/ 8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8" y="8"/>
                    </a:moveTo>
                    <a:lnTo>
                      <a:pt x="8" y="8"/>
                    </a:lnTo>
                    <a:lnTo>
                      <a:pt x="0" y="2"/>
                    </a:lnTo>
                    <a:lnTo>
                      <a:pt x="2" y="0"/>
                    </a:lnTo>
                    <a:lnTo>
                      <a:pt x="2" y="0"/>
                    </a:lnTo>
                    <a:lnTo>
                      <a:pt x="10" y="4"/>
                    </a:lnTo>
                    <a:lnTo>
                      <a:pt x="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85"/>
              <p:cNvSpPr>
                <a:spLocks/>
              </p:cNvSpPr>
              <p:nvPr/>
            </p:nvSpPr>
            <p:spPr bwMode="auto">
              <a:xfrm>
                <a:off x="6296025" y="6602413"/>
                <a:ext cx="15875" cy="9525"/>
              </a:xfrm>
              <a:custGeom>
                <a:avLst/>
                <a:gdLst>
                  <a:gd name="T0" fmla="*/ 2 w 10"/>
                  <a:gd name="T1" fmla="*/ 6 h 6"/>
                  <a:gd name="T2" fmla="*/ 0 w 10"/>
                  <a:gd name="T3" fmla="*/ 4 h 6"/>
                  <a:gd name="T4" fmla="*/ 0 w 10"/>
                  <a:gd name="T5" fmla="*/ 4 h 6"/>
                  <a:gd name="T6" fmla="*/ 10 w 10"/>
                  <a:gd name="T7" fmla="*/ 0 h 6"/>
                  <a:gd name="T8" fmla="*/ 10 w 10"/>
                  <a:gd name="T9" fmla="*/ 2 h 6"/>
                  <a:gd name="T10" fmla="*/ 10 w 10"/>
                  <a:gd name="T11" fmla="*/ 2 h 6"/>
                  <a:gd name="T12" fmla="*/ 2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2" y="6"/>
                    </a:moveTo>
                    <a:lnTo>
                      <a:pt x="0" y="4"/>
                    </a:lnTo>
                    <a:lnTo>
                      <a:pt x="0" y="4"/>
                    </a:lnTo>
                    <a:lnTo>
                      <a:pt x="10" y="0"/>
                    </a:lnTo>
                    <a:lnTo>
                      <a:pt x="10" y="2"/>
                    </a:lnTo>
                    <a:lnTo>
                      <a:pt x="10" y="2"/>
                    </a:lnTo>
                    <a:lnTo>
                      <a:pt x="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86"/>
              <p:cNvSpPr>
                <a:spLocks/>
              </p:cNvSpPr>
              <p:nvPr/>
            </p:nvSpPr>
            <p:spPr bwMode="auto">
              <a:xfrm>
                <a:off x="6775450" y="6596063"/>
                <a:ext cx="15875" cy="9525"/>
              </a:xfrm>
              <a:custGeom>
                <a:avLst/>
                <a:gdLst>
                  <a:gd name="T0" fmla="*/ 8 w 10"/>
                  <a:gd name="T1" fmla="*/ 6 h 6"/>
                  <a:gd name="T2" fmla="*/ 8 w 10"/>
                  <a:gd name="T3" fmla="*/ 6 h 6"/>
                  <a:gd name="T4" fmla="*/ 0 w 10"/>
                  <a:gd name="T5" fmla="*/ 2 h 6"/>
                  <a:gd name="T6" fmla="*/ 0 w 10"/>
                  <a:gd name="T7" fmla="*/ 0 h 6"/>
                  <a:gd name="T8" fmla="*/ 0 w 10"/>
                  <a:gd name="T9" fmla="*/ 0 h 6"/>
                  <a:gd name="T10" fmla="*/ 10 w 10"/>
                  <a:gd name="T11" fmla="*/ 4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2"/>
                    </a:lnTo>
                    <a:lnTo>
                      <a:pt x="0" y="0"/>
                    </a:lnTo>
                    <a:lnTo>
                      <a:pt x="0" y="0"/>
                    </a:lnTo>
                    <a:lnTo>
                      <a:pt x="10" y="4"/>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87"/>
              <p:cNvSpPr>
                <a:spLocks/>
              </p:cNvSpPr>
              <p:nvPr/>
            </p:nvSpPr>
            <p:spPr bwMode="auto">
              <a:xfrm>
                <a:off x="6324600" y="6589713"/>
                <a:ext cx="15875" cy="9525"/>
              </a:xfrm>
              <a:custGeom>
                <a:avLst/>
                <a:gdLst>
                  <a:gd name="T0" fmla="*/ 2 w 10"/>
                  <a:gd name="T1" fmla="*/ 6 h 6"/>
                  <a:gd name="T2" fmla="*/ 0 w 10"/>
                  <a:gd name="T3" fmla="*/ 4 h 6"/>
                  <a:gd name="T4" fmla="*/ 0 w 10"/>
                  <a:gd name="T5" fmla="*/ 4 h 6"/>
                  <a:gd name="T6" fmla="*/ 10 w 10"/>
                  <a:gd name="T7" fmla="*/ 0 h 6"/>
                  <a:gd name="T8" fmla="*/ 10 w 10"/>
                  <a:gd name="T9" fmla="*/ 4 h 6"/>
                  <a:gd name="T10" fmla="*/ 10 w 10"/>
                  <a:gd name="T11" fmla="*/ 4 h 6"/>
                  <a:gd name="T12" fmla="*/ 2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2" y="6"/>
                    </a:moveTo>
                    <a:lnTo>
                      <a:pt x="0" y="4"/>
                    </a:lnTo>
                    <a:lnTo>
                      <a:pt x="0" y="4"/>
                    </a:lnTo>
                    <a:lnTo>
                      <a:pt x="10" y="0"/>
                    </a:lnTo>
                    <a:lnTo>
                      <a:pt x="10" y="4"/>
                    </a:lnTo>
                    <a:lnTo>
                      <a:pt x="10" y="4"/>
                    </a:lnTo>
                    <a:lnTo>
                      <a:pt x="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88"/>
              <p:cNvSpPr>
                <a:spLocks/>
              </p:cNvSpPr>
              <p:nvPr/>
            </p:nvSpPr>
            <p:spPr bwMode="auto">
              <a:xfrm>
                <a:off x="6746875" y="6586538"/>
                <a:ext cx="15875" cy="9525"/>
              </a:xfrm>
              <a:custGeom>
                <a:avLst/>
                <a:gdLst>
                  <a:gd name="T0" fmla="*/ 8 w 10"/>
                  <a:gd name="T1" fmla="*/ 6 h 6"/>
                  <a:gd name="T2" fmla="*/ 8 w 10"/>
                  <a:gd name="T3" fmla="*/ 6 h 6"/>
                  <a:gd name="T4" fmla="*/ 0 w 10"/>
                  <a:gd name="T5" fmla="*/ 2 h 6"/>
                  <a:gd name="T6" fmla="*/ 0 w 10"/>
                  <a:gd name="T7" fmla="*/ 0 h 6"/>
                  <a:gd name="T8" fmla="*/ 0 w 10"/>
                  <a:gd name="T9" fmla="*/ 0 h 6"/>
                  <a:gd name="T10" fmla="*/ 10 w 10"/>
                  <a:gd name="T11" fmla="*/ 2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2"/>
                    </a:lnTo>
                    <a:lnTo>
                      <a:pt x="0" y="0"/>
                    </a:lnTo>
                    <a:lnTo>
                      <a:pt x="0" y="0"/>
                    </a:lnTo>
                    <a:lnTo>
                      <a:pt x="10" y="2"/>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89"/>
              <p:cNvSpPr>
                <a:spLocks/>
              </p:cNvSpPr>
              <p:nvPr/>
            </p:nvSpPr>
            <p:spPr bwMode="auto">
              <a:xfrm>
                <a:off x="6353175" y="6580188"/>
                <a:ext cx="15875" cy="9525"/>
              </a:xfrm>
              <a:custGeom>
                <a:avLst/>
                <a:gdLst>
                  <a:gd name="T0" fmla="*/ 2 w 10"/>
                  <a:gd name="T1" fmla="*/ 6 h 6"/>
                  <a:gd name="T2" fmla="*/ 0 w 10"/>
                  <a:gd name="T3" fmla="*/ 4 h 6"/>
                  <a:gd name="T4" fmla="*/ 0 w 10"/>
                  <a:gd name="T5" fmla="*/ 4 h 6"/>
                  <a:gd name="T6" fmla="*/ 10 w 10"/>
                  <a:gd name="T7" fmla="*/ 0 h 6"/>
                  <a:gd name="T8" fmla="*/ 10 w 10"/>
                  <a:gd name="T9" fmla="*/ 4 h 6"/>
                  <a:gd name="T10" fmla="*/ 10 w 10"/>
                  <a:gd name="T11" fmla="*/ 4 h 6"/>
                  <a:gd name="T12" fmla="*/ 2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2" y="6"/>
                    </a:moveTo>
                    <a:lnTo>
                      <a:pt x="0" y="4"/>
                    </a:lnTo>
                    <a:lnTo>
                      <a:pt x="0" y="4"/>
                    </a:lnTo>
                    <a:lnTo>
                      <a:pt x="10" y="0"/>
                    </a:lnTo>
                    <a:lnTo>
                      <a:pt x="10" y="4"/>
                    </a:lnTo>
                    <a:lnTo>
                      <a:pt x="10" y="4"/>
                    </a:lnTo>
                    <a:lnTo>
                      <a:pt x="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90"/>
              <p:cNvSpPr>
                <a:spLocks/>
              </p:cNvSpPr>
              <p:nvPr/>
            </p:nvSpPr>
            <p:spPr bwMode="auto">
              <a:xfrm>
                <a:off x="6715125" y="6577013"/>
                <a:ext cx="19050" cy="9525"/>
              </a:xfrm>
              <a:custGeom>
                <a:avLst/>
                <a:gdLst>
                  <a:gd name="T0" fmla="*/ 10 w 12"/>
                  <a:gd name="T1" fmla="*/ 6 h 6"/>
                  <a:gd name="T2" fmla="*/ 10 w 12"/>
                  <a:gd name="T3" fmla="*/ 6 h 6"/>
                  <a:gd name="T4" fmla="*/ 0 w 12"/>
                  <a:gd name="T5" fmla="*/ 2 h 6"/>
                  <a:gd name="T6" fmla="*/ 2 w 12"/>
                  <a:gd name="T7" fmla="*/ 0 h 6"/>
                  <a:gd name="T8" fmla="*/ 2 w 12"/>
                  <a:gd name="T9" fmla="*/ 0 h 6"/>
                  <a:gd name="T10" fmla="*/ 12 w 12"/>
                  <a:gd name="T11" fmla="*/ 2 h 6"/>
                  <a:gd name="T12" fmla="*/ 10 w 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10" y="6"/>
                    </a:moveTo>
                    <a:lnTo>
                      <a:pt x="10" y="6"/>
                    </a:lnTo>
                    <a:lnTo>
                      <a:pt x="0" y="2"/>
                    </a:lnTo>
                    <a:lnTo>
                      <a:pt x="2" y="0"/>
                    </a:lnTo>
                    <a:lnTo>
                      <a:pt x="2" y="0"/>
                    </a:lnTo>
                    <a:lnTo>
                      <a:pt x="12" y="2"/>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91"/>
              <p:cNvSpPr>
                <a:spLocks/>
              </p:cNvSpPr>
              <p:nvPr/>
            </p:nvSpPr>
            <p:spPr bwMode="auto">
              <a:xfrm>
                <a:off x="6381750" y="6573838"/>
                <a:ext cx="15875" cy="6350"/>
              </a:xfrm>
              <a:custGeom>
                <a:avLst/>
                <a:gdLst>
                  <a:gd name="T0" fmla="*/ 2 w 10"/>
                  <a:gd name="T1" fmla="*/ 4 h 4"/>
                  <a:gd name="T2" fmla="*/ 0 w 10"/>
                  <a:gd name="T3" fmla="*/ 2 h 4"/>
                  <a:gd name="T4" fmla="*/ 0 w 10"/>
                  <a:gd name="T5" fmla="*/ 2 h 4"/>
                  <a:gd name="T6" fmla="*/ 10 w 10"/>
                  <a:gd name="T7" fmla="*/ 0 h 4"/>
                  <a:gd name="T8" fmla="*/ 10 w 10"/>
                  <a:gd name="T9" fmla="*/ 2 h 4"/>
                  <a:gd name="T10" fmla="*/ 10 w 10"/>
                  <a:gd name="T11" fmla="*/ 2 h 4"/>
                  <a:gd name="T12" fmla="*/ 2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2" y="4"/>
                    </a:moveTo>
                    <a:lnTo>
                      <a:pt x="0" y="2"/>
                    </a:lnTo>
                    <a:lnTo>
                      <a:pt x="0" y="2"/>
                    </a:lnTo>
                    <a:lnTo>
                      <a:pt x="10" y="0"/>
                    </a:lnTo>
                    <a:lnTo>
                      <a:pt x="10" y="2"/>
                    </a:lnTo>
                    <a:lnTo>
                      <a:pt x="1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92"/>
              <p:cNvSpPr>
                <a:spLocks/>
              </p:cNvSpPr>
              <p:nvPr/>
            </p:nvSpPr>
            <p:spPr bwMode="auto">
              <a:xfrm>
                <a:off x="6686550" y="6570663"/>
                <a:ext cx="15875" cy="6350"/>
              </a:xfrm>
              <a:custGeom>
                <a:avLst/>
                <a:gdLst>
                  <a:gd name="T0" fmla="*/ 10 w 10"/>
                  <a:gd name="T1" fmla="*/ 4 h 4"/>
                  <a:gd name="T2" fmla="*/ 10 w 10"/>
                  <a:gd name="T3" fmla="*/ 4 h 4"/>
                  <a:gd name="T4" fmla="*/ 0 w 10"/>
                  <a:gd name="T5" fmla="*/ 2 h 4"/>
                  <a:gd name="T6" fmla="*/ 0 w 10"/>
                  <a:gd name="T7" fmla="*/ 0 h 4"/>
                  <a:gd name="T8" fmla="*/ 0 w 10"/>
                  <a:gd name="T9" fmla="*/ 0 h 4"/>
                  <a:gd name="T10" fmla="*/ 10 w 10"/>
                  <a:gd name="T11" fmla="*/ 2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2"/>
                    </a:lnTo>
                    <a:lnTo>
                      <a:pt x="0" y="0"/>
                    </a:lnTo>
                    <a:lnTo>
                      <a:pt x="0" y="0"/>
                    </a:lnTo>
                    <a:lnTo>
                      <a:pt x="10" y="2"/>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93"/>
              <p:cNvSpPr>
                <a:spLocks/>
              </p:cNvSpPr>
              <p:nvPr/>
            </p:nvSpPr>
            <p:spPr bwMode="auto">
              <a:xfrm>
                <a:off x="6413500" y="6567488"/>
                <a:ext cx="15875" cy="6350"/>
              </a:xfrm>
              <a:custGeom>
                <a:avLst/>
                <a:gdLst>
                  <a:gd name="T0" fmla="*/ 0 w 10"/>
                  <a:gd name="T1" fmla="*/ 4 h 4"/>
                  <a:gd name="T2" fmla="*/ 0 w 10"/>
                  <a:gd name="T3" fmla="*/ 2 h 4"/>
                  <a:gd name="T4" fmla="*/ 0 w 10"/>
                  <a:gd name="T5" fmla="*/ 2 h 4"/>
                  <a:gd name="T6" fmla="*/ 10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2"/>
                    </a:lnTo>
                    <a:lnTo>
                      <a:pt x="0" y="2"/>
                    </a:lnTo>
                    <a:lnTo>
                      <a:pt x="10"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94"/>
              <p:cNvSpPr>
                <a:spLocks/>
              </p:cNvSpPr>
              <p:nvPr/>
            </p:nvSpPr>
            <p:spPr bwMode="auto">
              <a:xfrm>
                <a:off x="6657975" y="6564313"/>
                <a:ext cx="15875" cy="9525"/>
              </a:xfrm>
              <a:custGeom>
                <a:avLst/>
                <a:gdLst>
                  <a:gd name="T0" fmla="*/ 8 w 10"/>
                  <a:gd name="T1" fmla="*/ 6 h 6"/>
                  <a:gd name="T2" fmla="*/ 8 w 10"/>
                  <a:gd name="T3" fmla="*/ 6 h 6"/>
                  <a:gd name="T4" fmla="*/ 0 w 10"/>
                  <a:gd name="T5" fmla="*/ 4 h 6"/>
                  <a:gd name="T6" fmla="*/ 0 w 10"/>
                  <a:gd name="T7" fmla="*/ 0 h 6"/>
                  <a:gd name="T8" fmla="*/ 0 w 10"/>
                  <a:gd name="T9" fmla="*/ 0 h 6"/>
                  <a:gd name="T10" fmla="*/ 10 w 10"/>
                  <a:gd name="T11" fmla="*/ 2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4"/>
                    </a:lnTo>
                    <a:lnTo>
                      <a:pt x="0" y="0"/>
                    </a:lnTo>
                    <a:lnTo>
                      <a:pt x="0" y="0"/>
                    </a:lnTo>
                    <a:lnTo>
                      <a:pt x="10" y="2"/>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95"/>
              <p:cNvSpPr>
                <a:spLocks/>
              </p:cNvSpPr>
              <p:nvPr/>
            </p:nvSpPr>
            <p:spPr bwMode="auto">
              <a:xfrm>
                <a:off x="6442075" y="6564313"/>
                <a:ext cx="15875" cy="6350"/>
              </a:xfrm>
              <a:custGeom>
                <a:avLst/>
                <a:gdLst>
                  <a:gd name="T0" fmla="*/ 2 w 10"/>
                  <a:gd name="T1" fmla="*/ 4 h 4"/>
                  <a:gd name="T2" fmla="*/ 0 w 10"/>
                  <a:gd name="T3" fmla="*/ 0 h 4"/>
                  <a:gd name="T4" fmla="*/ 0 w 10"/>
                  <a:gd name="T5" fmla="*/ 0 h 4"/>
                  <a:gd name="T6" fmla="*/ 10 w 10"/>
                  <a:gd name="T7" fmla="*/ 0 h 4"/>
                  <a:gd name="T8" fmla="*/ 10 w 10"/>
                  <a:gd name="T9" fmla="*/ 2 h 4"/>
                  <a:gd name="T10" fmla="*/ 10 w 10"/>
                  <a:gd name="T11" fmla="*/ 2 h 4"/>
                  <a:gd name="T12" fmla="*/ 2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2" y="4"/>
                    </a:moveTo>
                    <a:lnTo>
                      <a:pt x="0" y="0"/>
                    </a:lnTo>
                    <a:lnTo>
                      <a:pt x="0" y="0"/>
                    </a:lnTo>
                    <a:lnTo>
                      <a:pt x="10" y="0"/>
                    </a:lnTo>
                    <a:lnTo>
                      <a:pt x="10" y="2"/>
                    </a:lnTo>
                    <a:lnTo>
                      <a:pt x="1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96"/>
              <p:cNvSpPr>
                <a:spLocks/>
              </p:cNvSpPr>
              <p:nvPr/>
            </p:nvSpPr>
            <p:spPr bwMode="auto">
              <a:xfrm>
                <a:off x="6626225" y="6561138"/>
                <a:ext cx="15875" cy="6350"/>
              </a:xfrm>
              <a:custGeom>
                <a:avLst/>
                <a:gdLst>
                  <a:gd name="T0" fmla="*/ 10 w 10"/>
                  <a:gd name="T1" fmla="*/ 4 h 4"/>
                  <a:gd name="T2" fmla="*/ 10 w 10"/>
                  <a:gd name="T3" fmla="*/ 4 h 4"/>
                  <a:gd name="T4" fmla="*/ 0 w 10"/>
                  <a:gd name="T5" fmla="*/ 4 h 4"/>
                  <a:gd name="T6" fmla="*/ 0 w 10"/>
                  <a:gd name="T7" fmla="*/ 0 h 4"/>
                  <a:gd name="T8" fmla="*/ 0 w 10"/>
                  <a:gd name="T9" fmla="*/ 0 h 4"/>
                  <a:gd name="T10" fmla="*/ 10 w 10"/>
                  <a:gd name="T11" fmla="*/ 2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4"/>
                    </a:lnTo>
                    <a:lnTo>
                      <a:pt x="0" y="0"/>
                    </a:lnTo>
                    <a:lnTo>
                      <a:pt x="0" y="0"/>
                    </a:lnTo>
                    <a:lnTo>
                      <a:pt x="10" y="2"/>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97"/>
              <p:cNvSpPr>
                <a:spLocks/>
              </p:cNvSpPr>
              <p:nvPr/>
            </p:nvSpPr>
            <p:spPr bwMode="auto">
              <a:xfrm>
                <a:off x="6473825" y="6561138"/>
                <a:ext cx="15875" cy="6350"/>
              </a:xfrm>
              <a:custGeom>
                <a:avLst/>
                <a:gdLst>
                  <a:gd name="T0" fmla="*/ 0 w 10"/>
                  <a:gd name="T1" fmla="*/ 4 h 4"/>
                  <a:gd name="T2" fmla="*/ 0 w 10"/>
                  <a:gd name="T3" fmla="*/ 0 h 4"/>
                  <a:gd name="T4" fmla="*/ 0 w 10"/>
                  <a:gd name="T5" fmla="*/ 0 h 4"/>
                  <a:gd name="T6" fmla="*/ 10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0"/>
                    </a:lnTo>
                    <a:lnTo>
                      <a:pt x="0" y="0"/>
                    </a:lnTo>
                    <a:lnTo>
                      <a:pt x="10"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98"/>
              <p:cNvSpPr>
                <a:spLocks/>
              </p:cNvSpPr>
              <p:nvPr/>
            </p:nvSpPr>
            <p:spPr bwMode="auto">
              <a:xfrm>
                <a:off x="6597650" y="6557963"/>
                <a:ext cx="15875" cy="6350"/>
              </a:xfrm>
              <a:custGeom>
                <a:avLst/>
                <a:gdLst>
                  <a:gd name="T0" fmla="*/ 8 w 10"/>
                  <a:gd name="T1" fmla="*/ 4 h 4"/>
                  <a:gd name="T2" fmla="*/ 8 w 10"/>
                  <a:gd name="T3" fmla="*/ 4 h 4"/>
                  <a:gd name="T4" fmla="*/ 0 w 10"/>
                  <a:gd name="T5" fmla="*/ 4 h 4"/>
                  <a:gd name="T6" fmla="*/ 0 w 10"/>
                  <a:gd name="T7" fmla="*/ 0 h 4"/>
                  <a:gd name="T8" fmla="*/ 0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4"/>
                    </a:lnTo>
                    <a:lnTo>
                      <a:pt x="0" y="0"/>
                    </a:lnTo>
                    <a:lnTo>
                      <a:pt x="0" y="0"/>
                    </a:lnTo>
                    <a:lnTo>
                      <a:pt x="10" y="2"/>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99"/>
              <p:cNvSpPr>
                <a:spLocks/>
              </p:cNvSpPr>
              <p:nvPr/>
            </p:nvSpPr>
            <p:spPr bwMode="auto">
              <a:xfrm>
                <a:off x="6505575" y="6557963"/>
                <a:ext cx="12700" cy="6350"/>
              </a:xfrm>
              <a:custGeom>
                <a:avLst/>
                <a:gdLst>
                  <a:gd name="T0" fmla="*/ 0 w 8"/>
                  <a:gd name="T1" fmla="*/ 4 h 4"/>
                  <a:gd name="T2" fmla="*/ 0 w 8"/>
                  <a:gd name="T3" fmla="*/ 0 h 4"/>
                  <a:gd name="T4" fmla="*/ 0 w 8"/>
                  <a:gd name="T5" fmla="*/ 0 h 4"/>
                  <a:gd name="T6" fmla="*/ 8 w 8"/>
                  <a:gd name="T7" fmla="*/ 0 h 4"/>
                  <a:gd name="T8" fmla="*/ 8 w 8"/>
                  <a:gd name="T9" fmla="*/ 4 h 4"/>
                  <a:gd name="T10" fmla="*/ 8 w 8"/>
                  <a:gd name="T11" fmla="*/ 4 h 4"/>
                  <a:gd name="T12" fmla="*/ 0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4"/>
                    </a:moveTo>
                    <a:lnTo>
                      <a:pt x="0" y="0"/>
                    </a:lnTo>
                    <a:lnTo>
                      <a:pt x="0" y="0"/>
                    </a:lnTo>
                    <a:lnTo>
                      <a:pt x="8" y="0"/>
                    </a:lnTo>
                    <a:lnTo>
                      <a:pt x="8" y="4"/>
                    </a:lnTo>
                    <a:lnTo>
                      <a:pt x="8"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100"/>
              <p:cNvSpPr>
                <a:spLocks/>
              </p:cNvSpPr>
              <p:nvPr/>
            </p:nvSpPr>
            <p:spPr bwMode="auto">
              <a:xfrm>
                <a:off x="6565900" y="6557963"/>
                <a:ext cx="15875" cy="6350"/>
              </a:xfrm>
              <a:custGeom>
                <a:avLst/>
                <a:gdLst>
                  <a:gd name="T0" fmla="*/ 10 w 10"/>
                  <a:gd name="T1" fmla="*/ 4 h 4"/>
                  <a:gd name="T2" fmla="*/ 10 w 10"/>
                  <a:gd name="T3" fmla="*/ 4 h 4"/>
                  <a:gd name="T4" fmla="*/ 0 w 10"/>
                  <a:gd name="T5" fmla="*/ 2 h 4"/>
                  <a:gd name="T6" fmla="*/ 0 w 10"/>
                  <a:gd name="T7" fmla="*/ 0 h 4"/>
                  <a:gd name="T8" fmla="*/ 0 w 10"/>
                  <a:gd name="T9" fmla="*/ 0 h 4"/>
                  <a:gd name="T10" fmla="*/ 10 w 10"/>
                  <a:gd name="T11" fmla="*/ 0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2"/>
                    </a:lnTo>
                    <a:lnTo>
                      <a:pt x="0" y="0"/>
                    </a:lnTo>
                    <a:lnTo>
                      <a:pt x="0" y="0"/>
                    </a:lnTo>
                    <a:lnTo>
                      <a:pt x="10" y="0"/>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101"/>
              <p:cNvSpPr>
                <a:spLocks/>
              </p:cNvSpPr>
              <p:nvPr/>
            </p:nvSpPr>
            <p:spPr bwMode="auto">
              <a:xfrm>
                <a:off x="6534150" y="6557963"/>
                <a:ext cx="15875" cy="3175"/>
              </a:xfrm>
              <a:custGeom>
                <a:avLst/>
                <a:gdLst>
                  <a:gd name="T0" fmla="*/ 0 w 10"/>
                  <a:gd name="T1" fmla="*/ 2 h 2"/>
                  <a:gd name="T2" fmla="*/ 0 w 10"/>
                  <a:gd name="T3" fmla="*/ 0 h 2"/>
                  <a:gd name="T4" fmla="*/ 0 w 10"/>
                  <a:gd name="T5" fmla="*/ 0 h 2"/>
                  <a:gd name="T6" fmla="*/ 10 w 10"/>
                  <a:gd name="T7" fmla="*/ 0 h 2"/>
                  <a:gd name="T8" fmla="*/ 10 w 10"/>
                  <a:gd name="T9" fmla="*/ 0 h 2"/>
                  <a:gd name="T10" fmla="*/ 10 w 10"/>
                  <a:gd name="T11" fmla="*/ 2 h 2"/>
                  <a:gd name="T12" fmla="*/ 10 w 10"/>
                  <a:gd name="T13" fmla="*/ 2 h 2"/>
                  <a:gd name="T14" fmla="*/ 10 w 10"/>
                  <a:gd name="T15" fmla="*/ 2 h 2"/>
                  <a:gd name="T16" fmla="*/ 0 w 10"/>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0" y="2"/>
                    </a:moveTo>
                    <a:lnTo>
                      <a:pt x="0" y="0"/>
                    </a:lnTo>
                    <a:lnTo>
                      <a:pt x="0" y="0"/>
                    </a:lnTo>
                    <a:lnTo>
                      <a:pt x="10" y="0"/>
                    </a:lnTo>
                    <a:lnTo>
                      <a:pt x="10" y="0"/>
                    </a:lnTo>
                    <a:lnTo>
                      <a:pt x="10" y="2"/>
                    </a:lnTo>
                    <a:lnTo>
                      <a:pt x="10" y="2"/>
                    </a:lnTo>
                    <a:lnTo>
                      <a:pt x="1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102"/>
              <p:cNvSpPr>
                <a:spLocks/>
              </p:cNvSpPr>
              <p:nvPr/>
            </p:nvSpPr>
            <p:spPr bwMode="auto">
              <a:xfrm>
                <a:off x="6467475" y="6586538"/>
                <a:ext cx="187325" cy="193675"/>
              </a:xfrm>
              <a:custGeom>
                <a:avLst/>
                <a:gdLst>
                  <a:gd name="T0" fmla="*/ 80 w 118"/>
                  <a:gd name="T1" fmla="*/ 44 h 122"/>
                  <a:gd name="T2" fmla="*/ 74 w 118"/>
                  <a:gd name="T3" fmla="*/ 32 h 122"/>
                  <a:gd name="T4" fmla="*/ 58 w 118"/>
                  <a:gd name="T5" fmla="*/ 28 h 122"/>
                  <a:gd name="T6" fmla="*/ 52 w 118"/>
                  <a:gd name="T7" fmla="*/ 30 h 122"/>
                  <a:gd name="T8" fmla="*/ 48 w 118"/>
                  <a:gd name="T9" fmla="*/ 34 h 122"/>
                  <a:gd name="T10" fmla="*/ 48 w 118"/>
                  <a:gd name="T11" fmla="*/ 38 h 122"/>
                  <a:gd name="T12" fmla="*/ 58 w 118"/>
                  <a:gd name="T13" fmla="*/ 42 h 122"/>
                  <a:gd name="T14" fmla="*/ 94 w 118"/>
                  <a:gd name="T15" fmla="*/ 54 h 122"/>
                  <a:gd name="T16" fmla="*/ 114 w 118"/>
                  <a:gd name="T17" fmla="*/ 68 h 122"/>
                  <a:gd name="T18" fmla="*/ 118 w 118"/>
                  <a:gd name="T19" fmla="*/ 80 h 122"/>
                  <a:gd name="T20" fmla="*/ 118 w 118"/>
                  <a:gd name="T21" fmla="*/ 88 h 122"/>
                  <a:gd name="T22" fmla="*/ 110 w 118"/>
                  <a:gd name="T23" fmla="*/ 100 h 122"/>
                  <a:gd name="T24" fmla="*/ 98 w 118"/>
                  <a:gd name="T25" fmla="*/ 108 h 122"/>
                  <a:gd name="T26" fmla="*/ 72 w 118"/>
                  <a:gd name="T27" fmla="*/ 112 h 122"/>
                  <a:gd name="T28" fmla="*/ 66 w 118"/>
                  <a:gd name="T29" fmla="*/ 112 h 122"/>
                  <a:gd name="T30" fmla="*/ 54 w 118"/>
                  <a:gd name="T31" fmla="*/ 122 h 122"/>
                  <a:gd name="T32" fmla="*/ 54 w 118"/>
                  <a:gd name="T33" fmla="*/ 110 h 122"/>
                  <a:gd name="T34" fmla="*/ 34 w 118"/>
                  <a:gd name="T35" fmla="*/ 98 h 122"/>
                  <a:gd name="T36" fmla="*/ 0 w 118"/>
                  <a:gd name="T37" fmla="*/ 110 h 122"/>
                  <a:gd name="T38" fmla="*/ 34 w 118"/>
                  <a:gd name="T39" fmla="*/ 70 h 122"/>
                  <a:gd name="T40" fmla="*/ 36 w 118"/>
                  <a:gd name="T41" fmla="*/ 76 h 122"/>
                  <a:gd name="T42" fmla="*/ 42 w 118"/>
                  <a:gd name="T43" fmla="*/ 82 h 122"/>
                  <a:gd name="T44" fmla="*/ 56 w 118"/>
                  <a:gd name="T45" fmla="*/ 86 h 122"/>
                  <a:gd name="T46" fmla="*/ 66 w 118"/>
                  <a:gd name="T47" fmla="*/ 84 h 122"/>
                  <a:gd name="T48" fmla="*/ 72 w 118"/>
                  <a:gd name="T49" fmla="*/ 78 h 122"/>
                  <a:gd name="T50" fmla="*/ 70 w 118"/>
                  <a:gd name="T51" fmla="*/ 76 h 122"/>
                  <a:gd name="T52" fmla="*/ 60 w 118"/>
                  <a:gd name="T53" fmla="*/ 72 h 122"/>
                  <a:gd name="T54" fmla="*/ 26 w 118"/>
                  <a:gd name="T55" fmla="*/ 62 h 122"/>
                  <a:gd name="T56" fmla="*/ 12 w 118"/>
                  <a:gd name="T57" fmla="*/ 52 h 122"/>
                  <a:gd name="T58" fmla="*/ 6 w 118"/>
                  <a:gd name="T59" fmla="*/ 42 h 122"/>
                  <a:gd name="T60" fmla="*/ 6 w 118"/>
                  <a:gd name="T61" fmla="*/ 36 h 122"/>
                  <a:gd name="T62" fmla="*/ 10 w 118"/>
                  <a:gd name="T63" fmla="*/ 24 h 122"/>
                  <a:gd name="T64" fmla="*/ 20 w 118"/>
                  <a:gd name="T65" fmla="*/ 16 h 122"/>
                  <a:gd name="T66" fmla="*/ 46 w 118"/>
                  <a:gd name="T67" fmla="*/ 8 h 122"/>
                  <a:gd name="T68" fmla="*/ 52 w 118"/>
                  <a:gd name="T69" fmla="*/ 10 h 122"/>
                  <a:gd name="T70" fmla="*/ 62 w 118"/>
                  <a:gd name="T71" fmla="*/ 0 h 122"/>
                  <a:gd name="T72" fmla="*/ 62 w 118"/>
                  <a:gd name="T73" fmla="*/ 10 h 122"/>
                  <a:gd name="T74" fmla="*/ 80 w 118"/>
                  <a:gd name="T75" fmla="*/ 22 h 122"/>
                  <a:gd name="T76" fmla="*/ 108 w 118"/>
                  <a:gd name="T77" fmla="*/ 10 h 122"/>
                  <a:gd name="T78" fmla="*/ 80 w 118"/>
                  <a:gd name="T79" fmla="*/ 4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4"/>
                    </a:moveTo>
                    <a:lnTo>
                      <a:pt x="80" y="44"/>
                    </a:lnTo>
                    <a:lnTo>
                      <a:pt x="78" y="36"/>
                    </a:lnTo>
                    <a:lnTo>
                      <a:pt x="74" y="32"/>
                    </a:lnTo>
                    <a:lnTo>
                      <a:pt x="68" y="28"/>
                    </a:lnTo>
                    <a:lnTo>
                      <a:pt x="58" y="28"/>
                    </a:lnTo>
                    <a:lnTo>
                      <a:pt x="58" y="28"/>
                    </a:lnTo>
                    <a:lnTo>
                      <a:pt x="52" y="30"/>
                    </a:lnTo>
                    <a:lnTo>
                      <a:pt x="48" y="32"/>
                    </a:lnTo>
                    <a:lnTo>
                      <a:pt x="48" y="34"/>
                    </a:lnTo>
                    <a:lnTo>
                      <a:pt x="48" y="34"/>
                    </a:lnTo>
                    <a:lnTo>
                      <a:pt x="48" y="38"/>
                    </a:lnTo>
                    <a:lnTo>
                      <a:pt x="50" y="40"/>
                    </a:lnTo>
                    <a:lnTo>
                      <a:pt x="58" y="42"/>
                    </a:lnTo>
                    <a:lnTo>
                      <a:pt x="82" y="50"/>
                    </a:lnTo>
                    <a:lnTo>
                      <a:pt x="94" y="54"/>
                    </a:lnTo>
                    <a:lnTo>
                      <a:pt x="106" y="60"/>
                    </a:lnTo>
                    <a:lnTo>
                      <a:pt x="114" y="68"/>
                    </a:lnTo>
                    <a:lnTo>
                      <a:pt x="116" y="74"/>
                    </a:lnTo>
                    <a:lnTo>
                      <a:pt x="118" y="80"/>
                    </a:lnTo>
                    <a:lnTo>
                      <a:pt x="118" y="80"/>
                    </a:lnTo>
                    <a:lnTo>
                      <a:pt x="118" y="88"/>
                    </a:lnTo>
                    <a:lnTo>
                      <a:pt x="114" y="94"/>
                    </a:lnTo>
                    <a:lnTo>
                      <a:pt x="110" y="100"/>
                    </a:lnTo>
                    <a:lnTo>
                      <a:pt x="104" y="104"/>
                    </a:lnTo>
                    <a:lnTo>
                      <a:pt x="98" y="108"/>
                    </a:lnTo>
                    <a:lnTo>
                      <a:pt x="90" y="110"/>
                    </a:lnTo>
                    <a:lnTo>
                      <a:pt x="72" y="112"/>
                    </a:lnTo>
                    <a:lnTo>
                      <a:pt x="72" y="112"/>
                    </a:lnTo>
                    <a:lnTo>
                      <a:pt x="66" y="112"/>
                    </a:lnTo>
                    <a:lnTo>
                      <a:pt x="66" y="122"/>
                    </a:lnTo>
                    <a:lnTo>
                      <a:pt x="54" y="122"/>
                    </a:lnTo>
                    <a:lnTo>
                      <a:pt x="54" y="110"/>
                    </a:lnTo>
                    <a:lnTo>
                      <a:pt x="54" y="110"/>
                    </a:lnTo>
                    <a:lnTo>
                      <a:pt x="42" y="104"/>
                    </a:lnTo>
                    <a:lnTo>
                      <a:pt x="34" y="98"/>
                    </a:lnTo>
                    <a:lnTo>
                      <a:pt x="32" y="110"/>
                    </a:lnTo>
                    <a:lnTo>
                      <a:pt x="0" y="110"/>
                    </a:lnTo>
                    <a:lnTo>
                      <a:pt x="2" y="70"/>
                    </a:lnTo>
                    <a:lnTo>
                      <a:pt x="34" y="70"/>
                    </a:lnTo>
                    <a:lnTo>
                      <a:pt x="34" y="70"/>
                    </a:lnTo>
                    <a:lnTo>
                      <a:pt x="36" y="76"/>
                    </a:lnTo>
                    <a:lnTo>
                      <a:pt x="36" y="78"/>
                    </a:lnTo>
                    <a:lnTo>
                      <a:pt x="42" y="82"/>
                    </a:lnTo>
                    <a:lnTo>
                      <a:pt x="50" y="86"/>
                    </a:lnTo>
                    <a:lnTo>
                      <a:pt x="56" y="86"/>
                    </a:lnTo>
                    <a:lnTo>
                      <a:pt x="56" y="86"/>
                    </a:lnTo>
                    <a:lnTo>
                      <a:pt x="66" y="84"/>
                    </a:lnTo>
                    <a:lnTo>
                      <a:pt x="70" y="82"/>
                    </a:lnTo>
                    <a:lnTo>
                      <a:pt x="72" y="78"/>
                    </a:lnTo>
                    <a:lnTo>
                      <a:pt x="72" y="78"/>
                    </a:lnTo>
                    <a:lnTo>
                      <a:pt x="70" y="76"/>
                    </a:lnTo>
                    <a:lnTo>
                      <a:pt x="68" y="74"/>
                    </a:lnTo>
                    <a:lnTo>
                      <a:pt x="60" y="72"/>
                    </a:lnTo>
                    <a:lnTo>
                      <a:pt x="38" y="66"/>
                    </a:lnTo>
                    <a:lnTo>
                      <a:pt x="26" y="62"/>
                    </a:lnTo>
                    <a:lnTo>
                      <a:pt x="16" y="56"/>
                    </a:lnTo>
                    <a:lnTo>
                      <a:pt x="12" y="52"/>
                    </a:lnTo>
                    <a:lnTo>
                      <a:pt x="8" y="48"/>
                    </a:lnTo>
                    <a:lnTo>
                      <a:pt x="6" y="42"/>
                    </a:lnTo>
                    <a:lnTo>
                      <a:pt x="6" y="36"/>
                    </a:lnTo>
                    <a:lnTo>
                      <a:pt x="6" y="36"/>
                    </a:lnTo>
                    <a:lnTo>
                      <a:pt x="8" y="30"/>
                    </a:lnTo>
                    <a:lnTo>
                      <a:pt x="10" y="24"/>
                    </a:lnTo>
                    <a:lnTo>
                      <a:pt x="16" y="18"/>
                    </a:lnTo>
                    <a:lnTo>
                      <a:pt x="20" y="16"/>
                    </a:lnTo>
                    <a:lnTo>
                      <a:pt x="32" y="10"/>
                    </a:lnTo>
                    <a:lnTo>
                      <a:pt x="46" y="8"/>
                    </a:lnTo>
                    <a:lnTo>
                      <a:pt x="46" y="8"/>
                    </a:lnTo>
                    <a:lnTo>
                      <a:pt x="52" y="10"/>
                    </a:lnTo>
                    <a:lnTo>
                      <a:pt x="52" y="0"/>
                    </a:lnTo>
                    <a:lnTo>
                      <a:pt x="62" y="0"/>
                    </a:lnTo>
                    <a:lnTo>
                      <a:pt x="62" y="10"/>
                    </a:lnTo>
                    <a:lnTo>
                      <a:pt x="62" y="10"/>
                    </a:lnTo>
                    <a:lnTo>
                      <a:pt x="72" y="14"/>
                    </a:lnTo>
                    <a:lnTo>
                      <a:pt x="80" y="22"/>
                    </a:lnTo>
                    <a:lnTo>
                      <a:pt x="80" y="10"/>
                    </a:lnTo>
                    <a:lnTo>
                      <a:pt x="108" y="10"/>
                    </a:lnTo>
                    <a:lnTo>
                      <a:pt x="110" y="44"/>
                    </a:lnTo>
                    <a:lnTo>
                      <a:pt x="80" y="4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103"/>
              <p:cNvSpPr>
                <a:spLocks/>
              </p:cNvSpPr>
              <p:nvPr/>
            </p:nvSpPr>
            <p:spPr bwMode="auto">
              <a:xfrm>
                <a:off x="6467475" y="6586538"/>
                <a:ext cx="187325" cy="193675"/>
              </a:xfrm>
              <a:custGeom>
                <a:avLst/>
                <a:gdLst>
                  <a:gd name="T0" fmla="*/ 80 w 118"/>
                  <a:gd name="T1" fmla="*/ 44 h 122"/>
                  <a:gd name="T2" fmla="*/ 74 w 118"/>
                  <a:gd name="T3" fmla="*/ 32 h 122"/>
                  <a:gd name="T4" fmla="*/ 58 w 118"/>
                  <a:gd name="T5" fmla="*/ 28 h 122"/>
                  <a:gd name="T6" fmla="*/ 52 w 118"/>
                  <a:gd name="T7" fmla="*/ 30 h 122"/>
                  <a:gd name="T8" fmla="*/ 48 w 118"/>
                  <a:gd name="T9" fmla="*/ 34 h 122"/>
                  <a:gd name="T10" fmla="*/ 48 w 118"/>
                  <a:gd name="T11" fmla="*/ 38 h 122"/>
                  <a:gd name="T12" fmla="*/ 58 w 118"/>
                  <a:gd name="T13" fmla="*/ 42 h 122"/>
                  <a:gd name="T14" fmla="*/ 94 w 118"/>
                  <a:gd name="T15" fmla="*/ 54 h 122"/>
                  <a:gd name="T16" fmla="*/ 114 w 118"/>
                  <a:gd name="T17" fmla="*/ 68 h 122"/>
                  <a:gd name="T18" fmla="*/ 118 w 118"/>
                  <a:gd name="T19" fmla="*/ 80 h 122"/>
                  <a:gd name="T20" fmla="*/ 118 w 118"/>
                  <a:gd name="T21" fmla="*/ 88 h 122"/>
                  <a:gd name="T22" fmla="*/ 110 w 118"/>
                  <a:gd name="T23" fmla="*/ 100 h 122"/>
                  <a:gd name="T24" fmla="*/ 98 w 118"/>
                  <a:gd name="T25" fmla="*/ 108 h 122"/>
                  <a:gd name="T26" fmla="*/ 72 w 118"/>
                  <a:gd name="T27" fmla="*/ 112 h 122"/>
                  <a:gd name="T28" fmla="*/ 66 w 118"/>
                  <a:gd name="T29" fmla="*/ 112 h 122"/>
                  <a:gd name="T30" fmla="*/ 54 w 118"/>
                  <a:gd name="T31" fmla="*/ 122 h 122"/>
                  <a:gd name="T32" fmla="*/ 54 w 118"/>
                  <a:gd name="T33" fmla="*/ 110 h 122"/>
                  <a:gd name="T34" fmla="*/ 34 w 118"/>
                  <a:gd name="T35" fmla="*/ 98 h 122"/>
                  <a:gd name="T36" fmla="*/ 0 w 118"/>
                  <a:gd name="T37" fmla="*/ 110 h 122"/>
                  <a:gd name="T38" fmla="*/ 34 w 118"/>
                  <a:gd name="T39" fmla="*/ 70 h 122"/>
                  <a:gd name="T40" fmla="*/ 36 w 118"/>
                  <a:gd name="T41" fmla="*/ 76 h 122"/>
                  <a:gd name="T42" fmla="*/ 42 w 118"/>
                  <a:gd name="T43" fmla="*/ 82 h 122"/>
                  <a:gd name="T44" fmla="*/ 56 w 118"/>
                  <a:gd name="T45" fmla="*/ 86 h 122"/>
                  <a:gd name="T46" fmla="*/ 66 w 118"/>
                  <a:gd name="T47" fmla="*/ 84 h 122"/>
                  <a:gd name="T48" fmla="*/ 72 w 118"/>
                  <a:gd name="T49" fmla="*/ 78 h 122"/>
                  <a:gd name="T50" fmla="*/ 70 w 118"/>
                  <a:gd name="T51" fmla="*/ 76 h 122"/>
                  <a:gd name="T52" fmla="*/ 60 w 118"/>
                  <a:gd name="T53" fmla="*/ 72 h 122"/>
                  <a:gd name="T54" fmla="*/ 26 w 118"/>
                  <a:gd name="T55" fmla="*/ 62 h 122"/>
                  <a:gd name="T56" fmla="*/ 12 w 118"/>
                  <a:gd name="T57" fmla="*/ 52 h 122"/>
                  <a:gd name="T58" fmla="*/ 6 w 118"/>
                  <a:gd name="T59" fmla="*/ 42 h 122"/>
                  <a:gd name="T60" fmla="*/ 6 w 118"/>
                  <a:gd name="T61" fmla="*/ 36 h 122"/>
                  <a:gd name="T62" fmla="*/ 10 w 118"/>
                  <a:gd name="T63" fmla="*/ 24 h 122"/>
                  <a:gd name="T64" fmla="*/ 20 w 118"/>
                  <a:gd name="T65" fmla="*/ 16 h 122"/>
                  <a:gd name="T66" fmla="*/ 46 w 118"/>
                  <a:gd name="T67" fmla="*/ 8 h 122"/>
                  <a:gd name="T68" fmla="*/ 52 w 118"/>
                  <a:gd name="T69" fmla="*/ 10 h 122"/>
                  <a:gd name="T70" fmla="*/ 62 w 118"/>
                  <a:gd name="T71" fmla="*/ 0 h 122"/>
                  <a:gd name="T72" fmla="*/ 62 w 118"/>
                  <a:gd name="T73" fmla="*/ 10 h 122"/>
                  <a:gd name="T74" fmla="*/ 80 w 118"/>
                  <a:gd name="T75" fmla="*/ 22 h 122"/>
                  <a:gd name="T76" fmla="*/ 108 w 118"/>
                  <a:gd name="T77" fmla="*/ 10 h 122"/>
                  <a:gd name="T78" fmla="*/ 80 w 118"/>
                  <a:gd name="T79" fmla="*/ 4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4"/>
                    </a:moveTo>
                    <a:lnTo>
                      <a:pt x="80" y="44"/>
                    </a:lnTo>
                    <a:lnTo>
                      <a:pt x="78" y="36"/>
                    </a:lnTo>
                    <a:lnTo>
                      <a:pt x="74" y="32"/>
                    </a:lnTo>
                    <a:lnTo>
                      <a:pt x="68" y="28"/>
                    </a:lnTo>
                    <a:lnTo>
                      <a:pt x="58" y="28"/>
                    </a:lnTo>
                    <a:lnTo>
                      <a:pt x="58" y="28"/>
                    </a:lnTo>
                    <a:lnTo>
                      <a:pt x="52" y="30"/>
                    </a:lnTo>
                    <a:lnTo>
                      <a:pt x="48" y="32"/>
                    </a:lnTo>
                    <a:lnTo>
                      <a:pt x="48" y="34"/>
                    </a:lnTo>
                    <a:lnTo>
                      <a:pt x="48" y="34"/>
                    </a:lnTo>
                    <a:lnTo>
                      <a:pt x="48" y="38"/>
                    </a:lnTo>
                    <a:lnTo>
                      <a:pt x="50" y="40"/>
                    </a:lnTo>
                    <a:lnTo>
                      <a:pt x="58" y="42"/>
                    </a:lnTo>
                    <a:lnTo>
                      <a:pt x="82" y="50"/>
                    </a:lnTo>
                    <a:lnTo>
                      <a:pt x="94" y="54"/>
                    </a:lnTo>
                    <a:lnTo>
                      <a:pt x="106" y="60"/>
                    </a:lnTo>
                    <a:lnTo>
                      <a:pt x="114" y="68"/>
                    </a:lnTo>
                    <a:lnTo>
                      <a:pt x="116" y="74"/>
                    </a:lnTo>
                    <a:lnTo>
                      <a:pt x="118" y="80"/>
                    </a:lnTo>
                    <a:lnTo>
                      <a:pt x="118" y="80"/>
                    </a:lnTo>
                    <a:lnTo>
                      <a:pt x="118" y="88"/>
                    </a:lnTo>
                    <a:lnTo>
                      <a:pt x="114" y="94"/>
                    </a:lnTo>
                    <a:lnTo>
                      <a:pt x="110" y="100"/>
                    </a:lnTo>
                    <a:lnTo>
                      <a:pt x="104" y="104"/>
                    </a:lnTo>
                    <a:lnTo>
                      <a:pt x="98" y="108"/>
                    </a:lnTo>
                    <a:lnTo>
                      <a:pt x="90" y="110"/>
                    </a:lnTo>
                    <a:lnTo>
                      <a:pt x="72" y="112"/>
                    </a:lnTo>
                    <a:lnTo>
                      <a:pt x="72" y="112"/>
                    </a:lnTo>
                    <a:lnTo>
                      <a:pt x="66" y="112"/>
                    </a:lnTo>
                    <a:lnTo>
                      <a:pt x="66" y="122"/>
                    </a:lnTo>
                    <a:lnTo>
                      <a:pt x="54" y="122"/>
                    </a:lnTo>
                    <a:lnTo>
                      <a:pt x="54" y="110"/>
                    </a:lnTo>
                    <a:lnTo>
                      <a:pt x="54" y="110"/>
                    </a:lnTo>
                    <a:lnTo>
                      <a:pt x="42" y="104"/>
                    </a:lnTo>
                    <a:lnTo>
                      <a:pt x="34" y="98"/>
                    </a:lnTo>
                    <a:lnTo>
                      <a:pt x="32" y="110"/>
                    </a:lnTo>
                    <a:lnTo>
                      <a:pt x="0" y="110"/>
                    </a:lnTo>
                    <a:lnTo>
                      <a:pt x="2" y="70"/>
                    </a:lnTo>
                    <a:lnTo>
                      <a:pt x="34" y="70"/>
                    </a:lnTo>
                    <a:lnTo>
                      <a:pt x="34" y="70"/>
                    </a:lnTo>
                    <a:lnTo>
                      <a:pt x="36" y="76"/>
                    </a:lnTo>
                    <a:lnTo>
                      <a:pt x="36" y="78"/>
                    </a:lnTo>
                    <a:lnTo>
                      <a:pt x="42" y="82"/>
                    </a:lnTo>
                    <a:lnTo>
                      <a:pt x="50" y="86"/>
                    </a:lnTo>
                    <a:lnTo>
                      <a:pt x="56" y="86"/>
                    </a:lnTo>
                    <a:lnTo>
                      <a:pt x="56" y="86"/>
                    </a:lnTo>
                    <a:lnTo>
                      <a:pt x="66" y="84"/>
                    </a:lnTo>
                    <a:lnTo>
                      <a:pt x="70" y="82"/>
                    </a:lnTo>
                    <a:lnTo>
                      <a:pt x="72" y="78"/>
                    </a:lnTo>
                    <a:lnTo>
                      <a:pt x="72" y="78"/>
                    </a:lnTo>
                    <a:lnTo>
                      <a:pt x="70" y="76"/>
                    </a:lnTo>
                    <a:lnTo>
                      <a:pt x="68" y="74"/>
                    </a:lnTo>
                    <a:lnTo>
                      <a:pt x="60" y="72"/>
                    </a:lnTo>
                    <a:lnTo>
                      <a:pt x="38" y="66"/>
                    </a:lnTo>
                    <a:lnTo>
                      <a:pt x="26" y="62"/>
                    </a:lnTo>
                    <a:lnTo>
                      <a:pt x="16" y="56"/>
                    </a:lnTo>
                    <a:lnTo>
                      <a:pt x="12" y="52"/>
                    </a:lnTo>
                    <a:lnTo>
                      <a:pt x="8" y="48"/>
                    </a:lnTo>
                    <a:lnTo>
                      <a:pt x="6" y="42"/>
                    </a:lnTo>
                    <a:lnTo>
                      <a:pt x="6" y="36"/>
                    </a:lnTo>
                    <a:lnTo>
                      <a:pt x="6" y="36"/>
                    </a:lnTo>
                    <a:lnTo>
                      <a:pt x="8" y="30"/>
                    </a:lnTo>
                    <a:lnTo>
                      <a:pt x="10" y="24"/>
                    </a:lnTo>
                    <a:lnTo>
                      <a:pt x="16" y="18"/>
                    </a:lnTo>
                    <a:lnTo>
                      <a:pt x="20" y="16"/>
                    </a:lnTo>
                    <a:lnTo>
                      <a:pt x="32" y="10"/>
                    </a:lnTo>
                    <a:lnTo>
                      <a:pt x="46" y="8"/>
                    </a:lnTo>
                    <a:lnTo>
                      <a:pt x="46" y="8"/>
                    </a:lnTo>
                    <a:lnTo>
                      <a:pt x="52" y="10"/>
                    </a:lnTo>
                    <a:lnTo>
                      <a:pt x="52" y="0"/>
                    </a:lnTo>
                    <a:lnTo>
                      <a:pt x="62" y="0"/>
                    </a:lnTo>
                    <a:lnTo>
                      <a:pt x="62" y="10"/>
                    </a:lnTo>
                    <a:lnTo>
                      <a:pt x="62" y="10"/>
                    </a:lnTo>
                    <a:lnTo>
                      <a:pt x="72" y="14"/>
                    </a:lnTo>
                    <a:lnTo>
                      <a:pt x="80" y="22"/>
                    </a:lnTo>
                    <a:lnTo>
                      <a:pt x="80" y="10"/>
                    </a:lnTo>
                    <a:lnTo>
                      <a:pt x="108" y="10"/>
                    </a:lnTo>
                    <a:lnTo>
                      <a:pt x="110" y="44"/>
                    </a:lnTo>
                    <a:lnTo>
                      <a:pt x="80"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104"/>
              <p:cNvSpPr>
                <a:spLocks/>
              </p:cNvSpPr>
              <p:nvPr/>
            </p:nvSpPr>
            <p:spPr bwMode="auto">
              <a:xfrm>
                <a:off x="6169025" y="6710363"/>
                <a:ext cx="762000" cy="238125"/>
              </a:xfrm>
              <a:custGeom>
                <a:avLst/>
                <a:gdLst>
                  <a:gd name="T0" fmla="*/ 436 w 480"/>
                  <a:gd name="T1" fmla="*/ 48 h 150"/>
                  <a:gd name="T2" fmla="*/ 392 w 480"/>
                  <a:gd name="T3" fmla="*/ 68 h 150"/>
                  <a:gd name="T4" fmla="*/ 372 w 480"/>
                  <a:gd name="T5" fmla="*/ 76 h 150"/>
                  <a:gd name="T6" fmla="*/ 348 w 480"/>
                  <a:gd name="T7" fmla="*/ 82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8 h 150"/>
                  <a:gd name="T26" fmla="*/ 16 w 480"/>
                  <a:gd name="T27" fmla="*/ 26 h 150"/>
                  <a:gd name="T28" fmla="*/ 0 w 480"/>
                  <a:gd name="T29" fmla="*/ 0 h 150"/>
                  <a:gd name="T30" fmla="*/ 0 w 480"/>
                  <a:gd name="T31" fmla="*/ 60 h 150"/>
                  <a:gd name="T32" fmla="*/ 6 w 480"/>
                  <a:gd name="T33" fmla="*/ 72 h 150"/>
                  <a:gd name="T34" fmla="*/ 28 w 480"/>
                  <a:gd name="T35" fmla="*/ 94 h 150"/>
                  <a:gd name="T36" fmla="*/ 42 w 480"/>
                  <a:gd name="T37" fmla="*/ 104 h 150"/>
                  <a:gd name="T38" fmla="*/ 86 w 480"/>
                  <a:gd name="T39" fmla="*/ 124 h 150"/>
                  <a:gd name="T40" fmla="*/ 108 w 480"/>
                  <a:gd name="T41" fmla="*/ 132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4 h 150"/>
                  <a:gd name="T58" fmla="*/ 416 w 480"/>
                  <a:gd name="T59" fmla="*/ 116 h 150"/>
                  <a:gd name="T60" fmla="*/ 436 w 480"/>
                  <a:gd name="T61" fmla="*/ 104 h 150"/>
                  <a:gd name="T62" fmla="*/ 464 w 480"/>
                  <a:gd name="T63" fmla="*/ 82 h 150"/>
                  <a:gd name="T64" fmla="*/ 480 w 480"/>
                  <a:gd name="T65" fmla="*/ 60 h 150"/>
                  <a:gd name="T66" fmla="*/ 480 w 480"/>
                  <a:gd name="T67" fmla="*/ 0 h 150"/>
                  <a:gd name="T68" fmla="*/ 474 w 480"/>
                  <a:gd name="T69" fmla="*/ 14 h 150"/>
                  <a:gd name="T70" fmla="*/ 452 w 480"/>
                  <a:gd name="T71" fmla="*/ 38 h 150"/>
                  <a:gd name="T72" fmla="*/ 436 w 480"/>
                  <a:gd name="T73" fmla="*/ 4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150">
                    <a:moveTo>
                      <a:pt x="436" y="48"/>
                    </a:moveTo>
                    <a:lnTo>
                      <a:pt x="436" y="48"/>
                    </a:lnTo>
                    <a:lnTo>
                      <a:pt x="416" y="58"/>
                    </a:lnTo>
                    <a:lnTo>
                      <a:pt x="392" y="68"/>
                    </a:lnTo>
                    <a:lnTo>
                      <a:pt x="392" y="68"/>
                    </a:lnTo>
                    <a:lnTo>
                      <a:pt x="372" y="76"/>
                    </a:lnTo>
                    <a:lnTo>
                      <a:pt x="348" y="82"/>
                    </a:lnTo>
                    <a:lnTo>
                      <a:pt x="348" y="82"/>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8"/>
                    </a:lnTo>
                    <a:lnTo>
                      <a:pt x="42" y="48"/>
                    </a:lnTo>
                    <a:lnTo>
                      <a:pt x="28" y="36"/>
                    </a:lnTo>
                    <a:lnTo>
                      <a:pt x="16" y="26"/>
                    </a:lnTo>
                    <a:lnTo>
                      <a:pt x="6" y="14"/>
                    </a:lnTo>
                    <a:lnTo>
                      <a:pt x="0" y="0"/>
                    </a:lnTo>
                    <a:lnTo>
                      <a:pt x="0" y="0"/>
                    </a:lnTo>
                    <a:lnTo>
                      <a:pt x="0" y="60"/>
                    </a:lnTo>
                    <a:lnTo>
                      <a:pt x="0" y="60"/>
                    </a:lnTo>
                    <a:lnTo>
                      <a:pt x="6" y="72"/>
                    </a:lnTo>
                    <a:lnTo>
                      <a:pt x="16" y="82"/>
                    </a:lnTo>
                    <a:lnTo>
                      <a:pt x="28" y="94"/>
                    </a:lnTo>
                    <a:lnTo>
                      <a:pt x="42" y="104"/>
                    </a:lnTo>
                    <a:lnTo>
                      <a:pt x="42" y="104"/>
                    </a:lnTo>
                    <a:lnTo>
                      <a:pt x="64" y="114"/>
                    </a:lnTo>
                    <a:lnTo>
                      <a:pt x="86" y="124"/>
                    </a:lnTo>
                    <a:lnTo>
                      <a:pt x="86" y="124"/>
                    </a:lnTo>
                    <a:lnTo>
                      <a:pt x="108" y="132"/>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4"/>
                    </a:lnTo>
                    <a:lnTo>
                      <a:pt x="392" y="124"/>
                    </a:lnTo>
                    <a:lnTo>
                      <a:pt x="416" y="116"/>
                    </a:lnTo>
                    <a:lnTo>
                      <a:pt x="436" y="104"/>
                    </a:lnTo>
                    <a:lnTo>
                      <a:pt x="436" y="104"/>
                    </a:lnTo>
                    <a:lnTo>
                      <a:pt x="452" y="94"/>
                    </a:lnTo>
                    <a:lnTo>
                      <a:pt x="464" y="82"/>
                    </a:lnTo>
                    <a:lnTo>
                      <a:pt x="474" y="72"/>
                    </a:lnTo>
                    <a:lnTo>
                      <a:pt x="480" y="60"/>
                    </a:lnTo>
                    <a:lnTo>
                      <a:pt x="480" y="60"/>
                    </a:lnTo>
                    <a:lnTo>
                      <a:pt x="480" y="0"/>
                    </a:lnTo>
                    <a:lnTo>
                      <a:pt x="480" y="0"/>
                    </a:lnTo>
                    <a:lnTo>
                      <a:pt x="474" y="14"/>
                    </a:lnTo>
                    <a:lnTo>
                      <a:pt x="464" y="26"/>
                    </a:lnTo>
                    <a:lnTo>
                      <a:pt x="452" y="38"/>
                    </a:lnTo>
                    <a:lnTo>
                      <a:pt x="436" y="48"/>
                    </a:lnTo>
                    <a:lnTo>
                      <a:pt x="436" y="48"/>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105"/>
              <p:cNvSpPr>
                <a:spLocks/>
              </p:cNvSpPr>
              <p:nvPr/>
            </p:nvSpPr>
            <p:spPr bwMode="auto">
              <a:xfrm>
                <a:off x="6169025" y="6421438"/>
                <a:ext cx="762000" cy="349250"/>
              </a:xfrm>
              <a:custGeom>
                <a:avLst/>
                <a:gdLst>
                  <a:gd name="T0" fmla="*/ 240 w 480"/>
                  <a:gd name="T1" fmla="*/ 0 h 220"/>
                  <a:gd name="T2" fmla="*/ 240 w 480"/>
                  <a:gd name="T3" fmla="*/ 0 h 220"/>
                  <a:gd name="T4" fmla="*/ 192 w 480"/>
                  <a:gd name="T5" fmla="*/ 2 h 220"/>
                  <a:gd name="T6" fmla="*/ 146 w 480"/>
                  <a:gd name="T7" fmla="*/ 8 h 220"/>
                  <a:gd name="T8" fmla="*/ 106 w 480"/>
                  <a:gd name="T9" fmla="*/ 20 h 220"/>
                  <a:gd name="T10" fmla="*/ 88 w 480"/>
                  <a:gd name="T11" fmla="*/ 26 h 220"/>
                  <a:gd name="T12" fmla="*/ 70 w 480"/>
                  <a:gd name="T13" fmla="*/ 32 h 220"/>
                  <a:gd name="T14" fmla="*/ 54 w 480"/>
                  <a:gd name="T15" fmla="*/ 40 h 220"/>
                  <a:gd name="T16" fmla="*/ 42 w 480"/>
                  <a:gd name="T17" fmla="*/ 48 h 220"/>
                  <a:gd name="T18" fmla="*/ 30 w 480"/>
                  <a:gd name="T19" fmla="*/ 58 h 220"/>
                  <a:gd name="T20" fmla="*/ 20 w 480"/>
                  <a:gd name="T21" fmla="*/ 68 h 220"/>
                  <a:gd name="T22" fmla="*/ 10 w 480"/>
                  <a:gd name="T23" fmla="*/ 78 h 220"/>
                  <a:gd name="T24" fmla="*/ 6 w 480"/>
                  <a:gd name="T25" fmla="*/ 88 h 220"/>
                  <a:gd name="T26" fmla="*/ 2 w 480"/>
                  <a:gd name="T27" fmla="*/ 98 h 220"/>
                  <a:gd name="T28" fmla="*/ 0 w 480"/>
                  <a:gd name="T29" fmla="*/ 110 h 220"/>
                  <a:gd name="T30" fmla="*/ 0 w 480"/>
                  <a:gd name="T31" fmla="*/ 110 h 220"/>
                  <a:gd name="T32" fmla="*/ 2 w 480"/>
                  <a:gd name="T33" fmla="*/ 120 h 220"/>
                  <a:gd name="T34" fmla="*/ 6 w 480"/>
                  <a:gd name="T35" fmla="*/ 132 h 220"/>
                  <a:gd name="T36" fmla="*/ 10 w 480"/>
                  <a:gd name="T37" fmla="*/ 142 h 220"/>
                  <a:gd name="T38" fmla="*/ 20 w 480"/>
                  <a:gd name="T39" fmla="*/ 152 h 220"/>
                  <a:gd name="T40" fmla="*/ 30 w 480"/>
                  <a:gd name="T41" fmla="*/ 162 h 220"/>
                  <a:gd name="T42" fmla="*/ 42 w 480"/>
                  <a:gd name="T43" fmla="*/ 170 h 220"/>
                  <a:gd name="T44" fmla="*/ 54 w 480"/>
                  <a:gd name="T45" fmla="*/ 180 h 220"/>
                  <a:gd name="T46" fmla="*/ 70 w 480"/>
                  <a:gd name="T47" fmla="*/ 186 h 220"/>
                  <a:gd name="T48" fmla="*/ 88 w 480"/>
                  <a:gd name="T49" fmla="*/ 194 h 220"/>
                  <a:gd name="T50" fmla="*/ 106 w 480"/>
                  <a:gd name="T51" fmla="*/ 200 h 220"/>
                  <a:gd name="T52" fmla="*/ 146 w 480"/>
                  <a:gd name="T53" fmla="*/ 210 h 220"/>
                  <a:gd name="T54" fmla="*/ 192 w 480"/>
                  <a:gd name="T55" fmla="*/ 216 h 220"/>
                  <a:gd name="T56" fmla="*/ 240 w 480"/>
                  <a:gd name="T57" fmla="*/ 220 h 220"/>
                  <a:gd name="T58" fmla="*/ 240 w 480"/>
                  <a:gd name="T59" fmla="*/ 220 h 220"/>
                  <a:gd name="T60" fmla="*/ 288 w 480"/>
                  <a:gd name="T61" fmla="*/ 216 h 220"/>
                  <a:gd name="T62" fmla="*/ 334 w 480"/>
                  <a:gd name="T63" fmla="*/ 210 h 220"/>
                  <a:gd name="T64" fmla="*/ 374 w 480"/>
                  <a:gd name="T65" fmla="*/ 200 h 220"/>
                  <a:gd name="T66" fmla="*/ 392 w 480"/>
                  <a:gd name="T67" fmla="*/ 194 h 220"/>
                  <a:gd name="T68" fmla="*/ 410 w 480"/>
                  <a:gd name="T69" fmla="*/ 186 h 220"/>
                  <a:gd name="T70" fmla="*/ 426 w 480"/>
                  <a:gd name="T71" fmla="*/ 180 h 220"/>
                  <a:gd name="T72" fmla="*/ 440 w 480"/>
                  <a:gd name="T73" fmla="*/ 170 h 220"/>
                  <a:gd name="T74" fmla="*/ 452 w 480"/>
                  <a:gd name="T75" fmla="*/ 162 h 220"/>
                  <a:gd name="T76" fmla="*/ 462 w 480"/>
                  <a:gd name="T77" fmla="*/ 152 h 220"/>
                  <a:gd name="T78" fmla="*/ 470 w 480"/>
                  <a:gd name="T79" fmla="*/ 142 h 220"/>
                  <a:gd name="T80" fmla="*/ 476 w 480"/>
                  <a:gd name="T81" fmla="*/ 132 h 220"/>
                  <a:gd name="T82" fmla="*/ 478 w 480"/>
                  <a:gd name="T83" fmla="*/ 120 h 220"/>
                  <a:gd name="T84" fmla="*/ 480 w 480"/>
                  <a:gd name="T85" fmla="*/ 110 h 220"/>
                  <a:gd name="T86" fmla="*/ 480 w 480"/>
                  <a:gd name="T87" fmla="*/ 110 h 220"/>
                  <a:gd name="T88" fmla="*/ 478 w 480"/>
                  <a:gd name="T89" fmla="*/ 98 h 220"/>
                  <a:gd name="T90" fmla="*/ 476 w 480"/>
                  <a:gd name="T91" fmla="*/ 88 h 220"/>
                  <a:gd name="T92" fmla="*/ 470 w 480"/>
                  <a:gd name="T93" fmla="*/ 78 h 220"/>
                  <a:gd name="T94" fmla="*/ 462 w 480"/>
                  <a:gd name="T95" fmla="*/ 68 h 220"/>
                  <a:gd name="T96" fmla="*/ 452 w 480"/>
                  <a:gd name="T97" fmla="*/ 58 h 220"/>
                  <a:gd name="T98" fmla="*/ 440 w 480"/>
                  <a:gd name="T99" fmla="*/ 48 h 220"/>
                  <a:gd name="T100" fmla="*/ 426 w 480"/>
                  <a:gd name="T101" fmla="*/ 40 h 220"/>
                  <a:gd name="T102" fmla="*/ 410 w 480"/>
                  <a:gd name="T103" fmla="*/ 32 h 220"/>
                  <a:gd name="T104" fmla="*/ 392 w 480"/>
                  <a:gd name="T105" fmla="*/ 26 h 220"/>
                  <a:gd name="T106" fmla="*/ 374 w 480"/>
                  <a:gd name="T107" fmla="*/ 20 h 220"/>
                  <a:gd name="T108" fmla="*/ 334 w 480"/>
                  <a:gd name="T109" fmla="*/ 8 h 220"/>
                  <a:gd name="T110" fmla="*/ 288 w 480"/>
                  <a:gd name="T111" fmla="*/ 2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2"/>
                    </a:lnTo>
                    <a:lnTo>
                      <a:pt x="146" y="8"/>
                    </a:lnTo>
                    <a:lnTo>
                      <a:pt x="106" y="20"/>
                    </a:lnTo>
                    <a:lnTo>
                      <a:pt x="88" y="26"/>
                    </a:lnTo>
                    <a:lnTo>
                      <a:pt x="70" y="32"/>
                    </a:lnTo>
                    <a:lnTo>
                      <a:pt x="54" y="40"/>
                    </a:lnTo>
                    <a:lnTo>
                      <a:pt x="42" y="48"/>
                    </a:lnTo>
                    <a:lnTo>
                      <a:pt x="30" y="58"/>
                    </a:lnTo>
                    <a:lnTo>
                      <a:pt x="20" y="68"/>
                    </a:lnTo>
                    <a:lnTo>
                      <a:pt x="10" y="78"/>
                    </a:lnTo>
                    <a:lnTo>
                      <a:pt x="6" y="88"/>
                    </a:lnTo>
                    <a:lnTo>
                      <a:pt x="2" y="98"/>
                    </a:lnTo>
                    <a:lnTo>
                      <a:pt x="0" y="110"/>
                    </a:lnTo>
                    <a:lnTo>
                      <a:pt x="0" y="110"/>
                    </a:lnTo>
                    <a:lnTo>
                      <a:pt x="2" y="120"/>
                    </a:lnTo>
                    <a:lnTo>
                      <a:pt x="6" y="132"/>
                    </a:lnTo>
                    <a:lnTo>
                      <a:pt x="10" y="142"/>
                    </a:lnTo>
                    <a:lnTo>
                      <a:pt x="20" y="152"/>
                    </a:lnTo>
                    <a:lnTo>
                      <a:pt x="30" y="162"/>
                    </a:lnTo>
                    <a:lnTo>
                      <a:pt x="42" y="170"/>
                    </a:lnTo>
                    <a:lnTo>
                      <a:pt x="54" y="180"/>
                    </a:lnTo>
                    <a:lnTo>
                      <a:pt x="70" y="186"/>
                    </a:lnTo>
                    <a:lnTo>
                      <a:pt x="88" y="194"/>
                    </a:lnTo>
                    <a:lnTo>
                      <a:pt x="106" y="200"/>
                    </a:lnTo>
                    <a:lnTo>
                      <a:pt x="146" y="210"/>
                    </a:lnTo>
                    <a:lnTo>
                      <a:pt x="192" y="216"/>
                    </a:lnTo>
                    <a:lnTo>
                      <a:pt x="240" y="220"/>
                    </a:lnTo>
                    <a:lnTo>
                      <a:pt x="240" y="220"/>
                    </a:lnTo>
                    <a:lnTo>
                      <a:pt x="288" y="216"/>
                    </a:lnTo>
                    <a:lnTo>
                      <a:pt x="334" y="210"/>
                    </a:lnTo>
                    <a:lnTo>
                      <a:pt x="374" y="200"/>
                    </a:lnTo>
                    <a:lnTo>
                      <a:pt x="392" y="194"/>
                    </a:lnTo>
                    <a:lnTo>
                      <a:pt x="410" y="186"/>
                    </a:lnTo>
                    <a:lnTo>
                      <a:pt x="426" y="180"/>
                    </a:lnTo>
                    <a:lnTo>
                      <a:pt x="440" y="170"/>
                    </a:lnTo>
                    <a:lnTo>
                      <a:pt x="452" y="162"/>
                    </a:lnTo>
                    <a:lnTo>
                      <a:pt x="462" y="152"/>
                    </a:lnTo>
                    <a:lnTo>
                      <a:pt x="470" y="142"/>
                    </a:lnTo>
                    <a:lnTo>
                      <a:pt x="476" y="132"/>
                    </a:lnTo>
                    <a:lnTo>
                      <a:pt x="478" y="120"/>
                    </a:lnTo>
                    <a:lnTo>
                      <a:pt x="480" y="110"/>
                    </a:lnTo>
                    <a:lnTo>
                      <a:pt x="480" y="110"/>
                    </a:lnTo>
                    <a:lnTo>
                      <a:pt x="478" y="98"/>
                    </a:lnTo>
                    <a:lnTo>
                      <a:pt x="476" y="88"/>
                    </a:lnTo>
                    <a:lnTo>
                      <a:pt x="470" y="78"/>
                    </a:lnTo>
                    <a:lnTo>
                      <a:pt x="462" y="68"/>
                    </a:lnTo>
                    <a:lnTo>
                      <a:pt x="452" y="58"/>
                    </a:lnTo>
                    <a:lnTo>
                      <a:pt x="440" y="48"/>
                    </a:lnTo>
                    <a:lnTo>
                      <a:pt x="426" y="40"/>
                    </a:lnTo>
                    <a:lnTo>
                      <a:pt x="410" y="32"/>
                    </a:lnTo>
                    <a:lnTo>
                      <a:pt x="392" y="26"/>
                    </a:lnTo>
                    <a:lnTo>
                      <a:pt x="374" y="20"/>
                    </a:lnTo>
                    <a:lnTo>
                      <a:pt x="334" y="8"/>
                    </a:lnTo>
                    <a:lnTo>
                      <a:pt x="288" y="2"/>
                    </a:lnTo>
                    <a:lnTo>
                      <a:pt x="240" y="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106"/>
              <p:cNvSpPr>
                <a:spLocks/>
              </p:cNvSpPr>
              <p:nvPr/>
            </p:nvSpPr>
            <p:spPr bwMode="auto">
              <a:xfrm>
                <a:off x="6169025" y="6421438"/>
                <a:ext cx="762000" cy="349250"/>
              </a:xfrm>
              <a:custGeom>
                <a:avLst/>
                <a:gdLst>
                  <a:gd name="T0" fmla="*/ 240 w 480"/>
                  <a:gd name="T1" fmla="*/ 0 h 220"/>
                  <a:gd name="T2" fmla="*/ 240 w 480"/>
                  <a:gd name="T3" fmla="*/ 0 h 220"/>
                  <a:gd name="T4" fmla="*/ 192 w 480"/>
                  <a:gd name="T5" fmla="*/ 2 h 220"/>
                  <a:gd name="T6" fmla="*/ 146 w 480"/>
                  <a:gd name="T7" fmla="*/ 8 h 220"/>
                  <a:gd name="T8" fmla="*/ 106 w 480"/>
                  <a:gd name="T9" fmla="*/ 20 h 220"/>
                  <a:gd name="T10" fmla="*/ 88 w 480"/>
                  <a:gd name="T11" fmla="*/ 26 h 220"/>
                  <a:gd name="T12" fmla="*/ 70 w 480"/>
                  <a:gd name="T13" fmla="*/ 32 h 220"/>
                  <a:gd name="T14" fmla="*/ 54 w 480"/>
                  <a:gd name="T15" fmla="*/ 40 h 220"/>
                  <a:gd name="T16" fmla="*/ 42 w 480"/>
                  <a:gd name="T17" fmla="*/ 48 h 220"/>
                  <a:gd name="T18" fmla="*/ 30 w 480"/>
                  <a:gd name="T19" fmla="*/ 58 h 220"/>
                  <a:gd name="T20" fmla="*/ 20 w 480"/>
                  <a:gd name="T21" fmla="*/ 68 h 220"/>
                  <a:gd name="T22" fmla="*/ 10 w 480"/>
                  <a:gd name="T23" fmla="*/ 78 h 220"/>
                  <a:gd name="T24" fmla="*/ 6 w 480"/>
                  <a:gd name="T25" fmla="*/ 88 h 220"/>
                  <a:gd name="T26" fmla="*/ 2 w 480"/>
                  <a:gd name="T27" fmla="*/ 98 h 220"/>
                  <a:gd name="T28" fmla="*/ 0 w 480"/>
                  <a:gd name="T29" fmla="*/ 110 h 220"/>
                  <a:gd name="T30" fmla="*/ 0 w 480"/>
                  <a:gd name="T31" fmla="*/ 110 h 220"/>
                  <a:gd name="T32" fmla="*/ 2 w 480"/>
                  <a:gd name="T33" fmla="*/ 120 h 220"/>
                  <a:gd name="T34" fmla="*/ 6 w 480"/>
                  <a:gd name="T35" fmla="*/ 132 h 220"/>
                  <a:gd name="T36" fmla="*/ 10 w 480"/>
                  <a:gd name="T37" fmla="*/ 142 h 220"/>
                  <a:gd name="T38" fmla="*/ 20 w 480"/>
                  <a:gd name="T39" fmla="*/ 152 h 220"/>
                  <a:gd name="T40" fmla="*/ 30 w 480"/>
                  <a:gd name="T41" fmla="*/ 162 h 220"/>
                  <a:gd name="T42" fmla="*/ 42 w 480"/>
                  <a:gd name="T43" fmla="*/ 170 h 220"/>
                  <a:gd name="T44" fmla="*/ 54 w 480"/>
                  <a:gd name="T45" fmla="*/ 180 h 220"/>
                  <a:gd name="T46" fmla="*/ 70 w 480"/>
                  <a:gd name="T47" fmla="*/ 186 h 220"/>
                  <a:gd name="T48" fmla="*/ 88 w 480"/>
                  <a:gd name="T49" fmla="*/ 194 h 220"/>
                  <a:gd name="T50" fmla="*/ 106 w 480"/>
                  <a:gd name="T51" fmla="*/ 200 h 220"/>
                  <a:gd name="T52" fmla="*/ 146 w 480"/>
                  <a:gd name="T53" fmla="*/ 210 h 220"/>
                  <a:gd name="T54" fmla="*/ 192 w 480"/>
                  <a:gd name="T55" fmla="*/ 216 h 220"/>
                  <a:gd name="T56" fmla="*/ 240 w 480"/>
                  <a:gd name="T57" fmla="*/ 220 h 220"/>
                  <a:gd name="T58" fmla="*/ 240 w 480"/>
                  <a:gd name="T59" fmla="*/ 220 h 220"/>
                  <a:gd name="T60" fmla="*/ 288 w 480"/>
                  <a:gd name="T61" fmla="*/ 216 h 220"/>
                  <a:gd name="T62" fmla="*/ 334 w 480"/>
                  <a:gd name="T63" fmla="*/ 210 h 220"/>
                  <a:gd name="T64" fmla="*/ 374 w 480"/>
                  <a:gd name="T65" fmla="*/ 200 h 220"/>
                  <a:gd name="T66" fmla="*/ 392 w 480"/>
                  <a:gd name="T67" fmla="*/ 194 h 220"/>
                  <a:gd name="T68" fmla="*/ 410 w 480"/>
                  <a:gd name="T69" fmla="*/ 186 h 220"/>
                  <a:gd name="T70" fmla="*/ 426 w 480"/>
                  <a:gd name="T71" fmla="*/ 180 h 220"/>
                  <a:gd name="T72" fmla="*/ 440 w 480"/>
                  <a:gd name="T73" fmla="*/ 170 h 220"/>
                  <a:gd name="T74" fmla="*/ 452 w 480"/>
                  <a:gd name="T75" fmla="*/ 162 h 220"/>
                  <a:gd name="T76" fmla="*/ 462 w 480"/>
                  <a:gd name="T77" fmla="*/ 152 h 220"/>
                  <a:gd name="T78" fmla="*/ 470 w 480"/>
                  <a:gd name="T79" fmla="*/ 142 h 220"/>
                  <a:gd name="T80" fmla="*/ 476 w 480"/>
                  <a:gd name="T81" fmla="*/ 132 h 220"/>
                  <a:gd name="T82" fmla="*/ 478 w 480"/>
                  <a:gd name="T83" fmla="*/ 120 h 220"/>
                  <a:gd name="T84" fmla="*/ 480 w 480"/>
                  <a:gd name="T85" fmla="*/ 110 h 220"/>
                  <a:gd name="T86" fmla="*/ 480 w 480"/>
                  <a:gd name="T87" fmla="*/ 110 h 220"/>
                  <a:gd name="T88" fmla="*/ 478 w 480"/>
                  <a:gd name="T89" fmla="*/ 98 h 220"/>
                  <a:gd name="T90" fmla="*/ 476 w 480"/>
                  <a:gd name="T91" fmla="*/ 88 h 220"/>
                  <a:gd name="T92" fmla="*/ 470 w 480"/>
                  <a:gd name="T93" fmla="*/ 78 h 220"/>
                  <a:gd name="T94" fmla="*/ 462 w 480"/>
                  <a:gd name="T95" fmla="*/ 68 h 220"/>
                  <a:gd name="T96" fmla="*/ 452 w 480"/>
                  <a:gd name="T97" fmla="*/ 58 h 220"/>
                  <a:gd name="T98" fmla="*/ 440 w 480"/>
                  <a:gd name="T99" fmla="*/ 48 h 220"/>
                  <a:gd name="T100" fmla="*/ 426 w 480"/>
                  <a:gd name="T101" fmla="*/ 40 h 220"/>
                  <a:gd name="T102" fmla="*/ 410 w 480"/>
                  <a:gd name="T103" fmla="*/ 32 h 220"/>
                  <a:gd name="T104" fmla="*/ 392 w 480"/>
                  <a:gd name="T105" fmla="*/ 26 h 220"/>
                  <a:gd name="T106" fmla="*/ 374 w 480"/>
                  <a:gd name="T107" fmla="*/ 20 h 220"/>
                  <a:gd name="T108" fmla="*/ 334 w 480"/>
                  <a:gd name="T109" fmla="*/ 8 h 220"/>
                  <a:gd name="T110" fmla="*/ 288 w 480"/>
                  <a:gd name="T111" fmla="*/ 2 h 220"/>
                  <a:gd name="T112" fmla="*/ 240 w 480"/>
                  <a:gd name="T11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20">
                    <a:moveTo>
                      <a:pt x="240" y="0"/>
                    </a:moveTo>
                    <a:lnTo>
                      <a:pt x="240" y="0"/>
                    </a:lnTo>
                    <a:lnTo>
                      <a:pt x="192" y="2"/>
                    </a:lnTo>
                    <a:lnTo>
                      <a:pt x="146" y="8"/>
                    </a:lnTo>
                    <a:lnTo>
                      <a:pt x="106" y="20"/>
                    </a:lnTo>
                    <a:lnTo>
                      <a:pt x="88" y="26"/>
                    </a:lnTo>
                    <a:lnTo>
                      <a:pt x="70" y="32"/>
                    </a:lnTo>
                    <a:lnTo>
                      <a:pt x="54" y="40"/>
                    </a:lnTo>
                    <a:lnTo>
                      <a:pt x="42" y="48"/>
                    </a:lnTo>
                    <a:lnTo>
                      <a:pt x="30" y="58"/>
                    </a:lnTo>
                    <a:lnTo>
                      <a:pt x="20" y="68"/>
                    </a:lnTo>
                    <a:lnTo>
                      <a:pt x="10" y="78"/>
                    </a:lnTo>
                    <a:lnTo>
                      <a:pt x="6" y="88"/>
                    </a:lnTo>
                    <a:lnTo>
                      <a:pt x="2" y="98"/>
                    </a:lnTo>
                    <a:lnTo>
                      <a:pt x="0" y="110"/>
                    </a:lnTo>
                    <a:lnTo>
                      <a:pt x="0" y="110"/>
                    </a:lnTo>
                    <a:lnTo>
                      <a:pt x="2" y="120"/>
                    </a:lnTo>
                    <a:lnTo>
                      <a:pt x="6" y="132"/>
                    </a:lnTo>
                    <a:lnTo>
                      <a:pt x="10" y="142"/>
                    </a:lnTo>
                    <a:lnTo>
                      <a:pt x="20" y="152"/>
                    </a:lnTo>
                    <a:lnTo>
                      <a:pt x="30" y="162"/>
                    </a:lnTo>
                    <a:lnTo>
                      <a:pt x="42" y="170"/>
                    </a:lnTo>
                    <a:lnTo>
                      <a:pt x="54" y="180"/>
                    </a:lnTo>
                    <a:lnTo>
                      <a:pt x="70" y="186"/>
                    </a:lnTo>
                    <a:lnTo>
                      <a:pt x="88" y="194"/>
                    </a:lnTo>
                    <a:lnTo>
                      <a:pt x="106" y="200"/>
                    </a:lnTo>
                    <a:lnTo>
                      <a:pt x="146" y="210"/>
                    </a:lnTo>
                    <a:lnTo>
                      <a:pt x="192" y="216"/>
                    </a:lnTo>
                    <a:lnTo>
                      <a:pt x="240" y="220"/>
                    </a:lnTo>
                    <a:lnTo>
                      <a:pt x="240" y="220"/>
                    </a:lnTo>
                    <a:lnTo>
                      <a:pt x="288" y="216"/>
                    </a:lnTo>
                    <a:lnTo>
                      <a:pt x="334" y="210"/>
                    </a:lnTo>
                    <a:lnTo>
                      <a:pt x="374" y="200"/>
                    </a:lnTo>
                    <a:lnTo>
                      <a:pt x="392" y="194"/>
                    </a:lnTo>
                    <a:lnTo>
                      <a:pt x="410" y="186"/>
                    </a:lnTo>
                    <a:lnTo>
                      <a:pt x="426" y="180"/>
                    </a:lnTo>
                    <a:lnTo>
                      <a:pt x="440" y="170"/>
                    </a:lnTo>
                    <a:lnTo>
                      <a:pt x="452" y="162"/>
                    </a:lnTo>
                    <a:lnTo>
                      <a:pt x="462" y="152"/>
                    </a:lnTo>
                    <a:lnTo>
                      <a:pt x="470" y="142"/>
                    </a:lnTo>
                    <a:lnTo>
                      <a:pt x="476" y="132"/>
                    </a:lnTo>
                    <a:lnTo>
                      <a:pt x="478" y="120"/>
                    </a:lnTo>
                    <a:lnTo>
                      <a:pt x="480" y="110"/>
                    </a:lnTo>
                    <a:lnTo>
                      <a:pt x="480" y="110"/>
                    </a:lnTo>
                    <a:lnTo>
                      <a:pt x="478" y="98"/>
                    </a:lnTo>
                    <a:lnTo>
                      <a:pt x="476" y="88"/>
                    </a:lnTo>
                    <a:lnTo>
                      <a:pt x="470" y="78"/>
                    </a:lnTo>
                    <a:lnTo>
                      <a:pt x="462" y="68"/>
                    </a:lnTo>
                    <a:lnTo>
                      <a:pt x="452" y="58"/>
                    </a:lnTo>
                    <a:lnTo>
                      <a:pt x="440" y="48"/>
                    </a:lnTo>
                    <a:lnTo>
                      <a:pt x="426" y="40"/>
                    </a:lnTo>
                    <a:lnTo>
                      <a:pt x="410" y="32"/>
                    </a:lnTo>
                    <a:lnTo>
                      <a:pt x="392" y="26"/>
                    </a:lnTo>
                    <a:lnTo>
                      <a:pt x="374" y="20"/>
                    </a:lnTo>
                    <a:lnTo>
                      <a:pt x="334" y="8"/>
                    </a:lnTo>
                    <a:lnTo>
                      <a:pt x="288" y="2"/>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107"/>
              <p:cNvSpPr>
                <a:spLocks/>
              </p:cNvSpPr>
              <p:nvPr/>
            </p:nvSpPr>
            <p:spPr bwMode="auto">
              <a:xfrm>
                <a:off x="6232525" y="6450013"/>
                <a:ext cx="635000" cy="260350"/>
              </a:xfrm>
              <a:custGeom>
                <a:avLst/>
                <a:gdLst>
                  <a:gd name="T0" fmla="*/ 200 w 400"/>
                  <a:gd name="T1" fmla="*/ 0 h 164"/>
                  <a:gd name="T2" fmla="*/ 200 w 400"/>
                  <a:gd name="T3" fmla="*/ 0 h 164"/>
                  <a:gd name="T4" fmla="*/ 160 w 400"/>
                  <a:gd name="T5" fmla="*/ 2 h 164"/>
                  <a:gd name="T6" fmla="*/ 122 w 400"/>
                  <a:gd name="T7" fmla="*/ 6 h 164"/>
                  <a:gd name="T8" fmla="*/ 88 w 400"/>
                  <a:gd name="T9" fmla="*/ 14 h 164"/>
                  <a:gd name="T10" fmla="*/ 58 w 400"/>
                  <a:gd name="T11" fmla="*/ 24 h 164"/>
                  <a:gd name="T12" fmla="*/ 34 w 400"/>
                  <a:gd name="T13" fmla="*/ 36 h 164"/>
                  <a:gd name="T14" fmla="*/ 24 w 400"/>
                  <a:gd name="T15" fmla="*/ 44 h 164"/>
                  <a:gd name="T16" fmla="*/ 16 w 400"/>
                  <a:gd name="T17" fmla="*/ 50 h 164"/>
                  <a:gd name="T18" fmla="*/ 10 w 400"/>
                  <a:gd name="T19" fmla="*/ 58 h 164"/>
                  <a:gd name="T20" fmla="*/ 4 w 400"/>
                  <a:gd name="T21" fmla="*/ 66 h 164"/>
                  <a:gd name="T22" fmla="*/ 2 w 400"/>
                  <a:gd name="T23" fmla="*/ 74 h 164"/>
                  <a:gd name="T24" fmla="*/ 0 w 400"/>
                  <a:gd name="T25" fmla="*/ 82 h 164"/>
                  <a:gd name="T26" fmla="*/ 0 w 400"/>
                  <a:gd name="T27" fmla="*/ 82 h 164"/>
                  <a:gd name="T28" fmla="*/ 2 w 400"/>
                  <a:gd name="T29" fmla="*/ 90 h 164"/>
                  <a:gd name="T30" fmla="*/ 4 w 400"/>
                  <a:gd name="T31" fmla="*/ 98 h 164"/>
                  <a:gd name="T32" fmla="*/ 10 w 400"/>
                  <a:gd name="T33" fmla="*/ 106 h 164"/>
                  <a:gd name="T34" fmla="*/ 16 w 400"/>
                  <a:gd name="T35" fmla="*/ 114 h 164"/>
                  <a:gd name="T36" fmla="*/ 24 w 400"/>
                  <a:gd name="T37" fmla="*/ 120 h 164"/>
                  <a:gd name="T38" fmla="*/ 34 w 400"/>
                  <a:gd name="T39" fmla="*/ 128 h 164"/>
                  <a:gd name="T40" fmla="*/ 58 w 400"/>
                  <a:gd name="T41" fmla="*/ 140 h 164"/>
                  <a:gd name="T42" fmla="*/ 88 w 400"/>
                  <a:gd name="T43" fmla="*/ 150 h 164"/>
                  <a:gd name="T44" fmla="*/ 122 w 400"/>
                  <a:gd name="T45" fmla="*/ 156 h 164"/>
                  <a:gd name="T46" fmla="*/ 160 w 400"/>
                  <a:gd name="T47" fmla="*/ 162 h 164"/>
                  <a:gd name="T48" fmla="*/ 200 w 400"/>
                  <a:gd name="T49" fmla="*/ 164 h 164"/>
                  <a:gd name="T50" fmla="*/ 200 w 400"/>
                  <a:gd name="T51" fmla="*/ 164 h 164"/>
                  <a:gd name="T52" fmla="*/ 240 w 400"/>
                  <a:gd name="T53" fmla="*/ 162 h 164"/>
                  <a:gd name="T54" fmla="*/ 278 w 400"/>
                  <a:gd name="T55" fmla="*/ 156 h 164"/>
                  <a:gd name="T56" fmla="*/ 312 w 400"/>
                  <a:gd name="T57" fmla="*/ 150 h 164"/>
                  <a:gd name="T58" fmla="*/ 342 w 400"/>
                  <a:gd name="T59" fmla="*/ 140 h 164"/>
                  <a:gd name="T60" fmla="*/ 366 w 400"/>
                  <a:gd name="T61" fmla="*/ 128 h 164"/>
                  <a:gd name="T62" fmla="*/ 376 w 400"/>
                  <a:gd name="T63" fmla="*/ 120 h 164"/>
                  <a:gd name="T64" fmla="*/ 384 w 400"/>
                  <a:gd name="T65" fmla="*/ 114 h 164"/>
                  <a:gd name="T66" fmla="*/ 392 w 400"/>
                  <a:gd name="T67" fmla="*/ 106 h 164"/>
                  <a:gd name="T68" fmla="*/ 396 w 400"/>
                  <a:gd name="T69" fmla="*/ 98 h 164"/>
                  <a:gd name="T70" fmla="*/ 400 w 400"/>
                  <a:gd name="T71" fmla="*/ 90 h 164"/>
                  <a:gd name="T72" fmla="*/ 400 w 400"/>
                  <a:gd name="T73" fmla="*/ 82 h 164"/>
                  <a:gd name="T74" fmla="*/ 400 w 400"/>
                  <a:gd name="T75" fmla="*/ 82 h 164"/>
                  <a:gd name="T76" fmla="*/ 400 w 400"/>
                  <a:gd name="T77" fmla="*/ 74 h 164"/>
                  <a:gd name="T78" fmla="*/ 396 w 400"/>
                  <a:gd name="T79" fmla="*/ 66 h 164"/>
                  <a:gd name="T80" fmla="*/ 392 w 400"/>
                  <a:gd name="T81" fmla="*/ 58 h 164"/>
                  <a:gd name="T82" fmla="*/ 384 w 400"/>
                  <a:gd name="T83" fmla="*/ 50 h 164"/>
                  <a:gd name="T84" fmla="*/ 376 w 400"/>
                  <a:gd name="T85" fmla="*/ 44 h 164"/>
                  <a:gd name="T86" fmla="*/ 366 w 400"/>
                  <a:gd name="T87" fmla="*/ 36 h 164"/>
                  <a:gd name="T88" fmla="*/ 342 w 400"/>
                  <a:gd name="T89" fmla="*/ 24 h 164"/>
                  <a:gd name="T90" fmla="*/ 312 w 400"/>
                  <a:gd name="T91" fmla="*/ 14 h 164"/>
                  <a:gd name="T92" fmla="*/ 278 w 400"/>
                  <a:gd name="T93" fmla="*/ 6 h 164"/>
                  <a:gd name="T94" fmla="*/ 240 w 400"/>
                  <a:gd name="T95" fmla="*/ 2 h 164"/>
                  <a:gd name="T96" fmla="*/ 200 w 400"/>
                  <a:gd name="T9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4">
                    <a:moveTo>
                      <a:pt x="200" y="0"/>
                    </a:moveTo>
                    <a:lnTo>
                      <a:pt x="200" y="0"/>
                    </a:lnTo>
                    <a:lnTo>
                      <a:pt x="160" y="2"/>
                    </a:lnTo>
                    <a:lnTo>
                      <a:pt x="122" y="6"/>
                    </a:lnTo>
                    <a:lnTo>
                      <a:pt x="88" y="14"/>
                    </a:lnTo>
                    <a:lnTo>
                      <a:pt x="58" y="24"/>
                    </a:lnTo>
                    <a:lnTo>
                      <a:pt x="34" y="36"/>
                    </a:lnTo>
                    <a:lnTo>
                      <a:pt x="24" y="44"/>
                    </a:lnTo>
                    <a:lnTo>
                      <a:pt x="16" y="50"/>
                    </a:lnTo>
                    <a:lnTo>
                      <a:pt x="10" y="58"/>
                    </a:lnTo>
                    <a:lnTo>
                      <a:pt x="4" y="66"/>
                    </a:lnTo>
                    <a:lnTo>
                      <a:pt x="2" y="74"/>
                    </a:lnTo>
                    <a:lnTo>
                      <a:pt x="0" y="82"/>
                    </a:lnTo>
                    <a:lnTo>
                      <a:pt x="0" y="82"/>
                    </a:lnTo>
                    <a:lnTo>
                      <a:pt x="2" y="90"/>
                    </a:lnTo>
                    <a:lnTo>
                      <a:pt x="4" y="98"/>
                    </a:lnTo>
                    <a:lnTo>
                      <a:pt x="10" y="106"/>
                    </a:lnTo>
                    <a:lnTo>
                      <a:pt x="16" y="114"/>
                    </a:lnTo>
                    <a:lnTo>
                      <a:pt x="24" y="120"/>
                    </a:lnTo>
                    <a:lnTo>
                      <a:pt x="34" y="128"/>
                    </a:lnTo>
                    <a:lnTo>
                      <a:pt x="58" y="140"/>
                    </a:lnTo>
                    <a:lnTo>
                      <a:pt x="88" y="150"/>
                    </a:lnTo>
                    <a:lnTo>
                      <a:pt x="122" y="156"/>
                    </a:lnTo>
                    <a:lnTo>
                      <a:pt x="160" y="162"/>
                    </a:lnTo>
                    <a:lnTo>
                      <a:pt x="200" y="164"/>
                    </a:lnTo>
                    <a:lnTo>
                      <a:pt x="200" y="164"/>
                    </a:lnTo>
                    <a:lnTo>
                      <a:pt x="240" y="162"/>
                    </a:lnTo>
                    <a:lnTo>
                      <a:pt x="278" y="156"/>
                    </a:lnTo>
                    <a:lnTo>
                      <a:pt x="312" y="150"/>
                    </a:lnTo>
                    <a:lnTo>
                      <a:pt x="342" y="140"/>
                    </a:lnTo>
                    <a:lnTo>
                      <a:pt x="366" y="128"/>
                    </a:lnTo>
                    <a:lnTo>
                      <a:pt x="376" y="120"/>
                    </a:lnTo>
                    <a:lnTo>
                      <a:pt x="384" y="114"/>
                    </a:lnTo>
                    <a:lnTo>
                      <a:pt x="392" y="106"/>
                    </a:lnTo>
                    <a:lnTo>
                      <a:pt x="396" y="98"/>
                    </a:lnTo>
                    <a:lnTo>
                      <a:pt x="400" y="90"/>
                    </a:lnTo>
                    <a:lnTo>
                      <a:pt x="400" y="82"/>
                    </a:lnTo>
                    <a:lnTo>
                      <a:pt x="400" y="82"/>
                    </a:lnTo>
                    <a:lnTo>
                      <a:pt x="400" y="74"/>
                    </a:lnTo>
                    <a:lnTo>
                      <a:pt x="396" y="66"/>
                    </a:lnTo>
                    <a:lnTo>
                      <a:pt x="392" y="58"/>
                    </a:lnTo>
                    <a:lnTo>
                      <a:pt x="384" y="50"/>
                    </a:lnTo>
                    <a:lnTo>
                      <a:pt x="376" y="44"/>
                    </a:lnTo>
                    <a:lnTo>
                      <a:pt x="366" y="36"/>
                    </a:lnTo>
                    <a:lnTo>
                      <a:pt x="342" y="24"/>
                    </a:lnTo>
                    <a:lnTo>
                      <a:pt x="312" y="14"/>
                    </a:lnTo>
                    <a:lnTo>
                      <a:pt x="278" y="6"/>
                    </a:lnTo>
                    <a:lnTo>
                      <a:pt x="240" y="2"/>
                    </a:lnTo>
                    <a:lnTo>
                      <a:pt x="200" y="0"/>
                    </a:lnTo>
                    <a:close/>
                  </a:path>
                </a:pathLst>
              </a:custGeom>
              <a:solidFill>
                <a:srgbClr val="FED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108"/>
              <p:cNvSpPr>
                <a:spLocks/>
              </p:cNvSpPr>
              <p:nvPr/>
            </p:nvSpPr>
            <p:spPr bwMode="auto">
              <a:xfrm>
                <a:off x="6232525" y="6450013"/>
                <a:ext cx="635000" cy="260350"/>
              </a:xfrm>
              <a:custGeom>
                <a:avLst/>
                <a:gdLst>
                  <a:gd name="T0" fmla="*/ 200 w 400"/>
                  <a:gd name="T1" fmla="*/ 0 h 164"/>
                  <a:gd name="T2" fmla="*/ 200 w 400"/>
                  <a:gd name="T3" fmla="*/ 0 h 164"/>
                  <a:gd name="T4" fmla="*/ 160 w 400"/>
                  <a:gd name="T5" fmla="*/ 2 h 164"/>
                  <a:gd name="T6" fmla="*/ 122 w 400"/>
                  <a:gd name="T7" fmla="*/ 6 h 164"/>
                  <a:gd name="T8" fmla="*/ 88 w 400"/>
                  <a:gd name="T9" fmla="*/ 14 h 164"/>
                  <a:gd name="T10" fmla="*/ 58 w 400"/>
                  <a:gd name="T11" fmla="*/ 24 h 164"/>
                  <a:gd name="T12" fmla="*/ 34 w 400"/>
                  <a:gd name="T13" fmla="*/ 36 h 164"/>
                  <a:gd name="T14" fmla="*/ 24 w 400"/>
                  <a:gd name="T15" fmla="*/ 44 h 164"/>
                  <a:gd name="T16" fmla="*/ 16 w 400"/>
                  <a:gd name="T17" fmla="*/ 50 h 164"/>
                  <a:gd name="T18" fmla="*/ 10 w 400"/>
                  <a:gd name="T19" fmla="*/ 58 h 164"/>
                  <a:gd name="T20" fmla="*/ 4 w 400"/>
                  <a:gd name="T21" fmla="*/ 66 h 164"/>
                  <a:gd name="T22" fmla="*/ 2 w 400"/>
                  <a:gd name="T23" fmla="*/ 74 h 164"/>
                  <a:gd name="T24" fmla="*/ 0 w 400"/>
                  <a:gd name="T25" fmla="*/ 82 h 164"/>
                  <a:gd name="T26" fmla="*/ 0 w 400"/>
                  <a:gd name="T27" fmla="*/ 82 h 164"/>
                  <a:gd name="T28" fmla="*/ 2 w 400"/>
                  <a:gd name="T29" fmla="*/ 90 h 164"/>
                  <a:gd name="T30" fmla="*/ 4 w 400"/>
                  <a:gd name="T31" fmla="*/ 98 h 164"/>
                  <a:gd name="T32" fmla="*/ 10 w 400"/>
                  <a:gd name="T33" fmla="*/ 106 h 164"/>
                  <a:gd name="T34" fmla="*/ 16 w 400"/>
                  <a:gd name="T35" fmla="*/ 114 h 164"/>
                  <a:gd name="T36" fmla="*/ 24 w 400"/>
                  <a:gd name="T37" fmla="*/ 120 h 164"/>
                  <a:gd name="T38" fmla="*/ 34 w 400"/>
                  <a:gd name="T39" fmla="*/ 128 h 164"/>
                  <a:gd name="T40" fmla="*/ 58 w 400"/>
                  <a:gd name="T41" fmla="*/ 140 h 164"/>
                  <a:gd name="T42" fmla="*/ 88 w 400"/>
                  <a:gd name="T43" fmla="*/ 150 h 164"/>
                  <a:gd name="T44" fmla="*/ 122 w 400"/>
                  <a:gd name="T45" fmla="*/ 156 h 164"/>
                  <a:gd name="T46" fmla="*/ 160 w 400"/>
                  <a:gd name="T47" fmla="*/ 162 h 164"/>
                  <a:gd name="T48" fmla="*/ 200 w 400"/>
                  <a:gd name="T49" fmla="*/ 164 h 164"/>
                  <a:gd name="T50" fmla="*/ 200 w 400"/>
                  <a:gd name="T51" fmla="*/ 164 h 164"/>
                  <a:gd name="T52" fmla="*/ 240 w 400"/>
                  <a:gd name="T53" fmla="*/ 162 h 164"/>
                  <a:gd name="T54" fmla="*/ 278 w 400"/>
                  <a:gd name="T55" fmla="*/ 156 h 164"/>
                  <a:gd name="T56" fmla="*/ 312 w 400"/>
                  <a:gd name="T57" fmla="*/ 150 h 164"/>
                  <a:gd name="T58" fmla="*/ 342 w 400"/>
                  <a:gd name="T59" fmla="*/ 140 h 164"/>
                  <a:gd name="T60" fmla="*/ 366 w 400"/>
                  <a:gd name="T61" fmla="*/ 128 h 164"/>
                  <a:gd name="T62" fmla="*/ 376 w 400"/>
                  <a:gd name="T63" fmla="*/ 120 h 164"/>
                  <a:gd name="T64" fmla="*/ 384 w 400"/>
                  <a:gd name="T65" fmla="*/ 114 h 164"/>
                  <a:gd name="T66" fmla="*/ 392 w 400"/>
                  <a:gd name="T67" fmla="*/ 106 h 164"/>
                  <a:gd name="T68" fmla="*/ 396 w 400"/>
                  <a:gd name="T69" fmla="*/ 98 h 164"/>
                  <a:gd name="T70" fmla="*/ 400 w 400"/>
                  <a:gd name="T71" fmla="*/ 90 h 164"/>
                  <a:gd name="T72" fmla="*/ 400 w 400"/>
                  <a:gd name="T73" fmla="*/ 82 h 164"/>
                  <a:gd name="T74" fmla="*/ 400 w 400"/>
                  <a:gd name="T75" fmla="*/ 82 h 164"/>
                  <a:gd name="T76" fmla="*/ 400 w 400"/>
                  <a:gd name="T77" fmla="*/ 74 h 164"/>
                  <a:gd name="T78" fmla="*/ 396 w 400"/>
                  <a:gd name="T79" fmla="*/ 66 h 164"/>
                  <a:gd name="T80" fmla="*/ 392 w 400"/>
                  <a:gd name="T81" fmla="*/ 58 h 164"/>
                  <a:gd name="T82" fmla="*/ 384 w 400"/>
                  <a:gd name="T83" fmla="*/ 50 h 164"/>
                  <a:gd name="T84" fmla="*/ 376 w 400"/>
                  <a:gd name="T85" fmla="*/ 44 h 164"/>
                  <a:gd name="T86" fmla="*/ 366 w 400"/>
                  <a:gd name="T87" fmla="*/ 36 h 164"/>
                  <a:gd name="T88" fmla="*/ 342 w 400"/>
                  <a:gd name="T89" fmla="*/ 24 h 164"/>
                  <a:gd name="T90" fmla="*/ 312 w 400"/>
                  <a:gd name="T91" fmla="*/ 14 h 164"/>
                  <a:gd name="T92" fmla="*/ 278 w 400"/>
                  <a:gd name="T93" fmla="*/ 6 h 164"/>
                  <a:gd name="T94" fmla="*/ 240 w 400"/>
                  <a:gd name="T95" fmla="*/ 2 h 164"/>
                  <a:gd name="T96" fmla="*/ 200 w 400"/>
                  <a:gd name="T9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4">
                    <a:moveTo>
                      <a:pt x="200" y="0"/>
                    </a:moveTo>
                    <a:lnTo>
                      <a:pt x="200" y="0"/>
                    </a:lnTo>
                    <a:lnTo>
                      <a:pt x="160" y="2"/>
                    </a:lnTo>
                    <a:lnTo>
                      <a:pt x="122" y="6"/>
                    </a:lnTo>
                    <a:lnTo>
                      <a:pt x="88" y="14"/>
                    </a:lnTo>
                    <a:lnTo>
                      <a:pt x="58" y="24"/>
                    </a:lnTo>
                    <a:lnTo>
                      <a:pt x="34" y="36"/>
                    </a:lnTo>
                    <a:lnTo>
                      <a:pt x="24" y="44"/>
                    </a:lnTo>
                    <a:lnTo>
                      <a:pt x="16" y="50"/>
                    </a:lnTo>
                    <a:lnTo>
                      <a:pt x="10" y="58"/>
                    </a:lnTo>
                    <a:lnTo>
                      <a:pt x="4" y="66"/>
                    </a:lnTo>
                    <a:lnTo>
                      <a:pt x="2" y="74"/>
                    </a:lnTo>
                    <a:lnTo>
                      <a:pt x="0" y="82"/>
                    </a:lnTo>
                    <a:lnTo>
                      <a:pt x="0" y="82"/>
                    </a:lnTo>
                    <a:lnTo>
                      <a:pt x="2" y="90"/>
                    </a:lnTo>
                    <a:lnTo>
                      <a:pt x="4" y="98"/>
                    </a:lnTo>
                    <a:lnTo>
                      <a:pt x="10" y="106"/>
                    </a:lnTo>
                    <a:lnTo>
                      <a:pt x="16" y="114"/>
                    </a:lnTo>
                    <a:lnTo>
                      <a:pt x="24" y="120"/>
                    </a:lnTo>
                    <a:lnTo>
                      <a:pt x="34" y="128"/>
                    </a:lnTo>
                    <a:lnTo>
                      <a:pt x="58" y="140"/>
                    </a:lnTo>
                    <a:lnTo>
                      <a:pt x="88" y="150"/>
                    </a:lnTo>
                    <a:lnTo>
                      <a:pt x="122" y="156"/>
                    </a:lnTo>
                    <a:lnTo>
                      <a:pt x="160" y="162"/>
                    </a:lnTo>
                    <a:lnTo>
                      <a:pt x="200" y="164"/>
                    </a:lnTo>
                    <a:lnTo>
                      <a:pt x="200" y="164"/>
                    </a:lnTo>
                    <a:lnTo>
                      <a:pt x="240" y="162"/>
                    </a:lnTo>
                    <a:lnTo>
                      <a:pt x="278" y="156"/>
                    </a:lnTo>
                    <a:lnTo>
                      <a:pt x="312" y="150"/>
                    </a:lnTo>
                    <a:lnTo>
                      <a:pt x="342" y="140"/>
                    </a:lnTo>
                    <a:lnTo>
                      <a:pt x="366" y="128"/>
                    </a:lnTo>
                    <a:lnTo>
                      <a:pt x="376" y="120"/>
                    </a:lnTo>
                    <a:lnTo>
                      <a:pt x="384" y="114"/>
                    </a:lnTo>
                    <a:lnTo>
                      <a:pt x="392" y="106"/>
                    </a:lnTo>
                    <a:lnTo>
                      <a:pt x="396" y="98"/>
                    </a:lnTo>
                    <a:lnTo>
                      <a:pt x="400" y="90"/>
                    </a:lnTo>
                    <a:lnTo>
                      <a:pt x="400" y="82"/>
                    </a:lnTo>
                    <a:lnTo>
                      <a:pt x="400" y="82"/>
                    </a:lnTo>
                    <a:lnTo>
                      <a:pt x="400" y="74"/>
                    </a:lnTo>
                    <a:lnTo>
                      <a:pt x="396" y="66"/>
                    </a:lnTo>
                    <a:lnTo>
                      <a:pt x="392" y="58"/>
                    </a:lnTo>
                    <a:lnTo>
                      <a:pt x="384" y="50"/>
                    </a:lnTo>
                    <a:lnTo>
                      <a:pt x="376" y="44"/>
                    </a:lnTo>
                    <a:lnTo>
                      <a:pt x="366" y="36"/>
                    </a:lnTo>
                    <a:lnTo>
                      <a:pt x="342" y="24"/>
                    </a:lnTo>
                    <a:lnTo>
                      <a:pt x="312" y="14"/>
                    </a:lnTo>
                    <a:lnTo>
                      <a:pt x="278" y="6"/>
                    </a:lnTo>
                    <a:lnTo>
                      <a:pt x="240" y="2"/>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109"/>
              <p:cNvSpPr>
                <a:spLocks noEditPoints="1"/>
              </p:cNvSpPr>
              <p:nvPr/>
            </p:nvSpPr>
            <p:spPr bwMode="auto">
              <a:xfrm>
                <a:off x="6229350" y="6446838"/>
                <a:ext cx="641350" cy="263525"/>
              </a:xfrm>
              <a:custGeom>
                <a:avLst/>
                <a:gdLst>
                  <a:gd name="T0" fmla="*/ 212 w 404"/>
                  <a:gd name="T1" fmla="*/ 164 h 166"/>
                  <a:gd name="T2" fmla="*/ 182 w 404"/>
                  <a:gd name="T3" fmla="*/ 166 h 166"/>
                  <a:gd name="T4" fmla="*/ 222 w 404"/>
                  <a:gd name="T5" fmla="*/ 164 h 166"/>
                  <a:gd name="T6" fmla="*/ 172 w 404"/>
                  <a:gd name="T7" fmla="*/ 166 h 166"/>
                  <a:gd name="T8" fmla="*/ 172 w 404"/>
                  <a:gd name="T9" fmla="*/ 166 h 166"/>
                  <a:gd name="T10" fmla="*/ 250 w 404"/>
                  <a:gd name="T11" fmla="*/ 164 h 166"/>
                  <a:gd name="T12" fmla="*/ 144 w 404"/>
                  <a:gd name="T13" fmla="*/ 160 h 166"/>
                  <a:gd name="T14" fmla="*/ 268 w 404"/>
                  <a:gd name="T15" fmla="*/ 160 h 166"/>
                  <a:gd name="T16" fmla="*/ 126 w 404"/>
                  <a:gd name="T17" fmla="*/ 160 h 166"/>
                  <a:gd name="T18" fmla="*/ 278 w 404"/>
                  <a:gd name="T19" fmla="*/ 158 h 166"/>
                  <a:gd name="T20" fmla="*/ 116 w 404"/>
                  <a:gd name="T21" fmla="*/ 158 h 166"/>
                  <a:gd name="T22" fmla="*/ 116 w 404"/>
                  <a:gd name="T23" fmla="*/ 158 h 166"/>
                  <a:gd name="T24" fmla="*/ 308 w 404"/>
                  <a:gd name="T25" fmla="*/ 154 h 166"/>
                  <a:gd name="T26" fmla="*/ 88 w 404"/>
                  <a:gd name="T27" fmla="*/ 150 h 166"/>
                  <a:gd name="T28" fmla="*/ 324 w 404"/>
                  <a:gd name="T29" fmla="*/ 146 h 166"/>
                  <a:gd name="T30" fmla="*/ 68 w 404"/>
                  <a:gd name="T31" fmla="*/ 146 h 166"/>
                  <a:gd name="T32" fmla="*/ 334 w 404"/>
                  <a:gd name="T33" fmla="*/ 144 h 166"/>
                  <a:gd name="T34" fmla="*/ 60 w 404"/>
                  <a:gd name="T35" fmla="*/ 142 h 166"/>
                  <a:gd name="T36" fmla="*/ 60 w 404"/>
                  <a:gd name="T37" fmla="*/ 142 h 166"/>
                  <a:gd name="T38" fmla="*/ 362 w 404"/>
                  <a:gd name="T39" fmla="*/ 134 h 166"/>
                  <a:gd name="T40" fmla="*/ 36 w 404"/>
                  <a:gd name="T41" fmla="*/ 128 h 166"/>
                  <a:gd name="T42" fmla="*/ 376 w 404"/>
                  <a:gd name="T43" fmla="*/ 122 h 166"/>
                  <a:gd name="T44" fmla="*/ 18 w 404"/>
                  <a:gd name="T45" fmla="*/ 118 h 166"/>
                  <a:gd name="T46" fmla="*/ 384 w 404"/>
                  <a:gd name="T47" fmla="*/ 116 h 166"/>
                  <a:gd name="T48" fmla="*/ 12 w 404"/>
                  <a:gd name="T49" fmla="*/ 112 h 166"/>
                  <a:gd name="T50" fmla="*/ 12 w 404"/>
                  <a:gd name="T51" fmla="*/ 112 h 166"/>
                  <a:gd name="T52" fmla="*/ 402 w 404"/>
                  <a:gd name="T53" fmla="*/ 94 h 166"/>
                  <a:gd name="T54" fmla="*/ 4 w 404"/>
                  <a:gd name="T55" fmla="*/ 84 h 166"/>
                  <a:gd name="T56" fmla="*/ 402 w 404"/>
                  <a:gd name="T57" fmla="*/ 84 h 166"/>
                  <a:gd name="T58" fmla="*/ 404 w 404"/>
                  <a:gd name="T59" fmla="*/ 84 h 166"/>
                  <a:gd name="T60" fmla="*/ 8 w 404"/>
                  <a:gd name="T61" fmla="*/ 66 h 166"/>
                  <a:gd name="T62" fmla="*/ 392 w 404"/>
                  <a:gd name="T63" fmla="*/ 58 h 166"/>
                  <a:gd name="T64" fmla="*/ 12 w 404"/>
                  <a:gd name="T65" fmla="*/ 56 h 166"/>
                  <a:gd name="T66" fmla="*/ 384 w 404"/>
                  <a:gd name="T67" fmla="*/ 52 h 166"/>
                  <a:gd name="T68" fmla="*/ 28 w 404"/>
                  <a:gd name="T69" fmla="*/ 46 h 166"/>
                  <a:gd name="T70" fmla="*/ 28 w 404"/>
                  <a:gd name="T71" fmla="*/ 46 h 166"/>
                  <a:gd name="T72" fmla="*/ 370 w 404"/>
                  <a:gd name="T73" fmla="*/ 38 h 166"/>
                  <a:gd name="T74" fmla="*/ 52 w 404"/>
                  <a:gd name="T75" fmla="*/ 32 h 166"/>
                  <a:gd name="T76" fmla="*/ 344 w 404"/>
                  <a:gd name="T77" fmla="*/ 26 h 166"/>
                  <a:gd name="T78" fmla="*/ 60 w 404"/>
                  <a:gd name="T79" fmla="*/ 24 h 166"/>
                  <a:gd name="T80" fmla="*/ 334 w 404"/>
                  <a:gd name="T81" fmla="*/ 24 h 166"/>
                  <a:gd name="T82" fmla="*/ 80 w 404"/>
                  <a:gd name="T83" fmla="*/ 22 h 166"/>
                  <a:gd name="T84" fmla="*/ 80 w 404"/>
                  <a:gd name="T85" fmla="*/ 22 h 166"/>
                  <a:gd name="T86" fmla="*/ 318 w 404"/>
                  <a:gd name="T87" fmla="*/ 16 h 166"/>
                  <a:gd name="T88" fmla="*/ 106 w 404"/>
                  <a:gd name="T89" fmla="*/ 14 h 166"/>
                  <a:gd name="T90" fmla="*/ 288 w 404"/>
                  <a:gd name="T91" fmla="*/ 8 h 166"/>
                  <a:gd name="T92" fmla="*/ 116 w 404"/>
                  <a:gd name="T93" fmla="*/ 8 h 166"/>
                  <a:gd name="T94" fmla="*/ 278 w 404"/>
                  <a:gd name="T95" fmla="*/ 10 h 166"/>
                  <a:gd name="T96" fmla="*/ 136 w 404"/>
                  <a:gd name="T97" fmla="*/ 8 h 166"/>
                  <a:gd name="T98" fmla="*/ 136 w 404"/>
                  <a:gd name="T99" fmla="*/ 8 h 166"/>
                  <a:gd name="T100" fmla="*/ 260 w 404"/>
                  <a:gd name="T101" fmla="*/ 4 h 166"/>
                  <a:gd name="T102" fmla="*/ 164 w 404"/>
                  <a:gd name="T103" fmla="*/ 6 h 166"/>
                  <a:gd name="T104" fmla="*/ 232 w 404"/>
                  <a:gd name="T105" fmla="*/ 2 h 166"/>
                  <a:gd name="T106" fmla="*/ 174 w 404"/>
                  <a:gd name="T107" fmla="*/ 2 h 166"/>
                  <a:gd name="T108" fmla="*/ 222 w 404"/>
                  <a:gd name="T109" fmla="*/ 4 h 166"/>
                  <a:gd name="T110" fmla="*/ 192 w 404"/>
                  <a:gd name="T111" fmla="*/ 4 h 166"/>
                  <a:gd name="T112" fmla="*/ 202 w 404"/>
                  <a:gd name="T113" fmla="*/ 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166">
                    <a:moveTo>
                      <a:pt x="202" y="166"/>
                    </a:moveTo>
                    <a:lnTo>
                      <a:pt x="202" y="166"/>
                    </a:lnTo>
                    <a:lnTo>
                      <a:pt x="202" y="164"/>
                    </a:lnTo>
                    <a:lnTo>
                      <a:pt x="202" y="164"/>
                    </a:lnTo>
                    <a:lnTo>
                      <a:pt x="202" y="164"/>
                    </a:lnTo>
                    <a:lnTo>
                      <a:pt x="212" y="164"/>
                    </a:lnTo>
                    <a:lnTo>
                      <a:pt x="212" y="166"/>
                    </a:lnTo>
                    <a:lnTo>
                      <a:pt x="212" y="166"/>
                    </a:lnTo>
                    <a:lnTo>
                      <a:pt x="202" y="166"/>
                    </a:lnTo>
                    <a:close/>
                    <a:moveTo>
                      <a:pt x="192" y="166"/>
                    </a:moveTo>
                    <a:lnTo>
                      <a:pt x="192" y="166"/>
                    </a:lnTo>
                    <a:lnTo>
                      <a:pt x="182" y="166"/>
                    </a:lnTo>
                    <a:lnTo>
                      <a:pt x="182" y="164"/>
                    </a:lnTo>
                    <a:lnTo>
                      <a:pt x="182" y="164"/>
                    </a:lnTo>
                    <a:lnTo>
                      <a:pt x="192" y="164"/>
                    </a:lnTo>
                    <a:lnTo>
                      <a:pt x="192" y="166"/>
                    </a:lnTo>
                    <a:close/>
                    <a:moveTo>
                      <a:pt x="222" y="166"/>
                    </a:moveTo>
                    <a:lnTo>
                      <a:pt x="222" y="164"/>
                    </a:lnTo>
                    <a:lnTo>
                      <a:pt x="222" y="164"/>
                    </a:lnTo>
                    <a:lnTo>
                      <a:pt x="230" y="162"/>
                    </a:lnTo>
                    <a:lnTo>
                      <a:pt x="230" y="166"/>
                    </a:lnTo>
                    <a:lnTo>
                      <a:pt x="230" y="166"/>
                    </a:lnTo>
                    <a:lnTo>
                      <a:pt x="222" y="166"/>
                    </a:lnTo>
                    <a:close/>
                    <a:moveTo>
                      <a:pt x="172" y="166"/>
                    </a:moveTo>
                    <a:lnTo>
                      <a:pt x="172" y="166"/>
                    </a:lnTo>
                    <a:lnTo>
                      <a:pt x="164" y="166"/>
                    </a:lnTo>
                    <a:lnTo>
                      <a:pt x="164" y="162"/>
                    </a:lnTo>
                    <a:lnTo>
                      <a:pt x="164" y="162"/>
                    </a:lnTo>
                    <a:lnTo>
                      <a:pt x="174" y="162"/>
                    </a:lnTo>
                    <a:lnTo>
                      <a:pt x="172" y="166"/>
                    </a:lnTo>
                    <a:close/>
                    <a:moveTo>
                      <a:pt x="240" y="166"/>
                    </a:moveTo>
                    <a:lnTo>
                      <a:pt x="240" y="162"/>
                    </a:lnTo>
                    <a:lnTo>
                      <a:pt x="240" y="162"/>
                    </a:lnTo>
                    <a:lnTo>
                      <a:pt x="250" y="162"/>
                    </a:lnTo>
                    <a:lnTo>
                      <a:pt x="250" y="164"/>
                    </a:lnTo>
                    <a:lnTo>
                      <a:pt x="250" y="164"/>
                    </a:lnTo>
                    <a:lnTo>
                      <a:pt x="240" y="166"/>
                    </a:lnTo>
                    <a:close/>
                    <a:moveTo>
                      <a:pt x="154" y="164"/>
                    </a:moveTo>
                    <a:lnTo>
                      <a:pt x="154" y="164"/>
                    </a:lnTo>
                    <a:lnTo>
                      <a:pt x="144" y="164"/>
                    </a:lnTo>
                    <a:lnTo>
                      <a:pt x="144" y="160"/>
                    </a:lnTo>
                    <a:lnTo>
                      <a:pt x="144" y="160"/>
                    </a:lnTo>
                    <a:lnTo>
                      <a:pt x="154" y="162"/>
                    </a:lnTo>
                    <a:lnTo>
                      <a:pt x="154" y="164"/>
                    </a:lnTo>
                    <a:close/>
                    <a:moveTo>
                      <a:pt x="260" y="164"/>
                    </a:moveTo>
                    <a:lnTo>
                      <a:pt x="260" y="160"/>
                    </a:lnTo>
                    <a:lnTo>
                      <a:pt x="260" y="160"/>
                    </a:lnTo>
                    <a:lnTo>
                      <a:pt x="268" y="160"/>
                    </a:lnTo>
                    <a:lnTo>
                      <a:pt x="270" y="162"/>
                    </a:lnTo>
                    <a:lnTo>
                      <a:pt x="270" y="162"/>
                    </a:lnTo>
                    <a:lnTo>
                      <a:pt x="260" y="164"/>
                    </a:lnTo>
                    <a:close/>
                    <a:moveTo>
                      <a:pt x="134" y="162"/>
                    </a:moveTo>
                    <a:lnTo>
                      <a:pt x="134" y="162"/>
                    </a:lnTo>
                    <a:lnTo>
                      <a:pt x="126" y="160"/>
                    </a:lnTo>
                    <a:lnTo>
                      <a:pt x="126" y="158"/>
                    </a:lnTo>
                    <a:lnTo>
                      <a:pt x="126" y="158"/>
                    </a:lnTo>
                    <a:lnTo>
                      <a:pt x="136" y="160"/>
                    </a:lnTo>
                    <a:lnTo>
                      <a:pt x="134" y="162"/>
                    </a:lnTo>
                    <a:close/>
                    <a:moveTo>
                      <a:pt x="278" y="160"/>
                    </a:moveTo>
                    <a:lnTo>
                      <a:pt x="278" y="158"/>
                    </a:lnTo>
                    <a:lnTo>
                      <a:pt x="278" y="158"/>
                    </a:lnTo>
                    <a:lnTo>
                      <a:pt x="288" y="156"/>
                    </a:lnTo>
                    <a:lnTo>
                      <a:pt x="288" y="158"/>
                    </a:lnTo>
                    <a:lnTo>
                      <a:pt x="288" y="158"/>
                    </a:lnTo>
                    <a:lnTo>
                      <a:pt x="278" y="160"/>
                    </a:lnTo>
                    <a:close/>
                    <a:moveTo>
                      <a:pt x="116" y="158"/>
                    </a:moveTo>
                    <a:lnTo>
                      <a:pt x="116" y="158"/>
                    </a:lnTo>
                    <a:lnTo>
                      <a:pt x="106" y="156"/>
                    </a:lnTo>
                    <a:lnTo>
                      <a:pt x="106" y="154"/>
                    </a:lnTo>
                    <a:lnTo>
                      <a:pt x="106" y="154"/>
                    </a:lnTo>
                    <a:lnTo>
                      <a:pt x="116" y="156"/>
                    </a:lnTo>
                    <a:lnTo>
                      <a:pt x="116" y="158"/>
                    </a:lnTo>
                    <a:close/>
                    <a:moveTo>
                      <a:pt x="298" y="158"/>
                    </a:moveTo>
                    <a:lnTo>
                      <a:pt x="298" y="154"/>
                    </a:lnTo>
                    <a:lnTo>
                      <a:pt x="298" y="154"/>
                    </a:lnTo>
                    <a:lnTo>
                      <a:pt x="306" y="152"/>
                    </a:lnTo>
                    <a:lnTo>
                      <a:pt x="308" y="154"/>
                    </a:lnTo>
                    <a:lnTo>
                      <a:pt x="308" y="154"/>
                    </a:lnTo>
                    <a:lnTo>
                      <a:pt x="298" y="158"/>
                    </a:lnTo>
                    <a:close/>
                    <a:moveTo>
                      <a:pt x="96" y="154"/>
                    </a:moveTo>
                    <a:lnTo>
                      <a:pt x="96" y="154"/>
                    </a:lnTo>
                    <a:lnTo>
                      <a:pt x="88" y="152"/>
                    </a:lnTo>
                    <a:lnTo>
                      <a:pt x="88" y="150"/>
                    </a:lnTo>
                    <a:lnTo>
                      <a:pt x="88" y="150"/>
                    </a:lnTo>
                    <a:lnTo>
                      <a:pt x="98" y="152"/>
                    </a:lnTo>
                    <a:lnTo>
                      <a:pt x="96" y="154"/>
                    </a:lnTo>
                    <a:close/>
                    <a:moveTo>
                      <a:pt x="316" y="152"/>
                    </a:moveTo>
                    <a:lnTo>
                      <a:pt x="316" y="150"/>
                    </a:lnTo>
                    <a:lnTo>
                      <a:pt x="316" y="150"/>
                    </a:lnTo>
                    <a:lnTo>
                      <a:pt x="324" y="146"/>
                    </a:lnTo>
                    <a:lnTo>
                      <a:pt x="326" y="150"/>
                    </a:lnTo>
                    <a:lnTo>
                      <a:pt x="326" y="150"/>
                    </a:lnTo>
                    <a:lnTo>
                      <a:pt x="316" y="152"/>
                    </a:lnTo>
                    <a:close/>
                    <a:moveTo>
                      <a:pt x="78" y="150"/>
                    </a:moveTo>
                    <a:lnTo>
                      <a:pt x="78" y="150"/>
                    </a:lnTo>
                    <a:lnTo>
                      <a:pt x="68" y="146"/>
                    </a:lnTo>
                    <a:lnTo>
                      <a:pt x="70" y="144"/>
                    </a:lnTo>
                    <a:lnTo>
                      <a:pt x="70" y="144"/>
                    </a:lnTo>
                    <a:lnTo>
                      <a:pt x="80" y="146"/>
                    </a:lnTo>
                    <a:lnTo>
                      <a:pt x="78" y="150"/>
                    </a:lnTo>
                    <a:close/>
                    <a:moveTo>
                      <a:pt x="334" y="146"/>
                    </a:moveTo>
                    <a:lnTo>
                      <a:pt x="334" y="144"/>
                    </a:lnTo>
                    <a:lnTo>
                      <a:pt x="334" y="144"/>
                    </a:lnTo>
                    <a:lnTo>
                      <a:pt x="342" y="140"/>
                    </a:lnTo>
                    <a:lnTo>
                      <a:pt x="344" y="142"/>
                    </a:lnTo>
                    <a:lnTo>
                      <a:pt x="344" y="142"/>
                    </a:lnTo>
                    <a:lnTo>
                      <a:pt x="334" y="146"/>
                    </a:lnTo>
                    <a:close/>
                    <a:moveTo>
                      <a:pt x="60" y="142"/>
                    </a:moveTo>
                    <a:lnTo>
                      <a:pt x="60" y="142"/>
                    </a:lnTo>
                    <a:lnTo>
                      <a:pt x="50" y="138"/>
                    </a:lnTo>
                    <a:lnTo>
                      <a:pt x="52" y="136"/>
                    </a:lnTo>
                    <a:lnTo>
                      <a:pt x="52" y="136"/>
                    </a:lnTo>
                    <a:lnTo>
                      <a:pt x="62" y="140"/>
                    </a:lnTo>
                    <a:lnTo>
                      <a:pt x="60" y="142"/>
                    </a:lnTo>
                    <a:close/>
                    <a:moveTo>
                      <a:pt x="352" y="140"/>
                    </a:moveTo>
                    <a:lnTo>
                      <a:pt x="352" y="136"/>
                    </a:lnTo>
                    <a:lnTo>
                      <a:pt x="352" y="136"/>
                    </a:lnTo>
                    <a:lnTo>
                      <a:pt x="360" y="132"/>
                    </a:lnTo>
                    <a:lnTo>
                      <a:pt x="362" y="134"/>
                    </a:lnTo>
                    <a:lnTo>
                      <a:pt x="362" y="134"/>
                    </a:lnTo>
                    <a:lnTo>
                      <a:pt x="352" y="140"/>
                    </a:lnTo>
                    <a:close/>
                    <a:moveTo>
                      <a:pt x="42" y="134"/>
                    </a:moveTo>
                    <a:lnTo>
                      <a:pt x="42" y="134"/>
                    </a:lnTo>
                    <a:lnTo>
                      <a:pt x="34" y="130"/>
                    </a:lnTo>
                    <a:lnTo>
                      <a:pt x="36" y="128"/>
                    </a:lnTo>
                    <a:lnTo>
                      <a:pt x="36" y="128"/>
                    </a:lnTo>
                    <a:lnTo>
                      <a:pt x="44" y="132"/>
                    </a:lnTo>
                    <a:lnTo>
                      <a:pt x="42" y="134"/>
                    </a:lnTo>
                    <a:close/>
                    <a:moveTo>
                      <a:pt x="370" y="130"/>
                    </a:moveTo>
                    <a:lnTo>
                      <a:pt x="368" y="128"/>
                    </a:lnTo>
                    <a:lnTo>
                      <a:pt x="368" y="128"/>
                    </a:lnTo>
                    <a:lnTo>
                      <a:pt x="376" y="122"/>
                    </a:lnTo>
                    <a:lnTo>
                      <a:pt x="378" y="124"/>
                    </a:lnTo>
                    <a:lnTo>
                      <a:pt x="378" y="124"/>
                    </a:lnTo>
                    <a:lnTo>
                      <a:pt x="370" y="130"/>
                    </a:lnTo>
                    <a:close/>
                    <a:moveTo>
                      <a:pt x="26" y="124"/>
                    </a:moveTo>
                    <a:lnTo>
                      <a:pt x="26" y="124"/>
                    </a:lnTo>
                    <a:lnTo>
                      <a:pt x="18" y="118"/>
                    </a:lnTo>
                    <a:lnTo>
                      <a:pt x="20" y="116"/>
                    </a:lnTo>
                    <a:lnTo>
                      <a:pt x="20" y="116"/>
                    </a:lnTo>
                    <a:lnTo>
                      <a:pt x="28" y="122"/>
                    </a:lnTo>
                    <a:lnTo>
                      <a:pt x="26" y="124"/>
                    </a:lnTo>
                    <a:close/>
                    <a:moveTo>
                      <a:pt x="386" y="118"/>
                    </a:moveTo>
                    <a:lnTo>
                      <a:pt x="384" y="116"/>
                    </a:lnTo>
                    <a:lnTo>
                      <a:pt x="384" y="116"/>
                    </a:lnTo>
                    <a:lnTo>
                      <a:pt x="390" y="110"/>
                    </a:lnTo>
                    <a:lnTo>
                      <a:pt x="392" y="112"/>
                    </a:lnTo>
                    <a:lnTo>
                      <a:pt x="392" y="112"/>
                    </a:lnTo>
                    <a:lnTo>
                      <a:pt x="386" y="118"/>
                    </a:lnTo>
                    <a:close/>
                    <a:moveTo>
                      <a:pt x="12" y="112"/>
                    </a:moveTo>
                    <a:lnTo>
                      <a:pt x="12" y="112"/>
                    </a:lnTo>
                    <a:lnTo>
                      <a:pt x="6" y="102"/>
                    </a:lnTo>
                    <a:lnTo>
                      <a:pt x="8" y="102"/>
                    </a:lnTo>
                    <a:lnTo>
                      <a:pt x="8" y="102"/>
                    </a:lnTo>
                    <a:lnTo>
                      <a:pt x="14" y="108"/>
                    </a:lnTo>
                    <a:lnTo>
                      <a:pt x="12" y="112"/>
                    </a:lnTo>
                    <a:close/>
                    <a:moveTo>
                      <a:pt x="398" y="104"/>
                    </a:moveTo>
                    <a:lnTo>
                      <a:pt x="396" y="102"/>
                    </a:lnTo>
                    <a:lnTo>
                      <a:pt x="396" y="102"/>
                    </a:lnTo>
                    <a:lnTo>
                      <a:pt x="400" y="94"/>
                    </a:lnTo>
                    <a:lnTo>
                      <a:pt x="402" y="94"/>
                    </a:lnTo>
                    <a:lnTo>
                      <a:pt x="402" y="94"/>
                    </a:lnTo>
                    <a:lnTo>
                      <a:pt x="398" y="104"/>
                    </a:lnTo>
                    <a:close/>
                    <a:moveTo>
                      <a:pt x="2" y="94"/>
                    </a:moveTo>
                    <a:lnTo>
                      <a:pt x="2" y="94"/>
                    </a:lnTo>
                    <a:lnTo>
                      <a:pt x="0" y="84"/>
                    </a:lnTo>
                    <a:lnTo>
                      <a:pt x="4" y="84"/>
                    </a:lnTo>
                    <a:lnTo>
                      <a:pt x="4" y="84"/>
                    </a:lnTo>
                    <a:lnTo>
                      <a:pt x="4" y="84"/>
                    </a:lnTo>
                    <a:lnTo>
                      <a:pt x="6" y="92"/>
                    </a:lnTo>
                    <a:lnTo>
                      <a:pt x="2" y="94"/>
                    </a:lnTo>
                    <a:close/>
                    <a:moveTo>
                      <a:pt x="404" y="84"/>
                    </a:moveTo>
                    <a:lnTo>
                      <a:pt x="400" y="84"/>
                    </a:lnTo>
                    <a:lnTo>
                      <a:pt x="402" y="84"/>
                    </a:lnTo>
                    <a:lnTo>
                      <a:pt x="400" y="84"/>
                    </a:lnTo>
                    <a:lnTo>
                      <a:pt x="400" y="84"/>
                    </a:lnTo>
                    <a:lnTo>
                      <a:pt x="400" y="76"/>
                    </a:lnTo>
                    <a:lnTo>
                      <a:pt x="402" y="74"/>
                    </a:lnTo>
                    <a:lnTo>
                      <a:pt x="402" y="74"/>
                    </a:lnTo>
                    <a:lnTo>
                      <a:pt x="404" y="84"/>
                    </a:lnTo>
                    <a:lnTo>
                      <a:pt x="404" y="84"/>
                    </a:lnTo>
                    <a:close/>
                    <a:moveTo>
                      <a:pt x="6" y="74"/>
                    </a:moveTo>
                    <a:lnTo>
                      <a:pt x="2" y="74"/>
                    </a:lnTo>
                    <a:lnTo>
                      <a:pt x="2" y="74"/>
                    </a:lnTo>
                    <a:lnTo>
                      <a:pt x="6" y="64"/>
                    </a:lnTo>
                    <a:lnTo>
                      <a:pt x="8" y="66"/>
                    </a:lnTo>
                    <a:lnTo>
                      <a:pt x="8" y="66"/>
                    </a:lnTo>
                    <a:lnTo>
                      <a:pt x="6" y="74"/>
                    </a:lnTo>
                    <a:close/>
                    <a:moveTo>
                      <a:pt x="396" y="66"/>
                    </a:moveTo>
                    <a:lnTo>
                      <a:pt x="396" y="66"/>
                    </a:lnTo>
                    <a:lnTo>
                      <a:pt x="390" y="60"/>
                    </a:lnTo>
                    <a:lnTo>
                      <a:pt x="392" y="58"/>
                    </a:lnTo>
                    <a:lnTo>
                      <a:pt x="392" y="58"/>
                    </a:lnTo>
                    <a:lnTo>
                      <a:pt x="398" y="66"/>
                    </a:lnTo>
                    <a:lnTo>
                      <a:pt x="396" y="66"/>
                    </a:lnTo>
                    <a:close/>
                    <a:moveTo>
                      <a:pt x="14" y="58"/>
                    </a:moveTo>
                    <a:lnTo>
                      <a:pt x="12" y="56"/>
                    </a:lnTo>
                    <a:lnTo>
                      <a:pt x="12" y="56"/>
                    </a:lnTo>
                    <a:lnTo>
                      <a:pt x="18" y="50"/>
                    </a:lnTo>
                    <a:lnTo>
                      <a:pt x="20" y="52"/>
                    </a:lnTo>
                    <a:lnTo>
                      <a:pt x="20" y="52"/>
                    </a:lnTo>
                    <a:lnTo>
                      <a:pt x="14" y="58"/>
                    </a:lnTo>
                    <a:close/>
                    <a:moveTo>
                      <a:pt x="384" y="52"/>
                    </a:moveTo>
                    <a:lnTo>
                      <a:pt x="384" y="52"/>
                    </a:lnTo>
                    <a:lnTo>
                      <a:pt x="376" y="46"/>
                    </a:lnTo>
                    <a:lnTo>
                      <a:pt x="378" y="44"/>
                    </a:lnTo>
                    <a:lnTo>
                      <a:pt x="378" y="44"/>
                    </a:lnTo>
                    <a:lnTo>
                      <a:pt x="386" y="50"/>
                    </a:lnTo>
                    <a:lnTo>
                      <a:pt x="384" y="52"/>
                    </a:lnTo>
                    <a:close/>
                    <a:moveTo>
                      <a:pt x="28" y="46"/>
                    </a:moveTo>
                    <a:lnTo>
                      <a:pt x="26" y="44"/>
                    </a:lnTo>
                    <a:lnTo>
                      <a:pt x="26" y="44"/>
                    </a:lnTo>
                    <a:lnTo>
                      <a:pt x="34" y="38"/>
                    </a:lnTo>
                    <a:lnTo>
                      <a:pt x="36" y="40"/>
                    </a:lnTo>
                    <a:lnTo>
                      <a:pt x="36" y="40"/>
                    </a:lnTo>
                    <a:lnTo>
                      <a:pt x="28" y="46"/>
                    </a:lnTo>
                    <a:close/>
                    <a:moveTo>
                      <a:pt x="368" y="40"/>
                    </a:moveTo>
                    <a:lnTo>
                      <a:pt x="368" y="40"/>
                    </a:lnTo>
                    <a:lnTo>
                      <a:pt x="360" y="36"/>
                    </a:lnTo>
                    <a:lnTo>
                      <a:pt x="362" y="34"/>
                    </a:lnTo>
                    <a:lnTo>
                      <a:pt x="362" y="34"/>
                    </a:lnTo>
                    <a:lnTo>
                      <a:pt x="370" y="38"/>
                    </a:lnTo>
                    <a:lnTo>
                      <a:pt x="368" y="40"/>
                    </a:lnTo>
                    <a:close/>
                    <a:moveTo>
                      <a:pt x="44" y="36"/>
                    </a:moveTo>
                    <a:lnTo>
                      <a:pt x="42" y="34"/>
                    </a:lnTo>
                    <a:lnTo>
                      <a:pt x="42" y="34"/>
                    </a:lnTo>
                    <a:lnTo>
                      <a:pt x="52" y="28"/>
                    </a:lnTo>
                    <a:lnTo>
                      <a:pt x="52" y="32"/>
                    </a:lnTo>
                    <a:lnTo>
                      <a:pt x="52" y="32"/>
                    </a:lnTo>
                    <a:lnTo>
                      <a:pt x="44" y="36"/>
                    </a:lnTo>
                    <a:close/>
                    <a:moveTo>
                      <a:pt x="352" y="32"/>
                    </a:moveTo>
                    <a:lnTo>
                      <a:pt x="352" y="32"/>
                    </a:lnTo>
                    <a:lnTo>
                      <a:pt x="344" y="28"/>
                    </a:lnTo>
                    <a:lnTo>
                      <a:pt x="344" y="26"/>
                    </a:lnTo>
                    <a:lnTo>
                      <a:pt x="344" y="26"/>
                    </a:lnTo>
                    <a:lnTo>
                      <a:pt x="354" y="30"/>
                    </a:lnTo>
                    <a:lnTo>
                      <a:pt x="352" y="32"/>
                    </a:lnTo>
                    <a:close/>
                    <a:moveTo>
                      <a:pt x="62" y="28"/>
                    </a:moveTo>
                    <a:lnTo>
                      <a:pt x="60" y="24"/>
                    </a:lnTo>
                    <a:lnTo>
                      <a:pt x="60" y="24"/>
                    </a:lnTo>
                    <a:lnTo>
                      <a:pt x="70" y="22"/>
                    </a:lnTo>
                    <a:lnTo>
                      <a:pt x="70" y="24"/>
                    </a:lnTo>
                    <a:lnTo>
                      <a:pt x="70" y="24"/>
                    </a:lnTo>
                    <a:lnTo>
                      <a:pt x="62" y="28"/>
                    </a:lnTo>
                    <a:close/>
                    <a:moveTo>
                      <a:pt x="334" y="24"/>
                    </a:moveTo>
                    <a:lnTo>
                      <a:pt x="334" y="24"/>
                    </a:lnTo>
                    <a:lnTo>
                      <a:pt x="326" y="22"/>
                    </a:lnTo>
                    <a:lnTo>
                      <a:pt x="326" y="18"/>
                    </a:lnTo>
                    <a:lnTo>
                      <a:pt x="326" y="18"/>
                    </a:lnTo>
                    <a:lnTo>
                      <a:pt x="336" y="22"/>
                    </a:lnTo>
                    <a:lnTo>
                      <a:pt x="334" y="24"/>
                    </a:lnTo>
                    <a:close/>
                    <a:moveTo>
                      <a:pt x="80" y="22"/>
                    </a:moveTo>
                    <a:lnTo>
                      <a:pt x="78" y="18"/>
                    </a:lnTo>
                    <a:lnTo>
                      <a:pt x="78" y="18"/>
                    </a:lnTo>
                    <a:lnTo>
                      <a:pt x="88" y="16"/>
                    </a:lnTo>
                    <a:lnTo>
                      <a:pt x="88" y="18"/>
                    </a:lnTo>
                    <a:lnTo>
                      <a:pt x="88" y="18"/>
                    </a:lnTo>
                    <a:lnTo>
                      <a:pt x="80" y="22"/>
                    </a:lnTo>
                    <a:close/>
                    <a:moveTo>
                      <a:pt x="316" y="18"/>
                    </a:moveTo>
                    <a:lnTo>
                      <a:pt x="316" y="18"/>
                    </a:lnTo>
                    <a:lnTo>
                      <a:pt x="306" y="16"/>
                    </a:lnTo>
                    <a:lnTo>
                      <a:pt x="308" y="14"/>
                    </a:lnTo>
                    <a:lnTo>
                      <a:pt x="308" y="14"/>
                    </a:lnTo>
                    <a:lnTo>
                      <a:pt x="318" y="16"/>
                    </a:lnTo>
                    <a:lnTo>
                      <a:pt x="316" y="18"/>
                    </a:lnTo>
                    <a:close/>
                    <a:moveTo>
                      <a:pt x="98" y="16"/>
                    </a:moveTo>
                    <a:lnTo>
                      <a:pt x="96" y="14"/>
                    </a:lnTo>
                    <a:lnTo>
                      <a:pt x="96" y="14"/>
                    </a:lnTo>
                    <a:lnTo>
                      <a:pt x="106" y="10"/>
                    </a:lnTo>
                    <a:lnTo>
                      <a:pt x="106" y="14"/>
                    </a:lnTo>
                    <a:lnTo>
                      <a:pt x="106" y="14"/>
                    </a:lnTo>
                    <a:lnTo>
                      <a:pt x="98" y="16"/>
                    </a:lnTo>
                    <a:close/>
                    <a:moveTo>
                      <a:pt x="298" y="14"/>
                    </a:moveTo>
                    <a:lnTo>
                      <a:pt x="298" y="14"/>
                    </a:lnTo>
                    <a:lnTo>
                      <a:pt x="288" y="12"/>
                    </a:lnTo>
                    <a:lnTo>
                      <a:pt x="288" y="8"/>
                    </a:lnTo>
                    <a:lnTo>
                      <a:pt x="288" y="8"/>
                    </a:lnTo>
                    <a:lnTo>
                      <a:pt x="298" y="10"/>
                    </a:lnTo>
                    <a:lnTo>
                      <a:pt x="298" y="14"/>
                    </a:lnTo>
                    <a:close/>
                    <a:moveTo>
                      <a:pt x="116" y="12"/>
                    </a:moveTo>
                    <a:lnTo>
                      <a:pt x="116" y="8"/>
                    </a:lnTo>
                    <a:lnTo>
                      <a:pt x="116" y="8"/>
                    </a:lnTo>
                    <a:lnTo>
                      <a:pt x="126" y="8"/>
                    </a:lnTo>
                    <a:lnTo>
                      <a:pt x="126" y="10"/>
                    </a:lnTo>
                    <a:lnTo>
                      <a:pt x="126" y="10"/>
                    </a:lnTo>
                    <a:lnTo>
                      <a:pt x="116" y="12"/>
                    </a:lnTo>
                    <a:close/>
                    <a:moveTo>
                      <a:pt x="278" y="10"/>
                    </a:moveTo>
                    <a:lnTo>
                      <a:pt x="278" y="10"/>
                    </a:lnTo>
                    <a:lnTo>
                      <a:pt x="270" y="8"/>
                    </a:lnTo>
                    <a:lnTo>
                      <a:pt x="270" y="6"/>
                    </a:lnTo>
                    <a:lnTo>
                      <a:pt x="270" y="6"/>
                    </a:lnTo>
                    <a:lnTo>
                      <a:pt x="280" y="8"/>
                    </a:lnTo>
                    <a:lnTo>
                      <a:pt x="278" y="10"/>
                    </a:lnTo>
                    <a:close/>
                    <a:moveTo>
                      <a:pt x="136" y="8"/>
                    </a:moveTo>
                    <a:lnTo>
                      <a:pt x="134" y="6"/>
                    </a:lnTo>
                    <a:lnTo>
                      <a:pt x="134" y="6"/>
                    </a:lnTo>
                    <a:lnTo>
                      <a:pt x="144" y="4"/>
                    </a:lnTo>
                    <a:lnTo>
                      <a:pt x="144" y="8"/>
                    </a:lnTo>
                    <a:lnTo>
                      <a:pt x="144" y="8"/>
                    </a:lnTo>
                    <a:lnTo>
                      <a:pt x="136" y="8"/>
                    </a:lnTo>
                    <a:close/>
                    <a:moveTo>
                      <a:pt x="260" y="8"/>
                    </a:moveTo>
                    <a:lnTo>
                      <a:pt x="260" y="8"/>
                    </a:lnTo>
                    <a:lnTo>
                      <a:pt x="250" y="6"/>
                    </a:lnTo>
                    <a:lnTo>
                      <a:pt x="250" y="4"/>
                    </a:lnTo>
                    <a:lnTo>
                      <a:pt x="250" y="4"/>
                    </a:lnTo>
                    <a:lnTo>
                      <a:pt x="260" y="4"/>
                    </a:lnTo>
                    <a:lnTo>
                      <a:pt x="260" y="8"/>
                    </a:lnTo>
                    <a:close/>
                    <a:moveTo>
                      <a:pt x="154" y="6"/>
                    </a:moveTo>
                    <a:lnTo>
                      <a:pt x="154" y="4"/>
                    </a:lnTo>
                    <a:lnTo>
                      <a:pt x="154" y="4"/>
                    </a:lnTo>
                    <a:lnTo>
                      <a:pt x="164" y="2"/>
                    </a:lnTo>
                    <a:lnTo>
                      <a:pt x="164" y="6"/>
                    </a:lnTo>
                    <a:lnTo>
                      <a:pt x="164" y="6"/>
                    </a:lnTo>
                    <a:lnTo>
                      <a:pt x="154" y="6"/>
                    </a:lnTo>
                    <a:close/>
                    <a:moveTo>
                      <a:pt x="240" y="6"/>
                    </a:moveTo>
                    <a:lnTo>
                      <a:pt x="240" y="6"/>
                    </a:lnTo>
                    <a:lnTo>
                      <a:pt x="232" y="4"/>
                    </a:lnTo>
                    <a:lnTo>
                      <a:pt x="232" y="2"/>
                    </a:lnTo>
                    <a:lnTo>
                      <a:pt x="232" y="2"/>
                    </a:lnTo>
                    <a:lnTo>
                      <a:pt x="242" y="2"/>
                    </a:lnTo>
                    <a:lnTo>
                      <a:pt x="240" y="6"/>
                    </a:lnTo>
                    <a:close/>
                    <a:moveTo>
                      <a:pt x="174" y="4"/>
                    </a:moveTo>
                    <a:lnTo>
                      <a:pt x="174" y="2"/>
                    </a:lnTo>
                    <a:lnTo>
                      <a:pt x="174" y="2"/>
                    </a:lnTo>
                    <a:lnTo>
                      <a:pt x="182" y="2"/>
                    </a:lnTo>
                    <a:lnTo>
                      <a:pt x="182" y="4"/>
                    </a:lnTo>
                    <a:lnTo>
                      <a:pt x="182" y="4"/>
                    </a:lnTo>
                    <a:lnTo>
                      <a:pt x="174" y="4"/>
                    </a:lnTo>
                    <a:close/>
                    <a:moveTo>
                      <a:pt x="222" y="4"/>
                    </a:moveTo>
                    <a:lnTo>
                      <a:pt x="222" y="4"/>
                    </a:lnTo>
                    <a:lnTo>
                      <a:pt x="212" y="4"/>
                    </a:lnTo>
                    <a:lnTo>
                      <a:pt x="212" y="2"/>
                    </a:lnTo>
                    <a:lnTo>
                      <a:pt x="212" y="2"/>
                    </a:lnTo>
                    <a:lnTo>
                      <a:pt x="222" y="2"/>
                    </a:lnTo>
                    <a:lnTo>
                      <a:pt x="222" y="4"/>
                    </a:lnTo>
                    <a:close/>
                    <a:moveTo>
                      <a:pt x="192" y="4"/>
                    </a:moveTo>
                    <a:lnTo>
                      <a:pt x="192" y="0"/>
                    </a:lnTo>
                    <a:lnTo>
                      <a:pt x="192" y="0"/>
                    </a:lnTo>
                    <a:lnTo>
                      <a:pt x="202" y="0"/>
                    </a:lnTo>
                    <a:lnTo>
                      <a:pt x="202" y="0"/>
                    </a:lnTo>
                    <a:lnTo>
                      <a:pt x="202" y="4"/>
                    </a:lnTo>
                    <a:lnTo>
                      <a:pt x="202" y="4"/>
                    </a:lnTo>
                    <a:lnTo>
                      <a:pt x="202" y="4"/>
                    </a:lnTo>
                    <a:lnTo>
                      <a:pt x="192" y="4"/>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110"/>
              <p:cNvSpPr>
                <a:spLocks/>
              </p:cNvSpPr>
              <p:nvPr/>
            </p:nvSpPr>
            <p:spPr bwMode="auto">
              <a:xfrm>
                <a:off x="6550025" y="6707188"/>
                <a:ext cx="15875" cy="3175"/>
              </a:xfrm>
              <a:custGeom>
                <a:avLst/>
                <a:gdLst>
                  <a:gd name="T0" fmla="*/ 0 w 10"/>
                  <a:gd name="T1" fmla="*/ 2 h 2"/>
                  <a:gd name="T2" fmla="*/ 0 w 10"/>
                  <a:gd name="T3" fmla="*/ 2 h 2"/>
                  <a:gd name="T4" fmla="*/ 0 w 10"/>
                  <a:gd name="T5" fmla="*/ 0 h 2"/>
                  <a:gd name="T6" fmla="*/ 0 w 10"/>
                  <a:gd name="T7" fmla="*/ 0 h 2"/>
                  <a:gd name="T8" fmla="*/ 0 w 10"/>
                  <a:gd name="T9" fmla="*/ 0 h 2"/>
                  <a:gd name="T10" fmla="*/ 10 w 10"/>
                  <a:gd name="T11" fmla="*/ 0 h 2"/>
                  <a:gd name="T12" fmla="*/ 10 w 10"/>
                  <a:gd name="T13" fmla="*/ 2 h 2"/>
                  <a:gd name="T14" fmla="*/ 10 w 10"/>
                  <a:gd name="T15" fmla="*/ 2 h 2"/>
                  <a:gd name="T16" fmla="*/ 0 w 10"/>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0" y="2"/>
                    </a:moveTo>
                    <a:lnTo>
                      <a:pt x="0" y="2"/>
                    </a:lnTo>
                    <a:lnTo>
                      <a:pt x="0" y="0"/>
                    </a:lnTo>
                    <a:lnTo>
                      <a:pt x="0" y="0"/>
                    </a:lnTo>
                    <a:lnTo>
                      <a:pt x="0" y="0"/>
                    </a:lnTo>
                    <a:lnTo>
                      <a:pt x="10" y="0"/>
                    </a:lnTo>
                    <a:lnTo>
                      <a:pt x="10" y="2"/>
                    </a:lnTo>
                    <a:lnTo>
                      <a:pt x="1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111"/>
              <p:cNvSpPr>
                <a:spLocks/>
              </p:cNvSpPr>
              <p:nvPr/>
            </p:nvSpPr>
            <p:spPr bwMode="auto">
              <a:xfrm>
                <a:off x="6518275" y="6707188"/>
                <a:ext cx="15875" cy="3175"/>
              </a:xfrm>
              <a:custGeom>
                <a:avLst/>
                <a:gdLst>
                  <a:gd name="T0" fmla="*/ 10 w 10"/>
                  <a:gd name="T1" fmla="*/ 2 h 2"/>
                  <a:gd name="T2" fmla="*/ 10 w 10"/>
                  <a:gd name="T3" fmla="*/ 2 h 2"/>
                  <a:gd name="T4" fmla="*/ 0 w 10"/>
                  <a:gd name="T5" fmla="*/ 2 h 2"/>
                  <a:gd name="T6" fmla="*/ 0 w 10"/>
                  <a:gd name="T7" fmla="*/ 0 h 2"/>
                  <a:gd name="T8" fmla="*/ 0 w 10"/>
                  <a:gd name="T9" fmla="*/ 0 h 2"/>
                  <a:gd name="T10" fmla="*/ 10 w 10"/>
                  <a:gd name="T11" fmla="*/ 0 h 2"/>
                  <a:gd name="T12" fmla="*/ 10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2"/>
                    </a:moveTo>
                    <a:lnTo>
                      <a:pt x="10" y="2"/>
                    </a:lnTo>
                    <a:lnTo>
                      <a:pt x="0" y="2"/>
                    </a:lnTo>
                    <a:lnTo>
                      <a:pt x="0" y="0"/>
                    </a:lnTo>
                    <a:lnTo>
                      <a:pt x="0" y="0"/>
                    </a:lnTo>
                    <a:lnTo>
                      <a:pt x="10" y="0"/>
                    </a:lnTo>
                    <a:lnTo>
                      <a:pt x="1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112"/>
              <p:cNvSpPr>
                <a:spLocks/>
              </p:cNvSpPr>
              <p:nvPr/>
            </p:nvSpPr>
            <p:spPr bwMode="auto">
              <a:xfrm>
                <a:off x="6581775" y="6704013"/>
                <a:ext cx="12700" cy="6350"/>
              </a:xfrm>
              <a:custGeom>
                <a:avLst/>
                <a:gdLst>
                  <a:gd name="T0" fmla="*/ 0 w 8"/>
                  <a:gd name="T1" fmla="*/ 4 h 4"/>
                  <a:gd name="T2" fmla="*/ 0 w 8"/>
                  <a:gd name="T3" fmla="*/ 2 h 4"/>
                  <a:gd name="T4" fmla="*/ 0 w 8"/>
                  <a:gd name="T5" fmla="*/ 2 h 4"/>
                  <a:gd name="T6" fmla="*/ 8 w 8"/>
                  <a:gd name="T7" fmla="*/ 0 h 4"/>
                  <a:gd name="T8" fmla="*/ 8 w 8"/>
                  <a:gd name="T9" fmla="*/ 4 h 4"/>
                  <a:gd name="T10" fmla="*/ 8 w 8"/>
                  <a:gd name="T11" fmla="*/ 4 h 4"/>
                  <a:gd name="T12" fmla="*/ 0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4"/>
                    </a:moveTo>
                    <a:lnTo>
                      <a:pt x="0" y="2"/>
                    </a:lnTo>
                    <a:lnTo>
                      <a:pt x="0" y="2"/>
                    </a:lnTo>
                    <a:lnTo>
                      <a:pt x="8" y="0"/>
                    </a:lnTo>
                    <a:lnTo>
                      <a:pt x="8" y="4"/>
                    </a:lnTo>
                    <a:lnTo>
                      <a:pt x="8"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113"/>
              <p:cNvSpPr>
                <a:spLocks/>
              </p:cNvSpPr>
              <p:nvPr/>
            </p:nvSpPr>
            <p:spPr bwMode="auto">
              <a:xfrm>
                <a:off x="6489700" y="6704013"/>
                <a:ext cx="15875" cy="6350"/>
              </a:xfrm>
              <a:custGeom>
                <a:avLst/>
                <a:gdLst>
                  <a:gd name="T0" fmla="*/ 8 w 10"/>
                  <a:gd name="T1" fmla="*/ 4 h 4"/>
                  <a:gd name="T2" fmla="*/ 8 w 10"/>
                  <a:gd name="T3" fmla="*/ 4 h 4"/>
                  <a:gd name="T4" fmla="*/ 0 w 10"/>
                  <a:gd name="T5" fmla="*/ 4 h 4"/>
                  <a:gd name="T6" fmla="*/ 0 w 10"/>
                  <a:gd name="T7" fmla="*/ 0 h 4"/>
                  <a:gd name="T8" fmla="*/ 0 w 10"/>
                  <a:gd name="T9" fmla="*/ 0 h 4"/>
                  <a:gd name="T10" fmla="*/ 10 w 10"/>
                  <a:gd name="T11" fmla="*/ 0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4"/>
                    </a:lnTo>
                    <a:lnTo>
                      <a:pt x="0" y="0"/>
                    </a:lnTo>
                    <a:lnTo>
                      <a:pt x="0" y="0"/>
                    </a:lnTo>
                    <a:lnTo>
                      <a:pt x="10" y="0"/>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114"/>
              <p:cNvSpPr>
                <a:spLocks/>
              </p:cNvSpPr>
              <p:nvPr/>
            </p:nvSpPr>
            <p:spPr bwMode="auto">
              <a:xfrm>
                <a:off x="6610350" y="6704013"/>
                <a:ext cx="15875" cy="6350"/>
              </a:xfrm>
              <a:custGeom>
                <a:avLst/>
                <a:gdLst>
                  <a:gd name="T0" fmla="*/ 0 w 10"/>
                  <a:gd name="T1" fmla="*/ 4 h 4"/>
                  <a:gd name="T2" fmla="*/ 0 w 10"/>
                  <a:gd name="T3" fmla="*/ 0 h 4"/>
                  <a:gd name="T4" fmla="*/ 0 w 10"/>
                  <a:gd name="T5" fmla="*/ 0 h 4"/>
                  <a:gd name="T6" fmla="*/ 10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0"/>
                    </a:lnTo>
                    <a:lnTo>
                      <a:pt x="0" y="0"/>
                    </a:lnTo>
                    <a:lnTo>
                      <a:pt x="10"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115"/>
              <p:cNvSpPr>
                <a:spLocks/>
              </p:cNvSpPr>
              <p:nvPr/>
            </p:nvSpPr>
            <p:spPr bwMode="auto">
              <a:xfrm>
                <a:off x="6457950" y="6700838"/>
                <a:ext cx="15875" cy="6350"/>
              </a:xfrm>
              <a:custGeom>
                <a:avLst/>
                <a:gdLst>
                  <a:gd name="T0" fmla="*/ 10 w 10"/>
                  <a:gd name="T1" fmla="*/ 4 h 4"/>
                  <a:gd name="T2" fmla="*/ 10 w 10"/>
                  <a:gd name="T3" fmla="*/ 4 h 4"/>
                  <a:gd name="T4" fmla="*/ 0 w 10"/>
                  <a:gd name="T5" fmla="*/ 4 h 4"/>
                  <a:gd name="T6" fmla="*/ 0 w 10"/>
                  <a:gd name="T7" fmla="*/ 0 h 4"/>
                  <a:gd name="T8" fmla="*/ 0 w 10"/>
                  <a:gd name="T9" fmla="*/ 0 h 4"/>
                  <a:gd name="T10" fmla="*/ 10 w 10"/>
                  <a:gd name="T11" fmla="*/ 2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4"/>
                    </a:lnTo>
                    <a:lnTo>
                      <a:pt x="0" y="0"/>
                    </a:lnTo>
                    <a:lnTo>
                      <a:pt x="0" y="0"/>
                    </a:lnTo>
                    <a:lnTo>
                      <a:pt x="10" y="2"/>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116"/>
              <p:cNvSpPr>
                <a:spLocks/>
              </p:cNvSpPr>
              <p:nvPr/>
            </p:nvSpPr>
            <p:spPr bwMode="auto">
              <a:xfrm>
                <a:off x="6642100" y="6700838"/>
                <a:ext cx="15875" cy="6350"/>
              </a:xfrm>
              <a:custGeom>
                <a:avLst/>
                <a:gdLst>
                  <a:gd name="T0" fmla="*/ 0 w 10"/>
                  <a:gd name="T1" fmla="*/ 4 h 4"/>
                  <a:gd name="T2" fmla="*/ 0 w 10"/>
                  <a:gd name="T3" fmla="*/ 0 h 4"/>
                  <a:gd name="T4" fmla="*/ 0 w 10"/>
                  <a:gd name="T5" fmla="*/ 0 h 4"/>
                  <a:gd name="T6" fmla="*/ 8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0"/>
                    </a:lnTo>
                    <a:lnTo>
                      <a:pt x="0" y="0"/>
                    </a:lnTo>
                    <a:lnTo>
                      <a:pt x="8"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117"/>
              <p:cNvSpPr>
                <a:spLocks/>
              </p:cNvSpPr>
              <p:nvPr/>
            </p:nvSpPr>
            <p:spPr bwMode="auto">
              <a:xfrm>
                <a:off x="6429375" y="6697663"/>
                <a:ext cx="15875" cy="6350"/>
              </a:xfrm>
              <a:custGeom>
                <a:avLst/>
                <a:gdLst>
                  <a:gd name="T0" fmla="*/ 8 w 10"/>
                  <a:gd name="T1" fmla="*/ 4 h 4"/>
                  <a:gd name="T2" fmla="*/ 8 w 10"/>
                  <a:gd name="T3" fmla="*/ 4 h 4"/>
                  <a:gd name="T4" fmla="*/ 0 w 10"/>
                  <a:gd name="T5" fmla="*/ 2 h 4"/>
                  <a:gd name="T6" fmla="*/ 0 w 10"/>
                  <a:gd name="T7" fmla="*/ 0 h 4"/>
                  <a:gd name="T8" fmla="*/ 0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2"/>
                    </a:lnTo>
                    <a:lnTo>
                      <a:pt x="0" y="0"/>
                    </a:lnTo>
                    <a:lnTo>
                      <a:pt x="0" y="0"/>
                    </a:lnTo>
                    <a:lnTo>
                      <a:pt x="10" y="2"/>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118"/>
              <p:cNvSpPr>
                <a:spLocks/>
              </p:cNvSpPr>
              <p:nvPr/>
            </p:nvSpPr>
            <p:spPr bwMode="auto">
              <a:xfrm>
                <a:off x="6670675" y="6694488"/>
                <a:ext cx="15875" cy="6350"/>
              </a:xfrm>
              <a:custGeom>
                <a:avLst/>
                <a:gdLst>
                  <a:gd name="T0" fmla="*/ 0 w 10"/>
                  <a:gd name="T1" fmla="*/ 4 h 4"/>
                  <a:gd name="T2" fmla="*/ 0 w 10"/>
                  <a:gd name="T3" fmla="*/ 2 h 4"/>
                  <a:gd name="T4" fmla="*/ 0 w 10"/>
                  <a:gd name="T5" fmla="*/ 2 h 4"/>
                  <a:gd name="T6" fmla="*/ 10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2"/>
                    </a:lnTo>
                    <a:lnTo>
                      <a:pt x="0" y="2"/>
                    </a:lnTo>
                    <a:lnTo>
                      <a:pt x="10"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119"/>
              <p:cNvSpPr>
                <a:spLocks/>
              </p:cNvSpPr>
              <p:nvPr/>
            </p:nvSpPr>
            <p:spPr bwMode="auto">
              <a:xfrm>
                <a:off x="6397625" y="6691313"/>
                <a:ext cx="15875" cy="6350"/>
              </a:xfrm>
              <a:custGeom>
                <a:avLst/>
                <a:gdLst>
                  <a:gd name="T0" fmla="*/ 10 w 10"/>
                  <a:gd name="T1" fmla="*/ 4 h 4"/>
                  <a:gd name="T2" fmla="*/ 10 w 10"/>
                  <a:gd name="T3" fmla="*/ 4 h 4"/>
                  <a:gd name="T4" fmla="*/ 0 w 10"/>
                  <a:gd name="T5" fmla="*/ 2 h 4"/>
                  <a:gd name="T6" fmla="*/ 0 w 10"/>
                  <a:gd name="T7" fmla="*/ 0 h 4"/>
                  <a:gd name="T8" fmla="*/ 0 w 10"/>
                  <a:gd name="T9" fmla="*/ 0 h 4"/>
                  <a:gd name="T10" fmla="*/ 10 w 10"/>
                  <a:gd name="T11" fmla="*/ 2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2"/>
                    </a:lnTo>
                    <a:lnTo>
                      <a:pt x="0" y="0"/>
                    </a:lnTo>
                    <a:lnTo>
                      <a:pt x="0" y="0"/>
                    </a:lnTo>
                    <a:lnTo>
                      <a:pt x="10" y="2"/>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120"/>
              <p:cNvSpPr>
                <a:spLocks/>
              </p:cNvSpPr>
              <p:nvPr/>
            </p:nvSpPr>
            <p:spPr bwMode="auto">
              <a:xfrm>
                <a:off x="6702425" y="6688138"/>
                <a:ext cx="15875" cy="9525"/>
              </a:xfrm>
              <a:custGeom>
                <a:avLst/>
                <a:gdLst>
                  <a:gd name="T0" fmla="*/ 0 w 10"/>
                  <a:gd name="T1" fmla="*/ 6 h 6"/>
                  <a:gd name="T2" fmla="*/ 0 w 10"/>
                  <a:gd name="T3" fmla="*/ 2 h 6"/>
                  <a:gd name="T4" fmla="*/ 0 w 10"/>
                  <a:gd name="T5" fmla="*/ 2 h 6"/>
                  <a:gd name="T6" fmla="*/ 8 w 10"/>
                  <a:gd name="T7" fmla="*/ 0 h 6"/>
                  <a:gd name="T8" fmla="*/ 10 w 10"/>
                  <a:gd name="T9" fmla="*/ 2 h 6"/>
                  <a:gd name="T10" fmla="*/ 10 w 10"/>
                  <a:gd name="T11" fmla="*/ 2 h 6"/>
                  <a:gd name="T12" fmla="*/ 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0" y="6"/>
                    </a:moveTo>
                    <a:lnTo>
                      <a:pt x="0" y="2"/>
                    </a:lnTo>
                    <a:lnTo>
                      <a:pt x="0" y="2"/>
                    </a:lnTo>
                    <a:lnTo>
                      <a:pt x="8" y="0"/>
                    </a:lnTo>
                    <a:lnTo>
                      <a:pt x="10" y="2"/>
                    </a:lnTo>
                    <a:lnTo>
                      <a:pt x="10" y="2"/>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121"/>
              <p:cNvSpPr>
                <a:spLocks/>
              </p:cNvSpPr>
              <p:nvPr/>
            </p:nvSpPr>
            <p:spPr bwMode="auto">
              <a:xfrm>
                <a:off x="6369050" y="6684963"/>
                <a:ext cx="15875" cy="6350"/>
              </a:xfrm>
              <a:custGeom>
                <a:avLst/>
                <a:gdLst>
                  <a:gd name="T0" fmla="*/ 8 w 10"/>
                  <a:gd name="T1" fmla="*/ 4 h 4"/>
                  <a:gd name="T2" fmla="*/ 8 w 10"/>
                  <a:gd name="T3" fmla="*/ 4 h 4"/>
                  <a:gd name="T4" fmla="*/ 0 w 10"/>
                  <a:gd name="T5" fmla="*/ 2 h 4"/>
                  <a:gd name="T6" fmla="*/ 0 w 10"/>
                  <a:gd name="T7" fmla="*/ 0 h 4"/>
                  <a:gd name="T8" fmla="*/ 0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2"/>
                    </a:lnTo>
                    <a:lnTo>
                      <a:pt x="0" y="0"/>
                    </a:lnTo>
                    <a:lnTo>
                      <a:pt x="0" y="0"/>
                    </a:lnTo>
                    <a:lnTo>
                      <a:pt x="10" y="2"/>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122"/>
              <p:cNvSpPr>
                <a:spLocks/>
              </p:cNvSpPr>
              <p:nvPr/>
            </p:nvSpPr>
            <p:spPr bwMode="auto">
              <a:xfrm>
                <a:off x="6731000" y="6678613"/>
                <a:ext cx="15875" cy="9525"/>
              </a:xfrm>
              <a:custGeom>
                <a:avLst/>
                <a:gdLst>
                  <a:gd name="T0" fmla="*/ 0 w 10"/>
                  <a:gd name="T1" fmla="*/ 6 h 6"/>
                  <a:gd name="T2" fmla="*/ 0 w 10"/>
                  <a:gd name="T3" fmla="*/ 4 h 6"/>
                  <a:gd name="T4" fmla="*/ 0 w 10"/>
                  <a:gd name="T5" fmla="*/ 4 h 6"/>
                  <a:gd name="T6" fmla="*/ 8 w 10"/>
                  <a:gd name="T7" fmla="*/ 0 h 6"/>
                  <a:gd name="T8" fmla="*/ 10 w 10"/>
                  <a:gd name="T9" fmla="*/ 4 h 6"/>
                  <a:gd name="T10" fmla="*/ 10 w 10"/>
                  <a:gd name="T11" fmla="*/ 4 h 6"/>
                  <a:gd name="T12" fmla="*/ 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0" y="6"/>
                    </a:moveTo>
                    <a:lnTo>
                      <a:pt x="0" y="4"/>
                    </a:lnTo>
                    <a:lnTo>
                      <a:pt x="0" y="4"/>
                    </a:lnTo>
                    <a:lnTo>
                      <a:pt x="8" y="0"/>
                    </a:lnTo>
                    <a:lnTo>
                      <a:pt x="10" y="4"/>
                    </a:lnTo>
                    <a:lnTo>
                      <a:pt x="10" y="4"/>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123"/>
              <p:cNvSpPr>
                <a:spLocks/>
              </p:cNvSpPr>
              <p:nvPr/>
            </p:nvSpPr>
            <p:spPr bwMode="auto">
              <a:xfrm>
                <a:off x="6337300" y="6675438"/>
                <a:ext cx="19050" cy="9525"/>
              </a:xfrm>
              <a:custGeom>
                <a:avLst/>
                <a:gdLst>
                  <a:gd name="T0" fmla="*/ 10 w 12"/>
                  <a:gd name="T1" fmla="*/ 6 h 6"/>
                  <a:gd name="T2" fmla="*/ 10 w 12"/>
                  <a:gd name="T3" fmla="*/ 6 h 6"/>
                  <a:gd name="T4" fmla="*/ 0 w 12"/>
                  <a:gd name="T5" fmla="*/ 2 h 6"/>
                  <a:gd name="T6" fmla="*/ 2 w 12"/>
                  <a:gd name="T7" fmla="*/ 0 h 6"/>
                  <a:gd name="T8" fmla="*/ 2 w 12"/>
                  <a:gd name="T9" fmla="*/ 0 h 6"/>
                  <a:gd name="T10" fmla="*/ 12 w 12"/>
                  <a:gd name="T11" fmla="*/ 2 h 6"/>
                  <a:gd name="T12" fmla="*/ 10 w 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10" y="6"/>
                    </a:moveTo>
                    <a:lnTo>
                      <a:pt x="10" y="6"/>
                    </a:lnTo>
                    <a:lnTo>
                      <a:pt x="0" y="2"/>
                    </a:lnTo>
                    <a:lnTo>
                      <a:pt x="2" y="0"/>
                    </a:lnTo>
                    <a:lnTo>
                      <a:pt x="2" y="0"/>
                    </a:lnTo>
                    <a:lnTo>
                      <a:pt x="12" y="2"/>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124"/>
              <p:cNvSpPr>
                <a:spLocks/>
              </p:cNvSpPr>
              <p:nvPr/>
            </p:nvSpPr>
            <p:spPr bwMode="auto">
              <a:xfrm>
                <a:off x="6759575" y="6669088"/>
                <a:ext cx="15875" cy="9525"/>
              </a:xfrm>
              <a:custGeom>
                <a:avLst/>
                <a:gdLst>
                  <a:gd name="T0" fmla="*/ 0 w 10"/>
                  <a:gd name="T1" fmla="*/ 6 h 6"/>
                  <a:gd name="T2" fmla="*/ 0 w 10"/>
                  <a:gd name="T3" fmla="*/ 4 h 6"/>
                  <a:gd name="T4" fmla="*/ 0 w 10"/>
                  <a:gd name="T5" fmla="*/ 4 h 6"/>
                  <a:gd name="T6" fmla="*/ 8 w 10"/>
                  <a:gd name="T7" fmla="*/ 0 h 6"/>
                  <a:gd name="T8" fmla="*/ 10 w 10"/>
                  <a:gd name="T9" fmla="*/ 2 h 6"/>
                  <a:gd name="T10" fmla="*/ 10 w 10"/>
                  <a:gd name="T11" fmla="*/ 2 h 6"/>
                  <a:gd name="T12" fmla="*/ 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0" y="6"/>
                    </a:moveTo>
                    <a:lnTo>
                      <a:pt x="0" y="4"/>
                    </a:lnTo>
                    <a:lnTo>
                      <a:pt x="0" y="4"/>
                    </a:lnTo>
                    <a:lnTo>
                      <a:pt x="8" y="0"/>
                    </a:lnTo>
                    <a:lnTo>
                      <a:pt x="10" y="2"/>
                    </a:lnTo>
                    <a:lnTo>
                      <a:pt x="10" y="2"/>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125"/>
              <p:cNvSpPr>
                <a:spLocks/>
              </p:cNvSpPr>
              <p:nvPr/>
            </p:nvSpPr>
            <p:spPr bwMode="auto">
              <a:xfrm>
                <a:off x="6308725" y="6662738"/>
                <a:ext cx="19050" cy="9525"/>
              </a:xfrm>
              <a:custGeom>
                <a:avLst/>
                <a:gdLst>
                  <a:gd name="T0" fmla="*/ 10 w 12"/>
                  <a:gd name="T1" fmla="*/ 6 h 6"/>
                  <a:gd name="T2" fmla="*/ 10 w 12"/>
                  <a:gd name="T3" fmla="*/ 6 h 6"/>
                  <a:gd name="T4" fmla="*/ 0 w 12"/>
                  <a:gd name="T5" fmla="*/ 2 h 6"/>
                  <a:gd name="T6" fmla="*/ 2 w 12"/>
                  <a:gd name="T7" fmla="*/ 0 h 6"/>
                  <a:gd name="T8" fmla="*/ 2 w 12"/>
                  <a:gd name="T9" fmla="*/ 0 h 6"/>
                  <a:gd name="T10" fmla="*/ 12 w 12"/>
                  <a:gd name="T11" fmla="*/ 4 h 6"/>
                  <a:gd name="T12" fmla="*/ 10 w 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10" y="6"/>
                    </a:moveTo>
                    <a:lnTo>
                      <a:pt x="10" y="6"/>
                    </a:lnTo>
                    <a:lnTo>
                      <a:pt x="0" y="2"/>
                    </a:lnTo>
                    <a:lnTo>
                      <a:pt x="2" y="0"/>
                    </a:lnTo>
                    <a:lnTo>
                      <a:pt x="2" y="0"/>
                    </a:lnTo>
                    <a:lnTo>
                      <a:pt x="12" y="4"/>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126"/>
              <p:cNvSpPr>
                <a:spLocks/>
              </p:cNvSpPr>
              <p:nvPr/>
            </p:nvSpPr>
            <p:spPr bwMode="auto">
              <a:xfrm>
                <a:off x="6788150" y="6656388"/>
                <a:ext cx="15875" cy="12700"/>
              </a:xfrm>
              <a:custGeom>
                <a:avLst/>
                <a:gdLst>
                  <a:gd name="T0" fmla="*/ 0 w 10"/>
                  <a:gd name="T1" fmla="*/ 8 h 8"/>
                  <a:gd name="T2" fmla="*/ 0 w 10"/>
                  <a:gd name="T3" fmla="*/ 4 h 8"/>
                  <a:gd name="T4" fmla="*/ 0 w 10"/>
                  <a:gd name="T5" fmla="*/ 4 h 8"/>
                  <a:gd name="T6" fmla="*/ 8 w 10"/>
                  <a:gd name="T7" fmla="*/ 0 h 8"/>
                  <a:gd name="T8" fmla="*/ 10 w 10"/>
                  <a:gd name="T9" fmla="*/ 2 h 8"/>
                  <a:gd name="T10" fmla="*/ 10 w 10"/>
                  <a:gd name="T11" fmla="*/ 2 h 8"/>
                  <a:gd name="T12" fmla="*/ 0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0" y="8"/>
                    </a:moveTo>
                    <a:lnTo>
                      <a:pt x="0" y="4"/>
                    </a:lnTo>
                    <a:lnTo>
                      <a:pt x="0" y="4"/>
                    </a:lnTo>
                    <a:lnTo>
                      <a:pt x="8" y="0"/>
                    </a:lnTo>
                    <a:lnTo>
                      <a:pt x="10" y="2"/>
                    </a:lnTo>
                    <a:lnTo>
                      <a:pt x="10" y="2"/>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127"/>
              <p:cNvSpPr>
                <a:spLocks/>
              </p:cNvSpPr>
              <p:nvPr/>
            </p:nvSpPr>
            <p:spPr bwMode="auto">
              <a:xfrm>
                <a:off x="6283325" y="6650038"/>
                <a:ext cx="15875" cy="9525"/>
              </a:xfrm>
              <a:custGeom>
                <a:avLst/>
                <a:gdLst>
                  <a:gd name="T0" fmla="*/ 8 w 10"/>
                  <a:gd name="T1" fmla="*/ 6 h 6"/>
                  <a:gd name="T2" fmla="*/ 8 w 10"/>
                  <a:gd name="T3" fmla="*/ 6 h 6"/>
                  <a:gd name="T4" fmla="*/ 0 w 10"/>
                  <a:gd name="T5" fmla="*/ 2 h 6"/>
                  <a:gd name="T6" fmla="*/ 2 w 10"/>
                  <a:gd name="T7" fmla="*/ 0 h 6"/>
                  <a:gd name="T8" fmla="*/ 2 w 10"/>
                  <a:gd name="T9" fmla="*/ 0 h 6"/>
                  <a:gd name="T10" fmla="*/ 10 w 10"/>
                  <a:gd name="T11" fmla="*/ 4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2"/>
                    </a:lnTo>
                    <a:lnTo>
                      <a:pt x="2" y="0"/>
                    </a:lnTo>
                    <a:lnTo>
                      <a:pt x="2" y="0"/>
                    </a:lnTo>
                    <a:lnTo>
                      <a:pt x="10" y="4"/>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128"/>
              <p:cNvSpPr>
                <a:spLocks/>
              </p:cNvSpPr>
              <p:nvPr/>
            </p:nvSpPr>
            <p:spPr bwMode="auto">
              <a:xfrm>
                <a:off x="6813550" y="6640513"/>
                <a:ext cx="15875" cy="12700"/>
              </a:xfrm>
              <a:custGeom>
                <a:avLst/>
                <a:gdLst>
                  <a:gd name="T0" fmla="*/ 2 w 10"/>
                  <a:gd name="T1" fmla="*/ 8 h 8"/>
                  <a:gd name="T2" fmla="*/ 0 w 10"/>
                  <a:gd name="T3" fmla="*/ 6 h 8"/>
                  <a:gd name="T4" fmla="*/ 0 w 10"/>
                  <a:gd name="T5" fmla="*/ 6 h 8"/>
                  <a:gd name="T6" fmla="*/ 8 w 10"/>
                  <a:gd name="T7" fmla="*/ 0 h 8"/>
                  <a:gd name="T8" fmla="*/ 10 w 10"/>
                  <a:gd name="T9" fmla="*/ 2 h 8"/>
                  <a:gd name="T10" fmla="*/ 10 w 10"/>
                  <a:gd name="T11" fmla="*/ 2 h 8"/>
                  <a:gd name="T12" fmla="*/ 2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2" y="8"/>
                    </a:moveTo>
                    <a:lnTo>
                      <a:pt x="0" y="6"/>
                    </a:lnTo>
                    <a:lnTo>
                      <a:pt x="0" y="6"/>
                    </a:lnTo>
                    <a:lnTo>
                      <a:pt x="8" y="0"/>
                    </a:lnTo>
                    <a:lnTo>
                      <a:pt x="10" y="2"/>
                    </a:lnTo>
                    <a:lnTo>
                      <a:pt x="10" y="2"/>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129"/>
              <p:cNvSpPr>
                <a:spLocks/>
              </p:cNvSpPr>
              <p:nvPr/>
            </p:nvSpPr>
            <p:spPr bwMode="auto">
              <a:xfrm>
                <a:off x="6257925" y="6630988"/>
                <a:ext cx="15875" cy="12700"/>
              </a:xfrm>
              <a:custGeom>
                <a:avLst/>
                <a:gdLst>
                  <a:gd name="T0" fmla="*/ 8 w 10"/>
                  <a:gd name="T1" fmla="*/ 8 h 8"/>
                  <a:gd name="T2" fmla="*/ 8 w 10"/>
                  <a:gd name="T3" fmla="*/ 8 h 8"/>
                  <a:gd name="T4" fmla="*/ 0 w 10"/>
                  <a:gd name="T5" fmla="*/ 2 h 8"/>
                  <a:gd name="T6" fmla="*/ 2 w 10"/>
                  <a:gd name="T7" fmla="*/ 0 h 8"/>
                  <a:gd name="T8" fmla="*/ 2 w 10"/>
                  <a:gd name="T9" fmla="*/ 0 h 8"/>
                  <a:gd name="T10" fmla="*/ 10 w 10"/>
                  <a:gd name="T11" fmla="*/ 6 h 8"/>
                  <a:gd name="T12" fmla="*/ 8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8" y="8"/>
                    </a:moveTo>
                    <a:lnTo>
                      <a:pt x="8" y="8"/>
                    </a:lnTo>
                    <a:lnTo>
                      <a:pt x="0" y="2"/>
                    </a:lnTo>
                    <a:lnTo>
                      <a:pt x="2" y="0"/>
                    </a:lnTo>
                    <a:lnTo>
                      <a:pt x="2" y="0"/>
                    </a:lnTo>
                    <a:lnTo>
                      <a:pt x="10" y="6"/>
                    </a:lnTo>
                    <a:lnTo>
                      <a:pt x="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130"/>
              <p:cNvSpPr>
                <a:spLocks/>
              </p:cNvSpPr>
              <p:nvPr/>
            </p:nvSpPr>
            <p:spPr bwMode="auto">
              <a:xfrm>
                <a:off x="6838950" y="6621463"/>
                <a:ext cx="12700" cy="12700"/>
              </a:xfrm>
              <a:custGeom>
                <a:avLst/>
                <a:gdLst>
                  <a:gd name="T0" fmla="*/ 2 w 8"/>
                  <a:gd name="T1" fmla="*/ 8 h 8"/>
                  <a:gd name="T2" fmla="*/ 0 w 8"/>
                  <a:gd name="T3" fmla="*/ 6 h 8"/>
                  <a:gd name="T4" fmla="*/ 0 w 8"/>
                  <a:gd name="T5" fmla="*/ 6 h 8"/>
                  <a:gd name="T6" fmla="*/ 6 w 8"/>
                  <a:gd name="T7" fmla="*/ 0 h 8"/>
                  <a:gd name="T8" fmla="*/ 8 w 8"/>
                  <a:gd name="T9" fmla="*/ 2 h 8"/>
                  <a:gd name="T10" fmla="*/ 8 w 8"/>
                  <a:gd name="T11" fmla="*/ 2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lnTo>
                      <a:pt x="0" y="6"/>
                    </a:lnTo>
                    <a:lnTo>
                      <a:pt x="0" y="6"/>
                    </a:lnTo>
                    <a:lnTo>
                      <a:pt x="6" y="0"/>
                    </a:lnTo>
                    <a:lnTo>
                      <a:pt x="8" y="2"/>
                    </a:lnTo>
                    <a:lnTo>
                      <a:pt x="8" y="2"/>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131"/>
              <p:cNvSpPr>
                <a:spLocks/>
              </p:cNvSpPr>
              <p:nvPr/>
            </p:nvSpPr>
            <p:spPr bwMode="auto">
              <a:xfrm>
                <a:off x="6238875" y="6608763"/>
                <a:ext cx="12700" cy="15875"/>
              </a:xfrm>
              <a:custGeom>
                <a:avLst/>
                <a:gdLst>
                  <a:gd name="T0" fmla="*/ 6 w 8"/>
                  <a:gd name="T1" fmla="*/ 10 h 10"/>
                  <a:gd name="T2" fmla="*/ 6 w 8"/>
                  <a:gd name="T3" fmla="*/ 10 h 10"/>
                  <a:gd name="T4" fmla="*/ 0 w 8"/>
                  <a:gd name="T5" fmla="*/ 0 h 10"/>
                  <a:gd name="T6" fmla="*/ 2 w 8"/>
                  <a:gd name="T7" fmla="*/ 0 h 10"/>
                  <a:gd name="T8" fmla="*/ 2 w 8"/>
                  <a:gd name="T9" fmla="*/ 0 h 10"/>
                  <a:gd name="T10" fmla="*/ 8 w 8"/>
                  <a:gd name="T11" fmla="*/ 6 h 10"/>
                  <a:gd name="T12" fmla="*/ 6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6" y="10"/>
                    </a:moveTo>
                    <a:lnTo>
                      <a:pt x="6" y="10"/>
                    </a:lnTo>
                    <a:lnTo>
                      <a:pt x="0" y="0"/>
                    </a:lnTo>
                    <a:lnTo>
                      <a:pt x="2" y="0"/>
                    </a:lnTo>
                    <a:lnTo>
                      <a:pt x="2" y="0"/>
                    </a:lnTo>
                    <a:lnTo>
                      <a:pt x="8" y="6"/>
                    </a:lnTo>
                    <a:lnTo>
                      <a:pt x="6"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132"/>
              <p:cNvSpPr>
                <a:spLocks/>
              </p:cNvSpPr>
              <p:nvPr/>
            </p:nvSpPr>
            <p:spPr bwMode="auto">
              <a:xfrm>
                <a:off x="6858000" y="6596063"/>
                <a:ext cx="9525" cy="15875"/>
              </a:xfrm>
              <a:custGeom>
                <a:avLst/>
                <a:gdLst>
                  <a:gd name="T0" fmla="*/ 2 w 6"/>
                  <a:gd name="T1" fmla="*/ 10 h 10"/>
                  <a:gd name="T2" fmla="*/ 0 w 6"/>
                  <a:gd name="T3" fmla="*/ 8 h 10"/>
                  <a:gd name="T4" fmla="*/ 0 w 6"/>
                  <a:gd name="T5" fmla="*/ 8 h 10"/>
                  <a:gd name="T6" fmla="*/ 4 w 6"/>
                  <a:gd name="T7" fmla="*/ 0 h 10"/>
                  <a:gd name="T8" fmla="*/ 6 w 6"/>
                  <a:gd name="T9" fmla="*/ 0 h 10"/>
                  <a:gd name="T10" fmla="*/ 6 w 6"/>
                  <a:gd name="T11" fmla="*/ 0 h 10"/>
                  <a:gd name="T12" fmla="*/ 2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2" y="10"/>
                    </a:moveTo>
                    <a:lnTo>
                      <a:pt x="0" y="8"/>
                    </a:lnTo>
                    <a:lnTo>
                      <a:pt x="0" y="8"/>
                    </a:lnTo>
                    <a:lnTo>
                      <a:pt x="4" y="0"/>
                    </a:lnTo>
                    <a:lnTo>
                      <a:pt x="6" y="0"/>
                    </a:lnTo>
                    <a:lnTo>
                      <a:pt x="6" y="0"/>
                    </a:lnTo>
                    <a:lnTo>
                      <a:pt x="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133"/>
              <p:cNvSpPr>
                <a:spLocks/>
              </p:cNvSpPr>
              <p:nvPr/>
            </p:nvSpPr>
            <p:spPr bwMode="auto">
              <a:xfrm>
                <a:off x="6229350" y="6580188"/>
                <a:ext cx="9525" cy="15875"/>
              </a:xfrm>
              <a:custGeom>
                <a:avLst/>
                <a:gdLst>
                  <a:gd name="T0" fmla="*/ 2 w 6"/>
                  <a:gd name="T1" fmla="*/ 10 h 10"/>
                  <a:gd name="T2" fmla="*/ 2 w 6"/>
                  <a:gd name="T3" fmla="*/ 10 h 10"/>
                  <a:gd name="T4" fmla="*/ 0 w 6"/>
                  <a:gd name="T5" fmla="*/ 0 h 10"/>
                  <a:gd name="T6" fmla="*/ 4 w 6"/>
                  <a:gd name="T7" fmla="*/ 0 h 10"/>
                  <a:gd name="T8" fmla="*/ 4 w 6"/>
                  <a:gd name="T9" fmla="*/ 0 h 10"/>
                  <a:gd name="T10" fmla="*/ 4 w 6"/>
                  <a:gd name="T11" fmla="*/ 0 h 10"/>
                  <a:gd name="T12" fmla="*/ 6 w 6"/>
                  <a:gd name="T13" fmla="*/ 8 h 10"/>
                  <a:gd name="T14" fmla="*/ 2 w 6"/>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2" y="10"/>
                    </a:moveTo>
                    <a:lnTo>
                      <a:pt x="2" y="10"/>
                    </a:lnTo>
                    <a:lnTo>
                      <a:pt x="0" y="0"/>
                    </a:lnTo>
                    <a:lnTo>
                      <a:pt x="4" y="0"/>
                    </a:lnTo>
                    <a:lnTo>
                      <a:pt x="4" y="0"/>
                    </a:lnTo>
                    <a:lnTo>
                      <a:pt x="4" y="0"/>
                    </a:lnTo>
                    <a:lnTo>
                      <a:pt x="6" y="8"/>
                    </a:lnTo>
                    <a:lnTo>
                      <a:pt x="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134"/>
              <p:cNvSpPr>
                <a:spLocks/>
              </p:cNvSpPr>
              <p:nvPr/>
            </p:nvSpPr>
            <p:spPr bwMode="auto">
              <a:xfrm>
                <a:off x="6864350" y="6564313"/>
                <a:ext cx="6350" cy="15875"/>
              </a:xfrm>
              <a:custGeom>
                <a:avLst/>
                <a:gdLst>
                  <a:gd name="T0" fmla="*/ 4 w 4"/>
                  <a:gd name="T1" fmla="*/ 10 h 10"/>
                  <a:gd name="T2" fmla="*/ 0 w 4"/>
                  <a:gd name="T3" fmla="*/ 10 h 10"/>
                  <a:gd name="T4" fmla="*/ 2 w 4"/>
                  <a:gd name="T5" fmla="*/ 10 h 10"/>
                  <a:gd name="T6" fmla="*/ 0 w 4"/>
                  <a:gd name="T7" fmla="*/ 10 h 10"/>
                  <a:gd name="T8" fmla="*/ 0 w 4"/>
                  <a:gd name="T9" fmla="*/ 10 h 10"/>
                  <a:gd name="T10" fmla="*/ 0 w 4"/>
                  <a:gd name="T11" fmla="*/ 2 h 10"/>
                  <a:gd name="T12" fmla="*/ 2 w 4"/>
                  <a:gd name="T13" fmla="*/ 0 h 10"/>
                  <a:gd name="T14" fmla="*/ 2 w 4"/>
                  <a:gd name="T15" fmla="*/ 0 h 10"/>
                  <a:gd name="T16" fmla="*/ 4 w 4"/>
                  <a:gd name="T17" fmla="*/ 10 h 10"/>
                  <a:gd name="T18" fmla="*/ 4 w 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4" y="10"/>
                    </a:moveTo>
                    <a:lnTo>
                      <a:pt x="0" y="10"/>
                    </a:lnTo>
                    <a:lnTo>
                      <a:pt x="2" y="10"/>
                    </a:lnTo>
                    <a:lnTo>
                      <a:pt x="0" y="10"/>
                    </a:lnTo>
                    <a:lnTo>
                      <a:pt x="0" y="10"/>
                    </a:lnTo>
                    <a:lnTo>
                      <a:pt x="0" y="2"/>
                    </a:lnTo>
                    <a:lnTo>
                      <a:pt x="2" y="0"/>
                    </a:lnTo>
                    <a:lnTo>
                      <a:pt x="2" y="0"/>
                    </a:lnTo>
                    <a:lnTo>
                      <a:pt x="4" y="10"/>
                    </a:lnTo>
                    <a:lnTo>
                      <a:pt x="4"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135"/>
              <p:cNvSpPr>
                <a:spLocks/>
              </p:cNvSpPr>
              <p:nvPr/>
            </p:nvSpPr>
            <p:spPr bwMode="auto">
              <a:xfrm>
                <a:off x="6232525" y="6548438"/>
                <a:ext cx="9525" cy="15875"/>
              </a:xfrm>
              <a:custGeom>
                <a:avLst/>
                <a:gdLst>
                  <a:gd name="T0" fmla="*/ 4 w 6"/>
                  <a:gd name="T1" fmla="*/ 10 h 10"/>
                  <a:gd name="T2" fmla="*/ 0 w 6"/>
                  <a:gd name="T3" fmla="*/ 10 h 10"/>
                  <a:gd name="T4" fmla="*/ 0 w 6"/>
                  <a:gd name="T5" fmla="*/ 10 h 10"/>
                  <a:gd name="T6" fmla="*/ 4 w 6"/>
                  <a:gd name="T7" fmla="*/ 0 h 10"/>
                  <a:gd name="T8" fmla="*/ 6 w 6"/>
                  <a:gd name="T9" fmla="*/ 2 h 10"/>
                  <a:gd name="T10" fmla="*/ 6 w 6"/>
                  <a:gd name="T11" fmla="*/ 2 h 10"/>
                  <a:gd name="T12" fmla="*/ 4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4" y="10"/>
                    </a:moveTo>
                    <a:lnTo>
                      <a:pt x="0" y="10"/>
                    </a:lnTo>
                    <a:lnTo>
                      <a:pt x="0" y="10"/>
                    </a:lnTo>
                    <a:lnTo>
                      <a:pt x="4" y="0"/>
                    </a:lnTo>
                    <a:lnTo>
                      <a:pt x="6" y="2"/>
                    </a:lnTo>
                    <a:lnTo>
                      <a:pt x="6" y="2"/>
                    </a:lnTo>
                    <a:lnTo>
                      <a:pt x="4"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136"/>
              <p:cNvSpPr>
                <a:spLocks/>
              </p:cNvSpPr>
              <p:nvPr/>
            </p:nvSpPr>
            <p:spPr bwMode="auto">
              <a:xfrm>
                <a:off x="6848475" y="6538913"/>
                <a:ext cx="12700" cy="12700"/>
              </a:xfrm>
              <a:custGeom>
                <a:avLst/>
                <a:gdLst>
                  <a:gd name="T0" fmla="*/ 6 w 8"/>
                  <a:gd name="T1" fmla="*/ 8 h 8"/>
                  <a:gd name="T2" fmla="*/ 6 w 8"/>
                  <a:gd name="T3" fmla="*/ 8 h 8"/>
                  <a:gd name="T4" fmla="*/ 0 w 8"/>
                  <a:gd name="T5" fmla="*/ 2 h 8"/>
                  <a:gd name="T6" fmla="*/ 2 w 8"/>
                  <a:gd name="T7" fmla="*/ 0 h 8"/>
                  <a:gd name="T8" fmla="*/ 2 w 8"/>
                  <a:gd name="T9" fmla="*/ 0 h 8"/>
                  <a:gd name="T10" fmla="*/ 8 w 8"/>
                  <a:gd name="T11" fmla="*/ 8 h 8"/>
                  <a:gd name="T12" fmla="*/ 6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6" y="8"/>
                    </a:moveTo>
                    <a:lnTo>
                      <a:pt x="6" y="8"/>
                    </a:lnTo>
                    <a:lnTo>
                      <a:pt x="0" y="2"/>
                    </a:lnTo>
                    <a:lnTo>
                      <a:pt x="2" y="0"/>
                    </a:lnTo>
                    <a:lnTo>
                      <a:pt x="2" y="0"/>
                    </a:lnTo>
                    <a:lnTo>
                      <a:pt x="8" y="8"/>
                    </a:lnTo>
                    <a:lnTo>
                      <a:pt x="6"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137"/>
              <p:cNvSpPr>
                <a:spLocks/>
              </p:cNvSpPr>
              <p:nvPr/>
            </p:nvSpPr>
            <p:spPr bwMode="auto">
              <a:xfrm>
                <a:off x="6248400" y="6526213"/>
                <a:ext cx="12700" cy="12700"/>
              </a:xfrm>
              <a:custGeom>
                <a:avLst/>
                <a:gdLst>
                  <a:gd name="T0" fmla="*/ 2 w 8"/>
                  <a:gd name="T1" fmla="*/ 8 h 8"/>
                  <a:gd name="T2" fmla="*/ 0 w 8"/>
                  <a:gd name="T3" fmla="*/ 6 h 8"/>
                  <a:gd name="T4" fmla="*/ 0 w 8"/>
                  <a:gd name="T5" fmla="*/ 6 h 8"/>
                  <a:gd name="T6" fmla="*/ 6 w 8"/>
                  <a:gd name="T7" fmla="*/ 0 h 8"/>
                  <a:gd name="T8" fmla="*/ 8 w 8"/>
                  <a:gd name="T9" fmla="*/ 2 h 8"/>
                  <a:gd name="T10" fmla="*/ 8 w 8"/>
                  <a:gd name="T11" fmla="*/ 2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lnTo>
                      <a:pt x="0" y="6"/>
                    </a:lnTo>
                    <a:lnTo>
                      <a:pt x="0" y="6"/>
                    </a:lnTo>
                    <a:lnTo>
                      <a:pt x="6" y="0"/>
                    </a:lnTo>
                    <a:lnTo>
                      <a:pt x="8" y="2"/>
                    </a:lnTo>
                    <a:lnTo>
                      <a:pt x="8" y="2"/>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138"/>
              <p:cNvSpPr>
                <a:spLocks/>
              </p:cNvSpPr>
              <p:nvPr/>
            </p:nvSpPr>
            <p:spPr bwMode="auto">
              <a:xfrm>
                <a:off x="6826250" y="6516688"/>
                <a:ext cx="15875" cy="12700"/>
              </a:xfrm>
              <a:custGeom>
                <a:avLst/>
                <a:gdLst>
                  <a:gd name="T0" fmla="*/ 8 w 10"/>
                  <a:gd name="T1" fmla="*/ 8 h 8"/>
                  <a:gd name="T2" fmla="*/ 8 w 10"/>
                  <a:gd name="T3" fmla="*/ 8 h 8"/>
                  <a:gd name="T4" fmla="*/ 0 w 10"/>
                  <a:gd name="T5" fmla="*/ 2 h 8"/>
                  <a:gd name="T6" fmla="*/ 2 w 10"/>
                  <a:gd name="T7" fmla="*/ 0 h 8"/>
                  <a:gd name="T8" fmla="*/ 2 w 10"/>
                  <a:gd name="T9" fmla="*/ 0 h 8"/>
                  <a:gd name="T10" fmla="*/ 10 w 10"/>
                  <a:gd name="T11" fmla="*/ 6 h 8"/>
                  <a:gd name="T12" fmla="*/ 8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8" y="8"/>
                    </a:moveTo>
                    <a:lnTo>
                      <a:pt x="8" y="8"/>
                    </a:lnTo>
                    <a:lnTo>
                      <a:pt x="0" y="2"/>
                    </a:lnTo>
                    <a:lnTo>
                      <a:pt x="2" y="0"/>
                    </a:lnTo>
                    <a:lnTo>
                      <a:pt x="2" y="0"/>
                    </a:lnTo>
                    <a:lnTo>
                      <a:pt x="10" y="6"/>
                    </a:lnTo>
                    <a:lnTo>
                      <a:pt x="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139"/>
              <p:cNvSpPr>
                <a:spLocks/>
              </p:cNvSpPr>
              <p:nvPr/>
            </p:nvSpPr>
            <p:spPr bwMode="auto">
              <a:xfrm>
                <a:off x="6270625" y="6507163"/>
                <a:ext cx="15875" cy="12700"/>
              </a:xfrm>
              <a:custGeom>
                <a:avLst/>
                <a:gdLst>
                  <a:gd name="T0" fmla="*/ 2 w 10"/>
                  <a:gd name="T1" fmla="*/ 8 h 8"/>
                  <a:gd name="T2" fmla="*/ 0 w 10"/>
                  <a:gd name="T3" fmla="*/ 6 h 8"/>
                  <a:gd name="T4" fmla="*/ 0 w 10"/>
                  <a:gd name="T5" fmla="*/ 6 h 8"/>
                  <a:gd name="T6" fmla="*/ 8 w 10"/>
                  <a:gd name="T7" fmla="*/ 0 h 8"/>
                  <a:gd name="T8" fmla="*/ 10 w 10"/>
                  <a:gd name="T9" fmla="*/ 2 h 8"/>
                  <a:gd name="T10" fmla="*/ 10 w 10"/>
                  <a:gd name="T11" fmla="*/ 2 h 8"/>
                  <a:gd name="T12" fmla="*/ 2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2" y="8"/>
                    </a:moveTo>
                    <a:lnTo>
                      <a:pt x="0" y="6"/>
                    </a:lnTo>
                    <a:lnTo>
                      <a:pt x="0" y="6"/>
                    </a:lnTo>
                    <a:lnTo>
                      <a:pt x="8" y="0"/>
                    </a:lnTo>
                    <a:lnTo>
                      <a:pt x="10" y="2"/>
                    </a:lnTo>
                    <a:lnTo>
                      <a:pt x="10" y="2"/>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140"/>
              <p:cNvSpPr>
                <a:spLocks/>
              </p:cNvSpPr>
              <p:nvPr/>
            </p:nvSpPr>
            <p:spPr bwMode="auto">
              <a:xfrm>
                <a:off x="6800850" y="6500813"/>
                <a:ext cx="15875" cy="9525"/>
              </a:xfrm>
              <a:custGeom>
                <a:avLst/>
                <a:gdLst>
                  <a:gd name="T0" fmla="*/ 8 w 10"/>
                  <a:gd name="T1" fmla="*/ 6 h 6"/>
                  <a:gd name="T2" fmla="*/ 8 w 10"/>
                  <a:gd name="T3" fmla="*/ 6 h 6"/>
                  <a:gd name="T4" fmla="*/ 0 w 10"/>
                  <a:gd name="T5" fmla="*/ 2 h 6"/>
                  <a:gd name="T6" fmla="*/ 2 w 10"/>
                  <a:gd name="T7" fmla="*/ 0 h 6"/>
                  <a:gd name="T8" fmla="*/ 2 w 10"/>
                  <a:gd name="T9" fmla="*/ 0 h 6"/>
                  <a:gd name="T10" fmla="*/ 10 w 10"/>
                  <a:gd name="T11" fmla="*/ 4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2"/>
                    </a:lnTo>
                    <a:lnTo>
                      <a:pt x="2" y="0"/>
                    </a:lnTo>
                    <a:lnTo>
                      <a:pt x="2" y="0"/>
                    </a:lnTo>
                    <a:lnTo>
                      <a:pt x="10" y="4"/>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141"/>
              <p:cNvSpPr>
                <a:spLocks/>
              </p:cNvSpPr>
              <p:nvPr/>
            </p:nvSpPr>
            <p:spPr bwMode="auto">
              <a:xfrm>
                <a:off x="6296025" y="6491288"/>
                <a:ext cx="15875" cy="12700"/>
              </a:xfrm>
              <a:custGeom>
                <a:avLst/>
                <a:gdLst>
                  <a:gd name="T0" fmla="*/ 2 w 10"/>
                  <a:gd name="T1" fmla="*/ 8 h 8"/>
                  <a:gd name="T2" fmla="*/ 0 w 10"/>
                  <a:gd name="T3" fmla="*/ 6 h 8"/>
                  <a:gd name="T4" fmla="*/ 0 w 10"/>
                  <a:gd name="T5" fmla="*/ 6 h 8"/>
                  <a:gd name="T6" fmla="*/ 10 w 10"/>
                  <a:gd name="T7" fmla="*/ 0 h 8"/>
                  <a:gd name="T8" fmla="*/ 10 w 10"/>
                  <a:gd name="T9" fmla="*/ 4 h 8"/>
                  <a:gd name="T10" fmla="*/ 10 w 10"/>
                  <a:gd name="T11" fmla="*/ 4 h 8"/>
                  <a:gd name="T12" fmla="*/ 2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2" y="8"/>
                    </a:moveTo>
                    <a:lnTo>
                      <a:pt x="0" y="6"/>
                    </a:lnTo>
                    <a:lnTo>
                      <a:pt x="0" y="6"/>
                    </a:lnTo>
                    <a:lnTo>
                      <a:pt x="10" y="0"/>
                    </a:lnTo>
                    <a:lnTo>
                      <a:pt x="10" y="4"/>
                    </a:lnTo>
                    <a:lnTo>
                      <a:pt x="10" y="4"/>
                    </a:lnTo>
                    <a:lnTo>
                      <a:pt x="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142"/>
              <p:cNvSpPr>
                <a:spLocks/>
              </p:cNvSpPr>
              <p:nvPr/>
            </p:nvSpPr>
            <p:spPr bwMode="auto">
              <a:xfrm>
                <a:off x="6775450" y="6488113"/>
                <a:ext cx="15875" cy="9525"/>
              </a:xfrm>
              <a:custGeom>
                <a:avLst/>
                <a:gdLst>
                  <a:gd name="T0" fmla="*/ 8 w 10"/>
                  <a:gd name="T1" fmla="*/ 6 h 6"/>
                  <a:gd name="T2" fmla="*/ 8 w 10"/>
                  <a:gd name="T3" fmla="*/ 6 h 6"/>
                  <a:gd name="T4" fmla="*/ 0 w 10"/>
                  <a:gd name="T5" fmla="*/ 2 h 6"/>
                  <a:gd name="T6" fmla="*/ 0 w 10"/>
                  <a:gd name="T7" fmla="*/ 0 h 6"/>
                  <a:gd name="T8" fmla="*/ 0 w 10"/>
                  <a:gd name="T9" fmla="*/ 0 h 6"/>
                  <a:gd name="T10" fmla="*/ 10 w 10"/>
                  <a:gd name="T11" fmla="*/ 4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2"/>
                    </a:lnTo>
                    <a:lnTo>
                      <a:pt x="0" y="0"/>
                    </a:lnTo>
                    <a:lnTo>
                      <a:pt x="0" y="0"/>
                    </a:lnTo>
                    <a:lnTo>
                      <a:pt x="10" y="4"/>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143"/>
              <p:cNvSpPr>
                <a:spLocks/>
              </p:cNvSpPr>
              <p:nvPr/>
            </p:nvSpPr>
            <p:spPr bwMode="auto">
              <a:xfrm>
                <a:off x="6324600" y="6481763"/>
                <a:ext cx="15875" cy="9525"/>
              </a:xfrm>
              <a:custGeom>
                <a:avLst/>
                <a:gdLst>
                  <a:gd name="T0" fmla="*/ 2 w 10"/>
                  <a:gd name="T1" fmla="*/ 6 h 6"/>
                  <a:gd name="T2" fmla="*/ 0 w 10"/>
                  <a:gd name="T3" fmla="*/ 2 h 6"/>
                  <a:gd name="T4" fmla="*/ 0 w 10"/>
                  <a:gd name="T5" fmla="*/ 2 h 6"/>
                  <a:gd name="T6" fmla="*/ 10 w 10"/>
                  <a:gd name="T7" fmla="*/ 0 h 6"/>
                  <a:gd name="T8" fmla="*/ 10 w 10"/>
                  <a:gd name="T9" fmla="*/ 2 h 6"/>
                  <a:gd name="T10" fmla="*/ 10 w 10"/>
                  <a:gd name="T11" fmla="*/ 2 h 6"/>
                  <a:gd name="T12" fmla="*/ 2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2" y="6"/>
                    </a:moveTo>
                    <a:lnTo>
                      <a:pt x="0" y="2"/>
                    </a:lnTo>
                    <a:lnTo>
                      <a:pt x="0" y="2"/>
                    </a:lnTo>
                    <a:lnTo>
                      <a:pt x="10" y="0"/>
                    </a:lnTo>
                    <a:lnTo>
                      <a:pt x="10" y="2"/>
                    </a:lnTo>
                    <a:lnTo>
                      <a:pt x="10" y="2"/>
                    </a:lnTo>
                    <a:lnTo>
                      <a:pt x="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144"/>
              <p:cNvSpPr>
                <a:spLocks/>
              </p:cNvSpPr>
              <p:nvPr/>
            </p:nvSpPr>
            <p:spPr bwMode="auto">
              <a:xfrm>
                <a:off x="6746875" y="6475413"/>
                <a:ext cx="15875" cy="9525"/>
              </a:xfrm>
              <a:custGeom>
                <a:avLst/>
                <a:gdLst>
                  <a:gd name="T0" fmla="*/ 8 w 10"/>
                  <a:gd name="T1" fmla="*/ 6 h 6"/>
                  <a:gd name="T2" fmla="*/ 8 w 10"/>
                  <a:gd name="T3" fmla="*/ 6 h 6"/>
                  <a:gd name="T4" fmla="*/ 0 w 10"/>
                  <a:gd name="T5" fmla="*/ 4 h 6"/>
                  <a:gd name="T6" fmla="*/ 0 w 10"/>
                  <a:gd name="T7" fmla="*/ 0 h 6"/>
                  <a:gd name="T8" fmla="*/ 0 w 10"/>
                  <a:gd name="T9" fmla="*/ 0 h 6"/>
                  <a:gd name="T10" fmla="*/ 10 w 10"/>
                  <a:gd name="T11" fmla="*/ 4 h 6"/>
                  <a:gd name="T12" fmla="*/ 8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8" y="6"/>
                    </a:moveTo>
                    <a:lnTo>
                      <a:pt x="8" y="6"/>
                    </a:lnTo>
                    <a:lnTo>
                      <a:pt x="0" y="4"/>
                    </a:lnTo>
                    <a:lnTo>
                      <a:pt x="0" y="0"/>
                    </a:lnTo>
                    <a:lnTo>
                      <a:pt x="0" y="0"/>
                    </a:lnTo>
                    <a:lnTo>
                      <a:pt x="10" y="4"/>
                    </a:lnTo>
                    <a:lnTo>
                      <a:pt x="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145"/>
              <p:cNvSpPr>
                <a:spLocks/>
              </p:cNvSpPr>
              <p:nvPr/>
            </p:nvSpPr>
            <p:spPr bwMode="auto">
              <a:xfrm>
                <a:off x="6353175" y="6472238"/>
                <a:ext cx="15875" cy="9525"/>
              </a:xfrm>
              <a:custGeom>
                <a:avLst/>
                <a:gdLst>
                  <a:gd name="T0" fmla="*/ 2 w 10"/>
                  <a:gd name="T1" fmla="*/ 6 h 6"/>
                  <a:gd name="T2" fmla="*/ 0 w 10"/>
                  <a:gd name="T3" fmla="*/ 2 h 6"/>
                  <a:gd name="T4" fmla="*/ 0 w 10"/>
                  <a:gd name="T5" fmla="*/ 2 h 6"/>
                  <a:gd name="T6" fmla="*/ 10 w 10"/>
                  <a:gd name="T7" fmla="*/ 0 h 6"/>
                  <a:gd name="T8" fmla="*/ 10 w 10"/>
                  <a:gd name="T9" fmla="*/ 2 h 6"/>
                  <a:gd name="T10" fmla="*/ 10 w 10"/>
                  <a:gd name="T11" fmla="*/ 2 h 6"/>
                  <a:gd name="T12" fmla="*/ 2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2" y="6"/>
                    </a:moveTo>
                    <a:lnTo>
                      <a:pt x="0" y="2"/>
                    </a:lnTo>
                    <a:lnTo>
                      <a:pt x="0" y="2"/>
                    </a:lnTo>
                    <a:lnTo>
                      <a:pt x="10" y="0"/>
                    </a:lnTo>
                    <a:lnTo>
                      <a:pt x="10" y="2"/>
                    </a:lnTo>
                    <a:lnTo>
                      <a:pt x="10" y="2"/>
                    </a:lnTo>
                    <a:lnTo>
                      <a:pt x="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146"/>
              <p:cNvSpPr>
                <a:spLocks/>
              </p:cNvSpPr>
              <p:nvPr/>
            </p:nvSpPr>
            <p:spPr bwMode="auto">
              <a:xfrm>
                <a:off x="6715125" y="6469063"/>
                <a:ext cx="19050" cy="6350"/>
              </a:xfrm>
              <a:custGeom>
                <a:avLst/>
                <a:gdLst>
                  <a:gd name="T0" fmla="*/ 10 w 12"/>
                  <a:gd name="T1" fmla="*/ 4 h 4"/>
                  <a:gd name="T2" fmla="*/ 10 w 12"/>
                  <a:gd name="T3" fmla="*/ 4 h 4"/>
                  <a:gd name="T4" fmla="*/ 0 w 12"/>
                  <a:gd name="T5" fmla="*/ 2 h 4"/>
                  <a:gd name="T6" fmla="*/ 2 w 12"/>
                  <a:gd name="T7" fmla="*/ 0 h 4"/>
                  <a:gd name="T8" fmla="*/ 2 w 12"/>
                  <a:gd name="T9" fmla="*/ 0 h 4"/>
                  <a:gd name="T10" fmla="*/ 12 w 12"/>
                  <a:gd name="T11" fmla="*/ 2 h 4"/>
                  <a:gd name="T12" fmla="*/ 10 w 1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10" y="4"/>
                    </a:moveTo>
                    <a:lnTo>
                      <a:pt x="10" y="4"/>
                    </a:lnTo>
                    <a:lnTo>
                      <a:pt x="0" y="2"/>
                    </a:lnTo>
                    <a:lnTo>
                      <a:pt x="2" y="0"/>
                    </a:lnTo>
                    <a:lnTo>
                      <a:pt x="2" y="0"/>
                    </a:lnTo>
                    <a:lnTo>
                      <a:pt x="12" y="2"/>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147"/>
              <p:cNvSpPr>
                <a:spLocks/>
              </p:cNvSpPr>
              <p:nvPr/>
            </p:nvSpPr>
            <p:spPr bwMode="auto">
              <a:xfrm>
                <a:off x="6381750" y="6462713"/>
                <a:ext cx="15875" cy="9525"/>
              </a:xfrm>
              <a:custGeom>
                <a:avLst/>
                <a:gdLst>
                  <a:gd name="T0" fmla="*/ 2 w 10"/>
                  <a:gd name="T1" fmla="*/ 6 h 6"/>
                  <a:gd name="T2" fmla="*/ 0 w 10"/>
                  <a:gd name="T3" fmla="*/ 4 h 6"/>
                  <a:gd name="T4" fmla="*/ 0 w 10"/>
                  <a:gd name="T5" fmla="*/ 4 h 6"/>
                  <a:gd name="T6" fmla="*/ 10 w 10"/>
                  <a:gd name="T7" fmla="*/ 0 h 6"/>
                  <a:gd name="T8" fmla="*/ 10 w 10"/>
                  <a:gd name="T9" fmla="*/ 4 h 6"/>
                  <a:gd name="T10" fmla="*/ 10 w 10"/>
                  <a:gd name="T11" fmla="*/ 4 h 6"/>
                  <a:gd name="T12" fmla="*/ 2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2" y="6"/>
                    </a:moveTo>
                    <a:lnTo>
                      <a:pt x="0" y="4"/>
                    </a:lnTo>
                    <a:lnTo>
                      <a:pt x="0" y="4"/>
                    </a:lnTo>
                    <a:lnTo>
                      <a:pt x="10" y="0"/>
                    </a:lnTo>
                    <a:lnTo>
                      <a:pt x="10" y="4"/>
                    </a:lnTo>
                    <a:lnTo>
                      <a:pt x="10" y="4"/>
                    </a:lnTo>
                    <a:lnTo>
                      <a:pt x="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148"/>
              <p:cNvSpPr>
                <a:spLocks/>
              </p:cNvSpPr>
              <p:nvPr/>
            </p:nvSpPr>
            <p:spPr bwMode="auto">
              <a:xfrm>
                <a:off x="6686550" y="6459538"/>
                <a:ext cx="15875" cy="9525"/>
              </a:xfrm>
              <a:custGeom>
                <a:avLst/>
                <a:gdLst>
                  <a:gd name="T0" fmla="*/ 10 w 10"/>
                  <a:gd name="T1" fmla="*/ 6 h 6"/>
                  <a:gd name="T2" fmla="*/ 10 w 10"/>
                  <a:gd name="T3" fmla="*/ 6 h 6"/>
                  <a:gd name="T4" fmla="*/ 0 w 10"/>
                  <a:gd name="T5" fmla="*/ 4 h 6"/>
                  <a:gd name="T6" fmla="*/ 0 w 10"/>
                  <a:gd name="T7" fmla="*/ 0 h 6"/>
                  <a:gd name="T8" fmla="*/ 0 w 10"/>
                  <a:gd name="T9" fmla="*/ 0 h 6"/>
                  <a:gd name="T10" fmla="*/ 10 w 10"/>
                  <a:gd name="T11" fmla="*/ 2 h 6"/>
                  <a:gd name="T12" fmla="*/ 10 w 1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10" y="6"/>
                    </a:moveTo>
                    <a:lnTo>
                      <a:pt x="10" y="6"/>
                    </a:lnTo>
                    <a:lnTo>
                      <a:pt x="0" y="4"/>
                    </a:lnTo>
                    <a:lnTo>
                      <a:pt x="0" y="0"/>
                    </a:lnTo>
                    <a:lnTo>
                      <a:pt x="0" y="0"/>
                    </a:lnTo>
                    <a:lnTo>
                      <a:pt x="10" y="2"/>
                    </a:lnTo>
                    <a:lnTo>
                      <a:pt x="1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149"/>
              <p:cNvSpPr>
                <a:spLocks/>
              </p:cNvSpPr>
              <p:nvPr/>
            </p:nvSpPr>
            <p:spPr bwMode="auto">
              <a:xfrm>
                <a:off x="6413500" y="6459538"/>
                <a:ext cx="15875" cy="6350"/>
              </a:xfrm>
              <a:custGeom>
                <a:avLst/>
                <a:gdLst>
                  <a:gd name="T0" fmla="*/ 0 w 10"/>
                  <a:gd name="T1" fmla="*/ 4 h 4"/>
                  <a:gd name="T2" fmla="*/ 0 w 10"/>
                  <a:gd name="T3" fmla="*/ 0 h 4"/>
                  <a:gd name="T4" fmla="*/ 0 w 10"/>
                  <a:gd name="T5" fmla="*/ 0 h 4"/>
                  <a:gd name="T6" fmla="*/ 10 w 10"/>
                  <a:gd name="T7" fmla="*/ 0 h 4"/>
                  <a:gd name="T8" fmla="*/ 10 w 10"/>
                  <a:gd name="T9" fmla="*/ 2 h 4"/>
                  <a:gd name="T10" fmla="*/ 10 w 10"/>
                  <a:gd name="T11" fmla="*/ 2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0"/>
                    </a:lnTo>
                    <a:lnTo>
                      <a:pt x="0" y="0"/>
                    </a:lnTo>
                    <a:lnTo>
                      <a:pt x="10" y="0"/>
                    </a:lnTo>
                    <a:lnTo>
                      <a:pt x="10" y="2"/>
                    </a:lnTo>
                    <a:lnTo>
                      <a:pt x="1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150"/>
              <p:cNvSpPr>
                <a:spLocks/>
              </p:cNvSpPr>
              <p:nvPr/>
            </p:nvSpPr>
            <p:spPr bwMode="auto">
              <a:xfrm>
                <a:off x="6657975" y="6456363"/>
                <a:ext cx="15875" cy="6350"/>
              </a:xfrm>
              <a:custGeom>
                <a:avLst/>
                <a:gdLst>
                  <a:gd name="T0" fmla="*/ 8 w 10"/>
                  <a:gd name="T1" fmla="*/ 4 h 4"/>
                  <a:gd name="T2" fmla="*/ 8 w 10"/>
                  <a:gd name="T3" fmla="*/ 4 h 4"/>
                  <a:gd name="T4" fmla="*/ 0 w 10"/>
                  <a:gd name="T5" fmla="*/ 2 h 4"/>
                  <a:gd name="T6" fmla="*/ 0 w 10"/>
                  <a:gd name="T7" fmla="*/ 0 h 4"/>
                  <a:gd name="T8" fmla="*/ 0 w 10"/>
                  <a:gd name="T9" fmla="*/ 0 h 4"/>
                  <a:gd name="T10" fmla="*/ 10 w 10"/>
                  <a:gd name="T11" fmla="*/ 2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2"/>
                    </a:lnTo>
                    <a:lnTo>
                      <a:pt x="0" y="0"/>
                    </a:lnTo>
                    <a:lnTo>
                      <a:pt x="0" y="0"/>
                    </a:lnTo>
                    <a:lnTo>
                      <a:pt x="10" y="2"/>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151"/>
              <p:cNvSpPr>
                <a:spLocks/>
              </p:cNvSpPr>
              <p:nvPr/>
            </p:nvSpPr>
            <p:spPr bwMode="auto">
              <a:xfrm>
                <a:off x="6442075" y="6453188"/>
                <a:ext cx="15875" cy="6350"/>
              </a:xfrm>
              <a:custGeom>
                <a:avLst/>
                <a:gdLst>
                  <a:gd name="T0" fmla="*/ 2 w 10"/>
                  <a:gd name="T1" fmla="*/ 4 h 4"/>
                  <a:gd name="T2" fmla="*/ 0 w 10"/>
                  <a:gd name="T3" fmla="*/ 2 h 4"/>
                  <a:gd name="T4" fmla="*/ 0 w 10"/>
                  <a:gd name="T5" fmla="*/ 2 h 4"/>
                  <a:gd name="T6" fmla="*/ 10 w 10"/>
                  <a:gd name="T7" fmla="*/ 0 h 4"/>
                  <a:gd name="T8" fmla="*/ 10 w 10"/>
                  <a:gd name="T9" fmla="*/ 4 h 4"/>
                  <a:gd name="T10" fmla="*/ 10 w 10"/>
                  <a:gd name="T11" fmla="*/ 4 h 4"/>
                  <a:gd name="T12" fmla="*/ 2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2" y="4"/>
                    </a:moveTo>
                    <a:lnTo>
                      <a:pt x="0" y="2"/>
                    </a:lnTo>
                    <a:lnTo>
                      <a:pt x="0" y="2"/>
                    </a:lnTo>
                    <a:lnTo>
                      <a:pt x="10" y="0"/>
                    </a:lnTo>
                    <a:lnTo>
                      <a:pt x="10" y="4"/>
                    </a:lnTo>
                    <a:lnTo>
                      <a:pt x="10" y="4"/>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152"/>
              <p:cNvSpPr>
                <a:spLocks/>
              </p:cNvSpPr>
              <p:nvPr/>
            </p:nvSpPr>
            <p:spPr bwMode="auto">
              <a:xfrm>
                <a:off x="6626225" y="6453188"/>
                <a:ext cx="15875" cy="6350"/>
              </a:xfrm>
              <a:custGeom>
                <a:avLst/>
                <a:gdLst>
                  <a:gd name="T0" fmla="*/ 10 w 10"/>
                  <a:gd name="T1" fmla="*/ 4 h 4"/>
                  <a:gd name="T2" fmla="*/ 10 w 10"/>
                  <a:gd name="T3" fmla="*/ 4 h 4"/>
                  <a:gd name="T4" fmla="*/ 0 w 10"/>
                  <a:gd name="T5" fmla="*/ 2 h 4"/>
                  <a:gd name="T6" fmla="*/ 0 w 10"/>
                  <a:gd name="T7" fmla="*/ 0 h 4"/>
                  <a:gd name="T8" fmla="*/ 0 w 10"/>
                  <a:gd name="T9" fmla="*/ 0 h 4"/>
                  <a:gd name="T10" fmla="*/ 10 w 10"/>
                  <a:gd name="T11" fmla="*/ 0 h 4"/>
                  <a:gd name="T12" fmla="*/ 1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10" y="4"/>
                    </a:moveTo>
                    <a:lnTo>
                      <a:pt x="10" y="4"/>
                    </a:lnTo>
                    <a:lnTo>
                      <a:pt x="0" y="2"/>
                    </a:lnTo>
                    <a:lnTo>
                      <a:pt x="0" y="0"/>
                    </a:lnTo>
                    <a:lnTo>
                      <a:pt x="0" y="0"/>
                    </a:lnTo>
                    <a:lnTo>
                      <a:pt x="10" y="0"/>
                    </a:lnTo>
                    <a:lnTo>
                      <a:pt x="1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153"/>
              <p:cNvSpPr>
                <a:spLocks/>
              </p:cNvSpPr>
              <p:nvPr/>
            </p:nvSpPr>
            <p:spPr bwMode="auto">
              <a:xfrm>
                <a:off x="6473825" y="6450013"/>
                <a:ext cx="15875" cy="6350"/>
              </a:xfrm>
              <a:custGeom>
                <a:avLst/>
                <a:gdLst>
                  <a:gd name="T0" fmla="*/ 0 w 10"/>
                  <a:gd name="T1" fmla="*/ 4 h 4"/>
                  <a:gd name="T2" fmla="*/ 0 w 10"/>
                  <a:gd name="T3" fmla="*/ 2 h 4"/>
                  <a:gd name="T4" fmla="*/ 0 w 10"/>
                  <a:gd name="T5" fmla="*/ 2 h 4"/>
                  <a:gd name="T6" fmla="*/ 10 w 10"/>
                  <a:gd name="T7" fmla="*/ 0 h 4"/>
                  <a:gd name="T8" fmla="*/ 10 w 10"/>
                  <a:gd name="T9" fmla="*/ 4 h 4"/>
                  <a:gd name="T10" fmla="*/ 10 w 10"/>
                  <a:gd name="T11" fmla="*/ 4 h 4"/>
                  <a:gd name="T12" fmla="*/ 0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4"/>
                    </a:moveTo>
                    <a:lnTo>
                      <a:pt x="0" y="2"/>
                    </a:lnTo>
                    <a:lnTo>
                      <a:pt x="0" y="2"/>
                    </a:lnTo>
                    <a:lnTo>
                      <a:pt x="10" y="0"/>
                    </a:lnTo>
                    <a:lnTo>
                      <a:pt x="10" y="4"/>
                    </a:lnTo>
                    <a:lnTo>
                      <a:pt x="10"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154"/>
              <p:cNvSpPr>
                <a:spLocks/>
              </p:cNvSpPr>
              <p:nvPr/>
            </p:nvSpPr>
            <p:spPr bwMode="auto">
              <a:xfrm>
                <a:off x="6597650" y="6450013"/>
                <a:ext cx="15875" cy="6350"/>
              </a:xfrm>
              <a:custGeom>
                <a:avLst/>
                <a:gdLst>
                  <a:gd name="T0" fmla="*/ 8 w 10"/>
                  <a:gd name="T1" fmla="*/ 4 h 4"/>
                  <a:gd name="T2" fmla="*/ 8 w 10"/>
                  <a:gd name="T3" fmla="*/ 4 h 4"/>
                  <a:gd name="T4" fmla="*/ 0 w 10"/>
                  <a:gd name="T5" fmla="*/ 2 h 4"/>
                  <a:gd name="T6" fmla="*/ 0 w 10"/>
                  <a:gd name="T7" fmla="*/ 0 h 4"/>
                  <a:gd name="T8" fmla="*/ 0 w 10"/>
                  <a:gd name="T9" fmla="*/ 0 h 4"/>
                  <a:gd name="T10" fmla="*/ 10 w 10"/>
                  <a:gd name="T11" fmla="*/ 0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lnTo>
                      <a:pt x="8" y="4"/>
                    </a:lnTo>
                    <a:lnTo>
                      <a:pt x="0" y="2"/>
                    </a:lnTo>
                    <a:lnTo>
                      <a:pt x="0" y="0"/>
                    </a:lnTo>
                    <a:lnTo>
                      <a:pt x="0" y="0"/>
                    </a:lnTo>
                    <a:lnTo>
                      <a:pt x="10" y="0"/>
                    </a:lnTo>
                    <a:lnTo>
                      <a:pt x="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155"/>
              <p:cNvSpPr>
                <a:spLocks/>
              </p:cNvSpPr>
              <p:nvPr/>
            </p:nvSpPr>
            <p:spPr bwMode="auto">
              <a:xfrm>
                <a:off x="6505575" y="6450013"/>
                <a:ext cx="12700" cy="3175"/>
              </a:xfrm>
              <a:custGeom>
                <a:avLst/>
                <a:gdLst>
                  <a:gd name="T0" fmla="*/ 0 w 8"/>
                  <a:gd name="T1" fmla="*/ 2 h 2"/>
                  <a:gd name="T2" fmla="*/ 0 w 8"/>
                  <a:gd name="T3" fmla="*/ 0 h 2"/>
                  <a:gd name="T4" fmla="*/ 0 w 8"/>
                  <a:gd name="T5" fmla="*/ 0 h 2"/>
                  <a:gd name="T6" fmla="*/ 8 w 8"/>
                  <a:gd name="T7" fmla="*/ 0 h 2"/>
                  <a:gd name="T8" fmla="*/ 8 w 8"/>
                  <a:gd name="T9" fmla="*/ 2 h 2"/>
                  <a:gd name="T10" fmla="*/ 8 w 8"/>
                  <a:gd name="T11" fmla="*/ 2 h 2"/>
                  <a:gd name="T12" fmla="*/ 0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0" y="2"/>
                    </a:moveTo>
                    <a:lnTo>
                      <a:pt x="0" y="0"/>
                    </a:lnTo>
                    <a:lnTo>
                      <a:pt x="0" y="0"/>
                    </a:lnTo>
                    <a:lnTo>
                      <a:pt x="8" y="0"/>
                    </a:lnTo>
                    <a:lnTo>
                      <a:pt x="8" y="2"/>
                    </a:lnTo>
                    <a:lnTo>
                      <a:pt x="8"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156"/>
              <p:cNvSpPr>
                <a:spLocks/>
              </p:cNvSpPr>
              <p:nvPr/>
            </p:nvSpPr>
            <p:spPr bwMode="auto">
              <a:xfrm>
                <a:off x="6565900" y="6450013"/>
                <a:ext cx="15875" cy="3175"/>
              </a:xfrm>
              <a:custGeom>
                <a:avLst/>
                <a:gdLst>
                  <a:gd name="T0" fmla="*/ 10 w 10"/>
                  <a:gd name="T1" fmla="*/ 2 h 2"/>
                  <a:gd name="T2" fmla="*/ 10 w 10"/>
                  <a:gd name="T3" fmla="*/ 2 h 2"/>
                  <a:gd name="T4" fmla="*/ 0 w 10"/>
                  <a:gd name="T5" fmla="*/ 2 h 2"/>
                  <a:gd name="T6" fmla="*/ 0 w 10"/>
                  <a:gd name="T7" fmla="*/ 0 h 2"/>
                  <a:gd name="T8" fmla="*/ 0 w 10"/>
                  <a:gd name="T9" fmla="*/ 0 h 2"/>
                  <a:gd name="T10" fmla="*/ 10 w 10"/>
                  <a:gd name="T11" fmla="*/ 0 h 2"/>
                  <a:gd name="T12" fmla="*/ 10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2"/>
                    </a:moveTo>
                    <a:lnTo>
                      <a:pt x="10" y="2"/>
                    </a:lnTo>
                    <a:lnTo>
                      <a:pt x="0" y="2"/>
                    </a:lnTo>
                    <a:lnTo>
                      <a:pt x="0" y="0"/>
                    </a:lnTo>
                    <a:lnTo>
                      <a:pt x="0" y="0"/>
                    </a:lnTo>
                    <a:lnTo>
                      <a:pt x="10" y="0"/>
                    </a:lnTo>
                    <a:lnTo>
                      <a:pt x="1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157"/>
              <p:cNvSpPr>
                <a:spLocks/>
              </p:cNvSpPr>
              <p:nvPr/>
            </p:nvSpPr>
            <p:spPr bwMode="auto">
              <a:xfrm>
                <a:off x="6534150" y="6446838"/>
                <a:ext cx="15875" cy="6350"/>
              </a:xfrm>
              <a:custGeom>
                <a:avLst/>
                <a:gdLst>
                  <a:gd name="T0" fmla="*/ 0 w 10"/>
                  <a:gd name="T1" fmla="*/ 4 h 4"/>
                  <a:gd name="T2" fmla="*/ 0 w 10"/>
                  <a:gd name="T3" fmla="*/ 0 h 4"/>
                  <a:gd name="T4" fmla="*/ 0 w 10"/>
                  <a:gd name="T5" fmla="*/ 0 h 4"/>
                  <a:gd name="T6" fmla="*/ 10 w 10"/>
                  <a:gd name="T7" fmla="*/ 0 h 4"/>
                  <a:gd name="T8" fmla="*/ 10 w 10"/>
                  <a:gd name="T9" fmla="*/ 0 h 4"/>
                  <a:gd name="T10" fmla="*/ 10 w 10"/>
                  <a:gd name="T11" fmla="*/ 4 h 4"/>
                  <a:gd name="T12" fmla="*/ 10 w 10"/>
                  <a:gd name="T13" fmla="*/ 4 h 4"/>
                  <a:gd name="T14" fmla="*/ 10 w 10"/>
                  <a:gd name="T15" fmla="*/ 4 h 4"/>
                  <a:gd name="T16" fmla="*/ 0 w 10"/>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4">
                    <a:moveTo>
                      <a:pt x="0" y="4"/>
                    </a:moveTo>
                    <a:lnTo>
                      <a:pt x="0" y="0"/>
                    </a:lnTo>
                    <a:lnTo>
                      <a:pt x="0" y="0"/>
                    </a:lnTo>
                    <a:lnTo>
                      <a:pt x="10" y="0"/>
                    </a:lnTo>
                    <a:lnTo>
                      <a:pt x="10" y="0"/>
                    </a:lnTo>
                    <a:lnTo>
                      <a:pt x="10" y="4"/>
                    </a:lnTo>
                    <a:lnTo>
                      <a:pt x="10" y="4"/>
                    </a:lnTo>
                    <a:lnTo>
                      <a:pt x="10"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158"/>
              <p:cNvSpPr>
                <a:spLocks/>
              </p:cNvSpPr>
              <p:nvPr/>
            </p:nvSpPr>
            <p:spPr bwMode="auto">
              <a:xfrm>
                <a:off x="6467475" y="6478588"/>
                <a:ext cx="187325" cy="193675"/>
              </a:xfrm>
              <a:custGeom>
                <a:avLst/>
                <a:gdLst>
                  <a:gd name="T0" fmla="*/ 80 w 118"/>
                  <a:gd name="T1" fmla="*/ 42 h 122"/>
                  <a:gd name="T2" fmla="*/ 74 w 118"/>
                  <a:gd name="T3" fmla="*/ 32 h 122"/>
                  <a:gd name="T4" fmla="*/ 58 w 118"/>
                  <a:gd name="T5" fmla="*/ 28 h 122"/>
                  <a:gd name="T6" fmla="*/ 52 w 118"/>
                  <a:gd name="T7" fmla="*/ 28 h 122"/>
                  <a:gd name="T8" fmla="*/ 48 w 118"/>
                  <a:gd name="T9" fmla="*/ 34 h 122"/>
                  <a:gd name="T10" fmla="*/ 48 w 118"/>
                  <a:gd name="T11" fmla="*/ 36 h 122"/>
                  <a:gd name="T12" fmla="*/ 58 w 118"/>
                  <a:gd name="T13" fmla="*/ 42 h 122"/>
                  <a:gd name="T14" fmla="*/ 94 w 118"/>
                  <a:gd name="T15" fmla="*/ 54 h 122"/>
                  <a:gd name="T16" fmla="*/ 114 w 118"/>
                  <a:gd name="T17" fmla="*/ 68 h 122"/>
                  <a:gd name="T18" fmla="*/ 118 w 118"/>
                  <a:gd name="T19" fmla="*/ 78 h 122"/>
                  <a:gd name="T20" fmla="*/ 118 w 118"/>
                  <a:gd name="T21" fmla="*/ 86 h 122"/>
                  <a:gd name="T22" fmla="*/ 110 w 118"/>
                  <a:gd name="T23" fmla="*/ 100 h 122"/>
                  <a:gd name="T24" fmla="*/ 98 w 118"/>
                  <a:gd name="T25" fmla="*/ 108 h 122"/>
                  <a:gd name="T26" fmla="*/ 72 w 118"/>
                  <a:gd name="T27" fmla="*/ 112 h 122"/>
                  <a:gd name="T28" fmla="*/ 66 w 118"/>
                  <a:gd name="T29" fmla="*/ 112 h 122"/>
                  <a:gd name="T30" fmla="*/ 54 w 118"/>
                  <a:gd name="T31" fmla="*/ 122 h 122"/>
                  <a:gd name="T32" fmla="*/ 54 w 118"/>
                  <a:gd name="T33" fmla="*/ 108 h 122"/>
                  <a:gd name="T34" fmla="*/ 34 w 118"/>
                  <a:gd name="T35" fmla="*/ 96 h 122"/>
                  <a:gd name="T36" fmla="*/ 0 w 118"/>
                  <a:gd name="T37" fmla="*/ 110 h 122"/>
                  <a:gd name="T38" fmla="*/ 34 w 118"/>
                  <a:gd name="T39" fmla="*/ 70 h 122"/>
                  <a:gd name="T40" fmla="*/ 36 w 118"/>
                  <a:gd name="T41" fmla="*/ 74 h 122"/>
                  <a:gd name="T42" fmla="*/ 42 w 118"/>
                  <a:gd name="T43" fmla="*/ 82 h 122"/>
                  <a:gd name="T44" fmla="*/ 56 w 118"/>
                  <a:gd name="T45" fmla="*/ 86 h 122"/>
                  <a:gd name="T46" fmla="*/ 66 w 118"/>
                  <a:gd name="T47" fmla="*/ 84 h 122"/>
                  <a:gd name="T48" fmla="*/ 72 w 118"/>
                  <a:gd name="T49" fmla="*/ 78 h 122"/>
                  <a:gd name="T50" fmla="*/ 70 w 118"/>
                  <a:gd name="T51" fmla="*/ 76 h 122"/>
                  <a:gd name="T52" fmla="*/ 60 w 118"/>
                  <a:gd name="T53" fmla="*/ 72 h 122"/>
                  <a:gd name="T54" fmla="*/ 26 w 118"/>
                  <a:gd name="T55" fmla="*/ 62 h 122"/>
                  <a:gd name="T56" fmla="*/ 12 w 118"/>
                  <a:gd name="T57" fmla="*/ 52 h 122"/>
                  <a:gd name="T58" fmla="*/ 6 w 118"/>
                  <a:gd name="T59" fmla="*/ 42 h 122"/>
                  <a:gd name="T60" fmla="*/ 6 w 118"/>
                  <a:gd name="T61" fmla="*/ 36 h 122"/>
                  <a:gd name="T62" fmla="*/ 10 w 118"/>
                  <a:gd name="T63" fmla="*/ 24 h 122"/>
                  <a:gd name="T64" fmla="*/ 20 w 118"/>
                  <a:gd name="T65" fmla="*/ 14 h 122"/>
                  <a:gd name="T66" fmla="*/ 46 w 118"/>
                  <a:gd name="T67" fmla="*/ 8 h 122"/>
                  <a:gd name="T68" fmla="*/ 52 w 118"/>
                  <a:gd name="T69" fmla="*/ 8 h 122"/>
                  <a:gd name="T70" fmla="*/ 62 w 118"/>
                  <a:gd name="T71" fmla="*/ 0 h 122"/>
                  <a:gd name="T72" fmla="*/ 62 w 118"/>
                  <a:gd name="T73" fmla="*/ 10 h 122"/>
                  <a:gd name="T74" fmla="*/ 80 w 118"/>
                  <a:gd name="T75" fmla="*/ 20 h 122"/>
                  <a:gd name="T76" fmla="*/ 108 w 118"/>
                  <a:gd name="T77" fmla="*/ 10 h 122"/>
                  <a:gd name="T78" fmla="*/ 80 w 118"/>
                  <a:gd name="T79"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2"/>
                    </a:moveTo>
                    <a:lnTo>
                      <a:pt x="80" y="42"/>
                    </a:lnTo>
                    <a:lnTo>
                      <a:pt x="78" y="36"/>
                    </a:lnTo>
                    <a:lnTo>
                      <a:pt x="74" y="32"/>
                    </a:lnTo>
                    <a:lnTo>
                      <a:pt x="68" y="28"/>
                    </a:lnTo>
                    <a:lnTo>
                      <a:pt x="58" y="28"/>
                    </a:lnTo>
                    <a:lnTo>
                      <a:pt x="58" y="28"/>
                    </a:lnTo>
                    <a:lnTo>
                      <a:pt x="52" y="28"/>
                    </a:lnTo>
                    <a:lnTo>
                      <a:pt x="48" y="32"/>
                    </a:lnTo>
                    <a:lnTo>
                      <a:pt x="48" y="34"/>
                    </a:lnTo>
                    <a:lnTo>
                      <a:pt x="48" y="34"/>
                    </a:lnTo>
                    <a:lnTo>
                      <a:pt x="48" y="36"/>
                    </a:lnTo>
                    <a:lnTo>
                      <a:pt x="50" y="38"/>
                    </a:lnTo>
                    <a:lnTo>
                      <a:pt x="58" y="42"/>
                    </a:lnTo>
                    <a:lnTo>
                      <a:pt x="82" y="48"/>
                    </a:lnTo>
                    <a:lnTo>
                      <a:pt x="94" y="54"/>
                    </a:lnTo>
                    <a:lnTo>
                      <a:pt x="106" y="60"/>
                    </a:lnTo>
                    <a:lnTo>
                      <a:pt x="114" y="68"/>
                    </a:lnTo>
                    <a:lnTo>
                      <a:pt x="116" y="72"/>
                    </a:lnTo>
                    <a:lnTo>
                      <a:pt x="118" y="78"/>
                    </a:lnTo>
                    <a:lnTo>
                      <a:pt x="118" y="78"/>
                    </a:lnTo>
                    <a:lnTo>
                      <a:pt x="118" y="86"/>
                    </a:lnTo>
                    <a:lnTo>
                      <a:pt x="114" y="94"/>
                    </a:lnTo>
                    <a:lnTo>
                      <a:pt x="110" y="100"/>
                    </a:lnTo>
                    <a:lnTo>
                      <a:pt x="104" y="104"/>
                    </a:lnTo>
                    <a:lnTo>
                      <a:pt x="98" y="108"/>
                    </a:lnTo>
                    <a:lnTo>
                      <a:pt x="90" y="110"/>
                    </a:lnTo>
                    <a:lnTo>
                      <a:pt x="72" y="112"/>
                    </a:lnTo>
                    <a:lnTo>
                      <a:pt x="72" y="112"/>
                    </a:lnTo>
                    <a:lnTo>
                      <a:pt x="66" y="112"/>
                    </a:lnTo>
                    <a:lnTo>
                      <a:pt x="66" y="122"/>
                    </a:lnTo>
                    <a:lnTo>
                      <a:pt x="54" y="122"/>
                    </a:lnTo>
                    <a:lnTo>
                      <a:pt x="54" y="108"/>
                    </a:lnTo>
                    <a:lnTo>
                      <a:pt x="54" y="108"/>
                    </a:lnTo>
                    <a:lnTo>
                      <a:pt x="42" y="104"/>
                    </a:lnTo>
                    <a:lnTo>
                      <a:pt x="34" y="96"/>
                    </a:lnTo>
                    <a:lnTo>
                      <a:pt x="32" y="110"/>
                    </a:lnTo>
                    <a:lnTo>
                      <a:pt x="0" y="110"/>
                    </a:lnTo>
                    <a:lnTo>
                      <a:pt x="2" y="70"/>
                    </a:lnTo>
                    <a:lnTo>
                      <a:pt x="34" y="70"/>
                    </a:lnTo>
                    <a:lnTo>
                      <a:pt x="34" y="70"/>
                    </a:lnTo>
                    <a:lnTo>
                      <a:pt x="36" y="74"/>
                    </a:lnTo>
                    <a:lnTo>
                      <a:pt x="36" y="78"/>
                    </a:lnTo>
                    <a:lnTo>
                      <a:pt x="42" y="82"/>
                    </a:lnTo>
                    <a:lnTo>
                      <a:pt x="50" y="84"/>
                    </a:lnTo>
                    <a:lnTo>
                      <a:pt x="56" y="86"/>
                    </a:lnTo>
                    <a:lnTo>
                      <a:pt x="56" y="86"/>
                    </a:lnTo>
                    <a:lnTo>
                      <a:pt x="66" y="84"/>
                    </a:lnTo>
                    <a:lnTo>
                      <a:pt x="70" y="82"/>
                    </a:lnTo>
                    <a:lnTo>
                      <a:pt x="72" y="78"/>
                    </a:lnTo>
                    <a:lnTo>
                      <a:pt x="72" y="78"/>
                    </a:lnTo>
                    <a:lnTo>
                      <a:pt x="70" y="76"/>
                    </a:lnTo>
                    <a:lnTo>
                      <a:pt x="68" y="74"/>
                    </a:lnTo>
                    <a:lnTo>
                      <a:pt x="60" y="72"/>
                    </a:lnTo>
                    <a:lnTo>
                      <a:pt x="38" y="66"/>
                    </a:lnTo>
                    <a:lnTo>
                      <a:pt x="26" y="62"/>
                    </a:lnTo>
                    <a:lnTo>
                      <a:pt x="16" y="56"/>
                    </a:lnTo>
                    <a:lnTo>
                      <a:pt x="12" y="52"/>
                    </a:lnTo>
                    <a:lnTo>
                      <a:pt x="8" y="46"/>
                    </a:lnTo>
                    <a:lnTo>
                      <a:pt x="6" y="42"/>
                    </a:lnTo>
                    <a:lnTo>
                      <a:pt x="6" y="36"/>
                    </a:lnTo>
                    <a:lnTo>
                      <a:pt x="6" y="36"/>
                    </a:lnTo>
                    <a:lnTo>
                      <a:pt x="8" y="28"/>
                    </a:lnTo>
                    <a:lnTo>
                      <a:pt x="10" y="24"/>
                    </a:lnTo>
                    <a:lnTo>
                      <a:pt x="16" y="18"/>
                    </a:lnTo>
                    <a:lnTo>
                      <a:pt x="20" y="14"/>
                    </a:lnTo>
                    <a:lnTo>
                      <a:pt x="32" y="10"/>
                    </a:lnTo>
                    <a:lnTo>
                      <a:pt x="46" y="8"/>
                    </a:lnTo>
                    <a:lnTo>
                      <a:pt x="46" y="8"/>
                    </a:lnTo>
                    <a:lnTo>
                      <a:pt x="52" y="8"/>
                    </a:lnTo>
                    <a:lnTo>
                      <a:pt x="52" y="0"/>
                    </a:lnTo>
                    <a:lnTo>
                      <a:pt x="62" y="0"/>
                    </a:lnTo>
                    <a:lnTo>
                      <a:pt x="62" y="10"/>
                    </a:lnTo>
                    <a:lnTo>
                      <a:pt x="62" y="10"/>
                    </a:lnTo>
                    <a:lnTo>
                      <a:pt x="72" y="14"/>
                    </a:lnTo>
                    <a:lnTo>
                      <a:pt x="80" y="20"/>
                    </a:lnTo>
                    <a:lnTo>
                      <a:pt x="80" y="10"/>
                    </a:lnTo>
                    <a:lnTo>
                      <a:pt x="108" y="10"/>
                    </a:lnTo>
                    <a:lnTo>
                      <a:pt x="110" y="42"/>
                    </a:lnTo>
                    <a:lnTo>
                      <a:pt x="80" y="42"/>
                    </a:lnTo>
                    <a:close/>
                  </a:path>
                </a:pathLst>
              </a:custGeom>
              <a:solidFill>
                <a:srgbClr val="D5B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159"/>
              <p:cNvSpPr>
                <a:spLocks/>
              </p:cNvSpPr>
              <p:nvPr/>
            </p:nvSpPr>
            <p:spPr bwMode="auto">
              <a:xfrm>
                <a:off x="6467475" y="6478588"/>
                <a:ext cx="187325" cy="193675"/>
              </a:xfrm>
              <a:custGeom>
                <a:avLst/>
                <a:gdLst>
                  <a:gd name="T0" fmla="*/ 80 w 118"/>
                  <a:gd name="T1" fmla="*/ 42 h 122"/>
                  <a:gd name="T2" fmla="*/ 74 w 118"/>
                  <a:gd name="T3" fmla="*/ 32 h 122"/>
                  <a:gd name="T4" fmla="*/ 58 w 118"/>
                  <a:gd name="T5" fmla="*/ 28 h 122"/>
                  <a:gd name="T6" fmla="*/ 52 w 118"/>
                  <a:gd name="T7" fmla="*/ 28 h 122"/>
                  <a:gd name="T8" fmla="*/ 48 w 118"/>
                  <a:gd name="T9" fmla="*/ 34 h 122"/>
                  <a:gd name="T10" fmla="*/ 48 w 118"/>
                  <a:gd name="T11" fmla="*/ 36 h 122"/>
                  <a:gd name="T12" fmla="*/ 58 w 118"/>
                  <a:gd name="T13" fmla="*/ 42 h 122"/>
                  <a:gd name="T14" fmla="*/ 94 w 118"/>
                  <a:gd name="T15" fmla="*/ 54 h 122"/>
                  <a:gd name="T16" fmla="*/ 114 w 118"/>
                  <a:gd name="T17" fmla="*/ 68 h 122"/>
                  <a:gd name="T18" fmla="*/ 118 w 118"/>
                  <a:gd name="T19" fmla="*/ 78 h 122"/>
                  <a:gd name="T20" fmla="*/ 118 w 118"/>
                  <a:gd name="T21" fmla="*/ 86 h 122"/>
                  <a:gd name="T22" fmla="*/ 110 w 118"/>
                  <a:gd name="T23" fmla="*/ 100 h 122"/>
                  <a:gd name="T24" fmla="*/ 98 w 118"/>
                  <a:gd name="T25" fmla="*/ 108 h 122"/>
                  <a:gd name="T26" fmla="*/ 72 w 118"/>
                  <a:gd name="T27" fmla="*/ 112 h 122"/>
                  <a:gd name="T28" fmla="*/ 66 w 118"/>
                  <a:gd name="T29" fmla="*/ 112 h 122"/>
                  <a:gd name="T30" fmla="*/ 54 w 118"/>
                  <a:gd name="T31" fmla="*/ 122 h 122"/>
                  <a:gd name="T32" fmla="*/ 54 w 118"/>
                  <a:gd name="T33" fmla="*/ 108 h 122"/>
                  <a:gd name="T34" fmla="*/ 34 w 118"/>
                  <a:gd name="T35" fmla="*/ 96 h 122"/>
                  <a:gd name="T36" fmla="*/ 0 w 118"/>
                  <a:gd name="T37" fmla="*/ 110 h 122"/>
                  <a:gd name="T38" fmla="*/ 34 w 118"/>
                  <a:gd name="T39" fmla="*/ 70 h 122"/>
                  <a:gd name="T40" fmla="*/ 36 w 118"/>
                  <a:gd name="T41" fmla="*/ 74 h 122"/>
                  <a:gd name="T42" fmla="*/ 42 w 118"/>
                  <a:gd name="T43" fmla="*/ 82 h 122"/>
                  <a:gd name="T44" fmla="*/ 56 w 118"/>
                  <a:gd name="T45" fmla="*/ 86 h 122"/>
                  <a:gd name="T46" fmla="*/ 66 w 118"/>
                  <a:gd name="T47" fmla="*/ 84 h 122"/>
                  <a:gd name="T48" fmla="*/ 72 w 118"/>
                  <a:gd name="T49" fmla="*/ 78 h 122"/>
                  <a:gd name="T50" fmla="*/ 70 w 118"/>
                  <a:gd name="T51" fmla="*/ 76 h 122"/>
                  <a:gd name="T52" fmla="*/ 60 w 118"/>
                  <a:gd name="T53" fmla="*/ 72 h 122"/>
                  <a:gd name="T54" fmla="*/ 26 w 118"/>
                  <a:gd name="T55" fmla="*/ 62 h 122"/>
                  <a:gd name="T56" fmla="*/ 12 w 118"/>
                  <a:gd name="T57" fmla="*/ 52 h 122"/>
                  <a:gd name="T58" fmla="*/ 6 w 118"/>
                  <a:gd name="T59" fmla="*/ 42 h 122"/>
                  <a:gd name="T60" fmla="*/ 6 w 118"/>
                  <a:gd name="T61" fmla="*/ 36 h 122"/>
                  <a:gd name="T62" fmla="*/ 10 w 118"/>
                  <a:gd name="T63" fmla="*/ 24 h 122"/>
                  <a:gd name="T64" fmla="*/ 20 w 118"/>
                  <a:gd name="T65" fmla="*/ 14 h 122"/>
                  <a:gd name="T66" fmla="*/ 46 w 118"/>
                  <a:gd name="T67" fmla="*/ 8 h 122"/>
                  <a:gd name="T68" fmla="*/ 52 w 118"/>
                  <a:gd name="T69" fmla="*/ 8 h 122"/>
                  <a:gd name="T70" fmla="*/ 62 w 118"/>
                  <a:gd name="T71" fmla="*/ 0 h 122"/>
                  <a:gd name="T72" fmla="*/ 62 w 118"/>
                  <a:gd name="T73" fmla="*/ 10 h 122"/>
                  <a:gd name="T74" fmla="*/ 80 w 118"/>
                  <a:gd name="T75" fmla="*/ 20 h 122"/>
                  <a:gd name="T76" fmla="*/ 108 w 118"/>
                  <a:gd name="T77" fmla="*/ 10 h 122"/>
                  <a:gd name="T78" fmla="*/ 80 w 118"/>
                  <a:gd name="T79"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122">
                    <a:moveTo>
                      <a:pt x="80" y="42"/>
                    </a:moveTo>
                    <a:lnTo>
                      <a:pt x="80" y="42"/>
                    </a:lnTo>
                    <a:lnTo>
                      <a:pt x="78" y="36"/>
                    </a:lnTo>
                    <a:lnTo>
                      <a:pt x="74" y="32"/>
                    </a:lnTo>
                    <a:lnTo>
                      <a:pt x="68" y="28"/>
                    </a:lnTo>
                    <a:lnTo>
                      <a:pt x="58" y="28"/>
                    </a:lnTo>
                    <a:lnTo>
                      <a:pt x="58" y="28"/>
                    </a:lnTo>
                    <a:lnTo>
                      <a:pt x="52" y="28"/>
                    </a:lnTo>
                    <a:lnTo>
                      <a:pt x="48" y="32"/>
                    </a:lnTo>
                    <a:lnTo>
                      <a:pt x="48" y="34"/>
                    </a:lnTo>
                    <a:lnTo>
                      <a:pt x="48" y="34"/>
                    </a:lnTo>
                    <a:lnTo>
                      <a:pt x="48" y="36"/>
                    </a:lnTo>
                    <a:lnTo>
                      <a:pt x="50" y="38"/>
                    </a:lnTo>
                    <a:lnTo>
                      <a:pt x="58" y="42"/>
                    </a:lnTo>
                    <a:lnTo>
                      <a:pt x="82" y="48"/>
                    </a:lnTo>
                    <a:lnTo>
                      <a:pt x="94" y="54"/>
                    </a:lnTo>
                    <a:lnTo>
                      <a:pt x="106" y="60"/>
                    </a:lnTo>
                    <a:lnTo>
                      <a:pt x="114" y="68"/>
                    </a:lnTo>
                    <a:lnTo>
                      <a:pt x="116" y="72"/>
                    </a:lnTo>
                    <a:lnTo>
                      <a:pt x="118" y="78"/>
                    </a:lnTo>
                    <a:lnTo>
                      <a:pt x="118" y="78"/>
                    </a:lnTo>
                    <a:lnTo>
                      <a:pt x="118" y="86"/>
                    </a:lnTo>
                    <a:lnTo>
                      <a:pt x="114" y="94"/>
                    </a:lnTo>
                    <a:lnTo>
                      <a:pt x="110" y="100"/>
                    </a:lnTo>
                    <a:lnTo>
                      <a:pt x="104" y="104"/>
                    </a:lnTo>
                    <a:lnTo>
                      <a:pt x="98" y="108"/>
                    </a:lnTo>
                    <a:lnTo>
                      <a:pt x="90" y="110"/>
                    </a:lnTo>
                    <a:lnTo>
                      <a:pt x="72" y="112"/>
                    </a:lnTo>
                    <a:lnTo>
                      <a:pt x="72" y="112"/>
                    </a:lnTo>
                    <a:lnTo>
                      <a:pt x="66" y="112"/>
                    </a:lnTo>
                    <a:lnTo>
                      <a:pt x="66" y="122"/>
                    </a:lnTo>
                    <a:lnTo>
                      <a:pt x="54" y="122"/>
                    </a:lnTo>
                    <a:lnTo>
                      <a:pt x="54" y="108"/>
                    </a:lnTo>
                    <a:lnTo>
                      <a:pt x="54" y="108"/>
                    </a:lnTo>
                    <a:lnTo>
                      <a:pt x="42" y="104"/>
                    </a:lnTo>
                    <a:lnTo>
                      <a:pt x="34" y="96"/>
                    </a:lnTo>
                    <a:lnTo>
                      <a:pt x="32" y="110"/>
                    </a:lnTo>
                    <a:lnTo>
                      <a:pt x="0" y="110"/>
                    </a:lnTo>
                    <a:lnTo>
                      <a:pt x="2" y="70"/>
                    </a:lnTo>
                    <a:lnTo>
                      <a:pt x="34" y="70"/>
                    </a:lnTo>
                    <a:lnTo>
                      <a:pt x="34" y="70"/>
                    </a:lnTo>
                    <a:lnTo>
                      <a:pt x="36" y="74"/>
                    </a:lnTo>
                    <a:lnTo>
                      <a:pt x="36" y="78"/>
                    </a:lnTo>
                    <a:lnTo>
                      <a:pt x="42" y="82"/>
                    </a:lnTo>
                    <a:lnTo>
                      <a:pt x="50" y="84"/>
                    </a:lnTo>
                    <a:lnTo>
                      <a:pt x="56" y="86"/>
                    </a:lnTo>
                    <a:lnTo>
                      <a:pt x="56" y="86"/>
                    </a:lnTo>
                    <a:lnTo>
                      <a:pt x="66" y="84"/>
                    </a:lnTo>
                    <a:lnTo>
                      <a:pt x="70" y="82"/>
                    </a:lnTo>
                    <a:lnTo>
                      <a:pt x="72" y="78"/>
                    </a:lnTo>
                    <a:lnTo>
                      <a:pt x="72" y="78"/>
                    </a:lnTo>
                    <a:lnTo>
                      <a:pt x="70" y="76"/>
                    </a:lnTo>
                    <a:lnTo>
                      <a:pt x="68" y="74"/>
                    </a:lnTo>
                    <a:lnTo>
                      <a:pt x="60" y="72"/>
                    </a:lnTo>
                    <a:lnTo>
                      <a:pt x="38" y="66"/>
                    </a:lnTo>
                    <a:lnTo>
                      <a:pt x="26" y="62"/>
                    </a:lnTo>
                    <a:lnTo>
                      <a:pt x="16" y="56"/>
                    </a:lnTo>
                    <a:lnTo>
                      <a:pt x="12" y="52"/>
                    </a:lnTo>
                    <a:lnTo>
                      <a:pt x="8" y="46"/>
                    </a:lnTo>
                    <a:lnTo>
                      <a:pt x="6" y="42"/>
                    </a:lnTo>
                    <a:lnTo>
                      <a:pt x="6" y="36"/>
                    </a:lnTo>
                    <a:lnTo>
                      <a:pt x="6" y="36"/>
                    </a:lnTo>
                    <a:lnTo>
                      <a:pt x="8" y="28"/>
                    </a:lnTo>
                    <a:lnTo>
                      <a:pt x="10" y="24"/>
                    </a:lnTo>
                    <a:lnTo>
                      <a:pt x="16" y="18"/>
                    </a:lnTo>
                    <a:lnTo>
                      <a:pt x="20" y="14"/>
                    </a:lnTo>
                    <a:lnTo>
                      <a:pt x="32" y="10"/>
                    </a:lnTo>
                    <a:lnTo>
                      <a:pt x="46" y="8"/>
                    </a:lnTo>
                    <a:lnTo>
                      <a:pt x="46" y="8"/>
                    </a:lnTo>
                    <a:lnTo>
                      <a:pt x="52" y="8"/>
                    </a:lnTo>
                    <a:lnTo>
                      <a:pt x="52" y="0"/>
                    </a:lnTo>
                    <a:lnTo>
                      <a:pt x="62" y="0"/>
                    </a:lnTo>
                    <a:lnTo>
                      <a:pt x="62" y="10"/>
                    </a:lnTo>
                    <a:lnTo>
                      <a:pt x="62" y="10"/>
                    </a:lnTo>
                    <a:lnTo>
                      <a:pt x="72" y="14"/>
                    </a:lnTo>
                    <a:lnTo>
                      <a:pt x="80" y="20"/>
                    </a:lnTo>
                    <a:lnTo>
                      <a:pt x="80" y="10"/>
                    </a:lnTo>
                    <a:lnTo>
                      <a:pt x="108" y="10"/>
                    </a:lnTo>
                    <a:lnTo>
                      <a:pt x="110" y="42"/>
                    </a:lnTo>
                    <a:lnTo>
                      <a:pt x="80"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160"/>
              <p:cNvSpPr>
                <a:spLocks/>
              </p:cNvSpPr>
              <p:nvPr/>
            </p:nvSpPr>
            <p:spPr bwMode="auto">
              <a:xfrm>
                <a:off x="6169025" y="6602413"/>
                <a:ext cx="762000" cy="238125"/>
              </a:xfrm>
              <a:custGeom>
                <a:avLst/>
                <a:gdLst>
                  <a:gd name="T0" fmla="*/ 436 w 480"/>
                  <a:gd name="T1" fmla="*/ 48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4 h 150"/>
                  <a:gd name="T28" fmla="*/ 0 w 480"/>
                  <a:gd name="T29" fmla="*/ 0 h 150"/>
                  <a:gd name="T30" fmla="*/ 0 w 480"/>
                  <a:gd name="T31" fmla="*/ 58 h 150"/>
                  <a:gd name="T32" fmla="*/ 6 w 480"/>
                  <a:gd name="T33" fmla="*/ 70 h 150"/>
                  <a:gd name="T34" fmla="*/ 28 w 480"/>
                  <a:gd name="T35" fmla="*/ 92 h 150"/>
                  <a:gd name="T36" fmla="*/ 42 w 480"/>
                  <a:gd name="T37" fmla="*/ 102 h 150"/>
                  <a:gd name="T38" fmla="*/ 86 w 480"/>
                  <a:gd name="T39" fmla="*/ 124 h 150"/>
                  <a:gd name="T40" fmla="*/ 108 w 480"/>
                  <a:gd name="T41" fmla="*/ 130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4 h 150"/>
                  <a:gd name="T58" fmla="*/ 416 w 480"/>
                  <a:gd name="T59" fmla="*/ 114 h 150"/>
                  <a:gd name="T60" fmla="*/ 436 w 480"/>
                  <a:gd name="T61" fmla="*/ 104 h 150"/>
                  <a:gd name="T62" fmla="*/ 464 w 480"/>
                  <a:gd name="T63" fmla="*/ 82 h 150"/>
                  <a:gd name="T64" fmla="*/ 480 w 480"/>
                  <a:gd name="T65" fmla="*/ 58 h 150"/>
                  <a:gd name="T66" fmla="*/ 480 w 480"/>
                  <a:gd name="T67" fmla="*/ 0 h 150"/>
                  <a:gd name="T68" fmla="*/ 474 w 480"/>
                  <a:gd name="T69" fmla="*/ 12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8"/>
                    </a:moveTo>
                    <a:lnTo>
                      <a:pt x="436" y="48"/>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4"/>
                    </a:lnTo>
                    <a:lnTo>
                      <a:pt x="392" y="124"/>
                    </a:lnTo>
                    <a:lnTo>
                      <a:pt x="416" y="114"/>
                    </a:lnTo>
                    <a:lnTo>
                      <a:pt x="436" y="104"/>
                    </a:lnTo>
                    <a:lnTo>
                      <a:pt x="436" y="104"/>
                    </a:lnTo>
                    <a:lnTo>
                      <a:pt x="452" y="94"/>
                    </a:lnTo>
                    <a:lnTo>
                      <a:pt x="464" y="82"/>
                    </a:lnTo>
                    <a:lnTo>
                      <a:pt x="474" y="70"/>
                    </a:lnTo>
                    <a:lnTo>
                      <a:pt x="480" y="58"/>
                    </a:lnTo>
                    <a:lnTo>
                      <a:pt x="480" y="58"/>
                    </a:lnTo>
                    <a:lnTo>
                      <a:pt x="480" y="0"/>
                    </a:lnTo>
                    <a:lnTo>
                      <a:pt x="480" y="0"/>
                    </a:lnTo>
                    <a:lnTo>
                      <a:pt x="474" y="12"/>
                    </a:lnTo>
                    <a:lnTo>
                      <a:pt x="464" y="26"/>
                    </a:lnTo>
                    <a:lnTo>
                      <a:pt x="452" y="36"/>
                    </a:lnTo>
                    <a:lnTo>
                      <a:pt x="436" y="48"/>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161"/>
              <p:cNvSpPr>
                <a:spLocks/>
              </p:cNvSpPr>
              <p:nvPr/>
            </p:nvSpPr>
            <p:spPr bwMode="auto">
              <a:xfrm>
                <a:off x="6169025" y="6602413"/>
                <a:ext cx="762000" cy="238125"/>
              </a:xfrm>
              <a:custGeom>
                <a:avLst/>
                <a:gdLst>
                  <a:gd name="T0" fmla="*/ 436 w 480"/>
                  <a:gd name="T1" fmla="*/ 48 h 150"/>
                  <a:gd name="T2" fmla="*/ 392 w 480"/>
                  <a:gd name="T3" fmla="*/ 68 h 150"/>
                  <a:gd name="T4" fmla="*/ 372 w 480"/>
                  <a:gd name="T5" fmla="*/ 74 h 150"/>
                  <a:gd name="T6" fmla="*/ 348 w 480"/>
                  <a:gd name="T7" fmla="*/ 80 h 150"/>
                  <a:gd name="T8" fmla="*/ 306 w 480"/>
                  <a:gd name="T9" fmla="*/ 88 h 150"/>
                  <a:gd name="T10" fmla="*/ 262 w 480"/>
                  <a:gd name="T11" fmla="*/ 92 h 150"/>
                  <a:gd name="T12" fmla="*/ 240 w 480"/>
                  <a:gd name="T13" fmla="*/ 92 h 150"/>
                  <a:gd name="T14" fmla="*/ 218 w 480"/>
                  <a:gd name="T15" fmla="*/ 92 h 150"/>
                  <a:gd name="T16" fmla="*/ 174 w 480"/>
                  <a:gd name="T17" fmla="*/ 88 h 150"/>
                  <a:gd name="T18" fmla="*/ 130 w 480"/>
                  <a:gd name="T19" fmla="*/ 80 h 150"/>
                  <a:gd name="T20" fmla="*/ 86 w 480"/>
                  <a:gd name="T21" fmla="*/ 68 h 150"/>
                  <a:gd name="T22" fmla="*/ 64 w 480"/>
                  <a:gd name="T23" fmla="*/ 58 h 150"/>
                  <a:gd name="T24" fmla="*/ 42 w 480"/>
                  <a:gd name="T25" fmla="*/ 46 h 150"/>
                  <a:gd name="T26" fmla="*/ 16 w 480"/>
                  <a:gd name="T27" fmla="*/ 24 h 150"/>
                  <a:gd name="T28" fmla="*/ 0 w 480"/>
                  <a:gd name="T29" fmla="*/ 0 h 150"/>
                  <a:gd name="T30" fmla="*/ 0 w 480"/>
                  <a:gd name="T31" fmla="*/ 58 h 150"/>
                  <a:gd name="T32" fmla="*/ 6 w 480"/>
                  <a:gd name="T33" fmla="*/ 70 h 150"/>
                  <a:gd name="T34" fmla="*/ 28 w 480"/>
                  <a:gd name="T35" fmla="*/ 92 h 150"/>
                  <a:gd name="T36" fmla="*/ 42 w 480"/>
                  <a:gd name="T37" fmla="*/ 102 h 150"/>
                  <a:gd name="T38" fmla="*/ 86 w 480"/>
                  <a:gd name="T39" fmla="*/ 124 h 150"/>
                  <a:gd name="T40" fmla="*/ 108 w 480"/>
                  <a:gd name="T41" fmla="*/ 130 h 150"/>
                  <a:gd name="T42" fmla="*/ 130 w 480"/>
                  <a:gd name="T43" fmla="*/ 138 h 150"/>
                  <a:gd name="T44" fmla="*/ 174 w 480"/>
                  <a:gd name="T45" fmla="*/ 146 h 150"/>
                  <a:gd name="T46" fmla="*/ 218 w 480"/>
                  <a:gd name="T47" fmla="*/ 150 h 150"/>
                  <a:gd name="T48" fmla="*/ 240 w 480"/>
                  <a:gd name="T49" fmla="*/ 150 h 150"/>
                  <a:gd name="T50" fmla="*/ 262 w 480"/>
                  <a:gd name="T51" fmla="*/ 150 h 150"/>
                  <a:gd name="T52" fmla="*/ 306 w 480"/>
                  <a:gd name="T53" fmla="*/ 146 h 150"/>
                  <a:gd name="T54" fmla="*/ 348 w 480"/>
                  <a:gd name="T55" fmla="*/ 138 h 150"/>
                  <a:gd name="T56" fmla="*/ 392 w 480"/>
                  <a:gd name="T57" fmla="*/ 124 h 150"/>
                  <a:gd name="T58" fmla="*/ 416 w 480"/>
                  <a:gd name="T59" fmla="*/ 114 h 150"/>
                  <a:gd name="T60" fmla="*/ 436 w 480"/>
                  <a:gd name="T61" fmla="*/ 104 h 150"/>
                  <a:gd name="T62" fmla="*/ 464 w 480"/>
                  <a:gd name="T63" fmla="*/ 82 h 150"/>
                  <a:gd name="T64" fmla="*/ 480 w 480"/>
                  <a:gd name="T65" fmla="*/ 58 h 150"/>
                  <a:gd name="T66" fmla="*/ 480 w 480"/>
                  <a:gd name="T67" fmla="*/ 0 h 150"/>
                  <a:gd name="T68" fmla="*/ 474 w 480"/>
                  <a:gd name="T69" fmla="*/ 12 h 150"/>
                  <a:gd name="T70" fmla="*/ 452 w 480"/>
                  <a:gd name="T71" fmla="*/ 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0" h="150">
                    <a:moveTo>
                      <a:pt x="436" y="48"/>
                    </a:moveTo>
                    <a:lnTo>
                      <a:pt x="436" y="48"/>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2"/>
                    </a:lnTo>
                    <a:lnTo>
                      <a:pt x="218" y="92"/>
                    </a:lnTo>
                    <a:lnTo>
                      <a:pt x="174" y="88"/>
                    </a:lnTo>
                    <a:lnTo>
                      <a:pt x="174" y="88"/>
                    </a:lnTo>
                    <a:lnTo>
                      <a:pt x="130" y="80"/>
                    </a:lnTo>
                    <a:lnTo>
                      <a:pt x="130" y="80"/>
                    </a:lnTo>
                    <a:lnTo>
                      <a:pt x="108" y="74"/>
                    </a:lnTo>
                    <a:lnTo>
                      <a:pt x="86" y="68"/>
                    </a:lnTo>
                    <a:lnTo>
                      <a:pt x="86" y="68"/>
                    </a:lnTo>
                    <a:lnTo>
                      <a:pt x="64" y="58"/>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8"/>
                    </a:lnTo>
                    <a:lnTo>
                      <a:pt x="130" y="138"/>
                    </a:lnTo>
                    <a:lnTo>
                      <a:pt x="174" y="146"/>
                    </a:lnTo>
                    <a:lnTo>
                      <a:pt x="174" y="146"/>
                    </a:lnTo>
                    <a:lnTo>
                      <a:pt x="218" y="150"/>
                    </a:lnTo>
                    <a:lnTo>
                      <a:pt x="218" y="150"/>
                    </a:lnTo>
                    <a:lnTo>
                      <a:pt x="240" y="150"/>
                    </a:lnTo>
                    <a:lnTo>
                      <a:pt x="240" y="150"/>
                    </a:lnTo>
                    <a:lnTo>
                      <a:pt x="262" y="150"/>
                    </a:lnTo>
                    <a:lnTo>
                      <a:pt x="262" y="150"/>
                    </a:lnTo>
                    <a:lnTo>
                      <a:pt x="306" y="146"/>
                    </a:lnTo>
                    <a:lnTo>
                      <a:pt x="306" y="146"/>
                    </a:lnTo>
                    <a:lnTo>
                      <a:pt x="348" y="138"/>
                    </a:lnTo>
                    <a:lnTo>
                      <a:pt x="348" y="138"/>
                    </a:lnTo>
                    <a:lnTo>
                      <a:pt x="372" y="132"/>
                    </a:lnTo>
                    <a:lnTo>
                      <a:pt x="392" y="124"/>
                    </a:lnTo>
                    <a:lnTo>
                      <a:pt x="392" y="124"/>
                    </a:lnTo>
                    <a:lnTo>
                      <a:pt x="416" y="114"/>
                    </a:lnTo>
                    <a:lnTo>
                      <a:pt x="436" y="104"/>
                    </a:lnTo>
                    <a:lnTo>
                      <a:pt x="436" y="104"/>
                    </a:lnTo>
                    <a:lnTo>
                      <a:pt x="452" y="94"/>
                    </a:lnTo>
                    <a:lnTo>
                      <a:pt x="464" y="82"/>
                    </a:lnTo>
                    <a:lnTo>
                      <a:pt x="474" y="70"/>
                    </a:lnTo>
                    <a:lnTo>
                      <a:pt x="480" y="58"/>
                    </a:lnTo>
                    <a:lnTo>
                      <a:pt x="480" y="58"/>
                    </a:lnTo>
                    <a:lnTo>
                      <a:pt x="480" y="0"/>
                    </a:lnTo>
                    <a:lnTo>
                      <a:pt x="480" y="0"/>
                    </a:lnTo>
                    <a:lnTo>
                      <a:pt x="474" y="12"/>
                    </a:lnTo>
                    <a:lnTo>
                      <a:pt x="464" y="26"/>
                    </a:lnTo>
                    <a:lnTo>
                      <a:pt x="452" y="36"/>
                    </a:lnTo>
                    <a:lnTo>
                      <a:pt x="436"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162"/>
              <p:cNvSpPr>
                <a:spLocks/>
              </p:cNvSpPr>
              <p:nvPr/>
            </p:nvSpPr>
            <p:spPr bwMode="auto">
              <a:xfrm>
                <a:off x="6169025" y="6313488"/>
                <a:ext cx="762000" cy="346075"/>
              </a:xfrm>
              <a:custGeom>
                <a:avLst/>
                <a:gdLst>
                  <a:gd name="T0" fmla="*/ 240 w 480"/>
                  <a:gd name="T1" fmla="*/ 0 h 218"/>
                  <a:gd name="T2" fmla="*/ 240 w 480"/>
                  <a:gd name="T3" fmla="*/ 0 h 218"/>
                  <a:gd name="T4" fmla="*/ 192 w 480"/>
                  <a:gd name="T5" fmla="*/ 2 h 218"/>
                  <a:gd name="T6" fmla="*/ 146 w 480"/>
                  <a:gd name="T7" fmla="*/ 8 h 218"/>
                  <a:gd name="T8" fmla="*/ 106 w 480"/>
                  <a:gd name="T9" fmla="*/ 18 h 218"/>
                  <a:gd name="T10" fmla="*/ 88 w 480"/>
                  <a:gd name="T11" fmla="*/ 24 h 218"/>
                  <a:gd name="T12" fmla="*/ 70 w 480"/>
                  <a:gd name="T13" fmla="*/ 32 h 218"/>
                  <a:gd name="T14" fmla="*/ 54 w 480"/>
                  <a:gd name="T15" fmla="*/ 40 h 218"/>
                  <a:gd name="T16" fmla="*/ 42 w 480"/>
                  <a:gd name="T17" fmla="*/ 48 h 218"/>
                  <a:gd name="T18" fmla="*/ 30 w 480"/>
                  <a:gd name="T19" fmla="*/ 56 h 218"/>
                  <a:gd name="T20" fmla="*/ 20 w 480"/>
                  <a:gd name="T21" fmla="*/ 66 h 218"/>
                  <a:gd name="T22" fmla="*/ 10 w 480"/>
                  <a:gd name="T23" fmla="*/ 76 h 218"/>
                  <a:gd name="T24" fmla="*/ 6 w 480"/>
                  <a:gd name="T25" fmla="*/ 86 h 218"/>
                  <a:gd name="T26" fmla="*/ 2 w 480"/>
                  <a:gd name="T27" fmla="*/ 98 h 218"/>
                  <a:gd name="T28" fmla="*/ 0 w 480"/>
                  <a:gd name="T29" fmla="*/ 110 h 218"/>
                  <a:gd name="T30" fmla="*/ 0 w 480"/>
                  <a:gd name="T31" fmla="*/ 110 h 218"/>
                  <a:gd name="T32" fmla="*/ 2 w 480"/>
                  <a:gd name="T33" fmla="*/ 120 h 218"/>
                  <a:gd name="T34" fmla="*/ 6 w 480"/>
                  <a:gd name="T35" fmla="*/ 132 h 218"/>
                  <a:gd name="T36" fmla="*/ 10 w 480"/>
                  <a:gd name="T37" fmla="*/ 142 h 218"/>
                  <a:gd name="T38" fmla="*/ 20 w 480"/>
                  <a:gd name="T39" fmla="*/ 152 h 218"/>
                  <a:gd name="T40" fmla="*/ 30 w 480"/>
                  <a:gd name="T41" fmla="*/ 162 h 218"/>
                  <a:gd name="T42" fmla="*/ 42 w 480"/>
                  <a:gd name="T43" fmla="*/ 170 h 218"/>
                  <a:gd name="T44" fmla="*/ 54 w 480"/>
                  <a:gd name="T45" fmla="*/ 178 h 218"/>
                  <a:gd name="T46" fmla="*/ 70 w 480"/>
                  <a:gd name="T47" fmla="*/ 186 h 218"/>
                  <a:gd name="T48" fmla="*/ 88 w 480"/>
                  <a:gd name="T49" fmla="*/ 194 h 218"/>
                  <a:gd name="T50" fmla="*/ 106 w 480"/>
                  <a:gd name="T51" fmla="*/ 200 h 218"/>
                  <a:gd name="T52" fmla="*/ 146 w 480"/>
                  <a:gd name="T53" fmla="*/ 210 h 218"/>
                  <a:gd name="T54" fmla="*/ 192 w 480"/>
                  <a:gd name="T55" fmla="*/ 216 h 218"/>
                  <a:gd name="T56" fmla="*/ 240 w 480"/>
                  <a:gd name="T57" fmla="*/ 218 h 218"/>
                  <a:gd name="T58" fmla="*/ 240 w 480"/>
                  <a:gd name="T59" fmla="*/ 218 h 218"/>
                  <a:gd name="T60" fmla="*/ 288 w 480"/>
                  <a:gd name="T61" fmla="*/ 216 h 218"/>
                  <a:gd name="T62" fmla="*/ 334 w 480"/>
                  <a:gd name="T63" fmla="*/ 210 h 218"/>
                  <a:gd name="T64" fmla="*/ 374 w 480"/>
                  <a:gd name="T65" fmla="*/ 200 h 218"/>
                  <a:gd name="T66" fmla="*/ 392 w 480"/>
                  <a:gd name="T67" fmla="*/ 194 h 218"/>
                  <a:gd name="T68" fmla="*/ 410 w 480"/>
                  <a:gd name="T69" fmla="*/ 186 h 218"/>
                  <a:gd name="T70" fmla="*/ 426 w 480"/>
                  <a:gd name="T71" fmla="*/ 178 h 218"/>
                  <a:gd name="T72" fmla="*/ 440 w 480"/>
                  <a:gd name="T73" fmla="*/ 170 h 218"/>
                  <a:gd name="T74" fmla="*/ 452 w 480"/>
                  <a:gd name="T75" fmla="*/ 162 h 218"/>
                  <a:gd name="T76" fmla="*/ 462 w 480"/>
                  <a:gd name="T77" fmla="*/ 152 h 218"/>
                  <a:gd name="T78" fmla="*/ 470 w 480"/>
                  <a:gd name="T79" fmla="*/ 142 h 218"/>
                  <a:gd name="T80" fmla="*/ 476 w 480"/>
                  <a:gd name="T81" fmla="*/ 132 h 218"/>
                  <a:gd name="T82" fmla="*/ 478 w 480"/>
                  <a:gd name="T83" fmla="*/ 120 h 218"/>
                  <a:gd name="T84" fmla="*/ 480 w 480"/>
                  <a:gd name="T85" fmla="*/ 110 h 218"/>
                  <a:gd name="T86" fmla="*/ 480 w 480"/>
                  <a:gd name="T87" fmla="*/ 110 h 218"/>
                  <a:gd name="T88" fmla="*/ 478 w 480"/>
                  <a:gd name="T89" fmla="*/ 98 h 218"/>
                  <a:gd name="T90" fmla="*/ 476 w 480"/>
                  <a:gd name="T91" fmla="*/ 86 h 218"/>
                  <a:gd name="T92" fmla="*/ 470 w 480"/>
                  <a:gd name="T93" fmla="*/ 76 h 218"/>
                  <a:gd name="T94" fmla="*/ 462 w 480"/>
                  <a:gd name="T95" fmla="*/ 66 h 218"/>
                  <a:gd name="T96" fmla="*/ 452 w 480"/>
                  <a:gd name="T97" fmla="*/ 56 h 218"/>
                  <a:gd name="T98" fmla="*/ 440 w 480"/>
                  <a:gd name="T99" fmla="*/ 48 h 218"/>
                  <a:gd name="T100" fmla="*/ 426 w 480"/>
                  <a:gd name="T101" fmla="*/ 40 h 218"/>
                  <a:gd name="T102" fmla="*/ 410 w 480"/>
                  <a:gd name="T103" fmla="*/ 32 h 218"/>
                  <a:gd name="T104" fmla="*/ 392 w 480"/>
                  <a:gd name="T105" fmla="*/ 24 h 218"/>
                  <a:gd name="T106" fmla="*/ 374 w 480"/>
                  <a:gd name="T107" fmla="*/ 18 h 218"/>
                  <a:gd name="T108" fmla="*/ 334 w 480"/>
                  <a:gd name="T109" fmla="*/ 8 h 218"/>
                  <a:gd name="T110" fmla="*/ 288 w 480"/>
                  <a:gd name="T111" fmla="*/ 2 h 218"/>
                  <a:gd name="T112" fmla="*/ 240 w 480"/>
                  <a:gd name="T11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18">
                    <a:moveTo>
                      <a:pt x="240" y="0"/>
                    </a:moveTo>
                    <a:lnTo>
                      <a:pt x="240" y="0"/>
                    </a:lnTo>
                    <a:lnTo>
                      <a:pt x="192" y="2"/>
                    </a:lnTo>
                    <a:lnTo>
                      <a:pt x="146" y="8"/>
                    </a:lnTo>
                    <a:lnTo>
                      <a:pt x="106" y="18"/>
                    </a:lnTo>
                    <a:lnTo>
                      <a:pt x="88" y="24"/>
                    </a:lnTo>
                    <a:lnTo>
                      <a:pt x="70" y="32"/>
                    </a:lnTo>
                    <a:lnTo>
                      <a:pt x="54" y="40"/>
                    </a:lnTo>
                    <a:lnTo>
                      <a:pt x="42" y="48"/>
                    </a:lnTo>
                    <a:lnTo>
                      <a:pt x="30" y="56"/>
                    </a:lnTo>
                    <a:lnTo>
                      <a:pt x="20" y="66"/>
                    </a:lnTo>
                    <a:lnTo>
                      <a:pt x="10" y="76"/>
                    </a:lnTo>
                    <a:lnTo>
                      <a:pt x="6" y="86"/>
                    </a:lnTo>
                    <a:lnTo>
                      <a:pt x="2" y="98"/>
                    </a:lnTo>
                    <a:lnTo>
                      <a:pt x="0" y="110"/>
                    </a:lnTo>
                    <a:lnTo>
                      <a:pt x="0" y="110"/>
                    </a:lnTo>
                    <a:lnTo>
                      <a:pt x="2" y="120"/>
                    </a:lnTo>
                    <a:lnTo>
                      <a:pt x="6" y="132"/>
                    </a:lnTo>
                    <a:lnTo>
                      <a:pt x="10" y="142"/>
                    </a:lnTo>
                    <a:lnTo>
                      <a:pt x="20" y="152"/>
                    </a:lnTo>
                    <a:lnTo>
                      <a:pt x="30" y="162"/>
                    </a:lnTo>
                    <a:lnTo>
                      <a:pt x="42" y="170"/>
                    </a:lnTo>
                    <a:lnTo>
                      <a:pt x="54" y="178"/>
                    </a:lnTo>
                    <a:lnTo>
                      <a:pt x="70" y="186"/>
                    </a:lnTo>
                    <a:lnTo>
                      <a:pt x="88" y="194"/>
                    </a:lnTo>
                    <a:lnTo>
                      <a:pt x="106" y="200"/>
                    </a:lnTo>
                    <a:lnTo>
                      <a:pt x="146" y="210"/>
                    </a:lnTo>
                    <a:lnTo>
                      <a:pt x="192" y="216"/>
                    </a:lnTo>
                    <a:lnTo>
                      <a:pt x="240" y="218"/>
                    </a:lnTo>
                    <a:lnTo>
                      <a:pt x="240" y="218"/>
                    </a:lnTo>
                    <a:lnTo>
                      <a:pt x="288" y="216"/>
                    </a:lnTo>
                    <a:lnTo>
                      <a:pt x="334" y="210"/>
                    </a:lnTo>
                    <a:lnTo>
                      <a:pt x="374" y="200"/>
                    </a:lnTo>
                    <a:lnTo>
                      <a:pt x="392" y="194"/>
                    </a:lnTo>
                    <a:lnTo>
                      <a:pt x="410" y="186"/>
                    </a:lnTo>
                    <a:lnTo>
                      <a:pt x="426" y="178"/>
                    </a:lnTo>
                    <a:lnTo>
                      <a:pt x="440" y="170"/>
                    </a:lnTo>
                    <a:lnTo>
                      <a:pt x="452" y="162"/>
                    </a:lnTo>
                    <a:lnTo>
                      <a:pt x="462" y="152"/>
                    </a:lnTo>
                    <a:lnTo>
                      <a:pt x="470" y="142"/>
                    </a:lnTo>
                    <a:lnTo>
                      <a:pt x="476" y="132"/>
                    </a:lnTo>
                    <a:lnTo>
                      <a:pt x="478" y="120"/>
                    </a:lnTo>
                    <a:lnTo>
                      <a:pt x="480" y="110"/>
                    </a:lnTo>
                    <a:lnTo>
                      <a:pt x="480" y="110"/>
                    </a:lnTo>
                    <a:lnTo>
                      <a:pt x="478" y="98"/>
                    </a:lnTo>
                    <a:lnTo>
                      <a:pt x="476" y="86"/>
                    </a:lnTo>
                    <a:lnTo>
                      <a:pt x="470" y="76"/>
                    </a:lnTo>
                    <a:lnTo>
                      <a:pt x="462" y="66"/>
                    </a:lnTo>
                    <a:lnTo>
                      <a:pt x="452" y="56"/>
                    </a:lnTo>
                    <a:lnTo>
                      <a:pt x="440" y="48"/>
                    </a:lnTo>
                    <a:lnTo>
                      <a:pt x="426" y="40"/>
                    </a:lnTo>
                    <a:lnTo>
                      <a:pt x="410" y="32"/>
                    </a:lnTo>
                    <a:lnTo>
                      <a:pt x="392" y="24"/>
                    </a:lnTo>
                    <a:lnTo>
                      <a:pt x="374" y="18"/>
                    </a:lnTo>
                    <a:lnTo>
                      <a:pt x="334" y="8"/>
                    </a:lnTo>
                    <a:lnTo>
                      <a:pt x="288" y="2"/>
                    </a:lnTo>
                    <a:lnTo>
                      <a:pt x="240" y="0"/>
                    </a:lnTo>
                    <a:close/>
                  </a:path>
                </a:pathLst>
              </a:custGeom>
              <a:solidFill>
                <a:srgbClr val="FFCD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163"/>
              <p:cNvSpPr>
                <a:spLocks/>
              </p:cNvSpPr>
              <p:nvPr/>
            </p:nvSpPr>
            <p:spPr bwMode="auto">
              <a:xfrm>
                <a:off x="6169025" y="6313488"/>
                <a:ext cx="762000" cy="346075"/>
              </a:xfrm>
              <a:custGeom>
                <a:avLst/>
                <a:gdLst>
                  <a:gd name="T0" fmla="*/ 240 w 480"/>
                  <a:gd name="T1" fmla="*/ 0 h 218"/>
                  <a:gd name="T2" fmla="*/ 240 w 480"/>
                  <a:gd name="T3" fmla="*/ 0 h 218"/>
                  <a:gd name="T4" fmla="*/ 192 w 480"/>
                  <a:gd name="T5" fmla="*/ 2 h 218"/>
                  <a:gd name="T6" fmla="*/ 146 w 480"/>
                  <a:gd name="T7" fmla="*/ 8 h 218"/>
                  <a:gd name="T8" fmla="*/ 106 w 480"/>
                  <a:gd name="T9" fmla="*/ 18 h 218"/>
                  <a:gd name="T10" fmla="*/ 88 w 480"/>
                  <a:gd name="T11" fmla="*/ 24 h 218"/>
                  <a:gd name="T12" fmla="*/ 70 w 480"/>
                  <a:gd name="T13" fmla="*/ 32 h 218"/>
                  <a:gd name="T14" fmla="*/ 54 w 480"/>
                  <a:gd name="T15" fmla="*/ 40 h 218"/>
                  <a:gd name="T16" fmla="*/ 42 w 480"/>
                  <a:gd name="T17" fmla="*/ 48 h 218"/>
                  <a:gd name="T18" fmla="*/ 30 w 480"/>
                  <a:gd name="T19" fmla="*/ 56 h 218"/>
                  <a:gd name="T20" fmla="*/ 20 w 480"/>
                  <a:gd name="T21" fmla="*/ 66 h 218"/>
                  <a:gd name="T22" fmla="*/ 10 w 480"/>
                  <a:gd name="T23" fmla="*/ 76 h 218"/>
                  <a:gd name="T24" fmla="*/ 6 w 480"/>
                  <a:gd name="T25" fmla="*/ 86 h 218"/>
                  <a:gd name="T26" fmla="*/ 2 w 480"/>
                  <a:gd name="T27" fmla="*/ 98 h 218"/>
                  <a:gd name="T28" fmla="*/ 0 w 480"/>
                  <a:gd name="T29" fmla="*/ 110 h 218"/>
                  <a:gd name="T30" fmla="*/ 0 w 480"/>
                  <a:gd name="T31" fmla="*/ 110 h 218"/>
                  <a:gd name="T32" fmla="*/ 2 w 480"/>
                  <a:gd name="T33" fmla="*/ 120 h 218"/>
                  <a:gd name="T34" fmla="*/ 6 w 480"/>
                  <a:gd name="T35" fmla="*/ 132 h 218"/>
                  <a:gd name="T36" fmla="*/ 10 w 480"/>
                  <a:gd name="T37" fmla="*/ 142 h 218"/>
                  <a:gd name="T38" fmla="*/ 20 w 480"/>
                  <a:gd name="T39" fmla="*/ 152 h 218"/>
                  <a:gd name="T40" fmla="*/ 30 w 480"/>
                  <a:gd name="T41" fmla="*/ 162 h 218"/>
                  <a:gd name="T42" fmla="*/ 42 w 480"/>
                  <a:gd name="T43" fmla="*/ 170 h 218"/>
                  <a:gd name="T44" fmla="*/ 54 w 480"/>
                  <a:gd name="T45" fmla="*/ 178 h 218"/>
                  <a:gd name="T46" fmla="*/ 70 w 480"/>
                  <a:gd name="T47" fmla="*/ 186 h 218"/>
                  <a:gd name="T48" fmla="*/ 88 w 480"/>
                  <a:gd name="T49" fmla="*/ 194 h 218"/>
                  <a:gd name="T50" fmla="*/ 106 w 480"/>
                  <a:gd name="T51" fmla="*/ 200 h 218"/>
                  <a:gd name="T52" fmla="*/ 146 w 480"/>
                  <a:gd name="T53" fmla="*/ 210 h 218"/>
                  <a:gd name="T54" fmla="*/ 192 w 480"/>
                  <a:gd name="T55" fmla="*/ 216 h 218"/>
                  <a:gd name="T56" fmla="*/ 240 w 480"/>
                  <a:gd name="T57" fmla="*/ 218 h 218"/>
                  <a:gd name="T58" fmla="*/ 240 w 480"/>
                  <a:gd name="T59" fmla="*/ 218 h 218"/>
                  <a:gd name="T60" fmla="*/ 288 w 480"/>
                  <a:gd name="T61" fmla="*/ 216 h 218"/>
                  <a:gd name="T62" fmla="*/ 334 w 480"/>
                  <a:gd name="T63" fmla="*/ 210 h 218"/>
                  <a:gd name="T64" fmla="*/ 374 w 480"/>
                  <a:gd name="T65" fmla="*/ 200 h 218"/>
                  <a:gd name="T66" fmla="*/ 392 w 480"/>
                  <a:gd name="T67" fmla="*/ 194 h 218"/>
                  <a:gd name="T68" fmla="*/ 410 w 480"/>
                  <a:gd name="T69" fmla="*/ 186 h 218"/>
                  <a:gd name="T70" fmla="*/ 426 w 480"/>
                  <a:gd name="T71" fmla="*/ 178 h 218"/>
                  <a:gd name="T72" fmla="*/ 440 w 480"/>
                  <a:gd name="T73" fmla="*/ 170 h 218"/>
                  <a:gd name="T74" fmla="*/ 452 w 480"/>
                  <a:gd name="T75" fmla="*/ 162 h 218"/>
                  <a:gd name="T76" fmla="*/ 462 w 480"/>
                  <a:gd name="T77" fmla="*/ 152 h 218"/>
                  <a:gd name="T78" fmla="*/ 470 w 480"/>
                  <a:gd name="T79" fmla="*/ 142 h 218"/>
                  <a:gd name="T80" fmla="*/ 476 w 480"/>
                  <a:gd name="T81" fmla="*/ 132 h 218"/>
                  <a:gd name="T82" fmla="*/ 478 w 480"/>
                  <a:gd name="T83" fmla="*/ 120 h 218"/>
                  <a:gd name="T84" fmla="*/ 480 w 480"/>
                  <a:gd name="T85" fmla="*/ 110 h 218"/>
                  <a:gd name="T86" fmla="*/ 480 w 480"/>
                  <a:gd name="T87" fmla="*/ 110 h 218"/>
                  <a:gd name="T88" fmla="*/ 478 w 480"/>
                  <a:gd name="T89" fmla="*/ 98 h 218"/>
                  <a:gd name="T90" fmla="*/ 476 w 480"/>
                  <a:gd name="T91" fmla="*/ 86 h 218"/>
                  <a:gd name="T92" fmla="*/ 470 w 480"/>
                  <a:gd name="T93" fmla="*/ 76 h 218"/>
                  <a:gd name="T94" fmla="*/ 462 w 480"/>
                  <a:gd name="T95" fmla="*/ 66 h 218"/>
                  <a:gd name="T96" fmla="*/ 452 w 480"/>
                  <a:gd name="T97" fmla="*/ 56 h 218"/>
                  <a:gd name="T98" fmla="*/ 440 w 480"/>
                  <a:gd name="T99" fmla="*/ 48 h 218"/>
                  <a:gd name="T100" fmla="*/ 426 w 480"/>
                  <a:gd name="T101" fmla="*/ 40 h 218"/>
                  <a:gd name="T102" fmla="*/ 410 w 480"/>
                  <a:gd name="T103" fmla="*/ 32 h 218"/>
                  <a:gd name="T104" fmla="*/ 392 w 480"/>
                  <a:gd name="T105" fmla="*/ 24 h 218"/>
                  <a:gd name="T106" fmla="*/ 374 w 480"/>
                  <a:gd name="T107" fmla="*/ 18 h 218"/>
                  <a:gd name="T108" fmla="*/ 334 w 480"/>
                  <a:gd name="T109" fmla="*/ 8 h 218"/>
                  <a:gd name="T110" fmla="*/ 288 w 480"/>
                  <a:gd name="T111" fmla="*/ 2 h 218"/>
                  <a:gd name="T112" fmla="*/ 240 w 480"/>
                  <a:gd name="T11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0" h="218">
                    <a:moveTo>
                      <a:pt x="240" y="0"/>
                    </a:moveTo>
                    <a:lnTo>
                      <a:pt x="240" y="0"/>
                    </a:lnTo>
                    <a:lnTo>
                      <a:pt x="192" y="2"/>
                    </a:lnTo>
                    <a:lnTo>
                      <a:pt x="146" y="8"/>
                    </a:lnTo>
                    <a:lnTo>
                      <a:pt x="106" y="18"/>
                    </a:lnTo>
                    <a:lnTo>
                      <a:pt x="88" y="24"/>
                    </a:lnTo>
                    <a:lnTo>
                      <a:pt x="70" y="32"/>
                    </a:lnTo>
                    <a:lnTo>
                      <a:pt x="54" y="40"/>
                    </a:lnTo>
                    <a:lnTo>
                      <a:pt x="42" y="48"/>
                    </a:lnTo>
                    <a:lnTo>
                      <a:pt x="30" y="56"/>
                    </a:lnTo>
                    <a:lnTo>
                      <a:pt x="20" y="66"/>
                    </a:lnTo>
                    <a:lnTo>
                      <a:pt x="10" y="76"/>
                    </a:lnTo>
                    <a:lnTo>
                      <a:pt x="6" y="86"/>
                    </a:lnTo>
                    <a:lnTo>
                      <a:pt x="2" y="98"/>
                    </a:lnTo>
                    <a:lnTo>
                      <a:pt x="0" y="110"/>
                    </a:lnTo>
                    <a:lnTo>
                      <a:pt x="0" y="110"/>
                    </a:lnTo>
                    <a:lnTo>
                      <a:pt x="2" y="120"/>
                    </a:lnTo>
                    <a:lnTo>
                      <a:pt x="6" y="132"/>
                    </a:lnTo>
                    <a:lnTo>
                      <a:pt x="10" y="142"/>
                    </a:lnTo>
                    <a:lnTo>
                      <a:pt x="20" y="152"/>
                    </a:lnTo>
                    <a:lnTo>
                      <a:pt x="30" y="162"/>
                    </a:lnTo>
                    <a:lnTo>
                      <a:pt x="42" y="170"/>
                    </a:lnTo>
                    <a:lnTo>
                      <a:pt x="54" y="178"/>
                    </a:lnTo>
                    <a:lnTo>
                      <a:pt x="70" y="186"/>
                    </a:lnTo>
                    <a:lnTo>
                      <a:pt x="88" y="194"/>
                    </a:lnTo>
                    <a:lnTo>
                      <a:pt x="106" y="200"/>
                    </a:lnTo>
                    <a:lnTo>
                      <a:pt x="146" y="210"/>
                    </a:lnTo>
                    <a:lnTo>
                      <a:pt x="192" y="216"/>
                    </a:lnTo>
                    <a:lnTo>
                      <a:pt x="240" y="218"/>
                    </a:lnTo>
                    <a:lnTo>
                      <a:pt x="240" y="218"/>
                    </a:lnTo>
                    <a:lnTo>
                      <a:pt x="288" y="216"/>
                    </a:lnTo>
                    <a:lnTo>
                      <a:pt x="334" y="210"/>
                    </a:lnTo>
                    <a:lnTo>
                      <a:pt x="374" y="200"/>
                    </a:lnTo>
                    <a:lnTo>
                      <a:pt x="392" y="194"/>
                    </a:lnTo>
                    <a:lnTo>
                      <a:pt x="410" y="186"/>
                    </a:lnTo>
                    <a:lnTo>
                      <a:pt x="426" y="178"/>
                    </a:lnTo>
                    <a:lnTo>
                      <a:pt x="440" y="170"/>
                    </a:lnTo>
                    <a:lnTo>
                      <a:pt x="452" y="162"/>
                    </a:lnTo>
                    <a:lnTo>
                      <a:pt x="462" y="152"/>
                    </a:lnTo>
                    <a:lnTo>
                      <a:pt x="470" y="142"/>
                    </a:lnTo>
                    <a:lnTo>
                      <a:pt x="476" y="132"/>
                    </a:lnTo>
                    <a:lnTo>
                      <a:pt x="478" y="120"/>
                    </a:lnTo>
                    <a:lnTo>
                      <a:pt x="480" y="110"/>
                    </a:lnTo>
                    <a:lnTo>
                      <a:pt x="480" y="110"/>
                    </a:lnTo>
                    <a:lnTo>
                      <a:pt x="478" y="98"/>
                    </a:lnTo>
                    <a:lnTo>
                      <a:pt x="476" y="86"/>
                    </a:lnTo>
                    <a:lnTo>
                      <a:pt x="470" y="76"/>
                    </a:lnTo>
                    <a:lnTo>
                      <a:pt x="462" y="66"/>
                    </a:lnTo>
                    <a:lnTo>
                      <a:pt x="452" y="56"/>
                    </a:lnTo>
                    <a:lnTo>
                      <a:pt x="440" y="48"/>
                    </a:lnTo>
                    <a:lnTo>
                      <a:pt x="426" y="40"/>
                    </a:lnTo>
                    <a:lnTo>
                      <a:pt x="410" y="32"/>
                    </a:lnTo>
                    <a:lnTo>
                      <a:pt x="392" y="24"/>
                    </a:lnTo>
                    <a:lnTo>
                      <a:pt x="374" y="18"/>
                    </a:lnTo>
                    <a:lnTo>
                      <a:pt x="334" y="8"/>
                    </a:lnTo>
                    <a:lnTo>
                      <a:pt x="288" y="2"/>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164"/>
              <p:cNvSpPr>
                <a:spLocks/>
              </p:cNvSpPr>
              <p:nvPr/>
            </p:nvSpPr>
            <p:spPr bwMode="auto">
              <a:xfrm>
                <a:off x="6232525" y="6342063"/>
                <a:ext cx="635000" cy="257175"/>
              </a:xfrm>
              <a:custGeom>
                <a:avLst/>
                <a:gdLst>
                  <a:gd name="T0" fmla="*/ 200 w 400"/>
                  <a:gd name="T1" fmla="*/ 0 h 162"/>
                  <a:gd name="T2" fmla="*/ 200 w 400"/>
                  <a:gd name="T3" fmla="*/ 0 h 162"/>
                  <a:gd name="T4" fmla="*/ 160 w 400"/>
                  <a:gd name="T5" fmla="*/ 2 h 162"/>
                  <a:gd name="T6" fmla="*/ 122 w 400"/>
                  <a:gd name="T7" fmla="*/ 6 h 162"/>
                  <a:gd name="T8" fmla="*/ 88 w 400"/>
                  <a:gd name="T9" fmla="*/ 14 h 162"/>
                  <a:gd name="T10" fmla="*/ 58 w 400"/>
                  <a:gd name="T11" fmla="*/ 24 h 162"/>
                  <a:gd name="T12" fmla="*/ 34 w 400"/>
                  <a:gd name="T13" fmla="*/ 36 h 162"/>
                  <a:gd name="T14" fmla="*/ 24 w 400"/>
                  <a:gd name="T15" fmla="*/ 42 h 162"/>
                  <a:gd name="T16" fmla="*/ 16 w 400"/>
                  <a:gd name="T17" fmla="*/ 50 h 162"/>
                  <a:gd name="T18" fmla="*/ 10 w 400"/>
                  <a:gd name="T19" fmla="*/ 58 h 162"/>
                  <a:gd name="T20" fmla="*/ 4 w 400"/>
                  <a:gd name="T21" fmla="*/ 64 h 162"/>
                  <a:gd name="T22" fmla="*/ 2 w 400"/>
                  <a:gd name="T23" fmla="*/ 72 h 162"/>
                  <a:gd name="T24" fmla="*/ 0 w 400"/>
                  <a:gd name="T25" fmla="*/ 82 h 162"/>
                  <a:gd name="T26" fmla="*/ 0 w 400"/>
                  <a:gd name="T27" fmla="*/ 82 h 162"/>
                  <a:gd name="T28" fmla="*/ 2 w 400"/>
                  <a:gd name="T29" fmla="*/ 90 h 162"/>
                  <a:gd name="T30" fmla="*/ 4 w 400"/>
                  <a:gd name="T31" fmla="*/ 98 h 162"/>
                  <a:gd name="T32" fmla="*/ 10 w 400"/>
                  <a:gd name="T33" fmla="*/ 106 h 162"/>
                  <a:gd name="T34" fmla="*/ 16 w 400"/>
                  <a:gd name="T35" fmla="*/ 112 h 162"/>
                  <a:gd name="T36" fmla="*/ 24 w 400"/>
                  <a:gd name="T37" fmla="*/ 120 h 162"/>
                  <a:gd name="T38" fmla="*/ 34 w 400"/>
                  <a:gd name="T39" fmla="*/ 126 h 162"/>
                  <a:gd name="T40" fmla="*/ 58 w 400"/>
                  <a:gd name="T41" fmla="*/ 138 h 162"/>
                  <a:gd name="T42" fmla="*/ 88 w 400"/>
                  <a:gd name="T43" fmla="*/ 148 h 162"/>
                  <a:gd name="T44" fmla="*/ 122 w 400"/>
                  <a:gd name="T45" fmla="*/ 156 h 162"/>
                  <a:gd name="T46" fmla="*/ 160 w 400"/>
                  <a:gd name="T47" fmla="*/ 162 h 162"/>
                  <a:gd name="T48" fmla="*/ 200 w 400"/>
                  <a:gd name="T49" fmla="*/ 162 h 162"/>
                  <a:gd name="T50" fmla="*/ 200 w 400"/>
                  <a:gd name="T51" fmla="*/ 162 h 162"/>
                  <a:gd name="T52" fmla="*/ 240 w 400"/>
                  <a:gd name="T53" fmla="*/ 162 h 162"/>
                  <a:gd name="T54" fmla="*/ 278 w 400"/>
                  <a:gd name="T55" fmla="*/ 156 h 162"/>
                  <a:gd name="T56" fmla="*/ 312 w 400"/>
                  <a:gd name="T57" fmla="*/ 148 h 162"/>
                  <a:gd name="T58" fmla="*/ 342 w 400"/>
                  <a:gd name="T59" fmla="*/ 138 h 162"/>
                  <a:gd name="T60" fmla="*/ 366 w 400"/>
                  <a:gd name="T61" fmla="*/ 126 h 162"/>
                  <a:gd name="T62" fmla="*/ 376 w 400"/>
                  <a:gd name="T63" fmla="*/ 120 h 162"/>
                  <a:gd name="T64" fmla="*/ 384 w 400"/>
                  <a:gd name="T65" fmla="*/ 112 h 162"/>
                  <a:gd name="T66" fmla="*/ 392 w 400"/>
                  <a:gd name="T67" fmla="*/ 106 h 162"/>
                  <a:gd name="T68" fmla="*/ 396 w 400"/>
                  <a:gd name="T69" fmla="*/ 98 h 162"/>
                  <a:gd name="T70" fmla="*/ 400 w 400"/>
                  <a:gd name="T71" fmla="*/ 90 h 162"/>
                  <a:gd name="T72" fmla="*/ 400 w 400"/>
                  <a:gd name="T73" fmla="*/ 82 h 162"/>
                  <a:gd name="T74" fmla="*/ 400 w 400"/>
                  <a:gd name="T75" fmla="*/ 82 h 162"/>
                  <a:gd name="T76" fmla="*/ 400 w 400"/>
                  <a:gd name="T77" fmla="*/ 72 h 162"/>
                  <a:gd name="T78" fmla="*/ 396 w 400"/>
                  <a:gd name="T79" fmla="*/ 64 h 162"/>
                  <a:gd name="T80" fmla="*/ 392 w 400"/>
                  <a:gd name="T81" fmla="*/ 58 h 162"/>
                  <a:gd name="T82" fmla="*/ 384 w 400"/>
                  <a:gd name="T83" fmla="*/ 50 h 162"/>
                  <a:gd name="T84" fmla="*/ 376 w 400"/>
                  <a:gd name="T85" fmla="*/ 42 h 162"/>
                  <a:gd name="T86" fmla="*/ 366 w 400"/>
                  <a:gd name="T87" fmla="*/ 36 h 162"/>
                  <a:gd name="T88" fmla="*/ 342 w 400"/>
                  <a:gd name="T89" fmla="*/ 24 h 162"/>
                  <a:gd name="T90" fmla="*/ 312 w 400"/>
                  <a:gd name="T91" fmla="*/ 14 h 162"/>
                  <a:gd name="T92" fmla="*/ 278 w 400"/>
                  <a:gd name="T93" fmla="*/ 6 h 162"/>
                  <a:gd name="T94" fmla="*/ 240 w 400"/>
                  <a:gd name="T95" fmla="*/ 2 h 162"/>
                  <a:gd name="T96" fmla="*/ 200 w 400"/>
                  <a:gd name="T9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2">
                    <a:moveTo>
                      <a:pt x="200" y="0"/>
                    </a:moveTo>
                    <a:lnTo>
                      <a:pt x="200" y="0"/>
                    </a:lnTo>
                    <a:lnTo>
                      <a:pt x="160" y="2"/>
                    </a:lnTo>
                    <a:lnTo>
                      <a:pt x="122" y="6"/>
                    </a:lnTo>
                    <a:lnTo>
                      <a:pt x="88" y="14"/>
                    </a:lnTo>
                    <a:lnTo>
                      <a:pt x="58" y="24"/>
                    </a:lnTo>
                    <a:lnTo>
                      <a:pt x="34" y="36"/>
                    </a:lnTo>
                    <a:lnTo>
                      <a:pt x="24" y="42"/>
                    </a:lnTo>
                    <a:lnTo>
                      <a:pt x="16" y="50"/>
                    </a:lnTo>
                    <a:lnTo>
                      <a:pt x="10" y="58"/>
                    </a:lnTo>
                    <a:lnTo>
                      <a:pt x="4" y="64"/>
                    </a:lnTo>
                    <a:lnTo>
                      <a:pt x="2" y="72"/>
                    </a:lnTo>
                    <a:lnTo>
                      <a:pt x="0" y="82"/>
                    </a:lnTo>
                    <a:lnTo>
                      <a:pt x="0" y="82"/>
                    </a:lnTo>
                    <a:lnTo>
                      <a:pt x="2" y="90"/>
                    </a:lnTo>
                    <a:lnTo>
                      <a:pt x="4" y="98"/>
                    </a:lnTo>
                    <a:lnTo>
                      <a:pt x="10" y="106"/>
                    </a:lnTo>
                    <a:lnTo>
                      <a:pt x="16" y="112"/>
                    </a:lnTo>
                    <a:lnTo>
                      <a:pt x="24" y="120"/>
                    </a:lnTo>
                    <a:lnTo>
                      <a:pt x="34" y="126"/>
                    </a:lnTo>
                    <a:lnTo>
                      <a:pt x="58" y="138"/>
                    </a:lnTo>
                    <a:lnTo>
                      <a:pt x="88" y="148"/>
                    </a:lnTo>
                    <a:lnTo>
                      <a:pt x="122" y="156"/>
                    </a:lnTo>
                    <a:lnTo>
                      <a:pt x="160" y="162"/>
                    </a:lnTo>
                    <a:lnTo>
                      <a:pt x="200" y="162"/>
                    </a:lnTo>
                    <a:lnTo>
                      <a:pt x="200" y="162"/>
                    </a:lnTo>
                    <a:lnTo>
                      <a:pt x="240" y="162"/>
                    </a:lnTo>
                    <a:lnTo>
                      <a:pt x="278" y="156"/>
                    </a:lnTo>
                    <a:lnTo>
                      <a:pt x="312" y="148"/>
                    </a:lnTo>
                    <a:lnTo>
                      <a:pt x="342" y="138"/>
                    </a:lnTo>
                    <a:lnTo>
                      <a:pt x="366" y="126"/>
                    </a:lnTo>
                    <a:lnTo>
                      <a:pt x="376" y="120"/>
                    </a:lnTo>
                    <a:lnTo>
                      <a:pt x="384" y="112"/>
                    </a:lnTo>
                    <a:lnTo>
                      <a:pt x="392" y="106"/>
                    </a:lnTo>
                    <a:lnTo>
                      <a:pt x="396" y="98"/>
                    </a:lnTo>
                    <a:lnTo>
                      <a:pt x="400" y="90"/>
                    </a:lnTo>
                    <a:lnTo>
                      <a:pt x="400" y="82"/>
                    </a:lnTo>
                    <a:lnTo>
                      <a:pt x="400" y="82"/>
                    </a:lnTo>
                    <a:lnTo>
                      <a:pt x="400" y="72"/>
                    </a:lnTo>
                    <a:lnTo>
                      <a:pt x="396" y="64"/>
                    </a:lnTo>
                    <a:lnTo>
                      <a:pt x="392" y="58"/>
                    </a:lnTo>
                    <a:lnTo>
                      <a:pt x="384" y="50"/>
                    </a:lnTo>
                    <a:lnTo>
                      <a:pt x="376" y="42"/>
                    </a:lnTo>
                    <a:lnTo>
                      <a:pt x="366" y="36"/>
                    </a:lnTo>
                    <a:lnTo>
                      <a:pt x="342" y="24"/>
                    </a:lnTo>
                    <a:lnTo>
                      <a:pt x="312" y="14"/>
                    </a:lnTo>
                    <a:lnTo>
                      <a:pt x="278" y="6"/>
                    </a:lnTo>
                    <a:lnTo>
                      <a:pt x="240" y="2"/>
                    </a:lnTo>
                    <a:lnTo>
                      <a:pt x="200" y="0"/>
                    </a:lnTo>
                    <a:close/>
                  </a:path>
                </a:pathLst>
              </a:custGeom>
              <a:solidFill>
                <a:srgbClr val="FFD5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165"/>
              <p:cNvSpPr>
                <a:spLocks/>
              </p:cNvSpPr>
              <p:nvPr/>
            </p:nvSpPr>
            <p:spPr bwMode="auto">
              <a:xfrm>
                <a:off x="6232525" y="6342063"/>
                <a:ext cx="635000" cy="257175"/>
              </a:xfrm>
              <a:custGeom>
                <a:avLst/>
                <a:gdLst>
                  <a:gd name="T0" fmla="*/ 200 w 400"/>
                  <a:gd name="T1" fmla="*/ 0 h 162"/>
                  <a:gd name="T2" fmla="*/ 200 w 400"/>
                  <a:gd name="T3" fmla="*/ 0 h 162"/>
                  <a:gd name="T4" fmla="*/ 160 w 400"/>
                  <a:gd name="T5" fmla="*/ 2 h 162"/>
                  <a:gd name="T6" fmla="*/ 122 w 400"/>
                  <a:gd name="T7" fmla="*/ 6 h 162"/>
                  <a:gd name="T8" fmla="*/ 88 w 400"/>
                  <a:gd name="T9" fmla="*/ 14 h 162"/>
                  <a:gd name="T10" fmla="*/ 58 w 400"/>
                  <a:gd name="T11" fmla="*/ 24 h 162"/>
                  <a:gd name="T12" fmla="*/ 34 w 400"/>
                  <a:gd name="T13" fmla="*/ 36 h 162"/>
                  <a:gd name="T14" fmla="*/ 24 w 400"/>
                  <a:gd name="T15" fmla="*/ 42 h 162"/>
                  <a:gd name="T16" fmla="*/ 16 w 400"/>
                  <a:gd name="T17" fmla="*/ 50 h 162"/>
                  <a:gd name="T18" fmla="*/ 10 w 400"/>
                  <a:gd name="T19" fmla="*/ 58 h 162"/>
                  <a:gd name="T20" fmla="*/ 4 w 400"/>
                  <a:gd name="T21" fmla="*/ 64 h 162"/>
                  <a:gd name="T22" fmla="*/ 2 w 400"/>
                  <a:gd name="T23" fmla="*/ 72 h 162"/>
                  <a:gd name="T24" fmla="*/ 0 w 400"/>
                  <a:gd name="T25" fmla="*/ 82 h 162"/>
                  <a:gd name="T26" fmla="*/ 0 w 400"/>
                  <a:gd name="T27" fmla="*/ 82 h 162"/>
                  <a:gd name="T28" fmla="*/ 2 w 400"/>
                  <a:gd name="T29" fmla="*/ 90 h 162"/>
                  <a:gd name="T30" fmla="*/ 4 w 400"/>
                  <a:gd name="T31" fmla="*/ 98 h 162"/>
                  <a:gd name="T32" fmla="*/ 10 w 400"/>
                  <a:gd name="T33" fmla="*/ 106 h 162"/>
                  <a:gd name="T34" fmla="*/ 16 w 400"/>
                  <a:gd name="T35" fmla="*/ 112 h 162"/>
                  <a:gd name="T36" fmla="*/ 24 w 400"/>
                  <a:gd name="T37" fmla="*/ 120 h 162"/>
                  <a:gd name="T38" fmla="*/ 34 w 400"/>
                  <a:gd name="T39" fmla="*/ 126 h 162"/>
                  <a:gd name="T40" fmla="*/ 58 w 400"/>
                  <a:gd name="T41" fmla="*/ 138 h 162"/>
                  <a:gd name="T42" fmla="*/ 88 w 400"/>
                  <a:gd name="T43" fmla="*/ 148 h 162"/>
                  <a:gd name="T44" fmla="*/ 122 w 400"/>
                  <a:gd name="T45" fmla="*/ 156 h 162"/>
                  <a:gd name="T46" fmla="*/ 160 w 400"/>
                  <a:gd name="T47" fmla="*/ 162 h 162"/>
                  <a:gd name="T48" fmla="*/ 200 w 400"/>
                  <a:gd name="T49" fmla="*/ 162 h 162"/>
                  <a:gd name="T50" fmla="*/ 200 w 400"/>
                  <a:gd name="T51" fmla="*/ 162 h 162"/>
                  <a:gd name="T52" fmla="*/ 240 w 400"/>
                  <a:gd name="T53" fmla="*/ 162 h 162"/>
                  <a:gd name="T54" fmla="*/ 278 w 400"/>
                  <a:gd name="T55" fmla="*/ 156 h 162"/>
                  <a:gd name="T56" fmla="*/ 312 w 400"/>
                  <a:gd name="T57" fmla="*/ 148 h 162"/>
                  <a:gd name="T58" fmla="*/ 342 w 400"/>
                  <a:gd name="T59" fmla="*/ 138 h 162"/>
                  <a:gd name="T60" fmla="*/ 366 w 400"/>
                  <a:gd name="T61" fmla="*/ 126 h 162"/>
                  <a:gd name="T62" fmla="*/ 376 w 400"/>
                  <a:gd name="T63" fmla="*/ 120 h 162"/>
                  <a:gd name="T64" fmla="*/ 384 w 400"/>
                  <a:gd name="T65" fmla="*/ 112 h 162"/>
                  <a:gd name="T66" fmla="*/ 392 w 400"/>
                  <a:gd name="T67" fmla="*/ 106 h 162"/>
                  <a:gd name="T68" fmla="*/ 396 w 400"/>
                  <a:gd name="T69" fmla="*/ 98 h 162"/>
                  <a:gd name="T70" fmla="*/ 400 w 400"/>
                  <a:gd name="T71" fmla="*/ 90 h 162"/>
                  <a:gd name="T72" fmla="*/ 400 w 400"/>
                  <a:gd name="T73" fmla="*/ 82 h 162"/>
                  <a:gd name="T74" fmla="*/ 400 w 400"/>
                  <a:gd name="T75" fmla="*/ 82 h 162"/>
                  <a:gd name="T76" fmla="*/ 400 w 400"/>
                  <a:gd name="T77" fmla="*/ 72 h 162"/>
                  <a:gd name="T78" fmla="*/ 396 w 400"/>
                  <a:gd name="T79" fmla="*/ 64 h 162"/>
                  <a:gd name="T80" fmla="*/ 392 w 400"/>
                  <a:gd name="T81" fmla="*/ 58 h 162"/>
                  <a:gd name="T82" fmla="*/ 384 w 400"/>
                  <a:gd name="T83" fmla="*/ 50 h 162"/>
                  <a:gd name="T84" fmla="*/ 376 w 400"/>
                  <a:gd name="T85" fmla="*/ 42 h 162"/>
                  <a:gd name="T86" fmla="*/ 366 w 400"/>
                  <a:gd name="T87" fmla="*/ 36 h 162"/>
                  <a:gd name="T88" fmla="*/ 342 w 400"/>
                  <a:gd name="T89" fmla="*/ 24 h 162"/>
                  <a:gd name="T90" fmla="*/ 312 w 400"/>
                  <a:gd name="T91" fmla="*/ 14 h 162"/>
                  <a:gd name="T92" fmla="*/ 278 w 400"/>
                  <a:gd name="T93" fmla="*/ 6 h 162"/>
                  <a:gd name="T94" fmla="*/ 240 w 400"/>
                  <a:gd name="T95" fmla="*/ 2 h 162"/>
                  <a:gd name="T96" fmla="*/ 200 w 400"/>
                  <a:gd name="T9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2">
                    <a:moveTo>
                      <a:pt x="200" y="0"/>
                    </a:moveTo>
                    <a:lnTo>
                      <a:pt x="200" y="0"/>
                    </a:lnTo>
                    <a:lnTo>
                      <a:pt x="160" y="2"/>
                    </a:lnTo>
                    <a:lnTo>
                      <a:pt x="122" y="6"/>
                    </a:lnTo>
                    <a:lnTo>
                      <a:pt x="88" y="14"/>
                    </a:lnTo>
                    <a:lnTo>
                      <a:pt x="58" y="24"/>
                    </a:lnTo>
                    <a:lnTo>
                      <a:pt x="34" y="36"/>
                    </a:lnTo>
                    <a:lnTo>
                      <a:pt x="24" y="42"/>
                    </a:lnTo>
                    <a:lnTo>
                      <a:pt x="16" y="50"/>
                    </a:lnTo>
                    <a:lnTo>
                      <a:pt x="10" y="58"/>
                    </a:lnTo>
                    <a:lnTo>
                      <a:pt x="4" y="64"/>
                    </a:lnTo>
                    <a:lnTo>
                      <a:pt x="2" y="72"/>
                    </a:lnTo>
                    <a:lnTo>
                      <a:pt x="0" y="82"/>
                    </a:lnTo>
                    <a:lnTo>
                      <a:pt x="0" y="82"/>
                    </a:lnTo>
                    <a:lnTo>
                      <a:pt x="2" y="90"/>
                    </a:lnTo>
                    <a:lnTo>
                      <a:pt x="4" y="98"/>
                    </a:lnTo>
                    <a:lnTo>
                      <a:pt x="10" y="106"/>
                    </a:lnTo>
                    <a:lnTo>
                      <a:pt x="16" y="112"/>
                    </a:lnTo>
                    <a:lnTo>
                      <a:pt x="24" y="120"/>
                    </a:lnTo>
                    <a:lnTo>
                      <a:pt x="34" y="126"/>
                    </a:lnTo>
                    <a:lnTo>
                      <a:pt x="58" y="138"/>
                    </a:lnTo>
                    <a:lnTo>
                      <a:pt x="88" y="148"/>
                    </a:lnTo>
                    <a:lnTo>
                      <a:pt x="122" y="156"/>
                    </a:lnTo>
                    <a:lnTo>
                      <a:pt x="160" y="162"/>
                    </a:lnTo>
                    <a:lnTo>
                      <a:pt x="200" y="162"/>
                    </a:lnTo>
                    <a:lnTo>
                      <a:pt x="200" y="162"/>
                    </a:lnTo>
                    <a:lnTo>
                      <a:pt x="240" y="162"/>
                    </a:lnTo>
                    <a:lnTo>
                      <a:pt x="278" y="156"/>
                    </a:lnTo>
                    <a:lnTo>
                      <a:pt x="312" y="148"/>
                    </a:lnTo>
                    <a:lnTo>
                      <a:pt x="342" y="138"/>
                    </a:lnTo>
                    <a:lnTo>
                      <a:pt x="366" y="126"/>
                    </a:lnTo>
                    <a:lnTo>
                      <a:pt x="376" y="120"/>
                    </a:lnTo>
                    <a:lnTo>
                      <a:pt x="384" y="112"/>
                    </a:lnTo>
                    <a:lnTo>
                      <a:pt x="392" y="106"/>
                    </a:lnTo>
                    <a:lnTo>
                      <a:pt x="396" y="98"/>
                    </a:lnTo>
                    <a:lnTo>
                      <a:pt x="400" y="90"/>
                    </a:lnTo>
                    <a:lnTo>
                      <a:pt x="400" y="82"/>
                    </a:lnTo>
                    <a:lnTo>
                      <a:pt x="400" y="82"/>
                    </a:lnTo>
                    <a:lnTo>
                      <a:pt x="400" y="72"/>
                    </a:lnTo>
                    <a:lnTo>
                      <a:pt x="396" y="64"/>
                    </a:lnTo>
                    <a:lnTo>
                      <a:pt x="392" y="58"/>
                    </a:lnTo>
                    <a:lnTo>
                      <a:pt x="384" y="50"/>
                    </a:lnTo>
                    <a:lnTo>
                      <a:pt x="376" y="42"/>
                    </a:lnTo>
                    <a:lnTo>
                      <a:pt x="366" y="36"/>
                    </a:lnTo>
                    <a:lnTo>
                      <a:pt x="342" y="24"/>
                    </a:lnTo>
                    <a:lnTo>
                      <a:pt x="312" y="14"/>
                    </a:lnTo>
                    <a:lnTo>
                      <a:pt x="278" y="6"/>
                    </a:lnTo>
                    <a:lnTo>
                      <a:pt x="240" y="2"/>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166"/>
              <p:cNvSpPr>
                <a:spLocks/>
              </p:cNvSpPr>
              <p:nvPr/>
            </p:nvSpPr>
            <p:spPr bwMode="auto">
              <a:xfrm>
                <a:off x="6169025" y="6494463"/>
                <a:ext cx="762000" cy="234950"/>
              </a:xfrm>
              <a:custGeom>
                <a:avLst/>
                <a:gdLst>
                  <a:gd name="T0" fmla="*/ 436 w 480"/>
                  <a:gd name="T1" fmla="*/ 46 h 148"/>
                  <a:gd name="T2" fmla="*/ 392 w 480"/>
                  <a:gd name="T3" fmla="*/ 68 h 148"/>
                  <a:gd name="T4" fmla="*/ 372 w 480"/>
                  <a:gd name="T5" fmla="*/ 74 h 148"/>
                  <a:gd name="T6" fmla="*/ 348 w 480"/>
                  <a:gd name="T7" fmla="*/ 80 h 148"/>
                  <a:gd name="T8" fmla="*/ 306 w 480"/>
                  <a:gd name="T9" fmla="*/ 88 h 148"/>
                  <a:gd name="T10" fmla="*/ 262 w 480"/>
                  <a:gd name="T11" fmla="*/ 92 h 148"/>
                  <a:gd name="T12" fmla="*/ 240 w 480"/>
                  <a:gd name="T13" fmla="*/ 92 h 148"/>
                  <a:gd name="T14" fmla="*/ 218 w 480"/>
                  <a:gd name="T15" fmla="*/ 90 h 148"/>
                  <a:gd name="T16" fmla="*/ 174 w 480"/>
                  <a:gd name="T17" fmla="*/ 88 h 148"/>
                  <a:gd name="T18" fmla="*/ 130 w 480"/>
                  <a:gd name="T19" fmla="*/ 80 h 148"/>
                  <a:gd name="T20" fmla="*/ 86 w 480"/>
                  <a:gd name="T21" fmla="*/ 66 h 148"/>
                  <a:gd name="T22" fmla="*/ 64 w 480"/>
                  <a:gd name="T23" fmla="*/ 56 h 148"/>
                  <a:gd name="T24" fmla="*/ 42 w 480"/>
                  <a:gd name="T25" fmla="*/ 46 h 148"/>
                  <a:gd name="T26" fmla="*/ 16 w 480"/>
                  <a:gd name="T27" fmla="*/ 24 h 148"/>
                  <a:gd name="T28" fmla="*/ 0 w 480"/>
                  <a:gd name="T29" fmla="*/ 0 h 148"/>
                  <a:gd name="T30" fmla="*/ 0 w 480"/>
                  <a:gd name="T31" fmla="*/ 58 h 148"/>
                  <a:gd name="T32" fmla="*/ 6 w 480"/>
                  <a:gd name="T33" fmla="*/ 70 h 148"/>
                  <a:gd name="T34" fmla="*/ 28 w 480"/>
                  <a:gd name="T35" fmla="*/ 92 h 148"/>
                  <a:gd name="T36" fmla="*/ 42 w 480"/>
                  <a:gd name="T37" fmla="*/ 102 h 148"/>
                  <a:gd name="T38" fmla="*/ 86 w 480"/>
                  <a:gd name="T39" fmla="*/ 124 h 148"/>
                  <a:gd name="T40" fmla="*/ 108 w 480"/>
                  <a:gd name="T41" fmla="*/ 130 h 148"/>
                  <a:gd name="T42" fmla="*/ 130 w 480"/>
                  <a:gd name="T43" fmla="*/ 136 h 148"/>
                  <a:gd name="T44" fmla="*/ 174 w 480"/>
                  <a:gd name="T45" fmla="*/ 144 h 148"/>
                  <a:gd name="T46" fmla="*/ 218 w 480"/>
                  <a:gd name="T47" fmla="*/ 148 h 148"/>
                  <a:gd name="T48" fmla="*/ 240 w 480"/>
                  <a:gd name="T49" fmla="*/ 148 h 148"/>
                  <a:gd name="T50" fmla="*/ 262 w 480"/>
                  <a:gd name="T51" fmla="*/ 148 h 148"/>
                  <a:gd name="T52" fmla="*/ 306 w 480"/>
                  <a:gd name="T53" fmla="*/ 144 h 148"/>
                  <a:gd name="T54" fmla="*/ 348 w 480"/>
                  <a:gd name="T55" fmla="*/ 136 h 148"/>
                  <a:gd name="T56" fmla="*/ 392 w 480"/>
                  <a:gd name="T57" fmla="*/ 124 h 148"/>
                  <a:gd name="T58" fmla="*/ 416 w 480"/>
                  <a:gd name="T59" fmla="*/ 114 h 148"/>
                  <a:gd name="T60" fmla="*/ 436 w 480"/>
                  <a:gd name="T61" fmla="*/ 102 h 148"/>
                  <a:gd name="T62" fmla="*/ 464 w 480"/>
                  <a:gd name="T63" fmla="*/ 82 h 148"/>
                  <a:gd name="T64" fmla="*/ 480 w 480"/>
                  <a:gd name="T65" fmla="*/ 58 h 148"/>
                  <a:gd name="T66" fmla="*/ 480 w 480"/>
                  <a:gd name="T67" fmla="*/ 0 h 148"/>
                  <a:gd name="T68" fmla="*/ 474 w 480"/>
                  <a:gd name="T69" fmla="*/ 12 h 148"/>
                  <a:gd name="T70" fmla="*/ 452 w 480"/>
                  <a:gd name="T71" fmla="*/ 36 h 148"/>
                  <a:gd name="T72" fmla="*/ 436 w 480"/>
                  <a:gd name="T73" fmla="*/ 4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148">
                    <a:moveTo>
                      <a:pt x="436" y="46"/>
                    </a:moveTo>
                    <a:lnTo>
                      <a:pt x="436" y="46"/>
                    </a:lnTo>
                    <a:lnTo>
                      <a:pt x="416" y="58"/>
                    </a:lnTo>
                    <a:lnTo>
                      <a:pt x="392" y="68"/>
                    </a:lnTo>
                    <a:lnTo>
                      <a:pt x="392" y="68"/>
                    </a:lnTo>
                    <a:lnTo>
                      <a:pt x="372" y="74"/>
                    </a:lnTo>
                    <a:lnTo>
                      <a:pt x="348" y="80"/>
                    </a:lnTo>
                    <a:lnTo>
                      <a:pt x="348" y="80"/>
                    </a:lnTo>
                    <a:lnTo>
                      <a:pt x="306" y="88"/>
                    </a:lnTo>
                    <a:lnTo>
                      <a:pt x="306" y="88"/>
                    </a:lnTo>
                    <a:lnTo>
                      <a:pt x="262" y="92"/>
                    </a:lnTo>
                    <a:lnTo>
                      <a:pt x="262" y="92"/>
                    </a:lnTo>
                    <a:lnTo>
                      <a:pt x="240" y="92"/>
                    </a:lnTo>
                    <a:lnTo>
                      <a:pt x="240" y="92"/>
                    </a:lnTo>
                    <a:lnTo>
                      <a:pt x="218" y="90"/>
                    </a:lnTo>
                    <a:lnTo>
                      <a:pt x="218" y="90"/>
                    </a:lnTo>
                    <a:lnTo>
                      <a:pt x="174" y="88"/>
                    </a:lnTo>
                    <a:lnTo>
                      <a:pt x="174" y="88"/>
                    </a:lnTo>
                    <a:lnTo>
                      <a:pt x="130" y="80"/>
                    </a:lnTo>
                    <a:lnTo>
                      <a:pt x="130" y="80"/>
                    </a:lnTo>
                    <a:lnTo>
                      <a:pt x="108" y="74"/>
                    </a:lnTo>
                    <a:lnTo>
                      <a:pt x="86" y="66"/>
                    </a:lnTo>
                    <a:lnTo>
                      <a:pt x="86" y="66"/>
                    </a:lnTo>
                    <a:lnTo>
                      <a:pt x="64" y="56"/>
                    </a:lnTo>
                    <a:lnTo>
                      <a:pt x="42" y="46"/>
                    </a:lnTo>
                    <a:lnTo>
                      <a:pt x="42" y="46"/>
                    </a:lnTo>
                    <a:lnTo>
                      <a:pt x="28" y="36"/>
                    </a:lnTo>
                    <a:lnTo>
                      <a:pt x="16" y="24"/>
                    </a:lnTo>
                    <a:lnTo>
                      <a:pt x="6" y="12"/>
                    </a:lnTo>
                    <a:lnTo>
                      <a:pt x="0" y="0"/>
                    </a:lnTo>
                    <a:lnTo>
                      <a:pt x="0" y="0"/>
                    </a:lnTo>
                    <a:lnTo>
                      <a:pt x="0" y="58"/>
                    </a:lnTo>
                    <a:lnTo>
                      <a:pt x="0" y="58"/>
                    </a:lnTo>
                    <a:lnTo>
                      <a:pt x="6" y="70"/>
                    </a:lnTo>
                    <a:lnTo>
                      <a:pt x="16" y="82"/>
                    </a:lnTo>
                    <a:lnTo>
                      <a:pt x="28" y="92"/>
                    </a:lnTo>
                    <a:lnTo>
                      <a:pt x="42" y="102"/>
                    </a:lnTo>
                    <a:lnTo>
                      <a:pt x="42" y="102"/>
                    </a:lnTo>
                    <a:lnTo>
                      <a:pt x="64" y="114"/>
                    </a:lnTo>
                    <a:lnTo>
                      <a:pt x="86" y="124"/>
                    </a:lnTo>
                    <a:lnTo>
                      <a:pt x="86" y="124"/>
                    </a:lnTo>
                    <a:lnTo>
                      <a:pt x="108" y="130"/>
                    </a:lnTo>
                    <a:lnTo>
                      <a:pt x="130" y="136"/>
                    </a:lnTo>
                    <a:lnTo>
                      <a:pt x="130" y="136"/>
                    </a:lnTo>
                    <a:lnTo>
                      <a:pt x="174" y="144"/>
                    </a:lnTo>
                    <a:lnTo>
                      <a:pt x="174" y="144"/>
                    </a:lnTo>
                    <a:lnTo>
                      <a:pt x="218" y="148"/>
                    </a:lnTo>
                    <a:lnTo>
                      <a:pt x="218" y="148"/>
                    </a:lnTo>
                    <a:lnTo>
                      <a:pt x="240" y="148"/>
                    </a:lnTo>
                    <a:lnTo>
                      <a:pt x="240" y="148"/>
                    </a:lnTo>
                    <a:lnTo>
                      <a:pt x="262" y="148"/>
                    </a:lnTo>
                    <a:lnTo>
                      <a:pt x="262" y="148"/>
                    </a:lnTo>
                    <a:lnTo>
                      <a:pt x="306" y="144"/>
                    </a:lnTo>
                    <a:lnTo>
                      <a:pt x="306" y="144"/>
                    </a:lnTo>
                    <a:lnTo>
                      <a:pt x="348" y="136"/>
                    </a:lnTo>
                    <a:lnTo>
                      <a:pt x="348" y="136"/>
                    </a:lnTo>
                    <a:lnTo>
                      <a:pt x="372" y="130"/>
                    </a:lnTo>
                    <a:lnTo>
                      <a:pt x="392" y="124"/>
                    </a:lnTo>
                    <a:lnTo>
                      <a:pt x="392" y="124"/>
                    </a:lnTo>
                    <a:lnTo>
                      <a:pt x="416" y="114"/>
                    </a:lnTo>
                    <a:lnTo>
                      <a:pt x="436" y="102"/>
                    </a:lnTo>
                    <a:lnTo>
                      <a:pt x="436" y="102"/>
                    </a:lnTo>
                    <a:lnTo>
                      <a:pt x="452" y="92"/>
                    </a:lnTo>
                    <a:lnTo>
                      <a:pt x="464" y="82"/>
                    </a:lnTo>
                    <a:lnTo>
                      <a:pt x="474" y="70"/>
                    </a:lnTo>
                    <a:lnTo>
                      <a:pt x="480" y="58"/>
                    </a:lnTo>
                    <a:lnTo>
                      <a:pt x="480" y="58"/>
                    </a:lnTo>
                    <a:lnTo>
                      <a:pt x="480" y="0"/>
                    </a:lnTo>
                    <a:lnTo>
                      <a:pt x="480" y="0"/>
                    </a:lnTo>
                    <a:lnTo>
                      <a:pt x="474" y="12"/>
                    </a:lnTo>
                    <a:lnTo>
                      <a:pt x="464" y="24"/>
                    </a:lnTo>
                    <a:lnTo>
                      <a:pt x="452" y="36"/>
                    </a:lnTo>
                    <a:lnTo>
                      <a:pt x="436" y="46"/>
                    </a:lnTo>
                    <a:lnTo>
                      <a:pt x="436" y="46"/>
                    </a:lnTo>
                    <a:close/>
                  </a:path>
                </a:pathLst>
              </a:custGeom>
              <a:solidFill>
                <a:srgbClr val="EBB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167"/>
              <p:cNvSpPr>
                <a:spLocks noEditPoints="1"/>
              </p:cNvSpPr>
              <p:nvPr/>
            </p:nvSpPr>
            <p:spPr bwMode="auto">
              <a:xfrm>
                <a:off x="6232525" y="6338888"/>
                <a:ext cx="635000" cy="273050"/>
              </a:xfrm>
              <a:custGeom>
                <a:avLst/>
                <a:gdLst>
                  <a:gd name="T0" fmla="*/ 200 w 400"/>
                  <a:gd name="T1" fmla="*/ 172 h 172"/>
                  <a:gd name="T2" fmla="*/ 164 w 400"/>
                  <a:gd name="T3" fmla="*/ 170 h 172"/>
                  <a:gd name="T4" fmla="*/ 94 w 400"/>
                  <a:gd name="T5" fmla="*/ 158 h 172"/>
                  <a:gd name="T6" fmla="*/ 38 w 400"/>
                  <a:gd name="T7" fmla="*/ 138 h 172"/>
                  <a:gd name="T8" fmla="*/ 18 w 400"/>
                  <a:gd name="T9" fmla="*/ 122 h 172"/>
                  <a:gd name="T10" fmla="*/ 4 w 400"/>
                  <a:gd name="T11" fmla="*/ 106 h 172"/>
                  <a:gd name="T12" fmla="*/ 0 w 400"/>
                  <a:gd name="T13" fmla="*/ 86 h 172"/>
                  <a:gd name="T14" fmla="*/ 2 w 400"/>
                  <a:gd name="T15" fmla="*/ 76 h 172"/>
                  <a:gd name="T16" fmla="*/ 10 w 400"/>
                  <a:gd name="T17" fmla="*/ 58 h 172"/>
                  <a:gd name="T18" fmla="*/ 26 w 400"/>
                  <a:gd name="T19" fmla="*/ 42 h 172"/>
                  <a:gd name="T20" fmla="*/ 64 w 400"/>
                  <a:gd name="T21" fmla="*/ 22 h 172"/>
                  <a:gd name="T22" fmla="*/ 128 w 400"/>
                  <a:gd name="T23" fmla="*/ 6 h 172"/>
                  <a:gd name="T24" fmla="*/ 200 w 400"/>
                  <a:gd name="T25" fmla="*/ 0 h 172"/>
                  <a:gd name="T26" fmla="*/ 236 w 400"/>
                  <a:gd name="T27" fmla="*/ 2 h 172"/>
                  <a:gd name="T28" fmla="*/ 306 w 400"/>
                  <a:gd name="T29" fmla="*/ 14 h 172"/>
                  <a:gd name="T30" fmla="*/ 364 w 400"/>
                  <a:gd name="T31" fmla="*/ 34 h 172"/>
                  <a:gd name="T32" fmla="*/ 384 w 400"/>
                  <a:gd name="T33" fmla="*/ 50 h 172"/>
                  <a:gd name="T34" fmla="*/ 396 w 400"/>
                  <a:gd name="T35" fmla="*/ 66 h 172"/>
                  <a:gd name="T36" fmla="*/ 400 w 400"/>
                  <a:gd name="T37" fmla="*/ 86 h 172"/>
                  <a:gd name="T38" fmla="*/ 400 w 400"/>
                  <a:gd name="T39" fmla="*/ 96 h 172"/>
                  <a:gd name="T40" fmla="*/ 390 w 400"/>
                  <a:gd name="T41" fmla="*/ 114 h 172"/>
                  <a:gd name="T42" fmla="*/ 374 w 400"/>
                  <a:gd name="T43" fmla="*/ 130 h 172"/>
                  <a:gd name="T44" fmla="*/ 338 w 400"/>
                  <a:gd name="T45" fmla="*/ 150 h 172"/>
                  <a:gd name="T46" fmla="*/ 272 w 400"/>
                  <a:gd name="T47" fmla="*/ 166 h 172"/>
                  <a:gd name="T48" fmla="*/ 200 w 400"/>
                  <a:gd name="T49" fmla="*/ 172 h 172"/>
                  <a:gd name="T50" fmla="*/ 200 w 400"/>
                  <a:gd name="T51" fmla="*/ 24 h 172"/>
                  <a:gd name="T52" fmla="*/ 162 w 400"/>
                  <a:gd name="T53" fmla="*/ 26 h 172"/>
                  <a:gd name="T54" fmla="*/ 98 w 400"/>
                  <a:gd name="T55" fmla="*/ 36 h 172"/>
                  <a:gd name="T56" fmla="*/ 52 w 400"/>
                  <a:gd name="T57" fmla="*/ 54 h 172"/>
                  <a:gd name="T58" fmla="*/ 28 w 400"/>
                  <a:gd name="T59" fmla="*/ 76 h 172"/>
                  <a:gd name="T60" fmla="*/ 24 w 400"/>
                  <a:gd name="T61" fmla="*/ 86 h 172"/>
                  <a:gd name="T62" fmla="*/ 24 w 400"/>
                  <a:gd name="T63" fmla="*/ 92 h 172"/>
                  <a:gd name="T64" fmla="*/ 36 w 400"/>
                  <a:gd name="T65" fmla="*/ 108 h 172"/>
                  <a:gd name="T66" fmla="*/ 74 w 400"/>
                  <a:gd name="T67" fmla="*/ 128 h 172"/>
                  <a:gd name="T68" fmla="*/ 128 w 400"/>
                  <a:gd name="T69" fmla="*/ 142 h 172"/>
                  <a:gd name="T70" fmla="*/ 200 w 400"/>
                  <a:gd name="T71" fmla="*/ 148 h 172"/>
                  <a:gd name="T72" fmla="*/ 238 w 400"/>
                  <a:gd name="T73" fmla="*/ 146 h 172"/>
                  <a:gd name="T74" fmla="*/ 302 w 400"/>
                  <a:gd name="T75" fmla="*/ 136 h 172"/>
                  <a:gd name="T76" fmla="*/ 348 w 400"/>
                  <a:gd name="T77" fmla="*/ 118 h 172"/>
                  <a:gd name="T78" fmla="*/ 374 w 400"/>
                  <a:gd name="T79" fmla="*/ 96 h 172"/>
                  <a:gd name="T80" fmla="*/ 378 w 400"/>
                  <a:gd name="T81" fmla="*/ 86 h 172"/>
                  <a:gd name="T82" fmla="*/ 376 w 400"/>
                  <a:gd name="T83" fmla="*/ 80 h 172"/>
                  <a:gd name="T84" fmla="*/ 364 w 400"/>
                  <a:gd name="T85" fmla="*/ 64 h 172"/>
                  <a:gd name="T86" fmla="*/ 328 w 400"/>
                  <a:gd name="T87" fmla="*/ 44 h 172"/>
                  <a:gd name="T88" fmla="*/ 272 w 400"/>
                  <a:gd name="T89" fmla="*/ 30 h 172"/>
                  <a:gd name="T90" fmla="*/ 200 w 400"/>
                  <a:gd name="T91" fmla="*/ 2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0" h="172">
                    <a:moveTo>
                      <a:pt x="200" y="172"/>
                    </a:moveTo>
                    <a:lnTo>
                      <a:pt x="200" y="172"/>
                    </a:lnTo>
                    <a:lnTo>
                      <a:pt x="200" y="172"/>
                    </a:lnTo>
                    <a:lnTo>
                      <a:pt x="164" y="170"/>
                    </a:lnTo>
                    <a:lnTo>
                      <a:pt x="128" y="166"/>
                    </a:lnTo>
                    <a:lnTo>
                      <a:pt x="94" y="158"/>
                    </a:lnTo>
                    <a:lnTo>
                      <a:pt x="64" y="150"/>
                    </a:lnTo>
                    <a:lnTo>
                      <a:pt x="38" y="138"/>
                    </a:lnTo>
                    <a:lnTo>
                      <a:pt x="26" y="130"/>
                    </a:lnTo>
                    <a:lnTo>
                      <a:pt x="18" y="122"/>
                    </a:lnTo>
                    <a:lnTo>
                      <a:pt x="10" y="114"/>
                    </a:lnTo>
                    <a:lnTo>
                      <a:pt x="4" y="106"/>
                    </a:lnTo>
                    <a:lnTo>
                      <a:pt x="2" y="96"/>
                    </a:lnTo>
                    <a:lnTo>
                      <a:pt x="0" y="86"/>
                    </a:lnTo>
                    <a:lnTo>
                      <a:pt x="0" y="86"/>
                    </a:lnTo>
                    <a:lnTo>
                      <a:pt x="2" y="76"/>
                    </a:lnTo>
                    <a:lnTo>
                      <a:pt x="4" y="66"/>
                    </a:lnTo>
                    <a:lnTo>
                      <a:pt x="10" y="58"/>
                    </a:lnTo>
                    <a:lnTo>
                      <a:pt x="18" y="50"/>
                    </a:lnTo>
                    <a:lnTo>
                      <a:pt x="26" y="42"/>
                    </a:lnTo>
                    <a:lnTo>
                      <a:pt x="38" y="34"/>
                    </a:lnTo>
                    <a:lnTo>
                      <a:pt x="64" y="22"/>
                    </a:lnTo>
                    <a:lnTo>
                      <a:pt x="94" y="14"/>
                    </a:lnTo>
                    <a:lnTo>
                      <a:pt x="128" y="6"/>
                    </a:lnTo>
                    <a:lnTo>
                      <a:pt x="164" y="2"/>
                    </a:lnTo>
                    <a:lnTo>
                      <a:pt x="200" y="0"/>
                    </a:lnTo>
                    <a:lnTo>
                      <a:pt x="200" y="0"/>
                    </a:lnTo>
                    <a:lnTo>
                      <a:pt x="236" y="2"/>
                    </a:lnTo>
                    <a:lnTo>
                      <a:pt x="272" y="6"/>
                    </a:lnTo>
                    <a:lnTo>
                      <a:pt x="306" y="14"/>
                    </a:lnTo>
                    <a:lnTo>
                      <a:pt x="338" y="22"/>
                    </a:lnTo>
                    <a:lnTo>
                      <a:pt x="364" y="34"/>
                    </a:lnTo>
                    <a:lnTo>
                      <a:pt x="374" y="42"/>
                    </a:lnTo>
                    <a:lnTo>
                      <a:pt x="384" y="50"/>
                    </a:lnTo>
                    <a:lnTo>
                      <a:pt x="390" y="58"/>
                    </a:lnTo>
                    <a:lnTo>
                      <a:pt x="396" y="66"/>
                    </a:lnTo>
                    <a:lnTo>
                      <a:pt x="400" y="76"/>
                    </a:lnTo>
                    <a:lnTo>
                      <a:pt x="400" y="86"/>
                    </a:lnTo>
                    <a:lnTo>
                      <a:pt x="400" y="86"/>
                    </a:lnTo>
                    <a:lnTo>
                      <a:pt x="400" y="96"/>
                    </a:lnTo>
                    <a:lnTo>
                      <a:pt x="396" y="106"/>
                    </a:lnTo>
                    <a:lnTo>
                      <a:pt x="390" y="114"/>
                    </a:lnTo>
                    <a:lnTo>
                      <a:pt x="384" y="122"/>
                    </a:lnTo>
                    <a:lnTo>
                      <a:pt x="374" y="130"/>
                    </a:lnTo>
                    <a:lnTo>
                      <a:pt x="364" y="138"/>
                    </a:lnTo>
                    <a:lnTo>
                      <a:pt x="338" y="150"/>
                    </a:lnTo>
                    <a:lnTo>
                      <a:pt x="306" y="158"/>
                    </a:lnTo>
                    <a:lnTo>
                      <a:pt x="272" y="166"/>
                    </a:lnTo>
                    <a:lnTo>
                      <a:pt x="236" y="170"/>
                    </a:lnTo>
                    <a:lnTo>
                      <a:pt x="200" y="172"/>
                    </a:lnTo>
                    <a:lnTo>
                      <a:pt x="200" y="172"/>
                    </a:lnTo>
                    <a:close/>
                    <a:moveTo>
                      <a:pt x="200" y="24"/>
                    </a:moveTo>
                    <a:lnTo>
                      <a:pt x="200" y="24"/>
                    </a:lnTo>
                    <a:lnTo>
                      <a:pt x="162" y="26"/>
                    </a:lnTo>
                    <a:lnTo>
                      <a:pt x="128" y="30"/>
                    </a:lnTo>
                    <a:lnTo>
                      <a:pt x="98" y="36"/>
                    </a:lnTo>
                    <a:lnTo>
                      <a:pt x="74" y="44"/>
                    </a:lnTo>
                    <a:lnTo>
                      <a:pt x="52" y="54"/>
                    </a:lnTo>
                    <a:lnTo>
                      <a:pt x="36" y="64"/>
                    </a:lnTo>
                    <a:lnTo>
                      <a:pt x="28" y="76"/>
                    </a:lnTo>
                    <a:lnTo>
                      <a:pt x="24" y="80"/>
                    </a:lnTo>
                    <a:lnTo>
                      <a:pt x="24" y="86"/>
                    </a:lnTo>
                    <a:lnTo>
                      <a:pt x="24" y="86"/>
                    </a:lnTo>
                    <a:lnTo>
                      <a:pt x="24" y="92"/>
                    </a:lnTo>
                    <a:lnTo>
                      <a:pt x="28" y="96"/>
                    </a:lnTo>
                    <a:lnTo>
                      <a:pt x="36" y="108"/>
                    </a:lnTo>
                    <a:lnTo>
                      <a:pt x="52" y="118"/>
                    </a:lnTo>
                    <a:lnTo>
                      <a:pt x="74" y="128"/>
                    </a:lnTo>
                    <a:lnTo>
                      <a:pt x="98" y="136"/>
                    </a:lnTo>
                    <a:lnTo>
                      <a:pt x="128" y="142"/>
                    </a:lnTo>
                    <a:lnTo>
                      <a:pt x="162" y="146"/>
                    </a:lnTo>
                    <a:lnTo>
                      <a:pt x="200" y="148"/>
                    </a:lnTo>
                    <a:lnTo>
                      <a:pt x="200" y="148"/>
                    </a:lnTo>
                    <a:lnTo>
                      <a:pt x="238" y="146"/>
                    </a:lnTo>
                    <a:lnTo>
                      <a:pt x="272" y="142"/>
                    </a:lnTo>
                    <a:lnTo>
                      <a:pt x="302" y="136"/>
                    </a:lnTo>
                    <a:lnTo>
                      <a:pt x="328" y="128"/>
                    </a:lnTo>
                    <a:lnTo>
                      <a:pt x="348" y="118"/>
                    </a:lnTo>
                    <a:lnTo>
                      <a:pt x="364" y="108"/>
                    </a:lnTo>
                    <a:lnTo>
                      <a:pt x="374" y="96"/>
                    </a:lnTo>
                    <a:lnTo>
                      <a:pt x="376" y="92"/>
                    </a:lnTo>
                    <a:lnTo>
                      <a:pt x="378" y="86"/>
                    </a:lnTo>
                    <a:lnTo>
                      <a:pt x="378" y="86"/>
                    </a:lnTo>
                    <a:lnTo>
                      <a:pt x="376" y="80"/>
                    </a:lnTo>
                    <a:lnTo>
                      <a:pt x="374" y="76"/>
                    </a:lnTo>
                    <a:lnTo>
                      <a:pt x="364" y="64"/>
                    </a:lnTo>
                    <a:lnTo>
                      <a:pt x="348" y="54"/>
                    </a:lnTo>
                    <a:lnTo>
                      <a:pt x="328" y="44"/>
                    </a:lnTo>
                    <a:lnTo>
                      <a:pt x="302" y="36"/>
                    </a:lnTo>
                    <a:lnTo>
                      <a:pt x="272" y="30"/>
                    </a:lnTo>
                    <a:lnTo>
                      <a:pt x="238" y="26"/>
                    </a:lnTo>
                    <a:lnTo>
                      <a:pt x="200" y="24"/>
                    </a:lnTo>
                    <a:lnTo>
                      <a:pt x="200" y="24"/>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168"/>
              <p:cNvSpPr>
                <a:spLocks/>
              </p:cNvSpPr>
              <p:nvPr/>
            </p:nvSpPr>
            <p:spPr bwMode="auto">
              <a:xfrm>
                <a:off x="6442075" y="6411913"/>
                <a:ext cx="254000" cy="120650"/>
              </a:xfrm>
              <a:custGeom>
                <a:avLst/>
                <a:gdLst>
                  <a:gd name="T0" fmla="*/ 112 w 160"/>
                  <a:gd name="T1" fmla="*/ 26 h 76"/>
                  <a:gd name="T2" fmla="*/ 116 w 160"/>
                  <a:gd name="T3" fmla="*/ 24 h 76"/>
                  <a:gd name="T4" fmla="*/ 126 w 160"/>
                  <a:gd name="T5" fmla="*/ 20 h 76"/>
                  <a:gd name="T6" fmla="*/ 122 w 160"/>
                  <a:gd name="T7" fmla="*/ 16 h 76"/>
                  <a:gd name="T8" fmla="*/ 116 w 160"/>
                  <a:gd name="T9" fmla="*/ 16 h 76"/>
                  <a:gd name="T10" fmla="*/ 110 w 160"/>
                  <a:gd name="T11" fmla="*/ 18 h 76"/>
                  <a:gd name="T12" fmla="*/ 104 w 160"/>
                  <a:gd name="T13" fmla="*/ 20 h 76"/>
                  <a:gd name="T14" fmla="*/ 104 w 160"/>
                  <a:gd name="T15" fmla="*/ 22 h 76"/>
                  <a:gd name="T16" fmla="*/ 110 w 160"/>
                  <a:gd name="T17" fmla="*/ 36 h 76"/>
                  <a:gd name="T18" fmla="*/ 116 w 160"/>
                  <a:gd name="T19" fmla="*/ 48 h 76"/>
                  <a:gd name="T20" fmla="*/ 112 w 160"/>
                  <a:gd name="T21" fmla="*/ 56 h 76"/>
                  <a:gd name="T22" fmla="*/ 108 w 160"/>
                  <a:gd name="T23" fmla="*/ 62 h 76"/>
                  <a:gd name="T24" fmla="*/ 98 w 160"/>
                  <a:gd name="T25" fmla="*/ 66 h 76"/>
                  <a:gd name="T26" fmla="*/ 64 w 160"/>
                  <a:gd name="T27" fmla="*/ 76 h 76"/>
                  <a:gd name="T28" fmla="*/ 44 w 160"/>
                  <a:gd name="T29" fmla="*/ 74 h 76"/>
                  <a:gd name="T30" fmla="*/ 14 w 160"/>
                  <a:gd name="T31" fmla="*/ 74 h 76"/>
                  <a:gd name="T32" fmla="*/ 12 w 160"/>
                  <a:gd name="T33" fmla="*/ 62 h 76"/>
                  <a:gd name="T34" fmla="*/ 4 w 160"/>
                  <a:gd name="T35" fmla="*/ 54 h 76"/>
                  <a:gd name="T36" fmla="*/ 2 w 160"/>
                  <a:gd name="T37" fmla="*/ 46 h 76"/>
                  <a:gd name="T38" fmla="*/ 4 w 160"/>
                  <a:gd name="T39" fmla="*/ 42 h 76"/>
                  <a:gd name="T40" fmla="*/ 24 w 160"/>
                  <a:gd name="T41" fmla="*/ 28 h 76"/>
                  <a:gd name="T42" fmla="*/ 58 w 160"/>
                  <a:gd name="T43" fmla="*/ 40 h 76"/>
                  <a:gd name="T44" fmla="*/ 52 w 160"/>
                  <a:gd name="T45" fmla="*/ 44 h 76"/>
                  <a:gd name="T46" fmla="*/ 36 w 160"/>
                  <a:gd name="T47" fmla="*/ 52 h 76"/>
                  <a:gd name="T48" fmla="*/ 38 w 160"/>
                  <a:gd name="T49" fmla="*/ 56 h 76"/>
                  <a:gd name="T50" fmla="*/ 44 w 160"/>
                  <a:gd name="T51" fmla="*/ 56 h 76"/>
                  <a:gd name="T52" fmla="*/ 52 w 160"/>
                  <a:gd name="T53" fmla="*/ 54 h 76"/>
                  <a:gd name="T54" fmla="*/ 66 w 160"/>
                  <a:gd name="T55" fmla="*/ 46 h 76"/>
                  <a:gd name="T56" fmla="*/ 68 w 160"/>
                  <a:gd name="T57" fmla="*/ 42 h 76"/>
                  <a:gd name="T58" fmla="*/ 66 w 160"/>
                  <a:gd name="T59" fmla="*/ 38 h 76"/>
                  <a:gd name="T60" fmla="*/ 60 w 160"/>
                  <a:gd name="T61" fmla="*/ 22 h 76"/>
                  <a:gd name="T62" fmla="*/ 64 w 160"/>
                  <a:gd name="T63" fmla="*/ 14 h 76"/>
                  <a:gd name="T64" fmla="*/ 68 w 160"/>
                  <a:gd name="T65" fmla="*/ 10 h 76"/>
                  <a:gd name="T66" fmla="*/ 76 w 160"/>
                  <a:gd name="T67" fmla="*/ 6 h 76"/>
                  <a:gd name="T68" fmla="*/ 102 w 160"/>
                  <a:gd name="T69" fmla="*/ 0 h 76"/>
                  <a:gd name="T70" fmla="*/ 118 w 160"/>
                  <a:gd name="T71" fmla="*/ 2 h 76"/>
                  <a:gd name="T72" fmla="*/ 142 w 160"/>
                  <a:gd name="T73" fmla="*/ 2 h 76"/>
                  <a:gd name="T74" fmla="*/ 148 w 160"/>
                  <a:gd name="T75" fmla="*/ 12 h 76"/>
                  <a:gd name="T76" fmla="*/ 158 w 160"/>
                  <a:gd name="T77" fmla="*/ 18 h 76"/>
                  <a:gd name="T78" fmla="*/ 160 w 160"/>
                  <a:gd name="T79" fmla="*/ 26 h 76"/>
                  <a:gd name="T80" fmla="*/ 160 w 160"/>
                  <a:gd name="T81" fmla="*/ 28 h 76"/>
                  <a:gd name="T82" fmla="*/ 150 w 160"/>
                  <a:gd name="T83" fmla="*/ 38 h 76"/>
                  <a:gd name="T84" fmla="*/ 144 w 160"/>
                  <a:gd name="T85" fmla="*/ 4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76">
                    <a:moveTo>
                      <a:pt x="144" y="40"/>
                    </a:moveTo>
                    <a:lnTo>
                      <a:pt x="112" y="26"/>
                    </a:lnTo>
                    <a:lnTo>
                      <a:pt x="116" y="24"/>
                    </a:lnTo>
                    <a:lnTo>
                      <a:pt x="116" y="24"/>
                    </a:lnTo>
                    <a:lnTo>
                      <a:pt x="126" y="20"/>
                    </a:lnTo>
                    <a:lnTo>
                      <a:pt x="126" y="20"/>
                    </a:lnTo>
                    <a:lnTo>
                      <a:pt x="126" y="18"/>
                    </a:lnTo>
                    <a:lnTo>
                      <a:pt x="122" y="16"/>
                    </a:lnTo>
                    <a:lnTo>
                      <a:pt x="122" y="16"/>
                    </a:lnTo>
                    <a:lnTo>
                      <a:pt x="116" y="16"/>
                    </a:lnTo>
                    <a:lnTo>
                      <a:pt x="116" y="16"/>
                    </a:lnTo>
                    <a:lnTo>
                      <a:pt x="110" y="18"/>
                    </a:lnTo>
                    <a:lnTo>
                      <a:pt x="110" y="18"/>
                    </a:lnTo>
                    <a:lnTo>
                      <a:pt x="104" y="20"/>
                    </a:lnTo>
                    <a:lnTo>
                      <a:pt x="104" y="22"/>
                    </a:lnTo>
                    <a:lnTo>
                      <a:pt x="104" y="22"/>
                    </a:lnTo>
                    <a:lnTo>
                      <a:pt x="110" y="36"/>
                    </a:lnTo>
                    <a:lnTo>
                      <a:pt x="110" y="36"/>
                    </a:lnTo>
                    <a:lnTo>
                      <a:pt x="116" y="48"/>
                    </a:lnTo>
                    <a:lnTo>
                      <a:pt x="116" y="48"/>
                    </a:lnTo>
                    <a:lnTo>
                      <a:pt x="116" y="52"/>
                    </a:lnTo>
                    <a:lnTo>
                      <a:pt x="112" y="56"/>
                    </a:lnTo>
                    <a:lnTo>
                      <a:pt x="112" y="56"/>
                    </a:lnTo>
                    <a:lnTo>
                      <a:pt x="108" y="62"/>
                    </a:lnTo>
                    <a:lnTo>
                      <a:pt x="98" y="66"/>
                    </a:lnTo>
                    <a:lnTo>
                      <a:pt x="98" y="66"/>
                    </a:lnTo>
                    <a:lnTo>
                      <a:pt x="82" y="72"/>
                    </a:lnTo>
                    <a:lnTo>
                      <a:pt x="64" y="76"/>
                    </a:lnTo>
                    <a:lnTo>
                      <a:pt x="64" y="76"/>
                    </a:lnTo>
                    <a:lnTo>
                      <a:pt x="44" y="74"/>
                    </a:lnTo>
                    <a:lnTo>
                      <a:pt x="26" y="68"/>
                    </a:lnTo>
                    <a:lnTo>
                      <a:pt x="14" y="74"/>
                    </a:lnTo>
                    <a:lnTo>
                      <a:pt x="0" y="68"/>
                    </a:lnTo>
                    <a:lnTo>
                      <a:pt x="12" y="62"/>
                    </a:lnTo>
                    <a:lnTo>
                      <a:pt x="12" y="62"/>
                    </a:lnTo>
                    <a:lnTo>
                      <a:pt x="4" y="54"/>
                    </a:lnTo>
                    <a:lnTo>
                      <a:pt x="2" y="50"/>
                    </a:lnTo>
                    <a:lnTo>
                      <a:pt x="2" y="46"/>
                    </a:lnTo>
                    <a:lnTo>
                      <a:pt x="2" y="46"/>
                    </a:lnTo>
                    <a:lnTo>
                      <a:pt x="4" y="42"/>
                    </a:lnTo>
                    <a:lnTo>
                      <a:pt x="8" y="38"/>
                    </a:lnTo>
                    <a:lnTo>
                      <a:pt x="24" y="28"/>
                    </a:lnTo>
                    <a:lnTo>
                      <a:pt x="30" y="26"/>
                    </a:lnTo>
                    <a:lnTo>
                      <a:pt x="58" y="40"/>
                    </a:lnTo>
                    <a:lnTo>
                      <a:pt x="52" y="44"/>
                    </a:lnTo>
                    <a:lnTo>
                      <a:pt x="52" y="44"/>
                    </a:lnTo>
                    <a:lnTo>
                      <a:pt x="36" y="52"/>
                    </a:lnTo>
                    <a:lnTo>
                      <a:pt x="36" y="52"/>
                    </a:lnTo>
                    <a:lnTo>
                      <a:pt x="36" y="54"/>
                    </a:lnTo>
                    <a:lnTo>
                      <a:pt x="38" y="56"/>
                    </a:lnTo>
                    <a:lnTo>
                      <a:pt x="38" y="56"/>
                    </a:lnTo>
                    <a:lnTo>
                      <a:pt x="44" y="56"/>
                    </a:lnTo>
                    <a:lnTo>
                      <a:pt x="44" y="56"/>
                    </a:lnTo>
                    <a:lnTo>
                      <a:pt x="52" y="54"/>
                    </a:lnTo>
                    <a:lnTo>
                      <a:pt x="52" y="54"/>
                    </a:lnTo>
                    <a:lnTo>
                      <a:pt x="66" y="46"/>
                    </a:lnTo>
                    <a:lnTo>
                      <a:pt x="66" y="46"/>
                    </a:lnTo>
                    <a:lnTo>
                      <a:pt x="68" y="42"/>
                    </a:lnTo>
                    <a:lnTo>
                      <a:pt x="66" y="38"/>
                    </a:lnTo>
                    <a:lnTo>
                      <a:pt x="66" y="38"/>
                    </a:lnTo>
                    <a:lnTo>
                      <a:pt x="60" y="22"/>
                    </a:lnTo>
                    <a:lnTo>
                      <a:pt x="60" y="22"/>
                    </a:lnTo>
                    <a:lnTo>
                      <a:pt x="60" y="18"/>
                    </a:lnTo>
                    <a:lnTo>
                      <a:pt x="64" y="14"/>
                    </a:lnTo>
                    <a:lnTo>
                      <a:pt x="64" y="14"/>
                    </a:lnTo>
                    <a:lnTo>
                      <a:pt x="68" y="10"/>
                    </a:lnTo>
                    <a:lnTo>
                      <a:pt x="76" y="6"/>
                    </a:lnTo>
                    <a:lnTo>
                      <a:pt x="76" y="6"/>
                    </a:lnTo>
                    <a:lnTo>
                      <a:pt x="88" y="2"/>
                    </a:lnTo>
                    <a:lnTo>
                      <a:pt x="102" y="0"/>
                    </a:lnTo>
                    <a:lnTo>
                      <a:pt x="102" y="0"/>
                    </a:lnTo>
                    <a:lnTo>
                      <a:pt x="118" y="2"/>
                    </a:lnTo>
                    <a:lnTo>
                      <a:pt x="134" y="6"/>
                    </a:lnTo>
                    <a:lnTo>
                      <a:pt x="142" y="2"/>
                    </a:lnTo>
                    <a:lnTo>
                      <a:pt x="156" y="8"/>
                    </a:lnTo>
                    <a:lnTo>
                      <a:pt x="148" y="12"/>
                    </a:lnTo>
                    <a:lnTo>
                      <a:pt x="148" y="12"/>
                    </a:lnTo>
                    <a:lnTo>
                      <a:pt x="158" y="18"/>
                    </a:lnTo>
                    <a:lnTo>
                      <a:pt x="160" y="22"/>
                    </a:lnTo>
                    <a:lnTo>
                      <a:pt x="160" y="26"/>
                    </a:lnTo>
                    <a:lnTo>
                      <a:pt x="160" y="26"/>
                    </a:lnTo>
                    <a:lnTo>
                      <a:pt x="160" y="28"/>
                    </a:lnTo>
                    <a:lnTo>
                      <a:pt x="158" y="32"/>
                    </a:lnTo>
                    <a:lnTo>
                      <a:pt x="150" y="38"/>
                    </a:lnTo>
                    <a:lnTo>
                      <a:pt x="150" y="38"/>
                    </a:lnTo>
                    <a:lnTo>
                      <a:pt x="144" y="40"/>
                    </a:lnTo>
                    <a:lnTo>
                      <a:pt x="144" y="40"/>
                    </a:lnTo>
                    <a:close/>
                  </a:path>
                </a:pathLst>
              </a:custGeom>
              <a:solidFill>
                <a:srgbClr val="D8A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169"/>
              <p:cNvSpPr>
                <a:spLocks/>
              </p:cNvSpPr>
              <p:nvPr/>
            </p:nvSpPr>
            <p:spPr bwMode="auto">
              <a:xfrm>
                <a:off x="5610225" y="6811963"/>
                <a:ext cx="717550" cy="717550"/>
              </a:xfrm>
              <a:custGeom>
                <a:avLst/>
                <a:gdLst>
                  <a:gd name="T0" fmla="*/ 94 w 452"/>
                  <a:gd name="T1" fmla="*/ 410 h 452"/>
                  <a:gd name="T2" fmla="*/ 60 w 452"/>
                  <a:gd name="T3" fmla="*/ 380 h 452"/>
                  <a:gd name="T4" fmla="*/ 34 w 452"/>
                  <a:gd name="T5" fmla="*/ 344 h 452"/>
                  <a:gd name="T6" fmla="*/ 14 w 452"/>
                  <a:gd name="T7" fmla="*/ 306 h 452"/>
                  <a:gd name="T8" fmla="*/ 2 w 452"/>
                  <a:gd name="T9" fmla="*/ 264 h 452"/>
                  <a:gd name="T10" fmla="*/ 0 w 452"/>
                  <a:gd name="T11" fmla="*/ 220 h 452"/>
                  <a:gd name="T12" fmla="*/ 4 w 452"/>
                  <a:gd name="T13" fmla="*/ 176 h 452"/>
                  <a:gd name="T14" fmla="*/ 18 w 452"/>
                  <a:gd name="T15" fmla="*/ 134 h 452"/>
                  <a:gd name="T16" fmla="*/ 40 w 452"/>
                  <a:gd name="T17" fmla="*/ 94 h 452"/>
                  <a:gd name="T18" fmla="*/ 56 w 452"/>
                  <a:gd name="T19" fmla="*/ 76 h 452"/>
                  <a:gd name="T20" fmla="*/ 88 w 452"/>
                  <a:gd name="T21" fmla="*/ 46 h 452"/>
                  <a:gd name="T22" fmla="*/ 126 w 452"/>
                  <a:gd name="T23" fmla="*/ 22 h 452"/>
                  <a:gd name="T24" fmla="*/ 166 w 452"/>
                  <a:gd name="T25" fmla="*/ 6 h 452"/>
                  <a:gd name="T26" fmla="*/ 210 w 452"/>
                  <a:gd name="T27" fmla="*/ 0 h 452"/>
                  <a:gd name="T28" fmla="*/ 252 w 452"/>
                  <a:gd name="T29" fmla="*/ 0 h 452"/>
                  <a:gd name="T30" fmla="*/ 296 w 452"/>
                  <a:gd name="T31" fmla="*/ 10 h 452"/>
                  <a:gd name="T32" fmla="*/ 336 w 452"/>
                  <a:gd name="T33" fmla="*/ 28 h 452"/>
                  <a:gd name="T34" fmla="*/ 356 w 452"/>
                  <a:gd name="T35" fmla="*/ 40 h 452"/>
                  <a:gd name="T36" fmla="*/ 390 w 452"/>
                  <a:gd name="T37" fmla="*/ 70 h 452"/>
                  <a:gd name="T38" fmla="*/ 418 w 452"/>
                  <a:gd name="T39" fmla="*/ 106 h 452"/>
                  <a:gd name="T40" fmla="*/ 438 w 452"/>
                  <a:gd name="T41" fmla="*/ 146 h 452"/>
                  <a:gd name="T42" fmla="*/ 448 w 452"/>
                  <a:gd name="T43" fmla="*/ 188 h 452"/>
                  <a:gd name="T44" fmla="*/ 452 w 452"/>
                  <a:gd name="T45" fmla="*/ 230 h 452"/>
                  <a:gd name="T46" fmla="*/ 446 w 452"/>
                  <a:gd name="T47" fmla="*/ 274 h 452"/>
                  <a:gd name="T48" fmla="*/ 432 w 452"/>
                  <a:gd name="T49" fmla="*/ 316 h 452"/>
                  <a:gd name="T50" fmla="*/ 410 w 452"/>
                  <a:gd name="T51" fmla="*/ 356 h 452"/>
                  <a:gd name="T52" fmla="*/ 396 w 452"/>
                  <a:gd name="T53" fmla="*/ 374 h 452"/>
                  <a:gd name="T54" fmla="*/ 362 w 452"/>
                  <a:gd name="T55" fmla="*/ 406 h 452"/>
                  <a:gd name="T56" fmla="*/ 326 w 452"/>
                  <a:gd name="T57" fmla="*/ 428 h 452"/>
                  <a:gd name="T58" fmla="*/ 284 w 452"/>
                  <a:gd name="T59" fmla="*/ 444 h 452"/>
                  <a:gd name="T60" fmla="*/ 242 w 452"/>
                  <a:gd name="T61" fmla="*/ 450 h 452"/>
                  <a:gd name="T62" fmla="*/ 198 w 452"/>
                  <a:gd name="T63" fmla="*/ 450 h 452"/>
                  <a:gd name="T64" fmla="*/ 156 w 452"/>
                  <a:gd name="T65" fmla="*/ 440 h 452"/>
                  <a:gd name="T66" fmla="*/ 114 w 452"/>
                  <a:gd name="T67" fmla="*/ 42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2" h="452">
                    <a:moveTo>
                      <a:pt x="94" y="410"/>
                    </a:moveTo>
                    <a:lnTo>
                      <a:pt x="94" y="410"/>
                    </a:lnTo>
                    <a:lnTo>
                      <a:pt x="76" y="396"/>
                    </a:lnTo>
                    <a:lnTo>
                      <a:pt x="60" y="380"/>
                    </a:lnTo>
                    <a:lnTo>
                      <a:pt x="46" y="362"/>
                    </a:lnTo>
                    <a:lnTo>
                      <a:pt x="34" y="344"/>
                    </a:lnTo>
                    <a:lnTo>
                      <a:pt x="22" y="326"/>
                    </a:lnTo>
                    <a:lnTo>
                      <a:pt x="14" y="306"/>
                    </a:lnTo>
                    <a:lnTo>
                      <a:pt x="8" y="284"/>
                    </a:lnTo>
                    <a:lnTo>
                      <a:pt x="2" y="264"/>
                    </a:lnTo>
                    <a:lnTo>
                      <a:pt x="0" y="242"/>
                    </a:lnTo>
                    <a:lnTo>
                      <a:pt x="0" y="220"/>
                    </a:lnTo>
                    <a:lnTo>
                      <a:pt x="0" y="198"/>
                    </a:lnTo>
                    <a:lnTo>
                      <a:pt x="4" y="176"/>
                    </a:lnTo>
                    <a:lnTo>
                      <a:pt x="10" y="156"/>
                    </a:lnTo>
                    <a:lnTo>
                      <a:pt x="18" y="134"/>
                    </a:lnTo>
                    <a:lnTo>
                      <a:pt x="28" y="114"/>
                    </a:lnTo>
                    <a:lnTo>
                      <a:pt x="40" y="94"/>
                    </a:lnTo>
                    <a:lnTo>
                      <a:pt x="40" y="94"/>
                    </a:lnTo>
                    <a:lnTo>
                      <a:pt x="56" y="76"/>
                    </a:lnTo>
                    <a:lnTo>
                      <a:pt x="70" y="60"/>
                    </a:lnTo>
                    <a:lnTo>
                      <a:pt x="88" y="46"/>
                    </a:lnTo>
                    <a:lnTo>
                      <a:pt x="106" y="32"/>
                    </a:lnTo>
                    <a:lnTo>
                      <a:pt x="126" y="22"/>
                    </a:lnTo>
                    <a:lnTo>
                      <a:pt x="146" y="14"/>
                    </a:lnTo>
                    <a:lnTo>
                      <a:pt x="166" y="6"/>
                    </a:lnTo>
                    <a:lnTo>
                      <a:pt x="188" y="2"/>
                    </a:lnTo>
                    <a:lnTo>
                      <a:pt x="210" y="0"/>
                    </a:lnTo>
                    <a:lnTo>
                      <a:pt x="230" y="0"/>
                    </a:lnTo>
                    <a:lnTo>
                      <a:pt x="252" y="0"/>
                    </a:lnTo>
                    <a:lnTo>
                      <a:pt x="274" y="4"/>
                    </a:lnTo>
                    <a:lnTo>
                      <a:pt x="296" y="10"/>
                    </a:lnTo>
                    <a:lnTo>
                      <a:pt x="316" y="18"/>
                    </a:lnTo>
                    <a:lnTo>
                      <a:pt x="336" y="28"/>
                    </a:lnTo>
                    <a:lnTo>
                      <a:pt x="356" y="40"/>
                    </a:lnTo>
                    <a:lnTo>
                      <a:pt x="356" y="40"/>
                    </a:lnTo>
                    <a:lnTo>
                      <a:pt x="374" y="56"/>
                    </a:lnTo>
                    <a:lnTo>
                      <a:pt x="390" y="70"/>
                    </a:lnTo>
                    <a:lnTo>
                      <a:pt x="406" y="88"/>
                    </a:lnTo>
                    <a:lnTo>
                      <a:pt x="418" y="106"/>
                    </a:lnTo>
                    <a:lnTo>
                      <a:pt x="428" y="126"/>
                    </a:lnTo>
                    <a:lnTo>
                      <a:pt x="438" y="146"/>
                    </a:lnTo>
                    <a:lnTo>
                      <a:pt x="444" y="166"/>
                    </a:lnTo>
                    <a:lnTo>
                      <a:pt x="448" y="188"/>
                    </a:lnTo>
                    <a:lnTo>
                      <a:pt x="452" y="208"/>
                    </a:lnTo>
                    <a:lnTo>
                      <a:pt x="452" y="230"/>
                    </a:lnTo>
                    <a:lnTo>
                      <a:pt x="450" y="252"/>
                    </a:lnTo>
                    <a:lnTo>
                      <a:pt x="446" y="274"/>
                    </a:lnTo>
                    <a:lnTo>
                      <a:pt x="440" y="296"/>
                    </a:lnTo>
                    <a:lnTo>
                      <a:pt x="432" y="316"/>
                    </a:lnTo>
                    <a:lnTo>
                      <a:pt x="422" y="336"/>
                    </a:lnTo>
                    <a:lnTo>
                      <a:pt x="410" y="356"/>
                    </a:lnTo>
                    <a:lnTo>
                      <a:pt x="410" y="356"/>
                    </a:lnTo>
                    <a:lnTo>
                      <a:pt x="396" y="374"/>
                    </a:lnTo>
                    <a:lnTo>
                      <a:pt x="380" y="390"/>
                    </a:lnTo>
                    <a:lnTo>
                      <a:pt x="362" y="406"/>
                    </a:lnTo>
                    <a:lnTo>
                      <a:pt x="344" y="418"/>
                    </a:lnTo>
                    <a:lnTo>
                      <a:pt x="326" y="428"/>
                    </a:lnTo>
                    <a:lnTo>
                      <a:pt x="306" y="438"/>
                    </a:lnTo>
                    <a:lnTo>
                      <a:pt x="284" y="444"/>
                    </a:lnTo>
                    <a:lnTo>
                      <a:pt x="264" y="448"/>
                    </a:lnTo>
                    <a:lnTo>
                      <a:pt x="242" y="450"/>
                    </a:lnTo>
                    <a:lnTo>
                      <a:pt x="220" y="452"/>
                    </a:lnTo>
                    <a:lnTo>
                      <a:pt x="198" y="450"/>
                    </a:lnTo>
                    <a:lnTo>
                      <a:pt x="176" y="446"/>
                    </a:lnTo>
                    <a:lnTo>
                      <a:pt x="156" y="440"/>
                    </a:lnTo>
                    <a:lnTo>
                      <a:pt x="134" y="432"/>
                    </a:lnTo>
                    <a:lnTo>
                      <a:pt x="114" y="422"/>
                    </a:lnTo>
                    <a:lnTo>
                      <a:pt x="94" y="410"/>
                    </a:lnTo>
                    <a:close/>
                  </a:path>
                </a:pathLst>
              </a:custGeom>
              <a:solidFill>
                <a:srgbClr val="FBCA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170"/>
              <p:cNvSpPr>
                <a:spLocks/>
              </p:cNvSpPr>
              <p:nvPr/>
            </p:nvSpPr>
            <p:spPr bwMode="auto">
              <a:xfrm>
                <a:off x="5610225" y="6811963"/>
                <a:ext cx="717550" cy="717550"/>
              </a:xfrm>
              <a:custGeom>
                <a:avLst/>
                <a:gdLst>
                  <a:gd name="T0" fmla="*/ 94 w 452"/>
                  <a:gd name="T1" fmla="*/ 410 h 452"/>
                  <a:gd name="T2" fmla="*/ 60 w 452"/>
                  <a:gd name="T3" fmla="*/ 380 h 452"/>
                  <a:gd name="T4" fmla="*/ 34 w 452"/>
                  <a:gd name="T5" fmla="*/ 344 h 452"/>
                  <a:gd name="T6" fmla="*/ 14 w 452"/>
                  <a:gd name="T7" fmla="*/ 306 h 452"/>
                  <a:gd name="T8" fmla="*/ 2 w 452"/>
                  <a:gd name="T9" fmla="*/ 264 h 452"/>
                  <a:gd name="T10" fmla="*/ 0 w 452"/>
                  <a:gd name="T11" fmla="*/ 220 h 452"/>
                  <a:gd name="T12" fmla="*/ 4 w 452"/>
                  <a:gd name="T13" fmla="*/ 176 h 452"/>
                  <a:gd name="T14" fmla="*/ 18 w 452"/>
                  <a:gd name="T15" fmla="*/ 134 h 452"/>
                  <a:gd name="T16" fmla="*/ 40 w 452"/>
                  <a:gd name="T17" fmla="*/ 94 h 452"/>
                  <a:gd name="T18" fmla="*/ 56 w 452"/>
                  <a:gd name="T19" fmla="*/ 76 h 452"/>
                  <a:gd name="T20" fmla="*/ 88 w 452"/>
                  <a:gd name="T21" fmla="*/ 46 h 452"/>
                  <a:gd name="T22" fmla="*/ 126 w 452"/>
                  <a:gd name="T23" fmla="*/ 22 h 452"/>
                  <a:gd name="T24" fmla="*/ 166 w 452"/>
                  <a:gd name="T25" fmla="*/ 6 h 452"/>
                  <a:gd name="T26" fmla="*/ 210 w 452"/>
                  <a:gd name="T27" fmla="*/ 0 h 452"/>
                  <a:gd name="T28" fmla="*/ 252 w 452"/>
                  <a:gd name="T29" fmla="*/ 0 h 452"/>
                  <a:gd name="T30" fmla="*/ 296 w 452"/>
                  <a:gd name="T31" fmla="*/ 10 h 452"/>
                  <a:gd name="T32" fmla="*/ 336 w 452"/>
                  <a:gd name="T33" fmla="*/ 28 h 452"/>
                  <a:gd name="T34" fmla="*/ 356 w 452"/>
                  <a:gd name="T35" fmla="*/ 40 h 452"/>
                  <a:gd name="T36" fmla="*/ 390 w 452"/>
                  <a:gd name="T37" fmla="*/ 70 h 452"/>
                  <a:gd name="T38" fmla="*/ 418 w 452"/>
                  <a:gd name="T39" fmla="*/ 106 h 452"/>
                  <a:gd name="T40" fmla="*/ 438 w 452"/>
                  <a:gd name="T41" fmla="*/ 146 h 452"/>
                  <a:gd name="T42" fmla="*/ 448 w 452"/>
                  <a:gd name="T43" fmla="*/ 188 h 452"/>
                  <a:gd name="T44" fmla="*/ 452 w 452"/>
                  <a:gd name="T45" fmla="*/ 230 h 452"/>
                  <a:gd name="T46" fmla="*/ 446 w 452"/>
                  <a:gd name="T47" fmla="*/ 274 h 452"/>
                  <a:gd name="T48" fmla="*/ 432 w 452"/>
                  <a:gd name="T49" fmla="*/ 316 h 452"/>
                  <a:gd name="T50" fmla="*/ 410 w 452"/>
                  <a:gd name="T51" fmla="*/ 356 h 452"/>
                  <a:gd name="T52" fmla="*/ 396 w 452"/>
                  <a:gd name="T53" fmla="*/ 374 h 452"/>
                  <a:gd name="T54" fmla="*/ 362 w 452"/>
                  <a:gd name="T55" fmla="*/ 406 h 452"/>
                  <a:gd name="T56" fmla="*/ 326 w 452"/>
                  <a:gd name="T57" fmla="*/ 428 h 452"/>
                  <a:gd name="T58" fmla="*/ 284 w 452"/>
                  <a:gd name="T59" fmla="*/ 444 h 452"/>
                  <a:gd name="T60" fmla="*/ 242 w 452"/>
                  <a:gd name="T61" fmla="*/ 450 h 452"/>
                  <a:gd name="T62" fmla="*/ 198 w 452"/>
                  <a:gd name="T63" fmla="*/ 450 h 452"/>
                  <a:gd name="T64" fmla="*/ 156 w 452"/>
                  <a:gd name="T65" fmla="*/ 440 h 452"/>
                  <a:gd name="T66" fmla="*/ 114 w 452"/>
                  <a:gd name="T67" fmla="*/ 42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2" h="452">
                    <a:moveTo>
                      <a:pt x="94" y="410"/>
                    </a:moveTo>
                    <a:lnTo>
                      <a:pt x="94" y="410"/>
                    </a:lnTo>
                    <a:lnTo>
                      <a:pt x="76" y="396"/>
                    </a:lnTo>
                    <a:lnTo>
                      <a:pt x="60" y="380"/>
                    </a:lnTo>
                    <a:lnTo>
                      <a:pt x="46" y="362"/>
                    </a:lnTo>
                    <a:lnTo>
                      <a:pt x="34" y="344"/>
                    </a:lnTo>
                    <a:lnTo>
                      <a:pt x="22" y="326"/>
                    </a:lnTo>
                    <a:lnTo>
                      <a:pt x="14" y="306"/>
                    </a:lnTo>
                    <a:lnTo>
                      <a:pt x="8" y="284"/>
                    </a:lnTo>
                    <a:lnTo>
                      <a:pt x="2" y="264"/>
                    </a:lnTo>
                    <a:lnTo>
                      <a:pt x="0" y="242"/>
                    </a:lnTo>
                    <a:lnTo>
                      <a:pt x="0" y="220"/>
                    </a:lnTo>
                    <a:lnTo>
                      <a:pt x="0" y="198"/>
                    </a:lnTo>
                    <a:lnTo>
                      <a:pt x="4" y="176"/>
                    </a:lnTo>
                    <a:lnTo>
                      <a:pt x="10" y="156"/>
                    </a:lnTo>
                    <a:lnTo>
                      <a:pt x="18" y="134"/>
                    </a:lnTo>
                    <a:lnTo>
                      <a:pt x="28" y="114"/>
                    </a:lnTo>
                    <a:lnTo>
                      <a:pt x="40" y="94"/>
                    </a:lnTo>
                    <a:lnTo>
                      <a:pt x="40" y="94"/>
                    </a:lnTo>
                    <a:lnTo>
                      <a:pt x="56" y="76"/>
                    </a:lnTo>
                    <a:lnTo>
                      <a:pt x="70" y="60"/>
                    </a:lnTo>
                    <a:lnTo>
                      <a:pt x="88" y="46"/>
                    </a:lnTo>
                    <a:lnTo>
                      <a:pt x="106" y="32"/>
                    </a:lnTo>
                    <a:lnTo>
                      <a:pt x="126" y="22"/>
                    </a:lnTo>
                    <a:lnTo>
                      <a:pt x="146" y="14"/>
                    </a:lnTo>
                    <a:lnTo>
                      <a:pt x="166" y="6"/>
                    </a:lnTo>
                    <a:lnTo>
                      <a:pt x="188" y="2"/>
                    </a:lnTo>
                    <a:lnTo>
                      <a:pt x="210" y="0"/>
                    </a:lnTo>
                    <a:lnTo>
                      <a:pt x="230" y="0"/>
                    </a:lnTo>
                    <a:lnTo>
                      <a:pt x="252" y="0"/>
                    </a:lnTo>
                    <a:lnTo>
                      <a:pt x="274" y="4"/>
                    </a:lnTo>
                    <a:lnTo>
                      <a:pt x="296" y="10"/>
                    </a:lnTo>
                    <a:lnTo>
                      <a:pt x="316" y="18"/>
                    </a:lnTo>
                    <a:lnTo>
                      <a:pt x="336" y="28"/>
                    </a:lnTo>
                    <a:lnTo>
                      <a:pt x="356" y="40"/>
                    </a:lnTo>
                    <a:lnTo>
                      <a:pt x="356" y="40"/>
                    </a:lnTo>
                    <a:lnTo>
                      <a:pt x="374" y="56"/>
                    </a:lnTo>
                    <a:lnTo>
                      <a:pt x="390" y="70"/>
                    </a:lnTo>
                    <a:lnTo>
                      <a:pt x="406" y="88"/>
                    </a:lnTo>
                    <a:lnTo>
                      <a:pt x="418" y="106"/>
                    </a:lnTo>
                    <a:lnTo>
                      <a:pt x="428" y="126"/>
                    </a:lnTo>
                    <a:lnTo>
                      <a:pt x="438" y="146"/>
                    </a:lnTo>
                    <a:lnTo>
                      <a:pt x="444" y="166"/>
                    </a:lnTo>
                    <a:lnTo>
                      <a:pt x="448" y="188"/>
                    </a:lnTo>
                    <a:lnTo>
                      <a:pt x="452" y="208"/>
                    </a:lnTo>
                    <a:lnTo>
                      <a:pt x="452" y="230"/>
                    </a:lnTo>
                    <a:lnTo>
                      <a:pt x="450" y="252"/>
                    </a:lnTo>
                    <a:lnTo>
                      <a:pt x="446" y="274"/>
                    </a:lnTo>
                    <a:lnTo>
                      <a:pt x="440" y="296"/>
                    </a:lnTo>
                    <a:lnTo>
                      <a:pt x="432" y="316"/>
                    </a:lnTo>
                    <a:lnTo>
                      <a:pt x="422" y="336"/>
                    </a:lnTo>
                    <a:lnTo>
                      <a:pt x="410" y="356"/>
                    </a:lnTo>
                    <a:lnTo>
                      <a:pt x="410" y="356"/>
                    </a:lnTo>
                    <a:lnTo>
                      <a:pt x="396" y="374"/>
                    </a:lnTo>
                    <a:lnTo>
                      <a:pt x="380" y="390"/>
                    </a:lnTo>
                    <a:lnTo>
                      <a:pt x="362" y="406"/>
                    </a:lnTo>
                    <a:lnTo>
                      <a:pt x="344" y="418"/>
                    </a:lnTo>
                    <a:lnTo>
                      <a:pt x="326" y="428"/>
                    </a:lnTo>
                    <a:lnTo>
                      <a:pt x="306" y="438"/>
                    </a:lnTo>
                    <a:lnTo>
                      <a:pt x="284" y="444"/>
                    </a:lnTo>
                    <a:lnTo>
                      <a:pt x="264" y="448"/>
                    </a:lnTo>
                    <a:lnTo>
                      <a:pt x="242" y="450"/>
                    </a:lnTo>
                    <a:lnTo>
                      <a:pt x="220" y="452"/>
                    </a:lnTo>
                    <a:lnTo>
                      <a:pt x="198" y="450"/>
                    </a:lnTo>
                    <a:lnTo>
                      <a:pt x="176" y="446"/>
                    </a:lnTo>
                    <a:lnTo>
                      <a:pt x="156" y="440"/>
                    </a:lnTo>
                    <a:lnTo>
                      <a:pt x="134" y="432"/>
                    </a:lnTo>
                    <a:lnTo>
                      <a:pt x="114" y="422"/>
                    </a:lnTo>
                    <a:lnTo>
                      <a:pt x="94" y="4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171"/>
              <p:cNvSpPr>
                <a:spLocks noEditPoints="1"/>
              </p:cNvSpPr>
              <p:nvPr/>
            </p:nvSpPr>
            <p:spPr bwMode="auto">
              <a:xfrm>
                <a:off x="5676900" y="6878638"/>
                <a:ext cx="581025" cy="581025"/>
              </a:xfrm>
              <a:custGeom>
                <a:avLst/>
                <a:gdLst>
                  <a:gd name="T0" fmla="*/ 46 w 366"/>
                  <a:gd name="T1" fmla="*/ 62 h 366"/>
                  <a:gd name="T2" fmla="*/ 88 w 366"/>
                  <a:gd name="T3" fmla="*/ 28 h 366"/>
                  <a:gd name="T4" fmla="*/ 136 w 366"/>
                  <a:gd name="T5" fmla="*/ 6 h 366"/>
                  <a:gd name="T6" fmla="*/ 188 w 366"/>
                  <a:gd name="T7" fmla="*/ 0 h 366"/>
                  <a:gd name="T8" fmla="*/ 240 w 366"/>
                  <a:gd name="T9" fmla="*/ 10 h 366"/>
                  <a:gd name="T10" fmla="*/ 290 w 366"/>
                  <a:gd name="T11" fmla="*/ 34 h 366"/>
                  <a:gd name="T12" fmla="*/ 318 w 366"/>
                  <a:gd name="T13" fmla="*/ 58 h 366"/>
                  <a:gd name="T14" fmla="*/ 348 w 366"/>
                  <a:gd name="T15" fmla="*/ 102 h 366"/>
                  <a:gd name="T16" fmla="*/ 364 w 366"/>
                  <a:gd name="T17" fmla="*/ 152 h 366"/>
                  <a:gd name="T18" fmla="*/ 366 w 366"/>
                  <a:gd name="T19" fmla="*/ 206 h 366"/>
                  <a:gd name="T20" fmla="*/ 350 w 366"/>
                  <a:gd name="T21" fmla="*/ 256 h 366"/>
                  <a:gd name="T22" fmla="*/ 332 w 366"/>
                  <a:gd name="T23" fmla="*/ 290 h 366"/>
                  <a:gd name="T24" fmla="*/ 294 w 366"/>
                  <a:gd name="T25" fmla="*/ 328 h 366"/>
                  <a:gd name="T26" fmla="*/ 248 w 366"/>
                  <a:gd name="T27" fmla="*/ 354 h 366"/>
                  <a:gd name="T28" fmla="*/ 196 w 366"/>
                  <a:gd name="T29" fmla="*/ 366 h 366"/>
                  <a:gd name="T30" fmla="*/ 144 w 366"/>
                  <a:gd name="T31" fmla="*/ 362 h 366"/>
                  <a:gd name="T32" fmla="*/ 94 w 366"/>
                  <a:gd name="T33" fmla="*/ 342 h 366"/>
                  <a:gd name="T34" fmla="*/ 62 w 366"/>
                  <a:gd name="T35" fmla="*/ 320 h 366"/>
                  <a:gd name="T36" fmla="*/ 28 w 366"/>
                  <a:gd name="T37" fmla="*/ 280 h 366"/>
                  <a:gd name="T38" fmla="*/ 6 w 366"/>
                  <a:gd name="T39" fmla="*/ 232 h 366"/>
                  <a:gd name="T40" fmla="*/ 0 w 366"/>
                  <a:gd name="T41" fmla="*/ 178 h 366"/>
                  <a:gd name="T42" fmla="*/ 10 w 366"/>
                  <a:gd name="T43" fmla="*/ 126 h 366"/>
                  <a:gd name="T44" fmla="*/ 34 w 366"/>
                  <a:gd name="T45" fmla="*/ 78 h 366"/>
                  <a:gd name="T46" fmla="*/ 318 w 366"/>
                  <a:gd name="T47" fmla="*/ 260 h 366"/>
                  <a:gd name="T48" fmla="*/ 334 w 366"/>
                  <a:gd name="T49" fmla="*/ 216 h 366"/>
                  <a:gd name="T50" fmla="*/ 338 w 366"/>
                  <a:gd name="T51" fmla="*/ 172 h 366"/>
                  <a:gd name="T52" fmla="*/ 328 w 366"/>
                  <a:gd name="T53" fmla="*/ 128 h 366"/>
                  <a:gd name="T54" fmla="*/ 306 w 366"/>
                  <a:gd name="T55" fmla="*/ 90 h 366"/>
                  <a:gd name="T56" fmla="*/ 272 w 366"/>
                  <a:gd name="T57" fmla="*/ 58 h 366"/>
                  <a:gd name="T58" fmla="*/ 246 w 366"/>
                  <a:gd name="T59" fmla="*/ 42 h 366"/>
                  <a:gd name="T60" fmla="*/ 202 w 366"/>
                  <a:gd name="T61" fmla="*/ 30 h 366"/>
                  <a:gd name="T62" fmla="*/ 158 w 366"/>
                  <a:gd name="T63" fmla="*/ 32 h 366"/>
                  <a:gd name="T64" fmla="*/ 116 w 366"/>
                  <a:gd name="T65" fmla="*/ 46 h 366"/>
                  <a:gd name="T66" fmla="*/ 78 w 366"/>
                  <a:gd name="T67" fmla="*/ 70 h 366"/>
                  <a:gd name="T68" fmla="*/ 58 w 366"/>
                  <a:gd name="T69" fmla="*/ 94 h 366"/>
                  <a:gd name="T70" fmla="*/ 36 w 366"/>
                  <a:gd name="T71" fmla="*/ 136 h 366"/>
                  <a:gd name="T72" fmla="*/ 30 w 366"/>
                  <a:gd name="T73" fmla="*/ 180 h 366"/>
                  <a:gd name="T74" fmla="*/ 34 w 366"/>
                  <a:gd name="T75" fmla="*/ 224 h 366"/>
                  <a:gd name="T76" fmla="*/ 52 w 366"/>
                  <a:gd name="T77" fmla="*/ 264 h 366"/>
                  <a:gd name="T78" fmla="*/ 82 w 366"/>
                  <a:gd name="T79" fmla="*/ 300 h 366"/>
                  <a:gd name="T80" fmla="*/ 108 w 366"/>
                  <a:gd name="T81" fmla="*/ 318 h 366"/>
                  <a:gd name="T82" fmla="*/ 150 w 366"/>
                  <a:gd name="T83" fmla="*/ 334 h 366"/>
                  <a:gd name="T84" fmla="*/ 194 w 366"/>
                  <a:gd name="T85" fmla="*/ 336 h 366"/>
                  <a:gd name="T86" fmla="*/ 238 w 366"/>
                  <a:gd name="T87" fmla="*/ 328 h 366"/>
                  <a:gd name="T88" fmla="*/ 278 w 366"/>
                  <a:gd name="T89" fmla="*/ 306 h 366"/>
                  <a:gd name="T90" fmla="*/ 310 w 366"/>
                  <a:gd name="T91" fmla="*/ 27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6" h="366">
                    <a:moveTo>
                      <a:pt x="34" y="78"/>
                    </a:moveTo>
                    <a:lnTo>
                      <a:pt x="34" y="78"/>
                    </a:lnTo>
                    <a:lnTo>
                      <a:pt x="46" y="62"/>
                    </a:lnTo>
                    <a:lnTo>
                      <a:pt x="58" y="50"/>
                    </a:lnTo>
                    <a:lnTo>
                      <a:pt x="72" y="38"/>
                    </a:lnTo>
                    <a:lnTo>
                      <a:pt x="88" y="28"/>
                    </a:lnTo>
                    <a:lnTo>
                      <a:pt x="102" y="20"/>
                    </a:lnTo>
                    <a:lnTo>
                      <a:pt x="118" y="12"/>
                    </a:lnTo>
                    <a:lnTo>
                      <a:pt x="136" y="6"/>
                    </a:lnTo>
                    <a:lnTo>
                      <a:pt x="152" y="2"/>
                    </a:lnTo>
                    <a:lnTo>
                      <a:pt x="170" y="0"/>
                    </a:lnTo>
                    <a:lnTo>
                      <a:pt x="188" y="0"/>
                    </a:lnTo>
                    <a:lnTo>
                      <a:pt x="206" y="2"/>
                    </a:lnTo>
                    <a:lnTo>
                      <a:pt x="222" y="4"/>
                    </a:lnTo>
                    <a:lnTo>
                      <a:pt x="240" y="10"/>
                    </a:lnTo>
                    <a:lnTo>
                      <a:pt x="258" y="16"/>
                    </a:lnTo>
                    <a:lnTo>
                      <a:pt x="274" y="24"/>
                    </a:lnTo>
                    <a:lnTo>
                      <a:pt x="290" y="34"/>
                    </a:lnTo>
                    <a:lnTo>
                      <a:pt x="290" y="34"/>
                    </a:lnTo>
                    <a:lnTo>
                      <a:pt x="304" y="46"/>
                    </a:lnTo>
                    <a:lnTo>
                      <a:pt x="318" y="58"/>
                    </a:lnTo>
                    <a:lnTo>
                      <a:pt x="328" y="72"/>
                    </a:lnTo>
                    <a:lnTo>
                      <a:pt x="340" y="86"/>
                    </a:lnTo>
                    <a:lnTo>
                      <a:pt x="348" y="102"/>
                    </a:lnTo>
                    <a:lnTo>
                      <a:pt x="354" y="118"/>
                    </a:lnTo>
                    <a:lnTo>
                      <a:pt x="360" y="136"/>
                    </a:lnTo>
                    <a:lnTo>
                      <a:pt x="364" y="152"/>
                    </a:lnTo>
                    <a:lnTo>
                      <a:pt x="366" y="170"/>
                    </a:lnTo>
                    <a:lnTo>
                      <a:pt x="366" y="188"/>
                    </a:lnTo>
                    <a:lnTo>
                      <a:pt x="366" y="206"/>
                    </a:lnTo>
                    <a:lnTo>
                      <a:pt x="362" y="222"/>
                    </a:lnTo>
                    <a:lnTo>
                      <a:pt x="358" y="240"/>
                    </a:lnTo>
                    <a:lnTo>
                      <a:pt x="350" y="256"/>
                    </a:lnTo>
                    <a:lnTo>
                      <a:pt x="342" y="274"/>
                    </a:lnTo>
                    <a:lnTo>
                      <a:pt x="332" y="290"/>
                    </a:lnTo>
                    <a:lnTo>
                      <a:pt x="332" y="290"/>
                    </a:lnTo>
                    <a:lnTo>
                      <a:pt x="322" y="304"/>
                    </a:lnTo>
                    <a:lnTo>
                      <a:pt x="308" y="316"/>
                    </a:lnTo>
                    <a:lnTo>
                      <a:pt x="294" y="328"/>
                    </a:lnTo>
                    <a:lnTo>
                      <a:pt x="280" y="338"/>
                    </a:lnTo>
                    <a:lnTo>
                      <a:pt x="264" y="348"/>
                    </a:lnTo>
                    <a:lnTo>
                      <a:pt x="248" y="354"/>
                    </a:lnTo>
                    <a:lnTo>
                      <a:pt x="232" y="360"/>
                    </a:lnTo>
                    <a:lnTo>
                      <a:pt x="214" y="364"/>
                    </a:lnTo>
                    <a:lnTo>
                      <a:pt x="196" y="366"/>
                    </a:lnTo>
                    <a:lnTo>
                      <a:pt x="180" y="366"/>
                    </a:lnTo>
                    <a:lnTo>
                      <a:pt x="162" y="364"/>
                    </a:lnTo>
                    <a:lnTo>
                      <a:pt x="144" y="362"/>
                    </a:lnTo>
                    <a:lnTo>
                      <a:pt x="126" y="358"/>
                    </a:lnTo>
                    <a:lnTo>
                      <a:pt x="110" y="350"/>
                    </a:lnTo>
                    <a:lnTo>
                      <a:pt x="94" y="342"/>
                    </a:lnTo>
                    <a:lnTo>
                      <a:pt x="78" y="332"/>
                    </a:lnTo>
                    <a:lnTo>
                      <a:pt x="78" y="332"/>
                    </a:lnTo>
                    <a:lnTo>
                      <a:pt x="62" y="320"/>
                    </a:lnTo>
                    <a:lnTo>
                      <a:pt x="50" y="308"/>
                    </a:lnTo>
                    <a:lnTo>
                      <a:pt x="38" y="294"/>
                    </a:lnTo>
                    <a:lnTo>
                      <a:pt x="28" y="280"/>
                    </a:lnTo>
                    <a:lnTo>
                      <a:pt x="20" y="264"/>
                    </a:lnTo>
                    <a:lnTo>
                      <a:pt x="12" y="248"/>
                    </a:lnTo>
                    <a:lnTo>
                      <a:pt x="6" y="232"/>
                    </a:lnTo>
                    <a:lnTo>
                      <a:pt x="4" y="214"/>
                    </a:lnTo>
                    <a:lnTo>
                      <a:pt x="2" y="196"/>
                    </a:lnTo>
                    <a:lnTo>
                      <a:pt x="0" y="178"/>
                    </a:lnTo>
                    <a:lnTo>
                      <a:pt x="2" y="162"/>
                    </a:lnTo>
                    <a:lnTo>
                      <a:pt x="4" y="144"/>
                    </a:lnTo>
                    <a:lnTo>
                      <a:pt x="10" y="126"/>
                    </a:lnTo>
                    <a:lnTo>
                      <a:pt x="16" y="110"/>
                    </a:lnTo>
                    <a:lnTo>
                      <a:pt x="24" y="94"/>
                    </a:lnTo>
                    <a:lnTo>
                      <a:pt x="34" y="78"/>
                    </a:lnTo>
                    <a:close/>
                    <a:moveTo>
                      <a:pt x="310" y="272"/>
                    </a:moveTo>
                    <a:lnTo>
                      <a:pt x="310" y="272"/>
                    </a:lnTo>
                    <a:lnTo>
                      <a:pt x="318" y="260"/>
                    </a:lnTo>
                    <a:lnTo>
                      <a:pt x="324" y="246"/>
                    </a:lnTo>
                    <a:lnTo>
                      <a:pt x="330" y="232"/>
                    </a:lnTo>
                    <a:lnTo>
                      <a:pt x="334" y="216"/>
                    </a:lnTo>
                    <a:lnTo>
                      <a:pt x="336" y="202"/>
                    </a:lnTo>
                    <a:lnTo>
                      <a:pt x="338" y="186"/>
                    </a:lnTo>
                    <a:lnTo>
                      <a:pt x="338" y="172"/>
                    </a:lnTo>
                    <a:lnTo>
                      <a:pt x="336" y="158"/>
                    </a:lnTo>
                    <a:lnTo>
                      <a:pt x="332" y="142"/>
                    </a:lnTo>
                    <a:lnTo>
                      <a:pt x="328" y="128"/>
                    </a:lnTo>
                    <a:lnTo>
                      <a:pt x="322" y="116"/>
                    </a:lnTo>
                    <a:lnTo>
                      <a:pt x="314" y="102"/>
                    </a:lnTo>
                    <a:lnTo>
                      <a:pt x="306" y="90"/>
                    </a:lnTo>
                    <a:lnTo>
                      <a:pt x="296" y="78"/>
                    </a:lnTo>
                    <a:lnTo>
                      <a:pt x="284" y="68"/>
                    </a:lnTo>
                    <a:lnTo>
                      <a:pt x="272" y="58"/>
                    </a:lnTo>
                    <a:lnTo>
                      <a:pt x="272" y="58"/>
                    </a:lnTo>
                    <a:lnTo>
                      <a:pt x="260" y="50"/>
                    </a:lnTo>
                    <a:lnTo>
                      <a:pt x="246" y="42"/>
                    </a:lnTo>
                    <a:lnTo>
                      <a:pt x="232" y="36"/>
                    </a:lnTo>
                    <a:lnTo>
                      <a:pt x="216" y="32"/>
                    </a:lnTo>
                    <a:lnTo>
                      <a:pt x="202" y="30"/>
                    </a:lnTo>
                    <a:lnTo>
                      <a:pt x="188" y="30"/>
                    </a:lnTo>
                    <a:lnTo>
                      <a:pt x="172" y="30"/>
                    </a:lnTo>
                    <a:lnTo>
                      <a:pt x="158" y="32"/>
                    </a:lnTo>
                    <a:lnTo>
                      <a:pt x="144" y="34"/>
                    </a:lnTo>
                    <a:lnTo>
                      <a:pt x="130" y="40"/>
                    </a:lnTo>
                    <a:lnTo>
                      <a:pt x="116" y="46"/>
                    </a:lnTo>
                    <a:lnTo>
                      <a:pt x="102" y="52"/>
                    </a:lnTo>
                    <a:lnTo>
                      <a:pt x="90" y="60"/>
                    </a:lnTo>
                    <a:lnTo>
                      <a:pt x="78" y="70"/>
                    </a:lnTo>
                    <a:lnTo>
                      <a:pt x="68" y="82"/>
                    </a:lnTo>
                    <a:lnTo>
                      <a:pt x="58" y="94"/>
                    </a:lnTo>
                    <a:lnTo>
                      <a:pt x="58" y="94"/>
                    </a:lnTo>
                    <a:lnTo>
                      <a:pt x="50" y="108"/>
                    </a:lnTo>
                    <a:lnTo>
                      <a:pt x="42" y="122"/>
                    </a:lnTo>
                    <a:lnTo>
                      <a:pt x="36" y="136"/>
                    </a:lnTo>
                    <a:lnTo>
                      <a:pt x="34" y="150"/>
                    </a:lnTo>
                    <a:lnTo>
                      <a:pt x="30" y="164"/>
                    </a:lnTo>
                    <a:lnTo>
                      <a:pt x="30" y="180"/>
                    </a:lnTo>
                    <a:lnTo>
                      <a:pt x="30" y="194"/>
                    </a:lnTo>
                    <a:lnTo>
                      <a:pt x="32" y="210"/>
                    </a:lnTo>
                    <a:lnTo>
                      <a:pt x="34" y="224"/>
                    </a:lnTo>
                    <a:lnTo>
                      <a:pt x="40" y="238"/>
                    </a:lnTo>
                    <a:lnTo>
                      <a:pt x="46" y="252"/>
                    </a:lnTo>
                    <a:lnTo>
                      <a:pt x="52" y="264"/>
                    </a:lnTo>
                    <a:lnTo>
                      <a:pt x="62" y="276"/>
                    </a:lnTo>
                    <a:lnTo>
                      <a:pt x="70" y="288"/>
                    </a:lnTo>
                    <a:lnTo>
                      <a:pt x="82" y="300"/>
                    </a:lnTo>
                    <a:lnTo>
                      <a:pt x="94" y="308"/>
                    </a:lnTo>
                    <a:lnTo>
                      <a:pt x="94" y="308"/>
                    </a:lnTo>
                    <a:lnTo>
                      <a:pt x="108" y="318"/>
                    </a:lnTo>
                    <a:lnTo>
                      <a:pt x="122" y="324"/>
                    </a:lnTo>
                    <a:lnTo>
                      <a:pt x="136" y="330"/>
                    </a:lnTo>
                    <a:lnTo>
                      <a:pt x="150" y="334"/>
                    </a:lnTo>
                    <a:lnTo>
                      <a:pt x="164" y="336"/>
                    </a:lnTo>
                    <a:lnTo>
                      <a:pt x="180" y="338"/>
                    </a:lnTo>
                    <a:lnTo>
                      <a:pt x="194" y="336"/>
                    </a:lnTo>
                    <a:lnTo>
                      <a:pt x="210" y="336"/>
                    </a:lnTo>
                    <a:lnTo>
                      <a:pt x="224" y="332"/>
                    </a:lnTo>
                    <a:lnTo>
                      <a:pt x="238" y="328"/>
                    </a:lnTo>
                    <a:lnTo>
                      <a:pt x="252" y="322"/>
                    </a:lnTo>
                    <a:lnTo>
                      <a:pt x="264" y="314"/>
                    </a:lnTo>
                    <a:lnTo>
                      <a:pt x="278" y="306"/>
                    </a:lnTo>
                    <a:lnTo>
                      <a:pt x="288" y="296"/>
                    </a:lnTo>
                    <a:lnTo>
                      <a:pt x="300" y="284"/>
                    </a:lnTo>
                    <a:lnTo>
                      <a:pt x="310" y="272"/>
                    </a:lnTo>
                    <a:close/>
                  </a:path>
                </a:pathLst>
              </a:custGeom>
              <a:solidFill>
                <a:srgbClr val="D5A4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172"/>
              <p:cNvSpPr>
                <a:spLocks/>
              </p:cNvSpPr>
              <p:nvPr/>
            </p:nvSpPr>
            <p:spPr bwMode="auto">
              <a:xfrm>
                <a:off x="5676900" y="6878638"/>
                <a:ext cx="581025" cy="581025"/>
              </a:xfrm>
              <a:custGeom>
                <a:avLst/>
                <a:gdLst>
                  <a:gd name="T0" fmla="*/ 34 w 366"/>
                  <a:gd name="T1" fmla="*/ 78 h 366"/>
                  <a:gd name="T2" fmla="*/ 58 w 366"/>
                  <a:gd name="T3" fmla="*/ 50 h 366"/>
                  <a:gd name="T4" fmla="*/ 88 w 366"/>
                  <a:gd name="T5" fmla="*/ 28 h 366"/>
                  <a:gd name="T6" fmla="*/ 118 w 366"/>
                  <a:gd name="T7" fmla="*/ 12 h 366"/>
                  <a:gd name="T8" fmla="*/ 152 w 366"/>
                  <a:gd name="T9" fmla="*/ 2 h 366"/>
                  <a:gd name="T10" fmla="*/ 188 w 366"/>
                  <a:gd name="T11" fmla="*/ 0 h 366"/>
                  <a:gd name="T12" fmla="*/ 222 w 366"/>
                  <a:gd name="T13" fmla="*/ 4 h 366"/>
                  <a:gd name="T14" fmla="*/ 258 w 366"/>
                  <a:gd name="T15" fmla="*/ 16 h 366"/>
                  <a:gd name="T16" fmla="*/ 290 w 366"/>
                  <a:gd name="T17" fmla="*/ 34 h 366"/>
                  <a:gd name="T18" fmla="*/ 304 w 366"/>
                  <a:gd name="T19" fmla="*/ 46 h 366"/>
                  <a:gd name="T20" fmla="*/ 328 w 366"/>
                  <a:gd name="T21" fmla="*/ 72 h 366"/>
                  <a:gd name="T22" fmla="*/ 348 w 366"/>
                  <a:gd name="T23" fmla="*/ 102 h 366"/>
                  <a:gd name="T24" fmla="*/ 360 w 366"/>
                  <a:gd name="T25" fmla="*/ 136 h 366"/>
                  <a:gd name="T26" fmla="*/ 366 w 366"/>
                  <a:gd name="T27" fmla="*/ 170 h 366"/>
                  <a:gd name="T28" fmla="*/ 366 w 366"/>
                  <a:gd name="T29" fmla="*/ 206 h 366"/>
                  <a:gd name="T30" fmla="*/ 358 w 366"/>
                  <a:gd name="T31" fmla="*/ 240 h 366"/>
                  <a:gd name="T32" fmla="*/ 342 w 366"/>
                  <a:gd name="T33" fmla="*/ 274 h 366"/>
                  <a:gd name="T34" fmla="*/ 332 w 366"/>
                  <a:gd name="T35" fmla="*/ 290 h 366"/>
                  <a:gd name="T36" fmla="*/ 308 w 366"/>
                  <a:gd name="T37" fmla="*/ 316 h 366"/>
                  <a:gd name="T38" fmla="*/ 280 w 366"/>
                  <a:gd name="T39" fmla="*/ 338 h 366"/>
                  <a:gd name="T40" fmla="*/ 248 w 366"/>
                  <a:gd name="T41" fmla="*/ 354 h 366"/>
                  <a:gd name="T42" fmla="*/ 214 w 366"/>
                  <a:gd name="T43" fmla="*/ 364 h 366"/>
                  <a:gd name="T44" fmla="*/ 180 w 366"/>
                  <a:gd name="T45" fmla="*/ 366 h 366"/>
                  <a:gd name="T46" fmla="*/ 144 w 366"/>
                  <a:gd name="T47" fmla="*/ 362 h 366"/>
                  <a:gd name="T48" fmla="*/ 110 w 366"/>
                  <a:gd name="T49" fmla="*/ 350 h 366"/>
                  <a:gd name="T50" fmla="*/ 78 w 366"/>
                  <a:gd name="T51" fmla="*/ 332 h 366"/>
                  <a:gd name="T52" fmla="*/ 62 w 366"/>
                  <a:gd name="T53" fmla="*/ 320 h 366"/>
                  <a:gd name="T54" fmla="*/ 38 w 366"/>
                  <a:gd name="T55" fmla="*/ 294 h 366"/>
                  <a:gd name="T56" fmla="*/ 20 w 366"/>
                  <a:gd name="T57" fmla="*/ 264 h 366"/>
                  <a:gd name="T58" fmla="*/ 6 w 366"/>
                  <a:gd name="T59" fmla="*/ 232 h 366"/>
                  <a:gd name="T60" fmla="*/ 2 w 366"/>
                  <a:gd name="T61" fmla="*/ 196 h 366"/>
                  <a:gd name="T62" fmla="*/ 2 w 366"/>
                  <a:gd name="T63" fmla="*/ 162 h 366"/>
                  <a:gd name="T64" fmla="*/ 10 w 366"/>
                  <a:gd name="T65" fmla="*/ 126 h 366"/>
                  <a:gd name="T66" fmla="*/ 24 w 366"/>
                  <a:gd name="T67" fmla="*/ 9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6" h="366">
                    <a:moveTo>
                      <a:pt x="34" y="78"/>
                    </a:moveTo>
                    <a:lnTo>
                      <a:pt x="34" y="78"/>
                    </a:lnTo>
                    <a:lnTo>
                      <a:pt x="46" y="62"/>
                    </a:lnTo>
                    <a:lnTo>
                      <a:pt x="58" y="50"/>
                    </a:lnTo>
                    <a:lnTo>
                      <a:pt x="72" y="38"/>
                    </a:lnTo>
                    <a:lnTo>
                      <a:pt x="88" y="28"/>
                    </a:lnTo>
                    <a:lnTo>
                      <a:pt x="102" y="20"/>
                    </a:lnTo>
                    <a:lnTo>
                      <a:pt x="118" y="12"/>
                    </a:lnTo>
                    <a:lnTo>
                      <a:pt x="136" y="6"/>
                    </a:lnTo>
                    <a:lnTo>
                      <a:pt x="152" y="2"/>
                    </a:lnTo>
                    <a:lnTo>
                      <a:pt x="170" y="0"/>
                    </a:lnTo>
                    <a:lnTo>
                      <a:pt x="188" y="0"/>
                    </a:lnTo>
                    <a:lnTo>
                      <a:pt x="206" y="2"/>
                    </a:lnTo>
                    <a:lnTo>
                      <a:pt x="222" y="4"/>
                    </a:lnTo>
                    <a:lnTo>
                      <a:pt x="240" y="10"/>
                    </a:lnTo>
                    <a:lnTo>
                      <a:pt x="258" y="16"/>
                    </a:lnTo>
                    <a:lnTo>
                      <a:pt x="274" y="24"/>
                    </a:lnTo>
                    <a:lnTo>
                      <a:pt x="290" y="34"/>
                    </a:lnTo>
                    <a:lnTo>
                      <a:pt x="290" y="34"/>
                    </a:lnTo>
                    <a:lnTo>
                      <a:pt x="304" y="46"/>
                    </a:lnTo>
                    <a:lnTo>
                      <a:pt x="318" y="58"/>
                    </a:lnTo>
                    <a:lnTo>
                      <a:pt x="328" y="72"/>
                    </a:lnTo>
                    <a:lnTo>
                      <a:pt x="340" y="86"/>
                    </a:lnTo>
                    <a:lnTo>
                      <a:pt x="348" y="102"/>
                    </a:lnTo>
                    <a:lnTo>
                      <a:pt x="354" y="118"/>
                    </a:lnTo>
                    <a:lnTo>
                      <a:pt x="360" y="136"/>
                    </a:lnTo>
                    <a:lnTo>
                      <a:pt x="364" y="152"/>
                    </a:lnTo>
                    <a:lnTo>
                      <a:pt x="366" y="170"/>
                    </a:lnTo>
                    <a:lnTo>
                      <a:pt x="366" y="188"/>
                    </a:lnTo>
                    <a:lnTo>
                      <a:pt x="366" y="206"/>
                    </a:lnTo>
                    <a:lnTo>
                      <a:pt x="362" y="222"/>
                    </a:lnTo>
                    <a:lnTo>
                      <a:pt x="358" y="240"/>
                    </a:lnTo>
                    <a:lnTo>
                      <a:pt x="350" y="256"/>
                    </a:lnTo>
                    <a:lnTo>
                      <a:pt x="342" y="274"/>
                    </a:lnTo>
                    <a:lnTo>
                      <a:pt x="332" y="290"/>
                    </a:lnTo>
                    <a:lnTo>
                      <a:pt x="332" y="290"/>
                    </a:lnTo>
                    <a:lnTo>
                      <a:pt x="322" y="304"/>
                    </a:lnTo>
                    <a:lnTo>
                      <a:pt x="308" y="316"/>
                    </a:lnTo>
                    <a:lnTo>
                      <a:pt x="294" y="328"/>
                    </a:lnTo>
                    <a:lnTo>
                      <a:pt x="280" y="338"/>
                    </a:lnTo>
                    <a:lnTo>
                      <a:pt x="264" y="348"/>
                    </a:lnTo>
                    <a:lnTo>
                      <a:pt x="248" y="354"/>
                    </a:lnTo>
                    <a:lnTo>
                      <a:pt x="232" y="360"/>
                    </a:lnTo>
                    <a:lnTo>
                      <a:pt x="214" y="364"/>
                    </a:lnTo>
                    <a:lnTo>
                      <a:pt x="196" y="366"/>
                    </a:lnTo>
                    <a:lnTo>
                      <a:pt x="180" y="366"/>
                    </a:lnTo>
                    <a:lnTo>
                      <a:pt x="162" y="364"/>
                    </a:lnTo>
                    <a:lnTo>
                      <a:pt x="144" y="362"/>
                    </a:lnTo>
                    <a:lnTo>
                      <a:pt x="126" y="358"/>
                    </a:lnTo>
                    <a:lnTo>
                      <a:pt x="110" y="350"/>
                    </a:lnTo>
                    <a:lnTo>
                      <a:pt x="94" y="342"/>
                    </a:lnTo>
                    <a:lnTo>
                      <a:pt x="78" y="332"/>
                    </a:lnTo>
                    <a:lnTo>
                      <a:pt x="78" y="332"/>
                    </a:lnTo>
                    <a:lnTo>
                      <a:pt x="62" y="320"/>
                    </a:lnTo>
                    <a:lnTo>
                      <a:pt x="50" y="308"/>
                    </a:lnTo>
                    <a:lnTo>
                      <a:pt x="38" y="294"/>
                    </a:lnTo>
                    <a:lnTo>
                      <a:pt x="28" y="280"/>
                    </a:lnTo>
                    <a:lnTo>
                      <a:pt x="20" y="264"/>
                    </a:lnTo>
                    <a:lnTo>
                      <a:pt x="12" y="248"/>
                    </a:lnTo>
                    <a:lnTo>
                      <a:pt x="6" y="232"/>
                    </a:lnTo>
                    <a:lnTo>
                      <a:pt x="4" y="214"/>
                    </a:lnTo>
                    <a:lnTo>
                      <a:pt x="2" y="196"/>
                    </a:lnTo>
                    <a:lnTo>
                      <a:pt x="0" y="178"/>
                    </a:lnTo>
                    <a:lnTo>
                      <a:pt x="2" y="162"/>
                    </a:lnTo>
                    <a:lnTo>
                      <a:pt x="4" y="144"/>
                    </a:lnTo>
                    <a:lnTo>
                      <a:pt x="10" y="126"/>
                    </a:lnTo>
                    <a:lnTo>
                      <a:pt x="16" y="110"/>
                    </a:lnTo>
                    <a:lnTo>
                      <a:pt x="24" y="94"/>
                    </a:lnTo>
                    <a:lnTo>
                      <a:pt x="34"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173"/>
              <p:cNvSpPr>
                <a:spLocks/>
              </p:cNvSpPr>
              <p:nvPr/>
            </p:nvSpPr>
            <p:spPr bwMode="auto">
              <a:xfrm>
                <a:off x="5724525" y="6926263"/>
                <a:ext cx="488950" cy="488950"/>
              </a:xfrm>
              <a:custGeom>
                <a:avLst/>
                <a:gdLst>
                  <a:gd name="T0" fmla="*/ 280 w 308"/>
                  <a:gd name="T1" fmla="*/ 242 h 308"/>
                  <a:gd name="T2" fmla="*/ 294 w 308"/>
                  <a:gd name="T3" fmla="*/ 216 h 308"/>
                  <a:gd name="T4" fmla="*/ 304 w 308"/>
                  <a:gd name="T5" fmla="*/ 186 h 308"/>
                  <a:gd name="T6" fmla="*/ 308 w 308"/>
                  <a:gd name="T7" fmla="*/ 156 h 308"/>
                  <a:gd name="T8" fmla="*/ 306 w 308"/>
                  <a:gd name="T9" fmla="*/ 128 h 308"/>
                  <a:gd name="T10" fmla="*/ 298 w 308"/>
                  <a:gd name="T11" fmla="*/ 98 h 308"/>
                  <a:gd name="T12" fmla="*/ 284 w 308"/>
                  <a:gd name="T13" fmla="*/ 72 h 308"/>
                  <a:gd name="T14" fmla="*/ 266 w 308"/>
                  <a:gd name="T15" fmla="*/ 48 h 308"/>
                  <a:gd name="T16" fmla="*/ 242 w 308"/>
                  <a:gd name="T17" fmla="*/ 28 h 308"/>
                  <a:gd name="T18" fmla="*/ 230 w 308"/>
                  <a:gd name="T19" fmla="*/ 20 h 308"/>
                  <a:gd name="T20" fmla="*/ 202 w 308"/>
                  <a:gd name="T21" fmla="*/ 6 h 308"/>
                  <a:gd name="T22" fmla="*/ 172 w 308"/>
                  <a:gd name="T23" fmla="*/ 0 h 308"/>
                  <a:gd name="T24" fmla="*/ 142 w 308"/>
                  <a:gd name="T25" fmla="*/ 0 h 308"/>
                  <a:gd name="T26" fmla="*/ 114 w 308"/>
                  <a:gd name="T27" fmla="*/ 4 h 308"/>
                  <a:gd name="T28" fmla="*/ 86 w 308"/>
                  <a:gd name="T29" fmla="*/ 16 h 308"/>
                  <a:gd name="T30" fmla="*/ 60 w 308"/>
                  <a:gd name="T31" fmla="*/ 30 h 308"/>
                  <a:gd name="T32" fmla="*/ 38 w 308"/>
                  <a:gd name="T33" fmla="*/ 52 h 308"/>
                  <a:gd name="T34" fmla="*/ 28 w 308"/>
                  <a:gd name="T35" fmla="*/ 64 h 308"/>
                  <a:gd name="T36" fmla="*/ 12 w 308"/>
                  <a:gd name="T37" fmla="*/ 92 h 308"/>
                  <a:gd name="T38" fmla="*/ 4 w 308"/>
                  <a:gd name="T39" fmla="*/ 120 h 308"/>
                  <a:gd name="T40" fmla="*/ 0 w 308"/>
                  <a:gd name="T41" fmla="*/ 150 h 308"/>
                  <a:gd name="T42" fmla="*/ 2 w 308"/>
                  <a:gd name="T43" fmla="*/ 180 h 308"/>
                  <a:gd name="T44" fmla="*/ 10 w 308"/>
                  <a:gd name="T45" fmla="*/ 208 h 308"/>
                  <a:gd name="T46" fmla="*/ 22 w 308"/>
                  <a:gd name="T47" fmla="*/ 234 h 308"/>
                  <a:gd name="T48" fmla="*/ 40 w 308"/>
                  <a:gd name="T49" fmla="*/ 258 h 308"/>
                  <a:gd name="T50" fmla="*/ 64 w 308"/>
                  <a:gd name="T51" fmla="*/ 278 h 308"/>
                  <a:gd name="T52" fmla="*/ 78 w 308"/>
                  <a:gd name="T53" fmla="*/ 288 h 308"/>
                  <a:gd name="T54" fmla="*/ 106 w 308"/>
                  <a:gd name="T55" fmla="*/ 300 h 308"/>
                  <a:gd name="T56" fmla="*/ 134 w 308"/>
                  <a:gd name="T57" fmla="*/ 306 h 308"/>
                  <a:gd name="T58" fmla="*/ 164 w 308"/>
                  <a:gd name="T59" fmla="*/ 306 h 308"/>
                  <a:gd name="T60" fmla="*/ 194 w 308"/>
                  <a:gd name="T61" fmla="*/ 302 h 308"/>
                  <a:gd name="T62" fmla="*/ 222 w 308"/>
                  <a:gd name="T63" fmla="*/ 292 h 308"/>
                  <a:gd name="T64" fmla="*/ 248 w 308"/>
                  <a:gd name="T65" fmla="*/ 276 h 308"/>
                  <a:gd name="T66" fmla="*/ 270 w 308"/>
                  <a:gd name="T67" fmla="*/ 25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8" h="308">
                    <a:moveTo>
                      <a:pt x="280" y="242"/>
                    </a:moveTo>
                    <a:lnTo>
                      <a:pt x="280" y="242"/>
                    </a:lnTo>
                    <a:lnTo>
                      <a:pt x="288" y="230"/>
                    </a:lnTo>
                    <a:lnTo>
                      <a:pt x="294" y="216"/>
                    </a:lnTo>
                    <a:lnTo>
                      <a:pt x="300" y="202"/>
                    </a:lnTo>
                    <a:lnTo>
                      <a:pt x="304" y="186"/>
                    </a:lnTo>
                    <a:lnTo>
                      <a:pt x="306" y="172"/>
                    </a:lnTo>
                    <a:lnTo>
                      <a:pt x="308" y="156"/>
                    </a:lnTo>
                    <a:lnTo>
                      <a:pt x="308" y="142"/>
                    </a:lnTo>
                    <a:lnTo>
                      <a:pt x="306" y="128"/>
                    </a:lnTo>
                    <a:lnTo>
                      <a:pt x="302" y="112"/>
                    </a:lnTo>
                    <a:lnTo>
                      <a:pt x="298" y="98"/>
                    </a:lnTo>
                    <a:lnTo>
                      <a:pt x="292" y="86"/>
                    </a:lnTo>
                    <a:lnTo>
                      <a:pt x="284" y="72"/>
                    </a:lnTo>
                    <a:lnTo>
                      <a:pt x="276" y="60"/>
                    </a:lnTo>
                    <a:lnTo>
                      <a:pt x="266" y="48"/>
                    </a:lnTo>
                    <a:lnTo>
                      <a:pt x="254" y="38"/>
                    </a:lnTo>
                    <a:lnTo>
                      <a:pt x="242" y="28"/>
                    </a:lnTo>
                    <a:lnTo>
                      <a:pt x="242" y="28"/>
                    </a:lnTo>
                    <a:lnTo>
                      <a:pt x="230" y="20"/>
                    </a:lnTo>
                    <a:lnTo>
                      <a:pt x="216" y="12"/>
                    </a:lnTo>
                    <a:lnTo>
                      <a:pt x="202" y="6"/>
                    </a:lnTo>
                    <a:lnTo>
                      <a:pt x="186" y="2"/>
                    </a:lnTo>
                    <a:lnTo>
                      <a:pt x="172" y="0"/>
                    </a:lnTo>
                    <a:lnTo>
                      <a:pt x="158" y="0"/>
                    </a:lnTo>
                    <a:lnTo>
                      <a:pt x="142" y="0"/>
                    </a:lnTo>
                    <a:lnTo>
                      <a:pt x="128" y="2"/>
                    </a:lnTo>
                    <a:lnTo>
                      <a:pt x="114" y="4"/>
                    </a:lnTo>
                    <a:lnTo>
                      <a:pt x="100" y="10"/>
                    </a:lnTo>
                    <a:lnTo>
                      <a:pt x="86" y="16"/>
                    </a:lnTo>
                    <a:lnTo>
                      <a:pt x="72" y="22"/>
                    </a:lnTo>
                    <a:lnTo>
                      <a:pt x="60" y="30"/>
                    </a:lnTo>
                    <a:lnTo>
                      <a:pt x="48" y="40"/>
                    </a:lnTo>
                    <a:lnTo>
                      <a:pt x="38" y="52"/>
                    </a:lnTo>
                    <a:lnTo>
                      <a:pt x="28" y="64"/>
                    </a:lnTo>
                    <a:lnTo>
                      <a:pt x="28" y="64"/>
                    </a:lnTo>
                    <a:lnTo>
                      <a:pt x="20" y="78"/>
                    </a:lnTo>
                    <a:lnTo>
                      <a:pt x="12" y="92"/>
                    </a:lnTo>
                    <a:lnTo>
                      <a:pt x="6" y="106"/>
                    </a:lnTo>
                    <a:lnTo>
                      <a:pt x="4" y="120"/>
                    </a:lnTo>
                    <a:lnTo>
                      <a:pt x="0" y="134"/>
                    </a:lnTo>
                    <a:lnTo>
                      <a:pt x="0" y="150"/>
                    </a:lnTo>
                    <a:lnTo>
                      <a:pt x="0" y="164"/>
                    </a:lnTo>
                    <a:lnTo>
                      <a:pt x="2" y="180"/>
                    </a:lnTo>
                    <a:lnTo>
                      <a:pt x="4" y="194"/>
                    </a:lnTo>
                    <a:lnTo>
                      <a:pt x="10" y="208"/>
                    </a:lnTo>
                    <a:lnTo>
                      <a:pt x="16" y="222"/>
                    </a:lnTo>
                    <a:lnTo>
                      <a:pt x="22" y="234"/>
                    </a:lnTo>
                    <a:lnTo>
                      <a:pt x="32" y="246"/>
                    </a:lnTo>
                    <a:lnTo>
                      <a:pt x="40" y="258"/>
                    </a:lnTo>
                    <a:lnTo>
                      <a:pt x="52" y="270"/>
                    </a:lnTo>
                    <a:lnTo>
                      <a:pt x="64" y="278"/>
                    </a:lnTo>
                    <a:lnTo>
                      <a:pt x="64" y="278"/>
                    </a:lnTo>
                    <a:lnTo>
                      <a:pt x="78" y="288"/>
                    </a:lnTo>
                    <a:lnTo>
                      <a:pt x="92" y="294"/>
                    </a:lnTo>
                    <a:lnTo>
                      <a:pt x="106" y="300"/>
                    </a:lnTo>
                    <a:lnTo>
                      <a:pt x="120" y="304"/>
                    </a:lnTo>
                    <a:lnTo>
                      <a:pt x="134" y="306"/>
                    </a:lnTo>
                    <a:lnTo>
                      <a:pt x="150" y="308"/>
                    </a:lnTo>
                    <a:lnTo>
                      <a:pt x="164" y="306"/>
                    </a:lnTo>
                    <a:lnTo>
                      <a:pt x="180" y="306"/>
                    </a:lnTo>
                    <a:lnTo>
                      <a:pt x="194" y="302"/>
                    </a:lnTo>
                    <a:lnTo>
                      <a:pt x="208" y="298"/>
                    </a:lnTo>
                    <a:lnTo>
                      <a:pt x="222" y="292"/>
                    </a:lnTo>
                    <a:lnTo>
                      <a:pt x="234" y="284"/>
                    </a:lnTo>
                    <a:lnTo>
                      <a:pt x="248" y="276"/>
                    </a:lnTo>
                    <a:lnTo>
                      <a:pt x="258" y="266"/>
                    </a:lnTo>
                    <a:lnTo>
                      <a:pt x="270" y="254"/>
                    </a:lnTo>
                    <a:lnTo>
                      <a:pt x="280" y="2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174"/>
              <p:cNvSpPr>
                <a:spLocks/>
              </p:cNvSpPr>
              <p:nvPr/>
            </p:nvSpPr>
            <p:spPr bwMode="auto">
              <a:xfrm>
                <a:off x="5724525" y="6926263"/>
                <a:ext cx="488950" cy="488950"/>
              </a:xfrm>
              <a:custGeom>
                <a:avLst/>
                <a:gdLst>
                  <a:gd name="T0" fmla="*/ 154 w 308"/>
                  <a:gd name="T1" fmla="*/ 0 h 308"/>
                  <a:gd name="T2" fmla="*/ 118 w 308"/>
                  <a:gd name="T3" fmla="*/ 4 h 308"/>
                  <a:gd name="T4" fmla="*/ 84 w 308"/>
                  <a:gd name="T5" fmla="*/ 16 h 308"/>
                  <a:gd name="T6" fmla="*/ 54 w 308"/>
                  <a:gd name="T7" fmla="*/ 36 h 308"/>
                  <a:gd name="T8" fmla="*/ 28 w 308"/>
                  <a:gd name="T9" fmla="*/ 64 h 308"/>
                  <a:gd name="T10" fmla="*/ 20 w 308"/>
                  <a:gd name="T11" fmla="*/ 78 h 308"/>
                  <a:gd name="T12" fmla="*/ 6 w 308"/>
                  <a:gd name="T13" fmla="*/ 106 h 308"/>
                  <a:gd name="T14" fmla="*/ 0 w 308"/>
                  <a:gd name="T15" fmla="*/ 134 h 308"/>
                  <a:gd name="T16" fmla="*/ 0 w 308"/>
                  <a:gd name="T17" fmla="*/ 164 h 308"/>
                  <a:gd name="T18" fmla="*/ 4 w 308"/>
                  <a:gd name="T19" fmla="*/ 194 h 308"/>
                  <a:gd name="T20" fmla="*/ 16 w 308"/>
                  <a:gd name="T21" fmla="*/ 222 h 308"/>
                  <a:gd name="T22" fmla="*/ 32 w 308"/>
                  <a:gd name="T23" fmla="*/ 246 h 308"/>
                  <a:gd name="T24" fmla="*/ 52 w 308"/>
                  <a:gd name="T25" fmla="*/ 270 h 308"/>
                  <a:gd name="T26" fmla="*/ 64 w 308"/>
                  <a:gd name="T27" fmla="*/ 278 h 308"/>
                  <a:gd name="T28" fmla="*/ 66 w 308"/>
                  <a:gd name="T29" fmla="*/ 280 h 308"/>
                  <a:gd name="T30" fmla="*/ 86 w 308"/>
                  <a:gd name="T31" fmla="*/ 292 h 308"/>
                  <a:gd name="T32" fmla="*/ 130 w 308"/>
                  <a:gd name="T33" fmla="*/ 306 h 308"/>
                  <a:gd name="T34" fmla="*/ 154 w 308"/>
                  <a:gd name="T35" fmla="*/ 308 h 308"/>
                  <a:gd name="T36" fmla="*/ 190 w 308"/>
                  <a:gd name="T37" fmla="*/ 304 h 308"/>
                  <a:gd name="T38" fmla="*/ 224 w 308"/>
                  <a:gd name="T39" fmla="*/ 290 h 308"/>
                  <a:gd name="T40" fmla="*/ 254 w 308"/>
                  <a:gd name="T41" fmla="*/ 270 h 308"/>
                  <a:gd name="T42" fmla="*/ 280 w 308"/>
                  <a:gd name="T43" fmla="*/ 242 h 308"/>
                  <a:gd name="T44" fmla="*/ 280 w 308"/>
                  <a:gd name="T45" fmla="*/ 242 h 308"/>
                  <a:gd name="T46" fmla="*/ 288 w 308"/>
                  <a:gd name="T47" fmla="*/ 230 h 308"/>
                  <a:gd name="T48" fmla="*/ 300 w 308"/>
                  <a:gd name="T49" fmla="*/ 202 h 308"/>
                  <a:gd name="T50" fmla="*/ 306 w 308"/>
                  <a:gd name="T51" fmla="*/ 172 h 308"/>
                  <a:gd name="T52" fmla="*/ 308 w 308"/>
                  <a:gd name="T53" fmla="*/ 142 h 308"/>
                  <a:gd name="T54" fmla="*/ 302 w 308"/>
                  <a:gd name="T55" fmla="*/ 114 h 308"/>
                  <a:gd name="T56" fmla="*/ 292 w 308"/>
                  <a:gd name="T57" fmla="*/ 86 h 308"/>
                  <a:gd name="T58" fmla="*/ 276 w 308"/>
                  <a:gd name="T59" fmla="*/ 60 h 308"/>
                  <a:gd name="T60" fmla="*/ 256 w 308"/>
                  <a:gd name="T61" fmla="*/ 38 h 308"/>
                  <a:gd name="T62" fmla="*/ 244 w 308"/>
                  <a:gd name="T63" fmla="*/ 28 h 308"/>
                  <a:gd name="T64" fmla="*/ 242 w 308"/>
                  <a:gd name="T65" fmla="*/ 28 h 308"/>
                  <a:gd name="T66" fmla="*/ 242 w 308"/>
                  <a:gd name="T67" fmla="*/ 28 h 308"/>
                  <a:gd name="T68" fmla="*/ 242 w 308"/>
                  <a:gd name="T69" fmla="*/ 28 h 308"/>
                  <a:gd name="T70" fmla="*/ 200 w 308"/>
                  <a:gd name="T71" fmla="*/ 6 h 308"/>
                  <a:gd name="T72" fmla="*/ 154 w 308"/>
                  <a:gd name="T7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8" h="308">
                    <a:moveTo>
                      <a:pt x="154" y="0"/>
                    </a:moveTo>
                    <a:lnTo>
                      <a:pt x="154" y="0"/>
                    </a:lnTo>
                    <a:lnTo>
                      <a:pt x="136" y="0"/>
                    </a:lnTo>
                    <a:lnTo>
                      <a:pt x="118" y="4"/>
                    </a:lnTo>
                    <a:lnTo>
                      <a:pt x="100" y="8"/>
                    </a:lnTo>
                    <a:lnTo>
                      <a:pt x="84" y="16"/>
                    </a:lnTo>
                    <a:lnTo>
                      <a:pt x="68" y="26"/>
                    </a:lnTo>
                    <a:lnTo>
                      <a:pt x="54" y="36"/>
                    </a:lnTo>
                    <a:lnTo>
                      <a:pt x="40" y="50"/>
                    </a:lnTo>
                    <a:lnTo>
                      <a:pt x="28" y="64"/>
                    </a:lnTo>
                    <a:lnTo>
                      <a:pt x="28" y="64"/>
                    </a:lnTo>
                    <a:lnTo>
                      <a:pt x="20" y="78"/>
                    </a:lnTo>
                    <a:lnTo>
                      <a:pt x="12" y="92"/>
                    </a:lnTo>
                    <a:lnTo>
                      <a:pt x="6" y="106"/>
                    </a:lnTo>
                    <a:lnTo>
                      <a:pt x="4" y="120"/>
                    </a:lnTo>
                    <a:lnTo>
                      <a:pt x="0" y="134"/>
                    </a:lnTo>
                    <a:lnTo>
                      <a:pt x="0" y="150"/>
                    </a:lnTo>
                    <a:lnTo>
                      <a:pt x="0" y="164"/>
                    </a:lnTo>
                    <a:lnTo>
                      <a:pt x="2" y="180"/>
                    </a:lnTo>
                    <a:lnTo>
                      <a:pt x="4" y="194"/>
                    </a:lnTo>
                    <a:lnTo>
                      <a:pt x="10" y="208"/>
                    </a:lnTo>
                    <a:lnTo>
                      <a:pt x="16" y="222"/>
                    </a:lnTo>
                    <a:lnTo>
                      <a:pt x="22" y="234"/>
                    </a:lnTo>
                    <a:lnTo>
                      <a:pt x="32" y="246"/>
                    </a:lnTo>
                    <a:lnTo>
                      <a:pt x="40" y="258"/>
                    </a:lnTo>
                    <a:lnTo>
                      <a:pt x="52" y="270"/>
                    </a:lnTo>
                    <a:lnTo>
                      <a:pt x="64" y="278"/>
                    </a:lnTo>
                    <a:lnTo>
                      <a:pt x="64" y="278"/>
                    </a:lnTo>
                    <a:lnTo>
                      <a:pt x="64" y="278"/>
                    </a:lnTo>
                    <a:lnTo>
                      <a:pt x="66" y="280"/>
                    </a:lnTo>
                    <a:lnTo>
                      <a:pt x="66" y="280"/>
                    </a:lnTo>
                    <a:lnTo>
                      <a:pt x="86" y="292"/>
                    </a:lnTo>
                    <a:lnTo>
                      <a:pt x="108" y="300"/>
                    </a:lnTo>
                    <a:lnTo>
                      <a:pt x="130" y="306"/>
                    </a:lnTo>
                    <a:lnTo>
                      <a:pt x="154" y="308"/>
                    </a:lnTo>
                    <a:lnTo>
                      <a:pt x="154" y="308"/>
                    </a:lnTo>
                    <a:lnTo>
                      <a:pt x="172" y="306"/>
                    </a:lnTo>
                    <a:lnTo>
                      <a:pt x="190" y="304"/>
                    </a:lnTo>
                    <a:lnTo>
                      <a:pt x="206" y="298"/>
                    </a:lnTo>
                    <a:lnTo>
                      <a:pt x="224" y="290"/>
                    </a:lnTo>
                    <a:lnTo>
                      <a:pt x="238" y="282"/>
                    </a:lnTo>
                    <a:lnTo>
                      <a:pt x="254" y="270"/>
                    </a:lnTo>
                    <a:lnTo>
                      <a:pt x="268" y="258"/>
                    </a:lnTo>
                    <a:lnTo>
                      <a:pt x="280" y="242"/>
                    </a:lnTo>
                    <a:lnTo>
                      <a:pt x="280" y="242"/>
                    </a:lnTo>
                    <a:lnTo>
                      <a:pt x="280" y="242"/>
                    </a:lnTo>
                    <a:lnTo>
                      <a:pt x="280" y="242"/>
                    </a:lnTo>
                    <a:lnTo>
                      <a:pt x="288" y="230"/>
                    </a:lnTo>
                    <a:lnTo>
                      <a:pt x="294" y="216"/>
                    </a:lnTo>
                    <a:lnTo>
                      <a:pt x="300" y="202"/>
                    </a:lnTo>
                    <a:lnTo>
                      <a:pt x="304" y="186"/>
                    </a:lnTo>
                    <a:lnTo>
                      <a:pt x="306" y="172"/>
                    </a:lnTo>
                    <a:lnTo>
                      <a:pt x="308" y="158"/>
                    </a:lnTo>
                    <a:lnTo>
                      <a:pt x="308" y="142"/>
                    </a:lnTo>
                    <a:lnTo>
                      <a:pt x="306" y="128"/>
                    </a:lnTo>
                    <a:lnTo>
                      <a:pt x="302" y="114"/>
                    </a:lnTo>
                    <a:lnTo>
                      <a:pt x="298" y="100"/>
                    </a:lnTo>
                    <a:lnTo>
                      <a:pt x="292" y="86"/>
                    </a:lnTo>
                    <a:lnTo>
                      <a:pt x="284" y="72"/>
                    </a:lnTo>
                    <a:lnTo>
                      <a:pt x="276" y="60"/>
                    </a:lnTo>
                    <a:lnTo>
                      <a:pt x="266" y="48"/>
                    </a:lnTo>
                    <a:lnTo>
                      <a:pt x="256" y="38"/>
                    </a:lnTo>
                    <a:lnTo>
                      <a:pt x="244" y="28"/>
                    </a:lnTo>
                    <a:lnTo>
                      <a:pt x="244" y="28"/>
                    </a:lnTo>
                    <a:lnTo>
                      <a:pt x="242" y="28"/>
                    </a:lnTo>
                    <a:lnTo>
                      <a:pt x="242" y="28"/>
                    </a:lnTo>
                    <a:lnTo>
                      <a:pt x="242" y="28"/>
                    </a:lnTo>
                    <a:lnTo>
                      <a:pt x="242" y="28"/>
                    </a:lnTo>
                    <a:lnTo>
                      <a:pt x="242" y="28"/>
                    </a:lnTo>
                    <a:lnTo>
                      <a:pt x="242" y="28"/>
                    </a:lnTo>
                    <a:lnTo>
                      <a:pt x="222" y="14"/>
                    </a:lnTo>
                    <a:lnTo>
                      <a:pt x="200" y="6"/>
                    </a:lnTo>
                    <a:lnTo>
                      <a:pt x="176" y="0"/>
                    </a:lnTo>
                    <a:lnTo>
                      <a:pt x="154" y="0"/>
                    </a:lnTo>
                    <a:close/>
                  </a:path>
                </a:pathLst>
              </a:custGeom>
              <a:solidFill>
                <a:srgbClr val="FDD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175"/>
              <p:cNvSpPr>
                <a:spLocks/>
              </p:cNvSpPr>
              <p:nvPr/>
            </p:nvSpPr>
            <p:spPr bwMode="auto">
              <a:xfrm>
                <a:off x="5724525" y="6926263"/>
                <a:ext cx="488950" cy="488950"/>
              </a:xfrm>
              <a:custGeom>
                <a:avLst/>
                <a:gdLst>
                  <a:gd name="T0" fmla="*/ 154 w 308"/>
                  <a:gd name="T1" fmla="*/ 0 h 308"/>
                  <a:gd name="T2" fmla="*/ 118 w 308"/>
                  <a:gd name="T3" fmla="*/ 4 h 308"/>
                  <a:gd name="T4" fmla="*/ 84 w 308"/>
                  <a:gd name="T5" fmla="*/ 16 h 308"/>
                  <a:gd name="T6" fmla="*/ 54 w 308"/>
                  <a:gd name="T7" fmla="*/ 36 h 308"/>
                  <a:gd name="T8" fmla="*/ 28 w 308"/>
                  <a:gd name="T9" fmla="*/ 64 h 308"/>
                  <a:gd name="T10" fmla="*/ 20 w 308"/>
                  <a:gd name="T11" fmla="*/ 78 h 308"/>
                  <a:gd name="T12" fmla="*/ 6 w 308"/>
                  <a:gd name="T13" fmla="*/ 106 h 308"/>
                  <a:gd name="T14" fmla="*/ 0 w 308"/>
                  <a:gd name="T15" fmla="*/ 134 h 308"/>
                  <a:gd name="T16" fmla="*/ 0 w 308"/>
                  <a:gd name="T17" fmla="*/ 164 h 308"/>
                  <a:gd name="T18" fmla="*/ 4 w 308"/>
                  <a:gd name="T19" fmla="*/ 194 h 308"/>
                  <a:gd name="T20" fmla="*/ 16 w 308"/>
                  <a:gd name="T21" fmla="*/ 222 h 308"/>
                  <a:gd name="T22" fmla="*/ 32 w 308"/>
                  <a:gd name="T23" fmla="*/ 246 h 308"/>
                  <a:gd name="T24" fmla="*/ 52 w 308"/>
                  <a:gd name="T25" fmla="*/ 270 h 308"/>
                  <a:gd name="T26" fmla="*/ 64 w 308"/>
                  <a:gd name="T27" fmla="*/ 278 h 308"/>
                  <a:gd name="T28" fmla="*/ 66 w 308"/>
                  <a:gd name="T29" fmla="*/ 280 h 308"/>
                  <a:gd name="T30" fmla="*/ 86 w 308"/>
                  <a:gd name="T31" fmla="*/ 292 h 308"/>
                  <a:gd name="T32" fmla="*/ 130 w 308"/>
                  <a:gd name="T33" fmla="*/ 306 h 308"/>
                  <a:gd name="T34" fmla="*/ 154 w 308"/>
                  <a:gd name="T35" fmla="*/ 308 h 308"/>
                  <a:gd name="T36" fmla="*/ 190 w 308"/>
                  <a:gd name="T37" fmla="*/ 304 h 308"/>
                  <a:gd name="T38" fmla="*/ 224 w 308"/>
                  <a:gd name="T39" fmla="*/ 290 h 308"/>
                  <a:gd name="T40" fmla="*/ 254 w 308"/>
                  <a:gd name="T41" fmla="*/ 270 h 308"/>
                  <a:gd name="T42" fmla="*/ 280 w 308"/>
                  <a:gd name="T43" fmla="*/ 242 h 308"/>
                  <a:gd name="T44" fmla="*/ 280 w 308"/>
                  <a:gd name="T45" fmla="*/ 242 h 308"/>
                  <a:gd name="T46" fmla="*/ 288 w 308"/>
                  <a:gd name="T47" fmla="*/ 230 h 308"/>
                  <a:gd name="T48" fmla="*/ 300 w 308"/>
                  <a:gd name="T49" fmla="*/ 202 h 308"/>
                  <a:gd name="T50" fmla="*/ 306 w 308"/>
                  <a:gd name="T51" fmla="*/ 172 h 308"/>
                  <a:gd name="T52" fmla="*/ 308 w 308"/>
                  <a:gd name="T53" fmla="*/ 142 h 308"/>
                  <a:gd name="T54" fmla="*/ 302 w 308"/>
                  <a:gd name="T55" fmla="*/ 114 h 308"/>
                  <a:gd name="T56" fmla="*/ 292 w 308"/>
                  <a:gd name="T57" fmla="*/ 86 h 308"/>
                  <a:gd name="T58" fmla="*/ 276 w 308"/>
                  <a:gd name="T59" fmla="*/ 60 h 308"/>
                  <a:gd name="T60" fmla="*/ 256 w 308"/>
                  <a:gd name="T61" fmla="*/ 38 h 308"/>
                  <a:gd name="T62" fmla="*/ 244 w 308"/>
                  <a:gd name="T63" fmla="*/ 28 h 308"/>
                  <a:gd name="T64" fmla="*/ 242 w 308"/>
                  <a:gd name="T65" fmla="*/ 28 h 308"/>
                  <a:gd name="T66" fmla="*/ 242 w 308"/>
                  <a:gd name="T67" fmla="*/ 28 h 308"/>
                  <a:gd name="T68" fmla="*/ 242 w 308"/>
                  <a:gd name="T69" fmla="*/ 28 h 308"/>
                  <a:gd name="T70" fmla="*/ 200 w 308"/>
                  <a:gd name="T71" fmla="*/ 6 h 308"/>
                  <a:gd name="T72" fmla="*/ 154 w 308"/>
                  <a:gd name="T7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8" h="308">
                    <a:moveTo>
                      <a:pt x="154" y="0"/>
                    </a:moveTo>
                    <a:lnTo>
                      <a:pt x="154" y="0"/>
                    </a:lnTo>
                    <a:lnTo>
                      <a:pt x="136" y="0"/>
                    </a:lnTo>
                    <a:lnTo>
                      <a:pt x="118" y="4"/>
                    </a:lnTo>
                    <a:lnTo>
                      <a:pt x="100" y="8"/>
                    </a:lnTo>
                    <a:lnTo>
                      <a:pt x="84" y="16"/>
                    </a:lnTo>
                    <a:lnTo>
                      <a:pt x="68" y="26"/>
                    </a:lnTo>
                    <a:lnTo>
                      <a:pt x="54" y="36"/>
                    </a:lnTo>
                    <a:lnTo>
                      <a:pt x="40" y="50"/>
                    </a:lnTo>
                    <a:lnTo>
                      <a:pt x="28" y="64"/>
                    </a:lnTo>
                    <a:lnTo>
                      <a:pt x="28" y="64"/>
                    </a:lnTo>
                    <a:lnTo>
                      <a:pt x="20" y="78"/>
                    </a:lnTo>
                    <a:lnTo>
                      <a:pt x="12" y="92"/>
                    </a:lnTo>
                    <a:lnTo>
                      <a:pt x="6" y="106"/>
                    </a:lnTo>
                    <a:lnTo>
                      <a:pt x="4" y="120"/>
                    </a:lnTo>
                    <a:lnTo>
                      <a:pt x="0" y="134"/>
                    </a:lnTo>
                    <a:lnTo>
                      <a:pt x="0" y="150"/>
                    </a:lnTo>
                    <a:lnTo>
                      <a:pt x="0" y="164"/>
                    </a:lnTo>
                    <a:lnTo>
                      <a:pt x="2" y="180"/>
                    </a:lnTo>
                    <a:lnTo>
                      <a:pt x="4" y="194"/>
                    </a:lnTo>
                    <a:lnTo>
                      <a:pt x="10" y="208"/>
                    </a:lnTo>
                    <a:lnTo>
                      <a:pt x="16" y="222"/>
                    </a:lnTo>
                    <a:lnTo>
                      <a:pt x="22" y="234"/>
                    </a:lnTo>
                    <a:lnTo>
                      <a:pt x="32" y="246"/>
                    </a:lnTo>
                    <a:lnTo>
                      <a:pt x="40" y="258"/>
                    </a:lnTo>
                    <a:lnTo>
                      <a:pt x="52" y="270"/>
                    </a:lnTo>
                    <a:lnTo>
                      <a:pt x="64" y="278"/>
                    </a:lnTo>
                    <a:lnTo>
                      <a:pt x="64" y="278"/>
                    </a:lnTo>
                    <a:lnTo>
                      <a:pt x="64" y="278"/>
                    </a:lnTo>
                    <a:lnTo>
                      <a:pt x="66" y="280"/>
                    </a:lnTo>
                    <a:lnTo>
                      <a:pt x="66" y="280"/>
                    </a:lnTo>
                    <a:lnTo>
                      <a:pt x="86" y="292"/>
                    </a:lnTo>
                    <a:lnTo>
                      <a:pt x="108" y="300"/>
                    </a:lnTo>
                    <a:lnTo>
                      <a:pt x="130" y="306"/>
                    </a:lnTo>
                    <a:lnTo>
                      <a:pt x="154" y="308"/>
                    </a:lnTo>
                    <a:lnTo>
                      <a:pt x="154" y="308"/>
                    </a:lnTo>
                    <a:lnTo>
                      <a:pt x="172" y="306"/>
                    </a:lnTo>
                    <a:lnTo>
                      <a:pt x="190" y="304"/>
                    </a:lnTo>
                    <a:lnTo>
                      <a:pt x="206" y="298"/>
                    </a:lnTo>
                    <a:lnTo>
                      <a:pt x="224" y="290"/>
                    </a:lnTo>
                    <a:lnTo>
                      <a:pt x="238" y="282"/>
                    </a:lnTo>
                    <a:lnTo>
                      <a:pt x="254" y="270"/>
                    </a:lnTo>
                    <a:lnTo>
                      <a:pt x="268" y="258"/>
                    </a:lnTo>
                    <a:lnTo>
                      <a:pt x="280" y="242"/>
                    </a:lnTo>
                    <a:lnTo>
                      <a:pt x="280" y="242"/>
                    </a:lnTo>
                    <a:lnTo>
                      <a:pt x="280" y="242"/>
                    </a:lnTo>
                    <a:lnTo>
                      <a:pt x="280" y="242"/>
                    </a:lnTo>
                    <a:lnTo>
                      <a:pt x="288" y="230"/>
                    </a:lnTo>
                    <a:lnTo>
                      <a:pt x="294" y="216"/>
                    </a:lnTo>
                    <a:lnTo>
                      <a:pt x="300" y="202"/>
                    </a:lnTo>
                    <a:lnTo>
                      <a:pt x="304" y="186"/>
                    </a:lnTo>
                    <a:lnTo>
                      <a:pt x="306" y="172"/>
                    </a:lnTo>
                    <a:lnTo>
                      <a:pt x="308" y="158"/>
                    </a:lnTo>
                    <a:lnTo>
                      <a:pt x="308" y="142"/>
                    </a:lnTo>
                    <a:lnTo>
                      <a:pt x="306" y="128"/>
                    </a:lnTo>
                    <a:lnTo>
                      <a:pt x="302" y="114"/>
                    </a:lnTo>
                    <a:lnTo>
                      <a:pt x="298" y="100"/>
                    </a:lnTo>
                    <a:lnTo>
                      <a:pt x="292" y="86"/>
                    </a:lnTo>
                    <a:lnTo>
                      <a:pt x="284" y="72"/>
                    </a:lnTo>
                    <a:lnTo>
                      <a:pt x="276" y="60"/>
                    </a:lnTo>
                    <a:lnTo>
                      <a:pt x="266" y="48"/>
                    </a:lnTo>
                    <a:lnTo>
                      <a:pt x="256" y="38"/>
                    </a:lnTo>
                    <a:lnTo>
                      <a:pt x="244" y="28"/>
                    </a:lnTo>
                    <a:lnTo>
                      <a:pt x="244" y="28"/>
                    </a:lnTo>
                    <a:lnTo>
                      <a:pt x="242" y="28"/>
                    </a:lnTo>
                    <a:lnTo>
                      <a:pt x="242" y="28"/>
                    </a:lnTo>
                    <a:lnTo>
                      <a:pt x="242" y="28"/>
                    </a:lnTo>
                    <a:lnTo>
                      <a:pt x="242" y="28"/>
                    </a:lnTo>
                    <a:lnTo>
                      <a:pt x="242" y="28"/>
                    </a:lnTo>
                    <a:lnTo>
                      <a:pt x="242" y="28"/>
                    </a:lnTo>
                    <a:lnTo>
                      <a:pt x="222" y="14"/>
                    </a:lnTo>
                    <a:lnTo>
                      <a:pt x="200" y="6"/>
                    </a:lnTo>
                    <a:lnTo>
                      <a:pt x="176"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176"/>
              <p:cNvSpPr>
                <a:spLocks noEditPoints="1"/>
              </p:cNvSpPr>
              <p:nvPr/>
            </p:nvSpPr>
            <p:spPr bwMode="auto">
              <a:xfrm>
                <a:off x="5724525" y="6926263"/>
                <a:ext cx="488950" cy="488950"/>
              </a:xfrm>
              <a:custGeom>
                <a:avLst/>
                <a:gdLst>
                  <a:gd name="T0" fmla="*/ 268 w 308"/>
                  <a:gd name="T1" fmla="*/ 258 h 308"/>
                  <a:gd name="T2" fmla="*/ 224 w 308"/>
                  <a:gd name="T3" fmla="*/ 290 h 308"/>
                  <a:gd name="T4" fmla="*/ 172 w 308"/>
                  <a:gd name="T5" fmla="*/ 306 h 308"/>
                  <a:gd name="T6" fmla="*/ 130 w 308"/>
                  <a:gd name="T7" fmla="*/ 306 h 308"/>
                  <a:gd name="T8" fmla="*/ 66 w 308"/>
                  <a:gd name="T9" fmla="*/ 280 h 308"/>
                  <a:gd name="T10" fmla="*/ 108 w 308"/>
                  <a:gd name="T11" fmla="*/ 300 h 308"/>
                  <a:gd name="T12" fmla="*/ 154 w 308"/>
                  <a:gd name="T13" fmla="*/ 308 h 308"/>
                  <a:gd name="T14" fmla="*/ 206 w 308"/>
                  <a:gd name="T15" fmla="*/ 298 h 308"/>
                  <a:gd name="T16" fmla="*/ 254 w 308"/>
                  <a:gd name="T17" fmla="*/ 270 h 308"/>
                  <a:gd name="T18" fmla="*/ 244 w 308"/>
                  <a:gd name="T19" fmla="*/ 28 h 308"/>
                  <a:gd name="T20" fmla="*/ 266 w 308"/>
                  <a:gd name="T21" fmla="*/ 48 h 308"/>
                  <a:gd name="T22" fmla="*/ 292 w 308"/>
                  <a:gd name="T23" fmla="*/ 86 h 308"/>
                  <a:gd name="T24" fmla="*/ 306 w 308"/>
                  <a:gd name="T25" fmla="*/ 128 h 308"/>
                  <a:gd name="T26" fmla="*/ 306 w 308"/>
                  <a:gd name="T27" fmla="*/ 172 h 308"/>
                  <a:gd name="T28" fmla="*/ 294 w 308"/>
                  <a:gd name="T29" fmla="*/ 216 h 308"/>
                  <a:gd name="T30" fmla="*/ 280 w 308"/>
                  <a:gd name="T31" fmla="*/ 242 h 308"/>
                  <a:gd name="T32" fmla="*/ 300 w 308"/>
                  <a:gd name="T33" fmla="*/ 202 h 308"/>
                  <a:gd name="T34" fmla="*/ 308 w 308"/>
                  <a:gd name="T35" fmla="*/ 158 h 308"/>
                  <a:gd name="T36" fmla="*/ 302 w 308"/>
                  <a:gd name="T37" fmla="*/ 114 h 308"/>
                  <a:gd name="T38" fmla="*/ 284 w 308"/>
                  <a:gd name="T39" fmla="*/ 72 h 308"/>
                  <a:gd name="T40" fmla="*/ 256 w 308"/>
                  <a:gd name="T41" fmla="*/ 38 h 308"/>
                  <a:gd name="T42" fmla="*/ 242 w 308"/>
                  <a:gd name="T43" fmla="*/ 28 h 308"/>
                  <a:gd name="T44" fmla="*/ 242 w 308"/>
                  <a:gd name="T45" fmla="*/ 28 h 308"/>
                  <a:gd name="T46" fmla="*/ 136 w 308"/>
                  <a:gd name="T47" fmla="*/ 0 h 308"/>
                  <a:gd name="T48" fmla="*/ 84 w 308"/>
                  <a:gd name="T49" fmla="*/ 16 h 308"/>
                  <a:gd name="T50" fmla="*/ 40 w 308"/>
                  <a:gd name="T51" fmla="*/ 50 h 308"/>
                  <a:gd name="T52" fmla="*/ 20 w 308"/>
                  <a:gd name="T53" fmla="*/ 78 h 308"/>
                  <a:gd name="T54" fmla="*/ 2 w 308"/>
                  <a:gd name="T55" fmla="*/ 120 h 308"/>
                  <a:gd name="T56" fmla="*/ 0 w 308"/>
                  <a:gd name="T57" fmla="*/ 164 h 308"/>
                  <a:gd name="T58" fmla="*/ 10 w 308"/>
                  <a:gd name="T59" fmla="*/ 208 h 308"/>
                  <a:gd name="T60" fmla="*/ 30 w 308"/>
                  <a:gd name="T61" fmla="*/ 246 h 308"/>
                  <a:gd name="T62" fmla="*/ 64 w 308"/>
                  <a:gd name="T63" fmla="*/ 278 h 308"/>
                  <a:gd name="T64" fmla="*/ 40 w 308"/>
                  <a:gd name="T65" fmla="*/ 258 h 308"/>
                  <a:gd name="T66" fmla="*/ 16 w 308"/>
                  <a:gd name="T67" fmla="*/ 222 h 308"/>
                  <a:gd name="T68" fmla="*/ 2 w 308"/>
                  <a:gd name="T69" fmla="*/ 180 h 308"/>
                  <a:gd name="T70" fmla="*/ 0 w 308"/>
                  <a:gd name="T71" fmla="*/ 134 h 308"/>
                  <a:gd name="T72" fmla="*/ 12 w 308"/>
                  <a:gd name="T73" fmla="*/ 92 h 308"/>
                  <a:gd name="T74" fmla="*/ 28 w 308"/>
                  <a:gd name="T75" fmla="*/ 64 h 308"/>
                  <a:gd name="T76" fmla="*/ 68 w 308"/>
                  <a:gd name="T77" fmla="*/ 26 h 308"/>
                  <a:gd name="T78" fmla="*/ 118 w 308"/>
                  <a:gd name="T79" fmla="*/ 4 h 308"/>
                  <a:gd name="T80" fmla="*/ 154 w 308"/>
                  <a:gd name="T81" fmla="*/ 0 h 308"/>
                  <a:gd name="T82" fmla="*/ 222 w 308"/>
                  <a:gd name="T83" fmla="*/ 14 h 308"/>
                  <a:gd name="T84" fmla="*/ 222 w 308"/>
                  <a:gd name="T85" fmla="*/ 14 h 308"/>
                  <a:gd name="T86" fmla="*/ 154 w 308"/>
                  <a:gd name="T87"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8" h="308">
                    <a:moveTo>
                      <a:pt x="280" y="242"/>
                    </a:moveTo>
                    <a:lnTo>
                      <a:pt x="280" y="242"/>
                    </a:lnTo>
                    <a:lnTo>
                      <a:pt x="268" y="258"/>
                    </a:lnTo>
                    <a:lnTo>
                      <a:pt x="254" y="270"/>
                    </a:lnTo>
                    <a:lnTo>
                      <a:pt x="238" y="282"/>
                    </a:lnTo>
                    <a:lnTo>
                      <a:pt x="224" y="290"/>
                    </a:lnTo>
                    <a:lnTo>
                      <a:pt x="206" y="298"/>
                    </a:lnTo>
                    <a:lnTo>
                      <a:pt x="190" y="304"/>
                    </a:lnTo>
                    <a:lnTo>
                      <a:pt x="172" y="306"/>
                    </a:lnTo>
                    <a:lnTo>
                      <a:pt x="154" y="308"/>
                    </a:lnTo>
                    <a:lnTo>
                      <a:pt x="154" y="308"/>
                    </a:lnTo>
                    <a:lnTo>
                      <a:pt x="130" y="306"/>
                    </a:lnTo>
                    <a:lnTo>
                      <a:pt x="108" y="300"/>
                    </a:lnTo>
                    <a:lnTo>
                      <a:pt x="86" y="292"/>
                    </a:lnTo>
                    <a:lnTo>
                      <a:pt x="66" y="280"/>
                    </a:lnTo>
                    <a:lnTo>
                      <a:pt x="66" y="280"/>
                    </a:lnTo>
                    <a:lnTo>
                      <a:pt x="86" y="292"/>
                    </a:lnTo>
                    <a:lnTo>
                      <a:pt x="108" y="300"/>
                    </a:lnTo>
                    <a:lnTo>
                      <a:pt x="130" y="306"/>
                    </a:lnTo>
                    <a:lnTo>
                      <a:pt x="154" y="308"/>
                    </a:lnTo>
                    <a:lnTo>
                      <a:pt x="154" y="308"/>
                    </a:lnTo>
                    <a:lnTo>
                      <a:pt x="172" y="306"/>
                    </a:lnTo>
                    <a:lnTo>
                      <a:pt x="190" y="304"/>
                    </a:lnTo>
                    <a:lnTo>
                      <a:pt x="206" y="298"/>
                    </a:lnTo>
                    <a:lnTo>
                      <a:pt x="224" y="290"/>
                    </a:lnTo>
                    <a:lnTo>
                      <a:pt x="238" y="282"/>
                    </a:lnTo>
                    <a:lnTo>
                      <a:pt x="254" y="270"/>
                    </a:lnTo>
                    <a:lnTo>
                      <a:pt x="268" y="258"/>
                    </a:lnTo>
                    <a:lnTo>
                      <a:pt x="280" y="242"/>
                    </a:lnTo>
                    <a:close/>
                    <a:moveTo>
                      <a:pt x="244" y="28"/>
                    </a:moveTo>
                    <a:lnTo>
                      <a:pt x="244" y="28"/>
                    </a:lnTo>
                    <a:lnTo>
                      <a:pt x="256" y="38"/>
                    </a:lnTo>
                    <a:lnTo>
                      <a:pt x="266" y="48"/>
                    </a:lnTo>
                    <a:lnTo>
                      <a:pt x="276" y="60"/>
                    </a:lnTo>
                    <a:lnTo>
                      <a:pt x="284" y="72"/>
                    </a:lnTo>
                    <a:lnTo>
                      <a:pt x="292" y="86"/>
                    </a:lnTo>
                    <a:lnTo>
                      <a:pt x="298" y="100"/>
                    </a:lnTo>
                    <a:lnTo>
                      <a:pt x="302" y="114"/>
                    </a:lnTo>
                    <a:lnTo>
                      <a:pt x="306" y="128"/>
                    </a:lnTo>
                    <a:lnTo>
                      <a:pt x="308" y="142"/>
                    </a:lnTo>
                    <a:lnTo>
                      <a:pt x="308" y="158"/>
                    </a:lnTo>
                    <a:lnTo>
                      <a:pt x="306" y="172"/>
                    </a:lnTo>
                    <a:lnTo>
                      <a:pt x="304" y="186"/>
                    </a:lnTo>
                    <a:lnTo>
                      <a:pt x="300" y="202"/>
                    </a:lnTo>
                    <a:lnTo>
                      <a:pt x="294" y="216"/>
                    </a:lnTo>
                    <a:lnTo>
                      <a:pt x="288" y="230"/>
                    </a:lnTo>
                    <a:lnTo>
                      <a:pt x="280" y="242"/>
                    </a:lnTo>
                    <a:lnTo>
                      <a:pt x="280" y="242"/>
                    </a:lnTo>
                    <a:lnTo>
                      <a:pt x="288" y="230"/>
                    </a:lnTo>
                    <a:lnTo>
                      <a:pt x="294" y="216"/>
                    </a:lnTo>
                    <a:lnTo>
                      <a:pt x="300" y="202"/>
                    </a:lnTo>
                    <a:lnTo>
                      <a:pt x="304" y="186"/>
                    </a:lnTo>
                    <a:lnTo>
                      <a:pt x="306" y="172"/>
                    </a:lnTo>
                    <a:lnTo>
                      <a:pt x="308" y="158"/>
                    </a:lnTo>
                    <a:lnTo>
                      <a:pt x="308" y="142"/>
                    </a:lnTo>
                    <a:lnTo>
                      <a:pt x="306" y="128"/>
                    </a:lnTo>
                    <a:lnTo>
                      <a:pt x="302" y="114"/>
                    </a:lnTo>
                    <a:lnTo>
                      <a:pt x="298" y="100"/>
                    </a:lnTo>
                    <a:lnTo>
                      <a:pt x="292" y="86"/>
                    </a:lnTo>
                    <a:lnTo>
                      <a:pt x="284" y="72"/>
                    </a:lnTo>
                    <a:lnTo>
                      <a:pt x="276" y="60"/>
                    </a:lnTo>
                    <a:lnTo>
                      <a:pt x="266" y="48"/>
                    </a:lnTo>
                    <a:lnTo>
                      <a:pt x="256" y="38"/>
                    </a:lnTo>
                    <a:lnTo>
                      <a:pt x="244" y="28"/>
                    </a:lnTo>
                    <a:close/>
                    <a:moveTo>
                      <a:pt x="242" y="28"/>
                    </a:moveTo>
                    <a:lnTo>
                      <a:pt x="242" y="28"/>
                    </a:lnTo>
                    <a:lnTo>
                      <a:pt x="242" y="28"/>
                    </a:lnTo>
                    <a:lnTo>
                      <a:pt x="242" y="28"/>
                    </a:lnTo>
                    <a:lnTo>
                      <a:pt x="242" y="28"/>
                    </a:lnTo>
                    <a:close/>
                    <a:moveTo>
                      <a:pt x="154" y="0"/>
                    </a:moveTo>
                    <a:lnTo>
                      <a:pt x="154" y="0"/>
                    </a:lnTo>
                    <a:lnTo>
                      <a:pt x="136" y="0"/>
                    </a:lnTo>
                    <a:lnTo>
                      <a:pt x="118" y="4"/>
                    </a:lnTo>
                    <a:lnTo>
                      <a:pt x="100" y="8"/>
                    </a:lnTo>
                    <a:lnTo>
                      <a:pt x="84" y="16"/>
                    </a:lnTo>
                    <a:lnTo>
                      <a:pt x="68" y="24"/>
                    </a:lnTo>
                    <a:lnTo>
                      <a:pt x="54" y="36"/>
                    </a:lnTo>
                    <a:lnTo>
                      <a:pt x="40" y="50"/>
                    </a:lnTo>
                    <a:lnTo>
                      <a:pt x="28" y="64"/>
                    </a:lnTo>
                    <a:lnTo>
                      <a:pt x="28" y="64"/>
                    </a:lnTo>
                    <a:lnTo>
                      <a:pt x="20" y="78"/>
                    </a:lnTo>
                    <a:lnTo>
                      <a:pt x="12" y="92"/>
                    </a:lnTo>
                    <a:lnTo>
                      <a:pt x="6" y="106"/>
                    </a:lnTo>
                    <a:lnTo>
                      <a:pt x="2" y="120"/>
                    </a:lnTo>
                    <a:lnTo>
                      <a:pt x="0" y="134"/>
                    </a:lnTo>
                    <a:lnTo>
                      <a:pt x="0" y="150"/>
                    </a:lnTo>
                    <a:lnTo>
                      <a:pt x="0" y="164"/>
                    </a:lnTo>
                    <a:lnTo>
                      <a:pt x="2" y="180"/>
                    </a:lnTo>
                    <a:lnTo>
                      <a:pt x="4" y="194"/>
                    </a:lnTo>
                    <a:lnTo>
                      <a:pt x="10" y="208"/>
                    </a:lnTo>
                    <a:lnTo>
                      <a:pt x="16" y="222"/>
                    </a:lnTo>
                    <a:lnTo>
                      <a:pt x="22" y="234"/>
                    </a:lnTo>
                    <a:lnTo>
                      <a:pt x="30" y="246"/>
                    </a:lnTo>
                    <a:lnTo>
                      <a:pt x="40" y="258"/>
                    </a:lnTo>
                    <a:lnTo>
                      <a:pt x="52" y="270"/>
                    </a:lnTo>
                    <a:lnTo>
                      <a:pt x="64" y="278"/>
                    </a:lnTo>
                    <a:lnTo>
                      <a:pt x="64" y="278"/>
                    </a:lnTo>
                    <a:lnTo>
                      <a:pt x="52" y="270"/>
                    </a:lnTo>
                    <a:lnTo>
                      <a:pt x="40" y="258"/>
                    </a:lnTo>
                    <a:lnTo>
                      <a:pt x="32" y="246"/>
                    </a:lnTo>
                    <a:lnTo>
                      <a:pt x="22" y="234"/>
                    </a:lnTo>
                    <a:lnTo>
                      <a:pt x="16" y="222"/>
                    </a:lnTo>
                    <a:lnTo>
                      <a:pt x="10" y="208"/>
                    </a:lnTo>
                    <a:lnTo>
                      <a:pt x="4" y="194"/>
                    </a:lnTo>
                    <a:lnTo>
                      <a:pt x="2" y="180"/>
                    </a:lnTo>
                    <a:lnTo>
                      <a:pt x="0" y="164"/>
                    </a:lnTo>
                    <a:lnTo>
                      <a:pt x="0" y="150"/>
                    </a:lnTo>
                    <a:lnTo>
                      <a:pt x="0" y="134"/>
                    </a:lnTo>
                    <a:lnTo>
                      <a:pt x="4" y="120"/>
                    </a:lnTo>
                    <a:lnTo>
                      <a:pt x="6" y="106"/>
                    </a:lnTo>
                    <a:lnTo>
                      <a:pt x="12" y="92"/>
                    </a:lnTo>
                    <a:lnTo>
                      <a:pt x="20" y="78"/>
                    </a:lnTo>
                    <a:lnTo>
                      <a:pt x="28" y="64"/>
                    </a:lnTo>
                    <a:lnTo>
                      <a:pt x="28" y="64"/>
                    </a:lnTo>
                    <a:lnTo>
                      <a:pt x="40" y="50"/>
                    </a:lnTo>
                    <a:lnTo>
                      <a:pt x="54" y="36"/>
                    </a:lnTo>
                    <a:lnTo>
                      <a:pt x="68" y="26"/>
                    </a:lnTo>
                    <a:lnTo>
                      <a:pt x="84" y="16"/>
                    </a:lnTo>
                    <a:lnTo>
                      <a:pt x="100" y="8"/>
                    </a:lnTo>
                    <a:lnTo>
                      <a:pt x="118" y="4"/>
                    </a:lnTo>
                    <a:lnTo>
                      <a:pt x="136" y="0"/>
                    </a:lnTo>
                    <a:lnTo>
                      <a:pt x="154" y="0"/>
                    </a:lnTo>
                    <a:lnTo>
                      <a:pt x="154" y="0"/>
                    </a:lnTo>
                    <a:lnTo>
                      <a:pt x="176" y="0"/>
                    </a:lnTo>
                    <a:lnTo>
                      <a:pt x="200" y="6"/>
                    </a:lnTo>
                    <a:lnTo>
                      <a:pt x="222" y="14"/>
                    </a:lnTo>
                    <a:lnTo>
                      <a:pt x="242" y="28"/>
                    </a:lnTo>
                    <a:lnTo>
                      <a:pt x="242" y="28"/>
                    </a:lnTo>
                    <a:lnTo>
                      <a:pt x="222" y="14"/>
                    </a:lnTo>
                    <a:lnTo>
                      <a:pt x="200" y="6"/>
                    </a:lnTo>
                    <a:lnTo>
                      <a:pt x="176" y="0"/>
                    </a:lnTo>
                    <a:lnTo>
                      <a:pt x="154" y="0"/>
                    </a:lnTo>
                    <a:close/>
                  </a:path>
                </a:pathLst>
              </a:custGeom>
              <a:solidFill>
                <a:srgbClr val="DDB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177"/>
              <p:cNvSpPr>
                <a:spLocks/>
              </p:cNvSpPr>
              <p:nvPr/>
            </p:nvSpPr>
            <p:spPr bwMode="auto">
              <a:xfrm>
                <a:off x="5829300" y="7310438"/>
                <a:ext cx="339725" cy="104775"/>
              </a:xfrm>
              <a:custGeom>
                <a:avLst/>
                <a:gdLst>
                  <a:gd name="T0" fmla="*/ 214 w 214"/>
                  <a:gd name="T1" fmla="*/ 0 h 66"/>
                  <a:gd name="T2" fmla="*/ 214 w 214"/>
                  <a:gd name="T3" fmla="*/ 0 h 66"/>
                  <a:gd name="T4" fmla="*/ 202 w 214"/>
                  <a:gd name="T5" fmla="*/ 16 h 66"/>
                  <a:gd name="T6" fmla="*/ 188 w 214"/>
                  <a:gd name="T7" fmla="*/ 28 h 66"/>
                  <a:gd name="T8" fmla="*/ 172 w 214"/>
                  <a:gd name="T9" fmla="*/ 40 h 66"/>
                  <a:gd name="T10" fmla="*/ 158 w 214"/>
                  <a:gd name="T11" fmla="*/ 48 h 66"/>
                  <a:gd name="T12" fmla="*/ 140 w 214"/>
                  <a:gd name="T13" fmla="*/ 56 h 66"/>
                  <a:gd name="T14" fmla="*/ 124 w 214"/>
                  <a:gd name="T15" fmla="*/ 62 h 66"/>
                  <a:gd name="T16" fmla="*/ 106 w 214"/>
                  <a:gd name="T17" fmla="*/ 64 h 66"/>
                  <a:gd name="T18" fmla="*/ 88 w 214"/>
                  <a:gd name="T19" fmla="*/ 66 h 66"/>
                  <a:gd name="T20" fmla="*/ 88 w 214"/>
                  <a:gd name="T21" fmla="*/ 66 h 66"/>
                  <a:gd name="T22" fmla="*/ 64 w 214"/>
                  <a:gd name="T23" fmla="*/ 64 h 66"/>
                  <a:gd name="T24" fmla="*/ 42 w 214"/>
                  <a:gd name="T25" fmla="*/ 58 h 66"/>
                  <a:gd name="T26" fmla="*/ 20 w 214"/>
                  <a:gd name="T27" fmla="*/ 50 h 66"/>
                  <a:gd name="T28" fmla="*/ 0 w 214"/>
                  <a:gd name="T29" fmla="*/ 38 h 66"/>
                  <a:gd name="T30" fmla="*/ 0 w 214"/>
                  <a:gd name="T31" fmla="*/ 38 h 66"/>
                  <a:gd name="T32" fmla="*/ 20 w 214"/>
                  <a:gd name="T33" fmla="*/ 50 h 66"/>
                  <a:gd name="T34" fmla="*/ 42 w 214"/>
                  <a:gd name="T35" fmla="*/ 58 h 66"/>
                  <a:gd name="T36" fmla="*/ 64 w 214"/>
                  <a:gd name="T37" fmla="*/ 64 h 66"/>
                  <a:gd name="T38" fmla="*/ 88 w 214"/>
                  <a:gd name="T39" fmla="*/ 66 h 66"/>
                  <a:gd name="T40" fmla="*/ 88 w 214"/>
                  <a:gd name="T41" fmla="*/ 66 h 66"/>
                  <a:gd name="T42" fmla="*/ 106 w 214"/>
                  <a:gd name="T43" fmla="*/ 64 h 66"/>
                  <a:gd name="T44" fmla="*/ 124 w 214"/>
                  <a:gd name="T45" fmla="*/ 62 h 66"/>
                  <a:gd name="T46" fmla="*/ 140 w 214"/>
                  <a:gd name="T47" fmla="*/ 56 h 66"/>
                  <a:gd name="T48" fmla="*/ 158 w 214"/>
                  <a:gd name="T49" fmla="*/ 48 h 66"/>
                  <a:gd name="T50" fmla="*/ 172 w 214"/>
                  <a:gd name="T51" fmla="*/ 40 h 66"/>
                  <a:gd name="T52" fmla="*/ 188 w 214"/>
                  <a:gd name="T53" fmla="*/ 28 h 66"/>
                  <a:gd name="T54" fmla="*/ 202 w 214"/>
                  <a:gd name="T55" fmla="*/ 16 h 66"/>
                  <a:gd name="T56" fmla="*/ 214 w 214"/>
                  <a:gd name="T5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 h="66">
                    <a:moveTo>
                      <a:pt x="214" y="0"/>
                    </a:moveTo>
                    <a:lnTo>
                      <a:pt x="214" y="0"/>
                    </a:lnTo>
                    <a:lnTo>
                      <a:pt x="202" y="16"/>
                    </a:lnTo>
                    <a:lnTo>
                      <a:pt x="188" y="28"/>
                    </a:lnTo>
                    <a:lnTo>
                      <a:pt x="172" y="40"/>
                    </a:lnTo>
                    <a:lnTo>
                      <a:pt x="158" y="48"/>
                    </a:lnTo>
                    <a:lnTo>
                      <a:pt x="140" y="56"/>
                    </a:lnTo>
                    <a:lnTo>
                      <a:pt x="124" y="62"/>
                    </a:lnTo>
                    <a:lnTo>
                      <a:pt x="106" y="64"/>
                    </a:lnTo>
                    <a:lnTo>
                      <a:pt x="88" y="66"/>
                    </a:lnTo>
                    <a:lnTo>
                      <a:pt x="88" y="66"/>
                    </a:lnTo>
                    <a:lnTo>
                      <a:pt x="64" y="64"/>
                    </a:lnTo>
                    <a:lnTo>
                      <a:pt x="42" y="58"/>
                    </a:lnTo>
                    <a:lnTo>
                      <a:pt x="20" y="50"/>
                    </a:lnTo>
                    <a:lnTo>
                      <a:pt x="0" y="38"/>
                    </a:lnTo>
                    <a:lnTo>
                      <a:pt x="0" y="38"/>
                    </a:lnTo>
                    <a:lnTo>
                      <a:pt x="20" y="50"/>
                    </a:lnTo>
                    <a:lnTo>
                      <a:pt x="42" y="58"/>
                    </a:lnTo>
                    <a:lnTo>
                      <a:pt x="64" y="64"/>
                    </a:lnTo>
                    <a:lnTo>
                      <a:pt x="88" y="66"/>
                    </a:lnTo>
                    <a:lnTo>
                      <a:pt x="88" y="66"/>
                    </a:lnTo>
                    <a:lnTo>
                      <a:pt x="106" y="64"/>
                    </a:lnTo>
                    <a:lnTo>
                      <a:pt x="124" y="62"/>
                    </a:lnTo>
                    <a:lnTo>
                      <a:pt x="140" y="56"/>
                    </a:lnTo>
                    <a:lnTo>
                      <a:pt x="158" y="48"/>
                    </a:lnTo>
                    <a:lnTo>
                      <a:pt x="172" y="40"/>
                    </a:lnTo>
                    <a:lnTo>
                      <a:pt x="188" y="28"/>
                    </a:lnTo>
                    <a:lnTo>
                      <a:pt x="202" y="16"/>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178"/>
              <p:cNvSpPr>
                <a:spLocks/>
              </p:cNvSpPr>
              <p:nvPr/>
            </p:nvSpPr>
            <p:spPr bwMode="auto">
              <a:xfrm>
                <a:off x="6111875" y="6970713"/>
                <a:ext cx="101600" cy="339725"/>
              </a:xfrm>
              <a:custGeom>
                <a:avLst/>
                <a:gdLst>
                  <a:gd name="T0" fmla="*/ 0 w 64"/>
                  <a:gd name="T1" fmla="*/ 0 h 214"/>
                  <a:gd name="T2" fmla="*/ 0 w 64"/>
                  <a:gd name="T3" fmla="*/ 0 h 214"/>
                  <a:gd name="T4" fmla="*/ 12 w 64"/>
                  <a:gd name="T5" fmla="*/ 10 h 214"/>
                  <a:gd name="T6" fmla="*/ 22 w 64"/>
                  <a:gd name="T7" fmla="*/ 20 h 214"/>
                  <a:gd name="T8" fmla="*/ 32 w 64"/>
                  <a:gd name="T9" fmla="*/ 32 h 214"/>
                  <a:gd name="T10" fmla="*/ 40 w 64"/>
                  <a:gd name="T11" fmla="*/ 44 h 214"/>
                  <a:gd name="T12" fmla="*/ 48 w 64"/>
                  <a:gd name="T13" fmla="*/ 58 h 214"/>
                  <a:gd name="T14" fmla="*/ 54 w 64"/>
                  <a:gd name="T15" fmla="*/ 72 h 214"/>
                  <a:gd name="T16" fmla="*/ 58 w 64"/>
                  <a:gd name="T17" fmla="*/ 86 h 214"/>
                  <a:gd name="T18" fmla="*/ 62 w 64"/>
                  <a:gd name="T19" fmla="*/ 100 h 214"/>
                  <a:gd name="T20" fmla="*/ 64 w 64"/>
                  <a:gd name="T21" fmla="*/ 114 h 214"/>
                  <a:gd name="T22" fmla="*/ 64 w 64"/>
                  <a:gd name="T23" fmla="*/ 130 h 214"/>
                  <a:gd name="T24" fmla="*/ 62 w 64"/>
                  <a:gd name="T25" fmla="*/ 144 h 214"/>
                  <a:gd name="T26" fmla="*/ 60 w 64"/>
                  <a:gd name="T27" fmla="*/ 158 h 214"/>
                  <a:gd name="T28" fmla="*/ 56 w 64"/>
                  <a:gd name="T29" fmla="*/ 174 h 214"/>
                  <a:gd name="T30" fmla="*/ 50 w 64"/>
                  <a:gd name="T31" fmla="*/ 188 h 214"/>
                  <a:gd name="T32" fmla="*/ 44 w 64"/>
                  <a:gd name="T33" fmla="*/ 202 h 214"/>
                  <a:gd name="T34" fmla="*/ 36 w 64"/>
                  <a:gd name="T35" fmla="*/ 214 h 214"/>
                  <a:gd name="T36" fmla="*/ 36 w 64"/>
                  <a:gd name="T37" fmla="*/ 214 h 214"/>
                  <a:gd name="T38" fmla="*/ 44 w 64"/>
                  <a:gd name="T39" fmla="*/ 202 h 214"/>
                  <a:gd name="T40" fmla="*/ 50 w 64"/>
                  <a:gd name="T41" fmla="*/ 188 h 214"/>
                  <a:gd name="T42" fmla="*/ 56 w 64"/>
                  <a:gd name="T43" fmla="*/ 174 h 214"/>
                  <a:gd name="T44" fmla="*/ 60 w 64"/>
                  <a:gd name="T45" fmla="*/ 158 h 214"/>
                  <a:gd name="T46" fmla="*/ 62 w 64"/>
                  <a:gd name="T47" fmla="*/ 144 h 214"/>
                  <a:gd name="T48" fmla="*/ 64 w 64"/>
                  <a:gd name="T49" fmla="*/ 130 h 214"/>
                  <a:gd name="T50" fmla="*/ 64 w 64"/>
                  <a:gd name="T51" fmla="*/ 114 h 214"/>
                  <a:gd name="T52" fmla="*/ 62 w 64"/>
                  <a:gd name="T53" fmla="*/ 100 h 214"/>
                  <a:gd name="T54" fmla="*/ 58 w 64"/>
                  <a:gd name="T55" fmla="*/ 86 h 214"/>
                  <a:gd name="T56" fmla="*/ 54 w 64"/>
                  <a:gd name="T57" fmla="*/ 72 h 214"/>
                  <a:gd name="T58" fmla="*/ 48 w 64"/>
                  <a:gd name="T59" fmla="*/ 58 h 214"/>
                  <a:gd name="T60" fmla="*/ 40 w 64"/>
                  <a:gd name="T61" fmla="*/ 44 h 214"/>
                  <a:gd name="T62" fmla="*/ 32 w 64"/>
                  <a:gd name="T63" fmla="*/ 32 h 214"/>
                  <a:gd name="T64" fmla="*/ 22 w 64"/>
                  <a:gd name="T65" fmla="*/ 20 h 214"/>
                  <a:gd name="T66" fmla="*/ 12 w 64"/>
                  <a:gd name="T67" fmla="*/ 10 h 214"/>
                  <a:gd name="T68" fmla="*/ 0 w 64"/>
                  <a:gd name="T6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214">
                    <a:moveTo>
                      <a:pt x="0" y="0"/>
                    </a:moveTo>
                    <a:lnTo>
                      <a:pt x="0" y="0"/>
                    </a:lnTo>
                    <a:lnTo>
                      <a:pt x="12" y="10"/>
                    </a:lnTo>
                    <a:lnTo>
                      <a:pt x="22" y="20"/>
                    </a:lnTo>
                    <a:lnTo>
                      <a:pt x="32" y="32"/>
                    </a:lnTo>
                    <a:lnTo>
                      <a:pt x="40" y="44"/>
                    </a:lnTo>
                    <a:lnTo>
                      <a:pt x="48" y="58"/>
                    </a:lnTo>
                    <a:lnTo>
                      <a:pt x="54" y="72"/>
                    </a:lnTo>
                    <a:lnTo>
                      <a:pt x="58" y="86"/>
                    </a:lnTo>
                    <a:lnTo>
                      <a:pt x="62" y="100"/>
                    </a:lnTo>
                    <a:lnTo>
                      <a:pt x="64" y="114"/>
                    </a:lnTo>
                    <a:lnTo>
                      <a:pt x="64" y="130"/>
                    </a:lnTo>
                    <a:lnTo>
                      <a:pt x="62" y="144"/>
                    </a:lnTo>
                    <a:lnTo>
                      <a:pt x="60" y="158"/>
                    </a:lnTo>
                    <a:lnTo>
                      <a:pt x="56" y="174"/>
                    </a:lnTo>
                    <a:lnTo>
                      <a:pt x="50" y="188"/>
                    </a:lnTo>
                    <a:lnTo>
                      <a:pt x="44" y="202"/>
                    </a:lnTo>
                    <a:lnTo>
                      <a:pt x="36" y="214"/>
                    </a:lnTo>
                    <a:lnTo>
                      <a:pt x="36" y="214"/>
                    </a:lnTo>
                    <a:lnTo>
                      <a:pt x="44" y="202"/>
                    </a:lnTo>
                    <a:lnTo>
                      <a:pt x="50" y="188"/>
                    </a:lnTo>
                    <a:lnTo>
                      <a:pt x="56" y="174"/>
                    </a:lnTo>
                    <a:lnTo>
                      <a:pt x="60" y="158"/>
                    </a:lnTo>
                    <a:lnTo>
                      <a:pt x="62" y="144"/>
                    </a:lnTo>
                    <a:lnTo>
                      <a:pt x="64" y="130"/>
                    </a:lnTo>
                    <a:lnTo>
                      <a:pt x="64" y="114"/>
                    </a:lnTo>
                    <a:lnTo>
                      <a:pt x="62" y="100"/>
                    </a:lnTo>
                    <a:lnTo>
                      <a:pt x="58" y="86"/>
                    </a:lnTo>
                    <a:lnTo>
                      <a:pt x="54" y="72"/>
                    </a:lnTo>
                    <a:lnTo>
                      <a:pt x="48" y="58"/>
                    </a:lnTo>
                    <a:lnTo>
                      <a:pt x="40" y="44"/>
                    </a:lnTo>
                    <a:lnTo>
                      <a:pt x="32" y="32"/>
                    </a:lnTo>
                    <a:lnTo>
                      <a:pt x="22" y="20"/>
                    </a:lnTo>
                    <a:lnTo>
                      <a:pt x="12"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Rectangle 179"/>
              <p:cNvSpPr>
                <a:spLocks noChangeArrowheads="1"/>
              </p:cNvSpPr>
              <p:nvPr/>
            </p:nvSpPr>
            <p:spPr bwMode="auto">
              <a:xfrm>
                <a:off x="6108700" y="69707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180"/>
              <p:cNvSpPr>
                <a:spLocks/>
              </p:cNvSpPr>
              <p:nvPr/>
            </p:nvSpPr>
            <p:spPr bwMode="auto">
              <a:xfrm>
                <a:off x="5724525" y="6926263"/>
                <a:ext cx="384175" cy="441325"/>
              </a:xfrm>
              <a:custGeom>
                <a:avLst/>
                <a:gdLst>
                  <a:gd name="T0" fmla="*/ 154 w 242"/>
                  <a:gd name="T1" fmla="*/ 0 h 278"/>
                  <a:gd name="T2" fmla="*/ 154 w 242"/>
                  <a:gd name="T3" fmla="*/ 0 h 278"/>
                  <a:gd name="T4" fmla="*/ 136 w 242"/>
                  <a:gd name="T5" fmla="*/ 0 h 278"/>
                  <a:gd name="T6" fmla="*/ 118 w 242"/>
                  <a:gd name="T7" fmla="*/ 4 h 278"/>
                  <a:gd name="T8" fmla="*/ 100 w 242"/>
                  <a:gd name="T9" fmla="*/ 8 h 278"/>
                  <a:gd name="T10" fmla="*/ 84 w 242"/>
                  <a:gd name="T11" fmla="*/ 16 h 278"/>
                  <a:gd name="T12" fmla="*/ 68 w 242"/>
                  <a:gd name="T13" fmla="*/ 24 h 278"/>
                  <a:gd name="T14" fmla="*/ 54 w 242"/>
                  <a:gd name="T15" fmla="*/ 36 h 278"/>
                  <a:gd name="T16" fmla="*/ 40 w 242"/>
                  <a:gd name="T17" fmla="*/ 50 h 278"/>
                  <a:gd name="T18" fmla="*/ 28 w 242"/>
                  <a:gd name="T19" fmla="*/ 64 h 278"/>
                  <a:gd name="T20" fmla="*/ 28 w 242"/>
                  <a:gd name="T21" fmla="*/ 64 h 278"/>
                  <a:gd name="T22" fmla="*/ 20 w 242"/>
                  <a:gd name="T23" fmla="*/ 78 h 278"/>
                  <a:gd name="T24" fmla="*/ 12 w 242"/>
                  <a:gd name="T25" fmla="*/ 92 h 278"/>
                  <a:gd name="T26" fmla="*/ 6 w 242"/>
                  <a:gd name="T27" fmla="*/ 106 h 278"/>
                  <a:gd name="T28" fmla="*/ 2 w 242"/>
                  <a:gd name="T29" fmla="*/ 120 h 278"/>
                  <a:gd name="T30" fmla="*/ 0 w 242"/>
                  <a:gd name="T31" fmla="*/ 134 h 278"/>
                  <a:gd name="T32" fmla="*/ 0 w 242"/>
                  <a:gd name="T33" fmla="*/ 150 h 278"/>
                  <a:gd name="T34" fmla="*/ 0 w 242"/>
                  <a:gd name="T35" fmla="*/ 164 h 278"/>
                  <a:gd name="T36" fmla="*/ 2 w 242"/>
                  <a:gd name="T37" fmla="*/ 180 h 278"/>
                  <a:gd name="T38" fmla="*/ 4 w 242"/>
                  <a:gd name="T39" fmla="*/ 194 h 278"/>
                  <a:gd name="T40" fmla="*/ 10 w 242"/>
                  <a:gd name="T41" fmla="*/ 208 h 278"/>
                  <a:gd name="T42" fmla="*/ 16 w 242"/>
                  <a:gd name="T43" fmla="*/ 222 h 278"/>
                  <a:gd name="T44" fmla="*/ 22 w 242"/>
                  <a:gd name="T45" fmla="*/ 234 h 278"/>
                  <a:gd name="T46" fmla="*/ 30 w 242"/>
                  <a:gd name="T47" fmla="*/ 246 h 278"/>
                  <a:gd name="T48" fmla="*/ 40 w 242"/>
                  <a:gd name="T49" fmla="*/ 258 h 278"/>
                  <a:gd name="T50" fmla="*/ 52 w 242"/>
                  <a:gd name="T51" fmla="*/ 270 h 278"/>
                  <a:gd name="T52" fmla="*/ 64 w 242"/>
                  <a:gd name="T53" fmla="*/ 278 h 278"/>
                  <a:gd name="T54" fmla="*/ 64 w 242"/>
                  <a:gd name="T55" fmla="*/ 278 h 278"/>
                  <a:gd name="T56" fmla="*/ 52 w 242"/>
                  <a:gd name="T57" fmla="*/ 270 h 278"/>
                  <a:gd name="T58" fmla="*/ 40 w 242"/>
                  <a:gd name="T59" fmla="*/ 258 h 278"/>
                  <a:gd name="T60" fmla="*/ 32 w 242"/>
                  <a:gd name="T61" fmla="*/ 246 h 278"/>
                  <a:gd name="T62" fmla="*/ 22 w 242"/>
                  <a:gd name="T63" fmla="*/ 234 h 278"/>
                  <a:gd name="T64" fmla="*/ 16 w 242"/>
                  <a:gd name="T65" fmla="*/ 222 h 278"/>
                  <a:gd name="T66" fmla="*/ 10 w 242"/>
                  <a:gd name="T67" fmla="*/ 208 h 278"/>
                  <a:gd name="T68" fmla="*/ 4 w 242"/>
                  <a:gd name="T69" fmla="*/ 194 h 278"/>
                  <a:gd name="T70" fmla="*/ 2 w 242"/>
                  <a:gd name="T71" fmla="*/ 180 h 278"/>
                  <a:gd name="T72" fmla="*/ 0 w 242"/>
                  <a:gd name="T73" fmla="*/ 164 h 278"/>
                  <a:gd name="T74" fmla="*/ 0 w 242"/>
                  <a:gd name="T75" fmla="*/ 150 h 278"/>
                  <a:gd name="T76" fmla="*/ 0 w 242"/>
                  <a:gd name="T77" fmla="*/ 134 h 278"/>
                  <a:gd name="T78" fmla="*/ 4 w 242"/>
                  <a:gd name="T79" fmla="*/ 120 h 278"/>
                  <a:gd name="T80" fmla="*/ 6 w 242"/>
                  <a:gd name="T81" fmla="*/ 106 h 278"/>
                  <a:gd name="T82" fmla="*/ 12 w 242"/>
                  <a:gd name="T83" fmla="*/ 92 h 278"/>
                  <a:gd name="T84" fmla="*/ 20 w 242"/>
                  <a:gd name="T85" fmla="*/ 78 h 278"/>
                  <a:gd name="T86" fmla="*/ 28 w 242"/>
                  <a:gd name="T87" fmla="*/ 64 h 278"/>
                  <a:gd name="T88" fmla="*/ 28 w 242"/>
                  <a:gd name="T89" fmla="*/ 64 h 278"/>
                  <a:gd name="T90" fmla="*/ 40 w 242"/>
                  <a:gd name="T91" fmla="*/ 50 h 278"/>
                  <a:gd name="T92" fmla="*/ 54 w 242"/>
                  <a:gd name="T93" fmla="*/ 36 h 278"/>
                  <a:gd name="T94" fmla="*/ 68 w 242"/>
                  <a:gd name="T95" fmla="*/ 26 h 278"/>
                  <a:gd name="T96" fmla="*/ 84 w 242"/>
                  <a:gd name="T97" fmla="*/ 16 h 278"/>
                  <a:gd name="T98" fmla="*/ 100 w 242"/>
                  <a:gd name="T99" fmla="*/ 8 h 278"/>
                  <a:gd name="T100" fmla="*/ 118 w 242"/>
                  <a:gd name="T101" fmla="*/ 4 h 278"/>
                  <a:gd name="T102" fmla="*/ 136 w 242"/>
                  <a:gd name="T103" fmla="*/ 0 h 278"/>
                  <a:gd name="T104" fmla="*/ 154 w 242"/>
                  <a:gd name="T105" fmla="*/ 0 h 278"/>
                  <a:gd name="T106" fmla="*/ 154 w 242"/>
                  <a:gd name="T107" fmla="*/ 0 h 278"/>
                  <a:gd name="T108" fmla="*/ 176 w 242"/>
                  <a:gd name="T109" fmla="*/ 0 h 278"/>
                  <a:gd name="T110" fmla="*/ 200 w 242"/>
                  <a:gd name="T111" fmla="*/ 6 h 278"/>
                  <a:gd name="T112" fmla="*/ 222 w 242"/>
                  <a:gd name="T113" fmla="*/ 14 h 278"/>
                  <a:gd name="T114" fmla="*/ 242 w 242"/>
                  <a:gd name="T115" fmla="*/ 28 h 278"/>
                  <a:gd name="T116" fmla="*/ 242 w 242"/>
                  <a:gd name="T117" fmla="*/ 28 h 278"/>
                  <a:gd name="T118" fmla="*/ 222 w 242"/>
                  <a:gd name="T119" fmla="*/ 14 h 278"/>
                  <a:gd name="T120" fmla="*/ 200 w 242"/>
                  <a:gd name="T121" fmla="*/ 6 h 278"/>
                  <a:gd name="T122" fmla="*/ 176 w 242"/>
                  <a:gd name="T123" fmla="*/ 0 h 278"/>
                  <a:gd name="T124" fmla="*/ 154 w 242"/>
                  <a:gd name="T125"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278">
                    <a:moveTo>
                      <a:pt x="154" y="0"/>
                    </a:moveTo>
                    <a:lnTo>
                      <a:pt x="154" y="0"/>
                    </a:lnTo>
                    <a:lnTo>
                      <a:pt x="136" y="0"/>
                    </a:lnTo>
                    <a:lnTo>
                      <a:pt x="118" y="4"/>
                    </a:lnTo>
                    <a:lnTo>
                      <a:pt x="100" y="8"/>
                    </a:lnTo>
                    <a:lnTo>
                      <a:pt x="84" y="16"/>
                    </a:lnTo>
                    <a:lnTo>
                      <a:pt x="68" y="24"/>
                    </a:lnTo>
                    <a:lnTo>
                      <a:pt x="54" y="36"/>
                    </a:lnTo>
                    <a:lnTo>
                      <a:pt x="40" y="50"/>
                    </a:lnTo>
                    <a:lnTo>
                      <a:pt x="28" y="64"/>
                    </a:lnTo>
                    <a:lnTo>
                      <a:pt x="28" y="64"/>
                    </a:lnTo>
                    <a:lnTo>
                      <a:pt x="20" y="78"/>
                    </a:lnTo>
                    <a:lnTo>
                      <a:pt x="12" y="92"/>
                    </a:lnTo>
                    <a:lnTo>
                      <a:pt x="6" y="106"/>
                    </a:lnTo>
                    <a:lnTo>
                      <a:pt x="2" y="120"/>
                    </a:lnTo>
                    <a:lnTo>
                      <a:pt x="0" y="134"/>
                    </a:lnTo>
                    <a:lnTo>
                      <a:pt x="0" y="150"/>
                    </a:lnTo>
                    <a:lnTo>
                      <a:pt x="0" y="164"/>
                    </a:lnTo>
                    <a:lnTo>
                      <a:pt x="2" y="180"/>
                    </a:lnTo>
                    <a:lnTo>
                      <a:pt x="4" y="194"/>
                    </a:lnTo>
                    <a:lnTo>
                      <a:pt x="10" y="208"/>
                    </a:lnTo>
                    <a:lnTo>
                      <a:pt x="16" y="222"/>
                    </a:lnTo>
                    <a:lnTo>
                      <a:pt x="22" y="234"/>
                    </a:lnTo>
                    <a:lnTo>
                      <a:pt x="30" y="246"/>
                    </a:lnTo>
                    <a:lnTo>
                      <a:pt x="40" y="258"/>
                    </a:lnTo>
                    <a:lnTo>
                      <a:pt x="52" y="270"/>
                    </a:lnTo>
                    <a:lnTo>
                      <a:pt x="64" y="278"/>
                    </a:lnTo>
                    <a:lnTo>
                      <a:pt x="64" y="278"/>
                    </a:lnTo>
                    <a:lnTo>
                      <a:pt x="52" y="270"/>
                    </a:lnTo>
                    <a:lnTo>
                      <a:pt x="40" y="258"/>
                    </a:lnTo>
                    <a:lnTo>
                      <a:pt x="32" y="246"/>
                    </a:lnTo>
                    <a:lnTo>
                      <a:pt x="22" y="234"/>
                    </a:lnTo>
                    <a:lnTo>
                      <a:pt x="16" y="222"/>
                    </a:lnTo>
                    <a:lnTo>
                      <a:pt x="10" y="208"/>
                    </a:lnTo>
                    <a:lnTo>
                      <a:pt x="4" y="194"/>
                    </a:lnTo>
                    <a:lnTo>
                      <a:pt x="2" y="180"/>
                    </a:lnTo>
                    <a:lnTo>
                      <a:pt x="0" y="164"/>
                    </a:lnTo>
                    <a:lnTo>
                      <a:pt x="0" y="150"/>
                    </a:lnTo>
                    <a:lnTo>
                      <a:pt x="0" y="134"/>
                    </a:lnTo>
                    <a:lnTo>
                      <a:pt x="4" y="120"/>
                    </a:lnTo>
                    <a:lnTo>
                      <a:pt x="6" y="106"/>
                    </a:lnTo>
                    <a:lnTo>
                      <a:pt x="12" y="92"/>
                    </a:lnTo>
                    <a:lnTo>
                      <a:pt x="20" y="78"/>
                    </a:lnTo>
                    <a:lnTo>
                      <a:pt x="28" y="64"/>
                    </a:lnTo>
                    <a:lnTo>
                      <a:pt x="28" y="64"/>
                    </a:lnTo>
                    <a:lnTo>
                      <a:pt x="40" y="50"/>
                    </a:lnTo>
                    <a:lnTo>
                      <a:pt x="54" y="36"/>
                    </a:lnTo>
                    <a:lnTo>
                      <a:pt x="68" y="26"/>
                    </a:lnTo>
                    <a:lnTo>
                      <a:pt x="84" y="16"/>
                    </a:lnTo>
                    <a:lnTo>
                      <a:pt x="100" y="8"/>
                    </a:lnTo>
                    <a:lnTo>
                      <a:pt x="118" y="4"/>
                    </a:lnTo>
                    <a:lnTo>
                      <a:pt x="136" y="0"/>
                    </a:lnTo>
                    <a:lnTo>
                      <a:pt x="154" y="0"/>
                    </a:lnTo>
                    <a:lnTo>
                      <a:pt x="154" y="0"/>
                    </a:lnTo>
                    <a:lnTo>
                      <a:pt x="176" y="0"/>
                    </a:lnTo>
                    <a:lnTo>
                      <a:pt x="200" y="6"/>
                    </a:lnTo>
                    <a:lnTo>
                      <a:pt x="222" y="14"/>
                    </a:lnTo>
                    <a:lnTo>
                      <a:pt x="242" y="28"/>
                    </a:lnTo>
                    <a:lnTo>
                      <a:pt x="242" y="28"/>
                    </a:lnTo>
                    <a:lnTo>
                      <a:pt x="222" y="14"/>
                    </a:lnTo>
                    <a:lnTo>
                      <a:pt x="200" y="6"/>
                    </a:lnTo>
                    <a:lnTo>
                      <a:pt x="176"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181"/>
              <p:cNvSpPr>
                <a:spLocks/>
              </p:cNvSpPr>
              <p:nvPr/>
            </p:nvSpPr>
            <p:spPr bwMode="auto">
              <a:xfrm>
                <a:off x="5813425" y="7037388"/>
                <a:ext cx="311150" cy="263525"/>
              </a:xfrm>
              <a:custGeom>
                <a:avLst/>
                <a:gdLst>
                  <a:gd name="T0" fmla="*/ 126 w 196"/>
                  <a:gd name="T1" fmla="*/ 112 h 166"/>
                  <a:gd name="T2" fmla="*/ 134 w 196"/>
                  <a:gd name="T3" fmla="*/ 116 h 166"/>
                  <a:gd name="T4" fmla="*/ 148 w 196"/>
                  <a:gd name="T5" fmla="*/ 124 h 166"/>
                  <a:gd name="T6" fmla="*/ 152 w 196"/>
                  <a:gd name="T7" fmla="*/ 124 h 166"/>
                  <a:gd name="T8" fmla="*/ 154 w 196"/>
                  <a:gd name="T9" fmla="*/ 122 h 166"/>
                  <a:gd name="T10" fmla="*/ 156 w 196"/>
                  <a:gd name="T11" fmla="*/ 114 h 166"/>
                  <a:gd name="T12" fmla="*/ 154 w 196"/>
                  <a:gd name="T13" fmla="*/ 110 h 166"/>
                  <a:gd name="T14" fmla="*/ 148 w 196"/>
                  <a:gd name="T15" fmla="*/ 106 h 166"/>
                  <a:gd name="T16" fmla="*/ 134 w 196"/>
                  <a:gd name="T17" fmla="*/ 102 h 166"/>
                  <a:gd name="T18" fmla="*/ 124 w 196"/>
                  <a:gd name="T19" fmla="*/ 104 h 166"/>
                  <a:gd name="T20" fmla="*/ 104 w 196"/>
                  <a:gd name="T21" fmla="*/ 112 h 166"/>
                  <a:gd name="T22" fmla="*/ 76 w 196"/>
                  <a:gd name="T23" fmla="*/ 122 h 166"/>
                  <a:gd name="T24" fmla="*/ 58 w 196"/>
                  <a:gd name="T25" fmla="*/ 122 h 166"/>
                  <a:gd name="T26" fmla="*/ 46 w 196"/>
                  <a:gd name="T27" fmla="*/ 118 h 166"/>
                  <a:gd name="T28" fmla="*/ 34 w 196"/>
                  <a:gd name="T29" fmla="*/ 110 h 166"/>
                  <a:gd name="T30" fmla="*/ 16 w 196"/>
                  <a:gd name="T31" fmla="*/ 94 h 166"/>
                  <a:gd name="T32" fmla="*/ 8 w 196"/>
                  <a:gd name="T33" fmla="*/ 78 h 166"/>
                  <a:gd name="T34" fmla="*/ 6 w 196"/>
                  <a:gd name="T35" fmla="*/ 68 h 166"/>
                  <a:gd name="T36" fmla="*/ 10 w 196"/>
                  <a:gd name="T37" fmla="*/ 48 h 166"/>
                  <a:gd name="T38" fmla="*/ 0 w 196"/>
                  <a:gd name="T39" fmla="*/ 26 h 166"/>
                  <a:gd name="T40" fmla="*/ 28 w 196"/>
                  <a:gd name="T41" fmla="*/ 20 h 166"/>
                  <a:gd name="T42" fmla="*/ 34 w 196"/>
                  <a:gd name="T43" fmla="*/ 14 h 166"/>
                  <a:gd name="T44" fmla="*/ 50 w 196"/>
                  <a:gd name="T45" fmla="*/ 4 h 166"/>
                  <a:gd name="T46" fmla="*/ 58 w 196"/>
                  <a:gd name="T47" fmla="*/ 2 h 166"/>
                  <a:gd name="T48" fmla="*/ 78 w 196"/>
                  <a:gd name="T49" fmla="*/ 2 h 166"/>
                  <a:gd name="T50" fmla="*/ 102 w 196"/>
                  <a:gd name="T51" fmla="*/ 16 h 166"/>
                  <a:gd name="T52" fmla="*/ 84 w 196"/>
                  <a:gd name="T53" fmla="*/ 60 h 166"/>
                  <a:gd name="T54" fmla="*/ 74 w 196"/>
                  <a:gd name="T55" fmla="*/ 52 h 166"/>
                  <a:gd name="T56" fmla="*/ 54 w 196"/>
                  <a:gd name="T57" fmla="*/ 40 h 166"/>
                  <a:gd name="T58" fmla="*/ 46 w 196"/>
                  <a:gd name="T59" fmla="*/ 44 h 166"/>
                  <a:gd name="T60" fmla="*/ 44 w 196"/>
                  <a:gd name="T61" fmla="*/ 48 h 166"/>
                  <a:gd name="T62" fmla="*/ 44 w 196"/>
                  <a:gd name="T63" fmla="*/ 50 h 166"/>
                  <a:gd name="T64" fmla="*/ 50 w 196"/>
                  <a:gd name="T65" fmla="*/ 58 h 166"/>
                  <a:gd name="T66" fmla="*/ 62 w 196"/>
                  <a:gd name="T67" fmla="*/ 66 h 166"/>
                  <a:gd name="T68" fmla="*/ 70 w 196"/>
                  <a:gd name="T69" fmla="*/ 70 h 166"/>
                  <a:gd name="T70" fmla="*/ 92 w 196"/>
                  <a:gd name="T71" fmla="*/ 66 h 166"/>
                  <a:gd name="T72" fmla="*/ 124 w 196"/>
                  <a:gd name="T73" fmla="*/ 54 h 166"/>
                  <a:gd name="T74" fmla="*/ 136 w 196"/>
                  <a:gd name="T75" fmla="*/ 52 h 166"/>
                  <a:gd name="T76" fmla="*/ 148 w 196"/>
                  <a:gd name="T77" fmla="*/ 52 h 166"/>
                  <a:gd name="T78" fmla="*/ 172 w 196"/>
                  <a:gd name="T79" fmla="*/ 64 h 166"/>
                  <a:gd name="T80" fmla="*/ 180 w 196"/>
                  <a:gd name="T81" fmla="*/ 70 h 166"/>
                  <a:gd name="T82" fmla="*/ 190 w 196"/>
                  <a:gd name="T83" fmla="*/ 84 h 166"/>
                  <a:gd name="T84" fmla="*/ 192 w 196"/>
                  <a:gd name="T85" fmla="*/ 92 h 166"/>
                  <a:gd name="T86" fmla="*/ 192 w 196"/>
                  <a:gd name="T87" fmla="*/ 110 h 166"/>
                  <a:gd name="T88" fmla="*/ 184 w 196"/>
                  <a:gd name="T89" fmla="*/ 130 h 166"/>
                  <a:gd name="T90" fmla="*/ 182 w 196"/>
                  <a:gd name="T91" fmla="*/ 156 h 166"/>
                  <a:gd name="T92" fmla="*/ 170 w 196"/>
                  <a:gd name="T93" fmla="*/ 148 h 166"/>
                  <a:gd name="T94" fmla="*/ 156 w 196"/>
                  <a:gd name="T95" fmla="*/ 160 h 166"/>
                  <a:gd name="T96" fmla="*/ 140 w 196"/>
                  <a:gd name="T97" fmla="*/ 166 h 166"/>
                  <a:gd name="T98" fmla="*/ 132 w 196"/>
                  <a:gd name="T99" fmla="*/ 166 h 166"/>
                  <a:gd name="T100" fmla="*/ 116 w 196"/>
                  <a:gd name="T101" fmla="*/ 162 h 166"/>
                  <a:gd name="T102" fmla="*/ 106 w 196"/>
                  <a:gd name="T103" fmla="*/ 156 h 166"/>
                  <a:gd name="T104" fmla="*/ 100 w 196"/>
                  <a:gd name="T105" fmla="*/ 15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6" h="166">
                    <a:moveTo>
                      <a:pt x="100" y="150"/>
                    </a:moveTo>
                    <a:lnTo>
                      <a:pt x="126" y="112"/>
                    </a:lnTo>
                    <a:lnTo>
                      <a:pt x="134" y="116"/>
                    </a:lnTo>
                    <a:lnTo>
                      <a:pt x="134" y="116"/>
                    </a:lnTo>
                    <a:lnTo>
                      <a:pt x="142" y="122"/>
                    </a:lnTo>
                    <a:lnTo>
                      <a:pt x="148" y="124"/>
                    </a:lnTo>
                    <a:lnTo>
                      <a:pt x="148" y="124"/>
                    </a:lnTo>
                    <a:lnTo>
                      <a:pt x="152" y="124"/>
                    </a:lnTo>
                    <a:lnTo>
                      <a:pt x="154" y="122"/>
                    </a:lnTo>
                    <a:lnTo>
                      <a:pt x="154" y="122"/>
                    </a:lnTo>
                    <a:lnTo>
                      <a:pt x="156" y="118"/>
                    </a:lnTo>
                    <a:lnTo>
                      <a:pt x="156" y="114"/>
                    </a:lnTo>
                    <a:lnTo>
                      <a:pt x="156" y="114"/>
                    </a:lnTo>
                    <a:lnTo>
                      <a:pt x="154" y="110"/>
                    </a:lnTo>
                    <a:lnTo>
                      <a:pt x="148" y="106"/>
                    </a:lnTo>
                    <a:lnTo>
                      <a:pt x="148" y="106"/>
                    </a:lnTo>
                    <a:lnTo>
                      <a:pt x="140" y="102"/>
                    </a:lnTo>
                    <a:lnTo>
                      <a:pt x="134" y="102"/>
                    </a:lnTo>
                    <a:lnTo>
                      <a:pt x="134" y="102"/>
                    </a:lnTo>
                    <a:lnTo>
                      <a:pt x="124" y="104"/>
                    </a:lnTo>
                    <a:lnTo>
                      <a:pt x="104" y="112"/>
                    </a:lnTo>
                    <a:lnTo>
                      <a:pt x="104" y="112"/>
                    </a:lnTo>
                    <a:lnTo>
                      <a:pt x="76" y="122"/>
                    </a:lnTo>
                    <a:lnTo>
                      <a:pt x="76" y="122"/>
                    </a:lnTo>
                    <a:lnTo>
                      <a:pt x="68" y="124"/>
                    </a:lnTo>
                    <a:lnTo>
                      <a:pt x="58" y="122"/>
                    </a:lnTo>
                    <a:lnTo>
                      <a:pt x="58" y="122"/>
                    </a:lnTo>
                    <a:lnTo>
                      <a:pt x="46" y="118"/>
                    </a:lnTo>
                    <a:lnTo>
                      <a:pt x="34" y="110"/>
                    </a:lnTo>
                    <a:lnTo>
                      <a:pt x="34" y="110"/>
                    </a:lnTo>
                    <a:lnTo>
                      <a:pt x="24" y="102"/>
                    </a:lnTo>
                    <a:lnTo>
                      <a:pt x="16" y="94"/>
                    </a:lnTo>
                    <a:lnTo>
                      <a:pt x="12" y="86"/>
                    </a:lnTo>
                    <a:lnTo>
                      <a:pt x="8" y="78"/>
                    </a:lnTo>
                    <a:lnTo>
                      <a:pt x="8" y="78"/>
                    </a:lnTo>
                    <a:lnTo>
                      <a:pt x="6" y="68"/>
                    </a:lnTo>
                    <a:lnTo>
                      <a:pt x="8" y="58"/>
                    </a:lnTo>
                    <a:lnTo>
                      <a:pt x="10" y="48"/>
                    </a:lnTo>
                    <a:lnTo>
                      <a:pt x="14" y="38"/>
                    </a:lnTo>
                    <a:lnTo>
                      <a:pt x="0" y="26"/>
                    </a:lnTo>
                    <a:lnTo>
                      <a:pt x="12" y="10"/>
                    </a:lnTo>
                    <a:lnTo>
                      <a:pt x="28" y="20"/>
                    </a:lnTo>
                    <a:lnTo>
                      <a:pt x="28" y="20"/>
                    </a:lnTo>
                    <a:lnTo>
                      <a:pt x="34" y="14"/>
                    </a:lnTo>
                    <a:lnTo>
                      <a:pt x="42" y="8"/>
                    </a:lnTo>
                    <a:lnTo>
                      <a:pt x="50" y="4"/>
                    </a:lnTo>
                    <a:lnTo>
                      <a:pt x="58" y="2"/>
                    </a:lnTo>
                    <a:lnTo>
                      <a:pt x="58" y="2"/>
                    </a:lnTo>
                    <a:lnTo>
                      <a:pt x="68" y="0"/>
                    </a:lnTo>
                    <a:lnTo>
                      <a:pt x="78" y="2"/>
                    </a:lnTo>
                    <a:lnTo>
                      <a:pt x="90" y="8"/>
                    </a:lnTo>
                    <a:lnTo>
                      <a:pt x="102" y="16"/>
                    </a:lnTo>
                    <a:lnTo>
                      <a:pt x="110" y="20"/>
                    </a:lnTo>
                    <a:lnTo>
                      <a:pt x="84" y="60"/>
                    </a:lnTo>
                    <a:lnTo>
                      <a:pt x="74" y="52"/>
                    </a:lnTo>
                    <a:lnTo>
                      <a:pt x="74" y="52"/>
                    </a:lnTo>
                    <a:lnTo>
                      <a:pt x="54" y="40"/>
                    </a:lnTo>
                    <a:lnTo>
                      <a:pt x="54" y="40"/>
                    </a:lnTo>
                    <a:lnTo>
                      <a:pt x="50" y="40"/>
                    </a:lnTo>
                    <a:lnTo>
                      <a:pt x="46" y="44"/>
                    </a:lnTo>
                    <a:lnTo>
                      <a:pt x="46" y="44"/>
                    </a:lnTo>
                    <a:lnTo>
                      <a:pt x="44" y="48"/>
                    </a:lnTo>
                    <a:lnTo>
                      <a:pt x="44" y="50"/>
                    </a:lnTo>
                    <a:lnTo>
                      <a:pt x="44" y="50"/>
                    </a:lnTo>
                    <a:lnTo>
                      <a:pt x="46" y="54"/>
                    </a:lnTo>
                    <a:lnTo>
                      <a:pt x="50" y="58"/>
                    </a:lnTo>
                    <a:lnTo>
                      <a:pt x="50" y="58"/>
                    </a:lnTo>
                    <a:lnTo>
                      <a:pt x="62" y="66"/>
                    </a:lnTo>
                    <a:lnTo>
                      <a:pt x="70" y="70"/>
                    </a:lnTo>
                    <a:lnTo>
                      <a:pt x="70" y="70"/>
                    </a:lnTo>
                    <a:lnTo>
                      <a:pt x="78" y="70"/>
                    </a:lnTo>
                    <a:lnTo>
                      <a:pt x="92" y="66"/>
                    </a:lnTo>
                    <a:lnTo>
                      <a:pt x="92" y="66"/>
                    </a:lnTo>
                    <a:lnTo>
                      <a:pt x="124" y="54"/>
                    </a:lnTo>
                    <a:lnTo>
                      <a:pt x="124" y="54"/>
                    </a:lnTo>
                    <a:lnTo>
                      <a:pt x="136" y="52"/>
                    </a:lnTo>
                    <a:lnTo>
                      <a:pt x="148" y="52"/>
                    </a:lnTo>
                    <a:lnTo>
                      <a:pt x="148" y="52"/>
                    </a:lnTo>
                    <a:lnTo>
                      <a:pt x="160" y="56"/>
                    </a:lnTo>
                    <a:lnTo>
                      <a:pt x="172" y="64"/>
                    </a:lnTo>
                    <a:lnTo>
                      <a:pt x="172" y="64"/>
                    </a:lnTo>
                    <a:lnTo>
                      <a:pt x="180" y="70"/>
                    </a:lnTo>
                    <a:lnTo>
                      <a:pt x="186" y="76"/>
                    </a:lnTo>
                    <a:lnTo>
                      <a:pt x="190" y="84"/>
                    </a:lnTo>
                    <a:lnTo>
                      <a:pt x="192" y="92"/>
                    </a:lnTo>
                    <a:lnTo>
                      <a:pt x="192" y="92"/>
                    </a:lnTo>
                    <a:lnTo>
                      <a:pt x="192" y="100"/>
                    </a:lnTo>
                    <a:lnTo>
                      <a:pt x="192" y="110"/>
                    </a:lnTo>
                    <a:lnTo>
                      <a:pt x="188" y="120"/>
                    </a:lnTo>
                    <a:lnTo>
                      <a:pt x="184" y="130"/>
                    </a:lnTo>
                    <a:lnTo>
                      <a:pt x="196" y="140"/>
                    </a:lnTo>
                    <a:lnTo>
                      <a:pt x="182" y="156"/>
                    </a:lnTo>
                    <a:lnTo>
                      <a:pt x="170" y="148"/>
                    </a:lnTo>
                    <a:lnTo>
                      <a:pt x="170" y="148"/>
                    </a:lnTo>
                    <a:lnTo>
                      <a:pt x="164" y="156"/>
                    </a:lnTo>
                    <a:lnTo>
                      <a:pt x="156" y="160"/>
                    </a:lnTo>
                    <a:lnTo>
                      <a:pt x="148" y="164"/>
                    </a:lnTo>
                    <a:lnTo>
                      <a:pt x="140" y="166"/>
                    </a:lnTo>
                    <a:lnTo>
                      <a:pt x="140" y="166"/>
                    </a:lnTo>
                    <a:lnTo>
                      <a:pt x="132" y="166"/>
                    </a:lnTo>
                    <a:lnTo>
                      <a:pt x="124" y="164"/>
                    </a:lnTo>
                    <a:lnTo>
                      <a:pt x="116" y="162"/>
                    </a:lnTo>
                    <a:lnTo>
                      <a:pt x="106" y="156"/>
                    </a:lnTo>
                    <a:lnTo>
                      <a:pt x="106" y="156"/>
                    </a:lnTo>
                    <a:lnTo>
                      <a:pt x="100" y="150"/>
                    </a:lnTo>
                    <a:lnTo>
                      <a:pt x="100" y="150"/>
                    </a:lnTo>
                    <a:close/>
                  </a:path>
                </a:pathLst>
              </a:custGeom>
              <a:solidFill>
                <a:srgbClr val="D5A4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 name="Group 1"/>
          <p:cNvGrpSpPr/>
          <p:nvPr/>
        </p:nvGrpSpPr>
        <p:grpSpPr>
          <a:xfrm>
            <a:off x="5712550" y="2785583"/>
            <a:ext cx="673898" cy="187297"/>
            <a:chOff x="5712550" y="2785583"/>
            <a:chExt cx="673898" cy="187297"/>
          </a:xfrm>
        </p:grpSpPr>
        <p:cxnSp>
          <p:nvCxnSpPr>
            <p:cNvPr id="28" name="Straight Arrow Connector 27"/>
            <p:cNvCxnSpPr/>
            <p:nvPr/>
          </p:nvCxnSpPr>
          <p:spPr>
            <a:xfrm>
              <a:off x="5712550" y="2887472"/>
              <a:ext cx="669131" cy="0"/>
            </a:xfrm>
            <a:prstGeom prst="straightConnector1">
              <a:avLst/>
            </a:prstGeom>
            <a:ln>
              <a:solidFill>
                <a:schemeClr val="tx1">
                  <a:lumMod val="65000"/>
                  <a:lumOff val="35000"/>
                </a:schemeClr>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394" name="Group 393"/>
            <p:cNvGrpSpPr/>
            <p:nvPr/>
          </p:nvGrpSpPr>
          <p:grpSpPr>
            <a:xfrm rot="181622">
              <a:off x="5759333" y="2785583"/>
              <a:ext cx="627115" cy="187297"/>
              <a:chOff x="2946987" y="1674788"/>
              <a:chExt cx="3925888" cy="2093913"/>
            </a:xfrm>
            <a:solidFill>
              <a:schemeClr val="tx1">
                <a:lumMod val="65000"/>
                <a:lumOff val="35000"/>
              </a:schemeClr>
            </a:solidFill>
          </p:grpSpPr>
          <p:sp>
            <p:nvSpPr>
              <p:cNvPr id="395" name="Freeform 5"/>
              <p:cNvSpPr>
                <a:spLocks/>
              </p:cNvSpPr>
              <p:nvPr/>
            </p:nvSpPr>
            <p:spPr bwMode="auto">
              <a:xfrm>
                <a:off x="2959687" y="1682726"/>
                <a:ext cx="3897313" cy="2078038"/>
              </a:xfrm>
              <a:custGeom>
                <a:avLst/>
                <a:gdLst>
                  <a:gd name="T0" fmla="*/ 1729 w 2455"/>
                  <a:gd name="T1" fmla="*/ 1309 h 1309"/>
                  <a:gd name="T2" fmla="*/ 1746 w 2455"/>
                  <a:gd name="T3" fmla="*/ 1309 h 1309"/>
                  <a:gd name="T4" fmla="*/ 1764 w 2455"/>
                  <a:gd name="T5" fmla="*/ 1299 h 1309"/>
                  <a:gd name="T6" fmla="*/ 1845 w 2455"/>
                  <a:gd name="T7" fmla="*/ 1215 h 1309"/>
                  <a:gd name="T8" fmla="*/ 2104 w 2455"/>
                  <a:gd name="T9" fmla="*/ 968 h 1309"/>
                  <a:gd name="T10" fmla="*/ 2364 w 2455"/>
                  <a:gd name="T11" fmla="*/ 723 h 1309"/>
                  <a:gd name="T12" fmla="*/ 2445 w 2455"/>
                  <a:gd name="T13" fmla="*/ 637 h 1309"/>
                  <a:gd name="T14" fmla="*/ 2455 w 2455"/>
                  <a:gd name="T15" fmla="*/ 622 h 1309"/>
                  <a:gd name="T16" fmla="*/ 2453 w 2455"/>
                  <a:gd name="T17" fmla="*/ 607 h 1309"/>
                  <a:gd name="T18" fmla="*/ 2450 w 2455"/>
                  <a:gd name="T19" fmla="*/ 600 h 1309"/>
                  <a:gd name="T20" fmla="*/ 2445 w 2455"/>
                  <a:gd name="T21" fmla="*/ 593 h 1309"/>
                  <a:gd name="T22" fmla="*/ 2346 w 2455"/>
                  <a:gd name="T23" fmla="*/ 504 h 1309"/>
                  <a:gd name="T24" fmla="*/ 2240 w 2455"/>
                  <a:gd name="T25" fmla="*/ 425 h 1309"/>
                  <a:gd name="T26" fmla="*/ 2023 w 2455"/>
                  <a:gd name="T27" fmla="*/ 272 h 1309"/>
                  <a:gd name="T28" fmla="*/ 1833 w 2455"/>
                  <a:gd name="T29" fmla="*/ 136 h 1309"/>
                  <a:gd name="T30" fmla="*/ 1642 w 2455"/>
                  <a:gd name="T31" fmla="*/ 5 h 1309"/>
                  <a:gd name="T32" fmla="*/ 1635 w 2455"/>
                  <a:gd name="T33" fmla="*/ 2 h 1309"/>
                  <a:gd name="T34" fmla="*/ 1620 w 2455"/>
                  <a:gd name="T35" fmla="*/ 0 h 1309"/>
                  <a:gd name="T36" fmla="*/ 1615 w 2455"/>
                  <a:gd name="T37" fmla="*/ 2 h 1309"/>
                  <a:gd name="T38" fmla="*/ 1591 w 2455"/>
                  <a:gd name="T39" fmla="*/ 15 h 1309"/>
                  <a:gd name="T40" fmla="*/ 1586 w 2455"/>
                  <a:gd name="T41" fmla="*/ 27 h 1309"/>
                  <a:gd name="T42" fmla="*/ 1586 w 2455"/>
                  <a:gd name="T43" fmla="*/ 42 h 1309"/>
                  <a:gd name="T44" fmla="*/ 1593 w 2455"/>
                  <a:gd name="T45" fmla="*/ 79 h 1309"/>
                  <a:gd name="T46" fmla="*/ 1596 w 2455"/>
                  <a:gd name="T47" fmla="*/ 158 h 1309"/>
                  <a:gd name="T48" fmla="*/ 1591 w 2455"/>
                  <a:gd name="T49" fmla="*/ 274 h 1309"/>
                  <a:gd name="T50" fmla="*/ 1588 w 2455"/>
                  <a:gd name="T51" fmla="*/ 353 h 1309"/>
                  <a:gd name="T52" fmla="*/ 1200 w 2455"/>
                  <a:gd name="T53" fmla="*/ 378 h 1309"/>
                  <a:gd name="T54" fmla="*/ 815 w 2455"/>
                  <a:gd name="T55" fmla="*/ 405 h 1309"/>
                  <a:gd name="T56" fmla="*/ 526 w 2455"/>
                  <a:gd name="T57" fmla="*/ 415 h 1309"/>
                  <a:gd name="T58" fmla="*/ 331 w 2455"/>
                  <a:gd name="T59" fmla="*/ 415 h 1309"/>
                  <a:gd name="T60" fmla="*/ 138 w 2455"/>
                  <a:gd name="T61" fmla="*/ 402 h 1309"/>
                  <a:gd name="T62" fmla="*/ 42 w 2455"/>
                  <a:gd name="T63" fmla="*/ 395 h 1309"/>
                  <a:gd name="T64" fmla="*/ 27 w 2455"/>
                  <a:gd name="T65" fmla="*/ 393 h 1309"/>
                  <a:gd name="T66" fmla="*/ 15 w 2455"/>
                  <a:gd name="T67" fmla="*/ 400 h 1309"/>
                  <a:gd name="T68" fmla="*/ 5 w 2455"/>
                  <a:gd name="T69" fmla="*/ 410 h 1309"/>
                  <a:gd name="T70" fmla="*/ 0 w 2455"/>
                  <a:gd name="T71" fmla="*/ 425 h 1309"/>
                  <a:gd name="T72" fmla="*/ 0 w 2455"/>
                  <a:gd name="T73" fmla="*/ 435 h 1309"/>
                  <a:gd name="T74" fmla="*/ 7 w 2455"/>
                  <a:gd name="T75" fmla="*/ 447 h 1309"/>
                  <a:gd name="T76" fmla="*/ 15 w 2455"/>
                  <a:gd name="T77" fmla="*/ 452 h 1309"/>
                  <a:gd name="T78" fmla="*/ 67 w 2455"/>
                  <a:gd name="T79" fmla="*/ 516 h 1309"/>
                  <a:gd name="T80" fmla="*/ 109 w 2455"/>
                  <a:gd name="T81" fmla="*/ 590 h 1309"/>
                  <a:gd name="T82" fmla="*/ 141 w 2455"/>
                  <a:gd name="T83" fmla="*/ 669 h 1309"/>
                  <a:gd name="T84" fmla="*/ 160 w 2455"/>
                  <a:gd name="T85" fmla="*/ 753 h 1309"/>
                  <a:gd name="T86" fmla="*/ 173 w 2455"/>
                  <a:gd name="T87" fmla="*/ 837 h 1309"/>
                  <a:gd name="T88" fmla="*/ 175 w 2455"/>
                  <a:gd name="T89" fmla="*/ 923 h 1309"/>
                  <a:gd name="T90" fmla="*/ 168 w 2455"/>
                  <a:gd name="T91" fmla="*/ 1007 h 1309"/>
                  <a:gd name="T92" fmla="*/ 155 w 2455"/>
                  <a:gd name="T93" fmla="*/ 1089 h 1309"/>
                  <a:gd name="T94" fmla="*/ 153 w 2455"/>
                  <a:gd name="T95" fmla="*/ 1096 h 1309"/>
                  <a:gd name="T96" fmla="*/ 158 w 2455"/>
                  <a:gd name="T97" fmla="*/ 1111 h 1309"/>
                  <a:gd name="T98" fmla="*/ 160 w 2455"/>
                  <a:gd name="T99" fmla="*/ 1116 h 1309"/>
                  <a:gd name="T100" fmla="*/ 170 w 2455"/>
                  <a:gd name="T101" fmla="*/ 1126 h 1309"/>
                  <a:gd name="T102" fmla="*/ 188 w 2455"/>
                  <a:gd name="T103" fmla="*/ 1128 h 1309"/>
                  <a:gd name="T104" fmla="*/ 373 w 2455"/>
                  <a:gd name="T105" fmla="*/ 1118 h 1309"/>
                  <a:gd name="T106" fmla="*/ 746 w 2455"/>
                  <a:gd name="T107" fmla="*/ 1086 h 1309"/>
                  <a:gd name="T108" fmla="*/ 1116 w 2455"/>
                  <a:gd name="T109" fmla="*/ 1049 h 1309"/>
                  <a:gd name="T110" fmla="*/ 1489 w 2455"/>
                  <a:gd name="T111" fmla="*/ 1017 h 1309"/>
                  <a:gd name="T112" fmla="*/ 1675 w 2455"/>
                  <a:gd name="T113" fmla="*/ 1005 h 1309"/>
                  <a:gd name="T114" fmla="*/ 1687 w 2455"/>
                  <a:gd name="T115" fmla="*/ 1281 h 1309"/>
                  <a:gd name="T116" fmla="*/ 1692 w 2455"/>
                  <a:gd name="T117" fmla="*/ 1296 h 1309"/>
                  <a:gd name="T118" fmla="*/ 1702 w 2455"/>
                  <a:gd name="T119" fmla="*/ 1306 h 1309"/>
                  <a:gd name="T120" fmla="*/ 1717 w 2455"/>
                  <a:gd name="T121" fmla="*/ 1309 h 1309"/>
                  <a:gd name="T122" fmla="*/ 1729 w 2455"/>
                  <a:gd name="T123" fmla="*/ 1309 h 1309"/>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2143 w 10000"/>
                  <a:gd name="connsiteY57" fmla="*/ 3170 h 10000"/>
                  <a:gd name="connsiteX58" fmla="*/ 1739 w 10000"/>
                  <a:gd name="connsiteY58" fmla="*/ 3186 h 10000"/>
                  <a:gd name="connsiteX59" fmla="*/ 1348 w 10000"/>
                  <a:gd name="connsiteY59" fmla="*/ 3170 h 10000"/>
                  <a:gd name="connsiteX60" fmla="*/ 957 w 10000"/>
                  <a:gd name="connsiteY60" fmla="*/ 3132 h 10000"/>
                  <a:gd name="connsiteX61" fmla="*/ 562 w 10000"/>
                  <a:gd name="connsiteY61" fmla="*/ 3071 h 10000"/>
                  <a:gd name="connsiteX62" fmla="*/ 171 w 10000"/>
                  <a:gd name="connsiteY62" fmla="*/ 3018 h 10000"/>
                  <a:gd name="connsiteX63" fmla="*/ 171 w 10000"/>
                  <a:gd name="connsiteY63" fmla="*/ 3018 h 10000"/>
                  <a:gd name="connsiteX64" fmla="*/ 138 w 10000"/>
                  <a:gd name="connsiteY64" fmla="*/ 3002 h 10000"/>
                  <a:gd name="connsiteX65" fmla="*/ 110 w 10000"/>
                  <a:gd name="connsiteY65" fmla="*/ 3002 h 10000"/>
                  <a:gd name="connsiteX66" fmla="*/ 81 w 10000"/>
                  <a:gd name="connsiteY66" fmla="*/ 3018 h 10000"/>
                  <a:gd name="connsiteX67" fmla="*/ 61 w 10000"/>
                  <a:gd name="connsiteY67" fmla="*/ 3056 h 10000"/>
                  <a:gd name="connsiteX68" fmla="*/ 29 w 10000"/>
                  <a:gd name="connsiteY68" fmla="*/ 3094 h 10000"/>
                  <a:gd name="connsiteX69" fmla="*/ 20 w 10000"/>
                  <a:gd name="connsiteY69" fmla="*/ 3132 h 10000"/>
                  <a:gd name="connsiteX70" fmla="*/ 8 w 10000"/>
                  <a:gd name="connsiteY70" fmla="*/ 3186 h 10000"/>
                  <a:gd name="connsiteX71" fmla="*/ 0 w 10000"/>
                  <a:gd name="connsiteY71" fmla="*/ 3247 h 10000"/>
                  <a:gd name="connsiteX72" fmla="*/ 0 w 10000"/>
                  <a:gd name="connsiteY72" fmla="*/ 3247 h 10000"/>
                  <a:gd name="connsiteX73" fmla="*/ 0 w 10000"/>
                  <a:gd name="connsiteY73" fmla="*/ 3323 h 10000"/>
                  <a:gd name="connsiteX74" fmla="*/ 8 w 10000"/>
                  <a:gd name="connsiteY74" fmla="*/ 3377 h 10000"/>
                  <a:gd name="connsiteX75" fmla="*/ 29 w 10000"/>
                  <a:gd name="connsiteY75" fmla="*/ 3415 h 10000"/>
                  <a:gd name="connsiteX76" fmla="*/ 61 w 10000"/>
                  <a:gd name="connsiteY76" fmla="*/ 3453 h 10000"/>
                  <a:gd name="connsiteX77" fmla="*/ 61 w 10000"/>
                  <a:gd name="connsiteY77" fmla="*/ 3453 h 10000"/>
                  <a:gd name="connsiteX78" fmla="*/ 171 w 10000"/>
                  <a:gd name="connsiteY78" fmla="*/ 3697 h 10000"/>
                  <a:gd name="connsiteX79" fmla="*/ 273 w 10000"/>
                  <a:gd name="connsiteY79" fmla="*/ 3942 h 10000"/>
                  <a:gd name="connsiteX80" fmla="*/ 363 w 10000"/>
                  <a:gd name="connsiteY80" fmla="*/ 4225 h 10000"/>
                  <a:gd name="connsiteX81" fmla="*/ 444 w 10000"/>
                  <a:gd name="connsiteY81" fmla="*/ 4507 h 10000"/>
                  <a:gd name="connsiteX82" fmla="*/ 513 w 10000"/>
                  <a:gd name="connsiteY82" fmla="*/ 4790 h 10000"/>
                  <a:gd name="connsiteX83" fmla="*/ 574 w 10000"/>
                  <a:gd name="connsiteY83" fmla="*/ 5111 h 10000"/>
                  <a:gd name="connsiteX84" fmla="*/ 615 w 10000"/>
                  <a:gd name="connsiteY84" fmla="*/ 5416 h 10000"/>
                  <a:gd name="connsiteX85" fmla="*/ 652 w 10000"/>
                  <a:gd name="connsiteY85" fmla="*/ 5752 h 10000"/>
                  <a:gd name="connsiteX86" fmla="*/ 684 w 10000"/>
                  <a:gd name="connsiteY86" fmla="*/ 6073 h 10000"/>
                  <a:gd name="connsiteX87" fmla="*/ 705 w 10000"/>
                  <a:gd name="connsiteY87" fmla="*/ 6394 h 10000"/>
                  <a:gd name="connsiteX88" fmla="*/ 713 w 10000"/>
                  <a:gd name="connsiteY88" fmla="*/ 6730 h 10000"/>
                  <a:gd name="connsiteX89" fmla="*/ 713 w 10000"/>
                  <a:gd name="connsiteY89" fmla="*/ 7051 h 10000"/>
                  <a:gd name="connsiteX90" fmla="*/ 705 w 10000"/>
                  <a:gd name="connsiteY90" fmla="*/ 7372 h 10000"/>
                  <a:gd name="connsiteX91" fmla="*/ 684 w 10000"/>
                  <a:gd name="connsiteY91" fmla="*/ 7693 h 10000"/>
                  <a:gd name="connsiteX92" fmla="*/ 664 w 10000"/>
                  <a:gd name="connsiteY92" fmla="*/ 8014 h 10000"/>
                  <a:gd name="connsiteX93" fmla="*/ 631 w 10000"/>
                  <a:gd name="connsiteY93" fmla="*/ 8319 h 10000"/>
                  <a:gd name="connsiteX94" fmla="*/ 631 w 10000"/>
                  <a:gd name="connsiteY94" fmla="*/ 8319 h 10000"/>
                  <a:gd name="connsiteX95" fmla="*/ 623 w 10000"/>
                  <a:gd name="connsiteY95" fmla="*/ 8373 h 10000"/>
                  <a:gd name="connsiteX96" fmla="*/ 631 w 10000"/>
                  <a:gd name="connsiteY96" fmla="*/ 8434 h 10000"/>
                  <a:gd name="connsiteX97" fmla="*/ 644 w 10000"/>
                  <a:gd name="connsiteY97" fmla="*/ 8487 h 10000"/>
                  <a:gd name="connsiteX98" fmla="*/ 652 w 10000"/>
                  <a:gd name="connsiteY98" fmla="*/ 8526 h 10000"/>
                  <a:gd name="connsiteX99" fmla="*/ 652 w 10000"/>
                  <a:gd name="connsiteY99" fmla="*/ 8526 h 10000"/>
                  <a:gd name="connsiteX100" fmla="*/ 672 w 10000"/>
                  <a:gd name="connsiteY100" fmla="*/ 8564 h 10000"/>
                  <a:gd name="connsiteX101" fmla="*/ 692 w 10000"/>
                  <a:gd name="connsiteY101" fmla="*/ 8602 h 10000"/>
                  <a:gd name="connsiteX102" fmla="*/ 725 w 10000"/>
                  <a:gd name="connsiteY102" fmla="*/ 8617 h 10000"/>
                  <a:gd name="connsiteX103" fmla="*/ 766 w 10000"/>
                  <a:gd name="connsiteY103" fmla="*/ 8617 h 10000"/>
                  <a:gd name="connsiteX104" fmla="*/ 766 w 10000"/>
                  <a:gd name="connsiteY104" fmla="*/ 8617 h 10000"/>
                  <a:gd name="connsiteX105" fmla="*/ 1519 w 10000"/>
                  <a:gd name="connsiteY105" fmla="*/ 8541 h 10000"/>
                  <a:gd name="connsiteX106" fmla="*/ 2273 w 10000"/>
                  <a:gd name="connsiteY106" fmla="*/ 8434 h 10000"/>
                  <a:gd name="connsiteX107" fmla="*/ 3039 w 10000"/>
                  <a:gd name="connsiteY107" fmla="*/ 8296 h 10000"/>
                  <a:gd name="connsiteX108" fmla="*/ 3792 w 10000"/>
                  <a:gd name="connsiteY108" fmla="*/ 8151 h 10000"/>
                  <a:gd name="connsiteX109" fmla="*/ 4546 w 10000"/>
                  <a:gd name="connsiteY109" fmla="*/ 8014 h 10000"/>
                  <a:gd name="connsiteX110" fmla="*/ 5312 w 10000"/>
                  <a:gd name="connsiteY110" fmla="*/ 7884 h 10000"/>
                  <a:gd name="connsiteX111" fmla="*/ 6065 w 10000"/>
                  <a:gd name="connsiteY111" fmla="*/ 7769 h 10000"/>
                  <a:gd name="connsiteX112" fmla="*/ 6823 w 10000"/>
                  <a:gd name="connsiteY112" fmla="*/ 7678 h 10000"/>
                  <a:gd name="connsiteX113" fmla="*/ 6823 w 10000"/>
                  <a:gd name="connsiteY113" fmla="*/ 7678 h 10000"/>
                  <a:gd name="connsiteX114" fmla="*/ 6872 w 10000"/>
                  <a:gd name="connsiteY114" fmla="*/ 9786 h 10000"/>
                  <a:gd name="connsiteX115" fmla="*/ 6872 w 10000"/>
                  <a:gd name="connsiteY115" fmla="*/ 9786 h 10000"/>
                  <a:gd name="connsiteX116" fmla="*/ 6872 w 10000"/>
                  <a:gd name="connsiteY116" fmla="*/ 9847 h 10000"/>
                  <a:gd name="connsiteX117" fmla="*/ 6892 w 10000"/>
                  <a:gd name="connsiteY117" fmla="*/ 9901 h 10000"/>
                  <a:gd name="connsiteX118" fmla="*/ 6912 w 10000"/>
                  <a:gd name="connsiteY118" fmla="*/ 9939 h 10000"/>
                  <a:gd name="connsiteX119" fmla="*/ 6933 w 10000"/>
                  <a:gd name="connsiteY119" fmla="*/ 9977 h 10000"/>
                  <a:gd name="connsiteX120" fmla="*/ 6961 w 10000"/>
                  <a:gd name="connsiteY120" fmla="*/ 10000 h 10000"/>
                  <a:gd name="connsiteX121" fmla="*/ 6994 w 10000"/>
                  <a:gd name="connsiteY121" fmla="*/ 10000 h 10000"/>
                  <a:gd name="connsiteX122" fmla="*/ 7043 w 10000"/>
                  <a:gd name="connsiteY122" fmla="*/ 10000 h 10000"/>
                  <a:gd name="connsiteX123" fmla="*/ 7043 w 10000"/>
                  <a:gd name="connsiteY123"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2143 w 10000"/>
                  <a:gd name="connsiteY57" fmla="*/ 3170 h 10000"/>
                  <a:gd name="connsiteX58" fmla="*/ 1739 w 10000"/>
                  <a:gd name="connsiteY58" fmla="*/ 3186 h 10000"/>
                  <a:gd name="connsiteX59" fmla="*/ 957 w 10000"/>
                  <a:gd name="connsiteY59" fmla="*/ 3132 h 10000"/>
                  <a:gd name="connsiteX60" fmla="*/ 562 w 10000"/>
                  <a:gd name="connsiteY60" fmla="*/ 3071 h 10000"/>
                  <a:gd name="connsiteX61" fmla="*/ 171 w 10000"/>
                  <a:gd name="connsiteY61" fmla="*/ 3018 h 10000"/>
                  <a:gd name="connsiteX62" fmla="*/ 171 w 10000"/>
                  <a:gd name="connsiteY62" fmla="*/ 3018 h 10000"/>
                  <a:gd name="connsiteX63" fmla="*/ 138 w 10000"/>
                  <a:gd name="connsiteY63" fmla="*/ 3002 h 10000"/>
                  <a:gd name="connsiteX64" fmla="*/ 110 w 10000"/>
                  <a:gd name="connsiteY64" fmla="*/ 3002 h 10000"/>
                  <a:gd name="connsiteX65" fmla="*/ 81 w 10000"/>
                  <a:gd name="connsiteY65" fmla="*/ 3018 h 10000"/>
                  <a:gd name="connsiteX66" fmla="*/ 61 w 10000"/>
                  <a:gd name="connsiteY66" fmla="*/ 3056 h 10000"/>
                  <a:gd name="connsiteX67" fmla="*/ 29 w 10000"/>
                  <a:gd name="connsiteY67" fmla="*/ 3094 h 10000"/>
                  <a:gd name="connsiteX68" fmla="*/ 20 w 10000"/>
                  <a:gd name="connsiteY68" fmla="*/ 3132 h 10000"/>
                  <a:gd name="connsiteX69" fmla="*/ 8 w 10000"/>
                  <a:gd name="connsiteY69" fmla="*/ 3186 h 10000"/>
                  <a:gd name="connsiteX70" fmla="*/ 0 w 10000"/>
                  <a:gd name="connsiteY70" fmla="*/ 3247 h 10000"/>
                  <a:gd name="connsiteX71" fmla="*/ 0 w 10000"/>
                  <a:gd name="connsiteY71" fmla="*/ 3247 h 10000"/>
                  <a:gd name="connsiteX72" fmla="*/ 0 w 10000"/>
                  <a:gd name="connsiteY72" fmla="*/ 3323 h 10000"/>
                  <a:gd name="connsiteX73" fmla="*/ 8 w 10000"/>
                  <a:gd name="connsiteY73" fmla="*/ 3377 h 10000"/>
                  <a:gd name="connsiteX74" fmla="*/ 29 w 10000"/>
                  <a:gd name="connsiteY74" fmla="*/ 3415 h 10000"/>
                  <a:gd name="connsiteX75" fmla="*/ 61 w 10000"/>
                  <a:gd name="connsiteY75" fmla="*/ 3453 h 10000"/>
                  <a:gd name="connsiteX76" fmla="*/ 61 w 10000"/>
                  <a:gd name="connsiteY76" fmla="*/ 3453 h 10000"/>
                  <a:gd name="connsiteX77" fmla="*/ 171 w 10000"/>
                  <a:gd name="connsiteY77" fmla="*/ 3697 h 10000"/>
                  <a:gd name="connsiteX78" fmla="*/ 273 w 10000"/>
                  <a:gd name="connsiteY78" fmla="*/ 3942 h 10000"/>
                  <a:gd name="connsiteX79" fmla="*/ 363 w 10000"/>
                  <a:gd name="connsiteY79" fmla="*/ 4225 h 10000"/>
                  <a:gd name="connsiteX80" fmla="*/ 444 w 10000"/>
                  <a:gd name="connsiteY80" fmla="*/ 4507 h 10000"/>
                  <a:gd name="connsiteX81" fmla="*/ 513 w 10000"/>
                  <a:gd name="connsiteY81" fmla="*/ 4790 h 10000"/>
                  <a:gd name="connsiteX82" fmla="*/ 574 w 10000"/>
                  <a:gd name="connsiteY82" fmla="*/ 5111 h 10000"/>
                  <a:gd name="connsiteX83" fmla="*/ 615 w 10000"/>
                  <a:gd name="connsiteY83" fmla="*/ 5416 h 10000"/>
                  <a:gd name="connsiteX84" fmla="*/ 652 w 10000"/>
                  <a:gd name="connsiteY84" fmla="*/ 5752 h 10000"/>
                  <a:gd name="connsiteX85" fmla="*/ 684 w 10000"/>
                  <a:gd name="connsiteY85" fmla="*/ 6073 h 10000"/>
                  <a:gd name="connsiteX86" fmla="*/ 705 w 10000"/>
                  <a:gd name="connsiteY86" fmla="*/ 6394 h 10000"/>
                  <a:gd name="connsiteX87" fmla="*/ 713 w 10000"/>
                  <a:gd name="connsiteY87" fmla="*/ 6730 h 10000"/>
                  <a:gd name="connsiteX88" fmla="*/ 713 w 10000"/>
                  <a:gd name="connsiteY88" fmla="*/ 7051 h 10000"/>
                  <a:gd name="connsiteX89" fmla="*/ 705 w 10000"/>
                  <a:gd name="connsiteY89" fmla="*/ 7372 h 10000"/>
                  <a:gd name="connsiteX90" fmla="*/ 684 w 10000"/>
                  <a:gd name="connsiteY90" fmla="*/ 7693 h 10000"/>
                  <a:gd name="connsiteX91" fmla="*/ 664 w 10000"/>
                  <a:gd name="connsiteY91" fmla="*/ 8014 h 10000"/>
                  <a:gd name="connsiteX92" fmla="*/ 631 w 10000"/>
                  <a:gd name="connsiteY92" fmla="*/ 8319 h 10000"/>
                  <a:gd name="connsiteX93" fmla="*/ 631 w 10000"/>
                  <a:gd name="connsiteY93" fmla="*/ 8319 h 10000"/>
                  <a:gd name="connsiteX94" fmla="*/ 623 w 10000"/>
                  <a:gd name="connsiteY94" fmla="*/ 8373 h 10000"/>
                  <a:gd name="connsiteX95" fmla="*/ 631 w 10000"/>
                  <a:gd name="connsiteY95" fmla="*/ 8434 h 10000"/>
                  <a:gd name="connsiteX96" fmla="*/ 644 w 10000"/>
                  <a:gd name="connsiteY96" fmla="*/ 8487 h 10000"/>
                  <a:gd name="connsiteX97" fmla="*/ 652 w 10000"/>
                  <a:gd name="connsiteY97" fmla="*/ 8526 h 10000"/>
                  <a:gd name="connsiteX98" fmla="*/ 652 w 10000"/>
                  <a:gd name="connsiteY98" fmla="*/ 8526 h 10000"/>
                  <a:gd name="connsiteX99" fmla="*/ 672 w 10000"/>
                  <a:gd name="connsiteY99" fmla="*/ 8564 h 10000"/>
                  <a:gd name="connsiteX100" fmla="*/ 692 w 10000"/>
                  <a:gd name="connsiteY100" fmla="*/ 8602 h 10000"/>
                  <a:gd name="connsiteX101" fmla="*/ 725 w 10000"/>
                  <a:gd name="connsiteY101" fmla="*/ 8617 h 10000"/>
                  <a:gd name="connsiteX102" fmla="*/ 766 w 10000"/>
                  <a:gd name="connsiteY102" fmla="*/ 8617 h 10000"/>
                  <a:gd name="connsiteX103" fmla="*/ 766 w 10000"/>
                  <a:gd name="connsiteY103" fmla="*/ 8617 h 10000"/>
                  <a:gd name="connsiteX104" fmla="*/ 1519 w 10000"/>
                  <a:gd name="connsiteY104" fmla="*/ 8541 h 10000"/>
                  <a:gd name="connsiteX105" fmla="*/ 2273 w 10000"/>
                  <a:gd name="connsiteY105" fmla="*/ 8434 h 10000"/>
                  <a:gd name="connsiteX106" fmla="*/ 3039 w 10000"/>
                  <a:gd name="connsiteY106" fmla="*/ 8296 h 10000"/>
                  <a:gd name="connsiteX107" fmla="*/ 3792 w 10000"/>
                  <a:gd name="connsiteY107" fmla="*/ 8151 h 10000"/>
                  <a:gd name="connsiteX108" fmla="*/ 4546 w 10000"/>
                  <a:gd name="connsiteY108" fmla="*/ 8014 h 10000"/>
                  <a:gd name="connsiteX109" fmla="*/ 5312 w 10000"/>
                  <a:gd name="connsiteY109" fmla="*/ 7884 h 10000"/>
                  <a:gd name="connsiteX110" fmla="*/ 6065 w 10000"/>
                  <a:gd name="connsiteY110" fmla="*/ 7769 h 10000"/>
                  <a:gd name="connsiteX111" fmla="*/ 6823 w 10000"/>
                  <a:gd name="connsiteY111" fmla="*/ 7678 h 10000"/>
                  <a:gd name="connsiteX112" fmla="*/ 6823 w 10000"/>
                  <a:gd name="connsiteY112" fmla="*/ 7678 h 10000"/>
                  <a:gd name="connsiteX113" fmla="*/ 6872 w 10000"/>
                  <a:gd name="connsiteY113" fmla="*/ 9786 h 10000"/>
                  <a:gd name="connsiteX114" fmla="*/ 6872 w 10000"/>
                  <a:gd name="connsiteY114" fmla="*/ 9786 h 10000"/>
                  <a:gd name="connsiteX115" fmla="*/ 6872 w 10000"/>
                  <a:gd name="connsiteY115" fmla="*/ 9847 h 10000"/>
                  <a:gd name="connsiteX116" fmla="*/ 6892 w 10000"/>
                  <a:gd name="connsiteY116" fmla="*/ 9901 h 10000"/>
                  <a:gd name="connsiteX117" fmla="*/ 6912 w 10000"/>
                  <a:gd name="connsiteY117" fmla="*/ 9939 h 10000"/>
                  <a:gd name="connsiteX118" fmla="*/ 6933 w 10000"/>
                  <a:gd name="connsiteY118" fmla="*/ 9977 h 10000"/>
                  <a:gd name="connsiteX119" fmla="*/ 6961 w 10000"/>
                  <a:gd name="connsiteY119" fmla="*/ 10000 h 10000"/>
                  <a:gd name="connsiteX120" fmla="*/ 6994 w 10000"/>
                  <a:gd name="connsiteY120" fmla="*/ 10000 h 10000"/>
                  <a:gd name="connsiteX121" fmla="*/ 7043 w 10000"/>
                  <a:gd name="connsiteY121" fmla="*/ 10000 h 10000"/>
                  <a:gd name="connsiteX122" fmla="*/ 7043 w 10000"/>
                  <a:gd name="connsiteY122"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1739 w 10000"/>
                  <a:gd name="connsiteY57" fmla="*/ 3186 h 10000"/>
                  <a:gd name="connsiteX58" fmla="*/ 957 w 10000"/>
                  <a:gd name="connsiteY58" fmla="*/ 3132 h 10000"/>
                  <a:gd name="connsiteX59" fmla="*/ 562 w 10000"/>
                  <a:gd name="connsiteY59" fmla="*/ 3071 h 10000"/>
                  <a:gd name="connsiteX60" fmla="*/ 171 w 10000"/>
                  <a:gd name="connsiteY60" fmla="*/ 3018 h 10000"/>
                  <a:gd name="connsiteX61" fmla="*/ 171 w 10000"/>
                  <a:gd name="connsiteY61" fmla="*/ 3018 h 10000"/>
                  <a:gd name="connsiteX62" fmla="*/ 138 w 10000"/>
                  <a:gd name="connsiteY62" fmla="*/ 3002 h 10000"/>
                  <a:gd name="connsiteX63" fmla="*/ 110 w 10000"/>
                  <a:gd name="connsiteY63" fmla="*/ 3002 h 10000"/>
                  <a:gd name="connsiteX64" fmla="*/ 81 w 10000"/>
                  <a:gd name="connsiteY64" fmla="*/ 3018 h 10000"/>
                  <a:gd name="connsiteX65" fmla="*/ 61 w 10000"/>
                  <a:gd name="connsiteY65" fmla="*/ 3056 h 10000"/>
                  <a:gd name="connsiteX66" fmla="*/ 29 w 10000"/>
                  <a:gd name="connsiteY66" fmla="*/ 3094 h 10000"/>
                  <a:gd name="connsiteX67" fmla="*/ 20 w 10000"/>
                  <a:gd name="connsiteY67" fmla="*/ 3132 h 10000"/>
                  <a:gd name="connsiteX68" fmla="*/ 8 w 10000"/>
                  <a:gd name="connsiteY68" fmla="*/ 3186 h 10000"/>
                  <a:gd name="connsiteX69" fmla="*/ 0 w 10000"/>
                  <a:gd name="connsiteY69" fmla="*/ 3247 h 10000"/>
                  <a:gd name="connsiteX70" fmla="*/ 0 w 10000"/>
                  <a:gd name="connsiteY70" fmla="*/ 3247 h 10000"/>
                  <a:gd name="connsiteX71" fmla="*/ 0 w 10000"/>
                  <a:gd name="connsiteY71" fmla="*/ 3323 h 10000"/>
                  <a:gd name="connsiteX72" fmla="*/ 8 w 10000"/>
                  <a:gd name="connsiteY72" fmla="*/ 3377 h 10000"/>
                  <a:gd name="connsiteX73" fmla="*/ 29 w 10000"/>
                  <a:gd name="connsiteY73" fmla="*/ 3415 h 10000"/>
                  <a:gd name="connsiteX74" fmla="*/ 61 w 10000"/>
                  <a:gd name="connsiteY74" fmla="*/ 3453 h 10000"/>
                  <a:gd name="connsiteX75" fmla="*/ 61 w 10000"/>
                  <a:gd name="connsiteY75" fmla="*/ 3453 h 10000"/>
                  <a:gd name="connsiteX76" fmla="*/ 171 w 10000"/>
                  <a:gd name="connsiteY76" fmla="*/ 3697 h 10000"/>
                  <a:gd name="connsiteX77" fmla="*/ 273 w 10000"/>
                  <a:gd name="connsiteY77" fmla="*/ 3942 h 10000"/>
                  <a:gd name="connsiteX78" fmla="*/ 363 w 10000"/>
                  <a:gd name="connsiteY78" fmla="*/ 4225 h 10000"/>
                  <a:gd name="connsiteX79" fmla="*/ 444 w 10000"/>
                  <a:gd name="connsiteY79" fmla="*/ 4507 h 10000"/>
                  <a:gd name="connsiteX80" fmla="*/ 513 w 10000"/>
                  <a:gd name="connsiteY80" fmla="*/ 4790 h 10000"/>
                  <a:gd name="connsiteX81" fmla="*/ 574 w 10000"/>
                  <a:gd name="connsiteY81" fmla="*/ 5111 h 10000"/>
                  <a:gd name="connsiteX82" fmla="*/ 615 w 10000"/>
                  <a:gd name="connsiteY82" fmla="*/ 5416 h 10000"/>
                  <a:gd name="connsiteX83" fmla="*/ 652 w 10000"/>
                  <a:gd name="connsiteY83" fmla="*/ 5752 h 10000"/>
                  <a:gd name="connsiteX84" fmla="*/ 684 w 10000"/>
                  <a:gd name="connsiteY84" fmla="*/ 6073 h 10000"/>
                  <a:gd name="connsiteX85" fmla="*/ 705 w 10000"/>
                  <a:gd name="connsiteY85" fmla="*/ 6394 h 10000"/>
                  <a:gd name="connsiteX86" fmla="*/ 713 w 10000"/>
                  <a:gd name="connsiteY86" fmla="*/ 6730 h 10000"/>
                  <a:gd name="connsiteX87" fmla="*/ 713 w 10000"/>
                  <a:gd name="connsiteY87" fmla="*/ 7051 h 10000"/>
                  <a:gd name="connsiteX88" fmla="*/ 705 w 10000"/>
                  <a:gd name="connsiteY88" fmla="*/ 7372 h 10000"/>
                  <a:gd name="connsiteX89" fmla="*/ 684 w 10000"/>
                  <a:gd name="connsiteY89" fmla="*/ 7693 h 10000"/>
                  <a:gd name="connsiteX90" fmla="*/ 664 w 10000"/>
                  <a:gd name="connsiteY90" fmla="*/ 8014 h 10000"/>
                  <a:gd name="connsiteX91" fmla="*/ 631 w 10000"/>
                  <a:gd name="connsiteY91" fmla="*/ 8319 h 10000"/>
                  <a:gd name="connsiteX92" fmla="*/ 631 w 10000"/>
                  <a:gd name="connsiteY92" fmla="*/ 8319 h 10000"/>
                  <a:gd name="connsiteX93" fmla="*/ 623 w 10000"/>
                  <a:gd name="connsiteY93" fmla="*/ 8373 h 10000"/>
                  <a:gd name="connsiteX94" fmla="*/ 631 w 10000"/>
                  <a:gd name="connsiteY94" fmla="*/ 8434 h 10000"/>
                  <a:gd name="connsiteX95" fmla="*/ 644 w 10000"/>
                  <a:gd name="connsiteY95" fmla="*/ 8487 h 10000"/>
                  <a:gd name="connsiteX96" fmla="*/ 652 w 10000"/>
                  <a:gd name="connsiteY96" fmla="*/ 8526 h 10000"/>
                  <a:gd name="connsiteX97" fmla="*/ 652 w 10000"/>
                  <a:gd name="connsiteY97" fmla="*/ 8526 h 10000"/>
                  <a:gd name="connsiteX98" fmla="*/ 672 w 10000"/>
                  <a:gd name="connsiteY98" fmla="*/ 8564 h 10000"/>
                  <a:gd name="connsiteX99" fmla="*/ 692 w 10000"/>
                  <a:gd name="connsiteY99" fmla="*/ 8602 h 10000"/>
                  <a:gd name="connsiteX100" fmla="*/ 725 w 10000"/>
                  <a:gd name="connsiteY100" fmla="*/ 8617 h 10000"/>
                  <a:gd name="connsiteX101" fmla="*/ 766 w 10000"/>
                  <a:gd name="connsiteY101" fmla="*/ 8617 h 10000"/>
                  <a:gd name="connsiteX102" fmla="*/ 766 w 10000"/>
                  <a:gd name="connsiteY102" fmla="*/ 8617 h 10000"/>
                  <a:gd name="connsiteX103" fmla="*/ 1519 w 10000"/>
                  <a:gd name="connsiteY103" fmla="*/ 8541 h 10000"/>
                  <a:gd name="connsiteX104" fmla="*/ 2273 w 10000"/>
                  <a:gd name="connsiteY104" fmla="*/ 8434 h 10000"/>
                  <a:gd name="connsiteX105" fmla="*/ 3039 w 10000"/>
                  <a:gd name="connsiteY105" fmla="*/ 8296 h 10000"/>
                  <a:gd name="connsiteX106" fmla="*/ 3792 w 10000"/>
                  <a:gd name="connsiteY106" fmla="*/ 8151 h 10000"/>
                  <a:gd name="connsiteX107" fmla="*/ 4546 w 10000"/>
                  <a:gd name="connsiteY107" fmla="*/ 8014 h 10000"/>
                  <a:gd name="connsiteX108" fmla="*/ 5312 w 10000"/>
                  <a:gd name="connsiteY108" fmla="*/ 7884 h 10000"/>
                  <a:gd name="connsiteX109" fmla="*/ 6065 w 10000"/>
                  <a:gd name="connsiteY109" fmla="*/ 7769 h 10000"/>
                  <a:gd name="connsiteX110" fmla="*/ 6823 w 10000"/>
                  <a:gd name="connsiteY110" fmla="*/ 7678 h 10000"/>
                  <a:gd name="connsiteX111" fmla="*/ 6823 w 10000"/>
                  <a:gd name="connsiteY111" fmla="*/ 7678 h 10000"/>
                  <a:gd name="connsiteX112" fmla="*/ 6872 w 10000"/>
                  <a:gd name="connsiteY112" fmla="*/ 9786 h 10000"/>
                  <a:gd name="connsiteX113" fmla="*/ 6872 w 10000"/>
                  <a:gd name="connsiteY113" fmla="*/ 9786 h 10000"/>
                  <a:gd name="connsiteX114" fmla="*/ 6872 w 10000"/>
                  <a:gd name="connsiteY114" fmla="*/ 9847 h 10000"/>
                  <a:gd name="connsiteX115" fmla="*/ 6892 w 10000"/>
                  <a:gd name="connsiteY115" fmla="*/ 9901 h 10000"/>
                  <a:gd name="connsiteX116" fmla="*/ 6912 w 10000"/>
                  <a:gd name="connsiteY116" fmla="*/ 9939 h 10000"/>
                  <a:gd name="connsiteX117" fmla="*/ 6933 w 10000"/>
                  <a:gd name="connsiteY117" fmla="*/ 9977 h 10000"/>
                  <a:gd name="connsiteX118" fmla="*/ 6961 w 10000"/>
                  <a:gd name="connsiteY118" fmla="*/ 10000 h 10000"/>
                  <a:gd name="connsiteX119" fmla="*/ 6994 w 10000"/>
                  <a:gd name="connsiteY119" fmla="*/ 10000 h 10000"/>
                  <a:gd name="connsiteX120" fmla="*/ 7043 w 10000"/>
                  <a:gd name="connsiteY120" fmla="*/ 10000 h 10000"/>
                  <a:gd name="connsiteX121" fmla="*/ 7043 w 10000"/>
                  <a:gd name="connsiteY121"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1763 w 10000"/>
                  <a:gd name="connsiteY57" fmla="*/ 3354 h 10000"/>
                  <a:gd name="connsiteX58" fmla="*/ 957 w 10000"/>
                  <a:gd name="connsiteY58" fmla="*/ 3132 h 10000"/>
                  <a:gd name="connsiteX59" fmla="*/ 562 w 10000"/>
                  <a:gd name="connsiteY59" fmla="*/ 3071 h 10000"/>
                  <a:gd name="connsiteX60" fmla="*/ 171 w 10000"/>
                  <a:gd name="connsiteY60" fmla="*/ 3018 h 10000"/>
                  <a:gd name="connsiteX61" fmla="*/ 171 w 10000"/>
                  <a:gd name="connsiteY61" fmla="*/ 3018 h 10000"/>
                  <a:gd name="connsiteX62" fmla="*/ 138 w 10000"/>
                  <a:gd name="connsiteY62" fmla="*/ 3002 h 10000"/>
                  <a:gd name="connsiteX63" fmla="*/ 110 w 10000"/>
                  <a:gd name="connsiteY63" fmla="*/ 3002 h 10000"/>
                  <a:gd name="connsiteX64" fmla="*/ 81 w 10000"/>
                  <a:gd name="connsiteY64" fmla="*/ 3018 h 10000"/>
                  <a:gd name="connsiteX65" fmla="*/ 61 w 10000"/>
                  <a:gd name="connsiteY65" fmla="*/ 3056 h 10000"/>
                  <a:gd name="connsiteX66" fmla="*/ 29 w 10000"/>
                  <a:gd name="connsiteY66" fmla="*/ 3094 h 10000"/>
                  <a:gd name="connsiteX67" fmla="*/ 20 w 10000"/>
                  <a:gd name="connsiteY67" fmla="*/ 3132 h 10000"/>
                  <a:gd name="connsiteX68" fmla="*/ 8 w 10000"/>
                  <a:gd name="connsiteY68" fmla="*/ 3186 h 10000"/>
                  <a:gd name="connsiteX69" fmla="*/ 0 w 10000"/>
                  <a:gd name="connsiteY69" fmla="*/ 3247 h 10000"/>
                  <a:gd name="connsiteX70" fmla="*/ 0 w 10000"/>
                  <a:gd name="connsiteY70" fmla="*/ 3247 h 10000"/>
                  <a:gd name="connsiteX71" fmla="*/ 0 w 10000"/>
                  <a:gd name="connsiteY71" fmla="*/ 3323 h 10000"/>
                  <a:gd name="connsiteX72" fmla="*/ 8 w 10000"/>
                  <a:gd name="connsiteY72" fmla="*/ 3377 h 10000"/>
                  <a:gd name="connsiteX73" fmla="*/ 29 w 10000"/>
                  <a:gd name="connsiteY73" fmla="*/ 3415 h 10000"/>
                  <a:gd name="connsiteX74" fmla="*/ 61 w 10000"/>
                  <a:gd name="connsiteY74" fmla="*/ 3453 h 10000"/>
                  <a:gd name="connsiteX75" fmla="*/ 61 w 10000"/>
                  <a:gd name="connsiteY75" fmla="*/ 3453 h 10000"/>
                  <a:gd name="connsiteX76" fmla="*/ 171 w 10000"/>
                  <a:gd name="connsiteY76" fmla="*/ 3697 h 10000"/>
                  <a:gd name="connsiteX77" fmla="*/ 273 w 10000"/>
                  <a:gd name="connsiteY77" fmla="*/ 3942 h 10000"/>
                  <a:gd name="connsiteX78" fmla="*/ 363 w 10000"/>
                  <a:gd name="connsiteY78" fmla="*/ 4225 h 10000"/>
                  <a:gd name="connsiteX79" fmla="*/ 444 w 10000"/>
                  <a:gd name="connsiteY79" fmla="*/ 4507 h 10000"/>
                  <a:gd name="connsiteX80" fmla="*/ 513 w 10000"/>
                  <a:gd name="connsiteY80" fmla="*/ 4790 h 10000"/>
                  <a:gd name="connsiteX81" fmla="*/ 574 w 10000"/>
                  <a:gd name="connsiteY81" fmla="*/ 5111 h 10000"/>
                  <a:gd name="connsiteX82" fmla="*/ 615 w 10000"/>
                  <a:gd name="connsiteY82" fmla="*/ 5416 h 10000"/>
                  <a:gd name="connsiteX83" fmla="*/ 652 w 10000"/>
                  <a:gd name="connsiteY83" fmla="*/ 5752 h 10000"/>
                  <a:gd name="connsiteX84" fmla="*/ 684 w 10000"/>
                  <a:gd name="connsiteY84" fmla="*/ 6073 h 10000"/>
                  <a:gd name="connsiteX85" fmla="*/ 705 w 10000"/>
                  <a:gd name="connsiteY85" fmla="*/ 6394 h 10000"/>
                  <a:gd name="connsiteX86" fmla="*/ 713 w 10000"/>
                  <a:gd name="connsiteY86" fmla="*/ 6730 h 10000"/>
                  <a:gd name="connsiteX87" fmla="*/ 713 w 10000"/>
                  <a:gd name="connsiteY87" fmla="*/ 7051 h 10000"/>
                  <a:gd name="connsiteX88" fmla="*/ 705 w 10000"/>
                  <a:gd name="connsiteY88" fmla="*/ 7372 h 10000"/>
                  <a:gd name="connsiteX89" fmla="*/ 684 w 10000"/>
                  <a:gd name="connsiteY89" fmla="*/ 7693 h 10000"/>
                  <a:gd name="connsiteX90" fmla="*/ 664 w 10000"/>
                  <a:gd name="connsiteY90" fmla="*/ 8014 h 10000"/>
                  <a:gd name="connsiteX91" fmla="*/ 631 w 10000"/>
                  <a:gd name="connsiteY91" fmla="*/ 8319 h 10000"/>
                  <a:gd name="connsiteX92" fmla="*/ 631 w 10000"/>
                  <a:gd name="connsiteY92" fmla="*/ 8319 h 10000"/>
                  <a:gd name="connsiteX93" fmla="*/ 623 w 10000"/>
                  <a:gd name="connsiteY93" fmla="*/ 8373 h 10000"/>
                  <a:gd name="connsiteX94" fmla="*/ 631 w 10000"/>
                  <a:gd name="connsiteY94" fmla="*/ 8434 h 10000"/>
                  <a:gd name="connsiteX95" fmla="*/ 644 w 10000"/>
                  <a:gd name="connsiteY95" fmla="*/ 8487 h 10000"/>
                  <a:gd name="connsiteX96" fmla="*/ 652 w 10000"/>
                  <a:gd name="connsiteY96" fmla="*/ 8526 h 10000"/>
                  <a:gd name="connsiteX97" fmla="*/ 652 w 10000"/>
                  <a:gd name="connsiteY97" fmla="*/ 8526 h 10000"/>
                  <a:gd name="connsiteX98" fmla="*/ 672 w 10000"/>
                  <a:gd name="connsiteY98" fmla="*/ 8564 h 10000"/>
                  <a:gd name="connsiteX99" fmla="*/ 692 w 10000"/>
                  <a:gd name="connsiteY99" fmla="*/ 8602 h 10000"/>
                  <a:gd name="connsiteX100" fmla="*/ 725 w 10000"/>
                  <a:gd name="connsiteY100" fmla="*/ 8617 h 10000"/>
                  <a:gd name="connsiteX101" fmla="*/ 766 w 10000"/>
                  <a:gd name="connsiteY101" fmla="*/ 8617 h 10000"/>
                  <a:gd name="connsiteX102" fmla="*/ 766 w 10000"/>
                  <a:gd name="connsiteY102" fmla="*/ 8617 h 10000"/>
                  <a:gd name="connsiteX103" fmla="*/ 1519 w 10000"/>
                  <a:gd name="connsiteY103" fmla="*/ 8541 h 10000"/>
                  <a:gd name="connsiteX104" fmla="*/ 2273 w 10000"/>
                  <a:gd name="connsiteY104" fmla="*/ 8434 h 10000"/>
                  <a:gd name="connsiteX105" fmla="*/ 3039 w 10000"/>
                  <a:gd name="connsiteY105" fmla="*/ 8296 h 10000"/>
                  <a:gd name="connsiteX106" fmla="*/ 3792 w 10000"/>
                  <a:gd name="connsiteY106" fmla="*/ 8151 h 10000"/>
                  <a:gd name="connsiteX107" fmla="*/ 4546 w 10000"/>
                  <a:gd name="connsiteY107" fmla="*/ 8014 h 10000"/>
                  <a:gd name="connsiteX108" fmla="*/ 5312 w 10000"/>
                  <a:gd name="connsiteY108" fmla="*/ 7884 h 10000"/>
                  <a:gd name="connsiteX109" fmla="*/ 6065 w 10000"/>
                  <a:gd name="connsiteY109" fmla="*/ 7769 h 10000"/>
                  <a:gd name="connsiteX110" fmla="*/ 6823 w 10000"/>
                  <a:gd name="connsiteY110" fmla="*/ 7678 h 10000"/>
                  <a:gd name="connsiteX111" fmla="*/ 6823 w 10000"/>
                  <a:gd name="connsiteY111" fmla="*/ 7678 h 10000"/>
                  <a:gd name="connsiteX112" fmla="*/ 6872 w 10000"/>
                  <a:gd name="connsiteY112" fmla="*/ 9786 h 10000"/>
                  <a:gd name="connsiteX113" fmla="*/ 6872 w 10000"/>
                  <a:gd name="connsiteY113" fmla="*/ 9786 h 10000"/>
                  <a:gd name="connsiteX114" fmla="*/ 6872 w 10000"/>
                  <a:gd name="connsiteY114" fmla="*/ 9847 h 10000"/>
                  <a:gd name="connsiteX115" fmla="*/ 6892 w 10000"/>
                  <a:gd name="connsiteY115" fmla="*/ 9901 h 10000"/>
                  <a:gd name="connsiteX116" fmla="*/ 6912 w 10000"/>
                  <a:gd name="connsiteY116" fmla="*/ 9939 h 10000"/>
                  <a:gd name="connsiteX117" fmla="*/ 6933 w 10000"/>
                  <a:gd name="connsiteY117" fmla="*/ 9977 h 10000"/>
                  <a:gd name="connsiteX118" fmla="*/ 6961 w 10000"/>
                  <a:gd name="connsiteY118" fmla="*/ 10000 h 10000"/>
                  <a:gd name="connsiteX119" fmla="*/ 6994 w 10000"/>
                  <a:gd name="connsiteY119" fmla="*/ 10000 h 10000"/>
                  <a:gd name="connsiteX120" fmla="*/ 7043 w 10000"/>
                  <a:gd name="connsiteY120" fmla="*/ 10000 h 10000"/>
                  <a:gd name="connsiteX121" fmla="*/ 7043 w 10000"/>
                  <a:gd name="connsiteY121"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2534 w 10000"/>
                  <a:gd name="connsiteY56" fmla="*/ 3170 h 10000"/>
                  <a:gd name="connsiteX57" fmla="*/ 1763 w 10000"/>
                  <a:gd name="connsiteY57" fmla="*/ 3354 h 10000"/>
                  <a:gd name="connsiteX58" fmla="*/ 562 w 10000"/>
                  <a:gd name="connsiteY58" fmla="*/ 3071 h 10000"/>
                  <a:gd name="connsiteX59" fmla="*/ 171 w 10000"/>
                  <a:gd name="connsiteY59" fmla="*/ 3018 h 10000"/>
                  <a:gd name="connsiteX60" fmla="*/ 171 w 10000"/>
                  <a:gd name="connsiteY60" fmla="*/ 3018 h 10000"/>
                  <a:gd name="connsiteX61" fmla="*/ 138 w 10000"/>
                  <a:gd name="connsiteY61" fmla="*/ 3002 h 10000"/>
                  <a:gd name="connsiteX62" fmla="*/ 110 w 10000"/>
                  <a:gd name="connsiteY62" fmla="*/ 3002 h 10000"/>
                  <a:gd name="connsiteX63" fmla="*/ 81 w 10000"/>
                  <a:gd name="connsiteY63" fmla="*/ 3018 h 10000"/>
                  <a:gd name="connsiteX64" fmla="*/ 61 w 10000"/>
                  <a:gd name="connsiteY64" fmla="*/ 3056 h 10000"/>
                  <a:gd name="connsiteX65" fmla="*/ 29 w 10000"/>
                  <a:gd name="connsiteY65" fmla="*/ 3094 h 10000"/>
                  <a:gd name="connsiteX66" fmla="*/ 20 w 10000"/>
                  <a:gd name="connsiteY66" fmla="*/ 3132 h 10000"/>
                  <a:gd name="connsiteX67" fmla="*/ 8 w 10000"/>
                  <a:gd name="connsiteY67" fmla="*/ 3186 h 10000"/>
                  <a:gd name="connsiteX68" fmla="*/ 0 w 10000"/>
                  <a:gd name="connsiteY68" fmla="*/ 3247 h 10000"/>
                  <a:gd name="connsiteX69" fmla="*/ 0 w 10000"/>
                  <a:gd name="connsiteY69" fmla="*/ 3247 h 10000"/>
                  <a:gd name="connsiteX70" fmla="*/ 0 w 10000"/>
                  <a:gd name="connsiteY70" fmla="*/ 3323 h 10000"/>
                  <a:gd name="connsiteX71" fmla="*/ 8 w 10000"/>
                  <a:gd name="connsiteY71" fmla="*/ 3377 h 10000"/>
                  <a:gd name="connsiteX72" fmla="*/ 29 w 10000"/>
                  <a:gd name="connsiteY72" fmla="*/ 3415 h 10000"/>
                  <a:gd name="connsiteX73" fmla="*/ 61 w 10000"/>
                  <a:gd name="connsiteY73" fmla="*/ 3453 h 10000"/>
                  <a:gd name="connsiteX74" fmla="*/ 61 w 10000"/>
                  <a:gd name="connsiteY74" fmla="*/ 3453 h 10000"/>
                  <a:gd name="connsiteX75" fmla="*/ 171 w 10000"/>
                  <a:gd name="connsiteY75" fmla="*/ 3697 h 10000"/>
                  <a:gd name="connsiteX76" fmla="*/ 273 w 10000"/>
                  <a:gd name="connsiteY76" fmla="*/ 3942 h 10000"/>
                  <a:gd name="connsiteX77" fmla="*/ 363 w 10000"/>
                  <a:gd name="connsiteY77" fmla="*/ 4225 h 10000"/>
                  <a:gd name="connsiteX78" fmla="*/ 444 w 10000"/>
                  <a:gd name="connsiteY78" fmla="*/ 4507 h 10000"/>
                  <a:gd name="connsiteX79" fmla="*/ 513 w 10000"/>
                  <a:gd name="connsiteY79" fmla="*/ 4790 h 10000"/>
                  <a:gd name="connsiteX80" fmla="*/ 574 w 10000"/>
                  <a:gd name="connsiteY80" fmla="*/ 5111 h 10000"/>
                  <a:gd name="connsiteX81" fmla="*/ 615 w 10000"/>
                  <a:gd name="connsiteY81" fmla="*/ 5416 h 10000"/>
                  <a:gd name="connsiteX82" fmla="*/ 652 w 10000"/>
                  <a:gd name="connsiteY82" fmla="*/ 5752 h 10000"/>
                  <a:gd name="connsiteX83" fmla="*/ 684 w 10000"/>
                  <a:gd name="connsiteY83" fmla="*/ 6073 h 10000"/>
                  <a:gd name="connsiteX84" fmla="*/ 705 w 10000"/>
                  <a:gd name="connsiteY84" fmla="*/ 6394 h 10000"/>
                  <a:gd name="connsiteX85" fmla="*/ 713 w 10000"/>
                  <a:gd name="connsiteY85" fmla="*/ 6730 h 10000"/>
                  <a:gd name="connsiteX86" fmla="*/ 713 w 10000"/>
                  <a:gd name="connsiteY86" fmla="*/ 7051 h 10000"/>
                  <a:gd name="connsiteX87" fmla="*/ 705 w 10000"/>
                  <a:gd name="connsiteY87" fmla="*/ 7372 h 10000"/>
                  <a:gd name="connsiteX88" fmla="*/ 684 w 10000"/>
                  <a:gd name="connsiteY88" fmla="*/ 7693 h 10000"/>
                  <a:gd name="connsiteX89" fmla="*/ 664 w 10000"/>
                  <a:gd name="connsiteY89" fmla="*/ 8014 h 10000"/>
                  <a:gd name="connsiteX90" fmla="*/ 631 w 10000"/>
                  <a:gd name="connsiteY90" fmla="*/ 8319 h 10000"/>
                  <a:gd name="connsiteX91" fmla="*/ 631 w 10000"/>
                  <a:gd name="connsiteY91" fmla="*/ 8319 h 10000"/>
                  <a:gd name="connsiteX92" fmla="*/ 623 w 10000"/>
                  <a:gd name="connsiteY92" fmla="*/ 8373 h 10000"/>
                  <a:gd name="connsiteX93" fmla="*/ 631 w 10000"/>
                  <a:gd name="connsiteY93" fmla="*/ 8434 h 10000"/>
                  <a:gd name="connsiteX94" fmla="*/ 644 w 10000"/>
                  <a:gd name="connsiteY94" fmla="*/ 8487 h 10000"/>
                  <a:gd name="connsiteX95" fmla="*/ 652 w 10000"/>
                  <a:gd name="connsiteY95" fmla="*/ 8526 h 10000"/>
                  <a:gd name="connsiteX96" fmla="*/ 652 w 10000"/>
                  <a:gd name="connsiteY96" fmla="*/ 8526 h 10000"/>
                  <a:gd name="connsiteX97" fmla="*/ 672 w 10000"/>
                  <a:gd name="connsiteY97" fmla="*/ 8564 h 10000"/>
                  <a:gd name="connsiteX98" fmla="*/ 692 w 10000"/>
                  <a:gd name="connsiteY98" fmla="*/ 8602 h 10000"/>
                  <a:gd name="connsiteX99" fmla="*/ 725 w 10000"/>
                  <a:gd name="connsiteY99" fmla="*/ 8617 h 10000"/>
                  <a:gd name="connsiteX100" fmla="*/ 766 w 10000"/>
                  <a:gd name="connsiteY100" fmla="*/ 8617 h 10000"/>
                  <a:gd name="connsiteX101" fmla="*/ 766 w 10000"/>
                  <a:gd name="connsiteY101" fmla="*/ 8617 h 10000"/>
                  <a:gd name="connsiteX102" fmla="*/ 1519 w 10000"/>
                  <a:gd name="connsiteY102" fmla="*/ 8541 h 10000"/>
                  <a:gd name="connsiteX103" fmla="*/ 2273 w 10000"/>
                  <a:gd name="connsiteY103" fmla="*/ 8434 h 10000"/>
                  <a:gd name="connsiteX104" fmla="*/ 3039 w 10000"/>
                  <a:gd name="connsiteY104" fmla="*/ 8296 h 10000"/>
                  <a:gd name="connsiteX105" fmla="*/ 3792 w 10000"/>
                  <a:gd name="connsiteY105" fmla="*/ 8151 h 10000"/>
                  <a:gd name="connsiteX106" fmla="*/ 4546 w 10000"/>
                  <a:gd name="connsiteY106" fmla="*/ 8014 h 10000"/>
                  <a:gd name="connsiteX107" fmla="*/ 5312 w 10000"/>
                  <a:gd name="connsiteY107" fmla="*/ 7884 h 10000"/>
                  <a:gd name="connsiteX108" fmla="*/ 6065 w 10000"/>
                  <a:gd name="connsiteY108" fmla="*/ 7769 h 10000"/>
                  <a:gd name="connsiteX109" fmla="*/ 6823 w 10000"/>
                  <a:gd name="connsiteY109" fmla="*/ 7678 h 10000"/>
                  <a:gd name="connsiteX110" fmla="*/ 6823 w 10000"/>
                  <a:gd name="connsiteY110" fmla="*/ 7678 h 10000"/>
                  <a:gd name="connsiteX111" fmla="*/ 6872 w 10000"/>
                  <a:gd name="connsiteY111" fmla="*/ 9786 h 10000"/>
                  <a:gd name="connsiteX112" fmla="*/ 6872 w 10000"/>
                  <a:gd name="connsiteY112" fmla="*/ 9786 h 10000"/>
                  <a:gd name="connsiteX113" fmla="*/ 6872 w 10000"/>
                  <a:gd name="connsiteY113" fmla="*/ 9847 h 10000"/>
                  <a:gd name="connsiteX114" fmla="*/ 6892 w 10000"/>
                  <a:gd name="connsiteY114" fmla="*/ 9901 h 10000"/>
                  <a:gd name="connsiteX115" fmla="*/ 6912 w 10000"/>
                  <a:gd name="connsiteY115" fmla="*/ 9939 h 10000"/>
                  <a:gd name="connsiteX116" fmla="*/ 6933 w 10000"/>
                  <a:gd name="connsiteY116" fmla="*/ 9977 h 10000"/>
                  <a:gd name="connsiteX117" fmla="*/ 6961 w 10000"/>
                  <a:gd name="connsiteY117" fmla="*/ 10000 h 10000"/>
                  <a:gd name="connsiteX118" fmla="*/ 6994 w 10000"/>
                  <a:gd name="connsiteY118" fmla="*/ 10000 h 10000"/>
                  <a:gd name="connsiteX119" fmla="*/ 7043 w 10000"/>
                  <a:gd name="connsiteY119" fmla="*/ 10000 h 10000"/>
                  <a:gd name="connsiteX120" fmla="*/ 7043 w 10000"/>
                  <a:gd name="connsiteY120"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63 w 10000"/>
                  <a:gd name="connsiteY56" fmla="*/ 3354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63 w 10000"/>
                  <a:gd name="connsiteY56" fmla="*/ 3354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63 w 10000"/>
                  <a:gd name="connsiteY56" fmla="*/ 3354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 name="connsiteX0" fmla="*/ 7043 w 10000"/>
                  <a:gd name="connsiteY0" fmla="*/ 10000 h 10000"/>
                  <a:gd name="connsiteX1" fmla="*/ 7043 w 10000"/>
                  <a:gd name="connsiteY1" fmla="*/ 10000 h 10000"/>
                  <a:gd name="connsiteX2" fmla="*/ 7084 w 10000"/>
                  <a:gd name="connsiteY2" fmla="*/ 10000 h 10000"/>
                  <a:gd name="connsiteX3" fmla="*/ 7112 w 10000"/>
                  <a:gd name="connsiteY3" fmla="*/ 10000 h 10000"/>
                  <a:gd name="connsiteX4" fmla="*/ 7145 w 10000"/>
                  <a:gd name="connsiteY4" fmla="*/ 9977 h 10000"/>
                  <a:gd name="connsiteX5" fmla="*/ 7185 w 10000"/>
                  <a:gd name="connsiteY5" fmla="*/ 9924 h 10000"/>
                  <a:gd name="connsiteX6" fmla="*/ 7185 w 10000"/>
                  <a:gd name="connsiteY6" fmla="*/ 9924 h 10000"/>
                  <a:gd name="connsiteX7" fmla="*/ 7515 w 10000"/>
                  <a:gd name="connsiteY7" fmla="*/ 9282 h 10000"/>
                  <a:gd name="connsiteX8" fmla="*/ 7866 w 10000"/>
                  <a:gd name="connsiteY8" fmla="*/ 8640 h 10000"/>
                  <a:gd name="connsiteX9" fmla="*/ 8570 w 10000"/>
                  <a:gd name="connsiteY9" fmla="*/ 7395 h 10000"/>
                  <a:gd name="connsiteX10" fmla="*/ 9275 w 10000"/>
                  <a:gd name="connsiteY10" fmla="*/ 6150 h 10000"/>
                  <a:gd name="connsiteX11" fmla="*/ 9629 w 10000"/>
                  <a:gd name="connsiteY11" fmla="*/ 5523 h 10000"/>
                  <a:gd name="connsiteX12" fmla="*/ 9959 w 10000"/>
                  <a:gd name="connsiteY12" fmla="*/ 4866 h 10000"/>
                  <a:gd name="connsiteX13" fmla="*/ 9959 w 10000"/>
                  <a:gd name="connsiteY13" fmla="*/ 4866 h 10000"/>
                  <a:gd name="connsiteX14" fmla="*/ 9992 w 10000"/>
                  <a:gd name="connsiteY14" fmla="*/ 4813 h 10000"/>
                  <a:gd name="connsiteX15" fmla="*/ 10000 w 10000"/>
                  <a:gd name="connsiteY15" fmla="*/ 4752 h 10000"/>
                  <a:gd name="connsiteX16" fmla="*/ 10000 w 10000"/>
                  <a:gd name="connsiteY16" fmla="*/ 4698 h 10000"/>
                  <a:gd name="connsiteX17" fmla="*/ 9992 w 10000"/>
                  <a:gd name="connsiteY17" fmla="*/ 4637 h 10000"/>
                  <a:gd name="connsiteX18" fmla="*/ 9992 w 10000"/>
                  <a:gd name="connsiteY18" fmla="*/ 4637 h 10000"/>
                  <a:gd name="connsiteX19" fmla="*/ 9980 w 10000"/>
                  <a:gd name="connsiteY19" fmla="*/ 4584 h 10000"/>
                  <a:gd name="connsiteX20" fmla="*/ 9959 w 10000"/>
                  <a:gd name="connsiteY20" fmla="*/ 4530 h 10000"/>
                  <a:gd name="connsiteX21" fmla="*/ 9959 w 10000"/>
                  <a:gd name="connsiteY21" fmla="*/ 4530 h 10000"/>
                  <a:gd name="connsiteX22" fmla="*/ 9760 w 10000"/>
                  <a:gd name="connsiteY22" fmla="*/ 4186 h 10000"/>
                  <a:gd name="connsiteX23" fmla="*/ 9556 w 10000"/>
                  <a:gd name="connsiteY23" fmla="*/ 3850 h 10000"/>
                  <a:gd name="connsiteX24" fmla="*/ 9348 w 10000"/>
                  <a:gd name="connsiteY24" fmla="*/ 3545 h 10000"/>
                  <a:gd name="connsiteX25" fmla="*/ 9124 w 10000"/>
                  <a:gd name="connsiteY25" fmla="*/ 3247 h 10000"/>
                  <a:gd name="connsiteX26" fmla="*/ 8684 w 10000"/>
                  <a:gd name="connsiteY26" fmla="*/ 2643 h 10000"/>
                  <a:gd name="connsiteX27" fmla="*/ 8240 w 10000"/>
                  <a:gd name="connsiteY27" fmla="*/ 2078 h 10000"/>
                  <a:gd name="connsiteX28" fmla="*/ 8240 w 10000"/>
                  <a:gd name="connsiteY28" fmla="*/ 2078 h 10000"/>
                  <a:gd name="connsiteX29" fmla="*/ 7466 w 10000"/>
                  <a:gd name="connsiteY29" fmla="*/ 1039 h 10000"/>
                  <a:gd name="connsiteX30" fmla="*/ 7084 w 10000"/>
                  <a:gd name="connsiteY30" fmla="*/ 527 h 10000"/>
                  <a:gd name="connsiteX31" fmla="*/ 6688 w 10000"/>
                  <a:gd name="connsiteY31" fmla="*/ 38 h 10000"/>
                  <a:gd name="connsiteX32" fmla="*/ 6688 w 10000"/>
                  <a:gd name="connsiteY32" fmla="*/ 38 h 10000"/>
                  <a:gd name="connsiteX33" fmla="*/ 6660 w 10000"/>
                  <a:gd name="connsiteY33" fmla="*/ 15 h 10000"/>
                  <a:gd name="connsiteX34" fmla="*/ 6631 w 10000"/>
                  <a:gd name="connsiteY34" fmla="*/ 0 h 10000"/>
                  <a:gd name="connsiteX35" fmla="*/ 6599 w 10000"/>
                  <a:gd name="connsiteY35" fmla="*/ 0 h 10000"/>
                  <a:gd name="connsiteX36" fmla="*/ 6578 w 10000"/>
                  <a:gd name="connsiteY36" fmla="*/ 15 h 10000"/>
                  <a:gd name="connsiteX37" fmla="*/ 6578 w 10000"/>
                  <a:gd name="connsiteY37" fmla="*/ 15 h 10000"/>
                  <a:gd name="connsiteX38" fmla="*/ 6530 w 10000"/>
                  <a:gd name="connsiteY38" fmla="*/ 53 h 10000"/>
                  <a:gd name="connsiteX39" fmla="*/ 6481 w 10000"/>
                  <a:gd name="connsiteY39" fmla="*/ 115 h 10000"/>
                  <a:gd name="connsiteX40" fmla="*/ 6468 w 10000"/>
                  <a:gd name="connsiteY40" fmla="*/ 153 h 10000"/>
                  <a:gd name="connsiteX41" fmla="*/ 6460 w 10000"/>
                  <a:gd name="connsiteY41" fmla="*/ 206 h 10000"/>
                  <a:gd name="connsiteX42" fmla="*/ 6460 w 10000"/>
                  <a:gd name="connsiteY42" fmla="*/ 267 h 10000"/>
                  <a:gd name="connsiteX43" fmla="*/ 6460 w 10000"/>
                  <a:gd name="connsiteY43" fmla="*/ 321 h 10000"/>
                  <a:gd name="connsiteX44" fmla="*/ 6460 w 10000"/>
                  <a:gd name="connsiteY44" fmla="*/ 321 h 10000"/>
                  <a:gd name="connsiteX45" fmla="*/ 6489 w 10000"/>
                  <a:gd name="connsiteY45" fmla="*/ 604 h 10000"/>
                  <a:gd name="connsiteX46" fmla="*/ 6501 w 10000"/>
                  <a:gd name="connsiteY46" fmla="*/ 901 h 10000"/>
                  <a:gd name="connsiteX47" fmla="*/ 6501 w 10000"/>
                  <a:gd name="connsiteY47" fmla="*/ 1207 h 10000"/>
                  <a:gd name="connsiteX48" fmla="*/ 6501 w 10000"/>
                  <a:gd name="connsiteY48" fmla="*/ 1490 h 10000"/>
                  <a:gd name="connsiteX49" fmla="*/ 6481 w 10000"/>
                  <a:gd name="connsiteY49" fmla="*/ 2093 h 10000"/>
                  <a:gd name="connsiteX50" fmla="*/ 6468 w 10000"/>
                  <a:gd name="connsiteY50" fmla="*/ 2697 h 10000"/>
                  <a:gd name="connsiteX51" fmla="*/ 6468 w 10000"/>
                  <a:gd name="connsiteY51" fmla="*/ 2697 h 10000"/>
                  <a:gd name="connsiteX52" fmla="*/ 5682 w 10000"/>
                  <a:gd name="connsiteY52" fmla="*/ 2773 h 10000"/>
                  <a:gd name="connsiteX53" fmla="*/ 4888 w 10000"/>
                  <a:gd name="connsiteY53" fmla="*/ 2888 h 10000"/>
                  <a:gd name="connsiteX54" fmla="*/ 4106 w 10000"/>
                  <a:gd name="connsiteY54" fmla="*/ 3002 h 10000"/>
                  <a:gd name="connsiteX55" fmla="*/ 3320 w 10000"/>
                  <a:gd name="connsiteY55" fmla="*/ 3094 h 10000"/>
                  <a:gd name="connsiteX56" fmla="*/ 1771 w 10000"/>
                  <a:gd name="connsiteY56" fmla="*/ 3308 h 10000"/>
                  <a:gd name="connsiteX57" fmla="*/ 562 w 10000"/>
                  <a:gd name="connsiteY57" fmla="*/ 3071 h 10000"/>
                  <a:gd name="connsiteX58" fmla="*/ 171 w 10000"/>
                  <a:gd name="connsiteY58" fmla="*/ 3018 h 10000"/>
                  <a:gd name="connsiteX59" fmla="*/ 171 w 10000"/>
                  <a:gd name="connsiteY59" fmla="*/ 3018 h 10000"/>
                  <a:gd name="connsiteX60" fmla="*/ 138 w 10000"/>
                  <a:gd name="connsiteY60" fmla="*/ 3002 h 10000"/>
                  <a:gd name="connsiteX61" fmla="*/ 110 w 10000"/>
                  <a:gd name="connsiteY61" fmla="*/ 3002 h 10000"/>
                  <a:gd name="connsiteX62" fmla="*/ 81 w 10000"/>
                  <a:gd name="connsiteY62" fmla="*/ 3018 h 10000"/>
                  <a:gd name="connsiteX63" fmla="*/ 61 w 10000"/>
                  <a:gd name="connsiteY63" fmla="*/ 3056 h 10000"/>
                  <a:gd name="connsiteX64" fmla="*/ 29 w 10000"/>
                  <a:gd name="connsiteY64" fmla="*/ 3094 h 10000"/>
                  <a:gd name="connsiteX65" fmla="*/ 20 w 10000"/>
                  <a:gd name="connsiteY65" fmla="*/ 3132 h 10000"/>
                  <a:gd name="connsiteX66" fmla="*/ 8 w 10000"/>
                  <a:gd name="connsiteY66" fmla="*/ 3186 h 10000"/>
                  <a:gd name="connsiteX67" fmla="*/ 0 w 10000"/>
                  <a:gd name="connsiteY67" fmla="*/ 3247 h 10000"/>
                  <a:gd name="connsiteX68" fmla="*/ 0 w 10000"/>
                  <a:gd name="connsiteY68" fmla="*/ 3247 h 10000"/>
                  <a:gd name="connsiteX69" fmla="*/ 0 w 10000"/>
                  <a:gd name="connsiteY69" fmla="*/ 3323 h 10000"/>
                  <a:gd name="connsiteX70" fmla="*/ 8 w 10000"/>
                  <a:gd name="connsiteY70" fmla="*/ 3377 h 10000"/>
                  <a:gd name="connsiteX71" fmla="*/ 29 w 10000"/>
                  <a:gd name="connsiteY71" fmla="*/ 3415 h 10000"/>
                  <a:gd name="connsiteX72" fmla="*/ 61 w 10000"/>
                  <a:gd name="connsiteY72" fmla="*/ 3453 h 10000"/>
                  <a:gd name="connsiteX73" fmla="*/ 61 w 10000"/>
                  <a:gd name="connsiteY73" fmla="*/ 3453 h 10000"/>
                  <a:gd name="connsiteX74" fmla="*/ 171 w 10000"/>
                  <a:gd name="connsiteY74" fmla="*/ 3697 h 10000"/>
                  <a:gd name="connsiteX75" fmla="*/ 273 w 10000"/>
                  <a:gd name="connsiteY75" fmla="*/ 3942 h 10000"/>
                  <a:gd name="connsiteX76" fmla="*/ 363 w 10000"/>
                  <a:gd name="connsiteY76" fmla="*/ 4225 h 10000"/>
                  <a:gd name="connsiteX77" fmla="*/ 444 w 10000"/>
                  <a:gd name="connsiteY77" fmla="*/ 4507 h 10000"/>
                  <a:gd name="connsiteX78" fmla="*/ 513 w 10000"/>
                  <a:gd name="connsiteY78" fmla="*/ 4790 h 10000"/>
                  <a:gd name="connsiteX79" fmla="*/ 574 w 10000"/>
                  <a:gd name="connsiteY79" fmla="*/ 5111 h 10000"/>
                  <a:gd name="connsiteX80" fmla="*/ 615 w 10000"/>
                  <a:gd name="connsiteY80" fmla="*/ 5416 h 10000"/>
                  <a:gd name="connsiteX81" fmla="*/ 652 w 10000"/>
                  <a:gd name="connsiteY81" fmla="*/ 5752 h 10000"/>
                  <a:gd name="connsiteX82" fmla="*/ 684 w 10000"/>
                  <a:gd name="connsiteY82" fmla="*/ 6073 h 10000"/>
                  <a:gd name="connsiteX83" fmla="*/ 705 w 10000"/>
                  <a:gd name="connsiteY83" fmla="*/ 6394 h 10000"/>
                  <a:gd name="connsiteX84" fmla="*/ 713 w 10000"/>
                  <a:gd name="connsiteY84" fmla="*/ 6730 h 10000"/>
                  <a:gd name="connsiteX85" fmla="*/ 713 w 10000"/>
                  <a:gd name="connsiteY85" fmla="*/ 7051 h 10000"/>
                  <a:gd name="connsiteX86" fmla="*/ 705 w 10000"/>
                  <a:gd name="connsiteY86" fmla="*/ 7372 h 10000"/>
                  <a:gd name="connsiteX87" fmla="*/ 684 w 10000"/>
                  <a:gd name="connsiteY87" fmla="*/ 7693 h 10000"/>
                  <a:gd name="connsiteX88" fmla="*/ 664 w 10000"/>
                  <a:gd name="connsiteY88" fmla="*/ 8014 h 10000"/>
                  <a:gd name="connsiteX89" fmla="*/ 631 w 10000"/>
                  <a:gd name="connsiteY89" fmla="*/ 8319 h 10000"/>
                  <a:gd name="connsiteX90" fmla="*/ 631 w 10000"/>
                  <a:gd name="connsiteY90" fmla="*/ 8319 h 10000"/>
                  <a:gd name="connsiteX91" fmla="*/ 623 w 10000"/>
                  <a:gd name="connsiteY91" fmla="*/ 8373 h 10000"/>
                  <a:gd name="connsiteX92" fmla="*/ 631 w 10000"/>
                  <a:gd name="connsiteY92" fmla="*/ 8434 h 10000"/>
                  <a:gd name="connsiteX93" fmla="*/ 644 w 10000"/>
                  <a:gd name="connsiteY93" fmla="*/ 8487 h 10000"/>
                  <a:gd name="connsiteX94" fmla="*/ 652 w 10000"/>
                  <a:gd name="connsiteY94" fmla="*/ 8526 h 10000"/>
                  <a:gd name="connsiteX95" fmla="*/ 652 w 10000"/>
                  <a:gd name="connsiteY95" fmla="*/ 8526 h 10000"/>
                  <a:gd name="connsiteX96" fmla="*/ 672 w 10000"/>
                  <a:gd name="connsiteY96" fmla="*/ 8564 h 10000"/>
                  <a:gd name="connsiteX97" fmla="*/ 692 w 10000"/>
                  <a:gd name="connsiteY97" fmla="*/ 8602 h 10000"/>
                  <a:gd name="connsiteX98" fmla="*/ 725 w 10000"/>
                  <a:gd name="connsiteY98" fmla="*/ 8617 h 10000"/>
                  <a:gd name="connsiteX99" fmla="*/ 766 w 10000"/>
                  <a:gd name="connsiteY99" fmla="*/ 8617 h 10000"/>
                  <a:gd name="connsiteX100" fmla="*/ 766 w 10000"/>
                  <a:gd name="connsiteY100" fmla="*/ 8617 h 10000"/>
                  <a:gd name="connsiteX101" fmla="*/ 1519 w 10000"/>
                  <a:gd name="connsiteY101" fmla="*/ 8541 h 10000"/>
                  <a:gd name="connsiteX102" fmla="*/ 2273 w 10000"/>
                  <a:gd name="connsiteY102" fmla="*/ 8434 h 10000"/>
                  <a:gd name="connsiteX103" fmla="*/ 3039 w 10000"/>
                  <a:gd name="connsiteY103" fmla="*/ 8296 h 10000"/>
                  <a:gd name="connsiteX104" fmla="*/ 3792 w 10000"/>
                  <a:gd name="connsiteY104" fmla="*/ 8151 h 10000"/>
                  <a:gd name="connsiteX105" fmla="*/ 4546 w 10000"/>
                  <a:gd name="connsiteY105" fmla="*/ 8014 h 10000"/>
                  <a:gd name="connsiteX106" fmla="*/ 5312 w 10000"/>
                  <a:gd name="connsiteY106" fmla="*/ 7884 h 10000"/>
                  <a:gd name="connsiteX107" fmla="*/ 6065 w 10000"/>
                  <a:gd name="connsiteY107" fmla="*/ 7769 h 10000"/>
                  <a:gd name="connsiteX108" fmla="*/ 6823 w 10000"/>
                  <a:gd name="connsiteY108" fmla="*/ 7678 h 10000"/>
                  <a:gd name="connsiteX109" fmla="*/ 6823 w 10000"/>
                  <a:gd name="connsiteY109" fmla="*/ 7678 h 10000"/>
                  <a:gd name="connsiteX110" fmla="*/ 6872 w 10000"/>
                  <a:gd name="connsiteY110" fmla="*/ 9786 h 10000"/>
                  <a:gd name="connsiteX111" fmla="*/ 6872 w 10000"/>
                  <a:gd name="connsiteY111" fmla="*/ 9786 h 10000"/>
                  <a:gd name="connsiteX112" fmla="*/ 6872 w 10000"/>
                  <a:gd name="connsiteY112" fmla="*/ 9847 h 10000"/>
                  <a:gd name="connsiteX113" fmla="*/ 6892 w 10000"/>
                  <a:gd name="connsiteY113" fmla="*/ 9901 h 10000"/>
                  <a:gd name="connsiteX114" fmla="*/ 6912 w 10000"/>
                  <a:gd name="connsiteY114" fmla="*/ 9939 h 10000"/>
                  <a:gd name="connsiteX115" fmla="*/ 6933 w 10000"/>
                  <a:gd name="connsiteY115" fmla="*/ 9977 h 10000"/>
                  <a:gd name="connsiteX116" fmla="*/ 6961 w 10000"/>
                  <a:gd name="connsiteY116" fmla="*/ 10000 h 10000"/>
                  <a:gd name="connsiteX117" fmla="*/ 6994 w 10000"/>
                  <a:gd name="connsiteY117" fmla="*/ 10000 h 10000"/>
                  <a:gd name="connsiteX118" fmla="*/ 7043 w 10000"/>
                  <a:gd name="connsiteY118" fmla="*/ 10000 h 10000"/>
                  <a:gd name="connsiteX119" fmla="*/ 7043 w 10000"/>
                  <a:gd name="connsiteY11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0000" h="10000">
                    <a:moveTo>
                      <a:pt x="7043" y="10000"/>
                    </a:moveTo>
                    <a:lnTo>
                      <a:pt x="7043" y="10000"/>
                    </a:lnTo>
                    <a:lnTo>
                      <a:pt x="7084" y="10000"/>
                    </a:lnTo>
                    <a:lnTo>
                      <a:pt x="7112" y="10000"/>
                    </a:lnTo>
                    <a:cubicBezTo>
                      <a:pt x="7123" y="9992"/>
                      <a:pt x="7134" y="9985"/>
                      <a:pt x="7145" y="9977"/>
                    </a:cubicBezTo>
                    <a:cubicBezTo>
                      <a:pt x="7158" y="9959"/>
                      <a:pt x="7172" y="9942"/>
                      <a:pt x="7185" y="9924"/>
                    </a:cubicBezTo>
                    <a:lnTo>
                      <a:pt x="7185" y="9924"/>
                    </a:lnTo>
                    <a:lnTo>
                      <a:pt x="7515" y="9282"/>
                    </a:lnTo>
                    <a:lnTo>
                      <a:pt x="7866" y="8640"/>
                    </a:lnTo>
                    <a:lnTo>
                      <a:pt x="8570" y="7395"/>
                    </a:lnTo>
                    <a:lnTo>
                      <a:pt x="9275" y="6150"/>
                    </a:lnTo>
                    <a:lnTo>
                      <a:pt x="9629" y="5523"/>
                    </a:lnTo>
                    <a:lnTo>
                      <a:pt x="9959" y="4866"/>
                    </a:lnTo>
                    <a:lnTo>
                      <a:pt x="9959" y="4866"/>
                    </a:lnTo>
                    <a:cubicBezTo>
                      <a:pt x="9970" y="4848"/>
                      <a:pt x="9981" y="4831"/>
                      <a:pt x="9992" y="4813"/>
                    </a:cubicBezTo>
                    <a:cubicBezTo>
                      <a:pt x="9995" y="4793"/>
                      <a:pt x="9997" y="4772"/>
                      <a:pt x="10000" y="4752"/>
                    </a:cubicBezTo>
                    <a:lnTo>
                      <a:pt x="10000" y="4698"/>
                    </a:lnTo>
                    <a:cubicBezTo>
                      <a:pt x="9997" y="4678"/>
                      <a:pt x="9995" y="4657"/>
                      <a:pt x="9992" y="4637"/>
                    </a:cubicBezTo>
                    <a:lnTo>
                      <a:pt x="9992" y="4637"/>
                    </a:lnTo>
                    <a:cubicBezTo>
                      <a:pt x="9988" y="4619"/>
                      <a:pt x="9984" y="4602"/>
                      <a:pt x="9980" y="4584"/>
                    </a:cubicBezTo>
                    <a:lnTo>
                      <a:pt x="9959" y="4530"/>
                    </a:lnTo>
                    <a:lnTo>
                      <a:pt x="9959" y="4530"/>
                    </a:lnTo>
                    <a:cubicBezTo>
                      <a:pt x="9893" y="4415"/>
                      <a:pt x="9826" y="4301"/>
                      <a:pt x="9760" y="4186"/>
                    </a:cubicBezTo>
                    <a:lnTo>
                      <a:pt x="9556" y="3850"/>
                    </a:lnTo>
                    <a:cubicBezTo>
                      <a:pt x="9487" y="3748"/>
                      <a:pt x="9417" y="3647"/>
                      <a:pt x="9348" y="3545"/>
                    </a:cubicBezTo>
                    <a:cubicBezTo>
                      <a:pt x="9273" y="3446"/>
                      <a:pt x="9199" y="3346"/>
                      <a:pt x="9124" y="3247"/>
                    </a:cubicBezTo>
                    <a:lnTo>
                      <a:pt x="8684" y="2643"/>
                    </a:lnTo>
                    <a:lnTo>
                      <a:pt x="8240" y="2078"/>
                    </a:lnTo>
                    <a:lnTo>
                      <a:pt x="8240" y="2078"/>
                    </a:lnTo>
                    <a:lnTo>
                      <a:pt x="7466" y="1039"/>
                    </a:lnTo>
                    <a:lnTo>
                      <a:pt x="7084" y="527"/>
                    </a:lnTo>
                    <a:lnTo>
                      <a:pt x="6688" y="38"/>
                    </a:lnTo>
                    <a:lnTo>
                      <a:pt x="6688" y="38"/>
                    </a:lnTo>
                    <a:cubicBezTo>
                      <a:pt x="6679" y="30"/>
                      <a:pt x="6669" y="23"/>
                      <a:pt x="6660" y="15"/>
                    </a:cubicBezTo>
                    <a:cubicBezTo>
                      <a:pt x="6650" y="10"/>
                      <a:pt x="6641" y="5"/>
                      <a:pt x="6631" y="0"/>
                    </a:cubicBezTo>
                    <a:lnTo>
                      <a:pt x="6599" y="0"/>
                    </a:lnTo>
                    <a:lnTo>
                      <a:pt x="6578" y="15"/>
                    </a:lnTo>
                    <a:lnTo>
                      <a:pt x="6578" y="15"/>
                    </a:lnTo>
                    <a:cubicBezTo>
                      <a:pt x="6562" y="28"/>
                      <a:pt x="6546" y="40"/>
                      <a:pt x="6530" y="53"/>
                    </a:cubicBezTo>
                    <a:cubicBezTo>
                      <a:pt x="6514" y="74"/>
                      <a:pt x="6497" y="94"/>
                      <a:pt x="6481" y="115"/>
                    </a:cubicBezTo>
                    <a:cubicBezTo>
                      <a:pt x="6477" y="128"/>
                      <a:pt x="6472" y="140"/>
                      <a:pt x="6468" y="153"/>
                    </a:cubicBezTo>
                    <a:cubicBezTo>
                      <a:pt x="6465" y="171"/>
                      <a:pt x="6463" y="188"/>
                      <a:pt x="6460" y="206"/>
                    </a:cubicBezTo>
                    <a:lnTo>
                      <a:pt x="6460" y="267"/>
                    </a:lnTo>
                    <a:lnTo>
                      <a:pt x="6460" y="321"/>
                    </a:lnTo>
                    <a:lnTo>
                      <a:pt x="6460" y="321"/>
                    </a:lnTo>
                    <a:cubicBezTo>
                      <a:pt x="6470" y="415"/>
                      <a:pt x="6479" y="510"/>
                      <a:pt x="6489" y="604"/>
                    </a:cubicBezTo>
                    <a:lnTo>
                      <a:pt x="6501" y="901"/>
                    </a:lnTo>
                    <a:lnTo>
                      <a:pt x="6501" y="1207"/>
                    </a:lnTo>
                    <a:lnTo>
                      <a:pt x="6501" y="1490"/>
                    </a:lnTo>
                    <a:cubicBezTo>
                      <a:pt x="6494" y="1691"/>
                      <a:pt x="6488" y="1892"/>
                      <a:pt x="6481" y="2093"/>
                    </a:cubicBezTo>
                    <a:cubicBezTo>
                      <a:pt x="6477" y="2294"/>
                      <a:pt x="6472" y="2496"/>
                      <a:pt x="6468" y="2697"/>
                    </a:cubicBezTo>
                    <a:lnTo>
                      <a:pt x="6468" y="2697"/>
                    </a:lnTo>
                    <a:lnTo>
                      <a:pt x="5682" y="2773"/>
                    </a:lnTo>
                    <a:lnTo>
                      <a:pt x="4888" y="2888"/>
                    </a:lnTo>
                    <a:lnTo>
                      <a:pt x="4106" y="3002"/>
                    </a:lnTo>
                    <a:lnTo>
                      <a:pt x="3320" y="3094"/>
                    </a:lnTo>
                    <a:cubicBezTo>
                      <a:pt x="2801" y="3181"/>
                      <a:pt x="2779" y="3190"/>
                      <a:pt x="1771" y="3308"/>
                    </a:cubicBezTo>
                    <a:cubicBezTo>
                      <a:pt x="1035" y="3231"/>
                      <a:pt x="827" y="3127"/>
                      <a:pt x="562" y="3071"/>
                    </a:cubicBezTo>
                    <a:lnTo>
                      <a:pt x="171" y="3018"/>
                    </a:lnTo>
                    <a:lnTo>
                      <a:pt x="171" y="3018"/>
                    </a:lnTo>
                    <a:cubicBezTo>
                      <a:pt x="160" y="3013"/>
                      <a:pt x="149" y="3007"/>
                      <a:pt x="138" y="3002"/>
                    </a:cubicBezTo>
                    <a:lnTo>
                      <a:pt x="110" y="3002"/>
                    </a:lnTo>
                    <a:cubicBezTo>
                      <a:pt x="100" y="3007"/>
                      <a:pt x="91" y="3013"/>
                      <a:pt x="81" y="3018"/>
                    </a:cubicBezTo>
                    <a:cubicBezTo>
                      <a:pt x="74" y="3031"/>
                      <a:pt x="68" y="3043"/>
                      <a:pt x="61" y="3056"/>
                    </a:cubicBezTo>
                    <a:lnTo>
                      <a:pt x="29" y="3094"/>
                    </a:lnTo>
                    <a:cubicBezTo>
                      <a:pt x="26" y="3107"/>
                      <a:pt x="23" y="3119"/>
                      <a:pt x="20" y="3132"/>
                    </a:cubicBezTo>
                    <a:lnTo>
                      <a:pt x="8" y="3186"/>
                    </a:lnTo>
                    <a:cubicBezTo>
                      <a:pt x="5" y="3206"/>
                      <a:pt x="3" y="3227"/>
                      <a:pt x="0" y="3247"/>
                    </a:cubicBezTo>
                    <a:lnTo>
                      <a:pt x="0" y="3247"/>
                    </a:lnTo>
                    <a:lnTo>
                      <a:pt x="0" y="3323"/>
                    </a:lnTo>
                    <a:cubicBezTo>
                      <a:pt x="3" y="3341"/>
                      <a:pt x="5" y="3359"/>
                      <a:pt x="8" y="3377"/>
                    </a:cubicBezTo>
                    <a:cubicBezTo>
                      <a:pt x="15" y="3390"/>
                      <a:pt x="22" y="3402"/>
                      <a:pt x="29" y="3415"/>
                    </a:cubicBezTo>
                    <a:lnTo>
                      <a:pt x="61" y="3453"/>
                    </a:lnTo>
                    <a:lnTo>
                      <a:pt x="61" y="3453"/>
                    </a:lnTo>
                    <a:cubicBezTo>
                      <a:pt x="98" y="3534"/>
                      <a:pt x="134" y="3616"/>
                      <a:pt x="171" y="3697"/>
                    </a:cubicBezTo>
                    <a:lnTo>
                      <a:pt x="273" y="3942"/>
                    </a:lnTo>
                    <a:cubicBezTo>
                      <a:pt x="303" y="4036"/>
                      <a:pt x="333" y="4131"/>
                      <a:pt x="363" y="4225"/>
                    </a:cubicBezTo>
                    <a:lnTo>
                      <a:pt x="444" y="4507"/>
                    </a:lnTo>
                    <a:cubicBezTo>
                      <a:pt x="467" y="4601"/>
                      <a:pt x="490" y="4696"/>
                      <a:pt x="513" y="4790"/>
                    </a:cubicBezTo>
                    <a:cubicBezTo>
                      <a:pt x="533" y="4897"/>
                      <a:pt x="554" y="5004"/>
                      <a:pt x="574" y="5111"/>
                    </a:cubicBezTo>
                    <a:cubicBezTo>
                      <a:pt x="588" y="5213"/>
                      <a:pt x="601" y="5314"/>
                      <a:pt x="615" y="5416"/>
                    </a:cubicBezTo>
                    <a:cubicBezTo>
                      <a:pt x="627" y="5528"/>
                      <a:pt x="640" y="5640"/>
                      <a:pt x="652" y="5752"/>
                    </a:cubicBezTo>
                    <a:cubicBezTo>
                      <a:pt x="663" y="5859"/>
                      <a:pt x="673" y="5966"/>
                      <a:pt x="684" y="6073"/>
                    </a:cubicBezTo>
                    <a:lnTo>
                      <a:pt x="705" y="6394"/>
                    </a:lnTo>
                    <a:cubicBezTo>
                      <a:pt x="708" y="6506"/>
                      <a:pt x="710" y="6618"/>
                      <a:pt x="713" y="6730"/>
                    </a:cubicBezTo>
                    <a:lnTo>
                      <a:pt x="713" y="7051"/>
                    </a:lnTo>
                    <a:cubicBezTo>
                      <a:pt x="710" y="7158"/>
                      <a:pt x="708" y="7265"/>
                      <a:pt x="705" y="7372"/>
                    </a:cubicBezTo>
                    <a:lnTo>
                      <a:pt x="684" y="7693"/>
                    </a:lnTo>
                    <a:cubicBezTo>
                      <a:pt x="677" y="7800"/>
                      <a:pt x="671" y="7907"/>
                      <a:pt x="664" y="8014"/>
                    </a:cubicBezTo>
                    <a:cubicBezTo>
                      <a:pt x="653" y="8116"/>
                      <a:pt x="642" y="8217"/>
                      <a:pt x="631" y="8319"/>
                    </a:cubicBezTo>
                    <a:lnTo>
                      <a:pt x="631" y="8319"/>
                    </a:lnTo>
                    <a:cubicBezTo>
                      <a:pt x="628" y="8337"/>
                      <a:pt x="626" y="8355"/>
                      <a:pt x="623" y="8373"/>
                    </a:cubicBezTo>
                    <a:cubicBezTo>
                      <a:pt x="626" y="8393"/>
                      <a:pt x="628" y="8414"/>
                      <a:pt x="631" y="8434"/>
                    </a:cubicBezTo>
                    <a:cubicBezTo>
                      <a:pt x="635" y="8452"/>
                      <a:pt x="640" y="8469"/>
                      <a:pt x="644" y="8487"/>
                    </a:cubicBezTo>
                    <a:cubicBezTo>
                      <a:pt x="647" y="8500"/>
                      <a:pt x="649" y="8513"/>
                      <a:pt x="652" y="8526"/>
                    </a:cubicBezTo>
                    <a:lnTo>
                      <a:pt x="652" y="8526"/>
                    </a:lnTo>
                    <a:cubicBezTo>
                      <a:pt x="659" y="8539"/>
                      <a:pt x="665" y="8551"/>
                      <a:pt x="672" y="8564"/>
                    </a:cubicBezTo>
                    <a:cubicBezTo>
                      <a:pt x="679" y="8577"/>
                      <a:pt x="685" y="8589"/>
                      <a:pt x="692" y="8602"/>
                    </a:cubicBezTo>
                    <a:lnTo>
                      <a:pt x="725" y="8617"/>
                    </a:lnTo>
                    <a:lnTo>
                      <a:pt x="766" y="8617"/>
                    </a:lnTo>
                    <a:lnTo>
                      <a:pt x="766" y="8617"/>
                    </a:lnTo>
                    <a:lnTo>
                      <a:pt x="1519" y="8541"/>
                    </a:lnTo>
                    <a:lnTo>
                      <a:pt x="2273" y="8434"/>
                    </a:lnTo>
                    <a:lnTo>
                      <a:pt x="3039" y="8296"/>
                    </a:lnTo>
                    <a:lnTo>
                      <a:pt x="3792" y="8151"/>
                    </a:lnTo>
                    <a:lnTo>
                      <a:pt x="4546" y="8014"/>
                    </a:lnTo>
                    <a:lnTo>
                      <a:pt x="5312" y="7884"/>
                    </a:lnTo>
                    <a:lnTo>
                      <a:pt x="6065" y="7769"/>
                    </a:lnTo>
                    <a:lnTo>
                      <a:pt x="6823" y="7678"/>
                    </a:lnTo>
                    <a:lnTo>
                      <a:pt x="6823" y="7678"/>
                    </a:lnTo>
                    <a:cubicBezTo>
                      <a:pt x="6839" y="8381"/>
                      <a:pt x="6856" y="9083"/>
                      <a:pt x="6872" y="9786"/>
                    </a:cubicBezTo>
                    <a:lnTo>
                      <a:pt x="6872" y="9786"/>
                    </a:lnTo>
                    <a:lnTo>
                      <a:pt x="6872" y="9847"/>
                    </a:lnTo>
                    <a:cubicBezTo>
                      <a:pt x="6879" y="9865"/>
                      <a:pt x="6885" y="9883"/>
                      <a:pt x="6892" y="9901"/>
                    </a:cubicBezTo>
                    <a:cubicBezTo>
                      <a:pt x="6899" y="9914"/>
                      <a:pt x="6905" y="9926"/>
                      <a:pt x="6912" y="9939"/>
                    </a:cubicBezTo>
                    <a:cubicBezTo>
                      <a:pt x="6919" y="9952"/>
                      <a:pt x="6926" y="9964"/>
                      <a:pt x="6933" y="9977"/>
                    </a:cubicBezTo>
                    <a:cubicBezTo>
                      <a:pt x="6942" y="9985"/>
                      <a:pt x="6952" y="9992"/>
                      <a:pt x="6961" y="10000"/>
                    </a:cubicBezTo>
                    <a:lnTo>
                      <a:pt x="6994" y="10000"/>
                    </a:lnTo>
                    <a:lnTo>
                      <a:pt x="7043" y="10000"/>
                    </a:lnTo>
                    <a:lnTo>
                      <a:pt x="7043" y="10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6"/>
              <p:cNvSpPr>
                <a:spLocks/>
              </p:cNvSpPr>
              <p:nvPr/>
            </p:nvSpPr>
            <p:spPr bwMode="auto">
              <a:xfrm>
                <a:off x="2946987" y="1674788"/>
                <a:ext cx="3925888" cy="2093913"/>
              </a:xfrm>
              <a:custGeom>
                <a:avLst/>
                <a:gdLst>
                  <a:gd name="T0" fmla="*/ 1767 w 2473"/>
                  <a:gd name="T1" fmla="*/ 1314 h 1319"/>
                  <a:gd name="T2" fmla="*/ 1838 w 2473"/>
                  <a:gd name="T3" fmla="*/ 1249 h 1319"/>
                  <a:gd name="T4" fmla="*/ 2162 w 2473"/>
                  <a:gd name="T5" fmla="*/ 936 h 1319"/>
                  <a:gd name="T6" fmla="*/ 2426 w 2473"/>
                  <a:gd name="T7" fmla="*/ 681 h 1319"/>
                  <a:gd name="T8" fmla="*/ 2473 w 2473"/>
                  <a:gd name="T9" fmla="*/ 612 h 1319"/>
                  <a:gd name="T10" fmla="*/ 2342 w 2473"/>
                  <a:gd name="T11" fmla="*/ 489 h 1319"/>
                  <a:gd name="T12" fmla="*/ 2056 w 2473"/>
                  <a:gd name="T13" fmla="*/ 281 h 1319"/>
                  <a:gd name="T14" fmla="*/ 1678 w 2473"/>
                  <a:gd name="T15" fmla="*/ 12 h 1319"/>
                  <a:gd name="T16" fmla="*/ 1623 w 2473"/>
                  <a:gd name="T17" fmla="*/ 2 h 1319"/>
                  <a:gd name="T18" fmla="*/ 1586 w 2473"/>
                  <a:gd name="T19" fmla="*/ 27 h 1319"/>
                  <a:gd name="T20" fmla="*/ 1594 w 2473"/>
                  <a:gd name="T21" fmla="*/ 126 h 1319"/>
                  <a:gd name="T22" fmla="*/ 1586 w 2473"/>
                  <a:gd name="T23" fmla="*/ 360 h 1319"/>
                  <a:gd name="T24" fmla="*/ 1359 w 2473"/>
                  <a:gd name="T25" fmla="*/ 368 h 1319"/>
                  <a:gd name="T26" fmla="*/ 633 w 2473"/>
                  <a:gd name="T27" fmla="*/ 415 h 1319"/>
                  <a:gd name="T28" fmla="*/ 134 w 2473"/>
                  <a:gd name="T29" fmla="*/ 402 h 1319"/>
                  <a:gd name="T30" fmla="*/ 33 w 2473"/>
                  <a:gd name="T31" fmla="*/ 395 h 1319"/>
                  <a:gd name="T32" fmla="*/ 0 w 2473"/>
                  <a:gd name="T33" fmla="*/ 425 h 1319"/>
                  <a:gd name="T34" fmla="*/ 40 w 2473"/>
                  <a:gd name="T35" fmla="*/ 491 h 1319"/>
                  <a:gd name="T36" fmla="*/ 129 w 2473"/>
                  <a:gd name="T37" fmla="*/ 652 h 1319"/>
                  <a:gd name="T38" fmla="*/ 168 w 2473"/>
                  <a:gd name="T39" fmla="*/ 830 h 1319"/>
                  <a:gd name="T40" fmla="*/ 166 w 2473"/>
                  <a:gd name="T41" fmla="*/ 1015 h 1319"/>
                  <a:gd name="T42" fmla="*/ 159 w 2473"/>
                  <a:gd name="T43" fmla="*/ 1123 h 1319"/>
                  <a:gd name="T44" fmla="*/ 193 w 2473"/>
                  <a:gd name="T45" fmla="*/ 1138 h 1319"/>
                  <a:gd name="T46" fmla="*/ 366 w 2473"/>
                  <a:gd name="T47" fmla="*/ 1128 h 1319"/>
                  <a:gd name="T48" fmla="*/ 1100 w 2473"/>
                  <a:gd name="T49" fmla="*/ 1059 h 1319"/>
                  <a:gd name="T50" fmla="*/ 1621 w 2473"/>
                  <a:gd name="T51" fmla="*/ 1017 h 1319"/>
                  <a:gd name="T52" fmla="*/ 1673 w 2473"/>
                  <a:gd name="T53" fmla="*/ 1025 h 1319"/>
                  <a:gd name="T54" fmla="*/ 1683 w 2473"/>
                  <a:gd name="T55" fmla="*/ 1230 h 1319"/>
                  <a:gd name="T56" fmla="*/ 1695 w 2473"/>
                  <a:gd name="T57" fmla="*/ 1306 h 1319"/>
                  <a:gd name="T58" fmla="*/ 1737 w 2473"/>
                  <a:gd name="T59" fmla="*/ 1316 h 1319"/>
                  <a:gd name="T60" fmla="*/ 1739 w 2473"/>
                  <a:gd name="T61" fmla="*/ 1309 h 1319"/>
                  <a:gd name="T62" fmla="*/ 1707 w 2473"/>
                  <a:gd name="T63" fmla="*/ 1286 h 1319"/>
                  <a:gd name="T64" fmla="*/ 1700 w 2473"/>
                  <a:gd name="T65" fmla="*/ 1165 h 1319"/>
                  <a:gd name="T66" fmla="*/ 1688 w 2473"/>
                  <a:gd name="T67" fmla="*/ 1007 h 1319"/>
                  <a:gd name="T68" fmla="*/ 722 w 2473"/>
                  <a:gd name="T69" fmla="*/ 1091 h 1319"/>
                  <a:gd name="T70" fmla="*/ 238 w 2473"/>
                  <a:gd name="T71" fmla="*/ 1126 h 1319"/>
                  <a:gd name="T72" fmla="*/ 178 w 2473"/>
                  <a:gd name="T73" fmla="*/ 1116 h 1319"/>
                  <a:gd name="T74" fmla="*/ 181 w 2473"/>
                  <a:gd name="T75" fmla="*/ 1052 h 1319"/>
                  <a:gd name="T76" fmla="*/ 193 w 2473"/>
                  <a:gd name="T77" fmla="*/ 936 h 1319"/>
                  <a:gd name="T78" fmla="*/ 178 w 2473"/>
                  <a:gd name="T79" fmla="*/ 756 h 1319"/>
                  <a:gd name="T80" fmla="*/ 107 w 2473"/>
                  <a:gd name="T81" fmla="*/ 556 h 1319"/>
                  <a:gd name="T82" fmla="*/ 30 w 2473"/>
                  <a:gd name="T83" fmla="*/ 454 h 1319"/>
                  <a:gd name="T84" fmla="*/ 25 w 2473"/>
                  <a:gd name="T85" fmla="*/ 407 h 1319"/>
                  <a:gd name="T86" fmla="*/ 159 w 2473"/>
                  <a:gd name="T87" fmla="*/ 415 h 1319"/>
                  <a:gd name="T88" fmla="*/ 529 w 2473"/>
                  <a:gd name="T89" fmla="*/ 425 h 1319"/>
                  <a:gd name="T90" fmla="*/ 1359 w 2473"/>
                  <a:gd name="T91" fmla="*/ 375 h 1319"/>
                  <a:gd name="T92" fmla="*/ 1604 w 2473"/>
                  <a:gd name="T93" fmla="*/ 358 h 1319"/>
                  <a:gd name="T94" fmla="*/ 1613 w 2473"/>
                  <a:gd name="T95" fmla="*/ 160 h 1319"/>
                  <a:gd name="T96" fmla="*/ 1606 w 2473"/>
                  <a:gd name="T97" fmla="*/ 62 h 1319"/>
                  <a:gd name="T98" fmla="*/ 1618 w 2473"/>
                  <a:gd name="T99" fmla="*/ 27 h 1319"/>
                  <a:gd name="T100" fmla="*/ 1722 w 2473"/>
                  <a:gd name="T101" fmla="*/ 67 h 1319"/>
                  <a:gd name="T102" fmla="*/ 2209 w 2473"/>
                  <a:gd name="T103" fmla="*/ 407 h 1319"/>
                  <a:gd name="T104" fmla="*/ 2419 w 2473"/>
                  <a:gd name="T105" fmla="*/ 578 h 1319"/>
                  <a:gd name="T106" fmla="*/ 2453 w 2473"/>
                  <a:gd name="T107" fmla="*/ 625 h 1319"/>
                  <a:gd name="T108" fmla="*/ 2426 w 2473"/>
                  <a:gd name="T109" fmla="*/ 667 h 1319"/>
                  <a:gd name="T110" fmla="*/ 2184 w 2473"/>
                  <a:gd name="T111" fmla="*/ 899 h 1319"/>
                  <a:gd name="T112" fmla="*/ 1813 w 2473"/>
                  <a:gd name="T113" fmla="*/ 1252 h 1319"/>
                  <a:gd name="T114" fmla="*/ 1747 w 2473"/>
                  <a:gd name="T115" fmla="*/ 1309 h 1319"/>
                  <a:gd name="T116" fmla="*/ 1730 w 2473"/>
                  <a:gd name="T117" fmla="*/ 1316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73" h="1319">
                    <a:moveTo>
                      <a:pt x="1730" y="1316"/>
                    </a:moveTo>
                    <a:lnTo>
                      <a:pt x="1730" y="1316"/>
                    </a:lnTo>
                    <a:lnTo>
                      <a:pt x="1744" y="1319"/>
                    </a:lnTo>
                    <a:lnTo>
                      <a:pt x="1754" y="1316"/>
                    </a:lnTo>
                    <a:lnTo>
                      <a:pt x="1767" y="1314"/>
                    </a:lnTo>
                    <a:lnTo>
                      <a:pt x="1779" y="1306"/>
                    </a:lnTo>
                    <a:lnTo>
                      <a:pt x="1779" y="1306"/>
                    </a:lnTo>
                    <a:lnTo>
                      <a:pt x="1794" y="1294"/>
                    </a:lnTo>
                    <a:lnTo>
                      <a:pt x="1809" y="1279"/>
                    </a:lnTo>
                    <a:lnTo>
                      <a:pt x="1838" y="1249"/>
                    </a:lnTo>
                    <a:lnTo>
                      <a:pt x="1865" y="1217"/>
                    </a:lnTo>
                    <a:lnTo>
                      <a:pt x="1895" y="1188"/>
                    </a:lnTo>
                    <a:lnTo>
                      <a:pt x="1895" y="1188"/>
                    </a:lnTo>
                    <a:lnTo>
                      <a:pt x="2026" y="1059"/>
                    </a:lnTo>
                    <a:lnTo>
                      <a:pt x="2162" y="936"/>
                    </a:lnTo>
                    <a:lnTo>
                      <a:pt x="2162" y="936"/>
                    </a:lnTo>
                    <a:lnTo>
                      <a:pt x="2295" y="810"/>
                    </a:lnTo>
                    <a:lnTo>
                      <a:pt x="2359" y="746"/>
                    </a:lnTo>
                    <a:lnTo>
                      <a:pt x="2426" y="681"/>
                    </a:lnTo>
                    <a:lnTo>
                      <a:pt x="2426" y="681"/>
                    </a:lnTo>
                    <a:lnTo>
                      <a:pt x="2441" y="667"/>
                    </a:lnTo>
                    <a:lnTo>
                      <a:pt x="2461" y="647"/>
                    </a:lnTo>
                    <a:lnTo>
                      <a:pt x="2468" y="635"/>
                    </a:lnTo>
                    <a:lnTo>
                      <a:pt x="2473" y="625"/>
                    </a:lnTo>
                    <a:lnTo>
                      <a:pt x="2473" y="612"/>
                    </a:lnTo>
                    <a:lnTo>
                      <a:pt x="2468" y="600"/>
                    </a:lnTo>
                    <a:lnTo>
                      <a:pt x="2468" y="600"/>
                    </a:lnTo>
                    <a:lnTo>
                      <a:pt x="2438" y="570"/>
                    </a:lnTo>
                    <a:lnTo>
                      <a:pt x="2409" y="541"/>
                    </a:lnTo>
                    <a:lnTo>
                      <a:pt x="2342" y="489"/>
                    </a:lnTo>
                    <a:lnTo>
                      <a:pt x="2342" y="489"/>
                    </a:lnTo>
                    <a:lnTo>
                      <a:pt x="2273" y="435"/>
                    </a:lnTo>
                    <a:lnTo>
                      <a:pt x="2201" y="383"/>
                    </a:lnTo>
                    <a:lnTo>
                      <a:pt x="2056" y="281"/>
                    </a:lnTo>
                    <a:lnTo>
                      <a:pt x="2056" y="281"/>
                    </a:lnTo>
                    <a:lnTo>
                      <a:pt x="1897" y="170"/>
                    </a:lnTo>
                    <a:lnTo>
                      <a:pt x="1739" y="62"/>
                    </a:lnTo>
                    <a:lnTo>
                      <a:pt x="1739" y="62"/>
                    </a:lnTo>
                    <a:lnTo>
                      <a:pt x="1690" y="22"/>
                    </a:lnTo>
                    <a:lnTo>
                      <a:pt x="1678" y="12"/>
                    </a:lnTo>
                    <a:lnTo>
                      <a:pt x="1663" y="5"/>
                    </a:lnTo>
                    <a:lnTo>
                      <a:pt x="1648" y="2"/>
                    </a:lnTo>
                    <a:lnTo>
                      <a:pt x="1638" y="0"/>
                    </a:lnTo>
                    <a:lnTo>
                      <a:pt x="1638" y="0"/>
                    </a:lnTo>
                    <a:lnTo>
                      <a:pt x="1623" y="2"/>
                    </a:lnTo>
                    <a:lnTo>
                      <a:pt x="1608" y="7"/>
                    </a:lnTo>
                    <a:lnTo>
                      <a:pt x="1596" y="15"/>
                    </a:lnTo>
                    <a:lnTo>
                      <a:pt x="1591" y="20"/>
                    </a:lnTo>
                    <a:lnTo>
                      <a:pt x="1586" y="27"/>
                    </a:lnTo>
                    <a:lnTo>
                      <a:pt x="1586" y="27"/>
                    </a:lnTo>
                    <a:lnTo>
                      <a:pt x="1584" y="40"/>
                    </a:lnTo>
                    <a:lnTo>
                      <a:pt x="1584" y="54"/>
                    </a:lnTo>
                    <a:lnTo>
                      <a:pt x="1591" y="84"/>
                    </a:lnTo>
                    <a:lnTo>
                      <a:pt x="1591" y="84"/>
                    </a:lnTo>
                    <a:lnTo>
                      <a:pt x="1594" y="126"/>
                    </a:lnTo>
                    <a:lnTo>
                      <a:pt x="1596" y="168"/>
                    </a:lnTo>
                    <a:lnTo>
                      <a:pt x="1596" y="168"/>
                    </a:lnTo>
                    <a:lnTo>
                      <a:pt x="1594" y="217"/>
                    </a:lnTo>
                    <a:lnTo>
                      <a:pt x="1591" y="264"/>
                    </a:lnTo>
                    <a:lnTo>
                      <a:pt x="1586" y="360"/>
                    </a:lnTo>
                    <a:lnTo>
                      <a:pt x="1586" y="360"/>
                    </a:lnTo>
                    <a:lnTo>
                      <a:pt x="1599" y="353"/>
                    </a:lnTo>
                    <a:lnTo>
                      <a:pt x="1599" y="353"/>
                    </a:lnTo>
                    <a:lnTo>
                      <a:pt x="1478" y="360"/>
                    </a:lnTo>
                    <a:lnTo>
                      <a:pt x="1359" y="368"/>
                    </a:lnTo>
                    <a:lnTo>
                      <a:pt x="1117" y="385"/>
                    </a:lnTo>
                    <a:lnTo>
                      <a:pt x="875" y="402"/>
                    </a:lnTo>
                    <a:lnTo>
                      <a:pt x="754" y="410"/>
                    </a:lnTo>
                    <a:lnTo>
                      <a:pt x="633" y="415"/>
                    </a:lnTo>
                    <a:lnTo>
                      <a:pt x="633" y="415"/>
                    </a:lnTo>
                    <a:lnTo>
                      <a:pt x="509" y="417"/>
                    </a:lnTo>
                    <a:lnTo>
                      <a:pt x="383" y="417"/>
                    </a:lnTo>
                    <a:lnTo>
                      <a:pt x="257" y="412"/>
                    </a:lnTo>
                    <a:lnTo>
                      <a:pt x="134" y="402"/>
                    </a:lnTo>
                    <a:lnTo>
                      <a:pt x="134" y="402"/>
                    </a:lnTo>
                    <a:lnTo>
                      <a:pt x="107" y="398"/>
                    </a:lnTo>
                    <a:lnTo>
                      <a:pt x="75" y="393"/>
                    </a:lnTo>
                    <a:lnTo>
                      <a:pt x="60" y="393"/>
                    </a:lnTo>
                    <a:lnTo>
                      <a:pt x="45" y="393"/>
                    </a:lnTo>
                    <a:lnTo>
                      <a:pt x="33" y="395"/>
                    </a:lnTo>
                    <a:lnTo>
                      <a:pt x="20" y="400"/>
                    </a:lnTo>
                    <a:lnTo>
                      <a:pt x="20" y="400"/>
                    </a:lnTo>
                    <a:lnTo>
                      <a:pt x="5" y="412"/>
                    </a:lnTo>
                    <a:lnTo>
                      <a:pt x="3" y="417"/>
                    </a:lnTo>
                    <a:lnTo>
                      <a:pt x="0" y="425"/>
                    </a:lnTo>
                    <a:lnTo>
                      <a:pt x="0" y="435"/>
                    </a:lnTo>
                    <a:lnTo>
                      <a:pt x="3" y="447"/>
                    </a:lnTo>
                    <a:lnTo>
                      <a:pt x="13" y="459"/>
                    </a:lnTo>
                    <a:lnTo>
                      <a:pt x="20" y="469"/>
                    </a:lnTo>
                    <a:lnTo>
                      <a:pt x="40" y="491"/>
                    </a:lnTo>
                    <a:lnTo>
                      <a:pt x="40" y="491"/>
                    </a:lnTo>
                    <a:lnTo>
                      <a:pt x="70" y="528"/>
                    </a:lnTo>
                    <a:lnTo>
                      <a:pt x="92" y="568"/>
                    </a:lnTo>
                    <a:lnTo>
                      <a:pt x="114" y="607"/>
                    </a:lnTo>
                    <a:lnTo>
                      <a:pt x="129" y="652"/>
                    </a:lnTo>
                    <a:lnTo>
                      <a:pt x="144" y="696"/>
                    </a:lnTo>
                    <a:lnTo>
                      <a:pt x="156" y="741"/>
                    </a:lnTo>
                    <a:lnTo>
                      <a:pt x="163" y="785"/>
                    </a:lnTo>
                    <a:lnTo>
                      <a:pt x="168" y="830"/>
                    </a:lnTo>
                    <a:lnTo>
                      <a:pt x="168" y="830"/>
                    </a:lnTo>
                    <a:lnTo>
                      <a:pt x="173" y="877"/>
                    </a:lnTo>
                    <a:lnTo>
                      <a:pt x="173" y="923"/>
                    </a:lnTo>
                    <a:lnTo>
                      <a:pt x="171" y="968"/>
                    </a:lnTo>
                    <a:lnTo>
                      <a:pt x="166" y="1015"/>
                    </a:lnTo>
                    <a:lnTo>
                      <a:pt x="166" y="1015"/>
                    </a:lnTo>
                    <a:lnTo>
                      <a:pt x="161" y="1044"/>
                    </a:lnTo>
                    <a:lnTo>
                      <a:pt x="154" y="1081"/>
                    </a:lnTo>
                    <a:lnTo>
                      <a:pt x="154" y="1099"/>
                    </a:lnTo>
                    <a:lnTo>
                      <a:pt x="156" y="1116"/>
                    </a:lnTo>
                    <a:lnTo>
                      <a:pt x="159" y="1123"/>
                    </a:lnTo>
                    <a:lnTo>
                      <a:pt x="163" y="1128"/>
                    </a:lnTo>
                    <a:lnTo>
                      <a:pt x="168" y="1133"/>
                    </a:lnTo>
                    <a:lnTo>
                      <a:pt x="176" y="1136"/>
                    </a:lnTo>
                    <a:lnTo>
                      <a:pt x="176" y="1136"/>
                    </a:lnTo>
                    <a:lnTo>
                      <a:pt x="193" y="1138"/>
                    </a:lnTo>
                    <a:lnTo>
                      <a:pt x="213" y="1138"/>
                    </a:lnTo>
                    <a:lnTo>
                      <a:pt x="247" y="1133"/>
                    </a:lnTo>
                    <a:lnTo>
                      <a:pt x="247" y="1133"/>
                    </a:lnTo>
                    <a:lnTo>
                      <a:pt x="366" y="1128"/>
                    </a:lnTo>
                    <a:lnTo>
                      <a:pt x="366" y="1128"/>
                    </a:lnTo>
                    <a:lnTo>
                      <a:pt x="490" y="1119"/>
                    </a:lnTo>
                    <a:lnTo>
                      <a:pt x="616" y="1109"/>
                    </a:lnTo>
                    <a:lnTo>
                      <a:pt x="616" y="1109"/>
                    </a:lnTo>
                    <a:lnTo>
                      <a:pt x="858" y="1084"/>
                    </a:lnTo>
                    <a:lnTo>
                      <a:pt x="1100" y="1059"/>
                    </a:lnTo>
                    <a:lnTo>
                      <a:pt x="1100" y="1059"/>
                    </a:lnTo>
                    <a:lnTo>
                      <a:pt x="1359" y="1037"/>
                    </a:lnTo>
                    <a:lnTo>
                      <a:pt x="1490" y="1027"/>
                    </a:lnTo>
                    <a:lnTo>
                      <a:pt x="1621" y="1017"/>
                    </a:lnTo>
                    <a:lnTo>
                      <a:pt x="1621" y="1017"/>
                    </a:lnTo>
                    <a:lnTo>
                      <a:pt x="1636" y="1017"/>
                    </a:lnTo>
                    <a:lnTo>
                      <a:pt x="1653" y="1015"/>
                    </a:lnTo>
                    <a:lnTo>
                      <a:pt x="1660" y="1017"/>
                    </a:lnTo>
                    <a:lnTo>
                      <a:pt x="1668" y="1020"/>
                    </a:lnTo>
                    <a:lnTo>
                      <a:pt x="1673" y="1025"/>
                    </a:lnTo>
                    <a:lnTo>
                      <a:pt x="1675" y="1032"/>
                    </a:lnTo>
                    <a:lnTo>
                      <a:pt x="1675" y="1032"/>
                    </a:lnTo>
                    <a:lnTo>
                      <a:pt x="1678" y="1091"/>
                    </a:lnTo>
                    <a:lnTo>
                      <a:pt x="1678" y="1091"/>
                    </a:lnTo>
                    <a:lnTo>
                      <a:pt x="1683" y="1230"/>
                    </a:lnTo>
                    <a:lnTo>
                      <a:pt x="1683" y="1230"/>
                    </a:lnTo>
                    <a:lnTo>
                      <a:pt x="1683" y="1262"/>
                    </a:lnTo>
                    <a:lnTo>
                      <a:pt x="1685" y="1279"/>
                    </a:lnTo>
                    <a:lnTo>
                      <a:pt x="1688" y="1294"/>
                    </a:lnTo>
                    <a:lnTo>
                      <a:pt x="1695" y="1306"/>
                    </a:lnTo>
                    <a:lnTo>
                      <a:pt x="1702" y="1314"/>
                    </a:lnTo>
                    <a:lnTo>
                      <a:pt x="1710" y="1316"/>
                    </a:lnTo>
                    <a:lnTo>
                      <a:pt x="1717" y="1319"/>
                    </a:lnTo>
                    <a:lnTo>
                      <a:pt x="1737" y="1316"/>
                    </a:lnTo>
                    <a:lnTo>
                      <a:pt x="1737" y="1316"/>
                    </a:lnTo>
                    <a:lnTo>
                      <a:pt x="1742" y="1314"/>
                    </a:lnTo>
                    <a:lnTo>
                      <a:pt x="1747" y="1311"/>
                    </a:lnTo>
                    <a:lnTo>
                      <a:pt x="1747" y="1309"/>
                    </a:lnTo>
                    <a:lnTo>
                      <a:pt x="1739" y="1309"/>
                    </a:lnTo>
                    <a:lnTo>
                      <a:pt x="1739" y="1309"/>
                    </a:lnTo>
                    <a:lnTo>
                      <a:pt x="1730" y="1309"/>
                    </a:lnTo>
                    <a:lnTo>
                      <a:pt x="1722" y="1306"/>
                    </a:lnTo>
                    <a:lnTo>
                      <a:pt x="1715" y="1301"/>
                    </a:lnTo>
                    <a:lnTo>
                      <a:pt x="1710" y="1296"/>
                    </a:lnTo>
                    <a:lnTo>
                      <a:pt x="1707" y="1286"/>
                    </a:lnTo>
                    <a:lnTo>
                      <a:pt x="1702" y="1277"/>
                    </a:lnTo>
                    <a:lnTo>
                      <a:pt x="1700" y="1252"/>
                    </a:lnTo>
                    <a:lnTo>
                      <a:pt x="1697" y="1227"/>
                    </a:lnTo>
                    <a:lnTo>
                      <a:pt x="1697" y="1200"/>
                    </a:lnTo>
                    <a:lnTo>
                      <a:pt x="1700" y="1165"/>
                    </a:lnTo>
                    <a:lnTo>
                      <a:pt x="1700" y="1165"/>
                    </a:lnTo>
                    <a:lnTo>
                      <a:pt x="1692" y="1007"/>
                    </a:lnTo>
                    <a:lnTo>
                      <a:pt x="1692" y="1007"/>
                    </a:lnTo>
                    <a:lnTo>
                      <a:pt x="1690" y="1007"/>
                    </a:lnTo>
                    <a:lnTo>
                      <a:pt x="1688" y="1007"/>
                    </a:lnTo>
                    <a:lnTo>
                      <a:pt x="1688" y="1007"/>
                    </a:lnTo>
                    <a:lnTo>
                      <a:pt x="1566" y="1012"/>
                    </a:lnTo>
                    <a:lnTo>
                      <a:pt x="1445" y="1022"/>
                    </a:lnTo>
                    <a:lnTo>
                      <a:pt x="1203" y="1042"/>
                    </a:lnTo>
                    <a:lnTo>
                      <a:pt x="722" y="1091"/>
                    </a:lnTo>
                    <a:lnTo>
                      <a:pt x="722" y="1091"/>
                    </a:lnTo>
                    <a:lnTo>
                      <a:pt x="480" y="1111"/>
                    </a:lnTo>
                    <a:lnTo>
                      <a:pt x="359" y="1121"/>
                    </a:lnTo>
                    <a:lnTo>
                      <a:pt x="238" y="1126"/>
                    </a:lnTo>
                    <a:lnTo>
                      <a:pt x="238" y="1126"/>
                    </a:lnTo>
                    <a:lnTo>
                      <a:pt x="218" y="1128"/>
                    </a:lnTo>
                    <a:lnTo>
                      <a:pt x="201" y="1128"/>
                    </a:lnTo>
                    <a:lnTo>
                      <a:pt x="191" y="1126"/>
                    </a:lnTo>
                    <a:lnTo>
                      <a:pt x="183" y="1121"/>
                    </a:lnTo>
                    <a:lnTo>
                      <a:pt x="178" y="1116"/>
                    </a:lnTo>
                    <a:lnTo>
                      <a:pt x="171" y="1106"/>
                    </a:lnTo>
                    <a:lnTo>
                      <a:pt x="171" y="1106"/>
                    </a:lnTo>
                    <a:lnTo>
                      <a:pt x="171" y="1096"/>
                    </a:lnTo>
                    <a:lnTo>
                      <a:pt x="173" y="1081"/>
                    </a:lnTo>
                    <a:lnTo>
                      <a:pt x="181" y="1052"/>
                    </a:lnTo>
                    <a:lnTo>
                      <a:pt x="181" y="1052"/>
                    </a:lnTo>
                    <a:lnTo>
                      <a:pt x="186" y="1017"/>
                    </a:lnTo>
                    <a:lnTo>
                      <a:pt x="188" y="983"/>
                    </a:lnTo>
                    <a:lnTo>
                      <a:pt x="188" y="983"/>
                    </a:lnTo>
                    <a:lnTo>
                      <a:pt x="193" y="936"/>
                    </a:lnTo>
                    <a:lnTo>
                      <a:pt x="193" y="889"/>
                    </a:lnTo>
                    <a:lnTo>
                      <a:pt x="191" y="844"/>
                    </a:lnTo>
                    <a:lnTo>
                      <a:pt x="186" y="798"/>
                    </a:lnTo>
                    <a:lnTo>
                      <a:pt x="186" y="798"/>
                    </a:lnTo>
                    <a:lnTo>
                      <a:pt x="178" y="756"/>
                    </a:lnTo>
                    <a:lnTo>
                      <a:pt x="168" y="714"/>
                    </a:lnTo>
                    <a:lnTo>
                      <a:pt x="159" y="672"/>
                    </a:lnTo>
                    <a:lnTo>
                      <a:pt x="144" y="632"/>
                    </a:lnTo>
                    <a:lnTo>
                      <a:pt x="126" y="593"/>
                    </a:lnTo>
                    <a:lnTo>
                      <a:pt x="107" y="556"/>
                    </a:lnTo>
                    <a:lnTo>
                      <a:pt x="84" y="519"/>
                    </a:lnTo>
                    <a:lnTo>
                      <a:pt x="60" y="484"/>
                    </a:lnTo>
                    <a:lnTo>
                      <a:pt x="60" y="484"/>
                    </a:lnTo>
                    <a:lnTo>
                      <a:pt x="30" y="454"/>
                    </a:lnTo>
                    <a:lnTo>
                      <a:pt x="30" y="454"/>
                    </a:lnTo>
                    <a:lnTo>
                      <a:pt x="23" y="440"/>
                    </a:lnTo>
                    <a:lnTo>
                      <a:pt x="20" y="432"/>
                    </a:lnTo>
                    <a:lnTo>
                      <a:pt x="18" y="422"/>
                    </a:lnTo>
                    <a:lnTo>
                      <a:pt x="20" y="412"/>
                    </a:lnTo>
                    <a:lnTo>
                      <a:pt x="25" y="407"/>
                    </a:lnTo>
                    <a:lnTo>
                      <a:pt x="33" y="402"/>
                    </a:lnTo>
                    <a:lnTo>
                      <a:pt x="45" y="402"/>
                    </a:lnTo>
                    <a:lnTo>
                      <a:pt x="45" y="402"/>
                    </a:lnTo>
                    <a:lnTo>
                      <a:pt x="102" y="410"/>
                    </a:lnTo>
                    <a:lnTo>
                      <a:pt x="159" y="415"/>
                    </a:lnTo>
                    <a:lnTo>
                      <a:pt x="159" y="415"/>
                    </a:lnTo>
                    <a:lnTo>
                      <a:pt x="285" y="422"/>
                    </a:lnTo>
                    <a:lnTo>
                      <a:pt x="411" y="425"/>
                    </a:lnTo>
                    <a:lnTo>
                      <a:pt x="411" y="425"/>
                    </a:lnTo>
                    <a:lnTo>
                      <a:pt x="529" y="425"/>
                    </a:lnTo>
                    <a:lnTo>
                      <a:pt x="648" y="422"/>
                    </a:lnTo>
                    <a:lnTo>
                      <a:pt x="766" y="417"/>
                    </a:lnTo>
                    <a:lnTo>
                      <a:pt x="885" y="410"/>
                    </a:lnTo>
                    <a:lnTo>
                      <a:pt x="1122" y="393"/>
                    </a:lnTo>
                    <a:lnTo>
                      <a:pt x="1359" y="375"/>
                    </a:lnTo>
                    <a:lnTo>
                      <a:pt x="1359" y="375"/>
                    </a:lnTo>
                    <a:lnTo>
                      <a:pt x="1591" y="360"/>
                    </a:lnTo>
                    <a:lnTo>
                      <a:pt x="1591" y="360"/>
                    </a:lnTo>
                    <a:lnTo>
                      <a:pt x="1599" y="360"/>
                    </a:lnTo>
                    <a:lnTo>
                      <a:pt x="1604" y="358"/>
                    </a:lnTo>
                    <a:lnTo>
                      <a:pt x="1606" y="356"/>
                    </a:lnTo>
                    <a:lnTo>
                      <a:pt x="1606" y="356"/>
                    </a:lnTo>
                    <a:lnTo>
                      <a:pt x="1608" y="289"/>
                    </a:lnTo>
                    <a:lnTo>
                      <a:pt x="1611" y="225"/>
                    </a:lnTo>
                    <a:lnTo>
                      <a:pt x="1613" y="160"/>
                    </a:lnTo>
                    <a:lnTo>
                      <a:pt x="1613" y="128"/>
                    </a:lnTo>
                    <a:lnTo>
                      <a:pt x="1611" y="94"/>
                    </a:lnTo>
                    <a:lnTo>
                      <a:pt x="1611" y="94"/>
                    </a:lnTo>
                    <a:lnTo>
                      <a:pt x="1606" y="62"/>
                    </a:lnTo>
                    <a:lnTo>
                      <a:pt x="1606" y="62"/>
                    </a:lnTo>
                    <a:lnTo>
                      <a:pt x="1604" y="52"/>
                    </a:lnTo>
                    <a:lnTo>
                      <a:pt x="1604" y="44"/>
                    </a:lnTo>
                    <a:lnTo>
                      <a:pt x="1606" y="37"/>
                    </a:lnTo>
                    <a:lnTo>
                      <a:pt x="1611" y="32"/>
                    </a:lnTo>
                    <a:lnTo>
                      <a:pt x="1618" y="27"/>
                    </a:lnTo>
                    <a:lnTo>
                      <a:pt x="1628" y="25"/>
                    </a:lnTo>
                    <a:lnTo>
                      <a:pt x="1641" y="25"/>
                    </a:lnTo>
                    <a:lnTo>
                      <a:pt x="1658" y="25"/>
                    </a:lnTo>
                    <a:lnTo>
                      <a:pt x="1658" y="25"/>
                    </a:lnTo>
                    <a:lnTo>
                      <a:pt x="1722" y="67"/>
                    </a:lnTo>
                    <a:lnTo>
                      <a:pt x="1722" y="67"/>
                    </a:lnTo>
                    <a:lnTo>
                      <a:pt x="1848" y="156"/>
                    </a:lnTo>
                    <a:lnTo>
                      <a:pt x="1848" y="156"/>
                    </a:lnTo>
                    <a:lnTo>
                      <a:pt x="2090" y="323"/>
                    </a:lnTo>
                    <a:lnTo>
                      <a:pt x="2209" y="407"/>
                    </a:lnTo>
                    <a:lnTo>
                      <a:pt x="2325" y="496"/>
                    </a:lnTo>
                    <a:lnTo>
                      <a:pt x="2325" y="496"/>
                    </a:lnTo>
                    <a:lnTo>
                      <a:pt x="2372" y="536"/>
                    </a:lnTo>
                    <a:lnTo>
                      <a:pt x="2419" y="578"/>
                    </a:lnTo>
                    <a:lnTo>
                      <a:pt x="2419" y="578"/>
                    </a:lnTo>
                    <a:lnTo>
                      <a:pt x="2431" y="588"/>
                    </a:lnTo>
                    <a:lnTo>
                      <a:pt x="2443" y="600"/>
                    </a:lnTo>
                    <a:lnTo>
                      <a:pt x="2448" y="607"/>
                    </a:lnTo>
                    <a:lnTo>
                      <a:pt x="2451" y="615"/>
                    </a:lnTo>
                    <a:lnTo>
                      <a:pt x="2453" y="625"/>
                    </a:lnTo>
                    <a:lnTo>
                      <a:pt x="2451" y="635"/>
                    </a:lnTo>
                    <a:lnTo>
                      <a:pt x="2451" y="635"/>
                    </a:lnTo>
                    <a:lnTo>
                      <a:pt x="2448" y="642"/>
                    </a:lnTo>
                    <a:lnTo>
                      <a:pt x="2443" y="649"/>
                    </a:lnTo>
                    <a:lnTo>
                      <a:pt x="2426" y="667"/>
                    </a:lnTo>
                    <a:lnTo>
                      <a:pt x="2394" y="696"/>
                    </a:lnTo>
                    <a:lnTo>
                      <a:pt x="2394" y="696"/>
                    </a:lnTo>
                    <a:lnTo>
                      <a:pt x="2290" y="798"/>
                    </a:lnTo>
                    <a:lnTo>
                      <a:pt x="2184" y="899"/>
                    </a:lnTo>
                    <a:lnTo>
                      <a:pt x="2184" y="899"/>
                    </a:lnTo>
                    <a:lnTo>
                      <a:pt x="1969" y="1099"/>
                    </a:lnTo>
                    <a:lnTo>
                      <a:pt x="1969" y="1099"/>
                    </a:lnTo>
                    <a:lnTo>
                      <a:pt x="1865" y="1200"/>
                    </a:lnTo>
                    <a:lnTo>
                      <a:pt x="1865" y="1200"/>
                    </a:lnTo>
                    <a:lnTo>
                      <a:pt x="1813" y="1252"/>
                    </a:lnTo>
                    <a:lnTo>
                      <a:pt x="1813" y="1252"/>
                    </a:lnTo>
                    <a:lnTo>
                      <a:pt x="1781" y="1286"/>
                    </a:lnTo>
                    <a:lnTo>
                      <a:pt x="1762" y="1304"/>
                    </a:lnTo>
                    <a:lnTo>
                      <a:pt x="1754" y="1309"/>
                    </a:lnTo>
                    <a:lnTo>
                      <a:pt x="1747" y="1309"/>
                    </a:lnTo>
                    <a:lnTo>
                      <a:pt x="1747" y="1309"/>
                    </a:lnTo>
                    <a:lnTo>
                      <a:pt x="1739" y="1309"/>
                    </a:lnTo>
                    <a:lnTo>
                      <a:pt x="1734" y="1311"/>
                    </a:lnTo>
                    <a:lnTo>
                      <a:pt x="1730" y="1316"/>
                    </a:lnTo>
                    <a:lnTo>
                      <a:pt x="1730" y="1316"/>
                    </a:lnTo>
                    <a:lnTo>
                      <a:pt x="1730" y="1316"/>
                    </a:lnTo>
                    <a:lnTo>
                      <a:pt x="1730" y="13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7"/>
              <p:cNvSpPr>
                <a:spLocks/>
              </p:cNvSpPr>
              <p:nvPr/>
            </p:nvSpPr>
            <p:spPr bwMode="auto">
              <a:xfrm>
                <a:off x="3285125" y="2341538"/>
                <a:ext cx="608013" cy="1073150"/>
              </a:xfrm>
              <a:custGeom>
                <a:avLst/>
                <a:gdLst>
                  <a:gd name="T0" fmla="*/ 0 w 383"/>
                  <a:gd name="T1" fmla="*/ 676 h 676"/>
                  <a:gd name="T2" fmla="*/ 383 w 383"/>
                  <a:gd name="T3" fmla="*/ 0 h 676"/>
                  <a:gd name="T4" fmla="*/ 0 w 383"/>
                  <a:gd name="T5" fmla="*/ 676 h 676"/>
                </a:gdLst>
                <a:ahLst/>
                <a:cxnLst>
                  <a:cxn ang="0">
                    <a:pos x="T0" y="T1"/>
                  </a:cxn>
                  <a:cxn ang="0">
                    <a:pos x="T2" y="T3"/>
                  </a:cxn>
                  <a:cxn ang="0">
                    <a:pos x="T4" y="T5"/>
                  </a:cxn>
                </a:cxnLst>
                <a:rect l="0" t="0" r="r" b="b"/>
                <a:pathLst>
                  <a:path w="383" h="676">
                    <a:moveTo>
                      <a:pt x="0" y="676"/>
                    </a:moveTo>
                    <a:lnTo>
                      <a:pt x="383" y="0"/>
                    </a:lnTo>
                    <a:lnTo>
                      <a:pt x="0" y="6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Line 8"/>
              <p:cNvSpPr>
                <a:spLocks noChangeShapeType="1"/>
              </p:cNvSpPr>
              <p:nvPr/>
            </p:nvSpPr>
            <p:spPr bwMode="auto">
              <a:xfrm flipV="1">
                <a:off x="3285125" y="2341538"/>
                <a:ext cx="608013" cy="107315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9"/>
              <p:cNvSpPr>
                <a:spLocks/>
              </p:cNvSpPr>
              <p:nvPr/>
            </p:nvSpPr>
            <p:spPr bwMode="auto">
              <a:xfrm>
                <a:off x="3269250" y="2333601"/>
                <a:ext cx="639763" cy="1093788"/>
              </a:xfrm>
              <a:custGeom>
                <a:avLst/>
                <a:gdLst>
                  <a:gd name="T0" fmla="*/ 17 w 403"/>
                  <a:gd name="T1" fmla="*/ 684 h 689"/>
                  <a:gd name="T2" fmla="*/ 17 w 403"/>
                  <a:gd name="T3" fmla="*/ 684 h 689"/>
                  <a:gd name="T4" fmla="*/ 403 w 403"/>
                  <a:gd name="T5" fmla="*/ 5 h 689"/>
                  <a:gd name="T6" fmla="*/ 403 w 403"/>
                  <a:gd name="T7" fmla="*/ 5 h 689"/>
                  <a:gd name="T8" fmla="*/ 403 w 403"/>
                  <a:gd name="T9" fmla="*/ 2 h 689"/>
                  <a:gd name="T10" fmla="*/ 403 w 403"/>
                  <a:gd name="T11" fmla="*/ 0 h 689"/>
                  <a:gd name="T12" fmla="*/ 398 w 403"/>
                  <a:gd name="T13" fmla="*/ 0 h 689"/>
                  <a:gd name="T14" fmla="*/ 390 w 403"/>
                  <a:gd name="T15" fmla="*/ 0 h 689"/>
                  <a:gd name="T16" fmla="*/ 385 w 403"/>
                  <a:gd name="T17" fmla="*/ 5 h 689"/>
                  <a:gd name="T18" fmla="*/ 385 w 403"/>
                  <a:gd name="T19" fmla="*/ 5 h 689"/>
                  <a:gd name="T20" fmla="*/ 0 w 403"/>
                  <a:gd name="T21" fmla="*/ 681 h 689"/>
                  <a:gd name="T22" fmla="*/ 0 w 403"/>
                  <a:gd name="T23" fmla="*/ 681 h 689"/>
                  <a:gd name="T24" fmla="*/ 0 w 403"/>
                  <a:gd name="T25" fmla="*/ 684 h 689"/>
                  <a:gd name="T26" fmla="*/ 0 w 403"/>
                  <a:gd name="T27" fmla="*/ 686 h 689"/>
                  <a:gd name="T28" fmla="*/ 5 w 403"/>
                  <a:gd name="T29" fmla="*/ 689 h 689"/>
                  <a:gd name="T30" fmla="*/ 12 w 403"/>
                  <a:gd name="T31" fmla="*/ 686 h 689"/>
                  <a:gd name="T32" fmla="*/ 17 w 403"/>
                  <a:gd name="T33" fmla="*/ 684 h 689"/>
                  <a:gd name="T34" fmla="*/ 17 w 403"/>
                  <a:gd name="T35" fmla="*/ 684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689">
                    <a:moveTo>
                      <a:pt x="17" y="684"/>
                    </a:moveTo>
                    <a:lnTo>
                      <a:pt x="17" y="684"/>
                    </a:lnTo>
                    <a:lnTo>
                      <a:pt x="403" y="5"/>
                    </a:lnTo>
                    <a:lnTo>
                      <a:pt x="403" y="5"/>
                    </a:lnTo>
                    <a:lnTo>
                      <a:pt x="403" y="2"/>
                    </a:lnTo>
                    <a:lnTo>
                      <a:pt x="403" y="0"/>
                    </a:lnTo>
                    <a:lnTo>
                      <a:pt x="398" y="0"/>
                    </a:lnTo>
                    <a:lnTo>
                      <a:pt x="390" y="0"/>
                    </a:lnTo>
                    <a:lnTo>
                      <a:pt x="385" y="5"/>
                    </a:lnTo>
                    <a:lnTo>
                      <a:pt x="385" y="5"/>
                    </a:lnTo>
                    <a:lnTo>
                      <a:pt x="0" y="681"/>
                    </a:lnTo>
                    <a:lnTo>
                      <a:pt x="0" y="681"/>
                    </a:lnTo>
                    <a:lnTo>
                      <a:pt x="0" y="684"/>
                    </a:lnTo>
                    <a:lnTo>
                      <a:pt x="0" y="686"/>
                    </a:lnTo>
                    <a:lnTo>
                      <a:pt x="5" y="689"/>
                    </a:lnTo>
                    <a:lnTo>
                      <a:pt x="12" y="686"/>
                    </a:lnTo>
                    <a:lnTo>
                      <a:pt x="17" y="684"/>
                    </a:lnTo>
                    <a:lnTo>
                      <a:pt x="17" y="6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10"/>
              <p:cNvSpPr>
                <a:spLocks/>
              </p:cNvSpPr>
              <p:nvPr/>
            </p:nvSpPr>
            <p:spPr bwMode="auto">
              <a:xfrm>
                <a:off x="3445462" y="2341538"/>
                <a:ext cx="611188" cy="1073150"/>
              </a:xfrm>
              <a:custGeom>
                <a:avLst/>
                <a:gdLst>
                  <a:gd name="T0" fmla="*/ 0 w 385"/>
                  <a:gd name="T1" fmla="*/ 676 h 676"/>
                  <a:gd name="T2" fmla="*/ 385 w 385"/>
                  <a:gd name="T3" fmla="*/ 0 h 676"/>
                  <a:gd name="T4" fmla="*/ 0 w 385"/>
                  <a:gd name="T5" fmla="*/ 676 h 676"/>
                </a:gdLst>
                <a:ahLst/>
                <a:cxnLst>
                  <a:cxn ang="0">
                    <a:pos x="T0" y="T1"/>
                  </a:cxn>
                  <a:cxn ang="0">
                    <a:pos x="T2" y="T3"/>
                  </a:cxn>
                  <a:cxn ang="0">
                    <a:pos x="T4" y="T5"/>
                  </a:cxn>
                </a:cxnLst>
                <a:rect l="0" t="0" r="r" b="b"/>
                <a:pathLst>
                  <a:path w="385" h="676">
                    <a:moveTo>
                      <a:pt x="0" y="676"/>
                    </a:moveTo>
                    <a:lnTo>
                      <a:pt x="385" y="0"/>
                    </a:lnTo>
                    <a:lnTo>
                      <a:pt x="0" y="6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Line 11"/>
              <p:cNvSpPr>
                <a:spLocks noChangeShapeType="1"/>
              </p:cNvSpPr>
              <p:nvPr/>
            </p:nvSpPr>
            <p:spPr bwMode="auto">
              <a:xfrm flipV="1">
                <a:off x="3445462" y="2341538"/>
                <a:ext cx="611188" cy="107315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12"/>
              <p:cNvSpPr>
                <a:spLocks/>
              </p:cNvSpPr>
              <p:nvPr/>
            </p:nvSpPr>
            <p:spPr bwMode="auto">
              <a:xfrm>
                <a:off x="3429587" y="2336776"/>
                <a:ext cx="639763" cy="1085850"/>
              </a:xfrm>
              <a:custGeom>
                <a:avLst/>
                <a:gdLst>
                  <a:gd name="T0" fmla="*/ 20 w 403"/>
                  <a:gd name="T1" fmla="*/ 679 h 684"/>
                  <a:gd name="T2" fmla="*/ 20 w 403"/>
                  <a:gd name="T3" fmla="*/ 679 h 684"/>
                  <a:gd name="T4" fmla="*/ 403 w 403"/>
                  <a:gd name="T5" fmla="*/ 0 h 684"/>
                  <a:gd name="T6" fmla="*/ 403 w 403"/>
                  <a:gd name="T7" fmla="*/ 0 h 684"/>
                  <a:gd name="T8" fmla="*/ 403 w 403"/>
                  <a:gd name="T9" fmla="*/ 0 h 684"/>
                  <a:gd name="T10" fmla="*/ 403 w 403"/>
                  <a:gd name="T11" fmla="*/ 0 h 684"/>
                  <a:gd name="T12" fmla="*/ 395 w 403"/>
                  <a:gd name="T13" fmla="*/ 0 h 684"/>
                  <a:gd name="T14" fmla="*/ 391 w 403"/>
                  <a:gd name="T15" fmla="*/ 0 h 684"/>
                  <a:gd name="T16" fmla="*/ 386 w 403"/>
                  <a:gd name="T17" fmla="*/ 5 h 684"/>
                  <a:gd name="T18" fmla="*/ 386 w 403"/>
                  <a:gd name="T19" fmla="*/ 5 h 684"/>
                  <a:gd name="T20" fmla="*/ 0 w 403"/>
                  <a:gd name="T21" fmla="*/ 682 h 684"/>
                  <a:gd name="T22" fmla="*/ 0 w 403"/>
                  <a:gd name="T23" fmla="*/ 682 h 684"/>
                  <a:gd name="T24" fmla="*/ 0 w 403"/>
                  <a:gd name="T25" fmla="*/ 684 h 684"/>
                  <a:gd name="T26" fmla="*/ 3 w 403"/>
                  <a:gd name="T27" fmla="*/ 684 h 684"/>
                  <a:gd name="T28" fmla="*/ 8 w 403"/>
                  <a:gd name="T29" fmla="*/ 684 h 684"/>
                  <a:gd name="T30" fmla="*/ 15 w 403"/>
                  <a:gd name="T31" fmla="*/ 682 h 684"/>
                  <a:gd name="T32" fmla="*/ 20 w 403"/>
                  <a:gd name="T33" fmla="*/ 679 h 684"/>
                  <a:gd name="T34" fmla="*/ 20 w 403"/>
                  <a:gd name="T35" fmla="*/ 67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684">
                    <a:moveTo>
                      <a:pt x="20" y="679"/>
                    </a:moveTo>
                    <a:lnTo>
                      <a:pt x="20" y="679"/>
                    </a:lnTo>
                    <a:lnTo>
                      <a:pt x="403" y="0"/>
                    </a:lnTo>
                    <a:lnTo>
                      <a:pt x="403" y="0"/>
                    </a:lnTo>
                    <a:lnTo>
                      <a:pt x="403" y="0"/>
                    </a:lnTo>
                    <a:lnTo>
                      <a:pt x="403" y="0"/>
                    </a:lnTo>
                    <a:lnTo>
                      <a:pt x="395" y="0"/>
                    </a:lnTo>
                    <a:lnTo>
                      <a:pt x="391" y="0"/>
                    </a:lnTo>
                    <a:lnTo>
                      <a:pt x="386" y="5"/>
                    </a:lnTo>
                    <a:lnTo>
                      <a:pt x="386" y="5"/>
                    </a:lnTo>
                    <a:lnTo>
                      <a:pt x="0" y="682"/>
                    </a:lnTo>
                    <a:lnTo>
                      <a:pt x="0" y="682"/>
                    </a:lnTo>
                    <a:lnTo>
                      <a:pt x="0" y="684"/>
                    </a:lnTo>
                    <a:lnTo>
                      <a:pt x="3" y="684"/>
                    </a:lnTo>
                    <a:lnTo>
                      <a:pt x="8" y="684"/>
                    </a:lnTo>
                    <a:lnTo>
                      <a:pt x="15" y="682"/>
                    </a:lnTo>
                    <a:lnTo>
                      <a:pt x="20" y="679"/>
                    </a:lnTo>
                    <a:lnTo>
                      <a:pt x="20"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Line 13"/>
              <p:cNvSpPr>
                <a:spLocks noChangeShapeType="1"/>
              </p:cNvSpPr>
              <p:nvPr/>
            </p:nvSpPr>
            <p:spPr bwMode="auto">
              <a:xfrm>
                <a:off x="3685175" y="34273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Line 14"/>
              <p:cNvSpPr>
                <a:spLocks noChangeShapeType="1"/>
              </p:cNvSpPr>
              <p:nvPr/>
            </p:nvSpPr>
            <p:spPr bwMode="auto">
              <a:xfrm>
                <a:off x="3685175" y="34273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15"/>
              <p:cNvSpPr>
                <a:spLocks/>
              </p:cNvSpPr>
              <p:nvPr/>
            </p:nvSpPr>
            <p:spPr bwMode="auto">
              <a:xfrm>
                <a:off x="3672475" y="3419451"/>
                <a:ext cx="28575" cy="11113"/>
              </a:xfrm>
              <a:custGeom>
                <a:avLst/>
                <a:gdLst>
                  <a:gd name="T0" fmla="*/ 5 w 18"/>
                  <a:gd name="T1" fmla="*/ 7 h 7"/>
                  <a:gd name="T2" fmla="*/ 5 w 18"/>
                  <a:gd name="T3" fmla="*/ 7 h 7"/>
                  <a:gd name="T4" fmla="*/ 10 w 18"/>
                  <a:gd name="T5" fmla="*/ 7 h 7"/>
                  <a:gd name="T6" fmla="*/ 15 w 18"/>
                  <a:gd name="T7" fmla="*/ 5 h 7"/>
                  <a:gd name="T8" fmla="*/ 18 w 18"/>
                  <a:gd name="T9" fmla="*/ 0 h 7"/>
                  <a:gd name="T10" fmla="*/ 13 w 18"/>
                  <a:gd name="T11" fmla="*/ 0 h 7"/>
                  <a:gd name="T12" fmla="*/ 13 w 18"/>
                  <a:gd name="T13" fmla="*/ 0 h 7"/>
                  <a:gd name="T14" fmla="*/ 8 w 18"/>
                  <a:gd name="T15" fmla="*/ 0 h 7"/>
                  <a:gd name="T16" fmla="*/ 0 w 18"/>
                  <a:gd name="T17" fmla="*/ 5 h 7"/>
                  <a:gd name="T18" fmla="*/ 0 w 18"/>
                  <a:gd name="T19" fmla="*/ 7 h 7"/>
                  <a:gd name="T20" fmla="*/ 5 w 18"/>
                  <a:gd name="T21" fmla="*/ 7 h 7"/>
                  <a:gd name="T22" fmla="*/ 5 w 1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7">
                    <a:moveTo>
                      <a:pt x="5" y="7"/>
                    </a:moveTo>
                    <a:lnTo>
                      <a:pt x="5" y="7"/>
                    </a:lnTo>
                    <a:lnTo>
                      <a:pt x="10" y="7"/>
                    </a:lnTo>
                    <a:lnTo>
                      <a:pt x="15" y="5"/>
                    </a:lnTo>
                    <a:lnTo>
                      <a:pt x="18" y="0"/>
                    </a:lnTo>
                    <a:lnTo>
                      <a:pt x="13" y="0"/>
                    </a:lnTo>
                    <a:lnTo>
                      <a:pt x="13" y="0"/>
                    </a:lnTo>
                    <a:lnTo>
                      <a:pt x="8" y="0"/>
                    </a:lnTo>
                    <a:lnTo>
                      <a:pt x="0" y="5"/>
                    </a:lnTo>
                    <a:lnTo>
                      <a:pt x="0" y="7"/>
                    </a:lnTo>
                    <a:lnTo>
                      <a:pt x="5" y="7"/>
                    </a:lnTo>
                    <a:lnTo>
                      <a:pt x="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Line 16"/>
              <p:cNvSpPr>
                <a:spLocks noChangeShapeType="1"/>
              </p:cNvSpPr>
              <p:nvPr/>
            </p:nvSpPr>
            <p:spPr bwMode="auto">
              <a:xfrm>
                <a:off x="4234450" y="23605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Line 17"/>
              <p:cNvSpPr>
                <a:spLocks noChangeShapeType="1"/>
              </p:cNvSpPr>
              <p:nvPr/>
            </p:nvSpPr>
            <p:spPr bwMode="auto">
              <a:xfrm>
                <a:off x="4234450" y="23605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18"/>
              <p:cNvSpPr>
                <a:spLocks/>
              </p:cNvSpPr>
              <p:nvPr/>
            </p:nvSpPr>
            <p:spPr bwMode="auto">
              <a:xfrm>
                <a:off x="4218575" y="2352651"/>
                <a:ext cx="26988" cy="15875"/>
              </a:xfrm>
              <a:custGeom>
                <a:avLst/>
                <a:gdLst>
                  <a:gd name="T0" fmla="*/ 5 w 17"/>
                  <a:gd name="T1" fmla="*/ 10 h 10"/>
                  <a:gd name="T2" fmla="*/ 5 w 17"/>
                  <a:gd name="T3" fmla="*/ 10 h 10"/>
                  <a:gd name="T4" fmla="*/ 10 w 17"/>
                  <a:gd name="T5" fmla="*/ 8 h 10"/>
                  <a:gd name="T6" fmla="*/ 15 w 17"/>
                  <a:gd name="T7" fmla="*/ 5 h 10"/>
                  <a:gd name="T8" fmla="*/ 17 w 17"/>
                  <a:gd name="T9" fmla="*/ 0 h 10"/>
                  <a:gd name="T10" fmla="*/ 12 w 17"/>
                  <a:gd name="T11" fmla="*/ 0 h 10"/>
                  <a:gd name="T12" fmla="*/ 12 w 17"/>
                  <a:gd name="T13" fmla="*/ 0 h 10"/>
                  <a:gd name="T14" fmla="*/ 7 w 17"/>
                  <a:gd name="T15" fmla="*/ 0 h 10"/>
                  <a:gd name="T16" fmla="*/ 2 w 17"/>
                  <a:gd name="T17" fmla="*/ 5 h 10"/>
                  <a:gd name="T18" fmla="*/ 0 w 17"/>
                  <a:gd name="T19" fmla="*/ 8 h 10"/>
                  <a:gd name="T20" fmla="*/ 5 w 17"/>
                  <a:gd name="T21" fmla="*/ 10 h 10"/>
                  <a:gd name="T22" fmla="*/ 5 w 17"/>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0">
                    <a:moveTo>
                      <a:pt x="5" y="10"/>
                    </a:moveTo>
                    <a:lnTo>
                      <a:pt x="5" y="10"/>
                    </a:lnTo>
                    <a:lnTo>
                      <a:pt x="10" y="8"/>
                    </a:lnTo>
                    <a:lnTo>
                      <a:pt x="15" y="5"/>
                    </a:lnTo>
                    <a:lnTo>
                      <a:pt x="17" y="0"/>
                    </a:lnTo>
                    <a:lnTo>
                      <a:pt x="12" y="0"/>
                    </a:lnTo>
                    <a:lnTo>
                      <a:pt x="12" y="0"/>
                    </a:lnTo>
                    <a:lnTo>
                      <a:pt x="7" y="0"/>
                    </a:lnTo>
                    <a:lnTo>
                      <a:pt x="2" y="5"/>
                    </a:lnTo>
                    <a:lnTo>
                      <a:pt x="0" y="8"/>
                    </a:lnTo>
                    <a:lnTo>
                      <a:pt x="5" y="10"/>
                    </a:lnTo>
                    <a:lnTo>
                      <a:pt x="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19"/>
              <p:cNvSpPr>
                <a:spLocks/>
              </p:cNvSpPr>
              <p:nvPr/>
            </p:nvSpPr>
            <p:spPr bwMode="auto">
              <a:xfrm>
                <a:off x="3735975" y="2360588"/>
                <a:ext cx="482600" cy="1046163"/>
              </a:xfrm>
              <a:custGeom>
                <a:avLst/>
                <a:gdLst>
                  <a:gd name="T0" fmla="*/ 304 w 304"/>
                  <a:gd name="T1" fmla="*/ 0 h 659"/>
                  <a:gd name="T2" fmla="*/ 304 w 304"/>
                  <a:gd name="T3" fmla="*/ 0 h 659"/>
                  <a:gd name="T4" fmla="*/ 277 w 304"/>
                  <a:gd name="T5" fmla="*/ 52 h 659"/>
                  <a:gd name="T6" fmla="*/ 252 w 304"/>
                  <a:gd name="T7" fmla="*/ 106 h 659"/>
                  <a:gd name="T8" fmla="*/ 205 w 304"/>
                  <a:gd name="T9" fmla="*/ 217 h 659"/>
                  <a:gd name="T10" fmla="*/ 161 w 304"/>
                  <a:gd name="T11" fmla="*/ 329 h 659"/>
                  <a:gd name="T12" fmla="*/ 138 w 304"/>
                  <a:gd name="T13" fmla="*/ 383 h 659"/>
                  <a:gd name="T14" fmla="*/ 114 w 304"/>
                  <a:gd name="T15" fmla="*/ 440 h 659"/>
                  <a:gd name="T16" fmla="*/ 114 w 304"/>
                  <a:gd name="T17" fmla="*/ 440 h 659"/>
                  <a:gd name="T18" fmla="*/ 84 w 304"/>
                  <a:gd name="T19" fmla="*/ 494 h 659"/>
                  <a:gd name="T20" fmla="*/ 54 w 304"/>
                  <a:gd name="T21" fmla="*/ 548 h 659"/>
                  <a:gd name="T22" fmla="*/ 25 w 304"/>
                  <a:gd name="T23" fmla="*/ 603 h 659"/>
                  <a:gd name="T24" fmla="*/ 10 w 304"/>
                  <a:gd name="T25" fmla="*/ 632 h 659"/>
                  <a:gd name="T26" fmla="*/ 0 w 304"/>
                  <a:gd name="T27" fmla="*/ 659 h 659"/>
                  <a:gd name="T28" fmla="*/ 304 w 304"/>
                  <a:gd name="T29"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659">
                    <a:moveTo>
                      <a:pt x="304" y="0"/>
                    </a:moveTo>
                    <a:lnTo>
                      <a:pt x="304" y="0"/>
                    </a:lnTo>
                    <a:lnTo>
                      <a:pt x="277" y="52"/>
                    </a:lnTo>
                    <a:lnTo>
                      <a:pt x="252" y="106"/>
                    </a:lnTo>
                    <a:lnTo>
                      <a:pt x="205" y="217"/>
                    </a:lnTo>
                    <a:lnTo>
                      <a:pt x="161" y="329"/>
                    </a:lnTo>
                    <a:lnTo>
                      <a:pt x="138" y="383"/>
                    </a:lnTo>
                    <a:lnTo>
                      <a:pt x="114" y="440"/>
                    </a:lnTo>
                    <a:lnTo>
                      <a:pt x="114" y="440"/>
                    </a:lnTo>
                    <a:lnTo>
                      <a:pt x="84" y="494"/>
                    </a:lnTo>
                    <a:lnTo>
                      <a:pt x="54" y="548"/>
                    </a:lnTo>
                    <a:lnTo>
                      <a:pt x="25" y="603"/>
                    </a:lnTo>
                    <a:lnTo>
                      <a:pt x="10" y="632"/>
                    </a:lnTo>
                    <a:lnTo>
                      <a:pt x="0" y="659"/>
                    </a:lnTo>
                    <a:lnTo>
                      <a:pt x="3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20"/>
              <p:cNvSpPr>
                <a:spLocks/>
              </p:cNvSpPr>
              <p:nvPr/>
            </p:nvSpPr>
            <p:spPr bwMode="auto">
              <a:xfrm>
                <a:off x="3735975" y="2360588"/>
                <a:ext cx="482600" cy="1046163"/>
              </a:xfrm>
              <a:custGeom>
                <a:avLst/>
                <a:gdLst>
                  <a:gd name="T0" fmla="*/ 304 w 304"/>
                  <a:gd name="T1" fmla="*/ 0 h 659"/>
                  <a:gd name="T2" fmla="*/ 304 w 304"/>
                  <a:gd name="T3" fmla="*/ 0 h 659"/>
                  <a:gd name="T4" fmla="*/ 277 w 304"/>
                  <a:gd name="T5" fmla="*/ 52 h 659"/>
                  <a:gd name="T6" fmla="*/ 252 w 304"/>
                  <a:gd name="T7" fmla="*/ 106 h 659"/>
                  <a:gd name="T8" fmla="*/ 205 w 304"/>
                  <a:gd name="T9" fmla="*/ 217 h 659"/>
                  <a:gd name="T10" fmla="*/ 161 w 304"/>
                  <a:gd name="T11" fmla="*/ 329 h 659"/>
                  <a:gd name="T12" fmla="*/ 138 w 304"/>
                  <a:gd name="T13" fmla="*/ 383 h 659"/>
                  <a:gd name="T14" fmla="*/ 114 w 304"/>
                  <a:gd name="T15" fmla="*/ 440 h 659"/>
                  <a:gd name="T16" fmla="*/ 114 w 304"/>
                  <a:gd name="T17" fmla="*/ 440 h 659"/>
                  <a:gd name="T18" fmla="*/ 84 w 304"/>
                  <a:gd name="T19" fmla="*/ 494 h 659"/>
                  <a:gd name="T20" fmla="*/ 54 w 304"/>
                  <a:gd name="T21" fmla="*/ 548 h 659"/>
                  <a:gd name="T22" fmla="*/ 25 w 304"/>
                  <a:gd name="T23" fmla="*/ 603 h 659"/>
                  <a:gd name="T24" fmla="*/ 10 w 304"/>
                  <a:gd name="T25" fmla="*/ 632 h 659"/>
                  <a:gd name="T26" fmla="*/ 0 w 304"/>
                  <a:gd name="T27"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659">
                    <a:moveTo>
                      <a:pt x="304" y="0"/>
                    </a:moveTo>
                    <a:lnTo>
                      <a:pt x="304" y="0"/>
                    </a:lnTo>
                    <a:lnTo>
                      <a:pt x="277" y="52"/>
                    </a:lnTo>
                    <a:lnTo>
                      <a:pt x="252" y="106"/>
                    </a:lnTo>
                    <a:lnTo>
                      <a:pt x="205" y="217"/>
                    </a:lnTo>
                    <a:lnTo>
                      <a:pt x="161" y="329"/>
                    </a:lnTo>
                    <a:lnTo>
                      <a:pt x="138" y="383"/>
                    </a:lnTo>
                    <a:lnTo>
                      <a:pt x="114" y="440"/>
                    </a:lnTo>
                    <a:lnTo>
                      <a:pt x="114" y="440"/>
                    </a:lnTo>
                    <a:lnTo>
                      <a:pt x="84" y="494"/>
                    </a:lnTo>
                    <a:lnTo>
                      <a:pt x="54" y="548"/>
                    </a:lnTo>
                    <a:lnTo>
                      <a:pt x="25" y="603"/>
                    </a:lnTo>
                    <a:lnTo>
                      <a:pt x="10" y="632"/>
                    </a:lnTo>
                    <a:lnTo>
                      <a:pt x="0" y="65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21"/>
              <p:cNvSpPr>
                <a:spLocks/>
              </p:cNvSpPr>
              <p:nvPr/>
            </p:nvSpPr>
            <p:spPr bwMode="auto">
              <a:xfrm>
                <a:off x="3720100" y="2352651"/>
                <a:ext cx="514350" cy="1062038"/>
              </a:xfrm>
              <a:custGeom>
                <a:avLst/>
                <a:gdLst>
                  <a:gd name="T0" fmla="*/ 304 w 324"/>
                  <a:gd name="T1" fmla="*/ 5 h 669"/>
                  <a:gd name="T2" fmla="*/ 304 w 324"/>
                  <a:gd name="T3" fmla="*/ 5 h 669"/>
                  <a:gd name="T4" fmla="*/ 284 w 324"/>
                  <a:gd name="T5" fmla="*/ 47 h 669"/>
                  <a:gd name="T6" fmla="*/ 262 w 324"/>
                  <a:gd name="T7" fmla="*/ 89 h 669"/>
                  <a:gd name="T8" fmla="*/ 225 w 324"/>
                  <a:gd name="T9" fmla="*/ 175 h 669"/>
                  <a:gd name="T10" fmla="*/ 156 w 324"/>
                  <a:gd name="T11" fmla="*/ 348 h 669"/>
                  <a:gd name="T12" fmla="*/ 156 w 324"/>
                  <a:gd name="T13" fmla="*/ 348 h 669"/>
                  <a:gd name="T14" fmla="*/ 138 w 324"/>
                  <a:gd name="T15" fmla="*/ 388 h 669"/>
                  <a:gd name="T16" fmla="*/ 119 w 324"/>
                  <a:gd name="T17" fmla="*/ 427 h 669"/>
                  <a:gd name="T18" fmla="*/ 77 w 324"/>
                  <a:gd name="T19" fmla="*/ 506 h 669"/>
                  <a:gd name="T20" fmla="*/ 35 w 324"/>
                  <a:gd name="T21" fmla="*/ 585 h 669"/>
                  <a:gd name="T22" fmla="*/ 17 w 324"/>
                  <a:gd name="T23" fmla="*/ 625 h 669"/>
                  <a:gd name="T24" fmla="*/ 0 w 324"/>
                  <a:gd name="T25" fmla="*/ 667 h 669"/>
                  <a:gd name="T26" fmla="*/ 0 w 324"/>
                  <a:gd name="T27" fmla="*/ 667 h 669"/>
                  <a:gd name="T28" fmla="*/ 0 w 324"/>
                  <a:gd name="T29" fmla="*/ 669 h 669"/>
                  <a:gd name="T30" fmla="*/ 3 w 324"/>
                  <a:gd name="T31" fmla="*/ 669 h 669"/>
                  <a:gd name="T32" fmla="*/ 7 w 324"/>
                  <a:gd name="T33" fmla="*/ 669 h 669"/>
                  <a:gd name="T34" fmla="*/ 15 w 324"/>
                  <a:gd name="T35" fmla="*/ 667 h 669"/>
                  <a:gd name="T36" fmla="*/ 17 w 324"/>
                  <a:gd name="T37" fmla="*/ 664 h 669"/>
                  <a:gd name="T38" fmla="*/ 17 w 324"/>
                  <a:gd name="T39" fmla="*/ 664 h 669"/>
                  <a:gd name="T40" fmla="*/ 35 w 324"/>
                  <a:gd name="T41" fmla="*/ 622 h 669"/>
                  <a:gd name="T42" fmla="*/ 54 w 324"/>
                  <a:gd name="T43" fmla="*/ 583 h 669"/>
                  <a:gd name="T44" fmla="*/ 96 w 324"/>
                  <a:gd name="T45" fmla="*/ 504 h 669"/>
                  <a:gd name="T46" fmla="*/ 138 w 324"/>
                  <a:gd name="T47" fmla="*/ 425 h 669"/>
                  <a:gd name="T48" fmla="*/ 156 w 324"/>
                  <a:gd name="T49" fmla="*/ 385 h 669"/>
                  <a:gd name="T50" fmla="*/ 175 w 324"/>
                  <a:gd name="T51" fmla="*/ 343 h 669"/>
                  <a:gd name="T52" fmla="*/ 175 w 324"/>
                  <a:gd name="T53" fmla="*/ 343 h 669"/>
                  <a:gd name="T54" fmla="*/ 245 w 324"/>
                  <a:gd name="T55" fmla="*/ 171 h 669"/>
                  <a:gd name="T56" fmla="*/ 282 w 324"/>
                  <a:gd name="T57" fmla="*/ 87 h 669"/>
                  <a:gd name="T58" fmla="*/ 301 w 324"/>
                  <a:gd name="T59" fmla="*/ 45 h 669"/>
                  <a:gd name="T60" fmla="*/ 324 w 324"/>
                  <a:gd name="T61" fmla="*/ 3 h 669"/>
                  <a:gd name="T62" fmla="*/ 324 w 324"/>
                  <a:gd name="T63" fmla="*/ 3 h 669"/>
                  <a:gd name="T64" fmla="*/ 324 w 324"/>
                  <a:gd name="T65" fmla="*/ 3 h 669"/>
                  <a:gd name="T66" fmla="*/ 321 w 324"/>
                  <a:gd name="T67" fmla="*/ 0 h 669"/>
                  <a:gd name="T68" fmla="*/ 316 w 324"/>
                  <a:gd name="T69" fmla="*/ 0 h 669"/>
                  <a:gd name="T70" fmla="*/ 309 w 324"/>
                  <a:gd name="T71" fmla="*/ 3 h 669"/>
                  <a:gd name="T72" fmla="*/ 304 w 324"/>
                  <a:gd name="T73" fmla="*/ 5 h 669"/>
                  <a:gd name="T74" fmla="*/ 304 w 324"/>
                  <a:gd name="T75" fmla="*/ 5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669">
                    <a:moveTo>
                      <a:pt x="304" y="5"/>
                    </a:moveTo>
                    <a:lnTo>
                      <a:pt x="304" y="5"/>
                    </a:lnTo>
                    <a:lnTo>
                      <a:pt x="284" y="47"/>
                    </a:lnTo>
                    <a:lnTo>
                      <a:pt x="262" y="89"/>
                    </a:lnTo>
                    <a:lnTo>
                      <a:pt x="225" y="175"/>
                    </a:lnTo>
                    <a:lnTo>
                      <a:pt x="156" y="348"/>
                    </a:lnTo>
                    <a:lnTo>
                      <a:pt x="156" y="348"/>
                    </a:lnTo>
                    <a:lnTo>
                      <a:pt x="138" y="388"/>
                    </a:lnTo>
                    <a:lnTo>
                      <a:pt x="119" y="427"/>
                    </a:lnTo>
                    <a:lnTo>
                      <a:pt x="77" y="506"/>
                    </a:lnTo>
                    <a:lnTo>
                      <a:pt x="35" y="585"/>
                    </a:lnTo>
                    <a:lnTo>
                      <a:pt x="17" y="625"/>
                    </a:lnTo>
                    <a:lnTo>
                      <a:pt x="0" y="667"/>
                    </a:lnTo>
                    <a:lnTo>
                      <a:pt x="0" y="667"/>
                    </a:lnTo>
                    <a:lnTo>
                      <a:pt x="0" y="669"/>
                    </a:lnTo>
                    <a:lnTo>
                      <a:pt x="3" y="669"/>
                    </a:lnTo>
                    <a:lnTo>
                      <a:pt x="7" y="669"/>
                    </a:lnTo>
                    <a:lnTo>
                      <a:pt x="15" y="667"/>
                    </a:lnTo>
                    <a:lnTo>
                      <a:pt x="17" y="664"/>
                    </a:lnTo>
                    <a:lnTo>
                      <a:pt x="17" y="664"/>
                    </a:lnTo>
                    <a:lnTo>
                      <a:pt x="35" y="622"/>
                    </a:lnTo>
                    <a:lnTo>
                      <a:pt x="54" y="583"/>
                    </a:lnTo>
                    <a:lnTo>
                      <a:pt x="96" y="504"/>
                    </a:lnTo>
                    <a:lnTo>
                      <a:pt x="138" y="425"/>
                    </a:lnTo>
                    <a:lnTo>
                      <a:pt x="156" y="385"/>
                    </a:lnTo>
                    <a:lnTo>
                      <a:pt x="175" y="343"/>
                    </a:lnTo>
                    <a:lnTo>
                      <a:pt x="175" y="343"/>
                    </a:lnTo>
                    <a:lnTo>
                      <a:pt x="245" y="171"/>
                    </a:lnTo>
                    <a:lnTo>
                      <a:pt x="282" y="87"/>
                    </a:lnTo>
                    <a:lnTo>
                      <a:pt x="301" y="45"/>
                    </a:lnTo>
                    <a:lnTo>
                      <a:pt x="324" y="3"/>
                    </a:lnTo>
                    <a:lnTo>
                      <a:pt x="324" y="3"/>
                    </a:lnTo>
                    <a:lnTo>
                      <a:pt x="324" y="3"/>
                    </a:lnTo>
                    <a:lnTo>
                      <a:pt x="321" y="0"/>
                    </a:lnTo>
                    <a:lnTo>
                      <a:pt x="316" y="0"/>
                    </a:lnTo>
                    <a:lnTo>
                      <a:pt x="309" y="3"/>
                    </a:lnTo>
                    <a:lnTo>
                      <a:pt x="304" y="5"/>
                    </a:lnTo>
                    <a:lnTo>
                      <a:pt x="30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22"/>
              <p:cNvSpPr>
                <a:spLocks/>
              </p:cNvSpPr>
              <p:nvPr/>
            </p:nvSpPr>
            <p:spPr bwMode="auto">
              <a:xfrm>
                <a:off x="4056650" y="2333601"/>
                <a:ext cx="412750" cy="984250"/>
              </a:xfrm>
              <a:custGeom>
                <a:avLst/>
                <a:gdLst>
                  <a:gd name="T0" fmla="*/ 260 w 260"/>
                  <a:gd name="T1" fmla="*/ 0 h 620"/>
                  <a:gd name="T2" fmla="*/ 260 w 260"/>
                  <a:gd name="T3" fmla="*/ 0 h 620"/>
                  <a:gd name="T4" fmla="*/ 233 w 260"/>
                  <a:gd name="T5" fmla="*/ 66 h 620"/>
                  <a:gd name="T6" fmla="*/ 206 w 260"/>
                  <a:gd name="T7" fmla="*/ 133 h 620"/>
                  <a:gd name="T8" fmla="*/ 151 w 260"/>
                  <a:gd name="T9" fmla="*/ 269 h 620"/>
                  <a:gd name="T10" fmla="*/ 99 w 260"/>
                  <a:gd name="T11" fmla="*/ 402 h 620"/>
                  <a:gd name="T12" fmla="*/ 70 w 260"/>
                  <a:gd name="T13" fmla="*/ 469 h 620"/>
                  <a:gd name="T14" fmla="*/ 40 w 260"/>
                  <a:gd name="T15" fmla="*/ 533 h 620"/>
                  <a:gd name="T16" fmla="*/ 40 w 260"/>
                  <a:gd name="T17" fmla="*/ 533 h 620"/>
                  <a:gd name="T18" fmla="*/ 18 w 260"/>
                  <a:gd name="T19" fmla="*/ 575 h 620"/>
                  <a:gd name="T20" fmla="*/ 8 w 260"/>
                  <a:gd name="T21" fmla="*/ 597 h 620"/>
                  <a:gd name="T22" fmla="*/ 0 w 260"/>
                  <a:gd name="T23" fmla="*/ 620 h 620"/>
                  <a:gd name="T24" fmla="*/ 260 w 260"/>
                  <a:gd name="T2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620">
                    <a:moveTo>
                      <a:pt x="260" y="0"/>
                    </a:moveTo>
                    <a:lnTo>
                      <a:pt x="260" y="0"/>
                    </a:lnTo>
                    <a:lnTo>
                      <a:pt x="233" y="66"/>
                    </a:lnTo>
                    <a:lnTo>
                      <a:pt x="206" y="133"/>
                    </a:lnTo>
                    <a:lnTo>
                      <a:pt x="151" y="269"/>
                    </a:lnTo>
                    <a:lnTo>
                      <a:pt x="99" y="402"/>
                    </a:lnTo>
                    <a:lnTo>
                      <a:pt x="70" y="469"/>
                    </a:lnTo>
                    <a:lnTo>
                      <a:pt x="40" y="533"/>
                    </a:lnTo>
                    <a:lnTo>
                      <a:pt x="40" y="533"/>
                    </a:lnTo>
                    <a:lnTo>
                      <a:pt x="18" y="575"/>
                    </a:lnTo>
                    <a:lnTo>
                      <a:pt x="8" y="597"/>
                    </a:lnTo>
                    <a:lnTo>
                      <a:pt x="0" y="620"/>
                    </a:lnTo>
                    <a:lnTo>
                      <a:pt x="2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23"/>
              <p:cNvSpPr>
                <a:spLocks/>
              </p:cNvSpPr>
              <p:nvPr/>
            </p:nvSpPr>
            <p:spPr bwMode="auto">
              <a:xfrm>
                <a:off x="4056650" y="2333601"/>
                <a:ext cx="412750" cy="984250"/>
              </a:xfrm>
              <a:custGeom>
                <a:avLst/>
                <a:gdLst>
                  <a:gd name="T0" fmla="*/ 260 w 260"/>
                  <a:gd name="T1" fmla="*/ 0 h 620"/>
                  <a:gd name="T2" fmla="*/ 260 w 260"/>
                  <a:gd name="T3" fmla="*/ 0 h 620"/>
                  <a:gd name="T4" fmla="*/ 233 w 260"/>
                  <a:gd name="T5" fmla="*/ 66 h 620"/>
                  <a:gd name="T6" fmla="*/ 206 w 260"/>
                  <a:gd name="T7" fmla="*/ 133 h 620"/>
                  <a:gd name="T8" fmla="*/ 151 w 260"/>
                  <a:gd name="T9" fmla="*/ 269 h 620"/>
                  <a:gd name="T10" fmla="*/ 99 w 260"/>
                  <a:gd name="T11" fmla="*/ 402 h 620"/>
                  <a:gd name="T12" fmla="*/ 70 w 260"/>
                  <a:gd name="T13" fmla="*/ 469 h 620"/>
                  <a:gd name="T14" fmla="*/ 40 w 260"/>
                  <a:gd name="T15" fmla="*/ 533 h 620"/>
                  <a:gd name="T16" fmla="*/ 40 w 260"/>
                  <a:gd name="T17" fmla="*/ 533 h 620"/>
                  <a:gd name="T18" fmla="*/ 18 w 260"/>
                  <a:gd name="T19" fmla="*/ 575 h 620"/>
                  <a:gd name="T20" fmla="*/ 8 w 260"/>
                  <a:gd name="T21" fmla="*/ 597 h 620"/>
                  <a:gd name="T22" fmla="*/ 0 w 260"/>
                  <a:gd name="T23"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620">
                    <a:moveTo>
                      <a:pt x="260" y="0"/>
                    </a:moveTo>
                    <a:lnTo>
                      <a:pt x="260" y="0"/>
                    </a:lnTo>
                    <a:lnTo>
                      <a:pt x="233" y="66"/>
                    </a:lnTo>
                    <a:lnTo>
                      <a:pt x="206" y="133"/>
                    </a:lnTo>
                    <a:lnTo>
                      <a:pt x="151" y="269"/>
                    </a:lnTo>
                    <a:lnTo>
                      <a:pt x="99" y="402"/>
                    </a:lnTo>
                    <a:lnTo>
                      <a:pt x="70" y="469"/>
                    </a:lnTo>
                    <a:lnTo>
                      <a:pt x="40" y="533"/>
                    </a:lnTo>
                    <a:lnTo>
                      <a:pt x="40" y="533"/>
                    </a:lnTo>
                    <a:lnTo>
                      <a:pt x="18" y="575"/>
                    </a:lnTo>
                    <a:lnTo>
                      <a:pt x="8" y="597"/>
                    </a:lnTo>
                    <a:lnTo>
                      <a:pt x="0" y="62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24"/>
              <p:cNvSpPr>
                <a:spLocks/>
              </p:cNvSpPr>
              <p:nvPr/>
            </p:nvSpPr>
            <p:spPr bwMode="auto">
              <a:xfrm>
                <a:off x="4042362" y="2328838"/>
                <a:ext cx="442913" cy="996950"/>
              </a:xfrm>
              <a:custGeom>
                <a:avLst/>
                <a:gdLst>
                  <a:gd name="T0" fmla="*/ 261 w 279"/>
                  <a:gd name="T1" fmla="*/ 5 h 628"/>
                  <a:gd name="T2" fmla="*/ 261 w 279"/>
                  <a:gd name="T3" fmla="*/ 5 h 628"/>
                  <a:gd name="T4" fmla="*/ 227 w 279"/>
                  <a:gd name="T5" fmla="*/ 84 h 628"/>
                  <a:gd name="T6" fmla="*/ 195 w 279"/>
                  <a:gd name="T7" fmla="*/ 163 h 628"/>
                  <a:gd name="T8" fmla="*/ 133 w 279"/>
                  <a:gd name="T9" fmla="*/ 324 h 628"/>
                  <a:gd name="T10" fmla="*/ 133 w 279"/>
                  <a:gd name="T11" fmla="*/ 324 h 628"/>
                  <a:gd name="T12" fmla="*/ 103 w 279"/>
                  <a:gd name="T13" fmla="*/ 398 h 628"/>
                  <a:gd name="T14" fmla="*/ 71 w 279"/>
                  <a:gd name="T15" fmla="*/ 472 h 628"/>
                  <a:gd name="T16" fmla="*/ 71 w 279"/>
                  <a:gd name="T17" fmla="*/ 472 h 628"/>
                  <a:gd name="T18" fmla="*/ 51 w 279"/>
                  <a:gd name="T19" fmla="*/ 511 h 628"/>
                  <a:gd name="T20" fmla="*/ 32 w 279"/>
                  <a:gd name="T21" fmla="*/ 549 h 628"/>
                  <a:gd name="T22" fmla="*/ 14 w 279"/>
                  <a:gd name="T23" fmla="*/ 586 h 628"/>
                  <a:gd name="T24" fmla="*/ 7 w 279"/>
                  <a:gd name="T25" fmla="*/ 605 h 628"/>
                  <a:gd name="T26" fmla="*/ 0 w 279"/>
                  <a:gd name="T27" fmla="*/ 625 h 628"/>
                  <a:gd name="T28" fmla="*/ 0 w 279"/>
                  <a:gd name="T29" fmla="*/ 625 h 628"/>
                  <a:gd name="T30" fmla="*/ 2 w 279"/>
                  <a:gd name="T31" fmla="*/ 628 h 628"/>
                  <a:gd name="T32" fmla="*/ 9 w 279"/>
                  <a:gd name="T33" fmla="*/ 628 h 628"/>
                  <a:gd name="T34" fmla="*/ 14 w 279"/>
                  <a:gd name="T35" fmla="*/ 625 h 628"/>
                  <a:gd name="T36" fmla="*/ 19 w 279"/>
                  <a:gd name="T37" fmla="*/ 623 h 628"/>
                  <a:gd name="T38" fmla="*/ 19 w 279"/>
                  <a:gd name="T39" fmla="*/ 623 h 628"/>
                  <a:gd name="T40" fmla="*/ 32 w 279"/>
                  <a:gd name="T41" fmla="*/ 586 h 628"/>
                  <a:gd name="T42" fmla="*/ 47 w 279"/>
                  <a:gd name="T43" fmla="*/ 553 h 628"/>
                  <a:gd name="T44" fmla="*/ 81 w 279"/>
                  <a:gd name="T45" fmla="*/ 487 h 628"/>
                  <a:gd name="T46" fmla="*/ 81 w 279"/>
                  <a:gd name="T47" fmla="*/ 487 h 628"/>
                  <a:gd name="T48" fmla="*/ 118 w 279"/>
                  <a:gd name="T49" fmla="*/ 403 h 628"/>
                  <a:gd name="T50" fmla="*/ 150 w 279"/>
                  <a:gd name="T51" fmla="*/ 319 h 628"/>
                  <a:gd name="T52" fmla="*/ 150 w 279"/>
                  <a:gd name="T53" fmla="*/ 319 h 628"/>
                  <a:gd name="T54" fmla="*/ 212 w 279"/>
                  <a:gd name="T55" fmla="*/ 161 h 628"/>
                  <a:gd name="T56" fmla="*/ 244 w 279"/>
                  <a:gd name="T57" fmla="*/ 79 h 628"/>
                  <a:gd name="T58" fmla="*/ 279 w 279"/>
                  <a:gd name="T59" fmla="*/ 0 h 628"/>
                  <a:gd name="T60" fmla="*/ 279 w 279"/>
                  <a:gd name="T61" fmla="*/ 0 h 628"/>
                  <a:gd name="T62" fmla="*/ 276 w 279"/>
                  <a:gd name="T63" fmla="*/ 0 h 628"/>
                  <a:gd name="T64" fmla="*/ 271 w 279"/>
                  <a:gd name="T65" fmla="*/ 0 h 628"/>
                  <a:gd name="T66" fmla="*/ 264 w 279"/>
                  <a:gd name="T67" fmla="*/ 3 h 628"/>
                  <a:gd name="T68" fmla="*/ 261 w 279"/>
                  <a:gd name="T69" fmla="*/ 5 h 628"/>
                  <a:gd name="T70" fmla="*/ 261 w 279"/>
                  <a:gd name="T71" fmla="*/ 5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9" h="628">
                    <a:moveTo>
                      <a:pt x="261" y="5"/>
                    </a:moveTo>
                    <a:lnTo>
                      <a:pt x="261" y="5"/>
                    </a:lnTo>
                    <a:lnTo>
                      <a:pt x="227" y="84"/>
                    </a:lnTo>
                    <a:lnTo>
                      <a:pt x="195" y="163"/>
                    </a:lnTo>
                    <a:lnTo>
                      <a:pt x="133" y="324"/>
                    </a:lnTo>
                    <a:lnTo>
                      <a:pt x="133" y="324"/>
                    </a:lnTo>
                    <a:lnTo>
                      <a:pt x="103" y="398"/>
                    </a:lnTo>
                    <a:lnTo>
                      <a:pt x="71" y="472"/>
                    </a:lnTo>
                    <a:lnTo>
                      <a:pt x="71" y="472"/>
                    </a:lnTo>
                    <a:lnTo>
                      <a:pt x="51" y="511"/>
                    </a:lnTo>
                    <a:lnTo>
                      <a:pt x="32" y="549"/>
                    </a:lnTo>
                    <a:lnTo>
                      <a:pt x="14" y="586"/>
                    </a:lnTo>
                    <a:lnTo>
                      <a:pt x="7" y="605"/>
                    </a:lnTo>
                    <a:lnTo>
                      <a:pt x="0" y="625"/>
                    </a:lnTo>
                    <a:lnTo>
                      <a:pt x="0" y="625"/>
                    </a:lnTo>
                    <a:lnTo>
                      <a:pt x="2" y="628"/>
                    </a:lnTo>
                    <a:lnTo>
                      <a:pt x="9" y="628"/>
                    </a:lnTo>
                    <a:lnTo>
                      <a:pt x="14" y="625"/>
                    </a:lnTo>
                    <a:lnTo>
                      <a:pt x="19" y="623"/>
                    </a:lnTo>
                    <a:lnTo>
                      <a:pt x="19" y="623"/>
                    </a:lnTo>
                    <a:lnTo>
                      <a:pt x="32" y="586"/>
                    </a:lnTo>
                    <a:lnTo>
                      <a:pt x="47" y="553"/>
                    </a:lnTo>
                    <a:lnTo>
                      <a:pt x="81" y="487"/>
                    </a:lnTo>
                    <a:lnTo>
                      <a:pt x="81" y="487"/>
                    </a:lnTo>
                    <a:lnTo>
                      <a:pt x="118" y="403"/>
                    </a:lnTo>
                    <a:lnTo>
                      <a:pt x="150" y="319"/>
                    </a:lnTo>
                    <a:lnTo>
                      <a:pt x="150" y="319"/>
                    </a:lnTo>
                    <a:lnTo>
                      <a:pt x="212" y="161"/>
                    </a:lnTo>
                    <a:lnTo>
                      <a:pt x="244" y="79"/>
                    </a:lnTo>
                    <a:lnTo>
                      <a:pt x="279" y="0"/>
                    </a:lnTo>
                    <a:lnTo>
                      <a:pt x="279" y="0"/>
                    </a:lnTo>
                    <a:lnTo>
                      <a:pt x="276" y="0"/>
                    </a:lnTo>
                    <a:lnTo>
                      <a:pt x="271" y="0"/>
                    </a:lnTo>
                    <a:lnTo>
                      <a:pt x="264" y="3"/>
                    </a:lnTo>
                    <a:lnTo>
                      <a:pt x="261" y="5"/>
                    </a:lnTo>
                    <a:lnTo>
                      <a:pt x="26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25"/>
              <p:cNvSpPr>
                <a:spLocks/>
              </p:cNvSpPr>
              <p:nvPr/>
            </p:nvSpPr>
            <p:spPr bwMode="auto">
              <a:xfrm>
                <a:off x="4213812" y="2379638"/>
                <a:ext cx="420688" cy="973138"/>
              </a:xfrm>
              <a:custGeom>
                <a:avLst/>
                <a:gdLst>
                  <a:gd name="T0" fmla="*/ 265 w 265"/>
                  <a:gd name="T1" fmla="*/ 0 h 613"/>
                  <a:gd name="T2" fmla="*/ 265 w 265"/>
                  <a:gd name="T3" fmla="*/ 0 h 613"/>
                  <a:gd name="T4" fmla="*/ 223 w 265"/>
                  <a:gd name="T5" fmla="*/ 89 h 613"/>
                  <a:gd name="T6" fmla="*/ 186 w 265"/>
                  <a:gd name="T7" fmla="*/ 181 h 613"/>
                  <a:gd name="T8" fmla="*/ 149 w 265"/>
                  <a:gd name="T9" fmla="*/ 270 h 613"/>
                  <a:gd name="T10" fmla="*/ 109 w 265"/>
                  <a:gd name="T11" fmla="*/ 358 h 613"/>
                  <a:gd name="T12" fmla="*/ 109 w 265"/>
                  <a:gd name="T13" fmla="*/ 358 h 613"/>
                  <a:gd name="T14" fmla="*/ 69 w 265"/>
                  <a:gd name="T15" fmla="*/ 435 h 613"/>
                  <a:gd name="T16" fmla="*/ 52 w 265"/>
                  <a:gd name="T17" fmla="*/ 472 h 613"/>
                  <a:gd name="T18" fmla="*/ 35 w 265"/>
                  <a:gd name="T19" fmla="*/ 509 h 613"/>
                  <a:gd name="T20" fmla="*/ 35 w 265"/>
                  <a:gd name="T21" fmla="*/ 509 h 613"/>
                  <a:gd name="T22" fmla="*/ 18 w 265"/>
                  <a:gd name="T23" fmla="*/ 561 h 613"/>
                  <a:gd name="T24" fmla="*/ 8 w 265"/>
                  <a:gd name="T25" fmla="*/ 586 h 613"/>
                  <a:gd name="T26" fmla="*/ 0 w 265"/>
                  <a:gd name="T27" fmla="*/ 613 h 613"/>
                  <a:gd name="T28" fmla="*/ 265 w 265"/>
                  <a:gd name="T2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5" h="613">
                    <a:moveTo>
                      <a:pt x="265" y="0"/>
                    </a:moveTo>
                    <a:lnTo>
                      <a:pt x="265" y="0"/>
                    </a:lnTo>
                    <a:lnTo>
                      <a:pt x="223" y="89"/>
                    </a:lnTo>
                    <a:lnTo>
                      <a:pt x="186" y="181"/>
                    </a:lnTo>
                    <a:lnTo>
                      <a:pt x="149" y="270"/>
                    </a:lnTo>
                    <a:lnTo>
                      <a:pt x="109" y="358"/>
                    </a:lnTo>
                    <a:lnTo>
                      <a:pt x="109" y="358"/>
                    </a:lnTo>
                    <a:lnTo>
                      <a:pt x="69" y="435"/>
                    </a:lnTo>
                    <a:lnTo>
                      <a:pt x="52" y="472"/>
                    </a:lnTo>
                    <a:lnTo>
                      <a:pt x="35" y="509"/>
                    </a:lnTo>
                    <a:lnTo>
                      <a:pt x="35" y="509"/>
                    </a:lnTo>
                    <a:lnTo>
                      <a:pt x="18" y="561"/>
                    </a:lnTo>
                    <a:lnTo>
                      <a:pt x="8" y="586"/>
                    </a:lnTo>
                    <a:lnTo>
                      <a:pt x="0" y="613"/>
                    </a:lnTo>
                    <a:lnTo>
                      <a:pt x="2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26"/>
              <p:cNvSpPr>
                <a:spLocks/>
              </p:cNvSpPr>
              <p:nvPr/>
            </p:nvSpPr>
            <p:spPr bwMode="auto">
              <a:xfrm>
                <a:off x="4213812" y="2379638"/>
                <a:ext cx="420688" cy="973138"/>
              </a:xfrm>
              <a:custGeom>
                <a:avLst/>
                <a:gdLst>
                  <a:gd name="T0" fmla="*/ 265 w 265"/>
                  <a:gd name="T1" fmla="*/ 0 h 613"/>
                  <a:gd name="T2" fmla="*/ 265 w 265"/>
                  <a:gd name="T3" fmla="*/ 0 h 613"/>
                  <a:gd name="T4" fmla="*/ 223 w 265"/>
                  <a:gd name="T5" fmla="*/ 89 h 613"/>
                  <a:gd name="T6" fmla="*/ 186 w 265"/>
                  <a:gd name="T7" fmla="*/ 181 h 613"/>
                  <a:gd name="T8" fmla="*/ 149 w 265"/>
                  <a:gd name="T9" fmla="*/ 270 h 613"/>
                  <a:gd name="T10" fmla="*/ 109 w 265"/>
                  <a:gd name="T11" fmla="*/ 358 h 613"/>
                  <a:gd name="T12" fmla="*/ 109 w 265"/>
                  <a:gd name="T13" fmla="*/ 358 h 613"/>
                  <a:gd name="T14" fmla="*/ 69 w 265"/>
                  <a:gd name="T15" fmla="*/ 435 h 613"/>
                  <a:gd name="T16" fmla="*/ 52 w 265"/>
                  <a:gd name="T17" fmla="*/ 472 h 613"/>
                  <a:gd name="T18" fmla="*/ 35 w 265"/>
                  <a:gd name="T19" fmla="*/ 509 h 613"/>
                  <a:gd name="T20" fmla="*/ 35 w 265"/>
                  <a:gd name="T21" fmla="*/ 509 h 613"/>
                  <a:gd name="T22" fmla="*/ 18 w 265"/>
                  <a:gd name="T23" fmla="*/ 561 h 613"/>
                  <a:gd name="T24" fmla="*/ 8 w 265"/>
                  <a:gd name="T25" fmla="*/ 586 h 613"/>
                  <a:gd name="T26" fmla="*/ 0 w 265"/>
                  <a:gd name="T2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613">
                    <a:moveTo>
                      <a:pt x="265" y="0"/>
                    </a:moveTo>
                    <a:lnTo>
                      <a:pt x="265" y="0"/>
                    </a:lnTo>
                    <a:lnTo>
                      <a:pt x="223" y="89"/>
                    </a:lnTo>
                    <a:lnTo>
                      <a:pt x="186" y="181"/>
                    </a:lnTo>
                    <a:lnTo>
                      <a:pt x="149" y="270"/>
                    </a:lnTo>
                    <a:lnTo>
                      <a:pt x="109" y="358"/>
                    </a:lnTo>
                    <a:lnTo>
                      <a:pt x="109" y="358"/>
                    </a:lnTo>
                    <a:lnTo>
                      <a:pt x="69" y="435"/>
                    </a:lnTo>
                    <a:lnTo>
                      <a:pt x="52" y="472"/>
                    </a:lnTo>
                    <a:lnTo>
                      <a:pt x="35" y="509"/>
                    </a:lnTo>
                    <a:lnTo>
                      <a:pt x="35" y="509"/>
                    </a:lnTo>
                    <a:lnTo>
                      <a:pt x="18" y="561"/>
                    </a:lnTo>
                    <a:lnTo>
                      <a:pt x="8" y="586"/>
                    </a:lnTo>
                    <a:lnTo>
                      <a:pt x="0" y="61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27"/>
              <p:cNvSpPr>
                <a:spLocks/>
              </p:cNvSpPr>
              <p:nvPr/>
            </p:nvSpPr>
            <p:spPr bwMode="auto">
              <a:xfrm>
                <a:off x="4197937" y="2373288"/>
                <a:ext cx="450850" cy="987425"/>
              </a:xfrm>
              <a:custGeom>
                <a:avLst/>
                <a:gdLst>
                  <a:gd name="T0" fmla="*/ 265 w 284"/>
                  <a:gd name="T1" fmla="*/ 4 h 622"/>
                  <a:gd name="T2" fmla="*/ 265 w 284"/>
                  <a:gd name="T3" fmla="*/ 4 h 622"/>
                  <a:gd name="T4" fmla="*/ 228 w 284"/>
                  <a:gd name="T5" fmla="*/ 83 h 622"/>
                  <a:gd name="T6" fmla="*/ 193 w 284"/>
                  <a:gd name="T7" fmla="*/ 165 h 622"/>
                  <a:gd name="T8" fmla="*/ 161 w 284"/>
                  <a:gd name="T9" fmla="*/ 246 h 622"/>
                  <a:gd name="T10" fmla="*/ 126 w 284"/>
                  <a:gd name="T11" fmla="*/ 328 h 622"/>
                  <a:gd name="T12" fmla="*/ 126 w 284"/>
                  <a:gd name="T13" fmla="*/ 328 h 622"/>
                  <a:gd name="T14" fmla="*/ 92 w 284"/>
                  <a:gd name="T15" fmla="*/ 400 h 622"/>
                  <a:gd name="T16" fmla="*/ 57 w 284"/>
                  <a:gd name="T17" fmla="*/ 471 h 622"/>
                  <a:gd name="T18" fmla="*/ 28 w 284"/>
                  <a:gd name="T19" fmla="*/ 543 h 622"/>
                  <a:gd name="T20" fmla="*/ 13 w 284"/>
                  <a:gd name="T21" fmla="*/ 580 h 622"/>
                  <a:gd name="T22" fmla="*/ 0 w 284"/>
                  <a:gd name="T23" fmla="*/ 617 h 622"/>
                  <a:gd name="T24" fmla="*/ 0 w 284"/>
                  <a:gd name="T25" fmla="*/ 617 h 622"/>
                  <a:gd name="T26" fmla="*/ 0 w 284"/>
                  <a:gd name="T27" fmla="*/ 619 h 622"/>
                  <a:gd name="T28" fmla="*/ 3 w 284"/>
                  <a:gd name="T29" fmla="*/ 622 h 622"/>
                  <a:gd name="T30" fmla="*/ 10 w 284"/>
                  <a:gd name="T31" fmla="*/ 622 h 622"/>
                  <a:gd name="T32" fmla="*/ 18 w 284"/>
                  <a:gd name="T33" fmla="*/ 619 h 622"/>
                  <a:gd name="T34" fmla="*/ 20 w 284"/>
                  <a:gd name="T35" fmla="*/ 614 h 622"/>
                  <a:gd name="T36" fmla="*/ 20 w 284"/>
                  <a:gd name="T37" fmla="*/ 614 h 622"/>
                  <a:gd name="T38" fmla="*/ 33 w 284"/>
                  <a:gd name="T39" fmla="*/ 575 h 622"/>
                  <a:gd name="T40" fmla="*/ 47 w 284"/>
                  <a:gd name="T41" fmla="*/ 538 h 622"/>
                  <a:gd name="T42" fmla="*/ 62 w 284"/>
                  <a:gd name="T43" fmla="*/ 498 h 622"/>
                  <a:gd name="T44" fmla="*/ 79 w 284"/>
                  <a:gd name="T45" fmla="*/ 461 h 622"/>
                  <a:gd name="T46" fmla="*/ 117 w 284"/>
                  <a:gd name="T47" fmla="*/ 387 h 622"/>
                  <a:gd name="T48" fmla="*/ 151 w 284"/>
                  <a:gd name="T49" fmla="*/ 313 h 622"/>
                  <a:gd name="T50" fmla="*/ 151 w 284"/>
                  <a:gd name="T51" fmla="*/ 313 h 622"/>
                  <a:gd name="T52" fmla="*/ 183 w 284"/>
                  <a:gd name="T53" fmla="*/ 237 h 622"/>
                  <a:gd name="T54" fmla="*/ 215 w 284"/>
                  <a:gd name="T55" fmla="*/ 160 h 622"/>
                  <a:gd name="T56" fmla="*/ 247 w 284"/>
                  <a:gd name="T57" fmla="*/ 83 h 622"/>
                  <a:gd name="T58" fmla="*/ 282 w 284"/>
                  <a:gd name="T59" fmla="*/ 7 h 622"/>
                  <a:gd name="T60" fmla="*/ 282 w 284"/>
                  <a:gd name="T61" fmla="*/ 7 h 622"/>
                  <a:gd name="T62" fmla="*/ 284 w 284"/>
                  <a:gd name="T63" fmla="*/ 4 h 622"/>
                  <a:gd name="T64" fmla="*/ 282 w 284"/>
                  <a:gd name="T65" fmla="*/ 2 h 622"/>
                  <a:gd name="T66" fmla="*/ 277 w 284"/>
                  <a:gd name="T67" fmla="*/ 0 h 622"/>
                  <a:gd name="T68" fmla="*/ 270 w 284"/>
                  <a:gd name="T69" fmla="*/ 0 h 622"/>
                  <a:gd name="T70" fmla="*/ 265 w 284"/>
                  <a:gd name="T71" fmla="*/ 4 h 622"/>
                  <a:gd name="T72" fmla="*/ 265 w 284"/>
                  <a:gd name="T73" fmla="*/ 4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4" h="622">
                    <a:moveTo>
                      <a:pt x="265" y="4"/>
                    </a:moveTo>
                    <a:lnTo>
                      <a:pt x="265" y="4"/>
                    </a:lnTo>
                    <a:lnTo>
                      <a:pt x="228" y="83"/>
                    </a:lnTo>
                    <a:lnTo>
                      <a:pt x="193" y="165"/>
                    </a:lnTo>
                    <a:lnTo>
                      <a:pt x="161" y="246"/>
                    </a:lnTo>
                    <a:lnTo>
                      <a:pt x="126" y="328"/>
                    </a:lnTo>
                    <a:lnTo>
                      <a:pt x="126" y="328"/>
                    </a:lnTo>
                    <a:lnTo>
                      <a:pt x="92" y="400"/>
                    </a:lnTo>
                    <a:lnTo>
                      <a:pt x="57" y="471"/>
                    </a:lnTo>
                    <a:lnTo>
                      <a:pt x="28" y="543"/>
                    </a:lnTo>
                    <a:lnTo>
                      <a:pt x="13" y="580"/>
                    </a:lnTo>
                    <a:lnTo>
                      <a:pt x="0" y="617"/>
                    </a:lnTo>
                    <a:lnTo>
                      <a:pt x="0" y="617"/>
                    </a:lnTo>
                    <a:lnTo>
                      <a:pt x="0" y="619"/>
                    </a:lnTo>
                    <a:lnTo>
                      <a:pt x="3" y="622"/>
                    </a:lnTo>
                    <a:lnTo>
                      <a:pt x="10" y="622"/>
                    </a:lnTo>
                    <a:lnTo>
                      <a:pt x="18" y="619"/>
                    </a:lnTo>
                    <a:lnTo>
                      <a:pt x="20" y="614"/>
                    </a:lnTo>
                    <a:lnTo>
                      <a:pt x="20" y="614"/>
                    </a:lnTo>
                    <a:lnTo>
                      <a:pt x="33" y="575"/>
                    </a:lnTo>
                    <a:lnTo>
                      <a:pt x="47" y="538"/>
                    </a:lnTo>
                    <a:lnTo>
                      <a:pt x="62" y="498"/>
                    </a:lnTo>
                    <a:lnTo>
                      <a:pt x="79" y="461"/>
                    </a:lnTo>
                    <a:lnTo>
                      <a:pt x="117" y="387"/>
                    </a:lnTo>
                    <a:lnTo>
                      <a:pt x="151" y="313"/>
                    </a:lnTo>
                    <a:lnTo>
                      <a:pt x="151" y="313"/>
                    </a:lnTo>
                    <a:lnTo>
                      <a:pt x="183" y="237"/>
                    </a:lnTo>
                    <a:lnTo>
                      <a:pt x="215" y="160"/>
                    </a:lnTo>
                    <a:lnTo>
                      <a:pt x="247" y="83"/>
                    </a:lnTo>
                    <a:lnTo>
                      <a:pt x="282" y="7"/>
                    </a:lnTo>
                    <a:lnTo>
                      <a:pt x="282" y="7"/>
                    </a:lnTo>
                    <a:lnTo>
                      <a:pt x="284" y="4"/>
                    </a:lnTo>
                    <a:lnTo>
                      <a:pt x="282" y="2"/>
                    </a:lnTo>
                    <a:lnTo>
                      <a:pt x="277" y="0"/>
                    </a:lnTo>
                    <a:lnTo>
                      <a:pt x="270" y="0"/>
                    </a:lnTo>
                    <a:lnTo>
                      <a:pt x="265" y="4"/>
                    </a:lnTo>
                    <a:lnTo>
                      <a:pt x="26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28"/>
              <p:cNvSpPr>
                <a:spLocks/>
              </p:cNvSpPr>
              <p:nvPr/>
            </p:nvSpPr>
            <p:spPr bwMode="auto">
              <a:xfrm>
                <a:off x="4563062" y="2517751"/>
                <a:ext cx="293688" cy="835025"/>
              </a:xfrm>
              <a:custGeom>
                <a:avLst/>
                <a:gdLst>
                  <a:gd name="T0" fmla="*/ 185 w 185"/>
                  <a:gd name="T1" fmla="*/ 0 h 526"/>
                  <a:gd name="T2" fmla="*/ 185 w 185"/>
                  <a:gd name="T3" fmla="*/ 0 h 526"/>
                  <a:gd name="T4" fmla="*/ 151 w 185"/>
                  <a:gd name="T5" fmla="*/ 109 h 526"/>
                  <a:gd name="T6" fmla="*/ 116 w 185"/>
                  <a:gd name="T7" fmla="*/ 217 h 526"/>
                  <a:gd name="T8" fmla="*/ 79 w 185"/>
                  <a:gd name="T9" fmla="*/ 326 h 526"/>
                  <a:gd name="T10" fmla="*/ 37 w 185"/>
                  <a:gd name="T11" fmla="*/ 434 h 526"/>
                  <a:gd name="T12" fmla="*/ 37 w 185"/>
                  <a:gd name="T13" fmla="*/ 434 h 526"/>
                  <a:gd name="T14" fmla="*/ 20 w 185"/>
                  <a:gd name="T15" fmla="*/ 481 h 526"/>
                  <a:gd name="T16" fmla="*/ 10 w 185"/>
                  <a:gd name="T17" fmla="*/ 506 h 526"/>
                  <a:gd name="T18" fmla="*/ 0 w 185"/>
                  <a:gd name="T19" fmla="*/ 526 h 526"/>
                  <a:gd name="T20" fmla="*/ 0 w 185"/>
                  <a:gd name="T21" fmla="*/ 526 h 526"/>
                  <a:gd name="T22" fmla="*/ 0 w 185"/>
                  <a:gd name="T23" fmla="*/ 518 h 526"/>
                  <a:gd name="T24" fmla="*/ 0 w 185"/>
                  <a:gd name="T25" fmla="*/ 511 h 526"/>
                  <a:gd name="T26" fmla="*/ 185 w 185"/>
                  <a:gd name="T27"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526">
                    <a:moveTo>
                      <a:pt x="185" y="0"/>
                    </a:moveTo>
                    <a:lnTo>
                      <a:pt x="185" y="0"/>
                    </a:lnTo>
                    <a:lnTo>
                      <a:pt x="151" y="109"/>
                    </a:lnTo>
                    <a:lnTo>
                      <a:pt x="116" y="217"/>
                    </a:lnTo>
                    <a:lnTo>
                      <a:pt x="79" y="326"/>
                    </a:lnTo>
                    <a:lnTo>
                      <a:pt x="37" y="434"/>
                    </a:lnTo>
                    <a:lnTo>
                      <a:pt x="37" y="434"/>
                    </a:lnTo>
                    <a:lnTo>
                      <a:pt x="20" y="481"/>
                    </a:lnTo>
                    <a:lnTo>
                      <a:pt x="10" y="506"/>
                    </a:lnTo>
                    <a:lnTo>
                      <a:pt x="0" y="526"/>
                    </a:lnTo>
                    <a:lnTo>
                      <a:pt x="0" y="526"/>
                    </a:lnTo>
                    <a:lnTo>
                      <a:pt x="0" y="518"/>
                    </a:lnTo>
                    <a:lnTo>
                      <a:pt x="0" y="511"/>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29"/>
              <p:cNvSpPr>
                <a:spLocks/>
              </p:cNvSpPr>
              <p:nvPr/>
            </p:nvSpPr>
            <p:spPr bwMode="auto">
              <a:xfrm>
                <a:off x="4563062" y="2517751"/>
                <a:ext cx="293688" cy="835025"/>
              </a:xfrm>
              <a:custGeom>
                <a:avLst/>
                <a:gdLst>
                  <a:gd name="T0" fmla="*/ 185 w 185"/>
                  <a:gd name="T1" fmla="*/ 0 h 526"/>
                  <a:gd name="T2" fmla="*/ 185 w 185"/>
                  <a:gd name="T3" fmla="*/ 0 h 526"/>
                  <a:gd name="T4" fmla="*/ 151 w 185"/>
                  <a:gd name="T5" fmla="*/ 109 h 526"/>
                  <a:gd name="T6" fmla="*/ 116 w 185"/>
                  <a:gd name="T7" fmla="*/ 217 h 526"/>
                  <a:gd name="T8" fmla="*/ 79 w 185"/>
                  <a:gd name="T9" fmla="*/ 326 h 526"/>
                  <a:gd name="T10" fmla="*/ 37 w 185"/>
                  <a:gd name="T11" fmla="*/ 434 h 526"/>
                  <a:gd name="T12" fmla="*/ 37 w 185"/>
                  <a:gd name="T13" fmla="*/ 434 h 526"/>
                  <a:gd name="T14" fmla="*/ 20 w 185"/>
                  <a:gd name="T15" fmla="*/ 481 h 526"/>
                  <a:gd name="T16" fmla="*/ 10 w 185"/>
                  <a:gd name="T17" fmla="*/ 506 h 526"/>
                  <a:gd name="T18" fmla="*/ 0 w 185"/>
                  <a:gd name="T19" fmla="*/ 526 h 526"/>
                  <a:gd name="T20" fmla="*/ 0 w 185"/>
                  <a:gd name="T21" fmla="*/ 526 h 526"/>
                  <a:gd name="T22" fmla="*/ 0 w 185"/>
                  <a:gd name="T23" fmla="*/ 518 h 526"/>
                  <a:gd name="T24" fmla="*/ 0 w 185"/>
                  <a:gd name="T25" fmla="*/ 511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526">
                    <a:moveTo>
                      <a:pt x="185" y="0"/>
                    </a:moveTo>
                    <a:lnTo>
                      <a:pt x="185" y="0"/>
                    </a:lnTo>
                    <a:lnTo>
                      <a:pt x="151" y="109"/>
                    </a:lnTo>
                    <a:lnTo>
                      <a:pt x="116" y="217"/>
                    </a:lnTo>
                    <a:lnTo>
                      <a:pt x="79" y="326"/>
                    </a:lnTo>
                    <a:lnTo>
                      <a:pt x="37" y="434"/>
                    </a:lnTo>
                    <a:lnTo>
                      <a:pt x="37" y="434"/>
                    </a:lnTo>
                    <a:lnTo>
                      <a:pt x="20" y="481"/>
                    </a:lnTo>
                    <a:lnTo>
                      <a:pt x="10" y="506"/>
                    </a:lnTo>
                    <a:lnTo>
                      <a:pt x="0" y="526"/>
                    </a:lnTo>
                    <a:lnTo>
                      <a:pt x="0" y="526"/>
                    </a:lnTo>
                    <a:lnTo>
                      <a:pt x="0" y="518"/>
                    </a:lnTo>
                    <a:lnTo>
                      <a:pt x="0" y="5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30"/>
              <p:cNvSpPr>
                <a:spLocks/>
              </p:cNvSpPr>
              <p:nvPr/>
            </p:nvSpPr>
            <p:spPr bwMode="auto">
              <a:xfrm>
                <a:off x="4547187" y="2509813"/>
                <a:ext cx="322263" cy="854075"/>
              </a:xfrm>
              <a:custGeom>
                <a:avLst/>
                <a:gdLst>
                  <a:gd name="T0" fmla="*/ 186 w 203"/>
                  <a:gd name="T1" fmla="*/ 5 h 538"/>
                  <a:gd name="T2" fmla="*/ 186 w 203"/>
                  <a:gd name="T3" fmla="*/ 5 h 538"/>
                  <a:gd name="T4" fmla="*/ 144 w 203"/>
                  <a:gd name="T5" fmla="*/ 143 h 538"/>
                  <a:gd name="T6" fmla="*/ 99 w 203"/>
                  <a:gd name="T7" fmla="*/ 279 h 538"/>
                  <a:gd name="T8" fmla="*/ 99 w 203"/>
                  <a:gd name="T9" fmla="*/ 279 h 538"/>
                  <a:gd name="T10" fmla="*/ 55 w 203"/>
                  <a:gd name="T11" fmla="*/ 407 h 538"/>
                  <a:gd name="T12" fmla="*/ 30 w 203"/>
                  <a:gd name="T13" fmla="*/ 472 h 538"/>
                  <a:gd name="T14" fmla="*/ 15 w 203"/>
                  <a:gd name="T15" fmla="*/ 501 h 538"/>
                  <a:gd name="T16" fmla="*/ 0 w 203"/>
                  <a:gd name="T17" fmla="*/ 531 h 538"/>
                  <a:gd name="T18" fmla="*/ 0 w 203"/>
                  <a:gd name="T19" fmla="*/ 531 h 538"/>
                  <a:gd name="T20" fmla="*/ 18 w 203"/>
                  <a:gd name="T21" fmla="*/ 531 h 538"/>
                  <a:gd name="T22" fmla="*/ 18 w 203"/>
                  <a:gd name="T23" fmla="*/ 531 h 538"/>
                  <a:gd name="T24" fmla="*/ 20 w 203"/>
                  <a:gd name="T25" fmla="*/ 514 h 538"/>
                  <a:gd name="T26" fmla="*/ 20 w 203"/>
                  <a:gd name="T27" fmla="*/ 514 h 538"/>
                  <a:gd name="T28" fmla="*/ 20 w 203"/>
                  <a:gd name="T29" fmla="*/ 511 h 538"/>
                  <a:gd name="T30" fmla="*/ 18 w 203"/>
                  <a:gd name="T31" fmla="*/ 511 h 538"/>
                  <a:gd name="T32" fmla="*/ 13 w 203"/>
                  <a:gd name="T33" fmla="*/ 509 h 538"/>
                  <a:gd name="T34" fmla="*/ 5 w 203"/>
                  <a:gd name="T35" fmla="*/ 511 h 538"/>
                  <a:gd name="T36" fmla="*/ 0 w 203"/>
                  <a:gd name="T37" fmla="*/ 516 h 538"/>
                  <a:gd name="T38" fmla="*/ 0 w 203"/>
                  <a:gd name="T39" fmla="*/ 516 h 538"/>
                  <a:gd name="T40" fmla="*/ 0 w 203"/>
                  <a:gd name="T41" fmla="*/ 533 h 538"/>
                  <a:gd name="T42" fmla="*/ 0 w 203"/>
                  <a:gd name="T43" fmla="*/ 533 h 538"/>
                  <a:gd name="T44" fmla="*/ 0 w 203"/>
                  <a:gd name="T45" fmla="*/ 536 h 538"/>
                  <a:gd name="T46" fmla="*/ 0 w 203"/>
                  <a:gd name="T47" fmla="*/ 538 h 538"/>
                  <a:gd name="T48" fmla="*/ 8 w 203"/>
                  <a:gd name="T49" fmla="*/ 538 h 538"/>
                  <a:gd name="T50" fmla="*/ 13 w 203"/>
                  <a:gd name="T51" fmla="*/ 536 h 538"/>
                  <a:gd name="T52" fmla="*/ 18 w 203"/>
                  <a:gd name="T53" fmla="*/ 533 h 538"/>
                  <a:gd name="T54" fmla="*/ 18 w 203"/>
                  <a:gd name="T55" fmla="*/ 533 h 538"/>
                  <a:gd name="T56" fmla="*/ 32 w 203"/>
                  <a:gd name="T57" fmla="*/ 504 h 538"/>
                  <a:gd name="T58" fmla="*/ 45 w 203"/>
                  <a:gd name="T59" fmla="*/ 476 h 538"/>
                  <a:gd name="T60" fmla="*/ 69 w 203"/>
                  <a:gd name="T61" fmla="*/ 415 h 538"/>
                  <a:gd name="T62" fmla="*/ 111 w 203"/>
                  <a:gd name="T63" fmla="*/ 294 h 538"/>
                  <a:gd name="T64" fmla="*/ 111 w 203"/>
                  <a:gd name="T65" fmla="*/ 294 h 538"/>
                  <a:gd name="T66" fmla="*/ 158 w 203"/>
                  <a:gd name="T67" fmla="*/ 151 h 538"/>
                  <a:gd name="T68" fmla="*/ 203 w 203"/>
                  <a:gd name="T69" fmla="*/ 5 h 538"/>
                  <a:gd name="T70" fmla="*/ 203 w 203"/>
                  <a:gd name="T71" fmla="*/ 5 h 538"/>
                  <a:gd name="T72" fmla="*/ 203 w 203"/>
                  <a:gd name="T73" fmla="*/ 2 h 538"/>
                  <a:gd name="T74" fmla="*/ 203 w 203"/>
                  <a:gd name="T75" fmla="*/ 0 h 538"/>
                  <a:gd name="T76" fmla="*/ 195 w 203"/>
                  <a:gd name="T77" fmla="*/ 0 h 538"/>
                  <a:gd name="T78" fmla="*/ 188 w 203"/>
                  <a:gd name="T79" fmla="*/ 2 h 538"/>
                  <a:gd name="T80" fmla="*/ 186 w 203"/>
                  <a:gd name="T81" fmla="*/ 5 h 538"/>
                  <a:gd name="T82" fmla="*/ 186 w 203"/>
                  <a:gd name="T83" fmla="*/ 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3" h="538">
                    <a:moveTo>
                      <a:pt x="186" y="5"/>
                    </a:moveTo>
                    <a:lnTo>
                      <a:pt x="186" y="5"/>
                    </a:lnTo>
                    <a:lnTo>
                      <a:pt x="144" y="143"/>
                    </a:lnTo>
                    <a:lnTo>
                      <a:pt x="99" y="279"/>
                    </a:lnTo>
                    <a:lnTo>
                      <a:pt x="99" y="279"/>
                    </a:lnTo>
                    <a:lnTo>
                      <a:pt x="55" y="407"/>
                    </a:lnTo>
                    <a:lnTo>
                      <a:pt x="30" y="472"/>
                    </a:lnTo>
                    <a:lnTo>
                      <a:pt x="15" y="501"/>
                    </a:lnTo>
                    <a:lnTo>
                      <a:pt x="0" y="531"/>
                    </a:lnTo>
                    <a:lnTo>
                      <a:pt x="0" y="531"/>
                    </a:lnTo>
                    <a:lnTo>
                      <a:pt x="18" y="531"/>
                    </a:lnTo>
                    <a:lnTo>
                      <a:pt x="18" y="531"/>
                    </a:lnTo>
                    <a:lnTo>
                      <a:pt x="20" y="514"/>
                    </a:lnTo>
                    <a:lnTo>
                      <a:pt x="20" y="514"/>
                    </a:lnTo>
                    <a:lnTo>
                      <a:pt x="20" y="511"/>
                    </a:lnTo>
                    <a:lnTo>
                      <a:pt x="18" y="511"/>
                    </a:lnTo>
                    <a:lnTo>
                      <a:pt x="13" y="509"/>
                    </a:lnTo>
                    <a:lnTo>
                      <a:pt x="5" y="511"/>
                    </a:lnTo>
                    <a:lnTo>
                      <a:pt x="0" y="516"/>
                    </a:lnTo>
                    <a:lnTo>
                      <a:pt x="0" y="516"/>
                    </a:lnTo>
                    <a:lnTo>
                      <a:pt x="0" y="533"/>
                    </a:lnTo>
                    <a:lnTo>
                      <a:pt x="0" y="533"/>
                    </a:lnTo>
                    <a:lnTo>
                      <a:pt x="0" y="536"/>
                    </a:lnTo>
                    <a:lnTo>
                      <a:pt x="0" y="538"/>
                    </a:lnTo>
                    <a:lnTo>
                      <a:pt x="8" y="538"/>
                    </a:lnTo>
                    <a:lnTo>
                      <a:pt x="13" y="536"/>
                    </a:lnTo>
                    <a:lnTo>
                      <a:pt x="18" y="533"/>
                    </a:lnTo>
                    <a:lnTo>
                      <a:pt x="18" y="533"/>
                    </a:lnTo>
                    <a:lnTo>
                      <a:pt x="32" y="504"/>
                    </a:lnTo>
                    <a:lnTo>
                      <a:pt x="45" y="476"/>
                    </a:lnTo>
                    <a:lnTo>
                      <a:pt x="69" y="415"/>
                    </a:lnTo>
                    <a:lnTo>
                      <a:pt x="111" y="294"/>
                    </a:lnTo>
                    <a:lnTo>
                      <a:pt x="111" y="294"/>
                    </a:lnTo>
                    <a:lnTo>
                      <a:pt x="158" y="151"/>
                    </a:lnTo>
                    <a:lnTo>
                      <a:pt x="203" y="5"/>
                    </a:lnTo>
                    <a:lnTo>
                      <a:pt x="203" y="5"/>
                    </a:lnTo>
                    <a:lnTo>
                      <a:pt x="203" y="2"/>
                    </a:lnTo>
                    <a:lnTo>
                      <a:pt x="203" y="0"/>
                    </a:lnTo>
                    <a:lnTo>
                      <a:pt x="195" y="0"/>
                    </a:lnTo>
                    <a:lnTo>
                      <a:pt x="188" y="2"/>
                    </a:lnTo>
                    <a:lnTo>
                      <a:pt x="186" y="5"/>
                    </a:lnTo>
                    <a:lnTo>
                      <a:pt x="18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31"/>
              <p:cNvSpPr>
                <a:spLocks/>
              </p:cNvSpPr>
              <p:nvPr/>
            </p:nvSpPr>
            <p:spPr bwMode="auto">
              <a:xfrm>
                <a:off x="4798012" y="2290738"/>
                <a:ext cx="298450" cy="1108075"/>
              </a:xfrm>
              <a:custGeom>
                <a:avLst/>
                <a:gdLst>
                  <a:gd name="T0" fmla="*/ 188 w 188"/>
                  <a:gd name="T1" fmla="*/ 0 h 698"/>
                  <a:gd name="T2" fmla="*/ 188 w 188"/>
                  <a:gd name="T3" fmla="*/ 0 h 698"/>
                  <a:gd name="T4" fmla="*/ 171 w 188"/>
                  <a:gd name="T5" fmla="*/ 54 h 698"/>
                  <a:gd name="T6" fmla="*/ 153 w 188"/>
                  <a:gd name="T7" fmla="*/ 111 h 698"/>
                  <a:gd name="T8" fmla="*/ 121 w 188"/>
                  <a:gd name="T9" fmla="*/ 227 h 698"/>
                  <a:gd name="T10" fmla="*/ 94 w 188"/>
                  <a:gd name="T11" fmla="*/ 343 h 698"/>
                  <a:gd name="T12" fmla="*/ 62 w 188"/>
                  <a:gd name="T13" fmla="*/ 459 h 698"/>
                  <a:gd name="T14" fmla="*/ 62 w 188"/>
                  <a:gd name="T15" fmla="*/ 459 h 698"/>
                  <a:gd name="T16" fmla="*/ 25 w 188"/>
                  <a:gd name="T17" fmla="*/ 577 h 698"/>
                  <a:gd name="T18" fmla="*/ 10 w 188"/>
                  <a:gd name="T19" fmla="*/ 637 h 698"/>
                  <a:gd name="T20" fmla="*/ 3 w 188"/>
                  <a:gd name="T21" fmla="*/ 669 h 698"/>
                  <a:gd name="T22" fmla="*/ 0 w 188"/>
                  <a:gd name="T23" fmla="*/ 698 h 698"/>
                  <a:gd name="T24" fmla="*/ 188 w 188"/>
                  <a:gd name="T25" fmla="*/ 0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698">
                    <a:moveTo>
                      <a:pt x="188" y="0"/>
                    </a:moveTo>
                    <a:lnTo>
                      <a:pt x="188" y="0"/>
                    </a:lnTo>
                    <a:lnTo>
                      <a:pt x="171" y="54"/>
                    </a:lnTo>
                    <a:lnTo>
                      <a:pt x="153" y="111"/>
                    </a:lnTo>
                    <a:lnTo>
                      <a:pt x="121" y="227"/>
                    </a:lnTo>
                    <a:lnTo>
                      <a:pt x="94" y="343"/>
                    </a:lnTo>
                    <a:lnTo>
                      <a:pt x="62" y="459"/>
                    </a:lnTo>
                    <a:lnTo>
                      <a:pt x="62" y="459"/>
                    </a:lnTo>
                    <a:lnTo>
                      <a:pt x="25" y="577"/>
                    </a:lnTo>
                    <a:lnTo>
                      <a:pt x="10" y="637"/>
                    </a:lnTo>
                    <a:lnTo>
                      <a:pt x="3" y="669"/>
                    </a:lnTo>
                    <a:lnTo>
                      <a:pt x="0" y="698"/>
                    </a:lnTo>
                    <a:lnTo>
                      <a:pt x="1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32"/>
              <p:cNvSpPr>
                <a:spLocks/>
              </p:cNvSpPr>
              <p:nvPr/>
            </p:nvSpPr>
            <p:spPr bwMode="auto">
              <a:xfrm>
                <a:off x="4798012" y="2290738"/>
                <a:ext cx="298450" cy="1108075"/>
              </a:xfrm>
              <a:custGeom>
                <a:avLst/>
                <a:gdLst>
                  <a:gd name="T0" fmla="*/ 188 w 188"/>
                  <a:gd name="T1" fmla="*/ 0 h 698"/>
                  <a:gd name="T2" fmla="*/ 188 w 188"/>
                  <a:gd name="T3" fmla="*/ 0 h 698"/>
                  <a:gd name="T4" fmla="*/ 171 w 188"/>
                  <a:gd name="T5" fmla="*/ 54 h 698"/>
                  <a:gd name="T6" fmla="*/ 153 w 188"/>
                  <a:gd name="T7" fmla="*/ 111 h 698"/>
                  <a:gd name="T8" fmla="*/ 121 w 188"/>
                  <a:gd name="T9" fmla="*/ 227 h 698"/>
                  <a:gd name="T10" fmla="*/ 94 w 188"/>
                  <a:gd name="T11" fmla="*/ 343 h 698"/>
                  <a:gd name="T12" fmla="*/ 62 w 188"/>
                  <a:gd name="T13" fmla="*/ 459 h 698"/>
                  <a:gd name="T14" fmla="*/ 62 w 188"/>
                  <a:gd name="T15" fmla="*/ 459 h 698"/>
                  <a:gd name="T16" fmla="*/ 25 w 188"/>
                  <a:gd name="T17" fmla="*/ 577 h 698"/>
                  <a:gd name="T18" fmla="*/ 10 w 188"/>
                  <a:gd name="T19" fmla="*/ 637 h 698"/>
                  <a:gd name="T20" fmla="*/ 3 w 188"/>
                  <a:gd name="T21" fmla="*/ 669 h 698"/>
                  <a:gd name="T22" fmla="*/ 0 w 188"/>
                  <a:gd name="T23" fmla="*/ 698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698">
                    <a:moveTo>
                      <a:pt x="188" y="0"/>
                    </a:moveTo>
                    <a:lnTo>
                      <a:pt x="188" y="0"/>
                    </a:lnTo>
                    <a:lnTo>
                      <a:pt x="171" y="54"/>
                    </a:lnTo>
                    <a:lnTo>
                      <a:pt x="153" y="111"/>
                    </a:lnTo>
                    <a:lnTo>
                      <a:pt x="121" y="227"/>
                    </a:lnTo>
                    <a:lnTo>
                      <a:pt x="94" y="343"/>
                    </a:lnTo>
                    <a:lnTo>
                      <a:pt x="62" y="459"/>
                    </a:lnTo>
                    <a:lnTo>
                      <a:pt x="62" y="459"/>
                    </a:lnTo>
                    <a:lnTo>
                      <a:pt x="25" y="577"/>
                    </a:lnTo>
                    <a:lnTo>
                      <a:pt x="10" y="637"/>
                    </a:lnTo>
                    <a:lnTo>
                      <a:pt x="3" y="669"/>
                    </a:lnTo>
                    <a:lnTo>
                      <a:pt x="0" y="69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33"/>
              <p:cNvSpPr>
                <a:spLocks/>
              </p:cNvSpPr>
              <p:nvPr/>
            </p:nvSpPr>
            <p:spPr bwMode="auto">
              <a:xfrm>
                <a:off x="4782137" y="2278038"/>
                <a:ext cx="330200" cy="1133475"/>
              </a:xfrm>
              <a:custGeom>
                <a:avLst/>
                <a:gdLst>
                  <a:gd name="T0" fmla="*/ 188 w 208"/>
                  <a:gd name="T1" fmla="*/ 8 h 714"/>
                  <a:gd name="T2" fmla="*/ 188 w 208"/>
                  <a:gd name="T3" fmla="*/ 8 h 714"/>
                  <a:gd name="T4" fmla="*/ 161 w 208"/>
                  <a:gd name="T5" fmla="*/ 94 h 714"/>
                  <a:gd name="T6" fmla="*/ 136 w 208"/>
                  <a:gd name="T7" fmla="*/ 183 h 714"/>
                  <a:gd name="T8" fmla="*/ 92 w 208"/>
                  <a:gd name="T9" fmla="*/ 361 h 714"/>
                  <a:gd name="T10" fmla="*/ 92 w 208"/>
                  <a:gd name="T11" fmla="*/ 361 h 714"/>
                  <a:gd name="T12" fmla="*/ 67 w 208"/>
                  <a:gd name="T13" fmla="*/ 447 h 714"/>
                  <a:gd name="T14" fmla="*/ 40 w 208"/>
                  <a:gd name="T15" fmla="*/ 534 h 714"/>
                  <a:gd name="T16" fmla="*/ 28 w 208"/>
                  <a:gd name="T17" fmla="*/ 576 h 714"/>
                  <a:gd name="T18" fmla="*/ 15 w 208"/>
                  <a:gd name="T19" fmla="*/ 620 h 714"/>
                  <a:gd name="T20" fmla="*/ 8 w 208"/>
                  <a:gd name="T21" fmla="*/ 664 h 714"/>
                  <a:gd name="T22" fmla="*/ 0 w 208"/>
                  <a:gd name="T23" fmla="*/ 706 h 714"/>
                  <a:gd name="T24" fmla="*/ 0 w 208"/>
                  <a:gd name="T25" fmla="*/ 706 h 714"/>
                  <a:gd name="T26" fmla="*/ 0 w 208"/>
                  <a:gd name="T27" fmla="*/ 709 h 714"/>
                  <a:gd name="T28" fmla="*/ 3 w 208"/>
                  <a:gd name="T29" fmla="*/ 711 h 714"/>
                  <a:gd name="T30" fmla="*/ 8 w 208"/>
                  <a:gd name="T31" fmla="*/ 714 h 714"/>
                  <a:gd name="T32" fmla="*/ 15 w 208"/>
                  <a:gd name="T33" fmla="*/ 711 h 714"/>
                  <a:gd name="T34" fmla="*/ 20 w 208"/>
                  <a:gd name="T35" fmla="*/ 706 h 714"/>
                  <a:gd name="T36" fmla="*/ 20 w 208"/>
                  <a:gd name="T37" fmla="*/ 706 h 714"/>
                  <a:gd name="T38" fmla="*/ 25 w 208"/>
                  <a:gd name="T39" fmla="*/ 662 h 714"/>
                  <a:gd name="T40" fmla="*/ 35 w 208"/>
                  <a:gd name="T41" fmla="*/ 618 h 714"/>
                  <a:gd name="T42" fmla="*/ 47 w 208"/>
                  <a:gd name="T43" fmla="*/ 573 h 714"/>
                  <a:gd name="T44" fmla="*/ 60 w 208"/>
                  <a:gd name="T45" fmla="*/ 531 h 714"/>
                  <a:gd name="T46" fmla="*/ 87 w 208"/>
                  <a:gd name="T47" fmla="*/ 445 h 714"/>
                  <a:gd name="T48" fmla="*/ 109 w 208"/>
                  <a:gd name="T49" fmla="*/ 358 h 714"/>
                  <a:gd name="T50" fmla="*/ 109 w 208"/>
                  <a:gd name="T51" fmla="*/ 358 h 714"/>
                  <a:gd name="T52" fmla="*/ 156 w 208"/>
                  <a:gd name="T53" fmla="*/ 180 h 714"/>
                  <a:gd name="T54" fmla="*/ 181 w 208"/>
                  <a:gd name="T55" fmla="*/ 94 h 714"/>
                  <a:gd name="T56" fmla="*/ 208 w 208"/>
                  <a:gd name="T57" fmla="*/ 5 h 714"/>
                  <a:gd name="T58" fmla="*/ 208 w 208"/>
                  <a:gd name="T59" fmla="*/ 5 h 714"/>
                  <a:gd name="T60" fmla="*/ 208 w 208"/>
                  <a:gd name="T61" fmla="*/ 3 h 714"/>
                  <a:gd name="T62" fmla="*/ 208 w 208"/>
                  <a:gd name="T63" fmla="*/ 3 h 714"/>
                  <a:gd name="T64" fmla="*/ 201 w 208"/>
                  <a:gd name="T65" fmla="*/ 0 h 714"/>
                  <a:gd name="T66" fmla="*/ 193 w 208"/>
                  <a:gd name="T67" fmla="*/ 3 h 714"/>
                  <a:gd name="T68" fmla="*/ 188 w 208"/>
                  <a:gd name="T69" fmla="*/ 8 h 714"/>
                  <a:gd name="T70" fmla="*/ 188 w 208"/>
                  <a:gd name="T71" fmla="*/ 8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714">
                    <a:moveTo>
                      <a:pt x="188" y="8"/>
                    </a:moveTo>
                    <a:lnTo>
                      <a:pt x="188" y="8"/>
                    </a:lnTo>
                    <a:lnTo>
                      <a:pt x="161" y="94"/>
                    </a:lnTo>
                    <a:lnTo>
                      <a:pt x="136" y="183"/>
                    </a:lnTo>
                    <a:lnTo>
                      <a:pt x="92" y="361"/>
                    </a:lnTo>
                    <a:lnTo>
                      <a:pt x="92" y="361"/>
                    </a:lnTo>
                    <a:lnTo>
                      <a:pt x="67" y="447"/>
                    </a:lnTo>
                    <a:lnTo>
                      <a:pt x="40" y="534"/>
                    </a:lnTo>
                    <a:lnTo>
                      <a:pt x="28" y="576"/>
                    </a:lnTo>
                    <a:lnTo>
                      <a:pt x="15" y="620"/>
                    </a:lnTo>
                    <a:lnTo>
                      <a:pt x="8" y="664"/>
                    </a:lnTo>
                    <a:lnTo>
                      <a:pt x="0" y="706"/>
                    </a:lnTo>
                    <a:lnTo>
                      <a:pt x="0" y="706"/>
                    </a:lnTo>
                    <a:lnTo>
                      <a:pt x="0" y="709"/>
                    </a:lnTo>
                    <a:lnTo>
                      <a:pt x="3" y="711"/>
                    </a:lnTo>
                    <a:lnTo>
                      <a:pt x="8" y="714"/>
                    </a:lnTo>
                    <a:lnTo>
                      <a:pt x="15" y="711"/>
                    </a:lnTo>
                    <a:lnTo>
                      <a:pt x="20" y="706"/>
                    </a:lnTo>
                    <a:lnTo>
                      <a:pt x="20" y="706"/>
                    </a:lnTo>
                    <a:lnTo>
                      <a:pt x="25" y="662"/>
                    </a:lnTo>
                    <a:lnTo>
                      <a:pt x="35" y="618"/>
                    </a:lnTo>
                    <a:lnTo>
                      <a:pt x="47" y="573"/>
                    </a:lnTo>
                    <a:lnTo>
                      <a:pt x="60" y="531"/>
                    </a:lnTo>
                    <a:lnTo>
                      <a:pt x="87" y="445"/>
                    </a:lnTo>
                    <a:lnTo>
                      <a:pt x="109" y="358"/>
                    </a:lnTo>
                    <a:lnTo>
                      <a:pt x="109" y="358"/>
                    </a:lnTo>
                    <a:lnTo>
                      <a:pt x="156" y="180"/>
                    </a:lnTo>
                    <a:lnTo>
                      <a:pt x="181" y="94"/>
                    </a:lnTo>
                    <a:lnTo>
                      <a:pt x="208" y="5"/>
                    </a:lnTo>
                    <a:lnTo>
                      <a:pt x="208" y="5"/>
                    </a:lnTo>
                    <a:lnTo>
                      <a:pt x="208" y="3"/>
                    </a:lnTo>
                    <a:lnTo>
                      <a:pt x="208" y="3"/>
                    </a:lnTo>
                    <a:lnTo>
                      <a:pt x="201" y="0"/>
                    </a:lnTo>
                    <a:lnTo>
                      <a:pt x="193" y="3"/>
                    </a:lnTo>
                    <a:lnTo>
                      <a:pt x="188" y="8"/>
                    </a:lnTo>
                    <a:lnTo>
                      <a:pt x="18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34"/>
              <p:cNvSpPr>
                <a:spLocks/>
              </p:cNvSpPr>
              <p:nvPr/>
            </p:nvSpPr>
            <p:spPr bwMode="auto">
              <a:xfrm>
                <a:off x="4998037" y="2301851"/>
                <a:ext cx="298450" cy="1058863"/>
              </a:xfrm>
              <a:custGeom>
                <a:avLst/>
                <a:gdLst>
                  <a:gd name="T0" fmla="*/ 188 w 188"/>
                  <a:gd name="T1" fmla="*/ 0 h 667"/>
                  <a:gd name="T2" fmla="*/ 188 w 188"/>
                  <a:gd name="T3" fmla="*/ 0 h 667"/>
                  <a:gd name="T4" fmla="*/ 156 w 188"/>
                  <a:gd name="T5" fmla="*/ 111 h 667"/>
                  <a:gd name="T6" fmla="*/ 126 w 188"/>
                  <a:gd name="T7" fmla="*/ 225 h 667"/>
                  <a:gd name="T8" fmla="*/ 97 w 188"/>
                  <a:gd name="T9" fmla="*/ 338 h 667"/>
                  <a:gd name="T10" fmla="*/ 62 w 188"/>
                  <a:gd name="T11" fmla="*/ 449 h 667"/>
                  <a:gd name="T12" fmla="*/ 62 w 188"/>
                  <a:gd name="T13" fmla="*/ 449 h 667"/>
                  <a:gd name="T14" fmla="*/ 30 w 188"/>
                  <a:gd name="T15" fmla="*/ 558 h 667"/>
                  <a:gd name="T16" fmla="*/ 13 w 188"/>
                  <a:gd name="T17" fmla="*/ 612 h 667"/>
                  <a:gd name="T18" fmla="*/ 0 w 188"/>
                  <a:gd name="T19" fmla="*/ 667 h 667"/>
                  <a:gd name="T20" fmla="*/ 188 w 188"/>
                  <a:gd name="T21" fmla="*/ 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667">
                    <a:moveTo>
                      <a:pt x="188" y="0"/>
                    </a:moveTo>
                    <a:lnTo>
                      <a:pt x="188" y="0"/>
                    </a:lnTo>
                    <a:lnTo>
                      <a:pt x="156" y="111"/>
                    </a:lnTo>
                    <a:lnTo>
                      <a:pt x="126" y="225"/>
                    </a:lnTo>
                    <a:lnTo>
                      <a:pt x="97" y="338"/>
                    </a:lnTo>
                    <a:lnTo>
                      <a:pt x="62" y="449"/>
                    </a:lnTo>
                    <a:lnTo>
                      <a:pt x="62" y="449"/>
                    </a:lnTo>
                    <a:lnTo>
                      <a:pt x="30" y="558"/>
                    </a:lnTo>
                    <a:lnTo>
                      <a:pt x="13" y="612"/>
                    </a:lnTo>
                    <a:lnTo>
                      <a:pt x="0" y="667"/>
                    </a:lnTo>
                    <a:lnTo>
                      <a:pt x="1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35"/>
              <p:cNvSpPr>
                <a:spLocks/>
              </p:cNvSpPr>
              <p:nvPr/>
            </p:nvSpPr>
            <p:spPr bwMode="auto">
              <a:xfrm>
                <a:off x="4998037" y="2301851"/>
                <a:ext cx="298450" cy="1058863"/>
              </a:xfrm>
              <a:custGeom>
                <a:avLst/>
                <a:gdLst>
                  <a:gd name="T0" fmla="*/ 188 w 188"/>
                  <a:gd name="T1" fmla="*/ 0 h 667"/>
                  <a:gd name="T2" fmla="*/ 188 w 188"/>
                  <a:gd name="T3" fmla="*/ 0 h 667"/>
                  <a:gd name="T4" fmla="*/ 156 w 188"/>
                  <a:gd name="T5" fmla="*/ 111 h 667"/>
                  <a:gd name="T6" fmla="*/ 126 w 188"/>
                  <a:gd name="T7" fmla="*/ 225 h 667"/>
                  <a:gd name="T8" fmla="*/ 97 w 188"/>
                  <a:gd name="T9" fmla="*/ 338 h 667"/>
                  <a:gd name="T10" fmla="*/ 62 w 188"/>
                  <a:gd name="T11" fmla="*/ 449 h 667"/>
                  <a:gd name="T12" fmla="*/ 62 w 188"/>
                  <a:gd name="T13" fmla="*/ 449 h 667"/>
                  <a:gd name="T14" fmla="*/ 30 w 188"/>
                  <a:gd name="T15" fmla="*/ 558 h 667"/>
                  <a:gd name="T16" fmla="*/ 13 w 188"/>
                  <a:gd name="T17" fmla="*/ 612 h 667"/>
                  <a:gd name="T18" fmla="*/ 0 w 188"/>
                  <a:gd name="T19" fmla="*/ 667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667">
                    <a:moveTo>
                      <a:pt x="188" y="0"/>
                    </a:moveTo>
                    <a:lnTo>
                      <a:pt x="188" y="0"/>
                    </a:lnTo>
                    <a:lnTo>
                      <a:pt x="156" y="111"/>
                    </a:lnTo>
                    <a:lnTo>
                      <a:pt x="126" y="225"/>
                    </a:lnTo>
                    <a:lnTo>
                      <a:pt x="97" y="338"/>
                    </a:lnTo>
                    <a:lnTo>
                      <a:pt x="62" y="449"/>
                    </a:lnTo>
                    <a:lnTo>
                      <a:pt x="62" y="449"/>
                    </a:lnTo>
                    <a:lnTo>
                      <a:pt x="30" y="558"/>
                    </a:lnTo>
                    <a:lnTo>
                      <a:pt x="13" y="612"/>
                    </a:lnTo>
                    <a:lnTo>
                      <a:pt x="0" y="667"/>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36"/>
              <p:cNvSpPr>
                <a:spLocks/>
              </p:cNvSpPr>
              <p:nvPr/>
            </p:nvSpPr>
            <p:spPr bwMode="auto">
              <a:xfrm>
                <a:off x="4982162" y="2290738"/>
                <a:ext cx="330200" cy="1081088"/>
              </a:xfrm>
              <a:custGeom>
                <a:avLst/>
                <a:gdLst>
                  <a:gd name="T0" fmla="*/ 188 w 208"/>
                  <a:gd name="T1" fmla="*/ 7 h 681"/>
                  <a:gd name="T2" fmla="*/ 188 w 208"/>
                  <a:gd name="T3" fmla="*/ 7 h 681"/>
                  <a:gd name="T4" fmla="*/ 144 w 208"/>
                  <a:gd name="T5" fmla="*/ 170 h 681"/>
                  <a:gd name="T6" fmla="*/ 99 w 208"/>
                  <a:gd name="T7" fmla="*/ 331 h 681"/>
                  <a:gd name="T8" fmla="*/ 99 w 208"/>
                  <a:gd name="T9" fmla="*/ 331 h 681"/>
                  <a:gd name="T10" fmla="*/ 75 w 208"/>
                  <a:gd name="T11" fmla="*/ 417 h 681"/>
                  <a:gd name="T12" fmla="*/ 47 w 208"/>
                  <a:gd name="T13" fmla="*/ 503 h 681"/>
                  <a:gd name="T14" fmla="*/ 23 w 208"/>
                  <a:gd name="T15" fmla="*/ 587 h 681"/>
                  <a:gd name="T16" fmla="*/ 0 w 208"/>
                  <a:gd name="T17" fmla="*/ 674 h 681"/>
                  <a:gd name="T18" fmla="*/ 0 w 208"/>
                  <a:gd name="T19" fmla="*/ 674 h 681"/>
                  <a:gd name="T20" fmla="*/ 0 w 208"/>
                  <a:gd name="T21" fmla="*/ 679 h 681"/>
                  <a:gd name="T22" fmla="*/ 3 w 208"/>
                  <a:gd name="T23" fmla="*/ 679 h 681"/>
                  <a:gd name="T24" fmla="*/ 8 w 208"/>
                  <a:gd name="T25" fmla="*/ 681 h 681"/>
                  <a:gd name="T26" fmla="*/ 15 w 208"/>
                  <a:gd name="T27" fmla="*/ 679 h 681"/>
                  <a:gd name="T28" fmla="*/ 20 w 208"/>
                  <a:gd name="T29" fmla="*/ 674 h 681"/>
                  <a:gd name="T30" fmla="*/ 20 w 208"/>
                  <a:gd name="T31" fmla="*/ 674 h 681"/>
                  <a:gd name="T32" fmla="*/ 40 w 208"/>
                  <a:gd name="T33" fmla="*/ 592 h 681"/>
                  <a:gd name="T34" fmla="*/ 65 w 208"/>
                  <a:gd name="T35" fmla="*/ 511 h 681"/>
                  <a:gd name="T36" fmla="*/ 89 w 208"/>
                  <a:gd name="T37" fmla="*/ 429 h 681"/>
                  <a:gd name="T38" fmla="*/ 114 w 208"/>
                  <a:gd name="T39" fmla="*/ 348 h 681"/>
                  <a:gd name="T40" fmla="*/ 114 w 208"/>
                  <a:gd name="T41" fmla="*/ 348 h 681"/>
                  <a:gd name="T42" fmla="*/ 161 w 208"/>
                  <a:gd name="T43" fmla="*/ 177 h 681"/>
                  <a:gd name="T44" fmla="*/ 183 w 208"/>
                  <a:gd name="T45" fmla="*/ 91 h 681"/>
                  <a:gd name="T46" fmla="*/ 208 w 208"/>
                  <a:gd name="T47" fmla="*/ 7 h 681"/>
                  <a:gd name="T48" fmla="*/ 208 w 208"/>
                  <a:gd name="T49" fmla="*/ 7 h 681"/>
                  <a:gd name="T50" fmla="*/ 208 w 208"/>
                  <a:gd name="T51" fmla="*/ 2 h 681"/>
                  <a:gd name="T52" fmla="*/ 208 w 208"/>
                  <a:gd name="T53" fmla="*/ 2 h 681"/>
                  <a:gd name="T54" fmla="*/ 201 w 208"/>
                  <a:gd name="T55" fmla="*/ 0 h 681"/>
                  <a:gd name="T56" fmla="*/ 193 w 208"/>
                  <a:gd name="T57" fmla="*/ 2 h 681"/>
                  <a:gd name="T58" fmla="*/ 188 w 208"/>
                  <a:gd name="T59" fmla="*/ 7 h 681"/>
                  <a:gd name="T60" fmla="*/ 188 w 208"/>
                  <a:gd name="T61" fmla="*/ 7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8" h="681">
                    <a:moveTo>
                      <a:pt x="188" y="7"/>
                    </a:moveTo>
                    <a:lnTo>
                      <a:pt x="188" y="7"/>
                    </a:lnTo>
                    <a:lnTo>
                      <a:pt x="144" y="170"/>
                    </a:lnTo>
                    <a:lnTo>
                      <a:pt x="99" y="331"/>
                    </a:lnTo>
                    <a:lnTo>
                      <a:pt x="99" y="331"/>
                    </a:lnTo>
                    <a:lnTo>
                      <a:pt x="75" y="417"/>
                    </a:lnTo>
                    <a:lnTo>
                      <a:pt x="47" y="503"/>
                    </a:lnTo>
                    <a:lnTo>
                      <a:pt x="23" y="587"/>
                    </a:lnTo>
                    <a:lnTo>
                      <a:pt x="0" y="674"/>
                    </a:lnTo>
                    <a:lnTo>
                      <a:pt x="0" y="674"/>
                    </a:lnTo>
                    <a:lnTo>
                      <a:pt x="0" y="679"/>
                    </a:lnTo>
                    <a:lnTo>
                      <a:pt x="3" y="679"/>
                    </a:lnTo>
                    <a:lnTo>
                      <a:pt x="8" y="681"/>
                    </a:lnTo>
                    <a:lnTo>
                      <a:pt x="15" y="679"/>
                    </a:lnTo>
                    <a:lnTo>
                      <a:pt x="20" y="674"/>
                    </a:lnTo>
                    <a:lnTo>
                      <a:pt x="20" y="674"/>
                    </a:lnTo>
                    <a:lnTo>
                      <a:pt x="40" y="592"/>
                    </a:lnTo>
                    <a:lnTo>
                      <a:pt x="65" y="511"/>
                    </a:lnTo>
                    <a:lnTo>
                      <a:pt x="89" y="429"/>
                    </a:lnTo>
                    <a:lnTo>
                      <a:pt x="114" y="348"/>
                    </a:lnTo>
                    <a:lnTo>
                      <a:pt x="114" y="348"/>
                    </a:lnTo>
                    <a:lnTo>
                      <a:pt x="161" y="177"/>
                    </a:lnTo>
                    <a:lnTo>
                      <a:pt x="183" y="91"/>
                    </a:lnTo>
                    <a:lnTo>
                      <a:pt x="208" y="7"/>
                    </a:lnTo>
                    <a:lnTo>
                      <a:pt x="208" y="7"/>
                    </a:lnTo>
                    <a:lnTo>
                      <a:pt x="208" y="2"/>
                    </a:lnTo>
                    <a:lnTo>
                      <a:pt x="208" y="2"/>
                    </a:lnTo>
                    <a:lnTo>
                      <a:pt x="201" y="0"/>
                    </a:lnTo>
                    <a:lnTo>
                      <a:pt x="193" y="2"/>
                    </a:lnTo>
                    <a:lnTo>
                      <a:pt x="188" y="7"/>
                    </a:lnTo>
                    <a:lnTo>
                      <a:pt x="18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Freeform 37"/>
              <p:cNvSpPr>
                <a:spLocks/>
              </p:cNvSpPr>
              <p:nvPr/>
            </p:nvSpPr>
            <p:spPr bwMode="auto">
              <a:xfrm>
                <a:off x="5264737" y="2251051"/>
                <a:ext cx="176213" cy="1019175"/>
              </a:xfrm>
              <a:custGeom>
                <a:avLst/>
                <a:gdLst>
                  <a:gd name="T0" fmla="*/ 111 w 111"/>
                  <a:gd name="T1" fmla="*/ 0 h 642"/>
                  <a:gd name="T2" fmla="*/ 111 w 111"/>
                  <a:gd name="T3" fmla="*/ 0 h 642"/>
                  <a:gd name="T4" fmla="*/ 106 w 111"/>
                  <a:gd name="T5" fmla="*/ 42 h 642"/>
                  <a:gd name="T6" fmla="*/ 99 w 111"/>
                  <a:gd name="T7" fmla="*/ 84 h 642"/>
                  <a:gd name="T8" fmla="*/ 84 w 111"/>
                  <a:gd name="T9" fmla="*/ 165 h 642"/>
                  <a:gd name="T10" fmla="*/ 64 w 111"/>
                  <a:gd name="T11" fmla="*/ 247 h 642"/>
                  <a:gd name="T12" fmla="*/ 50 w 111"/>
                  <a:gd name="T13" fmla="*/ 331 h 642"/>
                  <a:gd name="T14" fmla="*/ 50 w 111"/>
                  <a:gd name="T15" fmla="*/ 331 h 642"/>
                  <a:gd name="T16" fmla="*/ 15 w 111"/>
                  <a:gd name="T17" fmla="*/ 541 h 642"/>
                  <a:gd name="T18" fmla="*/ 15 w 111"/>
                  <a:gd name="T19" fmla="*/ 541 h 642"/>
                  <a:gd name="T20" fmla="*/ 8 w 111"/>
                  <a:gd name="T21" fmla="*/ 590 h 642"/>
                  <a:gd name="T22" fmla="*/ 0 w 111"/>
                  <a:gd name="T23" fmla="*/ 642 h 642"/>
                  <a:gd name="T24" fmla="*/ 111 w 111"/>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642">
                    <a:moveTo>
                      <a:pt x="111" y="0"/>
                    </a:moveTo>
                    <a:lnTo>
                      <a:pt x="111" y="0"/>
                    </a:lnTo>
                    <a:lnTo>
                      <a:pt x="106" y="42"/>
                    </a:lnTo>
                    <a:lnTo>
                      <a:pt x="99" y="84"/>
                    </a:lnTo>
                    <a:lnTo>
                      <a:pt x="84" y="165"/>
                    </a:lnTo>
                    <a:lnTo>
                      <a:pt x="64" y="247"/>
                    </a:lnTo>
                    <a:lnTo>
                      <a:pt x="50" y="331"/>
                    </a:lnTo>
                    <a:lnTo>
                      <a:pt x="50" y="331"/>
                    </a:lnTo>
                    <a:lnTo>
                      <a:pt x="15" y="541"/>
                    </a:lnTo>
                    <a:lnTo>
                      <a:pt x="15" y="541"/>
                    </a:lnTo>
                    <a:lnTo>
                      <a:pt x="8" y="590"/>
                    </a:lnTo>
                    <a:lnTo>
                      <a:pt x="0" y="642"/>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Freeform 38"/>
              <p:cNvSpPr>
                <a:spLocks/>
              </p:cNvSpPr>
              <p:nvPr/>
            </p:nvSpPr>
            <p:spPr bwMode="auto">
              <a:xfrm>
                <a:off x="5264737" y="2251051"/>
                <a:ext cx="176213" cy="1019175"/>
              </a:xfrm>
              <a:custGeom>
                <a:avLst/>
                <a:gdLst>
                  <a:gd name="T0" fmla="*/ 111 w 111"/>
                  <a:gd name="T1" fmla="*/ 0 h 642"/>
                  <a:gd name="T2" fmla="*/ 111 w 111"/>
                  <a:gd name="T3" fmla="*/ 0 h 642"/>
                  <a:gd name="T4" fmla="*/ 106 w 111"/>
                  <a:gd name="T5" fmla="*/ 42 h 642"/>
                  <a:gd name="T6" fmla="*/ 99 w 111"/>
                  <a:gd name="T7" fmla="*/ 84 h 642"/>
                  <a:gd name="T8" fmla="*/ 84 w 111"/>
                  <a:gd name="T9" fmla="*/ 165 h 642"/>
                  <a:gd name="T10" fmla="*/ 64 w 111"/>
                  <a:gd name="T11" fmla="*/ 247 h 642"/>
                  <a:gd name="T12" fmla="*/ 50 w 111"/>
                  <a:gd name="T13" fmla="*/ 331 h 642"/>
                  <a:gd name="T14" fmla="*/ 50 w 111"/>
                  <a:gd name="T15" fmla="*/ 331 h 642"/>
                  <a:gd name="T16" fmla="*/ 15 w 111"/>
                  <a:gd name="T17" fmla="*/ 541 h 642"/>
                  <a:gd name="T18" fmla="*/ 15 w 111"/>
                  <a:gd name="T19" fmla="*/ 541 h 642"/>
                  <a:gd name="T20" fmla="*/ 8 w 111"/>
                  <a:gd name="T21" fmla="*/ 590 h 642"/>
                  <a:gd name="T22" fmla="*/ 0 w 111"/>
                  <a:gd name="T23" fmla="*/ 642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642">
                    <a:moveTo>
                      <a:pt x="111" y="0"/>
                    </a:moveTo>
                    <a:lnTo>
                      <a:pt x="111" y="0"/>
                    </a:lnTo>
                    <a:lnTo>
                      <a:pt x="106" y="42"/>
                    </a:lnTo>
                    <a:lnTo>
                      <a:pt x="99" y="84"/>
                    </a:lnTo>
                    <a:lnTo>
                      <a:pt x="84" y="165"/>
                    </a:lnTo>
                    <a:lnTo>
                      <a:pt x="64" y="247"/>
                    </a:lnTo>
                    <a:lnTo>
                      <a:pt x="50" y="331"/>
                    </a:lnTo>
                    <a:lnTo>
                      <a:pt x="50" y="331"/>
                    </a:lnTo>
                    <a:lnTo>
                      <a:pt x="15" y="541"/>
                    </a:lnTo>
                    <a:lnTo>
                      <a:pt x="15" y="541"/>
                    </a:lnTo>
                    <a:lnTo>
                      <a:pt x="8" y="590"/>
                    </a:lnTo>
                    <a:lnTo>
                      <a:pt x="0" y="64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Freeform 39"/>
              <p:cNvSpPr>
                <a:spLocks/>
              </p:cNvSpPr>
              <p:nvPr/>
            </p:nvSpPr>
            <p:spPr bwMode="auto">
              <a:xfrm>
                <a:off x="5248862" y="2246288"/>
                <a:ext cx="207963" cy="1027113"/>
              </a:xfrm>
              <a:custGeom>
                <a:avLst/>
                <a:gdLst>
                  <a:gd name="T0" fmla="*/ 114 w 131"/>
                  <a:gd name="T1" fmla="*/ 8 h 647"/>
                  <a:gd name="T2" fmla="*/ 114 w 131"/>
                  <a:gd name="T3" fmla="*/ 8 h 647"/>
                  <a:gd name="T4" fmla="*/ 102 w 131"/>
                  <a:gd name="T5" fmla="*/ 84 h 647"/>
                  <a:gd name="T6" fmla="*/ 84 w 131"/>
                  <a:gd name="T7" fmla="*/ 163 h 647"/>
                  <a:gd name="T8" fmla="*/ 67 w 131"/>
                  <a:gd name="T9" fmla="*/ 240 h 647"/>
                  <a:gd name="T10" fmla="*/ 52 w 131"/>
                  <a:gd name="T11" fmla="*/ 317 h 647"/>
                  <a:gd name="T12" fmla="*/ 52 w 131"/>
                  <a:gd name="T13" fmla="*/ 317 h 647"/>
                  <a:gd name="T14" fmla="*/ 25 w 131"/>
                  <a:gd name="T15" fmla="*/ 482 h 647"/>
                  <a:gd name="T16" fmla="*/ 13 w 131"/>
                  <a:gd name="T17" fmla="*/ 566 h 647"/>
                  <a:gd name="T18" fmla="*/ 0 w 131"/>
                  <a:gd name="T19" fmla="*/ 647 h 647"/>
                  <a:gd name="T20" fmla="*/ 0 w 131"/>
                  <a:gd name="T21" fmla="*/ 647 h 647"/>
                  <a:gd name="T22" fmla="*/ 3 w 131"/>
                  <a:gd name="T23" fmla="*/ 647 h 647"/>
                  <a:gd name="T24" fmla="*/ 10 w 131"/>
                  <a:gd name="T25" fmla="*/ 647 h 647"/>
                  <a:gd name="T26" fmla="*/ 18 w 131"/>
                  <a:gd name="T27" fmla="*/ 645 h 647"/>
                  <a:gd name="T28" fmla="*/ 20 w 131"/>
                  <a:gd name="T29" fmla="*/ 642 h 647"/>
                  <a:gd name="T30" fmla="*/ 20 w 131"/>
                  <a:gd name="T31" fmla="*/ 642 h 647"/>
                  <a:gd name="T32" fmla="*/ 30 w 131"/>
                  <a:gd name="T33" fmla="*/ 563 h 647"/>
                  <a:gd name="T34" fmla="*/ 42 w 131"/>
                  <a:gd name="T35" fmla="*/ 487 h 647"/>
                  <a:gd name="T36" fmla="*/ 70 w 131"/>
                  <a:gd name="T37" fmla="*/ 331 h 647"/>
                  <a:gd name="T38" fmla="*/ 70 w 131"/>
                  <a:gd name="T39" fmla="*/ 331 h 647"/>
                  <a:gd name="T40" fmla="*/ 84 w 131"/>
                  <a:gd name="T41" fmla="*/ 250 h 647"/>
                  <a:gd name="T42" fmla="*/ 102 w 131"/>
                  <a:gd name="T43" fmla="*/ 166 h 647"/>
                  <a:gd name="T44" fmla="*/ 119 w 131"/>
                  <a:gd name="T45" fmla="*/ 84 h 647"/>
                  <a:gd name="T46" fmla="*/ 131 w 131"/>
                  <a:gd name="T47" fmla="*/ 0 h 647"/>
                  <a:gd name="T48" fmla="*/ 131 w 131"/>
                  <a:gd name="T49" fmla="*/ 0 h 647"/>
                  <a:gd name="T50" fmla="*/ 129 w 131"/>
                  <a:gd name="T51" fmla="*/ 0 h 647"/>
                  <a:gd name="T52" fmla="*/ 124 w 131"/>
                  <a:gd name="T53" fmla="*/ 0 h 647"/>
                  <a:gd name="T54" fmla="*/ 116 w 131"/>
                  <a:gd name="T55" fmla="*/ 3 h 647"/>
                  <a:gd name="T56" fmla="*/ 114 w 131"/>
                  <a:gd name="T57" fmla="*/ 8 h 647"/>
                  <a:gd name="T58" fmla="*/ 114 w 131"/>
                  <a:gd name="T59" fmla="*/ 8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1" h="647">
                    <a:moveTo>
                      <a:pt x="114" y="8"/>
                    </a:moveTo>
                    <a:lnTo>
                      <a:pt x="114" y="8"/>
                    </a:lnTo>
                    <a:lnTo>
                      <a:pt x="102" y="84"/>
                    </a:lnTo>
                    <a:lnTo>
                      <a:pt x="84" y="163"/>
                    </a:lnTo>
                    <a:lnTo>
                      <a:pt x="67" y="240"/>
                    </a:lnTo>
                    <a:lnTo>
                      <a:pt x="52" y="317"/>
                    </a:lnTo>
                    <a:lnTo>
                      <a:pt x="52" y="317"/>
                    </a:lnTo>
                    <a:lnTo>
                      <a:pt x="25" y="482"/>
                    </a:lnTo>
                    <a:lnTo>
                      <a:pt x="13" y="566"/>
                    </a:lnTo>
                    <a:lnTo>
                      <a:pt x="0" y="647"/>
                    </a:lnTo>
                    <a:lnTo>
                      <a:pt x="0" y="647"/>
                    </a:lnTo>
                    <a:lnTo>
                      <a:pt x="3" y="647"/>
                    </a:lnTo>
                    <a:lnTo>
                      <a:pt x="10" y="647"/>
                    </a:lnTo>
                    <a:lnTo>
                      <a:pt x="18" y="645"/>
                    </a:lnTo>
                    <a:lnTo>
                      <a:pt x="20" y="642"/>
                    </a:lnTo>
                    <a:lnTo>
                      <a:pt x="20" y="642"/>
                    </a:lnTo>
                    <a:lnTo>
                      <a:pt x="30" y="563"/>
                    </a:lnTo>
                    <a:lnTo>
                      <a:pt x="42" y="487"/>
                    </a:lnTo>
                    <a:lnTo>
                      <a:pt x="70" y="331"/>
                    </a:lnTo>
                    <a:lnTo>
                      <a:pt x="70" y="331"/>
                    </a:lnTo>
                    <a:lnTo>
                      <a:pt x="84" y="250"/>
                    </a:lnTo>
                    <a:lnTo>
                      <a:pt x="102" y="166"/>
                    </a:lnTo>
                    <a:lnTo>
                      <a:pt x="119" y="84"/>
                    </a:lnTo>
                    <a:lnTo>
                      <a:pt x="131" y="0"/>
                    </a:lnTo>
                    <a:lnTo>
                      <a:pt x="131" y="0"/>
                    </a:lnTo>
                    <a:lnTo>
                      <a:pt x="129" y="0"/>
                    </a:lnTo>
                    <a:lnTo>
                      <a:pt x="124" y="0"/>
                    </a:lnTo>
                    <a:lnTo>
                      <a:pt x="116" y="3"/>
                    </a:lnTo>
                    <a:lnTo>
                      <a:pt x="114" y="8"/>
                    </a:lnTo>
                    <a:lnTo>
                      <a:pt x="11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Freeform 40"/>
              <p:cNvSpPr>
                <a:spLocks/>
              </p:cNvSpPr>
              <p:nvPr/>
            </p:nvSpPr>
            <p:spPr bwMode="auto">
              <a:xfrm>
                <a:off x="5426662" y="1870051"/>
                <a:ext cx="211138" cy="1403350"/>
              </a:xfrm>
              <a:custGeom>
                <a:avLst/>
                <a:gdLst>
                  <a:gd name="T0" fmla="*/ 133 w 133"/>
                  <a:gd name="T1" fmla="*/ 0 h 884"/>
                  <a:gd name="T2" fmla="*/ 133 w 133"/>
                  <a:gd name="T3" fmla="*/ 0 h 884"/>
                  <a:gd name="T4" fmla="*/ 116 w 133"/>
                  <a:gd name="T5" fmla="*/ 65 h 884"/>
                  <a:gd name="T6" fmla="*/ 101 w 133"/>
                  <a:gd name="T7" fmla="*/ 131 h 884"/>
                  <a:gd name="T8" fmla="*/ 88 w 133"/>
                  <a:gd name="T9" fmla="*/ 198 h 884"/>
                  <a:gd name="T10" fmla="*/ 76 w 133"/>
                  <a:gd name="T11" fmla="*/ 265 h 884"/>
                  <a:gd name="T12" fmla="*/ 66 w 133"/>
                  <a:gd name="T13" fmla="*/ 334 h 884"/>
                  <a:gd name="T14" fmla="*/ 59 w 133"/>
                  <a:gd name="T15" fmla="*/ 400 h 884"/>
                  <a:gd name="T16" fmla="*/ 54 w 133"/>
                  <a:gd name="T17" fmla="*/ 467 h 884"/>
                  <a:gd name="T18" fmla="*/ 49 w 133"/>
                  <a:gd name="T19" fmla="*/ 534 h 884"/>
                  <a:gd name="T20" fmla="*/ 49 w 133"/>
                  <a:gd name="T21" fmla="*/ 534 h 884"/>
                  <a:gd name="T22" fmla="*/ 46 w 133"/>
                  <a:gd name="T23" fmla="*/ 578 h 884"/>
                  <a:gd name="T24" fmla="*/ 42 w 133"/>
                  <a:gd name="T25" fmla="*/ 623 h 884"/>
                  <a:gd name="T26" fmla="*/ 29 w 133"/>
                  <a:gd name="T27" fmla="*/ 709 h 884"/>
                  <a:gd name="T28" fmla="*/ 12 w 133"/>
                  <a:gd name="T29" fmla="*/ 798 h 884"/>
                  <a:gd name="T30" fmla="*/ 0 w 133"/>
                  <a:gd name="T31" fmla="*/ 884 h 884"/>
                  <a:gd name="T32" fmla="*/ 133 w 133"/>
                  <a:gd name="T33"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884">
                    <a:moveTo>
                      <a:pt x="133" y="0"/>
                    </a:moveTo>
                    <a:lnTo>
                      <a:pt x="133" y="0"/>
                    </a:lnTo>
                    <a:lnTo>
                      <a:pt x="116" y="65"/>
                    </a:lnTo>
                    <a:lnTo>
                      <a:pt x="101" y="131"/>
                    </a:lnTo>
                    <a:lnTo>
                      <a:pt x="88" y="198"/>
                    </a:lnTo>
                    <a:lnTo>
                      <a:pt x="76" y="265"/>
                    </a:lnTo>
                    <a:lnTo>
                      <a:pt x="66" y="334"/>
                    </a:lnTo>
                    <a:lnTo>
                      <a:pt x="59" y="400"/>
                    </a:lnTo>
                    <a:lnTo>
                      <a:pt x="54" y="467"/>
                    </a:lnTo>
                    <a:lnTo>
                      <a:pt x="49" y="534"/>
                    </a:lnTo>
                    <a:lnTo>
                      <a:pt x="49" y="534"/>
                    </a:lnTo>
                    <a:lnTo>
                      <a:pt x="46" y="578"/>
                    </a:lnTo>
                    <a:lnTo>
                      <a:pt x="42" y="623"/>
                    </a:lnTo>
                    <a:lnTo>
                      <a:pt x="29" y="709"/>
                    </a:lnTo>
                    <a:lnTo>
                      <a:pt x="12" y="798"/>
                    </a:lnTo>
                    <a:lnTo>
                      <a:pt x="0" y="884"/>
                    </a:ln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Freeform 41"/>
              <p:cNvSpPr>
                <a:spLocks/>
              </p:cNvSpPr>
              <p:nvPr/>
            </p:nvSpPr>
            <p:spPr bwMode="auto">
              <a:xfrm>
                <a:off x="5426662" y="1870051"/>
                <a:ext cx="211138" cy="1403350"/>
              </a:xfrm>
              <a:custGeom>
                <a:avLst/>
                <a:gdLst>
                  <a:gd name="T0" fmla="*/ 133 w 133"/>
                  <a:gd name="T1" fmla="*/ 0 h 884"/>
                  <a:gd name="T2" fmla="*/ 133 w 133"/>
                  <a:gd name="T3" fmla="*/ 0 h 884"/>
                  <a:gd name="T4" fmla="*/ 116 w 133"/>
                  <a:gd name="T5" fmla="*/ 65 h 884"/>
                  <a:gd name="T6" fmla="*/ 101 w 133"/>
                  <a:gd name="T7" fmla="*/ 131 h 884"/>
                  <a:gd name="T8" fmla="*/ 88 w 133"/>
                  <a:gd name="T9" fmla="*/ 198 h 884"/>
                  <a:gd name="T10" fmla="*/ 76 w 133"/>
                  <a:gd name="T11" fmla="*/ 265 h 884"/>
                  <a:gd name="T12" fmla="*/ 66 w 133"/>
                  <a:gd name="T13" fmla="*/ 334 h 884"/>
                  <a:gd name="T14" fmla="*/ 59 w 133"/>
                  <a:gd name="T15" fmla="*/ 400 h 884"/>
                  <a:gd name="T16" fmla="*/ 54 w 133"/>
                  <a:gd name="T17" fmla="*/ 467 h 884"/>
                  <a:gd name="T18" fmla="*/ 49 w 133"/>
                  <a:gd name="T19" fmla="*/ 534 h 884"/>
                  <a:gd name="T20" fmla="*/ 49 w 133"/>
                  <a:gd name="T21" fmla="*/ 534 h 884"/>
                  <a:gd name="T22" fmla="*/ 46 w 133"/>
                  <a:gd name="T23" fmla="*/ 578 h 884"/>
                  <a:gd name="T24" fmla="*/ 42 w 133"/>
                  <a:gd name="T25" fmla="*/ 623 h 884"/>
                  <a:gd name="T26" fmla="*/ 29 w 133"/>
                  <a:gd name="T27" fmla="*/ 709 h 884"/>
                  <a:gd name="T28" fmla="*/ 12 w 133"/>
                  <a:gd name="T29" fmla="*/ 798 h 884"/>
                  <a:gd name="T30" fmla="*/ 0 w 133"/>
                  <a:gd name="T31" fmla="*/ 884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884">
                    <a:moveTo>
                      <a:pt x="133" y="0"/>
                    </a:moveTo>
                    <a:lnTo>
                      <a:pt x="133" y="0"/>
                    </a:lnTo>
                    <a:lnTo>
                      <a:pt x="116" y="65"/>
                    </a:lnTo>
                    <a:lnTo>
                      <a:pt x="101" y="131"/>
                    </a:lnTo>
                    <a:lnTo>
                      <a:pt x="88" y="198"/>
                    </a:lnTo>
                    <a:lnTo>
                      <a:pt x="76" y="265"/>
                    </a:lnTo>
                    <a:lnTo>
                      <a:pt x="66" y="334"/>
                    </a:lnTo>
                    <a:lnTo>
                      <a:pt x="59" y="400"/>
                    </a:lnTo>
                    <a:lnTo>
                      <a:pt x="54" y="467"/>
                    </a:lnTo>
                    <a:lnTo>
                      <a:pt x="49" y="534"/>
                    </a:lnTo>
                    <a:lnTo>
                      <a:pt x="49" y="534"/>
                    </a:lnTo>
                    <a:lnTo>
                      <a:pt x="46" y="578"/>
                    </a:lnTo>
                    <a:lnTo>
                      <a:pt x="42" y="623"/>
                    </a:lnTo>
                    <a:lnTo>
                      <a:pt x="29" y="709"/>
                    </a:lnTo>
                    <a:lnTo>
                      <a:pt x="12" y="798"/>
                    </a:lnTo>
                    <a:lnTo>
                      <a:pt x="0" y="884"/>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Freeform 42"/>
              <p:cNvSpPr>
                <a:spLocks/>
              </p:cNvSpPr>
              <p:nvPr/>
            </p:nvSpPr>
            <p:spPr bwMode="auto">
              <a:xfrm>
                <a:off x="5410787" y="1863701"/>
                <a:ext cx="242888" cy="1417638"/>
              </a:xfrm>
              <a:custGeom>
                <a:avLst/>
                <a:gdLst>
                  <a:gd name="T0" fmla="*/ 133 w 153"/>
                  <a:gd name="T1" fmla="*/ 7 h 893"/>
                  <a:gd name="T2" fmla="*/ 133 w 153"/>
                  <a:gd name="T3" fmla="*/ 7 h 893"/>
                  <a:gd name="T4" fmla="*/ 108 w 153"/>
                  <a:gd name="T5" fmla="*/ 116 h 893"/>
                  <a:gd name="T6" fmla="*/ 86 w 153"/>
                  <a:gd name="T7" fmla="*/ 224 h 893"/>
                  <a:gd name="T8" fmla="*/ 69 w 153"/>
                  <a:gd name="T9" fmla="*/ 335 h 893"/>
                  <a:gd name="T10" fmla="*/ 56 w 153"/>
                  <a:gd name="T11" fmla="*/ 446 h 893"/>
                  <a:gd name="T12" fmla="*/ 56 w 153"/>
                  <a:gd name="T13" fmla="*/ 446 h 893"/>
                  <a:gd name="T14" fmla="*/ 49 w 153"/>
                  <a:gd name="T15" fmla="*/ 558 h 893"/>
                  <a:gd name="T16" fmla="*/ 44 w 153"/>
                  <a:gd name="T17" fmla="*/ 614 h 893"/>
                  <a:gd name="T18" fmla="*/ 37 w 153"/>
                  <a:gd name="T19" fmla="*/ 669 h 893"/>
                  <a:gd name="T20" fmla="*/ 37 w 153"/>
                  <a:gd name="T21" fmla="*/ 669 h 893"/>
                  <a:gd name="T22" fmla="*/ 17 w 153"/>
                  <a:gd name="T23" fmla="*/ 780 h 893"/>
                  <a:gd name="T24" fmla="*/ 0 w 153"/>
                  <a:gd name="T25" fmla="*/ 888 h 893"/>
                  <a:gd name="T26" fmla="*/ 0 w 153"/>
                  <a:gd name="T27" fmla="*/ 888 h 893"/>
                  <a:gd name="T28" fmla="*/ 0 w 153"/>
                  <a:gd name="T29" fmla="*/ 891 h 893"/>
                  <a:gd name="T30" fmla="*/ 2 w 153"/>
                  <a:gd name="T31" fmla="*/ 893 h 893"/>
                  <a:gd name="T32" fmla="*/ 7 w 153"/>
                  <a:gd name="T33" fmla="*/ 893 h 893"/>
                  <a:gd name="T34" fmla="*/ 14 w 153"/>
                  <a:gd name="T35" fmla="*/ 891 h 893"/>
                  <a:gd name="T36" fmla="*/ 17 w 153"/>
                  <a:gd name="T37" fmla="*/ 886 h 893"/>
                  <a:gd name="T38" fmla="*/ 17 w 153"/>
                  <a:gd name="T39" fmla="*/ 886 h 893"/>
                  <a:gd name="T40" fmla="*/ 37 w 153"/>
                  <a:gd name="T41" fmla="*/ 777 h 893"/>
                  <a:gd name="T42" fmla="*/ 56 w 153"/>
                  <a:gd name="T43" fmla="*/ 666 h 893"/>
                  <a:gd name="T44" fmla="*/ 56 w 153"/>
                  <a:gd name="T45" fmla="*/ 666 h 893"/>
                  <a:gd name="T46" fmla="*/ 64 w 153"/>
                  <a:gd name="T47" fmla="*/ 612 h 893"/>
                  <a:gd name="T48" fmla="*/ 66 w 153"/>
                  <a:gd name="T49" fmla="*/ 555 h 893"/>
                  <a:gd name="T50" fmla="*/ 74 w 153"/>
                  <a:gd name="T51" fmla="*/ 444 h 893"/>
                  <a:gd name="T52" fmla="*/ 74 w 153"/>
                  <a:gd name="T53" fmla="*/ 444 h 893"/>
                  <a:gd name="T54" fmla="*/ 86 w 153"/>
                  <a:gd name="T55" fmla="*/ 333 h 893"/>
                  <a:gd name="T56" fmla="*/ 103 w 153"/>
                  <a:gd name="T57" fmla="*/ 222 h 893"/>
                  <a:gd name="T58" fmla="*/ 126 w 153"/>
                  <a:gd name="T59" fmla="*/ 113 h 893"/>
                  <a:gd name="T60" fmla="*/ 153 w 153"/>
                  <a:gd name="T61" fmla="*/ 4 h 893"/>
                  <a:gd name="T62" fmla="*/ 153 w 153"/>
                  <a:gd name="T63" fmla="*/ 4 h 893"/>
                  <a:gd name="T64" fmla="*/ 153 w 153"/>
                  <a:gd name="T65" fmla="*/ 2 h 893"/>
                  <a:gd name="T66" fmla="*/ 150 w 153"/>
                  <a:gd name="T67" fmla="*/ 0 h 893"/>
                  <a:gd name="T68" fmla="*/ 143 w 153"/>
                  <a:gd name="T69" fmla="*/ 0 h 893"/>
                  <a:gd name="T70" fmla="*/ 138 w 153"/>
                  <a:gd name="T71" fmla="*/ 2 h 893"/>
                  <a:gd name="T72" fmla="*/ 133 w 153"/>
                  <a:gd name="T73" fmla="*/ 7 h 893"/>
                  <a:gd name="T74" fmla="*/ 133 w 153"/>
                  <a:gd name="T75" fmla="*/ 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893">
                    <a:moveTo>
                      <a:pt x="133" y="7"/>
                    </a:moveTo>
                    <a:lnTo>
                      <a:pt x="133" y="7"/>
                    </a:lnTo>
                    <a:lnTo>
                      <a:pt x="108" y="116"/>
                    </a:lnTo>
                    <a:lnTo>
                      <a:pt x="86" y="224"/>
                    </a:lnTo>
                    <a:lnTo>
                      <a:pt x="69" y="335"/>
                    </a:lnTo>
                    <a:lnTo>
                      <a:pt x="56" y="446"/>
                    </a:lnTo>
                    <a:lnTo>
                      <a:pt x="56" y="446"/>
                    </a:lnTo>
                    <a:lnTo>
                      <a:pt x="49" y="558"/>
                    </a:lnTo>
                    <a:lnTo>
                      <a:pt x="44" y="614"/>
                    </a:lnTo>
                    <a:lnTo>
                      <a:pt x="37" y="669"/>
                    </a:lnTo>
                    <a:lnTo>
                      <a:pt x="37" y="669"/>
                    </a:lnTo>
                    <a:lnTo>
                      <a:pt x="17" y="780"/>
                    </a:lnTo>
                    <a:lnTo>
                      <a:pt x="0" y="888"/>
                    </a:lnTo>
                    <a:lnTo>
                      <a:pt x="0" y="888"/>
                    </a:lnTo>
                    <a:lnTo>
                      <a:pt x="0" y="891"/>
                    </a:lnTo>
                    <a:lnTo>
                      <a:pt x="2" y="893"/>
                    </a:lnTo>
                    <a:lnTo>
                      <a:pt x="7" y="893"/>
                    </a:lnTo>
                    <a:lnTo>
                      <a:pt x="14" y="891"/>
                    </a:lnTo>
                    <a:lnTo>
                      <a:pt x="17" y="886"/>
                    </a:lnTo>
                    <a:lnTo>
                      <a:pt x="17" y="886"/>
                    </a:lnTo>
                    <a:lnTo>
                      <a:pt x="37" y="777"/>
                    </a:lnTo>
                    <a:lnTo>
                      <a:pt x="56" y="666"/>
                    </a:lnTo>
                    <a:lnTo>
                      <a:pt x="56" y="666"/>
                    </a:lnTo>
                    <a:lnTo>
                      <a:pt x="64" y="612"/>
                    </a:lnTo>
                    <a:lnTo>
                      <a:pt x="66" y="555"/>
                    </a:lnTo>
                    <a:lnTo>
                      <a:pt x="74" y="444"/>
                    </a:lnTo>
                    <a:lnTo>
                      <a:pt x="74" y="444"/>
                    </a:lnTo>
                    <a:lnTo>
                      <a:pt x="86" y="333"/>
                    </a:lnTo>
                    <a:lnTo>
                      <a:pt x="103" y="222"/>
                    </a:lnTo>
                    <a:lnTo>
                      <a:pt x="126" y="113"/>
                    </a:lnTo>
                    <a:lnTo>
                      <a:pt x="153" y="4"/>
                    </a:lnTo>
                    <a:lnTo>
                      <a:pt x="153" y="4"/>
                    </a:lnTo>
                    <a:lnTo>
                      <a:pt x="153" y="2"/>
                    </a:lnTo>
                    <a:lnTo>
                      <a:pt x="150" y="0"/>
                    </a:lnTo>
                    <a:lnTo>
                      <a:pt x="143" y="0"/>
                    </a:lnTo>
                    <a:lnTo>
                      <a:pt x="138" y="2"/>
                    </a:lnTo>
                    <a:lnTo>
                      <a:pt x="133" y="7"/>
                    </a:lnTo>
                    <a:lnTo>
                      <a:pt x="13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Freeform 43"/>
              <p:cNvSpPr>
                <a:spLocks/>
              </p:cNvSpPr>
              <p:nvPr/>
            </p:nvSpPr>
            <p:spPr bwMode="auto">
              <a:xfrm>
                <a:off x="5547312" y="1901801"/>
                <a:ext cx="207963" cy="1349375"/>
              </a:xfrm>
              <a:custGeom>
                <a:avLst/>
                <a:gdLst>
                  <a:gd name="T0" fmla="*/ 131 w 131"/>
                  <a:gd name="T1" fmla="*/ 0 h 850"/>
                  <a:gd name="T2" fmla="*/ 131 w 131"/>
                  <a:gd name="T3" fmla="*/ 0 h 850"/>
                  <a:gd name="T4" fmla="*/ 131 w 131"/>
                  <a:gd name="T5" fmla="*/ 25 h 850"/>
                  <a:gd name="T6" fmla="*/ 129 w 131"/>
                  <a:gd name="T7" fmla="*/ 47 h 850"/>
                  <a:gd name="T8" fmla="*/ 124 w 131"/>
                  <a:gd name="T9" fmla="*/ 94 h 850"/>
                  <a:gd name="T10" fmla="*/ 116 w 131"/>
                  <a:gd name="T11" fmla="*/ 141 h 850"/>
                  <a:gd name="T12" fmla="*/ 109 w 131"/>
                  <a:gd name="T13" fmla="*/ 185 h 850"/>
                  <a:gd name="T14" fmla="*/ 109 w 131"/>
                  <a:gd name="T15" fmla="*/ 185 h 850"/>
                  <a:gd name="T16" fmla="*/ 87 w 131"/>
                  <a:gd name="T17" fmla="*/ 351 h 850"/>
                  <a:gd name="T18" fmla="*/ 74 w 131"/>
                  <a:gd name="T19" fmla="*/ 432 h 850"/>
                  <a:gd name="T20" fmla="*/ 57 w 131"/>
                  <a:gd name="T21" fmla="*/ 514 h 850"/>
                  <a:gd name="T22" fmla="*/ 57 w 131"/>
                  <a:gd name="T23" fmla="*/ 514 h 850"/>
                  <a:gd name="T24" fmla="*/ 37 w 131"/>
                  <a:gd name="T25" fmla="*/ 595 h 850"/>
                  <a:gd name="T26" fmla="*/ 22 w 131"/>
                  <a:gd name="T27" fmla="*/ 679 h 850"/>
                  <a:gd name="T28" fmla="*/ 10 w 131"/>
                  <a:gd name="T29" fmla="*/ 766 h 850"/>
                  <a:gd name="T30" fmla="*/ 0 w 131"/>
                  <a:gd name="T31" fmla="*/ 850 h 850"/>
                  <a:gd name="T32" fmla="*/ 131 w 131"/>
                  <a:gd name="T33"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850">
                    <a:moveTo>
                      <a:pt x="131" y="0"/>
                    </a:moveTo>
                    <a:lnTo>
                      <a:pt x="131" y="0"/>
                    </a:lnTo>
                    <a:lnTo>
                      <a:pt x="131" y="25"/>
                    </a:lnTo>
                    <a:lnTo>
                      <a:pt x="129" y="47"/>
                    </a:lnTo>
                    <a:lnTo>
                      <a:pt x="124" y="94"/>
                    </a:lnTo>
                    <a:lnTo>
                      <a:pt x="116" y="141"/>
                    </a:lnTo>
                    <a:lnTo>
                      <a:pt x="109" y="185"/>
                    </a:lnTo>
                    <a:lnTo>
                      <a:pt x="109" y="185"/>
                    </a:lnTo>
                    <a:lnTo>
                      <a:pt x="87" y="351"/>
                    </a:lnTo>
                    <a:lnTo>
                      <a:pt x="74" y="432"/>
                    </a:lnTo>
                    <a:lnTo>
                      <a:pt x="57" y="514"/>
                    </a:lnTo>
                    <a:lnTo>
                      <a:pt x="57" y="514"/>
                    </a:lnTo>
                    <a:lnTo>
                      <a:pt x="37" y="595"/>
                    </a:lnTo>
                    <a:lnTo>
                      <a:pt x="22" y="679"/>
                    </a:lnTo>
                    <a:lnTo>
                      <a:pt x="10" y="766"/>
                    </a:lnTo>
                    <a:lnTo>
                      <a:pt x="0" y="850"/>
                    </a:lnTo>
                    <a:lnTo>
                      <a:pt x="1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44"/>
              <p:cNvSpPr>
                <a:spLocks/>
              </p:cNvSpPr>
              <p:nvPr/>
            </p:nvSpPr>
            <p:spPr bwMode="auto">
              <a:xfrm>
                <a:off x="5547312" y="1901801"/>
                <a:ext cx="207963" cy="1349375"/>
              </a:xfrm>
              <a:custGeom>
                <a:avLst/>
                <a:gdLst>
                  <a:gd name="T0" fmla="*/ 131 w 131"/>
                  <a:gd name="T1" fmla="*/ 0 h 850"/>
                  <a:gd name="T2" fmla="*/ 131 w 131"/>
                  <a:gd name="T3" fmla="*/ 0 h 850"/>
                  <a:gd name="T4" fmla="*/ 131 w 131"/>
                  <a:gd name="T5" fmla="*/ 25 h 850"/>
                  <a:gd name="T6" fmla="*/ 129 w 131"/>
                  <a:gd name="T7" fmla="*/ 47 h 850"/>
                  <a:gd name="T8" fmla="*/ 124 w 131"/>
                  <a:gd name="T9" fmla="*/ 94 h 850"/>
                  <a:gd name="T10" fmla="*/ 116 w 131"/>
                  <a:gd name="T11" fmla="*/ 141 h 850"/>
                  <a:gd name="T12" fmla="*/ 109 w 131"/>
                  <a:gd name="T13" fmla="*/ 185 h 850"/>
                  <a:gd name="T14" fmla="*/ 109 w 131"/>
                  <a:gd name="T15" fmla="*/ 185 h 850"/>
                  <a:gd name="T16" fmla="*/ 87 w 131"/>
                  <a:gd name="T17" fmla="*/ 351 h 850"/>
                  <a:gd name="T18" fmla="*/ 74 w 131"/>
                  <a:gd name="T19" fmla="*/ 432 h 850"/>
                  <a:gd name="T20" fmla="*/ 57 w 131"/>
                  <a:gd name="T21" fmla="*/ 514 h 850"/>
                  <a:gd name="T22" fmla="*/ 57 w 131"/>
                  <a:gd name="T23" fmla="*/ 514 h 850"/>
                  <a:gd name="T24" fmla="*/ 37 w 131"/>
                  <a:gd name="T25" fmla="*/ 595 h 850"/>
                  <a:gd name="T26" fmla="*/ 22 w 131"/>
                  <a:gd name="T27" fmla="*/ 679 h 850"/>
                  <a:gd name="T28" fmla="*/ 10 w 131"/>
                  <a:gd name="T29" fmla="*/ 766 h 850"/>
                  <a:gd name="T30" fmla="*/ 0 w 131"/>
                  <a:gd name="T31" fmla="*/ 85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850">
                    <a:moveTo>
                      <a:pt x="131" y="0"/>
                    </a:moveTo>
                    <a:lnTo>
                      <a:pt x="131" y="0"/>
                    </a:lnTo>
                    <a:lnTo>
                      <a:pt x="131" y="25"/>
                    </a:lnTo>
                    <a:lnTo>
                      <a:pt x="129" y="47"/>
                    </a:lnTo>
                    <a:lnTo>
                      <a:pt x="124" y="94"/>
                    </a:lnTo>
                    <a:lnTo>
                      <a:pt x="116" y="141"/>
                    </a:lnTo>
                    <a:lnTo>
                      <a:pt x="109" y="185"/>
                    </a:lnTo>
                    <a:lnTo>
                      <a:pt x="109" y="185"/>
                    </a:lnTo>
                    <a:lnTo>
                      <a:pt x="87" y="351"/>
                    </a:lnTo>
                    <a:lnTo>
                      <a:pt x="74" y="432"/>
                    </a:lnTo>
                    <a:lnTo>
                      <a:pt x="57" y="514"/>
                    </a:lnTo>
                    <a:lnTo>
                      <a:pt x="57" y="514"/>
                    </a:lnTo>
                    <a:lnTo>
                      <a:pt x="37" y="595"/>
                    </a:lnTo>
                    <a:lnTo>
                      <a:pt x="22" y="679"/>
                    </a:lnTo>
                    <a:lnTo>
                      <a:pt x="10" y="766"/>
                    </a:lnTo>
                    <a:lnTo>
                      <a:pt x="0" y="85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45"/>
              <p:cNvSpPr>
                <a:spLocks/>
              </p:cNvSpPr>
              <p:nvPr/>
            </p:nvSpPr>
            <p:spPr bwMode="auto">
              <a:xfrm>
                <a:off x="5531437" y="1893863"/>
                <a:ext cx="234950" cy="1365250"/>
              </a:xfrm>
              <a:custGeom>
                <a:avLst/>
                <a:gdLst>
                  <a:gd name="T0" fmla="*/ 131 w 148"/>
                  <a:gd name="T1" fmla="*/ 8 h 860"/>
                  <a:gd name="T2" fmla="*/ 131 w 148"/>
                  <a:gd name="T3" fmla="*/ 8 h 860"/>
                  <a:gd name="T4" fmla="*/ 129 w 148"/>
                  <a:gd name="T5" fmla="*/ 60 h 860"/>
                  <a:gd name="T6" fmla="*/ 124 w 148"/>
                  <a:gd name="T7" fmla="*/ 109 h 860"/>
                  <a:gd name="T8" fmla="*/ 106 w 148"/>
                  <a:gd name="T9" fmla="*/ 210 h 860"/>
                  <a:gd name="T10" fmla="*/ 106 w 148"/>
                  <a:gd name="T11" fmla="*/ 210 h 860"/>
                  <a:gd name="T12" fmla="*/ 92 w 148"/>
                  <a:gd name="T13" fmla="*/ 321 h 860"/>
                  <a:gd name="T14" fmla="*/ 77 w 148"/>
                  <a:gd name="T15" fmla="*/ 430 h 860"/>
                  <a:gd name="T16" fmla="*/ 77 w 148"/>
                  <a:gd name="T17" fmla="*/ 430 h 860"/>
                  <a:gd name="T18" fmla="*/ 67 w 148"/>
                  <a:gd name="T19" fmla="*/ 482 h 860"/>
                  <a:gd name="T20" fmla="*/ 55 w 148"/>
                  <a:gd name="T21" fmla="*/ 531 h 860"/>
                  <a:gd name="T22" fmla="*/ 42 w 148"/>
                  <a:gd name="T23" fmla="*/ 581 h 860"/>
                  <a:gd name="T24" fmla="*/ 32 w 148"/>
                  <a:gd name="T25" fmla="*/ 630 h 860"/>
                  <a:gd name="T26" fmla="*/ 32 w 148"/>
                  <a:gd name="T27" fmla="*/ 630 h 860"/>
                  <a:gd name="T28" fmla="*/ 22 w 148"/>
                  <a:gd name="T29" fmla="*/ 687 h 860"/>
                  <a:gd name="T30" fmla="*/ 15 w 148"/>
                  <a:gd name="T31" fmla="*/ 743 h 860"/>
                  <a:gd name="T32" fmla="*/ 0 w 148"/>
                  <a:gd name="T33" fmla="*/ 857 h 860"/>
                  <a:gd name="T34" fmla="*/ 0 w 148"/>
                  <a:gd name="T35" fmla="*/ 857 h 860"/>
                  <a:gd name="T36" fmla="*/ 0 w 148"/>
                  <a:gd name="T37" fmla="*/ 860 h 860"/>
                  <a:gd name="T38" fmla="*/ 3 w 148"/>
                  <a:gd name="T39" fmla="*/ 860 h 860"/>
                  <a:gd name="T40" fmla="*/ 10 w 148"/>
                  <a:gd name="T41" fmla="*/ 860 h 860"/>
                  <a:gd name="T42" fmla="*/ 15 w 148"/>
                  <a:gd name="T43" fmla="*/ 857 h 860"/>
                  <a:gd name="T44" fmla="*/ 20 w 148"/>
                  <a:gd name="T45" fmla="*/ 855 h 860"/>
                  <a:gd name="T46" fmla="*/ 20 w 148"/>
                  <a:gd name="T47" fmla="*/ 855 h 860"/>
                  <a:gd name="T48" fmla="*/ 32 w 148"/>
                  <a:gd name="T49" fmla="*/ 751 h 860"/>
                  <a:gd name="T50" fmla="*/ 50 w 148"/>
                  <a:gd name="T51" fmla="*/ 647 h 860"/>
                  <a:gd name="T52" fmla="*/ 50 w 148"/>
                  <a:gd name="T53" fmla="*/ 647 h 860"/>
                  <a:gd name="T54" fmla="*/ 60 w 148"/>
                  <a:gd name="T55" fmla="*/ 590 h 860"/>
                  <a:gd name="T56" fmla="*/ 72 w 148"/>
                  <a:gd name="T57" fmla="*/ 536 h 860"/>
                  <a:gd name="T58" fmla="*/ 84 w 148"/>
                  <a:gd name="T59" fmla="*/ 482 h 860"/>
                  <a:gd name="T60" fmla="*/ 94 w 148"/>
                  <a:gd name="T61" fmla="*/ 427 h 860"/>
                  <a:gd name="T62" fmla="*/ 94 w 148"/>
                  <a:gd name="T63" fmla="*/ 427 h 860"/>
                  <a:gd name="T64" fmla="*/ 111 w 148"/>
                  <a:gd name="T65" fmla="*/ 329 h 860"/>
                  <a:gd name="T66" fmla="*/ 124 w 148"/>
                  <a:gd name="T67" fmla="*/ 227 h 860"/>
                  <a:gd name="T68" fmla="*/ 124 w 148"/>
                  <a:gd name="T69" fmla="*/ 227 h 860"/>
                  <a:gd name="T70" fmla="*/ 141 w 148"/>
                  <a:gd name="T71" fmla="*/ 116 h 860"/>
                  <a:gd name="T72" fmla="*/ 146 w 148"/>
                  <a:gd name="T73" fmla="*/ 62 h 860"/>
                  <a:gd name="T74" fmla="*/ 148 w 148"/>
                  <a:gd name="T75" fmla="*/ 5 h 860"/>
                  <a:gd name="T76" fmla="*/ 148 w 148"/>
                  <a:gd name="T77" fmla="*/ 5 h 860"/>
                  <a:gd name="T78" fmla="*/ 148 w 148"/>
                  <a:gd name="T79" fmla="*/ 3 h 860"/>
                  <a:gd name="T80" fmla="*/ 146 w 148"/>
                  <a:gd name="T81" fmla="*/ 0 h 860"/>
                  <a:gd name="T82" fmla="*/ 141 w 148"/>
                  <a:gd name="T83" fmla="*/ 0 h 860"/>
                  <a:gd name="T84" fmla="*/ 134 w 148"/>
                  <a:gd name="T85" fmla="*/ 3 h 860"/>
                  <a:gd name="T86" fmla="*/ 131 w 148"/>
                  <a:gd name="T87" fmla="*/ 8 h 860"/>
                  <a:gd name="T88" fmla="*/ 131 w 148"/>
                  <a:gd name="T89" fmla="*/ 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860">
                    <a:moveTo>
                      <a:pt x="131" y="8"/>
                    </a:moveTo>
                    <a:lnTo>
                      <a:pt x="131" y="8"/>
                    </a:lnTo>
                    <a:lnTo>
                      <a:pt x="129" y="60"/>
                    </a:lnTo>
                    <a:lnTo>
                      <a:pt x="124" y="109"/>
                    </a:lnTo>
                    <a:lnTo>
                      <a:pt x="106" y="210"/>
                    </a:lnTo>
                    <a:lnTo>
                      <a:pt x="106" y="210"/>
                    </a:lnTo>
                    <a:lnTo>
                      <a:pt x="92" y="321"/>
                    </a:lnTo>
                    <a:lnTo>
                      <a:pt x="77" y="430"/>
                    </a:lnTo>
                    <a:lnTo>
                      <a:pt x="77" y="430"/>
                    </a:lnTo>
                    <a:lnTo>
                      <a:pt x="67" y="482"/>
                    </a:lnTo>
                    <a:lnTo>
                      <a:pt x="55" y="531"/>
                    </a:lnTo>
                    <a:lnTo>
                      <a:pt x="42" y="581"/>
                    </a:lnTo>
                    <a:lnTo>
                      <a:pt x="32" y="630"/>
                    </a:lnTo>
                    <a:lnTo>
                      <a:pt x="32" y="630"/>
                    </a:lnTo>
                    <a:lnTo>
                      <a:pt x="22" y="687"/>
                    </a:lnTo>
                    <a:lnTo>
                      <a:pt x="15" y="743"/>
                    </a:lnTo>
                    <a:lnTo>
                      <a:pt x="0" y="857"/>
                    </a:lnTo>
                    <a:lnTo>
                      <a:pt x="0" y="857"/>
                    </a:lnTo>
                    <a:lnTo>
                      <a:pt x="0" y="860"/>
                    </a:lnTo>
                    <a:lnTo>
                      <a:pt x="3" y="860"/>
                    </a:lnTo>
                    <a:lnTo>
                      <a:pt x="10" y="860"/>
                    </a:lnTo>
                    <a:lnTo>
                      <a:pt x="15" y="857"/>
                    </a:lnTo>
                    <a:lnTo>
                      <a:pt x="20" y="855"/>
                    </a:lnTo>
                    <a:lnTo>
                      <a:pt x="20" y="855"/>
                    </a:lnTo>
                    <a:lnTo>
                      <a:pt x="32" y="751"/>
                    </a:lnTo>
                    <a:lnTo>
                      <a:pt x="50" y="647"/>
                    </a:lnTo>
                    <a:lnTo>
                      <a:pt x="50" y="647"/>
                    </a:lnTo>
                    <a:lnTo>
                      <a:pt x="60" y="590"/>
                    </a:lnTo>
                    <a:lnTo>
                      <a:pt x="72" y="536"/>
                    </a:lnTo>
                    <a:lnTo>
                      <a:pt x="84" y="482"/>
                    </a:lnTo>
                    <a:lnTo>
                      <a:pt x="94" y="427"/>
                    </a:lnTo>
                    <a:lnTo>
                      <a:pt x="94" y="427"/>
                    </a:lnTo>
                    <a:lnTo>
                      <a:pt x="111" y="329"/>
                    </a:lnTo>
                    <a:lnTo>
                      <a:pt x="124" y="227"/>
                    </a:lnTo>
                    <a:lnTo>
                      <a:pt x="124" y="227"/>
                    </a:lnTo>
                    <a:lnTo>
                      <a:pt x="141" y="116"/>
                    </a:lnTo>
                    <a:lnTo>
                      <a:pt x="146" y="62"/>
                    </a:lnTo>
                    <a:lnTo>
                      <a:pt x="148" y="5"/>
                    </a:lnTo>
                    <a:lnTo>
                      <a:pt x="148" y="5"/>
                    </a:lnTo>
                    <a:lnTo>
                      <a:pt x="148" y="3"/>
                    </a:lnTo>
                    <a:lnTo>
                      <a:pt x="146" y="0"/>
                    </a:lnTo>
                    <a:lnTo>
                      <a:pt x="141" y="0"/>
                    </a:lnTo>
                    <a:lnTo>
                      <a:pt x="134" y="3"/>
                    </a:lnTo>
                    <a:lnTo>
                      <a:pt x="131" y="8"/>
                    </a:lnTo>
                    <a:lnTo>
                      <a:pt x="1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Freeform 46"/>
              <p:cNvSpPr>
                <a:spLocks/>
              </p:cNvSpPr>
              <p:nvPr/>
            </p:nvSpPr>
            <p:spPr bwMode="auto">
              <a:xfrm>
                <a:off x="5653675" y="1989113"/>
                <a:ext cx="254000" cy="1417638"/>
              </a:xfrm>
              <a:custGeom>
                <a:avLst/>
                <a:gdLst>
                  <a:gd name="T0" fmla="*/ 160 w 160"/>
                  <a:gd name="T1" fmla="*/ 0 h 893"/>
                  <a:gd name="T2" fmla="*/ 160 w 160"/>
                  <a:gd name="T3" fmla="*/ 0 h 893"/>
                  <a:gd name="T4" fmla="*/ 153 w 160"/>
                  <a:gd name="T5" fmla="*/ 24 h 893"/>
                  <a:gd name="T6" fmla="*/ 148 w 160"/>
                  <a:gd name="T7" fmla="*/ 51 h 893"/>
                  <a:gd name="T8" fmla="*/ 138 w 160"/>
                  <a:gd name="T9" fmla="*/ 106 h 893"/>
                  <a:gd name="T10" fmla="*/ 138 w 160"/>
                  <a:gd name="T11" fmla="*/ 106 h 893"/>
                  <a:gd name="T12" fmla="*/ 118 w 160"/>
                  <a:gd name="T13" fmla="*/ 239 h 893"/>
                  <a:gd name="T14" fmla="*/ 96 w 160"/>
                  <a:gd name="T15" fmla="*/ 372 h 893"/>
                  <a:gd name="T16" fmla="*/ 96 w 160"/>
                  <a:gd name="T17" fmla="*/ 372 h 893"/>
                  <a:gd name="T18" fmla="*/ 71 w 160"/>
                  <a:gd name="T19" fmla="*/ 530 h 893"/>
                  <a:gd name="T20" fmla="*/ 59 w 160"/>
                  <a:gd name="T21" fmla="*/ 609 h 893"/>
                  <a:gd name="T22" fmla="*/ 44 w 160"/>
                  <a:gd name="T23" fmla="*/ 688 h 893"/>
                  <a:gd name="T24" fmla="*/ 44 w 160"/>
                  <a:gd name="T25" fmla="*/ 688 h 893"/>
                  <a:gd name="T26" fmla="*/ 27 w 160"/>
                  <a:gd name="T27" fmla="*/ 792 h 893"/>
                  <a:gd name="T28" fmla="*/ 15 w 160"/>
                  <a:gd name="T29" fmla="*/ 844 h 893"/>
                  <a:gd name="T30" fmla="*/ 0 w 160"/>
                  <a:gd name="T31" fmla="*/ 893 h 893"/>
                  <a:gd name="T32" fmla="*/ 160 w 160"/>
                  <a:gd name="T33"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893">
                    <a:moveTo>
                      <a:pt x="160" y="0"/>
                    </a:moveTo>
                    <a:lnTo>
                      <a:pt x="160" y="0"/>
                    </a:lnTo>
                    <a:lnTo>
                      <a:pt x="153" y="24"/>
                    </a:lnTo>
                    <a:lnTo>
                      <a:pt x="148" y="51"/>
                    </a:lnTo>
                    <a:lnTo>
                      <a:pt x="138" y="106"/>
                    </a:lnTo>
                    <a:lnTo>
                      <a:pt x="138" y="106"/>
                    </a:lnTo>
                    <a:lnTo>
                      <a:pt x="118" y="239"/>
                    </a:lnTo>
                    <a:lnTo>
                      <a:pt x="96" y="372"/>
                    </a:lnTo>
                    <a:lnTo>
                      <a:pt x="96" y="372"/>
                    </a:lnTo>
                    <a:lnTo>
                      <a:pt x="71" y="530"/>
                    </a:lnTo>
                    <a:lnTo>
                      <a:pt x="59" y="609"/>
                    </a:lnTo>
                    <a:lnTo>
                      <a:pt x="44" y="688"/>
                    </a:lnTo>
                    <a:lnTo>
                      <a:pt x="44" y="688"/>
                    </a:lnTo>
                    <a:lnTo>
                      <a:pt x="27" y="792"/>
                    </a:lnTo>
                    <a:lnTo>
                      <a:pt x="15" y="844"/>
                    </a:lnTo>
                    <a:lnTo>
                      <a:pt x="0" y="893"/>
                    </a:lnTo>
                    <a:lnTo>
                      <a:pt x="1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Freeform 47"/>
              <p:cNvSpPr>
                <a:spLocks/>
              </p:cNvSpPr>
              <p:nvPr/>
            </p:nvSpPr>
            <p:spPr bwMode="auto">
              <a:xfrm>
                <a:off x="5653675" y="1989113"/>
                <a:ext cx="254000" cy="1417638"/>
              </a:xfrm>
              <a:custGeom>
                <a:avLst/>
                <a:gdLst>
                  <a:gd name="T0" fmla="*/ 160 w 160"/>
                  <a:gd name="T1" fmla="*/ 0 h 893"/>
                  <a:gd name="T2" fmla="*/ 160 w 160"/>
                  <a:gd name="T3" fmla="*/ 0 h 893"/>
                  <a:gd name="T4" fmla="*/ 153 w 160"/>
                  <a:gd name="T5" fmla="*/ 24 h 893"/>
                  <a:gd name="T6" fmla="*/ 148 w 160"/>
                  <a:gd name="T7" fmla="*/ 51 h 893"/>
                  <a:gd name="T8" fmla="*/ 138 w 160"/>
                  <a:gd name="T9" fmla="*/ 106 h 893"/>
                  <a:gd name="T10" fmla="*/ 138 w 160"/>
                  <a:gd name="T11" fmla="*/ 106 h 893"/>
                  <a:gd name="T12" fmla="*/ 118 w 160"/>
                  <a:gd name="T13" fmla="*/ 239 h 893"/>
                  <a:gd name="T14" fmla="*/ 96 w 160"/>
                  <a:gd name="T15" fmla="*/ 372 h 893"/>
                  <a:gd name="T16" fmla="*/ 96 w 160"/>
                  <a:gd name="T17" fmla="*/ 372 h 893"/>
                  <a:gd name="T18" fmla="*/ 71 w 160"/>
                  <a:gd name="T19" fmla="*/ 530 h 893"/>
                  <a:gd name="T20" fmla="*/ 59 w 160"/>
                  <a:gd name="T21" fmla="*/ 609 h 893"/>
                  <a:gd name="T22" fmla="*/ 44 w 160"/>
                  <a:gd name="T23" fmla="*/ 688 h 893"/>
                  <a:gd name="T24" fmla="*/ 44 w 160"/>
                  <a:gd name="T25" fmla="*/ 688 h 893"/>
                  <a:gd name="T26" fmla="*/ 27 w 160"/>
                  <a:gd name="T27" fmla="*/ 792 h 893"/>
                  <a:gd name="T28" fmla="*/ 15 w 160"/>
                  <a:gd name="T29" fmla="*/ 844 h 893"/>
                  <a:gd name="T30" fmla="*/ 0 w 160"/>
                  <a:gd name="T31" fmla="*/ 893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893">
                    <a:moveTo>
                      <a:pt x="160" y="0"/>
                    </a:moveTo>
                    <a:lnTo>
                      <a:pt x="160" y="0"/>
                    </a:lnTo>
                    <a:lnTo>
                      <a:pt x="153" y="24"/>
                    </a:lnTo>
                    <a:lnTo>
                      <a:pt x="148" y="51"/>
                    </a:lnTo>
                    <a:lnTo>
                      <a:pt x="138" y="106"/>
                    </a:lnTo>
                    <a:lnTo>
                      <a:pt x="138" y="106"/>
                    </a:lnTo>
                    <a:lnTo>
                      <a:pt x="118" y="239"/>
                    </a:lnTo>
                    <a:lnTo>
                      <a:pt x="96" y="372"/>
                    </a:lnTo>
                    <a:lnTo>
                      <a:pt x="96" y="372"/>
                    </a:lnTo>
                    <a:lnTo>
                      <a:pt x="71" y="530"/>
                    </a:lnTo>
                    <a:lnTo>
                      <a:pt x="59" y="609"/>
                    </a:lnTo>
                    <a:lnTo>
                      <a:pt x="44" y="688"/>
                    </a:lnTo>
                    <a:lnTo>
                      <a:pt x="44" y="688"/>
                    </a:lnTo>
                    <a:lnTo>
                      <a:pt x="27" y="792"/>
                    </a:lnTo>
                    <a:lnTo>
                      <a:pt x="15" y="844"/>
                    </a:lnTo>
                    <a:lnTo>
                      <a:pt x="0" y="89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48"/>
              <p:cNvSpPr>
                <a:spLocks/>
              </p:cNvSpPr>
              <p:nvPr/>
            </p:nvSpPr>
            <p:spPr bwMode="auto">
              <a:xfrm>
                <a:off x="5637800" y="1981176"/>
                <a:ext cx="285750" cy="1430338"/>
              </a:xfrm>
              <a:custGeom>
                <a:avLst/>
                <a:gdLst>
                  <a:gd name="T0" fmla="*/ 160 w 180"/>
                  <a:gd name="T1" fmla="*/ 7 h 901"/>
                  <a:gd name="T2" fmla="*/ 160 w 180"/>
                  <a:gd name="T3" fmla="*/ 7 h 901"/>
                  <a:gd name="T4" fmla="*/ 148 w 180"/>
                  <a:gd name="T5" fmla="*/ 54 h 901"/>
                  <a:gd name="T6" fmla="*/ 138 w 180"/>
                  <a:gd name="T7" fmla="*/ 106 h 901"/>
                  <a:gd name="T8" fmla="*/ 123 w 180"/>
                  <a:gd name="T9" fmla="*/ 207 h 901"/>
                  <a:gd name="T10" fmla="*/ 123 w 180"/>
                  <a:gd name="T11" fmla="*/ 207 h 901"/>
                  <a:gd name="T12" fmla="*/ 84 w 180"/>
                  <a:gd name="T13" fmla="*/ 454 h 901"/>
                  <a:gd name="T14" fmla="*/ 84 w 180"/>
                  <a:gd name="T15" fmla="*/ 454 h 901"/>
                  <a:gd name="T16" fmla="*/ 69 w 180"/>
                  <a:gd name="T17" fmla="*/ 565 h 901"/>
                  <a:gd name="T18" fmla="*/ 52 w 180"/>
                  <a:gd name="T19" fmla="*/ 679 h 901"/>
                  <a:gd name="T20" fmla="*/ 42 w 180"/>
                  <a:gd name="T21" fmla="*/ 735 h 901"/>
                  <a:gd name="T22" fmla="*/ 30 w 180"/>
                  <a:gd name="T23" fmla="*/ 790 h 901"/>
                  <a:gd name="T24" fmla="*/ 17 w 180"/>
                  <a:gd name="T25" fmla="*/ 844 h 901"/>
                  <a:gd name="T26" fmla="*/ 0 w 180"/>
                  <a:gd name="T27" fmla="*/ 898 h 901"/>
                  <a:gd name="T28" fmla="*/ 0 w 180"/>
                  <a:gd name="T29" fmla="*/ 898 h 901"/>
                  <a:gd name="T30" fmla="*/ 0 w 180"/>
                  <a:gd name="T31" fmla="*/ 901 h 901"/>
                  <a:gd name="T32" fmla="*/ 2 w 180"/>
                  <a:gd name="T33" fmla="*/ 901 h 901"/>
                  <a:gd name="T34" fmla="*/ 7 w 180"/>
                  <a:gd name="T35" fmla="*/ 901 h 901"/>
                  <a:gd name="T36" fmla="*/ 15 w 180"/>
                  <a:gd name="T37" fmla="*/ 898 h 901"/>
                  <a:gd name="T38" fmla="*/ 20 w 180"/>
                  <a:gd name="T39" fmla="*/ 896 h 901"/>
                  <a:gd name="T40" fmla="*/ 20 w 180"/>
                  <a:gd name="T41" fmla="*/ 896 h 901"/>
                  <a:gd name="T42" fmla="*/ 35 w 180"/>
                  <a:gd name="T43" fmla="*/ 842 h 901"/>
                  <a:gd name="T44" fmla="*/ 49 w 180"/>
                  <a:gd name="T45" fmla="*/ 787 h 901"/>
                  <a:gd name="T46" fmla="*/ 62 w 180"/>
                  <a:gd name="T47" fmla="*/ 730 h 901"/>
                  <a:gd name="T48" fmla="*/ 72 w 180"/>
                  <a:gd name="T49" fmla="*/ 676 h 901"/>
                  <a:gd name="T50" fmla="*/ 89 w 180"/>
                  <a:gd name="T51" fmla="*/ 563 h 901"/>
                  <a:gd name="T52" fmla="*/ 104 w 180"/>
                  <a:gd name="T53" fmla="*/ 449 h 901"/>
                  <a:gd name="T54" fmla="*/ 104 w 180"/>
                  <a:gd name="T55" fmla="*/ 449 h 901"/>
                  <a:gd name="T56" fmla="*/ 141 w 180"/>
                  <a:gd name="T57" fmla="*/ 222 h 901"/>
                  <a:gd name="T58" fmla="*/ 141 w 180"/>
                  <a:gd name="T59" fmla="*/ 222 h 901"/>
                  <a:gd name="T60" fmla="*/ 156 w 180"/>
                  <a:gd name="T61" fmla="*/ 113 h 901"/>
                  <a:gd name="T62" fmla="*/ 165 w 180"/>
                  <a:gd name="T63" fmla="*/ 56 h 901"/>
                  <a:gd name="T64" fmla="*/ 173 w 180"/>
                  <a:gd name="T65" fmla="*/ 29 h 901"/>
                  <a:gd name="T66" fmla="*/ 180 w 180"/>
                  <a:gd name="T67" fmla="*/ 2 h 901"/>
                  <a:gd name="T68" fmla="*/ 180 w 180"/>
                  <a:gd name="T69" fmla="*/ 2 h 901"/>
                  <a:gd name="T70" fmla="*/ 180 w 180"/>
                  <a:gd name="T71" fmla="*/ 2 h 901"/>
                  <a:gd name="T72" fmla="*/ 178 w 180"/>
                  <a:gd name="T73" fmla="*/ 0 h 901"/>
                  <a:gd name="T74" fmla="*/ 173 w 180"/>
                  <a:gd name="T75" fmla="*/ 0 h 901"/>
                  <a:gd name="T76" fmla="*/ 165 w 180"/>
                  <a:gd name="T77" fmla="*/ 2 h 901"/>
                  <a:gd name="T78" fmla="*/ 160 w 180"/>
                  <a:gd name="T79" fmla="*/ 7 h 901"/>
                  <a:gd name="T80" fmla="*/ 160 w 180"/>
                  <a:gd name="T81" fmla="*/ 7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901">
                    <a:moveTo>
                      <a:pt x="160" y="7"/>
                    </a:moveTo>
                    <a:lnTo>
                      <a:pt x="160" y="7"/>
                    </a:lnTo>
                    <a:lnTo>
                      <a:pt x="148" y="54"/>
                    </a:lnTo>
                    <a:lnTo>
                      <a:pt x="138" y="106"/>
                    </a:lnTo>
                    <a:lnTo>
                      <a:pt x="123" y="207"/>
                    </a:lnTo>
                    <a:lnTo>
                      <a:pt x="123" y="207"/>
                    </a:lnTo>
                    <a:lnTo>
                      <a:pt x="84" y="454"/>
                    </a:lnTo>
                    <a:lnTo>
                      <a:pt x="84" y="454"/>
                    </a:lnTo>
                    <a:lnTo>
                      <a:pt x="69" y="565"/>
                    </a:lnTo>
                    <a:lnTo>
                      <a:pt x="52" y="679"/>
                    </a:lnTo>
                    <a:lnTo>
                      <a:pt x="42" y="735"/>
                    </a:lnTo>
                    <a:lnTo>
                      <a:pt x="30" y="790"/>
                    </a:lnTo>
                    <a:lnTo>
                      <a:pt x="17" y="844"/>
                    </a:lnTo>
                    <a:lnTo>
                      <a:pt x="0" y="898"/>
                    </a:lnTo>
                    <a:lnTo>
                      <a:pt x="0" y="898"/>
                    </a:lnTo>
                    <a:lnTo>
                      <a:pt x="0" y="901"/>
                    </a:lnTo>
                    <a:lnTo>
                      <a:pt x="2" y="901"/>
                    </a:lnTo>
                    <a:lnTo>
                      <a:pt x="7" y="901"/>
                    </a:lnTo>
                    <a:lnTo>
                      <a:pt x="15" y="898"/>
                    </a:lnTo>
                    <a:lnTo>
                      <a:pt x="20" y="896"/>
                    </a:lnTo>
                    <a:lnTo>
                      <a:pt x="20" y="896"/>
                    </a:lnTo>
                    <a:lnTo>
                      <a:pt x="35" y="842"/>
                    </a:lnTo>
                    <a:lnTo>
                      <a:pt x="49" y="787"/>
                    </a:lnTo>
                    <a:lnTo>
                      <a:pt x="62" y="730"/>
                    </a:lnTo>
                    <a:lnTo>
                      <a:pt x="72" y="676"/>
                    </a:lnTo>
                    <a:lnTo>
                      <a:pt x="89" y="563"/>
                    </a:lnTo>
                    <a:lnTo>
                      <a:pt x="104" y="449"/>
                    </a:lnTo>
                    <a:lnTo>
                      <a:pt x="104" y="449"/>
                    </a:lnTo>
                    <a:lnTo>
                      <a:pt x="141" y="222"/>
                    </a:lnTo>
                    <a:lnTo>
                      <a:pt x="141" y="222"/>
                    </a:lnTo>
                    <a:lnTo>
                      <a:pt x="156" y="113"/>
                    </a:lnTo>
                    <a:lnTo>
                      <a:pt x="165" y="56"/>
                    </a:lnTo>
                    <a:lnTo>
                      <a:pt x="173" y="29"/>
                    </a:lnTo>
                    <a:lnTo>
                      <a:pt x="180" y="2"/>
                    </a:lnTo>
                    <a:lnTo>
                      <a:pt x="180" y="2"/>
                    </a:lnTo>
                    <a:lnTo>
                      <a:pt x="180" y="2"/>
                    </a:lnTo>
                    <a:lnTo>
                      <a:pt x="178" y="0"/>
                    </a:lnTo>
                    <a:lnTo>
                      <a:pt x="173" y="0"/>
                    </a:lnTo>
                    <a:lnTo>
                      <a:pt x="165" y="2"/>
                    </a:lnTo>
                    <a:lnTo>
                      <a:pt x="160" y="7"/>
                    </a:lnTo>
                    <a:lnTo>
                      <a:pt x="1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49"/>
              <p:cNvSpPr>
                <a:spLocks/>
              </p:cNvSpPr>
              <p:nvPr/>
            </p:nvSpPr>
            <p:spPr bwMode="auto">
              <a:xfrm>
                <a:off x="5723525" y="2074838"/>
                <a:ext cx="279400" cy="1501775"/>
              </a:xfrm>
              <a:custGeom>
                <a:avLst/>
                <a:gdLst>
                  <a:gd name="T0" fmla="*/ 176 w 176"/>
                  <a:gd name="T1" fmla="*/ 0 h 946"/>
                  <a:gd name="T2" fmla="*/ 176 w 176"/>
                  <a:gd name="T3" fmla="*/ 0 h 946"/>
                  <a:gd name="T4" fmla="*/ 176 w 176"/>
                  <a:gd name="T5" fmla="*/ 47 h 946"/>
                  <a:gd name="T6" fmla="*/ 171 w 176"/>
                  <a:gd name="T7" fmla="*/ 96 h 946"/>
                  <a:gd name="T8" fmla="*/ 166 w 176"/>
                  <a:gd name="T9" fmla="*/ 143 h 946"/>
                  <a:gd name="T10" fmla="*/ 161 w 176"/>
                  <a:gd name="T11" fmla="*/ 192 h 946"/>
                  <a:gd name="T12" fmla="*/ 144 w 176"/>
                  <a:gd name="T13" fmla="*/ 286 h 946"/>
                  <a:gd name="T14" fmla="*/ 129 w 176"/>
                  <a:gd name="T15" fmla="*/ 380 h 946"/>
                  <a:gd name="T16" fmla="*/ 129 w 176"/>
                  <a:gd name="T17" fmla="*/ 380 h 946"/>
                  <a:gd name="T18" fmla="*/ 114 w 176"/>
                  <a:gd name="T19" fmla="*/ 471 h 946"/>
                  <a:gd name="T20" fmla="*/ 94 w 176"/>
                  <a:gd name="T21" fmla="*/ 560 h 946"/>
                  <a:gd name="T22" fmla="*/ 74 w 176"/>
                  <a:gd name="T23" fmla="*/ 649 h 946"/>
                  <a:gd name="T24" fmla="*/ 50 w 176"/>
                  <a:gd name="T25" fmla="*/ 738 h 946"/>
                  <a:gd name="T26" fmla="*/ 50 w 176"/>
                  <a:gd name="T27" fmla="*/ 738 h 946"/>
                  <a:gd name="T28" fmla="*/ 35 w 176"/>
                  <a:gd name="T29" fmla="*/ 788 h 946"/>
                  <a:gd name="T30" fmla="*/ 18 w 176"/>
                  <a:gd name="T31" fmla="*/ 839 h 946"/>
                  <a:gd name="T32" fmla="*/ 10 w 176"/>
                  <a:gd name="T33" fmla="*/ 867 h 946"/>
                  <a:gd name="T34" fmla="*/ 5 w 176"/>
                  <a:gd name="T35" fmla="*/ 894 h 946"/>
                  <a:gd name="T36" fmla="*/ 0 w 176"/>
                  <a:gd name="T37" fmla="*/ 918 h 946"/>
                  <a:gd name="T38" fmla="*/ 0 w 176"/>
                  <a:gd name="T39" fmla="*/ 946 h 946"/>
                  <a:gd name="T40" fmla="*/ 176 w 176"/>
                  <a:gd name="T41" fmla="*/ 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946">
                    <a:moveTo>
                      <a:pt x="176" y="0"/>
                    </a:moveTo>
                    <a:lnTo>
                      <a:pt x="176" y="0"/>
                    </a:lnTo>
                    <a:lnTo>
                      <a:pt x="176" y="47"/>
                    </a:lnTo>
                    <a:lnTo>
                      <a:pt x="171" y="96"/>
                    </a:lnTo>
                    <a:lnTo>
                      <a:pt x="166" y="143"/>
                    </a:lnTo>
                    <a:lnTo>
                      <a:pt x="161" y="192"/>
                    </a:lnTo>
                    <a:lnTo>
                      <a:pt x="144" y="286"/>
                    </a:lnTo>
                    <a:lnTo>
                      <a:pt x="129" y="380"/>
                    </a:lnTo>
                    <a:lnTo>
                      <a:pt x="129" y="380"/>
                    </a:lnTo>
                    <a:lnTo>
                      <a:pt x="114" y="471"/>
                    </a:lnTo>
                    <a:lnTo>
                      <a:pt x="94" y="560"/>
                    </a:lnTo>
                    <a:lnTo>
                      <a:pt x="74" y="649"/>
                    </a:lnTo>
                    <a:lnTo>
                      <a:pt x="50" y="738"/>
                    </a:lnTo>
                    <a:lnTo>
                      <a:pt x="50" y="738"/>
                    </a:lnTo>
                    <a:lnTo>
                      <a:pt x="35" y="788"/>
                    </a:lnTo>
                    <a:lnTo>
                      <a:pt x="18" y="839"/>
                    </a:lnTo>
                    <a:lnTo>
                      <a:pt x="10" y="867"/>
                    </a:lnTo>
                    <a:lnTo>
                      <a:pt x="5" y="894"/>
                    </a:lnTo>
                    <a:lnTo>
                      <a:pt x="0" y="918"/>
                    </a:lnTo>
                    <a:lnTo>
                      <a:pt x="0" y="946"/>
                    </a:lnTo>
                    <a:lnTo>
                      <a:pt x="1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Freeform 50"/>
              <p:cNvSpPr>
                <a:spLocks/>
              </p:cNvSpPr>
              <p:nvPr/>
            </p:nvSpPr>
            <p:spPr bwMode="auto">
              <a:xfrm>
                <a:off x="5723525" y="2074838"/>
                <a:ext cx="279400" cy="1501775"/>
              </a:xfrm>
              <a:custGeom>
                <a:avLst/>
                <a:gdLst>
                  <a:gd name="T0" fmla="*/ 176 w 176"/>
                  <a:gd name="T1" fmla="*/ 0 h 946"/>
                  <a:gd name="T2" fmla="*/ 176 w 176"/>
                  <a:gd name="T3" fmla="*/ 0 h 946"/>
                  <a:gd name="T4" fmla="*/ 176 w 176"/>
                  <a:gd name="T5" fmla="*/ 47 h 946"/>
                  <a:gd name="T6" fmla="*/ 171 w 176"/>
                  <a:gd name="T7" fmla="*/ 96 h 946"/>
                  <a:gd name="T8" fmla="*/ 166 w 176"/>
                  <a:gd name="T9" fmla="*/ 143 h 946"/>
                  <a:gd name="T10" fmla="*/ 161 w 176"/>
                  <a:gd name="T11" fmla="*/ 192 h 946"/>
                  <a:gd name="T12" fmla="*/ 144 w 176"/>
                  <a:gd name="T13" fmla="*/ 286 h 946"/>
                  <a:gd name="T14" fmla="*/ 129 w 176"/>
                  <a:gd name="T15" fmla="*/ 380 h 946"/>
                  <a:gd name="T16" fmla="*/ 129 w 176"/>
                  <a:gd name="T17" fmla="*/ 380 h 946"/>
                  <a:gd name="T18" fmla="*/ 114 w 176"/>
                  <a:gd name="T19" fmla="*/ 471 h 946"/>
                  <a:gd name="T20" fmla="*/ 94 w 176"/>
                  <a:gd name="T21" fmla="*/ 560 h 946"/>
                  <a:gd name="T22" fmla="*/ 74 w 176"/>
                  <a:gd name="T23" fmla="*/ 649 h 946"/>
                  <a:gd name="T24" fmla="*/ 50 w 176"/>
                  <a:gd name="T25" fmla="*/ 738 h 946"/>
                  <a:gd name="T26" fmla="*/ 50 w 176"/>
                  <a:gd name="T27" fmla="*/ 738 h 946"/>
                  <a:gd name="T28" fmla="*/ 35 w 176"/>
                  <a:gd name="T29" fmla="*/ 788 h 946"/>
                  <a:gd name="T30" fmla="*/ 18 w 176"/>
                  <a:gd name="T31" fmla="*/ 839 h 946"/>
                  <a:gd name="T32" fmla="*/ 10 w 176"/>
                  <a:gd name="T33" fmla="*/ 867 h 946"/>
                  <a:gd name="T34" fmla="*/ 5 w 176"/>
                  <a:gd name="T35" fmla="*/ 894 h 946"/>
                  <a:gd name="T36" fmla="*/ 0 w 176"/>
                  <a:gd name="T37" fmla="*/ 918 h 946"/>
                  <a:gd name="T38" fmla="*/ 0 w 176"/>
                  <a:gd name="T39" fmla="*/ 946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946">
                    <a:moveTo>
                      <a:pt x="176" y="0"/>
                    </a:moveTo>
                    <a:lnTo>
                      <a:pt x="176" y="0"/>
                    </a:lnTo>
                    <a:lnTo>
                      <a:pt x="176" y="47"/>
                    </a:lnTo>
                    <a:lnTo>
                      <a:pt x="171" y="96"/>
                    </a:lnTo>
                    <a:lnTo>
                      <a:pt x="166" y="143"/>
                    </a:lnTo>
                    <a:lnTo>
                      <a:pt x="161" y="192"/>
                    </a:lnTo>
                    <a:lnTo>
                      <a:pt x="144" y="286"/>
                    </a:lnTo>
                    <a:lnTo>
                      <a:pt x="129" y="380"/>
                    </a:lnTo>
                    <a:lnTo>
                      <a:pt x="129" y="380"/>
                    </a:lnTo>
                    <a:lnTo>
                      <a:pt x="114" y="471"/>
                    </a:lnTo>
                    <a:lnTo>
                      <a:pt x="94" y="560"/>
                    </a:lnTo>
                    <a:lnTo>
                      <a:pt x="74" y="649"/>
                    </a:lnTo>
                    <a:lnTo>
                      <a:pt x="50" y="738"/>
                    </a:lnTo>
                    <a:lnTo>
                      <a:pt x="50" y="738"/>
                    </a:lnTo>
                    <a:lnTo>
                      <a:pt x="35" y="788"/>
                    </a:lnTo>
                    <a:lnTo>
                      <a:pt x="18" y="839"/>
                    </a:lnTo>
                    <a:lnTo>
                      <a:pt x="10" y="867"/>
                    </a:lnTo>
                    <a:lnTo>
                      <a:pt x="5" y="894"/>
                    </a:lnTo>
                    <a:lnTo>
                      <a:pt x="0" y="918"/>
                    </a:lnTo>
                    <a:lnTo>
                      <a:pt x="0" y="946"/>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51"/>
              <p:cNvSpPr>
                <a:spLocks/>
              </p:cNvSpPr>
              <p:nvPr/>
            </p:nvSpPr>
            <p:spPr bwMode="auto">
              <a:xfrm>
                <a:off x="5707650" y="2066901"/>
                <a:ext cx="311150" cy="1520825"/>
              </a:xfrm>
              <a:custGeom>
                <a:avLst/>
                <a:gdLst>
                  <a:gd name="T0" fmla="*/ 176 w 196"/>
                  <a:gd name="T1" fmla="*/ 7 h 958"/>
                  <a:gd name="T2" fmla="*/ 176 w 196"/>
                  <a:gd name="T3" fmla="*/ 7 h 958"/>
                  <a:gd name="T4" fmla="*/ 176 w 196"/>
                  <a:gd name="T5" fmla="*/ 67 h 958"/>
                  <a:gd name="T6" fmla="*/ 171 w 196"/>
                  <a:gd name="T7" fmla="*/ 126 h 958"/>
                  <a:gd name="T8" fmla="*/ 163 w 196"/>
                  <a:gd name="T9" fmla="*/ 185 h 958"/>
                  <a:gd name="T10" fmla="*/ 156 w 196"/>
                  <a:gd name="T11" fmla="*/ 244 h 958"/>
                  <a:gd name="T12" fmla="*/ 136 w 196"/>
                  <a:gd name="T13" fmla="*/ 363 h 958"/>
                  <a:gd name="T14" fmla="*/ 114 w 196"/>
                  <a:gd name="T15" fmla="*/ 481 h 958"/>
                  <a:gd name="T16" fmla="*/ 114 w 196"/>
                  <a:gd name="T17" fmla="*/ 481 h 958"/>
                  <a:gd name="T18" fmla="*/ 102 w 196"/>
                  <a:gd name="T19" fmla="*/ 543 h 958"/>
                  <a:gd name="T20" fmla="*/ 87 w 196"/>
                  <a:gd name="T21" fmla="*/ 605 h 958"/>
                  <a:gd name="T22" fmla="*/ 55 w 196"/>
                  <a:gd name="T23" fmla="*/ 726 h 958"/>
                  <a:gd name="T24" fmla="*/ 55 w 196"/>
                  <a:gd name="T25" fmla="*/ 726 h 958"/>
                  <a:gd name="T26" fmla="*/ 37 w 196"/>
                  <a:gd name="T27" fmla="*/ 783 h 958"/>
                  <a:gd name="T28" fmla="*/ 20 w 196"/>
                  <a:gd name="T29" fmla="*/ 837 h 958"/>
                  <a:gd name="T30" fmla="*/ 13 w 196"/>
                  <a:gd name="T31" fmla="*/ 867 h 958"/>
                  <a:gd name="T32" fmla="*/ 8 w 196"/>
                  <a:gd name="T33" fmla="*/ 894 h 958"/>
                  <a:gd name="T34" fmla="*/ 3 w 196"/>
                  <a:gd name="T35" fmla="*/ 923 h 958"/>
                  <a:gd name="T36" fmla="*/ 0 w 196"/>
                  <a:gd name="T37" fmla="*/ 953 h 958"/>
                  <a:gd name="T38" fmla="*/ 0 w 196"/>
                  <a:gd name="T39" fmla="*/ 953 h 958"/>
                  <a:gd name="T40" fmla="*/ 3 w 196"/>
                  <a:gd name="T41" fmla="*/ 955 h 958"/>
                  <a:gd name="T42" fmla="*/ 3 w 196"/>
                  <a:gd name="T43" fmla="*/ 955 h 958"/>
                  <a:gd name="T44" fmla="*/ 10 w 196"/>
                  <a:gd name="T45" fmla="*/ 958 h 958"/>
                  <a:gd name="T46" fmla="*/ 18 w 196"/>
                  <a:gd name="T47" fmla="*/ 955 h 958"/>
                  <a:gd name="T48" fmla="*/ 20 w 196"/>
                  <a:gd name="T49" fmla="*/ 951 h 958"/>
                  <a:gd name="T50" fmla="*/ 20 w 196"/>
                  <a:gd name="T51" fmla="*/ 951 h 958"/>
                  <a:gd name="T52" fmla="*/ 23 w 196"/>
                  <a:gd name="T53" fmla="*/ 921 h 958"/>
                  <a:gd name="T54" fmla="*/ 25 w 196"/>
                  <a:gd name="T55" fmla="*/ 891 h 958"/>
                  <a:gd name="T56" fmla="*/ 33 w 196"/>
                  <a:gd name="T57" fmla="*/ 864 h 958"/>
                  <a:gd name="T58" fmla="*/ 40 w 196"/>
                  <a:gd name="T59" fmla="*/ 834 h 958"/>
                  <a:gd name="T60" fmla="*/ 74 w 196"/>
                  <a:gd name="T61" fmla="*/ 723 h 958"/>
                  <a:gd name="T62" fmla="*/ 74 w 196"/>
                  <a:gd name="T63" fmla="*/ 723 h 958"/>
                  <a:gd name="T64" fmla="*/ 92 w 196"/>
                  <a:gd name="T65" fmla="*/ 664 h 958"/>
                  <a:gd name="T66" fmla="*/ 107 w 196"/>
                  <a:gd name="T67" fmla="*/ 602 h 958"/>
                  <a:gd name="T68" fmla="*/ 131 w 196"/>
                  <a:gd name="T69" fmla="*/ 479 h 958"/>
                  <a:gd name="T70" fmla="*/ 131 w 196"/>
                  <a:gd name="T71" fmla="*/ 479 h 958"/>
                  <a:gd name="T72" fmla="*/ 156 w 196"/>
                  <a:gd name="T73" fmla="*/ 363 h 958"/>
                  <a:gd name="T74" fmla="*/ 176 w 196"/>
                  <a:gd name="T75" fmla="*/ 242 h 958"/>
                  <a:gd name="T76" fmla="*/ 183 w 196"/>
                  <a:gd name="T77" fmla="*/ 183 h 958"/>
                  <a:gd name="T78" fmla="*/ 191 w 196"/>
                  <a:gd name="T79" fmla="*/ 123 h 958"/>
                  <a:gd name="T80" fmla="*/ 193 w 196"/>
                  <a:gd name="T81" fmla="*/ 64 h 958"/>
                  <a:gd name="T82" fmla="*/ 196 w 196"/>
                  <a:gd name="T83" fmla="*/ 5 h 958"/>
                  <a:gd name="T84" fmla="*/ 196 w 196"/>
                  <a:gd name="T85" fmla="*/ 5 h 958"/>
                  <a:gd name="T86" fmla="*/ 196 w 196"/>
                  <a:gd name="T87" fmla="*/ 2 h 958"/>
                  <a:gd name="T88" fmla="*/ 193 w 196"/>
                  <a:gd name="T89" fmla="*/ 0 h 958"/>
                  <a:gd name="T90" fmla="*/ 186 w 196"/>
                  <a:gd name="T91" fmla="*/ 0 h 958"/>
                  <a:gd name="T92" fmla="*/ 178 w 196"/>
                  <a:gd name="T93" fmla="*/ 2 h 958"/>
                  <a:gd name="T94" fmla="*/ 176 w 196"/>
                  <a:gd name="T95" fmla="*/ 7 h 958"/>
                  <a:gd name="T96" fmla="*/ 176 w 196"/>
                  <a:gd name="T97" fmla="*/ 7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 h="958">
                    <a:moveTo>
                      <a:pt x="176" y="7"/>
                    </a:moveTo>
                    <a:lnTo>
                      <a:pt x="176" y="7"/>
                    </a:lnTo>
                    <a:lnTo>
                      <a:pt x="176" y="67"/>
                    </a:lnTo>
                    <a:lnTo>
                      <a:pt x="171" y="126"/>
                    </a:lnTo>
                    <a:lnTo>
                      <a:pt x="163" y="185"/>
                    </a:lnTo>
                    <a:lnTo>
                      <a:pt x="156" y="244"/>
                    </a:lnTo>
                    <a:lnTo>
                      <a:pt x="136" y="363"/>
                    </a:lnTo>
                    <a:lnTo>
                      <a:pt x="114" y="481"/>
                    </a:lnTo>
                    <a:lnTo>
                      <a:pt x="114" y="481"/>
                    </a:lnTo>
                    <a:lnTo>
                      <a:pt x="102" y="543"/>
                    </a:lnTo>
                    <a:lnTo>
                      <a:pt x="87" y="605"/>
                    </a:lnTo>
                    <a:lnTo>
                      <a:pt x="55" y="726"/>
                    </a:lnTo>
                    <a:lnTo>
                      <a:pt x="55" y="726"/>
                    </a:lnTo>
                    <a:lnTo>
                      <a:pt x="37" y="783"/>
                    </a:lnTo>
                    <a:lnTo>
                      <a:pt x="20" y="837"/>
                    </a:lnTo>
                    <a:lnTo>
                      <a:pt x="13" y="867"/>
                    </a:lnTo>
                    <a:lnTo>
                      <a:pt x="8" y="894"/>
                    </a:lnTo>
                    <a:lnTo>
                      <a:pt x="3" y="923"/>
                    </a:lnTo>
                    <a:lnTo>
                      <a:pt x="0" y="953"/>
                    </a:lnTo>
                    <a:lnTo>
                      <a:pt x="0" y="953"/>
                    </a:lnTo>
                    <a:lnTo>
                      <a:pt x="3" y="955"/>
                    </a:lnTo>
                    <a:lnTo>
                      <a:pt x="3" y="955"/>
                    </a:lnTo>
                    <a:lnTo>
                      <a:pt x="10" y="958"/>
                    </a:lnTo>
                    <a:lnTo>
                      <a:pt x="18" y="955"/>
                    </a:lnTo>
                    <a:lnTo>
                      <a:pt x="20" y="951"/>
                    </a:lnTo>
                    <a:lnTo>
                      <a:pt x="20" y="951"/>
                    </a:lnTo>
                    <a:lnTo>
                      <a:pt x="23" y="921"/>
                    </a:lnTo>
                    <a:lnTo>
                      <a:pt x="25" y="891"/>
                    </a:lnTo>
                    <a:lnTo>
                      <a:pt x="33" y="864"/>
                    </a:lnTo>
                    <a:lnTo>
                      <a:pt x="40" y="834"/>
                    </a:lnTo>
                    <a:lnTo>
                      <a:pt x="74" y="723"/>
                    </a:lnTo>
                    <a:lnTo>
                      <a:pt x="74" y="723"/>
                    </a:lnTo>
                    <a:lnTo>
                      <a:pt x="92" y="664"/>
                    </a:lnTo>
                    <a:lnTo>
                      <a:pt x="107" y="602"/>
                    </a:lnTo>
                    <a:lnTo>
                      <a:pt x="131" y="479"/>
                    </a:lnTo>
                    <a:lnTo>
                      <a:pt x="131" y="479"/>
                    </a:lnTo>
                    <a:lnTo>
                      <a:pt x="156" y="363"/>
                    </a:lnTo>
                    <a:lnTo>
                      <a:pt x="176" y="242"/>
                    </a:lnTo>
                    <a:lnTo>
                      <a:pt x="183" y="183"/>
                    </a:lnTo>
                    <a:lnTo>
                      <a:pt x="191" y="123"/>
                    </a:lnTo>
                    <a:lnTo>
                      <a:pt x="193" y="64"/>
                    </a:lnTo>
                    <a:lnTo>
                      <a:pt x="196" y="5"/>
                    </a:lnTo>
                    <a:lnTo>
                      <a:pt x="196" y="5"/>
                    </a:lnTo>
                    <a:lnTo>
                      <a:pt x="196" y="2"/>
                    </a:lnTo>
                    <a:lnTo>
                      <a:pt x="193" y="0"/>
                    </a:lnTo>
                    <a:lnTo>
                      <a:pt x="186" y="0"/>
                    </a:lnTo>
                    <a:lnTo>
                      <a:pt x="178" y="2"/>
                    </a:lnTo>
                    <a:lnTo>
                      <a:pt x="176" y="7"/>
                    </a:lnTo>
                    <a:lnTo>
                      <a:pt x="17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52"/>
              <p:cNvSpPr>
                <a:spLocks/>
              </p:cNvSpPr>
              <p:nvPr/>
            </p:nvSpPr>
            <p:spPr bwMode="auto">
              <a:xfrm>
                <a:off x="5877512" y="2181201"/>
                <a:ext cx="266700" cy="1233488"/>
              </a:xfrm>
              <a:custGeom>
                <a:avLst/>
                <a:gdLst>
                  <a:gd name="T0" fmla="*/ 168 w 168"/>
                  <a:gd name="T1" fmla="*/ 0 h 777"/>
                  <a:gd name="T2" fmla="*/ 168 w 168"/>
                  <a:gd name="T3" fmla="*/ 0 h 777"/>
                  <a:gd name="T4" fmla="*/ 148 w 168"/>
                  <a:gd name="T5" fmla="*/ 98 h 777"/>
                  <a:gd name="T6" fmla="*/ 128 w 168"/>
                  <a:gd name="T7" fmla="*/ 195 h 777"/>
                  <a:gd name="T8" fmla="*/ 93 w 168"/>
                  <a:gd name="T9" fmla="*/ 392 h 777"/>
                  <a:gd name="T10" fmla="*/ 74 w 168"/>
                  <a:gd name="T11" fmla="*/ 488 h 777"/>
                  <a:gd name="T12" fmla="*/ 54 w 168"/>
                  <a:gd name="T13" fmla="*/ 587 h 777"/>
                  <a:gd name="T14" fmla="*/ 29 w 168"/>
                  <a:gd name="T15" fmla="*/ 683 h 777"/>
                  <a:gd name="T16" fmla="*/ 0 w 168"/>
                  <a:gd name="T17" fmla="*/ 777 h 777"/>
                  <a:gd name="T18" fmla="*/ 168 w 168"/>
                  <a:gd name="T19" fmla="*/ 0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777">
                    <a:moveTo>
                      <a:pt x="168" y="0"/>
                    </a:moveTo>
                    <a:lnTo>
                      <a:pt x="168" y="0"/>
                    </a:lnTo>
                    <a:lnTo>
                      <a:pt x="148" y="98"/>
                    </a:lnTo>
                    <a:lnTo>
                      <a:pt x="128" y="195"/>
                    </a:lnTo>
                    <a:lnTo>
                      <a:pt x="93" y="392"/>
                    </a:lnTo>
                    <a:lnTo>
                      <a:pt x="74" y="488"/>
                    </a:lnTo>
                    <a:lnTo>
                      <a:pt x="54" y="587"/>
                    </a:lnTo>
                    <a:lnTo>
                      <a:pt x="29" y="683"/>
                    </a:lnTo>
                    <a:lnTo>
                      <a:pt x="0" y="777"/>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Freeform 53"/>
              <p:cNvSpPr>
                <a:spLocks/>
              </p:cNvSpPr>
              <p:nvPr/>
            </p:nvSpPr>
            <p:spPr bwMode="auto">
              <a:xfrm>
                <a:off x="5877512" y="2181201"/>
                <a:ext cx="266700" cy="1233488"/>
              </a:xfrm>
              <a:custGeom>
                <a:avLst/>
                <a:gdLst>
                  <a:gd name="T0" fmla="*/ 168 w 168"/>
                  <a:gd name="T1" fmla="*/ 0 h 777"/>
                  <a:gd name="T2" fmla="*/ 168 w 168"/>
                  <a:gd name="T3" fmla="*/ 0 h 777"/>
                  <a:gd name="T4" fmla="*/ 148 w 168"/>
                  <a:gd name="T5" fmla="*/ 98 h 777"/>
                  <a:gd name="T6" fmla="*/ 128 w 168"/>
                  <a:gd name="T7" fmla="*/ 195 h 777"/>
                  <a:gd name="T8" fmla="*/ 93 w 168"/>
                  <a:gd name="T9" fmla="*/ 392 h 777"/>
                  <a:gd name="T10" fmla="*/ 74 w 168"/>
                  <a:gd name="T11" fmla="*/ 488 h 777"/>
                  <a:gd name="T12" fmla="*/ 54 w 168"/>
                  <a:gd name="T13" fmla="*/ 587 h 777"/>
                  <a:gd name="T14" fmla="*/ 29 w 168"/>
                  <a:gd name="T15" fmla="*/ 683 h 777"/>
                  <a:gd name="T16" fmla="*/ 0 w 168"/>
                  <a:gd name="T17" fmla="*/ 77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777">
                    <a:moveTo>
                      <a:pt x="168" y="0"/>
                    </a:moveTo>
                    <a:lnTo>
                      <a:pt x="168" y="0"/>
                    </a:lnTo>
                    <a:lnTo>
                      <a:pt x="148" y="98"/>
                    </a:lnTo>
                    <a:lnTo>
                      <a:pt x="128" y="195"/>
                    </a:lnTo>
                    <a:lnTo>
                      <a:pt x="93" y="392"/>
                    </a:lnTo>
                    <a:lnTo>
                      <a:pt x="74" y="488"/>
                    </a:lnTo>
                    <a:lnTo>
                      <a:pt x="54" y="587"/>
                    </a:lnTo>
                    <a:lnTo>
                      <a:pt x="29" y="683"/>
                    </a:lnTo>
                    <a:lnTo>
                      <a:pt x="0" y="777"/>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54"/>
              <p:cNvSpPr>
                <a:spLocks/>
              </p:cNvSpPr>
              <p:nvPr/>
            </p:nvSpPr>
            <p:spPr bwMode="auto">
              <a:xfrm>
                <a:off x="5861637" y="2173263"/>
                <a:ext cx="296863" cy="1249363"/>
              </a:xfrm>
              <a:custGeom>
                <a:avLst/>
                <a:gdLst>
                  <a:gd name="T0" fmla="*/ 168 w 187"/>
                  <a:gd name="T1" fmla="*/ 7 h 787"/>
                  <a:gd name="T2" fmla="*/ 168 w 187"/>
                  <a:gd name="T3" fmla="*/ 7 h 787"/>
                  <a:gd name="T4" fmla="*/ 148 w 187"/>
                  <a:gd name="T5" fmla="*/ 103 h 787"/>
                  <a:gd name="T6" fmla="*/ 131 w 187"/>
                  <a:gd name="T7" fmla="*/ 202 h 787"/>
                  <a:gd name="T8" fmla="*/ 94 w 187"/>
                  <a:gd name="T9" fmla="*/ 397 h 787"/>
                  <a:gd name="T10" fmla="*/ 74 w 187"/>
                  <a:gd name="T11" fmla="*/ 496 h 787"/>
                  <a:gd name="T12" fmla="*/ 54 w 187"/>
                  <a:gd name="T13" fmla="*/ 592 h 787"/>
                  <a:gd name="T14" fmla="*/ 29 w 187"/>
                  <a:gd name="T15" fmla="*/ 688 h 787"/>
                  <a:gd name="T16" fmla="*/ 0 w 187"/>
                  <a:gd name="T17" fmla="*/ 785 h 787"/>
                  <a:gd name="T18" fmla="*/ 0 w 187"/>
                  <a:gd name="T19" fmla="*/ 785 h 787"/>
                  <a:gd name="T20" fmla="*/ 0 w 187"/>
                  <a:gd name="T21" fmla="*/ 785 h 787"/>
                  <a:gd name="T22" fmla="*/ 2 w 187"/>
                  <a:gd name="T23" fmla="*/ 787 h 787"/>
                  <a:gd name="T24" fmla="*/ 7 w 187"/>
                  <a:gd name="T25" fmla="*/ 787 h 787"/>
                  <a:gd name="T26" fmla="*/ 15 w 187"/>
                  <a:gd name="T27" fmla="*/ 785 h 787"/>
                  <a:gd name="T28" fmla="*/ 19 w 187"/>
                  <a:gd name="T29" fmla="*/ 782 h 787"/>
                  <a:gd name="T30" fmla="*/ 19 w 187"/>
                  <a:gd name="T31" fmla="*/ 782 h 787"/>
                  <a:gd name="T32" fmla="*/ 49 w 187"/>
                  <a:gd name="T33" fmla="*/ 686 h 787"/>
                  <a:gd name="T34" fmla="*/ 74 w 187"/>
                  <a:gd name="T35" fmla="*/ 590 h 787"/>
                  <a:gd name="T36" fmla="*/ 94 w 187"/>
                  <a:gd name="T37" fmla="*/ 493 h 787"/>
                  <a:gd name="T38" fmla="*/ 113 w 187"/>
                  <a:gd name="T39" fmla="*/ 395 h 787"/>
                  <a:gd name="T40" fmla="*/ 148 w 187"/>
                  <a:gd name="T41" fmla="*/ 200 h 787"/>
                  <a:gd name="T42" fmla="*/ 168 w 187"/>
                  <a:gd name="T43" fmla="*/ 101 h 787"/>
                  <a:gd name="T44" fmla="*/ 187 w 187"/>
                  <a:gd name="T45" fmla="*/ 5 h 787"/>
                  <a:gd name="T46" fmla="*/ 187 w 187"/>
                  <a:gd name="T47" fmla="*/ 5 h 787"/>
                  <a:gd name="T48" fmla="*/ 187 w 187"/>
                  <a:gd name="T49" fmla="*/ 2 h 787"/>
                  <a:gd name="T50" fmla="*/ 185 w 187"/>
                  <a:gd name="T51" fmla="*/ 0 h 787"/>
                  <a:gd name="T52" fmla="*/ 180 w 187"/>
                  <a:gd name="T53" fmla="*/ 0 h 787"/>
                  <a:gd name="T54" fmla="*/ 173 w 187"/>
                  <a:gd name="T55" fmla="*/ 2 h 787"/>
                  <a:gd name="T56" fmla="*/ 168 w 187"/>
                  <a:gd name="T57" fmla="*/ 7 h 787"/>
                  <a:gd name="T58" fmla="*/ 168 w 187"/>
                  <a:gd name="T59" fmla="*/ 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7" h="787">
                    <a:moveTo>
                      <a:pt x="168" y="7"/>
                    </a:moveTo>
                    <a:lnTo>
                      <a:pt x="168" y="7"/>
                    </a:lnTo>
                    <a:lnTo>
                      <a:pt x="148" y="103"/>
                    </a:lnTo>
                    <a:lnTo>
                      <a:pt x="131" y="202"/>
                    </a:lnTo>
                    <a:lnTo>
                      <a:pt x="94" y="397"/>
                    </a:lnTo>
                    <a:lnTo>
                      <a:pt x="74" y="496"/>
                    </a:lnTo>
                    <a:lnTo>
                      <a:pt x="54" y="592"/>
                    </a:lnTo>
                    <a:lnTo>
                      <a:pt x="29" y="688"/>
                    </a:lnTo>
                    <a:lnTo>
                      <a:pt x="0" y="785"/>
                    </a:lnTo>
                    <a:lnTo>
                      <a:pt x="0" y="785"/>
                    </a:lnTo>
                    <a:lnTo>
                      <a:pt x="0" y="785"/>
                    </a:lnTo>
                    <a:lnTo>
                      <a:pt x="2" y="787"/>
                    </a:lnTo>
                    <a:lnTo>
                      <a:pt x="7" y="787"/>
                    </a:lnTo>
                    <a:lnTo>
                      <a:pt x="15" y="785"/>
                    </a:lnTo>
                    <a:lnTo>
                      <a:pt x="19" y="782"/>
                    </a:lnTo>
                    <a:lnTo>
                      <a:pt x="19" y="782"/>
                    </a:lnTo>
                    <a:lnTo>
                      <a:pt x="49" y="686"/>
                    </a:lnTo>
                    <a:lnTo>
                      <a:pt x="74" y="590"/>
                    </a:lnTo>
                    <a:lnTo>
                      <a:pt x="94" y="493"/>
                    </a:lnTo>
                    <a:lnTo>
                      <a:pt x="113" y="395"/>
                    </a:lnTo>
                    <a:lnTo>
                      <a:pt x="148" y="200"/>
                    </a:lnTo>
                    <a:lnTo>
                      <a:pt x="168" y="101"/>
                    </a:lnTo>
                    <a:lnTo>
                      <a:pt x="187" y="5"/>
                    </a:lnTo>
                    <a:lnTo>
                      <a:pt x="187" y="5"/>
                    </a:lnTo>
                    <a:lnTo>
                      <a:pt x="187" y="2"/>
                    </a:lnTo>
                    <a:lnTo>
                      <a:pt x="185" y="0"/>
                    </a:lnTo>
                    <a:lnTo>
                      <a:pt x="180" y="0"/>
                    </a:lnTo>
                    <a:lnTo>
                      <a:pt x="173" y="2"/>
                    </a:lnTo>
                    <a:lnTo>
                      <a:pt x="168" y="7"/>
                    </a:lnTo>
                    <a:lnTo>
                      <a:pt x="16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5" name="Freeform 55"/>
              <p:cNvSpPr>
                <a:spLocks/>
              </p:cNvSpPr>
              <p:nvPr/>
            </p:nvSpPr>
            <p:spPr bwMode="auto">
              <a:xfrm>
                <a:off x="6072775" y="2266926"/>
                <a:ext cx="211138" cy="1139825"/>
              </a:xfrm>
              <a:custGeom>
                <a:avLst/>
                <a:gdLst>
                  <a:gd name="T0" fmla="*/ 133 w 133"/>
                  <a:gd name="T1" fmla="*/ 0 h 718"/>
                  <a:gd name="T2" fmla="*/ 133 w 133"/>
                  <a:gd name="T3" fmla="*/ 0 h 718"/>
                  <a:gd name="T4" fmla="*/ 133 w 133"/>
                  <a:gd name="T5" fmla="*/ 44 h 718"/>
                  <a:gd name="T6" fmla="*/ 129 w 133"/>
                  <a:gd name="T7" fmla="*/ 91 h 718"/>
                  <a:gd name="T8" fmla="*/ 124 w 133"/>
                  <a:gd name="T9" fmla="*/ 136 h 718"/>
                  <a:gd name="T10" fmla="*/ 119 w 133"/>
                  <a:gd name="T11" fmla="*/ 180 h 718"/>
                  <a:gd name="T12" fmla="*/ 101 w 133"/>
                  <a:gd name="T13" fmla="*/ 271 h 718"/>
                  <a:gd name="T14" fmla="*/ 79 w 133"/>
                  <a:gd name="T15" fmla="*/ 360 h 718"/>
                  <a:gd name="T16" fmla="*/ 35 w 133"/>
                  <a:gd name="T17" fmla="*/ 538 h 718"/>
                  <a:gd name="T18" fmla="*/ 15 w 133"/>
                  <a:gd name="T19" fmla="*/ 627 h 718"/>
                  <a:gd name="T20" fmla="*/ 8 w 133"/>
                  <a:gd name="T21" fmla="*/ 671 h 718"/>
                  <a:gd name="T22" fmla="*/ 0 w 133"/>
                  <a:gd name="T23" fmla="*/ 718 h 718"/>
                  <a:gd name="T24" fmla="*/ 133 w 133"/>
                  <a:gd name="T25"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718">
                    <a:moveTo>
                      <a:pt x="133" y="0"/>
                    </a:moveTo>
                    <a:lnTo>
                      <a:pt x="133" y="0"/>
                    </a:lnTo>
                    <a:lnTo>
                      <a:pt x="133" y="44"/>
                    </a:lnTo>
                    <a:lnTo>
                      <a:pt x="129" y="91"/>
                    </a:lnTo>
                    <a:lnTo>
                      <a:pt x="124" y="136"/>
                    </a:lnTo>
                    <a:lnTo>
                      <a:pt x="119" y="180"/>
                    </a:lnTo>
                    <a:lnTo>
                      <a:pt x="101" y="271"/>
                    </a:lnTo>
                    <a:lnTo>
                      <a:pt x="79" y="360"/>
                    </a:lnTo>
                    <a:lnTo>
                      <a:pt x="35" y="538"/>
                    </a:lnTo>
                    <a:lnTo>
                      <a:pt x="15" y="627"/>
                    </a:lnTo>
                    <a:lnTo>
                      <a:pt x="8" y="671"/>
                    </a:lnTo>
                    <a:lnTo>
                      <a:pt x="0" y="718"/>
                    </a:ln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6" name="Freeform 56"/>
              <p:cNvSpPr>
                <a:spLocks/>
              </p:cNvSpPr>
              <p:nvPr/>
            </p:nvSpPr>
            <p:spPr bwMode="auto">
              <a:xfrm>
                <a:off x="6072775" y="2266926"/>
                <a:ext cx="211138" cy="1139825"/>
              </a:xfrm>
              <a:custGeom>
                <a:avLst/>
                <a:gdLst>
                  <a:gd name="T0" fmla="*/ 133 w 133"/>
                  <a:gd name="T1" fmla="*/ 0 h 718"/>
                  <a:gd name="T2" fmla="*/ 133 w 133"/>
                  <a:gd name="T3" fmla="*/ 0 h 718"/>
                  <a:gd name="T4" fmla="*/ 133 w 133"/>
                  <a:gd name="T5" fmla="*/ 44 h 718"/>
                  <a:gd name="T6" fmla="*/ 129 w 133"/>
                  <a:gd name="T7" fmla="*/ 91 h 718"/>
                  <a:gd name="T8" fmla="*/ 124 w 133"/>
                  <a:gd name="T9" fmla="*/ 136 h 718"/>
                  <a:gd name="T10" fmla="*/ 119 w 133"/>
                  <a:gd name="T11" fmla="*/ 180 h 718"/>
                  <a:gd name="T12" fmla="*/ 101 w 133"/>
                  <a:gd name="T13" fmla="*/ 271 h 718"/>
                  <a:gd name="T14" fmla="*/ 79 w 133"/>
                  <a:gd name="T15" fmla="*/ 360 h 718"/>
                  <a:gd name="T16" fmla="*/ 35 w 133"/>
                  <a:gd name="T17" fmla="*/ 538 h 718"/>
                  <a:gd name="T18" fmla="*/ 15 w 133"/>
                  <a:gd name="T19" fmla="*/ 627 h 718"/>
                  <a:gd name="T20" fmla="*/ 8 w 133"/>
                  <a:gd name="T21" fmla="*/ 671 h 718"/>
                  <a:gd name="T22" fmla="*/ 0 w 133"/>
                  <a:gd name="T23" fmla="*/ 71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18">
                    <a:moveTo>
                      <a:pt x="133" y="0"/>
                    </a:moveTo>
                    <a:lnTo>
                      <a:pt x="133" y="0"/>
                    </a:lnTo>
                    <a:lnTo>
                      <a:pt x="133" y="44"/>
                    </a:lnTo>
                    <a:lnTo>
                      <a:pt x="129" y="91"/>
                    </a:lnTo>
                    <a:lnTo>
                      <a:pt x="124" y="136"/>
                    </a:lnTo>
                    <a:lnTo>
                      <a:pt x="119" y="180"/>
                    </a:lnTo>
                    <a:lnTo>
                      <a:pt x="101" y="271"/>
                    </a:lnTo>
                    <a:lnTo>
                      <a:pt x="79" y="360"/>
                    </a:lnTo>
                    <a:lnTo>
                      <a:pt x="35" y="538"/>
                    </a:lnTo>
                    <a:lnTo>
                      <a:pt x="15" y="627"/>
                    </a:lnTo>
                    <a:lnTo>
                      <a:pt x="8" y="671"/>
                    </a:lnTo>
                    <a:lnTo>
                      <a:pt x="0" y="71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7" name="Freeform 57"/>
              <p:cNvSpPr>
                <a:spLocks/>
              </p:cNvSpPr>
              <p:nvPr/>
            </p:nvSpPr>
            <p:spPr bwMode="auto">
              <a:xfrm>
                <a:off x="6056900" y="2258988"/>
                <a:ext cx="242888" cy="1152525"/>
              </a:xfrm>
              <a:custGeom>
                <a:avLst/>
                <a:gdLst>
                  <a:gd name="T0" fmla="*/ 134 w 153"/>
                  <a:gd name="T1" fmla="*/ 7 h 726"/>
                  <a:gd name="T2" fmla="*/ 134 w 153"/>
                  <a:gd name="T3" fmla="*/ 7 h 726"/>
                  <a:gd name="T4" fmla="*/ 131 w 153"/>
                  <a:gd name="T5" fmla="*/ 52 h 726"/>
                  <a:gd name="T6" fmla="*/ 129 w 153"/>
                  <a:gd name="T7" fmla="*/ 99 h 726"/>
                  <a:gd name="T8" fmla="*/ 124 w 153"/>
                  <a:gd name="T9" fmla="*/ 143 h 726"/>
                  <a:gd name="T10" fmla="*/ 116 w 153"/>
                  <a:gd name="T11" fmla="*/ 190 h 726"/>
                  <a:gd name="T12" fmla="*/ 99 w 153"/>
                  <a:gd name="T13" fmla="*/ 279 h 726"/>
                  <a:gd name="T14" fmla="*/ 79 w 153"/>
                  <a:gd name="T15" fmla="*/ 368 h 726"/>
                  <a:gd name="T16" fmla="*/ 35 w 153"/>
                  <a:gd name="T17" fmla="*/ 546 h 726"/>
                  <a:gd name="T18" fmla="*/ 15 w 153"/>
                  <a:gd name="T19" fmla="*/ 634 h 726"/>
                  <a:gd name="T20" fmla="*/ 8 w 153"/>
                  <a:gd name="T21" fmla="*/ 679 h 726"/>
                  <a:gd name="T22" fmla="*/ 0 w 153"/>
                  <a:gd name="T23" fmla="*/ 726 h 726"/>
                  <a:gd name="T24" fmla="*/ 0 w 153"/>
                  <a:gd name="T25" fmla="*/ 726 h 726"/>
                  <a:gd name="T26" fmla="*/ 3 w 153"/>
                  <a:gd name="T27" fmla="*/ 726 h 726"/>
                  <a:gd name="T28" fmla="*/ 10 w 153"/>
                  <a:gd name="T29" fmla="*/ 726 h 726"/>
                  <a:gd name="T30" fmla="*/ 18 w 153"/>
                  <a:gd name="T31" fmla="*/ 723 h 726"/>
                  <a:gd name="T32" fmla="*/ 20 w 153"/>
                  <a:gd name="T33" fmla="*/ 721 h 726"/>
                  <a:gd name="T34" fmla="*/ 20 w 153"/>
                  <a:gd name="T35" fmla="*/ 721 h 726"/>
                  <a:gd name="T36" fmla="*/ 27 w 153"/>
                  <a:gd name="T37" fmla="*/ 674 h 726"/>
                  <a:gd name="T38" fmla="*/ 35 w 153"/>
                  <a:gd name="T39" fmla="*/ 630 h 726"/>
                  <a:gd name="T40" fmla="*/ 55 w 153"/>
                  <a:gd name="T41" fmla="*/ 541 h 726"/>
                  <a:gd name="T42" fmla="*/ 99 w 153"/>
                  <a:gd name="T43" fmla="*/ 363 h 726"/>
                  <a:gd name="T44" fmla="*/ 119 w 153"/>
                  <a:gd name="T45" fmla="*/ 274 h 726"/>
                  <a:gd name="T46" fmla="*/ 136 w 153"/>
                  <a:gd name="T47" fmla="*/ 185 h 726"/>
                  <a:gd name="T48" fmla="*/ 143 w 153"/>
                  <a:gd name="T49" fmla="*/ 138 h 726"/>
                  <a:gd name="T50" fmla="*/ 148 w 153"/>
                  <a:gd name="T51" fmla="*/ 94 h 726"/>
                  <a:gd name="T52" fmla="*/ 151 w 153"/>
                  <a:gd name="T53" fmla="*/ 47 h 726"/>
                  <a:gd name="T54" fmla="*/ 153 w 153"/>
                  <a:gd name="T55" fmla="*/ 2 h 726"/>
                  <a:gd name="T56" fmla="*/ 153 w 153"/>
                  <a:gd name="T57" fmla="*/ 2 h 726"/>
                  <a:gd name="T58" fmla="*/ 148 w 153"/>
                  <a:gd name="T59" fmla="*/ 0 h 726"/>
                  <a:gd name="T60" fmla="*/ 143 w 153"/>
                  <a:gd name="T61" fmla="*/ 0 h 726"/>
                  <a:gd name="T62" fmla="*/ 136 w 153"/>
                  <a:gd name="T63" fmla="*/ 2 h 726"/>
                  <a:gd name="T64" fmla="*/ 134 w 153"/>
                  <a:gd name="T65" fmla="*/ 7 h 726"/>
                  <a:gd name="T66" fmla="*/ 134 w 153"/>
                  <a:gd name="T67" fmla="*/ 7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726">
                    <a:moveTo>
                      <a:pt x="134" y="7"/>
                    </a:moveTo>
                    <a:lnTo>
                      <a:pt x="134" y="7"/>
                    </a:lnTo>
                    <a:lnTo>
                      <a:pt x="131" y="52"/>
                    </a:lnTo>
                    <a:lnTo>
                      <a:pt x="129" y="99"/>
                    </a:lnTo>
                    <a:lnTo>
                      <a:pt x="124" y="143"/>
                    </a:lnTo>
                    <a:lnTo>
                      <a:pt x="116" y="190"/>
                    </a:lnTo>
                    <a:lnTo>
                      <a:pt x="99" y="279"/>
                    </a:lnTo>
                    <a:lnTo>
                      <a:pt x="79" y="368"/>
                    </a:lnTo>
                    <a:lnTo>
                      <a:pt x="35" y="546"/>
                    </a:lnTo>
                    <a:lnTo>
                      <a:pt x="15" y="634"/>
                    </a:lnTo>
                    <a:lnTo>
                      <a:pt x="8" y="679"/>
                    </a:lnTo>
                    <a:lnTo>
                      <a:pt x="0" y="726"/>
                    </a:lnTo>
                    <a:lnTo>
                      <a:pt x="0" y="726"/>
                    </a:lnTo>
                    <a:lnTo>
                      <a:pt x="3" y="726"/>
                    </a:lnTo>
                    <a:lnTo>
                      <a:pt x="10" y="726"/>
                    </a:lnTo>
                    <a:lnTo>
                      <a:pt x="18" y="723"/>
                    </a:lnTo>
                    <a:lnTo>
                      <a:pt x="20" y="721"/>
                    </a:lnTo>
                    <a:lnTo>
                      <a:pt x="20" y="721"/>
                    </a:lnTo>
                    <a:lnTo>
                      <a:pt x="27" y="674"/>
                    </a:lnTo>
                    <a:lnTo>
                      <a:pt x="35" y="630"/>
                    </a:lnTo>
                    <a:lnTo>
                      <a:pt x="55" y="541"/>
                    </a:lnTo>
                    <a:lnTo>
                      <a:pt x="99" y="363"/>
                    </a:lnTo>
                    <a:lnTo>
                      <a:pt x="119" y="274"/>
                    </a:lnTo>
                    <a:lnTo>
                      <a:pt x="136" y="185"/>
                    </a:lnTo>
                    <a:lnTo>
                      <a:pt x="143" y="138"/>
                    </a:lnTo>
                    <a:lnTo>
                      <a:pt x="148" y="94"/>
                    </a:lnTo>
                    <a:lnTo>
                      <a:pt x="151" y="47"/>
                    </a:lnTo>
                    <a:lnTo>
                      <a:pt x="153" y="2"/>
                    </a:lnTo>
                    <a:lnTo>
                      <a:pt x="153" y="2"/>
                    </a:lnTo>
                    <a:lnTo>
                      <a:pt x="148" y="0"/>
                    </a:lnTo>
                    <a:lnTo>
                      <a:pt x="143" y="0"/>
                    </a:lnTo>
                    <a:lnTo>
                      <a:pt x="136" y="2"/>
                    </a:lnTo>
                    <a:lnTo>
                      <a:pt x="134" y="7"/>
                    </a:lnTo>
                    <a:lnTo>
                      <a:pt x="13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58"/>
              <p:cNvSpPr>
                <a:spLocks/>
              </p:cNvSpPr>
              <p:nvPr/>
            </p:nvSpPr>
            <p:spPr bwMode="auto">
              <a:xfrm>
                <a:off x="6256925" y="2435201"/>
                <a:ext cx="114300" cy="765175"/>
              </a:xfrm>
              <a:custGeom>
                <a:avLst/>
                <a:gdLst>
                  <a:gd name="T0" fmla="*/ 72 w 72"/>
                  <a:gd name="T1" fmla="*/ 0 h 482"/>
                  <a:gd name="T2" fmla="*/ 72 w 72"/>
                  <a:gd name="T3" fmla="*/ 0 h 482"/>
                  <a:gd name="T4" fmla="*/ 55 w 72"/>
                  <a:gd name="T5" fmla="*/ 121 h 482"/>
                  <a:gd name="T6" fmla="*/ 37 w 72"/>
                  <a:gd name="T7" fmla="*/ 242 h 482"/>
                  <a:gd name="T8" fmla="*/ 17 w 72"/>
                  <a:gd name="T9" fmla="*/ 361 h 482"/>
                  <a:gd name="T10" fmla="*/ 0 w 72"/>
                  <a:gd name="T11" fmla="*/ 482 h 482"/>
                  <a:gd name="T12" fmla="*/ 72 w 72"/>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72" h="482">
                    <a:moveTo>
                      <a:pt x="72" y="0"/>
                    </a:moveTo>
                    <a:lnTo>
                      <a:pt x="72" y="0"/>
                    </a:lnTo>
                    <a:lnTo>
                      <a:pt x="55" y="121"/>
                    </a:lnTo>
                    <a:lnTo>
                      <a:pt x="37" y="242"/>
                    </a:lnTo>
                    <a:lnTo>
                      <a:pt x="17" y="361"/>
                    </a:lnTo>
                    <a:lnTo>
                      <a:pt x="0" y="48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9" name="Freeform 59"/>
              <p:cNvSpPr>
                <a:spLocks/>
              </p:cNvSpPr>
              <p:nvPr/>
            </p:nvSpPr>
            <p:spPr bwMode="auto">
              <a:xfrm>
                <a:off x="6256925" y="2435201"/>
                <a:ext cx="114300" cy="765175"/>
              </a:xfrm>
              <a:custGeom>
                <a:avLst/>
                <a:gdLst>
                  <a:gd name="T0" fmla="*/ 72 w 72"/>
                  <a:gd name="T1" fmla="*/ 0 h 482"/>
                  <a:gd name="T2" fmla="*/ 72 w 72"/>
                  <a:gd name="T3" fmla="*/ 0 h 482"/>
                  <a:gd name="T4" fmla="*/ 55 w 72"/>
                  <a:gd name="T5" fmla="*/ 121 h 482"/>
                  <a:gd name="T6" fmla="*/ 37 w 72"/>
                  <a:gd name="T7" fmla="*/ 242 h 482"/>
                  <a:gd name="T8" fmla="*/ 17 w 72"/>
                  <a:gd name="T9" fmla="*/ 361 h 482"/>
                  <a:gd name="T10" fmla="*/ 0 w 72"/>
                  <a:gd name="T11" fmla="*/ 482 h 482"/>
                </a:gdLst>
                <a:ahLst/>
                <a:cxnLst>
                  <a:cxn ang="0">
                    <a:pos x="T0" y="T1"/>
                  </a:cxn>
                  <a:cxn ang="0">
                    <a:pos x="T2" y="T3"/>
                  </a:cxn>
                  <a:cxn ang="0">
                    <a:pos x="T4" y="T5"/>
                  </a:cxn>
                  <a:cxn ang="0">
                    <a:pos x="T6" y="T7"/>
                  </a:cxn>
                  <a:cxn ang="0">
                    <a:pos x="T8" y="T9"/>
                  </a:cxn>
                  <a:cxn ang="0">
                    <a:pos x="T10" y="T11"/>
                  </a:cxn>
                </a:cxnLst>
                <a:rect l="0" t="0" r="r" b="b"/>
                <a:pathLst>
                  <a:path w="72" h="482">
                    <a:moveTo>
                      <a:pt x="72" y="0"/>
                    </a:moveTo>
                    <a:lnTo>
                      <a:pt x="72" y="0"/>
                    </a:lnTo>
                    <a:lnTo>
                      <a:pt x="55" y="121"/>
                    </a:lnTo>
                    <a:lnTo>
                      <a:pt x="37" y="242"/>
                    </a:lnTo>
                    <a:lnTo>
                      <a:pt x="17" y="361"/>
                    </a:lnTo>
                    <a:lnTo>
                      <a:pt x="0" y="48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0" name="Freeform 60"/>
              <p:cNvSpPr>
                <a:spLocks/>
              </p:cNvSpPr>
              <p:nvPr/>
            </p:nvSpPr>
            <p:spPr bwMode="auto">
              <a:xfrm>
                <a:off x="6241050" y="2427263"/>
                <a:ext cx="146050" cy="779463"/>
              </a:xfrm>
              <a:custGeom>
                <a:avLst/>
                <a:gdLst>
                  <a:gd name="T0" fmla="*/ 72 w 92"/>
                  <a:gd name="T1" fmla="*/ 7 h 491"/>
                  <a:gd name="T2" fmla="*/ 72 w 92"/>
                  <a:gd name="T3" fmla="*/ 7 h 491"/>
                  <a:gd name="T4" fmla="*/ 57 w 92"/>
                  <a:gd name="T5" fmla="*/ 128 h 491"/>
                  <a:gd name="T6" fmla="*/ 37 w 92"/>
                  <a:gd name="T7" fmla="*/ 247 h 491"/>
                  <a:gd name="T8" fmla="*/ 18 w 92"/>
                  <a:gd name="T9" fmla="*/ 368 h 491"/>
                  <a:gd name="T10" fmla="*/ 0 w 92"/>
                  <a:gd name="T11" fmla="*/ 487 h 491"/>
                  <a:gd name="T12" fmla="*/ 0 w 92"/>
                  <a:gd name="T13" fmla="*/ 487 h 491"/>
                  <a:gd name="T14" fmla="*/ 0 w 92"/>
                  <a:gd name="T15" fmla="*/ 489 h 491"/>
                  <a:gd name="T16" fmla="*/ 3 w 92"/>
                  <a:gd name="T17" fmla="*/ 491 h 491"/>
                  <a:gd name="T18" fmla="*/ 10 w 92"/>
                  <a:gd name="T19" fmla="*/ 491 h 491"/>
                  <a:gd name="T20" fmla="*/ 18 w 92"/>
                  <a:gd name="T21" fmla="*/ 489 h 491"/>
                  <a:gd name="T22" fmla="*/ 20 w 92"/>
                  <a:gd name="T23" fmla="*/ 484 h 491"/>
                  <a:gd name="T24" fmla="*/ 20 w 92"/>
                  <a:gd name="T25" fmla="*/ 484 h 491"/>
                  <a:gd name="T26" fmla="*/ 37 w 92"/>
                  <a:gd name="T27" fmla="*/ 366 h 491"/>
                  <a:gd name="T28" fmla="*/ 57 w 92"/>
                  <a:gd name="T29" fmla="*/ 245 h 491"/>
                  <a:gd name="T30" fmla="*/ 74 w 92"/>
                  <a:gd name="T31" fmla="*/ 126 h 491"/>
                  <a:gd name="T32" fmla="*/ 92 w 92"/>
                  <a:gd name="T33" fmla="*/ 5 h 491"/>
                  <a:gd name="T34" fmla="*/ 92 w 92"/>
                  <a:gd name="T35" fmla="*/ 5 h 491"/>
                  <a:gd name="T36" fmla="*/ 92 w 92"/>
                  <a:gd name="T37" fmla="*/ 3 h 491"/>
                  <a:gd name="T38" fmla="*/ 89 w 92"/>
                  <a:gd name="T39" fmla="*/ 0 h 491"/>
                  <a:gd name="T40" fmla="*/ 82 w 92"/>
                  <a:gd name="T41" fmla="*/ 0 h 491"/>
                  <a:gd name="T42" fmla="*/ 74 w 92"/>
                  <a:gd name="T43" fmla="*/ 3 h 491"/>
                  <a:gd name="T44" fmla="*/ 72 w 92"/>
                  <a:gd name="T45" fmla="*/ 7 h 491"/>
                  <a:gd name="T46" fmla="*/ 72 w 92"/>
                  <a:gd name="T47" fmla="*/ 7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491">
                    <a:moveTo>
                      <a:pt x="72" y="7"/>
                    </a:moveTo>
                    <a:lnTo>
                      <a:pt x="72" y="7"/>
                    </a:lnTo>
                    <a:lnTo>
                      <a:pt x="57" y="128"/>
                    </a:lnTo>
                    <a:lnTo>
                      <a:pt x="37" y="247"/>
                    </a:lnTo>
                    <a:lnTo>
                      <a:pt x="18" y="368"/>
                    </a:lnTo>
                    <a:lnTo>
                      <a:pt x="0" y="487"/>
                    </a:lnTo>
                    <a:lnTo>
                      <a:pt x="0" y="487"/>
                    </a:lnTo>
                    <a:lnTo>
                      <a:pt x="0" y="489"/>
                    </a:lnTo>
                    <a:lnTo>
                      <a:pt x="3" y="491"/>
                    </a:lnTo>
                    <a:lnTo>
                      <a:pt x="10" y="491"/>
                    </a:lnTo>
                    <a:lnTo>
                      <a:pt x="18" y="489"/>
                    </a:lnTo>
                    <a:lnTo>
                      <a:pt x="20" y="484"/>
                    </a:lnTo>
                    <a:lnTo>
                      <a:pt x="20" y="484"/>
                    </a:lnTo>
                    <a:lnTo>
                      <a:pt x="37" y="366"/>
                    </a:lnTo>
                    <a:lnTo>
                      <a:pt x="57" y="245"/>
                    </a:lnTo>
                    <a:lnTo>
                      <a:pt x="74" y="126"/>
                    </a:lnTo>
                    <a:lnTo>
                      <a:pt x="92" y="5"/>
                    </a:lnTo>
                    <a:lnTo>
                      <a:pt x="92" y="5"/>
                    </a:lnTo>
                    <a:lnTo>
                      <a:pt x="92" y="3"/>
                    </a:lnTo>
                    <a:lnTo>
                      <a:pt x="89" y="0"/>
                    </a:lnTo>
                    <a:lnTo>
                      <a:pt x="82" y="0"/>
                    </a:lnTo>
                    <a:lnTo>
                      <a:pt x="74" y="3"/>
                    </a:lnTo>
                    <a:lnTo>
                      <a:pt x="72" y="7"/>
                    </a:lnTo>
                    <a:lnTo>
                      <a:pt x="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1" name="Freeform 61"/>
              <p:cNvSpPr>
                <a:spLocks/>
              </p:cNvSpPr>
              <p:nvPr/>
            </p:nvSpPr>
            <p:spPr bwMode="auto">
              <a:xfrm>
                <a:off x="6382337" y="2493938"/>
                <a:ext cx="87313" cy="552450"/>
              </a:xfrm>
              <a:custGeom>
                <a:avLst/>
                <a:gdLst>
                  <a:gd name="T0" fmla="*/ 55 w 55"/>
                  <a:gd name="T1" fmla="*/ 0 h 348"/>
                  <a:gd name="T2" fmla="*/ 55 w 55"/>
                  <a:gd name="T3" fmla="*/ 0 h 348"/>
                  <a:gd name="T4" fmla="*/ 40 w 55"/>
                  <a:gd name="T5" fmla="*/ 86 h 348"/>
                  <a:gd name="T6" fmla="*/ 27 w 55"/>
                  <a:gd name="T7" fmla="*/ 175 h 348"/>
                  <a:gd name="T8" fmla="*/ 0 w 55"/>
                  <a:gd name="T9" fmla="*/ 348 h 348"/>
                  <a:gd name="T10" fmla="*/ 55 w 55"/>
                  <a:gd name="T11" fmla="*/ 0 h 348"/>
                </a:gdLst>
                <a:ahLst/>
                <a:cxnLst>
                  <a:cxn ang="0">
                    <a:pos x="T0" y="T1"/>
                  </a:cxn>
                  <a:cxn ang="0">
                    <a:pos x="T2" y="T3"/>
                  </a:cxn>
                  <a:cxn ang="0">
                    <a:pos x="T4" y="T5"/>
                  </a:cxn>
                  <a:cxn ang="0">
                    <a:pos x="T6" y="T7"/>
                  </a:cxn>
                  <a:cxn ang="0">
                    <a:pos x="T8" y="T9"/>
                  </a:cxn>
                  <a:cxn ang="0">
                    <a:pos x="T10" y="T11"/>
                  </a:cxn>
                </a:cxnLst>
                <a:rect l="0" t="0" r="r" b="b"/>
                <a:pathLst>
                  <a:path w="55" h="348">
                    <a:moveTo>
                      <a:pt x="55" y="0"/>
                    </a:moveTo>
                    <a:lnTo>
                      <a:pt x="55" y="0"/>
                    </a:lnTo>
                    <a:lnTo>
                      <a:pt x="40" y="86"/>
                    </a:lnTo>
                    <a:lnTo>
                      <a:pt x="27" y="175"/>
                    </a:lnTo>
                    <a:lnTo>
                      <a:pt x="0" y="348"/>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2" name="Freeform 62"/>
              <p:cNvSpPr>
                <a:spLocks/>
              </p:cNvSpPr>
              <p:nvPr/>
            </p:nvSpPr>
            <p:spPr bwMode="auto">
              <a:xfrm>
                <a:off x="6382337" y="2493938"/>
                <a:ext cx="87313" cy="552450"/>
              </a:xfrm>
              <a:custGeom>
                <a:avLst/>
                <a:gdLst>
                  <a:gd name="T0" fmla="*/ 55 w 55"/>
                  <a:gd name="T1" fmla="*/ 0 h 348"/>
                  <a:gd name="T2" fmla="*/ 55 w 55"/>
                  <a:gd name="T3" fmla="*/ 0 h 348"/>
                  <a:gd name="T4" fmla="*/ 40 w 55"/>
                  <a:gd name="T5" fmla="*/ 86 h 348"/>
                  <a:gd name="T6" fmla="*/ 27 w 55"/>
                  <a:gd name="T7" fmla="*/ 175 h 348"/>
                  <a:gd name="T8" fmla="*/ 0 w 55"/>
                  <a:gd name="T9" fmla="*/ 348 h 348"/>
                </a:gdLst>
                <a:ahLst/>
                <a:cxnLst>
                  <a:cxn ang="0">
                    <a:pos x="T0" y="T1"/>
                  </a:cxn>
                  <a:cxn ang="0">
                    <a:pos x="T2" y="T3"/>
                  </a:cxn>
                  <a:cxn ang="0">
                    <a:pos x="T4" y="T5"/>
                  </a:cxn>
                  <a:cxn ang="0">
                    <a:pos x="T6" y="T7"/>
                  </a:cxn>
                  <a:cxn ang="0">
                    <a:pos x="T8" y="T9"/>
                  </a:cxn>
                </a:cxnLst>
                <a:rect l="0" t="0" r="r" b="b"/>
                <a:pathLst>
                  <a:path w="55" h="348">
                    <a:moveTo>
                      <a:pt x="55" y="0"/>
                    </a:moveTo>
                    <a:lnTo>
                      <a:pt x="55" y="0"/>
                    </a:lnTo>
                    <a:lnTo>
                      <a:pt x="40" y="86"/>
                    </a:lnTo>
                    <a:lnTo>
                      <a:pt x="27" y="175"/>
                    </a:lnTo>
                    <a:lnTo>
                      <a:pt x="0" y="34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3" name="Freeform 63"/>
              <p:cNvSpPr>
                <a:spLocks/>
              </p:cNvSpPr>
              <p:nvPr/>
            </p:nvSpPr>
            <p:spPr bwMode="auto">
              <a:xfrm>
                <a:off x="6366462" y="2490763"/>
                <a:ext cx="114300" cy="563563"/>
              </a:xfrm>
              <a:custGeom>
                <a:avLst/>
                <a:gdLst>
                  <a:gd name="T0" fmla="*/ 55 w 72"/>
                  <a:gd name="T1" fmla="*/ 5 h 355"/>
                  <a:gd name="T2" fmla="*/ 55 w 72"/>
                  <a:gd name="T3" fmla="*/ 5 h 355"/>
                  <a:gd name="T4" fmla="*/ 28 w 72"/>
                  <a:gd name="T5" fmla="*/ 177 h 355"/>
                  <a:gd name="T6" fmla="*/ 0 w 72"/>
                  <a:gd name="T7" fmla="*/ 353 h 355"/>
                  <a:gd name="T8" fmla="*/ 0 w 72"/>
                  <a:gd name="T9" fmla="*/ 353 h 355"/>
                  <a:gd name="T10" fmla="*/ 3 w 72"/>
                  <a:gd name="T11" fmla="*/ 353 h 355"/>
                  <a:gd name="T12" fmla="*/ 3 w 72"/>
                  <a:gd name="T13" fmla="*/ 355 h 355"/>
                  <a:gd name="T14" fmla="*/ 10 w 72"/>
                  <a:gd name="T15" fmla="*/ 355 h 355"/>
                  <a:gd name="T16" fmla="*/ 18 w 72"/>
                  <a:gd name="T17" fmla="*/ 353 h 355"/>
                  <a:gd name="T18" fmla="*/ 20 w 72"/>
                  <a:gd name="T19" fmla="*/ 348 h 355"/>
                  <a:gd name="T20" fmla="*/ 20 w 72"/>
                  <a:gd name="T21" fmla="*/ 348 h 355"/>
                  <a:gd name="T22" fmla="*/ 45 w 72"/>
                  <a:gd name="T23" fmla="*/ 175 h 355"/>
                  <a:gd name="T24" fmla="*/ 72 w 72"/>
                  <a:gd name="T25" fmla="*/ 2 h 355"/>
                  <a:gd name="T26" fmla="*/ 72 w 72"/>
                  <a:gd name="T27" fmla="*/ 2 h 355"/>
                  <a:gd name="T28" fmla="*/ 70 w 72"/>
                  <a:gd name="T29" fmla="*/ 0 h 355"/>
                  <a:gd name="T30" fmla="*/ 65 w 72"/>
                  <a:gd name="T31" fmla="*/ 0 h 355"/>
                  <a:gd name="T32" fmla="*/ 57 w 72"/>
                  <a:gd name="T33" fmla="*/ 2 h 355"/>
                  <a:gd name="T34" fmla="*/ 55 w 72"/>
                  <a:gd name="T35" fmla="*/ 5 h 355"/>
                  <a:gd name="T36" fmla="*/ 55 w 72"/>
                  <a:gd name="T37" fmla="*/ 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355">
                    <a:moveTo>
                      <a:pt x="55" y="5"/>
                    </a:moveTo>
                    <a:lnTo>
                      <a:pt x="55" y="5"/>
                    </a:lnTo>
                    <a:lnTo>
                      <a:pt x="28" y="177"/>
                    </a:lnTo>
                    <a:lnTo>
                      <a:pt x="0" y="353"/>
                    </a:lnTo>
                    <a:lnTo>
                      <a:pt x="0" y="353"/>
                    </a:lnTo>
                    <a:lnTo>
                      <a:pt x="3" y="353"/>
                    </a:lnTo>
                    <a:lnTo>
                      <a:pt x="3" y="355"/>
                    </a:lnTo>
                    <a:lnTo>
                      <a:pt x="10" y="355"/>
                    </a:lnTo>
                    <a:lnTo>
                      <a:pt x="18" y="353"/>
                    </a:lnTo>
                    <a:lnTo>
                      <a:pt x="20" y="348"/>
                    </a:lnTo>
                    <a:lnTo>
                      <a:pt x="20" y="348"/>
                    </a:lnTo>
                    <a:lnTo>
                      <a:pt x="45" y="175"/>
                    </a:lnTo>
                    <a:lnTo>
                      <a:pt x="72" y="2"/>
                    </a:lnTo>
                    <a:lnTo>
                      <a:pt x="72" y="2"/>
                    </a:lnTo>
                    <a:lnTo>
                      <a:pt x="70" y="0"/>
                    </a:lnTo>
                    <a:lnTo>
                      <a:pt x="65" y="0"/>
                    </a:lnTo>
                    <a:lnTo>
                      <a:pt x="57" y="2"/>
                    </a:lnTo>
                    <a:lnTo>
                      <a:pt x="55" y="5"/>
                    </a:lnTo>
                    <a:lnTo>
                      <a:pt x="5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64"/>
              <p:cNvSpPr>
                <a:spLocks/>
              </p:cNvSpPr>
              <p:nvPr/>
            </p:nvSpPr>
            <p:spPr bwMode="auto">
              <a:xfrm>
                <a:off x="6563312" y="2478063"/>
                <a:ext cx="58738" cy="463550"/>
              </a:xfrm>
              <a:custGeom>
                <a:avLst/>
                <a:gdLst>
                  <a:gd name="T0" fmla="*/ 37 w 37"/>
                  <a:gd name="T1" fmla="*/ 0 h 292"/>
                  <a:gd name="T2" fmla="*/ 37 w 37"/>
                  <a:gd name="T3" fmla="*/ 0 h 292"/>
                  <a:gd name="T4" fmla="*/ 32 w 37"/>
                  <a:gd name="T5" fmla="*/ 72 h 292"/>
                  <a:gd name="T6" fmla="*/ 22 w 37"/>
                  <a:gd name="T7" fmla="*/ 146 h 292"/>
                  <a:gd name="T8" fmla="*/ 12 w 37"/>
                  <a:gd name="T9" fmla="*/ 220 h 292"/>
                  <a:gd name="T10" fmla="*/ 0 w 37"/>
                  <a:gd name="T11" fmla="*/ 292 h 292"/>
                  <a:gd name="T12" fmla="*/ 37 w 37"/>
                  <a:gd name="T13" fmla="*/ 0 h 292"/>
                </a:gdLst>
                <a:ahLst/>
                <a:cxnLst>
                  <a:cxn ang="0">
                    <a:pos x="T0" y="T1"/>
                  </a:cxn>
                  <a:cxn ang="0">
                    <a:pos x="T2" y="T3"/>
                  </a:cxn>
                  <a:cxn ang="0">
                    <a:pos x="T4" y="T5"/>
                  </a:cxn>
                  <a:cxn ang="0">
                    <a:pos x="T6" y="T7"/>
                  </a:cxn>
                  <a:cxn ang="0">
                    <a:pos x="T8" y="T9"/>
                  </a:cxn>
                  <a:cxn ang="0">
                    <a:pos x="T10" y="T11"/>
                  </a:cxn>
                  <a:cxn ang="0">
                    <a:pos x="T12" y="T13"/>
                  </a:cxn>
                </a:cxnLst>
                <a:rect l="0" t="0" r="r" b="b"/>
                <a:pathLst>
                  <a:path w="37" h="292">
                    <a:moveTo>
                      <a:pt x="37" y="0"/>
                    </a:moveTo>
                    <a:lnTo>
                      <a:pt x="37" y="0"/>
                    </a:lnTo>
                    <a:lnTo>
                      <a:pt x="32" y="72"/>
                    </a:lnTo>
                    <a:lnTo>
                      <a:pt x="22" y="146"/>
                    </a:lnTo>
                    <a:lnTo>
                      <a:pt x="12" y="220"/>
                    </a:lnTo>
                    <a:lnTo>
                      <a:pt x="0" y="292"/>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65"/>
              <p:cNvSpPr>
                <a:spLocks/>
              </p:cNvSpPr>
              <p:nvPr/>
            </p:nvSpPr>
            <p:spPr bwMode="auto">
              <a:xfrm>
                <a:off x="6563312" y="2478063"/>
                <a:ext cx="58738" cy="463550"/>
              </a:xfrm>
              <a:custGeom>
                <a:avLst/>
                <a:gdLst>
                  <a:gd name="T0" fmla="*/ 37 w 37"/>
                  <a:gd name="T1" fmla="*/ 0 h 292"/>
                  <a:gd name="T2" fmla="*/ 37 w 37"/>
                  <a:gd name="T3" fmla="*/ 0 h 292"/>
                  <a:gd name="T4" fmla="*/ 32 w 37"/>
                  <a:gd name="T5" fmla="*/ 72 h 292"/>
                  <a:gd name="T6" fmla="*/ 22 w 37"/>
                  <a:gd name="T7" fmla="*/ 146 h 292"/>
                  <a:gd name="T8" fmla="*/ 12 w 37"/>
                  <a:gd name="T9" fmla="*/ 220 h 292"/>
                  <a:gd name="T10" fmla="*/ 0 w 37"/>
                  <a:gd name="T11" fmla="*/ 292 h 292"/>
                </a:gdLst>
                <a:ahLst/>
                <a:cxnLst>
                  <a:cxn ang="0">
                    <a:pos x="T0" y="T1"/>
                  </a:cxn>
                  <a:cxn ang="0">
                    <a:pos x="T2" y="T3"/>
                  </a:cxn>
                  <a:cxn ang="0">
                    <a:pos x="T4" y="T5"/>
                  </a:cxn>
                  <a:cxn ang="0">
                    <a:pos x="T6" y="T7"/>
                  </a:cxn>
                  <a:cxn ang="0">
                    <a:pos x="T8" y="T9"/>
                  </a:cxn>
                  <a:cxn ang="0">
                    <a:pos x="T10" y="T11"/>
                  </a:cxn>
                </a:cxnLst>
                <a:rect l="0" t="0" r="r" b="b"/>
                <a:pathLst>
                  <a:path w="37" h="292">
                    <a:moveTo>
                      <a:pt x="37" y="0"/>
                    </a:moveTo>
                    <a:lnTo>
                      <a:pt x="37" y="0"/>
                    </a:lnTo>
                    <a:lnTo>
                      <a:pt x="32" y="72"/>
                    </a:lnTo>
                    <a:lnTo>
                      <a:pt x="22" y="146"/>
                    </a:lnTo>
                    <a:lnTo>
                      <a:pt x="12" y="220"/>
                    </a:lnTo>
                    <a:lnTo>
                      <a:pt x="0" y="29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66"/>
              <p:cNvSpPr>
                <a:spLocks/>
              </p:cNvSpPr>
              <p:nvPr/>
            </p:nvSpPr>
            <p:spPr bwMode="auto">
              <a:xfrm>
                <a:off x="6547437" y="2466951"/>
                <a:ext cx="90488" cy="485775"/>
              </a:xfrm>
              <a:custGeom>
                <a:avLst/>
                <a:gdLst>
                  <a:gd name="T0" fmla="*/ 37 w 57"/>
                  <a:gd name="T1" fmla="*/ 7 h 306"/>
                  <a:gd name="T2" fmla="*/ 37 w 57"/>
                  <a:gd name="T3" fmla="*/ 7 h 306"/>
                  <a:gd name="T4" fmla="*/ 32 w 57"/>
                  <a:gd name="T5" fmla="*/ 81 h 306"/>
                  <a:gd name="T6" fmla="*/ 22 w 57"/>
                  <a:gd name="T7" fmla="*/ 155 h 306"/>
                  <a:gd name="T8" fmla="*/ 12 w 57"/>
                  <a:gd name="T9" fmla="*/ 227 h 306"/>
                  <a:gd name="T10" fmla="*/ 0 w 57"/>
                  <a:gd name="T11" fmla="*/ 299 h 306"/>
                  <a:gd name="T12" fmla="*/ 0 w 57"/>
                  <a:gd name="T13" fmla="*/ 299 h 306"/>
                  <a:gd name="T14" fmla="*/ 0 w 57"/>
                  <a:gd name="T15" fmla="*/ 301 h 306"/>
                  <a:gd name="T16" fmla="*/ 0 w 57"/>
                  <a:gd name="T17" fmla="*/ 303 h 306"/>
                  <a:gd name="T18" fmla="*/ 7 w 57"/>
                  <a:gd name="T19" fmla="*/ 306 h 306"/>
                  <a:gd name="T20" fmla="*/ 15 w 57"/>
                  <a:gd name="T21" fmla="*/ 303 h 306"/>
                  <a:gd name="T22" fmla="*/ 17 w 57"/>
                  <a:gd name="T23" fmla="*/ 299 h 306"/>
                  <a:gd name="T24" fmla="*/ 17 w 57"/>
                  <a:gd name="T25" fmla="*/ 299 h 306"/>
                  <a:gd name="T26" fmla="*/ 32 w 57"/>
                  <a:gd name="T27" fmla="*/ 224 h 306"/>
                  <a:gd name="T28" fmla="*/ 42 w 57"/>
                  <a:gd name="T29" fmla="*/ 153 h 306"/>
                  <a:gd name="T30" fmla="*/ 49 w 57"/>
                  <a:gd name="T31" fmla="*/ 79 h 306"/>
                  <a:gd name="T32" fmla="*/ 57 w 57"/>
                  <a:gd name="T33" fmla="*/ 7 h 306"/>
                  <a:gd name="T34" fmla="*/ 57 w 57"/>
                  <a:gd name="T35" fmla="*/ 7 h 306"/>
                  <a:gd name="T36" fmla="*/ 57 w 57"/>
                  <a:gd name="T37" fmla="*/ 5 h 306"/>
                  <a:gd name="T38" fmla="*/ 54 w 57"/>
                  <a:gd name="T39" fmla="*/ 2 h 306"/>
                  <a:gd name="T40" fmla="*/ 47 w 57"/>
                  <a:gd name="T41" fmla="*/ 0 h 306"/>
                  <a:gd name="T42" fmla="*/ 42 w 57"/>
                  <a:gd name="T43" fmla="*/ 2 h 306"/>
                  <a:gd name="T44" fmla="*/ 40 w 57"/>
                  <a:gd name="T45" fmla="*/ 5 h 306"/>
                  <a:gd name="T46" fmla="*/ 37 w 57"/>
                  <a:gd name="T47" fmla="*/ 7 h 306"/>
                  <a:gd name="T48" fmla="*/ 37 w 57"/>
                  <a:gd name="T49" fmla="*/ 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06">
                    <a:moveTo>
                      <a:pt x="37" y="7"/>
                    </a:moveTo>
                    <a:lnTo>
                      <a:pt x="37" y="7"/>
                    </a:lnTo>
                    <a:lnTo>
                      <a:pt x="32" y="81"/>
                    </a:lnTo>
                    <a:lnTo>
                      <a:pt x="22" y="155"/>
                    </a:lnTo>
                    <a:lnTo>
                      <a:pt x="12" y="227"/>
                    </a:lnTo>
                    <a:lnTo>
                      <a:pt x="0" y="299"/>
                    </a:lnTo>
                    <a:lnTo>
                      <a:pt x="0" y="299"/>
                    </a:lnTo>
                    <a:lnTo>
                      <a:pt x="0" y="301"/>
                    </a:lnTo>
                    <a:lnTo>
                      <a:pt x="0" y="303"/>
                    </a:lnTo>
                    <a:lnTo>
                      <a:pt x="7" y="306"/>
                    </a:lnTo>
                    <a:lnTo>
                      <a:pt x="15" y="303"/>
                    </a:lnTo>
                    <a:lnTo>
                      <a:pt x="17" y="299"/>
                    </a:lnTo>
                    <a:lnTo>
                      <a:pt x="17" y="299"/>
                    </a:lnTo>
                    <a:lnTo>
                      <a:pt x="32" y="224"/>
                    </a:lnTo>
                    <a:lnTo>
                      <a:pt x="42" y="153"/>
                    </a:lnTo>
                    <a:lnTo>
                      <a:pt x="49" y="79"/>
                    </a:lnTo>
                    <a:lnTo>
                      <a:pt x="57" y="7"/>
                    </a:lnTo>
                    <a:lnTo>
                      <a:pt x="57" y="7"/>
                    </a:lnTo>
                    <a:lnTo>
                      <a:pt x="57" y="5"/>
                    </a:lnTo>
                    <a:lnTo>
                      <a:pt x="54" y="2"/>
                    </a:lnTo>
                    <a:lnTo>
                      <a:pt x="47" y="0"/>
                    </a:lnTo>
                    <a:lnTo>
                      <a:pt x="42" y="2"/>
                    </a:lnTo>
                    <a:lnTo>
                      <a:pt x="40" y="5"/>
                    </a:lnTo>
                    <a:lnTo>
                      <a:pt x="37" y="7"/>
                    </a:ln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67"/>
              <p:cNvSpPr>
                <a:spLocks/>
              </p:cNvSpPr>
              <p:nvPr/>
            </p:nvSpPr>
            <p:spPr bwMode="auto">
              <a:xfrm>
                <a:off x="6691900" y="2713013"/>
                <a:ext cx="0" cy="176213"/>
              </a:xfrm>
              <a:custGeom>
                <a:avLst/>
                <a:gdLst>
                  <a:gd name="T0" fmla="*/ 0 h 111"/>
                  <a:gd name="T1" fmla="*/ 0 h 111"/>
                  <a:gd name="T2" fmla="*/ 111 h 111"/>
                  <a:gd name="T3" fmla="*/ 0 h 111"/>
                </a:gdLst>
                <a:ahLst/>
                <a:cxnLst>
                  <a:cxn ang="0">
                    <a:pos x="0" y="T0"/>
                  </a:cxn>
                  <a:cxn ang="0">
                    <a:pos x="0" y="T1"/>
                  </a:cxn>
                  <a:cxn ang="0">
                    <a:pos x="0" y="T2"/>
                  </a:cxn>
                  <a:cxn ang="0">
                    <a:pos x="0" y="T3"/>
                  </a:cxn>
                </a:cxnLst>
                <a:rect l="0" t="0" r="r" b="b"/>
                <a:pathLst>
                  <a:path h="111">
                    <a:moveTo>
                      <a:pt x="0" y="0"/>
                    </a:moveTo>
                    <a:lnTo>
                      <a:pt x="0" y="0"/>
                    </a:lnTo>
                    <a:lnTo>
                      <a:pt x="0" y="11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68"/>
              <p:cNvSpPr>
                <a:spLocks/>
              </p:cNvSpPr>
              <p:nvPr/>
            </p:nvSpPr>
            <p:spPr bwMode="auto">
              <a:xfrm>
                <a:off x="6691900" y="2713013"/>
                <a:ext cx="0" cy="176213"/>
              </a:xfrm>
              <a:custGeom>
                <a:avLst/>
                <a:gdLst>
                  <a:gd name="T0" fmla="*/ 0 h 111"/>
                  <a:gd name="T1" fmla="*/ 0 h 111"/>
                  <a:gd name="T2" fmla="*/ 111 h 111"/>
                </a:gdLst>
                <a:ahLst/>
                <a:cxnLst>
                  <a:cxn ang="0">
                    <a:pos x="0" y="T0"/>
                  </a:cxn>
                  <a:cxn ang="0">
                    <a:pos x="0" y="T1"/>
                  </a:cxn>
                  <a:cxn ang="0">
                    <a:pos x="0" y="T2"/>
                  </a:cxn>
                </a:cxnLst>
                <a:rect l="0" t="0" r="r" b="b"/>
                <a:pathLst>
                  <a:path h="111">
                    <a:moveTo>
                      <a:pt x="0" y="0"/>
                    </a:moveTo>
                    <a:lnTo>
                      <a:pt x="0" y="0"/>
                    </a:lnTo>
                    <a:lnTo>
                      <a:pt x="0" y="1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Freeform 69"/>
              <p:cNvSpPr>
                <a:spLocks/>
              </p:cNvSpPr>
              <p:nvPr/>
            </p:nvSpPr>
            <p:spPr bwMode="auto">
              <a:xfrm>
                <a:off x="6676025" y="2705076"/>
                <a:ext cx="31750" cy="192088"/>
              </a:xfrm>
              <a:custGeom>
                <a:avLst/>
                <a:gdLst>
                  <a:gd name="T0" fmla="*/ 0 w 20"/>
                  <a:gd name="T1" fmla="*/ 8 h 121"/>
                  <a:gd name="T2" fmla="*/ 0 w 20"/>
                  <a:gd name="T3" fmla="*/ 8 h 121"/>
                  <a:gd name="T4" fmla="*/ 0 w 20"/>
                  <a:gd name="T5" fmla="*/ 119 h 121"/>
                  <a:gd name="T6" fmla="*/ 0 w 20"/>
                  <a:gd name="T7" fmla="*/ 119 h 121"/>
                  <a:gd name="T8" fmla="*/ 3 w 20"/>
                  <a:gd name="T9" fmla="*/ 121 h 121"/>
                  <a:gd name="T10" fmla="*/ 10 w 20"/>
                  <a:gd name="T11" fmla="*/ 119 h 121"/>
                  <a:gd name="T12" fmla="*/ 15 w 20"/>
                  <a:gd name="T13" fmla="*/ 116 h 121"/>
                  <a:gd name="T14" fmla="*/ 18 w 20"/>
                  <a:gd name="T15" fmla="*/ 114 h 121"/>
                  <a:gd name="T16" fmla="*/ 18 w 20"/>
                  <a:gd name="T17" fmla="*/ 114 h 121"/>
                  <a:gd name="T18" fmla="*/ 20 w 20"/>
                  <a:gd name="T19" fmla="*/ 3 h 121"/>
                  <a:gd name="T20" fmla="*/ 20 w 20"/>
                  <a:gd name="T21" fmla="*/ 3 h 121"/>
                  <a:gd name="T22" fmla="*/ 18 w 20"/>
                  <a:gd name="T23" fmla="*/ 0 h 121"/>
                  <a:gd name="T24" fmla="*/ 10 w 20"/>
                  <a:gd name="T25" fmla="*/ 3 h 121"/>
                  <a:gd name="T26" fmla="*/ 5 w 20"/>
                  <a:gd name="T27" fmla="*/ 5 h 121"/>
                  <a:gd name="T28" fmla="*/ 0 w 20"/>
                  <a:gd name="T29" fmla="*/ 8 h 121"/>
                  <a:gd name="T30" fmla="*/ 0 w 20"/>
                  <a:gd name="T31"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1">
                    <a:moveTo>
                      <a:pt x="0" y="8"/>
                    </a:moveTo>
                    <a:lnTo>
                      <a:pt x="0" y="8"/>
                    </a:lnTo>
                    <a:lnTo>
                      <a:pt x="0" y="119"/>
                    </a:lnTo>
                    <a:lnTo>
                      <a:pt x="0" y="119"/>
                    </a:lnTo>
                    <a:lnTo>
                      <a:pt x="3" y="121"/>
                    </a:lnTo>
                    <a:lnTo>
                      <a:pt x="10" y="119"/>
                    </a:lnTo>
                    <a:lnTo>
                      <a:pt x="15" y="116"/>
                    </a:lnTo>
                    <a:lnTo>
                      <a:pt x="18" y="114"/>
                    </a:lnTo>
                    <a:lnTo>
                      <a:pt x="18" y="114"/>
                    </a:lnTo>
                    <a:lnTo>
                      <a:pt x="20" y="3"/>
                    </a:lnTo>
                    <a:lnTo>
                      <a:pt x="20" y="3"/>
                    </a:lnTo>
                    <a:lnTo>
                      <a:pt x="18" y="0"/>
                    </a:lnTo>
                    <a:lnTo>
                      <a:pt x="10" y="3"/>
                    </a:lnTo>
                    <a:lnTo>
                      <a:pt x="5" y="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70"/>
              <p:cNvSpPr>
                <a:spLocks/>
              </p:cNvSpPr>
              <p:nvPr/>
            </p:nvSpPr>
            <p:spPr bwMode="auto">
              <a:xfrm>
                <a:off x="3301000" y="2446313"/>
                <a:ext cx="266700" cy="623888"/>
              </a:xfrm>
              <a:custGeom>
                <a:avLst/>
                <a:gdLst>
                  <a:gd name="T0" fmla="*/ 168 w 168"/>
                  <a:gd name="T1" fmla="*/ 0 h 393"/>
                  <a:gd name="T2" fmla="*/ 168 w 168"/>
                  <a:gd name="T3" fmla="*/ 0 h 393"/>
                  <a:gd name="T4" fmla="*/ 143 w 168"/>
                  <a:gd name="T5" fmla="*/ 47 h 393"/>
                  <a:gd name="T6" fmla="*/ 118 w 168"/>
                  <a:gd name="T7" fmla="*/ 97 h 393"/>
                  <a:gd name="T8" fmla="*/ 76 w 168"/>
                  <a:gd name="T9" fmla="*/ 195 h 393"/>
                  <a:gd name="T10" fmla="*/ 37 w 168"/>
                  <a:gd name="T11" fmla="*/ 294 h 393"/>
                  <a:gd name="T12" fmla="*/ 0 w 168"/>
                  <a:gd name="T13" fmla="*/ 393 h 393"/>
                  <a:gd name="T14" fmla="*/ 168 w 168"/>
                  <a:gd name="T15" fmla="*/ 0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93">
                    <a:moveTo>
                      <a:pt x="168" y="0"/>
                    </a:moveTo>
                    <a:lnTo>
                      <a:pt x="168" y="0"/>
                    </a:lnTo>
                    <a:lnTo>
                      <a:pt x="143" y="47"/>
                    </a:lnTo>
                    <a:lnTo>
                      <a:pt x="118" y="97"/>
                    </a:lnTo>
                    <a:lnTo>
                      <a:pt x="76" y="195"/>
                    </a:lnTo>
                    <a:lnTo>
                      <a:pt x="37" y="294"/>
                    </a:lnTo>
                    <a:lnTo>
                      <a:pt x="0" y="393"/>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71"/>
              <p:cNvSpPr>
                <a:spLocks/>
              </p:cNvSpPr>
              <p:nvPr/>
            </p:nvSpPr>
            <p:spPr bwMode="auto">
              <a:xfrm>
                <a:off x="3301000" y="2446313"/>
                <a:ext cx="266700" cy="623888"/>
              </a:xfrm>
              <a:custGeom>
                <a:avLst/>
                <a:gdLst>
                  <a:gd name="T0" fmla="*/ 168 w 168"/>
                  <a:gd name="T1" fmla="*/ 0 h 393"/>
                  <a:gd name="T2" fmla="*/ 168 w 168"/>
                  <a:gd name="T3" fmla="*/ 0 h 393"/>
                  <a:gd name="T4" fmla="*/ 143 w 168"/>
                  <a:gd name="T5" fmla="*/ 47 h 393"/>
                  <a:gd name="T6" fmla="*/ 118 w 168"/>
                  <a:gd name="T7" fmla="*/ 97 h 393"/>
                  <a:gd name="T8" fmla="*/ 76 w 168"/>
                  <a:gd name="T9" fmla="*/ 195 h 393"/>
                  <a:gd name="T10" fmla="*/ 37 w 168"/>
                  <a:gd name="T11" fmla="*/ 294 h 393"/>
                  <a:gd name="T12" fmla="*/ 0 w 168"/>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168" h="393">
                    <a:moveTo>
                      <a:pt x="168" y="0"/>
                    </a:moveTo>
                    <a:lnTo>
                      <a:pt x="168" y="0"/>
                    </a:lnTo>
                    <a:lnTo>
                      <a:pt x="143" y="47"/>
                    </a:lnTo>
                    <a:lnTo>
                      <a:pt x="118" y="97"/>
                    </a:lnTo>
                    <a:lnTo>
                      <a:pt x="76" y="195"/>
                    </a:lnTo>
                    <a:lnTo>
                      <a:pt x="37" y="294"/>
                    </a:lnTo>
                    <a:lnTo>
                      <a:pt x="0" y="39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72"/>
              <p:cNvSpPr>
                <a:spLocks/>
              </p:cNvSpPr>
              <p:nvPr/>
            </p:nvSpPr>
            <p:spPr bwMode="auto">
              <a:xfrm>
                <a:off x="3285125" y="2438376"/>
                <a:ext cx="298450" cy="642938"/>
              </a:xfrm>
              <a:custGeom>
                <a:avLst/>
                <a:gdLst>
                  <a:gd name="T0" fmla="*/ 168 w 188"/>
                  <a:gd name="T1" fmla="*/ 5 h 405"/>
                  <a:gd name="T2" fmla="*/ 168 w 188"/>
                  <a:gd name="T3" fmla="*/ 5 h 405"/>
                  <a:gd name="T4" fmla="*/ 143 w 188"/>
                  <a:gd name="T5" fmla="*/ 52 h 405"/>
                  <a:gd name="T6" fmla="*/ 121 w 188"/>
                  <a:gd name="T7" fmla="*/ 102 h 405"/>
                  <a:gd name="T8" fmla="*/ 76 w 188"/>
                  <a:gd name="T9" fmla="*/ 198 h 405"/>
                  <a:gd name="T10" fmla="*/ 37 w 188"/>
                  <a:gd name="T11" fmla="*/ 299 h 405"/>
                  <a:gd name="T12" fmla="*/ 0 w 188"/>
                  <a:gd name="T13" fmla="*/ 398 h 405"/>
                  <a:gd name="T14" fmla="*/ 0 w 188"/>
                  <a:gd name="T15" fmla="*/ 398 h 405"/>
                  <a:gd name="T16" fmla="*/ 0 w 188"/>
                  <a:gd name="T17" fmla="*/ 400 h 405"/>
                  <a:gd name="T18" fmla="*/ 0 w 188"/>
                  <a:gd name="T19" fmla="*/ 403 h 405"/>
                  <a:gd name="T20" fmla="*/ 7 w 188"/>
                  <a:gd name="T21" fmla="*/ 405 h 405"/>
                  <a:gd name="T22" fmla="*/ 15 w 188"/>
                  <a:gd name="T23" fmla="*/ 403 h 405"/>
                  <a:gd name="T24" fmla="*/ 17 w 188"/>
                  <a:gd name="T25" fmla="*/ 400 h 405"/>
                  <a:gd name="T26" fmla="*/ 17 w 188"/>
                  <a:gd name="T27" fmla="*/ 400 h 405"/>
                  <a:gd name="T28" fmla="*/ 57 w 188"/>
                  <a:gd name="T29" fmla="*/ 299 h 405"/>
                  <a:gd name="T30" fmla="*/ 96 w 188"/>
                  <a:gd name="T31" fmla="*/ 200 h 405"/>
                  <a:gd name="T32" fmla="*/ 138 w 188"/>
                  <a:gd name="T33" fmla="*/ 102 h 405"/>
                  <a:gd name="T34" fmla="*/ 160 w 188"/>
                  <a:gd name="T35" fmla="*/ 55 h 405"/>
                  <a:gd name="T36" fmla="*/ 185 w 188"/>
                  <a:gd name="T37" fmla="*/ 5 h 405"/>
                  <a:gd name="T38" fmla="*/ 185 w 188"/>
                  <a:gd name="T39" fmla="*/ 5 h 405"/>
                  <a:gd name="T40" fmla="*/ 188 w 188"/>
                  <a:gd name="T41" fmla="*/ 3 h 405"/>
                  <a:gd name="T42" fmla="*/ 185 w 188"/>
                  <a:gd name="T43" fmla="*/ 0 h 405"/>
                  <a:gd name="T44" fmla="*/ 180 w 188"/>
                  <a:gd name="T45" fmla="*/ 0 h 405"/>
                  <a:gd name="T46" fmla="*/ 173 w 188"/>
                  <a:gd name="T47" fmla="*/ 0 h 405"/>
                  <a:gd name="T48" fmla="*/ 168 w 188"/>
                  <a:gd name="T49" fmla="*/ 5 h 405"/>
                  <a:gd name="T50" fmla="*/ 168 w 188"/>
                  <a:gd name="T51" fmla="*/ 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8" h="405">
                    <a:moveTo>
                      <a:pt x="168" y="5"/>
                    </a:moveTo>
                    <a:lnTo>
                      <a:pt x="168" y="5"/>
                    </a:lnTo>
                    <a:lnTo>
                      <a:pt x="143" y="52"/>
                    </a:lnTo>
                    <a:lnTo>
                      <a:pt x="121" y="102"/>
                    </a:lnTo>
                    <a:lnTo>
                      <a:pt x="76" y="198"/>
                    </a:lnTo>
                    <a:lnTo>
                      <a:pt x="37" y="299"/>
                    </a:lnTo>
                    <a:lnTo>
                      <a:pt x="0" y="398"/>
                    </a:lnTo>
                    <a:lnTo>
                      <a:pt x="0" y="398"/>
                    </a:lnTo>
                    <a:lnTo>
                      <a:pt x="0" y="400"/>
                    </a:lnTo>
                    <a:lnTo>
                      <a:pt x="0" y="403"/>
                    </a:lnTo>
                    <a:lnTo>
                      <a:pt x="7" y="405"/>
                    </a:lnTo>
                    <a:lnTo>
                      <a:pt x="15" y="403"/>
                    </a:lnTo>
                    <a:lnTo>
                      <a:pt x="17" y="400"/>
                    </a:lnTo>
                    <a:lnTo>
                      <a:pt x="17" y="400"/>
                    </a:lnTo>
                    <a:lnTo>
                      <a:pt x="57" y="299"/>
                    </a:lnTo>
                    <a:lnTo>
                      <a:pt x="96" y="200"/>
                    </a:lnTo>
                    <a:lnTo>
                      <a:pt x="138" y="102"/>
                    </a:lnTo>
                    <a:lnTo>
                      <a:pt x="160" y="55"/>
                    </a:lnTo>
                    <a:lnTo>
                      <a:pt x="185" y="5"/>
                    </a:lnTo>
                    <a:lnTo>
                      <a:pt x="185" y="5"/>
                    </a:lnTo>
                    <a:lnTo>
                      <a:pt x="188" y="3"/>
                    </a:lnTo>
                    <a:lnTo>
                      <a:pt x="185" y="0"/>
                    </a:lnTo>
                    <a:lnTo>
                      <a:pt x="180" y="0"/>
                    </a:lnTo>
                    <a:lnTo>
                      <a:pt x="173" y="0"/>
                    </a:lnTo>
                    <a:lnTo>
                      <a:pt x="168" y="5"/>
                    </a:lnTo>
                    <a:lnTo>
                      <a:pt x="16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73"/>
              <p:cNvSpPr>
                <a:spLocks/>
              </p:cNvSpPr>
              <p:nvPr/>
            </p:nvSpPr>
            <p:spPr bwMode="auto">
              <a:xfrm>
                <a:off x="3266075" y="2435201"/>
                <a:ext cx="93663" cy="509588"/>
              </a:xfrm>
              <a:custGeom>
                <a:avLst/>
                <a:gdLst>
                  <a:gd name="T0" fmla="*/ 59 w 59"/>
                  <a:gd name="T1" fmla="*/ 0 h 321"/>
                  <a:gd name="T2" fmla="*/ 59 w 59"/>
                  <a:gd name="T3" fmla="*/ 0 h 321"/>
                  <a:gd name="T4" fmla="*/ 44 w 59"/>
                  <a:gd name="T5" fmla="*/ 37 h 321"/>
                  <a:gd name="T6" fmla="*/ 34 w 59"/>
                  <a:gd name="T7" fmla="*/ 77 h 321"/>
                  <a:gd name="T8" fmla="*/ 27 w 59"/>
                  <a:gd name="T9" fmla="*/ 116 h 321"/>
                  <a:gd name="T10" fmla="*/ 19 w 59"/>
                  <a:gd name="T11" fmla="*/ 158 h 321"/>
                  <a:gd name="T12" fmla="*/ 9 w 59"/>
                  <a:gd name="T13" fmla="*/ 240 h 321"/>
                  <a:gd name="T14" fmla="*/ 0 w 59"/>
                  <a:gd name="T15" fmla="*/ 321 h 321"/>
                  <a:gd name="T16" fmla="*/ 59 w 59"/>
                  <a:gd name="T17"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21">
                    <a:moveTo>
                      <a:pt x="59" y="0"/>
                    </a:moveTo>
                    <a:lnTo>
                      <a:pt x="59" y="0"/>
                    </a:lnTo>
                    <a:lnTo>
                      <a:pt x="44" y="37"/>
                    </a:lnTo>
                    <a:lnTo>
                      <a:pt x="34" y="77"/>
                    </a:lnTo>
                    <a:lnTo>
                      <a:pt x="27" y="116"/>
                    </a:lnTo>
                    <a:lnTo>
                      <a:pt x="19" y="158"/>
                    </a:lnTo>
                    <a:lnTo>
                      <a:pt x="9" y="240"/>
                    </a:lnTo>
                    <a:lnTo>
                      <a:pt x="0" y="321"/>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74"/>
              <p:cNvSpPr>
                <a:spLocks/>
              </p:cNvSpPr>
              <p:nvPr/>
            </p:nvSpPr>
            <p:spPr bwMode="auto">
              <a:xfrm>
                <a:off x="3266075" y="2435201"/>
                <a:ext cx="93663" cy="509588"/>
              </a:xfrm>
              <a:custGeom>
                <a:avLst/>
                <a:gdLst>
                  <a:gd name="T0" fmla="*/ 59 w 59"/>
                  <a:gd name="T1" fmla="*/ 0 h 321"/>
                  <a:gd name="T2" fmla="*/ 59 w 59"/>
                  <a:gd name="T3" fmla="*/ 0 h 321"/>
                  <a:gd name="T4" fmla="*/ 44 w 59"/>
                  <a:gd name="T5" fmla="*/ 37 h 321"/>
                  <a:gd name="T6" fmla="*/ 34 w 59"/>
                  <a:gd name="T7" fmla="*/ 77 h 321"/>
                  <a:gd name="T8" fmla="*/ 27 w 59"/>
                  <a:gd name="T9" fmla="*/ 116 h 321"/>
                  <a:gd name="T10" fmla="*/ 19 w 59"/>
                  <a:gd name="T11" fmla="*/ 158 h 321"/>
                  <a:gd name="T12" fmla="*/ 9 w 59"/>
                  <a:gd name="T13" fmla="*/ 240 h 321"/>
                  <a:gd name="T14" fmla="*/ 0 w 59"/>
                  <a:gd name="T15" fmla="*/ 321 h 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21">
                    <a:moveTo>
                      <a:pt x="59" y="0"/>
                    </a:moveTo>
                    <a:lnTo>
                      <a:pt x="59" y="0"/>
                    </a:lnTo>
                    <a:lnTo>
                      <a:pt x="44" y="37"/>
                    </a:lnTo>
                    <a:lnTo>
                      <a:pt x="34" y="77"/>
                    </a:lnTo>
                    <a:lnTo>
                      <a:pt x="27" y="116"/>
                    </a:lnTo>
                    <a:lnTo>
                      <a:pt x="19" y="158"/>
                    </a:lnTo>
                    <a:lnTo>
                      <a:pt x="9" y="240"/>
                    </a:lnTo>
                    <a:lnTo>
                      <a:pt x="0" y="32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75"/>
              <p:cNvSpPr>
                <a:spLocks/>
              </p:cNvSpPr>
              <p:nvPr/>
            </p:nvSpPr>
            <p:spPr bwMode="auto">
              <a:xfrm>
                <a:off x="3250200" y="2427263"/>
                <a:ext cx="125413" cy="525463"/>
              </a:xfrm>
              <a:custGeom>
                <a:avLst/>
                <a:gdLst>
                  <a:gd name="T0" fmla="*/ 59 w 79"/>
                  <a:gd name="T1" fmla="*/ 5 h 331"/>
                  <a:gd name="T2" fmla="*/ 59 w 79"/>
                  <a:gd name="T3" fmla="*/ 5 h 331"/>
                  <a:gd name="T4" fmla="*/ 47 w 79"/>
                  <a:gd name="T5" fmla="*/ 45 h 331"/>
                  <a:gd name="T6" fmla="*/ 34 w 79"/>
                  <a:gd name="T7" fmla="*/ 84 h 331"/>
                  <a:gd name="T8" fmla="*/ 27 w 79"/>
                  <a:gd name="T9" fmla="*/ 124 h 331"/>
                  <a:gd name="T10" fmla="*/ 19 w 79"/>
                  <a:gd name="T11" fmla="*/ 163 h 331"/>
                  <a:gd name="T12" fmla="*/ 10 w 79"/>
                  <a:gd name="T13" fmla="*/ 245 h 331"/>
                  <a:gd name="T14" fmla="*/ 0 w 79"/>
                  <a:gd name="T15" fmla="*/ 326 h 331"/>
                  <a:gd name="T16" fmla="*/ 0 w 79"/>
                  <a:gd name="T17" fmla="*/ 326 h 331"/>
                  <a:gd name="T18" fmla="*/ 0 w 79"/>
                  <a:gd name="T19" fmla="*/ 328 h 331"/>
                  <a:gd name="T20" fmla="*/ 2 w 79"/>
                  <a:gd name="T21" fmla="*/ 331 h 331"/>
                  <a:gd name="T22" fmla="*/ 10 w 79"/>
                  <a:gd name="T23" fmla="*/ 331 h 331"/>
                  <a:gd name="T24" fmla="*/ 14 w 79"/>
                  <a:gd name="T25" fmla="*/ 328 h 331"/>
                  <a:gd name="T26" fmla="*/ 19 w 79"/>
                  <a:gd name="T27" fmla="*/ 324 h 331"/>
                  <a:gd name="T28" fmla="*/ 19 w 79"/>
                  <a:gd name="T29" fmla="*/ 324 h 331"/>
                  <a:gd name="T30" fmla="*/ 29 w 79"/>
                  <a:gd name="T31" fmla="*/ 242 h 331"/>
                  <a:gd name="T32" fmla="*/ 39 w 79"/>
                  <a:gd name="T33" fmla="*/ 161 h 331"/>
                  <a:gd name="T34" fmla="*/ 47 w 79"/>
                  <a:gd name="T35" fmla="*/ 121 h 331"/>
                  <a:gd name="T36" fmla="*/ 54 w 79"/>
                  <a:gd name="T37" fmla="*/ 82 h 331"/>
                  <a:gd name="T38" fmla="*/ 66 w 79"/>
                  <a:gd name="T39" fmla="*/ 42 h 331"/>
                  <a:gd name="T40" fmla="*/ 79 w 79"/>
                  <a:gd name="T41" fmla="*/ 3 h 331"/>
                  <a:gd name="T42" fmla="*/ 79 w 79"/>
                  <a:gd name="T43" fmla="*/ 3 h 331"/>
                  <a:gd name="T44" fmla="*/ 79 w 79"/>
                  <a:gd name="T45" fmla="*/ 3 h 331"/>
                  <a:gd name="T46" fmla="*/ 76 w 79"/>
                  <a:gd name="T47" fmla="*/ 0 h 331"/>
                  <a:gd name="T48" fmla="*/ 71 w 79"/>
                  <a:gd name="T49" fmla="*/ 0 h 331"/>
                  <a:gd name="T50" fmla="*/ 64 w 79"/>
                  <a:gd name="T51" fmla="*/ 3 h 331"/>
                  <a:gd name="T52" fmla="*/ 59 w 79"/>
                  <a:gd name="T53" fmla="*/ 5 h 331"/>
                  <a:gd name="T54" fmla="*/ 59 w 79"/>
                  <a:gd name="T55" fmla="*/ 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331">
                    <a:moveTo>
                      <a:pt x="59" y="5"/>
                    </a:moveTo>
                    <a:lnTo>
                      <a:pt x="59" y="5"/>
                    </a:lnTo>
                    <a:lnTo>
                      <a:pt x="47" y="45"/>
                    </a:lnTo>
                    <a:lnTo>
                      <a:pt x="34" y="84"/>
                    </a:lnTo>
                    <a:lnTo>
                      <a:pt x="27" y="124"/>
                    </a:lnTo>
                    <a:lnTo>
                      <a:pt x="19" y="163"/>
                    </a:lnTo>
                    <a:lnTo>
                      <a:pt x="10" y="245"/>
                    </a:lnTo>
                    <a:lnTo>
                      <a:pt x="0" y="326"/>
                    </a:lnTo>
                    <a:lnTo>
                      <a:pt x="0" y="326"/>
                    </a:lnTo>
                    <a:lnTo>
                      <a:pt x="0" y="328"/>
                    </a:lnTo>
                    <a:lnTo>
                      <a:pt x="2" y="331"/>
                    </a:lnTo>
                    <a:lnTo>
                      <a:pt x="10" y="331"/>
                    </a:lnTo>
                    <a:lnTo>
                      <a:pt x="14" y="328"/>
                    </a:lnTo>
                    <a:lnTo>
                      <a:pt x="19" y="324"/>
                    </a:lnTo>
                    <a:lnTo>
                      <a:pt x="19" y="324"/>
                    </a:lnTo>
                    <a:lnTo>
                      <a:pt x="29" y="242"/>
                    </a:lnTo>
                    <a:lnTo>
                      <a:pt x="39" y="161"/>
                    </a:lnTo>
                    <a:lnTo>
                      <a:pt x="47" y="121"/>
                    </a:lnTo>
                    <a:lnTo>
                      <a:pt x="54" y="82"/>
                    </a:lnTo>
                    <a:lnTo>
                      <a:pt x="66" y="42"/>
                    </a:lnTo>
                    <a:lnTo>
                      <a:pt x="79" y="3"/>
                    </a:lnTo>
                    <a:lnTo>
                      <a:pt x="79" y="3"/>
                    </a:lnTo>
                    <a:lnTo>
                      <a:pt x="79" y="3"/>
                    </a:lnTo>
                    <a:lnTo>
                      <a:pt x="76" y="0"/>
                    </a:lnTo>
                    <a:lnTo>
                      <a:pt x="71" y="0"/>
                    </a:lnTo>
                    <a:lnTo>
                      <a:pt x="64" y="3"/>
                    </a:lnTo>
                    <a:lnTo>
                      <a:pt x="59" y="5"/>
                    </a:lnTo>
                    <a:lnTo>
                      <a:pt x="5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76"/>
              <p:cNvSpPr>
                <a:spLocks/>
              </p:cNvSpPr>
              <p:nvPr/>
            </p:nvSpPr>
            <p:spPr bwMode="auto">
              <a:xfrm>
                <a:off x="3104150" y="2403451"/>
                <a:ext cx="90488" cy="455613"/>
              </a:xfrm>
              <a:custGeom>
                <a:avLst/>
                <a:gdLst>
                  <a:gd name="T0" fmla="*/ 57 w 57"/>
                  <a:gd name="T1" fmla="*/ 0 h 287"/>
                  <a:gd name="T2" fmla="*/ 57 w 57"/>
                  <a:gd name="T3" fmla="*/ 0 h 287"/>
                  <a:gd name="T4" fmla="*/ 50 w 57"/>
                  <a:gd name="T5" fmla="*/ 35 h 287"/>
                  <a:gd name="T6" fmla="*/ 42 w 57"/>
                  <a:gd name="T7" fmla="*/ 72 h 287"/>
                  <a:gd name="T8" fmla="*/ 32 w 57"/>
                  <a:gd name="T9" fmla="*/ 143 h 287"/>
                  <a:gd name="T10" fmla="*/ 27 w 57"/>
                  <a:gd name="T11" fmla="*/ 181 h 287"/>
                  <a:gd name="T12" fmla="*/ 23 w 57"/>
                  <a:gd name="T13" fmla="*/ 215 h 287"/>
                  <a:gd name="T14" fmla="*/ 13 w 57"/>
                  <a:gd name="T15" fmla="*/ 252 h 287"/>
                  <a:gd name="T16" fmla="*/ 0 w 57"/>
                  <a:gd name="T17" fmla="*/ 287 h 287"/>
                  <a:gd name="T18" fmla="*/ 57 w 57"/>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287">
                    <a:moveTo>
                      <a:pt x="57" y="0"/>
                    </a:moveTo>
                    <a:lnTo>
                      <a:pt x="57" y="0"/>
                    </a:lnTo>
                    <a:lnTo>
                      <a:pt x="50" y="35"/>
                    </a:lnTo>
                    <a:lnTo>
                      <a:pt x="42" y="72"/>
                    </a:lnTo>
                    <a:lnTo>
                      <a:pt x="32" y="143"/>
                    </a:lnTo>
                    <a:lnTo>
                      <a:pt x="27" y="181"/>
                    </a:lnTo>
                    <a:lnTo>
                      <a:pt x="23" y="215"/>
                    </a:lnTo>
                    <a:lnTo>
                      <a:pt x="13" y="252"/>
                    </a:lnTo>
                    <a:lnTo>
                      <a:pt x="0" y="287"/>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77"/>
              <p:cNvSpPr>
                <a:spLocks/>
              </p:cNvSpPr>
              <p:nvPr/>
            </p:nvSpPr>
            <p:spPr bwMode="auto">
              <a:xfrm>
                <a:off x="3104150" y="2403451"/>
                <a:ext cx="90488" cy="455613"/>
              </a:xfrm>
              <a:custGeom>
                <a:avLst/>
                <a:gdLst>
                  <a:gd name="T0" fmla="*/ 57 w 57"/>
                  <a:gd name="T1" fmla="*/ 0 h 287"/>
                  <a:gd name="T2" fmla="*/ 57 w 57"/>
                  <a:gd name="T3" fmla="*/ 0 h 287"/>
                  <a:gd name="T4" fmla="*/ 50 w 57"/>
                  <a:gd name="T5" fmla="*/ 35 h 287"/>
                  <a:gd name="T6" fmla="*/ 42 w 57"/>
                  <a:gd name="T7" fmla="*/ 72 h 287"/>
                  <a:gd name="T8" fmla="*/ 32 w 57"/>
                  <a:gd name="T9" fmla="*/ 143 h 287"/>
                  <a:gd name="T10" fmla="*/ 27 w 57"/>
                  <a:gd name="T11" fmla="*/ 181 h 287"/>
                  <a:gd name="T12" fmla="*/ 23 w 57"/>
                  <a:gd name="T13" fmla="*/ 215 h 287"/>
                  <a:gd name="T14" fmla="*/ 13 w 57"/>
                  <a:gd name="T15" fmla="*/ 252 h 287"/>
                  <a:gd name="T16" fmla="*/ 0 w 57"/>
                  <a:gd name="T17"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287">
                    <a:moveTo>
                      <a:pt x="57" y="0"/>
                    </a:moveTo>
                    <a:lnTo>
                      <a:pt x="57" y="0"/>
                    </a:lnTo>
                    <a:lnTo>
                      <a:pt x="50" y="35"/>
                    </a:lnTo>
                    <a:lnTo>
                      <a:pt x="42" y="72"/>
                    </a:lnTo>
                    <a:lnTo>
                      <a:pt x="32" y="143"/>
                    </a:lnTo>
                    <a:lnTo>
                      <a:pt x="27" y="181"/>
                    </a:lnTo>
                    <a:lnTo>
                      <a:pt x="23" y="215"/>
                    </a:lnTo>
                    <a:lnTo>
                      <a:pt x="13" y="252"/>
                    </a:lnTo>
                    <a:lnTo>
                      <a:pt x="0" y="287"/>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78"/>
              <p:cNvSpPr>
                <a:spLocks/>
              </p:cNvSpPr>
              <p:nvPr/>
            </p:nvSpPr>
            <p:spPr bwMode="auto">
              <a:xfrm>
                <a:off x="3088275" y="2400276"/>
                <a:ext cx="122238" cy="461963"/>
              </a:xfrm>
              <a:custGeom>
                <a:avLst/>
                <a:gdLst>
                  <a:gd name="T0" fmla="*/ 57 w 77"/>
                  <a:gd name="T1" fmla="*/ 5 h 291"/>
                  <a:gd name="T2" fmla="*/ 57 w 77"/>
                  <a:gd name="T3" fmla="*/ 5 h 291"/>
                  <a:gd name="T4" fmla="*/ 50 w 77"/>
                  <a:gd name="T5" fmla="*/ 39 h 291"/>
                  <a:gd name="T6" fmla="*/ 45 w 77"/>
                  <a:gd name="T7" fmla="*/ 76 h 291"/>
                  <a:gd name="T8" fmla="*/ 35 w 77"/>
                  <a:gd name="T9" fmla="*/ 148 h 291"/>
                  <a:gd name="T10" fmla="*/ 28 w 77"/>
                  <a:gd name="T11" fmla="*/ 185 h 291"/>
                  <a:gd name="T12" fmla="*/ 23 w 77"/>
                  <a:gd name="T13" fmla="*/ 220 h 291"/>
                  <a:gd name="T14" fmla="*/ 13 w 77"/>
                  <a:gd name="T15" fmla="*/ 254 h 291"/>
                  <a:gd name="T16" fmla="*/ 0 w 77"/>
                  <a:gd name="T17" fmla="*/ 289 h 291"/>
                  <a:gd name="T18" fmla="*/ 0 w 77"/>
                  <a:gd name="T19" fmla="*/ 289 h 291"/>
                  <a:gd name="T20" fmla="*/ 3 w 77"/>
                  <a:gd name="T21" fmla="*/ 291 h 291"/>
                  <a:gd name="T22" fmla="*/ 10 w 77"/>
                  <a:gd name="T23" fmla="*/ 291 h 291"/>
                  <a:gd name="T24" fmla="*/ 15 w 77"/>
                  <a:gd name="T25" fmla="*/ 289 h 291"/>
                  <a:gd name="T26" fmla="*/ 20 w 77"/>
                  <a:gd name="T27" fmla="*/ 286 h 291"/>
                  <a:gd name="T28" fmla="*/ 20 w 77"/>
                  <a:gd name="T29" fmla="*/ 286 h 291"/>
                  <a:gd name="T30" fmla="*/ 33 w 77"/>
                  <a:gd name="T31" fmla="*/ 252 h 291"/>
                  <a:gd name="T32" fmla="*/ 40 w 77"/>
                  <a:gd name="T33" fmla="*/ 217 h 291"/>
                  <a:gd name="T34" fmla="*/ 47 w 77"/>
                  <a:gd name="T35" fmla="*/ 180 h 291"/>
                  <a:gd name="T36" fmla="*/ 52 w 77"/>
                  <a:gd name="T37" fmla="*/ 145 h 291"/>
                  <a:gd name="T38" fmla="*/ 62 w 77"/>
                  <a:gd name="T39" fmla="*/ 71 h 291"/>
                  <a:gd name="T40" fmla="*/ 70 w 77"/>
                  <a:gd name="T41" fmla="*/ 37 h 291"/>
                  <a:gd name="T42" fmla="*/ 77 w 77"/>
                  <a:gd name="T43" fmla="*/ 2 h 291"/>
                  <a:gd name="T44" fmla="*/ 77 w 77"/>
                  <a:gd name="T45" fmla="*/ 2 h 291"/>
                  <a:gd name="T46" fmla="*/ 74 w 77"/>
                  <a:gd name="T47" fmla="*/ 0 h 291"/>
                  <a:gd name="T48" fmla="*/ 70 w 77"/>
                  <a:gd name="T49" fmla="*/ 0 h 291"/>
                  <a:gd name="T50" fmla="*/ 62 w 77"/>
                  <a:gd name="T51" fmla="*/ 2 h 291"/>
                  <a:gd name="T52" fmla="*/ 57 w 77"/>
                  <a:gd name="T53" fmla="*/ 5 h 291"/>
                  <a:gd name="T54" fmla="*/ 57 w 77"/>
                  <a:gd name="T55" fmla="*/ 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291">
                    <a:moveTo>
                      <a:pt x="57" y="5"/>
                    </a:moveTo>
                    <a:lnTo>
                      <a:pt x="57" y="5"/>
                    </a:lnTo>
                    <a:lnTo>
                      <a:pt x="50" y="39"/>
                    </a:lnTo>
                    <a:lnTo>
                      <a:pt x="45" y="76"/>
                    </a:lnTo>
                    <a:lnTo>
                      <a:pt x="35" y="148"/>
                    </a:lnTo>
                    <a:lnTo>
                      <a:pt x="28" y="185"/>
                    </a:lnTo>
                    <a:lnTo>
                      <a:pt x="23" y="220"/>
                    </a:lnTo>
                    <a:lnTo>
                      <a:pt x="13" y="254"/>
                    </a:lnTo>
                    <a:lnTo>
                      <a:pt x="0" y="289"/>
                    </a:lnTo>
                    <a:lnTo>
                      <a:pt x="0" y="289"/>
                    </a:lnTo>
                    <a:lnTo>
                      <a:pt x="3" y="291"/>
                    </a:lnTo>
                    <a:lnTo>
                      <a:pt x="10" y="291"/>
                    </a:lnTo>
                    <a:lnTo>
                      <a:pt x="15" y="289"/>
                    </a:lnTo>
                    <a:lnTo>
                      <a:pt x="20" y="286"/>
                    </a:lnTo>
                    <a:lnTo>
                      <a:pt x="20" y="286"/>
                    </a:lnTo>
                    <a:lnTo>
                      <a:pt x="33" y="252"/>
                    </a:lnTo>
                    <a:lnTo>
                      <a:pt x="40" y="217"/>
                    </a:lnTo>
                    <a:lnTo>
                      <a:pt x="47" y="180"/>
                    </a:lnTo>
                    <a:lnTo>
                      <a:pt x="52" y="145"/>
                    </a:lnTo>
                    <a:lnTo>
                      <a:pt x="62" y="71"/>
                    </a:lnTo>
                    <a:lnTo>
                      <a:pt x="70" y="37"/>
                    </a:lnTo>
                    <a:lnTo>
                      <a:pt x="77" y="2"/>
                    </a:lnTo>
                    <a:lnTo>
                      <a:pt x="77" y="2"/>
                    </a:lnTo>
                    <a:lnTo>
                      <a:pt x="74" y="0"/>
                    </a:lnTo>
                    <a:lnTo>
                      <a:pt x="70" y="0"/>
                    </a:lnTo>
                    <a:lnTo>
                      <a:pt x="62" y="2"/>
                    </a:lnTo>
                    <a:lnTo>
                      <a:pt x="57" y="5"/>
                    </a:lnTo>
                    <a:lnTo>
                      <a:pt x="5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00710314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 presetClass="entr" presetSubtype="4" fill="hold" nodeType="afterEffect">
                                  <p:stCondLst>
                                    <p:cond delay="0"/>
                                  </p:stCondLst>
                                  <p:childTnLst>
                                    <p:set>
                                      <p:cBhvr>
                                        <p:cTn id="14" dur="1" fill="hold">
                                          <p:stCondLst>
                                            <p:cond delay="0"/>
                                          </p:stCondLst>
                                        </p:cTn>
                                        <p:tgtEl>
                                          <p:spTgt spid="122"/>
                                        </p:tgtEl>
                                        <p:attrNameLst>
                                          <p:attrName>style.visibility</p:attrName>
                                        </p:attrNameLst>
                                      </p:cBhvr>
                                      <p:to>
                                        <p:strVal val="visible"/>
                                      </p:to>
                                    </p:set>
                                    <p:anim calcmode="lin" valueType="num">
                                      <p:cBhvr additive="base">
                                        <p:cTn id="15" dur="500" fill="hold"/>
                                        <p:tgtEl>
                                          <p:spTgt spid="122"/>
                                        </p:tgtEl>
                                        <p:attrNameLst>
                                          <p:attrName>ppt_x</p:attrName>
                                        </p:attrNameLst>
                                      </p:cBhvr>
                                      <p:tavLst>
                                        <p:tav tm="0">
                                          <p:val>
                                            <p:strVal val="#ppt_x"/>
                                          </p:val>
                                        </p:tav>
                                        <p:tav tm="100000">
                                          <p:val>
                                            <p:strVal val="#ppt_x"/>
                                          </p:val>
                                        </p:tav>
                                      </p:tavLst>
                                    </p:anim>
                                    <p:anim calcmode="lin" valueType="num">
                                      <p:cBhvr additive="base">
                                        <p:cTn id="16" dur="500" fill="hold"/>
                                        <p:tgtEl>
                                          <p:spTgt spid="122"/>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53" presetClass="entr" presetSubtype="16" fill="hold" nodeType="afterEffect">
                                  <p:stCondLst>
                                    <p:cond delay="0"/>
                                  </p:stCondLst>
                                  <p:childTnLst>
                                    <p:set>
                                      <p:cBhvr>
                                        <p:cTn id="19" dur="1" fill="hold">
                                          <p:stCondLst>
                                            <p:cond delay="0"/>
                                          </p:stCondLst>
                                        </p:cTn>
                                        <p:tgtEl>
                                          <p:spTgt spid="223"/>
                                        </p:tgtEl>
                                        <p:attrNameLst>
                                          <p:attrName>style.visibility</p:attrName>
                                        </p:attrNameLst>
                                      </p:cBhvr>
                                      <p:to>
                                        <p:strVal val="visible"/>
                                      </p:to>
                                    </p:set>
                                    <p:anim calcmode="lin" valueType="num">
                                      <p:cBhvr>
                                        <p:cTn id="20" dur="500" fill="hold"/>
                                        <p:tgtEl>
                                          <p:spTgt spid="223"/>
                                        </p:tgtEl>
                                        <p:attrNameLst>
                                          <p:attrName>ppt_w</p:attrName>
                                        </p:attrNameLst>
                                      </p:cBhvr>
                                      <p:tavLst>
                                        <p:tav tm="0">
                                          <p:val>
                                            <p:fltVal val="0"/>
                                          </p:val>
                                        </p:tav>
                                        <p:tav tm="100000">
                                          <p:val>
                                            <p:strVal val="#ppt_w"/>
                                          </p:val>
                                        </p:tav>
                                      </p:tavLst>
                                    </p:anim>
                                    <p:anim calcmode="lin" valueType="num">
                                      <p:cBhvr>
                                        <p:cTn id="21" dur="500" fill="hold"/>
                                        <p:tgtEl>
                                          <p:spTgt spid="223"/>
                                        </p:tgtEl>
                                        <p:attrNameLst>
                                          <p:attrName>ppt_h</p:attrName>
                                        </p:attrNameLst>
                                      </p:cBhvr>
                                      <p:tavLst>
                                        <p:tav tm="0">
                                          <p:val>
                                            <p:fltVal val="0"/>
                                          </p:val>
                                        </p:tav>
                                        <p:tav tm="100000">
                                          <p:val>
                                            <p:strVal val="#ppt_h"/>
                                          </p:val>
                                        </p:tav>
                                      </p:tavLst>
                                    </p:anim>
                                    <p:animEffect transition="in" filter="fade">
                                      <p:cBhvr>
                                        <p:cTn id="22" dur="500"/>
                                        <p:tgtEl>
                                          <p:spTgt spid="223"/>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2750"/>
                            </p:stCondLst>
                            <p:childTnLst>
                              <p:par>
                                <p:cTn id="28" presetID="2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par>
                          <p:cTn id="31" fill="hold">
                            <p:stCondLst>
                              <p:cond delay="3250"/>
                            </p:stCondLst>
                            <p:childTnLst>
                              <p:par>
                                <p:cTn id="32" presetID="53" presetClass="entr" presetSubtype="16" fill="hold" nodeType="afterEffect">
                                  <p:stCondLst>
                                    <p:cond delay="0"/>
                                  </p:stCondLst>
                                  <p:childTnLst>
                                    <p:set>
                                      <p:cBhvr>
                                        <p:cTn id="33" dur="1" fill="hold">
                                          <p:stCondLst>
                                            <p:cond delay="0"/>
                                          </p:stCondLst>
                                        </p:cTn>
                                        <p:tgtEl>
                                          <p:spTgt spid="203"/>
                                        </p:tgtEl>
                                        <p:attrNameLst>
                                          <p:attrName>style.visibility</p:attrName>
                                        </p:attrNameLst>
                                      </p:cBhvr>
                                      <p:to>
                                        <p:strVal val="visible"/>
                                      </p:to>
                                    </p:set>
                                    <p:anim calcmode="lin" valueType="num">
                                      <p:cBhvr>
                                        <p:cTn id="34" dur="500" fill="hold"/>
                                        <p:tgtEl>
                                          <p:spTgt spid="203"/>
                                        </p:tgtEl>
                                        <p:attrNameLst>
                                          <p:attrName>ppt_w</p:attrName>
                                        </p:attrNameLst>
                                      </p:cBhvr>
                                      <p:tavLst>
                                        <p:tav tm="0">
                                          <p:val>
                                            <p:fltVal val="0"/>
                                          </p:val>
                                        </p:tav>
                                        <p:tav tm="100000">
                                          <p:val>
                                            <p:strVal val="#ppt_w"/>
                                          </p:val>
                                        </p:tav>
                                      </p:tavLst>
                                    </p:anim>
                                    <p:anim calcmode="lin" valueType="num">
                                      <p:cBhvr>
                                        <p:cTn id="35" dur="500" fill="hold"/>
                                        <p:tgtEl>
                                          <p:spTgt spid="203"/>
                                        </p:tgtEl>
                                        <p:attrNameLst>
                                          <p:attrName>ppt_h</p:attrName>
                                        </p:attrNameLst>
                                      </p:cBhvr>
                                      <p:tavLst>
                                        <p:tav tm="0">
                                          <p:val>
                                            <p:fltVal val="0"/>
                                          </p:val>
                                        </p:tav>
                                        <p:tav tm="100000">
                                          <p:val>
                                            <p:strVal val="#ppt_h"/>
                                          </p:val>
                                        </p:tav>
                                      </p:tavLst>
                                    </p:anim>
                                    <p:animEffect transition="in" filter="fade">
                                      <p:cBhvr>
                                        <p:cTn id="36" dur="500"/>
                                        <p:tgtEl>
                                          <p:spTgt spid="203"/>
                                        </p:tgtEl>
                                      </p:cBhvr>
                                    </p:animEffect>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4250"/>
                            </p:stCondLst>
                            <p:childTnLst>
                              <p:par>
                                <p:cTn id="42" presetID="22" presetClass="entr" presetSubtype="8" fill="hold" nodeType="afterEffect">
                                  <p:stCondLst>
                                    <p:cond delay="0"/>
                                  </p:stCondLst>
                                  <p:childTnLst>
                                    <p:set>
                                      <p:cBhvr>
                                        <p:cTn id="43" dur="1" fill="hold">
                                          <p:stCondLst>
                                            <p:cond delay="0"/>
                                          </p:stCondLst>
                                        </p:cTn>
                                        <p:tgtEl>
                                          <p:spTgt spid="469"/>
                                        </p:tgtEl>
                                        <p:attrNameLst>
                                          <p:attrName>style.visibility</p:attrName>
                                        </p:attrNameLst>
                                      </p:cBhvr>
                                      <p:to>
                                        <p:strVal val="visible"/>
                                      </p:to>
                                    </p:set>
                                    <p:animEffect transition="in" filter="wipe(left)">
                                      <p:cBhvr>
                                        <p:cTn id="44" dur="500"/>
                                        <p:tgtEl>
                                          <p:spTgt spid="469"/>
                                        </p:tgtEl>
                                      </p:cBhvr>
                                    </p:animEffect>
                                  </p:childTnLst>
                                </p:cTn>
                              </p:par>
                            </p:childTnLst>
                          </p:cTn>
                        </p:par>
                        <p:par>
                          <p:cTn id="45" fill="hold">
                            <p:stCondLst>
                              <p:cond delay="4750"/>
                            </p:stCondLst>
                            <p:childTnLst>
                              <p:par>
                                <p:cTn id="46" presetID="53" presetClass="entr" presetSubtype="16" fill="hold" nodeType="afterEffect">
                                  <p:stCondLst>
                                    <p:cond delay="0"/>
                                  </p:stCondLst>
                                  <p:childTnLst>
                                    <p:set>
                                      <p:cBhvr>
                                        <p:cTn id="47" dur="1" fill="hold">
                                          <p:stCondLst>
                                            <p:cond delay="0"/>
                                          </p:stCondLst>
                                        </p:cTn>
                                        <p:tgtEl>
                                          <p:spTgt spid="214"/>
                                        </p:tgtEl>
                                        <p:attrNameLst>
                                          <p:attrName>style.visibility</p:attrName>
                                        </p:attrNameLst>
                                      </p:cBhvr>
                                      <p:to>
                                        <p:strVal val="visible"/>
                                      </p:to>
                                    </p:set>
                                    <p:anim calcmode="lin" valueType="num">
                                      <p:cBhvr>
                                        <p:cTn id="48" dur="500" fill="hold"/>
                                        <p:tgtEl>
                                          <p:spTgt spid="214"/>
                                        </p:tgtEl>
                                        <p:attrNameLst>
                                          <p:attrName>ppt_w</p:attrName>
                                        </p:attrNameLst>
                                      </p:cBhvr>
                                      <p:tavLst>
                                        <p:tav tm="0">
                                          <p:val>
                                            <p:fltVal val="0"/>
                                          </p:val>
                                        </p:tav>
                                        <p:tav tm="100000">
                                          <p:val>
                                            <p:strVal val="#ppt_w"/>
                                          </p:val>
                                        </p:tav>
                                      </p:tavLst>
                                    </p:anim>
                                    <p:anim calcmode="lin" valueType="num">
                                      <p:cBhvr>
                                        <p:cTn id="49" dur="500" fill="hold"/>
                                        <p:tgtEl>
                                          <p:spTgt spid="214"/>
                                        </p:tgtEl>
                                        <p:attrNameLst>
                                          <p:attrName>ppt_h</p:attrName>
                                        </p:attrNameLst>
                                      </p:cBhvr>
                                      <p:tavLst>
                                        <p:tav tm="0">
                                          <p:val>
                                            <p:fltVal val="0"/>
                                          </p:val>
                                        </p:tav>
                                        <p:tav tm="100000">
                                          <p:val>
                                            <p:strVal val="#ppt_h"/>
                                          </p:val>
                                        </p:tav>
                                      </p:tavLst>
                                    </p:anim>
                                    <p:animEffect transition="in" filter="fade">
                                      <p:cBhvr>
                                        <p:cTn id="50" dur="500"/>
                                        <p:tgtEl>
                                          <p:spTgt spid="214"/>
                                        </p:tgtEl>
                                      </p:cBhvr>
                                    </p:animEffect>
                                  </p:childTnLst>
                                </p:cTn>
                              </p:par>
                            </p:childTnLst>
                          </p:cTn>
                        </p:par>
                        <p:par>
                          <p:cTn id="51" fill="hold">
                            <p:stCondLst>
                              <p:cond delay="5250"/>
                            </p:stCondLst>
                            <p:childTnLst>
                              <p:par>
                                <p:cTn id="52" presetID="22" presetClass="entr" presetSubtype="8"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Business Idea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Sample</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9" name="Rounded Rectangle 18"/>
          <p:cNvSpPr/>
          <p:nvPr/>
        </p:nvSpPr>
        <p:spPr>
          <a:xfrm>
            <a:off x="4731191" y="1798824"/>
            <a:ext cx="1897467" cy="474367"/>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rPr>
              <a:t>Safety </a:t>
            </a:r>
            <a:r>
              <a:rPr kumimoji="0" lang="en-US" sz="1500" b="1" i="0" u="none" strike="noStrike" kern="1200" cap="none" spc="0" normalizeH="0" baseline="0" noProof="0" dirty="0" err="1">
                <a:ln>
                  <a:noFill/>
                </a:ln>
                <a:solidFill>
                  <a:prstClr val="white"/>
                </a:solidFill>
                <a:effectLst/>
                <a:uLnTx/>
                <a:uFillTx/>
                <a:latin typeface="Lato Black" panose="020F0A02020204030203" pitchFamily="34" charset="0"/>
                <a:ea typeface="Open Sans Light" pitchFamily="34" charset="0"/>
                <a:cs typeface="Open Sans Light" pitchFamily="34" charset="0"/>
              </a:rPr>
              <a:t>Equipmet</a:t>
            </a:r>
            <a:endPar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endParaRPr>
          </a:p>
        </p:txBody>
      </p:sp>
      <p:sp>
        <p:nvSpPr>
          <p:cNvPr id="20" name="Rounded Rectangle 19"/>
          <p:cNvSpPr/>
          <p:nvPr/>
        </p:nvSpPr>
        <p:spPr>
          <a:xfrm>
            <a:off x="5262129" y="2698655"/>
            <a:ext cx="1897467" cy="47436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rPr>
              <a:t>Restaurant</a:t>
            </a:r>
          </a:p>
        </p:txBody>
      </p:sp>
      <p:sp>
        <p:nvSpPr>
          <p:cNvPr id="21" name="Rounded Rectangle 20"/>
          <p:cNvSpPr/>
          <p:nvPr/>
        </p:nvSpPr>
        <p:spPr>
          <a:xfrm>
            <a:off x="5284193" y="4538049"/>
            <a:ext cx="1897467" cy="47436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rPr>
              <a:t>Internet Access</a:t>
            </a:r>
          </a:p>
        </p:txBody>
      </p:sp>
      <p:sp>
        <p:nvSpPr>
          <p:cNvPr id="22" name="Rounded Rectangle 21"/>
          <p:cNvSpPr/>
          <p:nvPr/>
        </p:nvSpPr>
        <p:spPr>
          <a:xfrm>
            <a:off x="4731191" y="5387821"/>
            <a:ext cx="1897467" cy="474367"/>
          </a:xfrm>
          <a:prstGeom prst="roundRect">
            <a:avLst/>
          </a:prstGeom>
          <a:solidFill>
            <a:srgbClr val="AC59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rPr>
              <a:t>Strong Signal</a:t>
            </a:r>
          </a:p>
        </p:txBody>
      </p:sp>
      <p:sp>
        <p:nvSpPr>
          <p:cNvPr id="23" name="Rounded Rectangle 22"/>
          <p:cNvSpPr/>
          <p:nvPr/>
        </p:nvSpPr>
        <p:spPr>
          <a:xfrm>
            <a:off x="5753709" y="3621215"/>
            <a:ext cx="1897467" cy="474367"/>
          </a:xfrm>
          <a:prstGeom prst="round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rPr>
              <a:t>Back up </a:t>
            </a:r>
            <a:r>
              <a:rPr kumimoji="0" lang="en-US" sz="1500" b="1" i="0" u="none" strike="noStrike" kern="1200" cap="none" spc="0" normalizeH="0" baseline="0" noProof="0" dirty="0" err="1">
                <a:ln>
                  <a:noFill/>
                </a:ln>
                <a:solidFill>
                  <a:prstClr val="white"/>
                </a:solidFill>
                <a:effectLst/>
                <a:uLnTx/>
                <a:uFillTx/>
                <a:latin typeface="Lato Black" panose="020F0A02020204030203" pitchFamily="34" charset="0"/>
                <a:ea typeface="Open Sans Light" pitchFamily="34" charset="0"/>
                <a:cs typeface="Open Sans Light" pitchFamily="34" charset="0"/>
              </a:rPr>
              <a:t>Sytem</a:t>
            </a:r>
            <a:endParaRPr kumimoji="0" lang="en-US" sz="1500" b="1" i="0" u="none" strike="noStrike" kern="1200" cap="none" spc="0" normalizeH="0" baseline="0" noProof="0" dirty="0">
              <a:ln>
                <a:noFill/>
              </a:ln>
              <a:solidFill>
                <a:prstClr val="white"/>
              </a:solidFill>
              <a:effectLst/>
              <a:uLnTx/>
              <a:uFillTx/>
              <a:latin typeface="Lato Black" panose="020F0A02020204030203" pitchFamily="34" charset="0"/>
              <a:ea typeface="Open Sans Light" pitchFamily="34" charset="0"/>
              <a:cs typeface="Open Sans Light" pitchFamily="34" charset="0"/>
            </a:endParaRPr>
          </a:p>
        </p:txBody>
      </p:sp>
      <p:cxnSp>
        <p:nvCxnSpPr>
          <p:cNvPr id="24" name="Straight Arrow Connector 23"/>
          <p:cNvCxnSpPr/>
          <p:nvPr/>
        </p:nvCxnSpPr>
        <p:spPr>
          <a:xfrm>
            <a:off x="3826747" y="3682183"/>
            <a:ext cx="1812662" cy="176215"/>
          </a:xfrm>
          <a:prstGeom prst="straightConnector1">
            <a:avLst/>
          </a:prstGeom>
          <a:ln>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3826747" y="2935838"/>
            <a:ext cx="1321082" cy="746345"/>
          </a:xfrm>
          <a:prstGeom prst="straightConnector1">
            <a:avLst/>
          </a:prstGeom>
          <a:ln>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826747" y="2036007"/>
            <a:ext cx="790144" cy="1646176"/>
          </a:xfrm>
          <a:prstGeom prst="straightConnector1">
            <a:avLst/>
          </a:prstGeom>
          <a:ln>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826747" y="3682183"/>
            <a:ext cx="1343146" cy="1093049"/>
          </a:xfrm>
          <a:prstGeom prst="straightConnector1">
            <a:avLst/>
          </a:prstGeom>
          <a:ln>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826747" y="3682183"/>
            <a:ext cx="790144" cy="1942821"/>
          </a:xfrm>
          <a:prstGeom prst="straightConnector1">
            <a:avLst/>
          </a:prstGeom>
          <a:ln>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94" name="Group 193"/>
          <p:cNvGrpSpPr/>
          <p:nvPr/>
        </p:nvGrpSpPr>
        <p:grpSpPr>
          <a:xfrm>
            <a:off x="838200" y="2698229"/>
            <a:ext cx="2957376" cy="4414603"/>
            <a:chOff x="3798888" y="0"/>
            <a:chExt cx="4594226" cy="6858000"/>
          </a:xfrm>
        </p:grpSpPr>
        <p:sp>
          <p:nvSpPr>
            <p:cNvPr id="195" name="Freeform 194"/>
            <p:cNvSpPr>
              <a:spLocks/>
            </p:cNvSpPr>
            <p:nvPr/>
          </p:nvSpPr>
          <p:spPr bwMode="auto">
            <a:xfrm>
              <a:off x="6561138" y="1150938"/>
              <a:ext cx="919163" cy="3167063"/>
            </a:xfrm>
            <a:custGeom>
              <a:avLst/>
              <a:gdLst>
                <a:gd name="T0" fmla="*/ 224 w 579"/>
                <a:gd name="T1" fmla="*/ 185 h 1995"/>
                <a:gd name="T2" fmla="*/ 275 w 579"/>
                <a:gd name="T3" fmla="*/ 311 h 1995"/>
                <a:gd name="T4" fmla="*/ 318 w 579"/>
                <a:gd name="T5" fmla="*/ 441 h 1995"/>
                <a:gd name="T6" fmla="*/ 358 w 579"/>
                <a:gd name="T7" fmla="*/ 602 h 1995"/>
                <a:gd name="T8" fmla="*/ 388 w 579"/>
                <a:gd name="T9" fmla="*/ 785 h 1995"/>
                <a:gd name="T10" fmla="*/ 398 w 579"/>
                <a:gd name="T11" fmla="*/ 916 h 1995"/>
                <a:gd name="T12" fmla="*/ 398 w 579"/>
                <a:gd name="T13" fmla="*/ 1018 h 1995"/>
                <a:gd name="T14" fmla="*/ 390 w 579"/>
                <a:gd name="T15" fmla="*/ 1121 h 1995"/>
                <a:gd name="T16" fmla="*/ 375 w 579"/>
                <a:gd name="T17" fmla="*/ 1224 h 1995"/>
                <a:gd name="T18" fmla="*/ 349 w 579"/>
                <a:gd name="T19" fmla="*/ 1327 h 1995"/>
                <a:gd name="T20" fmla="*/ 313 w 579"/>
                <a:gd name="T21" fmla="*/ 1428 h 1995"/>
                <a:gd name="T22" fmla="*/ 265 w 579"/>
                <a:gd name="T23" fmla="*/ 1527 h 1995"/>
                <a:gd name="T24" fmla="*/ 203 w 579"/>
                <a:gd name="T25" fmla="*/ 1623 h 1995"/>
                <a:gd name="T26" fmla="*/ 128 w 579"/>
                <a:gd name="T27" fmla="*/ 1713 h 1995"/>
                <a:gd name="T28" fmla="*/ 38 w 579"/>
                <a:gd name="T29" fmla="*/ 1800 h 1995"/>
                <a:gd name="T30" fmla="*/ 3 w 579"/>
                <a:gd name="T31" fmla="*/ 1834 h 1995"/>
                <a:gd name="T32" fmla="*/ 0 w 579"/>
                <a:gd name="T33" fmla="*/ 1895 h 1995"/>
                <a:gd name="T34" fmla="*/ 8 w 579"/>
                <a:gd name="T35" fmla="*/ 1940 h 1995"/>
                <a:gd name="T36" fmla="*/ 21 w 579"/>
                <a:gd name="T37" fmla="*/ 1967 h 1995"/>
                <a:gd name="T38" fmla="*/ 37 w 579"/>
                <a:gd name="T39" fmla="*/ 1983 h 1995"/>
                <a:gd name="T40" fmla="*/ 58 w 579"/>
                <a:gd name="T41" fmla="*/ 1993 h 1995"/>
                <a:gd name="T42" fmla="*/ 76 w 579"/>
                <a:gd name="T43" fmla="*/ 1995 h 1995"/>
                <a:gd name="T44" fmla="*/ 102 w 579"/>
                <a:gd name="T45" fmla="*/ 1987 h 1995"/>
                <a:gd name="T46" fmla="*/ 165 w 579"/>
                <a:gd name="T47" fmla="*/ 1951 h 1995"/>
                <a:gd name="T48" fmla="*/ 246 w 579"/>
                <a:gd name="T49" fmla="*/ 1882 h 1995"/>
                <a:gd name="T50" fmla="*/ 337 w 579"/>
                <a:gd name="T51" fmla="*/ 1778 h 1995"/>
                <a:gd name="T52" fmla="*/ 382 w 579"/>
                <a:gd name="T53" fmla="*/ 1713 h 1995"/>
                <a:gd name="T54" fmla="*/ 426 w 579"/>
                <a:gd name="T55" fmla="*/ 1639 h 1995"/>
                <a:gd name="T56" fmla="*/ 466 w 579"/>
                <a:gd name="T57" fmla="*/ 1556 h 1995"/>
                <a:gd name="T58" fmla="*/ 502 w 579"/>
                <a:gd name="T59" fmla="*/ 1464 h 1995"/>
                <a:gd name="T60" fmla="*/ 534 w 579"/>
                <a:gd name="T61" fmla="*/ 1362 h 1995"/>
                <a:gd name="T62" fmla="*/ 557 w 579"/>
                <a:gd name="T63" fmla="*/ 1250 h 1995"/>
                <a:gd name="T64" fmla="*/ 573 w 579"/>
                <a:gd name="T65" fmla="*/ 1130 h 1995"/>
                <a:gd name="T66" fmla="*/ 579 w 579"/>
                <a:gd name="T67" fmla="*/ 1000 h 1995"/>
                <a:gd name="T68" fmla="*/ 575 w 579"/>
                <a:gd name="T69" fmla="*/ 859 h 1995"/>
                <a:gd name="T70" fmla="*/ 558 w 579"/>
                <a:gd name="T71" fmla="*/ 708 h 1995"/>
                <a:gd name="T72" fmla="*/ 528 w 579"/>
                <a:gd name="T73" fmla="*/ 547 h 1995"/>
                <a:gd name="T74" fmla="*/ 484 w 579"/>
                <a:gd name="T75" fmla="*/ 375 h 1995"/>
                <a:gd name="T76" fmla="*/ 424 w 579"/>
                <a:gd name="T77" fmla="*/ 193 h 1995"/>
                <a:gd name="T78" fmla="*/ 347 w 579"/>
                <a:gd name="T79" fmla="*/ 0 h 1995"/>
                <a:gd name="T80" fmla="*/ 332 w 579"/>
                <a:gd name="T81" fmla="*/ 7 h 1995"/>
                <a:gd name="T82" fmla="*/ 305 w 579"/>
                <a:gd name="T83" fmla="*/ 21 h 1995"/>
                <a:gd name="T84" fmla="*/ 274 w 579"/>
                <a:gd name="T85" fmla="*/ 52 h 1995"/>
                <a:gd name="T86" fmla="*/ 242 w 579"/>
                <a:gd name="T87" fmla="*/ 100 h 1995"/>
                <a:gd name="T88" fmla="*/ 218 w 579"/>
                <a:gd name="T89" fmla="*/ 17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9" h="1995">
                  <a:moveTo>
                    <a:pt x="218" y="172"/>
                  </a:moveTo>
                  <a:lnTo>
                    <a:pt x="218" y="172"/>
                  </a:lnTo>
                  <a:lnTo>
                    <a:pt x="224" y="185"/>
                  </a:lnTo>
                  <a:lnTo>
                    <a:pt x="240" y="219"/>
                  </a:lnTo>
                  <a:lnTo>
                    <a:pt x="262" y="275"/>
                  </a:lnTo>
                  <a:lnTo>
                    <a:pt x="275" y="311"/>
                  </a:lnTo>
                  <a:lnTo>
                    <a:pt x="288" y="350"/>
                  </a:lnTo>
                  <a:lnTo>
                    <a:pt x="303" y="393"/>
                  </a:lnTo>
                  <a:lnTo>
                    <a:pt x="318" y="441"/>
                  </a:lnTo>
                  <a:lnTo>
                    <a:pt x="332" y="491"/>
                  </a:lnTo>
                  <a:lnTo>
                    <a:pt x="345" y="545"/>
                  </a:lnTo>
                  <a:lnTo>
                    <a:pt x="358" y="602"/>
                  </a:lnTo>
                  <a:lnTo>
                    <a:pt x="369" y="661"/>
                  </a:lnTo>
                  <a:lnTo>
                    <a:pt x="380" y="722"/>
                  </a:lnTo>
                  <a:lnTo>
                    <a:pt x="388" y="785"/>
                  </a:lnTo>
                  <a:lnTo>
                    <a:pt x="395" y="850"/>
                  </a:lnTo>
                  <a:lnTo>
                    <a:pt x="397" y="883"/>
                  </a:lnTo>
                  <a:lnTo>
                    <a:pt x="398" y="916"/>
                  </a:lnTo>
                  <a:lnTo>
                    <a:pt x="399" y="949"/>
                  </a:lnTo>
                  <a:lnTo>
                    <a:pt x="399" y="984"/>
                  </a:lnTo>
                  <a:lnTo>
                    <a:pt x="398" y="1018"/>
                  </a:lnTo>
                  <a:lnTo>
                    <a:pt x="397" y="1051"/>
                  </a:lnTo>
                  <a:lnTo>
                    <a:pt x="394" y="1086"/>
                  </a:lnTo>
                  <a:lnTo>
                    <a:pt x="390" y="1121"/>
                  </a:lnTo>
                  <a:lnTo>
                    <a:pt x="386" y="1154"/>
                  </a:lnTo>
                  <a:lnTo>
                    <a:pt x="381" y="1189"/>
                  </a:lnTo>
                  <a:lnTo>
                    <a:pt x="375" y="1224"/>
                  </a:lnTo>
                  <a:lnTo>
                    <a:pt x="367" y="1259"/>
                  </a:lnTo>
                  <a:lnTo>
                    <a:pt x="359" y="1292"/>
                  </a:lnTo>
                  <a:lnTo>
                    <a:pt x="349" y="1327"/>
                  </a:lnTo>
                  <a:lnTo>
                    <a:pt x="339" y="1361"/>
                  </a:lnTo>
                  <a:lnTo>
                    <a:pt x="326" y="1394"/>
                  </a:lnTo>
                  <a:lnTo>
                    <a:pt x="313" y="1428"/>
                  </a:lnTo>
                  <a:lnTo>
                    <a:pt x="298" y="1462"/>
                  </a:lnTo>
                  <a:lnTo>
                    <a:pt x="282" y="1494"/>
                  </a:lnTo>
                  <a:lnTo>
                    <a:pt x="265" y="1527"/>
                  </a:lnTo>
                  <a:lnTo>
                    <a:pt x="246" y="1560"/>
                  </a:lnTo>
                  <a:lnTo>
                    <a:pt x="225" y="1591"/>
                  </a:lnTo>
                  <a:lnTo>
                    <a:pt x="203" y="1623"/>
                  </a:lnTo>
                  <a:lnTo>
                    <a:pt x="180" y="1653"/>
                  </a:lnTo>
                  <a:lnTo>
                    <a:pt x="155" y="1684"/>
                  </a:lnTo>
                  <a:lnTo>
                    <a:pt x="128" y="1713"/>
                  </a:lnTo>
                  <a:lnTo>
                    <a:pt x="100" y="1743"/>
                  </a:lnTo>
                  <a:lnTo>
                    <a:pt x="69" y="1771"/>
                  </a:lnTo>
                  <a:lnTo>
                    <a:pt x="38" y="1800"/>
                  </a:lnTo>
                  <a:lnTo>
                    <a:pt x="4" y="1827"/>
                  </a:lnTo>
                  <a:lnTo>
                    <a:pt x="4" y="1827"/>
                  </a:lnTo>
                  <a:lnTo>
                    <a:pt x="3" y="1834"/>
                  </a:lnTo>
                  <a:lnTo>
                    <a:pt x="1" y="1852"/>
                  </a:lnTo>
                  <a:lnTo>
                    <a:pt x="0" y="1879"/>
                  </a:lnTo>
                  <a:lnTo>
                    <a:pt x="0" y="1895"/>
                  </a:lnTo>
                  <a:lnTo>
                    <a:pt x="2" y="1909"/>
                  </a:lnTo>
                  <a:lnTo>
                    <a:pt x="4" y="1925"/>
                  </a:lnTo>
                  <a:lnTo>
                    <a:pt x="8" y="1940"/>
                  </a:lnTo>
                  <a:lnTo>
                    <a:pt x="13" y="1955"/>
                  </a:lnTo>
                  <a:lnTo>
                    <a:pt x="18" y="1961"/>
                  </a:lnTo>
                  <a:lnTo>
                    <a:pt x="21" y="1967"/>
                  </a:lnTo>
                  <a:lnTo>
                    <a:pt x="26" y="1972"/>
                  </a:lnTo>
                  <a:lnTo>
                    <a:pt x="31" y="1978"/>
                  </a:lnTo>
                  <a:lnTo>
                    <a:pt x="37" y="1983"/>
                  </a:lnTo>
                  <a:lnTo>
                    <a:pt x="43" y="1986"/>
                  </a:lnTo>
                  <a:lnTo>
                    <a:pt x="50" y="1989"/>
                  </a:lnTo>
                  <a:lnTo>
                    <a:pt x="58" y="1993"/>
                  </a:lnTo>
                  <a:lnTo>
                    <a:pt x="66" y="1994"/>
                  </a:lnTo>
                  <a:lnTo>
                    <a:pt x="76" y="1995"/>
                  </a:lnTo>
                  <a:lnTo>
                    <a:pt x="76" y="1995"/>
                  </a:lnTo>
                  <a:lnTo>
                    <a:pt x="81" y="1994"/>
                  </a:lnTo>
                  <a:lnTo>
                    <a:pt x="87" y="1993"/>
                  </a:lnTo>
                  <a:lnTo>
                    <a:pt x="102" y="1987"/>
                  </a:lnTo>
                  <a:lnTo>
                    <a:pt x="120" y="1979"/>
                  </a:lnTo>
                  <a:lnTo>
                    <a:pt x="141" y="1967"/>
                  </a:lnTo>
                  <a:lnTo>
                    <a:pt x="165" y="1951"/>
                  </a:lnTo>
                  <a:lnTo>
                    <a:pt x="190" y="1931"/>
                  </a:lnTo>
                  <a:lnTo>
                    <a:pt x="218" y="1908"/>
                  </a:lnTo>
                  <a:lnTo>
                    <a:pt x="246" y="1882"/>
                  </a:lnTo>
                  <a:lnTo>
                    <a:pt x="277" y="1851"/>
                  </a:lnTo>
                  <a:lnTo>
                    <a:pt x="306" y="1817"/>
                  </a:lnTo>
                  <a:lnTo>
                    <a:pt x="337" y="1778"/>
                  </a:lnTo>
                  <a:lnTo>
                    <a:pt x="353" y="1758"/>
                  </a:lnTo>
                  <a:lnTo>
                    <a:pt x="367" y="1736"/>
                  </a:lnTo>
                  <a:lnTo>
                    <a:pt x="382" y="1713"/>
                  </a:lnTo>
                  <a:lnTo>
                    <a:pt x="397" y="1689"/>
                  </a:lnTo>
                  <a:lnTo>
                    <a:pt x="412" y="1665"/>
                  </a:lnTo>
                  <a:lnTo>
                    <a:pt x="426" y="1639"/>
                  </a:lnTo>
                  <a:lnTo>
                    <a:pt x="440" y="1612"/>
                  </a:lnTo>
                  <a:lnTo>
                    <a:pt x="454" y="1585"/>
                  </a:lnTo>
                  <a:lnTo>
                    <a:pt x="466" y="1556"/>
                  </a:lnTo>
                  <a:lnTo>
                    <a:pt x="479" y="1526"/>
                  </a:lnTo>
                  <a:lnTo>
                    <a:pt x="492" y="1496"/>
                  </a:lnTo>
                  <a:lnTo>
                    <a:pt x="502" y="1464"/>
                  </a:lnTo>
                  <a:lnTo>
                    <a:pt x="514" y="1431"/>
                  </a:lnTo>
                  <a:lnTo>
                    <a:pt x="524" y="1397"/>
                  </a:lnTo>
                  <a:lnTo>
                    <a:pt x="534" y="1362"/>
                  </a:lnTo>
                  <a:lnTo>
                    <a:pt x="542" y="1326"/>
                  </a:lnTo>
                  <a:lnTo>
                    <a:pt x="550" y="1289"/>
                  </a:lnTo>
                  <a:lnTo>
                    <a:pt x="557" y="1250"/>
                  </a:lnTo>
                  <a:lnTo>
                    <a:pt x="563" y="1211"/>
                  </a:lnTo>
                  <a:lnTo>
                    <a:pt x="568" y="1171"/>
                  </a:lnTo>
                  <a:lnTo>
                    <a:pt x="573" y="1130"/>
                  </a:lnTo>
                  <a:lnTo>
                    <a:pt x="576" y="1087"/>
                  </a:lnTo>
                  <a:lnTo>
                    <a:pt x="578" y="1044"/>
                  </a:lnTo>
                  <a:lnTo>
                    <a:pt x="579" y="1000"/>
                  </a:lnTo>
                  <a:lnTo>
                    <a:pt x="579" y="953"/>
                  </a:lnTo>
                  <a:lnTo>
                    <a:pt x="578" y="906"/>
                  </a:lnTo>
                  <a:lnTo>
                    <a:pt x="575" y="859"/>
                  </a:lnTo>
                  <a:lnTo>
                    <a:pt x="571" y="809"/>
                  </a:lnTo>
                  <a:lnTo>
                    <a:pt x="565" y="760"/>
                  </a:lnTo>
                  <a:lnTo>
                    <a:pt x="558" y="708"/>
                  </a:lnTo>
                  <a:lnTo>
                    <a:pt x="550" y="655"/>
                  </a:lnTo>
                  <a:lnTo>
                    <a:pt x="540" y="602"/>
                  </a:lnTo>
                  <a:lnTo>
                    <a:pt x="528" y="547"/>
                  </a:lnTo>
                  <a:lnTo>
                    <a:pt x="516" y="491"/>
                  </a:lnTo>
                  <a:lnTo>
                    <a:pt x="501" y="433"/>
                  </a:lnTo>
                  <a:lnTo>
                    <a:pt x="484" y="375"/>
                  </a:lnTo>
                  <a:lnTo>
                    <a:pt x="466" y="315"/>
                  </a:lnTo>
                  <a:lnTo>
                    <a:pt x="446" y="255"/>
                  </a:lnTo>
                  <a:lnTo>
                    <a:pt x="424" y="193"/>
                  </a:lnTo>
                  <a:lnTo>
                    <a:pt x="401" y="130"/>
                  </a:lnTo>
                  <a:lnTo>
                    <a:pt x="375" y="66"/>
                  </a:lnTo>
                  <a:lnTo>
                    <a:pt x="347" y="0"/>
                  </a:lnTo>
                  <a:lnTo>
                    <a:pt x="347" y="0"/>
                  </a:lnTo>
                  <a:lnTo>
                    <a:pt x="343" y="1"/>
                  </a:lnTo>
                  <a:lnTo>
                    <a:pt x="332" y="7"/>
                  </a:lnTo>
                  <a:lnTo>
                    <a:pt x="324" y="10"/>
                  </a:lnTo>
                  <a:lnTo>
                    <a:pt x="315" y="15"/>
                  </a:lnTo>
                  <a:lnTo>
                    <a:pt x="305" y="21"/>
                  </a:lnTo>
                  <a:lnTo>
                    <a:pt x="295" y="30"/>
                  </a:lnTo>
                  <a:lnTo>
                    <a:pt x="284" y="39"/>
                  </a:lnTo>
                  <a:lnTo>
                    <a:pt x="274" y="52"/>
                  </a:lnTo>
                  <a:lnTo>
                    <a:pt x="263" y="66"/>
                  </a:lnTo>
                  <a:lnTo>
                    <a:pt x="253" y="82"/>
                  </a:lnTo>
                  <a:lnTo>
                    <a:pt x="242" y="100"/>
                  </a:lnTo>
                  <a:lnTo>
                    <a:pt x="234" y="122"/>
                  </a:lnTo>
                  <a:lnTo>
                    <a:pt x="225" y="146"/>
                  </a:lnTo>
                  <a:lnTo>
                    <a:pt x="218" y="172"/>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195"/>
            <p:cNvSpPr>
              <a:spLocks/>
            </p:cNvSpPr>
            <p:nvPr/>
          </p:nvSpPr>
          <p:spPr bwMode="auto">
            <a:xfrm>
              <a:off x="6561138" y="1150938"/>
              <a:ext cx="919163" cy="3167063"/>
            </a:xfrm>
            <a:custGeom>
              <a:avLst/>
              <a:gdLst>
                <a:gd name="T0" fmla="*/ 224 w 579"/>
                <a:gd name="T1" fmla="*/ 185 h 1995"/>
                <a:gd name="T2" fmla="*/ 275 w 579"/>
                <a:gd name="T3" fmla="*/ 311 h 1995"/>
                <a:gd name="T4" fmla="*/ 318 w 579"/>
                <a:gd name="T5" fmla="*/ 441 h 1995"/>
                <a:gd name="T6" fmla="*/ 358 w 579"/>
                <a:gd name="T7" fmla="*/ 602 h 1995"/>
                <a:gd name="T8" fmla="*/ 388 w 579"/>
                <a:gd name="T9" fmla="*/ 785 h 1995"/>
                <a:gd name="T10" fmla="*/ 398 w 579"/>
                <a:gd name="T11" fmla="*/ 916 h 1995"/>
                <a:gd name="T12" fmla="*/ 398 w 579"/>
                <a:gd name="T13" fmla="*/ 1018 h 1995"/>
                <a:gd name="T14" fmla="*/ 390 w 579"/>
                <a:gd name="T15" fmla="*/ 1121 h 1995"/>
                <a:gd name="T16" fmla="*/ 375 w 579"/>
                <a:gd name="T17" fmla="*/ 1224 h 1995"/>
                <a:gd name="T18" fmla="*/ 349 w 579"/>
                <a:gd name="T19" fmla="*/ 1327 h 1995"/>
                <a:gd name="T20" fmla="*/ 313 w 579"/>
                <a:gd name="T21" fmla="*/ 1428 h 1995"/>
                <a:gd name="T22" fmla="*/ 265 w 579"/>
                <a:gd name="T23" fmla="*/ 1527 h 1995"/>
                <a:gd name="T24" fmla="*/ 203 w 579"/>
                <a:gd name="T25" fmla="*/ 1623 h 1995"/>
                <a:gd name="T26" fmla="*/ 128 w 579"/>
                <a:gd name="T27" fmla="*/ 1713 h 1995"/>
                <a:gd name="T28" fmla="*/ 38 w 579"/>
                <a:gd name="T29" fmla="*/ 1800 h 1995"/>
                <a:gd name="T30" fmla="*/ 3 w 579"/>
                <a:gd name="T31" fmla="*/ 1834 h 1995"/>
                <a:gd name="T32" fmla="*/ 0 w 579"/>
                <a:gd name="T33" fmla="*/ 1895 h 1995"/>
                <a:gd name="T34" fmla="*/ 8 w 579"/>
                <a:gd name="T35" fmla="*/ 1940 h 1995"/>
                <a:gd name="T36" fmla="*/ 21 w 579"/>
                <a:gd name="T37" fmla="*/ 1967 h 1995"/>
                <a:gd name="T38" fmla="*/ 37 w 579"/>
                <a:gd name="T39" fmla="*/ 1983 h 1995"/>
                <a:gd name="T40" fmla="*/ 58 w 579"/>
                <a:gd name="T41" fmla="*/ 1993 h 1995"/>
                <a:gd name="T42" fmla="*/ 76 w 579"/>
                <a:gd name="T43" fmla="*/ 1995 h 1995"/>
                <a:gd name="T44" fmla="*/ 102 w 579"/>
                <a:gd name="T45" fmla="*/ 1987 h 1995"/>
                <a:gd name="T46" fmla="*/ 165 w 579"/>
                <a:gd name="T47" fmla="*/ 1951 h 1995"/>
                <a:gd name="T48" fmla="*/ 246 w 579"/>
                <a:gd name="T49" fmla="*/ 1882 h 1995"/>
                <a:gd name="T50" fmla="*/ 337 w 579"/>
                <a:gd name="T51" fmla="*/ 1778 h 1995"/>
                <a:gd name="T52" fmla="*/ 382 w 579"/>
                <a:gd name="T53" fmla="*/ 1713 h 1995"/>
                <a:gd name="T54" fmla="*/ 426 w 579"/>
                <a:gd name="T55" fmla="*/ 1639 h 1995"/>
                <a:gd name="T56" fmla="*/ 466 w 579"/>
                <a:gd name="T57" fmla="*/ 1556 h 1995"/>
                <a:gd name="T58" fmla="*/ 502 w 579"/>
                <a:gd name="T59" fmla="*/ 1464 h 1995"/>
                <a:gd name="T60" fmla="*/ 534 w 579"/>
                <a:gd name="T61" fmla="*/ 1362 h 1995"/>
                <a:gd name="T62" fmla="*/ 557 w 579"/>
                <a:gd name="T63" fmla="*/ 1250 h 1995"/>
                <a:gd name="T64" fmla="*/ 573 w 579"/>
                <a:gd name="T65" fmla="*/ 1130 h 1995"/>
                <a:gd name="T66" fmla="*/ 579 w 579"/>
                <a:gd name="T67" fmla="*/ 1000 h 1995"/>
                <a:gd name="T68" fmla="*/ 575 w 579"/>
                <a:gd name="T69" fmla="*/ 859 h 1995"/>
                <a:gd name="T70" fmla="*/ 558 w 579"/>
                <a:gd name="T71" fmla="*/ 708 h 1995"/>
                <a:gd name="T72" fmla="*/ 528 w 579"/>
                <a:gd name="T73" fmla="*/ 547 h 1995"/>
                <a:gd name="T74" fmla="*/ 484 w 579"/>
                <a:gd name="T75" fmla="*/ 375 h 1995"/>
                <a:gd name="T76" fmla="*/ 424 w 579"/>
                <a:gd name="T77" fmla="*/ 193 h 1995"/>
                <a:gd name="T78" fmla="*/ 347 w 579"/>
                <a:gd name="T79" fmla="*/ 0 h 1995"/>
                <a:gd name="T80" fmla="*/ 332 w 579"/>
                <a:gd name="T81" fmla="*/ 7 h 1995"/>
                <a:gd name="T82" fmla="*/ 305 w 579"/>
                <a:gd name="T83" fmla="*/ 21 h 1995"/>
                <a:gd name="T84" fmla="*/ 274 w 579"/>
                <a:gd name="T85" fmla="*/ 52 h 1995"/>
                <a:gd name="T86" fmla="*/ 242 w 579"/>
                <a:gd name="T87" fmla="*/ 100 h 1995"/>
                <a:gd name="T88" fmla="*/ 218 w 579"/>
                <a:gd name="T89" fmla="*/ 17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9" h="1995">
                  <a:moveTo>
                    <a:pt x="218" y="172"/>
                  </a:moveTo>
                  <a:lnTo>
                    <a:pt x="218" y="172"/>
                  </a:lnTo>
                  <a:lnTo>
                    <a:pt x="224" y="185"/>
                  </a:lnTo>
                  <a:lnTo>
                    <a:pt x="240" y="219"/>
                  </a:lnTo>
                  <a:lnTo>
                    <a:pt x="262" y="275"/>
                  </a:lnTo>
                  <a:lnTo>
                    <a:pt x="275" y="311"/>
                  </a:lnTo>
                  <a:lnTo>
                    <a:pt x="288" y="350"/>
                  </a:lnTo>
                  <a:lnTo>
                    <a:pt x="303" y="393"/>
                  </a:lnTo>
                  <a:lnTo>
                    <a:pt x="318" y="441"/>
                  </a:lnTo>
                  <a:lnTo>
                    <a:pt x="332" y="491"/>
                  </a:lnTo>
                  <a:lnTo>
                    <a:pt x="345" y="545"/>
                  </a:lnTo>
                  <a:lnTo>
                    <a:pt x="358" y="602"/>
                  </a:lnTo>
                  <a:lnTo>
                    <a:pt x="369" y="661"/>
                  </a:lnTo>
                  <a:lnTo>
                    <a:pt x="380" y="722"/>
                  </a:lnTo>
                  <a:lnTo>
                    <a:pt x="388" y="785"/>
                  </a:lnTo>
                  <a:lnTo>
                    <a:pt x="395" y="850"/>
                  </a:lnTo>
                  <a:lnTo>
                    <a:pt x="397" y="883"/>
                  </a:lnTo>
                  <a:lnTo>
                    <a:pt x="398" y="916"/>
                  </a:lnTo>
                  <a:lnTo>
                    <a:pt x="399" y="949"/>
                  </a:lnTo>
                  <a:lnTo>
                    <a:pt x="399" y="984"/>
                  </a:lnTo>
                  <a:lnTo>
                    <a:pt x="398" y="1018"/>
                  </a:lnTo>
                  <a:lnTo>
                    <a:pt x="397" y="1051"/>
                  </a:lnTo>
                  <a:lnTo>
                    <a:pt x="394" y="1086"/>
                  </a:lnTo>
                  <a:lnTo>
                    <a:pt x="390" y="1121"/>
                  </a:lnTo>
                  <a:lnTo>
                    <a:pt x="386" y="1154"/>
                  </a:lnTo>
                  <a:lnTo>
                    <a:pt x="381" y="1189"/>
                  </a:lnTo>
                  <a:lnTo>
                    <a:pt x="375" y="1224"/>
                  </a:lnTo>
                  <a:lnTo>
                    <a:pt x="367" y="1259"/>
                  </a:lnTo>
                  <a:lnTo>
                    <a:pt x="359" y="1292"/>
                  </a:lnTo>
                  <a:lnTo>
                    <a:pt x="349" y="1327"/>
                  </a:lnTo>
                  <a:lnTo>
                    <a:pt x="339" y="1361"/>
                  </a:lnTo>
                  <a:lnTo>
                    <a:pt x="326" y="1394"/>
                  </a:lnTo>
                  <a:lnTo>
                    <a:pt x="313" y="1428"/>
                  </a:lnTo>
                  <a:lnTo>
                    <a:pt x="298" y="1462"/>
                  </a:lnTo>
                  <a:lnTo>
                    <a:pt x="282" y="1494"/>
                  </a:lnTo>
                  <a:lnTo>
                    <a:pt x="265" y="1527"/>
                  </a:lnTo>
                  <a:lnTo>
                    <a:pt x="246" y="1560"/>
                  </a:lnTo>
                  <a:lnTo>
                    <a:pt x="225" y="1591"/>
                  </a:lnTo>
                  <a:lnTo>
                    <a:pt x="203" y="1623"/>
                  </a:lnTo>
                  <a:lnTo>
                    <a:pt x="180" y="1653"/>
                  </a:lnTo>
                  <a:lnTo>
                    <a:pt x="155" y="1684"/>
                  </a:lnTo>
                  <a:lnTo>
                    <a:pt x="128" y="1713"/>
                  </a:lnTo>
                  <a:lnTo>
                    <a:pt x="100" y="1743"/>
                  </a:lnTo>
                  <a:lnTo>
                    <a:pt x="69" y="1771"/>
                  </a:lnTo>
                  <a:lnTo>
                    <a:pt x="38" y="1800"/>
                  </a:lnTo>
                  <a:lnTo>
                    <a:pt x="4" y="1827"/>
                  </a:lnTo>
                  <a:lnTo>
                    <a:pt x="4" y="1827"/>
                  </a:lnTo>
                  <a:lnTo>
                    <a:pt x="3" y="1834"/>
                  </a:lnTo>
                  <a:lnTo>
                    <a:pt x="1" y="1852"/>
                  </a:lnTo>
                  <a:lnTo>
                    <a:pt x="0" y="1879"/>
                  </a:lnTo>
                  <a:lnTo>
                    <a:pt x="0" y="1895"/>
                  </a:lnTo>
                  <a:lnTo>
                    <a:pt x="2" y="1909"/>
                  </a:lnTo>
                  <a:lnTo>
                    <a:pt x="4" y="1925"/>
                  </a:lnTo>
                  <a:lnTo>
                    <a:pt x="8" y="1940"/>
                  </a:lnTo>
                  <a:lnTo>
                    <a:pt x="13" y="1955"/>
                  </a:lnTo>
                  <a:lnTo>
                    <a:pt x="18" y="1961"/>
                  </a:lnTo>
                  <a:lnTo>
                    <a:pt x="21" y="1967"/>
                  </a:lnTo>
                  <a:lnTo>
                    <a:pt x="26" y="1972"/>
                  </a:lnTo>
                  <a:lnTo>
                    <a:pt x="31" y="1978"/>
                  </a:lnTo>
                  <a:lnTo>
                    <a:pt x="37" y="1983"/>
                  </a:lnTo>
                  <a:lnTo>
                    <a:pt x="43" y="1986"/>
                  </a:lnTo>
                  <a:lnTo>
                    <a:pt x="50" y="1989"/>
                  </a:lnTo>
                  <a:lnTo>
                    <a:pt x="58" y="1993"/>
                  </a:lnTo>
                  <a:lnTo>
                    <a:pt x="66" y="1994"/>
                  </a:lnTo>
                  <a:lnTo>
                    <a:pt x="76" y="1995"/>
                  </a:lnTo>
                  <a:lnTo>
                    <a:pt x="76" y="1995"/>
                  </a:lnTo>
                  <a:lnTo>
                    <a:pt x="81" y="1994"/>
                  </a:lnTo>
                  <a:lnTo>
                    <a:pt x="87" y="1993"/>
                  </a:lnTo>
                  <a:lnTo>
                    <a:pt x="102" y="1987"/>
                  </a:lnTo>
                  <a:lnTo>
                    <a:pt x="120" y="1979"/>
                  </a:lnTo>
                  <a:lnTo>
                    <a:pt x="141" y="1967"/>
                  </a:lnTo>
                  <a:lnTo>
                    <a:pt x="165" y="1951"/>
                  </a:lnTo>
                  <a:lnTo>
                    <a:pt x="190" y="1931"/>
                  </a:lnTo>
                  <a:lnTo>
                    <a:pt x="218" y="1908"/>
                  </a:lnTo>
                  <a:lnTo>
                    <a:pt x="246" y="1882"/>
                  </a:lnTo>
                  <a:lnTo>
                    <a:pt x="277" y="1851"/>
                  </a:lnTo>
                  <a:lnTo>
                    <a:pt x="306" y="1817"/>
                  </a:lnTo>
                  <a:lnTo>
                    <a:pt x="337" y="1778"/>
                  </a:lnTo>
                  <a:lnTo>
                    <a:pt x="353" y="1758"/>
                  </a:lnTo>
                  <a:lnTo>
                    <a:pt x="367" y="1736"/>
                  </a:lnTo>
                  <a:lnTo>
                    <a:pt x="382" y="1713"/>
                  </a:lnTo>
                  <a:lnTo>
                    <a:pt x="397" y="1689"/>
                  </a:lnTo>
                  <a:lnTo>
                    <a:pt x="412" y="1665"/>
                  </a:lnTo>
                  <a:lnTo>
                    <a:pt x="426" y="1639"/>
                  </a:lnTo>
                  <a:lnTo>
                    <a:pt x="440" y="1612"/>
                  </a:lnTo>
                  <a:lnTo>
                    <a:pt x="454" y="1585"/>
                  </a:lnTo>
                  <a:lnTo>
                    <a:pt x="466" y="1556"/>
                  </a:lnTo>
                  <a:lnTo>
                    <a:pt x="479" y="1526"/>
                  </a:lnTo>
                  <a:lnTo>
                    <a:pt x="492" y="1496"/>
                  </a:lnTo>
                  <a:lnTo>
                    <a:pt x="502" y="1464"/>
                  </a:lnTo>
                  <a:lnTo>
                    <a:pt x="514" y="1431"/>
                  </a:lnTo>
                  <a:lnTo>
                    <a:pt x="524" y="1397"/>
                  </a:lnTo>
                  <a:lnTo>
                    <a:pt x="534" y="1362"/>
                  </a:lnTo>
                  <a:lnTo>
                    <a:pt x="542" y="1326"/>
                  </a:lnTo>
                  <a:lnTo>
                    <a:pt x="550" y="1289"/>
                  </a:lnTo>
                  <a:lnTo>
                    <a:pt x="557" y="1250"/>
                  </a:lnTo>
                  <a:lnTo>
                    <a:pt x="563" y="1211"/>
                  </a:lnTo>
                  <a:lnTo>
                    <a:pt x="568" y="1171"/>
                  </a:lnTo>
                  <a:lnTo>
                    <a:pt x="573" y="1130"/>
                  </a:lnTo>
                  <a:lnTo>
                    <a:pt x="576" y="1087"/>
                  </a:lnTo>
                  <a:lnTo>
                    <a:pt x="578" y="1044"/>
                  </a:lnTo>
                  <a:lnTo>
                    <a:pt x="579" y="1000"/>
                  </a:lnTo>
                  <a:lnTo>
                    <a:pt x="579" y="953"/>
                  </a:lnTo>
                  <a:lnTo>
                    <a:pt x="578" y="906"/>
                  </a:lnTo>
                  <a:lnTo>
                    <a:pt x="575" y="859"/>
                  </a:lnTo>
                  <a:lnTo>
                    <a:pt x="571" y="809"/>
                  </a:lnTo>
                  <a:lnTo>
                    <a:pt x="565" y="760"/>
                  </a:lnTo>
                  <a:lnTo>
                    <a:pt x="558" y="708"/>
                  </a:lnTo>
                  <a:lnTo>
                    <a:pt x="550" y="655"/>
                  </a:lnTo>
                  <a:lnTo>
                    <a:pt x="540" y="602"/>
                  </a:lnTo>
                  <a:lnTo>
                    <a:pt x="528" y="547"/>
                  </a:lnTo>
                  <a:lnTo>
                    <a:pt x="516" y="491"/>
                  </a:lnTo>
                  <a:lnTo>
                    <a:pt x="501" y="433"/>
                  </a:lnTo>
                  <a:lnTo>
                    <a:pt x="484" y="375"/>
                  </a:lnTo>
                  <a:lnTo>
                    <a:pt x="466" y="315"/>
                  </a:lnTo>
                  <a:lnTo>
                    <a:pt x="446" y="255"/>
                  </a:lnTo>
                  <a:lnTo>
                    <a:pt x="424" y="193"/>
                  </a:lnTo>
                  <a:lnTo>
                    <a:pt x="401" y="130"/>
                  </a:lnTo>
                  <a:lnTo>
                    <a:pt x="375" y="66"/>
                  </a:lnTo>
                  <a:lnTo>
                    <a:pt x="347" y="0"/>
                  </a:lnTo>
                  <a:lnTo>
                    <a:pt x="347" y="0"/>
                  </a:lnTo>
                  <a:lnTo>
                    <a:pt x="343" y="1"/>
                  </a:lnTo>
                  <a:lnTo>
                    <a:pt x="332" y="7"/>
                  </a:lnTo>
                  <a:lnTo>
                    <a:pt x="324" y="10"/>
                  </a:lnTo>
                  <a:lnTo>
                    <a:pt x="315" y="15"/>
                  </a:lnTo>
                  <a:lnTo>
                    <a:pt x="305" y="21"/>
                  </a:lnTo>
                  <a:lnTo>
                    <a:pt x="295" y="30"/>
                  </a:lnTo>
                  <a:lnTo>
                    <a:pt x="284" y="39"/>
                  </a:lnTo>
                  <a:lnTo>
                    <a:pt x="274" y="52"/>
                  </a:lnTo>
                  <a:lnTo>
                    <a:pt x="263" y="66"/>
                  </a:lnTo>
                  <a:lnTo>
                    <a:pt x="253" y="82"/>
                  </a:lnTo>
                  <a:lnTo>
                    <a:pt x="242" y="100"/>
                  </a:lnTo>
                  <a:lnTo>
                    <a:pt x="234" y="122"/>
                  </a:lnTo>
                  <a:lnTo>
                    <a:pt x="225" y="146"/>
                  </a:lnTo>
                  <a:lnTo>
                    <a:pt x="218" y="1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196"/>
            <p:cNvSpPr>
              <a:spLocks/>
            </p:cNvSpPr>
            <p:nvPr/>
          </p:nvSpPr>
          <p:spPr bwMode="auto">
            <a:xfrm>
              <a:off x="6651626" y="720725"/>
              <a:ext cx="482600" cy="668338"/>
            </a:xfrm>
            <a:custGeom>
              <a:avLst/>
              <a:gdLst>
                <a:gd name="T0" fmla="*/ 287 w 304"/>
                <a:gd name="T1" fmla="*/ 290 h 421"/>
                <a:gd name="T2" fmla="*/ 272 w 304"/>
                <a:gd name="T3" fmla="*/ 344 h 421"/>
                <a:gd name="T4" fmla="*/ 253 w 304"/>
                <a:gd name="T5" fmla="*/ 379 h 421"/>
                <a:gd name="T6" fmla="*/ 226 w 304"/>
                <a:gd name="T7" fmla="*/ 404 h 421"/>
                <a:gd name="T8" fmla="*/ 200 w 304"/>
                <a:gd name="T9" fmla="*/ 414 h 421"/>
                <a:gd name="T10" fmla="*/ 158 w 304"/>
                <a:gd name="T11" fmla="*/ 421 h 421"/>
                <a:gd name="T12" fmla="*/ 123 w 304"/>
                <a:gd name="T13" fmla="*/ 419 h 421"/>
                <a:gd name="T14" fmla="*/ 94 w 304"/>
                <a:gd name="T15" fmla="*/ 408 h 421"/>
                <a:gd name="T16" fmla="*/ 72 w 304"/>
                <a:gd name="T17" fmla="*/ 393 h 421"/>
                <a:gd name="T18" fmla="*/ 55 w 304"/>
                <a:gd name="T19" fmla="*/ 373 h 421"/>
                <a:gd name="T20" fmla="*/ 36 w 304"/>
                <a:gd name="T21" fmla="*/ 324 h 421"/>
                <a:gd name="T22" fmla="*/ 33 w 304"/>
                <a:gd name="T23" fmla="*/ 277 h 421"/>
                <a:gd name="T24" fmla="*/ 38 w 304"/>
                <a:gd name="T25" fmla="*/ 252 h 421"/>
                <a:gd name="T26" fmla="*/ 40 w 304"/>
                <a:gd name="T27" fmla="*/ 229 h 421"/>
                <a:gd name="T28" fmla="*/ 29 w 304"/>
                <a:gd name="T29" fmla="*/ 185 h 421"/>
                <a:gd name="T30" fmla="*/ 4 w 304"/>
                <a:gd name="T31" fmla="*/ 110 h 421"/>
                <a:gd name="T32" fmla="*/ 0 w 304"/>
                <a:gd name="T33" fmla="*/ 79 h 421"/>
                <a:gd name="T34" fmla="*/ 5 w 304"/>
                <a:gd name="T35" fmla="*/ 71 h 421"/>
                <a:gd name="T36" fmla="*/ 18 w 304"/>
                <a:gd name="T37" fmla="*/ 69 h 421"/>
                <a:gd name="T38" fmla="*/ 28 w 304"/>
                <a:gd name="T39" fmla="*/ 72 h 421"/>
                <a:gd name="T40" fmla="*/ 53 w 304"/>
                <a:gd name="T41" fmla="*/ 92 h 421"/>
                <a:gd name="T42" fmla="*/ 71 w 304"/>
                <a:gd name="T43" fmla="*/ 123 h 421"/>
                <a:gd name="T44" fmla="*/ 88 w 304"/>
                <a:gd name="T45" fmla="*/ 174 h 421"/>
                <a:gd name="T46" fmla="*/ 92 w 304"/>
                <a:gd name="T47" fmla="*/ 166 h 421"/>
                <a:gd name="T48" fmla="*/ 99 w 304"/>
                <a:gd name="T49" fmla="*/ 59 h 421"/>
                <a:gd name="T50" fmla="*/ 107 w 304"/>
                <a:gd name="T51" fmla="*/ 16 h 421"/>
                <a:gd name="T52" fmla="*/ 118 w 304"/>
                <a:gd name="T53" fmla="*/ 1 h 421"/>
                <a:gd name="T54" fmla="*/ 129 w 304"/>
                <a:gd name="T55" fmla="*/ 1 h 421"/>
                <a:gd name="T56" fmla="*/ 143 w 304"/>
                <a:gd name="T57" fmla="*/ 12 h 421"/>
                <a:gd name="T58" fmla="*/ 160 w 304"/>
                <a:gd name="T59" fmla="*/ 40 h 421"/>
                <a:gd name="T60" fmla="*/ 173 w 304"/>
                <a:gd name="T61" fmla="*/ 87 h 421"/>
                <a:gd name="T62" fmla="*/ 177 w 304"/>
                <a:gd name="T63" fmla="*/ 136 h 421"/>
                <a:gd name="T64" fmla="*/ 169 w 304"/>
                <a:gd name="T65" fmla="*/ 209 h 421"/>
                <a:gd name="T66" fmla="*/ 178 w 304"/>
                <a:gd name="T67" fmla="*/ 212 h 421"/>
                <a:gd name="T68" fmla="*/ 196 w 304"/>
                <a:gd name="T69" fmla="*/ 212 h 421"/>
                <a:gd name="T70" fmla="*/ 209 w 304"/>
                <a:gd name="T71" fmla="*/ 201 h 421"/>
                <a:gd name="T72" fmla="*/ 220 w 304"/>
                <a:gd name="T73" fmla="*/ 171 h 421"/>
                <a:gd name="T74" fmla="*/ 223 w 304"/>
                <a:gd name="T75" fmla="*/ 140 h 421"/>
                <a:gd name="T76" fmla="*/ 230 w 304"/>
                <a:gd name="T77" fmla="*/ 55 h 421"/>
                <a:gd name="T78" fmla="*/ 239 w 304"/>
                <a:gd name="T79" fmla="*/ 32 h 421"/>
                <a:gd name="T80" fmla="*/ 250 w 304"/>
                <a:gd name="T81" fmla="*/ 22 h 421"/>
                <a:gd name="T82" fmla="*/ 268 w 304"/>
                <a:gd name="T83" fmla="*/ 22 h 421"/>
                <a:gd name="T84" fmla="*/ 280 w 304"/>
                <a:gd name="T85" fmla="*/ 27 h 421"/>
                <a:gd name="T86" fmla="*/ 292 w 304"/>
                <a:gd name="T87" fmla="*/ 48 h 421"/>
                <a:gd name="T88" fmla="*/ 301 w 304"/>
                <a:gd name="T89" fmla="*/ 85 h 421"/>
                <a:gd name="T90" fmla="*/ 304 w 304"/>
                <a:gd name="T91" fmla="*/ 137 h 421"/>
                <a:gd name="T92" fmla="*/ 301 w 304"/>
                <a:gd name="T93" fmla="*/ 200 h 421"/>
                <a:gd name="T94" fmla="*/ 290 w 304"/>
                <a:gd name="T95" fmla="*/ 27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421">
                  <a:moveTo>
                    <a:pt x="290" y="271"/>
                  </a:moveTo>
                  <a:lnTo>
                    <a:pt x="290" y="271"/>
                  </a:lnTo>
                  <a:lnTo>
                    <a:pt x="287" y="290"/>
                  </a:lnTo>
                  <a:lnTo>
                    <a:pt x="283" y="309"/>
                  </a:lnTo>
                  <a:lnTo>
                    <a:pt x="277" y="333"/>
                  </a:lnTo>
                  <a:lnTo>
                    <a:pt x="272" y="344"/>
                  </a:lnTo>
                  <a:lnTo>
                    <a:pt x="267" y="357"/>
                  </a:lnTo>
                  <a:lnTo>
                    <a:pt x="261" y="367"/>
                  </a:lnTo>
                  <a:lnTo>
                    <a:pt x="253" y="379"/>
                  </a:lnTo>
                  <a:lnTo>
                    <a:pt x="246" y="388"/>
                  </a:lnTo>
                  <a:lnTo>
                    <a:pt x="237" y="397"/>
                  </a:lnTo>
                  <a:lnTo>
                    <a:pt x="226" y="404"/>
                  </a:lnTo>
                  <a:lnTo>
                    <a:pt x="214" y="409"/>
                  </a:lnTo>
                  <a:lnTo>
                    <a:pt x="214" y="409"/>
                  </a:lnTo>
                  <a:lnTo>
                    <a:pt x="200" y="414"/>
                  </a:lnTo>
                  <a:lnTo>
                    <a:pt x="185" y="418"/>
                  </a:lnTo>
                  <a:lnTo>
                    <a:pt x="170" y="420"/>
                  </a:lnTo>
                  <a:lnTo>
                    <a:pt x="158" y="421"/>
                  </a:lnTo>
                  <a:lnTo>
                    <a:pt x="145" y="421"/>
                  </a:lnTo>
                  <a:lnTo>
                    <a:pt x="133" y="420"/>
                  </a:lnTo>
                  <a:lnTo>
                    <a:pt x="123" y="419"/>
                  </a:lnTo>
                  <a:lnTo>
                    <a:pt x="112" y="416"/>
                  </a:lnTo>
                  <a:lnTo>
                    <a:pt x="103" y="413"/>
                  </a:lnTo>
                  <a:lnTo>
                    <a:pt x="94" y="408"/>
                  </a:lnTo>
                  <a:lnTo>
                    <a:pt x="86" y="404"/>
                  </a:lnTo>
                  <a:lnTo>
                    <a:pt x="79" y="399"/>
                  </a:lnTo>
                  <a:lnTo>
                    <a:pt x="72" y="393"/>
                  </a:lnTo>
                  <a:lnTo>
                    <a:pt x="66" y="386"/>
                  </a:lnTo>
                  <a:lnTo>
                    <a:pt x="61" y="380"/>
                  </a:lnTo>
                  <a:lnTo>
                    <a:pt x="55" y="373"/>
                  </a:lnTo>
                  <a:lnTo>
                    <a:pt x="47" y="357"/>
                  </a:lnTo>
                  <a:lnTo>
                    <a:pt x="41" y="341"/>
                  </a:lnTo>
                  <a:lnTo>
                    <a:pt x="36" y="324"/>
                  </a:lnTo>
                  <a:lnTo>
                    <a:pt x="33" y="307"/>
                  </a:lnTo>
                  <a:lnTo>
                    <a:pt x="32" y="291"/>
                  </a:lnTo>
                  <a:lnTo>
                    <a:pt x="33" y="277"/>
                  </a:lnTo>
                  <a:lnTo>
                    <a:pt x="34" y="264"/>
                  </a:lnTo>
                  <a:lnTo>
                    <a:pt x="38" y="252"/>
                  </a:lnTo>
                  <a:lnTo>
                    <a:pt x="38" y="252"/>
                  </a:lnTo>
                  <a:lnTo>
                    <a:pt x="39" y="247"/>
                  </a:lnTo>
                  <a:lnTo>
                    <a:pt x="40" y="242"/>
                  </a:lnTo>
                  <a:lnTo>
                    <a:pt x="40" y="229"/>
                  </a:lnTo>
                  <a:lnTo>
                    <a:pt x="38" y="216"/>
                  </a:lnTo>
                  <a:lnTo>
                    <a:pt x="34" y="201"/>
                  </a:lnTo>
                  <a:lnTo>
                    <a:pt x="29" y="185"/>
                  </a:lnTo>
                  <a:lnTo>
                    <a:pt x="24" y="169"/>
                  </a:lnTo>
                  <a:lnTo>
                    <a:pt x="13" y="139"/>
                  </a:lnTo>
                  <a:lnTo>
                    <a:pt x="4" y="110"/>
                  </a:lnTo>
                  <a:lnTo>
                    <a:pt x="1" y="98"/>
                  </a:lnTo>
                  <a:lnTo>
                    <a:pt x="0" y="87"/>
                  </a:lnTo>
                  <a:lnTo>
                    <a:pt x="0" y="79"/>
                  </a:lnTo>
                  <a:lnTo>
                    <a:pt x="1" y="76"/>
                  </a:lnTo>
                  <a:lnTo>
                    <a:pt x="3" y="73"/>
                  </a:lnTo>
                  <a:lnTo>
                    <a:pt x="5" y="71"/>
                  </a:lnTo>
                  <a:lnTo>
                    <a:pt x="9" y="70"/>
                  </a:lnTo>
                  <a:lnTo>
                    <a:pt x="12" y="69"/>
                  </a:lnTo>
                  <a:lnTo>
                    <a:pt x="18" y="69"/>
                  </a:lnTo>
                  <a:lnTo>
                    <a:pt x="18" y="69"/>
                  </a:lnTo>
                  <a:lnTo>
                    <a:pt x="23" y="70"/>
                  </a:lnTo>
                  <a:lnTo>
                    <a:pt x="28" y="72"/>
                  </a:lnTo>
                  <a:lnTo>
                    <a:pt x="38" y="78"/>
                  </a:lnTo>
                  <a:lnTo>
                    <a:pt x="46" y="84"/>
                  </a:lnTo>
                  <a:lnTo>
                    <a:pt x="53" y="92"/>
                  </a:lnTo>
                  <a:lnTo>
                    <a:pt x="60" y="102"/>
                  </a:lnTo>
                  <a:lnTo>
                    <a:pt x="66" y="111"/>
                  </a:lnTo>
                  <a:lnTo>
                    <a:pt x="71" y="123"/>
                  </a:lnTo>
                  <a:lnTo>
                    <a:pt x="75" y="134"/>
                  </a:lnTo>
                  <a:lnTo>
                    <a:pt x="83" y="156"/>
                  </a:lnTo>
                  <a:lnTo>
                    <a:pt x="88" y="174"/>
                  </a:lnTo>
                  <a:lnTo>
                    <a:pt x="91" y="191"/>
                  </a:lnTo>
                  <a:lnTo>
                    <a:pt x="91" y="191"/>
                  </a:lnTo>
                  <a:lnTo>
                    <a:pt x="92" y="166"/>
                  </a:lnTo>
                  <a:lnTo>
                    <a:pt x="93" y="132"/>
                  </a:lnTo>
                  <a:lnTo>
                    <a:pt x="95" y="95"/>
                  </a:lnTo>
                  <a:lnTo>
                    <a:pt x="99" y="59"/>
                  </a:lnTo>
                  <a:lnTo>
                    <a:pt x="101" y="42"/>
                  </a:lnTo>
                  <a:lnTo>
                    <a:pt x="104" y="27"/>
                  </a:lnTo>
                  <a:lnTo>
                    <a:pt x="107" y="16"/>
                  </a:lnTo>
                  <a:lnTo>
                    <a:pt x="112" y="6"/>
                  </a:lnTo>
                  <a:lnTo>
                    <a:pt x="115" y="3"/>
                  </a:lnTo>
                  <a:lnTo>
                    <a:pt x="118" y="1"/>
                  </a:lnTo>
                  <a:lnTo>
                    <a:pt x="122" y="0"/>
                  </a:lnTo>
                  <a:lnTo>
                    <a:pt x="125" y="0"/>
                  </a:lnTo>
                  <a:lnTo>
                    <a:pt x="129" y="1"/>
                  </a:lnTo>
                  <a:lnTo>
                    <a:pt x="133" y="4"/>
                  </a:lnTo>
                  <a:lnTo>
                    <a:pt x="138" y="7"/>
                  </a:lnTo>
                  <a:lnTo>
                    <a:pt x="143" y="12"/>
                  </a:lnTo>
                  <a:lnTo>
                    <a:pt x="143" y="12"/>
                  </a:lnTo>
                  <a:lnTo>
                    <a:pt x="152" y="26"/>
                  </a:lnTo>
                  <a:lnTo>
                    <a:pt x="160" y="40"/>
                  </a:lnTo>
                  <a:lnTo>
                    <a:pt x="165" y="55"/>
                  </a:lnTo>
                  <a:lnTo>
                    <a:pt x="170" y="70"/>
                  </a:lnTo>
                  <a:lnTo>
                    <a:pt x="173" y="87"/>
                  </a:lnTo>
                  <a:lnTo>
                    <a:pt x="176" y="103"/>
                  </a:lnTo>
                  <a:lnTo>
                    <a:pt x="177" y="120"/>
                  </a:lnTo>
                  <a:lnTo>
                    <a:pt x="177" y="136"/>
                  </a:lnTo>
                  <a:lnTo>
                    <a:pt x="176" y="164"/>
                  </a:lnTo>
                  <a:lnTo>
                    <a:pt x="173" y="188"/>
                  </a:lnTo>
                  <a:lnTo>
                    <a:pt x="169" y="209"/>
                  </a:lnTo>
                  <a:lnTo>
                    <a:pt x="169" y="209"/>
                  </a:lnTo>
                  <a:lnTo>
                    <a:pt x="172" y="210"/>
                  </a:lnTo>
                  <a:lnTo>
                    <a:pt x="178" y="212"/>
                  </a:lnTo>
                  <a:lnTo>
                    <a:pt x="186" y="215"/>
                  </a:lnTo>
                  <a:lnTo>
                    <a:pt x="190" y="214"/>
                  </a:lnTo>
                  <a:lnTo>
                    <a:pt x="196" y="212"/>
                  </a:lnTo>
                  <a:lnTo>
                    <a:pt x="200" y="210"/>
                  </a:lnTo>
                  <a:lnTo>
                    <a:pt x="205" y="206"/>
                  </a:lnTo>
                  <a:lnTo>
                    <a:pt x="209" y="201"/>
                  </a:lnTo>
                  <a:lnTo>
                    <a:pt x="213" y="192"/>
                  </a:lnTo>
                  <a:lnTo>
                    <a:pt x="218" y="183"/>
                  </a:lnTo>
                  <a:lnTo>
                    <a:pt x="220" y="171"/>
                  </a:lnTo>
                  <a:lnTo>
                    <a:pt x="222" y="157"/>
                  </a:lnTo>
                  <a:lnTo>
                    <a:pt x="223" y="140"/>
                  </a:lnTo>
                  <a:lnTo>
                    <a:pt x="223" y="140"/>
                  </a:lnTo>
                  <a:lnTo>
                    <a:pt x="225" y="105"/>
                  </a:lnTo>
                  <a:lnTo>
                    <a:pt x="227" y="77"/>
                  </a:lnTo>
                  <a:lnTo>
                    <a:pt x="230" y="55"/>
                  </a:lnTo>
                  <a:lnTo>
                    <a:pt x="232" y="46"/>
                  </a:lnTo>
                  <a:lnTo>
                    <a:pt x="236" y="39"/>
                  </a:lnTo>
                  <a:lnTo>
                    <a:pt x="239" y="32"/>
                  </a:lnTo>
                  <a:lnTo>
                    <a:pt x="242" y="27"/>
                  </a:lnTo>
                  <a:lnTo>
                    <a:pt x="246" y="24"/>
                  </a:lnTo>
                  <a:lnTo>
                    <a:pt x="250" y="22"/>
                  </a:lnTo>
                  <a:lnTo>
                    <a:pt x="256" y="21"/>
                  </a:lnTo>
                  <a:lnTo>
                    <a:pt x="262" y="21"/>
                  </a:lnTo>
                  <a:lnTo>
                    <a:pt x="268" y="22"/>
                  </a:lnTo>
                  <a:lnTo>
                    <a:pt x="275" y="24"/>
                  </a:lnTo>
                  <a:lnTo>
                    <a:pt x="275" y="24"/>
                  </a:lnTo>
                  <a:lnTo>
                    <a:pt x="280" y="27"/>
                  </a:lnTo>
                  <a:lnTo>
                    <a:pt x="285" y="31"/>
                  </a:lnTo>
                  <a:lnTo>
                    <a:pt x="289" y="39"/>
                  </a:lnTo>
                  <a:lnTo>
                    <a:pt x="292" y="48"/>
                  </a:lnTo>
                  <a:lnTo>
                    <a:pt x="297" y="59"/>
                  </a:lnTo>
                  <a:lnTo>
                    <a:pt x="299" y="71"/>
                  </a:lnTo>
                  <a:lnTo>
                    <a:pt x="301" y="85"/>
                  </a:lnTo>
                  <a:lnTo>
                    <a:pt x="303" y="101"/>
                  </a:lnTo>
                  <a:lnTo>
                    <a:pt x="304" y="119"/>
                  </a:lnTo>
                  <a:lnTo>
                    <a:pt x="304" y="137"/>
                  </a:lnTo>
                  <a:lnTo>
                    <a:pt x="304" y="157"/>
                  </a:lnTo>
                  <a:lnTo>
                    <a:pt x="303" y="178"/>
                  </a:lnTo>
                  <a:lnTo>
                    <a:pt x="301" y="200"/>
                  </a:lnTo>
                  <a:lnTo>
                    <a:pt x="298" y="223"/>
                  </a:lnTo>
                  <a:lnTo>
                    <a:pt x="295" y="247"/>
                  </a:lnTo>
                  <a:lnTo>
                    <a:pt x="290" y="271"/>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197"/>
            <p:cNvSpPr>
              <a:spLocks/>
            </p:cNvSpPr>
            <p:nvPr/>
          </p:nvSpPr>
          <p:spPr bwMode="auto">
            <a:xfrm>
              <a:off x="6651626" y="720725"/>
              <a:ext cx="482600" cy="668338"/>
            </a:xfrm>
            <a:custGeom>
              <a:avLst/>
              <a:gdLst>
                <a:gd name="T0" fmla="*/ 287 w 304"/>
                <a:gd name="T1" fmla="*/ 290 h 421"/>
                <a:gd name="T2" fmla="*/ 272 w 304"/>
                <a:gd name="T3" fmla="*/ 344 h 421"/>
                <a:gd name="T4" fmla="*/ 253 w 304"/>
                <a:gd name="T5" fmla="*/ 379 h 421"/>
                <a:gd name="T6" fmla="*/ 226 w 304"/>
                <a:gd name="T7" fmla="*/ 404 h 421"/>
                <a:gd name="T8" fmla="*/ 200 w 304"/>
                <a:gd name="T9" fmla="*/ 414 h 421"/>
                <a:gd name="T10" fmla="*/ 158 w 304"/>
                <a:gd name="T11" fmla="*/ 421 h 421"/>
                <a:gd name="T12" fmla="*/ 123 w 304"/>
                <a:gd name="T13" fmla="*/ 419 h 421"/>
                <a:gd name="T14" fmla="*/ 94 w 304"/>
                <a:gd name="T15" fmla="*/ 408 h 421"/>
                <a:gd name="T16" fmla="*/ 72 w 304"/>
                <a:gd name="T17" fmla="*/ 393 h 421"/>
                <a:gd name="T18" fmla="*/ 55 w 304"/>
                <a:gd name="T19" fmla="*/ 373 h 421"/>
                <a:gd name="T20" fmla="*/ 36 w 304"/>
                <a:gd name="T21" fmla="*/ 324 h 421"/>
                <a:gd name="T22" fmla="*/ 33 w 304"/>
                <a:gd name="T23" fmla="*/ 277 h 421"/>
                <a:gd name="T24" fmla="*/ 38 w 304"/>
                <a:gd name="T25" fmla="*/ 252 h 421"/>
                <a:gd name="T26" fmla="*/ 40 w 304"/>
                <a:gd name="T27" fmla="*/ 229 h 421"/>
                <a:gd name="T28" fmla="*/ 29 w 304"/>
                <a:gd name="T29" fmla="*/ 185 h 421"/>
                <a:gd name="T30" fmla="*/ 4 w 304"/>
                <a:gd name="T31" fmla="*/ 110 h 421"/>
                <a:gd name="T32" fmla="*/ 0 w 304"/>
                <a:gd name="T33" fmla="*/ 79 h 421"/>
                <a:gd name="T34" fmla="*/ 5 w 304"/>
                <a:gd name="T35" fmla="*/ 71 h 421"/>
                <a:gd name="T36" fmla="*/ 18 w 304"/>
                <a:gd name="T37" fmla="*/ 69 h 421"/>
                <a:gd name="T38" fmla="*/ 28 w 304"/>
                <a:gd name="T39" fmla="*/ 72 h 421"/>
                <a:gd name="T40" fmla="*/ 53 w 304"/>
                <a:gd name="T41" fmla="*/ 92 h 421"/>
                <a:gd name="T42" fmla="*/ 71 w 304"/>
                <a:gd name="T43" fmla="*/ 123 h 421"/>
                <a:gd name="T44" fmla="*/ 88 w 304"/>
                <a:gd name="T45" fmla="*/ 174 h 421"/>
                <a:gd name="T46" fmla="*/ 92 w 304"/>
                <a:gd name="T47" fmla="*/ 166 h 421"/>
                <a:gd name="T48" fmla="*/ 99 w 304"/>
                <a:gd name="T49" fmla="*/ 59 h 421"/>
                <a:gd name="T50" fmla="*/ 107 w 304"/>
                <a:gd name="T51" fmla="*/ 16 h 421"/>
                <a:gd name="T52" fmla="*/ 118 w 304"/>
                <a:gd name="T53" fmla="*/ 1 h 421"/>
                <a:gd name="T54" fmla="*/ 129 w 304"/>
                <a:gd name="T55" fmla="*/ 1 h 421"/>
                <a:gd name="T56" fmla="*/ 143 w 304"/>
                <a:gd name="T57" fmla="*/ 12 h 421"/>
                <a:gd name="T58" fmla="*/ 160 w 304"/>
                <a:gd name="T59" fmla="*/ 40 h 421"/>
                <a:gd name="T60" fmla="*/ 173 w 304"/>
                <a:gd name="T61" fmla="*/ 87 h 421"/>
                <a:gd name="T62" fmla="*/ 177 w 304"/>
                <a:gd name="T63" fmla="*/ 136 h 421"/>
                <a:gd name="T64" fmla="*/ 169 w 304"/>
                <a:gd name="T65" fmla="*/ 209 h 421"/>
                <a:gd name="T66" fmla="*/ 178 w 304"/>
                <a:gd name="T67" fmla="*/ 212 h 421"/>
                <a:gd name="T68" fmla="*/ 196 w 304"/>
                <a:gd name="T69" fmla="*/ 212 h 421"/>
                <a:gd name="T70" fmla="*/ 209 w 304"/>
                <a:gd name="T71" fmla="*/ 201 h 421"/>
                <a:gd name="T72" fmla="*/ 220 w 304"/>
                <a:gd name="T73" fmla="*/ 171 h 421"/>
                <a:gd name="T74" fmla="*/ 223 w 304"/>
                <a:gd name="T75" fmla="*/ 140 h 421"/>
                <a:gd name="T76" fmla="*/ 230 w 304"/>
                <a:gd name="T77" fmla="*/ 55 h 421"/>
                <a:gd name="T78" fmla="*/ 239 w 304"/>
                <a:gd name="T79" fmla="*/ 32 h 421"/>
                <a:gd name="T80" fmla="*/ 250 w 304"/>
                <a:gd name="T81" fmla="*/ 22 h 421"/>
                <a:gd name="T82" fmla="*/ 268 w 304"/>
                <a:gd name="T83" fmla="*/ 22 h 421"/>
                <a:gd name="T84" fmla="*/ 280 w 304"/>
                <a:gd name="T85" fmla="*/ 27 h 421"/>
                <a:gd name="T86" fmla="*/ 292 w 304"/>
                <a:gd name="T87" fmla="*/ 48 h 421"/>
                <a:gd name="T88" fmla="*/ 301 w 304"/>
                <a:gd name="T89" fmla="*/ 85 h 421"/>
                <a:gd name="T90" fmla="*/ 304 w 304"/>
                <a:gd name="T91" fmla="*/ 137 h 421"/>
                <a:gd name="T92" fmla="*/ 301 w 304"/>
                <a:gd name="T93" fmla="*/ 200 h 421"/>
                <a:gd name="T94" fmla="*/ 290 w 304"/>
                <a:gd name="T95" fmla="*/ 27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4" h="421">
                  <a:moveTo>
                    <a:pt x="290" y="271"/>
                  </a:moveTo>
                  <a:lnTo>
                    <a:pt x="290" y="271"/>
                  </a:lnTo>
                  <a:lnTo>
                    <a:pt x="287" y="290"/>
                  </a:lnTo>
                  <a:lnTo>
                    <a:pt x="283" y="309"/>
                  </a:lnTo>
                  <a:lnTo>
                    <a:pt x="277" y="333"/>
                  </a:lnTo>
                  <a:lnTo>
                    <a:pt x="272" y="344"/>
                  </a:lnTo>
                  <a:lnTo>
                    <a:pt x="267" y="357"/>
                  </a:lnTo>
                  <a:lnTo>
                    <a:pt x="261" y="367"/>
                  </a:lnTo>
                  <a:lnTo>
                    <a:pt x="253" y="379"/>
                  </a:lnTo>
                  <a:lnTo>
                    <a:pt x="246" y="388"/>
                  </a:lnTo>
                  <a:lnTo>
                    <a:pt x="237" y="397"/>
                  </a:lnTo>
                  <a:lnTo>
                    <a:pt x="226" y="404"/>
                  </a:lnTo>
                  <a:lnTo>
                    <a:pt x="214" y="409"/>
                  </a:lnTo>
                  <a:lnTo>
                    <a:pt x="214" y="409"/>
                  </a:lnTo>
                  <a:lnTo>
                    <a:pt x="200" y="414"/>
                  </a:lnTo>
                  <a:lnTo>
                    <a:pt x="185" y="418"/>
                  </a:lnTo>
                  <a:lnTo>
                    <a:pt x="170" y="420"/>
                  </a:lnTo>
                  <a:lnTo>
                    <a:pt x="158" y="421"/>
                  </a:lnTo>
                  <a:lnTo>
                    <a:pt x="145" y="421"/>
                  </a:lnTo>
                  <a:lnTo>
                    <a:pt x="133" y="420"/>
                  </a:lnTo>
                  <a:lnTo>
                    <a:pt x="123" y="419"/>
                  </a:lnTo>
                  <a:lnTo>
                    <a:pt x="112" y="416"/>
                  </a:lnTo>
                  <a:lnTo>
                    <a:pt x="103" y="413"/>
                  </a:lnTo>
                  <a:lnTo>
                    <a:pt x="94" y="408"/>
                  </a:lnTo>
                  <a:lnTo>
                    <a:pt x="86" y="404"/>
                  </a:lnTo>
                  <a:lnTo>
                    <a:pt x="79" y="399"/>
                  </a:lnTo>
                  <a:lnTo>
                    <a:pt x="72" y="393"/>
                  </a:lnTo>
                  <a:lnTo>
                    <a:pt x="66" y="386"/>
                  </a:lnTo>
                  <a:lnTo>
                    <a:pt x="61" y="380"/>
                  </a:lnTo>
                  <a:lnTo>
                    <a:pt x="55" y="373"/>
                  </a:lnTo>
                  <a:lnTo>
                    <a:pt x="47" y="357"/>
                  </a:lnTo>
                  <a:lnTo>
                    <a:pt x="41" y="341"/>
                  </a:lnTo>
                  <a:lnTo>
                    <a:pt x="36" y="324"/>
                  </a:lnTo>
                  <a:lnTo>
                    <a:pt x="33" y="307"/>
                  </a:lnTo>
                  <a:lnTo>
                    <a:pt x="32" y="291"/>
                  </a:lnTo>
                  <a:lnTo>
                    <a:pt x="33" y="277"/>
                  </a:lnTo>
                  <a:lnTo>
                    <a:pt x="34" y="264"/>
                  </a:lnTo>
                  <a:lnTo>
                    <a:pt x="38" y="252"/>
                  </a:lnTo>
                  <a:lnTo>
                    <a:pt x="38" y="252"/>
                  </a:lnTo>
                  <a:lnTo>
                    <a:pt x="39" y="247"/>
                  </a:lnTo>
                  <a:lnTo>
                    <a:pt x="40" y="242"/>
                  </a:lnTo>
                  <a:lnTo>
                    <a:pt x="40" y="229"/>
                  </a:lnTo>
                  <a:lnTo>
                    <a:pt x="38" y="216"/>
                  </a:lnTo>
                  <a:lnTo>
                    <a:pt x="34" y="201"/>
                  </a:lnTo>
                  <a:lnTo>
                    <a:pt x="29" y="185"/>
                  </a:lnTo>
                  <a:lnTo>
                    <a:pt x="24" y="169"/>
                  </a:lnTo>
                  <a:lnTo>
                    <a:pt x="13" y="139"/>
                  </a:lnTo>
                  <a:lnTo>
                    <a:pt x="4" y="110"/>
                  </a:lnTo>
                  <a:lnTo>
                    <a:pt x="1" y="98"/>
                  </a:lnTo>
                  <a:lnTo>
                    <a:pt x="0" y="87"/>
                  </a:lnTo>
                  <a:lnTo>
                    <a:pt x="0" y="79"/>
                  </a:lnTo>
                  <a:lnTo>
                    <a:pt x="1" y="76"/>
                  </a:lnTo>
                  <a:lnTo>
                    <a:pt x="3" y="73"/>
                  </a:lnTo>
                  <a:lnTo>
                    <a:pt x="5" y="71"/>
                  </a:lnTo>
                  <a:lnTo>
                    <a:pt x="9" y="70"/>
                  </a:lnTo>
                  <a:lnTo>
                    <a:pt x="12" y="69"/>
                  </a:lnTo>
                  <a:lnTo>
                    <a:pt x="18" y="69"/>
                  </a:lnTo>
                  <a:lnTo>
                    <a:pt x="18" y="69"/>
                  </a:lnTo>
                  <a:lnTo>
                    <a:pt x="23" y="70"/>
                  </a:lnTo>
                  <a:lnTo>
                    <a:pt x="28" y="72"/>
                  </a:lnTo>
                  <a:lnTo>
                    <a:pt x="38" y="78"/>
                  </a:lnTo>
                  <a:lnTo>
                    <a:pt x="46" y="84"/>
                  </a:lnTo>
                  <a:lnTo>
                    <a:pt x="53" y="92"/>
                  </a:lnTo>
                  <a:lnTo>
                    <a:pt x="60" y="102"/>
                  </a:lnTo>
                  <a:lnTo>
                    <a:pt x="66" y="111"/>
                  </a:lnTo>
                  <a:lnTo>
                    <a:pt x="71" y="123"/>
                  </a:lnTo>
                  <a:lnTo>
                    <a:pt x="75" y="134"/>
                  </a:lnTo>
                  <a:lnTo>
                    <a:pt x="83" y="156"/>
                  </a:lnTo>
                  <a:lnTo>
                    <a:pt x="88" y="174"/>
                  </a:lnTo>
                  <a:lnTo>
                    <a:pt x="91" y="191"/>
                  </a:lnTo>
                  <a:lnTo>
                    <a:pt x="91" y="191"/>
                  </a:lnTo>
                  <a:lnTo>
                    <a:pt x="92" y="166"/>
                  </a:lnTo>
                  <a:lnTo>
                    <a:pt x="93" y="132"/>
                  </a:lnTo>
                  <a:lnTo>
                    <a:pt x="95" y="95"/>
                  </a:lnTo>
                  <a:lnTo>
                    <a:pt x="99" y="59"/>
                  </a:lnTo>
                  <a:lnTo>
                    <a:pt x="101" y="42"/>
                  </a:lnTo>
                  <a:lnTo>
                    <a:pt x="104" y="27"/>
                  </a:lnTo>
                  <a:lnTo>
                    <a:pt x="107" y="16"/>
                  </a:lnTo>
                  <a:lnTo>
                    <a:pt x="112" y="6"/>
                  </a:lnTo>
                  <a:lnTo>
                    <a:pt x="115" y="3"/>
                  </a:lnTo>
                  <a:lnTo>
                    <a:pt x="118" y="1"/>
                  </a:lnTo>
                  <a:lnTo>
                    <a:pt x="122" y="0"/>
                  </a:lnTo>
                  <a:lnTo>
                    <a:pt x="125" y="0"/>
                  </a:lnTo>
                  <a:lnTo>
                    <a:pt x="129" y="1"/>
                  </a:lnTo>
                  <a:lnTo>
                    <a:pt x="133" y="4"/>
                  </a:lnTo>
                  <a:lnTo>
                    <a:pt x="138" y="7"/>
                  </a:lnTo>
                  <a:lnTo>
                    <a:pt x="143" y="12"/>
                  </a:lnTo>
                  <a:lnTo>
                    <a:pt x="143" y="12"/>
                  </a:lnTo>
                  <a:lnTo>
                    <a:pt x="152" y="26"/>
                  </a:lnTo>
                  <a:lnTo>
                    <a:pt x="160" y="40"/>
                  </a:lnTo>
                  <a:lnTo>
                    <a:pt x="165" y="55"/>
                  </a:lnTo>
                  <a:lnTo>
                    <a:pt x="170" y="70"/>
                  </a:lnTo>
                  <a:lnTo>
                    <a:pt x="173" y="87"/>
                  </a:lnTo>
                  <a:lnTo>
                    <a:pt x="176" y="103"/>
                  </a:lnTo>
                  <a:lnTo>
                    <a:pt x="177" y="120"/>
                  </a:lnTo>
                  <a:lnTo>
                    <a:pt x="177" y="136"/>
                  </a:lnTo>
                  <a:lnTo>
                    <a:pt x="176" y="164"/>
                  </a:lnTo>
                  <a:lnTo>
                    <a:pt x="173" y="188"/>
                  </a:lnTo>
                  <a:lnTo>
                    <a:pt x="169" y="209"/>
                  </a:lnTo>
                  <a:lnTo>
                    <a:pt x="169" y="209"/>
                  </a:lnTo>
                  <a:lnTo>
                    <a:pt x="172" y="210"/>
                  </a:lnTo>
                  <a:lnTo>
                    <a:pt x="178" y="212"/>
                  </a:lnTo>
                  <a:lnTo>
                    <a:pt x="186" y="215"/>
                  </a:lnTo>
                  <a:lnTo>
                    <a:pt x="190" y="214"/>
                  </a:lnTo>
                  <a:lnTo>
                    <a:pt x="196" y="212"/>
                  </a:lnTo>
                  <a:lnTo>
                    <a:pt x="200" y="210"/>
                  </a:lnTo>
                  <a:lnTo>
                    <a:pt x="205" y="206"/>
                  </a:lnTo>
                  <a:lnTo>
                    <a:pt x="209" y="201"/>
                  </a:lnTo>
                  <a:lnTo>
                    <a:pt x="213" y="192"/>
                  </a:lnTo>
                  <a:lnTo>
                    <a:pt x="218" y="183"/>
                  </a:lnTo>
                  <a:lnTo>
                    <a:pt x="220" y="171"/>
                  </a:lnTo>
                  <a:lnTo>
                    <a:pt x="222" y="157"/>
                  </a:lnTo>
                  <a:lnTo>
                    <a:pt x="223" y="140"/>
                  </a:lnTo>
                  <a:lnTo>
                    <a:pt x="223" y="140"/>
                  </a:lnTo>
                  <a:lnTo>
                    <a:pt x="225" y="105"/>
                  </a:lnTo>
                  <a:lnTo>
                    <a:pt x="227" y="77"/>
                  </a:lnTo>
                  <a:lnTo>
                    <a:pt x="230" y="55"/>
                  </a:lnTo>
                  <a:lnTo>
                    <a:pt x="232" y="46"/>
                  </a:lnTo>
                  <a:lnTo>
                    <a:pt x="236" y="39"/>
                  </a:lnTo>
                  <a:lnTo>
                    <a:pt x="239" y="32"/>
                  </a:lnTo>
                  <a:lnTo>
                    <a:pt x="242" y="27"/>
                  </a:lnTo>
                  <a:lnTo>
                    <a:pt x="246" y="24"/>
                  </a:lnTo>
                  <a:lnTo>
                    <a:pt x="250" y="22"/>
                  </a:lnTo>
                  <a:lnTo>
                    <a:pt x="256" y="21"/>
                  </a:lnTo>
                  <a:lnTo>
                    <a:pt x="262" y="21"/>
                  </a:lnTo>
                  <a:lnTo>
                    <a:pt x="268" y="22"/>
                  </a:lnTo>
                  <a:lnTo>
                    <a:pt x="275" y="24"/>
                  </a:lnTo>
                  <a:lnTo>
                    <a:pt x="275" y="24"/>
                  </a:lnTo>
                  <a:lnTo>
                    <a:pt x="280" y="27"/>
                  </a:lnTo>
                  <a:lnTo>
                    <a:pt x="285" y="31"/>
                  </a:lnTo>
                  <a:lnTo>
                    <a:pt x="289" y="39"/>
                  </a:lnTo>
                  <a:lnTo>
                    <a:pt x="292" y="48"/>
                  </a:lnTo>
                  <a:lnTo>
                    <a:pt x="297" y="59"/>
                  </a:lnTo>
                  <a:lnTo>
                    <a:pt x="299" y="71"/>
                  </a:lnTo>
                  <a:lnTo>
                    <a:pt x="301" y="85"/>
                  </a:lnTo>
                  <a:lnTo>
                    <a:pt x="303" y="101"/>
                  </a:lnTo>
                  <a:lnTo>
                    <a:pt x="304" y="119"/>
                  </a:lnTo>
                  <a:lnTo>
                    <a:pt x="304" y="137"/>
                  </a:lnTo>
                  <a:lnTo>
                    <a:pt x="304" y="157"/>
                  </a:lnTo>
                  <a:lnTo>
                    <a:pt x="303" y="178"/>
                  </a:lnTo>
                  <a:lnTo>
                    <a:pt x="301" y="200"/>
                  </a:lnTo>
                  <a:lnTo>
                    <a:pt x="298" y="223"/>
                  </a:lnTo>
                  <a:lnTo>
                    <a:pt x="295" y="247"/>
                  </a:lnTo>
                  <a:lnTo>
                    <a:pt x="290" y="27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198"/>
            <p:cNvSpPr>
              <a:spLocks/>
            </p:cNvSpPr>
            <p:nvPr/>
          </p:nvSpPr>
          <p:spPr bwMode="auto">
            <a:xfrm>
              <a:off x="6743701" y="1395413"/>
              <a:ext cx="146050" cy="192088"/>
            </a:xfrm>
            <a:custGeom>
              <a:avLst/>
              <a:gdLst>
                <a:gd name="T0" fmla="*/ 0 w 92"/>
                <a:gd name="T1" fmla="*/ 57 h 121"/>
                <a:gd name="T2" fmla="*/ 0 w 92"/>
                <a:gd name="T3" fmla="*/ 57 h 121"/>
                <a:gd name="T4" fmla="*/ 9 w 92"/>
                <a:gd name="T5" fmla="*/ 69 h 121"/>
                <a:gd name="T6" fmla="*/ 20 w 92"/>
                <a:gd name="T7" fmla="*/ 79 h 121"/>
                <a:gd name="T8" fmla="*/ 33 w 92"/>
                <a:gd name="T9" fmla="*/ 93 h 121"/>
                <a:gd name="T10" fmla="*/ 48 w 92"/>
                <a:gd name="T11" fmla="*/ 104 h 121"/>
                <a:gd name="T12" fmla="*/ 62 w 92"/>
                <a:gd name="T13" fmla="*/ 115 h 121"/>
                <a:gd name="T14" fmla="*/ 69 w 92"/>
                <a:gd name="T15" fmla="*/ 118 h 121"/>
                <a:gd name="T16" fmla="*/ 75 w 92"/>
                <a:gd name="T17" fmla="*/ 121 h 121"/>
                <a:gd name="T18" fmla="*/ 81 w 92"/>
                <a:gd name="T19" fmla="*/ 121 h 121"/>
                <a:gd name="T20" fmla="*/ 86 w 92"/>
                <a:gd name="T21" fmla="*/ 120 h 121"/>
                <a:gd name="T22" fmla="*/ 86 w 92"/>
                <a:gd name="T23" fmla="*/ 120 h 121"/>
                <a:gd name="T24" fmla="*/ 88 w 92"/>
                <a:gd name="T25" fmla="*/ 119 h 121"/>
                <a:gd name="T26" fmla="*/ 90 w 92"/>
                <a:gd name="T27" fmla="*/ 118 h 121"/>
                <a:gd name="T28" fmla="*/ 92 w 92"/>
                <a:gd name="T29" fmla="*/ 113 h 121"/>
                <a:gd name="T30" fmla="*/ 92 w 92"/>
                <a:gd name="T31" fmla="*/ 105 h 121"/>
                <a:gd name="T32" fmla="*/ 91 w 92"/>
                <a:gd name="T33" fmla="*/ 98 h 121"/>
                <a:gd name="T34" fmla="*/ 90 w 92"/>
                <a:gd name="T35" fmla="*/ 89 h 121"/>
                <a:gd name="T36" fmla="*/ 87 w 92"/>
                <a:gd name="T37" fmla="*/ 78 h 121"/>
                <a:gd name="T38" fmla="*/ 81 w 92"/>
                <a:gd name="T39" fmla="*/ 57 h 121"/>
                <a:gd name="T40" fmla="*/ 72 w 92"/>
                <a:gd name="T41" fmla="*/ 36 h 121"/>
                <a:gd name="T42" fmla="*/ 64 w 92"/>
                <a:gd name="T43" fmla="*/ 17 h 121"/>
                <a:gd name="T44" fmla="*/ 55 w 92"/>
                <a:gd name="T45" fmla="*/ 0 h 121"/>
                <a:gd name="T46" fmla="*/ 0 w 92"/>
                <a:gd name="T47" fmla="*/ 5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21">
                  <a:moveTo>
                    <a:pt x="0" y="57"/>
                  </a:moveTo>
                  <a:lnTo>
                    <a:pt x="0" y="57"/>
                  </a:lnTo>
                  <a:lnTo>
                    <a:pt x="9" y="69"/>
                  </a:lnTo>
                  <a:lnTo>
                    <a:pt x="20" y="79"/>
                  </a:lnTo>
                  <a:lnTo>
                    <a:pt x="33" y="93"/>
                  </a:lnTo>
                  <a:lnTo>
                    <a:pt x="48" y="104"/>
                  </a:lnTo>
                  <a:lnTo>
                    <a:pt x="62" y="115"/>
                  </a:lnTo>
                  <a:lnTo>
                    <a:pt x="69" y="118"/>
                  </a:lnTo>
                  <a:lnTo>
                    <a:pt x="75" y="121"/>
                  </a:lnTo>
                  <a:lnTo>
                    <a:pt x="81" y="121"/>
                  </a:lnTo>
                  <a:lnTo>
                    <a:pt x="86" y="120"/>
                  </a:lnTo>
                  <a:lnTo>
                    <a:pt x="86" y="120"/>
                  </a:lnTo>
                  <a:lnTo>
                    <a:pt x="88" y="119"/>
                  </a:lnTo>
                  <a:lnTo>
                    <a:pt x="90" y="118"/>
                  </a:lnTo>
                  <a:lnTo>
                    <a:pt x="92" y="113"/>
                  </a:lnTo>
                  <a:lnTo>
                    <a:pt x="92" y="105"/>
                  </a:lnTo>
                  <a:lnTo>
                    <a:pt x="91" y="98"/>
                  </a:lnTo>
                  <a:lnTo>
                    <a:pt x="90" y="89"/>
                  </a:lnTo>
                  <a:lnTo>
                    <a:pt x="87" y="78"/>
                  </a:lnTo>
                  <a:lnTo>
                    <a:pt x="81" y="57"/>
                  </a:lnTo>
                  <a:lnTo>
                    <a:pt x="72" y="36"/>
                  </a:lnTo>
                  <a:lnTo>
                    <a:pt x="64" y="17"/>
                  </a:lnTo>
                  <a:lnTo>
                    <a:pt x="55" y="0"/>
                  </a:lnTo>
                  <a:lnTo>
                    <a:pt x="0" y="57"/>
                  </a:lnTo>
                  <a:close/>
                </a:path>
              </a:pathLst>
            </a:custGeom>
            <a:solidFill>
              <a:srgbClr val="85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199"/>
            <p:cNvSpPr>
              <a:spLocks/>
            </p:cNvSpPr>
            <p:nvPr/>
          </p:nvSpPr>
          <p:spPr bwMode="auto">
            <a:xfrm>
              <a:off x="5291138" y="346075"/>
              <a:ext cx="1779588" cy="1522413"/>
            </a:xfrm>
            <a:custGeom>
              <a:avLst/>
              <a:gdLst>
                <a:gd name="T0" fmla="*/ 38 w 1121"/>
                <a:gd name="T1" fmla="*/ 717 h 959"/>
                <a:gd name="T2" fmla="*/ 74 w 1121"/>
                <a:gd name="T3" fmla="*/ 777 h 959"/>
                <a:gd name="T4" fmla="*/ 121 w 1121"/>
                <a:gd name="T5" fmla="*/ 830 h 959"/>
                <a:gd name="T6" fmla="*/ 175 w 1121"/>
                <a:gd name="T7" fmla="*/ 873 h 959"/>
                <a:gd name="T8" fmla="*/ 238 w 1121"/>
                <a:gd name="T9" fmla="*/ 909 h 959"/>
                <a:gd name="T10" fmla="*/ 307 w 1121"/>
                <a:gd name="T11" fmla="*/ 935 h 959"/>
                <a:gd name="T12" fmla="*/ 382 w 1121"/>
                <a:gd name="T13" fmla="*/ 952 h 959"/>
                <a:gd name="T14" fmla="*/ 460 w 1121"/>
                <a:gd name="T15" fmla="*/ 958 h 959"/>
                <a:gd name="T16" fmla="*/ 541 w 1121"/>
                <a:gd name="T17" fmla="*/ 956 h 959"/>
                <a:gd name="T18" fmla="*/ 624 w 1121"/>
                <a:gd name="T19" fmla="*/ 942 h 959"/>
                <a:gd name="T20" fmla="*/ 707 w 1121"/>
                <a:gd name="T21" fmla="*/ 918 h 959"/>
                <a:gd name="T22" fmla="*/ 762 w 1121"/>
                <a:gd name="T23" fmla="*/ 896 h 959"/>
                <a:gd name="T24" fmla="*/ 838 w 1121"/>
                <a:gd name="T25" fmla="*/ 855 h 959"/>
                <a:gd name="T26" fmla="*/ 907 w 1121"/>
                <a:gd name="T27" fmla="*/ 806 h 959"/>
                <a:gd name="T28" fmla="*/ 967 w 1121"/>
                <a:gd name="T29" fmla="*/ 753 h 959"/>
                <a:gd name="T30" fmla="*/ 1018 w 1121"/>
                <a:gd name="T31" fmla="*/ 693 h 959"/>
                <a:gd name="T32" fmla="*/ 1060 w 1121"/>
                <a:gd name="T33" fmla="*/ 630 h 959"/>
                <a:gd name="T34" fmla="*/ 1091 w 1121"/>
                <a:gd name="T35" fmla="*/ 562 h 959"/>
                <a:gd name="T36" fmla="*/ 1111 w 1121"/>
                <a:gd name="T37" fmla="*/ 494 h 959"/>
                <a:gd name="T38" fmla="*/ 1120 w 1121"/>
                <a:gd name="T39" fmla="*/ 423 h 959"/>
                <a:gd name="T40" fmla="*/ 1117 w 1121"/>
                <a:gd name="T41" fmla="*/ 354 h 959"/>
                <a:gd name="T42" fmla="*/ 1101 w 1121"/>
                <a:gd name="T43" fmla="*/ 285 h 959"/>
                <a:gd name="T44" fmla="*/ 1083 w 1121"/>
                <a:gd name="T45" fmla="*/ 241 h 959"/>
                <a:gd name="T46" fmla="*/ 1047 w 1121"/>
                <a:gd name="T47" fmla="*/ 181 h 959"/>
                <a:gd name="T48" fmla="*/ 1001 w 1121"/>
                <a:gd name="T49" fmla="*/ 129 h 959"/>
                <a:gd name="T50" fmla="*/ 946 w 1121"/>
                <a:gd name="T51" fmla="*/ 85 h 959"/>
                <a:gd name="T52" fmla="*/ 883 w 1121"/>
                <a:gd name="T53" fmla="*/ 50 h 959"/>
                <a:gd name="T54" fmla="*/ 815 w 1121"/>
                <a:gd name="T55" fmla="*/ 24 h 959"/>
                <a:gd name="T56" fmla="*/ 740 w 1121"/>
                <a:gd name="T57" fmla="*/ 7 h 959"/>
                <a:gd name="T58" fmla="*/ 662 w 1121"/>
                <a:gd name="T59" fmla="*/ 0 h 959"/>
                <a:gd name="T60" fmla="*/ 581 w 1121"/>
                <a:gd name="T61" fmla="*/ 3 h 959"/>
                <a:gd name="T62" fmla="*/ 498 w 1121"/>
                <a:gd name="T63" fmla="*/ 17 h 959"/>
                <a:gd name="T64" fmla="*/ 414 w 1121"/>
                <a:gd name="T65" fmla="*/ 41 h 959"/>
                <a:gd name="T66" fmla="*/ 360 w 1121"/>
                <a:gd name="T67" fmla="*/ 63 h 959"/>
                <a:gd name="T68" fmla="*/ 283 w 1121"/>
                <a:gd name="T69" fmla="*/ 103 h 959"/>
                <a:gd name="T70" fmla="*/ 214 w 1121"/>
                <a:gd name="T71" fmla="*/ 152 h 959"/>
                <a:gd name="T72" fmla="*/ 154 w 1121"/>
                <a:gd name="T73" fmla="*/ 206 h 959"/>
                <a:gd name="T74" fmla="*/ 103 w 1121"/>
                <a:gd name="T75" fmla="*/ 265 h 959"/>
                <a:gd name="T76" fmla="*/ 62 w 1121"/>
                <a:gd name="T77" fmla="*/ 330 h 959"/>
                <a:gd name="T78" fmla="*/ 30 w 1121"/>
                <a:gd name="T79" fmla="*/ 396 h 959"/>
                <a:gd name="T80" fmla="*/ 10 w 1121"/>
                <a:gd name="T81" fmla="*/ 465 h 959"/>
                <a:gd name="T82" fmla="*/ 0 w 1121"/>
                <a:gd name="T83" fmla="*/ 535 h 959"/>
                <a:gd name="T84" fmla="*/ 4 w 1121"/>
                <a:gd name="T85" fmla="*/ 604 h 959"/>
                <a:gd name="T86" fmla="*/ 20 w 1121"/>
                <a:gd name="T87" fmla="*/ 673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1" h="959">
                  <a:moveTo>
                    <a:pt x="28" y="695"/>
                  </a:moveTo>
                  <a:lnTo>
                    <a:pt x="28" y="695"/>
                  </a:lnTo>
                  <a:lnTo>
                    <a:pt x="38" y="717"/>
                  </a:lnTo>
                  <a:lnTo>
                    <a:pt x="49" y="738"/>
                  </a:lnTo>
                  <a:lnTo>
                    <a:pt x="60" y="758"/>
                  </a:lnTo>
                  <a:lnTo>
                    <a:pt x="74" y="777"/>
                  </a:lnTo>
                  <a:lnTo>
                    <a:pt x="89" y="796"/>
                  </a:lnTo>
                  <a:lnTo>
                    <a:pt x="104" y="813"/>
                  </a:lnTo>
                  <a:lnTo>
                    <a:pt x="121" y="830"/>
                  </a:lnTo>
                  <a:lnTo>
                    <a:pt x="137" y="844"/>
                  </a:lnTo>
                  <a:lnTo>
                    <a:pt x="156" y="859"/>
                  </a:lnTo>
                  <a:lnTo>
                    <a:pt x="175" y="873"/>
                  </a:lnTo>
                  <a:lnTo>
                    <a:pt x="195" y="885"/>
                  </a:lnTo>
                  <a:lnTo>
                    <a:pt x="216" y="898"/>
                  </a:lnTo>
                  <a:lnTo>
                    <a:pt x="238" y="909"/>
                  </a:lnTo>
                  <a:lnTo>
                    <a:pt x="261" y="918"/>
                  </a:lnTo>
                  <a:lnTo>
                    <a:pt x="284" y="926"/>
                  </a:lnTo>
                  <a:lnTo>
                    <a:pt x="307" y="935"/>
                  </a:lnTo>
                  <a:lnTo>
                    <a:pt x="331" y="941"/>
                  </a:lnTo>
                  <a:lnTo>
                    <a:pt x="356" y="946"/>
                  </a:lnTo>
                  <a:lnTo>
                    <a:pt x="382" y="952"/>
                  </a:lnTo>
                  <a:lnTo>
                    <a:pt x="407" y="955"/>
                  </a:lnTo>
                  <a:lnTo>
                    <a:pt x="433" y="957"/>
                  </a:lnTo>
                  <a:lnTo>
                    <a:pt x="460" y="958"/>
                  </a:lnTo>
                  <a:lnTo>
                    <a:pt x="486" y="959"/>
                  </a:lnTo>
                  <a:lnTo>
                    <a:pt x="513" y="958"/>
                  </a:lnTo>
                  <a:lnTo>
                    <a:pt x="541" y="956"/>
                  </a:lnTo>
                  <a:lnTo>
                    <a:pt x="568" y="952"/>
                  </a:lnTo>
                  <a:lnTo>
                    <a:pt x="595" y="948"/>
                  </a:lnTo>
                  <a:lnTo>
                    <a:pt x="624" y="942"/>
                  </a:lnTo>
                  <a:lnTo>
                    <a:pt x="651" y="935"/>
                  </a:lnTo>
                  <a:lnTo>
                    <a:pt x="679" y="928"/>
                  </a:lnTo>
                  <a:lnTo>
                    <a:pt x="707" y="918"/>
                  </a:lnTo>
                  <a:lnTo>
                    <a:pt x="734" y="908"/>
                  </a:lnTo>
                  <a:lnTo>
                    <a:pt x="734" y="908"/>
                  </a:lnTo>
                  <a:lnTo>
                    <a:pt x="762" y="896"/>
                  </a:lnTo>
                  <a:lnTo>
                    <a:pt x="788" y="883"/>
                  </a:lnTo>
                  <a:lnTo>
                    <a:pt x="813" y="870"/>
                  </a:lnTo>
                  <a:lnTo>
                    <a:pt x="838" y="855"/>
                  </a:lnTo>
                  <a:lnTo>
                    <a:pt x="862" y="840"/>
                  </a:lnTo>
                  <a:lnTo>
                    <a:pt x="885" y="823"/>
                  </a:lnTo>
                  <a:lnTo>
                    <a:pt x="907" y="806"/>
                  </a:lnTo>
                  <a:lnTo>
                    <a:pt x="928" y="790"/>
                  </a:lnTo>
                  <a:lnTo>
                    <a:pt x="948" y="772"/>
                  </a:lnTo>
                  <a:lnTo>
                    <a:pt x="967" y="753"/>
                  </a:lnTo>
                  <a:lnTo>
                    <a:pt x="985" y="733"/>
                  </a:lnTo>
                  <a:lnTo>
                    <a:pt x="1002" y="714"/>
                  </a:lnTo>
                  <a:lnTo>
                    <a:pt x="1018" y="693"/>
                  </a:lnTo>
                  <a:lnTo>
                    <a:pt x="1034" y="672"/>
                  </a:lnTo>
                  <a:lnTo>
                    <a:pt x="1047" y="651"/>
                  </a:lnTo>
                  <a:lnTo>
                    <a:pt x="1060" y="630"/>
                  </a:lnTo>
                  <a:lnTo>
                    <a:pt x="1071" y="607"/>
                  </a:lnTo>
                  <a:lnTo>
                    <a:pt x="1082" y="584"/>
                  </a:lnTo>
                  <a:lnTo>
                    <a:pt x="1091" y="562"/>
                  </a:lnTo>
                  <a:lnTo>
                    <a:pt x="1099" y="539"/>
                  </a:lnTo>
                  <a:lnTo>
                    <a:pt x="1106" y="517"/>
                  </a:lnTo>
                  <a:lnTo>
                    <a:pt x="1111" y="494"/>
                  </a:lnTo>
                  <a:lnTo>
                    <a:pt x="1116" y="470"/>
                  </a:lnTo>
                  <a:lnTo>
                    <a:pt x="1119" y="446"/>
                  </a:lnTo>
                  <a:lnTo>
                    <a:pt x="1120" y="423"/>
                  </a:lnTo>
                  <a:lnTo>
                    <a:pt x="1121" y="400"/>
                  </a:lnTo>
                  <a:lnTo>
                    <a:pt x="1120" y="377"/>
                  </a:lnTo>
                  <a:lnTo>
                    <a:pt x="1117" y="354"/>
                  </a:lnTo>
                  <a:lnTo>
                    <a:pt x="1114" y="331"/>
                  </a:lnTo>
                  <a:lnTo>
                    <a:pt x="1107" y="308"/>
                  </a:lnTo>
                  <a:lnTo>
                    <a:pt x="1101" y="285"/>
                  </a:lnTo>
                  <a:lnTo>
                    <a:pt x="1093" y="263"/>
                  </a:lnTo>
                  <a:lnTo>
                    <a:pt x="1093" y="263"/>
                  </a:lnTo>
                  <a:lnTo>
                    <a:pt x="1083" y="241"/>
                  </a:lnTo>
                  <a:lnTo>
                    <a:pt x="1073" y="221"/>
                  </a:lnTo>
                  <a:lnTo>
                    <a:pt x="1060" y="201"/>
                  </a:lnTo>
                  <a:lnTo>
                    <a:pt x="1047" y="181"/>
                  </a:lnTo>
                  <a:lnTo>
                    <a:pt x="1033" y="163"/>
                  </a:lnTo>
                  <a:lnTo>
                    <a:pt x="1017" y="145"/>
                  </a:lnTo>
                  <a:lnTo>
                    <a:pt x="1001" y="129"/>
                  </a:lnTo>
                  <a:lnTo>
                    <a:pt x="983" y="114"/>
                  </a:lnTo>
                  <a:lnTo>
                    <a:pt x="965" y="99"/>
                  </a:lnTo>
                  <a:lnTo>
                    <a:pt x="946" y="85"/>
                  </a:lnTo>
                  <a:lnTo>
                    <a:pt x="926" y="73"/>
                  </a:lnTo>
                  <a:lnTo>
                    <a:pt x="905" y="61"/>
                  </a:lnTo>
                  <a:lnTo>
                    <a:pt x="883" y="50"/>
                  </a:lnTo>
                  <a:lnTo>
                    <a:pt x="861" y="40"/>
                  </a:lnTo>
                  <a:lnTo>
                    <a:pt x="838" y="32"/>
                  </a:lnTo>
                  <a:lnTo>
                    <a:pt x="815" y="24"/>
                  </a:lnTo>
                  <a:lnTo>
                    <a:pt x="790" y="17"/>
                  </a:lnTo>
                  <a:lnTo>
                    <a:pt x="765" y="12"/>
                  </a:lnTo>
                  <a:lnTo>
                    <a:pt x="740" y="7"/>
                  </a:lnTo>
                  <a:lnTo>
                    <a:pt x="714" y="3"/>
                  </a:lnTo>
                  <a:lnTo>
                    <a:pt x="688" y="1"/>
                  </a:lnTo>
                  <a:lnTo>
                    <a:pt x="662" y="0"/>
                  </a:lnTo>
                  <a:lnTo>
                    <a:pt x="634" y="0"/>
                  </a:lnTo>
                  <a:lnTo>
                    <a:pt x="608" y="1"/>
                  </a:lnTo>
                  <a:lnTo>
                    <a:pt x="581" y="3"/>
                  </a:lnTo>
                  <a:lnTo>
                    <a:pt x="553" y="6"/>
                  </a:lnTo>
                  <a:lnTo>
                    <a:pt x="525" y="10"/>
                  </a:lnTo>
                  <a:lnTo>
                    <a:pt x="498" y="17"/>
                  </a:lnTo>
                  <a:lnTo>
                    <a:pt x="470" y="23"/>
                  </a:lnTo>
                  <a:lnTo>
                    <a:pt x="442" y="32"/>
                  </a:lnTo>
                  <a:lnTo>
                    <a:pt x="414" y="41"/>
                  </a:lnTo>
                  <a:lnTo>
                    <a:pt x="387" y="52"/>
                  </a:lnTo>
                  <a:lnTo>
                    <a:pt x="387" y="52"/>
                  </a:lnTo>
                  <a:lnTo>
                    <a:pt x="360" y="63"/>
                  </a:lnTo>
                  <a:lnTo>
                    <a:pt x="333" y="76"/>
                  </a:lnTo>
                  <a:lnTo>
                    <a:pt x="308" y="89"/>
                  </a:lnTo>
                  <a:lnTo>
                    <a:pt x="283" y="103"/>
                  </a:lnTo>
                  <a:lnTo>
                    <a:pt x="260" y="119"/>
                  </a:lnTo>
                  <a:lnTo>
                    <a:pt x="236" y="135"/>
                  </a:lnTo>
                  <a:lnTo>
                    <a:pt x="214" y="152"/>
                  </a:lnTo>
                  <a:lnTo>
                    <a:pt x="193" y="169"/>
                  </a:lnTo>
                  <a:lnTo>
                    <a:pt x="173" y="187"/>
                  </a:lnTo>
                  <a:lnTo>
                    <a:pt x="154" y="206"/>
                  </a:lnTo>
                  <a:lnTo>
                    <a:pt x="136" y="225"/>
                  </a:lnTo>
                  <a:lnTo>
                    <a:pt x="118" y="245"/>
                  </a:lnTo>
                  <a:lnTo>
                    <a:pt x="103" y="265"/>
                  </a:lnTo>
                  <a:lnTo>
                    <a:pt x="88" y="286"/>
                  </a:lnTo>
                  <a:lnTo>
                    <a:pt x="74" y="307"/>
                  </a:lnTo>
                  <a:lnTo>
                    <a:pt x="62" y="330"/>
                  </a:lnTo>
                  <a:lnTo>
                    <a:pt x="50" y="352"/>
                  </a:lnTo>
                  <a:lnTo>
                    <a:pt x="39" y="374"/>
                  </a:lnTo>
                  <a:lnTo>
                    <a:pt x="30" y="396"/>
                  </a:lnTo>
                  <a:lnTo>
                    <a:pt x="22" y="419"/>
                  </a:lnTo>
                  <a:lnTo>
                    <a:pt x="15" y="442"/>
                  </a:lnTo>
                  <a:lnTo>
                    <a:pt x="10" y="465"/>
                  </a:lnTo>
                  <a:lnTo>
                    <a:pt x="6" y="488"/>
                  </a:lnTo>
                  <a:lnTo>
                    <a:pt x="3" y="512"/>
                  </a:lnTo>
                  <a:lnTo>
                    <a:pt x="0" y="535"/>
                  </a:lnTo>
                  <a:lnTo>
                    <a:pt x="0" y="558"/>
                  </a:lnTo>
                  <a:lnTo>
                    <a:pt x="1" y="581"/>
                  </a:lnTo>
                  <a:lnTo>
                    <a:pt x="4" y="604"/>
                  </a:lnTo>
                  <a:lnTo>
                    <a:pt x="8" y="627"/>
                  </a:lnTo>
                  <a:lnTo>
                    <a:pt x="13" y="651"/>
                  </a:lnTo>
                  <a:lnTo>
                    <a:pt x="20" y="673"/>
                  </a:lnTo>
                  <a:lnTo>
                    <a:pt x="28" y="695"/>
                  </a:lnTo>
                  <a:close/>
                </a:path>
              </a:pathLst>
            </a:custGeom>
            <a:solidFill>
              <a:srgbClr val="CD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200"/>
            <p:cNvSpPr>
              <a:spLocks/>
            </p:cNvSpPr>
            <p:nvPr/>
          </p:nvSpPr>
          <p:spPr bwMode="auto">
            <a:xfrm>
              <a:off x="5291138" y="346075"/>
              <a:ext cx="1779588" cy="1522413"/>
            </a:xfrm>
            <a:custGeom>
              <a:avLst/>
              <a:gdLst>
                <a:gd name="T0" fmla="*/ 38 w 1121"/>
                <a:gd name="T1" fmla="*/ 717 h 959"/>
                <a:gd name="T2" fmla="*/ 74 w 1121"/>
                <a:gd name="T3" fmla="*/ 777 h 959"/>
                <a:gd name="T4" fmla="*/ 121 w 1121"/>
                <a:gd name="T5" fmla="*/ 830 h 959"/>
                <a:gd name="T6" fmla="*/ 175 w 1121"/>
                <a:gd name="T7" fmla="*/ 873 h 959"/>
                <a:gd name="T8" fmla="*/ 238 w 1121"/>
                <a:gd name="T9" fmla="*/ 909 h 959"/>
                <a:gd name="T10" fmla="*/ 307 w 1121"/>
                <a:gd name="T11" fmla="*/ 935 h 959"/>
                <a:gd name="T12" fmla="*/ 382 w 1121"/>
                <a:gd name="T13" fmla="*/ 952 h 959"/>
                <a:gd name="T14" fmla="*/ 460 w 1121"/>
                <a:gd name="T15" fmla="*/ 958 h 959"/>
                <a:gd name="T16" fmla="*/ 541 w 1121"/>
                <a:gd name="T17" fmla="*/ 956 h 959"/>
                <a:gd name="T18" fmla="*/ 624 w 1121"/>
                <a:gd name="T19" fmla="*/ 942 h 959"/>
                <a:gd name="T20" fmla="*/ 707 w 1121"/>
                <a:gd name="T21" fmla="*/ 918 h 959"/>
                <a:gd name="T22" fmla="*/ 762 w 1121"/>
                <a:gd name="T23" fmla="*/ 896 h 959"/>
                <a:gd name="T24" fmla="*/ 838 w 1121"/>
                <a:gd name="T25" fmla="*/ 855 h 959"/>
                <a:gd name="T26" fmla="*/ 907 w 1121"/>
                <a:gd name="T27" fmla="*/ 806 h 959"/>
                <a:gd name="T28" fmla="*/ 967 w 1121"/>
                <a:gd name="T29" fmla="*/ 753 h 959"/>
                <a:gd name="T30" fmla="*/ 1018 w 1121"/>
                <a:gd name="T31" fmla="*/ 693 h 959"/>
                <a:gd name="T32" fmla="*/ 1060 w 1121"/>
                <a:gd name="T33" fmla="*/ 630 h 959"/>
                <a:gd name="T34" fmla="*/ 1091 w 1121"/>
                <a:gd name="T35" fmla="*/ 562 h 959"/>
                <a:gd name="T36" fmla="*/ 1111 w 1121"/>
                <a:gd name="T37" fmla="*/ 494 h 959"/>
                <a:gd name="T38" fmla="*/ 1120 w 1121"/>
                <a:gd name="T39" fmla="*/ 423 h 959"/>
                <a:gd name="T40" fmla="*/ 1117 w 1121"/>
                <a:gd name="T41" fmla="*/ 354 h 959"/>
                <a:gd name="T42" fmla="*/ 1101 w 1121"/>
                <a:gd name="T43" fmla="*/ 285 h 959"/>
                <a:gd name="T44" fmla="*/ 1083 w 1121"/>
                <a:gd name="T45" fmla="*/ 241 h 959"/>
                <a:gd name="T46" fmla="*/ 1047 w 1121"/>
                <a:gd name="T47" fmla="*/ 181 h 959"/>
                <a:gd name="T48" fmla="*/ 1001 w 1121"/>
                <a:gd name="T49" fmla="*/ 129 h 959"/>
                <a:gd name="T50" fmla="*/ 946 w 1121"/>
                <a:gd name="T51" fmla="*/ 85 h 959"/>
                <a:gd name="T52" fmla="*/ 883 w 1121"/>
                <a:gd name="T53" fmla="*/ 50 h 959"/>
                <a:gd name="T54" fmla="*/ 815 w 1121"/>
                <a:gd name="T55" fmla="*/ 24 h 959"/>
                <a:gd name="T56" fmla="*/ 740 w 1121"/>
                <a:gd name="T57" fmla="*/ 7 h 959"/>
                <a:gd name="T58" fmla="*/ 662 w 1121"/>
                <a:gd name="T59" fmla="*/ 0 h 959"/>
                <a:gd name="T60" fmla="*/ 581 w 1121"/>
                <a:gd name="T61" fmla="*/ 3 h 959"/>
                <a:gd name="T62" fmla="*/ 498 w 1121"/>
                <a:gd name="T63" fmla="*/ 17 h 959"/>
                <a:gd name="T64" fmla="*/ 414 w 1121"/>
                <a:gd name="T65" fmla="*/ 41 h 959"/>
                <a:gd name="T66" fmla="*/ 360 w 1121"/>
                <a:gd name="T67" fmla="*/ 63 h 959"/>
                <a:gd name="T68" fmla="*/ 283 w 1121"/>
                <a:gd name="T69" fmla="*/ 103 h 959"/>
                <a:gd name="T70" fmla="*/ 214 w 1121"/>
                <a:gd name="T71" fmla="*/ 152 h 959"/>
                <a:gd name="T72" fmla="*/ 154 w 1121"/>
                <a:gd name="T73" fmla="*/ 206 h 959"/>
                <a:gd name="T74" fmla="*/ 103 w 1121"/>
                <a:gd name="T75" fmla="*/ 265 h 959"/>
                <a:gd name="T76" fmla="*/ 62 w 1121"/>
                <a:gd name="T77" fmla="*/ 330 h 959"/>
                <a:gd name="T78" fmla="*/ 30 w 1121"/>
                <a:gd name="T79" fmla="*/ 396 h 959"/>
                <a:gd name="T80" fmla="*/ 10 w 1121"/>
                <a:gd name="T81" fmla="*/ 465 h 959"/>
                <a:gd name="T82" fmla="*/ 0 w 1121"/>
                <a:gd name="T83" fmla="*/ 535 h 959"/>
                <a:gd name="T84" fmla="*/ 4 w 1121"/>
                <a:gd name="T85" fmla="*/ 604 h 959"/>
                <a:gd name="T86" fmla="*/ 20 w 1121"/>
                <a:gd name="T87" fmla="*/ 673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1" h="959">
                  <a:moveTo>
                    <a:pt x="28" y="695"/>
                  </a:moveTo>
                  <a:lnTo>
                    <a:pt x="28" y="695"/>
                  </a:lnTo>
                  <a:lnTo>
                    <a:pt x="38" y="717"/>
                  </a:lnTo>
                  <a:lnTo>
                    <a:pt x="49" y="738"/>
                  </a:lnTo>
                  <a:lnTo>
                    <a:pt x="60" y="758"/>
                  </a:lnTo>
                  <a:lnTo>
                    <a:pt x="74" y="777"/>
                  </a:lnTo>
                  <a:lnTo>
                    <a:pt x="89" y="796"/>
                  </a:lnTo>
                  <a:lnTo>
                    <a:pt x="104" y="813"/>
                  </a:lnTo>
                  <a:lnTo>
                    <a:pt x="121" y="830"/>
                  </a:lnTo>
                  <a:lnTo>
                    <a:pt x="137" y="844"/>
                  </a:lnTo>
                  <a:lnTo>
                    <a:pt x="156" y="859"/>
                  </a:lnTo>
                  <a:lnTo>
                    <a:pt x="175" y="873"/>
                  </a:lnTo>
                  <a:lnTo>
                    <a:pt x="195" y="885"/>
                  </a:lnTo>
                  <a:lnTo>
                    <a:pt x="216" y="898"/>
                  </a:lnTo>
                  <a:lnTo>
                    <a:pt x="238" y="909"/>
                  </a:lnTo>
                  <a:lnTo>
                    <a:pt x="261" y="918"/>
                  </a:lnTo>
                  <a:lnTo>
                    <a:pt x="284" y="926"/>
                  </a:lnTo>
                  <a:lnTo>
                    <a:pt x="307" y="935"/>
                  </a:lnTo>
                  <a:lnTo>
                    <a:pt x="331" y="941"/>
                  </a:lnTo>
                  <a:lnTo>
                    <a:pt x="356" y="946"/>
                  </a:lnTo>
                  <a:lnTo>
                    <a:pt x="382" y="952"/>
                  </a:lnTo>
                  <a:lnTo>
                    <a:pt x="407" y="955"/>
                  </a:lnTo>
                  <a:lnTo>
                    <a:pt x="433" y="957"/>
                  </a:lnTo>
                  <a:lnTo>
                    <a:pt x="460" y="958"/>
                  </a:lnTo>
                  <a:lnTo>
                    <a:pt x="486" y="959"/>
                  </a:lnTo>
                  <a:lnTo>
                    <a:pt x="513" y="958"/>
                  </a:lnTo>
                  <a:lnTo>
                    <a:pt x="541" y="956"/>
                  </a:lnTo>
                  <a:lnTo>
                    <a:pt x="568" y="952"/>
                  </a:lnTo>
                  <a:lnTo>
                    <a:pt x="595" y="948"/>
                  </a:lnTo>
                  <a:lnTo>
                    <a:pt x="624" y="942"/>
                  </a:lnTo>
                  <a:lnTo>
                    <a:pt x="651" y="935"/>
                  </a:lnTo>
                  <a:lnTo>
                    <a:pt x="679" y="928"/>
                  </a:lnTo>
                  <a:lnTo>
                    <a:pt x="707" y="918"/>
                  </a:lnTo>
                  <a:lnTo>
                    <a:pt x="734" y="908"/>
                  </a:lnTo>
                  <a:lnTo>
                    <a:pt x="734" y="908"/>
                  </a:lnTo>
                  <a:lnTo>
                    <a:pt x="762" y="896"/>
                  </a:lnTo>
                  <a:lnTo>
                    <a:pt x="788" y="883"/>
                  </a:lnTo>
                  <a:lnTo>
                    <a:pt x="813" y="870"/>
                  </a:lnTo>
                  <a:lnTo>
                    <a:pt x="838" y="855"/>
                  </a:lnTo>
                  <a:lnTo>
                    <a:pt x="862" y="840"/>
                  </a:lnTo>
                  <a:lnTo>
                    <a:pt x="885" y="823"/>
                  </a:lnTo>
                  <a:lnTo>
                    <a:pt x="907" y="806"/>
                  </a:lnTo>
                  <a:lnTo>
                    <a:pt x="928" y="790"/>
                  </a:lnTo>
                  <a:lnTo>
                    <a:pt x="948" y="772"/>
                  </a:lnTo>
                  <a:lnTo>
                    <a:pt x="967" y="753"/>
                  </a:lnTo>
                  <a:lnTo>
                    <a:pt x="985" y="733"/>
                  </a:lnTo>
                  <a:lnTo>
                    <a:pt x="1002" y="714"/>
                  </a:lnTo>
                  <a:lnTo>
                    <a:pt x="1018" y="693"/>
                  </a:lnTo>
                  <a:lnTo>
                    <a:pt x="1034" y="672"/>
                  </a:lnTo>
                  <a:lnTo>
                    <a:pt x="1047" y="651"/>
                  </a:lnTo>
                  <a:lnTo>
                    <a:pt x="1060" y="630"/>
                  </a:lnTo>
                  <a:lnTo>
                    <a:pt x="1071" y="607"/>
                  </a:lnTo>
                  <a:lnTo>
                    <a:pt x="1082" y="584"/>
                  </a:lnTo>
                  <a:lnTo>
                    <a:pt x="1091" y="562"/>
                  </a:lnTo>
                  <a:lnTo>
                    <a:pt x="1099" y="539"/>
                  </a:lnTo>
                  <a:lnTo>
                    <a:pt x="1106" y="517"/>
                  </a:lnTo>
                  <a:lnTo>
                    <a:pt x="1111" y="494"/>
                  </a:lnTo>
                  <a:lnTo>
                    <a:pt x="1116" y="470"/>
                  </a:lnTo>
                  <a:lnTo>
                    <a:pt x="1119" y="446"/>
                  </a:lnTo>
                  <a:lnTo>
                    <a:pt x="1120" y="423"/>
                  </a:lnTo>
                  <a:lnTo>
                    <a:pt x="1121" y="400"/>
                  </a:lnTo>
                  <a:lnTo>
                    <a:pt x="1120" y="377"/>
                  </a:lnTo>
                  <a:lnTo>
                    <a:pt x="1117" y="354"/>
                  </a:lnTo>
                  <a:lnTo>
                    <a:pt x="1114" y="331"/>
                  </a:lnTo>
                  <a:lnTo>
                    <a:pt x="1107" y="308"/>
                  </a:lnTo>
                  <a:lnTo>
                    <a:pt x="1101" y="285"/>
                  </a:lnTo>
                  <a:lnTo>
                    <a:pt x="1093" y="263"/>
                  </a:lnTo>
                  <a:lnTo>
                    <a:pt x="1093" y="263"/>
                  </a:lnTo>
                  <a:lnTo>
                    <a:pt x="1083" y="241"/>
                  </a:lnTo>
                  <a:lnTo>
                    <a:pt x="1073" y="221"/>
                  </a:lnTo>
                  <a:lnTo>
                    <a:pt x="1060" y="201"/>
                  </a:lnTo>
                  <a:lnTo>
                    <a:pt x="1047" y="181"/>
                  </a:lnTo>
                  <a:lnTo>
                    <a:pt x="1033" y="163"/>
                  </a:lnTo>
                  <a:lnTo>
                    <a:pt x="1017" y="145"/>
                  </a:lnTo>
                  <a:lnTo>
                    <a:pt x="1001" y="129"/>
                  </a:lnTo>
                  <a:lnTo>
                    <a:pt x="983" y="114"/>
                  </a:lnTo>
                  <a:lnTo>
                    <a:pt x="965" y="99"/>
                  </a:lnTo>
                  <a:lnTo>
                    <a:pt x="946" y="85"/>
                  </a:lnTo>
                  <a:lnTo>
                    <a:pt x="926" y="73"/>
                  </a:lnTo>
                  <a:lnTo>
                    <a:pt x="905" y="61"/>
                  </a:lnTo>
                  <a:lnTo>
                    <a:pt x="883" y="50"/>
                  </a:lnTo>
                  <a:lnTo>
                    <a:pt x="861" y="40"/>
                  </a:lnTo>
                  <a:lnTo>
                    <a:pt x="838" y="32"/>
                  </a:lnTo>
                  <a:lnTo>
                    <a:pt x="815" y="24"/>
                  </a:lnTo>
                  <a:lnTo>
                    <a:pt x="790" y="17"/>
                  </a:lnTo>
                  <a:lnTo>
                    <a:pt x="765" y="12"/>
                  </a:lnTo>
                  <a:lnTo>
                    <a:pt x="740" y="7"/>
                  </a:lnTo>
                  <a:lnTo>
                    <a:pt x="714" y="3"/>
                  </a:lnTo>
                  <a:lnTo>
                    <a:pt x="688" y="1"/>
                  </a:lnTo>
                  <a:lnTo>
                    <a:pt x="662" y="0"/>
                  </a:lnTo>
                  <a:lnTo>
                    <a:pt x="634" y="0"/>
                  </a:lnTo>
                  <a:lnTo>
                    <a:pt x="608" y="1"/>
                  </a:lnTo>
                  <a:lnTo>
                    <a:pt x="581" y="3"/>
                  </a:lnTo>
                  <a:lnTo>
                    <a:pt x="553" y="6"/>
                  </a:lnTo>
                  <a:lnTo>
                    <a:pt x="525" y="10"/>
                  </a:lnTo>
                  <a:lnTo>
                    <a:pt x="498" y="17"/>
                  </a:lnTo>
                  <a:lnTo>
                    <a:pt x="470" y="23"/>
                  </a:lnTo>
                  <a:lnTo>
                    <a:pt x="442" y="32"/>
                  </a:lnTo>
                  <a:lnTo>
                    <a:pt x="414" y="41"/>
                  </a:lnTo>
                  <a:lnTo>
                    <a:pt x="387" y="52"/>
                  </a:lnTo>
                  <a:lnTo>
                    <a:pt x="387" y="52"/>
                  </a:lnTo>
                  <a:lnTo>
                    <a:pt x="360" y="63"/>
                  </a:lnTo>
                  <a:lnTo>
                    <a:pt x="333" y="76"/>
                  </a:lnTo>
                  <a:lnTo>
                    <a:pt x="308" y="89"/>
                  </a:lnTo>
                  <a:lnTo>
                    <a:pt x="283" y="103"/>
                  </a:lnTo>
                  <a:lnTo>
                    <a:pt x="260" y="119"/>
                  </a:lnTo>
                  <a:lnTo>
                    <a:pt x="236" y="135"/>
                  </a:lnTo>
                  <a:lnTo>
                    <a:pt x="214" y="152"/>
                  </a:lnTo>
                  <a:lnTo>
                    <a:pt x="193" y="169"/>
                  </a:lnTo>
                  <a:lnTo>
                    <a:pt x="173" y="187"/>
                  </a:lnTo>
                  <a:lnTo>
                    <a:pt x="154" y="206"/>
                  </a:lnTo>
                  <a:lnTo>
                    <a:pt x="136" y="225"/>
                  </a:lnTo>
                  <a:lnTo>
                    <a:pt x="118" y="245"/>
                  </a:lnTo>
                  <a:lnTo>
                    <a:pt x="103" y="265"/>
                  </a:lnTo>
                  <a:lnTo>
                    <a:pt x="88" y="286"/>
                  </a:lnTo>
                  <a:lnTo>
                    <a:pt x="74" y="307"/>
                  </a:lnTo>
                  <a:lnTo>
                    <a:pt x="62" y="330"/>
                  </a:lnTo>
                  <a:lnTo>
                    <a:pt x="50" y="352"/>
                  </a:lnTo>
                  <a:lnTo>
                    <a:pt x="39" y="374"/>
                  </a:lnTo>
                  <a:lnTo>
                    <a:pt x="30" y="396"/>
                  </a:lnTo>
                  <a:lnTo>
                    <a:pt x="22" y="419"/>
                  </a:lnTo>
                  <a:lnTo>
                    <a:pt x="15" y="442"/>
                  </a:lnTo>
                  <a:lnTo>
                    <a:pt x="10" y="465"/>
                  </a:lnTo>
                  <a:lnTo>
                    <a:pt x="6" y="488"/>
                  </a:lnTo>
                  <a:lnTo>
                    <a:pt x="3" y="512"/>
                  </a:lnTo>
                  <a:lnTo>
                    <a:pt x="0" y="535"/>
                  </a:lnTo>
                  <a:lnTo>
                    <a:pt x="0" y="558"/>
                  </a:lnTo>
                  <a:lnTo>
                    <a:pt x="1" y="581"/>
                  </a:lnTo>
                  <a:lnTo>
                    <a:pt x="4" y="604"/>
                  </a:lnTo>
                  <a:lnTo>
                    <a:pt x="8" y="627"/>
                  </a:lnTo>
                  <a:lnTo>
                    <a:pt x="13" y="651"/>
                  </a:lnTo>
                  <a:lnTo>
                    <a:pt x="20" y="673"/>
                  </a:lnTo>
                  <a:lnTo>
                    <a:pt x="28" y="6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201"/>
            <p:cNvSpPr>
              <a:spLocks/>
            </p:cNvSpPr>
            <p:nvPr/>
          </p:nvSpPr>
          <p:spPr bwMode="auto">
            <a:xfrm>
              <a:off x="6223001" y="1670050"/>
              <a:ext cx="368300" cy="184150"/>
            </a:xfrm>
            <a:custGeom>
              <a:avLst/>
              <a:gdLst>
                <a:gd name="T0" fmla="*/ 0 w 232"/>
                <a:gd name="T1" fmla="*/ 116 h 116"/>
                <a:gd name="T2" fmla="*/ 0 w 232"/>
                <a:gd name="T3" fmla="*/ 116 h 116"/>
                <a:gd name="T4" fmla="*/ 19 w 232"/>
                <a:gd name="T5" fmla="*/ 108 h 116"/>
                <a:gd name="T6" fmla="*/ 40 w 232"/>
                <a:gd name="T7" fmla="*/ 100 h 116"/>
                <a:gd name="T8" fmla="*/ 67 w 232"/>
                <a:gd name="T9" fmla="*/ 87 h 116"/>
                <a:gd name="T10" fmla="*/ 98 w 232"/>
                <a:gd name="T11" fmla="*/ 71 h 116"/>
                <a:gd name="T12" fmla="*/ 132 w 232"/>
                <a:gd name="T13" fmla="*/ 52 h 116"/>
                <a:gd name="T14" fmla="*/ 149 w 232"/>
                <a:gd name="T15" fmla="*/ 41 h 116"/>
                <a:gd name="T16" fmla="*/ 165 w 232"/>
                <a:gd name="T17" fmla="*/ 29 h 116"/>
                <a:gd name="T18" fmla="*/ 182 w 232"/>
                <a:gd name="T19" fmla="*/ 16 h 116"/>
                <a:gd name="T20" fmla="*/ 199 w 232"/>
                <a:gd name="T21" fmla="*/ 2 h 116"/>
                <a:gd name="T22" fmla="*/ 232 w 232"/>
                <a:gd name="T23" fmla="*/ 0 h 116"/>
                <a:gd name="T24" fmla="*/ 232 w 232"/>
                <a:gd name="T25" fmla="*/ 0 h 116"/>
                <a:gd name="T26" fmla="*/ 226 w 232"/>
                <a:gd name="T27" fmla="*/ 7 h 116"/>
                <a:gd name="T28" fmla="*/ 218 w 232"/>
                <a:gd name="T29" fmla="*/ 17 h 116"/>
                <a:gd name="T30" fmla="*/ 204 w 232"/>
                <a:gd name="T31" fmla="*/ 27 h 116"/>
                <a:gd name="T32" fmla="*/ 185 w 232"/>
                <a:gd name="T33" fmla="*/ 42 h 116"/>
                <a:gd name="T34" fmla="*/ 160 w 232"/>
                <a:gd name="T35" fmla="*/ 58 h 116"/>
                <a:gd name="T36" fmla="*/ 127 w 232"/>
                <a:gd name="T37" fmla="*/ 76 h 116"/>
                <a:gd name="T38" fmla="*/ 107 w 232"/>
                <a:gd name="T39" fmla="*/ 85 h 116"/>
                <a:gd name="T40" fmla="*/ 86 w 232"/>
                <a:gd name="T41" fmla="*/ 95 h 116"/>
                <a:gd name="T42" fmla="*/ 86 w 232"/>
                <a:gd name="T43" fmla="*/ 95 h 116"/>
                <a:gd name="T44" fmla="*/ 55 w 232"/>
                <a:gd name="T45" fmla="*/ 103 h 116"/>
                <a:gd name="T46" fmla="*/ 26 w 232"/>
                <a:gd name="T47" fmla="*/ 110 h 116"/>
                <a:gd name="T48" fmla="*/ 0 w 232"/>
                <a:gd name="T4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116">
                  <a:moveTo>
                    <a:pt x="0" y="116"/>
                  </a:moveTo>
                  <a:lnTo>
                    <a:pt x="0" y="116"/>
                  </a:lnTo>
                  <a:lnTo>
                    <a:pt x="19" y="108"/>
                  </a:lnTo>
                  <a:lnTo>
                    <a:pt x="40" y="100"/>
                  </a:lnTo>
                  <a:lnTo>
                    <a:pt x="67" y="87"/>
                  </a:lnTo>
                  <a:lnTo>
                    <a:pt x="98" y="71"/>
                  </a:lnTo>
                  <a:lnTo>
                    <a:pt x="132" y="52"/>
                  </a:lnTo>
                  <a:lnTo>
                    <a:pt x="149" y="41"/>
                  </a:lnTo>
                  <a:lnTo>
                    <a:pt x="165" y="29"/>
                  </a:lnTo>
                  <a:lnTo>
                    <a:pt x="182" y="16"/>
                  </a:lnTo>
                  <a:lnTo>
                    <a:pt x="199" y="2"/>
                  </a:lnTo>
                  <a:lnTo>
                    <a:pt x="232" y="0"/>
                  </a:lnTo>
                  <a:lnTo>
                    <a:pt x="232" y="0"/>
                  </a:lnTo>
                  <a:lnTo>
                    <a:pt x="226" y="7"/>
                  </a:lnTo>
                  <a:lnTo>
                    <a:pt x="218" y="17"/>
                  </a:lnTo>
                  <a:lnTo>
                    <a:pt x="204" y="27"/>
                  </a:lnTo>
                  <a:lnTo>
                    <a:pt x="185" y="42"/>
                  </a:lnTo>
                  <a:lnTo>
                    <a:pt x="160" y="58"/>
                  </a:lnTo>
                  <a:lnTo>
                    <a:pt x="127" y="76"/>
                  </a:lnTo>
                  <a:lnTo>
                    <a:pt x="107" y="85"/>
                  </a:lnTo>
                  <a:lnTo>
                    <a:pt x="86" y="95"/>
                  </a:lnTo>
                  <a:lnTo>
                    <a:pt x="86" y="95"/>
                  </a:lnTo>
                  <a:lnTo>
                    <a:pt x="55" y="103"/>
                  </a:lnTo>
                  <a:lnTo>
                    <a:pt x="26" y="110"/>
                  </a:lnTo>
                  <a:lnTo>
                    <a:pt x="0" y="116"/>
                  </a:lnTo>
                  <a:close/>
                </a:path>
              </a:pathLst>
            </a:custGeom>
            <a:solidFill>
              <a:srgbClr val="51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202"/>
            <p:cNvSpPr>
              <a:spLocks/>
            </p:cNvSpPr>
            <p:nvPr/>
          </p:nvSpPr>
          <p:spPr bwMode="auto">
            <a:xfrm>
              <a:off x="6223001" y="1670050"/>
              <a:ext cx="368300" cy="184150"/>
            </a:xfrm>
            <a:custGeom>
              <a:avLst/>
              <a:gdLst>
                <a:gd name="T0" fmla="*/ 0 w 232"/>
                <a:gd name="T1" fmla="*/ 116 h 116"/>
                <a:gd name="T2" fmla="*/ 0 w 232"/>
                <a:gd name="T3" fmla="*/ 116 h 116"/>
                <a:gd name="T4" fmla="*/ 19 w 232"/>
                <a:gd name="T5" fmla="*/ 108 h 116"/>
                <a:gd name="T6" fmla="*/ 40 w 232"/>
                <a:gd name="T7" fmla="*/ 100 h 116"/>
                <a:gd name="T8" fmla="*/ 67 w 232"/>
                <a:gd name="T9" fmla="*/ 87 h 116"/>
                <a:gd name="T10" fmla="*/ 98 w 232"/>
                <a:gd name="T11" fmla="*/ 71 h 116"/>
                <a:gd name="T12" fmla="*/ 132 w 232"/>
                <a:gd name="T13" fmla="*/ 52 h 116"/>
                <a:gd name="T14" fmla="*/ 149 w 232"/>
                <a:gd name="T15" fmla="*/ 41 h 116"/>
                <a:gd name="T16" fmla="*/ 165 w 232"/>
                <a:gd name="T17" fmla="*/ 29 h 116"/>
                <a:gd name="T18" fmla="*/ 182 w 232"/>
                <a:gd name="T19" fmla="*/ 16 h 116"/>
                <a:gd name="T20" fmla="*/ 199 w 232"/>
                <a:gd name="T21" fmla="*/ 2 h 116"/>
                <a:gd name="T22" fmla="*/ 232 w 232"/>
                <a:gd name="T23" fmla="*/ 0 h 116"/>
                <a:gd name="T24" fmla="*/ 232 w 232"/>
                <a:gd name="T25" fmla="*/ 0 h 116"/>
                <a:gd name="T26" fmla="*/ 226 w 232"/>
                <a:gd name="T27" fmla="*/ 7 h 116"/>
                <a:gd name="T28" fmla="*/ 218 w 232"/>
                <a:gd name="T29" fmla="*/ 17 h 116"/>
                <a:gd name="T30" fmla="*/ 204 w 232"/>
                <a:gd name="T31" fmla="*/ 27 h 116"/>
                <a:gd name="T32" fmla="*/ 185 w 232"/>
                <a:gd name="T33" fmla="*/ 42 h 116"/>
                <a:gd name="T34" fmla="*/ 160 w 232"/>
                <a:gd name="T35" fmla="*/ 58 h 116"/>
                <a:gd name="T36" fmla="*/ 127 w 232"/>
                <a:gd name="T37" fmla="*/ 76 h 116"/>
                <a:gd name="T38" fmla="*/ 107 w 232"/>
                <a:gd name="T39" fmla="*/ 85 h 116"/>
                <a:gd name="T40" fmla="*/ 86 w 232"/>
                <a:gd name="T41" fmla="*/ 95 h 116"/>
                <a:gd name="T42" fmla="*/ 86 w 232"/>
                <a:gd name="T43" fmla="*/ 95 h 116"/>
                <a:gd name="T44" fmla="*/ 55 w 232"/>
                <a:gd name="T45" fmla="*/ 103 h 116"/>
                <a:gd name="T46" fmla="*/ 26 w 232"/>
                <a:gd name="T47" fmla="*/ 110 h 116"/>
                <a:gd name="T48" fmla="*/ 0 w 232"/>
                <a:gd name="T4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116">
                  <a:moveTo>
                    <a:pt x="0" y="116"/>
                  </a:moveTo>
                  <a:lnTo>
                    <a:pt x="0" y="116"/>
                  </a:lnTo>
                  <a:lnTo>
                    <a:pt x="19" y="108"/>
                  </a:lnTo>
                  <a:lnTo>
                    <a:pt x="40" y="100"/>
                  </a:lnTo>
                  <a:lnTo>
                    <a:pt x="67" y="87"/>
                  </a:lnTo>
                  <a:lnTo>
                    <a:pt x="98" y="71"/>
                  </a:lnTo>
                  <a:lnTo>
                    <a:pt x="132" y="52"/>
                  </a:lnTo>
                  <a:lnTo>
                    <a:pt x="149" y="41"/>
                  </a:lnTo>
                  <a:lnTo>
                    <a:pt x="165" y="29"/>
                  </a:lnTo>
                  <a:lnTo>
                    <a:pt x="182" y="16"/>
                  </a:lnTo>
                  <a:lnTo>
                    <a:pt x="199" y="2"/>
                  </a:lnTo>
                  <a:lnTo>
                    <a:pt x="232" y="0"/>
                  </a:lnTo>
                  <a:lnTo>
                    <a:pt x="232" y="0"/>
                  </a:lnTo>
                  <a:lnTo>
                    <a:pt x="226" y="7"/>
                  </a:lnTo>
                  <a:lnTo>
                    <a:pt x="218" y="17"/>
                  </a:lnTo>
                  <a:lnTo>
                    <a:pt x="204" y="27"/>
                  </a:lnTo>
                  <a:lnTo>
                    <a:pt x="185" y="42"/>
                  </a:lnTo>
                  <a:lnTo>
                    <a:pt x="160" y="58"/>
                  </a:lnTo>
                  <a:lnTo>
                    <a:pt x="127" y="76"/>
                  </a:lnTo>
                  <a:lnTo>
                    <a:pt x="107" y="85"/>
                  </a:lnTo>
                  <a:lnTo>
                    <a:pt x="86" y="95"/>
                  </a:lnTo>
                  <a:lnTo>
                    <a:pt x="86" y="95"/>
                  </a:lnTo>
                  <a:lnTo>
                    <a:pt x="55" y="103"/>
                  </a:lnTo>
                  <a:lnTo>
                    <a:pt x="26" y="110"/>
                  </a:lnTo>
                  <a:lnTo>
                    <a:pt x="0" y="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203"/>
            <p:cNvSpPr>
              <a:spLocks/>
            </p:cNvSpPr>
            <p:nvPr/>
          </p:nvSpPr>
          <p:spPr bwMode="auto">
            <a:xfrm>
              <a:off x="5856288" y="261938"/>
              <a:ext cx="327025" cy="287338"/>
            </a:xfrm>
            <a:custGeom>
              <a:avLst/>
              <a:gdLst>
                <a:gd name="T0" fmla="*/ 63 w 206"/>
                <a:gd name="T1" fmla="*/ 181 h 181"/>
                <a:gd name="T2" fmla="*/ 63 w 206"/>
                <a:gd name="T3" fmla="*/ 181 h 181"/>
                <a:gd name="T4" fmla="*/ 51 w 206"/>
                <a:gd name="T5" fmla="*/ 164 h 181"/>
                <a:gd name="T6" fmla="*/ 28 w 206"/>
                <a:gd name="T7" fmla="*/ 121 h 181"/>
                <a:gd name="T8" fmla="*/ 15 w 206"/>
                <a:gd name="T9" fmla="*/ 99 h 181"/>
                <a:gd name="T10" fmla="*/ 6 w 206"/>
                <a:gd name="T11" fmla="*/ 78 h 181"/>
                <a:gd name="T12" fmla="*/ 3 w 206"/>
                <a:gd name="T13" fmla="*/ 69 h 181"/>
                <a:gd name="T14" fmla="*/ 1 w 206"/>
                <a:gd name="T15" fmla="*/ 62 h 181"/>
                <a:gd name="T16" fmla="*/ 0 w 206"/>
                <a:gd name="T17" fmla="*/ 56 h 181"/>
                <a:gd name="T18" fmla="*/ 1 w 206"/>
                <a:gd name="T19" fmla="*/ 55 h 181"/>
                <a:gd name="T20" fmla="*/ 3 w 206"/>
                <a:gd name="T21" fmla="*/ 53 h 181"/>
                <a:gd name="T22" fmla="*/ 3 w 206"/>
                <a:gd name="T23" fmla="*/ 53 h 181"/>
                <a:gd name="T24" fmla="*/ 10 w 206"/>
                <a:gd name="T25" fmla="*/ 47 h 181"/>
                <a:gd name="T26" fmla="*/ 24 w 206"/>
                <a:gd name="T27" fmla="*/ 37 h 181"/>
                <a:gd name="T28" fmla="*/ 41 w 206"/>
                <a:gd name="T29" fmla="*/ 27 h 181"/>
                <a:gd name="T30" fmla="*/ 61 w 206"/>
                <a:gd name="T31" fmla="*/ 15 h 181"/>
                <a:gd name="T32" fmla="*/ 81 w 206"/>
                <a:gd name="T33" fmla="*/ 7 h 181"/>
                <a:gd name="T34" fmla="*/ 91 w 206"/>
                <a:gd name="T35" fmla="*/ 3 h 181"/>
                <a:gd name="T36" fmla="*/ 100 w 206"/>
                <a:gd name="T37" fmla="*/ 1 h 181"/>
                <a:gd name="T38" fmla="*/ 109 w 206"/>
                <a:gd name="T39" fmla="*/ 0 h 181"/>
                <a:gd name="T40" fmla="*/ 116 w 206"/>
                <a:gd name="T41" fmla="*/ 1 h 181"/>
                <a:gd name="T42" fmla="*/ 123 w 206"/>
                <a:gd name="T43" fmla="*/ 3 h 181"/>
                <a:gd name="T44" fmla="*/ 125 w 206"/>
                <a:gd name="T45" fmla="*/ 6 h 181"/>
                <a:gd name="T46" fmla="*/ 127 w 206"/>
                <a:gd name="T47" fmla="*/ 9 h 181"/>
                <a:gd name="T48" fmla="*/ 127 w 206"/>
                <a:gd name="T49" fmla="*/ 9 h 181"/>
                <a:gd name="T50" fmla="*/ 136 w 206"/>
                <a:gd name="T51" fmla="*/ 23 h 181"/>
                <a:gd name="T52" fmla="*/ 149 w 206"/>
                <a:gd name="T53" fmla="*/ 45 h 181"/>
                <a:gd name="T54" fmla="*/ 174 w 206"/>
                <a:gd name="T55" fmla="*/ 95 h 181"/>
                <a:gd name="T56" fmla="*/ 206 w 206"/>
                <a:gd name="T57" fmla="*/ 158 h 181"/>
                <a:gd name="T58" fmla="*/ 206 w 206"/>
                <a:gd name="T59" fmla="*/ 158 h 181"/>
                <a:gd name="T60" fmla="*/ 190 w 206"/>
                <a:gd name="T61" fmla="*/ 159 h 181"/>
                <a:gd name="T62" fmla="*/ 151 w 206"/>
                <a:gd name="T63" fmla="*/ 162 h 181"/>
                <a:gd name="T64" fmla="*/ 128 w 206"/>
                <a:gd name="T65" fmla="*/ 165 h 181"/>
                <a:gd name="T66" fmla="*/ 104 w 206"/>
                <a:gd name="T67" fmla="*/ 169 h 181"/>
                <a:gd name="T68" fmla="*/ 81 w 206"/>
                <a:gd name="T69" fmla="*/ 175 h 181"/>
                <a:gd name="T70" fmla="*/ 71 w 206"/>
                <a:gd name="T71" fmla="*/ 178 h 181"/>
                <a:gd name="T72" fmla="*/ 63 w 206"/>
                <a:gd name="T73"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81">
                  <a:moveTo>
                    <a:pt x="63" y="181"/>
                  </a:moveTo>
                  <a:lnTo>
                    <a:pt x="63" y="181"/>
                  </a:lnTo>
                  <a:lnTo>
                    <a:pt x="51" y="164"/>
                  </a:lnTo>
                  <a:lnTo>
                    <a:pt x="28" y="121"/>
                  </a:lnTo>
                  <a:lnTo>
                    <a:pt x="15" y="99"/>
                  </a:lnTo>
                  <a:lnTo>
                    <a:pt x="6" y="78"/>
                  </a:lnTo>
                  <a:lnTo>
                    <a:pt x="3" y="69"/>
                  </a:lnTo>
                  <a:lnTo>
                    <a:pt x="1" y="62"/>
                  </a:lnTo>
                  <a:lnTo>
                    <a:pt x="0" y="56"/>
                  </a:lnTo>
                  <a:lnTo>
                    <a:pt x="1" y="55"/>
                  </a:lnTo>
                  <a:lnTo>
                    <a:pt x="3" y="53"/>
                  </a:lnTo>
                  <a:lnTo>
                    <a:pt x="3" y="53"/>
                  </a:lnTo>
                  <a:lnTo>
                    <a:pt x="10" y="47"/>
                  </a:lnTo>
                  <a:lnTo>
                    <a:pt x="24" y="37"/>
                  </a:lnTo>
                  <a:lnTo>
                    <a:pt x="41" y="27"/>
                  </a:lnTo>
                  <a:lnTo>
                    <a:pt x="61" y="15"/>
                  </a:lnTo>
                  <a:lnTo>
                    <a:pt x="81" y="7"/>
                  </a:lnTo>
                  <a:lnTo>
                    <a:pt x="91" y="3"/>
                  </a:lnTo>
                  <a:lnTo>
                    <a:pt x="100" y="1"/>
                  </a:lnTo>
                  <a:lnTo>
                    <a:pt x="109" y="0"/>
                  </a:lnTo>
                  <a:lnTo>
                    <a:pt x="116" y="1"/>
                  </a:lnTo>
                  <a:lnTo>
                    <a:pt x="123" y="3"/>
                  </a:lnTo>
                  <a:lnTo>
                    <a:pt x="125" y="6"/>
                  </a:lnTo>
                  <a:lnTo>
                    <a:pt x="127" y="9"/>
                  </a:lnTo>
                  <a:lnTo>
                    <a:pt x="127" y="9"/>
                  </a:lnTo>
                  <a:lnTo>
                    <a:pt x="136" y="23"/>
                  </a:lnTo>
                  <a:lnTo>
                    <a:pt x="149" y="45"/>
                  </a:lnTo>
                  <a:lnTo>
                    <a:pt x="174" y="95"/>
                  </a:lnTo>
                  <a:lnTo>
                    <a:pt x="206" y="158"/>
                  </a:lnTo>
                  <a:lnTo>
                    <a:pt x="206" y="158"/>
                  </a:lnTo>
                  <a:lnTo>
                    <a:pt x="190" y="159"/>
                  </a:lnTo>
                  <a:lnTo>
                    <a:pt x="151" y="162"/>
                  </a:lnTo>
                  <a:lnTo>
                    <a:pt x="128" y="165"/>
                  </a:lnTo>
                  <a:lnTo>
                    <a:pt x="104" y="169"/>
                  </a:lnTo>
                  <a:lnTo>
                    <a:pt x="81" y="175"/>
                  </a:lnTo>
                  <a:lnTo>
                    <a:pt x="71" y="178"/>
                  </a:lnTo>
                  <a:lnTo>
                    <a:pt x="63" y="181"/>
                  </a:lnTo>
                  <a:close/>
                </a:path>
              </a:pathLst>
            </a:custGeom>
            <a:solidFill>
              <a:srgbClr val="CD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204"/>
            <p:cNvSpPr>
              <a:spLocks/>
            </p:cNvSpPr>
            <p:nvPr/>
          </p:nvSpPr>
          <p:spPr bwMode="auto">
            <a:xfrm>
              <a:off x="5856288" y="261938"/>
              <a:ext cx="327025" cy="287338"/>
            </a:xfrm>
            <a:custGeom>
              <a:avLst/>
              <a:gdLst>
                <a:gd name="T0" fmla="*/ 63 w 206"/>
                <a:gd name="T1" fmla="*/ 181 h 181"/>
                <a:gd name="T2" fmla="*/ 63 w 206"/>
                <a:gd name="T3" fmla="*/ 181 h 181"/>
                <a:gd name="T4" fmla="*/ 51 w 206"/>
                <a:gd name="T5" fmla="*/ 164 h 181"/>
                <a:gd name="T6" fmla="*/ 28 w 206"/>
                <a:gd name="T7" fmla="*/ 121 h 181"/>
                <a:gd name="T8" fmla="*/ 15 w 206"/>
                <a:gd name="T9" fmla="*/ 99 h 181"/>
                <a:gd name="T10" fmla="*/ 6 w 206"/>
                <a:gd name="T11" fmla="*/ 78 h 181"/>
                <a:gd name="T12" fmla="*/ 3 w 206"/>
                <a:gd name="T13" fmla="*/ 69 h 181"/>
                <a:gd name="T14" fmla="*/ 1 w 206"/>
                <a:gd name="T15" fmla="*/ 62 h 181"/>
                <a:gd name="T16" fmla="*/ 0 w 206"/>
                <a:gd name="T17" fmla="*/ 56 h 181"/>
                <a:gd name="T18" fmla="*/ 1 w 206"/>
                <a:gd name="T19" fmla="*/ 55 h 181"/>
                <a:gd name="T20" fmla="*/ 3 w 206"/>
                <a:gd name="T21" fmla="*/ 53 h 181"/>
                <a:gd name="T22" fmla="*/ 3 w 206"/>
                <a:gd name="T23" fmla="*/ 53 h 181"/>
                <a:gd name="T24" fmla="*/ 10 w 206"/>
                <a:gd name="T25" fmla="*/ 47 h 181"/>
                <a:gd name="T26" fmla="*/ 24 w 206"/>
                <a:gd name="T27" fmla="*/ 37 h 181"/>
                <a:gd name="T28" fmla="*/ 41 w 206"/>
                <a:gd name="T29" fmla="*/ 27 h 181"/>
                <a:gd name="T30" fmla="*/ 61 w 206"/>
                <a:gd name="T31" fmla="*/ 15 h 181"/>
                <a:gd name="T32" fmla="*/ 81 w 206"/>
                <a:gd name="T33" fmla="*/ 7 h 181"/>
                <a:gd name="T34" fmla="*/ 91 w 206"/>
                <a:gd name="T35" fmla="*/ 3 h 181"/>
                <a:gd name="T36" fmla="*/ 100 w 206"/>
                <a:gd name="T37" fmla="*/ 1 h 181"/>
                <a:gd name="T38" fmla="*/ 109 w 206"/>
                <a:gd name="T39" fmla="*/ 0 h 181"/>
                <a:gd name="T40" fmla="*/ 116 w 206"/>
                <a:gd name="T41" fmla="*/ 1 h 181"/>
                <a:gd name="T42" fmla="*/ 123 w 206"/>
                <a:gd name="T43" fmla="*/ 3 h 181"/>
                <a:gd name="T44" fmla="*/ 125 w 206"/>
                <a:gd name="T45" fmla="*/ 6 h 181"/>
                <a:gd name="T46" fmla="*/ 127 w 206"/>
                <a:gd name="T47" fmla="*/ 9 h 181"/>
                <a:gd name="T48" fmla="*/ 127 w 206"/>
                <a:gd name="T49" fmla="*/ 9 h 181"/>
                <a:gd name="T50" fmla="*/ 136 w 206"/>
                <a:gd name="T51" fmla="*/ 23 h 181"/>
                <a:gd name="T52" fmla="*/ 149 w 206"/>
                <a:gd name="T53" fmla="*/ 45 h 181"/>
                <a:gd name="T54" fmla="*/ 174 w 206"/>
                <a:gd name="T55" fmla="*/ 95 h 181"/>
                <a:gd name="T56" fmla="*/ 206 w 206"/>
                <a:gd name="T57" fmla="*/ 158 h 181"/>
                <a:gd name="T58" fmla="*/ 206 w 206"/>
                <a:gd name="T59" fmla="*/ 158 h 181"/>
                <a:gd name="T60" fmla="*/ 190 w 206"/>
                <a:gd name="T61" fmla="*/ 159 h 181"/>
                <a:gd name="T62" fmla="*/ 151 w 206"/>
                <a:gd name="T63" fmla="*/ 162 h 181"/>
                <a:gd name="T64" fmla="*/ 128 w 206"/>
                <a:gd name="T65" fmla="*/ 165 h 181"/>
                <a:gd name="T66" fmla="*/ 104 w 206"/>
                <a:gd name="T67" fmla="*/ 169 h 181"/>
                <a:gd name="T68" fmla="*/ 81 w 206"/>
                <a:gd name="T69" fmla="*/ 175 h 181"/>
                <a:gd name="T70" fmla="*/ 71 w 206"/>
                <a:gd name="T71" fmla="*/ 178 h 181"/>
                <a:gd name="T72" fmla="*/ 63 w 206"/>
                <a:gd name="T73"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81">
                  <a:moveTo>
                    <a:pt x="63" y="181"/>
                  </a:moveTo>
                  <a:lnTo>
                    <a:pt x="63" y="181"/>
                  </a:lnTo>
                  <a:lnTo>
                    <a:pt x="51" y="164"/>
                  </a:lnTo>
                  <a:lnTo>
                    <a:pt x="28" y="121"/>
                  </a:lnTo>
                  <a:lnTo>
                    <a:pt x="15" y="99"/>
                  </a:lnTo>
                  <a:lnTo>
                    <a:pt x="6" y="78"/>
                  </a:lnTo>
                  <a:lnTo>
                    <a:pt x="3" y="69"/>
                  </a:lnTo>
                  <a:lnTo>
                    <a:pt x="1" y="62"/>
                  </a:lnTo>
                  <a:lnTo>
                    <a:pt x="0" y="56"/>
                  </a:lnTo>
                  <a:lnTo>
                    <a:pt x="1" y="55"/>
                  </a:lnTo>
                  <a:lnTo>
                    <a:pt x="3" y="53"/>
                  </a:lnTo>
                  <a:lnTo>
                    <a:pt x="3" y="53"/>
                  </a:lnTo>
                  <a:lnTo>
                    <a:pt x="10" y="47"/>
                  </a:lnTo>
                  <a:lnTo>
                    <a:pt x="24" y="37"/>
                  </a:lnTo>
                  <a:lnTo>
                    <a:pt x="41" y="27"/>
                  </a:lnTo>
                  <a:lnTo>
                    <a:pt x="61" y="15"/>
                  </a:lnTo>
                  <a:lnTo>
                    <a:pt x="81" y="7"/>
                  </a:lnTo>
                  <a:lnTo>
                    <a:pt x="91" y="3"/>
                  </a:lnTo>
                  <a:lnTo>
                    <a:pt x="100" y="1"/>
                  </a:lnTo>
                  <a:lnTo>
                    <a:pt x="109" y="0"/>
                  </a:lnTo>
                  <a:lnTo>
                    <a:pt x="116" y="1"/>
                  </a:lnTo>
                  <a:lnTo>
                    <a:pt x="123" y="3"/>
                  </a:lnTo>
                  <a:lnTo>
                    <a:pt x="125" y="6"/>
                  </a:lnTo>
                  <a:lnTo>
                    <a:pt x="127" y="9"/>
                  </a:lnTo>
                  <a:lnTo>
                    <a:pt x="127" y="9"/>
                  </a:lnTo>
                  <a:lnTo>
                    <a:pt x="136" y="23"/>
                  </a:lnTo>
                  <a:lnTo>
                    <a:pt x="149" y="45"/>
                  </a:lnTo>
                  <a:lnTo>
                    <a:pt x="174" y="95"/>
                  </a:lnTo>
                  <a:lnTo>
                    <a:pt x="206" y="158"/>
                  </a:lnTo>
                  <a:lnTo>
                    <a:pt x="206" y="158"/>
                  </a:lnTo>
                  <a:lnTo>
                    <a:pt x="190" y="159"/>
                  </a:lnTo>
                  <a:lnTo>
                    <a:pt x="151" y="162"/>
                  </a:lnTo>
                  <a:lnTo>
                    <a:pt x="128" y="165"/>
                  </a:lnTo>
                  <a:lnTo>
                    <a:pt x="104" y="169"/>
                  </a:lnTo>
                  <a:lnTo>
                    <a:pt x="81" y="175"/>
                  </a:lnTo>
                  <a:lnTo>
                    <a:pt x="71" y="178"/>
                  </a:lnTo>
                  <a:lnTo>
                    <a:pt x="63"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05"/>
            <p:cNvSpPr>
              <a:spLocks/>
            </p:cNvSpPr>
            <p:nvPr/>
          </p:nvSpPr>
          <p:spPr bwMode="auto">
            <a:xfrm>
              <a:off x="6310313" y="158750"/>
              <a:ext cx="238125" cy="230188"/>
            </a:xfrm>
            <a:custGeom>
              <a:avLst/>
              <a:gdLst>
                <a:gd name="T0" fmla="*/ 23 w 150"/>
                <a:gd name="T1" fmla="*/ 118 h 145"/>
                <a:gd name="T2" fmla="*/ 23 w 150"/>
                <a:gd name="T3" fmla="*/ 118 h 145"/>
                <a:gd name="T4" fmla="*/ 18 w 150"/>
                <a:gd name="T5" fmla="*/ 104 h 145"/>
                <a:gd name="T6" fmla="*/ 8 w 150"/>
                <a:gd name="T7" fmla="*/ 73 h 145"/>
                <a:gd name="T8" fmla="*/ 4 w 150"/>
                <a:gd name="T9" fmla="*/ 56 h 145"/>
                <a:gd name="T10" fmla="*/ 1 w 150"/>
                <a:gd name="T11" fmla="*/ 40 h 145"/>
                <a:gd name="T12" fmla="*/ 0 w 150"/>
                <a:gd name="T13" fmla="*/ 27 h 145"/>
                <a:gd name="T14" fmla="*/ 0 w 150"/>
                <a:gd name="T15" fmla="*/ 23 h 145"/>
                <a:gd name="T16" fmla="*/ 2 w 150"/>
                <a:gd name="T17" fmla="*/ 20 h 145"/>
                <a:gd name="T18" fmla="*/ 2 w 150"/>
                <a:gd name="T19" fmla="*/ 20 h 145"/>
                <a:gd name="T20" fmla="*/ 8 w 150"/>
                <a:gd name="T21" fmla="*/ 16 h 145"/>
                <a:gd name="T22" fmla="*/ 19 w 150"/>
                <a:gd name="T23" fmla="*/ 12 h 145"/>
                <a:gd name="T24" fmla="*/ 31 w 150"/>
                <a:gd name="T25" fmla="*/ 6 h 145"/>
                <a:gd name="T26" fmla="*/ 46 w 150"/>
                <a:gd name="T27" fmla="*/ 3 h 145"/>
                <a:gd name="T28" fmla="*/ 61 w 150"/>
                <a:gd name="T29" fmla="*/ 0 h 145"/>
                <a:gd name="T30" fmla="*/ 75 w 150"/>
                <a:gd name="T31" fmla="*/ 0 h 145"/>
                <a:gd name="T32" fmla="*/ 81 w 150"/>
                <a:gd name="T33" fmla="*/ 0 h 145"/>
                <a:gd name="T34" fmla="*/ 86 w 150"/>
                <a:gd name="T35" fmla="*/ 2 h 145"/>
                <a:gd name="T36" fmla="*/ 90 w 150"/>
                <a:gd name="T37" fmla="*/ 4 h 145"/>
                <a:gd name="T38" fmla="*/ 94 w 150"/>
                <a:gd name="T39" fmla="*/ 6 h 145"/>
                <a:gd name="T40" fmla="*/ 94 w 150"/>
                <a:gd name="T41" fmla="*/ 6 h 145"/>
                <a:gd name="T42" fmla="*/ 100 w 150"/>
                <a:gd name="T43" fmla="*/ 18 h 145"/>
                <a:gd name="T44" fmla="*/ 108 w 150"/>
                <a:gd name="T45" fmla="*/ 36 h 145"/>
                <a:gd name="T46" fmla="*/ 127 w 150"/>
                <a:gd name="T47" fmla="*/ 83 h 145"/>
                <a:gd name="T48" fmla="*/ 143 w 150"/>
                <a:gd name="T49" fmla="*/ 126 h 145"/>
                <a:gd name="T50" fmla="*/ 150 w 150"/>
                <a:gd name="T51" fmla="*/ 145 h 145"/>
                <a:gd name="T52" fmla="*/ 150 w 150"/>
                <a:gd name="T53" fmla="*/ 145 h 145"/>
                <a:gd name="T54" fmla="*/ 136 w 150"/>
                <a:gd name="T55" fmla="*/ 141 h 145"/>
                <a:gd name="T56" fmla="*/ 101 w 150"/>
                <a:gd name="T57" fmla="*/ 132 h 145"/>
                <a:gd name="T58" fmla="*/ 80 w 150"/>
                <a:gd name="T59" fmla="*/ 126 h 145"/>
                <a:gd name="T60" fmla="*/ 59 w 150"/>
                <a:gd name="T61" fmla="*/ 122 h 145"/>
                <a:gd name="T62" fmla="*/ 39 w 150"/>
                <a:gd name="T63" fmla="*/ 119 h 145"/>
                <a:gd name="T64" fmla="*/ 23 w 150"/>
                <a:gd name="T65" fmla="*/ 11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145">
                  <a:moveTo>
                    <a:pt x="23" y="118"/>
                  </a:moveTo>
                  <a:lnTo>
                    <a:pt x="23" y="118"/>
                  </a:lnTo>
                  <a:lnTo>
                    <a:pt x="18" y="104"/>
                  </a:lnTo>
                  <a:lnTo>
                    <a:pt x="8" y="73"/>
                  </a:lnTo>
                  <a:lnTo>
                    <a:pt x="4" y="56"/>
                  </a:lnTo>
                  <a:lnTo>
                    <a:pt x="1" y="40"/>
                  </a:lnTo>
                  <a:lnTo>
                    <a:pt x="0" y="27"/>
                  </a:lnTo>
                  <a:lnTo>
                    <a:pt x="0" y="23"/>
                  </a:lnTo>
                  <a:lnTo>
                    <a:pt x="2" y="20"/>
                  </a:lnTo>
                  <a:lnTo>
                    <a:pt x="2" y="20"/>
                  </a:lnTo>
                  <a:lnTo>
                    <a:pt x="8" y="16"/>
                  </a:lnTo>
                  <a:lnTo>
                    <a:pt x="19" y="12"/>
                  </a:lnTo>
                  <a:lnTo>
                    <a:pt x="31" y="6"/>
                  </a:lnTo>
                  <a:lnTo>
                    <a:pt x="46" y="3"/>
                  </a:lnTo>
                  <a:lnTo>
                    <a:pt x="61" y="0"/>
                  </a:lnTo>
                  <a:lnTo>
                    <a:pt x="75" y="0"/>
                  </a:lnTo>
                  <a:lnTo>
                    <a:pt x="81" y="0"/>
                  </a:lnTo>
                  <a:lnTo>
                    <a:pt x="86" y="2"/>
                  </a:lnTo>
                  <a:lnTo>
                    <a:pt x="90" y="4"/>
                  </a:lnTo>
                  <a:lnTo>
                    <a:pt x="94" y="6"/>
                  </a:lnTo>
                  <a:lnTo>
                    <a:pt x="94" y="6"/>
                  </a:lnTo>
                  <a:lnTo>
                    <a:pt x="100" y="18"/>
                  </a:lnTo>
                  <a:lnTo>
                    <a:pt x="108" y="36"/>
                  </a:lnTo>
                  <a:lnTo>
                    <a:pt x="127" y="83"/>
                  </a:lnTo>
                  <a:lnTo>
                    <a:pt x="143" y="126"/>
                  </a:lnTo>
                  <a:lnTo>
                    <a:pt x="150" y="145"/>
                  </a:lnTo>
                  <a:lnTo>
                    <a:pt x="150" y="145"/>
                  </a:lnTo>
                  <a:lnTo>
                    <a:pt x="136" y="141"/>
                  </a:lnTo>
                  <a:lnTo>
                    <a:pt x="101" y="132"/>
                  </a:lnTo>
                  <a:lnTo>
                    <a:pt x="80" y="126"/>
                  </a:lnTo>
                  <a:lnTo>
                    <a:pt x="59" y="122"/>
                  </a:lnTo>
                  <a:lnTo>
                    <a:pt x="39" y="119"/>
                  </a:lnTo>
                  <a:lnTo>
                    <a:pt x="23" y="118"/>
                  </a:lnTo>
                  <a:close/>
                </a:path>
              </a:pathLst>
            </a:custGeom>
            <a:solidFill>
              <a:srgbClr val="CD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06"/>
            <p:cNvSpPr>
              <a:spLocks/>
            </p:cNvSpPr>
            <p:nvPr/>
          </p:nvSpPr>
          <p:spPr bwMode="auto">
            <a:xfrm>
              <a:off x="6310313" y="158750"/>
              <a:ext cx="238125" cy="230188"/>
            </a:xfrm>
            <a:custGeom>
              <a:avLst/>
              <a:gdLst>
                <a:gd name="T0" fmla="*/ 23 w 150"/>
                <a:gd name="T1" fmla="*/ 118 h 145"/>
                <a:gd name="T2" fmla="*/ 23 w 150"/>
                <a:gd name="T3" fmla="*/ 118 h 145"/>
                <a:gd name="T4" fmla="*/ 18 w 150"/>
                <a:gd name="T5" fmla="*/ 104 h 145"/>
                <a:gd name="T6" fmla="*/ 8 w 150"/>
                <a:gd name="T7" fmla="*/ 73 h 145"/>
                <a:gd name="T8" fmla="*/ 4 w 150"/>
                <a:gd name="T9" fmla="*/ 56 h 145"/>
                <a:gd name="T10" fmla="*/ 1 w 150"/>
                <a:gd name="T11" fmla="*/ 40 h 145"/>
                <a:gd name="T12" fmla="*/ 0 w 150"/>
                <a:gd name="T13" fmla="*/ 27 h 145"/>
                <a:gd name="T14" fmla="*/ 0 w 150"/>
                <a:gd name="T15" fmla="*/ 23 h 145"/>
                <a:gd name="T16" fmla="*/ 2 w 150"/>
                <a:gd name="T17" fmla="*/ 20 h 145"/>
                <a:gd name="T18" fmla="*/ 2 w 150"/>
                <a:gd name="T19" fmla="*/ 20 h 145"/>
                <a:gd name="T20" fmla="*/ 8 w 150"/>
                <a:gd name="T21" fmla="*/ 16 h 145"/>
                <a:gd name="T22" fmla="*/ 19 w 150"/>
                <a:gd name="T23" fmla="*/ 12 h 145"/>
                <a:gd name="T24" fmla="*/ 31 w 150"/>
                <a:gd name="T25" fmla="*/ 6 h 145"/>
                <a:gd name="T26" fmla="*/ 46 w 150"/>
                <a:gd name="T27" fmla="*/ 3 h 145"/>
                <a:gd name="T28" fmla="*/ 61 w 150"/>
                <a:gd name="T29" fmla="*/ 0 h 145"/>
                <a:gd name="T30" fmla="*/ 75 w 150"/>
                <a:gd name="T31" fmla="*/ 0 h 145"/>
                <a:gd name="T32" fmla="*/ 81 w 150"/>
                <a:gd name="T33" fmla="*/ 0 h 145"/>
                <a:gd name="T34" fmla="*/ 86 w 150"/>
                <a:gd name="T35" fmla="*/ 2 h 145"/>
                <a:gd name="T36" fmla="*/ 90 w 150"/>
                <a:gd name="T37" fmla="*/ 4 h 145"/>
                <a:gd name="T38" fmla="*/ 94 w 150"/>
                <a:gd name="T39" fmla="*/ 6 h 145"/>
                <a:gd name="T40" fmla="*/ 94 w 150"/>
                <a:gd name="T41" fmla="*/ 6 h 145"/>
                <a:gd name="T42" fmla="*/ 100 w 150"/>
                <a:gd name="T43" fmla="*/ 18 h 145"/>
                <a:gd name="T44" fmla="*/ 108 w 150"/>
                <a:gd name="T45" fmla="*/ 36 h 145"/>
                <a:gd name="T46" fmla="*/ 127 w 150"/>
                <a:gd name="T47" fmla="*/ 83 h 145"/>
                <a:gd name="T48" fmla="*/ 143 w 150"/>
                <a:gd name="T49" fmla="*/ 126 h 145"/>
                <a:gd name="T50" fmla="*/ 150 w 150"/>
                <a:gd name="T51" fmla="*/ 145 h 145"/>
                <a:gd name="T52" fmla="*/ 150 w 150"/>
                <a:gd name="T53" fmla="*/ 145 h 145"/>
                <a:gd name="T54" fmla="*/ 136 w 150"/>
                <a:gd name="T55" fmla="*/ 141 h 145"/>
                <a:gd name="T56" fmla="*/ 101 w 150"/>
                <a:gd name="T57" fmla="*/ 132 h 145"/>
                <a:gd name="T58" fmla="*/ 80 w 150"/>
                <a:gd name="T59" fmla="*/ 126 h 145"/>
                <a:gd name="T60" fmla="*/ 59 w 150"/>
                <a:gd name="T61" fmla="*/ 122 h 145"/>
                <a:gd name="T62" fmla="*/ 39 w 150"/>
                <a:gd name="T63" fmla="*/ 119 h 145"/>
                <a:gd name="T64" fmla="*/ 23 w 150"/>
                <a:gd name="T65" fmla="*/ 11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145">
                  <a:moveTo>
                    <a:pt x="23" y="118"/>
                  </a:moveTo>
                  <a:lnTo>
                    <a:pt x="23" y="118"/>
                  </a:lnTo>
                  <a:lnTo>
                    <a:pt x="18" y="104"/>
                  </a:lnTo>
                  <a:lnTo>
                    <a:pt x="8" y="73"/>
                  </a:lnTo>
                  <a:lnTo>
                    <a:pt x="4" y="56"/>
                  </a:lnTo>
                  <a:lnTo>
                    <a:pt x="1" y="40"/>
                  </a:lnTo>
                  <a:lnTo>
                    <a:pt x="0" y="27"/>
                  </a:lnTo>
                  <a:lnTo>
                    <a:pt x="0" y="23"/>
                  </a:lnTo>
                  <a:lnTo>
                    <a:pt x="2" y="20"/>
                  </a:lnTo>
                  <a:lnTo>
                    <a:pt x="2" y="20"/>
                  </a:lnTo>
                  <a:lnTo>
                    <a:pt x="8" y="16"/>
                  </a:lnTo>
                  <a:lnTo>
                    <a:pt x="19" y="12"/>
                  </a:lnTo>
                  <a:lnTo>
                    <a:pt x="31" y="6"/>
                  </a:lnTo>
                  <a:lnTo>
                    <a:pt x="46" y="3"/>
                  </a:lnTo>
                  <a:lnTo>
                    <a:pt x="61" y="0"/>
                  </a:lnTo>
                  <a:lnTo>
                    <a:pt x="75" y="0"/>
                  </a:lnTo>
                  <a:lnTo>
                    <a:pt x="81" y="0"/>
                  </a:lnTo>
                  <a:lnTo>
                    <a:pt x="86" y="2"/>
                  </a:lnTo>
                  <a:lnTo>
                    <a:pt x="90" y="4"/>
                  </a:lnTo>
                  <a:lnTo>
                    <a:pt x="94" y="6"/>
                  </a:lnTo>
                  <a:lnTo>
                    <a:pt x="94" y="6"/>
                  </a:lnTo>
                  <a:lnTo>
                    <a:pt x="100" y="18"/>
                  </a:lnTo>
                  <a:lnTo>
                    <a:pt x="108" y="36"/>
                  </a:lnTo>
                  <a:lnTo>
                    <a:pt x="127" y="83"/>
                  </a:lnTo>
                  <a:lnTo>
                    <a:pt x="143" y="126"/>
                  </a:lnTo>
                  <a:lnTo>
                    <a:pt x="150" y="145"/>
                  </a:lnTo>
                  <a:lnTo>
                    <a:pt x="150" y="145"/>
                  </a:lnTo>
                  <a:lnTo>
                    <a:pt x="136" y="141"/>
                  </a:lnTo>
                  <a:lnTo>
                    <a:pt x="101" y="132"/>
                  </a:lnTo>
                  <a:lnTo>
                    <a:pt x="80" y="126"/>
                  </a:lnTo>
                  <a:lnTo>
                    <a:pt x="59" y="122"/>
                  </a:lnTo>
                  <a:lnTo>
                    <a:pt x="39" y="119"/>
                  </a:lnTo>
                  <a:lnTo>
                    <a:pt x="23"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207"/>
            <p:cNvSpPr>
              <a:spLocks/>
            </p:cNvSpPr>
            <p:nvPr/>
          </p:nvSpPr>
          <p:spPr bwMode="auto">
            <a:xfrm>
              <a:off x="5237163" y="604838"/>
              <a:ext cx="279400" cy="322263"/>
            </a:xfrm>
            <a:custGeom>
              <a:avLst/>
              <a:gdLst>
                <a:gd name="T0" fmla="*/ 77 w 176"/>
                <a:gd name="T1" fmla="*/ 203 h 203"/>
                <a:gd name="T2" fmla="*/ 77 w 176"/>
                <a:gd name="T3" fmla="*/ 203 h 203"/>
                <a:gd name="T4" fmla="*/ 65 w 176"/>
                <a:gd name="T5" fmla="*/ 188 h 203"/>
                <a:gd name="T6" fmla="*/ 40 w 176"/>
                <a:gd name="T7" fmla="*/ 154 h 203"/>
                <a:gd name="T8" fmla="*/ 26 w 176"/>
                <a:gd name="T9" fmla="*/ 133 h 203"/>
                <a:gd name="T10" fmla="*/ 13 w 176"/>
                <a:gd name="T11" fmla="*/ 114 h 203"/>
                <a:gd name="T12" fmla="*/ 4 w 176"/>
                <a:gd name="T13" fmla="*/ 97 h 203"/>
                <a:gd name="T14" fmla="*/ 2 w 176"/>
                <a:gd name="T15" fmla="*/ 90 h 203"/>
                <a:gd name="T16" fmla="*/ 0 w 176"/>
                <a:gd name="T17" fmla="*/ 84 h 203"/>
                <a:gd name="T18" fmla="*/ 0 w 176"/>
                <a:gd name="T19" fmla="*/ 84 h 203"/>
                <a:gd name="T20" fmla="*/ 0 w 176"/>
                <a:gd name="T21" fmla="*/ 79 h 203"/>
                <a:gd name="T22" fmla="*/ 2 w 176"/>
                <a:gd name="T23" fmla="*/ 73 h 203"/>
                <a:gd name="T24" fmla="*/ 5 w 176"/>
                <a:gd name="T25" fmla="*/ 68 h 203"/>
                <a:gd name="T26" fmla="*/ 10 w 176"/>
                <a:gd name="T27" fmla="*/ 60 h 203"/>
                <a:gd name="T28" fmla="*/ 17 w 176"/>
                <a:gd name="T29" fmla="*/ 54 h 203"/>
                <a:gd name="T30" fmla="*/ 24 w 176"/>
                <a:gd name="T31" fmla="*/ 48 h 203"/>
                <a:gd name="T32" fmla="*/ 41 w 176"/>
                <a:gd name="T33" fmla="*/ 34 h 203"/>
                <a:gd name="T34" fmla="*/ 60 w 176"/>
                <a:gd name="T35" fmla="*/ 21 h 203"/>
                <a:gd name="T36" fmla="*/ 78 w 176"/>
                <a:gd name="T37" fmla="*/ 11 h 203"/>
                <a:gd name="T38" fmla="*/ 94 w 176"/>
                <a:gd name="T39" fmla="*/ 3 h 203"/>
                <a:gd name="T40" fmla="*/ 103 w 176"/>
                <a:gd name="T41" fmla="*/ 1 h 203"/>
                <a:gd name="T42" fmla="*/ 109 w 176"/>
                <a:gd name="T43" fmla="*/ 0 h 203"/>
                <a:gd name="T44" fmla="*/ 109 w 176"/>
                <a:gd name="T45" fmla="*/ 0 h 203"/>
                <a:gd name="T46" fmla="*/ 114 w 176"/>
                <a:gd name="T47" fmla="*/ 0 h 203"/>
                <a:gd name="T48" fmla="*/ 121 w 176"/>
                <a:gd name="T49" fmla="*/ 3 h 203"/>
                <a:gd name="T50" fmla="*/ 127 w 176"/>
                <a:gd name="T51" fmla="*/ 8 h 203"/>
                <a:gd name="T52" fmla="*/ 132 w 176"/>
                <a:gd name="T53" fmla="*/ 13 h 203"/>
                <a:gd name="T54" fmla="*/ 139 w 176"/>
                <a:gd name="T55" fmla="*/ 20 h 203"/>
                <a:gd name="T56" fmla="*/ 144 w 176"/>
                <a:gd name="T57" fmla="*/ 28 h 203"/>
                <a:gd name="T58" fmla="*/ 155 w 176"/>
                <a:gd name="T59" fmla="*/ 44 h 203"/>
                <a:gd name="T60" fmla="*/ 163 w 176"/>
                <a:gd name="T61" fmla="*/ 62 h 203"/>
                <a:gd name="T62" fmla="*/ 170 w 176"/>
                <a:gd name="T63" fmla="*/ 77 h 203"/>
                <a:gd name="T64" fmla="*/ 176 w 176"/>
                <a:gd name="T65" fmla="*/ 92 h 203"/>
                <a:gd name="T66" fmla="*/ 77 w 176"/>
                <a:gd name="T6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203">
                  <a:moveTo>
                    <a:pt x="77" y="203"/>
                  </a:moveTo>
                  <a:lnTo>
                    <a:pt x="77" y="203"/>
                  </a:lnTo>
                  <a:lnTo>
                    <a:pt x="65" y="188"/>
                  </a:lnTo>
                  <a:lnTo>
                    <a:pt x="40" y="154"/>
                  </a:lnTo>
                  <a:lnTo>
                    <a:pt x="26" y="133"/>
                  </a:lnTo>
                  <a:lnTo>
                    <a:pt x="13" y="114"/>
                  </a:lnTo>
                  <a:lnTo>
                    <a:pt x="4" y="97"/>
                  </a:lnTo>
                  <a:lnTo>
                    <a:pt x="2" y="90"/>
                  </a:lnTo>
                  <a:lnTo>
                    <a:pt x="0" y="84"/>
                  </a:lnTo>
                  <a:lnTo>
                    <a:pt x="0" y="84"/>
                  </a:lnTo>
                  <a:lnTo>
                    <a:pt x="0" y="79"/>
                  </a:lnTo>
                  <a:lnTo>
                    <a:pt x="2" y="73"/>
                  </a:lnTo>
                  <a:lnTo>
                    <a:pt x="5" y="68"/>
                  </a:lnTo>
                  <a:lnTo>
                    <a:pt x="10" y="60"/>
                  </a:lnTo>
                  <a:lnTo>
                    <a:pt x="17" y="54"/>
                  </a:lnTo>
                  <a:lnTo>
                    <a:pt x="24" y="48"/>
                  </a:lnTo>
                  <a:lnTo>
                    <a:pt x="41" y="34"/>
                  </a:lnTo>
                  <a:lnTo>
                    <a:pt x="60" y="21"/>
                  </a:lnTo>
                  <a:lnTo>
                    <a:pt x="78" y="11"/>
                  </a:lnTo>
                  <a:lnTo>
                    <a:pt x="94" y="3"/>
                  </a:lnTo>
                  <a:lnTo>
                    <a:pt x="103" y="1"/>
                  </a:lnTo>
                  <a:lnTo>
                    <a:pt x="109" y="0"/>
                  </a:lnTo>
                  <a:lnTo>
                    <a:pt x="109" y="0"/>
                  </a:lnTo>
                  <a:lnTo>
                    <a:pt x="114" y="0"/>
                  </a:lnTo>
                  <a:lnTo>
                    <a:pt x="121" y="3"/>
                  </a:lnTo>
                  <a:lnTo>
                    <a:pt x="127" y="8"/>
                  </a:lnTo>
                  <a:lnTo>
                    <a:pt x="132" y="13"/>
                  </a:lnTo>
                  <a:lnTo>
                    <a:pt x="139" y="20"/>
                  </a:lnTo>
                  <a:lnTo>
                    <a:pt x="144" y="28"/>
                  </a:lnTo>
                  <a:lnTo>
                    <a:pt x="155" y="44"/>
                  </a:lnTo>
                  <a:lnTo>
                    <a:pt x="163" y="62"/>
                  </a:lnTo>
                  <a:lnTo>
                    <a:pt x="170" y="77"/>
                  </a:lnTo>
                  <a:lnTo>
                    <a:pt x="176" y="92"/>
                  </a:lnTo>
                  <a:lnTo>
                    <a:pt x="77" y="203"/>
                  </a:lnTo>
                  <a:close/>
                </a:path>
              </a:pathLst>
            </a:custGeom>
            <a:solidFill>
              <a:srgbClr val="CD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208"/>
            <p:cNvSpPr>
              <a:spLocks/>
            </p:cNvSpPr>
            <p:nvPr/>
          </p:nvSpPr>
          <p:spPr bwMode="auto">
            <a:xfrm>
              <a:off x="5611813" y="414338"/>
              <a:ext cx="195263" cy="190500"/>
            </a:xfrm>
            <a:custGeom>
              <a:avLst/>
              <a:gdLst>
                <a:gd name="T0" fmla="*/ 25 w 123"/>
                <a:gd name="T1" fmla="*/ 120 h 120"/>
                <a:gd name="T2" fmla="*/ 25 w 123"/>
                <a:gd name="T3" fmla="*/ 120 h 120"/>
                <a:gd name="T4" fmla="*/ 20 w 123"/>
                <a:gd name="T5" fmla="*/ 110 h 120"/>
                <a:gd name="T6" fmla="*/ 14 w 123"/>
                <a:gd name="T7" fmla="*/ 99 h 120"/>
                <a:gd name="T8" fmla="*/ 8 w 123"/>
                <a:gd name="T9" fmla="*/ 86 h 120"/>
                <a:gd name="T10" fmla="*/ 4 w 123"/>
                <a:gd name="T11" fmla="*/ 73 h 120"/>
                <a:gd name="T12" fmla="*/ 1 w 123"/>
                <a:gd name="T13" fmla="*/ 58 h 120"/>
                <a:gd name="T14" fmla="*/ 0 w 123"/>
                <a:gd name="T15" fmla="*/ 52 h 120"/>
                <a:gd name="T16" fmla="*/ 0 w 123"/>
                <a:gd name="T17" fmla="*/ 46 h 120"/>
                <a:gd name="T18" fmla="*/ 1 w 123"/>
                <a:gd name="T19" fmla="*/ 40 h 120"/>
                <a:gd name="T20" fmla="*/ 3 w 123"/>
                <a:gd name="T21" fmla="*/ 36 h 120"/>
                <a:gd name="T22" fmla="*/ 3 w 123"/>
                <a:gd name="T23" fmla="*/ 36 h 120"/>
                <a:gd name="T24" fmla="*/ 8 w 123"/>
                <a:gd name="T25" fmla="*/ 31 h 120"/>
                <a:gd name="T26" fmla="*/ 19 w 123"/>
                <a:gd name="T27" fmla="*/ 24 h 120"/>
                <a:gd name="T28" fmla="*/ 30 w 123"/>
                <a:gd name="T29" fmla="*/ 18 h 120"/>
                <a:gd name="T30" fmla="*/ 44 w 123"/>
                <a:gd name="T31" fmla="*/ 12 h 120"/>
                <a:gd name="T32" fmla="*/ 58 w 123"/>
                <a:gd name="T33" fmla="*/ 6 h 120"/>
                <a:gd name="T34" fmla="*/ 70 w 123"/>
                <a:gd name="T35" fmla="*/ 2 h 120"/>
                <a:gd name="T36" fmla="*/ 80 w 123"/>
                <a:gd name="T37" fmla="*/ 0 h 120"/>
                <a:gd name="T38" fmla="*/ 83 w 123"/>
                <a:gd name="T39" fmla="*/ 1 h 120"/>
                <a:gd name="T40" fmla="*/ 85 w 123"/>
                <a:gd name="T41" fmla="*/ 2 h 120"/>
                <a:gd name="T42" fmla="*/ 85 w 123"/>
                <a:gd name="T43" fmla="*/ 2 h 120"/>
                <a:gd name="T44" fmla="*/ 106 w 123"/>
                <a:gd name="T45" fmla="*/ 34 h 120"/>
                <a:gd name="T46" fmla="*/ 123 w 123"/>
                <a:gd name="T47" fmla="*/ 58 h 120"/>
                <a:gd name="T48" fmla="*/ 25 w 123"/>
                <a:gd name="T4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3" h="120">
                  <a:moveTo>
                    <a:pt x="25" y="120"/>
                  </a:moveTo>
                  <a:lnTo>
                    <a:pt x="25" y="120"/>
                  </a:lnTo>
                  <a:lnTo>
                    <a:pt x="20" y="110"/>
                  </a:lnTo>
                  <a:lnTo>
                    <a:pt x="14" y="99"/>
                  </a:lnTo>
                  <a:lnTo>
                    <a:pt x="8" y="86"/>
                  </a:lnTo>
                  <a:lnTo>
                    <a:pt x="4" y="73"/>
                  </a:lnTo>
                  <a:lnTo>
                    <a:pt x="1" y="58"/>
                  </a:lnTo>
                  <a:lnTo>
                    <a:pt x="0" y="52"/>
                  </a:lnTo>
                  <a:lnTo>
                    <a:pt x="0" y="46"/>
                  </a:lnTo>
                  <a:lnTo>
                    <a:pt x="1" y="40"/>
                  </a:lnTo>
                  <a:lnTo>
                    <a:pt x="3" y="36"/>
                  </a:lnTo>
                  <a:lnTo>
                    <a:pt x="3" y="36"/>
                  </a:lnTo>
                  <a:lnTo>
                    <a:pt x="8" y="31"/>
                  </a:lnTo>
                  <a:lnTo>
                    <a:pt x="19" y="24"/>
                  </a:lnTo>
                  <a:lnTo>
                    <a:pt x="30" y="18"/>
                  </a:lnTo>
                  <a:lnTo>
                    <a:pt x="44" y="12"/>
                  </a:lnTo>
                  <a:lnTo>
                    <a:pt x="58" y="6"/>
                  </a:lnTo>
                  <a:lnTo>
                    <a:pt x="70" y="2"/>
                  </a:lnTo>
                  <a:lnTo>
                    <a:pt x="80" y="0"/>
                  </a:lnTo>
                  <a:lnTo>
                    <a:pt x="83" y="1"/>
                  </a:lnTo>
                  <a:lnTo>
                    <a:pt x="85" y="2"/>
                  </a:lnTo>
                  <a:lnTo>
                    <a:pt x="85" y="2"/>
                  </a:lnTo>
                  <a:lnTo>
                    <a:pt x="106" y="34"/>
                  </a:lnTo>
                  <a:lnTo>
                    <a:pt x="123" y="58"/>
                  </a:lnTo>
                  <a:lnTo>
                    <a:pt x="25" y="120"/>
                  </a:lnTo>
                  <a:close/>
                </a:path>
              </a:pathLst>
            </a:custGeom>
            <a:solidFill>
              <a:srgbClr val="CD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209"/>
            <p:cNvSpPr>
              <a:spLocks/>
            </p:cNvSpPr>
            <p:nvPr/>
          </p:nvSpPr>
          <p:spPr bwMode="auto">
            <a:xfrm>
              <a:off x="6383338" y="1511300"/>
              <a:ext cx="161925" cy="155575"/>
            </a:xfrm>
            <a:custGeom>
              <a:avLst/>
              <a:gdLst>
                <a:gd name="T0" fmla="*/ 0 w 102"/>
                <a:gd name="T1" fmla="*/ 0 h 98"/>
                <a:gd name="T2" fmla="*/ 0 w 102"/>
                <a:gd name="T3" fmla="*/ 0 h 98"/>
                <a:gd name="T4" fmla="*/ 2 w 102"/>
                <a:gd name="T5" fmla="*/ 11 h 98"/>
                <a:gd name="T6" fmla="*/ 4 w 102"/>
                <a:gd name="T7" fmla="*/ 23 h 98"/>
                <a:gd name="T8" fmla="*/ 9 w 102"/>
                <a:gd name="T9" fmla="*/ 37 h 98"/>
                <a:gd name="T10" fmla="*/ 14 w 102"/>
                <a:gd name="T11" fmla="*/ 52 h 98"/>
                <a:gd name="T12" fmla="*/ 20 w 102"/>
                <a:gd name="T13" fmla="*/ 67 h 98"/>
                <a:gd name="T14" fmla="*/ 25 w 102"/>
                <a:gd name="T15" fmla="*/ 75 h 98"/>
                <a:gd name="T16" fmla="*/ 30 w 102"/>
                <a:gd name="T17" fmla="*/ 82 h 98"/>
                <a:gd name="T18" fmla="*/ 35 w 102"/>
                <a:gd name="T19" fmla="*/ 88 h 98"/>
                <a:gd name="T20" fmla="*/ 41 w 102"/>
                <a:gd name="T21" fmla="*/ 94 h 98"/>
                <a:gd name="T22" fmla="*/ 41 w 102"/>
                <a:gd name="T23" fmla="*/ 94 h 98"/>
                <a:gd name="T24" fmla="*/ 48 w 102"/>
                <a:gd name="T25" fmla="*/ 97 h 98"/>
                <a:gd name="T26" fmla="*/ 51 w 102"/>
                <a:gd name="T27" fmla="*/ 97 h 98"/>
                <a:gd name="T28" fmla="*/ 54 w 102"/>
                <a:gd name="T29" fmla="*/ 98 h 98"/>
                <a:gd name="T30" fmla="*/ 59 w 102"/>
                <a:gd name="T31" fmla="*/ 96 h 98"/>
                <a:gd name="T32" fmla="*/ 65 w 102"/>
                <a:gd name="T33" fmla="*/ 91 h 98"/>
                <a:gd name="T34" fmla="*/ 71 w 102"/>
                <a:gd name="T35" fmla="*/ 86 h 98"/>
                <a:gd name="T36" fmla="*/ 76 w 102"/>
                <a:gd name="T37" fmla="*/ 80 h 98"/>
                <a:gd name="T38" fmla="*/ 80 w 102"/>
                <a:gd name="T39" fmla="*/ 72 h 98"/>
                <a:gd name="T40" fmla="*/ 84 w 102"/>
                <a:gd name="T41" fmla="*/ 64 h 98"/>
                <a:gd name="T42" fmla="*/ 92 w 102"/>
                <a:gd name="T43" fmla="*/ 46 h 98"/>
                <a:gd name="T44" fmla="*/ 98 w 102"/>
                <a:gd name="T45" fmla="*/ 30 h 98"/>
                <a:gd name="T46" fmla="*/ 102 w 102"/>
                <a:gd name="T47" fmla="*/ 15 h 98"/>
                <a:gd name="T48" fmla="*/ 0 w 102"/>
                <a:gd name="T4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98">
                  <a:moveTo>
                    <a:pt x="0" y="0"/>
                  </a:moveTo>
                  <a:lnTo>
                    <a:pt x="0" y="0"/>
                  </a:lnTo>
                  <a:lnTo>
                    <a:pt x="2" y="11"/>
                  </a:lnTo>
                  <a:lnTo>
                    <a:pt x="4" y="23"/>
                  </a:lnTo>
                  <a:lnTo>
                    <a:pt x="9" y="37"/>
                  </a:lnTo>
                  <a:lnTo>
                    <a:pt x="14" y="52"/>
                  </a:lnTo>
                  <a:lnTo>
                    <a:pt x="20" y="67"/>
                  </a:lnTo>
                  <a:lnTo>
                    <a:pt x="25" y="75"/>
                  </a:lnTo>
                  <a:lnTo>
                    <a:pt x="30" y="82"/>
                  </a:lnTo>
                  <a:lnTo>
                    <a:pt x="35" y="88"/>
                  </a:lnTo>
                  <a:lnTo>
                    <a:pt x="41" y="94"/>
                  </a:lnTo>
                  <a:lnTo>
                    <a:pt x="41" y="94"/>
                  </a:lnTo>
                  <a:lnTo>
                    <a:pt x="48" y="97"/>
                  </a:lnTo>
                  <a:lnTo>
                    <a:pt x="51" y="97"/>
                  </a:lnTo>
                  <a:lnTo>
                    <a:pt x="54" y="98"/>
                  </a:lnTo>
                  <a:lnTo>
                    <a:pt x="59" y="96"/>
                  </a:lnTo>
                  <a:lnTo>
                    <a:pt x="65" y="91"/>
                  </a:lnTo>
                  <a:lnTo>
                    <a:pt x="71" y="86"/>
                  </a:lnTo>
                  <a:lnTo>
                    <a:pt x="76" y="80"/>
                  </a:lnTo>
                  <a:lnTo>
                    <a:pt x="80" y="72"/>
                  </a:lnTo>
                  <a:lnTo>
                    <a:pt x="84" y="64"/>
                  </a:lnTo>
                  <a:lnTo>
                    <a:pt x="92" y="46"/>
                  </a:lnTo>
                  <a:lnTo>
                    <a:pt x="98" y="30"/>
                  </a:lnTo>
                  <a:lnTo>
                    <a:pt x="102" y="15"/>
                  </a:lnTo>
                  <a:lnTo>
                    <a:pt x="0" y="0"/>
                  </a:lnTo>
                  <a:close/>
                </a:path>
              </a:pathLst>
            </a:custGeom>
            <a:solidFill>
              <a:srgbClr val="85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210"/>
            <p:cNvSpPr>
              <a:spLocks/>
            </p:cNvSpPr>
            <p:nvPr/>
          </p:nvSpPr>
          <p:spPr bwMode="auto">
            <a:xfrm>
              <a:off x="6608763" y="1208088"/>
              <a:ext cx="58738" cy="88900"/>
            </a:xfrm>
            <a:custGeom>
              <a:avLst/>
              <a:gdLst>
                <a:gd name="T0" fmla="*/ 34 w 37"/>
                <a:gd name="T1" fmla="*/ 22 h 56"/>
                <a:gd name="T2" fmla="*/ 34 w 37"/>
                <a:gd name="T3" fmla="*/ 22 h 56"/>
                <a:gd name="T4" fmla="*/ 36 w 37"/>
                <a:gd name="T5" fmla="*/ 28 h 56"/>
                <a:gd name="T6" fmla="*/ 37 w 37"/>
                <a:gd name="T7" fmla="*/ 33 h 56"/>
                <a:gd name="T8" fmla="*/ 37 w 37"/>
                <a:gd name="T9" fmla="*/ 38 h 56"/>
                <a:gd name="T10" fmla="*/ 37 w 37"/>
                <a:gd name="T11" fmla="*/ 43 h 56"/>
                <a:gd name="T12" fmla="*/ 36 w 37"/>
                <a:gd name="T13" fmla="*/ 48 h 56"/>
                <a:gd name="T14" fmla="*/ 35 w 37"/>
                <a:gd name="T15" fmla="*/ 51 h 56"/>
                <a:gd name="T16" fmla="*/ 33 w 37"/>
                <a:gd name="T17" fmla="*/ 54 h 56"/>
                <a:gd name="T18" fmla="*/ 30 w 37"/>
                <a:gd name="T19" fmla="*/ 55 h 56"/>
                <a:gd name="T20" fmla="*/ 30 w 37"/>
                <a:gd name="T21" fmla="*/ 55 h 56"/>
                <a:gd name="T22" fmla="*/ 27 w 37"/>
                <a:gd name="T23" fmla="*/ 56 h 56"/>
                <a:gd name="T24" fmla="*/ 23 w 37"/>
                <a:gd name="T25" fmla="*/ 56 h 56"/>
                <a:gd name="T26" fmla="*/ 19 w 37"/>
                <a:gd name="T27" fmla="*/ 54 h 56"/>
                <a:gd name="T28" fmla="*/ 16 w 37"/>
                <a:gd name="T29" fmla="*/ 52 h 56"/>
                <a:gd name="T30" fmla="*/ 12 w 37"/>
                <a:gd name="T31" fmla="*/ 49 h 56"/>
                <a:gd name="T32" fmla="*/ 9 w 37"/>
                <a:gd name="T33" fmla="*/ 44 h 56"/>
                <a:gd name="T34" fmla="*/ 7 w 37"/>
                <a:gd name="T35" fmla="*/ 40 h 56"/>
                <a:gd name="T36" fmla="*/ 3 w 37"/>
                <a:gd name="T37" fmla="*/ 35 h 56"/>
                <a:gd name="T38" fmla="*/ 3 w 37"/>
                <a:gd name="T39" fmla="*/ 35 h 56"/>
                <a:gd name="T40" fmla="*/ 1 w 37"/>
                <a:gd name="T41" fmla="*/ 29 h 56"/>
                <a:gd name="T42" fmla="*/ 0 w 37"/>
                <a:gd name="T43" fmla="*/ 23 h 56"/>
                <a:gd name="T44" fmla="*/ 0 w 37"/>
                <a:gd name="T45" fmla="*/ 18 h 56"/>
                <a:gd name="T46" fmla="*/ 0 w 37"/>
                <a:gd name="T47" fmla="*/ 14 h 56"/>
                <a:gd name="T48" fmla="*/ 1 w 37"/>
                <a:gd name="T49" fmla="*/ 10 h 56"/>
                <a:gd name="T50" fmla="*/ 2 w 37"/>
                <a:gd name="T51" fmla="*/ 6 h 56"/>
                <a:gd name="T52" fmla="*/ 6 w 37"/>
                <a:gd name="T53" fmla="*/ 3 h 56"/>
                <a:gd name="T54" fmla="*/ 8 w 37"/>
                <a:gd name="T55" fmla="*/ 1 h 56"/>
                <a:gd name="T56" fmla="*/ 8 w 37"/>
                <a:gd name="T57" fmla="*/ 1 h 56"/>
                <a:gd name="T58" fmla="*/ 11 w 37"/>
                <a:gd name="T59" fmla="*/ 0 h 56"/>
                <a:gd name="T60" fmla="*/ 15 w 37"/>
                <a:gd name="T61" fmla="*/ 1 h 56"/>
                <a:gd name="T62" fmla="*/ 18 w 37"/>
                <a:gd name="T63" fmla="*/ 2 h 56"/>
                <a:gd name="T64" fmla="*/ 21 w 37"/>
                <a:gd name="T65" fmla="*/ 4 h 56"/>
                <a:gd name="T66" fmla="*/ 26 w 37"/>
                <a:gd name="T67" fmla="*/ 9 h 56"/>
                <a:gd name="T68" fmla="*/ 29 w 37"/>
                <a:gd name="T69" fmla="*/ 12 h 56"/>
                <a:gd name="T70" fmla="*/ 32 w 37"/>
                <a:gd name="T71" fmla="*/ 17 h 56"/>
                <a:gd name="T72" fmla="*/ 34 w 37"/>
                <a:gd name="T73"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56">
                  <a:moveTo>
                    <a:pt x="34" y="22"/>
                  </a:moveTo>
                  <a:lnTo>
                    <a:pt x="34" y="22"/>
                  </a:lnTo>
                  <a:lnTo>
                    <a:pt x="36" y="28"/>
                  </a:lnTo>
                  <a:lnTo>
                    <a:pt x="37" y="33"/>
                  </a:lnTo>
                  <a:lnTo>
                    <a:pt x="37" y="38"/>
                  </a:lnTo>
                  <a:lnTo>
                    <a:pt x="37" y="43"/>
                  </a:lnTo>
                  <a:lnTo>
                    <a:pt x="36" y="48"/>
                  </a:lnTo>
                  <a:lnTo>
                    <a:pt x="35" y="51"/>
                  </a:lnTo>
                  <a:lnTo>
                    <a:pt x="33" y="54"/>
                  </a:lnTo>
                  <a:lnTo>
                    <a:pt x="30" y="55"/>
                  </a:lnTo>
                  <a:lnTo>
                    <a:pt x="30" y="55"/>
                  </a:lnTo>
                  <a:lnTo>
                    <a:pt x="27" y="56"/>
                  </a:lnTo>
                  <a:lnTo>
                    <a:pt x="23" y="56"/>
                  </a:lnTo>
                  <a:lnTo>
                    <a:pt x="19" y="54"/>
                  </a:lnTo>
                  <a:lnTo>
                    <a:pt x="16" y="52"/>
                  </a:lnTo>
                  <a:lnTo>
                    <a:pt x="12" y="49"/>
                  </a:lnTo>
                  <a:lnTo>
                    <a:pt x="9" y="44"/>
                  </a:lnTo>
                  <a:lnTo>
                    <a:pt x="7" y="40"/>
                  </a:lnTo>
                  <a:lnTo>
                    <a:pt x="3" y="35"/>
                  </a:lnTo>
                  <a:lnTo>
                    <a:pt x="3" y="35"/>
                  </a:lnTo>
                  <a:lnTo>
                    <a:pt x="1" y="29"/>
                  </a:lnTo>
                  <a:lnTo>
                    <a:pt x="0" y="23"/>
                  </a:lnTo>
                  <a:lnTo>
                    <a:pt x="0" y="18"/>
                  </a:lnTo>
                  <a:lnTo>
                    <a:pt x="0" y="14"/>
                  </a:lnTo>
                  <a:lnTo>
                    <a:pt x="1" y="10"/>
                  </a:lnTo>
                  <a:lnTo>
                    <a:pt x="2" y="6"/>
                  </a:lnTo>
                  <a:lnTo>
                    <a:pt x="6" y="3"/>
                  </a:lnTo>
                  <a:lnTo>
                    <a:pt x="8" y="1"/>
                  </a:lnTo>
                  <a:lnTo>
                    <a:pt x="8" y="1"/>
                  </a:lnTo>
                  <a:lnTo>
                    <a:pt x="11" y="0"/>
                  </a:lnTo>
                  <a:lnTo>
                    <a:pt x="15" y="1"/>
                  </a:lnTo>
                  <a:lnTo>
                    <a:pt x="18" y="2"/>
                  </a:lnTo>
                  <a:lnTo>
                    <a:pt x="21" y="4"/>
                  </a:lnTo>
                  <a:lnTo>
                    <a:pt x="26" y="9"/>
                  </a:lnTo>
                  <a:lnTo>
                    <a:pt x="29" y="12"/>
                  </a:lnTo>
                  <a:lnTo>
                    <a:pt x="32" y="17"/>
                  </a:lnTo>
                  <a:lnTo>
                    <a:pt x="34" y="22"/>
                  </a:lnTo>
                  <a:close/>
                </a:path>
              </a:pathLst>
            </a:custGeom>
            <a:solidFill>
              <a:srgbClr val="51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211"/>
            <p:cNvSpPr>
              <a:spLocks/>
            </p:cNvSpPr>
            <p:nvPr/>
          </p:nvSpPr>
          <p:spPr bwMode="auto">
            <a:xfrm>
              <a:off x="6608763" y="1208088"/>
              <a:ext cx="58738" cy="88900"/>
            </a:xfrm>
            <a:custGeom>
              <a:avLst/>
              <a:gdLst>
                <a:gd name="T0" fmla="*/ 34 w 37"/>
                <a:gd name="T1" fmla="*/ 22 h 56"/>
                <a:gd name="T2" fmla="*/ 34 w 37"/>
                <a:gd name="T3" fmla="*/ 22 h 56"/>
                <a:gd name="T4" fmla="*/ 36 w 37"/>
                <a:gd name="T5" fmla="*/ 28 h 56"/>
                <a:gd name="T6" fmla="*/ 37 w 37"/>
                <a:gd name="T7" fmla="*/ 33 h 56"/>
                <a:gd name="T8" fmla="*/ 37 w 37"/>
                <a:gd name="T9" fmla="*/ 38 h 56"/>
                <a:gd name="T10" fmla="*/ 37 w 37"/>
                <a:gd name="T11" fmla="*/ 43 h 56"/>
                <a:gd name="T12" fmla="*/ 36 w 37"/>
                <a:gd name="T13" fmla="*/ 48 h 56"/>
                <a:gd name="T14" fmla="*/ 35 w 37"/>
                <a:gd name="T15" fmla="*/ 51 h 56"/>
                <a:gd name="T16" fmla="*/ 33 w 37"/>
                <a:gd name="T17" fmla="*/ 54 h 56"/>
                <a:gd name="T18" fmla="*/ 30 w 37"/>
                <a:gd name="T19" fmla="*/ 55 h 56"/>
                <a:gd name="T20" fmla="*/ 30 w 37"/>
                <a:gd name="T21" fmla="*/ 55 h 56"/>
                <a:gd name="T22" fmla="*/ 27 w 37"/>
                <a:gd name="T23" fmla="*/ 56 h 56"/>
                <a:gd name="T24" fmla="*/ 23 w 37"/>
                <a:gd name="T25" fmla="*/ 56 h 56"/>
                <a:gd name="T26" fmla="*/ 19 w 37"/>
                <a:gd name="T27" fmla="*/ 54 h 56"/>
                <a:gd name="T28" fmla="*/ 16 w 37"/>
                <a:gd name="T29" fmla="*/ 52 h 56"/>
                <a:gd name="T30" fmla="*/ 12 w 37"/>
                <a:gd name="T31" fmla="*/ 49 h 56"/>
                <a:gd name="T32" fmla="*/ 9 w 37"/>
                <a:gd name="T33" fmla="*/ 44 h 56"/>
                <a:gd name="T34" fmla="*/ 7 w 37"/>
                <a:gd name="T35" fmla="*/ 40 h 56"/>
                <a:gd name="T36" fmla="*/ 3 w 37"/>
                <a:gd name="T37" fmla="*/ 35 h 56"/>
                <a:gd name="T38" fmla="*/ 3 w 37"/>
                <a:gd name="T39" fmla="*/ 35 h 56"/>
                <a:gd name="T40" fmla="*/ 1 w 37"/>
                <a:gd name="T41" fmla="*/ 29 h 56"/>
                <a:gd name="T42" fmla="*/ 0 w 37"/>
                <a:gd name="T43" fmla="*/ 23 h 56"/>
                <a:gd name="T44" fmla="*/ 0 w 37"/>
                <a:gd name="T45" fmla="*/ 18 h 56"/>
                <a:gd name="T46" fmla="*/ 0 w 37"/>
                <a:gd name="T47" fmla="*/ 14 h 56"/>
                <a:gd name="T48" fmla="*/ 1 w 37"/>
                <a:gd name="T49" fmla="*/ 10 h 56"/>
                <a:gd name="T50" fmla="*/ 2 w 37"/>
                <a:gd name="T51" fmla="*/ 6 h 56"/>
                <a:gd name="T52" fmla="*/ 6 w 37"/>
                <a:gd name="T53" fmla="*/ 3 h 56"/>
                <a:gd name="T54" fmla="*/ 8 w 37"/>
                <a:gd name="T55" fmla="*/ 1 h 56"/>
                <a:gd name="T56" fmla="*/ 8 w 37"/>
                <a:gd name="T57" fmla="*/ 1 h 56"/>
                <a:gd name="T58" fmla="*/ 11 w 37"/>
                <a:gd name="T59" fmla="*/ 0 h 56"/>
                <a:gd name="T60" fmla="*/ 15 w 37"/>
                <a:gd name="T61" fmla="*/ 1 h 56"/>
                <a:gd name="T62" fmla="*/ 18 w 37"/>
                <a:gd name="T63" fmla="*/ 2 h 56"/>
                <a:gd name="T64" fmla="*/ 21 w 37"/>
                <a:gd name="T65" fmla="*/ 4 h 56"/>
                <a:gd name="T66" fmla="*/ 26 w 37"/>
                <a:gd name="T67" fmla="*/ 9 h 56"/>
                <a:gd name="T68" fmla="*/ 29 w 37"/>
                <a:gd name="T69" fmla="*/ 12 h 56"/>
                <a:gd name="T70" fmla="*/ 32 w 37"/>
                <a:gd name="T71" fmla="*/ 17 h 56"/>
                <a:gd name="T72" fmla="*/ 34 w 37"/>
                <a:gd name="T73"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56">
                  <a:moveTo>
                    <a:pt x="34" y="22"/>
                  </a:moveTo>
                  <a:lnTo>
                    <a:pt x="34" y="22"/>
                  </a:lnTo>
                  <a:lnTo>
                    <a:pt x="36" y="28"/>
                  </a:lnTo>
                  <a:lnTo>
                    <a:pt x="37" y="33"/>
                  </a:lnTo>
                  <a:lnTo>
                    <a:pt x="37" y="38"/>
                  </a:lnTo>
                  <a:lnTo>
                    <a:pt x="37" y="43"/>
                  </a:lnTo>
                  <a:lnTo>
                    <a:pt x="36" y="48"/>
                  </a:lnTo>
                  <a:lnTo>
                    <a:pt x="35" y="51"/>
                  </a:lnTo>
                  <a:lnTo>
                    <a:pt x="33" y="54"/>
                  </a:lnTo>
                  <a:lnTo>
                    <a:pt x="30" y="55"/>
                  </a:lnTo>
                  <a:lnTo>
                    <a:pt x="30" y="55"/>
                  </a:lnTo>
                  <a:lnTo>
                    <a:pt x="27" y="56"/>
                  </a:lnTo>
                  <a:lnTo>
                    <a:pt x="23" y="56"/>
                  </a:lnTo>
                  <a:lnTo>
                    <a:pt x="19" y="54"/>
                  </a:lnTo>
                  <a:lnTo>
                    <a:pt x="16" y="52"/>
                  </a:lnTo>
                  <a:lnTo>
                    <a:pt x="12" y="49"/>
                  </a:lnTo>
                  <a:lnTo>
                    <a:pt x="9" y="44"/>
                  </a:lnTo>
                  <a:lnTo>
                    <a:pt x="7" y="40"/>
                  </a:lnTo>
                  <a:lnTo>
                    <a:pt x="3" y="35"/>
                  </a:lnTo>
                  <a:lnTo>
                    <a:pt x="3" y="35"/>
                  </a:lnTo>
                  <a:lnTo>
                    <a:pt x="1" y="29"/>
                  </a:lnTo>
                  <a:lnTo>
                    <a:pt x="0" y="23"/>
                  </a:lnTo>
                  <a:lnTo>
                    <a:pt x="0" y="18"/>
                  </a:lnTo>
                  <a:lnTo>
                    <a:pt x="0" y="14"/>
                  </a:lnTo>
                  <a:lnTo>
                    <a:pt x="1" y="10"/>
                  </a:lnTo>
                  <a:lnTo>
                    <a:pt x="2" y="6"/>
                  </a:lnTo>
                  <a:lnTo>
                    <a:pt x="6" y="3"/>
                  </a:lnTo>
                  <a:lnTo>
                    <a:pt x="8" y="1"/>
                  </a:lnTo>
                  <a:lnTo>
                    <a:pt x="8" y="1"/>
                  </a:lnTo>
                  <a:lnTo>
                    <a:pt x="11" y="0"/>
                  </a:lnTo>
                  <a:lnTo>
                    <a:pt x="15" y="1"/>
                  </a:lnTo>
                  <a:lnTo>
                    <a:pt x="18" y="2"/>
                  </a:lnTo>
                  <a:lnTo>
                    <a:pt x="21" y="4"/>
                  </a:lnTo>
                  <a:lnTo>
                    <a:pt x="26" y="9"/>
                  </a:lnTo>
                  <a:lnTo>
                    <a:pt x="29" y="12"/>
                  </a:lnTo>
                  <a:lnTo>
                    <a:pt x="32" y="17"/>
                  </a:lnTo>
                  <a:lnTo>
                    <a:pt x="3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212"/>
            <p:cNvSpPr>
              <a:spLocks/>
            </p:cNvSpPr>
            <p:nvPr/>
          </p:nvSpPr>
          <p:spPr bwMode="auto">
            <a:xfrm>
              <a:off x="6832601" y="1117600"/>
              <a:ext cx="58738" cy="88900"/>
            </a:xfrm>
            <a:custGeom>
              <a:avLst/>
              <a:gdLst>
                <a:gd name="T0" fmla="*/ 34 w 37"/>
                <a:gd name="T1" fmla="*/ 22 h 56"/>
                <a:gd name="T2" fmla="*/ 34 w 37"/>
                <a:gd name="T3" fmla="*/ 22 h 56"/>
                <a:gd name="T4" fmla="*/ 36 w 37"/>
                <a:gd name="T5" fmla="*/ 28 h 56"/>
                <a:gd name="T6" fmla="*/ 37 w 37"/>
                <a:gd name="T7" fmla="*/ 33 h 56"/>
                <a:gd name="T8" fmla="*/ 37 w 37"/>
                <a:gd name="T9" fmla="*/ 38 h 56"/>
                <a:gd name="T10" fmla="*/ 37 w 37"/>
                <a:gd name="T11" fmla="*/ 42 h 56"/>
                <a:gd name="T12" fmla="*/ 36 w 37"/>
                <a:gd name="T13" fmla="*/ 47 h 56"/>
                <a:gd name="T14" fmla="*/ 35 w 37"/>
                <a:gd name="T15" fmla="*/ 51 h 56"/>
                <a:gd name="T16" fmla="*/ 33 w 37"/>
                <a:gd name="T17" fmla="*/ 53 h 56"/>
                <a:gd name="T18" fmla="*/ 30 w 37"/>
                <a:gd name="T19" fmla="*/ 55 h 56"/>
                <a:gd name="T20" fmla="*/ 30 w 37"/>
                <a:gd name="T21" fmla="*/ 55 h 56"/>
                <a:gd name="T22" fmla="*/ 27 w 37"/>
                <a:gd name="T23" fmla="*/ 56 h 56"/>
                <a:gd name="T24" fmla="*/ 23 w 37"/>
                <a:gd name="T25" fmla="*/ 55 h 56"/>
                <a:gd name="T26" fmla="*/ 19 w 37"/>
                <a:gd name="T27" fmla="*/ 54 h 56"/>
                <a:gd name="T28" fmla="*/ 16 w 37"/>
                <a:gd name="T29" fmla="*/ 52 h 56"/>
                <a:gd name="T30" fmla="*/ 12 w 37"/>
                <a:gd name="T31" fmla="*/ 49 h 56"/>
                <a:gd name="T32" fmla="*/ 9 w 37"/>
                <a:gd name="T33" fmla="*/ 45 h 56"/>
                <a:gd name="T34" fmla="*/ 6 w 37"/>
                <a:gd name="T35" fmla="*/ 39 h 56"/>
                <a:gd name="T36" fmla="*/ 4 w 37"/>
                <a:gd name="T37" fmla="*/ 34 h 56"/>
                <a:gd name="T38" fmla="*/ 4 w 37"/>
                <a:gd name="T39" fmla="*/ 34 h 56"/>
                <a:gd name="T40" fmla="*/ 1 w 37"/>
                <a:gd name="T41" fmla="*/ 29 h 56"/>
                <a:gd name="T42" fmla="*/ 0 w 37"/>
                <a:gd name="T43" fmla="*/ 24 h 56"/>
                <a:gd name="T44" fmla="*/ 0 w 37"/>
                <a:gd name="T45" fmla="*/ 18 h 56"/>
                <a:gd name="T46" fmla="*/ 0 w 37"/>
                <a:gd name="T47" fmla="*/ 13 h 56"/>
                <a:gd name="T48" fmla="*/ 1 w 37"/>
                <a:gd name="T49" fmla="*/ 9 h 56"/>
                <a:gd name="T50" fmla="*/ 3 w 37"/>
                <a:gd name="T51" fmla="*/ 6 h 56"/>
                <a:gd name="T52" fmla="*/ 5 w 37"/>
                <a:gd name="T53" fmla="*/ 4 h 56"/>
                <a:gd name="T54" fmla="*/ 8 w 37"/>
                <a:gd name="T55" fmla="*/ 1 h 56"/>
                <a:gd name="T56" fmla="*/ 8 w 37"/>
                <a:gd name="T57" fmla="*/ 1 h 56"/>
                <a:gd name="T58" fmla="*/ 11 w 37"/>
                <a:gd name="T59" fmla="*/ 0 h 56"/>
                <a:gd name="T60" fmla="*/ 15 w 37"/>
                <a:gd name="T61" fmla="*/ 1 h 56"/>
                <a:gd name="T62" fmla="*/ 18 w 37"/>
                <a:gd name="T63" fmla="*/ 2 h 56"/>
                <a:gd name="T64" fmla="*/ 21 w 37"/>
                <a:gd name="T65" fmla="*/ 5 h 56"/>
                <a:gd name="T66" fmla="*/ 26 w 37"/>
                <a:gd name="T67" fmla="*/ 8 h 56"/>
                <a:gd name="T68" fmla="*/ 29 w 37"/>
                <a:gd name="T69" fmla="*/ 12 h 56"/>
                <a:gd name="T70" fmla="*/ 31 w 37"/>
                <a:gd name="T71" fmla="*/ 16 h 56"/>
                <a:gd name="T72" fmla="*/ 34 w 37"/>
                <a:gd name="T73"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56">
                  <a:moveTo>
                    <a:pt x="34" y="22"/>
                  </a:moveTo>
                  <a:lnTo>
                    <a:pt x="34" y="22"/>
                  </a:lnTo>
                  <a:lnTo>
                    <a:pt x="36" y="28"/>
                  </a:lnTo>
                  <a:lnTo>
                    <a:pt x="37" y="33"/>
                  </a:lnTo>
                  <a:lnTo>
                    <a:pt x="37" y="38"/>
                  </a:lnTo>
                  <a:lnTo>
                    <a:pt x="37" y="42"/>
                  </a:lnTo>
                  <a:lnTo>
                    <a:pt x="36" y="47"/>
                  </a:lnTo>
                  <a:lnTo>
                    <a:pt x="35" y="51"/>
                  </a:lnTo>
                  <a:lnTo>
                    <a:pt x="33" y="53"/>
                  </a:lnTo>
                  <a:lnTo>
                    <a:pt x="30" y="55"/>
                  </a:lnTo>
                  <a:lnTo>
                    <a:pt x="30" y="55"/>
                  </a:lnTo>
                  <a:lnTo>
                    <a:pt x="27" y="56"/>
                  </a:lnTo>
                  <a:lnTo>
                    <a:pt x="23" y="55"/>
                  </a:lnTo>
                  <a:lnTo>
                    <a:pt x="19" y="54"/>
                  </a:lnTo>
                  <a:lnTo>
                    <a:pt x="16" y="52"/>
                  </a:lnTo>
                  <a:lnTo>
                    <a:pt x="12" y="49"/>
                  </a:lnTo>
                  <a:lnTo>
                    <a:pt x="9" y="45"/>
                  </a:lnTo>
                  <a:lnTo>
                    <a:pt x="6" y="39"/>
                  </a:lnTo>
                  <a:lnTo>
                    <a:pt x="4" y="34"/>
                  </a:lnTo>
                  <a:lnTo>
                    <a:pt x="4" y="34"/>
                  </a:lnTo>
                  <a:lnTo>
                    <a:pt x="1" y="29"/>
                  </a:lnTo>
                  <a:lnTo>
                    <a:pt x="0" y="24"/>
                  </a:lnTo>
                  <a:lnTo>
                    <a:pt x="0" y="18"/>
                  </a:lnTo>
                  <a:lnTo>
                    <a:pt x="0" y="13"/>
                  </a:lnTo>
                  <a:lnTo>
                    <a:pt x="1" y="9"/>
                  </a:lnTo>
                  <a:lnTo>
                    <a:pt x="3" y="6"/>
                  </a:lnTo>
                  <a:lnTo>
                    <a:pt x="5" y="4"/>
                  </a:lnTo>
                  <a:lnTo>
                    <a:pt x="8" y="1"/>
                  </a:lnTo>
                  <a:lnTo>
                    <a:pt x="8" y="1"/>
                  </a:lnTo>
                  <a:lnTo>
                    <a:pt x="11" y="0"/>
                  </a:lnTo>
                  <a:lnTo>
                    <a:pt x="15" y="1"/>
                  </a:lnTo>
                  <a:lnTo>
                    <a:pt x="18" y="2"/>
                  </a:lnTo>
                  <a:lnTo>
                    <a:pt x="21" y="5"/>
                  </a:lnTo>
                  <a:lnTo>
                    <a:pt x="26" y="8"/>
                  </a:lnTo>
                  <a:lnTo>
                    <a:pt x="29" y="12"/>
                  </a:lnTo>
                  <a:lnTo>
                    <a:pt x="31" y="16"/>
                  </a:lnTo>
                  <a:lnTo>
                    <a:pt x="34" y="22"/>
                  </a:lnTo>
                  <a:close/>
                </a:path>
              </a:pathLst>
            </a:custGeom>
            <a:solidFill>
              <a:srgbClr val="51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213"/>
            <p:cNvSpPr>
              <a:spLocks/>
            </p:cNvSpPr>
            <p:nvPr/>
          </p:nvSpPr>
          <p:spPr bwMode="auto">
            <a:xfrm>
              <a:off x="6832601" y="1117600"/>
              <a:ext cx="58738" cy="88900"/>
            </a:xfrm>
            <a:custGeom>
              <a:avLst/>
              <a:gdLst>
                <a:gd name="T0" fmla="*/ 34 w 37"/>
                <a:gd name="T1" fmla="*/ 22 h 56"/>
                <a:gd name="T2" fmla="*/ 34 w 37"/>
                <a:gd name="T3" fmla="*/ 22 h 56"/>
                <a:gd name="T4" fmla="*/ 36 w 37"/>
                <a:gd name="T5" fmla="*/ 28 h 56"/>
                <a:gd name="T6" fmla="*/ 37 w 37"/>
                <a:gd name="T7" fmla="*/ 33 h 56"/>
                <a:gd name="T8" fmla="*/ 37 w 37"/>
                <a:gd name="T9" fmla="*/ 38 h 56"/>
                <a:gd name="T10" fmla="*/ 37 w 37"/>
                <a:gd name="T11" fmla="*/ 42 h 56"/>
                <a:gd name="T12" fmla="*/ 36 w 37"/>
                <a:gd name="T13" fmla="*/ 47 h 56"/>
                <a:gd name="T14" fmla="*/ 35 w 37"/>
                <a:gd name="T15" fmla="*/ 51 h 56"/>
                <a:gd name="T16" fmla="*/ 33 w 37"/>
                <a:gd name="T17" fmla="*/ 53 h 56"/>
                <a:gd name="T18" fmla="*/ 30 w 37"/>
                <a:gd name="T19" fmla="*/ 55 h 56"/>
                <a:gd name="T20" fmla="*/ 30 w 37"/>
                <a:gd name="T21" fmla="*/ 55 h 56"/>
                <a:gd name="T22" fmla="*/ 27 w 37"/>
                <a:gd name="T23" fmla="*/ 56 h 56"/>
                <a:gd name="T24" fmla="*/ 23 w 37"/>
                <a:gd name="T25" fmla="*/ 55 h 56"/>
                <a:gd name="T26" fmla="*/ 19 w 37"/>
                <a:gd name="T27" fmla="*/ 54 h 56"/>
                <a:gd name="T28" fmla="*/ 16 w 37"/>
                <a:gd name="T29" fmla="*/ 52 h 56"/>
                <a:gd name="T30" fmla="*/ 12 w 37"/>
                <a:gd name="T31" fmla="*/ 49 h 56"/>
                <a:gd name="T32" fmla="*/ 9 w 37"/>
                <a:gd name="T33" fmla="*/ 45 h 56"/>
                <a:gd name="T34" fmla="*/ 6 w 37"/>
                <a:gd name="T35" fmla="*/ 39 h 56"/>
                <a:gd name="T36" fmla="*/ 4 w 37"/>
                <a:gd name="T37" fmla="*/ 34 h 56"/>
                <a:gd name="T38" fmla="*/ 4 w 37"/>
                <a:gd name="T39" fmla="*/ 34 h 56"/>
                <a:gd name="T40" fmla="*/ 1 w 37"/>
                <a:gd name="T41" fmla="*/ 29 h 56"/>
                <a:gd name="T42" fmla="*/ 0 w 37"/>
                <a:gd name="T43" fmla="*/ 24 h 56"/>
                <a:gd name="T44" fmla="*/ 0 w 37"/>
                <a:gd name="T45" fmla="*/ 18 h 56"/>
                <a:gd name="T46" fmla="*/ 0 w 37"/>
                <a:gd name="T47" fmla="*/ 13 h 56"/>
                <a:gd name="T48" fmla="*/ 1 w 37"/>
                <a:gd name="T49" fmla="*/ 9 h 56"/>
                <a:gd name="T50" fmla="*/ 3 w 37"/>
                <a:gd name="T51" fmla="*/ 6 h 56"/>
                <a:gd name="T52" fmla="*/ 5 w 37"/>
                <a:gd name="T53" fmla="*/ 4 h 56"/>
                <a:gd name="T54" fmla="*/ 8 w 37"/>
                <a:gd name="T55" fmla="*/ 1 h 56"/>
                <a:gd name="T56" fmla="*/ 8 w 37"/>
                <a:gd name="T57" fmla="*/ 1 h 56"/>
                <a:gd name="T58" fmla="*/ 11 w 37"/>
                <a:gd name="T59" fmla="*/ 0 h 56"/>
                <a:gd name="T60" fmla="*/ 15 w 37"/>
                <a:gd name="T61" fmla="*/ 1 h 56"/>
                <a:gd name="T62" fmla="*/ 18 w 37"/>
                <a:gd name="T63" fmla="*/ 2 h 56"/>
                <a:gd name="T64" fmla="*/ 21 w 37"/>
                <a:gd name="T65" fmla="*/ 5 h 56"/>
                <a:gd name="T66" fmla="*/ 26 w 37"/>
                <a:gd name="T67" fmla="*/ 8 h 56"/>
                <a:gd name="T68" fmla="*/ 29 w 37"/>
                <a:gd name="T69" fmla="*/ 12 h 56"/>
                <a:gd name="T70" fmla="*/ 31 w 37"/>
                <a:gd name="T71" fmla="*/ 16 h 56"/>
                <a:gd name="T72" fmla="*/ 34 w 37"/>
                <a:gd name="T73"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56">
                  <a:moveTo>
                    <a:pt x="34" y="22"/>
                  </a:moveTo>
                  <a:lnTo>
                    <a:pt x="34" y="22"/>
                  </a:lnTo>
                  <a:lnTo>
                    <a:pt x="36" y="28"/>
                  </a:lnTo>
                  <a:lnTo>
                    <a:pt x="37" y="33"/>
                  </a:lnTo>
                  <a:lnTo>
                    <a:pt x="37" y="38"/>
                  </a:lnTo>
                  <a:lnTo>
                    <a:pt x="37" y="42"/>
                  </a:lnTo>
                  <a:lnTo>
                    <a:pt x="36" y="47"/>
                  </a:lnTo>
                  <a:lnTo>
                    <a:pt x="35" y="51"/>
                  </a:lnTo>
                  <a:lnTo>
                    <a:pt x="33" y="53"/>
                  </a:lnTo>
                  <a:lnTo>
                    <a:pt x="30" y="55"/>
                  </a:lnTo>
                  <a:lnTo>
                    <a:pt x="30" y="55"/>
                  </a:lnTo>
                  <a:lnTo>
                    <a:pt x="27" y="56"/>
                  </a:lnTo>
                  <a:lnTo>
                    <a:pt x="23" y="55"/>
                  </a:lnTo>
                  <a:lnTo>
                    <a:pt x="19" y="54"/>
                  </a:lnTo>
                  <a:lnTo>
                    <a:pt x="16" y="52"/>
                  </a:lnTo>
                  <a:lnTo>
                    <a:pt x="12" y="49"/>
                  </a:lnTo>
                  <a:lnTo>
                    <a:pt x="9" y="45"/>
                  </a:lnTo>
                  <a:lnTo>
                    <a:pt x="6" y="39"/>
                  </a:lnTo>
                  <a:lnTo>
                    <a:pt x="4" y="34"/>
                  </a:lnTo>
                  <a:lnTo>
                    <a:pt x="4" y="34"/>
                  </a:lnTo>
                  <a:lnTo>
                    <a:pt x="1" y="29"/>
                  </a:lnTo>
                  <a:lnTo>
                    <a:pt x="0" y="24"/>
                  </a:lnTo>
                  <a:lnTo>
                    <a:pt x="0" y="18"/>
                  </a:lnTo>
                  <a:lnTo>
                    <a:pt x="0" y="13"/>
                  </a:lnTo>
                  <a:lnTo>
                    <a:pt x="1" y="9"/>
                  </a:lnTo>
                  <a:lnTo>
                    <a:pt x="3" y="6"/>
                  </a:lnTo>
                  <a:lnTo>
                    <a:pt x="5" y="4"/>
                  </a:lnTo>
                  <a:lnTo>
                    <a:pt x="8" y="1"/>
                  </a:lnTo>
                  <a:lnTo>
                    <a:pt x="8" y="1"/>
                  </a:lnTo>
                  <a:lnTo>
                    <a:pt x="11" y="0"/>
                  </a:lnTo>
                  <a:lnTo>
                    <a:pt x="15" y="1"/>
                  </a:lnTo>
                  <a:lnTo>
                    <a:pt x="18" y="2"/>
                  </a:lnTo>
                  <a:lnTo>
                    <a:pt x="21" y="5"/>
                  </a:lnTo>
                  <a:lnTo>
                    <a:pt x="26" y="8"/>
                  </a:lnTo>
                  <a:lnTo>
                    <a:pt x="29" y="12"/>
                  </a:lnTo>
                  <a:lnTo>
                    <a:pt x="31" y="16"/>
                  </a:lnTo>
                  <a:lnTo>
                    <a:pt x="3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214"/>
            <p:cNvSpPr>
              <a:spLocks/>
            </p:cNvSpPr>
            <p:nvPr/>
          </p:nvSpPr>
          <p:spPr bwMode="auto">
            <a:xfrm>
              <a:off x="6553201" y="720725"/>
              <a:ext cx="382588" cy="382588"/>
            </a:xfrm>
            <a:custGeom>
              <a:avLst/>
              <a:gdLst>
                <a:gd name="T0" fmla="*/ 232 w 241"/>
                <a:gd name="T1" fmla="*/ 75 h 241"/>
                <a:gd name="T2" fmla="*/ 239 w 241"/>
                <a:gd name="T3" fmla="*/ 99 h 241"/>
                <a:gd name="T4" fmla="*/ 241 w 241"/>
                <a:gd name="T5" fmla="*/ 122 h 241"/>
                <a:gd name="T6" fmla="*/ 239 w 241"/>
                <a:gd name="T7" fmla="*/ 145 h 241"/>
                <a:gd name="T8" fmla="*/ 231 w 241"/>
                <a:gd name="T9" fmla="*/ 167 h 241"/>
                <a:gd name="T10" fmla="*/ 221 w 241"/>
                <a:gd name="T11" fmla="*/ 187 h 241"/>
                <a:gd name="T12" fmla="*/ 206 w 241"/>
                <a:gd name="T13" fmla="*/ 205 h 241"/>
                <a:gd name="T14" fmla="*/ 187 w 241"/>
                <a:gd name="T15" fmla="*/ 220 h 241"/>
                <a:gd name="T16" fmla="*/ 166 w 241"/>
                <a:gd name="T17" fmla="*/ 231 h 241"/>
                <a:gd name="T18" fmla="*/ 154 w 241"/>
                <a:gd name="T19" fmla="*/ 236 h 241"/>
                <a:gd name="T20" fmla="*/ 130 w 241"/>
                <a:gd name="T21" fmla="*/ 240 h 241"/>
                <a:gd name="T22" fmla="*/ 107 w 241"/>
                <a:gd name="T23" fmla="*/ 240 h 241"/>
                <a:gd name="T24" fmla="*/ 85 w 241"/>
                <a:gd name="T25" fmla="*/ 235 h 241"/>
                <a:gd name="T26" fmla="*/ 63 w 241"/>
                <a:gd name="T27" fmla="*/ 226 h 241"/>
                <a:gd name="T28" fmla="*/ 44 w 241"/>
                <a:gd name="T29" fmla="*/ 214 h 241"/>
                <a:gd name="T30" fmla="*/ 27 w 241"/>
                <a:gd name="T31" fmla="*/ 197 h 241"/>
                <a:gd name="T32" fmla="*/ 14 w 241"/>
                <a:gd name="T33" fmla="*/ 177 h 241"/>
                <a:gd name="T34" fmla="*/ 9 w 241"/>
                <a:gd name="T35" fmla="*/ 165 h 241"/>
                <a:gd name="T36" fmla="*/ 2 w 241"/>
                <a:gd name="T37" fmla="*/ 142 h 241"/>
                <a:gd name="T38" fmla="*/ 0 w 241"/>
                <a:gd name="T39" fmla="*/ 119 h 241"/>
                <a:gd name="T40" fmla="*/ 3 w 241"/>
                <a:gd name="T41" fmla="*/ 96 h 241"/>
                <a:gd name="T42" fmla="*/ 10 w 241"/>
                <a:gd name="T43" fmla="*/ 73 h 241"/>
                <a:gd name="T44" fmla="*/ 21 w 241"/>
                <a:gd name="T45" fmla="*/ 53 h 241"/>
                <a:gd name="T46" fmla="*/ 35 w 241"/>
                <a:gd name="T47" fmla="*/ 36 h 241"/>
                <a:gd name="T48" fmla="*/ 53 w 241"/>
                <a:gd name="T49" fmla="*/ 20 h 241"/>
                <a:gd name="T50" fmla="*/ 75 w 241"/>
                <a:gd name="T51" fmla="*/ 9 h 241"/>
                <a:gd name="T52" fmla="*/ 87 w 241"/>
                <a:gd name="T53" fmla="*/ 5 h 241"/>
                <a:gd name="T54" fmla="*/ 110 w 241"/>
                <a:gd name="T55" fmla="*/ 0 h 241"/>
                <a:gd name="T56" fmla="*/ 134 w 241"/>
                <a:gd name="T57" fmla="*/ 1 h 241"/>
                <a:gd name="T58" fmla="*/ 156 w 241"/>
                <a:gd name="T59" fmla="*/ 5 h 241"/>
                <a:gd name="T60" fmla="*/ 177 w 241"/>
                <a:gd name="T61" fmla="*/ 15 h 241"/>
                <a:gd name="T62" fmla="*/ 197 w 241"/>
                <a:gd name="T63" fmla="*/ 27 h 241"/>
                <a:gd name="T64" fmla="*/ 213 w 241"/>
                <a:gd name="T65" fmla="*/ 44 h 241"/>
                <a:gd name="T66" fmla="*/ 227 w 241"/>
                <a:gd name="T67" fmla="*/ 6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1" h="241">
                  <a:moveTo>
                    <a:pt x="232" y="75"/>
                  </a:moveTo>
                  <a:lnTo>
                    <a:pt x="232" y="75"/>
                  </a:lnTo>
                  <a:lnTo>
                    <a:pt x="236" y="86"/>
                  </a:lnTo>
                  <a:lnTo>
                    <a:pt x="239" y="99"/>
                  </a:lnTo>
                  <a:lnTo>
                    <a:pt x="241" y="110"/>
                  </a:lnTo>
                  <a:lnTo>
                    <a:pt x="241" y="122"/>
                  </a:lnTo>
                  <a:lnTo>
                    <a:pt x="241" y="134"/>
                  </a:lnTo>
                  <a:lnTo>
                    <a:pt x="239" y="145"/>
                  </a:lnTo>
                  <a:lnTo>
                    <a:pt x="235" y="157"/>
                  </a:lnTo>
                  <a:lnTo>
                    <a:pt x="231" y="167"/>
                  </a:lnTo>
                  <a:lnTo>
                    <a:pt x="227" y="178"/>
                  </a:lnTo>
                  <a:lnTo>
                    <a:pt x="221" y="187"/>
                  </a:lnTo>
                  <a:lnTo>
                    <a:pt x="213" y="197"/>
                  </a:lnTo>
                  <a:lnTo>
                    <a:pt x="206" y="205"/>
                  </a:lnTo>
                  <a:lnTo>
                    <a:pt x="196" y="214"/>
                  </a:lnTo>
                  <a:lnTo>
                    <a:pt x="187" y="220"/>
                  </a:lnTo>
                  <a:lnTo>
                    <a:pt x="177" y="226"/>
                  </a:lnTo>
                  <a:lnTo>
                    <a:pt x="166" y="231"/>
                  </a:lnTo>
                  <a:lnTo>
                    <a:pt x="166" y="231"/>
                  </a:lnTo>
                  <a:lnTo>
                    <a:pt x="154" y="236"/>
                  </a:lnTo>
                  <a:lnTo>
                    <a:pt x="143" y="239"/>
                  </a:lnTo>
                  <a:lnTo>
                    <a:pt x="130" y="240"/>
                  </a:lnTo>
                  <a:lnTo>
                    <a:pt x="119" y="241"/>
                  </a:lnTo>
                  <a:lnTo>
                    <a:pt x="107" y="240"/>
                  </a:lnTo>
                  <a:lnTo>
                    <a:pt x="95" y="238"/>
                  </a:lnTo>
                  <a:lnTo>
                    <a:pt x="85" y="235"/>
                  </a:lnTo>
                  <a:lnTo>
                    <a:pt x="73" y="231"/>
                  </a:lnTo>
                  <a:lnTo>
                    <a:pt x="63" y="226"/>
                  </a:lnTo>
                  <a:lnTo>
                    <a:pt x="53" y="220"/>
                  </a:lnTo>
                  <a:lnTo>
                    <a:pt x="44" y="214"/>
                  </a:lnTo>
                  <a:lnTo>
                    <a:pt x="35" y="205"/>
                  </a:lnTo>
                  <a:lnTo>
                    <a:pt x="27" y="197"/>
                  </a:lnTo>
                  <a:lnTo>
                    <a:pt x="21" y="187"/>
                  </a:lnTo>
                  <a:lnTo>
                    <a:pt x="14" y="177"/>
                  </a:lnTo>
                  <a:lnTo>
                    <a:pt x="9" y="165"/>
                  </a:lnTo>
                  <a:lnTo>
                    <a:pt x="9" y="165"/>
                  </a:lnTo>
                  <a:lnTo>
                    <a:pt x="5" y="154"/>
                  </a:lnTo>
                  <a:lnTo>
                    <a:pt x="2" y="142"/>
                  </a:lnTo>
                  <a:lnTo>
                    <a:pt x="1" y="130"/>
                  </a:lnTo>
                  <a:lnTo>
                    <a:pt x="0" y="119"/>
                  </a:lnTo>
                  <a:lnTo>
                    <a:pt x="1" y="107"/>
                  </a:lnTo>
                  <a:lnTo>
                    <a:pt x="3" y="96"/>
                  </a:lnTo>
                  <a:lnTo>
                    <a:pt x="6" y="84"/>
                  </a:lnTo>
                  <a:lnTo>
                    <a:pt x="10" y="73"/>
                  </a:lnTo>
                  <a:lnTo>
                    <a:pt x="14" y="63"/>
                  </a:lnTo>
                  <a:lnTo>
                    <a:pt x="21" y="53"/>
                  </a:lnTo>
                  <a:lnTo>
                    <a:pt x="28" y="44"/>
                  </a:lnTo>
                  <a:lnTo>
                    <a:pt x="35" y="36"/>
                  </a:lnTo>
                  <a:lnTo>
                    <a:pt x="44" y="27"/>
                  </a:lnTo>
                  <a:lnTo>
                    <a:pt x="53" y="20"/>
                  </a:lnTo>
                  <a:lnTo>
                    <a:pt x="64" y="13"/>
                  </a:lnTo>
                  <a:lnTo>
                    <a:pt x="75" y="9"/>
                  </a:lnTo>
                  <a:lnTo>
                    <a:pt x="75" y="9"/>
                  </a:lnTo>
                  <a:lnTo>
                    <a:pt x="87" y="5"/>
                  </a:lnTo>
                  <a:lnTo>
                    <a:pt x="98" y="2"/>
                  </a:lnTo>
                  <a:lnTo>
                    <a:pt x="110" y="0"/>
                  </a:lnTo>
                  <a:lnTo>
                    <a:pt x="123" y="0"/>
                  </a:lnTo>
                  <a:lnTo>
                    <a:pt x="134" y="1"/>
                  </a:lnTo>
                  <a:lnTo>
                    <a:pt x="146" y="3"/>
                  </a:lnTo>
                  <a:lnTo>
                    <a:pt x="156" y="5"/>
                  </a:lnTo>
                  <a:lnTo>
                    <a:pt x="168" y="9"/>
                  </a:lnTo>
                  <a:lnTo>
                    <a:pt x="177" y="15"/>
                  </a:lnTo>
                  <a:lnTo>
                    <a:pt x="188" y="21"/>
                  </a:lnTo>
                  <a:lnTo>
                    <a:pt x="197" y="27"/>
                  </a:lnTo>
                  <a:lnTo>
                    <a:pt x="206" y="36"/>
                  </a:lnTo>
                  <a:lnTo>
                    <a:pt x="213" y="44"/>
                  </a:lnTo>
                  <a:lnTo>
                    <a:pt x="221" y="53"/>
                  </a:lnTo>
                  <a:lnTo>
                    <a:pt x="227" y="64"/>
                  </a:lnTo>
                  <a:lnTo>
                    <a:pt x="232" y="75"/>
                  </a:lnTo>
                  <a:close/>
                </a:path>
              </a:pathLst>
            </a:custGeom>
            <a:solidFill>
              <a:srgbClr val="85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215"/>
            <p:cNvSpPr>
              <a:spLocks/>
            </p:cNvSpPr>
            <p:nvPr/>
          </p:nvSpPr>
          <p:spPr bwMode="auto">
            <a:xfrm>
              <a:off x="6553201" y="720725"/>
              <a:ext cx="382588" cy="382588"/>
            </a:xfrm>
            <a:custGeom>
              <a:avLst/>
              <a:gdLst>
                <a:gd name="T0" fmla="*/ 232 w 241"/>
                <a:gd name="T1" fmla="*/ 75 h 241"/>
                <a:gd name="T2" fmla="*/ 239 w 241"/>
                <a:gd name="T3" fmla="*/ 99 h 241"/>
                <a:gd name="T4" fmla="*/ 241 w 241"/>
                <a:gd name="T5" fmla="*/ 122 h 241"/>
                <a:gd name="T6" fmla="*/ 239 w 241"/>
                <a:gd name="T7" fmla="*/ 145 h 241"/>
                <a:gd name="T8" fmla="*/ 231 w 241"/>
                <a:gd name="T9" fmla="*/ 167 h 241"/>
                <a:gd name="T10" fmla="*/ 221 w 241"/>
                <a:gd name="T11" fmla="*/ 187 h 241"/>
                <a:gd name="T12" fmla="*/ 206 w 241"/>
                <a:gd name="T13" fmla="*/ 205 h 241"/>
                <a:gd name="T14" fmla="*/ 187 w 241"/>
                <a:gd name="T15" fmla="*/ 220 h 241"/>
                <a:gd name="T16" fmla="*/ 166 w 241"/>
                <a:gd name="T17" fmla="*/ 231 h 241"/>
                <a:gd name="T18" fmla="*/ 154 w 241"/>
                <a:gd name="T19" fmla="*/ 236 h 241"/>
                <a:gd name="T20" fmla="*/ 130 w 241"/>
                <a:gd name="T21" fmla="*/ 240 h 241"/>
                <a:gd name="T22" fmla="*/ 107 w 241"/>
                <a:gd name="T23" fmla="*/ 240 h 241"/>
                <a:gd name="T24" fmla="*/ 85 w 241"/>
                <a:gd name="T25" fmla="*/ 235 h 241"/>
                <a:gd name="T26" fmla="*/ 63 w 241"/>
                <a:gd name="T27" fmla="*/ 226 h 241"/>
                <a:gd name="T28" fmla="*/ 44 w 241"/>
                <a:gd name="T29" fmla="*/ 214 h 241"/>
                <a:gd name="T30" fmla="*/ 27 w 241"/>
                <a:gd name="T31" fmla="*/ 197 h 241"/>
                <a:gd name="T32" fmla="*/ 14 w 241"/>
                <a:gd name="T33" fmla="*/ 177 h 241"/>
                <a:gd name="T34" fmla="*/ 9 w 241"/>
                <a:gd name="T35" fmla="*/ 165 h 241"/>
                <a:gd name="T36" fmla="*/ 2 w 241"/>
                <a:gd name="T37" fmla="*/ 142 h 241"/>
                <a:gd name="T38" fmla="*/ 0 w 241"/>
                <a:gd name="T39" fmla="*/ 119 h 241"/>
                <a:gd name="T40" fmla="*/ 3 w 241"/>
                <a:gd name="T41" fmla="*/ 96 h 241"/>
                <a:gd name="T42" fmla="*/ 10 w 241"/>
                <a:gd name="T43" fmla="*/ 73 h 241"/>
                <a:gd name="T44" fmla="*/ 21 w 241"/>
                <a:gd name="T45" fmla="*/ 53 h 241"/>
                <a:gd name="T46" fmla="*/ 35 w 241"/>
                <a:gd name="T47" fmla="*/ 36 h 241"/>
                <a:gd name="T48" fmla="*/ 53 w 241"/>
                <a:gd name="T49" fmla="*/ 20 h 241"/>
                <a:gd name="T50" fmla="*/ 75 w 241"/>
                <a:gd name="T51" fmla="*/ 9 h 241"/>
                <a:gd name="T52" fmla="*/ 87 w 241"/>
                <a:gd name="T53" fmla="*/ 5 h 241"/>
                <a:gd name="T54" fmla="*/ 110 w 241"/>
                <a:gd name="T55" fmla="*/ 0 h 241"/>
                <a:gd name="T56" fmla="*/ 134 w 241"/>
                <a:gd name="T57" fmla="*/ 1 h 241"/>
                <a:gd name="T58" fmla="*/ 156 w 241"/>
                <a:gd name="T59" fmla="*/ 5 h 241"/>
                <a:gd name="T60" fmla="*/ 177 w 241"/>
                <a:gd name="T61" fmla="*/ 15 h 241"/>
                <a:gd name="T62" fmla="*/ 197 w 241"/>
                <a:gd name="T63" fmla="*/ 27 h 241"/>
                <a:gd name="T64" fmla="*/ 213 w 241"/>
                <a:gd name="T65" fmla="*/ 44 h 241"/>
                <a:gd name="T66" fmla="*/ 227 w 241"/>
                <a:gd name="T67" fmla="*/ 6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1" h="241">
                  <a:moveTo>
                    <a:pt x="232" y="75"/>
                  </a:moveTo>
                  <a:lnTo>
                    <a:pt x="232" y="75"/>
                  </a:lnTo>
                  <a:lnTo>
                    <a:pt x="236" y="86"/>
                  </a:lnTo>
                  <a:lnTo>
                    <a:pt x="239" y="99"/>
                  </a:lnTo>
                  <a:lnTo>
                    <a:pt x="241" y="110"/>
                  </a:lnTo>
                  <a:lnTo>
                    <a:pt x="241" y="122"/>
                  </a:lnTo>
                  <a:lnTo>
                    <a:pt x="241" y="134"/>
                  </a:lnTo>
                  <a:lnTo>
                    <a:pt x="239" y="145"/>
                  </a:lnTo>
                  <a:lnTo>
                    <a:pt x="235" y="157"/>
                  </a:lnTo>
                  <a:lnTo>
                    <a:pt x="231" y="167"/>
                  </a:lnTo>
                  <a:lnTo>
                    <a:pt x="227" y="178"/>
                  </a:lnTo>
                  <a:lnTo>
                    <a:pt x="221" y="187"/>
                  </a:lnTo>
                  <a:lnTo>
                    <a:pt x="213" y="197"/>
                  </a:lnTo>
                  <a:lnTo>
                    <a:pt x="206" y="205"/>
                  </a:lnTo>
                  <a:lnTo>
                    <a:pt x="196" y="214"/>
                  </a:lnTo>
                  <a:lnTo>
                    <a:pt x="187" y="220"/>
                  </a:lnTo>
                  <a:lnTo>
                    <a:pt x="177" y="226"/>
                  </a:lnTo>
                  <a:lnTo>
                    <a:pt x="166" y="231"/>
                  </a:lnTo>
                  <a:lnTo>
                    <a:pt x="166" y="231"/>
                  </a:lnTo>
                  <a:lnTo>
                    <a:pt x="154" y="236"/>
                  </a:lnTo>
                  <a:lnTo>
                    <a:pt x="143" y="239"/>
                  </a:lnTo>
                  <a:lnTo>
                    <a:pt x="130" y="240"/>
                  </a:lnTo>
                  <a:lnTo>
                    <a:pt x="119" y="241"/>
                  </a:lnTo>
                  <a:lnTo>
                    <a:pt x="107" y="240"/>
                  </a:lnTo>
                  <a:lnTo>
                    <a:pt x="95" y="238"/>
                  </a:lnTo>
                  <a:lnTo>
                    <a:pt x="85" y="235"/>
                  </a:lnTo>
                  <a:lnTo>
                    <a:pt x="73" y="231"/>
                  </a:lnTo>
                  <a:lnTo>
                    <a:pt x="63" y="226"/>
                  </a:lnTo>
                  <a:lnTo>
                    <a:pt x="53" y="220"/>
                  </a:lnTo>
                  <a:lnTo>
                    <a:pt x="44" y="214"/>
                  </a:lnTo>
                  <a:lnTo>
                    <a:pt x="35" y="205"/>
                  </a:lnTo>
                  <a:lnTo>
                    <a:pt x="27" y="197"/>
                  </a:lnTo>
                  <a:lnTo>
                    <a:pt x="21" y="187"/>
                  </a:lnTo>
                  <a:lnTo>
                    <a:pt x="14" y="177"/>
                  </a:lnTo>
                  <a:lnTo>
                    <a:pt x="9" y="165"/>
                  </a:lnTo>
                  <a:lnTo>
                    <a:pt x="9" y="165"/>
                  </a:lnTo>
                  <a:lnTo>
                    <a:pt x="5" y="154"/>
                  </a:lnTo>
                  <a:lnTo>
                    <a:pt x="2" y="142"/>
                  </a:lnTo>
                  <a:lnTo>
                    <a:pt x="1" y="130"/>
                  </a:lnTo>
                  <a:lnTo>
                    <a:pt x="0" y="119"/>
                  </a:lnTo>
                  <a:lnTo>
                    <a:pt x="1" y="107"/>
                  </a:lnTo>
                  <a:lnTo>
                    <a:pt x="3" y="96"/>
                  </a:lnTo>
                  <a:lnTo>
                    <a:pt x="6" y="84"/>
                  </a:lnTo>
                  <a:lnTo>
                    <a:pt x="10" y="73"/>
                  </a:lnTo>
                  <a:lnTo>
                    <a:pt x="14" y="63"/>
                  </a:lnTo>
                  <a:lnTo>
                    <a:pt x="21" y="53"/>
                  </a:lnTo>
                  <a:lnTo>
                    <a:pt x="28" y="44"/>
                  </a:lnTo>
                  <a:lnTo>
                    <a:pt x="35" y="36"/>
                  </a:lnTo>
                  <a:lnTo>
                    <a:pt x="44" y="27"/>
                  </a:lnTo>
                  <a:lnTo>
                    <a:pt x="53" y="20"/>
                  </a:lnTo>
                  <a:lnTo>
                    <a:pt x="64" y="13"/>
                  </a:lnTo>
                  <a:lnTo>
                    <a:pt x="75" y="9"/>
                  </a:lnTo>
                  <a:lnTo>
                    <a:pt x="75" y="9"/>
                  </a:lnTo>
                  <a:lnTo>
                    <a:pt x="87" y="5"/>
                  </a:lnTo>
                  <a:lnTo>
                    <a:pt x="98" y="2"/>
                  </a:lnTo>
                  <a:lnTo>
                    <a:pt x="110" y="0"/>
                  </a:lnTo>
                  <a:lnTo>
                    <a:pt x="123" y="0"/>
                  </a:lnTo>
                  <a:lnTo>
                    <a:pt x="134" y="1"/>
                  </a:lnTo>
                  <a:lnTo>
                    <a:pt x="146" y="3"/>
                  </a:lnTo>
                  <a:lnTo>
                    <a:pt x="156" y="5"/>
                  </a:lnTo>
                  <a:lnTo>
                    <a:pt x="168" y="9"/>
                  </a:lnTo>
                  <a:lnTo>
                    <a:pt x="177" y="15"/>
                  </a:lnTo>
                  <a:lnTo>
                    <a:pt x="188" y="21"/>
                  </a:lnTo>
                  <a:lnTo>
                    <a:pt x="197" y="27"/>
                  </a:lnTo>
                  <a:lnTo>
                    <a:pt x="206" y="36"/>
                  </a:lnTo>
                  <a:lnTo>
                    <a:pt x="213" y="44"/>
                  </a:lnTo>
                  <a:lnTo>
                    <a:pt x="221" y="53"/>
                  </a:lnTo>
                  <a:lnTo>
                    <a:pt x="227" y="64"/>
                  </a:lnTo>
                  <a:lnTo>
                    <a:pt x="232" y="7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216"/>
            <p:cNvSpPr>
              <a:spLocks/>
            </p:cNvSpPr>
            <p:nvPr/>
          </p:nvSpPr>
          <p:spPr bwMode="auto">
            <a:xfrm>
              <a:off x="6604001" y="706438"/>
              <a:ext cx="355600" cy="377825"/>
            </a:xfrm>
            <a:custGeom>
              <a:avLst/>
              <a:gdLst>
                <a:gd name="T0" fmla="*/ 215 w 224"/>
                <a:gd name="T1" fmla="*/ 78 h 238"/>
                <a:gd name="T2" fmla="*/ 222 w 224"/>
                <a:gd name="T3" fmla="*/ 101 h 238"/>
                <a:gd name="T4" fmla="*/ 224 w 224"/>
                <a:gd name="T5" fmla="*/ 125 h 238"/>
                <a:gd name="T6" fmla="*/ 222 w 224"/>
                <a:gd name="T7" fmla="*/ 148 h 238"/>
                <a:gd name="T8" fmla="*/ 217 w 224"/>
                <a:gd name="T9" fmla="*/ 169 h 238"/>
                <a:gd name="T10" fmla="*/ 208 w 224"/>
                <a:gd name="T11" fmla="*/ 189 h 238"/>
                <a:gd name="T12" fmla="*/ 194 w 224"/>
                <a:gd name="T13" fmla="*/ 206 h 238"/>
                <a:gd name="T14" fmla="*/ 177 w 224"/>
                <a:gd name="T15" fmla="*/ 220 h 238"/>
                <a:gd name="T16" fmla="*/ 158 w 224"/>
                <a:gd name="T17" fmla="*/ 231 h 238"/>
                <a:gd name="T18" fmla="*/ 147 w 224"/>
                <a:gd name="T19" fmla="*/ 235 h 238"/>
                <a:gd name="T20" fmla="*/ 125 w 224"/>
                <a:gd name="T21" fmla="*/ 238 h 238"/>
                <a:gd name="T22" fmla="*/ 103 w 224"/>
                <a:gd name="T23" fmla="*/ 237 h 238"/>
                <a:gd name="T24" fmla="*/ 82 w 224"/>
                <a:gd name="T25" fmla="*/ 232 h 238"/>
                <a:gd name="T26" fmla="*/ 62 w 224"/>
                <a:gd name="T27" fmla="*/ 223 h 238"/>
                <a:gd name="T28" fmla="*/ 44 w 224"/>
                <a:gd name="T29" fmla="*/ 209 h 238"/>
                <a:gd name="T30" fmla="*/ 29 w 224"/>
                <a:gd name="T31" fmla="*/ 192 h 238"/>
                <a:gd name="T32" fmla="*/ 15 w 224"/>
                <a:gd name="T33" fmla="*/ 172 h 238"/>
                <a:gd name="T34" fmla="*/ 10 w 224"/>
                <a:gd name="T35" fmla="*/ 161 h 238"/>
                <a:gd name="T36" fmla="*/ 3 w 224"/>
                <a:gd name="T37" fmla="*/ 138 h 238"/>
                <a:gd name="T38" fmla="*/ 0 w 224"/>
                <a:gd name="T39" fmla="*/ 114 h 238"/>
                <a:gd name="T40" fmla="*/ 2 w 224"/>
                <a:gd name="T41" fmla="*/ 92 h 238"/>
                <a:gd name="T42" fmla="*/ 8 w 224"/>
                <a:gd name="T43" fmla="*/ 70 h 238"/>
                <a:gd name="T44" fmla="*/ 18 w 224"/>
                <a:gd name="T45" fmla="*/ 50 h 238"/>
                <a:gd name="T46" fmla="*/ 31 w 224"/>
                <a:gd name="T47" fmla="*/ 33 h 238"/>
                <a:gd name="T48" fmla="*/ 48 w 224"/>
                <a:gd name="T49" fmla="*/ 18 h 238"/>
                <a:gd name="T50" fmla="*/ 68 w 224"/>
                <a:gd name="T51" fmla="*/ 8 h 238"/>
                <a:gd name="T52" fmla="*/ 78 w 224"/>
                <a:gd name="T53" fmla="*/ 5 h 238"/>
                <a:gd name="T54" fmla="*/ 99 w 224"/>
                <a:gd name="T55" fmla="*/ 0 h 238"/>
                <a:gd name="T56" fmla="*/ 121 w 224"/>
                <a:gd name="T57" fmla="*/ 1 h 238"/>
                <a:gd name="T58" fmla="*/ 142 w 224"/>
                <a:gd name="T59" fmla="*/ 7 h 238"/>
                <a:gd name="T60" fmla="*/ 162 w 224"/>
                <a:gd name="T61" fmla="*/ 16 h 238"/>
                <a:gd name="T62" fmla="*/ 181 w 224"/>
                <a:gd name="T63" fmla="*/ 30 h 238"/>
                <a:gd name="T64" fmla="*/ 197 w 224"/>
                <a:gd name="T65" fmla="*/ 47 h 238"/>
                <a:gd name="T66" fmla="*/ 210 w 224"/>
                <a:gd name="T67" fmla="*/ 6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4" h="238">
                  <a:moveTo>
                    <a:pt x="215" y="78"/>
                  </a:moveTo>
                  <a:lnTo>
                    <a:pt x="215" y="78"/>
                  </a:lnTo>
                  <a:lnTo>
                    <a:pt x="219" y="90"/>
                  </a:lnTo>
                  <a:lnTo>
                    <a:pt x="222" y="101"/>
                  </a:lnTo>
                  <a:lnTo>
                    <a:pt x="223" y="113"/>
                  </a:lnTo>
                  <a:lnTo>
                    <a:pt x="224" y="125"/>
                  </a:lnTo>
                  <a:lnTo>
                    <a:pt x="224" y="136"/>
                  </a:lnTo>
                  <a:lnTo>
                    <a:pt x="222" y="148"/>
                  </a:lnTo>
                  <a:lnTo>
                    <a:pt x="220" y="158"/>
                  </a:lnTo>
                  <a:lnTo>
                    <a:pt x="217" y="169"/>
                  </a:lnTo>
                  <a:lnTo>
                    <a:pt x="213" y="179"/>
                  </a:lnTo>
                  <a:lnTo>
                    <a:pt x="208" y="189"/>
                  </a:lnTo>
                  <a:lnTo>
                    <a:pt x="201" y="197"/>
                  </a:lnTo>
                  <a:lnTo>
                    <a:pt x="194" y="206"/>
                  </a:lnTo>
                  <a:lnTo>
                    <a:pt x="187" y="214"/>
                  </a:lnTo>
                  <a:lnTo>
                    <a:pt x="177" y="220"/>
                  </a:lnTo>
                  <a:lnTo>
                    <a:pt x="168" y="226"/>
                  </a:lnTo>
                  <a:lnTo>
                    <a:pt x="158" y="231"/>
                  </a:lnTo>
                  <a:lnTo>
                    <a:pt x="158" y="231"/>
                  </a:lnTo>
                  <a:lnTo>
                    <a:pt x="147" y="235"/>
                  </a:lnTo>
                  <a:lnTo>
                    <a:pt x="136" y="237"/>
                  </a:lnTo>
                  <a:lnTo>
                    <a:pt x="125" y="238"/>
                  </a:lnTo>
                  <a:lnTo>
                    <a:pt x="114" y="238"/>
                  </a:lnTo>
                  <a:lnTo>
                    <a:pt x="103" y="237"/>
                  </a:lnTo>
                  <a:lnTo>
                    <a:pt x="93" y="235"/>
                  </a:lnTo>
                  <a:lnTo>
                    <a:pt x="82" y="232"/>
                  </a:lnTo>
                  <a:lnTo>
                    <a:pt x="72" y="228"/>
                  </a:lnTo>
                  <a:lnTo>
                    <a:pt x="62" y="223"/>
                  </a:lnTo>
                  <a:lnTo>
                    <a:pt x="53" y="216"/>
                  </a:lnTo>
                  <a:lnTo>
                    <a:pt x="44" y="209"/>
                  </a:lnTo>
                  <a:lnTo>
                    <a:pt x="36" y="201"/>
                  </a:lnTo>
                  <a:lnTo>
                    <a:pt x="29" y="192"/>
                  </a:lnTo>
                  <a:lnTo>
                    <a:pt x="21" y="183"/>
                  </a:lnTo>
                  <a:lnTo>
                    <a:pt x="15" y="172"/>
                  </a:lnTo>
                  <a:lnTo>
                    <a:pt x="10" y="161"/>
                  </a:lnTo>
                  <a:lnTo>
                    <a:pt x="10" y="161"/>
                  </a:lnTo>
                  <a:lnTo>
                    <a:pt x="5" y="150"/>
                  </a:lnTo>
                  <a:lnTo>
                    <a:pt x="3" y="138"/>
                  </a:lnTo>
                  <a:lnTo>
                    <a:pt x="1" y="126"/>
                  </a:lnTo>
                  <a:lnTo>
                    <a:pt x="0" y="114"/>
                  </a:lnTo>
                  <a:lnTo>
                    <a:pt x="1" y="103"/>
                  </a:lnTo>
                  <a:lnTo>
                    <a:pt x="2" y="92"/>
                  </a:lnTo>
                  <a:lnTo>
                    <a:pt x="4" y="80"/>
                  </a:lnTo>
                  <a:lnTo>
                    <a:pt x="8" y="70"/>
                  </a:lnTo>
                  <a:lnTo>
                    <a:pt x="13" y="60"/>
                  </a:lnTo>
                  <a:lnTo>
                    <a:pt x="18" y="50"/>
                  </a:lnTo>
                  <a:lnTo>
                    <a:pt x="23" y="41"/>
                  </a:lnTo>
                  <a:lnTo>
                    <a:pt x="31" y="33"/>
                  </a:lnTo>
                  <a:lnTo>
                    <a:pt x="39" y="26"/>
                  </a:lnTo>
                  <a:lnTo>
                    <a:pt x="48" y="18"/>
                  </a:lnTo>
                  <a:lnTo>
                    <a:pt x="57" y="13"/>
                  </a:lnTo>
                  <a:lnTo>
                    <a:pt x="68" y="8"/>
                  </a:lnTo>
                  <a:lnTo>
                    <a:pt x="68" y="8"/>
                  </a:lnTo>
                  <a:lnTo>
                    <a:pt x="78" y="5"/>
                  </a:lnTo>
                  <a:lnTo>
                    <a:pt x="89" y="2"/>
                  </a:lnTo>
                  <a:lnTo>
                    <a:pt x="99" y="0"/>
                  </a:lnTo>
                  <a:lnTo>
                    <a:pt x="111" y="0"/>
                  </a:lnTo>
                  <a:lnTo>
                    <a:pt x="121" y="1"/>
                  </a:lnTo>
                  <a:lnTo>
                    <a:pt x="132" y="4"/>
                  </a:lnTo>
                  <a:lnTo>
                    <a:pt x="142" y="7"/>
                  </a:lnTo>
                  <a:lnTo>
                    <a:pt x="153" y="11"/>
                  </a:lnTo>
                  <a:lnTo>
                    <a:pt x="162" y="16"/>
                  </a:lnTo>
                  <a:lnTo>
                    <a:pt x="172" y="22"/>
                  </a:lnTo>
                  <a:lnTo>
                    <a:pt x="181" y="30"/>
                  </a:lnTo>
                  <a:lnTo>
                    <a:pt x="190" y="38"/>
                  </a:lnTo>
                  <a:lnTo>
                    <a:pt x="197" y="47"/>
                  </a:lnTo>
                  <a:lnTo>
                    <a:pt x="203" y="56"/>
                  </a:lnTo>
                  <a:lnTo>
                    <a:pt x="210" y="67"/>
                  </a:lnTo>
                  <a:lnTo>
                    <a:pt x="215" y="78"/>
                  </a:lnTo>
                  <a:close/>
                </a:path>
              </a:pathLst>
            </a:custGeom>
            <a:solidFill>
              <a:srgbClr val="D7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217"/>
            <p:cNvSpPr>
              <a:spLocks/>
            </p:cNvSpPr>
            <p:nvPr/>
          </p:nvSpPr>
          <p:spPr bwMode="auto">
            <a:xfrm>
              <a:off x="6604001" y="706438"/>
              <a:ext cx="355600" cy="377825"/>
            </a:xfrm>
            <a:custGeom>
              <a:avLst/>
              <a:gdLst>
                <a:gd name="T0" fmla="*/ 215 w 224"/>
                <a:gd name="T1" fmla="*/ 78 h 238"/>
                <a:gd name="T2" fmla="*/ 222 w 224"/>
                <a:gd name="T3" fmla="*/ 101 h 238"/>
                <a:gd name="T4" fmla="*/ 224 w 224"/>
                <a:gd name="T5" fmla="*/ 125 h 238"/>
                <a:gd name="T6" fmla="*/ 222 w 224"/>
                <a:gd name="T7" fmla="*/ 148 h 238"/>
                <a:gd name="T8" fmla="*/ 217 w 224"/>
                <a:gd name="T9" fmla="*/ 169 h 238"/>
                <a:gd name="T10" fmla="*/ 208 w 224"/>
                <a:gd name="T11" fmla="*/ 189 h 238"/>
                <a:gd name="T12" fmla="*/ 194 w 224"/>
                <a:gd name="T13" fmla="*/ 206 h 238"/>
                <a:gd name="T14" fmla="*/ 177 w 224"/>
                <a:gd name="T15" fmla="*/ 220 h 238"/>
                <a:gd name="T16" fmla="*/ 158 w 224"/>
                <a:gd name="T17" fmla="*/ 231 h 238"/>
                <a:gd name="T18" fmla="*/ 147 w 224"/>
                <a:gd name="T19" fmla="*/ 235 h 238"/>
                <a:gd name="T20" fmla="*/ 125 w 224"/>
                <a:gd name="T21" fmla="*/ 238 h 238"/>
                <a:gd name="T22" fmla="*/ 103 w 224"/>
                <a:gd name="T23" fmla="*/ 237 h 238"/>
                <a:gd name="T24" fmla="*/ 82 w 224"/>
                <a:gd name="T25" fmla="*/ 232 h 238"/>
                <a:gd name="T26" fmla="*/ 62 w 224"/>
                <a:gd name="T27" fmla="*/ 223 h 238"/>
                <a:gd name="T28" fmla="*/ 44 w 224"/>
                <a:gd name="T29" fmla="*/ 209 h 238"/>
                <a:gd name="T30" fmla="*/ 29 w 224"/>
                <a:gd name="T31" fmla="*/ 192 h 238"/>
                <a:gd name="T32" fmla="*/ 15 w 224"/>
                <a:gd name="T33" fmla="*/ 172 h 238"/>
                <a:gd name="T34" fmla="*/ 10 w 224"/>
                <a:gd name="T35" fmla="*/ 161 h 238"/>
                <a:gd name="T36" fmla="*/ 3 w 224"/>
                <a:gd name="T37" fmla="*/ 138 h 238"/>
                <a:gd name="T38" fmla="*/ 0 w 224"/>
                <a:gd name="T39" fmla="*/ 114 h 238"/>
                <a:gd name="T40" fmla="*/ 2 w 224"/>
                <a:gd name="T41" fmla="*/ 92 h 238"/>
                <a:gd name="T42" fmla="*/ 8 w 224"/>
                <a:gd name="T43" fmla="*/ 70 h 238"/>
                <a:gd name="T44" fmla="*/ 18 w 224"/>
                <a:gd name="T45" fmla="*/ 50 h 238"/>
                <a:gd name="T46" fmla="*/ 31 w 224"/>
                <a:gd name="T47" fmla="*/ 33 h 238"/>
                <a:gd name="T48" fmla="*/ 48 w 224"/>
                <a:gd name="T49" fmla="*/ 18 h 238"/>
                <a:gd name="T50" fmla="*/ 68 w 224"/>
                <a:gd name="T51" fmla="*/ 8 h 238"/>
                <a:gd name="T52" fmla="*/ 78 w 224"/>
                <a:gd name="T53" fmla="*/ 5 h 238"/>
                <a:gd name="T54" fmla="*/ 99 w 224"/>
                <a:gd name="T55" fmla="*/ 0 h 238"/>
                <a:gd name="T56" fmla="*/ 121 w 224"/>
                <a:gd name="T57" fmla="*/ 1 h 238"/>
                <a:gd name="T58" fmla="*/ 142 w 224"/>
                <a:gd name="T59" fmla="*/ 7 h 238"/>
                <a:gd name="T60" fmla="*/ 162 w 224"/>
                <a:gd name="T61" fmla="*/ 16 h 238"/>
                <a:gd name="T62" fmla="*/ 181 w 224"/>
                <a:gd name="T63" fmla="*/ 30 h 238"/>
                <a:gd name="T64" fmla="*/ 197 w 224"/>
                <a:gd name="T65" fmla="*/ 47 h 238"/>
                <a:gd name="T66" fmla="*/ 210 w 224"/>
                <a:gd name="T67" fmla="*/ 6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4" h="238">
                  <a:moveTo>
                    <a:pt x="215" y="78"/>
                  </a:moveTo>
                  <a:lnTo>
                    <a:pt x="215" y="78"/>
                  </a:lnTo>
                  <a:lnTo>
                    <a:pt x="219" y="90"/>
                  </a:lnTo>
                  <a:lnTo>
                    <a:pt x="222" y="101"/>
                  </a:lnTo>
                  <a:lnTo>
                    <a:pt x="223" y="113"/>
                  </a:lnTo>
                  <a:lnTo>
                    <a:pt x="224" y="125"/>
                  </a:lnTo>
                  <a:lnTo>
                    <a:pt x="224" y="136"/>
                  </a:lnTo>
                  <a:lnTo>
                    <a:pt x="222" y="148"/>
                  </a:lnTo>
                  <a:lnTo>
                    <a:pt x="220" y="158"/>
                  </a:lnTo>
                  <a:lnTo>
                    <a:pt x="217" y="169"/>
                  </a:lnTo>
                  <a:lnTo>
                    <a:pt x="213" y="179"/>
                  </a:lnTo>
                  <a:lnTo>
                    <a:pt x="208" y="189"/>
                  </a:lnTo>
                  <a:lnTo>
                    <a:pt x="201" y="197"/>
                  </a:lnTo>
                  <a:lnTo>
                    <a:pt x="194" y="206"/>
                  </a:lnTo>
                  <a:lnTo>
                    <a:pt x="187" y="214"/>
                  </a:lnTo>
                  <a:lnTo>
                    <a:pt x="177" y="220"/>
                  </a:lnTo>
                  <a:lnTo>
                    <a:pt x="168" y="226"/>
                  </a:lnTo>
                  <a:lnTo>
                    <a:pt x="158" y="231"/>
                  </a:lnTo>
                  <a:lnTo>
                    <a:pt x="158" y="231"/>
                  </a:lnTo>
                  <a:lnTo>
                    <a:pt x="147" y="235"/>
                  </a:lnTo>
                  <a:lnTo>
                    <a:pt x="136" y="237"/>
                  </a:lnTo>
                  <a:lnTo>
                    <a:pt x="125" y="238"/>
                  </a:lnTo>
                  <a:lnTo>
                    <a:pt x="114" y="238"/>
                  </a:lnTo>
                  <a:lnTo>
                    <a:pt x="103" y="237"/>
                  </a:lnTo>
                  <a:lnTo>
                    <a:pt x="93" y="235"/>
                  </a:lnTo>
                  <a:lnTo>
                    <a:pt x="82" y="232"/>
                  </a:lnTo>
                  <a:lnTo>
                    <a:pt x="72" y="228"/>
                  </a:lnTo>
                  <a:lnTo>
                    <a:pt x="62" y="223"/>
                  </a:lnTo>
                  <a:lnTo>
                    <a:pt x="53" y="216"/>
                  </a:lnTo>
                  <a:lnTo>
                    <a:pt x="44" y="209"/>
                  </a:lnTo>
                  <a:lnTo>
                    <a:pt x="36" y="201"/>
                  </a:lnTo>
                  <a:lnTo>
                    <a:pt x="29" y="192"/>
                  </a:lnTo>
                  <a:lnTo>
                    <a:pt x="21" y="183"/>
                  </a:lnTo>
                  <a:lnTo>
                    <a:pt x="15" y="172"/>
                  </a:lnTo>
                  <a:lnTo>
                    <a:pt x="10" y="161"/>
                  </a:lnTo>
                  <a:lnTo>
                    <a:pt x="10" y="161"/>
                  </a:lnTo>
                  <a:lnTo>
                    <a:pt x="5" y="150"/>
                  </a:lnTo>
                  <a:lnTo>
                    <a:pt x="3" y="138"/>
                  </a:lnTo>
                  <a:lnTo>
                    <a:pt x="1" y="126"/>
                  </a:lnTo>
                  <a:lnTo>
                    <a:pt x="0" y="114"/>
                  </a:lnTo>
                  <a:lnTo>
                    <a:pt x="1" y="103"/>
                  </a:lnTo>
                  <a:lnTo>
                    <a:pt x="2" y="92"/>
                  </a:lnTo>
                  <a:lnTo>
                    <a:pt x="4" y="80"/>
                  </a:lnTo>
                  <a:lnTo>
                    <a:pt x="8" y="70"/>
                  </a:lnTo>
                  <a:lnTo>
                    <a:pt x="13" y="60"/>
                  </a:lnTo>
                  <a:lnTo>
                    <a:pt x="18" y="50"/>
                  </a:lnTo>
                  <a:lnTo>
                    <a:pt x="23" y="41"/>
                  </a:lnTo>
                  <a:lnTo>
                    <a:pt x="31" y="33"/>
                  </a:lnTo>
                  <a:lnTo>
                    <a:pt x="39" y="26"/>
                  </a:lnTo>
                  <a:lnTo>
                    <a:pt x="48" y="18"/>
                  </a:lnTo>
                  <a:lnTo>
                    <a:pt x="57" y="13"/>
                  </a:lnTo>
                  <a:lnTo>
                    <a:pt x="68" y="8"/>
                  </a:lnTo>
                  <a:lnTo>
                    <a:pt x="68" y="8"/>
                  </a:lnTo>
                  <a:lnTo>
                    <a:pt x="78" y="5"/>
                  </a:lnTo>
                  <a:lnTo>
                    <a:pt x="89" y="2"/>
                  </a:lnTo>
                  <a:lnTo>
                    <a:pt x="99" y="0"/>
                  </a:lnTo>
                  <a:lnTo>
                    <a:pt x="111" y="0"/>
                  </a:lnTo>
                  <a:lnTo>
                    <a:pt x="121" y="1"/>
                  </a:lnTo>
                  <a:lnTo>
                    <a:pt x="132" y="4"/>
                  </a:lnTo>
                  <a:lnTo>
                    <a:pt x="142" y="7"/>
                  </a:lnTo>
                  <a:lnTo>
                    <a:pt x="153" y="11"/>
                  </a:lnTo>
                  <a:lnTo>
                    <a:pt x="162" y="16"/>
                  </a:lnTo>
                  <a:lnTo>
                    <a:pt x="172" y="22"/>
                  </a:lnTo>
                  <a:lnTo>
                    <a:pt x="181" y="30"/>
                  </a:lnTo>
                  <a:lnTo>
                    <a:pt x="190" y="38"/>
                  </a:lnTo>
                  <a:lnTo>
                    <a:pt x="197" y="47"/>
                  </a:lnTo>
                  <a:lnTo>
                    <a:pt x="203" y="56"/>
                  </a:lnTo>
                  <a:lnTo>
                    <a:pt x="210" y="67"/>
                  </a:lnTo>
                  <a:lnTo>
                    <a:pt x="215"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218"/>
            <p:cNvSpPr>
              <a:spLocks/>
            </p:cNvSpPr>
            <p:nvPr/>
          </p:nvSpPr>
          <p:spPr bwMode="auto">
            <a:xfrm>
              <a:off x="6670676" y="884238"/>
              <a:ext cx="61913" cy="84138"/>
            </a:xfrm>
            <a:custGeom>
              <a:avLst/>
              <a:gdLst>
                <a:gd name="T0" fmla="*/ 37 w 39"/>
                <a:gd name="T1" fmla="*/ 20 h 53"/>
                <a:gd name="T2" fmla="*/ 37 w 39"/>
                <a:gd name="T3" fmla="*/ 20 h 53"/>
                <a:gd name="T4" fmla="*/ 38 w 39"/>
                <a:gd name="T5" fmla="*/ 25 h 53"/>
                <a:gd name="T6" fmla="*/ 39 w 39"/>
                <a:gd name="T7" fmla="*/ 31 h 53"/>
                <a:gd name="T8" fmla="*/ 39 w 39"/>
                <a:gd name="T9" fmla="*/ 35 h 53"/>
                <a:gd name="T10" fmla="*/ 39 w 39"/>
                <a:gd name="T11" fmla="*/ 40 h 53"/>
                <a:gd name="T12" fmla="*/ 38 w 39"/>
                <a:gd name="T13" fmla="*/ 44 h 53"/>
                <a:gd name="T14" fmla="*/ 36 w 39"/>
                <a:gd name="T15" fmla="*/ 47 h 53"/>
                <a:gd name="T16" fmla="*/ 34 w 39"/>
                <a:gd name="T17" fmla="*/ 51 h 53"/>
                <a:gd name="T18" fmla="*/ 31 w 39"/>
                <a:gd name="T19" fmla="*/ 53 h 53"/>
                <a:gd name="T20" fmla="*/ 31 w 39"/>
                <a:gd name="T21" fmla="*/ 53 h 53"/>
                <a:gd name="T22" fmla="*/ 27 w 39"/>
                <a:gd name="T23" fmla="*/ 53 h 53"/>
                <a:gd name="T24" fmla="*/ 23 w 39"/>
                <a:gd name="T25" fmla="*/ 53 h 53"/>
                <a:gd name="T26" fmla="*/ 19 w 39"/>
                <a:gd name="T27" fmla="*/ 52 h 53"/>
                <a:gd name="T28" fmla="*/ 15 w 39"/>
                <a:gd name="T29" fmla="*/ 49 h 53"/>
                <a:gd name="T30" fmla="*/ 12 w 39"/>
                <a:gd name="T31" fmla="*/ 46 h 53"/>
                <a:gd name="T32" fmla="*/ 9 w 39"/>
                <a:gd name="T33" fmla="*/ 43 h 53"/>
                <a:gd name="T34" fmla="*/ 6 w 39"/>
                <a:gd name="T35" fmla="*/ 38 h 53"/>
                <a:gd name="T36" fmla="*/ 3 w 39"/>
                <a:gd name="T37" fmla="*/ 34 h 53"/>
                <a:gd name="T38" fmla="*/ 3 w 39"/>
                <a:gd name="T39" fmla="*/ 34 h 53"/>
                <a:gd name="T40" fmla="*/ 1 w 39"/>
                <a:gd name="T41" fmla="*/ 28 h 53"/>
                <a:gd name="T42" fmla="*/ 0 w 39"/>
                <a:gd name="T43" fmla="*/ 23 h 53"/>
                <a:gd name="T44" fmla="*/ 0 w 39"/>
                <a:gd name="T45" fmla="*/ 18 h 53"/>
                <a:gd name="T46" fmla="*/ 1 w 39"/>
                <a:gd name="T47" fmla="*/ 14 h 53"/>
                <a:gd name="T48" fmla="*/ 2 w 39"/>
                <a:gd name="T49" fmla="*/ 9 h 53"/>
                <a:gd name="T50" fmla="*/ 3 w 39"/>
                <a:gd name="T51" fmla="*/ 5 h 53"/>
                <a:gd name="T52" fmla="*/ 7 w 39"/>
                <a:gd name="T53" fmla="*/ 3 h 53"/>
                <a:gd name="T54" fmla="*/ 10 w 39"/>
                <a:gd name="T55" fmla="*/ 1 h 53"/>
                <a:gd name="T56" fmla="*/ 10 w 39"/>
                <a:gd name="T57" fmla="*/ 1 h 53"/>
                <a:gd name="T58" fmla="*/ 13 w 39"/>
                <a:gd name="T59" fmla="*/ 0 h 53"/>
                <a:gd name="T60" fmla="*/ 17 w 39"/>
                <a:gd name="T61" fmla="*/ 0 h 53"/>
                <a:gd name="T62" fmla="*/ 20 w 39"/>
                <a:gd name="T63" fmla="*/ 1 h 53"/>
                <a:gd name="T64" fmla="*/ 24 w 39"/>
                <a:gd name="T65" fmla="*/ 3 h 53"/>
                <a:gd name="T66" fmla="*/ 28 w 39"/>
                <a:gd name="T67" fmla="*/ 6 h 53"/>
                <a:gd name="T68" fmla="*/ 32 w 39"/>
                <a:gd name="T69" fmla="*/ 11 h 53"/>
                <a:gd name="T70" fmla="*/ 34 w 39"/>
                <a:gd name="T71" fmla="*/ 15 h 53"/>
                <a:gd name="T72" fmla="*/ 37 w 39"/>
                <a:gd name="T73" fmla="*/ 2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53">
                  <a:moveTo>
                    <a:pt x="37" y="20"/>
                  </a:moveTo>
                  <a:lnTo>
                    <a:pt x="37" y="20"/>
                  </a:lnTo>
                  <a:lnTo>
                    <a:pt x="38" y="25"/>
                  </a:lnTo>
                  <a:lnTo>
                    <a:pt x="39" y="31"/>
                  </a:lnTo>
                  <a:lnTo>
                    <a:pt x="39" y="35"/>
                  </a:lnTo>
                  <a:lnTo>
                    <a:pt x="39" y="40"/>
                  </a:lnTo>
                  <a:lnTo>
                    <a:pt x="38" y="44"/>
                  </a:lnTo>
                  <a:lnTo>
                    <a:pt x="36" y="47"/>
                  </a:lnTo>
                  <a:lnTo>
                    <a:pt x="34" y="51"/>
                  </a:lnTo>
                  <a:lnTo>
                    <a:pt x="31" y="53"/>
                  </a:lnTo>
                  <a:lnTo>
                    <a:pt x="31" y="53"/>
                  </a:lnTo>
                  <a:lnTo>
                    <a:pt x="27" y="53"/>
                  </a:lnTo>
                  <a:lnTo>
                    <a:pt x="23" y="53"/>
                  </a:lnTo>
                  <a:lnTo>
                    <a:pt x="19" y="52"/>
                  </a:lnTo>
                  <a:lnTo>
                    <a:pt x="15" y="49"/>
                  </a:lnTo>
                  <a:lnTo>
                    <a:pt x="12" y="46"/>
                  </a:lnTo>
                  <a:lnTo>
                    <a:pt x="9" y="43"/>
                  </a:lnTo>
                  <a:lnTo>
                    <a:pt x="6" y="38"/>
                  </a:lnTo>
                  <a:lnTo>
                    <a:pt x="3" y="34"/>
                  </a:lnTo>
                  <a:lnTo>
                    <a:pt x="3" y="34"/>
                  </a:lnTo>
                  <a:lnTo>
                    <a:pt x="1" y="28"/>
                  </a:lnTo>
                  <a:lnTo>
                    <a:pt x="0" y="23"/>
                  </a:lnTo>
                  <a:lnTo>
                    <a:pt x="0" y="18"/>
                  </a:lnTo>
                  <a:lnTo>
                    <a:pt x="1" y="14"/>
                  </a:lnTo>
                  <a:lnTo>
                    <a:pt x="2" y="9"/>
                  </a:lnTo>
                  <a:lnTo>
                    <a:pt x="3" y="5"/>
                  </a:lnTo>
                  <a:lnTo>
                    <a:pt x="7" y="3"/>
                  </a:lnTo>
                  <a:lnTo>
                    <a:pt x="10" y="1"/>
                  </a:lnTo>
                  <a:lnTo>
                    <a:pt x="10" y="1"/>
                  </a:lnTo>
                  <a:lnTo>
                    <a:pt x="13" y="0"/>
                  </a:lnTo>
                  <a:lnTo>
                    <a:pt x="17" y="0"/>
                  </a:lnTo>
                  <a:lnTo>
                    <a:pt x="20" y="1"/>
                  </a:lnTo>
                  <a:lnTo>
                    <a:pt x="24" y="3"/>
                  </a:lnTo>
                  <a:lnTo>
                    <a:pt x="28" y="6"/>
                  </a:lnTo>
                  <a:lnTo>
                    <a:pt x="32" y="11"/>
                  </a:lnTo>
                  <a:lnTo>
                    <a:pt x="34" y="15"/>
                  </a:lnTo>
                  <a:lnTo>
                    <a:pt x="37" y="20"/>
                  </a:lnTo>
                  <a:close/>
                </a:path>
              </a:pathLst>
            </a:custGeom>
            <a:solidFill>
              <a:srgbClr val="85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219"/>
            <p:cNvSpPr>
              <a:spLocks/>
            </p:cNvSpPr>
            <p:nvPr/>
          </p:nvSpPr>
          <p:spPr bwMode="auto">
            <a:xfrm>
              <a:off x="6670676" y="884238"/>
              <a:ext cx="61913" cy="84138"/>
            </a:xfrm>
            <a:custGeom>
              <a:avLst/>
              <a:gdLst>
                <a:gd name="T0" fmla="*/ 37 w 39"/>
                <a:gd name="T1" fmla="*/ 20 h 53"/>
                <a:gd name="T2" fmla="*/ 37 w 39"/>
                <a:gd name="T3" fmla="*/ 20 h 53"/>
                <a:gd name="T4" fmla="*/ 38 w 39"/>
                <a:gd name="T5" fmla="*/ 25 h 53"/>
                <a:gd name="T6" fmla="*/ 39 w 39"/>
                <a:gd name="T7" fmla="*/ 31 h 53"/>
                <a:gd name="T8" fmla="*/ 39 w 39"/>
                <a:gd name="T9" fmla="*/ 35 h 53"/>
                <a:gd name="T10" fmla="*/ 39 w 39"/>
                <a:gd name="T11" fmla="*/ 40 h 53"/>
                <a:gd name="T12" fmla="*/ 38 w 39"/>
                <a:gd name="T13" fmla="*/ 44 h 53"/>
                <a:gd name="T14" fmla="*/ 36 w 39"/>
                <a:gd name="T15" fmla="*/ 47 h 53"/>
                <a:gd name="T16" fmla="*/ 34 w 39"/>
                <a:gd name="T17" fmla="*/ 51 h 53"/>
                <a:gd name="T18" fmla="*/ 31 w 39"/>
                <a:gd name="T19" fmla="*/ 53 h 53"/>
                <a:gd name="T20" fmla="*/ 31 w 39"/>
                <a:gd name="T21" fmla="*/ 53 h 53"/>
                <a:gd name="T22" fmla="*/ 27 w 39"/>
                <a:gd name="T23" fmla="*/ 53 h 53"/>
                <a:gd name="T24" fmla="*/ 23 w 39"/>
                <a:gd name="T25" fmla="*/ 53 h 53"/>
                <a:gd name="T26" fmla="*/ 19 w 39"/>
                <a:gd name="T27" fmla="*/ 52 h 53"/>
                <a:gd name="T28" fmla="*/ 15 w 39"/>
                <a:gd name="T29" fmla="*/ 49 h 53"/>
                <a:gd name="T30" fmla="*/ 12 w 39"/>
                <a:gd name="T31" fmla="*/ 46 h 53"/>
                <a:gd name="T32" fmla="*/ 9 w 39"/>
                <a:gd name="T33" fmla="*/ 43 h 53"/>
                <a:gd name="T34" fmla="*/ 6 w 39"/>
                <a:gd name="T35" fmla="*/ 38 h 53"/>
                <a:gd name="T36" fmla="*/ 3 w 39"/>
                <a:gd name="T37" fmla="*/ 34 h 53"/>
                <a:gd name="T38" fmla="*/ 3 w 39"/>
                <a:gd name="T39" fmla="*/ 34 h 53"/>
                <a:gd name="T40" fmla="*/ 1 w 39"/>
                <a:gd name="T41" fmla="*/ 28 h 53"/>
                <a:gd name="T42" fmla="*/ 0 w 39"/>
                <a:gd name="T43" fmla="*/ 23 h 53"/>
                <a:gd name="T44" fmla="*/ 0 w 39"/>
                <a:gd name="T45" fmla="*/ 18 h 53"/>
                <a:gd name="T46" fmla="*/ 1 w 39"/>
                <a:gd name="T47" fmla="*/ 14 h 53"/>
                <a:gd name="T48" fmla="*/ 2 w 39"/>
                <a:gd name="T49" fmla="*/ 9 h 53"/>
                <a:gd name="T50" fmla="*/ 3 w 39"/>
                <a:gd name="T51" fmla="*/ 5 h 53"/>
                <a:gd name="T52" fmla="*/ 7 w 39"/>
                <a:gd name="T53" fmla="*/ 3 h 53"/>
                <a:gd name="T54" fmla="*/ 10 w 39"/>
                <a:gd name="T55" fmla="*/ 1 h 53"/>
                <a:gd name="T56" fmla="*/ 10 w 39"/>
                <a:gd name="T57" fmla="*/ 1 h 53"/>
                <a:gd name="T58" fmla="*/ 13 w 39"/>
                <a:gd name="T59" fmla="*/ 0 h 53"/>
                <a:gd name="T60" fmla="*/ 17 w 39"/>
                <a:gd name="T61" fmla="*/ 0 h 53"/>
                <a:gd name="T62" fmla="*/ 20 w 39"/>
                <a:gd name="T63" fmla="*/ 1 h 53"/>
                <a:gd name="T64" fmla="*/ 24 w 39"/>
                <a:gd name="T65" fmla="*/ 3 h 53"/>
                <a:gd name="T66" fmla="*/ 28 w 39"/>
                <a:gd name="T67" fmla="*/ 6 h 53"/>
                <a:gd name="T68" fmla="*/ 32 w 39"/>
                <a:gd name="T69" fmla="*/ 11 h 53"/>
                <a:gd name="T70" fmla="*/ 34 w 39"/>
                <a:gd name="T71" fmla="*/ 15 h 53"/>
                <a:gd name="T72" fmla="*/ 37 w 39"/>
                <a:gd name="T73" fmla="*/ 2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53">
                  <a:moveTo>
                    <a:pt x="37" y="20"/>
                  </a:moveTo>
                  <a:lnTo>
                    <a:pt x="37" y="20"/>
                  </a:lnTo>
                  <a:lnTo>
                    <a:pt x="38" y="25"/>
                  </a:lnTo>
                  <a:lnTo>
                    <a:pt x="39" y="31"/>
                  </a:lnTo>
                  <a:lnTo>
                    <a:pt x="39" y="35"/>
                  </a:lnTo>
                  <a:lnTo>
                    <a:pt x="39" y="40"/>
                  </a:lnTo>
                  <a:lnTo>
                    <a:pt x="38" y="44"/>
                  </a:lnTo>
                  <a:lnTo>
                    <a:pt x="36" y="47"/>
                  </a:lnTo>
                  <a:lnTo>
                    <a:pt x="34" y="51"/>
                  </a:lnTo>
                  <a:lnTo>
                    <a:pt x="31" y="53"/>
                  </a:lnTo>
                  <a:lnTo>
                    <a:pt x="31" y="53"/>
                  </a:lnTo>
                  <a:lnTo>
                    <a:pt x="27" y="53"/>
                  </a:lnTo>
                  <a:lnTo>
                    <a:pt x="23" y="53"/>
                  </a:lnTo>
                  <a:lnTo>
                    <a:pt x="19" y="52"/>
                  </a:lnTo>
                  <a:lnTo>
                    <a:pt x="15" y="49"/>
                  </a:lnTo>
                  <a:lnTo>
                    <a:pt x="12" y="46"/>
                  </a:lnTo>
                  <a:lnTo>
                    <a:pt x="9" y="43"/>
                  </a:lnTo>
                  <a:lnTo>
                    <a:pt x="6" y="38"/>
                  </a:lnTo>
                  <a:lnTo>
                    <a:pt x="3" y="34"/>
                  </a:lnTo>
                  <a:lnTo>
                    <a:pt x="3" y="34"/>
                  </a:lnTo>
                  <a:lnTo>
                    <a:pt x="1" y="28"/>
                  </a:lnTo>
                  <a:lnTo>
                    <a:pt x="0" y="23"/>
                  </a:lnTo>
                  <a:lnTo>
                    <a:pt x="0" y="18"/>
                  </a:lnTo>
                  <a:lnTo>
                    <a:pt x="1" y="14"/>
                  </a:lnTo>
                  <a:lnTo>
                    <a:pt x="2" y="9"/>
                  </a:lnTo>
                  <a:lnTo>
                    <a:pt x="3" y="5"/>
                  </a:lnTo>
                  <a:lnTo>
                    <a:pt x="7" y="3"/>
                  </a:lnTo>
                  <a:lnTo>
                    <a:pt x="10" y="1"/>
                  </a:lnTo>
                  <a:lnTo>
                    <a:pt x="10" y="1"/>
                  </a:lnTo>
                  <a:lnTo>
                    <a:pt x="13" y="0"/>
                  </a:lnTo>
                  <a:lnTo>
                    <a:pt x="17" y="0"/>
                  </a:lnTo>
                  <a:lnTo>
                    <a:pt x="20" y="1"/>
                  </a:lnTo>
                  <a:lnTo>
                    <a:pt x="24" y="3"/>
                  </a:lnTo>
                  <a:lnTo>
                    <a:pt x="28" y="6"/>
                  </a:lnTo>
                  <a:lnTo>
                    <a:pt x="32" y="11"/>
                  </a:lnTo>
                  <a:lnTo>
                    <a:pt x="34" y="15"/>
                  </a:lnTo>
                  <a:lnTo>
                    <a:pt x="37"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220"/>
            <p:cNvSpPr>
              <a:spLocks/>
            </p:cNvSpPr>
            <p:nvPr/>
          </p:nvSpPr>
          <p:spPr bwMode="auto">
            <a:xfrm>
              <a:off x="6845301" y="814388"/>
              <a:ext cx="61913" cy="82550"/>
            </a:xfrm>
            <a:custGeom>
              <a:avLst/>
              <a:gdLst>
                <a:gd name="T0" fmla="*/ 37 w 39"/>
                <a:gd name="T1" fmla="*/ 20 h 52"/>
                <a:gd name="T2" fmla="*/ 37 w 39"/>
                <a:gd name="T3" fmla="*/ 20 h 52"/>
                <a:gd name="T4" fmla="*/ 38 w 39"/>
                <a:gd name="T5" fmla="*/ 25 h 52"/>
                <a:gd name="T6" fmla="*/ 39 w 39"/>
                <a:gd name="T7" fmla="*/ 30 h 52"/>
                <a:gd name="T8" fmla="*/ 39 w 39"/>
                <a:gd name="T9" fmla="*/ 35 h 52"/>
                <a:gd name="T10" fmla="*/ 39 w 39"/>
                <a:gd name="T11" fmla="*/ 40 h 52"/>
                <a:gd name="T12" fmla="*/ 38 w 39"/>
                <a:gd name="T13" fmla="*/ 44 h 52"/>
                <a:gd name="T14" fmla="*/ 36 w 39"/>
                <a:gd name="T15" fmla="*/ 47 h 52"/>
                <a:gd name="T16" fmla="*/ 34 w 39"/>
                <a:gd name="T17" fmla="*/ 50 h 52"/>
                <a:gd name="T18" fmla="*/ 30 w 39"/>
                <a:gd name="T19" fmla="*/ 51 h 52"/>
                <a:gd name="T20" fmla="*/ 30 w 39"/>
                <a:gd name="T21" fmla="*/ 51 h 52"/>
                <a:gd name="T22" fmla="*/ 26 w 39"/>
                <a:gd name="T23" fmla="*/ 52 h 52"/>
                <a:gd name="T24" fmla="*/ 23 w 39"/>
                <a:gd name="T25" fmla="*/ 52 h 52"/>
                <a:gd name="T26" fmla="*/ 19 w 39"/>
                <a:gd name="T27" fmla="*/ 51 h 52"/>
                <a:gd name="T28" fmla="*/ 16 w 39"/>
                <a:gd name="T29" fmla="*/ 49 h 52"/>
                <a:gd name="T30" fmla="*/ 11 w 39"/>
                <a:gd name="T31" fmla="*/ 46 h 52"/>
                <a:gd name="T32" fmla="*/ 8 w 39"/>
                <a:gd name="T33" fmla="*/ 42 h 52"/>
                <a:gd name="T34" fmla="*/ 5 w 39"/>
                <a:gd name="T35" fmla="*/ 38 h 52"/>
                <a:gd name="T36" fmla="*/ 3 w 39"/>
                <a:gd name="T37" fmla="*/ 32 h 52"/>
                <a:gd name="T38" fmla="*/ 3 w 39"/>
                <a:gd name="T39" fmla="*/ 32 h 52"/>
                <a:gd name="T40" fmla="*/ 1 w 39"/>
                <a:gd name="T41" fmla="*/ 27 h 52"/>
                <a:gd name="T42" fmla="*/ 0 w 39"/>
                <a:gd name="T43" fmla="*/ 22 h 52"/>
                <a:gd name="T44" fmla="*/ 0 w 39"/>
                <a:gd name="T45" fmla="*/ 18 h 52"/>
                <a:gd name="T46" fmla="*/ 1 w 39"/>
                <a:gd name="T47" fmla="*/ 12 h 52"/>
                <a:gd name="T48" fmla="*/ 2 w 39"/>
                <a:gd name="T49" fmla="*/ 8 h 52"/>
                <a:gd name="T50" fmla="*/ 3 w 39"/>
                <a:gd name="T51" fmla="*/ 5 h 52"/>
                <a:gd name="T52" fmla="*/ 6 w 39"/>
                <a:gd name="T53" fmla="*/ 2 h 52"/>
                <a:gd name="T54" fmla="*/ 9 w 39"/>
                <a:gd name="T55" fmla="*/ 1 h 52"/>
                <a:gd name="T56" fmla="*/ 9 w 39"/>
                <a:gd name="T57" fmla="*/ 1 h 52"/>
                <a:gd name="T58" fmla="*/ 12 w 39"/>
                <a:gd name="T59" fmla="*/ 0 h 52"/>
                <a:gd name="T60" fmla="*/ 17 w 39"/>
                <a:gd name="T61" fmla="*/ 0 h 52"/>
                <a:gd name="T62" fmla="*/ 20 w 39"/>
                <a:gd name="T63" fmla="*/ 1 h 52"/>
                <a:gd name="T64" fmla="*/ 24 w 39"/>
                <a:gd name="T65" fmla="*/ 3 h 52"/>
                <a:gd name="T66" fmla="*/ 27 w 39"/>
                <a:gd name="T67" fmla="*/ 6 h 52"/>
                <a:gd name="T68" fmla="*/ 31 w 39"/>
                <a:gd name="T69" fmla="*/ 10 h 52"/>
                <a:gd name="T70" fmla="*/ 34 w 39"/>
                <a:gd name="T71" fmla="*/ 14 h 52"/>
                <a:gd name="T72" fmla="*/ 37 w 39"/>
                <a:gd name="T73"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52">
                  <a:moveTo>
                    <a:pt x="37" y="20"/>
                  </a:moveTo>
                  <a:lnTo>
                    <a:pt x="37" y="20"/>
                  </a:lnTo>
                  <a:lnTo>
                    <a:pt x="38" y="25"/>
                  </a:lnTo>
                  <a:lnTo>
                    <a:pt x="39" y="30"/>
                  </a:lnTo>
                  <a:lnTo>
                    <a:pt x="39" y="35"/>
                  </a:lnTo>
                  <a:lnTo>
                    <a:pt x="39" y="40"/>
                  </a:lnTo>
                  <a:lnTo>
                    <a:pt x="38" y="44"/>
                  </a:lnTo>
                  <a:lnTo>
                    <a:pt x="36" y="47"/>
                  </a:lnTo>
                  <a:lnTo>
                    <a:pt x="34" y="50"/>
                  </a:lnTo>
                  <a:lnTo>
                    <a:pt x="30" y="51"/>
                  </a:lnTo>
                  <a:lnTo>
                    <a:pt x="30" y="51"/>
                  </a:lnTo>
                  <a:lnTo>
                    <a:pt x="26" y="52"/>
                  </a:lnTo>
                  <a:lnTo>
                    <a:pt x="23" y="52"/>
                  </a:lnTo>
                  <a:lnTo>
                    <a:pt x="19" y="51"/>
                  </a:lnTo>
                  <a:lnTo>
                    <a:pt x="16" y="49"/>
                  </a:lnTo>
                  <a:lnTo>
                    <a:pt x="11" y="46"/>
                  </a:lnTo>
                  <a:lnTo>
                    <a:pt x="8" y="42"/>
                  </a:lnTo>
                  <a:lnTo>
                    <a:pt x="5" y="38"/>
                  </a:lnTo>
                  <a:lnTo>
                    <a:pt x="3" y="32"/>
                  </a:lnTo>
                  <a:lnTo>
                    <a:pt x="3" y="32"/>
                  </a:lnTo>
                  <a:lnTo>
                    <a:pt x="1" y="27"/>
                  </a:lnTo>
                  <a:lnTo>
                    <a:pt x="0" y="22"/>
                  </a:lnTo>
                  <a:lnTo>
                    <a:pt x="0" y="18"/>
                  </a:lnTo>
                  <a:lnTo>
                    <a:pt x="1" y="12"/>
                  </a:lnTo>
                  <a:lnTo>
                    <a:pt x="2" y="8"/>
                  </a:lnTo>
                  <a:lnTo>
                    <a:pt x="3" y="5"/>
                  </a:lnTo>
                  <a:lnTo>
                    <a:pt x="6" y="2"/>
                  </a:lnTo>
                  <a:lnTo>
                    <a:pt x="9" y="1"/>
                  </a:lnTo>
                  <a:lnTo>
                    <a:pt x="9" y="1"/>
                  </a:lnTo>
                  <a:lnTo>
                    <a:pt x="12" y="0"/>
                  </a:lnTo>
                  <a:lnTo>
                    <a:pt x="17" y="0"/>
                  </a:lnTo>
                  <a:lnTo>
                    <a:pt x="20" y="1"/>
                  </a:lnTo>
                  <a:lnTo>
                    <a:pt x="24" y="3"/>
                  </a:lnTo>
                  <a:lnTo>
                    <a:pt x="27" y="6"/>
                  </a:lnTo>
                  <a:lnTo>
                    <a:pt x="31" y="10"/>
                  </a:lnTo>
                  <a:lnTo>
                    <a:pt x="34" y="14"/>
                  </a:lnTo>
                  <a:lnTo>
                    <a:pt x="37" y="20"/>
                  </a:lnTo>
                  <a:close/>
                </a:path>
              </a:pathLst>
            </a:custGeom>
            <a:solidFill>
              <a:srgbClr val="85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221"/>
            <p:cNvSpPr>
              <a:spLocks/>
            </p:cNvSpPr>
            <p:nvPr/>
          </p:nvSpPr>
          <p:spPr bwMode="auto">
            <a:xfrm>
              <a:off x="6845301" y="814388"/>
              <a:ext cx="61913" cy="82550"/>
            </a:xfrm>
            <a:custGeom>
              <a:avLst/>
              <a:gdLst>
                <a:gd name="T0" fmla="*/ 37 w 39"/>
                <a:gd name="T1" fmla="*/ 20 h 52"/>
                <a:gd name="T2" fmla="*/ 37 w 39"/>
                <a:gd name="T3" fmla="*/ 20 h 52"/>
                <a:gd name="T4" fmla="*/ 38 w 39"/>
                <a:gd name="T5" fmla="*/ 25 h 52"/>
                <a:gd name="T6" fmla="*/ 39 w 39"/>
                <a:gd name="T7" fmla="*/ 30 h 52"/>
                <a:gd name="T8" fmla="*/ 39 w 39"/>
                <a:gd name="T9" fmla="*/ 35 h 52"/>
                <a:gd name="T10" fmla="*/ 39 w 39"/>
                <a:gd name="T11" fmla="*/ 40 h 52"/>
                <a:gd name="T12" fmla="*/ 38 w 39"/>
                <a:gd name="T13" fmla="*/ 44 h 52"/>
                <a:gd name="T14" fmla="*/ 36 w 39"/>
                <a:gd name="T15" fmla="*/ 47 h 52"/>
                <a:gd name="T16" fmla="*/ 34 w 39"/>
                <a:gd name="T17" fmla="*/ 50 h 52"/>
                <a:gd name="T18" fmla="*/ 30 w 39"/>
                <a:gd name="T19" fmla="*/ 51 h 52"/>
                <a:gd name="T20" fmla="*/ 30 w 39"/>
                <a:gd name="T21" fmla="*/ 51 h 52"/>
                <a:gd name="T22" fmla="*/ 26 w 39"/>
                <a:gd name="T23" fmla="*/ 52 h 52"/>
                <a:gd name="T24" fmla="*/ 23 w 39"/>
                <a:gd name="T25" fmla="*/ 52 h 52"/>
                <a:gd name="T26" fmla="*/ 19 w 39"/>
                <a:gd name="T27" fmla="*/ 51 h 52"/>
                <a:gd name="T28" fmla="*/ 16 w 39"/>
                <a:gd name="T29" fmla="*/ 49 h 52"/>
                <a:gd name="T30" fmla="*/ 11 w 39"/>
                <a:gd name="T31" fmla="*/ 46 h 52"/>
                <a:gd name="T32" fmla="*/ 8 w 39"/>
                <a:gd name="T33" fmla="*/ 42 h 52"/>
                <a:gd name="T34" fmla="*/ 5 w 39"/>
                <a:gd name="T35" fmla="*/ 38 h 52"/>
                <a:gd name="T36" fmla="*/ 3 w 39"/>
                <a:gd name="T37" fmla="*/ 32 h 52"/>
                <a:gd name="T38" fmla="*/ 3 w 39"/>
                <a:gd name="T39" fmla="*/ 32 h 52"/>
                <a:gd name="T40" fmla="*/ 1 w 39"/>
                <a:gd name="T41" fmla="*/ 27 h 52"/>
                <a:gd name="T42" fmla="*/ 0 w 39"/>
                <a:gd name="T43" fmla="*/ 22 h 52"/>
                <a:gd name="T44" fmla="*/ 0 w 39"/>
                <a:gd name="T45" fmla="*/ 18 h 52"/>
                <a:gd name="T46" fmla="*/ 1 w 39"/>
                <a:gd name="T47" fmla="*/ 12 h 52"/>
                <a:gd name="T48" fmla="*/ 2 w 39"/>
                <a:gd name="T49" fmla="*/ 8 h 52"/>
                <a:gd name="T50" fmla="*/ 3 w 39"/>
                <a:gd name="T51" fmla="*/ 5 h 52"/>
                <a:gd name="T52" fmla="*/ 6 w 39"/>
                <a:gd name="T53" fmla="*/ 2 h 52"/>
                <a:gd name="T54" fmla="*/ 9 w 39"/>
                <a:gd name="T55" fmla="*/ 1 h 52"/>
                <a:gd name="T56" fmla="*/ 9 w 39"/>
                <a:gd name="T57" fmla="*/ 1 h 52"/>
                <a:gd name="T58" fmla="*/ 12 w 39"/>
                <a:gd name="T59" fmla="*/ 0 h 52"/>
                <a:gd name="T60" fmla="*/ 17 w 39"/>
                <a:gd name="T61" fmla="*/ 0 h 52"/>
                <a:gd name="T62" fmla="*/ 20 w 39"/>
                <a:gd name="T63" fmla="*/ 1 h 52"/>
                <a:gd name="T64" fmla="*/ 24 w 39"/>
                <a:gd name="T65" fmla="*/ 3 h 52"/>
                <a:gd name="T66" fmla="*/ 27 w 39"/>
                <a:gd name="T67" fmla="*/ 6 h 52"/>
                <a:gd name="T68" fmla="*/ 31 w 39"/>
                <a:gd name="T69" fmla="*/ 10 h 52"/>
                <a:gd name="T70" fmla="*/ 34 w 39"/>
                <a:gd name="T71" fmla="*/ 14 h 52"/>
                <a:gd name="T72" fmla="*/ 37 w 39"/>
                <a:gd name="T73"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52">
                  <a:moveTo>
                    <a:pt x="37" y="20"/>
                  </a:moveTo>
                  <a:lnTo>
                    <a:pt x="37" y="20"/>
                  </a:lnTo>
                  <a:lnTo>
                    <a:pt x="38" y="25"/>
                  </a:lnTo>
                  <a:lnTo>
                    <a:pt x="39" y="30"/>
                  </a:lnTo>
                  <a:lnTo>
                    <a:pt x="39" y="35"/>
                  </a:lnTo>
                  <a:lnTo>
                    <a:pt x="39" y="40"/>
                  </a:lnTo>
                  <a:lnTo>
                    <a:pt x="38" y="44"/>
                  </a:lnTo>
                  <a:lnTo>
                    <a:pt x="36" y="47"/>
                  </a:lnTo>
                  <a:lnTo>
                    <a:pt x="34" y="50"/>
                  </a:lnTo>
                  <a:lnTo>
                    <a:pt x="30" y="51"/>
                  </a:lnTo>
                  <a:lnTo>
                    <a:pt x="30" y="51"/>
                  </a:lnTo>
                  <a:lnTo>
                    <a:pt x="26" y="52"/>
                  </a:lnTo>
                  <a:lnTo>
                    <a:pt x="23" y="52"/>
                  </a:lnTo>
                  <a:lnTo>
                    <a:pt x="19" y="51"/>
                  </a:lnTo>
                  <a:lnTo>
                    <a:pt x="16" y="49"/>
                  </a:lnTo>
                  <a:lnTo>
                    <a:pt x="11" y="46"/>
                  </a:lnTo>
                  <a:lnTo>
                    <a:pt x="8" y="42"/>
                  </a:lnTo>
                  <a:lnTo>
                    <a:pt x="5" y="38"/>
                  </a:lnTo>
                  <a:lnTo>
                    <a:pt x="3" y="32"/>
                  </a:lnTo>
                  <a:lnTo>
                    <a:pt x="3" y="32"/>
                  </a:lnTo>
                  <a:lnTo>
                    <a:pt x="1" y="27"/>
                  </a:lnTo>
                  <a:lnTo>
                    <a:pt x="0" y="22"/>
                  </a:lnTo>
                  <a:lnTo>
                    <a:pt x="0" y="18"/>
                  </a:lnTo>
                  <a:lnTo>
                    <a:pt x="1" y="12"/>
                  </a:lnTo>
                  <a:lnTo>
                    <a:pt x="2" y="8"/>
                  </a:lnTo>
                  <a:lnTo>
                    <a:pt x="3" y="5"/>
                  </a:lnTo>
                  <a:lnTo>
                    <a:pt x="6" y="2"/>
                  </a:lnTo>
                  <a:lnTo>
                    <a:pt x="9" y="1"/>
                  </a:lnTo>
                  <a:lnTo>
                    <a:pt x="9" y="1"/>
                  </a:lnTo>
                  <a:lnTo>
                    <a:pt x="12" y="0"/>
                  </a:lnTo>
                  <a:lnTo>
                    <a:pt x="17" y="0"/>
                  </a:lnTo>
                  <a:lnTo>
                    <a:pt x="20" y="1"/>
                  </a:lnTo>
                  <a:lnTo>
                    <a:pt x="24" y="3"/>
                  </a:lnTo>
                  <a:lnTo>
                    <a:pt x="27" y="6"/>
                  </a:lnTo>
                  <a:lnTo>
                    <a:pt x="31" y="10"/>
                  </a:lnTo>
                  <a:lnTo>
                    <a:pt x="34" y="14"/>
                  </a:lnTo>
                  <a:lnTo>
                    <a:pt x="37"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222"/>
            <p:cNvSpPr>
              <a:spLocks/>
            </p:cNvSpPr>
            <p:nvPr/>
          </p:nvSpPr>
          <p:spPr bwMode="auto">
            <a:xfrm>
              <a:off x="6797676" y="339725"/>
              <a:ext cx="260350" cy="231775"/>
            </a:xfrm>
            <a:custGeom>
              <a:avLst/>
              <a:gdLst>
                <a:gd name="T0" fmla="*/ 20 w 164"/>
                <a:gd name="T1" fmla="*/ 42 h 146"/>
                <a:gd name="T2" fmla="*/ 20 w 164"/>
                <a:gd name="T3" fmla="*/ 42 h 146"/>
                <a:gd name="T4" fmla="*/ 29 w 164"/>
                <a:gd name="T5" fmla="*/ 44 h 146"/>
                <a:gd name="T6" fmla="*/ 37 w 164"/>
                <a:gd name="T7" fmla="*/ 46 h 146"/>
                <a:gd name="T8" fmla="*/ 46 w 164"/>
                <a:gd name="T9" fmla="*/ 49 h 146"/>
                <a:gd name="T10" fmla="*/ 54 w 164"/>
                <a:gd name="T11" fmla="*/ 52 h 146"/>
                <a:gd name="T12" fmla="*/ 61 w 164"/>
                <a:gd name="T13" fmla="*/ 57 h 146"/>
                <a:gd name="T14" fmla="*/ 69 w 164"/>
                <a:gd name="T15" fmla="*/ 62 h 146"/>
                <a:gd name="T16" fmla="*/ 82 w 164"/>
                <a:gd name="T17" fmla="*/ 73 h 146"/>
                <a:gd name="T18" fmla="*/ 95 w 164"/>
                <a:gd name="T19" fmla="*/ 86 h 146"/>
                <a:gd name="T20" fmla="*/ 106 w 164"/>
                <a:gd name="T21" fmla="*/ 101 h 146"/>
                <a:gd name="T22" fmla="*/ 115 w 164"/>
                <a:gd name="T23" fmla="*/ 116 h 146"/>
                <a:gd name="T24" fmla="*/ 121 w 164"/>
                <a:gd name="T25" fmla="*/ 131 h 146"/>
                <a:gd name="T26" fmla="*/ 121 w 164"/>
                <a:gd name="T27" fmla="*/ 131 h 146"/>
                <a:gd name="T28" fmla="*/ 124 w 164"/>
                <a:gd name="T29" fmla="*/ 136 h 146"/>
                <a:gd name="T30" fmla="*/ 127 w 164"/>
                <a:gd name="T31" fmla="*/ 140 h 146"/>
                <a:gd name="T32" fmla="*/ 130 w 164"/>
                <a:gd name="T33" fmla="*/ 142 h 146"/>
                <a:gd name="T34" fmla="*/ 133 w 164"/>
                <a:gd name="T35" fmla="*/ 144 h 146"/>
                <a:gd name="T36" fmla="*/ 137 w 164"/>
                <a:gd name="T37" fmla="*/ 145 h 146"/>
                <a:gd name="T38" fmla="*/ 140 w 164"/>
                <a:gd name="T39" fmla="*/ 146 h 146"/>
                <a:gd name="T40" fmla="*/ 145 w 164"/>
                <a:gd name="T41" fmla="*/ 146 h 146"/>
                <a:gd name="T42" fmla="*/ 149 w 164"/>
                <a:gd name="T43" fmla="*/ 145 h 146"/>
                <a:gd name="T44" fmla="*/ 152 w 164"/>
                <a:gd name="T45" fmla="*/ 144 h 146"/>
                <a:gd name="T46" fmla="*/ 156 w 164"/>
                <a:gd name="T47" fmla="*/ 142 h 146"/>
                <a:gd name="T48" fmla="*/ 158 w 164"/>
                <a:gd name="T49" fmla="*/ 140 h 146"/>
                <a:gd name="T50" fmla="*/ 161 w 164"/>
                <a:gd name="T51" fmla="*/ 137 h 146"/>
                <a:gd name="T52" fmla="*/ 162 w 164"/>
                <a:gd name="T53" fmla="*/ 133 h 146"/>
                <a:gd name="T54" fmla="*/ 164 w 164"/>
                <a:gd name="T55" fmla="*/ 129 h 146"/>
                <a:gd name="T56" fmla="*/ 164 w 164"/>
                <a:gd name="T57" fmla="*/ 125 h 146"/>
                <a:gd name="T58" fmla="*/ 162 w 164"/>
                <a:gd name="T59" fmla="*/ 121 h 146"/>
                <a:gd name="T60" fmla="*/ 162 w 164"/>
                <a:gd name="T61" fmla="*/ 121 h 146"/>
                <a:gd name="T62" fmla="*/ 157 w 164"/>
                <a:gd name="T63" fmla="*/ 109 h 146"/>
                <a:gd name="T64" fmla="*/ 152 w 164"/>
                <a:gd name="T65" fmla="*/ 98 h 146"/>
                <a:gd name="T66" fmla="*/ 147 w 164"/>
                <a:gd name="T67" fmla="*/ 87 h 146"/>
                <a:gd name="T68" fmla="*/ 140 w 164"/>
                <a:gd name="T69" fmla="*/ 77 h 146"/>
                <a:gd name="T70" fmla="*/ 133 w 164"/>
                <a:gd name="T71" fmla="*/ 67 h 146"/>
                <a:gd name="T72" fmla="*/ 125 w 164"/>
                <a:gd name="T73" fmla="*/ 58 h 146"/>
                <a:gd name="T74" fmla="*/ 117 w 164"/>
                <a:gd name="T75" fmla="*/ 48 h 146"/>
                <a:gd name="T76" fmla="*/ 108 w 164"/>
                <a:gd name="T77" fmla="*/ 40 h 146"/>
                <a:gd name="T78" fmla="*/ 98 w 164"/>
                <a:gd name="T79" fmla="*/ 32 h 146"/>
                <a:gd name="T80" fmla="*/ 89 w 164"/>
                <a:gd name="T81" fmla="*/ 25 h 146"/>
                <a:gd name="T82" fmla="*/ 78 w 164"/>
                <a:gd name="T83" fmla="*/ 19 h 146"/>
                <a:gd name="T84" fmla="*/ 68 w 164"/>
                <a:gd name="T85" fmla="*/ 13 h 146"/>
                <a:gd name="T86" fmla="*/ 56 w 164"/>
                <a:gd name="T87" fmla="*/ 9 h 146"/>
                <a:gd name="T88" fmla="*/ 45 w 164"/>
                <a:gd name="T89" fmla="*/ 5 h 146"/>
                <a:gd name="T90" fmla="*/ 33 w 164"/>
                <a:gd name="T91" fmla="*/ 2 h 146"/>
                <a:gd name="T92" fmla="*/ 20 w 164"/>
                <a:gd name="T93" fmla="*/ 0 h 146"/>
                <a:gd name="T94" fmla="*/ 20 w 164"/>
                <a:gd name="T95" fmla="*/ 0 h 146"/>
                <a:gd name="T96" fmla="*/ 15 w 164"/>
                <a:gd name="T97" fmla="*/ 0 h 146"/>
                <a:gd name="T98" fmla="*/ 11 w 164"/>
                <a:gd name="T99" fmla="*/ 1 h 146"/>
                <a:gd name="T100" fmla="*/ 8 w 164"/>
                <a:gd name="T101" fmla="*/ 2 h 146"/>
                <a:gd name="T102" fmla="*/ 6 w 164"/>
                <a:gd name="T103" fmla="*/ 5 h 146"/>
                <a:gd name="T104" fmla="*/ 2 w 164"/>
                <a:gd name="T105" fmla="*/ 7 h 146"/>
                <a:gd name="T106" fmla="*/ 1 w 164"/>
                <a:gd name="T107" fmla="*/ 11 h 146"/>
                <a:gd name="T108" fmla="*/ 0 w 164"/>
                <a:gd name="T109" fmla="*/ 14 h 146"/>
                <a:gd name="T110" fmla="*/ 0 w 164"/>
                <a:gd name="T111" fmla="*/ 19 h 146"/>
                <a:gd name="T112" fmla="*/ 1 w 164"/>
                <a:gd name="T113" fmla="*/ 26 h 146"/>
                <a:gd name="T114" fmla="*/ 3 w 164"/>
                <a:gd name="T115" fmla="*/ 30 h 146"/>
                <a:gd name="T116" fmla="*/ 6 w 164"/>
                <a:gd name="T117" fmla="*/ 33 h 146"/>
                <a:gd name="T118" fmla="*/ 8 w 164"/>
                <a:gd name="T119" fmla="*/ 37 h 146"/>
                <a:gd name="T120" fmla="*/ 12 w 164"/>
                <a:gd name="T121" fmla="*/ 39 h 146"/>
                <a:gd name="T122" fmla="*/ 15 w 164"/>
                <a:gd name="T123" fmla="*/ 41 h 146"/>
                <a:gd name="T124" fmla="*/ 20 w 164"/>
                <a:gd name="T125"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 h="146">
                  <a:moveTo>
                    <a:pt x="20" y="42"/>
                  </a:moveTo>
                  <a:lnTo>
                    <a:pt x="20" y="42"/>
                  </a:lnTo>
                  <a:lnTo>
                    <a:pt x="29" y="44"/>
                  </a:lnTo>
                  <a:lnTo>
                    <a:pt x="37" y="46"/>
                  </a:lnTo>
                  <a:lnTo>
                    <a:pt x="46" y="49"/>
                  </a:lnTo>
                  <a:lnTo>
                    <a:pt x="54" y="52"/>
                  </a:lnTo>
                  <a:lnTo>
                    <a:pt x="61" y="57"/>
                  </a:lnTo>
                  <a:lnTo>
                    <a:pt x="69" y="62"/>
                  </a:lnTo>
                  <a:lnTo>
                    <a:pt x="82" y="73"/>
                  </a:lnTo>
                  <a:lnTo>
                    <a:pt x="95" y="86"/>
                  </a:lnTo>
                  <a:lnTo>
                    <a:pt x="106" y="101"/>
                  </a:lnTo>
                  <a:lnTo>
                    <a:pt x="115" y="116"/>
                  </a:lnTo>
                  <a:lnTo>
                    <a:pt x="121" y="131"/>
                  </a:lnTo>
                  <a:lnTo>
                    <a:pt x="121" y="131"/>
                  </a:lnTo>
                  <a:lnTo>
                    <a:pt x="124" y="136"/>
                  </a:lnTo>
                  <a:lnTo>
                    <a:pt x="127" y="140"/>
                  </a:lnTo>
                  <a:lnTo>
                    <a:pt x="130" y="142"/>
                  </a:lnTo>
                  <a:lnTo>
                    <a:pt x="133" y="144"/>
                  </a:lnTo>
                  <a:lnTo>
                    <a:pt x="137" y="145"/>
                  </a:lnTo>
                  <a:lnTo>
                    <a:pt x="140" y="146"/>
                  </a:lnTo>
                  <a:lnTo>
                    <a:pt x="145" y="146"/>
                  </a:lnTo>
                  <a:lnTo>
                    <a:pt x="149" y="145"/>
                  </a:lnTo>
                  <a:lnTo>
                    <a:pt x="152" y="144"/>
                  </a:lnTo>
                  <a:lnTo>
                    <a:pt x="156" y="142"/>
                  </a:lnTo>
                  <a:lnTo>
                    <a:pt x="158" y="140"/>
                  </a:lnTo>
                  <a:lnTo>
                    <a:pt x="161" y="137"/>
                  </a:lnTo>
                  <a:lnTo>
                    <a:pt x="162" y="133"/>
                  </a:lnTo>
                  <a:lnTo>
                    <a:pt x="164" y="129"/>
                  </a:lnTo>
                  <a:lnTo>
                    <a:pt x="164" y="125"/>
                  </a:lnTo>
                  <a:lnTo>
                    <a:pt x="162" y="121"/>
                  </a:lnTo>
                  <a:lnTo>
                    <a:pt x="162" y="121"/>
                  </a:lnTo>
                  <a:lnTo>
                    <a:pt x="157" y="109"/>
                  </a:lnTo>
                  <a:lnTo>
                    <a:pt x="152" y="98"/>
                  </a:lnTo>
                  <a:lnTo>
                    <a:pt x="147" y="87"/>
                  </a:lnTo>
                  <a:lnTo>
                    <a:pt x="140" y="77"/>
                  </a:lnTo>
                  <a:lnTo>
                    <a:pt x="133" y="67"/>
                  </a:lnTo>
                  <a:lnTo>
                    <a:pt x="125" y="58"/>
                  </a:lnTo>
                  <a:lnTo>
                    <a:pt x="117" y="48"/>
                  </a:lnTo>
                  <a:lnTo>
                    <a:pt x="108" y="40"/>
                  </a:lnTo>
                  <a:lnTo>
                    <a:pt x="98" y="32"/>
                  </a:lnTo>
                  <a:lnTo>
                    <a:pt x="89" y="25"/>
                  </a:lnTo>
                  <a:lnTo>
                    <a:pt x="78" y="19"/>
                  </a:lnTo>
                  <a:lnTo>
                    <a:pt x="68" y="13"/>
                  </a:lnTo>
                  <a:lnTo>
                    <a:pt x="56" y="9"/>
                  </a:lnTo>
                  <a:lnTo>
                    <a:pt x="45" y="5"/>
                  </a:lnTo>
                  <a:lnTo>
                    <a:pt x="33" y="2"/>
                  </a:lnTo>
                  <a:lnTo>
                    <a:pt x="20" y="0"/>
                  </a:lnTo>
                  <a:lnTo>
                    <a:pt x="20" y="0"/>
                  </a:lnTo>
                  <a:lnTo>
                    <a:pt x="15" y="0"/>
                  </a:lnTo>
                  <a:lnTo>
                    <a:pt x="11" y="1"/>
                  </a:lnTo>
                  <a:lnTo>
                    <a:pt x="8" y="2"/>
                  </a:lnTo>
                  <a:lnTo>
                    <a:pt x="6" y="5"/>
                  </a:lnTo>
                  <a:lnTo>
                    <a:pt x="2" y="7"/>
                  </a:lnTo>
                  <a:lnTo>
                    <a:pt x="1" y="11"/>
                  </a:lnTo>
                  <a:lnTo>
                    <a:pt x="0" y="14"/>
                  </a:lnTo>
                  <a:lnTo>
                    <a:pt x="0" y="19"/>
                  </a:lnTo>
                  <a:lnTo>
                    <a:pt x="1" y="26"/>
                  </a:lnTo>
                  <a:lnTo>
                    <a:pt x="3" y="30"/>
                  </a:lnTo>
                  <a:lnTo>
                    <a:pt x="6" y="33"/>
                  </a:lnTo>
                  <a:lnTo>
                    <a:pt x="8" y="37"/>
                  </a:lnTo>
                  <a:lnTo>
                    <a:pt x="12" y="39"/>
                  </a:lnTo>
                  <a:lnTo>
                    <a:pt x="15" y="41"/>
                  </a:lnTo>
                  <a:lnTo>
                    <a:pt x="20" y="42"/>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223"/>
            <p:cNvSpPr>
              <a:spLocks/>
            </p:cNvSpPr>
            <p:nvPr/>
          </p:nvSpPr>
          <p:spPr bwMode="auto">
            <a:xfrm>
              <a:off x="6797676" y="339725"/>
              <a:ext cx="260350" cy="231775"/>
            </a:xfrm>
            <a:custGeom>
              <a:avLst/>
              <a:gdLst>
                <a:gd name="T0" fmla="*/ 20 w 164"/>
                <a:gd name="T1" fmla="*/ 42 h 146"/>
                <a:gd name="T2" fmla="*/ 20 w 164"/>
                <a:gd name="T3" fmla="*/ 42 h 146"/>
                <a:gd name="T4" fmla="*/ 29 w 164"/>
                <a:gd name="T5" fmla="*/ 44 h 146"/>
                <a:gd name="T6" fmla="*/ 37 w 164"/>
                <a:gd name="T7" fmla="*/ 46 h 146"/>
                <a:gd name="T8" fmla="*/ 46 w 164"/>
                <a:gd name="T9" fmla="*/ 49 h 146"/>
                <a:gd name="T10" fmla="*/ 54 w 164"/>
                <a:gd name="T11" fmla="*/ 52 h 146"/>
                <a:gd name="T12" fmla="*/ 61 w 164"/>
                <a:gd name="T13" fmla="*/ 57 h 146"/>
                <a:gd name="T14" fmla="*/ 69 w 164"/>
                <a:gd name="T15" fmla="*/ 62 h 146"/>
                <a:gd name="T16" fmla="*/ 82 w 164"/>
                <a:gd name="T17" fmla="*/ 73 h 146"/>
                <a:gd name="T18" fmla="*/ 95 w 164"/>
                <a:gd name="T19" fmla="*/ 86 h 146"/>
                <a:gd name="T20" fmla="*/ 106 w 164"/>
                <a:gd name="T21" fmla="*/ 101 h 146"/>
                <a:gd name="T22" fmla="*/ 115 w 164"/>
                <a:gd name="T23" fmla="*/ 116 h 146"/>
                <a:gd name="T24" fmla="*/ 121 w 164"/>
                <a:gd name="T25" fmla="*/ 131 h 146"/>
                <a:gd name="T26" fmla="*/ 121 w 164"/>
                <a:gd name="T27" fmla="*/ 131 h 146"/>
                <a:gd name="T28" fmla="*/ 124 w 164"/>
                <a:gd name="T29" fmla="*/ 136 h 146"/>
                <a:gd name="T30" fmla="*/ 127 w 164"/>
                <a:gd name="T31" fmla="*/ 140 h 146"/>
                <a:gd name="T32" fmla="*/ 130 w 164"/>
                <a:gd name="T33" fmla="*/ 142 h 146"/>
                <a:gd name="T34" fmla="*/ 133 w 164"/>
                <a:gd name="T35" fmla="*/ 144 h 146"/>
                <a:gd name="T36" fmla="*/ 137 w 164"/>
                <a:gd name="T37" fmla="*/ 145 h 146"/>
                <a:gd name="T38" fmla="*/ 140 w 164"/>
                <a:gd name="T39" fmla="*/ 146 h 146"/>
                <a:gd name="T40" fmla="*/ 145 w 164"/>
                <a:gd name="T41" fmla="*/ 146 h 146"/>
                <a:gd name="T42" fmla="*/ 149 w 164"/>
                <a:gd name="T43" fmla="*/ 145 h 146"/>
                <a:gd name="T44" fmla="*/ 152 w 164"/>
                <a:gd name="T45" fmla="*/ 144 h 146"/>
                <a:gd name="T46" fmla="*/ 156 w 164"/>
                <a:gd name="T47" fmla="*/ 142 h 146"/>
                <a:gd name="T48" fmla="*/ 158 w 164"/>
                <a:gd name="T49" fmla="*/ 140 h 146"/>
                <a:gd name="T50" fmla="*/ 161 w 164"/>
                <a:gd name="T51" fmla="*/ 137 h 146"/>
                <a:gd name="T52" fmla="*/ 162 w 164"/>
                <a:gd name="T53" fmla="*/ 133 h 146"/>
                <a:gd name="T54" fmla="*/ 164 w 164"/>
                <a:gd name="T55" fmla="*/ 129 h 146"/>
                <a:gd name="T56" fmla="*/ 164 w 164"/>
                <a:gd name="T57" fmla="*/ 125 h 146"/>
                <a:gd name="T58" fmla="*/ 162 w 164"/>
                <a:gd name="T59" fmla="*/ 121 h 146"/>
                <a:gd name="T60" fmla="*/ 162 w 164"/>
                <a:gd name="T61" fmla="*/ 121 h 146"/>
                <a:gd name="T62" fmla="*/ 157 w 164"/>
                <a:gd name="T63" fmla="*/ 109 h 146"/>
                <a:gd name="T64" fmla="*/ 152 w 164"/>
                <a:gd name="T65" fmla="*/ 98 h 146"/>
                <a:gd name="T66" fmla="*/ 147 w 164"/>
                <a:gd name="T67" fmla="*/ 87 h 146"/>
                <a:gd name="T68" fmla="*/ 140 w 164"/>
                <a:gd name="T69" fmla="*/ 77 h 146"/>
                <a:gd name="T70" fmla="*/ 133 w 164"/>
                <a:gd name="T71" fmla="*/ 67 h 146"/>
                <a:gd name="T72" fmla="*/ 125 w 164"/>
                <a:gd name="T73" fmla="*/ 58 h 146"/>
                <a:gd name="T74" fmla="*/ 117 w 164"/>
                <a:gd name="T75" fmla="*/ 48 h 146"/>
                <a:gd name="T76" fmla="*/ 108 w 164"/>
                <a:gd name="T77" fmla="*/ 40 h 146"/>
                <a:gd name="T78" fmla="*/ 98 w 164"/>
                <a:gd name="T79" fmla="*/ 32 h 146"/>
                <a:gd name="T80" fmla="*/ 89 w 164"/>
                <a:gd name="T81" fmla="*/ 25 h 146"/>
                <a:gd name="T82" fmla="*/ 78 w 164"/>
                <a:gd name="T83" fmla="*/ 19 h 146"/>
                <a:gd name="T84" fmla="*/ 68 w 164"/>
                <a:gd name="T85" fmla="*/ 13 h 146"/>
                <a:gd name="T86" fmla="*/ 56 w 164"/>
                <a:gd name="T87" fmla="*/ 9 h 146"/>
                <a:gd name="T88" fmla="*/ 45 w 164"/>
                <a:gd name="T89" fmla="*/ 5 h 146"/>
                <a:gd name="T90" fmla="*/ 33 w 164"/>
                <a:gd name="T91" fmla="*/ 2 h 146"/>
                <a:gd name="T92" fmla="*/ 20 w 164"/>
                <a:gd name="T93" fmla="*/ 0 h 146"/>
                <a:gd name="T94" fmla="*/ 20 w 164"/>
                <a:gd name="T95" fmla="*/ 0 h 146"/>
                <a:gd name="T96" fmla="*/ 15 w 164"/>
                <a:gd name="T97" fmla="*/ 0 h 146"/>
                <a:gd name="T98" fmla="*/ 11 w 164"/>
                <a:gd name="T99" fmla="*/ 1 h 146"/>
                <a:gd name="T100" fmla="*/ 8 w 164"/>
                <a:gd name="T101" fmla="*/ 2 h 146"/>
                <a:gd name="T102" fmla="*/ 6 w 164"/>
                <a:gd name="T103" fmla="*/ 5 h 146"/>
                <a:gd name="T104" fmla="*/ 2 w 164"/>
                <a:gd name="T105" fmla="*/ 7 h 146"/>
                <a:gd name="T106" fmla="*/ 1 w 164"/>
                <a:gd name="T107" fmla="*/ 11 h 146"/>
                <a:gd name="T108" fmla="*/ 0 w 164"/>
                <a:gd name="T109" fmla="*/ 14 h 146"/>
                <a:gd name="T110" fmla="*/ 0 w 164"/>
                <a:gd name="T111" fmla="*/ 19 h 146"/>
                <a:gd name="T112" fmla="*/ 1 w 164"/>
                <a:gd name="T113" fmla="*/ 26 h 146"/>
                <a:gd name="T114" fmla="*/ 3 w 164"/>
                <a:gd name="T115" fmla="*/ 30 h 146"/>
                <a:gd name="T116" fmla="*/ 6 w 164"/>
                <a:gd name="T117" fmla="*/ 33 h 146"/>
                <a:gd name="T118" fmla="*/ 8 w 164"/>
                <a:gd name="T119" fmla="*/ 37 h 146"/>
                <a:gd name="T120" fmla="*/ 12 w 164"/>
                <a:gd name="T121" fmla="*/ 39 h 146"/>
                <a:gd name="T122" fmla="*/ 15 w 164"/>
                <a:gd name="T123" fmla="*/ 41 h 146"/>
                <a:gd name="T124" fmla="*/ 20 w 164"/>
                <a:gd name="T125"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 h="146">
                  <a:moveTo>
                    <a:pt x="20" y="42"/>
                  </a:moveTo>
                  <a:lnTo>
                    <a:pt x="20" y="42"/>
                  </a:lnTo>
                  <a:lnTo>
                    <a:pt x="29" y="44"/>
                  </a:lnTo>
                  <a:lnTo>
                    <a:pt x="37" y="46"/>
                  </a:lnTo>
                  <a:lnTo>
                    <a:pt x="46" y="49"/>
                  </a:lnTo>
                  <a:lnTo>
                    <a:pt x="54" y="52"/>
                  </a:lnTo>
                  <a:lnTo>
                    <a:pt x="61" y="57"/>
                  </a:lnTo>
                  <a:lnTo>
                    <a:pt x="69" y="62"/>
                  </a:lnTo>
                  <a:lnTo>
                    <a:pt x="82" y="73"/>
                  </a:lnTo>
                  <a:lnTo>
                    <a:pt x="95" y="86"/>
                  </a:lnTo>
                  <a:lnTo>
                    <a:pt x="106" y="101"/>
                  </a:lnTo>
                  <a:lnTo>
                    <a:pt x="115" y="116"/>
                  </a:lnTo>
                  <a:lnTo>
                    <a:pt x="121" y="131"/>
                  </a:lnTo>
                  <a:lnTo>
                    <a:pt x="121" y="131"/>
                  </a:lnTo>
                  <a:lnTo>
                    <a:pt x="124" y="136"/>
                  </a:lnTo>
                  <a:lnTo>
                    <a:pt x="127" y="140"/>
                  </a:lnTo>
                  <a:lnTo>
                    <a:pt x="130" y="142"/>
                  </a:lnTo>
                  <a:lnTo>
                    <a:pt x="133" y="144"/>
                  </a:lnTo>
                  <a:lnTo>
                    <a:pt x="137" y="145"/>
                  </a:lnTo>
                  <a:lnTo>
                    <a:pt x="140" y="146"/>
                  </a:lnTo>
                  <a:lnTo>
                    <a:pt x="145" y="146"/>
                  </a:lnTo>
                  <a:lnTo>
                    <a:pt x="149" y="145"/>
                  </a:lnTo>
                  <a:lnTo>
                    <a:pt x="152" y="144"/>
                  </a:lnTo>
                  <a:lnTo>
                    <a:pt x="156" y="142"/>
                  </a:lnTo>
                  <a:lnTo>
                    <a:pt x="158" y="140"/>
                  </a:lnTo>
                  <a:lnTo>
                    <a:pt x="161" y="137"/>
                  </a:lnTo>
                  <a:lnTo>
                    <a:pt x="162" y="133"/>
                  </a:lnTo>
                  <a:lnTo>
                    <a:pt x="164" y="129"/>
                  </a:lnTo>
                  <a:lnTo>
                    <a:pt x="164" y="125"/>
                  </a:lnTo>
                  <a:lnTo>
                    <a:pt x="162" y="121"/>
                  </a:lnTo>
                  <a:lnTo>
                    <a:pt x="162" y="121"/>
                  </a:lnTo>
                  <a:lnTo>
                    <a:pt x="157" y="109"/>
                  </a:lnTo>
                  <a:lnTo>
                    <a:pt x="152" y="98"/>
                  </a:lnTo>
                  <a:lnTo>
                    <a:pt x="147" y="87"/>
                  </a:lnTo>
                  <a:lnTo>
                    <a:pt x="140" y="77"/>
                  </a:lnTo>
                  <a:lnTo>
                    <a:pt x="133" y="67"/>
                  </a:lnTo>
                  <a:lnTo>
                    <a:pt x="125" y="58"/>
                  </a:lnTo>
                  <a:lnTo>
                    <a:pt x="117" y="48"/>
                  </a:lnTo>
                  <a:lnTo>
                    <a:pt x="108" y="40"/>
                  </a:lnTo>
                  <a:lnTo>
                    <a:pt x="98" y="32"/>
                  </a:lnTo>
                  <a:lnTo>
                    <a:pt x="89" y="25"/>
                  </a:lnTo>
                  <a:lnTo>
                    <a:pt x="78" y="19"/>
                  </a:lnTo>
                  <a:lnTo>
                    <a:pt x="68" y="13"/>
                  </a:lnTo>
                  <a:lnTo>
                    <a:pt x="56" y="9"/>
                  </a:lnTo>
                  <a:lnTo>
                    <a:pt x="45" y="5"/>
                  </a:lnTo>
                  <a:lnTo>
                    <a:pt x="33" y="2"/>
                  </a:lnTo>
                  <a:lnTo>
                    <a:pt x="20" y="0"/>
                  </a:lnTo>
                  <a:lnTo>
                    <a:pt x="20" y="0"/>
                  </a:lnTo>
                  <a:lnTo>
                    <a:pt x="15" y="0"/>
                  </a:lnTo>
                  <a:lnTo>
                    <a:pt x="11" y="1"/>
                  </a:lnTo>
                  <a:lnTo>
                    <a:pt x="8" y="2"/>
                  </a:lnTo>
                  <a:lnTo>
                    <a:pt x="6" y="5"/>
                  </a:lnTo>
                  <a:lnTo>
                    <a:pt x="2" y="7"/>
                  </a:lnTo>
                  <a:lnTo>
                    <a:pt x="1" y="11"/>
                  </a:lnTo>
                  <a:lnTo>
                    <a:pt x="0" y="14"/>
                  </a:lnTo>
                  <a:lnTo>
                    <a:pt x="0" y="19"/>
                  </a:lnTo>
                  <a:lnTo>
                    <a:pt x="1" y="26"/>
                  </a:lnTo>
                  <a:lnTo>
                    <a:pt x="3" y="30"/>
                  </a:lnTo>
                  <a:lnTo>
                    <a:pt x="6" y="33"/>
                  </a:lnTo>
                  <a:lnTo>
                    <a:pt x="8" y="37"/>
                  </a:lnTo>
                  <a:lnTo>
                    <a:pt x="12" y="39"/>
                  </a:lnTo>
                  <a:lnTo>
                    <a:pt x="15" y="41"/>
                  </a:lnTo>
                  <a:lnTo>
                    <a:pt x="20"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224"/>
            <p:cNvSpPr>
              <a:spLocks/>
            </p:cNvSpPr>
            <p:nvPr/>
          </p:nvSpPr>
          <p:spPr bwMode="auto">
            <a:xfrm>
              <a:off x="6927851" y="252413"/>
              <a:ext cx="206375" cy="180975"/>
            </a:xfrm>
            <a:custGeom>
              <a:avLst/>
              <a:gdLst>
                <a:gd name="T0" fmla="*/ 15 w 130"/>
                <a:gd name="T1" fmla="*/ 41 h 114"/>
                <a:gd name="T2" fmla="*/ 15 w 130"/>
                <a:gd name="T3" fmla="*/ 41 h 114"/>
                <a:gd name="T4" fmla="*/ 28 w 130"/>
                <a:gd name="T5" fmla="*/ 44 h 114"/>
                <a:gd name="T6" fmla="*/ 39 w 130"/>
                <a:gd name="T7" fmla="*/ 49 h 114"/>
                <a:gd name="T8" fmla="*/ 51 w 130"/>
                <a:gd name="T9" fmla="*/ 56 h 114"/>
                <a:gd name="T10" fmla="*/ 60 w 130"/>
                <a:gd name="T11" fmla="*/ 63 h 114"/>
                <a:gd name="T12" fmla="*/ 70 w 130"/>
                <a:gd name="T13" fmla="*/ 72 h 114"/>
                <a:gd name="T14" fmla="*/ 77 w 130"/>
                <a:gd name="T15" fmla="*/ 81 h 114"/>
                <a:gd name="T16" fmla="*/ 85 w 130"/>
                <a:gd name="T17" fmla="*/ 92 h 114"/>
                <a:gd name="T18" fmla="*/ 91 w 130"/>
                <a:gd name="T19" fmla="*/ 103 h 114"/>
                <a:gd name="T20" fmla="*/ 91 w 130"/>
                <a:gd name="T21" fmla="*/ 103 h 114"/>
                <a:gd name="T22" fmla="*/ 94 w 130"/>
                <a:gd name="T23" fmla="*/ 107 h 114"/>
                <a:gd name="T24" fmla="*/ 97 w 130"/>
                <a:gd name="T25" fmla="*/ 111 h 114"/>
                <a:gd name="T26" fmla="*/ 101 w 130"/>
                <a:gd name="T27" fmla="*/ 113 h 114"/>
                <a:gd name="T28" fmla="*/ 105 w 130"/>
                <a:gd name="T29" fmla="*/ 114 h 114"/>
                <a:gd name="T30" fmla="*/ 108 w 130"/>
                <a:gd name="T31" fmla="*/ 114 h 114"/>
                <a:gd name="T32" fmla="*/ 112 w 130"/>
                <a:gd name="T33" fmla="*/ 114 h 114"/>
                <a:gd name="T34" fmla="*/ 115 w 130"/>
                <a:gd name="T35" fmla="*/ 113 h 114"/>
                <a:gd name="T36" fmla="*/ 119 w 130"/>
                <a:gd name="T37" fmla="*/ 111 h 114"/>
                <a:gd name="T38" fmla="*/ 123 w 130"/>
                <a:gd name="T39" fmla="*/ 108 h 114"/>
                <a:gd name="T40" fmla="*/ 125 w 130"/>
                <a:gd name="T41" fmla="*/ 105 h 114"/>
                <a:gd name="T42" fmla="*/ 128 w 130"/>
                <a:gd name="T43" fmla="*/ 102 h 114"/>
                <a:gd name="T44" fmla="*/ 129 w 130"/>
                <a:gd name="T45" fmla="*/ 99 h 114"/>
                <a:gd name="T46" fmla="*/ 130 w 130"/>
                <a:gd name="T47" fmla="*/ 95 h 114"/>
                <a:gd name="T48" fmla="*/ 130 w 130"/>
                <a:gd name="T49" fmla="*/ 91 h 114"/>
                <a:gd name="T50" fmla="*/ 130 w 130"/>
                <a:gd name="T51" fmla="*/ 86 h 114"/>
                <a:gd name="T52" fmla="*/ 128 w 130"/>
                <a:gd name="T53" fmla="*/ 82 h 114"/>
                <a:gd name="T54" fmla="*/ 128 w 130"/>
                <a:gd name="T55" fmla="*/ 82 h 114"/>
                <a:gd name="T56" fmla="*/ 119 w 130"/>
                <a:gd name="T57" fmla="*/ 67 h 114"/>
                <a:gd name="T58" fmla="*/ 110 w 130"/>
                <a:gd name="T59" fmla="*/ 54 h 114"/>
                <a:gd name="T60" fmla="*/ 98 w 130"/>
                <a:gd name="T61" fmla="*/ 41 h 114"/>
                <a:gd name="T62" fmla="*/ 87 w 130"/>
                <a:gd name="T63" fmla="*/ 29 h 114"/>
                <a:gd name="T64" fmla="*/ 73 w 130"/>
                <a:gd name="T65" fmla="*/ 19 h 114"/>
                <a:gd name="T66" fmla="*/ 58 w 130"/>
                <a:gd name="T67" fmla="*/ 11 h 114"/>
                <a:gd name="T68" fmla="*/ 44 w 130"/>
                <a:gd name="T69" fmla="*/ 4 h 114"/>
                <a:gd name="T70" fmla="*/ 35 w 130"/>
                <a:gd name="T71" fmla="*/ 2 h 114"/>
                <a:gd name="T72" fmla="*/ 27 w 130"/>
                <a:gd name="T73" fmla="*/ 0 h 114"/>
                <a:gd name="T74" fmla="*/ 27 w 130"/>
                <a:gd name="T75" fmla="*/ 0 h 114"/>
                <a:gd name="T76" fmla="*/ 22 w 130"/>
                <a:gd name="T77" fmla="*/ 0 h 114"/>
                <a:gd name="T78" fmla="*/ 17 w 130"/>
                <a:gd name="T79" fmla="*/ 1 h 114"/>
                <a:gd name="T80" fmla="*/ 13 w 130"/>
                <a:gd name="T81" fmla="*/ 2 h 114"/>
                <a:gd name="T82" fmla="*/ 10 w 130"/>
                <a:gd name="T83" fmla="*/ 4 h 114"/>
                <a:gd name="T84" fmla="*/ 7 w 130"/>
                <a:gd name="T85" fmla="*/ 6 h 114"/>
                <a:gd name="T86" fmla="*/ 5 w 130"/>
                <a:gd name="T87" fmla="*/ 9 h 114"/>
                <a:gd name="T88" fmla="*/ 3 w 130"/>
                <a:gd name="T89" fmla="*/ 14 h 114"/>
                <a:gd name="T90" fmla="*/ 2 w 130"/>
                <a:gd name="T91" fmla="*/ 17 h 114"/>
                <a:gd name="T92" fmla="*/ 0 w 130"/>
                <a:gd name="T93" fmla="*/ 21 h 114"/>
                <a:gd name="T94" fmla="*/ 0 w 130"/>
                <a:gd name="T95" fmla="*/ 25 h 114"/>
                <a:gd name="T96" fmla="*/ 0 w 130"/>
                <a:gd name="T97" fmla="*/ 28 h 114"/>
                <a:gd name="T98" fmla="*/ 3 w 130"/>
                <a:gd name="T99" fmla="*/ 32 h 114"/>
                <a:gd name="T100" fmla="*/ 5 w 130"/>
                <a:gd name="T101" fmla="*/ 35 h 114"/>
                <a:gd name="T102" fmla="*/ 7 w 130"/>
                <a:gd name="T103" fmla="*/ 38 h 114"/>
                <a:gd name="T104" fmla="*/ 11 w 130"/>
                <a:gd name="T105" fmla="*/ 40 h 114"/>
                <a:gd name="T106" fmla="*/ 15 w 130"/>
                <a:gd name="T107" fmla="*/ 4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14">
                  <a:moveTo>
                    <a:pt x="15" y="41"/>
                  </a:moveTo>
                  <a:lnTo>
                    <a:pt x="15" y="41"/>
                  </a:lnTo>
                  <a:lnTo>
                    <a:pt x="28" y="44"/>
                  </a:lnTo>
                  <a:lnTo>
                    <a:pt x="39" y="49"/>
                  </a:lnTo>
                  <a:lnTo>
                    <a:pt x="51" y="56"/>
                  </a:lnTo>
                  <a:lnTo>
                    <a:pt x="60" y="63"/>
                  </a:lnTo>
                  <a:lnTo>
                    <a:pt x="70" y="72"/>
                  </a:lnTo>
                  <a:lnTo>
                    <a:pt x="77" y="81"/>
                  </a:lnTo>
                  <a:lnTo>
                    <a:pt x="85" y="92"/>
                  </a:lnTo>
                  <a:lnTo>
                    <a:pt x="91" y="103"/>
                  </a:lnTo>
                  <a:lnTo>
                    <a:pt x="91" y="103"/>
                  </a:lnTo>
                  <a:lnTo>
                    <a:pt x="94" y="107"/>
                  </a:lnTo>
                  <a:lnTo>
                    <a:pt x="97" y="111"/>
                  </a:lnTo>
                  <a:lnTo>
                    <a:pt x="101" y="113"/>
                  </a:lnTo>
                  <a:lnTo>
                    <a:pt x="105" y="114"/>
                  </a:lnTo>
                  <a:lnTo>
                    <a:pt x="108" y="114"/>
                  </a:lnTo>
                  <a:lnTo>
                    <a:pt x="112" y="114"/>
                  </a:lnTo>
                  <a:lnTo>
                    <a:pt x="115" y="113"/>
                  </a:lnTo>
                  <a:lnTo>
                    <a:pt x="119" y="111"/>
                  </a:lnTo>
                  <a:lnTo>
                    <a:pt x="123" y="108"/>
                  </a:lnTo>
                  <a:lnTo>
                    <a:pt x="125" y="105"/>
                  </a:lnTo>
                  <a:lnTo>
                    <a:pt x="128" y="102"/>
                  </a:lnTo>
                  <a:lnTo>
                    <a:pt x="129" y="99"/>
                  </a:lnTo>
                  <a:lnTo>
                    <a:pt x="130" y="95"/>
                  </a:lnTo>
                  <a:lnTo>
                    <a:pt x="130" y="91"/>
                  </a:lnTo>
                  <a:lnTo>
                    <a:pt x="130" y="86"/>
                  </a:lnTo>
                  <a:lnTo>
                    <a:pt x="128" y="82"/>
                  </a:lnTo>
                  <a:lnTo>
                    <a:pt x="128" y="82"/>
                  </a:lnTo>
                  <a:lnTo>
                    <a:pt x="119" y="67"/>
                  </a:lnTo>
                  <a:lnTo>
                    <a:pt x="110" y="54"/>
                  </a:lnTo>
                  <a:lnTo>
                    <a:pt x="98" y="41"/>
                  </a:lnTo>
                  <a:lnTo>
                    <a:pt x="87" y="29"/>
                  </a:lnTo>
                  <a:lnTo>
                    <a:pt x="73" y="19"/>
                  </a:lnTo>
                  <a:lnTo>
                    <a:pt x="58" y="11"/>
                  </a:lnTo>
                  <a:lnTo>
                    <a:pt x="44" y="4"/>
                  </a:lnTo>
                  <a:lnTo>
                    <a:pt x="35" y="2"/>
                  </a:lnTo>
                  <a:lnTo>
                    <a:pt x="27" y="0"/>
                  </a:lnTo>
                  <a:lnTo>
                    <a:pt x="27" y="0"/>
                  </a:lnTo>
                  <a:lnTo>
                    <a:pt x="22" y="0"/>
                  </a:lnTo>
                  <a:lnTo>
                    <a:pt x="17" y="1"/>
                  </a:lnTo>
                  <a:lnTo>
                    <a:pt x="13" y="2"/>
                  </a:lnTo>
                  <a:lnTo>
                    <a:pt x="10" y="4"/>
                  </a:lnTo>
                  <a:lnTo>
                    <a:pt x="7" y="6"/>
                  </a:lnTo>
                  <a:lnTo>
                    <a:pt x="5" y="9"/>
                  </a:lnTo>
                  <a:lnTo>
                    <a:pt x="3" y="14"/>
                  </a:lnTo>
                  <a:lnTo>
                    <a:pt x="2" y="17"/>
                  </a:lnTo>
                  <a:lnTo>
                    <a:pt x="0" y="21"/>
                  </a:lnTo>
                  <a:lnTo>
                    <a:pt x="0" y="25"/>
                  </a:lnTo>
                  <a:lnTo>
                    <a:pt x="0" y="28"/>
                  </a:lnTo>
                  <a:lnTo>
                    <a:pt x="3" y="32"/>
                  </a:lnTo>
                  <a:lnTo>
                    <a:pt x="5" y="35"/>
                  </a:lnTo>
                  <a:lnTo>
                    <a:pt x="7" y="38"/>
                  </a:lnTo>
                  <a:lnTo>
                    <a:pt x="11" y="40"/>
                  </a:lnTo>
                  <a:lnTo>
                    <a:pt x="15" y="41"/>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225"/>
            <p:cNvSpPr>
              <a:spLocks/>
            </p:cNvSpPr>
            <p:nvPr/>
          </p:nvSpPr>
          <p:spPr bwMode="auto">
            <a:xfrm>
              <a:off x="6927851" y="252413"/>
              <a:ext cx="206375" cy="180975"/>
            </a:xfrm>
            <a:custGeom>
              <a:avLst/>
              <a:gdLst>
                <a:gd name="T0" fmla="*/ 15 w 130"/>
                <a:gd name="T1" fmla="*/ 41 h 114"/>
                <a:gd name="T2" fmla="*/ 15 w 130"/>
                <a:gd name="T3" fmla="*/ 41 h 114"/>
                <a:gd name="T4" fmla="*/ 28 w 130"/>
                <a:gd name="T5" fmla="*/ 44 h 114"/>
                <a:gd name="T6" fmla="*/ 39 w 130"/>
                <a:gd name="T7" fmla="*/ 49 h 114"/>
                <a:gd name="T8" fmla="*/ 51 w 130"/>
                <a:gd name="T9" fmla="*/ 56 h 114"/>
                <a:gd name="T10" fmla="*/ 60 w 130"/>
                <a:gd name="T11" fmla="*/ 63 h 114"/>
                <a:gd name="T12" fmla="*/ 70 w 130"/>
                <a:gd name="T13" fmla="*/ 72 h 114"/>
                <a:gd name="T14" fmla="*/ 77 w 130"/>
                <a:gd name="T15" fmla="*/ 81 h 114"/>
                <a:gd name="T16" fmla="*/ 85 w 130"/>
                <a:gd name="T17" fmla="*/ 92 h 114"/>
                <a:gd name="T18" fmla="*/ 91 w 130"/>
                <a:gd name="T19" fmla="*/ 103 h 114"/>
                <a:gd name="T20" fmla="*/ 91 w 130"/>
                <a:gd name="T21" fmla="*/ 103 h 114"/>
                <a:gd name="T22" fmla="*/ 94 w 130"/>
                <a:gd name="T23" fmla="*/ 107 h 114"/>
                <a:gd name="T24" fmla="*/ 97 w 130"/>
                <a:gd name="T25" fmla="*/ 111 h 114"/>
                <a:gd name="T26" fmla="*/ 101 w 130"/>
                <a:gd name="T27" fmla="*/ 113 h 114"/>
                <a:gd name="T28" fmla="*/ 105 w 130"/>
                <a:gd name="T29" fmla="*/ 114 h 114"/>
                <a:gd name="T30" fmla="*/ 108 w 130"/>
                <a:gd name="T31" fmla="*/ 114 h 114"/>
                <a:gd name="T32" fmla="*/ 112 w 130"/>
                <a:gd name="T33" fmla="*/ 114 h 114"/>
                <a:gd name="T34" fmla="*/ 115 w 130"/>
                <a:gd name="T35" fmla="*/ 113 h 114"/>
                <a:gd name="T36" fmla="*/ 119 w 130"/>
                <a:gd name="T37" fmla="*/ 111 h 114"/>
                <a:gd name="T38" fmla="*/ 123 w 130"/>
                <a:gd name="T39" fmla="*/ 108 h 114"/>
                <a:gd name="T40" fmla="*/ 125 w 130"/>
                <a:gd name="T41" fmla="*/ 105 h 114"/>
                <a:gd name="T42" fmla="*/ 128 w 130"/>
                <a:gd name="T43" fmla="*/ 102 h 114"/>
                <a:gd name="T44" fmla="*/ 129 w 130"/>
                <a:gd name="T45" fmla="*/ 99 h 114"/>
                <a:gd name="T46" fmla="*/ 130 w 130"/>
                <a:gd name="T47" fmla="*/ 95 h 114"/>
                <a:gd name="T48" fmla="*/ 130 w 130"/>
                <a:gd name="T49" fmla="*/ 91 h 114"/>
                <a:gd name="T50" fmla="*/ 130 w 130"/>
                <a:gd name="T51" fmla="*/ 86 h 114"/>
                <a:gd name="T52" fmla="*/ 128 w 130"/>
                <a:gd name="T53" fmla="*/ 82 h 114"/>
                <a:gd name="T54" fmla="*/ 128 w 130"/>
                <a:gd name="T55" fmla="*/ 82 h 114"/>
                <a:gd name="T56" fmla="*/ 119 w 130"/>
                <a:gd name="T57" fmla="*/ 67 h 114"/>
                <a:gd name="T58" fmla="*/ 110 w 130"/>
                <a:gd name="T59" fmla="*/ 54 h 114"/>
                <a:gd name="T60" fmla="*/ 98 w 130"/>
                <a:gd name="T61" fmla="*/ 41 h 114"/>
                <a:gd name="T62" fmla="*/ 87 w 130"/>
                <a:gd name="T63" fmla="*/ 29 h 114"/>
                <a:gd name="T64" fmla="*/ 73 w 130"/>
                <a:gd name="T65" fmla="*/ 19 h 114"/>
                <a:gd name="T66" fmla="*/ 58 w 130"/>
                <a:gd name="T67" fmla="*/ 11 h 114"/>
                <a:gd name="T68" fmla="*/ 44 w 130"/>
                <a:gd name="T69" fmla="*/ 4 h 114"/>
                <a:gd name="T70" fmla="*/ 35 w 130"/>
                <a:gd name="T71" fmla="*/ 2 h 114"/>
                <a:gd name="T72" fmla="*/ 27 w 130"/>
                <a:gd name="T73" fmla="*/ 0 h 114"/>
                <a:gd name="T74" fmla="*/ 27 w 130"/>
                <a:gd name="T75" fmla="*/ 0 h 114"/>
                <a:gd name="T76" fmla="*/ 22 w 130"/>
                <a:gd name="T77" fmla="*/ 0 h 114"/>
                <a:gd name="T78" fmla="*/ 17 w 130"/>
                <a:gd name="T79" fmla="*/ 1 h 114"/>
                <a:gd name="T80" fmla="*/ 13 w 130"/>
                <a:gd name="T81" fmla="*/ 2 h 114"/>
                <a:gd name="T82" fmla="*/ 10 w 130"/>
                <a:gd name="T83" fmla="*/ 4 h 114"/>
                <a:gd name="T84" fmla="*/ 7 w 130"/>
                <a:gd name="T85" fmla="*/ 6 h 114"/>
                <a:gd name="T86" fmla="*/ 5 w 130"/>
                <a:gd name="T87" fmla="*/ 9 h 114"/>
                <a:gd name="T88" fmla="*/ 3 w 130"/>
                <a:gd name="T89" fmla="*/ 14 h 114"/>
                <a:gd name="T90" fmla="*/ 2 w 130"/>
                <a:gd name="T91" fmla="*/ 17 h 114"/>
                <a:gd name="T92" fmla="*/ 0 w 130"/>
                <a:gd name="T93" fmla="*/ 21 h 114"/>
                <a:gd name="T94" fmla="*/ 0 w 130"/>
                <a:gd name="T95" fmla="*/ 25 h 114"/>
                <a:gd name="T96" fmla="*/ 0 w 130"/>
                <a:gd name="T97" fmla="*/ 28 h 114"/>
                <a:gd name="T98" fmla="*/ 3 w 130"/>
                <a:gd name="T99" fmla="*/ 32 h 114"/>
                <a:gd name="T100" fmla="*/ 5 w 130"/>
                <a:gd name="T101" fmla="*/ 35 h 114"/>
                <a:gd name="T102" fmla="*/ 7 w 130"/>
                <a:gd name="T103" fmla="*/ 38 h 114"/>
                <a:gd name="T104" fmla="*/ 11 w 130"/>
                <a:gd name="T105" fmla="*/ 40 h 114"/>
                <a:gd name="T106" fmla="*/ 15 w 130"/>
                <a:gd name="T107" fmla="*/ 4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14">
                  <a:moveTo>
                    <a:pt x="15" y="41"/>
                  </a:moveTo>
                  <a:lnTo>
                    <a:pt x="15" y="41"/>
                  </a:lnTo>
                  <a:lnTo>
                    <a:pt x="28" y="44"/>
                  </a:lnTo>
                  <a:lnTo>
                    <a:pt x="39" y="49"/>
                  </a:lnTo>
                  <a:lnTo>
                    <a:pt x="51" y="56"/>
                  </a:lnTo>
                  <a:lnTo>
                    <a:pt x="60" y="63"/>
                  </a:lnTo>
                  <a:lnTo>
                    <a:pt x="70" y="72"/>
                  </a:lnTo>
                  <a:lnTo>
                    <a:pt x="77" y="81"/>
                  </a:lnTo>
                  <a:lnTo>
                    <a:pt x="85" y="92"/>
                  </a:lnTo>
                  <a:lnTo>
                    <a:pt x="91" y="103"/>
                  </a:lnTo>
                  <a:lnTo>
                    <a:pt x="91" y="103"/>
                  </a:lnTo>
                  <a:lnTo>
                    <a:pt x="94" y="107"/>
                  </a:lnTo>
                  <a:lnTo>
                    <a:pt x="97" y="111"/>
                  </a:lnTo>
                  <a:lnTo>
                    <a:pt x="101" y="113"/>
                  </a:lnTo>
                  <a:lnTo>
                    <a:pt x="105" y="114"/>
                  </a:lnTo>
                  <a:lnTo>
                    <a:pt x="108" y="114"/>
                  </a:lnTo>
                  <a:lnTo>
                    <a:pt x="112" y="114"/>
                  </a:lnTo>
                  <a:lnTo>
                    <a:pt x="115" y="113"/>
                  </a:lnTo>
                  <a:lnTo>
                    <a:pt x="119" y="111"/>
                  </a:lnTo>
                  <a:lnTo>
                    <a:pt x="123" y="108"/>
                  </a:lnTo>
                  <a:lnTo>
                    <a:pt x="125" y="105"/>
                  </a:lnTo>
                  <a:lnTo>
                    <a:pt x="128" y="102"/>
                  </a:lnTo>
                  <a:lnTo>
                    <a:pt x="129" y="99"/>
                  </a:lnTo>
                  <a:lnTo>
                    <a:pt x="130" y="95"/>
                  </a:lnTo>
                  <a:lnTo>
                    <a:pt x="130" y="91"/>
                  </a:lnTo>
                  <a:lnTo>
                    <a:pt x="130" y="86"/>
                  </a:lnTo>
                  <a:lnTo>
                    <a:pt x="128" y="82"/>
                  </a:lnTo>
                  <a:lnTo>
                    <a:pt x="128" y="82"/>
                  </a:lnTo>
                  <a:lnTo>
                    <a:pt x="119" y="67"/>
                  </a:lnTo>
                  <a:lnTo>
                    <a:pt x="110" y="54"/>
                  </a:lnTo>
                  <a:lnTo>
                    <a:pt x="98" y="41"/>
                  </a:lnTo>
                  <a:lnTo>
                    <a:pt x="87" y="29"/>
                  </a:lnTo>
                  <a:lnTo>
                    <a:pt x="73" y="19"/>
                  </a:lnTo>
                  <a:lnTo>
                    <a:pt x="58" y="11"/>
                  </a:lnTo>
                  <a:lnTo>
                    <a:pt x="44" y="4"/>
                  </a:lnTo>
                  <a:lnTo>
                    <a:pt x="35" y="2"/>
                  </a:lnTo>
                  <a:lnTo>
                    <a:pt x="27" y="0"/>
                  </a:lnTo>
                  <a:lnTo>
                    <a:pt x="27" y="0"/>
                  </a:lnTo>
                  <a:lnTo>
                    <a:pt x="22" y="0"/>
                  </a:lnTo>
                  <a:lnTo>
                    <a:pt x="17" y="1"/>
                  </a:lnTo>
                  <a:lnTo>
                    <a:pt x="13" y="2"/>
                  </a:lnTo>
                  <a:lnTo>
                    <a:pt x="10" y="4"/>
                  </a:lnTo>
                  <a:lnTo>
                    <a:pt x="7" y="6"/>
                  </a:lnTo>
                  <a:lnTo>
                    <a:pt x="5" y="9"/>
                  </a:lnTo>
                  <a:lnTo>
                    <a:pt x="3" y="14"/>
                  </a:lnTo>
                  <a:lnTo>
                    <a:pt x="2" y="17"/>
                  </a:lnTo>
                  <a:lnTo>
                    <a:pt x="0" y="21"/>
                  </a:lnTo>
                  <a:lnTo>
                    <a:pt x="0" y="25"/>
                  </a:lnTo>
                  <a:lnTo>
                    <a:pt x="0" y="28"/>
                  </a:lnTo>
                  <a:lnTo>
                    <a:pt x="3" y="32"/>
                  </a:lnTo>
                  <a:lnTo>
                    <a:pt x="5" y="35"/>
                  </a:lnTo>
                  <a:lnTo>
                    <a:pt x="7" y="38"/>
                  </a:lnTo>
                  <a:lnTo>
                    <a:pt x="11" y="40"/>
                  </a:lnTo>
                  <a:lnTo>
                    <a:pt x="15"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226"/>
            <p:cNvSpPr>
              <a:spLocks/>
            </p:cNvSpPr>
            <p:nvPr/>
          </p:nvSpPr>
          <p:spPr bwMode="auto">
            <a:xfrm>
              <a:off x="4960938" y="822325"/>
              <a:ext cx="127000" cy="242888"/>
            </a:xfrm>
            <a:custGeom>
              <a:avLst/>
              <a:gdLst>
                <a:gd name="T0" fmla="*/ 45 w 80"/>
                <a:gd name="T1" fmla="*/ 6 h 153"/>
                <a:gd name="T2" fmla="*/ 45 w 80"/>
                <a:gd name="T3" fmla="*/ 6 h 153"/>
                <a:gd name="T4" fmla="*/ 35 w 80"/>
                <a:gd name="T5" fmla="*/ 19 h 153"/>
                <a:gd name="T6" fmla="*/ 25 w 80"/>
                <a:gd name="T7" fmla="*/ 33 h 153"/>
                <a:gd name="T8" fmla="*/ 19 w 80"/>
                <a:gd name="T9" fmla="*/ 47 h 153"/>
                <a:gd name="T10" fmla="*/ 14 w 80"/>
                <a:gd name="T11" fmla="*/ 62 h 153"/>
                <a:gd name="T12" fmla="*/ 9 w 80"/>
                <a:gd name="T13" fmla="*/ 78 h 153"/>
                <a:gd name="T14" fmla="*/ 5 w 80"/>
                <a:gd name="T15" fmla="*/ 94 h 153"/>
                <a:gd name="T16" fmla="*/ 1 w 80"/>
                <a:gd name="T17" fmla="*/ 126 h 153"/>
                <a:gd name="T18" fmla="*/ 1 w 80"/>
                <a:gd name="T19" fmla="*/ 126 h 153"/>
                <a:gd name="T20" fmla="*/ 0 w 80"/>
                <a:gd name="T21" fmla="*/ 131 h 153"/>
                <a:gd name="T22" fmla="*/ 1 w 80"/>
                <a:gd name="T23" fmla="*/ 136 h 153"/>
                <a:gd name="T24" fmla="*/ 3 w 80"/>
                <a:gd name="T25" fmla="*/ 139 h 153"/>
                <a:gd name="T26" fmla="*/ 5 w 80"/>
                <a:gd name="T27" fmla="*/ 143 h 153"/>
                <a:gd name="T28" fmla="*/ 7 w 80"/>
                <a:gd name="T29" fmla="*/ 146 h 153"/>
                <a:gd name="T30" fmla="*/ 10 w 80"/>
                <a:gd name="T31" fmla="*/ 148 h 153"/>
                <a:gd name="T32" fmla="*/ 18 w 80"/>
                <a:gd name="T33" fmla="*/ 152 h 153"/>
                <a:gd name="T34" fmla="*/ 22 w 80"/>
                <a:gd name="T35" fmla="*/ 153 h 153"/>
                <a:gd name="T36" fmla="*/ 25 w 80"/>
                <a:gd name="T37" fmla="*/ 153 h 153"/>
                <a:gd name="T38" fmla="*/ 29 w 80"/>
                <a:gd name="T39" fmla="*/ 152 h 153"/>
                <a:gd name="T40" fmla="*/ 33 w 80"/>
                <a:gd name="T41" fmla="*/ 151 h 153"/>
                <a:gd name="T42" fmla="*/ 36 w 80"/>
                <a:gd name="T43" fmla="*/ 148 h 153"/>
                <a:gd name="T44" fmla="*/ 38 w 80"/>
                <a:gd name="T45" fmla="*/ 145 h 153"/>
                <a:gd name="T46" fmla="*/ 40 w 80"/>
                <a:gd name="T47" fmla="*/ 142 h 153"/>
                <a:gd name="T48" fmla="*/ 41 w 80"/>
                <a:gd name="T49" fmla="*/ 138 h 153"/>
                <a:gd name="T50" fmla="*/ 41 w 80"/>
                <a:gd name="T51" fmla="*/ 138 h 153"/>
                <a:gd name="T52" fmla="*/ 45 w 80"/>
                <a:gd name="T53" fmla="*/ 111 h 153"/>
                <a:gd name="T54" fmla="*/ 47 w 80"/>
                <a:gd name="T55" fmla="*/ 97 h 153"/>
                <a:gd name="T56" fmla="*/ 50 w 80"/>
                <a:gd name="T57" fmla="*/ 84 h 153"/>
                <a:gd name="T58" fmla="*/ 55 w 80"/>
                <a:gd name="T59" fmla="*/ 71 h 153"/>
                <a:gd name="T60" fmla="*/ 60 w 80"/>
                <a:gd name="T61" fmla="*/ 58 h 153"/>
                <a:gd name="T62" fmla="*/ 66 w 80"/>
                <a:gd name="T63" fmla="*/ 46 h 153"/>
                <a:gd name="T64" fmla="*/ 75 w 80"/>
                <a:gd name="T65" fmla="*/ 36 h 153"/>
                <a:gd name="T66" fmla="*/ 75 w 80"/>
                <a:gd name="T67" fmla="*/ 36 h 153"/>
                <a:gd name="T68" fmla="*/ 78 w 80"/>
                <a:gd name="T69" fmla="*/ 33 h 153"/>
                <a:gd name="T70" fmla="*/ 79 w 80"/>
                <a:gd name="T71" fmla="*/ 28 h 153"/>
                <a:gd name="T72" fmla="*/ 80 w 80"/>
                <a:gd name="T73" fmla="*/ 24 h 153"/>
                <a:gd name="T74" fmla="*/ 80 w 80"/>
                <a:gd name="T75" fmla="*/ 20 h 153"/>
                <a:gd name="T76" fmla="*/ 80 w 80"/>
                <a:gd name="T77" fmla="*/ 17 h 153"/>
                <a:gd name="T78" fmla="*/ 78 w 80"/>
                <a:gd name="T79" fmla="*/ 13 h 153"/>
                <a:gd name="T80" fmla="*/ 76 w 80"/>
                <a:gd name="T81" fmla="*/ 9 h 153"/>
                <a:gd name="T82" fmla="*/ 74 w 80"/>
                <a:gd name="T83" fmla="*/ 6 h 153"/>
                <a:gd name="T84" fmla="*/ 70 w 80"/>
                <a:gd name="T85" fmla="*/ 4 h 153"/>
                <a:gd name="T86" fmla="*/ 67 w 80"/>
                <a:gd name="T87" fmla="*/ 2 h 153"/>
                <a:gd name="T88" fmla="*/ 63 w 80"/>
                <a:gd name="T89" fmla="*/ 0 h 153"/>
                <a:gd name="T90" fmla="*/ 60 w 80"/>
                <a:gd name="T91" fmla="*/ 0 h 153"/>
                <a:gd name="T92" fmla="*/ 56 w 80"/>
                <a:gd name="T93" fmla="*/ 0 h 153"/>
                <a:gd name="T94" fmla="*/ 53 w 80"/>
                <a:gd name="T95" fmla="*/ 1 h 153"/>
                <a:gd name="T96" fmla="*/ 48 w 80"/>
                <a:gd name="T97" fmla="*/ 3 h 153"/>
                <a:gd name="T98" fmla="*/ 45 w 80"/>
                <a:gd name="T99" fmla="*/ 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0" h="153">
                  <a:moveTo>
                    <a:pt x="45" y="6"/>
                  </a:moveTo>
                  <a:lnTo>
                    <a:pt x="45" y="6"/>
                  </a:lnTo>
                  <a:lnTo>
                    <a:pt x="35" y="19"/>
                  </a:lnTo>
                  <a:lnTo>
                    <a:pt x="25" y="33"/>
                  </a:lnTo>
                  <a:lnTo>
                    <a:pt x="19" y="47"/>
                  </a:lnTo>
                  <a:lnTo>
                    <a:pt x="14" y="62"/>
                  </a:lnTo>
                  <a:lnTo>
                    <a:pt x="9" y="78"/>
                  </a:lnTo>
                  <a:lnTo>
                    <a:pt x="5" y="94"/>
                  </a:lnTo>
                  <a:lnTo>
                    <a:pt x="1" y="126"/>
                  </a:lnTo>
                  <a:lnTo>
                    <a:pt x="1" y="126"/>
                  </a:lnTo>
                  <a:lnTo>
                    <a:pt x="0" y="131"/>
                  </a:lnTo>
                  <a:lnTo>
                    <a:pt x="1" y="136"/>
                  </a:lnTo>
                  <a:lnTo>
                    <a:pt x="3" y="139"/>
                  </a:lnTo>
                  <a:lnTo>
                    <a:pt x="5" y="143"/>
                  </a:lnTo>
                  <a:lnTo>
                    <a:pt x="7" y="146"/>
                  </a:lnTo>
                  <a:lnTo>
                    <a:pt x="10" y="148"/>
                  </a:lnTo>
                  <a:lnTo>
                    <a:pt x="18" y="152"/>
                  </a:lnTo>
                  <a:lnTo>
                    <a:pt x="22" y="153"/>
                  </a:lnTo>
                  <a:lnTo>
                    <a:pt x="25" y="153"/>
                  </a:lnTo>
                  <a:lnTo>
                    <a:pt x="29" y="152"/>
                  </a:lnTo>
                  <a:lnTo>
                    <a:pt x="33" y="151"/>
                  </a:lnTo>
                  <a:lnTo>
                    <a:pt x="36" y="148"/>
                  </a:lnTo>
                  <a:lnTo>
                    <a:pt x="38" y="145"/>
                  </a:lnTo>
                  <a:lnTo>
                    <a:pt x="40" y="142"/>
                  </a:lnTo>
                  <a:lnTo>
                    <a:pt x="41" y="138"/>
                  </a:lnTo>
                  <a:lnTo>
                    <a:pt x="41" y="138"/>
                  </a:lnTo>
                  <a:lnTo>
                    <a:pt x="45" y="111"/>
                  </a:lnTo>
                  <a:lnTo>
                    <a:pt x="47" y="97"/>
                  </a:lnTo>
                  <a:lnTo>
                    <a:pt x="50" y="84"/>
                  </a:lnTo>
                  <a:lnTo>
                    <a:pt x="55" y="71"/>
                  </a:lnTo>
                  <a:lnTo>
                    <a:pt x="60" y="58"/>
                  </a:lnTo>
                  <a:lnTo>
                    <a:pt x="66" y="46"/>
                  </a:lnTo>
                  <a:lnTo>
                    <a:pt x="75" y="36"/>
                  </a:lnTo>
                  <a:lnTo>
                    <a:pt x="75" y="36"/>
                  </a:lnTo>
                  <a:lnTo>
                    <a:pt x="78" y="33"/>
                  </a:lnTo>
                  <a:lnTo>
                    <a:pt x="79" y="28"/>
                  </a:lnTo>
                  <a:lnTo>
                    <a:pt x="80" y="24"/>
                  </a:lnTo>
                  <a:lnTo>
                    <a:pt x="80" y="20"/>
                  </a:lnTo>
                  <a:lnTo>
                    <a:pt x="80" y="17"/>
                  </a:lnTo>
                  <a:lnTo>
                    <a:pt x="78" y="13"/>
                  </a:lnTo>
                  <a:lnTo>
                    <a:pt x="76" y="9"/>
                  </a:lnTo>
                  <a:lnTo>
                    <a:pt x="74" y="6"/>
                  </a:lnTo>
                  <a:lnTo>
                    <a:pt x="70" y="4"/>
                  </a:lnTo>
                  <a:lnTo>
                    <a:pt x="67" y="2"/>
                  </a:lnTo>
                  <a:lnTo>
                    <a:pt x="63" y="0"/>
                  </a:lnTo>
                  <a:lnTo>
                    <a:pt x="60" y="0"/>
                  </a:lnTo>
                  <a:lnTo>
                    <a:pt x="56" y="0"/>
                  </a:lnTo>
                  <a:lnTo>
                    <a:pt x="53" y="1"/>
                  </a:lnTo>
                  <a:lnTo>
                    <a:pt x="48" y="3"/>
                  </a:lnTo>
                  <a:lnTo>
                    <a:pt x="45" y="6"/>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227"/>
            <p:cNvSpPr>
              <a:spLocks/>
            </p:cNvSpPr>
            <p:nvPr/>
          </p:nvSpPr>
          <p:spPr bwMode="auto">
            <a:xfrm>
              <a:off x="4960938" y="822325"/>
              <a:ext cx="127000" cy="242888"/>
            </a:xfrm>
            <a:custGeom>
              <a:avLst/>
              <a:gdLst>
                <a:gd name="T0" fmla="*/ 45 w 80"/>
                <a:gd name="T1" fmla="*/ 6 h 153"/>
                <a:gd name="T2" fmla="*/ 45 w 80"/>
                <a:gd name="T3" fmla="*/ 6 h 153"/>
                <a:gd name="T4" fmla="*/ 35 w 80"/>
                <a:gd name="T5" fmla="*/ 19 h 153"/>
                <a:gd name="T6" fmla="*/ 25 w 80"/>
                <a:gd name="T7" fmla="*/ 33 h 153"/>
                <a:gd name="T8" fmla="*/ 19 w 80"/>
                <a:gd name="T9" fmla="*/ 47 h 153"/>
                <a:gd name="T10" fmla="*/ 14 w 80"/>
                <a:gd name="T11" fmla="*/ 62 h 153"/>
                <a:gd name="T12" fmla="*/ 9 w 80"/>
                <a:gd name="T13" fmla="*/ 78 h 153"/>
                <a:gd name="T14" fmla="*/ 5 w 80"/>
                <a:gd name="T15" fmla="*/ 94 h 153"/>
                <a:gd name="T16" fmla="*/ 1 w 80"/>
                <a:gd name="T17" fmla="*/ 126 h 153"/>
                <a:gd name="T18" fmla="*/ 1 w 80"/>
                <a:gd name="T19" fmla="*/ 126 h 153"/>
                <a:gd name="T20" fmla="*/ 0 w 80"/>
                <a:gd name="T21" fmla="*/ 131 h 153"/>
                <a:gd name="T22" fmla="*/ 1 w 80"/>
                <a:gd name="T23" fmla="*/ 136 h 153"/>
                <a:gd name="T24" fmla="*/ 3 w 80"/>
                <a:gd name="T25" fmla="*/ 139 h 153"/>
                <a:gd name="T26" fmla="*/ 5 w 80"/>
                <a:gd name="T27" fmla="*/ 143 h 153"/>
                <a:gd name="T28" fmla="*/ 7 w 80"/>
                <a:gd name="T29" fmla="*/ 146 h 153"/>
                <a:gd name="T30" fmla="*/ 10 w 80"/>
                <a:gd name="T31" fmla="*/ 148 h 153"/>
                <a:gd name="T32" fmla="*/ 18 w 80"/>
                <a:gd name="T33" fmla="*/ 152 h 153"/>
                <a:gd name="T34" fmla="*/ 22 w 80"/>
                <a:gd name="T35" fmla="*/ 153 h 153"/>
                <a:gd name="T36" fmla="*/ 25 w 80"/>
                <a:gd name="T37" fmla="*/ 153 h 153"/>
                <a:gd name="T38" fmla="*/ 29 w 80"/>
                <a:gd name="T39" fmla="*/ 152 h 153"/>
                <a:gd name="T40" fmla="*/ 33 w 80"/>
                <a:gd name="T41" fmla="*/ 151 h 153"/>
                <a:gd name="T42" fmla="*/ 36 w 80"/>
                <a:gd name="T43" fmla="*/ 148 h 153"/>
                <a:gd name="T44" fmla="*/ 38 w 80"/>
                <a:gd name="T45" fmla="*/ 145 h 153"/>
                <a:gd name="T46" fmla="*/ 40 w 80"/>
                <a:gd name="T47" fmla="*/ 142 h 153"/>
                <a:gd name="T48" fmla="*/ 41 w 80"/>
                <a:gd name="T49" fmla="*/ 138 h 153"/>
                <a:gd name="T50" fmla="*/ 41 w 80"/>
                <a:gd name="T51" fmla="*/ 138 h 153"/>
                <a:gd name="T52" fmla="*/ 45 w 80"/>
                <a:gd name="T53" fmla="*/ 111 h 153"/>
                <a:gd name="T54" fmla="*/ 47 w 80"/>
                <a:gd name="T55" fmla="*/ 97 h 153"/>
                <a:gd name="T56" fmla="*/ 50 w 80"/>
                <a:gd name="T57" fmla="*/ 84 h 153"/>
                <a:gd name="T58" fmla="*/ 55 w 80"/>
                <a:gd name="T59" fmla="*/ 71 h 153"/>
                <a:gd name="T60" fmla="*/ 60 w 80"/>
                <a:gd name="T61" fmla="*/ 58 h 153"/>
                <a:gd name="T62" fmla="*/ 66 w 80"/>
                <a:gd name="T63" fmla="*/ 46 h 153"/>
                <a:gd name="T64" fmla="*/ 75 w 80"/>
                <a:gd name="T65" fmla="*/ 36 h 153"/>
                <a:gd name="T66" fmla="*/ 75 w 80"/>
                <a:gd name="T67" fmla="*/ 36 h 153"/>
                <a:gd name="T68" fmla="*/ 78 w 80"/>
                <a:gd name="T69" fmla="*/ 33 h 153"/>
                <a:gd name="T70" fmla="*/ 79 w 80"/>
                <a:gd name="T71" fmla="*/ 28 h 153"/>
                <a:gd name="T72" fmla="*/ 80 w 80"/>
                <a:gd name="T73" fmla="*/ 24 h 153"/>
                <a:gd name="T74" fmla="*/ 80 w 80"/>
                <a:gd name="T75" fmla="*/ 20 h 153"/>
                <a:gd name="T76" fmla="*/ 80 w 80"/>
                <a:gd name="T77" fmla="*/ 17 h 153"/>
                <a:gd name="T78" fmla="*/ 78 w 80"/>
                <a:gd name="T79" fmla="*/ 13 h 153"/>
                <a:gd name="T80" fmla="*/ 76 w 80"/>
                <a:gd name="T81" fmla="*/ 9 h 153"/>
                <a:gd name="T82" fmla="*/ 74 w 80"/>
                <a:gd name="T83" fmla="*/ 6 h 153"/>
                <a:gd name="T84" fmla="*/ 70 w 80"/>
                <a:gd name="T85" fmla="*/ 4 h 153"/>
                <a:gd name="T86" fmla="*/ 67 w 80"/>
                <a:gd name="T87" fmla="*/ 2 h 153"/>
                <a:gd name="T88" fmla="*/ 63 w 80"/>
                <a:gd name="T89" fmla="*/ 0 h 153"/>
                <a:gd name="T90" fmla="*/ 60 w 80"/>
                <a:gd name="T91" fmla="*/ 0 h 153"/>
                <a:gd name="T92" fmla="*/ 56 w 80"/>
                <a:gd name="T93" fmla="*/ 0 h 153"/>
                <a:gd name="T94" fmla="*/ 53 w 80"/>
                <a:gd name="T95" fmla="*/ 1 h 153"/>
                <a:gd name="T96" fmla="*/ 48 w 80"/>
                <a:gd name="T97" fmla="*/ 3 h 153"/>
                <a:gd name="T98" fmla="*/ 45 w 80"/>
                <a:gd name="T99" fmla="*/ 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0" h="153">
                  <a:moveTo>
                    <a:pt x="45" y="6"/>
                  </a:moveTo>
                  <a:lnTo>
                    <a:pt x="45" y="6"/>
                  </a:lnTo>
                  <a:lnTo>
                    <a:pt x="35" y="19"/>
                  </a:lnTo>
                  <a:lnTo>
                    <a:pt x="25" y="33"/>
                  </a:lnTo>
                  <a:lnTo>
                    <a:pt x="19" y="47"/>
                  </a:lnTo>
                  <a:lnTo>
                    <a:pt x="14" y="62"/>
                  </a:lnTo>
                  <a:lnTo>
                    <a:pt x="9" y="78"/>
                  </a:lnTo>
                  <a:lnTo>
                    <a:pt x="5" y="94"/>
                  </a:lnTo>
                  <a:lnTo>
                    <a:pt x="1" y="126"/>
                  </a:lnTo>
                  <a:lnTo>
                    <a:pt x="1" y="126"/>
                  </a:lnTo>
                  <a:lnTo>
                    <a:pt x="0" y="131"/>
                  </a:lnTo>
                  <a:lnTo>
                    <a:pt x="1" y="136"/>
                  </a:lnTo>
                  <a:lnTo>
                    <a:pt x="3" y="139"/>
                  </a:lnTo>
                  <a:lnTo>
                    <a:pt x="5" y="143"/>
                  </a:lnTo>
                  <a:lnTo>
                    <a:pt x="7" y="146"/>
                  </a:lnTo>
                  <a:lnTo>
                    <a:pt x="10" y="148"/>
                  </a:lnTo>
                  <a:lnTo>
                    <a:pt x="18" y="152"/>
                  </a:lnTo>
                  <a:lnTo>
                    <a:pt x="22" y="153"/>
                  </a:lnTo>
                  <a:lnTo>
                    <a:pt x="25" y="153"/>
                  </a:lnTo>
                  <a:lnTo>
                    <a:pt x="29" y="152"/>
                  </a:lnTo>
                  <a:lnTo>
                    <a:pt x="33" y="151"/>
                  </a:lnTo>
                  <a:lnTo>
                    <a:pt x="36" y="148"/>
                  </a:lnTo>
                  <a:lnTo>
                    <a:pt x="38" y="145"/>
                  </a:lnTo>
                  <a:lnTo>
                    <a:pt x="40" y="142"/>
                  </a:lnTo>
                  <a:lnTo>
                    <a:pt x="41" y="138"/>
                  </a:lnTo>
                  <a:lnTo>
                    <a:pt x="41" y="138"/>
                  </a:lnTo>
                  <a:lnTo>
                    <a:pt x="45" y="111"/>
                  </a:lnTo>
                  <a:lnTo>
                    <a:pt x="47" y="97"/>
                  </a:lnTo>
                  <a:lnTo>
                    <a:pt x="50" y="84"/>
                  </a:lnTo>
                  <a:lnTo>
                    <a:pt x="55" y="71"/>
                  </a:lnTo>
                  <a:lnTo>
                    <a:pt x="60" y="58"/>
                  </a:lnTo>
                  <a:lnTo>
                    <a:pt x="66" y="46"/>
                  </a:lnTo>
                  <a:lnTo>
                    <a:pt x="75" y="36"/>
                  </a:lnTo>
                  <a:lnTo>
                    <a:pt x="75" y="36"/>
                  </a:lnTo>
                  <a:lnTo>
                    <a:pt x="78" y="33"/>
                  </a:lnTo>
                  <a:lnTo>
                    <a:pt x="79" y="28"/>
                  </a:lnTo>
                  <a:lnTo>
                    <a:pt x="80" y="24"/>
                  </a:lnTo>
                  <a:lnTo>
                    <a:pt x="80" y="20"/>
                  </a:lnTo>
                  <a:lnTo>
                    <a:pt x="80" y="17"/>
                  </a:lnTo>
                  <a:lnTo>
                    <a:pt x="78" y="13"/>
                  </a:lnTo>
                  <a:lnTo>
                    <a:pt x="76" y="9"/>
                  </a:lnTo>
                  <a:lnTo>
                    <a:pt x="74" y="6"/>
                  </a:lnTo>
                  <a:lnTo>
                    <a:pt x="70" y="4"/>
                  </a:lnTo>
                  <a:lnTo>
                    <a:pt x="67" y="2"/>
                  </a:lnTo>
                  <a:lnTo>
                    <a:pt x="63" y="0"/>
                  </a:lnTo>
                  <a:lnTo>
                    <a:pt x="60" y="0"/>
                  </a:lnTo>
                  <a:lnTo>
                    <a:pt x="56" y="0"/>
                  </a:lnTo>
                  <a:lnTo>
                    <a:pt x="53" y="1"/>
                  </a:lnTo>
                  <a:lnTo>
                    <a:pt x="48" y="3"/>
                  </a:lnTo>
                  <a:lnTo>
                    <a:pt x="45"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228"/>
            <p:cNvSpPr>
              <a:spLocks/>
            </p:cNvSpPr>
            <p:nvPr/>
          </p:nvSpPr>
          <p:spPr bwMode="auto">
            <a:xfrm>
              <a:off x="4846638" y="766763"/>
              <a:ext cx="142875" cy="271463"/>
            </a:xfrm>
            <a:custGeom>
              <a:avLst/>
              <a:gdLst>
                <a:gd name="T0" fmla="*/ 60 w 90"/>
                <a:gd name="T1" fmla="*/ 4 h 171"/>
                <a:gd name="T2" fmla="*/ 60 w 90"/>
                <a:gd name="T3" fmla="*/ 4 h 171"/>
                <a:gd name="T4" fmla="*/ 52 w 90"/>
                <a:gd name="T5" fmla="*/ 12 h 171"/>
                <a:gd name="T6" fmla="*/ 45 w 90"/>
                <a:gd name="T7" fmla="*/ 19 h 171"/>
                <a:gd name="T8" fmla="*/ 38 w 90"/>
                <a:gd name="T9" fmla="*/ 27 h 171"/>
                <a:gd name="T10" fmla="*/ 32 w 90"/>
                <a:gd name="T11" fmla="*/ 35 h 171"/>
                <a:gd name="T12" fmla="*/ 26 w 90"/>
                <a:gd name="T13" fmla="*/ 43 h 171"/>
                <a:gd name="T14" fmla="*/ 21 w 90"/>
                <a:gd name="T15" fmla="*/ 52 h 171"/>
                <a:gd name="T16" fmla="*/ 13 w 90"/>
                <a:gd name="T17" fmla="*/ 70 h 171"/>
                <a:gd name="T18" fmla="*/ 8 w 90"/>
                <a:gd name="T19" fmla="*/ 90 h 171"/>
                <a:gd name="T20" fmla="*/ 3 w 90"/>
                <a:gd name="T21" fmla="*/ 109 h 171"/>
                <a:gd name="T22" fmla="*/ 0 w 90"/>
                <a:gd name="T23" fmla="*/ 130 h 171"/>
                <a:gd name="T24" fmla="*/ 0 w 90"/>
                <a:gd name="T25" fmla="*/ 150 h 171"/>
                <a:gd name="T26" fmla="*/ 0 w 90"/>
                <a:gd name="T27" fmla="*/ 150 h 171"/>
                <a:gd name="T28" fmla="*/ 0 w 90"/>
                <a:gd name="T29" fmla="*/ 155 h 171"/>
                <a:gd name="T30" fmla="*/ 1 w 90"/>
                <a:gd name="T31" fmla="*/ 159 h 171"/>
                <a:gd name="T32" fmla="*/ 3 w 90"/>
                <a:gd name="T33" fmla="*/ 162 h 171"/>
                <a:gd name="T34" fmla="*/ 7 w 90"/>
                <a:gd name="T35" fmla="*/ 166 h 171"/>
                <a:gd name="T36" fmla="*/ 10 w 90"/>
                <a:gd name="T37" fmla="*/ 168 h 171"/>
                <a:gd name="T38" fmla="*/ 13 w 90"/>
                <a:gd name="T39" fmla="*/ 170 h 171"/>
                <a:gd name="T40" fmla="*/ 17 w 90"/>
                <a:gd name="T41" fmla="*/ 171 h 171"/>
                <a:gd name="T42" fmla="*/ 20 w 90"/>
                <a:gd name="T43" fmla="*/ 171 h 171"/>
                <a:gd name="T44" fmla="*/ 25 w 90"/>
                <a:gd name="T45" fmla="*/ 171 h 171"/>
                <a:gd name="T46" fmla="*/ 29 w 90"/>
                <a:gd name="T47" fmla="*/ 170 h 171"/>
                <a:gd name="T48" fmla="*/ 32 w 90"/>
                <a:gd name="T49" fmla="*/ 168 h 171"/>
                <a:gd name="T50" fmla="*/ 35 w 90"/>
                <a:gd name="T51" fmla="*/ 166 h 171"/>
                <a:gd name="T52" fmla="*/ 38 w 90"/>
                <a:gd name="T53" fmla="*/ 162 h 171"/>
                <a:gd name="T54" fmla="*/ 40 w 90"/>
                <a:gd name="T55" fmla="*/ 159 h 171"/>
                <a:gd name="T56" fmla="*/ 41 w 90"/>
                <a:gd name="T57" fmla="*/ 155 h 171"/>
                <a:gd name="T58" fmla="*/ 42 w 90"/>
                <a:gd name="T59" fmla="*/ 150 h 171"/>
                <a:gd name="T60" fmla="*/ 42 w 90"/>
                <a:gd name="T61" fmla="*/ 150 h 171"/>
                <a:gd name="T62" fmla="*/ 42 w 90"/>
                <a:gd name="T63" fmla="*/ 136 h 171"/>
                <a:gd name="T64" fmla="*/ 43 w 90"/>
                <a:gd name="T65" fmla="*/ 120 h 171"/>
                <a:gd name="T66" fmla="*/ 46 w 90"/>
                <a:gd name="T67" fmla="*/ 106 h 171"/>
                <a:gd name="T68" fmla="*/ 50 w 90"/>
                <a:gd name="T69" fmla="*/ 91 h 171"/>
                <a:gd name="T70" fmla="*/ 55 w 90"/>
                <a:gd name="T71" fmla="*/ 77 h 171"/>
                <a:gd name="T72" fmla="*/ 61 w 90"/>
                <a:gd name="T73" fmla="*/ 63 h 171"/>
                <a:gd name="T74" fmla="*/ 66 w 90"/>
                <a:gd name="T75" fmla="*/ 57 h 171"/>
                <a:gd name="T76" fmla="*/ 71 w 90"/>
                <a:gd name="T77" fmla="*/ 52 h 171"/>
                <a:gd name="T78" fmla="*/ 76 w 90"/>
                <a:gd name="T79" fmla="*/ 47 h 171"/>
                <a:gd name="T80" fmla="*/ 81 w 90"/>
                <a:gd name="T81" fmla="*/ 41 h 171"/>
                <a:gd name="T82" fmla="*/ 81 w 90"/>
                <a:gd name="T83" fmla="*/ 41 h 171"/>
                <a:gd name="T84" fmla="*/ 85 w 90"/>
                <a:gd name="T85" fmla="*/ 38 h 171"/>
                <a:gd name="T86" fmla="*/ 88 w 90"/>
                <a:gd name="T87" fmla="*/ 34 h 171"/>
                <a:gd name="T88" fmla="*/ 89 w 90"/>
                <a:gd name="T89" fmla="*/ 31 h 171"/>
                <a:gd name="T90" fmla="*/ 90 w 90"/>
                <a:gd name="T91" fmla="*/ 27 h 171"/>
                <a:gd name="T92" fmla="*/ 90 w 90"/>
                <a:gd name="T93" fmla="*/ 22 h 171"/>
                <a:gd name="T94" fmla="*/ 90 w 90"/>
                <a:gd name="T95" fmla="*/ 18 h 171"/>
                <a:gd name="T96" fmla="*/ 87 w 90"/>
                <a:gd name="T97" fmla="*/ 11 h 171"/>
                <a:gd name="T98" fmla="*/ 85 w 90"/>
                <a:gd name="T99" fmla="*/ 8 h 171"/>
                <a:gd name="T100" fmla="*/ 82 w 90"/>
                <a:gd name="T101" fmla="*/ 4 h 171"/>
                <a:gd name="T102" fmla="*/ 79 w 90"/>
                <a:gd name="T103" fmla="*/ 2 h 171"/>
                <a:gd name="T104" fmla="*/ 75 w 90"/>
                <a:gd name="T105" fmla="*/ 1 h 171"/>
                <a:gd name="T106" fmla="*/ 72 w 90"/>
                <a:gd name="T107" fmla="*/ 0 h 171"/>
                <a:gd name="T108" fmla="*/ 68 w 90"/>
                <a:gd name="T109" fmla="*/ 1 h 171"/>
                <a:gd name="T110" fmla="*/ 65 w 90"/>
                <a:gd name="T111" fmla="*/ 2 h 171"/>
                <a:gd name="T112" fmla="*/ 60 w 90"/>
                <a:gd name="T113"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 h="171">
                  <a:moveTo>
                    <a:pt x="60" y="4"/>
                  </a:moveTo>
                  <a:lnTo>
                    <a:pt x="60" y="4"/>
                  </a:lnTo>
                  <a:lnTo>
                    <a:pt x="52" y="12"/>
                  </a:lnTo>
                  <a:lnTo>
                    <a:pt x="45" y="19"/>
                  </a:lnTo>
                  <a:lnTo>
                    <a:pt x="38" y="27"/>
                  </a:lnTo>
                  <a:lnTo>
                    <a:pt x="32" y="35"/>
                  </a:lnTo>
                  <a:lnTo>
                    <a:pt x="26" y="43"/>
                  </a:lnTo>
                  <a:lnTo>
                    <a:pt x="21" y="52"/>
                  </a:lnTo>
                  <a:lnTo>
                    <a:pt x="13" y="70"/>
                  </a:lnTo>
                  <a:lnTo>
                    <a:pt x="8" y="90"/>
                  </a:lnTo>
                  <a:lnTo>
                    <a:pt x="3" y="109"/>
                  </a:lnTo>
                  <a:lnTo>
                    <a:pt x="0" y="130"/>
                  </a:lnTo>
                  <a:lnTo>
                    <a:pt x="0" y="150"/>
                  </a:lnTo>
                  <a:lnTo>
                    <a:pt x="0" y="150"/>
                  </a:lnTo>
                  <a:lnTo>
                    <a:pt x="0" y="155"/>
                  </a:lnTo>
                  <a:lnTo>
                    <a:pt x="1" y="159"/>
                  </a:lnTo>
                  <a:lnTo>
                    <a:pt x="3" y="162"/>
                  </a:lnTo>
                  <a:lnTo>
                    <a:pt x="7" y="166"/>
                  </a:lnTo>
                  <a:lnTo>
                    <a:pt x="10" y="168"/>
                  </a:lnTo>
                  <a:lnTo>
                    <a:pt x="13" y="170"/>
                  </a:lnTo>
                  <a:lnTo>
                    <a:pt x="17" y="171"/>
                  </a:lnTo>
                  <a:lnTo>
                    <a:pt x="20" y="171"/>
                  </a:lnTo>
                  <a:lnTo>
                    <a:pt x="25" y="171"/>
                  </a:lnTo>
                  <a:lnTo>
                    <a:pt x="29" y="170"/>
                  </a:lnTo>
                  <a:lnTo>
                    <a:pt x="32" y="168"/>
                  </a:lnTo>
                  <a:lnTo>
                    <a:pt x="35" y="166"/>
                  </a:lnTo>
                  <a:lnTo>
                    <a:pt x="38" y="162"/>
                  </a:lnTo>
                  <a:lnTo>
                    <a:pt x="40" y="159"/>
                  </a:lnTo>
                  <a:lnTo>
                    <a:pt x="41" y="155"/>
                  </a:lnTo>
                  <a:lnTo>
                    <a:pt x="42" y="150"/>
                  </a:lnTo>
                  <a:lnTo>
                    <a:pt x="42" y="150"/>
                  </a:lnTo>
                  <a:lnTo>
                    <a:pt x="42" y="136"/>
                  </a:lnTo>
                  <a:lnTo>
                    <a:pt x="43" y="120"/>
                  </a:lnTo>
                  <a:lnTo>
                    <a:pt x="46" y="106"/>
                  </a:lnTo>
                  <a:lnTo>
                    <a:pt x="50" y="91"/>
                  </a:lnTo>
                  <a:lnTo>
                    <a:pt x="55" y="77"/>
                  </a:lnTo>
                  <a:lnTo>
                    <a:pt x="61" y="63"/>
                  </a:lnTo>
                  <a:lnTo>
                    <a:pt x="66" y="57"/>
                  </a:lnTo>
                  <a:lnTo>
                    <a:pt x="71" y="52"/>
                  </a:lnTo>
                  <a:lnTo>
                    <a:pt x="76" y="47"/>
                  </a:lnTo>
                  <a:lnTo>
                    <a:pt x="81" y="41"/>
                  </a:lnTo>
                  <a:lnTo>
                    <a:pt x="81" y="41"/>
                  </a:lnTo>
                  <a:lnTo>
                    <a:pt x="85" y="38"/>
                  </a:lnTo>
                  <a:lnTo>
                    <a:pt x="88" y="34"/>
                  </a:lnTo>
                  <a:lnTo>
                    <a:pt x="89" y="31"/>
                  </a:lnTo>
                  <a:lnTo>
                    <a:pt x="90" y="27"/>
                  </a:lnTo>
                  <a:lnTo>
                    <a:pt x="90" y="22"/>
                  </a:lnTo>
                  <a:lnTo>
                    <a:pt x="90" y="18"/>
                  </a:lnTo>
                  <a:lnTo>
                    <a:pt x="87" y="11"/>
                  </a:lnTo>
                  <a:lnTo>
                    <a:pt x="85" y="8"/>
                  </a:lnTo>
                  <a:lnTo>
                    <a:pt x="82" y="4"/>
                  </a:lnTo>
                  <a:lnTo>
                    <a:pt x="79" y="2"/>
                  </a:lnTo>
                  <a:lnTo>
                    <a:pt x="75" y="1"/>
                  </a:lnTo>
                  <a:lnTo>
                    <a:pt x="72" y="0"/>
                  </a:lnTo>
                  <a:lnTo>
                    <a:pt x="68" y="1"/>
                  </a:lnTo>
                  <a:lnTo>
                    <a:pt x="65" y="2"/>
                  </a:lnTo>
                  <a:lnTo>
                    <a:pt x="60" y="4"/>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229"/>
            <p:cNvSpPr>
              <a:spLocks/>
            </p:cNvSpPr>
            <p:nvPr/>
          </p:nvSpPr>
          <p:spPr bwMode="auto">
            <a:xfrm>
              <a:off x="4846638" y="766763"/>
              <a:ext cx="142875" cy="271463"/>
            </a:xfrm>
            <a:custGeom>
              <a:avLst/>
              <a:gdLst>
                <a:gd name="T0" fmla="*/ 60 w 90"/>
                <a:gd name="T1" fmla="*/ 4 h 171"/>
                <a:gd name="T2" fmla="*/ 60 w 90"/>
                <a:gd name="T3" fmla="*/ 4 h 171"/>
                <a:gd name="T4" fmla="*/ 52 w 90"/>
                <a:gd name="T5" fmla="*/ 12 h 171"/>
                <a:gd name="T6" fmla="*/ 45 w 90"/>
                <a:gd name="T7" fmla="*/ 19 h 171"/>
                <a:gd name="T8" fmla="*/ 38 w 90"/>
                <a:gd name="T9" fmla="*/ 27 h 171"/>
                <a:gd name="T10" fmla="*/ 32 w 90"/>
                <a:gd name="T11" fmla="*/ 35 h 171"/>
                <a:gd name="T12" fmla="*/ 26 w 90"/>
                <a:gd name="T13" fmla="*/ 43 h 171"/>
                <a:gd name="T14" fmla="*/ 21 w 90"/>
                <a:gd name="T15" fmla="*/ 52 h 171"/>
                <a:gd name="T16" fmla="*/ 13 w 90"/>
                <a:gd name="T17" fmla="*/ 70 h 171"/>
                <a:gd name="T18" fmla="*/ 8 w 90"/>
                <a:gd name="T19" fmla="*/ 90 h 171"/>
                <a:gd name="T20" fmla="*/ 3 w 90"/>
                <a:gd name="T21" fmla="*/ 109 h 171"/>
                <a:gd name="T22" fmla="*/ 0 w 90"/>
                <a:gd name="T23" fmla="*/ 130 h 171"/>
                <a:gd name="T24" fmla="*/ 0 w 90"/>
                <a:gd name="T25" fmla="*/ 150 h 171"/>
                <a:gd name="T26" fmla="*/ 0 w 90"/>
                <a:gd name="T27" fmla="*/ 150 h 171"/>
                <a:gd name="T28" fmla="*/ 0 w 90"/>
                <a:gd name="T29" fmla="*/ 155 h 171"/>
                <a:gd name="T30" fmla="*/ 1 w 90"/>
                <a:gd name="T31" fmla="*/ 159 h 171"/>
                <a:gd name="T32" fmla="*/ 3 w 90"/>
                <a:gd name="T33" fmla="*/ 162 h 171"/>
                <a:gd name="T34" fmla="*/ 7 w 90"/>
                <a:gd name="T35" fmla="*/ 166 h 171"/>
                <a:gd name="T36" fmla="*/ 10 w 90"/>
                <a:gd name="T37" fmla="*/ 168 h 171"/>
                <a:gd name="T38" fmla="*/ 13 w 90"/>
                <a:gd name="T39" fmla="*/ 170 h 171"/>
                <a:gd name="T40" fmla="*/ 17 w 90"/>
                <a:gd name="T41" fmla="*/ 171 h 171"/>
                <a:gd name="T42" fmla="*/ 20 w 90"/>
                <a:gd name="T43" fmla="*/ 171 h 171"/>
                <a:gd name="T44" fmla="*/ 25 w 90"/>
                <a:gd name="T45" fmla="*/ 171 h 171"/>
                <a:gd name="T46" fmla="*/ 29 w 90"/>
                <a:gd name="T47" fmla="*/ 170 h 171"/>
                <a:gd name="T48" fmla="*/ 32 w 90"/>
                <a:gd name="T49" fmla="*/ 168 h 171"/>
                <a:gd name="T50" fmla="*/ 35 w 90"/>
                <a:gd name="T51" fmla="*/ 166 h 171"/>
                <a:gd name="T52" fmla="*/ 38 w 90"/>
                <a:gd name="T53" fmla="*/ 162 h 171"/>
                <a:gd name="T54" fmla="*/ 40 w 90"/>
                <a:gd name="T55" fmla="*/ 159 h 171"/>
                <a:gd name="T56" fmla="*/ 41 w 90"/>
                <a:gd name="T57" fmla="*/ 155 h 171"/>
                <a:gd name="T58" fmla="*/ 42 w 90"/>
                <a:gd name="T59" fmla="*/ 150 h 171"/>
                <a:gd name="T60" fmla="*/ 42 w 90"/>
                <a:gd name="T61" fmla="*/ 150 h 171"/>
                <a:gd name="T62" fmla="*/ 42 w 90"/>
                <a:gd name="T63" fmla="*/ 136 h 171"/>
                <a:gd name="T64" fmla="*/ 43 w 90"/>
                <a:gd name="T65" fmla="*/ 120 h 171"/>
                <a:gd name="T66" fmla="*/ 46 w 90"/>
                <a:gd name="T67" fmla="*/ 106 h 171"/>
                <a:gd name="T68" fmla="*/ 50 w 90"/>
                <a:gd name="T69" fmla="*/ 91 h 171"/>
                <a:gd name="T70" fmla="*/ 55 w 90"/>
                <a:gd name="T71" fmla="*/ 77 h 171"/>
                <a:gd name="T72" fmla="*/ 61 w 90"/>
                <a:gd name="T73" fmla="*/ 63 h 171"/>
                <a:gd name="T74" fmla="*/ 66 w 90"/>
                <a:gd name="T75" fmla="*/ 57 h 171"/>
                <a:gd name="T76" fmla="*/ 71 w 90"/>
                <a:gd name="T77" fmla="*/ 52 h 171"/>
                <a:gd name="T78" fmla="*/ 76 w 90"/>
                <a:gd name="T79" fmla="*/ 47 h 171"/>
                <a:gd name="T80" fmla="*/ 81 w 90"/>
                <a:gd name="T81" fmla="*/ 41 h 171"/>
                <a:gd name="T82" fmla="*/ 81 w 90"/>
                <a:gd name="T83" fmla="*/ 41 h 171"/>
                <a:gd name="T84" fmla="*/ 85 w 90"/>
                <a:gd name="T85" fmla="*/ 38 h 171"/>
                <a:gd name="T86" fmla="*/ 88 w 90"/>
                <a:gd name="T87" fmla="*/ 34 h 171"/>
                <a:gd name="T88" fmla="*/ 89 w 90"/>
                <a:gd name="T89" fmla="*/ 31 h 171"/>
                <a:gd name="T90" fmla="*/ 90 w 90"/>
                <a:gd name="T91" fmla="*/ 27 h 171"/>
                <a:gd name="T92" fmla="*/ 90 w 90"/>
                <a:gd name="T93" fmla="*/ 22 h 171"/>
                <a:gd name="T94" fmla="*/ 90 w 90"/>
                <a:gd name="T95" fmla="*/ 18 h 171"/>
                <a:gd name="T96" fmla="*/ 87 w 90"/>
                <a:gd name="T97" fmla="*/ 11 h 171"/>
                <a:gd name="T98" fmla="*/ 85 w 90"/>
                <a:gd name="T99" fmla="*/ 8 h 171"/>
                <a:gd name="T100" fmla="*/ 82 w 90"/>
                <a:gd name="T101" fmla="*/ 4 h 171"/>
                <a:gd name="T102" fmla="*/ 79 w 90"/>
                <a:gd name="T103" fmla="*/ 2 h 171"/>
                <a:gd name="T104" fmla="*/ 75 w 90"/>
                <a:gd name="T105" fmla="*/ 1 h 171"/>
                <a:gd name="T106" fmla="*/ 72 w 90"/>
                <a:gd name="T107" fmla="*/ 0 h 171"/>
                <a:gd name="T108" fmla="*/ 68 w 90"/>
                <a:gd name="T109" fmla="*/ 1 h 171"/>
                <a:gd name="T110" fmla="*/ 65 w 90"/>
                <a:gd name="T111" fmla="*/ 2 h 171"/>
                <a:gd name="T112" fmla="*/ 60 w 90"/>
                <a:gd name="T113"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 h="171">
                  <a:moveTo>
                    <a:pt x="60" y="4"/>
                  </a:moveTo>
                  <a:lnTo>
                    <a:pt x="60" y="4"/>
                  </a:lnTo>
                  <a:lnTo>
                    <a:pt x="52" y="12"/>
                  </a:lnTo>
                  <a:lnTo>
                    <a:pt x="45" y="19"/>
                  </a:lnTo>
                  <a:lnTo>
                    <a:pt x="38" y="27"/>
                  </a:lnTo>
                  <a:lnTo>
                    <a:pt x="32" y="35"/>
                  </a:lnTo>
                  <a:lnTo>
                    <a:pt x="26" y="43"/>
                  </a:lnTo>
                  <a:lnTo>
                    <a:pt x="21" y="52"/>
                  </a:lnTo>
                  <a:lnTo>
                    <a:pt x="13" y="70"/>
                  </a:lnTo>
                  <a:lnTo>
                    <a:pt x="8" y="90"/>
                  </a:lnTo>
                  <a:lnTo>
                    <a:pt x="3" y="109"/>
                  </a:lnTo>
                  <a:lnTo>
                    <a:pt x="0" y="130"/>
                  </a:lnTo>
                  <a:lnTo>
                    <a:pt x="0" y="150"/>
                  </a:lnTo>
                  <a:lnTo>
                    <a:pt x="0" y="150"/>
                  </a:lnTo>
                  <a:lnTo>
                    <a:pt x="0" y="155"/>
                  </a:lnTo>
                  <a:lnTo>
                    <a:pt x="1" y="159"/>
                  </a:lnTo>
                  <a:lnTo>
                    <a:pt x="3" y="162"/>
                  </a:lnTo>
                  <a:lnTo>
                    <a:pt x="7" y="166"/>
                  </a:lnTo>
                  <a:lnTo>
                    <a:pt x="10" y="168"/>
                  </a:lnTo>
                  <a:lnTo>
                    <a:pt x="13" y="170"/>
                  </a:lnTo>
                  <a:lnTo>
                    <a:pt x="17" y="171"/>
                  </a:lnTo>
                  <a:lnTo>
                    <a:pt x="20" y="171"/>
                  </a:lnTo>
                  <a:lnTo>
                    <a:pt x="25" y="171"/>
                  </a:lnTo>
                  <a:lnTo>
                    <a:pt x="29" y="170"/>
                  </a:lnTo>
                  <a:lnTo>
                    <a:pt x="32" y="168"/>
                  </a:lnTo>
                  <a:lnTo>
                    <a:pt x="35" y="166"/>
                  </a:lnTo>
                  <a:lnTo>
                    <a:pt x="38" y="162"/>
                  </a:lnTo>
                  <a:lnTo>
                    <a:pt x="40" y="159"/>
                  </a:lnTo>
                  <a:lnTo>
                    <a:pt x="41" y="155"/>
                  </a:lnTo>
                  <a:lnTo>
                    <a:pt x="42" y="150"/>
                  </a:lnTo>
                  <a:lnTo>
                    <a:pt x="42" y="150"/>
                  </a:lnTo>
                  <a:lnTo>
                    <a:pt x="42" y="136"/>
                  </a:lnTo>
                  <a:lnTo>
                    <a:pt x="43" y="120"/>
                  </a:lnTo>
                  <a:lnTo>
                    <a:pt x="46" y="106"/>
                  </a:lnTo>
                  <a:lnTo>
                    <a:pt x="50" y="91"/>
                  </a:lnTo>
                  <a:lnTo>
                    <a:pt x="55" y="77"/>
                  </a:lnTo>
                  <a:lnTo>
                    <a:pt x="61" y="63"/>
                  </a:lnTo>
                  <a:lnTo>
                    <a:pt x="66" y="57"/>
                  </a:lnTo>
                  <a:lnTo>
                    <a:pt x="71" y="52"/>
                  </a:lnTo>
                  <a:lnTo>
                    <a:pt x="76" y="47"/>
                  </a:lnTo>
                  <a:lnTo>
                    <a:pt x="81" y="41"/>
                  </a:lnTo>
                  <a:lnTo>
                    <a:pt x="81" y="41"/>
                  </a:lnTo>
                  <a:lnTo>
                    <a:pt x="85" y="38"/>
                  </a:lnTo>
                  <a:lnTo>
                    <a:pt x="88" y="34"/>
                  </a:lnTo>
                  <a:lnTo>
                    <a:pt x="89" y="31"/>
                  </a:lnTo>
                  <a:lnTo>
                    <a:pt x="90" y="27"/>
                  </a:lnTo>
                  <a:lnTo>
                    <a:pt x="90" y="22"/>
                  </a:lnTo>
                  <a:lnTo>
                    <a:pt x="90" y="18"/>
                  </a:lnTo>
                  <a:lnTo>
                    <a:pt x="87" y="11"/>
                  </a:lnTo>
                  <a:lnTo>
                    <a:pt x="85" y="8"/>
                  </a:lnTo>
                  <a:lnTo>
                    <a:pt x="82" y="4"/>
                  </a:lnTo>
                  <a:lnTo>
                    <a:pt x="79" y="2"/>
                  </a:lnTo>
                  <a:lnTo>
                    <a:pt x="75" y="1"/>
                  </a:lnTo>
                  <a:lnTo>
                    <a:pt x="72" y="0"/>
                  </a:lnTo>
                  <a:lnTo>
                    <a:pt x="68" y="1"/>
                  </a:lnTo>
                  <a:lnTo>
                    <a:pt x="65" y="2"/>
                  </a:lnTo>
                  <a:lnTo>
                    <a:pt x="6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230"/>
            <p:cNvSpPr>
              <a:spLocks/>
            </p:cNvSpPr>
            <p:nvPr/>
          </p:nvSpPr>
          <p:spPr bwMode="auto">
            <a:xfrm>
              <a:off x="5895976" y="2112963"/>
              <a:ext cx="587375" cy="625475"/>
            </a:xfrm>
            <a:custGeom>
              <a:avLst/>
              <a:gdLst>
                <a:gd name="T0" fmla="*/ 23 w 370"/>
                <a:gd name="T1" fmla="*/ 0 h 394"/>
                <a:gd name="T2" fmla="*/ 49 w 370"/>
                <a:gd name="T3" fmla="*/ 4 h 394"/>
                <a:gd name="T4" fmla="*/ 89 w 370"/>
                <a:gd name="T5" fmla="*/ 16 h 394"/>
                <a:gd name="T6" fmla="*/ 142 w 370"/>
                <a:gd name="T7" fmla="*/ 36 h 394"/>
                <a:gd name="T8" fmla="*/ 185 w 370"/>
                <a:gd name="T9" fmla="*/ 59 h 394"/>
                <a:gd name="T10" fmla="*/ 214 w 370"/>
                <a:gd name="T11" fmla="*/ 79 h 394"/>
                <a:gd name="T12" fmla="*/ 244 w 370"/>
                <a:gd name="T13" fmla="*/ 102 h 394"/>
                <a:gd name="T14" fmla="*/ 272 w 370"/>
                <a:gd name="T15" fmla="*/ 128 h 394"/>
                <a:gd name="T16" fmla="*/ 298 w 370"/>
                <a:gd name="T17" fmla="*/ 161 h 394"/>
                <a:gd name="T18" fmla="*/ 322 w 370"/>
                <a:gd name="T19" fmla="*/ 197 h 394"/>
                <a:gd name="T20" fmla="*/ 342 w 370"/>
                <a:gd name="T21" fmla="*/ 238 h 394"/>
                <a:gd name="T22" fmla="*/ 359 w 370"/>
                <a:gd name="T23" fmla="*/ 285 h 394"/>
                <a:gd name="T24" fmla="*/ 365 w 370"/>
                <a:gd name="T25" fmla="*/ 310 h 394"/>
                <a:gd name="T26" fmla="*/ 369 w 370"/>
                <a:gd name="T27" fmla="*/ 334 h 394"/>
                <a:gd name="T28" fmla="*/ 370 w 370"/>
                <a:gd name="T29" fmla="*/ 354 h 394"/>
                <a:gd name="T30" fmla="*/ 367 w 370"/>
                <a:gd name="T31" fmla="*/ 369 h 394"/>
                <a:gd name="T32" fmla="*/ 363 w 370"/>
                <a:gd name="T33" fmla="*/ 380 h 394"/>
                <a:gd name="T34" fmla="*/ 355 w 370"/>
                <a:gd name="T35" fmla="*/ 388 h 394"/>
                <a:gd name="T36" fmla="*/ 345 w 370"/>
                <a:gd name="T37" fmla="*/ 393 h 394"/>
                <a:gd name="T38" fmla="*/ 332 w 370"/>
                <a:gd name="T39" fmla="*/ 394 h 394"/>
                <a:gd name="T40" fmla="*/ 319 w 370"/>
                <a:gd name="T41" fmla="*/ 392 h 394"/>
                <a:gd name="T42" fmla="*/ 285 w 370"/>
                <a:gd name="T43" fmla="*/ 379 h 394"/>
                <a:gd name="T44" fmla="*/ 247 w 370"/>
                <a:gd name="T45" fmla="*/ 357 h 394"/>
                <a:gd name="T46" fmla="*/ 207 w 370"/>
                <a:gd name="T47" fmla="*/ 327 h 394"/>
                <a:gd name="T48" fmla="*/ 165 w 370"/>
                <a:gd name="T49" fmla="*/ 292 h 394"/>
                <a:gd name="T50" fmla="*/ 125 w 370"/>
                <a:gd name="T51" fmla="*/ 251 h 394"/>
                <a:gd name="T52" fmla="*/ 87 w 370"/>
                <a:gd name="T53" fmla="*/ 209 h 394"/>
                <a:gd name="T54" fmla="*/ 53 w 370"/>
                <a:gd name="T55" fmla="*/ 166 h 394"/>
                <a:gd name="T56" fmla="*/ 27 w 370"/>
                <a:gd name="T57" fmla="*/ 124 h 394"/>
                <a:gd name="T58" fmla="*/ 8 w 370"/>
                <a:gd name="T59" fmla="*/ 84 h 394"/>
                <a:gd name="T60" fmla="*/ 2 w 370"/>
                <a:gd name="T61" fmla="*/ 58 h 394"/>
                <a:gd name="T62" fmla="*/ 0 w 370"/>
                <a:gd name="T63" fmla="*/ 41 h 394"/>
                <a:gd name="T64" fmla="*/ 2 w 370"/>
                <a:gd name="T65" fmla="*/ 27 h 394"/>
                <a:gd name="T66" fmla="*/ 8 w 370"/>
                <a:gd name="T67" fmla="*/ 15 h 394"/>
                <a:gd name="T68" fmla="*/ 16 w 370"/>
                <a:gd name="T69" fmla="*/ 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94">
                  <a:moveTo>
                    <a:pt x="23" y="0"/>
                  </a:moveTo>
                  <a:lnTo>
                    <a:pt x="23" y="0"/>
                  </a:lnTo>
                  <a:lnTo>
                    <a:pt x="34" y="2"/>
                  </a:lnTo>
                  <a:lnTo>
                    <a:pt x="49" y="4"/>
                  </a:lnTo>
                  <a:lnTo>
                    <a:pt x="67" y="9"/>
                  </a:lnTo>
                  <a:lnTo>
                    <a:pt x="89" y="16"/>
                  </a:lnTo>
                  <a:lnTo>
                    <a:pt x="114" y="24"/>
                  </a:lnTo>
                  <a:lnTo>
                    <a:pt x="142" y="36"/>
                  </a:lnTo>
                  <a:lnTo>
                    <a:pt x="170" y="50"/>
                  </a:lnTo>
                  <a:lnTo>
                    <a:pt x="185" y="59"/>
                  </a:lnTo>
                  <a:lnTo>
                    <a:pt x="200" y="68"/>
                  </a:lnTo>
                  <a:lnTo>
                    <a:pt x="214" y="79"/>
                  </a:lnTo>
                  <a:lnTo>
                    <a:pt x="229" y="89"/>
                  </a:lnTo>
                  <a:lnTo>
                    <a:pt x="244" y="102"/>
                  </a:lnTo>
                  <a:lnTo>
                    <a:pt x="258" y="115"/>
                  </a:lnTo>
                  <a:lnTo>
                    <a:pt x="272" y="128"/>
                  </a:lnTo>
                  <a:lnTo>
                    <a:pt x="285" y="144"/>
                  </a:lnTo>
                  <a:lnTo>
                    <a:pt x="298" y="161"/>
                  </a:lnTo>
                  <a:lnTo>
                    <a:pt x="310" y="178"/>
                  </a:lnTo>
                  <a:lnTo>
                    <a:pt x="322" y="197"/>
                  </a:lnTo>
                  <a:lnTo>
                    <a:pt x="332" y="217"/>
                  </a:lnTo>
                  <a:lnTo>
                    <a:pt x="342" y="238"/>
                  </a:lnTo>
                  <a:lnTo>
                    <a:pt x="351" y="261"/>
                  </a:lnTo>
                  <a:lnTo>
                    <a:pt x="359" y="285"/>
                  </a:lnTo>
                  <a:lnTo>
                    <a:pt x="365" y="310"/>
                  </a:lnTo>
                  <a:lnTo>
                    <a:pt x="365" y="310"/>
                  </a:lnTo>
                  <a:lnTo>
                    <a:pt x="367" y="323"/>
                  </a:lnTo>
                  <a:lnTo>
                    <a:pt x="369" y="334"/>
                  </a:lnTo>
                  <a:lnTo>
                    <a:pt x="370" y="344"/>
                  </a:lnTo>
                  <a:lnTo>
                    <a:pt x="370" y="354"/>
                  </a:lnTo>
                  <a:lnTo>
                    <a:pt x="369" y="362"/>
                  </a:lnTo>
                  <a:lnTo>
                    <a:pt x="367" y="369"/>
                  </a:lnTo>
                  <a:lnTo>
                    <a:pt x="365" y="375"/>
                  </a:lnTo>
                  <a:lnTo>
                    <a:pt x="363" y="380"/>
                  </a:lnTo>
                  <a:lnTo>
                    <a:pt x="359" y="384"/>
                  </a:lnTo>
                  <a:lnTo>
                    <a:pt x="355" y="388"/>
                  </a:lnTo>
                  <a:lnTo>
                    <a:pt x="350" y="390"/>
                  </a:lnTo>
                  <a:lnTo>
                    <a:pt x="345" y="393"/>
                  </a:lnTo>
                  <a:lnTo>
                    <a:pt x="339" y="394"/>
                  </a:lnTo>
                  <a:lnTo>
                    <a:pt x="332" y="394"/>
                  </a:lnTo>
                  <a:lnTo>
                    <a:pt x="326" y="393"/>
                  </a:lnTo>
                  <a:lnTo>
                    <a:pt x="319" y="392"/>
                  </a:lnTo>
                  <a:lnTo>
                    <a:pt x="303" y="386"/>
                  </a:lnTo>
                  <a:lnTo>
                    <a:pt x="285" y="379"/>
                  </a:lnTo>
                  <a:lnTo>
                    <a:pt x="267" y="369"/>
                  </a:lnTo>
                  <a:lnTo>
                    <a:pt x="247" y="357"/>
                  </a:lnTo>
                  <a:lnTo>
                    <a:pt x="227" y="343"/>
                  </a:lnTo>
                  <a:lnTo>
                    <a:pt x="207" y="327"/>
                  </a:lnTo>
                  <a:lnTo>
                    <a:pt x="186" y="310"/>
                  </a:lnTo>
                  <a:lnTo>
                    <a:pt x="165" y="292"/>
                  </a:lnTo>
                  <a:lnTo>
                    <a:pt x="145" y="273"/>
                  </a:lnTo>
                  <a:lnTo>
                    <a:pt x="125" y="251"/>
                  </a:lnTo>
                  <a:lnTo>
                    <a:pt x="105" y="230"/>
                  </a:lnTo>
                  <a:lnTo>
                    <a:pt x="87" y="209"/>
                  </a:lnTo>
                  <a:lnTo>
                    <a:pt x="69" y="187"/>
                  </a:lnTo>
                  <a:lnTo>
                    <a:pt x="53" y="166"/>
                  </a:lnTo>
                  <a:lnTo>
                    <a:pt x="40" y="144"/>
                  </a:lnTo>
                  <a:lnTo>
                    <a:pt x="27" y="124"/>
                  </a:lnTo>
                  <a:lnTo>
                    <a:pt x="16" y="103"/>
                  </a:lnTo>
                  <a:lnTo>
                    <a:pt x="8" y="84"/>
                  </a:lnTo>
                  <a:lnTo>
                    <a:pt x="3" y="66"/>
                  </a:lnTo>
                  <a:lnTo>
                    <a:pt x="2" y="58"/>
                  </a:lnTo>
                  <a:lnTo>
                    <a:pt x="1" y="49"/>
                  </a:lnTo>
                  <a:lnTo>
                    <a:pt x="0" y="41"/>
                  </a:lnTo>
                  <a:lnTo>
                    <a:pt x="1" y="34"/>
                  </a:lnTo>
                  <a:lnTo>
                    <a:pt x="2" y="27"/>
                  </a:lnTo>
                  <a:lnTo>
                    <a:pt x="5" y="21"/>
                  </a:lnTo>
                  <a:lnTo>
                    <a:pt x="8" y="15"/>
                  </a:lnTo>
                  <a:lnTo>
                    <a:pt x="11" y="9"/>
                  </a:lnTo>
                  <a:lnTo>
                    <a:pt x="16" y="4"/>
                  </a:lnTo>
                  <a:lnTo>
                    <a:pt x="23" y="0"/>
                  </a:lnTo>
                  <a:close/>
                </a:path>
              </a:pathLst>
            </a:custGeom>
            <a:solidFill>
              <a:srgbClr val="2212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231"/>
            <p:cNvSpPr>
              <a:spLocks/>
            </p:cNvSpPr>
            <p:nvPr/>
          </p:nvSpPr>
          <p:spPr bwMode="auto">
            <a:xfrm>
              <a:off x="5895976" y="2112963"/>
              <a:ext cx="587375" cy="625475"/>
            </a:xfrm>
            <a:custGeom>
              <a:avLst/>
              <a:gdLst>
                <a:gd name="T0" fmla="*/ 23 w 370"/>
                <a:gd name="T1" fmla="*/ 0 h 394"/>
                <a:gd name="T2" fmla="*/ 49 w 370"/>
                <a:gd name="T3" fmla="*/ 4 h 394"/>
                <a:gd name="T4" fmla="*/ 89 w 370"/>
                <a:gd name="T5" fmla="*/ 16 h 394"/>
                <a:gd name="T6" fmla="*/ 142 w 370"/>
                <a:gd name="T7" fmla="*/ 36 h 394"/>
                <a:gd name="T8" fmla="*/ 185 w 370"/>
                <a:gd name="T9" fmla="*/ 59 h 394"/>
                <a:gd name="T10" fmla="*/ 214 w 370"/>
                <a:gd name="T11" fmla="*/ 79 h 394"/>
                <a:gd name="T12" fmla="*/ 244 w 370"/>
                <a:gd name="T13" fmla="*/ 102 h 394"/>
                <a:gd name="T14" fmla="*/ 272 w 370"/>
                <a:gd name="T15" fmla="*/ 128 h 394"/>
                <a:gd name="T16" fmla="*/ 298 w 370"/>
                <a:gd name="T17" fmla="*/ 161 h 394"/>
                <a:gd name="T18" fmla="*/ 322 w 370"/>
                <a:gd name="T19" fmla="*/ 197 h 394"/>
                <a:gd name="T20" fmla="*/ 342 w 370"/>
                <a:gd name="T21" fmla="*/ 238 h 394"/>
                <a:gd name="T22" fmla="*/ 359 w 370"/>
                <a:gd name="T23" fmla="*/ 285 h 394"/>
                <a:gd name="T24" fmla="*/ 365 w 370"/>
                <a:gd name="T25" fmla="*/ 310 h 394"/>
                <a:gd name="T26" fmla="*/ 369 w 370"/>
                <a:gd name="T27" fmla="*/ 334 h 394"/>
                <a:gd name="T28" fmla="*/ 370 w 370"/>
                <a:gd name="T29" fmla="*/ 354 h 394"/>
                <a:gd name="T30" fmla="*/ 367 w 370"/>
                <a:gd name="T31" fmla="*/ 369 h 394"/>
                <a:gd name="T32" fmla="*/ 363 w 370"/>
                <a:gd name="T33" fmla="*/ 380 h 394"/>
                <a:gd name="T34" fmla="*/ 355 w 370"/>
                <a:gd name="T35" fmla="*/ 388 h 394"/>
                <a:gd name="T36" fmla="*/ 345 w 370"/>
                <a:gd name="T37" fmla="*/ 393 h 394"/>
                <a:gd name="T38" fmla="*/ 332 w 370"/>
                <a:gd name="T39" fmla="*/ 394 h 394"/>
                <a:gd name="T40" fmla="*/ 319 w 370"/>
                <a:gd name="T41" fmla="*/ 392 h 394"/>
                <a:gd name="T42" fmla="*/ 285 w 370"/>
                <a:gd name="T43" fmla="*/ 379 h 394"/>
                <a:gd name="T44" fmla="*/ 247 w 370"/>
                <a:gd name="T45" fmla="*/ 357 h 394"/>
                <a:gd name="T46" fmla="*/ 207 w 370"/>
                <a:gd name="T47" fmla="*/ 327 h 394"/>
                <a:gd name="T48" fmla="*/ 165 w 370"/>
                <a:gd name="T49" fmla="*/ 292 h 394"/>
                <a:gd name="T50" fmla="*/ 125 w 370"/>
                <a:gd name="T51" fmla="*/ 251 h 394"/>
                <a:gd name="T52" fmla="*/ 87 w 370"/>
                <a:gd name="T53" fmla="*/ 209 h 394"/>
                <a:gd name="T54" fmla="*/ 53 w 370"/>
                <a:gd name="T55" fmla="*/ 166 h 394"/>
                <a:gd name="T56" fmla="*/ 27 w 370"/>
                <a:gd name="T57" fmla="*/ 124 h 394"/>
                <a:gd name="T58" fmla="*/ 8 w 370"/>
                <a:gd name="T59" fmla="*/ 84 h 394"/>
                <a:gd name="T60" fmla="*/ 2 w 370"/>
                <a:gd name="T61" fmla="*/ 58 h 394"/>
                <a:gd name="T62" fmla="*/ 0 w 370"/>
                <a:gd name="T63" fmla="*/ 41 h 394"/>
                <a:gd name="T64" fmla="*/ 2 w 370"/>
                <a:gd name="T65" fmla="*/ 27 h 394"/>
                <a:gd name="T66" fmla="*/ 8 w 370"/>
                <a:gd name="T67" fmla="*/ 15 h 394"/>
                <a:gd name="T68" fmla="*/ 16 w 370"/>
                <a:gd name="T69" fmla="*/ 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94">
                  <a:moveTo>
                    <a:pt x="23" y="0"/>
                  </a:moveTo>
                  <a:lnTo>
                    <a:pt x="23" y="0"/>
                  </a:lnTo>
                  <a:lnTo>
                    <a:pt x="34" y="2"/>
                  </a:lnTo>
                  <a:lnTo>
                    <a:pt x="49" y="4"/>
                  </a:lnTo>
                  <a:lnTo>
                    <a:pt x="67" y="9"/>
                  </a:lnTo>
                  <a:lnTo>
                    <a:pt x="89" y="16"/>
                  </a:lnTo>
                  <a:lnTo>
                    <a:pt x="114" y="24"/>
                  </a:lnTo>
                  <a:lnTo>
                    <a:pt x="142" y="36"/>
                  </a:lnTo>
                  <a:lnTo>
                    <a:pt x="170" y="50"/>
                  </a:lnTo>
                  <a:lnTo>
                    <a:pt x="185" y="59"/>
                  </a:lnTo>
                  <a:lnTo>
                    <a:pt x="200" y="68"/>
                  </a:lnTo>
                  <a:lnTo>
                    <a:pt x="214" y="79"/>
                  </a:lnTo>
                  <a:lnTo>
                    <a:pt x="229" y="89"/>
                  </a:lnTo>
                  <a:lnTo>
                    <a:pt x="244" y="102"/>
                  </a:lnTo>
                  <a:lnTo>
                    <a:pt x="258" y="115"/>
                  </a:lnTo>
                  <a:lnTo>
                    <a:pt x="272" y="128"/>
                  </a:lnTo>
                  <a:lnTo>
                    <a:pt x="285" y="144"/>
                  </a:lnTo>
                  <a:lnTo>
                    <a:pt x="298" y="161"/>
                  </a:lnTo>
                  <a:lnTo>
                    <a:pt x="310" y="178"/>
                  </a:lnTo>
                  <a:lnTo>
                    <a:pt x="322" y="197"/>
                  </a:lnTo>
                  <a:lnTo>
                    <a:pt x="332" y="217"/>
                  </a:lnTo>
                  <a:lnTo>
                    <a:pt x="342" y="238"/>
                  </a:lnTo>
                  <a:lnTo>
                    <a:pt x="351" y="261"/>
                  </a:lnTo>
                  <a:lnTo>
                    <a:pt x="359" y="285"/>
                  </a:lnTo>
                  <a:lnTo>
                    <a:pt x="365" y="310"/>
                  </a:lnTo>
                  <a:lnTo>
                    <a:pt x="365" y="310"/>
                  </a:lnTo>
                  <a:lnTo>
                    <a:pt x="367" y="323"/>
                  </a:lnTo>
                  <a:lnTo>
                    <a:pt x="369" y="334"/>
                  </a:lnTo>
                  <a:lnTo>
                    <a:pt x="370" y="344"/>
                  </a:lnTo>
                  <a:lnTo>
                    <a:pt x="370" y="354"/>
                  </a:lnTo>
                  <a:lnTo>
                    <a:pt x="369" y="362"/>
                  </a:lnTo>
                  <a:lnTo>
                    <a:pt x="367" y="369"/>
                  </a:lnTo>
                  <a:lnTo>
                    <a:pt x="365" y="375"/>
                  </a:lnTo>
                  <a:lnTo>
                    <a:pt x="363" y="380"/>
                  </a:lnTo>
                  <a:lnTo>
                    <a:pt x="359" y="384"/>
                  </a:lnTo>
                  <a:lnTo>
                    <a:pt x="355" y="388"/>
                  </a:lnTo>
                  <a:lnTo>
                    <a:pt x="350" y="390"/>
                  </a:lnTo>
                  <a:lnTo>
                    <a:pt x="345" y="393"/>
                  </a:lnTo>
                  <a:lnTo>
                    <a:pt x="339" y="394"/>
                  </a:lnTo>
                  <a:lnTo>
                    <a:pt x="332" y="394"/>
                  </a:lnTo>
                  <a:lnTo>
                    <a:pt x="326" y="393"/>
                  </a:lnTo>
                  <a:lnTo>
                    <a:pt x="319" y="392"/>
                  </a:lnTo>
                  <a:lnTo>
                    <a:pt x="303" y="386"/>
                  </a:lnTo>
                  <a:lnTo>
                    <a:pt x="285" y="379"/>
                  </a:lnTo>
                  <a:lnTo>
                    <a:pt x="267" y="369"/>
                  </a:lnTo>
                  <a:lnTo>
                    <a:pt x="247" y="357"/>
                  </a:lnTo>
                  <a:lnTo>
                    <a:pt x="227" y="343"/>
                  </a:lnTo>
                  <a:lnTo>
                    <a:pt x="207" y="327"/>
                  </a:lnTo>
                  <a:lnTo>
                    <a:pt x="186" y="310"/>
                  </a:lnTo>
                  <a:lnTo>
                    <a:pt x="165" y="292"/>
                  </a:lnTo>
                  <a:lnTo>
                    <a:pt x="145" y="273"/>
                  </a:lnTo>
                  <a:lnTo>
                    <a:pt x="125" y="251"/>
                  </a:lnTo>
                  <a:lnTo>
                    <a:pt x="105" y="230"/>
                  </a:lnTo>
                  <a:lnTo>
                    <a:pt x="87" y="209"/>
                  </a:lnTo>
                  <a:lnTo>
                    <a:pt x="69" y="187"/>
                  </a:lnTo>
                  <a:lnTo>
                    <a:pt x="53" y="166"/>
                  </a:lnTo>
                  <a:lnTo>
                    <a:pt x="40" y="144"/>
                  </a:lnTo>
                  <a:lnTo>
                    <a:pt x="27" y="124"/>
                  </a:lnTo>
                  <a:lnTo>
                    <a:pt x="16" y="103"/>
                  </a:lnTo>
                  <a:lnTo>
                    <a:pt x="8" y="84"/>
                  </a:lnTo>
                  <a:lnTo>
                    <a:pt x="3" y="66"/>
                  </a:lnTo>
                  <a:lnTo>
                    <a:pt x="2" y="58"/>
                  </a:lnTo>
                  <a:lnTo>
                    <a:pt x="1" y="49"/>
                  </a:lnTo>
                  <a:lnTo>
                    <a:pt x="0" y="41"/>
                  </a:lnTo>
                  <a:lnTo>
                    <a:pt x="1" y="34"/>
                  </a:lnTo>
                  <a:lnTo>
                    <a:pt x="2" y="27"/>
                  </a:lnTo>
                  <a:lnTo>
                    <a:pt x="5" y="21"/>
                  </a:lnTo>
                  <a:lnTo>
                    <a:pt x="8" y="15"/>
                  </a:lnTo>
                  <a:lnTo>
                    <a:pt x="11" y="9"/>
                  </a:lnTo>
                  <a:lnTo>
                    <a:pt x="16" y="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232"/>
            <p:cNvSpPr>
              <a:spLocks/>
            </p:cNvSpPr>
            <p:nvPr/>
          </p:nvSpPr>
          <p:spPr bwMode="auto">
            <a:xfrm>
              <a:off x="5235576" y="2200275"/>
              <a:ext cx="1852613" cy="1690688"/>
            </a:xfrm>
            <a:custGeom>
              <a:avLst/>
              <a:gdLst>
                <a:gd name="T0" fmla="*/ 464 w 1167"/>
                <a:gd name="T1" fmla="*/ 13 h 1065"/>
                <a:gd name="T2" fmla="*/ 546 w 1167"/>
                <a:gd name="T3" fmla="*/ 61 h 1065"/>
                <a:gd name="T4" fmla="*/ 684 w 1167"/>
                <a:gd name="T5" fmla="*/ 145 h 1065"/>
                <a:gd name="T6" fmla="*/ 793 w 1167"/>
                <a:gd name="T7" fmla="*/ 216 h 1065"/>
                <a:gd name="T8" fmla="*/ 904 w 1167"/>
                <a:gd name="T9" fmla="*/ 295 h 1065"/>
                <a:gd name="T10" fmla="*/ 983 w 1167"/>
                <a:gd name="T11" fmla="*/ 357 h 1065"/>
                <a:gd name="T12" fmla="*/ 1032 w 1167"/>
                <a:gd name="T13" fmla="*/ 398 h 1065"/>
                <a:gd name="T14" fmla="*/ 1075 w 1167"/>
                <a:gd name="T15" fmla="*/ 439 h 1065"/>
                <a:gd name="T16" fmla="*/ 1112 w 1167"/>
                <a:gd name="T17" fmla="*/ 478 h 1065"/>
                <a:gd name="T18" fmla="*/ 1126 w 1167"/>
                <a:gd name="T19" fmla="*/ 498 h 1065"/>
                <a:gd name="T20" fmla="*/ 1140 w 1167"/>
                <a:gd name="T21" fmla="*/ 517 h 1065"/>
                <a:gd name="T22" fmla="*/ 1151 w 1167"/>
                <a:gd name="T23" fmla="*/ 538 h 1065"/>
                <a:gd name="T24" fmla="*/ 1158 w 1167"/>
                <a:gd name="T25" fmla="*/ 559 h 1065"/>
                <a:gd name="T26" fmla="*/ 1163 w 1167"/>
                <a:gd name="T27" fmla="*/ 580 h 1065"/>
                <a:gd name="T28" fmla="*/ 1167 w 1167"/>
                <a:gd name="T29" fmla="*/ 625 h 1065"/>
                <a:gd name="T30" fmla="*/ 1161 w 1167"/>
                <a:gd name="T31" fmla="*/ 671 h 1065"/>
                <a:gd name="T32" fmla="*/ 1148 w 1167"/>
                <a:gd name="T33" fmla="*/ 718 h 1065"/>
                <a:gd name="T34" fmla="*/ 1129 w 1167"/>
                <a:gd name="T35" fmla="*/ 765 h 1065"/>
                <a:gd name="T36" fmla="*/ 1103 w 1167"/>
                <a:gd name="T37" fmla="*/ 810 h 1065"/>
                <a:gd name="T38" fmla="*/ 1074 w 1167"/>
                <a:gd name="T39" fmla="*/ 855 h 1065"/>
                <a:gd name="T40" fmla="*/ 1041 w 1167"/>
                <a:gd name="T41" fmla="*/ 897 h 1065"/>
                <a:gd name="T42" fmla="*/ 1005 w 1167"/>
                <a:gd name="T43" fmla="*/ 936 h 1065"/>
                <a:gd name="T44" fmla="*/ 969 w 1167"/>
                <a:gd name="T45" fmla="*/ 971 h 1065"/>
                <a:gd name="T46" fmla="*/ 931 w 1167"/>
                <a:gd name="T47" fmla="*/ 1002 h 1065"/>
                <a:gd name="T48" fmla="*/ 894 w 1167"/>
                <a:gd name="T49" fmla="*/ 1027 h 1065"/>
                <a:gd name="T50" fmla="*/ 859 w 1167"/>
                <a:gd name="T51" fmla="*/ 1047 h 1065"/>
                <a:gd name="T52" fmla="*/ 826 w 1167"/>
                <a:gd name="T53" fmla="*/ 1060 h 1065"/>
                <a:gd name="T54" fmla="*/ 797 w 1167"/>
                <a:gd name="T55" fmla="*/ 1065 h 1065"/>
                <a:gd name="T56" fmla="*/ 783 w 1167"/>
                <a:gd name="T57" fmla="*/ 1065 h 1065"/>
                <a:gd name="T58" fmla="*/ 754 w 1167"/>
                <a:gd name="T59" fmla="*/ 1062 h 1065"/>
                <a:gd name="T60" fmla="*/ 720 w 1167"/>
                <a:gd name="T61" fmla="*/ 1055 h 1065"/>
                <a:gd name="T62" fmla="*/ 667 w 1167"/>
                <a:gd name="T63" fmla="*/ 1037 h 1065"/>
                <a:gd name="T64" fmla="*/ 595 w 1167"/>
                <a:gd name="T65" fmla="*/ 1005 h 1065"/>
                <a:gd name="T66" fmla="*/ 523 w 1167"/>
                <a:gd name="T67" fmla="*/ 969 h 1065"/>
                <a:gd name="T68" fmla="*/ 458 w 1167"/>
                <a:gd name="T69" fmla="*/ 932 h 1065"/>
                <a:gd name="T70" fmla="*/ 369 w 1167"/>
                <a:gd name="T71" fmla="*/ 877 h 1065"/>
                <a:gd name="T72" fmla="*/ 356 w 1167"/>
                <a:gd name="T73" fmla="*/ 868 h 1065"/>
                <a:gd name="T74" fmla="*/ 298 w 1167"/>
                <a:gd name="T75" fmla="*/ 824 h 1065"/>
                <a:gd name="T76" fmla="*/ 238 w 1167"/>
                <a:gd name="T77" fmla="*/ 775 h 1065"/>
                <a:gd name="T78" fmla="*/ 170 w 1167"/>
                <a:gd name="T79" fmla="*/ 713 h 1065"/>
                <a:gd name="T80" fmla="*/ 104 w 1167"/>
                <a:gd name="T81" fmla="*/ 644 h 1065"/>
                <a:gd name="T82" fmla="*/ 73 w 1167"/>
                <a:gd name="T83" fmla="*/ 607 h 1065"/>
                <a:gd name="T84" fmla="*/ 47 w 1167"/>
                <a:gd name="T85" fmla="*/ 570 h 1065"/>
                <a:gd name="T86" fmla="*/ 26 w 1167"/>
                <a:gd name="T87" fmla="*/ 533 h 1065"/>
                <a:gd name="T88" fmla="*/ 10 w 1167"/>
                <a:gd name="T89" fmla="*/ 497 h 1065"/>
                <a:gd name="T90" fmla="*/ 1 w 1167"/>
                <a:gd name="T91" fmla="*/ 461 h 1065"/>
                <a:gd name="T92" fmla="*/ 1 w 1167"/>
                <a:gd name="T93" fmla="*/ 427 h 1065"/>
                <a:gd name="T94" fmla="*/ 3 w 1167"/>
                <a:gd name="T95" fmla="*/ 410 h 1065"/>
                <a:gd name="T96" fmla="*/ 11 w 1167"/>
                <a:gd name="T97" fmla="*/ 374 h 1065"/>
                <a:gd name="T98" fmla="*/ 25 w 1167"/>
                <a:gd name="T99" fmla="*/ 337 h 1065"/>
                <a:gd name="T100" fmla="*/ 42 w 1167"/>
                <a:gd name="T101" fmla="*/ 297 h 1065"/>
                <a:gd name="T102" fmla="*/ 62 w 1167"/>
                <a:gd name="T103" fmla="*/ 257 h 1065"/>
                <a:gd name="T104" fmla="*/ 86 w 1167"/>
                <a:gd name="T105" fmla="*/ 216 h 1065"/>
                <a:gd name="T106" fmla="*/ 113 w 1167"/>
                <a:gd name="T107" fmla="*/ 178 h 1065"/>
                <a:gd name="T108" fmla="*/ 143 w 1167"/>
                <a:gd name="T109" fmla="*/ 141 h 1065"/>
                <a:gd name="T110" fmla="*/ 176 w 1167"/>
                <a:gd name="T111" fmla="*/ 106 h 1065"/>
                <a:gd name="T112" fmla="*/ 210 w 1167"/>
                <a:gd name="T113" fmla="*/ 75 h 1065"/>
                <a:gd name="T114" fmla="*/ 246 w 1167"/>
                <a:gd name="T115" fmla="*/ 48 h 1065"/>
                <a:gd name="T116" fmla="*/ 284 w 1167"/>
                <a:gd name="T117" fmla="*/ 27 h 1065"/>
                <a:gd name="T118" fmla="*/ 323 w 1167"/>
                <a:gd name="T119" fmla="*/ 11 h 1065"/>
                <a:gd name="T120" fmla="*/ 363 w 1167"/>
                <a:gd name="T121" fmla="*/ 2 h 1065"/>
                <a:gd name="T122" fmla="*/ 403 w 1167"/>
                <a:gd name="T123" fmla="*/ 1 h 1065"/>
                <a:gd name="T124" fmla="*/ 444 w 1167"/>
                <a:gd name="T125" fmla="*/ 7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1065">
                  <a:moveTo>
                    <a:pt x="464" y="13"/>
                  </a:moveTo>
                  <a:lnTo>
                    <a:pt x="464" y="13"/>
                  </a:lnTo>
                  <a:lnTo>
                    <a:pt x="486" y="26"/>
                  </a:lnTo>
                  <a:lnTo>
                    <a:pt x="546" y="61"/>
                  </a:lnTo>
                  <a:lnTo>
                    <a:pt x="634" y="113"/>
                  </a:lnTo>
                  <a:lnTo>
                    <a:pt x="684" y="145"/>
                  </a:lnTo>
                  <a:lnTo>
                    <a:pt x="738" y="180"/>
                  </a:lnTo>
                  <a:lnTo>
                    <a:pt x="793" y="216"/>
                  </a:lnTo>
                  <a:lnTo>
                    <a:pt x="850" y="255"/>
                  </a:lnTo>
                  <a:lnTo>
                    <a:pt x="904" y="295"/>
                  </a:lnTo>
                  <a:lnTo>
                    <a:pt x="958" y="337"/>
                  </a:lnTo>
                  <a:lnTo>
                    <a:pt x="983" y="357"/>
                  </a:lnTo>
                  <a:lnTo>
                    <a:pt x="1009" y="378"/>
                  </a:lnTo>
                  <a:lnTo>
                    <a:pt x="1032" y="398"/>
                  </a:lnTo>
                  <a:lnTo>
                    <a:pt x="1054" y="419"/>
                  </a:lnTo>
                  <a:lnTo>
                    <a:pt x="1075" y="439"/>
                  </a:lnTo>
                  <a:lnTo>
                    <a:pt x="1094" y="459"/>
                  </a:lnTo>
                  <a:lnTo>
                    <a:pt x="1112" y="478"/>
                  </a:lnTo>
                  <a:lnTo>
                    <a:pt x="1126" y="498"/>
                  </a:lnTo>
                  <a:lnTo>
                    <a:pt x="1126" y="498"/>
                  </a:lnTo>
                  <a:lnTo>
                    <a:pt x="1134" y="507"/>
                  </a:lnTo>
                  <a:lnTo>
                    <a:pt x="1140" y="517"/>
                  </a:lnTo>
                  <a:lnTo>
                    <a:pt x="1145" y="527"/>
                  </a:lnTo>
                  <a:lnTo>
                    <a:pt x="1151" y="538"/>
                  </a:lnTo>
                  <a:lnTo>
                    <a:pt x="1154" y="547"/>
                  </a:lnTo>
                  <a:lnTo>
                    <a:pt x="1158" y="559"/>
                  </a:lnTo>
                  <a:lnTo>
                    <a:pt x="1161" y="569"/>
                  </a:lnTo>
                  <a:lnTo>
                    <a:pt x="1163" y="580"/>
                  </a:lnTo>
                  <a:lnTo>
                    <a:pt x="1165" y="602"/>
                  </a:lnTo>
                  <a:lnTo>
                    <a:pt x="1167" y="625"/>
                  </a:lnTo>
                  <a:lnTo>
                    <a:pt x="1164" y="648"/>
                  </a:lnTo>
                  <a:lnTo>
                    <a:pt x="1161" y="671"/>
                  </a:lnTo>
                  <a:lnTo>
                    <a:pt x="1155" y="695"/>
                  </a:lnTo>
                  <a:lnTo>
                    <a:pt x="1148" y="718"/>
                  </a:lnTo>
                  <a:lnTo>
                    <a:pt x="1139" y="741"/>
                  </a:lnTo>
                  <a:lnTo>
                    <a:pt x="1129" y="765"/>
                  </a:lnTo>
                  <a:lnTo>
                    <a:pt x="1117" y="787"/>
                  </a:lnTo>
                  <a:lnTo>
                    <a:pt x="1103" y="810"/>
                  </a:lnTo>
                  <a:lnTo>
                    <a:pt x="1090" y="832"/>
                  </a:lnTo>
                  <a:lnTo>
                    <a:pt x="1074" y="855"/>
                  </a:lnTo>
                  <a:lnTo>
                    <a:pt x="1058" y="877"/>
                  </a:lnTo>
                  <a:lnTo>
                    <a:pt x="1041" y="897"/>
                  </a:lnTo>
                  <a:lnTo>
                    <a:pt x="1023" y="917"/>
                  </a:lnTo>
                  <a:lnTo>
                    <a:pt x="1005" y="936"/>
                  </a:lnTo>
                  <a:lnTo>
                    <a:pt x="987" y="955"/>
                  </a:lnTo>
                  <a:lnTo>
                    <a:pt x="969" y="971"/>
                  </a:lnTo>
                  <a:lnTo>
                    <a:pt x="950" y="987"/>
                  </a:lnTo>
                  <a:lnTo>
                    <a:pt x="931" y="1002"/>
                  </a:lnTo>
                  <a:lnTo>
                    <a:pt x="913" y="1016"/>
                  </a:lnTo>
                  <a:lnTo>
                    <a:pt x="894" y="1027"/>
                  </a:lnTo>
                  <a:lnTo>
                    <a:pt x="876" y="1038"/>
                  </a:lnTo>
                  <a:lnTo>
                    <a:pt x="859" y="1047"/>
                  </a:lnTo>
                  <a:lnTo>
                    <a:pt x="842" y="1055"/>
                  </a:lnTo>
                  <a:lnTo>
                    <a:pt x="826" y="1060"/>
                  </a:lnTo>
                  <a:lnTo>
                    <a:pt x="812" y="1063"/>
                  </a:lnTo>
                  <a:lnTo>
                    <a:pt x="797" y="1065"/>
                  </a:lnTo>
                  <a:lnTo>
                    <a:pt x="797" y="1065"/>
                  </a:lnTo>
                  <a:lnTo>
                    <a:pt x="783" y="1065"/>
                  </a:lnTo>
                  <a:lnTo>
                    <a:pt x="768" y="1064"/>
                  </a:lnTo>
                  <a:lnTo>
                    <a:pt x="754" y="1062"/>
                  </a:lnTo>
                  <a:lnTo>
                    <a:pt x="737" y="1059"/>
                  </a:lnTo>
                  <a:lnTo>
                    <a:pt x="720" y="1055"/>
                  </a:lnTo>
                  <a:lnTo>
                    <a:pt x="703" y="1049"/>
                  </a:lnTo>
                  <a:lnTo>
                    <a:pt x="667" y="1037"/>
                  </a:lnTo>
                  <a:lnTo>
                    <a:pt x="632" y="1022"/>
                  </a:lnTo>
                  <a:lnTo>
                    <a:pt x="595" y="1005"/>
                  </a:lnTo>
                  <a:lnTo>
                    <a:pt x="558" y="987"/>
                  </a:lnTo>
                  <a:lnTo>
                    <a:pt x="523" y="969"/>
                  </a:lnTo>
                  <a:lnTo>
                    <a:pt x="489" y="950"/>
                  </a:lnTo>
                  <a:lnTo>
                    <a:pt x="458" y="932"/>
                  </a:lnTo>
                  <a:lnTo>
                    <a:pt x="405" y="900"/>
                  </a:lnTo>
                  <a:lnTo>
                    <a:pt x="369" y="877"/>
                  </a:lnTo>
                  <a:lnTo>
                    <a:pt x="356" y="868"/>
                  </a:lnTo>
                  <a:lnTo>
                    <a:pt x="356" y="868"/>
                  </a:lnTo>
                  <a:lnTo>
                    <a:pt x="340" y="857"/>
                  </a:lnTo>
                  <a:lnTo>
                    <a:pt x="298" y="824"/>
                  </a:lnTo>
                  <a:lnTo>
                    <a:pt x="269" y="801"/>
                  </a:lnTo>
                  <a:lnTo>
                    <a:pt x="238" y="775"/>
                  </a:lnTo>
                  <a:lnTo>
                    <a:pt x="205" y="746"/>
                  </a:lnTo>
                  <a:lnTo>
                    <a:pt x="170" y="713"/>
                  </a:lnTo>
                  <a:lnTo>
                    <a:pt x="137" y="680"/>
                  </a:lnTo>
                  <a:lnTo>
                    <a:pt x="104" y="644"/>
                  </a:lnTo>
                  <a:lnTo>
                    <a:pt x="88" y="626"/>
                  </a:lnTo>
                  <a:lnTo>
                    <a:pt x="73" y="607"/>
                  </a:lnTo>
                  <a:lnTo>
                    <a:pt x="60" y="589"/>
                  </a:lnTo>
                  <a:lnTo>
                    <a:pt x="47" y="570"/>
                  </a:lnTo>
                  <a:lnTo>
                    <a:pt x="35" y="551"/>
                  </a:lnTo>
                  <a:lnTo>
                    <a:pt x="26" y="533"/>
                  </a:lnTo>
                  <a:lnTo>
                    <a:pt x="16" y="514"/>
                  </a:lnTo>
                  <a:lnTo>
                    <a:pt x="10" y="497"/>
                  </a:lnTo>
                  <a:lnTo>
                    <a:pt x="5" y="479"/>
                  </a:lnTo>
                  <a:lnTo>
                    <a:pt x="1" y="461"/>
                  </a:lnTo>
                  <a:lnTo>
                    <a:pt x="0" y="444"/>
                  </a:lnTo>
                  <a:lnTo>
                    <a:pt x="1" y="427"/>
                  </a:lnTo>
                  <a:lnTo>
                    <a:pt x="1" y="427"/>
                  </a:lnTo>
                  <a:lnTo>
                    <a:pt x="3" y="410"/>
                  </a:lnTo>
                  <a:lnTo>
                    <a:pt x="7" y="392"/>
                  </a:lnTo>
                  <a:lnTo>
                    <a:pt x="11" y="374"/>
                  </a:lnTo>
                  <a:lnTo>
                    <a:pt x="18" y="355"/>
                  </a:lnTo>
                  <a:lnTo>
                    <a:pt x="25" y="337"/>
                  </a:lnTo>
                  <a:lnTo>
                    <a:pt x="32" y="317"/>
                  </a:lnTo>
                  <a:lnTo>
                    <a:pt x="42" y="297"/>
                  </a:lnTo>
                  <a:lnTo>
                    <a:pt x="51" y="277"/>
                  </a:lnTo>
                  <a:lnTo>
                    <a:pt x="62" y="257"/>
                  </a:lnTo>
                  <a:lnTo>
                    <a:pt x="73" y="237"/>
                  </a:lnTo>
                  <a:lnTo>
                    <a:pt x="86" y="216"/>
                  </a:lnTo>
                  <a:lnTo>
                    <a:pt x="100" y="196"/>
                  </a:lnTo>
                  <a:lnTo>
                    <a:pt x="113" y="178"/>
                  </a:lnTo>
                  <a:lnTo>
                    <a:pt x="128" y="159"/>
                  </a:lnTo>
                  <a:lnTo>
                    <a:pt x="143" y="141"/>
                  </a:lnTo>
                  <a:lnTo>
                    <a:pt x="159" y="123"/>
                  </a:lnTo>
                  <a:lnTo>
                    <a:pt x="176" y="106"/>
                  </a:lnTo>
                  <a:lnTo>
                    <a:pt x="192" y="90"/>
                  </a:lnTo>
                  <a:lnTo>
                    <a:pt x="210" y="75"/>
                  </a:lnTo>
                  <a:lnTo>
                    <a:pt x="228" y="61"/>
                  </a:lnTo>
                  <a:lnTo>
                    <a:pt x="246" y="48"/>
                  </a:lnTo>
                  <a:lnTo>
                    <a:pt x="265" y="36"/>
                  </a:lnTo>
                  <a:lnTo>
                    <a:pt x="284" y="27"/>
                  </a:lnTo>
                  <a:lnTo>
                    <a:pt x="304" y="19"/>
                  </a:lnTo>
                  <a:lnTo>
                    <a:pt x="323" y="11"/>
                  </a:lnTo>
                  <a:lnTo>
                    <a:pt x="343" y="6"/>
                  </a:lnTo>
                  <a:lnTo>
                    <a:pt x="363" y="2"/>
                  </a:lnTo>
                  <a:lnTo>
                    <a:pt x="383" y="0"/>
                  </a:lnTo>
                  <a:lnTo>
                    <a:pt x="403" y="1"/>
                  </a:lnTo>
                  <a:lnTo>
                    <a:pt x="424" y="3"/>
                  </a:lnTo>
                  <a:lnTo>
                    <a:pt x="444" y="7"/>
                  </a:lnTo>
                  <a:lnTo>
                    <a:pt x="464" y="13"/>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233"/>
            <p:cNvSpPr>
              <a:spLocks/>
            </p:cNvSpPr>
            <p:nvPr/>
          </p:nvSpPr>
          <p:spPr bwMode="auto">
            <a:xfrm>
              <a:off x="5235576" y="2200275"/>
              <a:ext cx="1852613" cy="1690688"/>
            </a:xfrm>
            <a:custGeom>
              <a:avLst/>
              <a:gdLst>
                <a:gd name="T0" fmla="*/ 464 w 1167"/>
                <a:gd name="T1" fmla="*/ 13 h 1065"/>
                <a:gd name="T2" fmla="*/ 546 w 1167"/>
                <a:gd name="T3" fmla="*/ 61 h 1065"/>
                <a:gd name="T4" fmla="*/ 684 w 1167"/>
                <a:gd name="T5" fmla="*/ 145 h 1065"/>
                <a:gd name="T6" fmla="*/ 793 w 1167"/>
                <a:gd name="T7" fmla="*/ 216 h 1065"/>
                <a:gd name="T8" fmla="*/ 904 w 1167"/>
                <a:gd name="T9" fmla="*/ 295 h 1065"/>
                <a:gd name="T10" fmla="*/ 983 w 1167"/>
                <a:gd name="T11" fmla="*/ 357 h 1065"/>
                <a:gd name="T12" fmla="*/ 1032 w 1167"/>
                <a:gd name="T13" fmla="*/ 398 h 1065"/>
                <a:gd name="T14" fmla="*/ 1075 w 1167"/>
                <a:gd name="T15" fmla="*/ 439 h 1065"/>
                <a:gd name="T16" fmla="*/ 1112 w 1167"/>
                <a:gd name="T17" fmla="*/ 478 h 1065"/>
                <a:gd name="T18" fmla="*/ 1126 w 1167"/>
                <a:gd name="T19" fmla="*/ 498 h 1065"/>
                <a:gd name="T20" fmla="*/ 1140 w 1167"/>
                <a:gd name="T21" fmla="*/ 517 h 1065"/>
                <a:gd name="T22" fmla="*/ 1151 w 1167"/>
                <a:gd name="T23" fmla="*/ 538 h 1065"/>
                <a:gd name="T24" fmla="*/ 1158 w 1167"/>
                <a:gd name="T25" fmla="*/ 559 h 1065"/>
                <a:gd name="T26" fmla="*/ 1163 w 1167"/>
                <a:gd name="T27" fmla="*/ 580 h 1065"/>
                <a:gd name="T28" fmla="*/ 1167 w 1167"/>
                <a:gd name="T29" fmla="*/ 625 h 1065"/>
                <a:gd name="T30" fmla="*/ 1161 w 1167"/>
                <a:gd name="T31" fmla="*/ 671 h 1065"/>
                <a:gd name="T32" fmla="*/ 1148 w 1167"/>
                <a:gd name="T33" fmla="*/ 718 h 1065"/>
                <a:gd name="T34" fmla="*/ 1129 w 1167"/>
                <a:gd name="T35" fmla="*/ 765 h 1065"/>
                <a:gd name="T36" fmla="*/ 1103 w 1167"/>
                <a:gd name="T37" fmla="*/ 810 h 1065"/>
                <a:gd name="T38" fmla="*/ 1074 w 1167"/>
                <a:gd name="T39" fmla="*/ 855 h 1065"/>
                <a:gd name="T40" fmla="*/ 1041 w 1167"/>
                <a:gd name="T41" fmla="*/ 897 h 1065"/>
                <a:gd name="T42" fmla="*/ 1005 w 1167"/>
                <a:gd name="T43" fmla="*/ 936 h 1065"/>
                <a:gd name="T44" fmla="*/ 969 w 1167"/>
                <a:gd name="T45" fmla="*/ 971 h 1065"/>
                <a:gd name="T46" fmla="*/ 931 w 1167"/>
                <a:gd name="T47" fmla="*/ 1002 h 1065"/>
                <a:gd name="T48" fmla="*/ 894 w 1167"/>
                <a:gd name="T49" fmla="*/ 1027 h 1065"/>
                <a:gd name="T50" fmla="*/ 859 w 1167"/>
                <a:gd name="T51" fmla="*/ 1047 h 1065"/>
                <a:gd name="T52" fmla="*/ 826 w 1167"/>
                <a:gd name="T53" fmla="*/ 1060 h 1065"/>
                <a:gd name="T54" fmla="*/ 797 w 1167"/>
                <a:gd name="T55" fmla="*/ 1065 h 1065"/>
                <a:gd name="T56" fmla="*/ 783 w 1167"/>
                <a:gd name="T57" fmla="*/ 1065 h 1065"/>
                <a:gd name="T58" fmla="*/ 754 w 1167"/>
                <a:gd name="T59" fmla="*/ 1062 h 1065"/>
                <a:gd name="T60" fmla="*/ 720 w 1167"/>
                <a:gd name="T61" fmla="*/ 1055 h 1065"/>
                <a:gd name="T62" fmla="*/ 667 w 1167"/>
                <a:gd name="T63" fmla="*/ 1037 h 1065"/>
                <a:gd name="T64" fmla="*/ 595 w 1167"/>
                <a:gd name="T65" fmla="*/ 1005 h 1065"/>
                <a:gd name="T66" fmla="*/ 523 w 1167"/>
                <a:gd name="T67" fmla="*/ 969 h 1065"/>
                <a:gd name="T68" fmla="*/ 458 w 1167"/>
                <a:gd name="T69" fmla="*/ 932 h 1065"/>
                <a:gd name="T70" fmla="*/ 369 w 1167"/>
                <a:gd name="T71" fmla="*/ 877 h 1065"/>
                <a:gd name="T72" fmla="*/ 356 w 1167"/>
                <a:gd name="T73" fmla="*/ 868 h 1065"/>
                <a:gd name="T74" fmla="*/ 298 w 1167"/>
                <a:gd name="T75" fmla="*/ 824 h 1065"/>
                <a:gd name="T76" fmla="*/ 238 w 1167"/>
                <a:gd name="T77" fmla="*/ 775 h 1065"/>
                <a:gd name="T78" fmla="*/ 170 w 1167"/>
                <a:gd name="T79" fmla="*/ 713 h 1065"/>
                <a:gd name="T80" fmla="*/ 104 w 1167"/>
                <a:gd name="T81" fmla="*/ 644 h 1065"/>
                <a:gd name="T82" fmla="*/ 73 w 1167"/>
                <a:gd name="T83" fmla="*/ 607 h 1065"/>
                <a:gd name="T84" fmla="*/ 47 w 1167"/>
                <a:gd name="T85" fmla="*/ 570 h 1065"/>
                <a:gd name="T86" fmla="*/ 26 w 1167"/>
                <a:gd name="T87" fmla="*/ 533 h 1065"/>
                <a:gd name="T88" fmla="*/ 10 w 1167"/>
                <a:gd name="T89" fmla="*/ 497 h 1065"/>
                <a:gd name="T90" fmla="*/ 1 w 1167"/>
                <a:gd name="T91" fmla="*/ 461 h 1065"/>
                <a:gd name="T92" fmla="*/ 1 w 1167"/>
                <a:gd name="T93" fmla="*/ 427 h 1065"/>
                <a:gd name="T94" fmla="*/ 3 w 1167"/>
                <a:gd name="T95" fmla="*/ 410 h 1065"/>
                <a:gd name="T96" fmla="*/ 11 w 1167"/>
                <a:gd name="T97" fmla="*/ 374 h 1065"/>
                <a:gd name="T98" fmla="*/ 25 w 1167"/>
                <a:gd name="T99" fmla="*/ 337 h 1065"/>
                <a:gd name="T100" fmla="*/ 42 w 1167"/>
                <a:gd name="T101" fmla="*/ 297 h 1065"/>
                <a:gd name="T102" fmla="*/ 62 w 1167"/>
                <a:gd name="T103" fmla="*/ 257 h 1065"/>
                <a:gd name="T104" fmla="*/ 86 w 1167"/>
                <a:gd name="T105" fmla="*/ 216 h 1065"/>
                <a:gd name="T106" fmla="*/ 113 w 1167"/>
                <a:gd name="T107" fmla="*/ 178 h 1065"/>
                <a:gd name="T108" fmla="*/ 143 w 1167"/>
                <a:gd name="T109" fmla="*/ 141 h 1065"/>
                <a:gd name="T110" fmla="*/ 176 w 1167"/>
                <a:gd name="T111" fmla="*/ 106 h 1065"/>
                <a:gd name="T112" fmla="*/ 210 w 1167"/>
                <a:gd name="T113" fmla="*/ 75 h 1065"/>
                <a:gd name="T114" fmla="*/ 246 w 1167"/>
                <a:gd name="T115" fmla="*/ 48 h 1065"/>
                <a:gd name="T116" fmla="*/ 284 w 1167"/>
                <a:gd name="T117" fmla="*/ 27 h 1065"/>
                <a:gd name="T118" fmla="*/ 323 w 1167"/>
                <a:gd name="T119" fmla="*/ 11 h 1065"/>
                <a:gd name="T120" fmla="*/ 363 w 1167"/>
                <a:gd name="T121" fmla="*/ 2 h 1065"/>
                <a:gd name="T122" fmla="*/ 403 w 1167"/>
                <a:gd name="T123" fmla="*/ 1 h 1065"/>
                <a:gd name="T124" fmla="*/ 444 w 1167"/>
                <a:gd name="T125" fmla="*/ 7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1065">
                  <a:moveTo>
                    <a:pt x="464" y="13"/>
                  </a:moveTo>
                  <a:lnTo>
                    <a:pt x="464" y="13"/>
                  </a:lnTo>
                  <a:lnTo>
                    <a:pt x="486" y="26"/>
                  </a:lnTo>
                  <a:lnTo>
                    <a:pt x="546" y="61"/>
                  </a:lnTo>
                  <a:lnTo>
                    <a:pt x="634" y="113"/>
                  </a:lnTo>
                  <a:lnTo>
                    <a:pt x="684" y="145"/>
                  </a:lnTo>
                  <a:lnTo>
                    <a:pt x="738" y="180"/>
                  </a:lnTo>
                  <a:lnTo>
                    <a:pt x="793" y="216"/>
                  </a:lnTo>
                  <a:lnTo>
                    <a:pt x="850" y="255"/>
                  </a:lnTo>
                  <a:lnTo>
                    <a:pt x="904" y="295"/>
                  </a:lnTo>
                  <a:lnTo>
                    <a:pt x="958" y="337"/>
                  </a:lnTo>
                  <a:lnTo>
                    <a:pt x="983" y="357"/>
                  </a:lnTo>
                  <a:lnTo>
                    <a:pt x="1009" y="378"/>
                  </a:lnTo>
                  <a:lnTo>
                    <a:pt x="1032" y="398"/>
                  </a:lnTo>
                  <a:lnTo>
                    <a:pt x="1054" y="419"/>
                  </a:lnTo>
                  <a:lnTo>
                    <a:pt x="1075" y="439"/>
                  </a:lnTo>
                  <a:lnTo>
                    <a:pt x="1094" y="459"/>
                  </a:lnTo>
                  <a:lnTo>
                    <a:pt x="1112" y="478"/>
                  </a:lnTo>
                  <a:lnTo>
                    <a:pt x="1126" y="498"/>
                  </a:lnTo>
                  <a:lnTo>
                    <a:pt x="1126" y="498"/>
                  </a:lnTo>
                  <a:lnTo>
                    <a:pt x="1134" y="507"/>
                  </a:lnTo>
                  <a:lnTo>
                    <a:pt x="1140" y="517"/>
                  </a:lnTo>
                  <a:lnTo>
                    <a:pt x="1145" y="527"/>
                  </a:lnTo>
                  <a:lnTo>
                    <a:pt x="1151" y="538"/>
                  </a:lnTo>
                  <a:lnTo>
                    <a:pt x="1154" y="547"/>
                  </a:lnTo>
                  <a:lnTo>
                    <a:pt x="1158" y="559"/>
                  </a:lnTo>
                  <a:lnTo>
                    <a:pt x="1161" y="569"/>
                  </a:lnTo>
                  <a:lnTo>
                    <a:pt x="1163" y="580"/>
                  </a:lnTo>
                  <a:lnTo>
                    <a:pt x="1165" y="602"/>
                  </a:lnTo>
                  <a:lnTo>
                    <a:pt x="1167" y="625"/>
                  </a:lnTo>
                  <a:lnTo>
                    <a:pt x="1164" y="648"/>
                  </a:lnTo>
                  <a:lnTo>
                    <a:pt x="1161" y="671"/>
                  </a:lnTo>
                  <a:lnTo>
                    <a:pt x="1155" y="695"/>
                  </a:lnTo>
                  <a:lnTo>
                    <a:pt x="1148" y="718"/>
                  </a:lnTo>
                  <a:lnTo>
                    <a:pt x="1139" y="741"/>
                  </a:lnTo>
                  <a:lnTo>
                    <a:pt x="1129" y="765"/>
                  </a:lnTo>
                  <a:lnTo>
                    <a:pt x="1117" y="787"/>
                  </a:lnTo>
                  <a:lnTo>
                    <a:pt x="1103" y="810"/>
                  </a:lnTo>
                  <a:lnTo>
                    <a:pt x="1090" y="832"/>
                  </a:lnTo>
                  <a:lnTo>
                    <a:pt x="1074" y="855"/>
                  </a:lnTo>
                  <a:lnTo>
                    <a:pt x="1058" y="877"/>
                  </a:lnTo>
                  <a:lnTo>
                    <a:pt x="1041" y="897"/>
                  </a:lnTo>
                  <a:lnTo>
                    <a:pt x="1023" y="917"/>
                  </a:lnTo>
                  <a:lnTo>
                    <a:pt x="1005" y="936"/>
                  </a:lnTo>
                  <a:lnTo>
                    <a:pt x="987" y="955"/>
                  </a:lnTo>
                  <a:lnTo>
                    <a:pt x="969" y="971"/>
                  </a:lnTo>
                  <a:lnTo>
                    <a:pt x="950" y="987"/>
                  </a:lnTo>
                  <a:lnTo>
                    <a:pt x="931" y="1002"/>
                  </a:lnTo>
                  <a:lnTo>
                    <a:pt x="913" y="1016"/>
                  </a:lnTo>
                  <a:lnTo>
                    <a:pt x="894" y="1027"/>
                  </a:lnTo>
                  <a:lnTo>
                    <a:pt x="876" y="1038"/>
                  </a:lnTo>
                  <a:lnTo>
                    <a:pt x="859" y="1047"/>
                  </a:lnTo>
                  <a:lnTo>
                    <a:pt x="842" y="1055"/>
                  </a:lnTo>
                  <a:lnTo>
                    <a:pt x="826" y="1060"/>
                  </a:lnTo>
                  <a:lnTo>
                    <a:pt x="812" y="1063"/>
                  </a:lnTo>
                  <a:lnTo>
                    <a:pt x="797" y="1065"/>
                  </a:lnTo>
                  <a:lnTo>
                    <a:pt x="797" y="1065"/>
                  </a:lnTo>
                  <a:lnTo>
                    <a:pt x="783" y="1065"/>
                  </a:lnTo>
                  <a:lnTo>
                    <a:pt x="768" y="1064"/>
                  </a:lnTo>
                  <a:lnTo>
                    <a:pt x="754" y="1062"/>
                  </a:lnTo>
                  <a:lnTo>
                    <a:pt x="737" y="1059"/>
                  </a:lnTo>
                  <a:lnTo>
                    <a:pt x="720" y="1055"/>
                  </a:lnTo>
                  <a:lnTo>
                    <a:pt x="703" y="1049"/>
                  </a:lnTo>
                  <a:lnTo>
                    <a:pt x="667" y="1037"/>
                  </a:lnTo>
                  <a:lnTo>
                    <a:pt x="632" y="1022"/>
                  </a:lnTo>
                  <a:lnTo>
                    <a:pt x="595" y="1005"/>
                  </a:lnTo>
                  <a:lnTo>
                    <a:pt x="558" y="987"/>
                  </a:lnTo>
                  <a:lnTo>
                    <a:pt x="523" y="969"/>
                  </a:lnTo>
                  <a:lnTo>
                    <a:pt x="489" y="950"/>
                  </a:lnTo>
                  <a:lnTo>
                    <a:pt x="458" y="932"/>
                  </a:lnTo>
                  <a:lnTo>
                    <a:pt x="405" y="900"/>
                  </a:lnTo>
                  <a:lnTo>
                    <a:pt x="369" y="877"/>
                  </a:lnTo>
                  <a:lnTo>
                    <a:pt x="356" y="868"/>
                  </a:lnTo>
                  <a:lnTo>
                    <a:pt x="356" y="868"/>
                  </a:lnTo>
                  <a:lnTo>
                    <a:pt x="340" y="857"/>
                  </a:lnTo>
                  <a:lnTo>
                    <a:pt x="298" y="824"/>
                  </a:lnTo>
                  <a:lnTo>
                    <a:pt x="269" y="801"/>
                  </a:lnTo>
                  <a:lnTo>
                    <a:pt x="238" y="775"/>
                  </a:lnTo>
                  <a:lnTo>
                    <a:pt x="205" y="746"/>
                  </a:lnTo>
                  <a:lnTo>
                    <a:pt x="170" y="713"/>
                  </a:lnTo>
                  <a:lnTo>
                    <a:pt x="137" y="680"/>
                  </a:lnTo>
                  <a:lnTo>
                    <a:pt x="104" y="644"/>
                  </a:lnTo>
                  <a:lnTo>
                    <a:pt x="88" y="626"/>
                  </a:lnTo>
                  <a:lnTo>
                    <a:pt x="73" y="607"/>
                  </a:lnTo>
                  <a:lnTo>
                    <a:pt x="60" y="589"/>
                  </a:lnTo>
                  <a:lnTo>
                    <a:pt x="47" y="570"/>
                  </a:lnTo>
                  <a:lnTo>
                    <a:pt x="35" y="551"/>
                  </a:lnTo>
                  <a:lnTo>
                    <a:pt x="26" y="533"/>
                  </a:lnTo>
                  <a:lnTo>
                    <a:pt x="16" y="514"/>
                  </a:lnTo>
                  <a:lnTo>
                    <a:pt x="10" y="497"/>
                  </a:lnTo>
                  <a:lnTo>
                    <a:pt x="5" y="479"/>
                  </a:lnTo>
                  <a:lnTo>
                    <a:pt x="1" y="461"/>
                  </a:lnTo>
                  <a:lnTo>
                    <a:pt x="0" y="444"/>
                  </a:lnTo>
                  <a:lnTo>
                    <a:pt x="1" y="427"/>
                  </a:lnTo>
                  <a:lnTo>
                    <a:pt x="1" y="427"/>
                  </a:lnTo>
                  <a:lnTo>
                    <a:pt x="3" y="410"/>
                  </a:lnTo>
                  <a:lnTo>
                    <a:pt x="7" y="392"/>
                  </a:lnTo>
                  <a:lnTo>
                    <a:pt x="11" y="374"/>
                  </a:lnTo>
                  <a:lnTo>
                    <a:pt x="18" y="355"/>
                  </a:lnTo>
                  <a:lnTo>
                    <a:pt x="25" y="337"/>
                  </a:lnTo>
                  <a:lnTo>
                    <a:pt x="32" y="317"/>
                  </a:lnTo>
                  <a:lnTo>
                    <a:pt x="42" y="297"/>
                  </a:lnTo>
                  <a:lnTo>
                    <a:pt x="51" y="277"/>
                  </a:lnTo>
                  <a:lnTo>
                    <a:pt x="62" y="257"/>
                  </a:lnTo>
                  <a:lnTo>
                    <a:pt x="73" y="237"/>
                  </a:lnTo>
                  <a:lnTo>
                    <a:pt x="86" y="216"/>
                  </a:lnTo>
                  <a:lnTo>
                    <a:pt x="100" y="196"/>
                  </a:lnTo>
                  <a:lnTo>
                    <a:pt x="113" y="178"/>
                  </a:lnTo>
                  <a:lnTo>
                    <a:pt x="128" y="159"/>
                  </a:lnTo>
                  <a:lnTo>
                    <a:pt x="143" y="141"/>
                  </a:lnTo>
                  <a:lnTo>
                    <a:pt x="159" y="123"/>
                  </a:lnTo>
                  <a:lnTo>
                    <a:pt x="176" y="106"/>
                  </a:lnTo>
                  <a:lnTo>
                    <a:pt x="192" y="90"/>
                  </a:lnTo>
                  <a:lnTo>
                    <a:pt x="210" y="75"/>
                  </a:lnTo>
                  <a:lnTo>
                    <a:pt x="228" y="61"/>
                  </a:lnTo>
                  <a:lnTo>
                    <a:pt x="246" y="48"/>
                  </a:lnTo>
                  <a:lnTo>
                    <a:pt x="265" y="36"/>
                  </a:lnTo>
                  <a:lnTo>
                    <a:pt x="284" y="27"/>
                  </a:lnTo>
                  <a:lnTo>
                    <a:pt x="304" y="19"/>
                  </a:lnTo>
                  <a:lnTo>
                    <a:pt x="323" y="11"/>
                  </a:lnTo>
                  <a:lnTo>
                    <a:pt x="343" y="6"/>
                  </a:lnTo>
                  <a:lnTo>
                    <a:pt x="363" y="2"/>
                  </a:lnTo>
                  <a:lnTo>
                    <a:pt x="383" y="0"/>
                  </a:lnTo>
                  <a:lnTo>
                    <a:pt x="403" y="1"/>
                  </a:lnTo>
                  <a:lnTo>
                    <a:pt x="424" y="3"/>
                  </a:lnTo>
                  <a:lnTo>
                    <a:pt x="444" y="7"/>
                  </a:lnTo>
                  <a:lnTo>
                    <a:pt x="464"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234"/>
            <p:cNvSpPr>
              <a:spLocks/>
            </p:cNvSpPr>
            <p:nvPr/>
          </p:nvSpPr>
          <p:spPr bwMode="auto">
            <a:xfrm>
              <a:off x="4656138" y="1712913"/>
              <a:ext cx="1470025" cy="2187575"/>
            </a:xfrm>
            <a:custGeom>
              <a:avLst/>
              <a:gdLst>
                <a:gd name="T0" fmla="*/ 802 w 926"/>
                <a:gd name="T1" fmla="*/ 1124 h 1378"/>
                <a:gd name="T2" fmla="*/ 636 w 926"/>
                <a:gd name="T3" fmla="*/ 952 h 1378"/>
                <a:gd name="T4" fmla="*/ 530 w 926"/>
                <a:gd name="T5" fmla="*/ 872 h 1378"/>
                <a:gd name="T6" fmla="*/ 466 w 926"/>
                <a:gd name="T7" fmla="*/ 853 h 1378"/>
                <a:gd name="T8" fmla="*/ 549 w 926"/>
                <a:gd name="T9" fmla="*/ 816 h 1378"/>
                <a:gd name="T10" fmla="*/ 591 w 926"/>
                <a:gd name="T11" fmla="*/ 784 h 1378"/>
                <a:gd name="T12" fmla="*/ 591 w 926"/>
                <a:gd name="T13" fmla="*/ 758 h 1378"/>
                <a:gd name="T14" fmla="*/ 546 w 926"/>
                <a:gd name="T15" fmla="*/ 736 h 1378"/>
                <a:gd name="T16" fmla="*/ 582 w 926"/>
                <a:gd name="T17" fmla="*/ 698 h 1378"/>
                <a:gd name="T18" fmla="*/ 704 w 926"/>
                <a:gd name="T19" fmla="*/ 620 h 1378"/>
                <a:gd name="T20" fmla="*/ 728 w 926"/>
                <a:gd name="T21" fmla="*/ 590 h 1378"/>
                <a:gd name="T22" fmla="*/ 725 w 926"/>
                <a:gd name="T23" fmla="*/ 570 h 1378"/>
                <a:gd name="T24" fmla="*/ 684 w 926"/>
                <a:gd name="T25" fmla="*/ 558 h 1378"/>
                <a:gd name="T26" fmla="*/ 677 w 926"/>
                <a:gd name="T27" fmla="*/ 533 h 1378"/>
                <a:gd name="T28" fmla="*/ 864 w 926"/>
                <a:gd name="T29" fmla="*/ 410 h 1378"/>
                <a:gd name="T30" fmla="*/ 922 w 926"/>
                <a:gd name="T31" fmla="*/ 350 h 1378"/>
                <a:gd name="T32" fmla="*/ 922 w 926"/>
                <a:gd name="T33" fmla="*/ 321 h 1378"/>
                <a:gd name="T34" fmla="*/ 888 w 926"/>
                <a:gd name="T35" fmla="*/ 302 h 1378"/>
                <a:gd name="T36" fmla="*/ 829 w 926"/>
                <a:gd name="T37" fmla="*/ 320 h 1378"/>
                <a:gd name="T38" fmla="*/ 846 w 926"/>
                <a:gd name="T39" fmla="*/ 231 h 1378"/>
                <a:gd name="T40" fmla="*/ 843 w 926"/>
                <a:gd name="T41" fmla="*/ 149 h 1378"/>
                <a:gd name="T42" fmla="*/ 810 w 926"/>
                <a:gd name="T43" fmla="*/ 70 h 1378"/>
                <a:gd name="T44" fmla="*/ 734 w 926"/>
                <a:gd name="T45" fmla="*/ 14 h 1378"/>
                <a:gd name="T46" fmla="*/ 597 w 926"/>
                <a:gd name="T47" fmla="*/ 2 h 1378"/>
                <a:gd name="T48" fmla="*/ 516 w 926"/>
                <a:gd name="T49" fmla="*/ 31 h 1378"/>
                <a:gd name="T50" fmla="*/ 513 w 926"/>
                <a:gd name="T51" fmla="*/ 85 h 1378"/>
                <a:gd name="T52" fmla="*/ 555 w 926"/>
                <a:gd name="T53" fmla="*/ 158 h 1378"/>
                <a:gd name="T54" fmla="*/ 594 w 926"/>
                <a:gd name="T55" fmla="*/ 187 h 1378"/>
                <a:gd name="T56" fmla="*/ 466 w 926"/>
                <a:gd name="T57" fmla="*/ 188 h 1378"/>
                <a:gd name="T58" fmla="*/ 339 w 926"/>
                <a:gd name="T59" fmla="*/ 211 h 1378"/>
                <a:gd name="T60" fmla="*/ 292 w 926"/>
                <a:gd name="T61" fmla="*/ 237 h 1378"/>
                <a:gd name="T62" fmla="*/ 271 w 926"/>
                <a:gd name="T63" fmla="*/ 264 h 1378"/>
                <a:gd name="T64" fmla="*/ 269 w 926"/>
                <a:gd name="T65" fmla="*/ 298 h 1378"/>
                <a:gd name="T66" fmla="*/ 300 w 926"/>
                <a:gd name="T67" fmla="*/ 347 h 1378"/>
                <a:gd name="T68" fmla="*/ 367 w 926"/>
                <a:gd name="T69" fmla="*/ 395 h 1378"/>
                <a:gd name="T70" fmla="*/ 295 w 926"/>
                <a:gd name="T71" fmla="*/ 463 h 1378"/>
                <a:gd name="T72" fmla="*/ 207 w 926"/>
                <a:gd name="T73" fmla="*/ 578 h 1378"/>
                <a:gd name="T74" fmla="*/ 153 w 926"/>
                <a:gd name="T75" fmla="*/ 682 h 1378"/>
                <a:gd name="T76" fmla="*/ 128 w 926"/>
                <a:gd name="T77" fmla="*/ 799 h 1378"/>
                <a:gd name="T78" fmla="*/ 148 w 926"/>
                <a:gd name="T79" fmla="*/ 921 h 1378"/>
                <a:gd name="T80" fmla="*/ 50 w 926"/>
                <a:gd name="T81" fmla="*/ 854 h 1378"/>
                <a:gd name="T82" fmla="*/ 20 w 926"/>
                <a:gd name="T83" fmla="*/ 843 h 1378"/>
                <a:gd name="T84" fmla="*/ 2 w 926"/>
                <a:gd name="T85" fmla="*/ 869 h 1378"/>
                <a:gd name="T86" fmla="*/ 9 w 926"/>
                <a:gd name="T87" fmla="*/ 928 h 1378"/>
                <a:gd name="T88" fmla="*/ 67 w 926"/>
                <a:gd name="T89" fmla="*/ 999 h 1378"/>
                <a:gd name="T90" fmla="*/ 57 w 926"/>
                <a:gd name="T91" fmla="*/ 1029 h 1378"/>
                <a:gd name="T92" fmla="*/ 12 w 926"/>
                <a:gd name="T93" fmla="*/ 1071 h 1378"/>
                <a:gd name="T94" fmla="*/ 4 w 926"/>
                <a:gd name="T95" fmla="*/ 1107 h 1378"/>
                <a:gd name="T96" fmla="*/ 20 w 926"/>
                <a:gd name="T97" fmla="*/ 1142 h 1378"/>
                <a:gd name="T98" fmla="*/ 68 w 926"/>
                <a:gd name="T99" fmla="*/ 1179 h 1378"/>
                <a:gd name="T100" fmla="*/ 128 w 926"/>
                <a:gd name="T101" fmla="*/ 1187 h 1378"/>
                <a:gd name="T102" fmla="*/ 174 w 926"/>
                <a:gd name="T103" fmla="*/ 1167 h 1378"/>
                <a:gd name="T104" fmla="*/ 246 w 926"/>
                <a:gd name="T105" fmla="*/ 1237 h 1378"/>
                <a:gd name="T106" fmla="*/ 348 w 926"/>
                <a:gd name="T107" fmla="*/ 1309 h 1378"/>
                <a:gd name="T108" fmla="*/ 460 w 926"/>
                <a:gd name="T109" fmla="*/ 1358 h 1378"/>
                <a:gd name="T110" fmla="*/ 591 w 926"/>
                <a:gd name="T111" fmla="*/ 1378 h 1378"/>
                <a:gd name="T112" fmla="*/ 736 w 926"/>
                <a:gd name="T113" fmla="*/ 1352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6" h="1378">
                  <a:moveTo>
                    <a:pt x="826" y="1231"/>
                  </a:moveTo>
                  <a:lnTo>
                    <a:pt x="844" y="1175"/>
                  </a:lnTo>
                  <a:lnTo>
                    <a:pt x="844" y="1175"/>
                  </a:lnTo>
                  <a:lnTo>
                    <a:pt x="832" y="1160"/>
                  </a:lnTo>
                  <a:lnTo>
                    <a:pt x="802" y="1124"/>
                  </a:lnTo>
                  <a:lnTo>
                    <a:pt x="755" y="1071"/>
                  </a:lnTo>
                  <a:lnTo>
                    <a:pt x="728" y="1042"/>
                  </a:lnTo>
                  <a:lnTo>
                    <a:pt x="698" y="1011"/>
                  </a:lnTo>
                  <a:lnTo>
                    <a:pt x="668" y="980"/>
                  </a:lnTo>
                  <a:lnTo>
                    <a:pt x="636" y="952"/>
                  </a:lnTo>
                  <a:lnTo>
                    <a:pt x="605" y="925"/>
                  </a:lnTo>
                  <a:lnTo>
                    <a:pt x="574" y="900"/>
                  </a:lnTo>
                  <a:lnTo>
                    <a:pt x="559" y="890"/>
                  </a:lnTo>
                  <a:lnTo>
                    <a:pt x="544" y="880"/>
                  </a:lnTo>
                  <a:lnTo>
                    <a:pt x="530" y="872"/>
                  </a:lnTo>
                  <a:lnTo>
                    <a:pt x="515" y="865"/>
                  </a:lnTo>
                  <a:lnTo>
                    <a:pt x="503" y="859"/>
                  </a:lnTo>
                  <a:lnTo>
                    <a:pt x="489" y="855"/>
                  </a:lnTo>
                  <a:lnTo>
                    <a:pt x="477" y="853"/>
                  </a:lnTo>
                  <a:lnTo>
                    <a:pt x="466" y="853"/>
                  </a:lnTo>
                  <a:lnTo>
                    <a:pt x="466" y="853"/>
                  </a:lnTo>
                  <a:lnTo>
                    <a:pt x="485" y="846"/>
                  </a:lnTo>
                  <a:lnTo>
                    <a:pt x="504" y="838"/>
                  </a:lnTo>
                  <a:lnTo>
                    <a:pt x="526" y="828"/>
                  </a:lnTo>
                  <a:lnTo>
                    <a:pt x="549" y="816"/>
                  </a:lnTo>
                  <a:lnTo>
                    <a:pt x="559" y="810"/>
                  </a:lnTo>
                  <a:lnTo>
                    <a:pt x="570" y="804"/>
                  </a:lnTo>
                  <a:lnTo>
                    <a:pt x="578" y="797"/>
                  </a:lnTo>
                  <a:lnTo>
                    <a:pt x="586" y="790"/>
                  </a:lnTo>
                  <a:lnTo>
                    <a:pt x="591" y="784"/>
                  </a:lnTo>
                  <a:lnTo>
                    <a:pt x="594" y="776"/>
                  </a:lnTo>
                  <a:lnTo>
                    <a:pt x="594" y="776"/>
                  </a:lnTo>
                  <a:lnTo>
                    <a:pt x="595" y="770"/>
                  </a:lnTo>
                  <a:lnTo>
                    <a:pt x="594" y="764"/>
                  </a:lnTo>
                  <a:lnTo>
                    <a:pt x="591" y="758"/>
                  </a:lnTo>
                  <a:lnTo>
                    <a:pt x="587" y="754"/>
                  </a:lnTo>
                  <a:lnTo>
                    <a:pt x="582" y="750"/>
                  </a:lnTo>
                  <a:lnTo>
                    <a:pt x="575" y="746"/>
                  </a:lnTo>
                  <a:lnTo>
                    <a:pt x="561" y="740"/>
                  </a:lnTo>
                  <a:lnTo>
                    <a:pt x="546" y="736"/>
                  </a:lnTo>
                  <a:lnTo>
                    <a:pt x="532" y="733"/>
                  </a:lnTo>
                  <a:lnTo>
                    <a:pt x="518" y="731"/>
                  </a:lnTo>
                  <a:lnTo>
                    <a:pt x="518" y="731"/>
                  </a:lnTo>
                  <a:lnTo>
                    <a:pt x="549" y="715"/>
                  </a:lnTo>
                  <a:lnTo>
                    <a:pt x="582" y="698"/>
                  </a:lnTo>
                  <a:lnTo>
                    <a:pt x="618" y="678"/>
                  </a:lnTo>
                  <a:lnTo>
                    <a:pt x="655" y="655"/>
                  </a:lnTo>
                  <a:lnTo>
                    <a:pt x="673" y="644"/>
                  </a:lnTo>
                  <a:lnTo>
                    <a:pt x="689" y="632"/>
                  </a:lnTo>
                  <a:lnTo>
                    <a:pt x="704" y="620"/>
                  </a:lnTo>
                  <a:lnTo>
                    <a:pt x="715" y="609"/>
                  </a:lnTo>
                  <a:lnTo>
                    <a:pt x="724" y="599"/>
                  </a:lnTo>
                  <a:lnTo>
                    <a:pt x="727" y="594"/>
                  </a:lnTo>
                  <a:lnTo>
                    <a:pt x="728" y="590"/>
                  </a:lnTo>
                  <a:lnTo>
                    <a:pt x="728" y="590"/>
                  </a:lnTo>
                  <a:lnTo>
                    <a:pt x="729" y="586"/>
                  </a:lnTo>
                  <a:lnTo>
                    <a:pt x="730" y="581"/>
                  </a:lnTo>
                  <a:lnTo>
                    <a:pt x="729" y="578"/>
                  </a:lnTo>
                  <a:lnTo>
                    <a:pt x="728" y="575"/>
                  </a:lnTo>
                  <a:lnTo>
                    <a:pt x="725" y="570"/>
                  </a:lnTo>
                  <a:lnTo>
                    <a:pt x="718" y="566"/>
                  </a:lnTo>
                  <a:lnTo>
                    <a:pt x="712" y="562"/>
                  </a:lnTo>
                  <a:lnTo>
                    <a:pt x="704" y="560"/>
                  </a:lnTo>
                  <a:lnTo>
                    <a:pt x="694" y="559"/>
                  </a:lnTo>
                  <a:lnTo>
                    <a:pt x="684" y="558"/>
                  </a:lnTo>
                  <a:lnTo>
                    <a:pt x="665" y="558"/>
                  </a:lnTo>
                  <a:lnTo>
                    <a:pt x="647" y="559"/>
                  </a:lnTo>
                  <a:lnTo>
                    <a:pt x="629" y="561"/>
                  </a:lnTo>
                  <a:lnTo>
                    <a:pt x="629" y="561"/>
                  </a:lnTo>
                  <a:lnTo>
                    <a:pt x="677" y="533"/>
                  </a:lnTo>
                  <a:lnTo>
                    <a:pt x="727" y="503"/>
                  </a:lnTo>
                  <a:lnTo>
                    <a:pt x="783" y="467"/>
                  </a:lnTo>
                  <a:lnTo>
                    <a:pt x="811" y="448"/>
                  </a:lnTo>
                  <a:lnTo>
                    <a:pt x="839" y="429"/>
                  </a:lnTo>
                  <a:lnTo>
                    <a:pt x="864" y="410"/>
                  </a:lnTo>
                  <a:lnTo>
                    <a:pt x="886" y="391"/>
                  </a:lnTo>
                  <a:lnTo>
                    <a:pt x="904" y="373"/>
                  </a:lnTo>
                  <a:lnTo>
                    <a:pt x="911" y="365"/>
                  </a:lnTo>
                  <a:lnTo>
                    <a:pt x="916" y="357"/>
                  </a:lnTo>
                  <a:lnTo>
                    <a:pt x="922" y="350"/>
                  </a:lnTo>
                  <a:lnTo>
                    <a:pt x="925" y="342"/>
                  </a:lnTo>
                  <a:lnTo>
                    <a:pt x="926" y="336"/>
                  </a:lnTo>
                  <a:lnTo>
                    <a:pt x="925" y="331"/>
                  </a:lnTo>
                  <a:lnTo>
                    <a:pt x="925" y="331"/>
                  </a:lnTo>
                  <a:lnTo>
                    <a:pt x="922" y="321"/>
                  </a:lnTo>
                  <a:lnTo>
                    <a:pt x="916" y="314"/>
                  </a:lnTo>
                  <a:lnTo>
                    <a:pt x="911" y="309"/>
                  </a:lnTo>
                  <a:lnTo>
                    <a:pt x="904" y="306"/>
                  </a:lnTo>
                  <a:lnTo>
                    <a:pt x="896" y="303"/>
                  </a:lnTo>
                  <a:lnTo>
                    <a:pt x="888" y="302"/>
                  </a:lnTo>
                  <a:lnTo>
                    <a:pt x="880" y="302"/>
                  </a:lnTo>
                  <a:lnTo>
                    <a:pt x="871" y="304"/>
                  </a:lnTo>
                  <a:lnTo>
                    <a:pt x="855" y="309"/>
                  </a:lnTo>
                  <a:lnTo>
                    <a:pt x="842" y="314"/>
                  </a:lnTo>
                  <a:lnTo>
                    <a:pt x="829" y="320"/>
                  </a:lnTo>
                  <a:lnTo>
                    <a:pt x="829" y="320"/>
                  </a:lnTo>
                  <a:lnTo>
                    <a:pt x="834" y="303"/>
                  </a:lnTo>
                  <a:lnTo>
                    <a:pt x="839" y="284"/>
                  </a:lnTo>
                  <a:lnTo>
                    <a:pt x="843" y="259"/>
                  </a:lnTo>
                  <a:lnTo>
                    <a:pt x="846" y="231"/>
                  </a:lnTo>
                  <a:lnTo>
                    <a:pt x="847" y="215"/>
                  </a:lnTo>
                  <a:lnTo>
                    <a:pt x="847" y="198"/>
                  </a:lnTo>
                  <a:lnTo>
                    <a:pt x="846" y="182"/>
                  </a:lnTo>
                  <a:lnTo>
                    <a:pt x="845" y="166"/>
                  </a:lnTo>
                  <a:lnTo>
                    <a:pt x="843" y="149"/>
                  </a:lnTo>
                  <a:lnTo>
                    <a:pt x="839" y="132"/>
                  </a:lnTo>
                  <a:lnTo>
                    <a:pt x="834" y="115"/>
                  </a:lnTo>
                  <a:lnTo>
                    <a:pt x="828" y="99"/>
                  </a:lnTo>
                  <a:lnTo>
                    <a:pt x="820" y="84"/>
                  </a:lnTo>
                  <a:lnTo>
                    <a:pt x="810" y="70"/>
                  </a:lnTo>
                  <a:lnTo>
                    <a:pt x="800" y="56"/>
                  </a:lnTo>
                  <a:lnTo>
                    <a:pt x="786" y="43"/>
                  </a:lnTo>
                  <a:lnTo>
                    <a:pt x="771" y="32"/>
                  </a:lnTo>
                  <a:lnTo>
                    <a:pt x="753" y="22"/>
                  </a:lnTo>
                  <a:lnTo>
                    <a:pt x="734" y="14"/>
                  </a:lnTo>
                  <a:lnTo>
                    <a:pt x="712" y="8"/>
                  </a:lnTo>
                  <a:lnTo>
                    <a:pt x="687" y="3"/>
                  </a:lnTo>
                  <a:lnTo>
                    <a:pt x="661" y="0"/>
                  </a:lnTo>
                  <a:lnTo>
                    <a:pt x="630" y="0"/>
                  </a:lnTo>
                  <a:lnTo>
                    <a:pt x="597" y="2"/>
                  </a:lnTo>
                  <a:lnTo>
                    <a:pt x="562" y="8"/>
                  </a:lnTo>
                  <a:lnTo>
                    <a:pt x="522" y="15"/>
                  </a:lnTo>
                  <a:lnTo>
                    <a:pt x="522" y="15"/>
                  </a:lnTo>
                  <a:lnTo>
                    <a:pt x="521" y="19"/>
                  </a:lnTo>
                  <a:lnTo>
                    <a:pt x="516" y="31"/>
                  </a:lnTo>
                  <a:lnTo>
                    <a:pt x="514" y="39"/>
                  </a:lnTo>
                  <a:lnTo>
                    <a:pt x="512" y="50"/>
                  </a:lnTo>
                  <a:lnTo>
                    <a:pt x="512" y="60"/>
                  </a:lnTo>
                  <a:lnTo>
                    <a:pt x="512" y="72"/>
                  </a:lnTo>
                  <a:lnTo>
                    <a:pt x="513" y="85"/>
                  </a:lnTo>
                  <a:lnTo>
                    <a:pt x="517" y="99"/>
                  </a:lnTo>
                  <a:lnTo>
                    <a:pt x="523" y="113"/>
                  </a:lnTo>
                  <a:lnTo>
                    <a:pt x="531" y="128"/>
                  </a:lnTo>
                  <a:lnTo>
                    <a:pt x="542" y="142"/>
                  </a:lnTo>
                  <a:lnTo>
                    <a:pt x="555" y="158"/>
                  </a:lnTo>
                  <a:lnTo>
                    <a:pt x="564" y="166"/>
                  </a:lnTo>
                  <a:lnTo>
                    <a:pt x="573" y="173"/>
                  </a:lnTo>
                  <a:lnTo>
                    <a:pt x="584" y="180"/>
                  </a:lnTo>
                  <a:lnTo>
                    <a:pt x="594" y="187"/>
                  </a:lnTo>
                  <a:lnTo>
                    <a:pt x="594" y="187"/>
                  </a:lnTo>
                  <a:lnTo>
                    <a:pt x="584" y="187"/>
                  </a:lnTo>
                  <a:lnTo>
                    <a:pt x="556" y="186"/>
                  </a:lnTo>
                  <a:lnTo>
                    <a:pt x="515" y="186"/>
                  </a:lnTo>
                  <a:lnTo>
                    <a:pt x="491" y="186"/>
                  </a:lnTo>
                  <a:lnTo>
                    <a:pt x="466" y="188"/>
                  </a:lnTo>
                  <a:lnTo>
                    <a:pt x="440" y="190"/>
                  </a:lnTo>
                  <a:lnTo>
                    <a:pt x="414" y="193"/>
                  </a:lnTo>
                  <a:lnTo>
                    <a:pt x="388" y="197"/>
                  </a:lnTo>
                  <a:lnTo>
                    <a:pt x="364" y="203"/>
                  </a:lnTo>
                  <a:lnTo>
                    <a:pt x="339" y="211"/>
                  </a:lnTo>
                  <a:lnTo>
                    <a:pt x="329" y="215"/>
                  </a:lnTo>
                  <a:lnTo>
                    <a:pt x="318" y="220"/>
                  </a:lnTo>
                  <a:lnTo>
                    <a:pt x="309" y="226"/>
                  </a:lnTo>
                  <a:lnTo>
                    <a:pt x="300" y="231"/>
                  </a:lnTo>
                  <a:lnTo>
                    <a:pt x="292" y="237"/>
                  </a:lnTo>
                  <a:lnTo>
                    <a:pt x="285" y="243"/>
                  </a:lnTo>
                  <a:lnTo>
                    <a:pt x="285" y="243"/>
                  </a:lnTo>
                  <a:lnTo>
                    <a:pt x="279" y="251"/>
                  </a:lnTo>
                  <a:lnTo>
                    <a:pt x="274" y="257"/>
                  </a:lnTo>
                  <a:lnTo>
                    <a:pt x="271" y="264"/>
                  </a:lnTo>
                  <a:lnTo>
                    <a:pt x="269" y="271"/>
                  </a:lnTo>
                  <a:lnTo>
                    <a:pt x="268" y="278"/>
                  </a:lnTo>
                  <a:lnTo>
                    <a:pt x="267" y="284"/>
                  </a:lnTo>
                  <a:lnTo>
                    <a:pt x="268" y="291"/>
                  </a:lnTo>
                  <a:lnTo>
                    <a:pt x="269" y="298"/>
                  </a:lnTo>
                  <a:lnTo>
                    <a:pt x="271" y="304"/>
                  </a:lnTo>
                  <a:lnTo>
                    <a:pt x="273" y="311"/>
                  </a:lnTo>
                  <a:lnTo>
                    <a:pt x="280" y="323"/>
                  </a:lnTo>
                  <a:lnTo>
                    <a:pt x="290" y="335"/>
                  </a:lnTo>
                  <a:lnTo>
                    <a:pt x="300" y="347"/>
                  </a:lnTo>
                  <a:lnTo>
                    <a:pt x="311" y="357"/>
                  </a:lnTo>
                  <a:lnTo>
                    <a:pt x="323" y="366"/>
                  </a:lnTo>
                  <a:lnTo>
                    <a:pt x="345" y="381"/>
                  </a:lnTo>
                  <a:lnTo>
                    <a:pt x="360" y="392"/>
                  </a:lnTo>
                  <a:lnTo>
                    <a:pt x="367" y="395"/>
                  </a:lnTo>
                  <a:lnTo>
                    <a:pt x="367" y="395"/>
                  </a:lnTo>
                  <a:lnTo>
                    <a:pt x="353" y="407"/>
                  </a:lnTo>
                  <a:lnTo>
                    <a:pt x="338" y="420"/>
                  </a:lnTo>
                  <a:lnTo>
                    <a:pt x="318" y="440"/>
                  </a:lnTo>
                  <a:lnTo>
                    <a:pt x="295" y="463"/>
                  </a:lnTo>
                  <a:lnTo>
                    <a:pt x="271" y="492"/>
                  </a:lnTo>
                  <a:lnTo>
                    <a:pt x="245" y="523"/>
                  </a:lnTo>
                  <a:lnTo>
                    <a:pt x="232" y="540"/>
                  </a:lnTo>
                  <a:lnTo>
                    <a:pt x="218" y="559"/>
                  </a:lnTo>
                  <a:lnTo>
                    <a:pt x="207" y="578"/>
                  </a:lnTo>
                  <a:lnTo>
                    <a:pt x="194" y="597"/>
                  </a:lnTo>
                  <a:lnTo>
                    <a:pt x="182" y="617"/>
                  </a:lnTo>
                  <a:lnTo>
                    <a:pt x="172" y="638"/>
                  </a:lnTo>
                  <a:lnTo>
                    <a:pt x="162" y="660"/>
                  </a:lnTo>
                  <a:lnTo>
                    <a:pt x="153" y="682"/>
                  </a:lnTo>
                  <a:lnTo>
                    <a:pt x="146" y="705"/>
                  </a:lnTo>
                  <a:lnTo>
                    <a:pt x="138" y="728"/>
                  </a:lnTo>
                  <a:lnTo>
                    <a:pt x="134" y="751"/>
                  </a:lnTo>
                  <a:lnTo>
                    <a:pt x="130" y="775"/>
                  </a:lnTo>
                  <a:lnTo>
                    <a:pt x="128" y="799"/>
                  </a:lnTo>
                  <a:lnTo>
                    <a:pt x="128" y="824"/>
                  </a:lnTo>
                  <a:lnTo>
                    <a:pt x="130" y="848"/>
                  </a:lnTo>
                  <a:lnTo>
                    <a:pt x="134" y="872"/>
                  </a:lnTo>
                  <a:lnTo>
                    <a:pt x="139" y="897"/>
                  </a:lnTo>
                  <a:lnTo>
                    <a:pt x="148" y="921"/>
                  </a:lnTo>
                  <a:lnTo>
                    <a:pt x="148" y="921"/>
                  </a:lnTo>
                  <a:lnTo>
                    <a:pt x="132" y="909"/>
                  </a:lnTo>
                  <a:lnTo>
                    <a:pt x="93" y="881"/>
                  </a:lnTo>
                  <a:lnTo>
                    <a:pt x="71" y="867"/>
                  </a:lnTo>
                  <a:lnTo>
                    <a:pt x="50" y="854"/>
                  </a:lnTo>
                  <a:lnTo>
                    <a:pt x="40" y="849"/>
                  </a:lnTo>
                  <a:lnTo>
                    <a:pt x="33" y="845"/>
                  </a:lnTo>
                  <a:lnTo>
                    <a:pt x="26" y="843"/>
                  </a:lnTo>
                  <a:lnTo>
                    <a:pt x="20" y="843"/>
                  </a:lnTo>
                  <a:lnTo>
                    <a:pt x="20" y="843"/>
                  </a:lnTo>
                  <a:lnTo>
                    <a:pt x="16" y="844"/>
                  </a:lnTo>
                  <a:lnTo>
                    <a:pt x="12" y="848"/>
                  </a:lnTo>
                  <a:lnTo>
                    <a:pt x="8" y="853"/>
                  </a:lnTo>
                  <a:lnTo>
                    <a:pt x="4" y="860"/>
                  </a:lnTo>
                  <a:lnTo>
                    <a:pt x="2" y="869"/>
                  </a:lnTo>
                  <a:lnTo>
                    <a:pt x="0" y="878"/>
                  </a:lnTo>
                  <a:lnTo>
                    <a:pt x="0" y="890"/>
                  </a:lnTo>
                  <a:lnTo>
                    <a:pt x="1" y="901"/>
                  </a:lnTo>
                  <a:lnTo>
                    <a:pt x="4" y="915"/>
                  </a:lnTo>
                  <a:lnTo>
                    <a:pt x="9" y="928"/>
                  </a:lnTo>
                  <a:lnTo>
                    <a:pt x="15" y="943"/>
                  </a:lnTo>
                  <a:lnTo>
                    <a:pt x="24" y="956"/>
                  </a:lnTo>
                  <a:lnTo>
                    <a:pt x="35" y="971"/>
                  </a:lnTo>
                  <a:lnTo>
                    <a:pt x="50" y="986"/>
                  </a:lnTo>
                  <a:lnTo>
                    <a:pt x="67" y="999"/>
                  </a:lnTo>
                  <a:lnTo>
                    <a:pt x="86" y="1013"/>
                  </a:lnTo>
                  <a:lnTo>
                    <a:pt x="86" y="1013"/>
                  </a:lnTo>
                  <a:lnTo>
                    <a:pt x="80" y="1016"/>
                  </a:lnTo>
                  <a:lnTo>
                    <a:pt x="67" y="1024"/>
                  </a:lnTo>
                  <a:lnTo>
                    <a:pt x="57" y="1029"/>
                  </a:lnTo>
                  <a:lnTo>
                    <a:pt x="48" y="1035"/>
                  </a:lnTo>
                  <a:lnTo>
                    <a:pt x="37" y="1044"/>
                  </a:lnTo>
                  <a:lnTo>
                    <a:pt x="28" y="1052"/>
                  </a:lnTo>
                  <a:lnTo>
                    <a:pt x="19" y="1062"/>
                  </a:lnTo>
                  <a:lnTo>
                    <a:pt x="12" y="1071"/>
                  </a:lnTo>
                  <a:lnTo>
                    <a:pt x="7" y="1083"/>
                  </a:lnTo>
                  <a:lnTo>
                    <a:pt x="6" y="1089"/>
                  </a:lnTo>
                  <a:lnTo>
                    <a:pt x="4" y="1094"/>
                  </a:lnTo>
                  <a:lnTo>
                    <a:pt x="3" y="1100"/>
                  </a:lnTo>
                  <a:lnTo>
                    <a:pt x="4" y="1107"/>
                  </a:lnTo>
                  <a:lnTo>
                    <a:pt x="6" y="1113"/>
                  </a:lnTo>
                  <a:lnTo>
                    <a:pt x="8" y="1120"/>
                  </a:lnTo>
                  <a:lnTo>
                    <a:pt x="11" y="1127"/>
                  </a:lnTo>
                  <a:lnTo>
                    <a:pt x="15" y="1134"/>
                  </a:lnTo>
                  <a:lnTo>
                    <a:pt x="20" y="1142"/>
                  </a:lnTo>
                  <a:lnTo>
                    <a:pt x="27" y="1149"/>
                  </a:lnTo>
                  <a:lnTo>
                    <a:pt x="27" y="1149"/>
                  </a:lnTo>
                  <a:lnTo>
                    <a:pt x="40" y="1162"/>
                  </a:lnTo>
                  <a:lnTo>
                    <a:pt x="54" y="1172"/>
                  </a:lnTo>
                  <a:lnTo>
                    <a:pt x="68" y="1179"/>
                  </a:lnTo>
                  <a:lnTo>
                    <a:pt x="80" y="1185"/>
                  </a:lnTo>
                  <a:lnTo>
                    <a:pt x="94" y="1188"/>
                  </a:lnTo>
                  <a:lnTo>
                    <a:pt x="106" y="1189"/>
                  </a:lnTo>
                  <a:lnTo>
                    <a:pt x="117" y="1189"/>
                  </a:lnTo>
                  <a:lnTo>
                    <a:pt x="128" y="1187"/>
                  </a:lnTo>
                  <a:lnTo>
                    <a:pt x="138" y="1185"/>
                  </a:lnTo>
                  <a:lnTo>
                    <a:pt x="147" y="1182"/>
                  </a:lnTo>
                  <a:lnTo>
                    <a:pt x="161" y="1175"/>
                  </a:lnTo>
                  <a:lnTo>
                    <a:pt x="171" y="1170"/>
                  </a:lnTo>
                  <a:lnTo>
                    <a:pt x="174" y="1167"/>
                  </a:lnTo>
                  <a:lnTo>
                    <a:pt x="174" y="1167"/>
                  </a:lnTo>
                  <a:lnTo>
                    <a:pt x="186" y="1180"/>
                  </a:lnTo>
                  <a:lnTo>
                    <a:pt x="200" y="1195"/>
                  </a:lnTo>
                  <a:lnTo>
                    <a:pt x="220" y="1215"/>
                  </a:lnTo>
                  <a:lnTo>
                    <a:pt x="246" y="1237"/>
                  </a:lnTo>
                  <a:lnTo>
                    <a:pt x="275" y="1261"/>
                  </a:lnTo>
                  <a:lnTo>
                    <a:pt x="292" y="1273"/>
                  </a:lnTo>
                  <a:lnTo>
                    <a:pt x="310" y="1285"/>
                  </a:lnTo>
                  <a:lnTo>
                    <a:pt x="329" y="1297"/>
                  </a:lnTo>
                  <a:lnTo>
                    <a:pt x="348" y="1309"/>
                  </a:lnTo>
                  <a:lnTo>
                    <a:pt x="369" y="1321"/>
                  </a:lnTo>
                  <a:lnTo>
                    <a:pt x="390" y="1331"/>
                  </a:lnTo>
                  <a:lnTo>
                    <a:pt x="413" y="1341"/>
                  </a:lnTo>
                  <a:lnTo>
                    <a:pt x="436" y="1350"/>
                  </a:lnTo>
                  <a:lnTo>
                    <a:pt x="460" y="1358"/>
                  </a:lnTo>
                  <a:lnTo>
                    <a:pt x="485" y="1365"/>
                  </a:lnTo>
                  <a:lnTo>
                    <a:pt x="510" y="1371"/>
                  </a:lnTo>
                  <a:lnTo>
                    <a:pt x="536" y="1375"/>
                  </a:lnTo>
                  <a:lnTo>
                    <a:pt x="564" y="1377"/>
                  </a:lnTo>
                  <a:lnTo>
                    <a:pt x="591" y="1378"/>
                  </a:lnTo>
                  <a:lnTo>
                    <a:pt x="619" y="1377"/>
                  </a:lnTo>
                  <a:lnTo>
                    <a:pt x="648" y="1374"/>
                  </a:lnTo>
                  <a:lnTo>
                    <a:pt x="677" y="1369"/>
                  </a:lnTo>
                  <a:lnTo>
                    <a:pt x="707" y="1362"/>
                  </a:lnTo>
                  <a:lnTo>
                    <a:pt x="736" y="1352"/>
                  </a:lnTo>
                  <a:lnTo>
                    <a:pt x="767" y="1339"/>
                  </a:lnTo>
                  <a:lnTo>
                    <a:pt x="826" y="1231"/>
                  </a:lnTo>
                  <a:close/>
                </a:path>
              </a:pathLst>
            </a:custGeom>
            <a:solidFill>
              <a:srgbClr val="2212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235"/>
            <p:cNvSpPr>
              <a:spLocks/>
            </p:cNvSpPr>
            <p:nvPr/>
          </p:nvSpPr>
          <p:spPr bwMode="auto">
            <a:xfrm>
              <a:off x="5713413" y="3624263"/>
              <a:ext cx="454025" cy="376238"/>
            </a:xfrm>
            <a:custGeom>
              <a:avLst/>
              <a:gdLst>
                <a:gd name="T0" fmla="*/ 141 w 286"/>
                <a:gd name="T1" fmla="*/ 0 h 237"/>
                <a:gd name="T2" fmla="*/ 123 w 286"/>
                <a:gd name="T3" fmla="*/ 2 h 237"/>
                <a:gd name="T4" fmla="*/ 94 w 286"/>
                <a:gd name="T5" fmla="*/ 8 h 237"/>
                <a:gd name="T6" fmla="*/ 70 w 286"/>
                <a:gd name="T7" fmla="*/ 18 h 237"/>
                <a:gd name="T8" fmla="*/ 46 w 286"/>
                <a:gd name="T9" fmla="*/ 32 h 237"/>
                <a:gd name="T10" fmla="*/ 25 w 286"/>
                <a:gd name="T11" fmla="*/ 53 h 237"/>
                <a:gd name="T12" fmla="*/ 8 w 286"/>
                <a:gd name="T13" fmla="*/ 82 h 237"/>
                <a:gd name="T14" fmla="*/ 2 w 286"/>
                <a:gd name="T15" fmla="*/ 100 h 237"/>
                <a:gd name="T16" fmla="*/ 0 w 286"/>
                <a:gd name="T17" fmla="*/ 119 h 237"/>
                <a:gd name="T18" fmla="*/ 4 w 286"/>
                <a:gd name="T19" fmla="*/ 138 h 237"/>
                <a:gd name="T20" fmla="*/ 12 w 286"/>
                <a:gd name="T21" fmla="*/ 158 h 237"/>
                <a:gd name="T22" fmla="*/ 26 w 286"/>
                <a:gd name="T23" fmla="*/ 175 h 237"/>
                <a:gd name="T24" fmla="*/ 43 w 286"/>
                <a:gd name="T25" fmla="*/ 192 h 237"/>
                <a:gd name="T26" fmla="*/ 63 w 286"/>
                <a:gd name="T27" fmla="*/ 208 h 237"/>
                <a:gd name="T28" fmla="*/ 85 w 286"/>
                <a:gd name="T29" fmla="*/ 220 h 237"/>
                <a:gd name="T30" fmla="*/ 109 w 286"/>
                <a:gd name="T31" fmla="*/ 229 h 237"/>
                <a:gd name="T32" fmla="*/ 135 w 286"/>
                <a:gd name="T33" fmla="*/ 234 h 237"/>
                <a:gd name="T34" fmla="*/ 160 w 286"/>
                <a:gd name="T35" fmla="*/ 237 h 237"/>
                <a:gd name="T36" fmla="*/ 185 w 286"/>
                <a:gd name="T37" fmla="*/ 232 h 237"/>
                <a:gd name="T38" fmla="*/ 209 w 286"/>
                <a:gd name="T39" fmla="*/ 223 h 237"/>
                <a:gd name="T40" fmla="*/ 233 w 286"/>
                <a:gd name="T41" fmla="*/ 207 h 237"/>
                <a:gd name="T42" fmla="*/ 253 w 286"/>
                <a:gd name="T43" fmla="*/ 185 h 237"/>
                <a:gd name="T44" fmla="*/ 269 w 286"/>
                <a:gd name="T45" fmla="*/ 155 h 237"/>
                <a:gd name="T46" fmla="*/ 283 w 286"/>
                <a:gd name="T47" fmla="*/ 119 h 237"/>
                <a:gd name="T48" fmla="*/ 285 w 286"/>
                <a:gd name="T49" fmla="*/ 110 h 237"/>
                <a:gd name="T50" fmla="*/ 286 w 286"/>
                <a:gd name="T51" fmla="*/ 94 h 237"/>
                <a:gd name="T52" fmla="*/ 283 w 286"/>
                <a:gd name="T53" fmla="*/ 80 h 237"/>
                <a:gd name="T54" fmla="*/ 276 w 286"/>
                <a:gd name="T55" fmla="*/ 67 h 237"/>
                <a:gd name="T56" fmla="*/ 267 w 286"/>
                <a:gd name="T57" fmla="*/ 55 h 237"/>
                <a:gd name="T58" fmla="*/ 249 w 286"/>
                <a:gd name="T59" fmla="*/ 40 h 237"/>
                <a:gd name="T60" fmla="*/ 222 w 286"/>
                <a:gd name="T61" fmla="*/ 24 h 237"/>
                <a:gd name="T62" fmla="*/ 193 w 286"/>
                <a:gd name="T63" fmla="*/ 13 h 237"/>
                <a:gd name="T64" fmla="*/ 148 w 286"/>
                <a:gd name="T65"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37">
                  <a:moveTo>
                    <a:pt x="141" y="0"/>
                  </a:moveTo>
                  <a:lnTo>
                    <a:pt x="141" y="0"/>
                  </a:lnTo>
                  <a:lnTo>
                    <a:pt x="137" y="1"/>
                  </a:lnTo>
                  <a:lnTo>
                    <a:pt x="123" y="2"/>
                  </a:lnTo>
                  <a:lnTo>
                    <a:pt x="104" y="5"/>
                  </a:lnTo>
                  <a:lnTo>
                    <a:pt x="94" y="8"/>
                  </a:lnTo>
                  <a:lnTo>
                    <a:pt x="82" y="12"/>
                  </a:lnTo>
                  <a:lnTo>
                    <a:pt x="70" y="18"/>
                  </a:lnTo>
                  <a:lnTo>
                    <a:pt x="58" y="25"/>
                  </a:lnTo>
                  <a:lnTo>
                    <a:pt x="46" y="32"/>
                  </a:lnTo>
                  <a:lnTo>
                    <a:pt x="36" y="42"/>
                  </a:lnTo>
                  <a:lnTo>
                    <a:pt x="25" y="53"/>
                  </a:lnTo>
                  <a:lnTo>
                    <a:pt x="16" y="67"/>
                  </a:lnTo>
                  <a:lnTo>
                    <a:pt x="8" y="82"/>
                  </a:lnTo>
                  <a:lnTo>
                    <a:pt x="2" y="100"/>
                  </a:lnTo>
                  <a:lnTo>
                    <a:pt x="2" y="100"/>
                  </a:lnTo>
                  <a:lnTo>
                    <a:pt x="0" y="109"/>
                  </a:lnTo>
                  <a:lnTo>
                    <a:pt x="0" y="119"/>
                  </a:lnTo>
                  <a:lnTo>
                    <a:pt x="1" y="128"/>
                  </a:lnTo>
                  <a:lnTo>
                    <a:pt x="4" y="138"/>
                  </a:lnTo>
                  <a:lnTo>
                    <a:pt x="7" y="148"/>
                  </a:lnTo>
                  <a:lnTo>
                    <a:pt x="12" y="158"/>
                  </a:lnTo>
                  <a:lnTo>
                    <a:pt x="19" y="167"/>
                  </a:lnTo>
                  <a:lnTo>
                    <a:pt x="26" y="175"/>
                  </a:lnTo>
                  <a:lnTo>
                    <a:pt x="34" y="184"/>
                  </a:lnTo>
                  <a:lnTo>
                    <a:pt x="43" y="192"/>
                  </a:lnTo>
                  <a:lnTo>
                    <a:pt x="52" y="201"/>
                  </a:lnTo>
                  <a:lnTo>
                    <a:pt x="63" y="208"/>
                  </a:lnTo>
                  <a:lnTo>
                    <a:pt x="74" y="214"/>
                  </a:lnTo>
                  <a:lnTo>
                    <a:pt x="85" y="220"/>
                  </a:lnTo>
                  <a:lnTo>
                    <a:pt x="97" y="225"/>
                  </a:lnTo>
                  <a:lnTo>
                    <a:pt x="109" y="229"/>
                  </a:lnTo>
                  <a:lnTo>
                    <a:pt x="122" y="232"/>
                  </a:lnTo>
                  <a:lnTo>
                    <a:pt x="135" y="234"/>
                  </a:lnTo>
                  <a:lnTo>
                    <a:pt x="147" y="237"/>
                  </a:lnTo>
                  <a:lnTo>
                    <a:pt x="160" y="237"/>
                  </a:lnTo>
                  <a:lnTo>
                    <a:pt x="173" y="234"/>
                  </a:lnTo>
                  <a:lnTo>
                    <a:pt x="185" y="232"/>
                  </a:lnTo>
                  <a:lnTo>
                    <a:pt x="198" y="228"/>
                  </a:lnTo>
                  <a:lnTo>
                    <a:pt x="209" y="223"/>
                  </a:lnTo>
                  <a:lnTo>
                    <a:pt x="221" y="217"/>
                  </a:lnTo>
                  <a:lnTo>
                    <a:pt x="233" y="207"/>
                  </a:lnTo>
                  <a:lnTo>
                    <a:pt x="243" y="198"/>
                  </a:lnTo>
                  <a:lnTo>
                    <a:pt x="253" y="185"/>
                  </a:lnTo>
                  <a:lnTo>
                    <a:pt x="262" y="171"/>
                  </a:lnTo>
                  <a:lnTo>
                    <a:pt x="269" y="155"/>
                  </a:lnTo>
                  <a:lnTo>
                    <a:pt x="277" y="139"/>
                  </a:lnTo>
                  <a:lnTo>
                    <a:pt x="283" y="119"/>
                  </a:lnTo>
                  <a:lnTo>
                    <a:pt x="283" y="119"/>
                  </a:lnTo>
                  <a:lnTo>
                    <a:pt x="285" y="110"/>
                  </a:lnTo>
                  <a:lnTo>
                    <a:pt x="286" y="102"/>
                  </a:lnTo>
                  <a:lnTo>
                    <a:pt x="286" y="94"/>
                  </a:lnTo>
                  <a:lnTo>
                    <a:pt x="284" y="87"/>
                  </a:lnTo>
                  <a:lnTo>
                    <a:pt x="283" y="80"/>
                  </a:lnTo>
                  <a:lnTo>
                    <a:pt x="280" y="73"/>
                  </a:lnTo>
                  <a:lnTo>
                    <a:pt x="276" y="67"/>
                  </a:lnTo>
                  <a:lnTo>
                    <a:pt x="272" y="61"/>
                  </a:lnTo>
                  <a:lnTo>
                    <a:pt x="267" y="55"/>
                  </a:lnTo>
                  <a:lnTo>
                    <a:pt x="262" y="50"/>
                  </a:lnTo>
                  <a:lnTo>
                    <a:pt x="249" y="40"/>
                  </a:lnTo>
                  <a:lnTo>
                    <a:pt x="236" y="31"/>
                  </a:lnTo>
                  <a:lnTo>
                    <a:pt x="222" y="24"/>
                  </a:lnTo>
                  <a:lnTo>
                    <a:pt x="207" y="19"/>
                  </a:lnTo>
                  <a:lnTo>
                    <a:pt x="193" y="13"/>
                  </a:lnTo>
                  <a:lnTo>
                    <a:pt x="167" y="5"/>
                  </a:lnTo>
                  <a:lnTo>
                    <a:pt x="148" y="2"/>
                  </a:lnTo>
                  <a:lnTo>
                    <a:pt x="141" y="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236"/>
            <p:cNvSpPr>
              <a:spLocks/>
            </p:cNvSpPr>
            <p:nvPr/>
          </p:nvSpPr>
          <p:spPr bwMode="auto">
            <a:xfrm>
              <a:off x="5713413" y="3624263"/>
              <a:ext cx="454025" cy="376238"/>
            </a:xfrm>
            <a:custGeom>
              <a:avLst/>
              <a:gdLst>
                <a:gd name="T0" fmla="*/ 141 w 286"/>
                <a:gd name="T1" fmla="*/ 0 h 237"/>
                <a:gd name="T2" fmla="*/ 123 w 286"/>
                <a:gd name="T3" fmla="*/ 2 h 237"/>
                <a:gd name="T4" fmla="*/ 94 w 286"/>
                <a:gd name="T5" fmla="*/ 8 h 237"/>
                <a:gd name="T6" fmla="*/ 70 w 286"/>
                <a:gd name="T7" fmla="*/ 18 h 237"/>
                <a:gd name="T8" fmla="*/ 46 w 286"/>
                <a:gd name="T9" fmla="*/ 32 h 237"/>
                <a:gd name="T10" fmla="*/ 25 w 286"/>
                <a:gd name="T11" fmla="*/ 53 h 237"/>
                <a:gd name="T12" fmla="*/ 8 w 286"/>
                <a:gd name="T13" fmla="*/ 82 h 237"/>
                <a:gd name="T14" fmla="*/ 2 w 286"/>
                <a:gd name="T15" fmla="*/ 100 h 237"/>
                <a:gd name="T16" fmla="*/ 0 w 286"/>
                <a:gd name="T17" fmla="*/ 119 h 237"/>
                <a:gd name="T18" fmla="*/ 4 w 286"/>
                <a:gd name="T19" fmla="*/ 138 h 237"/>
                <a:gd name="T20" fmla="*/ 12 w 286"/>
                <a:gd name="T21" fmla="*/ 158 h 237"/>
                <a:gd name="T22" fmla="*/ 26 w 286"/>
                <a:gd name="T23" fmla="*/ 175 h 237"/>
                <a:gd name="T24" fmla="*/ 43 w 286"/>
                <a:gd name="T25" fmla="*/ 192 h 237"/>
                <a:gd name="T26" fmla="*/ 63 w 286"/>
                <a:gd name="T27" fmla="*/ 208 h 237"/>
                <a:gd name="T28" fmla="*/ 85 w 286"/>
                <a:gd name="T29" fmla="*/ 220 h 237"/>
                <a:gd name="T30" fmla="*/ 109 w 286"/>
                <a:gd name="T31" fmla="*/ 229 h 237"/>
                <a:gd name="T32" fmla="*/ 135 w 286"/>
                <a:gd name="T33" fmla="*/ 234 h 237"/>
                <a:gd name="T34" fmla="*/ 160 w 286"/>
                <a:gd name="T35" fmla="*/ 237 h 237"/>
                <a:gd name="T36" fmla="*/ 185 w 286"/>
                <a:gd name="T37" fmla="*/ 232 h 237"/>
                <a:gd name="T38" fmla="*/ 209 w 286"/>
                <a:gd name="T39" fmla="*/ 223 h 237"/>
                <a:gd name="T40" fmla="*/ 233 w 286"/>
                <a:gd name="T41" fmla="*/ 207 h 237"/>
                <a:gd name="T42" fmla="*/ 253 w 286"/>
                <a:gd name="T43" fmla="*/ 185 h 237"/>
                <a:gd name="T44" fmla="*/ 269 w 286"/>
                <a:gd name="T45" fmla="*/ 155 h 237"/>
                <a:gd name="T46" fmla="*/ 283 w 286"/>
                <a:gd name="T47" fmla="*/ 119 h 237"/>
                <a:gd name="T48" fmla="*/ 285 w 286"/>
                <a:gd name="T49" fmla="*/ 110 h 237"/>
                <a:gd name="T50" fmla="*/ 286 w 286"/>
                <a:gd name="T51" fmla="*/ 94 h 237"/>
                <a:gd name="T52" fmla="*/ 283 w 286"/>
                <a:gd name="T53" fmla="*/ 80 h 237"/>
                <a:gd name="T54" fmla="*/ 276 w 286"/>
                <a:gd name="T55" fmla="*/ 67 h 237"/>
                <a:gd name="T56" fmla="*/ 267 w 286"/>
                <a:gd name="T57" fmla="*/ 55 h 237"/>
                <a:gd name="T58" fmla="*/ 249 w 286"/>
                <a:gd name="T59" fmla="*/ 40 h 237"/>
                <a:gd name="T60" fmla="*/ 222 w 286"/>
                <a:gd name="T61" fmla="*/ 24 h 237"/>
                <a:gd name="T62" fmla="*/ 193 w 286"/>
                <a:gd name="T63" fmla="*/ 13 h 237"/>
                <a:gd name="T64" fmla="*/ 148 w 286"/>
                <a:gd name="T65"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37">
                  <a:moveTo>
                    <a:pt x="141" y="0"/>
                  </a:moveTo>
                  <a:lnTo>
                    <a:pt x="141" y="0"/>
                  </a:lnTo>
                  <a:lnTo>
                    <a:pt x="137" y="1"/>
                  </a:lnTo>
                  <a:lnTo>
                    <a:pt x="123" y="2"/>
                  </a:lnTo>
                  <a:lnTo>
                    <a:pt x="104" y="5"/>
                  </a:lnTo>
                  <a:lnTo>
                    <a:pt x="94" y="8"/>
                  </a:lnTo>
                  <a:lnTo>
                    <a:pt x="82" y="12"/>
                  </a:lnTo>
                  <a:lnTo>
                    <a:pt x="70" y="18"/>
                  </a:lnTo>
                  <a:lnTo>
                    <a:pt x="58" y="25"/>
                  </a:lnTo>
                  <a:lnTo>
                    <a:pt x="46" y="32"/>
                  </a:lnTo>
                  <a:lnTo>
                    <a:pt x="36" y="42"/>
                  </a:lnTo>
                  <a:lnTo>
                    <a:pt x="25" y="53"/>
                  </a:lnTo>
                  <a:lnTo>
                    <a:pt x="16" y="67"/>
                  </a:lnTo>
                  <a:lnTo>
                    <a:pt x="8" y="82"/>
                  </a:lnTo>
                  <a:lnTo>
                    <a:pt x="2" y="100"/>
                  </a:lnTo>
                  <a:lnTo>
                    <a:pt x="2" y="100"/>
                  </a:lnTo>
                  <a:lnTo>
                    <a:pt x="0" y="109"/>
                  </a:lnTo>
                  <a:lnTo>
                    <a:pt x="0" y="119"/>
                  </a:lnTo>
                  <a:lnTo>
                    <a:pt x="1" y="128"/>
                  </a:lnTo>
                  <a:lnTo>
                    <a:pt x="4" y="138"/>
                  </a:lnTo>
                  <a:lnTo>
                    <a:pt x="7" y="148"/>
                  </a:lnTo>
                  <a:lnTo>
                    <a:pt x="12" y="158"/>
                  </a:lnTo>
                  <a:lnTo>
                    <a:pt x="19" y="167"/>
                  </a:lnTo>
                  <a:lnTo>
                    <a:pt x="26" y="175"/>
                  </a:lnTo>
                  <a:lnTo>
                    <a:pt x="34" y="184"/>
                  </a:lnTo>
                  <a:lnTo>
                    <a:pt x="43" y="192"/>
                  </a:lnTo>
                  <a:lnTo>
                    <a:pt x="52" y="201"/>
                  </a:lnTo>
                  <a:lnTo>
                    <a:pt x="63" y="208"/>
                  </a:lnTo>
                  <a:lnTo>
                    <a:pt x="74" y="214"/>
                  </a:lnTo>
                  <a:lnTo>
                    <a:pt x="85" y="220"/>
                  </a:lnTo>
                  <a:lnTo>
                    <a:pt x="97" y="225"/>
                  </a:lnTo>
                  <a:lnTo>
                    <a:pt x="109" y="229"/>
                  </a:lnTo>
                  <a:lnTo>
                    <a:pt x="122" y="232"/>
                  </a:lnTo>
                  <a:lnTo>
                    <a:pt x="135" y="234"/>
                  </a:lnTo>
                  <a:lnTo>
                    <a:pt x="147" y="237"/>
                  </a:lnTo>
                  <a:lnTo>
                    <a:pt x="160" y="237"/>
                  </a:lnTo>
                  <a:lnTo>
                    <a:pt x="173" y="234"/>
                  </a:lnTo>
                  <a:lnTo>
                    <a:pt x="185" y="232"/>
                  </a:lnTo>
                  <a:lnTo>
                    <a:pt x="198" y="228"/>
                  </a:lnTo>
                  <a:lnTo>
                    <a:pt x="209" y="223"/>
                  </a:lnTo>
                  <a:lnTo>
                    <a:pt x="221" y="217"/>
                  </a:lnTo>
                  <a:lnTo>
                    <a:pt x="233" y="207"/>
                  </a:lnTo>
                  <a:lnTo>
                    <a:pt x="243" y="198"/>
                  </a:lnTo>
                  <a:lnTo>
                    <a:pt x="253" y="185"/>
                  </a:lnTo>
                  <a:lnTo>
                    <a:pt x="262" y="171"/>
                  </a:lnTo>
                  <a:lnTo>
                    <a:pt x="269" y="155"/>
                  </a:lnTo>
                  <a:lnTo>
                    <a:pt x="277" y="139"/>
                  </a:lnTo>
                  <a:lnTo>
                    <a:pt x="283" y="119"/>
                  </a:lnTo>
                  <a:lnTo>
                    <a:pt x="283" y="119"/>
                  </a:lnTo>
                  <a:lnTo>
                    <a:pt x="285" y="110"/>
                  </a:lnTo>
                  <a:lnTo>
                    <a:pt x="286" y="102"/>
                  </a:lnTo>
                  <a:lnTo>
                    <a:pt x="286" y="94"/>
                  </a:lnTo>
                  <a:lnTo>
                    <a:pt x="284" y="87"/>
                  </a:lnTo>
                  <a:lnTo>
                    <a:pt x="283" y="80"/>
                  </a:lnTo>
                  <a:lnTo>
                    <a:pt x="280" y="73"/>
                  </a:lnTo>
                  <a:lnTo>
                    <a:pt x="276" y="67"/>
                  </a:lnTo>
                  <a:lnTo>
                    <a:pt x="272" y="61"/>
                  </a:lnTo>
                  <a:lnTo>
                    <a:pt x="267" y="55"/>
                  </a:lnTo>
                  <a:lnTo>
                    <a:pt x="262" y="50"/>
                  </a:lnTo>
                  <a:lnTo>
                    <a:pt x="249" y="40"/>
                  </a:lnTo>
                  <a:lnTo>
                    <a:pt x="236" y="31"/>
                  </a:lnTo>
                  <a:lnTo>
                    <a:pt x="222" y="24"/>
                  </a:lnTo>
                  <a:lnTo>
                    <a:pt x="207" y="19"/>
                  </a:lnTo>
                  <a:lnTo>
                    <a:pt x="193" y="13"/>
                  </a:lnTo>
                  <a:lnTo>
                    <a:pt x="167" y="5"/>
                  </a:lnTo>
                  <a:lnTo>
                    <a:pt x="148" y="2"/>
                  </a:lnTo>
                  <a:lnTo>
                    <a:pt x="1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237"/>
            <p:cNvSpPr>
              <a:spLocks/>
            </p:cNvSpPr>
            <p:nvPr/>
          </p:nvSpPr>
          <p:spPr bwMode="auto">
            <a:xfrm>
              <a:off x="5673726" y="2740025"/>
              <a:ext cx="101600" cy="236538"/>
            </a:xfrm>
            <a:custGeom>
              <a:avLst/>
              <a:gdLst>
                <a:gd name="T0" fmla="*/ 0 w 64"/>
                <a:gd name="T1" fmla="*/ 149 h 149"/>
                <a:gd name="T2" fmla="*/ 0 w 64"/>
                <a:gd name="T3" fmla="*/ 149 h 149"/>
                <a:gd name="T4" fmla="*/ 8 w 64"/>
                <a:gd name="T5" fmla="*/ 137 h 149"/>
                <a:gd name="T6" fmla="*/ 17 w 64"/>
                <a:gd name="T7" fmla="*/ 123 h 149"/>
                <a:gd name="T8" fmla="*/ 28 w 64"/>
                <a:gd name="T9" fmla="*/ 104 h 149"/>
                <a:gd name="T10" fmla="*/ 39 w 64"/>
                <a:gd name="T11" fmla="*/ 82 h 149"/>
                <a:gd name="T12" fmla="*/ 44 w 64"/>
                <a:gd name="T13" fmla="*/ 69 h 149"/>
                <a:gd name="T14" fmla="*/ 48 w 64"/>
                <a:gd name="T15" fmla="*/ 57 h 149"/>
                <a:gd name="T16" fmla="*/ 52 w 64"/>
                <a:gd name="T17" fmla="*/ 43 h 149"/>
                <a:gd name="T18" fmla="*/ 55 w 64"/>
                <a:gd name="T19" fmla="*/ 29 h 149"/>
                <a:gd name="T20" fmla="*/ 57 w 64"/>
                <a:gd name="T21" fmla="*/ 14 h 149"/>
                <a:gd name="T22" fmla="*/ 59 w 64"/>
                <a:gd name="T23" fmla="*/ 0 h 149"/>
                <a:gd name="T24" fmla="*/ 59 w 64"/>
                <a:gd name="T25" fmla="*/ 0 h 149"/>
                <a:gd name="T26" fmla="*/ 60 w 64"/>
                <a:gd name="T27" fmla="*/ 5 h 149"/>
                <a:gd name="T28" fmla="*/ 62 w 64"/>
                <a:gd name="T29" fmla="*/ 18 h 149"/>
                <a:gd name="T30" fmla="*/ 64 w 64"/>
                <a:gd name="T31" fmla="*/ 38 h 149"/>
                <a:gd name="T32" fmla="*/ 64 w 64"/>
                <a:gd name="T33" fmla="*/ 49 h 149"/>
                <a:gd name="T34" fmla="*/ 64 w 64"/>
                <a:gd name="T35" fmla="*/ 61 h 149"/>
                <a:gd name="T36" fmla="*/ 62 w 64"/>
                <a:gd name="T37" fmla="*/ 73 h 149"/>
                <a:gd name="T38" fmla="*/ 59 w 64"/>
                <a:gd name="T39" fmla="*/ 86 h 149"/>
                <a:gd name="T40" fmla="*/ 54 w 64"/>
                <a:gd name="T41" fmla="*/ 99 h 149"/>
                <a:gd name="T42" fmla="*/ 48 w 64"/>
                <a:gd name="T43" fmla="*/ 110 h 149"/>
                <a:gd name="T44" fmla="*/ 40 w 64"/>
                <a:gd name="T45" fmla="*/ 122 h 149"/>
                <a:gd name="T46" fmla="*/ 29 w 64"/>
                <a:gd name="T47" fmla="*/ 132 h 149"/>
                <a:gd name="T48" fmla="*/ 23 w 64"/>
                <a:gd name="T49" fmla="*/ 137 h 149"/>
                <a:gd name="T50" fmla="*/ 15 w 64"/>
                <a:gd name="T51" fmla="*/ 142 h 149"/>
                <a:gd name="T52" fmla="*/ 8 w 64"/>
                <a:gd name="T53" fmla="*/ 146 h 149"/>
                <a:gd name="T54" fmla="*/ 0 w 64"/>
                <a:gd name="T55"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49">
                  <a:moveTo>
                    <a:pt x="0" y="149"/>
                  </a:moveTo>
                  <a:lnTo>
                    <a:pt x="0" y="149"/>
                  </a:lnTo>
                  <a:lnTo>
                    <a:pt x="8" y="137"/>
                  </a:lnTo>
                  <a:lnTo>
                    <a:pt x="17" y="123"/>
                  </a:lnTo>
                  <a:lnTo>
                    <a:pt x="28" y="104"/>
                  </a:lnTo>
                  <a:lnTo>
                    <a:pt x="39" y="82"/>
                  </a:lnTo>
                  <a:lnTo>
                    <a:pt x="44" y="69"/>
                  </a:lnTo>
                  <a:lnTo>
                    <a:pt x="48" y="57"/>
                  </a:lnTo>
                  <a:lnTo>
                    <a:pt x="52" y="43"/>
                  </a:lnTo>
                  <a:lnTo>
                    <a:pt x="55" y="29"/>
                  </a:lnTo>
                  <a:lnTo>
                    <a:pt x="57" y="14"/>
                  </a:lnTo>
                  <a:lnTo>
                    <a:pt x="59" y="0"/>
                  </a:lnTo>
                  <a:lnTo>
                    <a:pt x="59" y="0"/>
                  </a:lnTo>
                  <a:lnTo>
                    <a:pt x="60" y="5"/>
                  </a:lnTo>
                  <a:lnTo>
                    <a:pt x="62" y="18"/>
                  </a:lnTo>
                  <a:lnTo>
                    <a:pt x="64" y="38"/>
                  </a:lnTo>
                  <a:lnTo>
                    <a:pt x="64" y="49"/>
                  </a:lnTo>
                  <a:lnTo>
                    <a:pt x="64" y="61"/>
                  </a:lnTo>
                  <a:lnTo>
                    <a:pt x="62" y="73"/>
                  </a:lnTo>
                  <a:lnTo>
                    <a:pt x="59" y="86"/>
                  </a:lnTo>
                  <a:lnTo>
                    <a:pt x="54" y="99"/>
                  </a:lnTo>
                  <a:lnTo>
                    <a:pt x="48" y="110"/>
                  </a:lnTo>
                  <a:lnTo>
                    <a:pt x="40" y="122"/>
                  </a:lnTo>
                  <a:lnTo>
                    <a:pt x="29" y="132"/>
                  </a:lnTo>
                  <a:lnTo>
                    <a:pt x="23" y="137"/>
                  </a:lnTo>
                  <a:lnTo>
                    <a:pt x="15" y="142"/>
                  </a:lnTo>
                  <a:lnTo>
                    <a:pt x="8" y="146"/>
                  </a:lnTo>
                  <a:lnTo>
                    <a:pt x="0" y="149"/>
                  </a:lnTo>
                  <a:close/>
                </a:path>
              </a:pathLst>
            </a:custGeom>
            <a:solidFill>
              <a:srgbClr val="493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238"/>
            <p:cNvSpPr>
              <a:spLocks/>
            </p:cNvSpPr>
            <p:nvPr/>
          </p:nvSpPr>
          <p:spPr bwMode="auto">
            <a:xfrm>
              <a:off x="5673726" y="2740025"/>
              <a:ext cx="101600" cy="236538"/>
            </a:xfrm>
            <a:custGeom>
              <a:avLst/>
              <a:gdLst>
                <a:gd name="T0" fmla="*/ 0 w 64"/>
                <a:gd name="T1" fmla="*/ 149 h 149"/>
                <a:gd name="T2" fmla="*/ 0 w 64"/>
                <a:gd name="T3" fmla="*/ 149 h 149"/>
                <a:gd name="T4" fmla="*/ 8 w 64"/>
                <a:gd name="T5" fmla="*/ 137 h 149"/>
                <a:gd name="T6" fmla="*/ 17 w 64"/>
                <a:gd name="T7" fmla="*/ 123 h 149"/>
                <a:gd name="T8" fmla="*/ 28 w 64"/>
                <a:gd name="T9" fmla="*/ 104 h 149"/>
                <a:gd name="T10" fmla="*/ 39 w 64"/>
                <a:gd name="T11" fmla="*/ 82 h 149"/>
                <a:gd name="T12" fmla="*/ 44 w 64"/>
                <a:gd name="T13" fmla="*/ 69 h 149"/>
                <a:gd name="T14" fmla="*/ 48 w 64"/>
                <a:gd name="T15" fmla="*/ 57 h 149"/>
                <a:gd name="T16" fmla="*/ 52 w 64"/>
                <a:gd name="T17" fmla="*/ 43 h 149"/>
                <a:gd name="T18" fmla="*/ 55 w 64"/>
                <a:gd name="T19" fmla="*/ 29 h 149"/>
                <a:gd name="T20" fmla="*/ 57 w 64"/>
                <a:gd name="T21" fmla="*/ 14 h 149"/>
                <a:gd name="T22" fmla="*/ 59 w 64"/>
                <a:gd name="T23" fmla="*/ 0 h 149"/>
                <a:gd name="T24" fmla="*/ 59 w 64"/>
                <a:gd name="T25" fmla="*/ 0 h 149"/>
                <a:gd name="T26" fmla="*/ 60 w 64"/>
                <a:gd name="T27" fmla="*/ 5 h 149"/>
                <a:gd name="T28" fmla="*/ 62 w 64"/>
                <a:gd name="T29" fmla="*/ 18 h 149"/>
                <a:gd name="T30" fmla="*/ 64 w 64"/>
                <a:gd name="T31" fmla="*/ 38 h 149"/>
                <a:gd name="T32" fmla="*/ 64 w 64"/>
                <a:gd name="T33" fmla="*/ 49 h 149"/>
                <a:gd name="T34" fmla="*/ 64 w 64"/>
                <a:gd name="T35" fmla="*/ 61 h 149"/>
                <a:gd name="T36" fmla="*/ 62 w 64"/>
                <a:gd name="T37" fmla="*/ 73 h 149"/>
                <a:gd name="T38" fmla="*/ 59 w 64"/>
                <a:gd name="T39" fmla="*/ 86 h 149"/>
                <a:gd name="T40" fmla="*/ 54 w 64"/>
                <a:gd name="T41" fmla="*/ 99 h 149"/>
                <a:gd name="T42" fmla="*/ 48 w 64"/>
                <a:gd name="T43" fmla="*/ 110 h 149"/>
                <a:gd name="T44" fmla="*/ 40 w 64"/>
                <a:gd name="T45" fmla="*/ 122 h 149"/>
                <a:gd name="T46" fmla="*/ 29 w 64"/>
                <a:gd name="T47" fmla="*/ 132 h 149"/>
                <a:gd name="T48" fmla="*/ 23 w 64"/>
                <a:gd name="T49" fmla="*/ 137 h 149"/>
                <a:gd name="T50" fmla="*/ 15 w 64"/>
                <a:gd name="T51" fmla="*/ 142 h 149"/>
                <a:gd name="T52" fmla="*/ 8 w 64"/>
                <a:gd name="T53" fmla="*/ 146 h 149"/>
                <a:gd name="T54" fmla="*/ 0 w 64"/>
                <a:gd name="T55"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49">
                  <a:moveTo>
                    <a:pt x="0" y="149"/>
                  </a:moveTo>
                  <a:lnTo>
                    <a:pt x="0" y="149"/>
                  </a:lnTo>
                  <a:lnTo>
                    <a:pt x="8" y="137"/>
                  </a:lnTo>
                  <a:lnTo>
                    <a:pt x="17" y="123"/>
                  </a:lnTo>
                  <a:lnTo>
                    <a:pt x="28" y="104"/>
                  </a:lnTo>
                  <a:lnTo>
                    <a:pt x="39" y="82"/>
                  </a:lnTo>
                  <a:lnTo>
                    <a:pt x="44" y="69"/>
                  </a:lnTo>
                  <a:lnTo>
                    <a:pt x="48" y="57"/>
                  </a:lnTo>
                  <a:lnTo>
                    <a:pt x="52" y="43"/>
                  </a:lnTo>
                  <a:lnTo>
                    <a:pt x="55" y="29"/>
                  </a:lnTo>
                  <a:lnTo>
                    <a:pt x="57" y="14"/>
                  </a:lnTo>
                  <a:lnTo>
                    <a:pt x="59" y="0"/>
                  </a:lnTo>
                  <a:lnTo>
                    <a:pt x="59" y="0"/>
                  </a:lnTo>
                  <a:lnTo>
                    <a:pt x="60" y="5"/>
                  </a:lnTo>
                  <a:lnTo>
                    <a:pt x="62" y="18"/>
                  </a:lnTo>
                  <a:lnTo>
                    <a:pt x="64" y="38"/>
                  </a:lnTo>
                  <a:lnTo>
                    <a:pt x="64" y="49"/>
                  </a:lnTo>
                  <a:lnTo>
                    <a:pt x="64" y="61"/>
                  </a:lnTo>
                  <a:lnTo>
                    <a:pt x="62" y="73"/>
                  </a:lnTo>
                  <a:lnTo>
                    <a:pt x="59" y="86"/>
                  </a:lnTo>
                  <a:lnTo>
                    <a:pt x="54" y="99"/>
                  </a:lnTo>
                  <a:lnTo>
                    <a:pt x="48" y="110"/>
                  </a:lnTo>
                  <a:lnTo>
                    <a:pt x="40" y="122"/>
                  </a:lnTo>
                  <a:lnTo>
                    <a:pt x="29" y="132"/>
                  </a:lnTo>
                  <a:lnTo>
                    <a:pt x="23" y="137"/>
                  </a:lnTo>
                  <a:lnTo>
                    <a:pt x="15" y="142"/>
                  </a:lnTo>
                  <a:lnTo>
                    <a:pt x="8" y="146"/>
                  </a:lnTo>
                  <a:lnTo>
                    <a:pt x="0" y="1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239"/>
            <p:cNvSpPr>
              <a:spLocks/>
            </p:cNvSpPr>
            <p:nvPr/>
          </p:nvSpPr>
          <p:spPr bwMode="auto">
            <a:xfrm>
              <a:off x="5897563" y="2384425"/>
              <a:ext cx="190500" cy="87313"/>
            </a:xfrm>
            <a:custGeom>
              <a:avLst/>
              <a:gdLst>
                <a:gd name="T0" fmla="*/ 0 w 120"/>
                <a:gd name="T1" fmla="*/ 55 h 55"/>
                <a:gd name="T2" fmla="*/ 0 w 120"/>
                <a:gd name="T3" fmla="*/ 55 h 55"/>
                <a:gd name="T4" fmla="*/ 12 w 120"/>
                <a:gd name="T5" fmla="*/ 46 h 55"/>
                <a:gd name="T6" fmla="*/ 26 w 120"/>
                <a:gd name="T7" fmla="*/ 37 h 55"/>
                <a:gd name="T8" fmla="*/ 44 w 120"/>
                <a:gd name="T9" fmla="*/ 29 h 55"/>
                <a:gd name="T10" fmla="*/ 63 w 120"/>
                <a:gd name="T11" fmla="*/ 20 h 55"/>
                <a:gd name="T12" fmla="*/ 73 w 120"/>
                <a:gd name="T13" fmla="*/ 16 h 55"/>
                <a:gd name="T14" fmla="*/ 83 w 120"/>
                <a:gd name="T15" fmla="*/ 14 h 55"/>
                <a:gd name="T16" fmla="*/ 93 w 120"/>
                <a:gd name="T17" fmla="*/ 13 h 55"/>
                <a:gd name="T18" fmla="*/ 103 w 120"/>
                <a:gd name="T19" fmla="*/ 12 h 55"/>
                <a:gd name="T20" fmla="*/ 111 w 120"/>
                <a:gd name="T21" fmla="*/ 13 h 55"/>
                <a:gd name="T22" fmla="*/ 120 w 120"/>
                <a:gd name="T23" fmla="*/ 16 h 55"/>
                <a:gd name="T24" fmla="*/ 120 w 120"/>
                <a:gd name="T25" fmla="*/ 16 h 55"/>
                <a:gd name="T26" fmla="*/ 116 w 120"/>
                <a:gd name="T27" fmla="*/ 14 h 55"/>
                <a:gd name="T28" fmla="*/ 104 w 120"/>
                <a:gd name="T29" fmla="*/ 9 h 55"/>
                <a:gd name="T30" fmla="*/ 88 w 120"/>
                <a:gd name="T31" fmla="*/ 4 h 55"/>
                <a:gd name="T32" fmla="*/ 79 w 120"/>
                <a:gd name="T33" fmla="*/ 2 h 55"/>
                <a:gd name="T34" fmla="*/ 69 w 120"/>
                <a:gd name="T35" fmla="*/ 0 h 55"/>
                <a:gd name="T36" fmla="*/ 59 w 120"/>
                <a:gd name="T37" fmla="*/ 0 h 55"/>
                <a:gd name="T38" fmla="*/ 48 w 120"/>
                <a:gd name="T39" fmla="*/ 2 h 55"/>
                <a:gd name="T40" fmla="*/ 39 w 120"/>
                <a:gd name="T41" fmla="*/ 4 h 55"/>
                <a:gd name="T42" fmla="*/ 29 w 120"/>
                <a:gd name="T43" fmla="*/ 9 h 55"/>
                <a:gd name="T44" fmla="*/ 20 w 120"/>
                <a:gd name="T45" fmla="*/ 16 h 55"/>
                <a:gd name="T46" fmla="*/ 15 w 120"/>
                <a:gd name="T47" fmla="*/ 20 h 55"/>
                <a:gd name="T48" fmla="*/ 11 w 120"/>
                <a:gd name="T49" fmla="*/ 26 h 55"/>
                <a:gd name="T50" fmla="*/ 8 w 120"/>
                <a:gd name="T51" fmla="*/ 32 h 55"/>
                <a:gd name="T52" fmla="*/ 5 w 120"/>
                <a:gd name="T53" fmla="*/ 39 h 55"/>
                <a:gd name="T54" fmla="*/ 2 w 120"/>
                <a:gd name="T55" fmla="*/ 47 h 55"/>
                <a:gd name="T56" fmla="*/ 0 w 120"/>
                <a:gd name="T5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55">
                  <a:moveTo>
                    <a:pt x="0" y="55"/>
                  </a:moveTo>
                  <a:lnTo>
                    <a:pt x="0" y="55"/>
                  </a:lnTo>
                  <a:lnTo>
                    <a:pt x="12" y="46"/>
                  </a:lnTo>
                  <a:lnTo>
                    <a:pt x="26" y="37"/>
                  </a:lnTo>
                  <a:lnTo>
                    <a:pt x="44" y="29"/>
                  </a:lnTo>
                  <a:lnTo>
                    <a:pt x="63" y="20"/>
                  </a:lnTo>
                  <a:lnTo>
                    <a:pt x="73" y="16"/>
                  </a:lnTo>
                  <a:lnTo>
                    <a:pt x="83" y="14"/>
                  </a:lnTo>
                  <a:lnTo>
                    <a:pt x="93" y="13"/>
                  </a:lnTo>
                  <a:lnTo>
                    <a:pt x="103" y="12"/>
                  </a:lnTo>
                  <a:lnTo>
                    <a:pt x="111" y="13"/>
                  </a:lnTo>
                  <a:lnTo>
                    <a:pt x="120" y="16"/>
                  </a:lnTo>
                  <a:lnTo>
                    <a:pt x="120" y="16"/>
                  </a:lnTo>
                  <a:lnTo>
                    <a:pt x="116" y="14"/>
                  </a:lnTo>
                  <a:lnTo>
                    <a:pt x="104" y="9"/>
                  </a:lnTo>
                  <a:lnTo>
                    <a:pt x="88" y="4"/>
                  </a:lnTo>
                  <a:lnTo>
                    <a:pt x="79" y="2"/>
                  </a:lnTo>
                  <a:lnTo>
                    <a:pt x="69" y="0"/>
                  </a:lnTo>
                  <a:lnTo>
                    <a:pt x="59" y="0"/>
                  </a:lnTo>
                  <a:lnTo>
                    <a:pt x="48" y="2"/>
                  </a:lnTo>
                  <a:lnTo>
                    <a:pt x="39" y="4"/>
                  </a:lnTo>
                  <a:lnTo>
                    <a:pt x="29" y="9"/>
                  </a:lnTo>
                  <a:lnTo>
                    <a:pt x="20" y="16"/>
                  </a:lnTo>
                  <a:lnTo>
                    <a:pt x="15" y="20"/>
                  </a:lnTo>
                  <a:lnTo>
                    <a:pt x="11" y="26"/>
                  </a:lnTo>
                  <a:lnTo>
                    <a:pt x="8" y="32"/>
                  </a:lnTo>
                  <a:lnTo>
                    <a:pt x="5" y="39"/>
                  </a:lnTo>
                  <a:lnTo>
                    <a:pt x="2" y="47"/>
                  </a:lnTo>
                  <a:lnTo>
                    <a:pt x="0" y="55"/>
                  </a:lnTo>
                  <a:close/>
                </a:path>
              </a:pathLst>
            </a:custGeom>
            <a:solidFill>
              <a:srgbClr val="493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240"/>
            <p:cNvSpPr>
              <a:spLocks/>
            </p:cNvSpPr>
            <p:nvPr/>
          </p:nvSpPr>
          <p:spPr bwMode="auto">
            <a:xfrm>
              <a:off x="5897563" y="2384425"/>
              <a:ext cx="190500" cy="87313"/>
            </a:xfrm>
            <a:custGeom>
              <a:avLst/>
              <a:gdLst>
                <a:gd name="T0" fmla="*/ 0 w 120"/>
                <a:gd name="T1" fmla="*/ 55 h 55"/>
                <a:gd name="T2" fmla="*/ 0 w 120"/>
                <a:gd name="T3" fmla="*/ 55 h 55"/>
                <a:gd name="T4" fmla="*/ 12 w 120"/>
                <a:gd name="T5" fmla="*/ 46 h 55"/>
                <a:gd name="T6" fmla="*/ 26 w 120"/>
                <a:gd name="T7" fmla="*/ 37 h 55"/>
                <a:gd name="T8" fmla="*/ 44 w 120"/>
                <a:gd name="T9" fmla="*/ 29 h 55"/>
                <a:gd name="T10" fmla="*/ 63 w 120"/>
                <a:gd name="T11" fmla="*/ 20 h 55"/>
                <a:gd name="T12" fmla="*/ 73 w 120"/>
                <a:gd name="T13" fmla="*/ 16 h 55"/>
                <a:gd name="T14" fmla="*/ 83 w 120"/>
                <a:gd name="T15" fmla="*/ 14 h 55"/>
                <a:gd name="T16" fmla="*/ 93 w 120"/>
                <a:gd name="T17" fmla="*/ 13 h 55"/>
                <a:gd name="T18" fmla="*/ 103 w 120"/>
                <a:gd name="T19" fmla="*/ 12 h 55"/>
                <a:gd name="T20" fmla="*/ 111 w 120"/>
                <a:gd name="T21" fmla="*/ 13 h 55"/>
                <a:gd name="T22" fmla="*/ 120 w 120"/>
                <a:gd name="T23" fmla="*/ 16 h 55"/>
                <a:gd name="T24" fmla="*/ 120 w 120"/>
                <a:gd name="T25" fmla="*/ 16 h 55"/>
                <a:gd name="T26" fmla="*/ 116 w 120"/>
                <a:gd name="T27" fmla="*/ 14 h 55"/>
                <a:gd name="T28" fmla="*/ 104 w 120"/>
                <a:gd name="T29" fmla="*/ 9 h 55"/>
                <a:gd name="T30" fmla="*/ 88 w 120"/>
                <a:gd name="T31" fmla="*/ 4 h 55"/>
                <a:gd name="T32" fmla="*/ 79 w 120"/>
                <a:gd name="T33" fmla="*/ 2 h 55"/>
                <a:gd name="T34" fmla="*/ 69 w 120"/>
                <a:gd name="T35" fmla="*/ 0 h 55"/>
                <a:gd name="T36" fmla="*/ 59 w 120"/>
                <a:gd name="T37" fmla="*/ 0 h 55"/>
                <a:gd name="T38" fmla="*/ 48 w 120"/>
                <a:gd name="T39" fmla="*/ 2 h 55"/>
                <a:gd name="T40" fmla="*/ 39 w 120"/>
                <a:gd name="T41" fmla="*/ 4 h 55"/>
                <a:gd name="T42" fmla="*/ 29 w 120"/>
                <a:gd name="T43" fmla="*/ 9 h 55"/>
                <a:gd name="T44" fmla="*/ 20 w 120"/>
                <a:gd name="T45" fmla="*/ 16 h 55"/>
                <a:gd name="T46" fmla="*/ 15 w 120"/>
                <a:gd name="T47" fmla="*/ 20 h 55"/>
                <a:gd name="T48" fmla="*/ 11 w 120"/>
                <a:gd name="T49" fmla="*/ 26 h 55"/>
                <a:gd name="T50" fmla="*/ 8 w 120"/>
                <a:gd name="T51" fmla="*/ 32 h 55"/>
                <a:gd name="T52" fmla="*/ 5 w 120"/>
                <a:gd name="T53" fmla="*/ 39 h 55"/>
                <a:gd name="T54" fmla="*/ 2 w 120"/>
                <a:gd name="T55" fmla="*/ 47 h 55"/>
                <a:gd name="T56" fmla="*/ 0 w 120"/>
                <a:gd name="T5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55">
                  <a:moveTo>
                    <a:pt x="0" y="55"/>
                  </a:moveTo>
                  <a:lnTo>
                    <a:pt x="0" y="55"/>
                  </a:lnTo>
                  <a:lnTo>
                    <a:pt x="12" y="46"/>
                  </a:lnTo>
                  <a:lnTo>
                    <a:pt x="26" y="37"/>
                  </a:lnTo>
                  <a:lnTo>
                    <a:pt x="44" y="29"/>
                  </a:lnTo>
                  <a:lnTo>
                    <a:pt x="63" y="20"/>
                  </a:lnTo>
                  <a:lnTo>
                    <a:pt x="73" y="16"/>
                  </a:lnTo>
                  <a:lnTo>
                    <a:pt x="83" y="14"/>
                  </a:lnTo>
                  <a:lnTo>
                    <a:pt x="93" y="13"/>
                  </a:lnTo>
                  <a:lnTo>
                    <a:pt x="103" y="12"/>
                  </a:lnTo>
                  <a:lnTo>
                    <a:pt x="111" y="13"/>
                  </a:lnTo>
                  <a:lnTo>
                    <a:pt x="120" y="16"/>
                  </a:lnTo>
                  <a:lnTo>
                    <a:pt x="120" y="16"/>
                  </a:lnTo>
                  <a:lnTo>
                    <a:pt x="116" y="14"/>
                  </a:lnTo>
                  <a:lnTo>
                    <a:pt x="104" y="9"/>
                  </a:lnTo>
                  <a:lnTo>
                    <a:pt x="88" y="4"/>
                  </a:lnTo>
                  <a:lnTo>
                    <a:pt x="79" y="2"/>
                  </a:lnTo>
                  <a:lnTo>
                    <a:pt x="69" y="0"/>
                  </a:lnTo>
                  <a:lnTo>
                    <a:pt x="59" y="0"/>
                  </a:lnTo>
                  <a:lnTo>
                    <a:pt x="48" y="2"/>
                  </a:lnTo>
                  <a:lnTo>
                    <a:pt x="39" y="4"/>
                  </a:lnTo>
                  <a:lnTo>
                    <a:pt x="29" y="9"/>
                  </a:lnTo>
                  <a:lnTo>
                    <a:pt x="20" y="16"/>
                  </a:lnTo>
                  <a:lnTo>
                    <a:pt x="15" y="20"/>
                  </a:lnTo>
                  <a:lnTo>
                    <a:pt x="11" y="26"/>
                  </a:lnTo>
                  <a:lnTo>
                    <a:pt x="8" y="32"/>
                  </a:lnTo>
                  <a:lnTo>
                    <a:pt x="5" y="39"/>
                  </a:lnTo>
                  <a:lnTo>
                    <a:pt x="2" y="47"/>
                  </a:lnTo>
                  <a:lnTo>
                    <a:pt x="0"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41"/>
            <p:cNvSpPr>
              <a:spLocks/>
            </p:cNvSpPr>
            <p:nvPr/>
          </p:nvSpPr>
          <p:spPr bwMode="auto">
            <a:xfrm>
              <a:off x="6178551" y="3062288"/>
              <a:ext cx="641350" cy="620713"/>
            </a:xfrm>
            <a:custGeom>
              <a:avLst/>
              <a:gdLst>
                <a:gd name="T0" fmla="*/ 404 w 404"/>
                <a:gd name="T1" fmla="*/ 0 h 391"/>
                <a:gd name="T2" fmla="*/ 404 w 404"/>
                <a:gd name="T3" fmla="*/ 0 h 391"/>
                <a:gd name="T4" fmla="*/ 391 w 404"/>
                <a:gd name="T5" fmla="*/ 0 h 391"/>
                <a:gd name="T6" fmla="*/ 356 w 404"/>
                <a:gd name="T7" fmla="*/ 2 h 391"/>
                <a:gd name="T8" fmla="*/ 331 w 404"/>
                <a:gd name="T9" fmla="*/ 4 h 391"/>
                <a:gd name="T10" fmla="*/ 304 w 404"/>
                <a:gd name="T11" fmla="*/ 7 h 391"/>
                <a:gd name="T12" fmla="*/ 274 w 404"/>
                <a:gd name="T13" fmla="*/ 11 h 391"/>
                <a:gd name="T14" fmla="*/ 243 w 404"/>
                <a:gd name="T15" fmla="*/ 17 h 391"/>
                <a:gd name="T16" fmla="*/ 210 w 404"/>
                <a:gd name="T17" fmla="*/ 24 h 391"/>
                <a:gd name="T18" fmla="*/ 178 w 404"/>
                <a:gd name="T19" fmla="*/ 34 h 391"/>
                <a:gd name="T20" fmla="*/ 146 w 404"/>
                <a:gd name="T21" fmla="*/ 44 h 391"/>
                <a:gd name="T22" fmla="*/ 130 w 404"/>
                <a:gd name="T23" fmla="*/ 50 h 391"/>
                <a:gd name="T24" fmla="*/ 115 w 404"/>
                <a:gd name="T25" fmla="*/ 57 h 391"/>
                <a:gd name="T26" fmla="*/ 101 w 404"/>
                <a:gd name="T27" fmla="*/ 64 h 391"/>
                <a:gd name="T28" fmla="*/ 87 w 404"/>
                <a:gd name="T29" fmla="*/ 73 h 391"/>
                <a:gd name="T30" fmla="*/ 73 w 404"/>
                <a:gd name="T31" fmla="*/ 81 h 391"/>
                <a:gd name="T32" fmla="*/ 62 w 404"/>
                <a:gd name="T33" fmla="*/ 90 h 391"/>
                <a:gd name="T34" fmla="*/ 50 w 404"/>
                <a:gd name="T35" fmla="*/ 100 h 391"/>
                <a:gd name="T36" fmla="*/ 40 w 404"/>
                <a:gd name="T37" fmla="*/ 110 h 391"/>
                <a:gd name="T38" fmla="*/ 30 w 404"/>
                <a:gd name="T39" fmla="*/ 121 h 391"/>
                <a:gd name="T40" fmla="*/ 23 w 404"/>
                <a:gd name="T41" fmla="*/ 134 h 391"/>
                <a:gd name="T42" fmla="*/ 23 w 404"/>
                <a:gd name="T43" fmla="*/ 134 h 391"/>
                <a:gd name="T44" fmla="*/ 15 w 404"/>
                <a:gd name="T45" fmla="*/ 146 h 391"/>
                <a:gd name="T46" fmla="*/ 10 w 404"/>
                <a:gd name="T47" fmla="*/ 158 h 391"/>
                <a:gd name="T48" fmla="*/ 6 w 404"/>
                <a:gd name="T49" fmla="*/ 170 h 391"/>
                <a:gd name="T50" fmla="*/ 3 w 404"/>
                <a:gd name="T51" fmla="*/ 182 h 391"/>
                <a:gd name="T52" fmla="*/ 1 w 404"/>
                <a:gd name="T53" fmla="*/ 195 h 391"/>
                <a:gd name="T54" fmla="*/ 0 w 404"/>
                <a:gd name="T55" fmla="*/ 206 h 391"/>
                <a:gd name="T56" fmla="*/ 0 w 404"/>
                <a:gd name="T57" fmla="*/ 218 h 391"/>
                <a:gd name="T58" fmla="*/ 0 w 404"/>
                <a:gd name="T59" fmla="*/ 229 h 391"/>
                <a:gd name="T60" fmla="*/ 2 w 404"/>
                <a:gd name="T61" fmla="*/ 240 h 391"/>
                <a:gd name="T62" fmla="*/ 4 w 404"/>
                <a:gd name="T63" fmla="*/ 252 h 391"/>
                <a:gd name="T64" fmla="*/ 6 w 404"/>
                <a:gd name="T65" fmla="*/ 262 h 391"/>
                <a:gd name="T66" fmla="*/ 9 w 404"/>
                <a:gd name="T67" fmla="*/ 273 h 391"/>
                <a:gd name="T68" fmla="*/ 18 w 404"/>
                <a:gd name="T69" fmla="*/ 293 h 391"/>
                <a:gd name="T70" fmla="*/ 26 w 404"/>
                <a:gd name="T71" fmla="*/ 312 h 391"/>
                <a:gd name="T72" fmla="*/ 36 w 404"/>
                <a:gd name="T73" fmla="*/ 328 h 391"/>
                <a:gd name="T74" fmla="*/ 47 w 404"/>
                <a:gd name="T75" fmla="*/ 344 h 391"/>
                <a:gd name="T76" fmla="*/ 58 w 404"/>
                <a:gd name="T77" fmla="*/ 358 h 391"/>
                <a:gd name="T78" fmla="*/ 67 w 404"/>
                <a:gd name="T79" fmla="*/ 369 h 391"/>
                <a:gd name="T80" fmla="*/ 82 w 404"/>
                <a:gd name="T81" fmla="*/ 385 h 391"/>
                <a:gd name="T82" fmla="*/ 88 w 404"/>
                <a:gd name="T83" fmla="*/ 391 h 391"/>
                <a:gd name="T84" fmla="*/ 88 w 404"/>
                <a:gd name="T85" fmla="*/ 391 h 391"/>
                <a:gd name="T86" fmla="*/ 127 w 404"/>
                <a:gd name="T87" fmla="*/ 339 h 391"/>
                <a:gd name="T88" fmla="*/ 169 w 404"/>
                <a:gd name="T89" fmla="*/ 283 h 391"/>
                <a:gd name="T90" fmla="*/ 219 w 404"/>
                <a:gd name="T91" fmla="*/ 219 h 391"/>
                <a:gd name="T92" fmla="*/ 272 w 404"/>
                <a:gd name="T93" fmla="*/ 150 h 391"/>
                <a:gd name="T94" fmla="*/ 324 w 404"/>
                <a:gd name="T95" fmla="*/ 87 h 391"/>
                <a:gd name="T96" fmla="*/ 348 w 404"/>
                <a:gd name="T97" fmla="*/ 59 h 391"/>
                <a:gd name="T98" fmla="*/ 370 w 404"/>
                <a:gd name="T99" fmla="*/ 35 h 391"/>
                <a:gd name="T100" fmla="*/ 389 w 404"/>
                <a:gd name="T101" fmla="*/ 15 h 391"/>
                <a:gd name="T102" fmla="*/ 404 w 404"/>
                <a:gd name="T103"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4" h="391">
                  <a:moveTo>
                    <a:pt x="404" y="0"/>
                  </a:moveTo>
                  <a:lnTo>
                    <a:pt x="404" y="0"/>
                  </a:lnTo>
                  <a:lnTo>
                    <a:pt x="391" y="0"/>
                  </a:lnTo>
                  <a:lnTo>
                    <a:pt x="356" y="2"/>
                  </a:lnTo>
                  <a:lnTo>
                    <a:pt x="331" y="4"/>
                  </a:lnTo>
                  <a:lnTo>
                    <a:pt x="304" y="7"/>
                  </a:lnTo>
                  <a:lnTo>
                    <a:pt x="274" y="11"/>
                  </a:lnTo>
                  <a:lnTo>
                    <a:pt x="243" y="17"/>
                  </a:lnTo>
                  <a:lnTo>
                    <a:pt x="210" y="24"/>
                  </a:lnTo>
                  <a:lnTo>
                    <a:pt x="178" y="34"/>
                  </a:lnTo>
                  <a:lnTo>
                    <a:pt x="146" y="44"/>
                  </a:lnTo>
                  <a:lnTo>
                    <a:pt x="130" y="50"/>
                  </a:lnTo>
                  <a:lnTo>
                    <a:pt x="115" y="57"/>
                  </a:lnTo>
                  <a:lnTo>
                    <a:pt x="101" y="64"/>
                  </a:lnTo>
                  <a:lnTo>
                    <a:pt x="87" y="73"/>
                  </a:lnTo>
                  <a:lnTo>
                    <a:pt x="73" y="81"/>
                  </a:lnTo>
                  <a:lnTo>
                    <a:pt x="62" y="90"/>
                  </a:lnTo>
                  <a:lnTo>
                    <a:pt x="50" y="100"/>
                  </a:lnTo>
                  <a:lnTo>
                    <a:pt x="40" y="110"/>
                  </a:lnTo>
                  <a:lnTo>
                    <a:pt x="30" y="121"/>
                  </a:lnTo>
                  <a:lnTo>
                    <a:pt x="23" y="134"/>
                  </a:lnTo>
                  <a:lnTo>
                    <a:pt x="23" y="134"/>
                  </a:lnTo>
                  <a:lnTo>
                    <a:pt x="15" y="146"/>
                  </a:lnTo>
                  <a:lnTo>
                    <a:pt x="10" y="158"/>
                  </a:lnTo>
                  <a:lnTo>
                    <a:pt x="6" y="170"/>
                  </a:lnTo>
                  <a:lnTo>
                    <a:pt x="3" y="182"/>
                  </a:lnTo>
                  <a:lnTo>
                    <a:pt x="1" y="195"/>
                  </a:lnTo>
                  <a:lnTo>
                    <a:pt x="0" y="206"/>
                  </a:lnTo>
                  <a:lnTo>
                    <a:pt x="0" y="218"/>
                  </a:lnTo>
                  <a:lnTo>
                    <a:pt x="0" y="229"/>
                  </a:lnTo>
                  <a:lnTo>
                    <a:pt x="2" y="240"/>
                  </a:lnTo>
                  <a:lnTo>
                    <a:pt x="4" y="252"/>
                  </a:lnTo>
                  <a:lnTo>
                    <a:pt x="6" y="262"/>
                  </a:lnTo>
                  <a:lnTo>
                    <a:pt x="9" y="273"/>
                  </a:lnTo>
                  <a:lnTo>
                    <a:pt x="18" y="293"/>
                  </a:lnTo>
                  <a:lnTo>
                    <a:pt x="26" y="312"/>
                  </a:lnTo>
                  <a:lnTo>
                    <a:pt x="36" y="328"/>
                  </a:lnTo>
                  <a:lnTo>
                    <a:pt x="47" y="344"/>
                  </a:lnTo>
                  <a:lnTo>
                    <a:pt x="58" y="358"/>
                  </a:lnTo>
                  <a:lnTo>
                    <a:pt x="67" y="369"/>
                  </a:lnTo>
                  <a:lnTo>
                    <a:pt x="82" y="385"/>
                  </a:lnTo>
                  <a:lnTo>
                    <a:pt x="88" y="391"/>
                  </a:lnTo>
                  <a:lnTo>
                    <a:pt x="88" y="391"/>
                  </a:lnTo>
                  <a:lnTo>
                    <a:pt x="127" y="339"/>
                  </a:lnTo>
                  <a:lnTo>
                    <a:pt x="169" y="283"/>
                  </a:lnTo>
                  <a:lnTo>
                    <a:pt x="219" y="219"/>
                  </a:lnTo>
                  <a:lnTo>
                    <a:pt x="272" y="150"/>
                  </a:lnTo>
                  <a:lnTo>
                    <a:pt x="324" y="87"/>
                  </a:lnTo>
                  <a:lnTo>
                    <a:pt x="348" y="59"/>
                  </a:lnTo>
                  <a:lnTo>
                    <a:pt x="370" y="35"/>
                  </a:lnTo>
                  <a:lnTo>
                    <a:pt x="389" y="15"/>
                  </a:lnTo>
                  <a:lnTo>
                    <a:pt x="404" y="0"/>
                  </a:lnTo>
                  <a:close/>
                </a:path>
              </a:pathLst>
            </a:custGeom>
            <a:solidFill>
              <a:srgbClr val="76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42"/>
            <p:cNvSpPr>
              <a:spLocks/>
            </p:cNvSpPr>
            <p:nvPr/>
          </p:nvSpPr>
          <p:spPr bwMode="auto">
            <a:xfrm>
              <a:off x="6178551" y="3062288"/>
              <a:ext cx="641350" cy="620713"/>
            </a:xfrm>
            <a:custGeom>
              <a:avLst/>
              <a:gdLst>
                <a:gd name="T0" fmla="*/ 404 w 404"/>
                <a:gd name="T1" fmla="*/ 0 h 391"/>
                <a:gd name="T2" fmla="*/ 404 w 404"/>
                <a:gd name="T3" fmla="*/ 0 h 391"/>
                <a:gd name="T4" fmla="*/ 391 w 404"/>
                <a:gd name="T5" fmla="*/ 0 h 391"/>
                <a:gd name="T6" fmla="*/ 356 w 404"/>
                <a:gd name="T7" fmla="*/ 2 h 391"/>
                <a:gd name="T8" fmla="*/ 331 w 404"/>
                <a:gd name="T9" fmla="*/ 4 h 391"/>
                <a:gd name="T10" fmla="*/ 304 w 404"/>
                <a:gd name="T11" fmla="*/ 7 h 391"/>
                <a:gd name="T12" fmla="*/ 274 w 404"/>
                <a:gd name="T13" fmla="*/ 11 h 391"/>
                <a:gd name="T14" fmla="*/ 243 w 404"/>
                <a:gd name="T15" fmla="*/ 17 h 391"/>
                <a:gd name="T16" fmla="*/ 210 w 404"/>
                <a:gd name="T17" fmla="*/ 24 h 391"/>
                <a:gd name="T18" fmla="*/ 178 w 404"/>
                <a:gd name="T19" fmla="*/ 34 h 391"/>
                <a:gd name="T20" fmla="*/ 146 w 404"/>
                <a:gd name="T21" fmla="*/ 44 h 391"/>
                <a:gd name="T22" fmla="*/ 130 w 404"/>
                <a:gd name="T23" fmla="*/ 50 h 391"/>
                <a:gd name="T24" fmla="*/ 115 w 404"/>
                <a:gd name="T25" fmla="*/ 57 h 391"/>
                <a:gd name="T26" fmla="*/ 101 w 404"/>
                <a:gd name="T27" fmla="*/ 64 h 391"/>
                <a:gd name="T28" fmla="*/ 87 w 404"/>
                <a:gd name="T29" fmla="*/ 73 h 391"/>
                <a:gd name="T30" fmla="*/ 73 w 404"/>
                <a:gd name="T31" fmla="*/ 81 h 391"/>
                <a:gd name="T32" fmla="*/ 62 w 404"/>
                <a:gd name="T33" fmla="*/ 90 h 391"/>
                <a:gd name="T34" fmla="*/ 50 w 404"/>
                <a:gd name="T35" fmla="*/ 100 h 391"/>
                <a:gd name="T36" fmla="*/ 40 w 404"/>
                <a:gd name="T37" fmla="*/ 110 h 391"/>
                <a:gd name="T38" fmla="*/ 30 w 404"/>
                <a:gd name="T39" fmla="*/ 121 h 391"/>
                <a:gd name="T40" fmla="*/ 23 w 404"/>
                <a:gd name="T41" fmla="*/ 134 h 391"/>
                <a:gd name="T42" fmla="*/ 23 w 404"/>
                <a:gd name="T43" fmla="*/ 134 h 391"/>
                <a:gd name="T44" fmla="*/ 15 w 404"/>
                <a:gd name="T45" fmla="*/ 146 h 391"/>
                <a:gd name="T46" fmla="*/ 10 w 404"/>
                <a:gd name="T47" fmla="*/ 158 h 391"/>
                <a:gd name="T48" fmla="*/ 6 w 404"/>
                <a:gd name="T49" fmla="*/ 170 h 391"/>
                <a:gd name="T50" fmla="*/ 3 w 404"/>
                <a:gd name="T51" fmla="*/ 182 h 391"/>
                <a:gd name="T52" fmla="*/ 1 w 404"/>
                <a:gd name="T53" fmla="*/ 195 h 391"/>
                <a:gd name="T54" fmla="*/ 0 w 404"/>
                <a:gd name="T55" fmla="*/ 206 h 391"/>
                <a:gd name="T56" fmla="*/ 0 w 404"/>
                <a:gd name="T57" fmla="*/ 218 h 391"/>
                <a:gd name="T58" fmla="*/ 0 w 404"/>
                <a:gd name="T59" fmla="*/ 229 h 391"/>
                <a:gd name="T60" fmla="*/ 2 w 404"/>
                <a:gd name="T61" fmla="*/ 240 h 391"/>
                <a:gd name="T62" fmla="*/ 4 w 404"/>
                <a:gd name="T63" fmla="*/ 252 h 391"/>
                <a:gd name="T64" fmla="*/ 6 w 404"/>
                <a:gd name="T65" fmla="*/ 262 h 391"/>
                <a:gd name="T66" fmla="*/ 9 w 404"/>
                <a:gd name="T67" fmla="*/ 273 h 391"/>
                <a:gd name="T68" fmla="*/ 18 w 404"/>
                <a:gd name="T69" fmla="*/ 293 h 391"/>
                <a:gd name="T70" fmla="*/ 26 w 404"/>
                <a:gd name="T71" fmla="*/ 312 h 391"/>
                <a:gd name="T72" fmla="*/ 36 w 404"/>
                <a:gd name="T73" fmla="*/ 328 h 391"/>
                <a:gd name="T74" fmla="*/ 47 w 404"/>
                <a:gd name="T75" fmla="*/ 344 h 391"/>
                <a:gd name="T76" fmla="*/ 58 w 404"/>
                <a:gd name="T77" fmla="*/ 358 h 391"/>
                <a:gd name="T78" fmla="*/ 67 w 404"/>
                <a:gd name="T79" fmla="*/ 369 h 391"/>
                <a:gd name="T80" fmla="*/ 82 w 404"/>
                <a:gd name="T81" fmla="*/ 385 h 391"/>
                <a:gd name="T82" fmla="*/ 88 w 404"/>
                <a:gd name="T83" fmla="*/ 391 h 391"/>
                <a:gd name="T84" fmla="*/ 88 w 404"/>
                <a:gd name="T85" fmla="*/ 391 h 391"/>
                <a:gd name="T86" fmla="*/ 127 w 404"/>
                <a:gd name="T87" fmla="*/ 339 h 391"/>
                <a:gd name="T88" fmla="*/ 169 w 404"/>
                <a:gd name="T89" fmla="*/ 283 h 391"/>
                <a:gd name="T90" fmla="*/ 219 w 404"/>
                <a:gd name="T91" fmla="*/ 219 h 391"/>
                <a:gd name="T92" fmla="*/ 272 w 404"/>
                <a:gd name="T93" fmla="*/ 150 h 391"/>
                <a:gd name="T94" fmla="*/ 324 w 404"/>
                <a:gd name="T95" fmla="*/ 87 h 391"/>
                <a:gd name="T96" fmla="*/ 348 w 404"/>
                <a:gd name="T97" fmla="*/ 59 h 391"/>
                <a:gd name="T98" fmla="*/ 370 w 404"/>
                <a:gd name="T99" fmla="*/ 35 h 391"/>
                <a:gd name="T100" fmla="*/ 389 w 404"/>
                <a:gd name="T101" fmla="*/ 15 h 391"/>
                <a:gd name="T102" fmla="*/ 404 w 404"/>
                <a:gd name="T103"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4" h="391">
                  <a:moveTo>
                    <a:pt x="404" y="0"/>
                  </a:moveTo>
                  <a:lnTo>
                    <a:pt x="404" y="0"/>
                  </a:lnTo>
                  <a:lnTo>
                    <a:pt x="391" y="0"/>
                  </a:lnTo>
                  <a:lnTo>
                    <a:pt x="356" y="2"/>
                  </a:lnTo>
                  <a:lnTo>
                    <a:pt x="331" y="4"/>
                  </a:lnTo>
                  <a:lnTo>
                    <a:pt x="304" y="7"/>
                  </a:lnTo>
                  <a:lnTo>
                    <a:pt x="274" y="11"/>
                  </a:lnTo>
                  <a:lnTo>
                    <a:pt x="243" y="17"/>
                  </a:lnTo>
                  <a:lnTo>
                    <a:pt x="210" y="24"/>
                  </a:lnTo>
                  <a:lnTo>
                    <a:pt x="178" y="34"/>
                  </a:lnTo>
                  <a:lnTo>
                    <a:pt x="146" y="44"/>
                  </a:lnTo>
                  <a:lnTo>
                    <a:pt x="130" y="50"/>
                  </a:lnTo>
                  <a:lnTo>
                    <a:pt x="115" y="57"/>
                  </a:lnTo>
                  <a:lnTo>
                    <a:pt x="101" y="64"/>
                  </a:lnTo>
                  <a:lnTo>
                    <a:pt x="87" y="73"/>
                  </a:lnTo>
                  <a:lnTo>
                    <a:pt x="73" y="81"/>
                  </a:lnTo>
                  <a:lnTo>
                    <a:pt x="62" y="90"/>
                  </a:lnTo>
                  <a:lnTo>
                    <a:pt x="50" y="100"/>
                  </a:lnTo>
                  <a:lnTo>
                    <a:pt x="40" y="110"/>
                  </a:lnTo>
                  <a:lnTo>
                    <a:pt x="30" y="121"/>
                  </a:lnTo>
                  <a:lnTo>
                    <a:pt x="23" y="134"/>
                  </a:lnTo>
                  <a:lnTo>
                    <a:pt x="23" y="134"/>
                  </a:lnTo>
                  <a:lnTo>
                    <a:pt x="15" y="146"/>
                  </a:lnTo>
                  <a:lnTo>
                    <a:pt x="10" y="158"/>
                  </a:lnTo>
                  <a:lnTo>
                    <a:pt x="6" y="170"/>
                  </a:lnTo>
                  <a:lnTo>
                    <a:pt x="3" y="182"/>
                  </a:lnTo>
                  <a:lnTo>
                    <a:pt x="1" y="195"/>
                  </a:lnTo>
                  <a:lnTo>
                    <a:pt x="0" y="206"/>
                  </a:lnTo>
                  <a:lnTo>
                    <a:pt x="0" y="218"/>
                  </a:lnTo>
                  <a:lnTo>
                    <a:pt x="0" y="229"/>
                  </a:lnTo>
                  <a:lnTo>
                    <a:pt x="2" y="240"/>
                  </a:lnTo>
                  <a:lnTo>
                    <a:pt x="4" y="252"/>
                  </a:lnTo>
                  <a:lnTo>
                    <a:pt x="6" y="262"/>
                  </a:lnTo>
                  <a:lnTo>
                    <a:pt x="9" y="273"/>
                  </a:lnTo>
                  <a:lnTo>
                    <a:pt x="18" y="293"/>
                  </a:lnTo>
                  <a:lnTo>
                    <a:pt x="26" y="312"/>
                  </a:lnTo>
                  <a:lnTo>
                    <a:pt x="36" y="328"/>
                  </a:lnTo>
                  <a:lnTo>
                    <a:pt x="47" y="344"/>
                  </a:lnTo>
                  <a:lnTo>
                    <a:pt x="58" y="358"/>
                  </a:lnTo>
                  <a:lnTo>
                    <a:pt x="67" y="369"/>
                  </a:lnTo>
                  <a:lnTo>
                    <a:pt x="82" y="385"/>
                  </a:lnTo>
                  <a:lnTo>
                    <a:pt x="88" y="391"/>
                  </a:lnTo>
                  <a:lnTo>
                    <a:pt x="88" y="391"/>
                  </a:lnTo>
                  <a:lnTo>
                    <a:pt x="127" y="339"/>
                  </a:lnTo>
                  <a:lnTo>
                    <a:pt x="169" y="283"/>
                  </a:lnTo>
                  <a:lnTo>
                    <a:pt x="219" y="219"/>
                  </a:lnTo>
                  <a:lnTo>
                    <a:pt x="272" y="150"/>
                  </a:lnTo>
                  <a:lnTo>
                    <a:pt x="324" y="87"/>
                  </a:lnTo>
                  <a:lnTo>
                    <a:pt x="348" y="59"/>
                  </a:lnTo>
                  <a:lnTo>
                    <a:pt x="370" y="35"/>
                  </a:lnTo>
                  <a:lnTo>
                    <a:pt x="389" y="15"/>
                  </a:lnTo>
                  <a:lnTo>
                    <a:pt x="4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43"/>
            <p:cNvSpPr>
              <a:spLocks/>
            </p:cNvSpPr>
            <p:nvPr/>
          </p:nvSpPr>
          <p:spPr bwMode="auto">
            <a:xfrm>
              <a:off x="6065838" y="2800350"/>
              <a:ext cx="382588" cy="168275"/>
            </a:xfrm>
            <a:custGeom>
              <a:avLst/>
              <a:gdLst>
                <a:gd name="T0" fmla="*/ 0 w 241"/>
                <a:gd name="T1" fmla="*/ 0 h 106"/>
                <a:gd name="T2" fmla="*/ 57 w 241"/>
                <a:gd name="T3" fmla="*/ 41 h 106"/>
                <a:gd name="T4" fmla="*/ 101 w 241"/>
                <a:gd name="T5" fmla="*/ 68 h 106"/>
                <a:gd name="T6" fmla="*/ 118 w 241"/>
                <a:gd name="T7" fmla="*/ 76 h 106"/>
                <a:gd name="T8" fmla="*/ 130 w 241"/>
                <a:gd name="T9" fmla="*/ 78 h 106"/>
                <a:gd name="T10" fmla="*/ 133 w 241"/>
                <a:gd name="T11" fmla="*/ 75 h 106"/>
                <a:gd name="T12" fmla="*/ 138 w 241"/>
                <a:gd name="T13" fmla="*/ 68 h 106"/>
                <a:gd name="T14" fmla="*/ 147 w 241"/>
                <a:gd name="T15" fmla="*/ 36 h 106"/>
                <a:gd name="T16" fmla="*/ 154 w 241"/>
                <a:gd name="T17" fmla="*/ 24 h 106"/>
                <a:gd name="T18" fmla="*/ 162 w 241"/>
                <a:gd name="T19" fmla="*/ 12 h 106"/>
                <a:gd name="T20" fmla="*/ 175 w 241"/>
                <a:gd name="T21" fmla="*/ 5 h 106"/>
                <a:gd name="T22" fmla="*/ 193 w 241"/>
                <a:gd name="T23" fmla="*/ 2 h 106"/>
                <a:gd name="T24" fmla="*/ 202 w 241"/>
                <a:gd name="T25" fmla="*/ 3 h 106"/>
                <a:gd name="T26" fmla="*/ 218 w 241"/>
                <a:gd name="T27" fmla="*/ 9 h 106"/>
                <a:gd name="T28" fmla="*/ 229 w 241"/>
                <a:gd name="T29" fmla="*/ 21 h 106"/>
                <a:gd name="T30" fmla="*/ 237 w 241"/>
                <a:gd name="T31" fmla="*/ 35 h 106"/>
                <a:gd name="T32" fmla="*/ 240 w 241"/>
                <a:gd name="T33" fmla="*/ 52 h 106"/>
                <a:gd name="T34" fmla="*/ 241 w 241"/>
                <a:gd name="T35" fmla="*/ 69 h 106"/>
                <a:gd name="T36" fmla="*/ 239 w 241"/>
                <a:gd name="T37" fmla="*/ 86 h 106"/>
                <a:gd name="T38" fmla="*/ 234 w 241"/>
                <a:gd name="T39" fmla="*/ 101 h 106"/>
                <a:gd name="T40" fmla="*/ 231 w 241"/>
                <a:gd name="T41" fmla="*/ 106 h 106"/>
                <a:gd name="T42" fmla="*/ 225 w 241"/>
                <a:gd name="T43" fmla="*/ 83 h 106"/>
                <a:gd name="T44" fmla="*/ 217 w 241"/>
                <a:gd name="T45" fmla="*/ 55 h 106"/>
                <a:gd name="T46" fmla="*/ 210 w 241"/>
                <a:gd name="T47" fmla="*/ 43 h 106"/>
                <a:gd name="T48" fmla="*/ 202 w 241"/>
                <a:gd name="T49" fmla="*/ 34 h 106"/>
                <a:gd name="T50" fmla="*/ 192 w 241"/>
                <a:gd name="T51" fmla="*/ 31 h 106"/>
                <a:gd name="T52" fmla="*/ 186 w 241"/>
                <a:gd name="T53" fmla="*/ 31 h 106"/>
                <a:gd name="T54" fmla="*/ 178 w 241"/>
                <a:gd name="T55" fmla="*/ 36 h 106"/>
                <a:gd name="T56" fmla="*/ 170 w 241"/>
                <a:gd name="T57" fmla="*/ 53 h 106"/>
                <a:gd name="T58" fmla="*/ 160 w 241"/>
                <a:gd name="T59" fmla="*/ 79 h 106"/>
                <a:gd name="T60" fmla="*/ 154 w 241"/>
                <a:gd name="T61" fmla="*/ 89 h 106"/>
                <a:gd name="T62" fmla="*/ 146 w 241"/>
                <a:gd name="T63" fmla="*/ 96 h 106"/>
                <a:gd name="T64" fmla="*/ 135 w 241"/>
                <a:gd name="T65" fmla="*/ 99 h 106"/>
                <a:gd name="T66" fmla="*/ 129 w 241"/>
                <a:gd name="T67" fmla="*/ 96 h 106"/>
                <a:gd name="T68" fmla="*/ 111 w 241"/>
                <a:gd name="T69" fmla="*/ 88 h 106"/>
                <a:gd name="T70" fmla="*/ 78 w 241"/>
                <a:gd name="T71" fmla="*/ 65 h 106"/>
                <a:gd name="T72" fmla="*/ 17 w 241"/>
                <a:gd name="T73" fmla="*/ 1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6">
                  <a:moveTo>
                    <a:pt x="0" y="0"/>
                  </a:moveTo>
                  <a:lnTo>
                    <a:pt x="0" y="0"/>
                  </a:lnTo>
                  <a:lnTo>
                    <a:pt x="18" y="12"/>
                  </a:lnTo>
                  <a:lnTo>
                    <a:pt x="57" y="41"/>
                  </a:lnTo>
                  <a:lnTo>
                    <a:pt x="80" y="56"/>
                  </a:lnTo>
                  <a:lnTo>
                    <a:pt x="101" y="68"/>
                  </a:lnTo>
                  <a:lnTo>
                    <a:pt x="110" y="73"/>
                  </a:lnTo>
                  <a:lnTo>
                    <a:pt x="118" y="76"/>
                  </a:lnTo>
                  <a:lnTo>
                    <a:pt x="124" y="78"/>
                  </a:lnTo>
                  <a:lnTo>
                    <a:pt x="130" y="78"/>
                  </a:lnTo>
                  <a:lnTo>
                    <a:pt x="130" y="78"/>
                  </a:lnTo>
                  <a:lnTo>
                    <a:pt x="133" y="75"/>
                  </a:lnTo>
                  <a:lnTo>
                    <a:pt x="136" y="72"/>
                  </a:lnTo>
                  <a:lnTo>
                    <a:pt x="138" y="68"/>
                  </a:lnTo>
                  <a:lnTo>
                    <a:pt x="140" y="63"/>
                  </a:lnTo>
                  <a:lnTo>
                    <a:pt x="147" y="36"/>
                  </a:lnTo>
                  <a:lnTo>
                    <a:pt x="151" y="30"/>
                  </a:lnTo>
                  <a:lnTo>
                    <a:pt x="154" y="24"/>
                  </a:lnTo>
                  <a:lnTo>
                    <a:pt x="158" y="17"/>
                  </a:lnTo>
                  <a:lnTo>
                    <a:pt x="162" y="12"/>
                  </a:lnTo>
                  <a:lnTo>
                    <a:pt x="167" y="8"/>
                  </a:lnTo>
                  <a:lnTo>
                    <a:pt x="175" y="5"/>
                  </a:lnTo>
                  <a:lnTo>
                    <a:pt x="183" y="3"/>
                  </a:lnTo>
                  <a:lnTo>
                    <a:pt x="193" y="2"/>
                  </a:lnTo>
                  <a:lnTo>
                    <a:pt x="193" y="2"/>
                  </a:lnTo>
                  <a:lnTo>
                    <a:pt x="202" y="3"/>
                  </a:lnTo>
                  <a:lnTo>
                    <a:pt x="211" y="5"/>
                  </a:lnTo>
                  <a:lnTo>
                    <a:pt x="218" y="9"/>
                  </a:lnTo>
                  <a:lnTo>
                    <a:pt x="224" y="14"/>
                  </a:lnTo>
                  <a:lnTo>
                    <a:pt x="229" y="21"/>
                  </a:lnTo>
                  <a:lnTo>
                    <a:pt x="233" y="27"/>
                  </a:lnTo>
                  <a:lnTo>
                    <a:pt x="237" y="35"/>
                  </a:lnTo>
                  <a:lnTo>
                    <a:pt x="239" y="44"/>
                  </a:lnTo>
                  <a:lnTo>
                    <a:pt x="240" y="52"/>
                  </a:lnTo>
                  <a:lnTo>
                    <a:pt x="241" y="61"/>
                  </a:lnTo>
                  <a:lnTo>
                    <a:pt x="241" y="69"/>
                  </a:lnTo>
                  <a:lnTo>
                    <a:pt x="240" y="79"/>
                  </a:lnTo>
                  <a:lnTo>
                    <a:pt x="239" y="86"/>
                  </a:lnTo>
                  <a:lnTo>
                    <a:pt x="237" y="93"/>
                  </a:lnTo>
                  <a:lnTo>
                    <a:pt x="234" y="101"/>
                  </a:lnTo>
                  <a:lnTo>
                    <a:pt x="231" y="106"/>
                  </a:lnTo>
                  <a:lnTo>
                    <a:pt x="231" y="106"/>
                  </a:lnTo>
                  <a:lnTo>
                    <a:pt x="229" y="94"/>
                  </a:lnTo>
                  <a:lnTo>
                    <a:pt x="225" y="83"/>
                  </a:lnTo>
                  <a:lnTo>
                    <a:pt x="222" y="69"/>
                  </a:lnTo>
                  <a:lnTo>
                    <a:pt x="217" y="55"/>
                  </a:lnTo>
                  <a:lnTo>
                    <a:pt x="214" y="49"/>
                  </a:lnTo>
                  <a:lnTo>
                    <a:pt x="210" y="43"/>
                  </a:lnTo>
                  <a:lnTo>
                    <a:pt x="206" y="39"/>
                  </a:lnTo>
                  <a:lnTo>
                    <a:pt x="202" y="34"/>
                  </a:lnTo>
                  <a:lnTo>
                    <a:pt x="197" y="32"/>
                  </a:lnTo>
                  <a:lnTo>
                    <a:pt x="192" y="31"/>
                  </a:lnTo>
                  <a:lnTo>
                    <a:pt x="192" y="31"/>
                  </a:lnTo>
                  <a:lnTo>
                    <a:pt x="186" y="31"/>
                  </a:lnTo>
                  <a:lnTo>
                    <a:pt x="182" y="33"/>
                  </a:lnTo>
                  <a:lnTo>
                    <a:pt x="178" y="36"/>
                  </a:lnTo>
                  <a:lnTo>
                    <a:pt x="175" y="42"/>
                  </a:lnTo>
                  <a:lnTo>
                    <a:pt x="170" y="53"/>
                  </a:lnTo>
                  <a:lnTo>
                    <a:pt x="164" y="66"/>
                  </a:lnTo>
                  <a:lnTo>
                    <a:pt x="160" y="79"/>
                  </a:lnTo>
                  <a:lnTo>
                    <a:pt x="157" y="85"/>
                  </a:lnTo>
                  <a:lnTo>
                    <a:pt x="154" y="89"/>
                  </a:lnTo>
                  <a:lnTo>
                    <a:pt x="151" y="93"/>
                  </a:lnTo>
                  <a:lnTo>
                    <a:pt x="146" y="96"/>
                  </a:lnTo>
                  <a:lnTo>
                    <a:pt x="141" y="99"/>
                  </a:lnTo>
                  <a:lnTo>
                    <a:pt x="135" y="99"/>
                  </a:lnTo>
                  <a:lnTo>
                    <a:pt x="135" y="99"/>
                  </a:lnTo>
                  <a:lnTo>
                    <a:pt x="129" y="96"/>
                  </a:lnTo>
                  <a:lnTo>
                    <a:pt x="120" y="93"/>
                  </a:lnTo>
                  <a:lnTo>
                    <a:pt x="111" y="88"/>
                  </a:lnTo>
                  <a:lnTo>
                    <a:pt x="100" y="82"/>
                  </a:lnTo>
                  <a:lnTo>
                    <a:pt x="78" y="65"/>
                  </a:lnTo>
                  <a:lnTo>
                    <a:pt x="56" y="47"/>
                  </a:lnTo>
                  <a:lnTo>
                    <a:pt x="17" y="14"/>
                  </a:lnTo>
                  <a:lnTo>
                    <a:pt x="0" y="0"/>
                  </a:lnTo>
                  <a:close/>
                </a:path>
              </a:pathLst>
            </a:custGeom>
            <a:solidFill>
              <a:srgbClr val="CB8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44"/>
            <p:cNvSpPr>
              <a:spLocks/>
            </p:cNvSpPr>
            <p:nvPr/>
          </p:nvSpPr>
          <p:spPr bwMode="auto">
            <a:xfrm>
              <a:off x="6065838" y="2800350"/>
              <a:ext cx="382588" cy="168275"/>
            </a:xfrm>
            <a:custGeom>
              <a:avLst/>
              <a:gdLst>
                <a:gd name="T0" fmla="*/ 0 w 241"/>
                <a:gd name="T1" fmla="*/ 0 h 106"/>
                <a:gd name="T2" fmla="*/ 57 w 241"/>
                <a:gd name="T3" fmla="*/ 41 h 106"/>
                <a:gd name="T4" fmla="*/ 101 w 241"/>
                <a:gd name="T5" fmla="*/ 68 h 106"/>
                <a:gd name="T6" fmla="*/ 118 w 241"/>
                <a:gd name="T7" fmla="*/ 76 h 106"/>
                <a:gd name="T8" fmla="*/ 130 w 241"/>
                <a:gd name="T9" fmla="*/ 78 h 106"/>
                <a:gd name="T10" fmla="*/ 133 w 241"/>
                <a:gd name="T11" fmla="*/ 75 h 106"/>
                <a:gd name="T12" fmla="*/ 138 w 241"/>
                <a:gd name="T13" fmla="*/ 68 h 106"/>
                <a:gd name="T14" fmla="*/ 147 w 241"/>
                <a:gd name="T15" fmla="*/ 36 h 106"/>
                <a:gd name="T16" fmla="*/ 154 w 241"/>
                <a:gd name="T17" fmla="*/ 24 h 106"/>
                <a:gd name="T18" fmla="*/ 162 w 241"/>
                <a:gd name="T19" fmla="*/ 12 h 106"/>
                <a:gd name="T20" fmla="*/ 175 w 241"/>
                <a:gd name="T21" fmla="*/ 5 h 106"/>
                <a:gd name="T22" fmla="*/ 193 w 241"/>
                <a:gd name="T23" fmla="*/ 2 h 106"/>
                <a:gd name="T24" fmla="*/ 202 w 241"/>
                <a:gd name="T25" fmla="*/ 3 h 106"/>
                <a:gd name="T26" fmla="*/ 218 w 241"/>
                <a:gd name="T27" fmla="*/ 9 h 106"/>
                <a:gd name="T28" fmla="*/ 229 w 241"/>
                <a:gd name="T29" fmla="*/ 21 h 106"/>
                <a:gd name="T30" fmla="*/ 237 w 241"/>
                <a:gd name="T31" fmla="*/ 35 h 106"/>
                <a:gd name="T32" fmla="*/ 240 w 241"/>
                <a:gd name="T33" fmla="*/ 52 h 106"/>
                <a:gd name="T34" fmla="*/ 241 w 241"/>
                <a:gd name="T35" fmla="*/ 69 h 106"/>
                <a:gd name="T36" fmla="*/ 239 w 241"/>
                <a:gd name="T37" fmla="*/ 86 h 106"/>
                <a:gd name="T38" fmla="*/ 234 w 241"/>
                <a:gd name="T39" fmla="*/ 101 h 106"/>
                <a:gd name="T40" fmla="*/ 231 w 241"/>
                <a:gd name="T41" fmla="*/ 106 h 106"/>
                <a:gd name="T42" fmla="*/ 225 w 241"/>
                <a:gd name="T43" fmla="*/ 83 h 106"/>
                <a:gd name="T44" fmla="*/ 217 w 241"/>
                <a:gd name="T45" fmla="*/ 55 h 106"/>
                <a:gd name="T46" fmla="*/ 210 w 241"/>
                <a:gd name="T47" fmla="*/ 43 h 106"/>
                <a:gd name="T48" fmla="*/ 202 w 241"/>
                <a:gd name="T49" fmla="*/ 34 h 106"/>
                <a:gd name="T50" fmla="*/ 192 w 241"/>
                <a:gd name="T51" fmla="*/ 31 h 106"/>
                <a:gd name="T52" fmla="*/ 186 w 241"/>
                <a:gd name="T53" fmla="*/ 31 h 106"/>
                <a:gd name="T54" fmla="*/ 178 w 241"/>
                <a:gd name="T55" fmla="*/ 36 h 106"/>
                <a:gd name="T56" fmla="*/ 170 w 241"/>
                <a:gd name="T57" fmla="*/ 53 h 106"/>
                <a:gd name="T58" fmla="*/ 160 w 241"/>
                <a:gd name="T59" fmla="*/ 79 h 106"/>
                <a:gd name="T60" fmla="*/ 154 w 241"/>
                <a:gd name="T61" fmla="*/ 89 h 106"/>
                <a:gd name="T62" fmla="*/ 146 w 241"/>
                <a:gd name="T63" fmla="*/ 96 h 106"/>
                <a:gd name="T64" fmla="*/ 135 w 241"/>
                <a:gd name="T65" fmla="*/ 99 h 106"/>
                <a:gd name="T66" fmla="*/ 129 w 241"/>
                <a:gd name="T67" fmla="*/ 96 h 106"/>
                <a:gd name="T68" fmla="*/ 111 w 241"/>
                <a:gd name="T69" fmla="*/ 88 h 106"/>
                <a:gd name="T70" fmla="*/ 78 w 241"/>
                <a:gd name="T71" fmla="*/ 65 h 106"/>
                <a:gd name="T72" fmla="*/ 17 w 241"/>
                <a:gd name="T73" fmla="*/ 1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6">
                  <a:moveTo>
                    <a:pt x="0" y="0"/>
                  </a:moveTo>
                  <a:lnTo>
                    <a:pt x="0" y="0"/>
                  </a:lnTo>
                  <a:lnTo>
                    <a:pt x="18" y="12"/>
                  </a:lnTo>
                  <a:lnTo>
                    <a:pt x="57" y="41"/>
                  </a:lnTo>
                  <a:lnTo>
                    <a:pt x="80" y="56"/>
                  </a:lnTo>
                  <a:lnTo>
                    <a:pt x="101" y="68"/>
                  </a:lnTo>
                  <a:lnTo>
                    <a:pt x="110" y="73"/>
                  </a:lnTo>
                  <a:lnTo>
                    <a:pt x="118" y="76"/>
                  </a:lnTo>
                  <a:lnTo>
                    <a:pt x="124" y="78"/>
                  </a:lnTo>
                  <a:lnTo>
                    <a:pt x="130" y="78"/>
                  </a:lnTo>
                  <a:lnTo>
                    <a:pt x="130" y="78"/>
                  </a:lnTo>
                  <a:lnTo>
                    <a:pt x="133" y="75"/>
                  </a:lnTo>
                  <a:lnTo>
                    <a:pt x="136" y="72"/>
                  </a:lnTo>
                  <a:lnTo>
                    <a:pt x="138" y="68"/>
                  </a:lnTo>
                  <a:lnTo>
                    <a:pt x="140" y="63"/>
                  </a:lnTo>
                  <a:lnTo>
                    <a:pt x="147" y="36"/>
                  </a:lnTo>
                  <a:lnTo>
                    <a:pt x="151" y="30"/>
                  </a:lnTo>
                  <a:lnTo>
                    <a:pt x="154" y="24"/>
                  </a:lnTo>
                  <a:lnTo>
                    <a:pt x="158" y="17"/>
                  </a:lnTo>
                  <a:lnTo>
                    <a:pt x="162" y="12"/>
                  </a:lnTo>
                  <a:lnTo>
                    <a:pt x="167" y="8"/>
                  </a:lnTo>
                  <a:lnTo>
                    <a:pt x="175" y="5"/>
                  </a:lnTo>
                  <a:lnTo>
                    <a:pt x="183" y="3"/>
                  </a:lnTo>
                  <a:lnTo>
                    <a:pt x="193" y="2"/>
                  </a:lnTo>
                  <a:lnTo>
                    <a:pt x="193" y="2"/>
                  </a:lnTo>
                  <a:lnTo>
                    <a:pt x="202" y="3"/>
                  </a:lnTo>
                  <a:lnTo>
                    <a:pt x="211" y="5"/>
                  </a:lnTo>
                  <a:lnTo>
                    <a:pt x="218" y="9"/>
                  </a:lnTo>
                  <a:lnTo>
                    <a:pt x="224" y="14"/>
                  </a:lnTo>
                  <a:lnTo>
                    <a:pt x="229" y="21"/>
                  </a:lnTo>
                  <a:lnTo>
                    <a:pt x="233" y="27"/>
                  </a:lnTo>
                  <a:lnTo>
                    <a:pt x="237" y="35"/>
                  </a:lnTo>
                  <a:lnTo>
                    <a:pt x="239" y="44"/>
                  </a:lnTo>
                  <a:lnTo>
                    <a:pt x="240" y="52"/>
                  </a:lnTo>
                  <a:lnTo>
                    <a:pt x="241" y="61"/>
                  </a:lnTo>
                  <a:lnTo>
                    <a:pt x="241" y="69"/>
                  </a:lnTo>
                  <a:lnTo>
                    <a:pt x="240" y="79"/>
                  </a:lnTo>
                  <a:lnTo>
                    <a:pt x="239" y="86"/>
                  </a:lnTo>
                  <a:lnTo>
                    <a:pt x="237" y="93"/>
                  </a:lnTo>
                  <a:lnTo>
                    <a:pt x="234" y="101"/>
                  </a:lnTo>
                  <a:lnTo>
                    <a:pt x="231" y="106"/>
                  </a:lnTo>
                  <a:lnTo>
                    <a:pt x="231" y="106"/>
                  </a:lnTo>
                  <a:lnTo>
                    <a:pt x="229" y="94"/>
                  </a:lnTo>
                  <a:lnTo>
                    <a:pt x="225" y="83"/>
                  </a:lnTo>
                  <a:lnTo>
                    <a:pt x="222" y="69"/>
                  </a:lnTo>
                  <a:lnTo>
                    <a:pt x="217" y="55"/>
                  </a:lnTo>
                  <a:lnTo>
                    <a:pt x="214" y="49"/>
                  </a:lnTo>
                  <a:lnTo>
                    <a:pt x="210" y="43"/>
                  </a:lnTo>
                  <a:lnTo>
                    <a:pt x="206" y="39"/>
                  </a:lnTo>
                  <a:lnTo>
                    <a:pt x="202" y="34"/>
                  </a:lnTo>
                  <a:lnTo>
                    <a:pt x="197" y="32"/>
                  </a:lnTo>
                  <a:lnTo>
                    <a:pt x="192" y="31"/>
                  </a:lnTo>
                  <a:lnTo>
                    <a:pt x="192" y="31"/>
                  </a:lnTo>
                  <a:lnTo>
                    <a:pt x="186" y="31"/>
                  </a:lnTo>
                  <a:lnTo>
                    <a:pt x="182" y="33"/>
                  </a:lnTo>
                  <a:lnTo>
                    <a:pt x="178" y="36"/>
                  </a:lnTo>
                  <a:lnTo>
                    <a:pt x="175" y="42"/>
                  </a:lnTo>
                  <a:lnTo>
                    <a:pt x="170" y="53"/>
                  </a:lnTo>
                  <a:lnTo>
                    <a:pt x="164" y="66"/>
                  </a:lnTo>
                  <a:lnTo>
                    <a:pt x="160" y="79"/>
                  </a:lnTo>
                  <a:lnTo>
                    <a:pt x="157" y="85"/>
                  </a:lnTo>
                  <a:lnTo>
                    <a:pt x="154" y="89"/>
                  </a:lnTo>
                  <a:lnTo>
                    <a:pt x="151" y="93"/>
                  </a:lnTo>
                  <a:lnTo>
                    <a:pt x="146" y="96"/>
                  </a:lnTo>
                  <a:lnTo>
                    <a:pt x="141" y="99"/>
                  </a:lnTo>
                  <a:lnTo>
                    <a:pt x="135" y="99"/>
                  </a:lnTo>
                  <a:lnTo>
                    <a:pt x="135" y="99"/>
                  </a:lnTo>
                  <a:lnTo>
                    <a:pt x="129" y="96"/>
                  </a:lnTo>
                  <a:lnTo>
                    <a:pt x="120" y="93"/>
                  </a:lnTo>
                  <a:lnTo>
                    <a:pt x="111" y="88"/>
                  </a:lnTo>
                  <a:lnTo>
                    <a:pt x="100" y="82"/>
                  </a:lnTo>
                  <a:lnTo>
                    <a:pt x="78" y="65"/>
                  </a:lnTo>
                  <a:lnTo>
                    <a:pt x="56" y="47"/>
                  </a:lnTo>
                  <a:lnTo>
                    <a:pt x="17"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45"/>
            <p:cNvSpPr>
              <a:spLocks/>
            </p:cNvSpPr>
            <p:nvPr/>
          </p:nvSpPr>
          <p:spPr bwMode="auto">
            <a:xfrm>
              <a:off x="5741988" y="2879725"/>
              <a:ext cx="236538" cy="239713"/>
            </a:xfrm>
            <a:custGeom>
              <a:avLst/>
              <a:gdLst>
                <a:gd name="T0" fmla="*/ 149 w 149"/>
                <a:gd name="T1" fmla="*/ 0 h 151"/>
                <a:gd name="T2" fmla="*/ 149 w 149"/>
                <a:gd name="T3" fmla="*/ 0 h 151"/>
                <a:gd name="T4" fmla="*/ 130 w 149"/>
                <a:gd name="T5" fmla="*/ 10 h 151"/>
                <a:gd name="T6" fmla="*/ 109 w 149"/>
                <a:gd name="T7" fmla="*/ 20 h 151"/>
                <a:gd name="T8" fmla="*/ 85 w 149"/>
                <a:gd name="T9" fmla="*/ 34 h 151"/>
                <a:gd name="T10" fmla="*/ 60 w 149"/>
                <a:gd name="T11" fmla="*/ 52 h 151"/>
                <a:gd name="T12" fmla="*/ 47 w 149"/>
                <a:gd name="T13" fmla="*/ 61 h 151"/>
                <a:gd name="T14" fmla="*/ 34 w 149"/>
                <a:gd name="T15" fmla="*/ 71 h 151"/>
                <a:gd name="T16" fmla="*/ 24 w 149"/>
                <a:gd name="T17" fmla="*/ 81 h 151"/>
                <a:gd name="T18" fmla="*/ 14 w 149"/>
                <a:gd name="T19" fmla="*/ 93 h 151"/>
                <a:gd name="T20" fmla="*/ 6 w 149"/>
                <a:gd name="T21" fmla="*/ 104 h 151"/>
                <a:gd name="T22" fmla="*/ 0 w 149"/>
                <a:gd name="T23" fmla="*/ 116 h 151"/>
                <a:gd name="T24" fmla="*/ 0 w 149"/>
                <a:gd name="T25" fmla="*/ 116 h 151"/>
                <a:gd name="T26" fmla="*/ 36 w 149"/>
                <a:gd name="T27" fmla="*/ 92 h 151"/>
                <a:gd name="T28" fmla="*/ 68 w 149"/>
                <a:gd name="T29" fmla="*/ 71 h 151"/>
                <a:gd name="T30" fmla="*/ 102 w 149"/>
                <a:gd name="T31" fmla="*/ 50 h 151"/>
                <a:gd name="T32" fmla="*/ 102 w 149"/>
                <a:gd name="T33" fmla="*/ 50 h 151"/>
                <a:gd name="T34" fmla="*/ 99 w 149"/>
                <a:gd name="T35" fmla="*/ 59 h 151"/>
                <a:gd name="T36" fmla="*/ 96 w 149"/>
                <a:gd name="T37" fmla="*/ 69 h 151"/>
                <a:gd name="T38" fmla="*/ 92 w 149"/>
                <a:gd name="T39" fmla="*/ 82 h 151"/>
                <a:gd name="T40" fmla="*/ 90 w 149"/>
                <a:gd name="T41" fmla="*/ 97 h 151"/>
                <a:gd name="T42" fmla="*/ 88 w 149"/>
                <a:gd name="T43" fmla="*/ 115 h 151"/>
                <a:gd name="T44" fmla="*/ 88 w 149"/>
                <a:gd name="T45" fmla="*/ 133 h 151"/>
                <a:gd name="T46" fmla="*/ 89 w 149"/>
                <a:gd name="T47" fmla="*/ 142 h 151"/>
                <a:gd name="T48" fmla="*/ 91 w 149"/>
                <a:gd name="T49" fmla="*/ 151 h 151"/>
                <a:gd name="T50" fmla="*/ 91 w 149"/>
                <a:gd name="T51" fmla="*/ 151 h 151"/>
                <a:gd name="T52" fmla="*/ 117 w 149"/>
                <a:gd name="T53" fmla="*/ 84 h 151"/>
                <a:gd name="T54" fmla="*/ 149 w 149"/>
                <a:gd name="T5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151">
                  <a:moveTo>
                    <a:pt x="149" y="0"/>
                  </a:moveTo>
                  <a:lnTo>
                    <a:pt x="149" y="0"/>
                  </a:lnTo>
                  <a:lnTo>
                    <a:pt x="130" y="10"/>
                  </a:lnTo>
                  <a:lnTo>
                    <a:pt x="109" y="20"/>
                  </a:lnTo>
                  <a:lnTo>
                    <a:pt x="85" y="34"/>
                  </a:lnTo>
                  <a:lnTo>
                    <a:pt x="60" y="52"/>
                  </a:lnTo>
                  <a:lnTo>
                    <a:pt x="47" y="61"/>
                  </a:lnTo>
                  <a:lnTo>
                    <a:pt x="34" y="71"/>
                  </a:lnTo>
                  <a:lnTo>
                    <a:pt x="24" y="81"/>
                  </a:lnTo>
                  <a:lnTo>
                    <a:pt x="14" y="93"/>
                  </a:lnTo>
                  <a:lnTo>
                    <a:pt x="6" y="104"/>
                  </a:lnTo>
                  <a:lnTo>
                    <a:pt x="0" y="116"/>
                  </a:lnTo>
                  <a:lnTo>
                    <a:pt x="0" y="116"/>
                  </a:lnTo>
                  <a:lnTo>
                    <a:pt x="36" y="92"/>
                  </a:lnTo>
                  <a:lnTo>
                    <a:pt x="68" y="71"/>
                  </a:lnTo>
                  <a:lnTo>
                    <a:pt x="102" y="50"/>
                  </a:lnTo>
                  <a:lnTo>
                    <a:pt x="102" y="50"/>
                  </a:lnTo>
                  <a:lnTo>
                    <a:pt x="99" y="59"/>
                  </a:lnTo>
                  <a:lnTo>
                    <a:pt x="96" y="69"/>
                  </a:lnTo>
                  <a:lnTo>
                    <a:pt x="92" y="82"/>
                  </a:lnTo>
                  <a:lnTo>
                    <a:pt x="90" y="97"/>
                  </a:lnTo>
                  <a:lnTo>
                    <a:pt x="88" y="115"/>
                  </a:lnTo>
                  <a:lnTo>
                    <a:pt x="88" y="133"/>
                  </a:lnTo>
                  <a:lnTo>
                    <a:pt x="89" y="142"/>
                  </a:lnTo>
                  <a:lnTo>
                    <a:pt x="91" y="151"/>
                  </a:lnTo>
                  <a:lnTo>
                    <a:pt x="91" y="151"/>
                  </a:lnTo>
                  <a:lnTo>
                    <a:pt x="117" y="84"/>
                  </a:lnTo>
                  <a:lnTo>
                    <a:pt x="149" y="0"/>
                  </a:lnTo>
                  <a:close/>
                </a:path>
              </a:pathLst>
            </a:custGeom>
            <a:solidFill>
              <a:srgbClr val="1B1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46"/>
            <p:cNvSpPr>
              <a:spLocks/>
            </p:cNvSpPr>
            <p:nvPr/>
          </p:nvSpPr>
          <p:spPr bwMode="auto">
            <a:xfrm>
              <a:off x="5741988" y="2879725"/>
              <a:ext cx="236538" cy="239713"/>
            </a:xfrm>
            <a:custGeom>
              <a:avLst/>
              <a:gdLst>
                <a:gd name="T0" fmla="*/ 149 w 149"/>
                <a:gd name="T1" fmla="*/ 0 h 151"/>
                <a:gd name="T2" fmla="*/ 149 w 149"/>
                <a:gd name="T3" fmla="*/ 0 h 151"/>
                <a:gd name="T4" fmla="*/ 130 w 149"/>
                <a:gd name="T5" fmla="*/ 10 h 151"/>
                <a:gd name="T6" fmla="*/ 109 w 149"/>
                <a:gd name="T7" fmla="*/ 20 h 151"/>
                <a:gd name="T8" fmla="*/ 85 w 149"/>
                <a:gd name="T9" fmla="*/ 34 h 151"/>
                <a:gd name="T10" fmla="*/ 60 w 149"/>
                <a:gd name="T11" fmla="*/ 52 h 151"/>
                <a:gd name="T12" fmla="*/ 47 w 149"/>
                <a:gd name="T13" fmla="*/ 61 h 151"/>
                <a:gd name="T14" fmla="*/ 34 w 149"/>
                <a:gd name="T15" fmla="*/ 71 h 151"/>
                <a:gd name="T16" fmla="*/ 24 w 149"/>
                <a:gd name="T17" fmla="*/ 81 h 151"/>
                <a:gd name="T18" fmla="*/ 14 w 149"/>
                <a:gd name="T19" fmla="*/ 93 h 151"/>
                <a:gd name="T20" fmla="*/ 6 w 149"/>
                <a:gd name="T21" fmla="*/ 104 h 151"/>
                <a:gd name="T22" fmla="*/ 0 w 149"/>
                <a:gd name="T23" fmla="*/ 116 h 151"/>
                <a:gd name="T24" fmla="*/ 0 w 149"/>
                <a:gd name="T25" fmla="*/ 116 h 151"/>
                <a:gd name="T26" fmla="*/ 36 w 149"/>
                <a:gd name="T27" fmla="*/ 92 h 151"/>
                <a:gd name="T28" fmla="*/ 68 w 149"/>
                <a:gd name="T29" fmla="*/ 71 h 151"/>
                <a:gd name="T30" fmla="*/ 102 w 149"/>
                <a:gd name="T31" fmla="*/ 50 h 151"/>
                <a:gd name="T32" fmla="*/ 102 w 149"/>
                <a:gd name="T33" fmla="*/ 50 h 151"/>
                <a:gd name="T34" fmla="*/ 99 w 149"/>
                <a:gd name="T35" fmla="*/ 59 h 151"/>
                <a:gd name="T36" fmla="*/ 96 w 149"/>
                <a:gd name="T37" fmla="*/ 69 h 151"/>
                <a:gd name="T38" fmla="*/ 92 w 149"/>
                <a:gd name="T39" fmla="*/ 82 h 151"/>
                <a:gd name="T40" fmla="*/ 90 w 149"/>
                <a:gd name="T41" fmla="*/ 97 h 151"/>
                <a:gd name="T42" fmla="*/ 88 w 149"/>
                <a:gd name="T43" fmla="*/ 115 h 151"/>
                <a:gd name="T44" fmla="*/ 88 w 149"/>
                <a:gd name="T45" fmla="*/ 133 h 151"/>
                <a:gd name="T46" fmla="*/ 89 w 149"/>
                <a:gd name="T47" fmla="*/ 142 h 151"/>
                <a:gd name="T48" fmla="*/ 91 w 149"/>
                <a:gd name="T49" fmla="*/ 151 h 151"/>
                <a:gd name="T50" fmla="*/ 91 w 149"/>
                <a:gd name="T51" fmla="*/ 151 h 151"/>
                <a:gd name="T52" fmla="*/ 117 w 149"/>
                <a:gd name="T53" fmla="*/ 84 h 151"/>
                <a:gd name="T54" fmla="*/ 149 w 149"/>
                <a:gd name="T5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151">
                  <a:moveTo>
                    <a:pt x="149" y="0"/>
                  </a:moveTo>
                  <a:lnTo>
                    <a:pt x="149" y="0"/>
                  </a:lnTo>
                  <a:lnTo>
                    <a:pt x="130" y="10"/>
                  </a:lnTo>
                  <a:lnTo>
                    <a:pt x="109" y="20"/>
                  </a:lnTo>
                  <a:lnTo>
                    <a:pt x="85" y="34"/>
                  </a:lnTo>
                  <a:lnTo>
                    <a:pt x="60" y="52"/>
                  </a:lnTo>
                  <a:lnTo>
                    <a:pt x="47" y="61"/>
                  </a:lnTo>
                  <a:lnTo>
                    <a:pt x="34" y="71"/>
                  </a:lnTo>
                  <a:lnTo>
                    <a:pt x="24" y="81"/>
                  </a:lnTo>
                  <a:lnTo>
                    <a:pt x="14" y="93"/>
                  </a:lnTo>
                  <a:lnTo>
                    <a:pt x="6" y="104"/>
                  </a:lnTo>
                  <a:lnTo>
                    <a:pt x="0" y="116"/>
                  </a:lnTo>
                  <a:lnTo>
                    <a:pt x="0" y="116"/>
                  </a:lnTo>
                  <a:lnTo>
                    <a:pt x="36" y="92"/>
                  </a:lnTo>
                  <a:lnTo>
                    <a:pt x="68" y="71"/>
                  </a:lnTo>
                  <a:lnTo>
                    <a:pt x="102" y="50"/>
                  </a:lnTo>
                  <a:lnTo>
                    <a:pt x="102" y="50"/>
                  </a:lnTo>
                  <a:lnTo>
                    <a:pt x="99" y="59"/>
                  </a:lnTo>
                  <a:lnTo>
                    <a:pt x="96" y="69"/>
                  </a:lnTo>
                  <a:lnTo>
                    <a:pt x="92" y="82"/>
                  </a:lnTo>
                  <a:lnTo>
                    <a:pt x="90" y="97"/>
                  </a:lnTo>
                  <a:lnTo>
                    <a:pt x="88" y="115"/>
                  </a:lnTo>
                  <a:lnTo>
                    <a:pt x="88" y="133"/>
                  </a:lnTo>
                  <a:lnTo>
                    <a:pt x="89" y="142"/>
                  </a:lnTo>
                  <a:lnTo>
                    <a:pt x="91" y="151"/>
                  </a:lnTo>
                  <a:lnTo>
                    <a:pt x="91" y="151"/>
                  </a:lnTo>
                  <a:lnTo>
                    <a:pt x="117" y="84"/>
                  </a:lnTo>
                  <a:lnTo>
                    <a:pt x="1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47"/>
            <p:cNvSpPr>
              <a:spLocks/>
            </p:cNvSpPr>
            <p:nvPr/>
          </p:nvSpPr>
          <p:spPr bwMode="auto">
            <a:xfrm>
              <a:off x="6103938" y="2552700"/>
              <a:ext cx="190500" cy="169863"/>
            </a:xfrm>
            <a:custGeom>
              <a:avLst/>
              <a:gdLst>
                <a:gd name="T0" fmla="*/ 37 w 120"/>
                <a:gd name="T1" fmla="*/ 82 h 107"/>
                <a:gd name="T2" fmla="*/ 37 w 120"/>
                <a:gd name="T3" fmla="*/ 82 h 107"/>
                <a:gd name="T4" fmla="*/ 49 w 120"/>
                <a:gd name="T5" fmla="*/ 91 h 107"/>
                <a:gd name="T6" fmla="*/ 60 w 120"/>
                <a:gd name="T7" fmla="*/ 98 h 107"/>
                <a:gd name="T8" fmla="*/ 72 w 120"/>
                <a:gd name="T9" fmla="*/ 103 h 107"/>
                <a:gd name="T10" fmla="*/ 82 w 120"/>
                <a:gd name="T11" fmla="*/ 106 h 107"/>
                <a:gd name="T12" fmla="*/ 93 w 120"/>
                <a:gd name="T13" fmla="*/ 107 h 107"/>
                <a:gd name="T14" fmla="*/ 102 w 120"/>
                <a:gd name="T15" fmla="*/ 106 h 107"/>
                <a:gd name="T16" fmla="*/ 107 w 120"/>
                <a:gd name="T17" fmla="*/ 105 h 107"/>
                <a:gd name="T18" fmla="*/ 110 w 120"/>
                <a:gd name="T19" fmla="*/ 104 h 107"/>
                <a:gd name="T20" fmla="*/ 113 w 120"/>
                <a:gd name="T21" fmla="*/ 101 h 107"/>
                <a:gd name="T22" fmla="*/ 116 w 120"/>
                <a:gd name="T23" fmla="*/ 99 h 107"/>
                <a:gd name="T24" fmla="*/ 116 w 120"/>
                <a:gd name="T25" fmla="*/ 99 h 107"/>
                <a:gd name="T26" fmla="*/ 118 w 120"/>
                <a:gd name="T27" fmla="*/ 96 h 107"/>
                <a:gd name="T28" fmla="*/ 119 w 120"/>
                <a:gd name="T29" fmla="*/ 92 h 107"/>
                <a:gd name="T30" fmla="*/ 120 w 120"/>
                <a:gd name="T31" fmla="*/ 88 h 107"/>
                <a:gd name="T32" fmla="*/ 120 w 120"/>
                <a:gd name="T33" fmla="*/ 84 h 107"/>
                <a:gd name="T34" fmla="*/ 119 w 120"/>
                <a:gd name="T35" fmla="*/ 75 h 107"/>
                <a:gd name="T36" fmla="*/ 116 w 120"/>
                <a:gd name="T37" fmla="*/ 65 h 107"/>
                <a:gd name="T38" fmla="*/ 111 w 120"/>
                <a:gd name="T39" fmla="*/ 55 h 107"/>
                <a:gd name="T40" fmla="*/ 103 w 120"/>
                <a:gd name="T41" fmla="*/ 45 h 107"/>
                <a:gd name="T42" fmla="*/ 94 w 120"/>
                <a:gd name="T43" fmla="*/ 35 h 107"/>
                <a:gd name="T44" fmla="*/ 83 w 120"/>
                <a:gd name="T45" fmla="*/ 25 h 107"/>
                <a:gd name="T46" fmla="*/ 83 w 120"/>
                <a:gd name="T47" fmla="*/ 25 h 107"/>
                <a:gd name="T48" fmla="*/ 72 w 120"/>
                <a:gd name="T49" fmla="*/ 17 h 107"/>
                <a:gd name="T50" fmla="*/ 60 w 120"/>
                <a:gd name="T51" fmla="*/ 9 h 107"/>
                <a:gd name="T52" fmla="*/ 49 w 120"/>
                <a:gd name="T53" fmla="*/ 4 h 107"/>
                <a:gd name="T54" fmla="*/ 38 w 120"/>
                <a:gd name="T55" fmla="*/ 1 h 107"/>
                <a:gd name="T56" fmla="*/ 28 w 120"/>
                <a:gd name="T57" fmla="*/ 0 h 107"/>
                <a:gd name="T58" fmla="*/ 18 w 120"/>
                <a:gd name="T59" fmla="*/ 1 h 107"/>
                <a:gd name="T60" fmla="*/ 14 w 120"/>
                <a:gd name="T61" fmla="*/ 2 h 107"/>
                <a:gd name="T62" fmla="*/ 11 w 120"/>
                <a:gd name="T63" fmla="*/ 4 h 107"/>
                <a:gd name="T64" fmla="*/ 8 w 120"/>
                <a:gd name="T65" fmla="*/ 6 h 107"/>
                <a:gd name="T66" fmla="*/ 4 w 120"/>
                <a:gd name="T67" fmla="*/ 8 h 107"/>
                <a:gd name="T68" fmla="*/ 4 w 120"/>
                <a:gd name="T69" fmla="*/ 8 h 107"/>
                <a:gd name="T70" fmla="*/ 2 w 120"/>
                <a:gd name="T71" fmla="*/ 11 h 107"/>
                <a:gd name="T72" fmla="*/ 1 w 120"/>
                <a:gd name="T73" fmla="*/ 16 h 107"/>
                <a:gd name="T74" fmla="*/ 0 w 120"/>
                <a:gd name="T75" fmla="*/ 19 h 107"/>
                <a:gd name="T76" fmla="*/ 0 w 120"/>
                <a:gd name="T77" fmla="*/ 23 h 107"/>
                <a:gd name="T78" fmla="*/ 1 w 120"/>
                <a:gd name="T79" fmla="*/ 32 h 107"/>
                <a:gd name="T80" fmla="*/ 4 w 120"/>
                <a:gd name="T81" fmla="*/ 42 h 107"/>
                <a:gd name="T82" fmla="*/ 10 w 120"/>
                <a:gd name="T83" fmla="*/ 52 h 107"/>
                <a:gd name="T84" fmla="*/ 17 w 120"/>
                <a:gd name="T85" fmla="*/ 63 h 107"/>
                <a:gd name="T86" fmla="*/ 27 w 120"/>
                <a:gd name="T87" fmla="*/ 72 h 107"/>
                <a:gd name="T88" fmla="*/ 37 w 120"/>
                <a:gd name="T89" fmla="*/ 8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0" h="107">
                  <a:moveTo>
                    <a:pt x="37" y="82"/>
                  </a:moveTo>
                  <a:lnTo>
                    <a:pt x="37" y="82"/>
                  </a:lnTo>
                  <a:lnTo>
                    <a:pt x="49" y="91"/>
                  </a:lnTo>
                  <a:lnTo>
                    <a:pt x="60" y="98"/>
                  </a:lnTo>
                  <a:lnTo>
                    <a:pt x="72" y="103"/>
                  </a:lnTo>
                  <a:lnTo>
                    <a:pt x="82" y="106"/>
                  </a:lnTo>
                  <a:lnTo>
                    <a:pt x="93" y="107"/>
                  </a:lnTo>
                  <a:lnTo>
                    <a:pt x="102" y="106"/>
                  </a:lnTo>
                  <a:lnTo>
                    <a:pt x="107" y="105"/>
                  </a:lnTo>
                  <a:lnTo>
                    <a:pt x="110" y="104"/>
                  </a:lnTo>
                  <a:lnTo>
                    <a:pt x="113" y="101"/>
                  </a:lnTo>
                  <a:lnTo>
                    <a:pt x="116" y="99"/>
                  </a:lnTo>
                  <a:lnTo>
                    <a:pt x="116" y="99"/>
                  </a:lnTo>
                  <a:lnTo>
                    <a:pt x="118" y="96"/>
                  </a:lnTo>
                  <a:lnTo>
                    <a:pt x="119" y="92"/>
                  </a:lnTo>
                  <a:lnTo>
                    <a:pt x="120" y="88"/>
                  </a:lnTo>
                  <a:lnTo>
                    <a:pt x="120" y="84"/>
                  </a:lnTo>
                  <a:lnTo>
                    <a:pt x="119" y="75"/>
                  </a:lnTo>
                  <a:lnTo>
                    <a:pt x="116" y="65"/>
                  </a:lnTo>
                  <a:lnTo>
                    <a:pt x="111" y="55"/>
                  </a:lnTo>
                  <a:lnTo>
                    <a:pt x="103" y="45"/>
                  </a:lnTo>
                  <a:lnTo>
                    <a:pt x="94" y="35"/>
                  </a:lnTo>
                  <a:lnTo>
                    <a:pt x="83" y="25"/>
                  </a:lnTo>
                  <a:lnTo>
                    <a:pt x="83" y="25"/>
                  </a:lnTo>
                  <a:lnTo>
                    <a:pt x="72" y="17"/>
                  </a:lnTo>
                  <a:lnTo>
                    <a:pt x="60" y="9"/>
                  </a:lnTo>
                  <a:lnTo>
                    <a:pt x="49" y="4"/>
                  </a:lnTo>
                  <a:lnTo>
                    <a:pt x="38" y="1"/>
                  </a:lnTo>
                  <a:lnTo>
                    <a:pt x="28" y="0"/>
                  </a:lnTo>
                  <a:lnTo>
                    <a:pt x="18" y="1"/>
                  </a:lnTo>
                  <a:lnTo>
                    <a:pt x="14" y="2"/>
                  </a:lnTo>
                  <a:lnTo>
                    <a:pt x="11" y="4"/>
                  </a:lnTo>
                  <a:lnTo>
                    <a:pt x="8" y="6"/>
                  </a:lnTo>
                  <a:lnTo>
                    <a:pt x="4" y="8"/>
                  </a:lnTo>
                  <a:lnTo>
                    <a:pt x="4" y="8"/>
                  </a:lnTo>
                  <a:lnTo>
                    <a:pt x="2" y="11"/>
                  </a:lnTo>
                  <a:lnTo>
                    <a:pt x="1" y="16"/>
                  </a:lnTo>
                  <a:lnTo>
                    <a:pt x="0" y="19"/>
                  </a:lnTo>
                  <a:lnTo>
                    <a:pt x="0" y="23"/>
                  </a:lnTo>
                  <a:lnTo>
                    <a:pt x="1" y="32"/>
                  </a:lnTo>
                  <a:lnTo>
                    <a:pt x="4" y="42"/>
                  </a:lnTo>
                  <a:lnTo>
                    <a:pt x="10" y="52"/>
                  </a:lnTo>
                  <a:lnTo>
                    <a:pt x="17" y="63"/>
                  </a:lnTo>
                  <a:lnTo>
                    <a:pt x="27" y="72"/>
                  </a:lnTo>
                  <a:lnTo>
                    <a:pt x="37" y="82"/>
                  </a:lnTo>
                  <a:close/>
                </a:path>
              </a:pathLst>
            </a:custGeom>
            <a:solidFill>
              <a:srgbClr val="1B1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48"/>
            <p:cNvSpPr>
              <a:spLocks/>
            </p:cNvSpPr>
            <p:nvPr/>
          </p:nvSpPr>
          <p:spPr bwMode="auto">
            <a:xfrm>
              <a:off x="6103938" y="2552700"/>
              <a:ext cx="190500" cy="169863"/>
            </a:xfrm>
            <a:custGeom>
              <a:avLst/>
              <a:gdLst>
                <a:gd name="T0" fmla="*/ 37 w 120"/>
                <a:gd name="T1" fmla="*/ 82 h 107"/>
                <a:gd name="T2" fmla="*/ 37 w 120"/>
                <a:gd name="T3" fmla="*/ 82 h 107"/>
                <a:gd name="T4" fmla="*/ 49 w 120"/>
                <a:gd name="T5" fmla="*/ 91 h 107"/>
                <a:gd name="T6" fmla="*/ 60 w 120"/>
                <a:gd name="T7" fmla="*/ 98 h 107"/>
                <a:gd name="T8" fmla="*/ 72 w 120"/>
                <a:gd name="T9" fmla="*/ 103 h 107"/>
                <a:gd name="T10" fmla="*/ 82 w 120"/>
                <a:gd name="T11" fmla="*/ 106 h 107"/>
                <a:gd name="T12" fmla="*/ 93 w 120"/>
                <a:gd name="T13" fmla="*/ 107 h 107"/>
                <a:gd name="T14" fmla="*/ 102 w 120"/>
                <a:gd name="T15" fmla="*/ 106 h 107"/>
                <a:gd name="T16" fmla="*/ 107 w 120"/>
                <a:gd name="T17" fmla="*/ 105 h 107"/>
                <a:gd name="T18" fmla="*/ 110 w 120"/>
                <a:gd name="T19" fmla="*/ 104 h 107"/>
                <a:gd name="T20" fmla="*/ 113 w 120"/>
                <a:gd name="T21" fmla="*/ 101 h 107"/>
                <a:gd name="T22" fmla="*/ 116 w 120"/>
                <a:gd name="T23" fmla="*/ 99 h 107"/>
                <a:gd name="T24" fmla="*/ 116 w 120"/>
                <a:gd name="T25" fmla="*/ 99 h 107"/>
                <a:gd name="T26" fmla="*/ 118 w 120"/>
                <a:gd name="T27" fmla="*/ 96 h 107"/>
                <a:gd name="T28" fmla="*/ 119 w 120"/>
                <a:gd name="T29" fmla="*/ 92 h 107"/>
                <a:gd name="T30" fmla="*/ 120 w 120"/>
                <a:gd name="T31" fmla="*/ 88 h 107"/>
                <a:gd name="T32" fmla="*/ 120 w 120"/>
                <a:gd name="T33" fmla="*/ 84 h 107"/>
                <a:gd name="T34" fmla="*/ 119 w 120"/>
                <a:gd name="T35" fmla="*/ 75 h 107"/>
                <a:gd name="T36" fmla="*/ 116 w 120"/>
                <a:gd name="T37" fmla="*/ 65 h 107"/>
                <a:gd name="T38" fmla="*/ 111 w 120"/>
                <a:gd name="T39" fmla="*/ 55 h 107"/>
                <a:gd name="T40" fmla="*/ 103 w 120"/>
                <a:gd name="T41" fmla="*/ 45 h 107"/>
                <a:gd name="T42" fmla="*/ 94 w 120"/>
                <a:gd name="T43" fmla="*/ 35 h 107"/>
                <a:gd name="T44" fmla="*/ 83 w 120"/>
                <a:gd name="T45" fmla="*/ 25 h 107"/>
                <a:gd name="T46" fmla="*/ 83 w 120"/>
                <a:gd name="T47" fmla="*/ 25 h 107"/>
                <a:gd name="T48" fmla="*/ 72 w 120"/>
                <a:gd name="T49" fmla="*/ 17 h 107"/>
                <a:gd name="T50" fmla="*/ 60 w 120"/>
                <a:gd name="T51" fmla="*/ 9 h 107"/>
                <a:gd name="T52" fmla="*/ 49 w 120"/>
                <a:gd name="T53" fmla="*/ 4 h 107"/>
                <a:gd name="T54" fmla="*/ 38 w 120"/>
                <a:gd name="T55" fmla="*/ 1 h 107"/>
                <a:gd name="T56" fmla="*/ 28 w 120"/>
                <a:gd name="T57" fmla="*/ 0 h 107"/>
                <a:gd name="T58" fmla="*/ 18 w 120"/>
                <a:gd name="T59" fmla="*/ 1 h 107"/>
                <a:gd name="T60" fmla="*/ 14 w 120"/>
                <a:gd name="T61" fmla="*/ 2 h 107"/>
                <a:gd name="T62" fmla="*/ 11 w 120"/>
                <a:gd name="T63" fmla="*/ 4 h 107"/>
                <a:gd name="T64" fmla="*/ 8 w 120"/>
                <a:gd name="T65" fmla="*/ 6 h 107"/>
                <a:gd name="T66" fmla="*/ 4 w 120"/>
                <a:gd name="T67" fmla="*/ 8 h 107"/>
                <a:gd name="T68" fmla="*/ 4 w 120"/>
                <a:gd name="T69" fmla="*/ 8 h 107"/>
                <a:gd name="T70" fmla="*/ 2 w 120"/>
                <a:gd name="T71" fmla="*/ 11 h 107"/>
                <a:gd name="T72" fmla="*/ 1 w 120"/>
                <a:gd name="T73" fmla="*/ 16 h 107"/>
                <a:gd name="T74" fmla="*/ 0 w 120"/>
                <a:gd name="T75" fmla="*/ 19 h 107"/>
                <a:gd name="T76" fmla="*/ 0 w 120"/>
                <a:gd name="T77" fmla="*/ 23 h 107"/>
                <a:gd name="T78" fmla="*/ 1 w 120"/>
                <a:gd name="T79" fmla="*/ 32 h 107"/>
                <a:gd name="T80" fmla="*/ 4 w 120"/>
                <a:gd name="T81" fmla="*/ 42 h 107"/>
                <a:gd name="T82" fmla="*/ 10 w 120"/>
                <a:gd name="T83" fmla="*/ 52 h 107"/>
                <a:gd name="T84" fmla="*/ 17 w 120"/>
                <a:gd name="T85" fmla="*/ 63 h 107"/>
                <a:gd name="T86" fmla="*/ 27 w 120"/>
                <a:gd name="T87" fmla="*/ 72 h 107"/>
                <a:gd name="T88" fmla="*/ 37 w 120"/>
                <a:gd name="T89" fmla="*/ 8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0" h="107">
                  <a:moveTo>
                    <a:pt x="37" y="82"/>
                  </a:moveTo>
                  <a:lnTo>
                    <a:pt x="37" y="82"/>
                  </a:lnTo>
                  <a:lnTo>
                    <a:pt x="49" y="91"/>
                  </a:lnTo>
                  <a:lnTo>
                    <a:pt x="60" y="98"/>
                  </a:lnTo>
                  <a:lnTo>
                    <a:pt x="72" y="103"/>
                  </a:lnTo>
                  <a:lnTo>
                    <a:pt x="82" y="106"/>
                  </a:lnTo>
                  <a:lnTo>
                    <a:pt x="93" y="107"/>
                  </a:lnTo>
                  <a:lnTo>
                    <a:pt x="102" y="106"/>
                  </a:lnTo>
                  <a:lnTo>
                    <a:pt x="107" y="105"/>
                  </a:lnTo>
                  <a:lnTo>
                    <a:pt x="110" y="104"/>
                  </a:lnTo>
                  <a:lnTo>
                    <a:pt x="113" y="101"/>
                  </a:lnTo>
                  <a:lnTo>
                    <a:pt x="116" y="99"/>
                  </a:lnTo>
                  <a:lnTo>
                    <a:pt x="116" y="99"/>
                  </a:lnTo>
                  <a:lnTo>
                    <a:pt x="118" y="96"/>
                  </a:lnTo>
                  <a:lnTo>
                    <a:pt x="119" y="92"/>
                  </a:lnTo>
                  <a:lnTo>
                    <a:pt x="120" y="88"/>
                  </a:lnTo>
                  <a:lnTo>
                    <a:pt x="120" y="84"/>
                  </a:lnTo>
                  <a:lnTo>
                    <a:pt x="119" y="75"/>
                  </a:lnTo>
                  <a:lnTo>
                    <a:pt x="116" y="65"/>
                  </a:lnTo>
                  <a:lnTo>
                    <a:pt x="111" y="55"/>
                  </a:lnTo>
                  <a:lnTo>
                    <a:pt x="103" y="45"/>
                  </a:lnTo>
                  <a:lnTo>
                    <a:pt x="94" y="35"/>
                  </a:lnTo>
                  <a:lnTo>
                    <a:pt x="83" y="25"/>
                  </a:lnTo>
                  <a:lnTo>
                    <a:pt x="83" y="25"/>
                  </a:lnTo>
                  <a:lnTo>
                    <a:pt x="72" y="17"/>
                  </a:lnTo>
                  <a:lnTo>
                    <a:pt x="60" y="9"/>
                  </a:lnTo>
                  <a:lnTo>
                    <a:pt x="49" y="4"/>
                  </a:lnTo>
                  <a:lnTo>
                    <a:pt x="38" y="1"/>
                  </a:lnTo>
                  <a:lnTo>
                    <a:pt x="28" y="0"/>
                  </a:lnTo>
                  <a:lnTo>
                    <a:pt x="18" y="1"/>
                  </a:lnTo>
                  <a:lnTo>
                    <a:pt x="14" y="2"/>
                  </a:lnTo>
                  <a:lnTo>
                    <a:pt x="11" y="4"/>
                  </a:lnTo>
                  <a:lnTo>
                    <a:pt x="8" y="6"/>
                  </a:lnTo>
                  <a:lnTo>
                    <a:pt x="4" y="8"/>
                  </a:lnTo>
                  <a:lnTo>
                    <a:pt x="4" y="8"/>
                  </a:lnTo>
                  <a:lnTo>
                    <a:pt x="2" y="11"/>
                  </a:lnTo>
                  <a:lnTo>
                    <a:pt x="1" y="16"/>
                  </a:lnTo>
                  <a:lnTo>
                    <a:pt x="0" y="19"/>
                  </a:lnTo>
                  <a:lnTo>
                    <a:pt x="0" y="23"/>
                  </a:lnTo>
                  <a:lnTo>
                    <a:pt x="1" y="32"/>
                  </a:lnTo>
                  <a:lnTo>
                    <a:pt x="4" y="42"/>
                  </a:lnTo>
                  <a:lnTo>
                    <a:pt x="10" y="52"/>
                  </a:lnTo>
                  <a:lnTo>
                    <a:pt x="17" y="63"/>
                  </a:lnTo>
                  <a:lnTo>
                    <a:pt x="27" y="72"/>
                  </a:lnTo>
                  <a:lnTo>
                    <a:pt x="37"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49"/>
            <p:cNvSpPr>
              <a:spLocks/>
            </p:cNvSpPr>
            <p:nvPr/>
          </p:nvSpPr>
          <p:spPr bwMode="auto">
            <a:xfrm>
              <a:off x="5349876" y="1479550"/>
              <a:ext cx="287338" cy="214313"/>
            </a:xfrm>
            <a:custGeom>
              <a:avLst/>
              <a:gdLst>
                <a:gd name="T0" fmla="*/ 181 w 181"/>
                <a:gd name="T1" fmla="*/ 126 h 135"/>
                <a:gd name="T2" fmla="*/ 181 w 181"/>
                <a:gd name="T3" fmla="*/ 126 h 135"/>
                <a:gd name="T4" fmla="*/ 181 w 181"/>
                <a:gd name="T5" fmla="*/ 126 h 135"/>
                <a:gd name="T6" fmla="*/ 180 w 181"/>
                <a:gd name="T7" fmla="*/ 128 h 135"/>
                <a:gd name="T8" fmla="*/ 175 w 181"/>
                <a:gd name="T9" fmla="*/ 130 h 135"/>
                <a:gd name="T10" fmla="*/ 167 w 181"/>
                <a:gd name="T11" fmla="*/ 132 h 135"/>
                <a:gd name="T12" fmla="*/ 155 w 181"/>
                <a:gd name="T13" fmla="*/ 135 h 135"/>
                <a:gd name="T14" fmla="*/ 140 w 181"/>
                <a:gd name="T15" fmla="*/ 134 h 135"/>
                <a:gd name="T16" fmla="*/ 132 w 181"/>
                <a:gd name="T17" fmla="*/ 132 h 135"/>
                <a:gd name="T18" fmla="*/ 124 w 181"/>
                <a:gd name="T19" fmla="*/ 131 h 135"/>
                <a:gd name="T20" fmla="*/ 115 w 181"/>
                <a:gd name="T21" fmla="*/ 128 h 135"/>
                <a:gd name="T22" fmla="*/ 106 w 181"/>
                <a:gd name="T23" fmla="*/ 125 h 135"/>
                <a:gd name="T24" fmla="*/ 96 w 181"/>
                <a:gd name="T25" fmla="*/ 121 h 135"/>
                <a:gd name="T26" fmla="*/ 86 w 181"/>
                <a:gd name="T27" fmla="*/ 116 h 135"/>
                <a:gd name="T28" fmla="*/ 86 w 181"/>
                <a:gd name="T29" fmla="*/ 116 h 135"/>
                <a:gd name="T30" fmla="*/ 68 w 181"/>
                <a:gd name="T31" fmla="*/ 103 h 135"/>
                <a:gd name="T32" fmla="*/ 54 w 181"/>
                <a:gd name="T33" fmla="*/ 91 h 135"/>
                <a:gd name="T34" fmla="*/ 42 w 181"/>
                <a:gd name="T35" fmla="*/ 80 h 135"/>
                <a:gd name="T36" fmla="*/ 34 w 181"/>
                <a:gd name="T37" fmla="*/ 68 h 135"/>
                <a:gd name="T38" fmla="*/ 19 w 181"/>
                <a:gd name="T39" fmla="*/ 47 h 135"/>
                <a:gd name="T40" fmla="*/ 13 w 181"/>
                <a:gd name="T41" fmla="*/ 38 h 135"/>
                <a:gd name="T42" fmla="*/ 7 w 181"/>
                <a:gd name="T43" fmla="*/ 29 h 135"/>
                <a:gd name="T44" fmla="*/ 7 w 181"/>
                <a:gd name="T45" fmla="*/ 29 h 135"/>
                <a:gd name="T46" fmla="*/ 3 w 181"/>
                <a:gd name="T47" fmla="*/ 26 h 135"/>
                <a:gd name="T48" fmla="*/ 1 w 181"/>
                <a:gd name="T49" fmla="*/ 22 h 135"/>
                <a:gd name="T50" fmla="*/ 0 w 181"/>
                <a:gd name="T51" fmla="*/ 19 h 135"/>
                <a:gd name="T52" fmla="*/ 1 w 181"/>
                <a:gd name="T53" fmla="*/ 16 h 135"/>
                <a:gd name="T54" fmla="*/ 2 w 181"/>
                <a:gd name="T55" fmla="*/ 11 h 135"/>
                <a:gd name="T56" fmla="*/ 3 w 181"/>
                <a:gd name="T57" fmla="*/ 9 h 135"/>
                <a:gd name="T58" fmla="*/ 7 w 181"/>
                <a:gd name="T59" fmla="*/ 6 h 135"/>
                <a:gd name="T60" fmla="*/ 10 w 181"/>
                <a:gd name="T61" fmla="*/ 4 h 135"/>
                <a:gd name="T62" fmla="*/ 17 w 181"/>
                <a:gd name="T63" fmla="*/ 1 h 135"/>
                <a:gd name="T64" fmla="*/ 25 w 181"/>
                <a:gd name="T65" fmla="*/ 0 h 135"/>
                <a:gd name="T66" fmla="*/ 28 w 181"/>
                <a:gd name="T67" fmla="*/ 1 h 135"/>
                <a:gd name="T68" fmla="*/ 32 w 181"/>
                <a:gd name="T69" fmla="*/ 2 h 135"/>
                <a:gd name="T70" fmla="*/ 35 w 181"/>
                <a:gd name="T71" fmla="*/ 4 h 135"/>
                <a:gd name="T72" fmla="*/ 37 w 181"/>
                <a:gd name="T73" fmla="*/ 7 h 135"/>
                <a:gd name="T74" fmla="*/ 37 w 181"/>
                <a:gd name="T75" fmla="*/ 7 h 135"/>
                <a:gd name="T76" fmla="*/ 40 w 181"/>
                <a:gd name="T77" fmla="*/ 10 h 135"/>
                <a:gd name="T78" fmla="*/ 46 w 181"/>
                <a:gd name="T79" fmla="*/ 13 h 135"/>
                <a:gd name="T80" fmla="*/ 59 w 181"/>
                <a:gd name="T81" fmla="*/ 22 h 135"/>
                <a:gd name="T82" fmla="*/ 77 w 181"/>
                <a:gd name="T83" fmla="*/ 32 h 135"/>
                <a:gd name="T84" fmla="*/ 97 w 181"/>
                <a:gd name="T85" fmla="*/ 44 h 135"/>
                <a:gd name="T86" fmla="*/ 119 w 181"/>
                <a:gd name="T87" fmla="*/ 59 h 135"/>
                <a:gd name="T88" fmla="*/ 131 w 181"/>
                <a:gd name="T89" fmla="*/ 68 h 135"/>
                <a:gd name="T90" fmla="*/ 141 w 181"/>
                <a:gd name="T91" fmla="*/ 78 h 135"/>
                <a:gd name="T92" fmla="*/ 153 w 181"/>
                <a:gd name="T93" fmla="*/ 88 h 135"/>
                <a:gd name="T94" fmla="*/ 162 w 181"/>
                <a:gd name="T95" fmla="*/ 100 h 135"/>
                <a:gd name="T96" fmla="*/ 173 w 181"/>
                <a:gd name="T97" fmla="*/ 111 h 135"/>
                <a:gd name="T98" fmla="*/ 181 w 181"/>
                <a:gd name="T99" fmla="*/ 12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1" h="135">
                  <a:moveTo>
                    <a:pt x="181" y="126"/>
                  </a:moveTo>
                  <a:lnTo>
                    <a:pt x="181" y="126"/>
                  </a:lnTo>
                  <a:lnTo>
                    <a:pt x="181" y="126"/>
                  </a:lnTo>
                  <a:lnTo>
                    <a:pt x="180" y="128"/>
                  </a:lnTo>
                  <a:lnTo>
                    <a:pt x="175" y="130"/>
                  </a:lnTo>
                  <a:lnTo>
                    <a:pt x="167" y="132"/>
                  </a:lnTo>
                  <a:lnTo>
                    <a:pt x="155" y="135"/>
                  </a:lnTo>
                  <a:lnTo>
                    <a:pt x="140" y="134"/>
                  </a:lnTo>
                  <a:lnTo>
                    <a:pt x="132" y="132"/>
                  </a:lnTo>
                  <a:lnTo>
                    <a:pt x="124" y="131"/>
                  </a:lnTo>
                  <a:lnTo>
                    <a:pt x="115" y="128"/>
                  </a:lnTo>
                  <a:lnTo>
                    <a:pt x="106" y="125"/>
                  </a:lnTo>
                  <a:lnTo>
                    <a:pt x="96" y="121"/>
                  </a:lnTo>
                  <a:lnTo>
                    <a:pt x="86" y="116"/>
                  </a:lnTo>
                  <a:lnTo>
                    <a:pt x="86" y="116"/>
                  </a:lnTo>
                  <a:lnTo>
                    <a:pt x="68" y="103"/>
                  </a:lnTo>
                  <a:lnTo>
                    <a:pt x="54" y="91"/>
                  </a:lnTo>
                  <a:lnTo>
                    <a:pt x="42" y="80"/>
                  </a:lnTo>
                  <a:lnTo>
                    <a:pt x="34" y="68"/>
                  </a:lnTo>
                  <a:lnTo>
                    <a:pt x="19" y="47"/>
                  </a:lnTo>
                  <a:lnTo>
                    <a:pt x="13" y="38"/>
                  </a:lnTo>
                  <a:lnTo>
                    <a:pt x="7" y="29"/>
                  </a:lnTo>
                  <a:lnTo>
                    <a:pt x="7" y="29"/>
                  </a:lnTo>
                  <a:lnTo>
                    <a:pt x="3" y="26"/>
                  </a:lnTo>
                  <a:lnTo>
                    <a:pt x="1" y="22"/>
                  </a:lnTo>
                  <a:lnTo>
                    <a:pt x="0" y="19"/>
                  </a:lnTo>
                  <a:lnTo>
                    <a:pt x="1" y="16"/>
                  </a:lnTo>
                  <a:lnTo>
                    <a:pt x="2" y="11"/>
                  </a:lnTo>
                  <a:lnTo>
                    <a:pt x="3" y="9"/>
                  </a:lnTo>
                  <a:lnTo>
                    <a:pt x="7" y="6"/>
                  </a:lnTo>
                  <a:lnTo>
                    <a:pt x="10" y="4"/>
                  </a:lnTo>
                  <a:lnTo>
                    <a:pt x="17" y="1"/>
                  </a:lnTo>
                  <a:lnTo>
                    <a:pt x="25" y="0"/>
                  </a:lnTo>
                  <a:lnTo>
                    <a:pt x="28" y="1"/>
                  </a:lnTo>
                  <a:lnTo>
                    <a:pt x="32" y="2"/>
                  </a:lnTo>
                  <a:lnTo>
                    <a:pt x="35" y="4"/>
                  </a:lnTo>
                  <a:lnTo>
                    <a:pt x="37" y="7"/>
                  </a:lnTo>
                  <a:lnTo>
                    <a:pt x="37" y="7"/>
                  </a:lnTo>
                  <a:lnTo>
                    <a:pt x="40" y="10"/>
                  </a:lnTo>
                  <a:lnTo>
                    <a:pt x="46" y="13"/>
                  </a:lnTo>
                  <a:lnTo>
                    <a:pt x="59" y="22"/>
                  </a:lnTo>
                  <a:lnTo>
                    <a:pt x="77" y="32"/>
                  </a:lnTo>
                  <a:lnTo>
                    <a:pt x="97" y="44"/>
                  </a:lnTo>
                  <a:lnTo>
                    <a:pt x="119" y="59"/>
                  </a:lnTo>
                  <a:lnTo>
                    <a:pt x="131" y="68"/>
                  </a:lnTo>
                  <a:lnTo>
                    <a:pt x="141" y="78"/>
                  </a:lnTo>
                  <a:lnTo>
                    <a:pt x="153" y="88"/>
                  </a:lnTo>
                  <a:lnTo>
                    <a:pt x="162" y="100"/>
                  </a:lnTo>
                  <a:lnTo>
                    <a:pt x="173" y="111"/>
                  </a:lnTo>
                  <a:lnTo>
                    <a:pt x="181" y="126"/>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50"/>
            <p:cNvSpPr>
              <a:spLocks/>
            </p:cNvSpPr>
            <p:nvPr/>
          </p:nvSpPr>
          <p:spPr bwMode="auto">
            <a:xfrm>
              <a:off x="5349876" y="1479550"/>
              <a:ext cx="287338" cy="214313"/>
            </a:xfrm>
            <a:custGeom>
              <a:avLst/>
              <a:gdLst>
                <a:gd name="T0" fmla="*/ 181 w 181"/>
                <a:gd name="T1" fmla="*/ 126 h 135"/>
                <a:gd name="T2" fmla="*/ 181 w 181"/>
                <a:gd name="T3" fmla="*/ 126 h 135"/>
                <a:gd name="T4" fmla="*/ 181 w 181"/>
                <a:gd name="T5" fmla="*/ 126 h 135"/>
                <a:gd name="T6" fmla="*/ 180 w 181"/>
                <a:gd name="T7" fmla="*/ 128 h 135"/>
                <a:gd name="T8" fmla="*/ 175 w 181"/>
                <a:gd name="T9" fmla="*/ 130 h 135"/>
                <a:gd name="T10" fmla="*/ 167 w 181"/>
                <a:gd name="T11" fmla="*/ 132 h 135"/>
                <a:gd name="T12" fmla="*/ 155 w 181"/>
                <a:gd name="T13" fmla="*/ 135 h 135"/>
                <a:gd name="T14" fmla="*/ 140 w 181"/>
                <a:gd name="T15" fmla="*/ 134 h 135"/>
                <a:gd name="T16" fmla="*/ 132 w 181"/>
                <a:gd name="T17" fmla="*/ 132 h 135"/>
                <a:gd name="T18" fmla="*/ 124 w 181"/>
                <a:gd name="T19" fmla="*/ 131 h 135"/>
                <a:gd name="T20" fmla="*/ 115 w 181"/>
                <a:gd name="T21" fmla="*/ 128 h 135"/>
                <a:gd name="T22" fmla="*/ 106 w 181"/>
                <a:gd name="T23" fmla="*/ 125 h 135"/>
                <a:gd name="T24" fmla="*/ 96 w 181"/>
                <a:gd name="T25" fmla="*/ 121 h 135"/>
                <a:gd name="T26" fmla="*/ 86 w 181"/>
                <a:gd name="T27" fmla="*/ 116 h 135"/>
                <a:gd name="T28" fmla="*/ 86 w 181"/>
                <a:gd name="T29" fmla="*/ 116 h 135"/>
                <a:gd name="T30" fmla="*/ 68 w 181"/>
                <a:gd name="T31" fmla="*/ 103 h 135"/>
                <a:gd name="T32" fmla="*/ 54 w 181"/>
                <a:gd name="T33" fmla="*/ 91 h 135"/>
                <a:gd name="T34" fmla="*/ 42 w 181"/>
                <a:gd name="T35" fmla="*/ 80 h 135"/>
                <a:gd name="T36" fmla="*/ 34 w 181"/>
                <a:gd name="T37" fmla="*/ 68 h 135"/>
                <a:gd name="T38" fmla="*/ 19 w 181"/>
                <a:gd name="T39" fmla="*/ 47 h 135"/>
                <a:gd name="T40" fmla="*/ 13 w 181"/>
                <a:gd name="T41" fmla="*/ 38 h 135"/>
                <a:gd name="T42" fmla="*/ 7 w 181"/>
                <a:gd name="T43" fmla="*/ 29 h 135"/>
                <a:gd name="T44" fmla="*/ 7 w 181"/>
                <a:gd name="T45" fmla="*/ 29 h 135"/>
                <a:gd name="T46" fmla="*/ 3 w 181"/>
                <a:gd name="T47" fmla="*/ 26 h 135"/>
                <a:gd name="T48" fmla="*/ 1 w 181"/>
                <a:gd name="T49" fmla="*/ 22 h 135"/>
                <a:gd name="T50" fmla="*/ 0 w 181"/>
                <a:gd name="T51" fmla="*/ 19 h 135"/>
                <a:gd name="T52" fmla="*/ 1 w 181"/>
                <a:gd name="T53" fmla="*/ 16 h 135"/>
                <a:gd name="T54" fmla="*/ 2 w 181"/>
                <a:gd name="T55" fmla="*/ 11 h 135"/>
                <a:gd name="T56" fmla="*/ 3 w 181"/>
                <a:gd name="T57" fmla="*/ 9 h 135"/>
                <a:gd name="T58" fmla="*/ 7 w 181"/>
                <a:gd name="T59" fmla="*/ 6 h 135"/>
                <a:gd name="T60" fmla="*/ 10 w 181"/>
                <a:gd name="T61" fmla="*/ 4 h 135"/>
                <a:gd name="T62" fmla="*/ 17 w 181"/>
                <a:gd name="T63" fmla="*/ 1 h 135"/>
                <a:gd name="T64" fmla="*/ 25 w 181"/>
                <a:gd name="T65" fmla="*/ 0 h 135"/>
                <a:gd name="T66" fmla="*/ 28 w 181"/>
                <a:gd name="T67" fmla="*/ 1 h 135"/>
                <a:gd name="T68" fmla="*/ 32 w 181"/>
                <a:gd name="T69" fmla="*/ 2 h 135"/>
                <a:gd name="T70" fmla="*/ 35 w 181"/>
                <a:gd name="T71" fmla="*/ 4 h 135"/>
                <a:gd name="T72" fmla="*/ 37 w 181"/>
                <a:gd name="T73" fmla="*/ 7 h 135"/>
                <a:gd name="T74" fmla="*/ 37 w 181"/>
                <a:gd name="T75" fmla="*/ 7 h 135"/>
                <a:gd name="T76" fmla="*/ 40 w 181"/>
                <a:gd name="T77" fmla="*/ 10 h 135"/>
                <a:gd name="T78" fmla="*/ 46 w 181"/>
                <a:gd name="T79" fmla="*/ 13 h 135"/>
                <a:gd name="T80" fmla="*/ 59 w 181"/>
                <a:gd name="T81" fmla="*/ 22 h 135"/>
                <a:gd name="T82" fmla="*/ 77 w 181"/>
                <a:gd name="T83" fmla="*/ 32 h 135"/>
                <a:gd name="T84" fmla="*/ 97 w 181"/>
                <a:gd name="T85" fmla="*/ 44 h 135"/>
                <a:gd name="T86" fmla="*/ 119 w 181"/>
                <a:gd name="T87" fmla="*/ 59 h 135"/>
                <a:gd name="T88" fmla="*/ 131 w 181"/>
                <a:gd name="T89" fmla="*/ 68 h 135"/>
                <a:gd name="T90" fmla="*/ 141 w 181"/>
                <a:gd name="T91" fmla="*/ 78 h 135"/>
                <a:gd name="T92" fmla="*/ 153 w 181"/>
                <a:gd name="T93" fmla="*/ 88 h 135"/>
                <a:gd name="T94" fmla="*/ 162 w 181"/>
                <a:gd name="T95" fmla="*/ 100 h 135"/>
                <a:gd name="T96" fmla="*/ 173 w 181"/>
                <a:gd name="T97" fmla="*/ 111 h 135"/>
                <a:gd name="T98" fmla="*/ 181 w 181"/>
                <a:gd name="T99" fmla="*/ 12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1" h="135">
                  <a:moveTo>
                    <a:pt x="181" y="126"/>
                  </a:moveTo>
                  <a:lnTo>
                    <a:pt x="181" y="126"/>
                  </a:lnTo>
                  <a:lnTo>
                    <a:pt x="181" y="126"/>
                  </a:lnTo>
                  <a:lnTo>
                    <a:pt x="180" y="128"/>
                  </a:lnTo>
                  <a:lnTo>
                    <a:pt x="175" y="130"/>
                  </a:lnTo>
                  <a:lnTo>
                    <a:pt x="167" y="132"/>
                  </a:lnTo>
                  <a:lnTo>
                    <a:pt x="155" y="135"/>
                  </a:lnTo>
                  <a:lnTo>
                    <a:pt x="140" y="134"/>
                  </a:lnTo>
                  <a:lnTo>
                    <a:pt x="132" y="132"/>
                  </a:lnTo>
                  <a:lnTo>
                    <a:pt x="124" y="131"/>
                  </a:lnTo>
                  <a:lnTo>
                    <a:pt x="115" y="128"/>
                  </a:lnTo>
                  <a:lnTo>
                    <a:pt x="106" y="125"/>
                  </a:lnTo>
                  <a:lnTo>
                    <a:pt x="96" y="121"/>
                  </a:lnTo>
                  <a:lnTo>
                    <a:pt x="86" y="116"/>
                  </a:lnTo>
                  <a:lnTo>
                    <a:pt x="86" y="116"/>
                  </a:lnTo>
                  <a:lnTo>
                    <a:pt x="68" y="103"/>
                  </a:lnTo>
                  <a:lnTo>
                    <a:pt x="54" y="91"/>
                  </a:lnTo>
                  <a:lnTo>
                    <a:pt x="42" y="80"/>
                  </a:lnTo>
                  <a:lnTo>
                    <a:pt x="34" y="68"/>
                  </a:lnTo>
                  <a:lnTo>
                    <a:pt x="19" y="47"/>
                  </a:lnTo>
                  <a:lnTo>
                    <a:pt x="13" y="38"/>
                  </a:lnTo>
                  <a:lnTo>
                    <a:pt x="7" y="29"/>
                  </a:lnTo>
                  <a:lnTo>
                    <a:pt x="7" y="29"/>
                  </a:lnTo>
                  <a:lnTo>
                    <a:pt x="3" y="26"/>
                  </a:lnTo>
                  <a:lnTo>
                    <a:pt x="1" y="22"/>
                  </a:lnTo>
                  <a:lnTo>
                    <a:pt x="0" y="19"/>
                  </a:lnTo>
                  <a:lnTo>
                    <a:pt x="1" y="16"/>
                  </a:lnTo>
                  <a:lnTo>
                    <a:pt x="2" y="11"/>
                  </a:lnTo>
                  <a:lnTo>
                    <a:pt x="3" y="9"/>
                  </a:lnTo>
                  <a:lnTo>
                    <a:pt x="7" y="6"/>
                  </a:lnTo>
                  <a:lnTo>
                    <a:pt x="10" y="4"/>
                  </a:lnTo>
                  <a:lnTo>
                    <a:pt x="17" y="1"/>
                  </a:lnTo>
                  <a:lnTo>
                    <a:pt x="25" y="0"/>
                  </a:lnTo>
                  <a:lnTo>
                    <a:pt x="28" y="1"/>
                  </a:lnTo>
                  <a:lnTo>
                    <a:pt x="32" y="2"/>
                  </a:lnTo>
                  <a:lnTo>
                    <a:pt x="35" y="4"/>
                  </a:lnTo>
                  <a:lnTo>
                    <a:pt x="37" y="7"/>
                  </a:lnTo>
                  <a:lnTo>
                    <a:pt x="37" y="7"/>
                  </a:lnTo>
                  <a:lnTo>
                    <a:pt x="40" y="10"/>
                  </a:lnTo>
                  <a:lnTo>
                    <a:pt x="46" y="13"/>
                  </a:lnTo>
                  <a:lnTo>
                    <a:pt x="59" y="22"/>
                  </a:lnTo>
                  <a:lnTo>
                    <a:pt x="77" y="32"/>
                  </a:lnTo>
                  <a:lnTo>
                    <a:pt x="97" y="44"/>
                  </a:lnTo>
                  <a:lnTo>
                    <a:pt x="119" y="59"/>
                  </a:lnTo>
                  <a:lnTo>
                    <a:pt x="131" y="68"/>
                  </a:lnTo>
                  <a:lnTo>
                    <a:pt x="141" y="78"/>
                  </a:lnTo>
                  <a:lnTo>
                    <a:pt x="153" y="88"/>
                  </a:lnTo>
                  <a:lnTo>
                    <a:pt x="162" y="100"/>
                  </a:lnTo>
                  <a:lnTo>
                    <a:pt x="173" y="111"/>
                  </a:lnTo>
                  <a:lnTo>
                    <a:pt x="181"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251"/>
            <p:cNvSpPr>
              <a:spLocks/>
            </p:cNvSpPr>
            <p:nvPr/>
          </p:nvSpPr>
          <p:spPr bwMode="auto">
            <a:xfrm>
              <a:off x="5314951" y="1065213"/>
              <a:ext cx="500063" cy="658813"/>
            </a:xfrm>
            <a:custGeom>
              <a:avLst/>
              <a:gdLst>
                <a:gd name="T0" fmla="*/ 102 w 315"/>
                <a:gd name="T1" fmla="*/ 326 h 415"/>
                <a:gd name="T2" fmla="*/ 37 w 315"/>
                <a:gd name="T3" fmla="*/ 234 h 415"/>
                <a:gd name="T4" fmla="*/ 13 w 315"/>
                <a:gd name="T5" fmla="*/ 186 h 415"/>
                <a:gd name="T6" fmla="*/ 1 w 315"/>
                <a:gd name="T7" fmla="*/ 149 h 415"/>
                <a:gd name="T8" fmla="*/ 1 w 315"/>
                <a:gd name="T9" fmla="*/ 112 h 415"/>
                <a:gd name="T10" fmla="*/ 13 w 315"/>
                <a:gd name="T11" fmla="*/ 94 h 415"/>
                <a:gd name="T12" fmla="*/ 23 w 315"/>
                <a:gd name="T13" fmla="*/ 91 h 415"/>
                <a:gd name="T14" fmla="*/ 40 w 315"/>
                <a:gd name="T15" fmla="*/ 96 h 415"/>
                <a:gd name="T16" fmla="*/ 53 w 315"/>
                <a:gd name="T17" fmla="*/ 122 h 415"/>
                <a:gd name="T18" fmla="*/ 61 w 315"/>
                <a:gd name="T19" fmla="*/ 147 h 415"/>
                <a:gd name="T20" fmla="*/ 79 w 315"/>
                <a:gd name="T21" fmla="*/ 182 h 415"/>
                <a:gd name="T22" fmla="*/ 83 w 315"/>
                <a:gd name="T23" fmla="*/ 185 h 415"/>
                <a:gd name="T24" fmla="*/ 78 w 315"/>
                <a:gd name="T25" fmla="*/ 160 h 415"/>
                <a:gd name="T26" fmla="*/ 69 w 315"/>
                <a:gd name="T27" fmla="*/ 90 h 415"/>
                <a:gd name="T28" fmla="*/ 71 w 315"/>
                <a:gd name="T29" fmla="*/ 46 h 415"/>
                <a:gd name="T30" fmla="*/ 80 w 315"/>
                <a:gd name="T31" fmla="*/ 22 h 415"/>
                <a:gd name="T32" fmla="*/ 93 w 315"/>
                <a:gd name="T33" fmla="*/ 9 h 415"/>
                <a:gd name="T34" fmla="*/ 109 w 315"/>
                <a:gd name="T35" fmla="*/ 2 h 415"/>
                <a:gd name="T36" fmla="*/ 130 w 315"/>
                <a:gd name="T37" fmla="*/ 3 h 415"/>
                <a:gd name="T38" fmla="*/ 140 w 315"/>
                <a:gd name="T39" fmla="*/ 21 h 415"/>
                <a:gd name="T40" fmla="*/ 144 w 315"/>
                <a:gd name="T41" fmla="*/ 68 h 415"/>
                <a:gd name="T42" fmla="*/ 149 w 315"/>
                <a:gd name="T43" fmla="*/ 107 h 415"/>
                <a:gd name="T44" fmla="*/ 161 w 315"/>
                <a:gd name="T45" fmla="*/ 142 h 415"/>
                <a:gd name="T46" fmla="*/ 170 w 315"/>
                <a:gd name="T47" fmla="*/ 157 h 415"/>
                <a:gd name="T48" fmla="*/ 173 w 315"/>
                <a:gd name="T49" fmla="*/ 157 h 415"/>
                <a:gd name="T50" fmla="*/ 177 w 315"/>
                <a:gd name="T51" fmla="*/ 137 h 415"/>
                <a:gd name="T52" fmla="*/ 189 w 315"/>
                <a:gd name="T53" fmla="*/ 54 h 415"/>
                <a:gd name="T54" fmla="*/ 199 w 315"/>
                <a:gd name="T55" fmla="*/ 24 h 415"/>
                <a:gd name="T56" fmla="*/ 210 w 315"/>
                <a:gd name="T57" fmla="*/ 11 h 415"/>
                <a:gd name="T58" fmla="*/ 228 w 315"/>
                <a:gd name="T59" fmla="*/ 3 h 415"/>
                <a:gd name="T60" fmla="*/ 242 w 315"/>
                <a:gd name="T61" fmla="*/ 4 h 415"/>
                <a:gd name="T62" fmla="*/ 255 w 315"/>
                <a:gd name="T63" fmla="*/ 14 h 415"/>
                <a:gd name="T64" fmla="*/ 263 w 315"/>
                <a:gd name="T65" fmla="*/ 32 h 415"/>
                <a:gd name="T66" fmla="*/ 268 w 315"/>
                <a:gd name="T67" fmla="*/ 57 h 415"/>
                <a:gd name="T68" fmla="*/ 268 w 315"/>
                <a:gd name="T69" fmla="*/ 86 h 415"/>
                <a:gd name="T70" fmla="*/ 275 w 315"/>
                <a:gd name="T71" fmla="*/ 152 h 415"/>
                <a:gd name="T72" fmla="*/ 288 w 315"/>
                <a:gd name="T73" fmla="*/ 207 h 415"/>
                <a:gd name="T74" fmla="*/ 297 w 315"/>
                <a:gd name="T75" fmla="*/ 234 h 415"/>
                <a:gd name="T76" fmla="*/ 313 w 315"/>
                <a:gd name="T77" fmla="*/ 300 h 415"/>
                <a:gd name="T78" fmla="*/ 315 w 315"/>
                <a:gd name="T79" fmla="*/ 337 h 415"/>
                <a:gd name="T80" fmla="*/ 307 w 315"/>
                <a:gd name="T81" fmla="*/ 366 h 415"/>
                <a:gd name="T82" fmla="*/ 295 w 315"/>
                <a:gd name="T83" fmla="*/ 381 h 415"/>
                <a:gd name="T84" fmla="*/ 258 w 315"/>
                <a:gd name="T85" fmla="*/ 403 h 415"/>
                <a:gd name="T86" fmla="*/ 226 w 315"/>
                <a:gd name="T87" fmla="*/ 413 h 415"/>
                <a:gd name="T88" fmla="*/ 190 w 315"/>
                <a:gd name="T89" fmla="*/ 411 h 415"/>
                <a:gd name="T90" fmla="*/ 152 w 315"/>
                <a:gd name="T91" fmla="*/ 390 h 415"/>
                <a:gd name="T92" fmla="*/ 115 w 315"/>
                <a:gd name="T93" fmla="*/ 34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5" h="415">
                  <a:moveTo>
                    <a:pt x="115" y="343"/>
                  </a:moveTo>
                  <a:lnTo>
                    <a:pt x="115" y="343"/>
                  </a:lnTo>
                  <a:lnTo>
                    <a:pt x="102" y="326"/>
                  </a:lnTo>
                  <a:lnTo>
                    <a:pt x="72" y="285"/>
                  </a:lnTo>
                  <a:lnTo>
                    <a:pt x="54" y="260"/>
                  </a:lnTo>
                  <a:lnTo>
                    <a:pt x="37" y="234"/>
                  </a:lnTo>
                  <a:lnTo>
                    <a:pt x="23" y="209"/>
                  </a:lnTo>
                  <a:lnTo>
                    <a:pt x="17" y="198"/>
                  </a:lnTo>
                  <a:lnTo>
                    <a:pt x="13" y="186"/>
                  </a:lnTo>
                  <a:lnTo>
                    <a:pt x="13" y="186"/>
                  </a:lnTo>
                  <a:lnTo>
                    <a:pt x="5" y="167"/>
                  </a:lnTo>
                  <a:lnTo>
                    <a:pt x="1" y="149"/>
                  </a:lnTo>
                  <a:lnTo>
                    <a:pt x="0" y="134"/>
                  </a:lnTo>
                  <a:lnTo>
                    <a:pt x="0" y="122"/>
                  </a:lnTo>
                  <a:lnTo>
                    <a:pt x="1" y="112"/>
                  </a:lnTo>
                  <a:lnTo>
                    <a:pt x="4" y="104"/>
                  </a:lnTo>
                  <a:lnTo>
                    <a:pt x="9" y="98"/>
                  </a:lnTo>
                  <a:lnTo>
                    <a:pt x="13" y="94"/>
                  </a:lnTo>
                  <a:lnTo>
                    <a:pt x="13" y="94"/>
                  </a:lnTo>
                  <a:lnTo>
                    <a:pt x="18" y="92"/>
                  </a:lnTo>
                  <a:lnTo>
                    <a:pt x="23" y="91"/>
                  </a:lnTo>
                  <a:lnTo>
                    <a:pt x="29" y="90"/>
                  </a:lnTo>
                  <a:lnTo>
                    <a:pt x="34" y="92"/>
                  </a:lnTo>
                  <a:lnTo>
                    <a:pt x="40" y="96"/>
                  </a:lnTo>
                  <a:lnTo>
                    <a:pt x="44" y="101"/>
                  </a:lnTo>
                  <a:lnTo>
                    <a:pt x="50" y="109"/>
                  </a:lnTo>
                  <a:lnTo>
                    <a:pt x="53" y="122"/>
                  </a:lnTo>
                  <a:lnTo>
                    <a:pt x="53" y="122"/>
                  </a:lnTo>
                  <a:lnTo>
                    <a:pt x="57" y="134"/>
                  </a:lnTo>
                  <a:lnTo>
                    <a:pt x="61" y="147"/>
                  </a:lnTo>
                  <a:lnTo>
                    <a:pt x="71" y="168"/>
                  </a:lnTo>
                  <a:lnTo>
                    <a:pt x="75" y="176"/>
                  </a:lnTo>
                  <a:lnTo>
                    <a:pt x="79" y="182"/>
                  </a:lnTo>
                  <a:lnTo>
                    <a:pt x="81" y="185"/>
                  </a:lnTo>
                  <a:lnTo>
                    <a:pt x="82" y="185"/>
                  </a:lnTo>
                  <a:lnTo>
                    <a:pt x="83" y="185"/>
                  </a:lnTo>
                  <a:lnTo>
                    <a:pt x="83" y="185"/>
                  </a:lnTo>
                  <a:lnTo>
                    <a:pt x="82" y="178"/>
                  </a:lnTo>
                  <a:lnTo>
                    <a:pt x="78" y="160"/>
                  </a:lnTo>
                  <a:lnTo>
                    <a:pt x="74" y="134"/>
                  </a:lnTo>
                  <a:lnTo>
                    <a:pt x="70" y="106"/>
                  </a:lnTo>
                  <a:lnTo>
                    <a:pt x="69" y="90"/>
                  </a:lnTo>
                  <a:lnTo>
                    <a:pt x="68" y="75"/>
                  </a:lnTo>
                  <a:lnTo>
                    <a:pt x="69" y="60"/>
                  </a:lnTo>
                  <a:lnTo>
                    <a:pt x="71" y="46"/>
                  </a:lnTo>
                  <a:lnTo>
                    <a:pt x="75" y="33"/>
                  </a:lnTo>
                  <a:lnTo>
                    <a:pt x="77" y="28"/>
                  </a:lnTo>
                  <a:lnTo>
                    <a:pt x="80" y="22"/>
                  </a:lnTo>
                  <a:lnTo>
                    <a:pt x="84" y="18"/>
                  </a:lnTo>
                  <a:lnTo>
                    <a:pt x="89" y="13"/>
                  </a:lnTo>
                  <a:lnTo>
                    <a:pt x="93" y="9"/>
                  </a:lnTo>
                  <a:lnTo>
                    <a:pt x="98" y="6"/>
                  </a:lnTo>
                  <a:lnTo>
                    <a:pt x="98" y="6"/>
                  </a:lnTo>
                  <a:lnTo>
                    <a:pt x="109" y="2"/>
                  </a:lnTo>
                  <a:lnTo>
                    <a:pt x="117" y="0"/>
                  </a:lnTo>
                  <a:lnTo>
                    <a:pt x="124" y="1"/>
                  </a:lnTo>
                  <a:lnTo>
                    <a:pt x="130" y="3"/>
                  </a:lnTo>
                  <a:lnTo>
                    <a:pt x="134" y="7"/>
                  </a:lnTo>
                  <a:lnTo>
                    <a:pt x="137" y="13"/>
                  </a:lnTo>
                  <a:lnTo>
                    <a:pt x="140" y="21"/>
                  </a:lnTo>
                  <a:lnTo>
                    <a:pt x="141" y="28"/>
                  </a:lnTo>
                  <a:lnTo>
                    <a:pt x="143" y="48"/>
                  </a:lnTo>
                  <a:lnTo>
                    <a:pt x="144" y="68"/>
                  </a:lnTo>
                  <a:lnTo>
                    <a:pt x="146" y="89"/>
                  </a:lnTo>
                  <a:lnTo>
                    <a:pt x="147" y="99"/>
                  </a:lnTo>
                  <a:lnTo>
                    <a:pt x="149" y="107"/>
                  </a:lnTo>
                  <a:lnTo>
                    <a:pt x="149" y="107"/>
                  </a:lnTo>
                  <a:lnTo>
                    <a:pt x="155" y="126"/>
                  </a:lnTo>
                  <a:lnTo>
                    <a:pt x="161" y="142"/>
                  </a:lnTo>
                  <a:lnTo>
                    <a:pt x="164" y="148"/>
                  </a:lnTo>
                  <a:lnTo>
                    <a:pt x="168" y="153"/>
                  </a:lnTo>
                  <a:lnTo>
                    <a:pt x="170" y="157"/>
                  </a:lnTo>
                  <a:lnTo>
                    <a:pt x="171" y="157"/>
                  </a:lnTo>
                  <a:lnTo>
                    <a:pt x="173" y="157"/>
                  </a:lnTo>
                  <a:lnTo>
                    <a:pt x="173" y="157"/>
                  </a:lnTo>
                  <a:lnTo>
                    <a:pt x="174" y="154"/>
                  </a:lnTo>
                  <a:lnTo>
                    <a:pt x="175" y="150"/>
                  </a:lnTo>
                  <a:lnTo>
                    <a:pt x="177" y="137"/>
                  </a:lnTo>
                  <a:lnTo>
                    <a:pt x="181" y="91"/>
                  </a:lnTo>
                  <a:lnTo>
                    <a:pt x="186" y="66"/>
                  </a:lnTo>
                  <a:lnTo>
                    <a:pt x="189" y="54"/>
                  </a:lnTo>
                  <a:lnTo>
                    <a:pt x="192" y="43"/>
                  </a:lnTo>
                  <a:lnTo>
                    <a:pt x="195" y="32"/>
                  </a:lnTo>
                  <a:lnTo>
                    <a:pt x="199" y="24"/>
                  </a:lnTo>
                  <a:lnTo>
                    <a:pt x="204" y="17"/>
                  </a:lnTo>
                  <a:lnTo>
                    <a:pt x="210" y="11"/>
                  </a:lnTo>
                  <a:lnTo>
                    <a:pt x="210" y="11"/>
                  </a:lnTo>
                  <a:lnTo>
                    <a:pt x="216" y="7"/>
                  </a:lnTo>
                  <a:lnTo>
                    <a:pt x="221" y="5"/>
                  </a:lnTo>
                  <a:lnTo>
                    <a:pt x="228" y="3"/>
                  </a:lnTo>
                  <a:lnTo>
                    <a:pt x="233" y="3"/>
                  </a:lnTo>
                  <a:lnTo>
                    <a:pt x="238" y="3"/>
                  </a:lnTo>
                  <a:lnTo>
                    <a:pt x="242" y="4"/>
                  </a:lnTo>
                  <a:lnTo>
                    <a:pt x="248" y="7"/>
                  </a:lnTo>
                  <a:lnTo>
                    <a:pt x="251" y="10"/>
                  </a:lnTo>
                  <a:lnTo>
                    <a:pt x="255" y="14"/>
                  </a:lnTo>
                  <a:lnTo>
                    <a:pt x="258" y="20"/>
                  </a:lnTo>
                  <a:lnTo>
                    <a:pt x="261" y="25"/>
                  </a:lnTo>
                  <a:lnTo>
                    <a:pt x="263" y="32"/>
                  </a:lnTo>
                  <a:lnTo>
                    <a:pt x="266" y="40"/>
                  </a:lnTo>
                  <a:lnTo>
                    <a:pt x="267" y="47"/>
                  </a:lnTo>
                  <a:lnTo>
                    <a:pt x="268" y="57"/>
                  </a:lnTo>
                  <a:lnTo>
                    <a:pt x="268" y="66"/>
                  </a:lnTo>
                  <a:lnTo>
                    <a:pt x="268" y="66"/>
                  </a:lnTo>
                  <a:lnTo>
                    <a:pt x="268" y="86"/>
                  </a:lnTo>
                  <a:lnTo>
                    <a:pt x="269" y="108"/>
                  </a:lnTo>
                  <a:lnTo>
                    <a:pt x="272" y="130"/>
                  </a:lnTo>
                  <a:lnTo>
                    <a:pt x="275" y="152"/>
                  </a:lnTo>
                  <a:lnTo>
                    <a:pt x="279" y="172"/>
                  </a:lnTo>
                  <a:lnTo>
                    <a:pt x="283" y="191"/>
                  </a:lnTo>
                  <a:lnTo>
                    <a:pt x="288" y="207"/>
                  </a:lnTo>
                  <a:lnTo>
                    <a:pt x="292" y="220"/>
                  </a:lnTo>
                  <a:lnTo>
                    <a:pt x="292" y="220"/>
                  </a:lnTo>
                  <a:lnTo>
                    <a:pt x="297" y="234"/>
                  </a:lnTo>
                  <a:lnTo>
                    <a:pt x="303" y="253"/>
                  </a:lnTo>
                  <a:lnTo>
                    <a:pt x="309" y="276"/>
                  </a:lnTo>
                  <a:lnTo>
                    <a:pt x="313" y="300"/>
                  </a:lnTo>
                  <a:lnTo>
                    <a:pt x="314" y="312"/>
                  </a:lnTo>
                  <a:lnTo>
                    <a:pt x="315" y="324"/>
                  </a:lnTo>
                  <a:lnTo>
                    <a:pt x="315" y="337"/>
                  </a:lnTo>
                  <a:lnTo>
                    <a:pt x="313" y="347"/>
                  </a:lnTo>
                  <a:lnTo>
                    <a:pt x="311" y="358"/>
                  </a:lnTo>
                  <a:lnTo>
                    <a:pt x="307" y="366"/>
                  </a:lnTo>
                  <a:lnTo>
                    <a:pt x="301" y="375"/>
                  </a:lnTo>
                  <a:lnTo>
                    <a:pt x="295" y="381"/>
                  </a:lnTo>
                  <a:lnTo>
                    <a:pt x="295" y="381"/>
                  </a:lnTo>
                  <a:lnTo>
                    <a:pt x="278" y="392"/>
                  </a:lnTo>
                  <a:lnTo>
                    <a:pt x="269" y="398"/>
                  </a:lnTo>
                  <a:lnTo>
                    <a:pt x="258" y="403"/>
                  </a:lnTo>
                  <a:lnTo>
                    <a:pt x="248" y="408"/>
                  </a:lnTo>
                  <a:lnTo>
                    <a:pt x="237" y="411"/>
                  </a:lnTo>
                  <a:lnTo>
                    <a:pt x="226" y="413"/>
                  </a:lnTo>
                  <a:lnTo>
                    <a:pt x="214" y="415"/>
                  </a:lnTo>
                  <a:lnTo>
                    <a:pt x="202" y="415"/>
                  </a:lnTo>
                  <a:lnTo>
                    <a:pt x="190" y="411"/>
                  </a:lnTo>
                  <a:lnTo>
                    <a:pt x="177" y="407"/>
                  </a:lnTo>
                  <a:lnTo>
                    <a:pt x="164" y="400"/>
                  </a:lnTo>
                  <a:lnTo>
                    <a:pt x="152" y="390"/>
                  </a:lnTo>
                  <a:lnTo>
                    <a:pt x="140" y="378"/>
                  </a:lnTo>
                  <a:lnTo>
                    <a:pt x="128" y="362"/>
                  </a:lnTo>
                  <a:lnTo>
                    <a:pt x="115" y="343"/>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252"/>
            <p:cNvSpPr>
              <a:spLocks/>
            </p:cNvSpPr>
            <p:nvPr/>
          </p:nvSpPr>
          <p:spPr bwMode="auto">
            <a:xfrm>
              <a:off x="5314951" y="1065213"/>
              <a:ext cx="500063" cy="658813"/>
            </a:xfrm>
            <a:custGeom>
              <a:avLst/>
              <a:gdLst>
                <a:gd name="T0" fmla="*/ 102 w 315"/>
                <a:gd name="T1" fmla="*/ 326 h 415"/>
                <a:gd name="T2" fmla="*/ 37 w 315"/>
                <a:gd name="T3" fmla="*/ 234 h 415"/>
                <a:gd name="T4" fmla="*/ 13 w 315"/>
                <a:gd name="T5" fmla="*/ 186 h 415"/>
                <a:gd name="T6" fmla="*/ 1 w 315"/>
                <a:gd name="T7" fmla="*/ 149 h 415"/>
                <a:gd name="T8" fmla="*/ 1 w 315"/>
                <a:gd name="T9" fmla="*/ 112 h 415"/>
                <a:gd name="T10" fmla="*/ 13 w 315"/>
                <a:gd name="T11" fmla="*/ 94 h 415"/>
                <a:gd name="T12" fmla="*/ 23 w 315"/>
                <a:gd name="T13" fmla="*/ 91 h 415"/>
                <a:gd name="T14" fmla="*/ 40 w 315"/>
                <a:gd name="T15" fmla="*/ 96 h 415"/>
                <a:gd name="T16" fmla="*/ 53 w 315"/>
                <a:gd name="T17" fmla="*/ 122 h 415"/>
                <a:gd name="T18" fmla="*/ 61 w 315"/>
                <a:gd name="T19" fmla="*/ 147 h 415"/>
                <a:gd name="T20" fmla="*/ 79 w 315"/>
                <a:gd name="T21" fmla="*/ 182 h 415"/>
                <a:gd name="T22" fmla="*/ 83 w 315"/>
                <a:gd name="T23" fmla="*/ 185 h 415"/>
                <a:gd name="T24" fmla="*/ 78 w 315"/>
                <a:gd name="T25" fmla="*/ 160 h 415"/>
                <a:gd name="T26" fmla="*/ 69 w 315"/>
                <a:gd name="T27" fmla="*/ 90 h 415"/>
                <a:gd name="T28" fmla="*/ 71 w 315"/>
                <a:gd name="T29" fmla="*/ 46 h 415"/>
                <a:gd name="T30" fmla="*/ 80 w 315"/>
                <a:gd name="T31" fmla="*/ 22 h 415"/>
                <a:gd name="T32" fmla="*/ 93 w 315"/>
                <a:gd name="T33" fmla="*/ 9 h 415"/>
                <a:gd name="T34" fmla="*/ 109 w 315"/>
                <a:gd name="T35" fmla="*/ 2 h 415"/>
                <a:gd name="T36" fmla="*/ 130 w 315"/>
                <a:gd name="T37" fmla="*/ 3 h 415"/>
                <a:gd name="T38" fmla="*/ 140 w 315"/>
                <a:gd name="T39" fmla="*/ 21 h 415"/>
                <a:gd name="T40" fmla="*/ 144 w 315"/>
                <a:gd name="T41" fmla="*/ 68 h 415"/>
                <a:gd name="T42" fmla="*/ 149 w 315"/>
                <a:gd name="T43" fmla="*/ 107 h 415"/>
                <a:gd name="T44" fmla="*/ 161 w 315"/>
                <a:gd name="T45" fmla="*/ 142 h 415"/>
                <a:gd name="T46" fmla="*/ 170 w 315"/>
                <a:gd name="T47" fmla="*/ 157 h 415"/>
                <a:gd name="T48" fmla="*/ 173 w 315"/>
                <a:gd name="T49" fmla="*/ 157 h 415"/>
                <a:gd name="T50" fmla="*/ 177 w 315"/>
                <a:gd name="T51" fmla="*/ 137 h 415"/>
                <a:gd name="T52" fmla="*/ 189 w 315"/>
                <a:gd name="T53" fmla="*/ 54 h 415"/>
                <a:gd name="T54" fmla="*/ 199 w 315"/>
                <a:gd name="T55" fmla="*/ 24 h 415"/>
                <a:gd name="T56" fmla="*/ 210 w 315"/>
                <a:gd name="T57" fmla="*/ 11 h 415"/>
                <a:gd name="T58" fmla="*/ 228 w 315"/>
                <a:gd name="T59" fmla="*/ 3 h 415"/>
                <a:gd name="T60" fmla="*/ 242 w 315"/>
                <a:gd name="T61" fmla="*/ 4 h 415"/>
                <a:gd name="T62" fmla="*/ 255 w 315"/>
                <a:gd name="T63" fmla="*/ 14 h 415"/>
                <a:gd name="T64" fmla="*/ 263 w 315"/>
                <a:gd name="T65" fmla="*/ 32 h 415"/>
                <a:gd name="T66" fmla="*/ 268 w 315"/>
                <a:gd name="T67" fmla="*/ 57 h 415"/>
                <a:gd name="T68" fmla="*/ 268 w 315"/>
                <a:gd name="T69" fmla="*/ 86 h 415"/>
                <a:gd name="T70" fmla="*/ 275 w 315"/>
                <a:gd name="T71" fmla="*/ 152 h 415"/>
                <a:gd name="T72" fmla="*/ 288 w 315"/>
                <a:gd name="T73" fmla="*/ 207 h 415"/>
                <a:gd name="T74" fmla="*/ 297 w 315"/>
                <a:gd name="T75" fmla="*/ 234 h 415"/>
                <a:gd name="T76" fmla="*/ 313 w 315"/>
                <a:gd name="T77" fmla="*/ 300 h 415"/>
                <a:gd name="T78" fmla="*/ 315 w 315"/>
                <a:gd name="T79" fmla="*/ 337 h 415"/>
                <a:gd name="T80" fmla="*/ 307 w 315"/>
                <a:gd name="T81" fmla="*/ 366 h 415"/>
                <a:gd name="T82" fmla="*/ 295 w 315"/>
                <a:gd name="T83" fmla="*/ 381 h 415"/>
                <a:gd name="T84" fmla="*/ 258 w 315"/>
                <a:gd name="T85" fmla="*/ 403 h 415"/>
                <a:gd name="T86" fmla="*/ 226 w 315"/>
                <a:gd name="T87" fmla="*/ 413 h 415"/>
                <a:gd name="T88" fmla="*/ 190 w 315"/>
                <a:gd name="T89" fmla="*/ 411 h 415"/>
                <a:gd name="T90" fmla="*/ 152 w 315"/>
                <a:gd name="T91" fmla="*/ 390 h 415"/>
                <a:gd name="T92" fmla="*/ 115 w 315"/>
                <a:gd name="T93" fmla="*/ 34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5" h="415">
                  <a:moveTo>
                    <a:pt x="115" y="343"/>
                  </a:moveTo>
                  <a:lnTo>
                    <a:pt x="115" y="343"/>
                  </a:lnTo>
                  <a:lnTo>
                    <a:pt x="102" y="326"/>
                  </a:lnTo>
                  <a:lnTo>
                    <a:pt x="72" y="285"/>
                  </a:lnTo>
                  <a:lnTo>
                    <a:pt x="54" y="260"/>
                  </a:lnTo>
                  <a:lnTo>
                    <a:pt x="37" y="234"/>
                  </a:lnTo>
                  <a:lnTo>
                    <a:pt x="23" y="209"/>
                  </a:lnTo>
                  <a:lnTo>
                    <a:pt x="17" y="198"/>
                  </a:lnTo>
                  <a:lnTo>
                    <a:pt x="13" y="186"/>
                  </a:lnTo>
                  <a:lnTo>
                    <a:pt x="13" y="186"/>
                  </a:lnTo>
                  <a:lnTo>
                    <a:pt x="5" y="167"/>
                  </a:lnTo>
                  <a:lnTo>
                    <a:pt x="1" y="149"/>
                  </a:lnTo>
                  <a:lnTo>
                    <a:pt x="0" y="134"/>
                  </a:lnTo>
                  <a:lnTo>
                    <a:pt x="0" y="122"/>
                  </a:lnTo>
                  <a:lnTo>
                    <a:pt x="1" y="112"/>
                  </a:lnTo>
                  <a:lnTo>
                    <a:pt x="4" y="104"/>
                  </a:lnTo>
                  <a:lnTo>
                    <a:pt x="9" y="98"/>
                  </a:lnTo>
                  <a:lnTo>
                    <a:pt x="13" y="94"/>
                  </a:lnTo>
                  <a:lnTo>
                    <a:pt x="13" y="94"/>
                  </a:lnTo>
                  <a:lnTo>
                    <a:pt x="18" y="92"/>
                  </a:lnTo>
                  <a:lnTo>
                    <a:pt x="23" y="91"/>
                  </a:lnTo>
                  <a:lnTo>
                    <a:pt x="29" y="90"/>
                  </a:lnTo>
                  <a:lnTo>
                    <a:pt x="34" y="92"/>
                  </a:lnTo>
                  <a:lnTo>
                    <a:pt x="40" y="96"/>
                  </a:lnTo>
                  <a:lnTo>
                    <a:pt x="44" y="101"/>
                  </a:lnTo>
                  <a:lnTo>
                    <a:pt x="50" y="109"/>
                  </a:lnTo>
                  <a:lnTo>
                    <a:pt x="53" y="122"/>
                  </a:lnTo>
                  <a:lnTo>
                    <a:pt x="53" y="122"/>
                  </a:lnTo>
                  <a:lnTo>
                    <a:pt x="57" y="134"/>
                  </a:lnTo>
                  <a:lnTo>
                    <a:pt x="61" y="147"/>
                  </a:lnTo>
                  <a:lnTo>
                    <a:pt x="71" y="168"/>
                  </a:lnTo>
                  <a:lnTo>
                    <a:pt x="75" y="176"/>
                  </a:lnTo>
                  <a:lnTo>
                    <a:pt x="79" y="182"/>
                  </a:lnTo>
                  <a:lnTo>
                    <a:pt x="81" y="185"/>
                  </a:lnTo>
                  <a:lnTo>
                    <a:pt x="82" y="185"/>
                  </a:lnTo>
                  <a:lnTo>
                    <a:pt x="83" y="185"/>
                  </a:lnTo>
                  <a:lnTo>
                    <a:pt x="83" y="185"/>
                  </a:lnTo>
                  <a:lnTo>
                    <a:pt x="82" y="178"/>
                  </a:lnTo>
                  <a:lnTo>
                    <a:pt x="78" y="160"/>
                  </a:lnTo>
                  <a:lnTo>
                    <a:pt x="74" y="134"/>
                  </a:lnTo>
                  <a:lnTo>
                    <a:pt x="70" y="106"/>
                  </a:lnTo>
                  <a:lnTo>
                    <a:pt x="69" y="90"/>
                  </a:lnTo>
                  <a:lnTo>
                    <a:pt x="68" y="75"/>
                  </a:lnTo>
                  <a:lnTo>
                    <a:pt x="69" y="60"/>
                  </a:lnTo>
                  <a:lnTo>
                    <a:pt x="71" y="46"/>
                  </a:lnTo>
                  <a:lnTo>
                    <a:pt x="75" y="33"/>
                  </a:lnTo>
                  <a:lnTo>
                    <a:pt x="77" y="28"/>
                  </a:lnTo>
                  <a:lnTo>
                    <a:pt x="80" y="22"/>
                  </a:lnTo>
                  <a:lnTo>
                    <a:pt x="84" y="18"/>
                  </a:lnTo>
                  <a:lnTo>
                    <a:pt x="89" y="13"/>
                  </a:lnTo>
                  <a:lnTo>
                    <a:pt x="93" y="9"/>
                  </a:lnTo>
                  <a:lnTo>
                    <a:pt x="98" y="6"/>
                  </a:lnTo>
                  <a:lnTo>
                    <a:pt x="98" y="6"/>
                  </a:lnTo>
                  <a:lnTo>
                    <a:pt x="109" y="2"/>
                  </a:lnTo>
                  <a:lnTo>
                    <a:pt x="117" y="0"/>
                  </a:lnTo>
                  <a:lnTo>
                    <a:pt x="124" y="1"/>
                  </a:lnTo>
                  <a:lnTo>
                    <a:pt x="130" y="3"/>
                  </a:lnTo>
                  <a:lnTo>
                    <a:pt x="134" y="7"/>
                  </a:lnTo>
                  <a:lnTo>
                    <a:pt x="137" y="13"/>
                  </a:lnTo>
                  <a:lnTo>
                    <a:pt x="140" y="21"/>
                  </a:lnTo>
                  <a:lnTo>
                    <a:pt x="141" y="28"/>
                  </a:lnTo>
                  <a:lnTo>
                    <a:pt x="143" y="48"/>
                  </a:lnTo>
                  <a:lnTo>
                    <a:pt x="144" y="68"/>
                  </a:lnTo>
                  <a:lnTo>
                    <a:pt x="146" y="89"/>
                  </a:lnTo>
                  <a:lnTo>
                    <a:pt x="147" y="99"/>
                  </a:lnTo>
                  <a:lnTo>
                    <a:pt x="149" y="107"/>
                  </a:lnTo>
                  <a:lnTo>
                    <a:pt x="149" y="107"/>
                  </a:lnTo>
                  <a:lnTo>
                    <a:pt x="155" y="126"/>
                  </a:lnTo>
                  <a:lnTo>
                    <a:pt x="161" y="142"/>
                  </a:lnTo>
                  <a:lnTo>
                    <a:pt x="164" y="148"/>
                  </a:lnTo>
                  <a:lnTo>
                    <a:pt x="168" y="153"/>
                  </a:lnTo>
                  <a:lnTo>
                    <a:pt x="170" y="157"/>
                  </a:lnTo>
                  <a:lnTo>
                    <a:pt x="171" y="157"/>
                  </a:lnTo>
                  <a:lnTo>
                    <a:pt x="173" y="157"/>
                  </a:lnTo>
                  <a:lnTo>
                    <a:pt x="173" y="157"/>
                  </a:lnTo>
                  <a:lnTo>
                    <a:pt x="174" y="154"/>
                  </a:lnTo>
                  <a:lnTo>
                    <a:pt x="175" y="150"/>
                  </a:lnTo>
                  <a:lnTo>
                    <a:pt x="177" y="137"/>
                  </a:lnTo>
                  <a:lnTo>
                    <a:pt x="181" y="91"/>
                  </a:lnTo>
                  <a:lnTo>
                    <a:pt x="186" y="66"/>
                  </a:lnTo>
                  <a:lnTo>
                    <a:pt x="189" y="54"/>
                  </a:lnTo>
                  <a:lnTo>
                    <a:pt x="192" y="43"/>
                  </a:lnTo>
                  <a:lnTo>
                    <a:pt x="195" y="32"/>
                  </a:lnTo>
                  <a:lnTo>
                    <a:pt x="199" y="24"/>
                  </a:lnTo>
                  <a:lnTo>
                    <a:pt x="204" y="17"/>
                  </a:lnTo>
                  <a:lnTo>
                    <a:pt x="210" y="11"/>
                  </a:lnTo>
                  <a:lnTo>
                    <a:pt x="210" y="11"/>
                  </a:lnTo>
                  <a:lnTo>
                    <a:pt x="216" y="7"/>
                  </a:lnTo>
                  <a:lnTo>
                    <a:pt x="221" y="5"/>
                  </a:lnTo>
                  <a:lnTo>
                    <a:pt x="228" y="3"/>
                  </a:lnTo>
                  <a:lnTo>
                    <a:pt x="233" y="3"/>
                  </a:lnTo>
                  <a:lnTo>
                    <a:pt x="238" y="3"/>
                  </a:lnTo>
                  <a:lnTo>
                    <a:pt x="242" y="4"/>
                  </a:lnTo>
                  <a:lnTo>
                    <a:pt x="248" y="7"/>
                  </a:lnTo>
                  <a:lnTo>
                    <a:pt x="251" y="10"/>
                  </a:lnTo>
                  <a:lnTo>
                    <a:pt x="255" y="14"/>
                  </a:lnTo>
                  <a:lnTo>
                    <a:pt x="258" y="20"/>
                  </a:lnTo>
                  <a:lnTo>
                    <a:pt x="261" y="25"/>
                  </a:lnTo>
                  <a:lnTo>
                    <a:pt x="263" y="32"/>
                  </a:lnTo>
                  <a:lnTo>
                    <a:pt x="266" y="40"/>
                  </a:lnTo>
                  <a:lnTo>
                    <a:pt x="267" y="47"/>
                  </a:lnTo>
                  <a:lnTo>
                    <a:pt x="268" y="57"/>
                  </a:lnTo>
                  <a:lnTo>
                    <a:pt x="268" y="66"/>
                  </a:lnTo>
                  <a:lnTo>
                    <a:pt x="268" y="66"/>
                  </a:lnTo>
                  <a:lnTo>
                    <a:pt x="268" y="86"/>
                  </a:lnTo>
                  <a:lnTo>
                    <a:pt x="269" y="108"/>
                  </a:lnTo>
                  <a:lnTo>
                    <a:pt x="272" y="130"/>
                  </a:lnTo>
                  <a:lnTo>
                    <a:pt x="275" y="152"/>
                  </a:lnTo>
                  <a:lnTo>
                    <a:pt x="279" y="172"/>
                  </a:lnTo>
                  <a:lnTo>
                    <a:pt x="283" y="191"/>
                  </a:lnTo>
                  <a:lnTo>
                    <a:pt x="288" y="207"/>
                  </a:lnTo>
                  <a:lnTo>
                    <a:pt x="292" y="220"/>
                  </a:lnTo>
                  <a:lnTo>
                    <a:pt x="292" y="220"/>
                  </a:lnTo>
                  <a:lnTo>
                    <a:pt x="297" y="234"/>
                  </a:lnTo>
                  <a:lnTo>
                    <a:pt x="303" y="253"/>
                  </a:lnTo>
                  <a:lnTo>
                    <a:pt x="309" y="276"/>
                  </a:lnTo>
                  <a:lnTo>
                    <a:pt x="313" y="300"/>
                  </a:lnTo>
                  <a:lnTo>
                    <a:pt x="314" y="312"/>
                  </a:lnTo>
                  <a:lnTo>
                    <a:pt x="315" y="324"/>
                  </a:lnTo>
                  <a:lnTo>
                    <a:pt x="315" y="337"/>
                  </a:lnTo>
                  <a:lnTo>
                    <a:pt x="313" y="347"/>
                  </a:lnTo>
                  <a:lnTo>
                    <a:pt x="311" y="358"/>
                  </a:lnTo>
                  <a:lnTo>
                    <a:pt x="307" y="366"/>
                  </a:lnTo>
                  <a:lnTo>
                    <a:pt x="301" y="375"/>
                  </a:lnTo>
                  <a:lnTo>
                    <a:pt x="295" y="381"/>
                  </a:lnTo>
                  <a:lnTo>
                    <a:pt x="295" y="381"/>
                  </a:lnTo>
                  <a:lnTo>
                    <a:pt x="278" y="392"/>
                  </a:lnTo>
                  <a:lnTo>
                    <a:pt x="269" y="398"/>
                  </a:lnTo>
                  <a:lnTo>
                    <a:pt x="258" y="403"/>
                  </a:lnTo>
                  <a:lnTo>
                    <a:pt x="248" y="408"/>
                  </a:lnTo>
                  <a:lnTo>
                    <a:pt x="237" y="411"/>
                  </a:lnTo>
                  <a:lnTo>
                    <a:pt x="226" y="413"/>
                  </a:lnTo>
                  <a:lnTo>
                    <a:pt x="214" y="415"/>
                  </a:lnTo>
                  <a:lnTo>
                    <a:pt x="202" y="415"/>
                  </a:lnTo>
                  <a:lnTo>
                    <a:pt x="190" y="411"/>
                  </a:lnTo>
                  <a:lnTo>
                    <a:pt x="177" y="407"/>
                  </a:lnTo>
                  <a:lnTo>
                    <a:pt x="164" y="400"/>
                  </a:lnTo>
                  <a:lnTo>
                    <a:pt x="152" y="390"/>
                  </a:lnTo>
                  <a:lnTo>
                    <a:pt x="140" y="378"/>
                  </a:lnTo>
                  <a:lnTo>
                    <a:pt x="128" y="362"/>
                  </a:lnTo>
                  <a:lnTo>
                    <a:pt x="115"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253"/>
            <p:cNvSpPr>
              <a:spLocks/>
            </p:cNvSpPr>
            <p:nvPr/>
          </p:nvSpPr>
          <p:spPr bwMode="auto">
            <a:xfrm>
              <a:off x="4754563" y="1517650"/>
              <a:ext cx="1085850" cy="3122613"/>
            </a:xfrm>
            <a:custGeom>
              <a:avLst/>
              <a:gdLst>
                <a:gd name="T0" fmla="*/ 598 w 684"/>
                <a:gd name="T1" fmla="*/ 1691 h 1967"/>
                <a:gd name="T2" fmla="*/ 531 w 684"/>
                <a:gd name="T3" fmla="*/ 1630 h 1967"/>
                <a:gd name="T4" fmla="*/ 455 w 684"/>
                <a:gd name="T5" fmla="*/ 1549 h 1967"/>
                <a:gd name="T6" fmla="*/ 372 w 684"/>
                <a:gd name="T7" fmla="*/ 1438 h 1967"/>
                <a:gd name="T8" fmla="*/ 319 w 684"/>
                <a:gd name="T9" fmla="*/ 1350 h 1967"/>
                <a:gd name="T10" fmla="*/ 285 w 684"/>
                <a:gd name="T11" fmla="*/ 1276 h 1967"/>
                <a:gd name="T12" fmla="*/ 255 w 684"/>
                <a:gd name="T13" fmla="*/ 1196 h 1967"/>
                <a:gd name="T14" fmla="*/ 232 w 684"/>
                <a:gd name="T15" fmla="*/ 1110 h 1967"/>
                <a:gd name="T16" fmla="*/ 219 w 684"/>
                <a:gd name="T17" fmla="*/ 1019 h 1967"/>
                <a:gd name="T18" fmla="*/ 216 w 684"/>
                <a:gd name="T19" fmla="*/ 922 h 1967"/>
                <a:gd name="T20" fmla="*/ 225 w 684"/>
                <a:gd name="T21" fmla="*/ 821 h 1967"/>
                <a:gd name="T22" fmla="*/ 248 w 684"/>
                <a:gd name="T23" fmla="*/ 715 h 1967"/>
                <a:gd name="T24" fmla="*/ 287 w 684"/>
                <a:gd name="T25" fmla="*/ 604 h 1967"/>
                <a:gd name="T26" fmla="*/ 343 w 684"/>
                <a:gd name="T27" fmla="*/ 490 h 1967"/>
                <a:gd name="T28" fmla="*/ 417 w 684"/>
                <a:gd name="T29" fmla="*/ 371 h 1967"/>
                <a:gd name="T30" fmla="*/ 512 w 684"/>
                <a:gd name="T31" fmla="*/ 249 h 1967"/>
                <a:gd name="T32" fmla="*/ 630 w 684"/>
                <a:gd name="T33" fmla="*/ 123 h 1967"/>
                <a:gd name="T34" fmla="*/ 636 w 684"/>
                <a:gd name="T35" fmla="*/ 115 h 1967"/>
                <a:gd name="T36" fmla="*/ 639 w 684"/>
                <a:gd name="T37" fmla="*/ 98 h 1967"/>
                <a:gd name="T38" fmla="*/ 629 w 684"/>
                <a:gd name="T39" fmla="*/ 63 h 1967"/>
                <a:gd name="T40" fmla="*/ 604 w 684"/>
                <a:gd name="T41" fmla="*/ 30 h 1967"/>
                <a:gd name="T42" fmla="*/ 582 w 684"/>
                <a:gd name="T43" fmla="*/ 14 h 1967"/>
                <a:gd name="T44" fmla="*/ 554 w 684"/>
                <a:gd name="T45" fmla="*/ 3 h 1967"/>
                <a:gd name="T46" fmla="*/ 524 w 684"/>
                <a:gd name="T47" fmla="*/ 0 h 1967"/>
                <a:gd name="T48" fmla="*/ 489 w 684"/>
                <a:gd name="T49" fmla="*/ 6 h 1967"/>
                <a:gd name="T50" fmla="*/ 451 w 684"/>
                <a:gd name="T51" fmla="*/ 25 h 1967"/>
                <a:gd name="T52" fmla="*/ 425 w 684"/>
                <a:gd name="T53" fmla="*/ 44 h 1967"/>
                <a:gd name="T54" fmla="*/ 360 w 684"/>
                <a:gd name="T55" fmla="*/ 114 h 1967"/>
                <a:gd name="T56" fmla="*/ 278 w 684"/>
                <a:gd name="T57" fmla="*/ 216 h 1967"/>
                <a:gd name="T58" fmla="*/ 186 w 684"/>
                <a:gd name="T59" fmla="*/ 356 h 1967"/>
                <a:gd name="T60" fmla="*/ 139 w 684"/>
                <a:gd name="T61" fmla="*/ 438 h 1967"/>
                <a:gd name="T62" fmla="*/ 97 w 684"/>
                <a:gd name="T63" fmla="*/ 529 h 1967"/>
                <a:gd name="T64" fmla="*/ 59 w 684"/>
                <a:gd name="T65" fmla="*/ 626 h 1967"/>
                <a:gd name="T66" fmla="*/ 30 w 684"/>
                <a:gd name="T67" fmla="*/ 730 h 1967"/>
                <a:gd name="T68" fmla="*/ 10 w 684"/>
                <a:gd name="T69" fmla="*/ 839 h 1967"/>
                <a:gd name="T70" fmla="*/ 0 w 684"/>
                <a:gd name="T71" fmla="*/ 954 h 1967"/>
                <a:gd name="T72" fmla="*/ 6 w 684"/>
                <a:gd name="T73" fmla="*/ 1072 h 1967"/>
                <a:gd name="T74" fmla="*/ 26 w 684"/>
                <a:gd name="T75" fmla="*/ 1194 h 1967"/>
                <a:gd name="T76" fmla="*/ 65 w 684"/>
                <a:gd name="T77" fmla="*/ 1319 h 1967"/>
                <a:gd name="T78" fmla="*/ 123 w 684"/>
                <a:gd name="T79" fmla="*/ 1447 h 1967"/>
                <a:gd name="T80" fmla="*/ 203 w 684"/>
                <a:gd name="T81" fmla="*/ 1576 h 1967"/>
                <a:gd name="T82" fmla="*/ 306 w 684"/>
                <a:gd name="T83" fmla="*/ 1707 h 1967"/>
                <a:gd name="T84" fmla="*/ 436 w 684"/>
                <a:gd name="T85" fmla="*/ 1837 h 1967"/>
                <a:gd name="T86" fmla="*/ 594 w 684"/>
                <a:gd name="T87" fmla="*/ 1967 h 1967"/>
                <a:gd name="T88" fmla="*/ 610 w 684"/>
                <a:gd name="T89" fmla="*/ 1967 h 1967"/>
                <a:gd name="T90" fmla="*/ 646 w 684"/>
                <a:gd name="T91" fmla="*/ 1957 h 1967"/>
                <a:gd name="T92" fmla="*/ 663 w 684"/>
                <a:gd name="T93" fmla="*/ 1946 h 1967"/>
                <a:gd name="T94" fmla="*/ 676 w 684"/>
                <a:gd name="T95" fmla="*/ 1927 h 1967"/>
                <a:gd name="T96" fmla="*/ 684 w 684"/>
                <a:gd name="T97" fmla="*/ 1899 h 1967"/>
                <a:gd name="T98" fmla="*/ 681 w 684"/>
                <a:gd name="T99" fmla="*/ 1862 h 1967"/>
                <a:gd name="T100" fmla="*/ 666 w 684"/>
                <a:gd name="T101" fmla="*/ 1812 h 1967"/>
                <a:gd name="T102" fmla="*/ 636 w 684"/>
                <a:gd name="T103" fmla="*/ 1749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4" h="1967">
                  <a:moveTo>
                    <a:pt x="607" y="1698"/>
                  </a:moveTo>
                  <a:lnTo>
                    <a:pt x="607" y="1698"/>
                  </a:lnTo>
                  <a:lnTo>
                    <a:pt x="598" y="1691"/>
                  </a:lnTo>
                  <a:lnTo>
                    <a:pt x="571" y="1668"/>
                  </a:lnTo>
                  <a:lnTo>
                    <a:pt x="552" y="1651"/>
                  </a:lnTo>
                  <a:lnTo>
                    <a:pt x="531" y="1630"/>
                  </a:lnTo>
                  <a:lnTo>
                    <a:pt x="507" y="1607"/>
                  </a:lnTo>
                  <a:lnTo>
                    <a:pt x="482" y="1579"/>
                  </a:lnTo>
                  <a:lnTo>
                    <a:pt x="455" y="1549"/>
                  </a:lnTo>
                  <a:lnTo>
                    <a:pt x="428" y="1515"/>
                  </a:lnTo>
                  <a:lnTo>
                    <a:pt x="400" y="1478"/>
                  </a:lnTo>
                  <a:lnTo>
                    <a:pt x="372" y="1438"/>
                  </a:lnTo>
                  <a:lnTo>
                    <a:pt x="346" y="1395"/>
                  </a:lnTo>
                  <a:lnTo>
                    <a:pt x="332" y="1373"/>
                  </a:lnTo>
                  <a:lnTo>
                    <a:pt x="319" y="1350"/>
                  </a:lnTo>
                  <a:lnTo>
                    <a:pt x="308" y="1326"/>
                  </a:lnTo>
                  <a:lnTo>
                    <a:pt x="296" y="1301"/>
                  </a:lnTo>
                  <a:lnTo>
                    <a:pt x="285" y="1276"/>
                  </a:lnTo>
                  <a:lnTo>
                    <a:pt x="274" y="1250"/>
                  </a:lnTo>
                  <a:lnTo>
                    <a:pt x="264" y="1223"/>
                  </a:lnTo>
                  <a:lnTo>
                    <a:pt x="255" y="1196"/>
                  </a:lnTo>
                  <a:lnTo>
                    <a:pt x="247" y="1168"/>
                  </a:lnTo>
                  <a:lnTo>
                    <a:pt x="239" y="1139"/>
                  </a:lnTo>
                  <a:lnTo>
                    <a:pt x="232" y="1110"/>
                  </a:lnTo>
                  <a:lnTo>
                    <a:pt x="227" y="1080"/>
                  </a:lnTo>
                  <a:lnTo>
                    <a:pt x="223" y="1050"/>
                  </a:lnTo>
                  <a:lnTo>
                    <a:pt x="219" y="1019"/>
                  </a:lnTo>
                  <a:lnTo>
                    <a:pt x="216" y="988"/>
                  </a:lnTo>
                  <a:lnTo>
                    <a:pt x="215" y="955"/>
                  </a:lnTo>
                  <a:lnTo>
                    <a:pt x="216" y="922"/>
                  </a:lnTo>
                  <a:lnTo>
                    <a:pt x="217" y="890"/>
                  </a:lnTo>
                  <a:lnTo>
                    <a:pt x="220" y="855"/>
                  </a:lnTo>
                  <a:lnTo>
                    <a:pt x="225" y="821"/>
                  </a:lnTo>
                  <a:lnTo>
                    <a:pt x="231" y="787"/>
                  </a:lnTo>
                  <a:lnTo>
                    <a:pt x="238" y="751"/>
                  </a:lnTo>
                  <a:lnTo>
                    <a:pt x="248" y="715"/>
                  </a:lnTo>
                  <a:lnTo>
                    <a:pt x="259" y="678"/>
                  </a:lnTo>
                  <a:lnTo>
                    <a:pt x="272" y="641"/>
                  </a:lnTo>
                  <a:lnTo>
                    <a:pt x="287" y="604"/>
                  </a:lnTo>
                  <a:lnTo>
                    <a:pt x="304" y="566"/>
                  </a:lnTo>
                  <a:lnTo>
                    <a:pt x="322" y="529"/>
                  </a:lnTo>
                  <a:lnTo>
                    <a:pt x="343" y="490"/>
                  </a:lnTo>
                  <a:lnTo>
                    <a:pt x="365" y="451"/>
                  </a:lnTo>
                  <a:lnTo>
                    <a:pt x="390" y="411"/>
                  </a:lnTo>
                  <a:lnTo>
                    <a:pt x="417" y="371"/>
                  </a:lnTo>
                  <a:lnTo>
                    <a:pt x="447" y="331"/>
                  </a:lnTo>
                  <a:lnTo>
                    <a:pt x="479" y="290"/>
                  </a:lnTo>
                  <a:lnTo>
                    <a:pt x="512" y="249"/>
                  </a:lnTo>
                  <a:lnTo>
                    <a:pt x="549" y="207"/>
                  </a:lnTo>
                  <a:lnTo>
                    <a:pt x="588" y="165"/>
                  </a:lnTo>
                  <a:lnTo>
                    <a:pt x="630" y="123"/>
                  </a:lnTo>
                  <a:lnTo>
                    <a:pt x="630" y="123"/>
                  </a:lnTo>
                  <a:lnTo>
                    <a:pt x="633" y="119"/>
                  </a:lnTo>
                  <a:lnTo>
                    <a:pt x="636" y="115"/>
                  </a:lnTo>
                  <a:lnTo>
                    <a:pt x="638" y="110"/>
                  </a:lnTo>
                  <a:lnTo>
                    <a:pt x="639" y="103"/>
                  </a:lnTo>
                  <a:lnTo>
                    <a:pt x="639" y="98"/>
                  </a:lnTo>
                  <a:lnTo>
                    <a:pt x="639" y="92"/>
                  </a:lnTo>
                  <a:lnTo>
                    <a:pt x="635" y="78"/>
                  </a:lnTo>
                  <a:lnTo>
                    <a:pt x="629" y="63"/>
                  </a:lnTo>
                  <a:lnTo>
                    <a:pt x="621" y="50"/>
                  </a:lnTo>
                  <a:lnTo>
                    <a:pt x="610" y="36"/>
                  </a:lnTo>
                  <a:lnTo>
                    <a:pt x="604" y="30"/>
                  </a:lnTo>
                  <a:lnTo>
                    <a:pt x="596" y="24"/>
                  </a:lnTo>
                  <a:lnTo>
                    <a:pt x="589" y="18"/>
                  </a:lnTo>
                  <a:lnTo>
                    <a:pt x="582" y="14"/>
                  </a:lnTo>
                  <a:lnTo>
                    <a:pt x="573" y="9"/>
                  </a:lnTo>
                  <a:lnTo>
                    <a:pt x="564" y="6"/>
                  </a:lnTo>
                  <a:lnTo>
                    <a:pt x="554" y="3"/>
                  </a:lnTo>
                  <a:lnTo>
                    <a:pt x="545" y="1"/>
                  </a:lnTo>
                  <a:lnTo>
                    <a:pt x="534" y="0"/>
                  </a:lnTo>
                  <a:lnTo>
                    <a:pt x="524" y="0"/>
                  </a:lnTo>
                  <a:lnTo>
                    <a:pt x="512" y="1"/>
                  </a:lnTo>
                  <a:lnTo>
                    <a:pt x="501" y="3"/>
                  </a:lnTo>
                  <a:lnTo>
                    <a:pt x="489" y="6"/>
                  </a:lnTo>
                  <a:lnTo>
                    <a:pt x="477" y="12"/>
                  </a:lnTo>
                  <a:lnTo>
                    <a:pt x="465" y="18"/>
                  </a:lnTo>
                  <a:lnTo>
                    <a:pt x="451" y="25"/>
                  </a:lnTo>
                  <a:lnTo>
                    <a:pt x="438" y="34"/>
                  </a:lnTo>
                  <a:lnTo>
                    <a:pt x="425" y="44"/>
                  </a:lnTo>
                  <a:lnTo>
                    <a:pt x="425" y="44"/>
                  </a:lnTo>
                  <a:lnTo>
                    <a:pt x="413" y="56"/>
                  </a:lnTo>
                  <a:lnTo>
                    <a:pt x="382" y="90"/>
                  </a:lnTo>
                  <a:lnTo>
                    <a:pt x="360" y="114"/>
                  </a:lnTo>
                  <a:lnTo>
                    <a:pt x="335" y="143"/>
                  </a:lnTo>
                  <a:lnTo>
                    <a:pt x="308" y="177"/>
                  </a:lnTo>
                  <a:lnTo>
                    <a:pt x="278" y="216"/>
                  </a:lnTo>
                  <a:lnTo>
                    <a:pt x="248" y="258"/>
                  </a:lnTo>
                  <a:lnTo>
                    <a:pt x="216" y="304"/>
                  </a:lnTo>
                  <a:lnTo>
                    <a:pt x="186" y="356"/>
                  </a:lnTo>
                  <a:lnTo>
                    <a:pt x="170" y="382"/>
                  </a:lnTo>
                  <a:lnTo>
                    <a:pt x="154" y="410"/>
                  </a:lnTo>
                  <a:lnTo>
                    <a:pt x="139" y="438"/>
                  </a:lnTo>
                  <a:lnTo>
                    <a:pt x="125" y="468"/>
                  </a:lnTo>
                  <a:lnTo>
                    <a:pt x="111" y="498"/>
                  </a:lnTo>
                  <a:lnTo>
                    <a:pt x="97" y="529"/>
                  </a:lnTo>
                  <a:lnTo>
                    <a:pt x="84" y="560"/>
                  </a:lnTo>
                  <a:lnTo>
                    <a:pt x="71" y="593"/>
                  </a:lnTo>
                  <a:lnTo>
                    <a:pt x="59" y="626"/>
                  </a:lnTo>
                  <a:lnTo>
                    <a:pt x="49" y="660"/>
                  </a:lnTo>
                  <a:lnTo>
                    <a:pt x="39" y="695"/>
                  </a:lnTo>
                  <a:lnTo>
                    <a:pt x="30" y="730"/>
                  </a:lnTo>
                  <a:lnTo>
                    <a:pt x="21" y="765"/>
                  </a:lnTo>
                  <a:lnTo>
                    <a:pt x="15" y="802"/>
                  </a:lnTo>
                  <a:lnTo>
                    <a:pt x="10" y="839"/>
                  </a:lnTo>
                  <a:lnTo>
                    <a:pt x="6" y="877"/>
                  </a:lnTo>
                  <a:lnTo>
                    <a:pt x="2" y="915"/>
                  </a:lnTo>
                  <a:lnTo>
                    <a:pt x="0" y="954"/>
                  </a:lnTo>
                  <a:lnTo>
                    <a:pt x="0" y="993"/>
                  </a:lnTo>
                  <a:lnTo>
                    <a:pt x="2" y="1032"/>
                  </a:lnTo>
                  <a:lnTo>
                    <a:pt x="6" y="1072"/>
                  </a:lnTo>
                  <a:lnTo>
                    <a:pt x="11" y="1113"/>
                  </a:lnTo>
                  <a:lnTo>
                    <a:pt x="17" y="1153"/>
                  </a:lnTo>
                  <a:lnTo>
                    <a:pt x="26" y="1194"/>
                  </a:lnTo>
                  <a:lnTo>
                    <a:pt x="37" y="1236"/>
                  </a:lnTo>
                  <a:lnTo>
                    <a:pt x="50" y="1277"/>
                  </a:lnTo>
                  <a:lnTo>
                    <a:pt x="65" y="1319"/>
                  </a:lnTo>
                  <a:lnTo>
                    <a:pt x="81" y="1362"/>
                  </a:lnTo>
                  <a:lnTo>
                    <a:pt x="100" y="1405"/>
                  </a:lnTo>
                  <a:lnTo>
                    <a:pt x="123" y="1447"/>
                  </a:lnTo>
                  <a:lnTo>
                    <a:pt x="147" y="1490"/>
                  </a:lnTo>
                  <a:lnTo>
                    <a:pt x="173" y="1533"/>
                  </a:lnTo>
                  <a:lnTo>
                    <a:pt x="203" y="1576"/>
                  </a:lnTo>
                  <a:lnTo>
                    <a:pt x="234" y="1619"/>
                  </a:lnTo>
                  <a:lnTo>
                    <a:pt x="269" y="1663"/>
                  </a:lnTo>
                  <a:lnTo>
                    <a:pt x="306" y="1707"/>
                  </a:lnTo>
                  <a:lnTo>
                    <a:pt x="347" y="1750"/>
                  </a:lnTo>
                  <a:lnTo>
                    <a:pt x="390" y="1793"/>
                  </a:lnTo>
                  <a:lnTo>
                    <a:pt x="436" y="1837"/>
                  </a:lnTo>
                  <a:lnTo>
                    <a:pt x="486" y="1880"/>
                  </a:lnTo>
                  <a:lnTo>
                    <a:pt x="539" y="1924"/>
                  </a:lnTo>
                  <a:lnTo>
                    <a:pt x="594" y="1967"/>
                  </a:lnTo>
                  <a:lnTo>
                    <a:pt x="594" y="1967"/>
                  </a:lnTo>
                  <a:lnTo>
                    <a:pt x="602" y="1967"/>
                  </a:lnTo>
                  <a:lnTo>
                    <a:pt x="610" y="1967"/>
                  </a:lnTo>
                  <a:lnTo>
                    <a:pt x="622" y="1966"/>
                  </a:lnTo>
                  <a:lnTo>
                    <a:pt x="633" y="1963"/>
                  </a:lnTo>
                  <a:lnTo>
                    <a:pt x="646" y="1957"/>
                  </a:lnTo>
                  <a:lnTo>
                    <a:pt x="651" y="1954"/>
                  </a:lnTo>
                  <a:lnTo>
                    <a:pt x="658" y="1950"/>
                  </a:lnTo>
                  <a:lnTo>
                    <a:pt x="663" y="1946"/>
                  </a:lnTo>
                  <a:lnTo>
                    <a:pt x="668" y="1940"/>
                  </a:lnTo>
                  <a:lnTo>
                    <a:pt x="672" y="1934"/>
                  </a:lnTo>
                  <a:lnTo>
                    <a:pt x="676" y="1927"/>
                  </a:lnTo>
                  <a:lnTo>
                    <a:pt x="680" y="1918"/>
                  </a:lnTo>
                  <a:lnTo>
                    <a:pt x="682" y="1910"/>
                  </a:lnTo>
                  <a:lnTo>
                    <a:pt x="684" y="1899"/>
                  </a:lnTo>
                  <a:lnTo>
                    <a:pt x="684" y="1888"/>
                  </a:lnTo>
                  <a:lnTo>
                    <a:pt x="683" y="1875"/>
                  </a:lnTo>
                  <a:lnTo>
                    <a:pt x="681" y="1862"/>
                  </a:lnTo>
                  <a:lnTo>
                    <a:pt x="678" y="1846"/>
                  </a:lnTo>
                  <a:lnTo>
                    <a:pt x="673" y="1830"/>
                  </a:lnTo>
                  <a:lnTo>
                    <a:pt x="666" y="1812"/>
                  </a:lnTo>
                  <a:lnTo>
                    <a:pt x="659" y="1792"/>
                  </a:lnTo>
                  <a:lnTo>
                    <a:pt x="648" y="1771"/>
                  </a:lnTo>
                  <a:lnTo>
                    <a:pt x="636" y="1749"/>
                  </a:lnTo>
                  <a:lnTo>
                    <a:pt x="623" y="1725"/>
                  </a:lnTo>
                  <a:lnTo>
                    <a:pt x="607" y="1698"/>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254"/>
            <p:cNvSpPr>
              <a:spLocks/>
            </p:cNvSpPr>
            <p:nvPr/>
          </p:nvSpPr>
          <p:spPr bwMode="auto">
            <a:xfrm>
              <a:off x="4754563" y="1517650"/>
              <a:ext cx="1085850" cy="3122613"/>
            </a:xfrm>
            <a:custGeom>
              <a:avLst/>
              <a:gdLst>
                <a:gd name="T0" fmla="*/ 598 w 684"/>
                <a:gd name="T1" fmla="*/ 1691 h 1967"/>
                <a:gd name="T2" fmla="*/ 531 w 684"/>
                <a:gd name="T3" fmla="*/ 1630 h 1967"/>
                <a:gd name="T4" fmla="*/ 455 w 684"/>
                <a:gd name="T5" fmla="*/ 1549 h 1967"/>
                <a:gd name="T6" fmla="*/ 372 w 684"/>
                <a:gd name="T7" fmla="*/ 1438 h 1967"/>
                <a:gd name="T8" fmla="*/ 319 w 684"/>
                <a:gd name="T9" fmla="*/ 1350 h 1967"/>
                <a:gd name="T10" fmla="*/ 285 w 684"/>
                <a:gd name="T11" fmla="*/ 1276 h 1967"/>
                <a:gd name="T12" fmla="*/ 255 w 684"/>
                <a:gd name="T13" fmla="*/ 1196 h 1967"/>
                <a:gd name="T14" fmla="*/ 232 w 684"/>
                <a:gd name="T15" fmla="*/ 1110 h 1967"/>
                <a:gd name="T16" fmla="*/ 219 w 684"/>
                <a:gd name="T17" fmla="*/ 1019 h 1967"/>
                <a:gd name="T18" fmla="*/ 216 w 684"/>
                <a:gd name="T19" fmla="*/ 922 h 1967"/>
                <a:gd name="T20" fmla="*/ 225 w 684"/>
                <a:gd name="T21" fmla="*/ 821 h 1967"/>
                <a:gd name="T22" fmla="*/ 248 w 684"/>
                <a:gd name="T23" fmla="*/ 715 h 1967"/>
                <a:gd name="T24" fmla="*/ 287 w 684"/>
                <a:gd name="T25" fmla="*/ 604 h 1967"/>
                <a:gd name="T26" fmla="*/ 343 w 684"/>
                <a:gd name="T27" fmla="*/ 490 h 1967"/>
                <a:gd name="T28" fmla="*/ 417 w 684"/>
                <a:gd name="T29" fmla="*/ 371 h 1967"/>
                <a:gd name="T30" fmla="*/ 512 w 684"/>
                <a:gd name="T31" fmla="*/ 249 h 1967"/>
                <a:gd name="T32" fmla="*/ 630 w 684"/>
                <a:gd name="T33" fmla="*/ 123 h 1967"/>
                <a:gd name="T34" fmla="*/ 636 w 684"/>
                <a:gd name="T35" fmla="*/ 115 h 1967"/>
                <a:gd name="T36" fmla="*/ 639 w 684"/>
                <a:gd name="T37" fmla="*/ 98 h 1967"/>
                <a:gd name="T38" fmla="*/ 629 w 684"/>
                <a:gd name="T39" fmla="*/ 63 h 1967"/>
                <a:gd name="T40" fmla="*/ 604 w 684"/>
                <a:gd name="T41" fmla="*/ 30 h 1967"/>
                <a:gd name="T42" fmla="*/ 582 w 684"/>
                <a:gd name="T43" fmla="*/ 14 h 1967"/>
                <a:gd name="T44" fmla="*/ 554 w 684"/>
                <a:gd name="T45" fmla="*/ 3 h 1967"/>
                <a:gd name="T46" fmla="*/ 524 w 684"/>
                <a:gd name="T47" fmla="*/ 0 h 1967"/>
                <a:gd name="T48" fmla="*/ 489 w 684"/>
                <a:gd name="T49" fmla="*/ 6 h 1967"/>
                <a:gd name="T50" fmla="*/ 451 w 684"/>
                <a:gd name="T51" fmla="*/ 25 h 1967"/>
                <a:gd name="T52" fmla="*/ 425 w 684"/>
                <a:gd name="T53" fmla="*/ 44 h 1967"/>
                <a:gd name="T54" fmla="*/ 360 w 684"/>
                <a:gd name="T55" fmla="*/ 114 h 1967"/>
                <a:gd name="T56" fmla="*/ 278 w 684"/>
                <a:gd name="T57" fmla="*/ 216 h 1967"/>
                <a:gd name="T58" fmla="*/ 186 w 684"/>
                <a:gd name="T59" fmla="*/ 356 h 1967"/>
                <a:gd name="T60" fmla="*/ 139 w 684"/>
                <a:gd name="T61" fmla="*/ 438 h 1967"/>
                <a:gd name="T62" fmla="*/ 97 w 684"/>
                <a:gd name="T63" fmla="*/ 529 h 1967"/>
                <a:gd name="T64" fmla="*/ 59 w 684"/>
                <a:gd name="T65" fmla="*/ 626 h 1967"/>
                <a:gd name="T66" fmla="*/ 30 w 684"/>
                <a:gd name="T67" fmla="*/ 730 h 1967"/>
                <a:gd name="T68" fmla="*/ 10 w 684"/>
                <a:gd name="T69" fmla="*/ 839 h 1967"/>
                <a:gd name="T70" fmla="*/ 0 w 684"/>
                <a:gd name="T71" fmla="*/ 954 h 1967"/>
                <a:gd name="T72" fmla="*/ 6 w 684"/>
                <a:gd name="T73" fmla="*/ 1072 h 1967"/>
                <a:gd name="T74" fmla="*/ 26 w 684"/>
                <a:gd name="T75" fmla="*/ 1194 h 1967"/>
                <a:gd name="T76" fmla="*/ 65 w 684"/>
                <a:gd name="T77" fmla="*/ 1319 h 1967"/>
                <a:gd name="T78" fmla="*/ 123 w 684"/>
                <a:gd name="T79" fmla="*/ 1447 h 1967"/>
                <a:gd name="T80" fmla="*/ 203 w 684"/>
                <a:gd name="T81" fmla="*/ 1576 h 1967"/>
                <a:gd name="T82" fmla="*/ 306 w 684"/>
                <a:gd name="T83" fmla="*/ 1707 h 1967"/>
                <a:gd name="T84" fmla="*/ 436 w 684"/>
                <a:gd name="T85" fmla="*/ 1837 h 1967"/>
                <a:gd name="T86" fmla="*/ 594 w 684"/>
                <a:gd name="T87" fmla="*/ 1967 h 1967"/>
                <a:gd name="T88" fmla="*/ 610 w 684"/>
                <a:gd name="T89" fmla="*/ 1967 h 1967"/>
                <a:gd name="T90" fmla="*/ 646 w 684"/>
                <a:gd name="T91" fmla="*/ 1957 h 1967"/>
                <a:gd name="T92" fmla="*/ 663 w 684"/>
                <a:gd name="T93" fmla="*/ 1946 h 1967"/>
                <a:gd name="T94" fmla="*/ 676 w 684"/>
                <a:gd name="T95" fmla="*/ 1927 h 1967"/>
                <a:gd name="T96" fmla="*/ 684 w 684"/>
                <a:gd name="T97" fmla="*/ 1899 h 1967"/>
                <a:gd name="T98" fmla="*/ 681 w 684"/>
                <a:gd name="T99" fmla="*/ 1862 h 1967"/>
                <a:gd name="T100" fmla="*/ 666 w 684"/>
                <a:gd name="T101" fmla="*/ 1812 h 1967"/>
                <a:gd name="T102" fmla="*/ 636 w 684"/>
                <a:gd name="T103" fmla="*/ 1749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4" h="1967">
                  <a:moveTo>
                    <a:pt x="607" y="1698"/>
                  </a:moveTo>
                  <a:lnTo>
                    <a:pt x="607" y="1698"/>
                  </a:lnTo>
                  <a:lnTo>
                    <a:pt x="598" y="1691"/>
                  </a:lnTo>
                  <a:lnTo>
                    <a:pt x="571" y="1668"/>
                  </a:lnTo>
                  <a:lnTo>
                    <a:pt x="552" y="1651"/>
                  </a:lnTo>
                  <a:lnTo>
                    <a:pt x="531" y="1630"/>
                  </a:lnTo>
                  <a:lnTo>
                    <a:pt x="507" y="1607"/>
                  </a:lnTo>
                  <a:lnTo>
                    <a:pt x="482" y="1579"/>
                  </a:lnTo>
                  <a:lnTo>
                    <a:pt x="455" y="1549"/>
                  </a:lnTo>
                  <a:lnTo>
                    <a:pt x="428" y="1515"/>
                  </a:lnTo>
                  <a:lnTo>
                    <a:pt x="400" y="1478"/>
                  </a:lnTo>
                  <a:lnTo>
                    <a:pt x="372" y="1438"/>
                  </a:lnTo>
                  <a:lnTo>
                    <a:pt x="346" y="1395"/>
                  </a:lnTo>
                  <a:lnTo>
                    <a:pt x="332" y="1373"/>
                  </a:lnTo>
                  <a:lnTo>
                    <a:pt x="319" y="1350"/>
                  </a:lnTo>
                  <a:lnTo>
                    <a:pt x="308" y="1326"/>
                  </a:lnTo>
                  <a:lnTo>
                    <a:pt x="296" y="1301"/>
                  </a:lnTo>
                  <a:lnTo>
                    <a:pt x="285" y="1276"/>
                  </a:lnTo>
                  <a:lnTo>
                    <a:pt x="274" y="1250"/>
                  </a:lnTo>
                  <a:lnTo>
                    <a:pt x="264" y="1223"/>
                  </a:lnTo>
                  <a:lnTo>
                    <a:pt x="255" y="1196"/>
                  </a:lnTo>
                  <a:lnTo>
                    <a:pt x="247" y="1168"/>
                  </a:lnTo>
                  <a:lnTo>
                    <a:pt x="239" y="1139"/>
                  </a:lnTo>
                  <a:lnTo>
                    <a:pt x="232" y="1110"/>
                  </a:lnTo>
                  <a:lnTo>
                    <a:pt x="227" y="1080"/>
                  </a:lnTo>
                  <a:lnTo>
                    <a:pt x="223" y="1050"/>
                  </a:lnTo>
                  <a:lnTo>
                    <a:pt x="219" y="1019"/>
                  </a:lnTo>
                  <a:lnTo>
                    <a:pt x="216" y="988"/>
                  </a:lnTo>
                  <a:lnTo>
                    <a:pt x="215" y="955"/>
                  </a:lnTo>
                  <a:lnTo>
                    <a:pt x="216" y="922"/>
                  </a:lnTo>
                  <a:lnTo>
                    <a:pt x="217" y="890"/>
                  </a:lnTo>
                  <a:lnTo>
                    <a:pt x="220" y="855"/>
                  </a:lnTo>
                  <a:lnTo>
                    <a:pt x="225" y="821"/>
                  </a:lnTo>
                  <a:lnTo>
                    <a:pt x="231" y="787"/>
                  </a:lnTo>
                  <a:lnTo>
                    <a:pt x="238" y="751"/>
                  </a:lnTo>
                  <a:lnTo>
                    <a:pt x="248" y="715"/>
                  </a:lnTo>
                  <a:lnTo>
                    <a:pt x="259" y="678"/>
                  </a:lnTo>
                  <a:lnTo>
                    <a:pt x="272" y="641"/>
                  </a:lnTo>
                  <a:lnTo>
                    <a:pt x="287" y="604"/>
                  </a:lnTo>
                  <a:lnTo>
                    <a:pt x="304" y="566"/>
                  </a:lnTo>
                  <a:lnTo>
                    <a:pt x="322" y="529"/>
                  </a:lnTo>
                  <a:lnTo>
                    <a:pt x="343" y="490"/>
                  </a:lnTo>
                  <a:lnTo>
                    <a:pt x="365" y="451"/>
                  </a:lnTo>
                  <a:lnTo>
                    <a:pt x="390" y="411"/>
                  </a:lnTo>
                  <a:lnTo>
                    <a:pt x="417" y="371"/>
                  </a:lnTo>
                  <a:lnTo>
                    <a:pt x="447" y="331"/>
                  </a:lnTo>
                  <a:lnTo>
                    <a:pt x="479" y="290"/>
                  </a:lnTo>
                  <a:lnTo>
                    <a:pt x="512" y="249"/>
                  </a:lnTo>
                  <a:lnTo>
                    <a:pt x="549" y="207"/>
                  </a:lnTo>
                  <a:lnTo>
                    <a:pt x="588" y="165"/>
                  </a:lnTo>
                  <a:lnTo>
                    <a:pt x="630" y="123"/>
                  </a:lnTo>
                  <a:lnTo>
                    <a:pt x="630" y="123"/>
                  </a:lnTo>
                  <a:lnTo>
                    <a:pt x="633" y="119"/>
                  </a:lnTo>
                  <a:lnTo>
                    <a:pt x="636" y="115"/>
                  </a:lnTo>
                  <a:lnTo>
                    <a:pt x="638" y="110"/>
                  </a:lnTo>
                  <a:lnTo>
                    <a:pt x="639" y="103"/>
                  </a:lnTo>
                  <a:lnTo>
                    <a:pt x="639" y="98"/>
                  </a:lnTo>
                  <a:lnTo>
                    <a:pt x="639" y="92"/>
                  </a:lnTo>
                  <a:lnTo>
                    <a:pt x="635" y="78"/>
                  </a:lnTo>
                  <a:lnTo>
                    <a:pt x="629" y="63"/>
                  </a:lnTo>
                  <a:lnTo>
                    <a:pt x="621" y="50"/>
                  </a:lnTo>
                  <a:lnTo>
                    <a:pt x="610" y="36"/>
                  </a:lnTo>
                  <a:lnTo>
                    <a:pt x="604" y="30"/>
                  </a:lnTo>
                  <a:lnTo>
                    <a:pt x="596" y="24"/>
                  </a:lnTo>
                  <a:lnTo>
                    <a:pt x="589" y="18"/>
                  </a:lnTo>
                  <a:lnTo>
                    <a:pt x="582" y="14"/>
                  </a:lnTo>
                  <a:lnTo>
                    <a:pt x="573" y="9"/>
                  </a:lnTo>
                  <a:lnTo>
                    <a:pt x="564" y="6"/>
                  </a:lnTo>
                  <a:lnTo>
                    <a:pt x="554" y="3"/>
                  </a:lnTo>
                  <a:lnTo>
                    <a:pt x="545" y="1"/>
                  </a:lnTo>
                  <a:lnTo>
                    <a:pt x="534" y="0"/>
                  </a:lnTo>
                  <a:lnTo>
                    <a:pt x="524" y="0"/>
                  </a:lnTo>
                  <a:lnTo>
                    <a:pt x="512" y="1"/>
                  </a:lnTo>
                  <a:lnTo>
                    <a:pt x="501" y="3"/>
                  </a:lnTo>
                  <a:lnTo>
                    <a:pt x="489" y="6"/>
                  </a:lnTo>
                  <a:lnTo>
                    <a:pt x="477" y="12"/>
                  </a:lnTo>
                  <a:lnTo>
                    <a:pt x="465" y="18"/>
                  </a:lnTo>
                  <a:lnTo>
                    <a:pt x="451" y="25"/>
                  </a:lnTo>
                  <a:lnTo>
                    <a:pt x="438" y="34"/>
                  </a:lnTo>
                  <a:lnTo>
                    <a:pt x="425" y="44"/>
                  </a:lnTo>
                  <a:lnTo>
                    <a:pt x="425" y="44"/>
                  </a:lnTo>
                  <a:lnTo>
                    <a:pt x="413" y="56"/>
                  </a:lnTo>
                  <a:lnTo>
                    <a:pt x="382" y="90"/>
                  </a:lnTo>
                  <a:lnTo>
                    <a:pt x="360" y="114"/>
                  </a:lnTo>
                  <a:lnTo>
                    <a:pt x="335" y="143"/>
                  </a:lnTo>
                  <a:lnTo>
                    <a:pt x="308" y="177"/>
                  </a:lnTo>
                  <a:lnTo>
                    <a:pt x="278" y="216"/>
                  </a:lnTo>
                  <a:lnTo>
                    <a:pt x="248" y="258"/>
                  </a:lnTo>
                  <a:lnTo>
                    <a:pt x="216" y="304"/>
                  </a:lnTo>
                  <a:lnTo>
                    <a:pt x="186" y="356"/>
                  </a:lnTo>
                  <a:lnTo>
                    <a:pt x="170" y="382"/>
                  </a:lnTo>
                  <a:lnTo>
                    <a:pt x="154" y="410"/>
                  </a:lnTo>
                  <a:lnTo>
                    <a:pt x="139" y="438"/>
                  </a:lnTo>
                  <a:lnTo>
                    <a:pt x="125" y="468"/>
                  </a:lnTo>
                  <a:lnTo>
                    <a:pt x="111" y="498"/>
                  </a:lnTo>
                  <a:lnTo>
                    <a:pt x="97" y="529"/>
                  </a:lnTo>
                  <a:lnTo>
                    <a:pt x="84" y="560"/>
                  </a:lnTo>
                  <a:lnTo>
                    <a:pt x="71" y="593"/>
                  </a:lnTo>
                  <a:lnTo>
                    <a:pt x="59" y="626"/>
                  </a:lnTo>
                  <a:lnTo>
                    <a:pt x="49" y="660"/>
                  </a:lnTo>
                  <a:lnTo>
                    <a:pt x="39" y="695"/>
                  </a:lnTo>
                  <a:lnTo>
                    <a:pt x="30" y="730"/>
                  </a:lnTo>
                  <a:lnTo>
                    <a:pt x="21" y="765"/>
                  </a:lnTo>
                  <a:lnTo>
                    <a:pt x="15" y="802"/>
                  </a:lnTo>
                  <a:lnTo>
                    <a:pt x="10" y="839"/>
                  </a:lnTo>
                  <a:lnTo>
                    <a:pt x="6" y="877"/>
                  </a:lnTo>
                  <a:lnTo>
                    <a:pt x="2" y="915"/>
                  </a:lnTo>
                  <a:lnTo>
                    <a:pt x="0" y="954"/>
                  </a:lnTo>
                  <a:lnTo>
                    <a:pt x="0" y="993"/>
                  </a:lnTo>
                  <a:lnTo>
                    <a:pt x="2" y="1032"/>
                  </a:lnTo>
                  <a:lnTo>
                    <a:pt x="6" y="1072"/>
                  </a:lnTo>
                  <a:lnTo>
                    <a:pt x="11" y="1113"/>
                  </a:lnTo>
                  <a:lnTo>
                    <a:pt x="17" y="1153"/>
                  </a:lnTo>
                  <a:lnTo>
                    <a:pt x="26" y="1194"/>
                  </a:lnTo>
                  <a:lnTo>
                    <a:pt x="37" y="1236"/>
                  </a:lnTo>
                  <a:lnTo>
                    <a:pt x="50" y="1277"/>
                  </a:lnTo>
                  <a:lnTo>
                    <a:pt x="65" y="1319"/>
                  </a:lnTo>
                  <a:lnTo>
                    <a:pt x="81" y="1362"/>
                  </a:lnTo>
                  <a:lnTo>
                    <a:pt x="100" y="1405"/>
                  </a:lnTo>
                  <a:lnTo>
                    <a:pt x="123" y="1447"/>
                  </a:lnTo>
                  <a:lnTo>
                    <a:pt x="147" y="1490"/>
                  </a:lnTo>
                  <a:lnTo>
                    <a:pt x="173" y="1533"/>
                  </a:lnTo>
                  <a:lnTo>
                    <a:pt x="203" y="1576"/>
                  </a:lnTo>
                  <a:lnTo>
                    <a:pt x="234" y="1619"/>
                  </a:lnTo>
                  <a:lnTo>
                    <a:pt x="269" y="1663"/>
                  </a:lnTo>
                  <a:lnTo>
                    <a:pt x="306" y="1707"/>
                  </a:lnTo>
                  <a:lnTo>
                    <a:pt x="347" y="1750"/>
                  </a:lnTo>
                  <a:lnTo>
                    <a:pt x="390" y="1793"/>
                  </a:lnTo>
                  <a:lnTo>
                    <a:pt x="436" y="1837"/>
                  </a:lnTo>
                  <a:lnTo>
                    <a:pt x="486" y="1880"/>
                  </a:lnTo>
                  <a:lnTo>
                    <a:pt x="539" y="1924"/>
                  </a:lnTo>
                  <a:lnTo>
                    <a:pt x="594" y="1967"/>
                  </a:lnTo>
                  <a:lnTo>
                    <a:pt x="594" y="1967"/>
                  </a:lnTo>
                  <a:lnTo>
                    <a:pt x="602" y="1967"/>
                  </a:lnTo>
                  <a:lnTo>
                    <a:pt x="610" y="1967"/>
                  </a:lnTo>
                  <a:lnTo>
                    <a:pt x="622" y="1966"/>
                  </a:lnTo>
                  <a:lnTo>
                    <a:pt x="633" y="1963"/>
                  </a:lnTo>
                  <a:lnTo>
                    <a:pt x="646" y="1957"/>
                  </a:lnTo>
                  <a:lnTo>
                    <a:pt x="651" y="1954"/>
                  </a:lnTo>
                  <a:lnTo>
                    <a:pt x="658" y="1950"/>
                  </a:lnTo>
                  <a:lnTo>
                    <a:pt x="663" y="1946"/>
                  </a:lnTo>
                  <a:lnTo>
                    <a:pt x="668" y="1940"/>
                  </a:lnTo>
                  <a:lnTo>
                    <a:pt x="672" y="1934"/>
                  </a:lnTo>
                  <a:lnTo>
                    <a:pt x="676" y="1927"/>
                  </a:lnTo>
                  <a:lnTo>
                    <a:pt x="680" y="1918"/>
                  </a:lnTo>
                  <a:lnTo>
                    <a:pt x="682" y="1910"/>
                  </a:lnTo>
                  <a:lnTo>
                    <a:pt x="684" y="1899"/>
                  </a:lnTo>
                  <a:lnTo>
                    <a:pt x="684" y="1888"/>
                  </a:lnTo>
                  <a:lnTo>
                    <a:pt x="683" y="1875"/>
                  </a:lnTo>
                  <a:lnTo>
                    <a:pt x="681" y="1862"/>
                  </a:lnTo>
                  <a:lnTo>
                    <a:pt x="678" y="1846"/>
                  </a:lnTo>
                  <a:lnTo>
                    <a:pt x="673" y="1830"/>
                  </a:lnTo>
                  <a:lnTo>
                    <a:pt x="666" y="1812"/>
                  </a:lnTo>
                  <a:lnTo>
                    <a:pt x="659" y="1792"/>
                  </a:lnTo>
                  <a:lnTo>
                    <a:pt x="648" y="1771"/>
                  </a:lnTo>
                  <a:lnTo>
                    <a:pt x="636" y="1749"/>
                  </a:lnTo>
                  <a:lnTo>
                    <a:pt x="623" y="1725"/>
                  </a:lnTo>
                  <a:lnTo>
                    <a:pt x="607" y="1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255"/>
            <p:cNvSpPr>
              <a:spLocks/>
            </p:cNvSpPr>
            <p:nvPr/>
          </p:nvSpPr>
          <p:spPr bwMode="auto">
            <a:xfrm>
              <a:off x="5651501" y="4041775"/>
              <a:ext cx="1854200" cy="2816225"/>
            </a:xfrm>
            <a:custGeom>
              <a:avLst/>
              <a:gdLst>
                <a:gd name="T0" fmla="*/ 198 w 1168"/>
                <a:gd name="T1" fmla="*/ 54 h 1774"/>
                <a:gd name="T2" fmla="*/ 139 w 1168"/>
                <a:gd name="T3" fmla="*/ 77 h 1774"/>
                <a:gd name="T4" fmla="*/ 63 w 1168"/>
                <a:gd name="T5" fmla="*/ 103 h 1774"/>
                <a:gd name="T6" fmla="*/ 42 w 1168"/>
                <a:gd name="T7" fmla="*/ 108 h 1774"/>
                <a:gd name="T8" fmla="*/ 28 w 1168"/>
                <a:gd name="T9" fmla="*/ 114 h 1774"/>
                <a:gd name="T10" fmla="*/ 18 w 1168"/>
                <a:gd name="T11" fmla="*/ 123 h 1774"/>
                <a:gd name="T12" fmla="*/ 9 w 1168"/>
                <a:gd name="T13" fmla="*/ 136 h 1774"/>
                <a:gd name="T14" fmla="*/ 4 w 1168"/>
                <a:gd name="T15" fmla="*/ 153 h 1774"/>
                <a:gd name="T16" fmla="*/ 1 w 1168"/>
                <a:gd name="T17" fmla="*/ 172 h 1774"/>
                <a:gd name="T18" fmla="*/ 1 w 1168"/>
                <a:gd name="T19" fmla="*/ 218 h 1774"/>
                <a:gd name="T20" fmla="*/ 8 w 1168"/>
                <a:gd name="T21" fmla="*/ 274 h 1774"/>
                <a:gd name="T22" fmla="*/ 27 w 1168"/>
                <a:gd name="T23" fmla="*/ 367 h 1774"/>
                <a:gd name="T24" fmla="*/ 58 w 1168"/>
                <a:gd name="T25" fmla="*/ 500 h 1774"/>
                <a:gd name="T26" fmla="*/ 87 w 1168"/>
                <a:gd name="T27" fmla="*/ 637 h 1774"/>
                <a:gd name="T28" fmla="*/ 110 w 1168"/>
                <a:gd name="T29" fmla="*/ 770 h 1774"/>
                <a:gd name="T30" fmla="*/ 132 w 1168"/>
                <a:gd name="T31" fmla="*/ 902 h 1774"/>
                <a:gd name="T32" fmla="*/ 172 w 1168"/>
                <a:gd name="T33" fmla="*/ 1193 h 1774"/>
                <a:gd name="T34" fmla="*/ 224 w 1168"/>
                <a:gd name="T35" fmla="*/ 1553 h 1774"/>
                <a:gd name="T36" fmla="*/ 261 w 1168"/>
                <a:gd name="T37" fmla="*/ 1774 h 1774"/>
                <a:gd name="T38" fmla="*/ 281 w 1168"/>
                <a:gd name="T39" fmla="*/ 1772 h 1774"/>
                <a:gd name="T40" fmla="*/ 418 w 1168"/>
                <a:gd name="T41" fmla="*/ 1753 h 1774"/>
                <a:gd name="T42" fmla="*/ 516 w 1168"/>
                <a:gd name="T43" fmla="*/ 1735 h 1774"/>
                <a:gd name="T44" fmla="*/ 621 w 1168"/>
                <a:gd name="T45" fmla="*/ 1712 h 1774"/>
                <a:gd name="T46" fmla="*/ 725 w 1168"/>
                <a:gd name="T47" fmla="*/ 1683 h 1774"/>
                <a:gd name="T48" fmla="*/ 774 w 1168"/>
                <a:gd name="T49" fmla="*/ 1666 h 1774"/>
                <a:gd name="T50" fmla="*/ 818 w 1168"/>
                <a:gd name="T51" fmla="*/ 1647 h 1774"/>
                <a:gd name="T52" fmla="*/ 858 w 1168"/>
                <a:gd name="T53" fmla="*/ 1627 h 1774"/>
                <a:gd name="T54" fmla="*/ 892 w 1168"/>
                <a:gd name="T55" fmla="*/ 1604 h 1774"/>
                <a:gd name="T56" fmla="*/ 903 w 1168"/>
                <a:gd name="T57" fmla="*/ 1502 h 1774"/>
                <a:gd name="T58" fmla="*/ 928 w 1168"/>
                <a:gd name="T59" fmla="*/ 1563 h 1774"/>
                <a:gd name="T60" fmla="*/ 937 w 1168"/>
                <a:gd name="T61" fmla="*/ 1594 h 1774"/>
                <a:gd name="T62" fmla="*/ 945 w 1168"/>
                <a:gd name="T63" fmla="*/ 1595 h 1774"/>
                <a:gd name="T64" fmla="*/ 991 w 1168"/>
                <a:gd name="T65" fmla="*/ 1592 h 1774"/>
                <a:gd name="T66" fmla="*/ 1025 w 1168"/>
                <a:gd name="T67" fmla="*/ 1586 h 1774"/>
                <a:gd name="T68" fmla="*/ 1061 w 1168"/>
                <a:gd name="T69" fmla="*/ 1576 h 1774"/>
                <a:gd name="T70" fmla="*/ 1100 w 1168"/>
                <a:gd name="T71" fmla="*/ 1559 h 1774"/>
                <a:gd name="T72" fmla="*/ 1136 w 1168"/>
                <a:gd name="T73" fmla="*/ 1536 h 1774"/>
                <a:gd name="T74" fmla="*/ 1153 w 1168"/>
                <a:gd name="T75" fmla="*/ 1521 h 1774"/>
                <a:gd name="T76" fmla="*/ 1168 w 1168"/>
                <a:gd name="T77" fmla="*/ 1504 h 1774"/>
                <a:gd name="T78" fmla="*/ 1109 w 1168"/>
                <a:gd name="T79" fmla="*/ 1336 h 1774"/>
                <a:gd name="T80" fmla="*/ 967 w 1168"/>
                <a:gd name="T81" fmla="*/ 930 h 1774"/>
                <a:gd name="T82" fmla="*/ 788 w 1168"/>
                <a:gd name="T83" fmla="*/ 435 h 1774"/>
                <a:gd name="T84" fmla="*/ 699 w 1168"/>
                <a:gd name="T85" fmla="*/ 200 h 1774"/>
                <a:gd name="T86" fmla="*/ 620 w 1168"/>
                <a:gd name="T87" fmla="*/ 0 h 1774"/>
                <a:gd name="T88" fmla="*/ 456 w 1168"/>
                <a:gd name="T89" fmla="*/ 22 h 1774"/>
                <a:gd name="T90" fmla="*/ 198 w 1168"/>
                <a:gd name="T91" fmla="*/ 54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8" h="1774">
                  <a:moveTo>
                    <a:pt x="198" y="54"/>
                  </a:moveTo>
                  <a:lnTo>
                    <a:pt x="198" y="54"/>
                  </a:lnTo>
                  <a:lnTo>
                    <a:pt x="181" y="61"/>
                  </a:lnTo>
                  <a:lnTo>
                    <a:pt x="139" y="77"/>
                  </a:lnTo>
                  <a:lnTo>
                    <a:pt x="87" y="96"/>
                  </a:lnTo>
                  <a:lnTo>
                    <a:pt x="63" y="103"/>
                  </a:lnTo>
                  <a:lnTo>
                    <a:pt x="42" y="108"/>
                  </a:lnTo>
                  <a:lnTo>
                    <a:pt x="42" y="108"/>
                  </a:lnTo>
                  <a:lnTo>
                    <a:pt x="35" y="110"/>
                  </a:lnTo>
                  <a:lnTo>
                    <a:pt x="28" y="114"/>
                  </a:lnTo>
                  <a:lnTo>
                    <a:pt x="23" y="118"/>
                  </a:lnTo>
                  <a:lnTo>
                    <a:pt x="18" y="123"/>
                  </a:lnTo>
                  <a:lnTo>
                    <a:pt x="13" y="129"/>
                  </a:lnTo>
                  <a:lnTo>
                    <a:pt x="9" y="136"/>
                  </a:lnTo>
                  <a:lnTo>
                    <a:pt x="6" y="144"/>
                  </a:lnTo>
                  <a:lnTo>
                    <a:pt x="4" y="153"/>
                  </a:lnTo>
                  <a:lnTo>
                    <a:pt x="2" y="162"/>
                  </a:lnTo>
                  <a:lnTo>
                    <a:pt x="1" y="172"/>
                  </a:lnTo>
                  <a:lnTo>
                    <a:pt x="0" y="194"/>
                  </a:lnTo>
                  <a:lnTo>
                    <a:pt x="1" y="218"/>
                  </a:lnTo>
                  <a:lnTo>
                    <a:pt x="4" y="245"/>
                  </a:lnTo>
                  <a:lnTo>
                    <a:pt x="8" y="274"/>
                  </a:lnTo>
                  <a:lnTo>
                    <a:pt x="14" y="303"/>
                  </a:lnTo>
                  <a:lnTo>
                    <a:pt x="27" y="367"/>
                  </a:lnTo>
                  <a:lnTo>
                    <a:pt x="58" y="500"/>
                  </a:lnTo>
                  <a:lnTo>
                    <a:pt x="58" y="500"/>
                  </a:lnTo>
                  <a:lnTo>
                    <a:pt x="74" y="569"/>
                  </a:lnTo>
                  <a:lnTo>
                    <a:pt x="87" y="637"/>
                  </a:lnTo>
                  <a:lnTo>
                    <a:pt x="99" y="703"/>
                  </a:lnTo>
                  <a:lnTo>
                    <a:pt x="110" y="770"/>
                  </a:lnTo>
                  <a:lnTo>
                    <a:pt x="121" y="835"/>
                  </a:lnTo>
                  <a:lnTo>
                    <a:pt x="132" y="902"/>
                  </a:lnTo>
                  <a:lnTo>
                    <a:pt x="150" y="1041"/>
                  </a:lnTo>
                  <a:lnTo>
                    <a:pt x="172" y="1193"/>
                  </a:lnTo>
                  <a:lnTo>
                    <a:pt x="196" y="1361"/>
                  </a:lnTo>
                  <a:lnTo>
                    <a:pt x="224" y="1553"/>
                  </a:lnTo>
                  <a:lnTo>
                    <a:pt x="242" y="1659"/>
                  </a:lnTo>
                  <a:lnTo>
                    <a:pt x="261" y="1774"/>
                  </a:lnTo>
                  <a:lnTo>
                    <a:pt x="261" y="1774"/>
                  </a:lnTo>
                  <a:lnTo>
                    <a:pt x="281" y="1772"/>
                  </a:lnTo>
                  <a:lnTo>
                    <a:pt x="337" y="1765"/>
                  </a:lnTo>
                  <a:lnTo>
                    <a:pt x="418" y="1753"/>
                  </a:lnTo>
                  <a:lnTo>
                    <a:pt x="465" y="1745"/>
                  </a:lnTo>
                  <a:lnTo>
                    <a:pt x="516" y="1735"/>
                  </a:lnTo>
                  <a:lnTo>
                    <a:pt x="568" y="1725"/>
                  </a:lnTo>
                  <a:lnTo>
                    <a:pt x="621" y="1712"/>
                  </a:lnTo>
                  <a:lnTo>
                    <a:pt x="674" y="1698"/>
                  </a:lnTo>
                  <a:lnTo>
                    <a:pt x="725" y="1683"/>
                  </a:lnTo>
                  <a:lnTo>
                    <a:pt x="750" y="1675"/>
                  </a:lnTo>
                  <a:lnTo>
                    <a:pt x="774" y="1666"/>
                  </a:lnTo>
                  <a:lnTo>
                    <a:pt x="797" y="1657"/>
                  </a:lnTo>
                  <a:lnTo>
                    <a:pt x="818" y="1647"/>
                  </a:lnTo>
                  <a:lnTo>
                    <a:pt x="839" y="1637"/>
                  </a:lnTo>
                  <a:lnTo>
                    <a:pt x="858" y="1627"/>
                  </a:lnTo>
                  <a:lnTo>
                    <a:pt x="876" y="1616"/>
                  </a:lnTo>
                  <a:lnTo>
                    <a:pt x="892" y="1604"/>
                  </a:lnTo>
                  <a:lnTo>
                    <a:pt x="903" y="1502"/>
                  </a:lnTo>
                  <a:lnTo>
                    <a:pt x="903" y="1502"/>
                  </a:lnTo>
                  <a:lnTo>
                    <a:pt x="916" y="1534"/>
                  </a:lnTo>
                  <a:lnTo>
                    <a:pt x="928" y="1563"/>
                  </a:lnTo>
                  <a:lnTo>
                    <a:pt x="933" y="1579"/>
                  </a:lnTo>
                  <a:lnTo>
                    <a:pt x="937" y="1594"/>
                  </a:lnTo>
                  <a:lnTo>
                    <a:pt x="937" y="1594"/>
                  </a:lnTo>
                  <a:lnTo>
                    <a:pt x="945" y="1595"/>
                  </a:lnTo>
                  <a:lnTo>
                    <a:pt x="962" y="1594"/>
                  </a:lnTo>
                  <a:lnTo>
                    <a:pt x="991" y="1592"/>
                  </a:lnTo>
                  <a:lnTo>
                    <a:pt x="1007" y="1590"/>
                  </a:lnTo>
                  <a:lnTo>
                    <a:pt x="1025" y="1586"/>
                  </a:lnTo>
                  <a:lnTo>
                    <a:pt x="1042" y="1581"/>
                  </a:lnTo>
                  <a:lnTo>
                    <a:pt x="1061" y="1576"/>
                  </a:lnTo>
                  <a:lnTo>
                    <a:pt x="1081" y="1569"/>
                  </a:lnTo>
                  <a:lnTo>
                    <a:pt x="1100" y="1559"/>
                  </a:lnTo>
                  <a:lnTo>
                    <a:pt x="1118" y="1549"/>
                  </a:lnTo>
                  <a:lnTo>
                    <a:pt x="1136" y="1536"/>
                  </a:lnTo>
                  <a:lnTo>
                    <a:pt x="1145" y="1529"/>
                  </a:lnTo>
                  <a:lnTo>
                    <a:pt x="1153" y="1521"/>
                  </a:lnTo>
                  <a:lnTo>
                    <a:pt x="1160" y="1513"/>
                  </a:lnTo>
                  <a:lnTo>
                    <a:pt x="1168" y="1504"/>
                  </a:lnTo>
                  <a:lnTo>
                    <a:pt x="1168" y="1504"/>
                  </a:lnTo>
                  <a:lnTo>
                    <a:pt x="1109" y="1336"/>
                  </a:lnTo>
                  <a:lnTo>
                    <a:pt x="1046" y="1153"/>
                  </a:lnTo>
                  <a:lnTo>
                    <a:pt x="967" y="930"/>
                  </a:lnTo>
                  <a:lnTo>
                    <a:pt x="878" y="683"/>
                  </a:lnTo>
                  <a:lnTo>
                    <a:pt x="788" y="435"/>
                  </a:lnTo>
                  <a:lnTo>
                    <a:pt x="742" y="314"/>
                  </a:lnTo>
                  <a:lnTo>
                    <a:pt x="699" y="200"/>
                  </a:lnTo>
                  <a:lnTo>
                    <a:pt x="658" y="95"/>
                  </a:lnTo>
                  <a:lnTo>
                    <a:pt x="620" y="0"/>
                  </a:lnTo>
                  <a:lnTo>
                    <a:pt x="620" y="0"/>
                  </a:lnTo>
                  <a:lnTo>
                    <a:pt x="456" y="22"/>
                  </a:lnTo>
                  <a:lnTo>
                    <a:pt x="317" y="40"/>
                  </a:lnTo>
                  <a:lnTo>
                    <a:pt x="198" y="54"/>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256"/>
            <p:cNvSpPr>
              <a:spLocks/>
            </p:cNvSpPr>
            <p:nvPr/>
          </p:nvSpPr>
          <p:spPr bwMode="auto">
            <a:xfrm>
              <a:off x="5651501" y="4041775"/>
              <a:ext cx="1854200" cy="2816225"/>
            </a:xfrm>
            <a:custGeom>
              <a:avLst/>
              <a:gdLst>
                <a:gd name="T0" fmla="*/ 198 w 1168"/>
                <a:gd name="T1" fmla="*/ 54 h 1774"/>
                <a:gd name="T2" fmla="*/ 139 w 1168"/>
                <a:gd name="T3" fmla="*/ 77 h 1774"/>
                <a:gd name="T4" fmla="*/ 63 w 1168"/>
                <a:gd name="T5" fmla="*/ 103 h 1774"/>
                <a:gd name="T6" fmla="*/ 42 w 1168"/>
                <a:gd name="T7" fmla="*/ 108 h 1774"/>
                <a:gd name="T8" fmla="*/ 28 w 1168"/>
                <a:gd name="T9" fmla="*/ 114 h 1774"/>
                <a:gd name="T10" fmla="*/ 18 w 1168"/>
                <a:gd name="T11" fmla="*/ 123 h 1774"/>
                <a:gd name="T12" fmla="*/ 9 w 1168"/>
                <a:gd name="T13" fmla="*/ 136 h 1774"/>
                <a:gd name="T14" fmla="*/ 4 w 1168"/>
                <a:gd name="T15" fmla="*/ 153 h 1774"/>
                <a:gd name="T16" fmla="*/ 1 w 1168"/>
                <a:gd name="T17" fmla="*/ 172 h 1774"/>
                <a:gd name="T18" fmla="*/ 1 w 1168"/>
                <a:gd name="T19" fmla="*/ 218 h 1774"/>
                <a:gd name="T20" fmla="*/ 8 w 1168"/>
                <a:gd name="T21" fmla="*/ 274 h 1774"/>
                <a:gd name="T22" fmla="*/ 27 w 1168"/>
                <a:gd name="T23" fmla="*/ 367 h 1774"/>
                <a:gd name="T24" fmla="*/ 58 w 1168"/>
                <a:gd name="T25" fmla="*/ 500 h 1774"/>
                <a:gd name="T26" fmla="*/ 87 w 1168"/>
                <a:gd name="T27" fmla="*/ 637 h 1774"/>
                <a:gd name="T28" fmla="*/ 110 w 1168"/>
                <a:gd name="T29" fmla="*/ 770 h 1774"/>
                <a:gd name="T30" fmla="*/ 132 w 1168"/>
                <a:gd name="T31" fmla="*/ 902 h 1774"/>
                <a:gd name="T32" fmla="*/ 172 w 1168"/>
                <a:gd name="T33" fmla="*/ 1193 h 1774"/>
                <a:gd name="T34" fmla="*/ 224 w 1168"/>
                <a:gd name="T35" fmla="*/ 1553 h 1774"/>
                <a:gd name="T36" fmla="*/ 261 w 1168"/>
                <a:gd name="T37" fmla="*/ 1774 h 1774"/>
                <a:gd name="T38" fmla="*/ 281 w 1168"/>
                <a:gd name="T39" fmla="*/ 1772 h 1774"/>
                <a:gd name="T40" fmla="*/ 418 w 1168"/>
                <a:gd name="T41" fmla="*/ 1753 h 1774"/>
                <a:gd name="T42" fmla="*/ 516 w 1168"/>
                <a:gd name="T43" fmla="*/ 1735 h 1774"/>
                <a:gd name="T44" fmla="*/ 621 w 1168"/>
                <a:gd name="T45" fmla="*/ 1712 h 1774"/>
                <a:gd name="T46" fmla="*/ 725 w 1168"/>
                <a:gd name="T47" fmla="*/ 1683 h 1774"/>
                <a:gd name="T48" fmla="*/ 774 w 1168"/>
                <a:gd name="T49" fmla="*/ 1666 h 1774"/>
                <a:gd name="T50" fmla="*/ 818 w 1168"/>
                <a:gd name="T51" fmla="*/ 1647 h 1774"/>
                <a:gd name="T52" fmla="*/ 858 w 1168"/>
                <a:gd name="T53" fmla="*/ 1627 h 1774"/>
                <a:gd name="T54" fmla="*/ 892 w 1168"/>
                <a:gd name="T55" fmla="*/ 1604 h 1774"/>
                <a:gd name="T56" fmla="*/ 903 w 1168"/>
                <a:gd name="T57" fmla="*/ 1502 h 1774"/>
                <a:gd name="T58" fmla="*/ 928 w 1168"/>
                <a:gd name="T59" fmla="*/ 1563 h 1774"/>
                <a:gd name="T60" fmla="*/ 937 w 1168"/>
                <a:gd name="T61" fmla="*/ 1594 h 1774"/>
                <a:gd name="T62" fmla="*/ 945 w 1168"/>
                <a:gd name="T63" fmla="*/ 1595 h 1774"/>
                <a:gd name="T64" fmla="*/ 991 w 1168"/>
                <a:gd name="T65" fmla="*/ 1592 h 1774"/>
                <a:gd name="T66" fmla="*/ 1025 w 1168"/>
                <a:gd name="T67" fmla="*/ 1586 h 1774"/>
                <a:gd name="T68" fmla="*/ 1061 w 1168"/>
                <a:gd name="T69" fmla="*/ 1576 h 1774"/>
                <a:gd name="T70" fmla="*/ 1100 w 1168"/>
                <a:gd name="T71" fmla="*/ 1559 h 1774"/>
                <a:gd name="T72" fmla="*/ 1136 w 1168"/>
                <a:gd name="T73" fmla="*/ 1536 h 1774"/>
                <a:gd name="T74" fmla="*/ 1153 w 1168"/>
                <a:gd name="T75" fmla="*/ 1521 h 1774"/>
                <a:gd name="T76" fmla="*/ 1168 w 1168"/>
                <a:gd name="T77" fmla="*/ 1504 h 1774"/>
                <a:gd name="T78" fmla="*/ 1109 w 1168"/>
                <a:gd name="T79" fmla="*/ 1336 h 1774"/>
                <a:gd name="T80" fmla="*/ 967 w 1168"/>
                <a:gd name="T81" fmla="*/ 930 h 1774"/>
                <a:gd name="T82" fmla="*/ 788 w 1168"/>
                <a:gd name="T83" fmla="*/ 435 h 1774"/>
                <a:gd name="T84" fmla="*/ 699 w 1168"/>
                <a:gd name="T85" fmla="*/ 200 h 1774"/>
                <a:gd name="T86" fmla="*/ 620 w 1168"/>
                <a:gd name="T87" fmla="*/ 0 h 1774"/>
                <a:gd name="T88" fmla="*/ 456 w 1168"/>
                <a:gd name="T89" fmla="*/ 22 h 1774"/>
                <a:gd name="T90" fmla="*/ 198 w 1168"/>
                <a:gd name="T91" fmla="*/ 54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8" h="1774">
                  <a:moveTo>
                    <a:pt x="198" y="54"/>
                  </a:moveTo>
                  <a:lnTo>
                    <a:pt x="198" y="54"/>
                  </a:lnTo>
                  <a:lnTo>
                    <a:pt x="181" y="61"/>
                  </a:lnTo>
                  <a:lnTo>
                    <a:pt x="139" y="77"/>
                  </a:lnTo>
                  <a:lnTo>
                    <a:pt x="87" y="96"/>
                  </a:lnTo>
                  <a:lnTo>
                    <a:pt x="63" y="103"/>
                  </a:lnTo>
                  <a:lnTo>
                    <a:pt x="42" y="108"/>
                  </a:lnTo>
                  <a:lnTo>
                    <a:pt x="42" y="108"/>
                  </a:lnTo>
                  <a:lnTo>
                    <a:pt x="35" y="110"/>
                  </a:lnTo>
                  <a:lnTo>
                    <a:pt x="28" y="114"/>
                  </a:lnTo>
                  <a:lnTo>
                    <a:pt x="23" y="118"/>
                  </a:lnTo>
                  <a:lnTo>
                    <a:pt x="18" y="123"/>
                  </a:lnTo>
                  <a:lnTo>
                    <a:pt x="13" y="129"/>
                  </a:lnTo>
                  <a:lnTo>
                    <a:pt x="9" y="136"/>
                  </a:lnTo>
                  <a:lnTo>
                    <a:pt x="6" y="144"/>
                  </a:lnTo>
                  <a:lnTo>
                    <a:pt x="4" y="153"/>
                  </a:lnTo>
                  <a:lnTo>
                    <a:pt x="2" y="162"/>
                  </a:lnTo>
                  <a:lnTo>
                    <a:pt x="1" y="172"/>
                  </a:lnTo>
                  <a:lnTo>
                    <a:pt x="0" y="194"/>
                  </a:lnTo>
                  <a:lnTo>
                    <a:pt x="1" y="218"/>
                  </a:lnTo>
                  <a:lnTo>
                    <a:pt x="4" y="245"/>
                  </a:lnTo>
                  <a:lnTo>
                    <a:pt x="8" y="274"/>
                  </a:lnTo>
                  <a:lnTo>
                    <a:pt x="14" y="303"/>
                  </a:lnTo>
                  <a:lnTo>
                    <a:pt x="27" y="367"/>
                  </a:lnTo>
                  <a:lnTo>
                    <a:pt x="58" y="500"/>
                  </a:lnTo>
                  <a:lnTo>
                    <a:pt x="58" y="500"/>
                  </a:lnTo>
                  <a:lnTo>
                    <a:pt x="74" y="569"/>
                  </a:lnTo>
                  <a:lnTo>
                    <a:pt x="87" y="637"/>
                  </a:lnTo>
                  <a:lnTo>
                    <a:pt x="99" y="703"/>
                  </a:lnTo>
                  <a:lnTo>
                    <a:pt x="110" y="770"/>
                  </a:lnTo>
                  <a:lnTo>
                    <a:pt x="121" y="835"/>
                  </a:lnTo>
                  <a:lnTo>
                    <a:pt x="132" y="902"/>
                  </a:lnTo>
                  <a:lnTo>
                    <a:pt x="150" y="1041"/>
                  </a:lnTo>
                  <a:lnTo>
                    <a:pt x="172" y="1193"/>
                  </a:lnTo>
                  <a:lnTo>
                    <a:pt x="196" y="1361"/>
                  </a:lnTo>
                  <a:lnTo>
                    <a:pt x="224" y="1553"/>
                  </a:lnTo>
                  <a:lnTo>
                    <a:pt x="242" y="1659"/>
                  </a:lnTo>
                  <a:lnTo>
                    <a:pt x="261" y="1774"/>
                  </a:lnTo>
                  <a:lnTo>
                    <a:pt x="261" y="1774"/>
                  </a:lnTo>
                  <a:lnTo>
                    <a:pt x="281" y="1772"/>
                  </a:lnTo>
                  <a:lnTo>
                    <a:pt x="337" y="1765"/>
                  </a:lnTo>
                  <a:lnTo>
                    <a:pt x="418" y="1753"/>
                  </a:lnTo>
                  <a:lnTo>
                    <a:pt x="465" y="1745"/>
                  </a:lnTo>
                  <a:lnTo>
                    <a:pt x="516" y="1735"/>
                  </a:lnTo>
                  <a:lnTo>
                    <a:pt x="568" y="1725"/>
                  </a:lnTo>
                  <a:lnTo>
                    <a:pt x="621" y="1712"/>
                  </a:lnTo>
                  <a:lnTo>
                    <a:pt x="674" y="1698"/>
                  </a:lnTo>
                  <a:lnTo>
                    <a:pt x="725" y="1683"/>
                  </a:lnTo>
                  <a:lnTo>
                    <a:pt x="750" y="1675"/>
                  </a:lnTo>
                  <a:lnTo>
                    <a:pt x="774" y="1666"/>
                  </a:lnTo>
                  <a:lnTo>
                    <a:pt x="797" y="1657"/>
                  </a:lnTo>
                  <a:lnTo>
                    <a:pt x="818" y="1647"/>
                  </a:lnTo>
                  <a:lnTo>
                    <a:pt x="839" y="1637"/>
                  </a:lnTo>
                  <a:lnTo>
                    <a:pt x="858" y="1627"/>
                  </a:lnTo>
                  <a:lnTo>
                    <a:pt x="876" y="1616"/>
                  </a:lnTo>
                  <a:lnTo>
                    <a:pt x="892" y="1604"/>
                  </a:lnTo>
                  <a:lnTo>
                    <a:pt x="903" y="1502"/>
                  </a:lnTo>
                  <a:lnTo>
                    <a:pt x="903" y="1502"/>
                  </a:lnTo>
                  <a:lnTo>
                    <a:pt x="916" y="1534"/>
                  </a:lnTo>
                  <a:lnTo>
                    <a:pt x="928" y="1563"/>
                  </a:lnTo>
                  <a:lnTo>
                    <a:pt x="933" y="1579"/>
                  </a:lnTo>
                  <a:lnTo>
                    <a:pt x="937" y="1594"/>
                  </a:lnTo>
                  <a:lnTo>
                    <a:pt x="937" y="1594"/>
                  </a:lnTo>
                  <a:lnTo>
                    <a:pt x="945" y="1595"/>
                  </a:lnTo>
                  <a:lnTo>
                    <a:pt x="962" y="1594"/>
                  </a:lnTo>
                  <a:lnTo>
                    <a:pt x="991" y="1592"/>
                  </a:lnTo>
                  <a:lnTo>
                    <a:pt x="1007" y="1590"/>
                  </a:lnTo>
                  <a:lnTo>
                    <a:pt x="1025" y="1586"/>
                  </a:lnTo>
                  <a:lnTo>
                    <a:pt x="1042" y="1581"/>
                  </a:lnTo>
                  <a:lnTo>
                    <a:pt x="1061" y="1576"/>
                  </a:lnTo>
                  <a:lnTo>
                    <a:pt x="1081" y="1569"/>
                  </a:lnTo>
                  <a:lnTo>
                    <a:pt x="1100" y="1559"/>
                  </a:lnTo>
                  <a:lnTo>
                    <a:pt x="1118" y="1549"/>
                  </a:lnTo>
                  <a:lnTo>
                    <a:pt x="1136" y="1536"/>
                  </a:lnTo>
                  <a:lnTo>
                    <a:pt x="1145" y="1529"/>
                  </a:lnTo>
                  <a:lnTo>
                    <a:pt x="1153" y="1521"/>
                  </a:lnTo>
                  <a:lnTo>
                    <a:pt x="1160" y="1513"/>
                  </a:lnTo>
                  <a:lnTo>
                    <a:pt x="1168" y="1504"/>
                  </a:lnTo>
                  <a:lnTo>
                    <a:pt x="1168" y="1504"/>
                  </a:lnTo>
                  <a:lnTo>
                    <a:pt x="1109" y="1336"/>
                  </a:lnTo>
                  <a:lnTo>
                    <a:pt x="1046" y="1153"/>
                  </a:lnTo>
                  <a:lnTo>
                    <a:pt x="967" y="930"/>
                  </a:lnTo>
                  <a:lnTo>
                    <a:pt x="878" y="683"/>
                  </a:lnTo>
                  <a:lnTo>
                    <a:pt x="788" y="435"/>
                  </a:lnTo>
                  <a:lnTo>
                    <a:pt x="742" y="314"/>
                  </a:lnTo>
                  <a:lnTo>
                    <a:pt x="699" y="200"/>
                  </a:lnTo>
                  <a:lnTo>
                    <a:pt x="658" y="95"/>
                  </a:lnTo>
                  <a:lnTo>
                    <a:pt x="620" y="0"/>
                  </a:lnTo>
                  <a:lnTo>
                    <a:pt x="620" y="0"/>
                  </a:lnTo>
                  <a:lnTo>
                    <a:pt x="456" y="22"/>
                  </a:lnTo>
                  <a:lnTo>
                    <a:pt x="317" y="40"/>
                  </a:lnTo>
                  <a:lnTo>
                    <a:pt x="198"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257"/>
            <p:cNvSpPr>
              <a:spLocks/>
            </p:cNvSpPr>
            <p:nvPr/>
          </p:nvSpPr>
          <p:spPr bwMode="auto">
            <a:xfrm>
              <a:off x="5938838" y="4022725"/>
              <a:ext cx="588963" cy="239713"/>
            </a:xfrm>
            <a:custGeom>
              <a:avLst/>
              <a:gdLst>
                <a:gd name="T0" fmla="*/ 350 w 371"/>
                <a:gd name="T1" fmla="*/ 6 h 151"/>
                <a:gd name="T2" fmla="*/ 350 w 371"/>
                <a:gd name="T3" fmla="*/ 6 h 151"/>
                <a:gd name="T4" fmla="*/ 198 w 371"/>
                <a:gd name="T5" fmla="*/ 2 h 151"/>
                <a:gd name="T6" fmla="*/ 81 w 371"/>
                <a:gd name="T7" fmla="*/ 1 h 151"/>
                <a:gd name="T8" fmla="*/ 35 w 371"/>
                <a:gd name="T9" fmla="*/ 0 h 151"/>
                <a:gd name="T10" fmla="*/ 3 w 371"/>
                <a:gd name="T11" fmla="*/ 1 h 151"/>
                <a:gd name="T12" fmla="*/ 0 w 371"/>
                <a:gd name="T13" fmla="*/ 91 h 151"/>
                <a:gd name="T14" fmla="*/ 256 w 371"/>
                <a:gd name="T15" fmla="*/ 151 h 151"/>
                <a:gd name="T16" fmla="*/ 371 w 371"/>
                <a:gd name="T17" fmla="*/ 29 h 151"/>
                <a:gd name="T18" fmla="*/ 350 w 371"/>
                <a:gd name="T19" fmla="*/ 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1" h="151">
                  <a:moveTo>
                    <a:pt x="350" y="6"/>
                  </a:moveTo>
                  <a:lnTo>
                    <a:pt x="350" y="6"/>
                  </a:lnTo>
                  <a:lnTo>
                    <a:pt x="198" y="2"/>
                  </a:lnTo>
                  <a:lnTo>
                    <a:pt x="81" y="1"/>
                  </a:lnTo>
                  <a:lnTo>
                    <a:pt x="35" y="0"/>
                  </a:lnTo>
                  <a:lnTo>
                    <a:pt x="3" y="1"/>
                  </a:lnTo>
                  <a:lnTo>
                    <a:pt x="0" y="91"/>
                  </a:lnTo>
                  <a:lnTo>
                    <a:pt x="256" y="151"/>
                  </a:lnTo>
                  <a:lnTo>
                    <a:pt x="371" y="29"/>
                  </a:lnTo>
                  <a:lnTo>
                    <a:pt x="350" y="6"/>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258"/>
            <p:cNvSpPr>
              <a:spLocks/>
            </p:cNvSpPr>
            <p:nvPr/>
          </p:nvSpPr>
          <p:spPr bwMode="auto">
            <a:xfrm>
              <a:off x="6042026" y="3760788"/>
              <a:ext cx="395288" cy="638175"/>
            </a:xfrm>
            <a:custGeom>
              <a:avLst/>
              <a:gdLst>
                <a:gd name="T0" fmla="*/ 165 w 249"/>
                <a:gd name="T1" fmla="*/ 44 h 402"/>
                <a:gd name="T2" fmla="*/ 179 w 249"/>
                <a:gd name="T3" fmla="*/ 104 h 402"/>
                <a:gd name="T4" fmla="*/ 201 w 249"/>
                <a:gd name="T5" fmla="*/ 178 h 402"/>
                <a:gd name="T6" fmla="*/ 220 w 249"/>
                <a:gd name="T7" fmla="*/ 227 h 402"/>
                <a:gd name="T8" fmla="*/ 233 w 249"/>
                <a:gd name="T9" fmla="*/ 250 h 402"/>
                <a:gd name="T10" fmla="*/ 238 w 249"/>
                <a:gd name="T11" fmla="*/ 257 h 402"/>
                <a:gd name="T12" fmla="*/ 247 w 249"/>
                <a:gd name="T13" fmla="*/ 307 h 402"/>
                <a:gd name="T14" fmla="*/ 249 w 249"/>
                <a:gd name="T15" fmla="*/ 346 h 402"/>
                <a:gd name="T16" fmla="*/ 246 w 249"/>
                <a:gd name="T17" fmla="*/ 374 h 402"/>
                <a:gd name="T18" fmla="*/ 238 w 249"/>
                <a:gd name="T19" fmla="*/ 392 h 402"/>
                <a:gd name="T20" fmla="*/ 226 w 249"/>
                <a:gd name="T21" fmla="*/ 400 h 402"/>
                <a:gd name="T22" fmla="*/ 211 w 249"/>
                <a:gd name="T23" fmla="*/ 402 h 402"/>
                <a:gd name="T24" fmla="*/ 194 w 249"/>
                <a:gd name="T25" fmla="*/ 398 h 402"/>
                <a:gd name="T26" fmla="*/ 175 w 249"/>
                <a:gd name="T27" fmla="*/ 389 h 402"/>
                <a:gd name="T28" fmla="*/ 135 w 249"/>
                <a:gd name="T29" fmla="*/ 361 h 402"/>
                <a:gd name="T30" fmla="*/ 99 w 249"/>
                <a:gd name="T31" fmla="*/ 328 h 402"/>
                <a:gd name="T32" fmla="*/ 62 w 249"/>
                <a:gd name="T33" fmla="*/ 291 h 402"/>
                <a:gd name="T34" fmla="*/ 53 w 249"/>
                <a:gd name="T35" fmla="*/ 266 h 402"/>
                <a:gd name="T36" fmla="*/ 32 w 249"/>
                <a:gd name="T37" fmla="*/ 206 h 402"/>
                <a:gd name="T38" fmla="*/ 10 w 249"/>
                <a:gd name="T39" fmla="*/ 133 h 402"/>
                <a:gd name="T40" fmla="*/ 3 w 249"/>
                <a:gd name="T41" fmla="*/ 97 h 402"/>
                <a:gd name="T42" fmla="*/ 0 w 249"/>
                <a:gd name="T43" fmla="*/ 66 h 402"/>
                <a:gd name="T44" fmla="*/ 0 w 249"/>
                <a:gd name="T45" fmla="*/ 54 h 402"/>
                <a:gd name="T46" fmla="*/ 5 w 249"/>
                <a:gd name="T47" fmla="*/ 35 h 402"/>
                <a:gd name="T48" fmla="*/ 11 w 249"/>
                <a:gd name="T49" fmla="*/ 20 h 402"/>
                <a:gd name="T50" fmla="*/ 20 w 249"/>
                <a:gd name="T51" fmla="*/ 9 h 402"/>
                <a:gd name="T52" fmla="*/ 32 w 249"/>
                <a:gd name="T53" fmla="*/ 3 h 402"/>
                <a:gd name="T54" fmla="*/ 45 w 249"/>
                <a:gd name="T55" fmla="*/ 0 h 402"/>
                <a:gd name="T56" fmla="*/ 67 w 249"/>
                <a:gd name="T57" fmla="*/ 1 h 402"/>
                <a:gd name="T58" fmla="*/ 97 w 249"/>
                <a:gd name="T59" fmla="*/ 9 h 402"/>
                <a:gd name="T60" fmla="*/ 126 w 249"/>
                <a:gd name="T61" fmla="*/ 22 h 402"/>
                <a:gd name="T62" fmla="*/ 157 w 249"/>
                <a:gd name="T63" fmla="*/ 3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9" h="402">
                  <a:moveTo>
                    <a:pt x="165" y="44"/>
                  </a:moveTo>
                  <a:lnTo>
                    <a:pt x="165" y="44"/>
                  </a:lnTo>
                  <a:lnTo>
                    <a:pt x="172" y="74"/>
                  </a:lnTo>
                  <a:lnTo>
                    <a:pt x="179" y="104"/>
                  </a:lnTo>
                  <a:lnTo>
                    <a:pt x="190" y="141"/>
                  </a:lnTo>
                  <a:lnTo>
                    <a:pt x="201" y="178"/>
                  </a:lnTo>
                  <a:lnTo>
                    <a:pt x="214" y="213"/>
                  </a:lnTo>
                  <a:lnTo>
                    <a:pt x="220" y="227"/>
                  </a:lnTo>
                  <a:lnTo>
                    <a:pt x="227" y="240"/>
                  </a:lnTo>
                  <a:lnTo>
                    <a:pt x="233" y="250"/>
                  </a:lnTo>
                  <a:lnTo>
                    <a:pt x="238" y="257"/>
                  </a:lnTo>
                  <a:lnTo>
                    <a:pt x="238" y="257"/>
                  </a:lnTo>
                  <a:lnTo>
                    <a:pt x="244" y="283"/>
                  </a:lnTo>
                  <a:lnTo>
                    <a:pt x="247" y="307"/>
                  </a:lnTo>
                  <a:lnTo>
                    <a:pt x="249" y="328"/>
                  </a:lnTo>
                  <a:lnTo>
                    <a:pt x="249" y="346"/>
                  </a:lnTo>
                  <a:lnTo>
                    <a:pt x="249" y="361"/>
                  </a:lnTo>
                  <a:lnTo>
                    <a:pt x="246" y="374"/>
                  </a:lnTo>
                  <a:lnTo>
                    <a:pt x="243" y="383"/>
                  </a:lnTo>
                  <a:lnTo>
                    <a:pt x="238" y="392"/>
                  </a:lnTo>
                  <a:lnTo>
                    <a:pt x="233" y="397"/>
                  </a:lnTo>
                  <a:lnTo>
                    <a:pt x="226" y="400"/>
                  </a:lnTo>
                  <a:lnTo>
                    <a:pt x="219" y="402"/>
                  </a:lnTo>
                  <a:lnTo>
                    <a:pt x="211" y="402"/>
                  </a:lnTo>
                  <a:lnTo>
                    <a:pt x="203" y="401"/>
                  </a:lnTo>
                  <a:lnTo>
                    <a:pt x="194" y="398"/>
                  </a:lnTo>
                  <a:lnTo>
                    <a:pt x="185" y="394"/>
                  </a:lnTo>
                  <a:lnTo>
                    <a:pt x="175" y="389"/>
                  </a:lnTo>
                  <a:lnTo>
                    <a:pt x="155" y="376"/>
                  </a:lnTo>
                  <a:lnTo>
                    <a:pt x="135" y="361"/>
                  </a:lnTo>
                  <a:lnTo>
                    <a:pt x="116" y="344"/>
                  </a:lnTo>
                  <a:lnTo>
                    <a:pt x="99" y="328"/>
                  </a:lnTo>
                  <a:lnTo>
                    <a:pt x="73" y="302"/>
                  </a:lnTo>
                  <a:lnTo>
                    <a:pt x="62" y="291"/>
                  </a:lnTo>
                  <a:lnTo>
                    <a:pt x="62" y="291"/>
                  </a:lnTo>
                  <a:lnTo>
                    <a:pt x="53" y="266"/>
                  </a:lnTo>
                  <a:lnTo>
                    <a:pt x="43" y="239"/>
                  </a:lnTo>
                  <a:lnTo>
                    <a:pt x="32" y="206"/>
                  </a:lnTo>
                  <a:lnTo>
                    <a:pt x="20" y="170"/>
                  </a:lnTo>
                  <a:lnTo>
                    <a:pt x="10" y="133"/>
                  </a:lnTo>
                  <a:lnTo>
                    <a:pt x="7" y="115"/>
                  </a:lnTo>
                  <a:lnTo>
                    <a:pt x="3" y="97"/>
                  </a:lnTo>
                  <a:lnTo>
                    <a:pt x="1" y="81"/>
                  </a:lnTo>
                  <a:lnTo>
                    <a:pt x="0" y="66"/>
                  </a:lnTo>
                  <a:lnTo>
                    <a:pt x="0" y="66"/>
                  </a:lnTo>
                  <a:lnTo>
                    <a:pt x="0" y="54"/>
                  </a:lnTo>
                  <a:lnTo>
                    <a:pt x="2" y="43"/>
                  </a:lnTo>
                  <a:lnTo>
                    <a:pt x="5" y="35"/>
                  </a:lnTo>
                  <a:lnTo>
                    <a:pt x="8" y="26"/>
                  </a:lnTo>
                  <a:lnTo>
                    <a:pt x="11" y="20"/>
                  </a:lnTo>
                  <a:lnTo>
                    <a:pt x="15" y="14"/>
                  </a:lnTo>
                  <a:lnTo>
                    <a:pt x="20" y="9"/>
                  </a:lnTo>
                  <a:lnTo>
                    <a:pt x="26" y="6"/>
                  </a:lnTo>
                  <a:lnTo>
                    <a:pt x="32" y="3"/>
                  </a:lnTo>
                  <a:lnTo>
                    <a:pt x="38" y="1"/>
                  </a:lnTo>
                  <a:lnTo>
                    <a:pt x="45" y="0"/>
                  </a:lnTo>
                  <a:lnTo>
                    <a:pt x="52" y="0"/>
                  </a:lnTo>
                  <a:lnTo>
                    <a:pt x="67" y="1"/>
                  </a:lnTo>
                  <a:lnTo>
                    <a:pt x="82" y="4"/>
                  </a:lnTo>
                  <a:lnTo>
                    <a:pt x="97" y="9"/>
                  </a:lnTo>
                  <a:lnTo>
                    <a:pt x="112" y="16"/>
                  </a:lnTo>
                  <a:lnTo>
                    <a:pt x="126" y="22"/>
                  </a:lnTo>
                  <a:lnTo>
                    <a:pt x="138" y="28"/>
                  </a:lnTo>
                  <a:lnTo>
                    <a:pt x="157" y="39"/>
                  </a:lnTo>
                  <a:lnTo>
                    <a:pt x="165" y="44"/>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259"/>
            <p:cNvSpPr>
              <a:spLocks/>
            </p:cNvSpPr>
            <p:nvPr/>
          </p:nvSpPr>
          <p:spPr bwMode="auto">
            <a:xfrm>
              <a:off x="6042026" y="3760788"/>
              <a:ext cx="395288" cy="638175"/>
            </a:xfrm>
            <a:custGeom>
              <a:avLst/>
              <a:gdLst>
                <a:gd name="T0" fmla="*/ 165 w 249"/>
                <a:gd name="T1" fmla="*/ 44 h 402"/>
                <a:gd name="T2" fmla="*/ 179 w 249"/>
                <a:gd name="T3" fmla="*/ 104 h 402"/>
                <a:gd name="T4" fmla="*/ 201 w 249"/>
                <a:gd name="T5" fmla="*/ 178 h 402"/>
                <a:gd name="T6" fmla="*/ 220 w 249"/>
                <a:gd name="T7" fmla="*/ 227 h 402"/>
                <a:gd name="T8" fmla="*/ 233 w 249"/>
                <a:gd name="T9" fmla="*/ 250 h 402"/>
                <a:gd name="T10" fmla="*/ 238 w 249"/>
                <a:gd name="T11" fmla="*/ 257 h 402"/>
                <a:gd name="T12" fmla="*/ 247 w 249"/>
                <a:gd name="T13" fmla="*/ 307 h 402"/>
                <a:gd name="T14" fmla="*/ 249 w 249"/>
                <a:gd name="T15" fmla="*/ 346 h 402"/>
                <a:gd name="T16" fmla="*/ 246 w 249"/>
                <a:gd name="T17" fmla="*/ 374 h 402"/>
                <a:gd name="T18" fmla="*/ 238 w 249"/>
                <a:gd name="T19" fmla="*/ 392 h 402"/>
                <a:gd name="T20" fmla="*/ 226 w 249"/>
                <a:gd name="T21" fmla="*/ 400 h 402"/>
                <a:gd name="T22" fmla="*/ 211 w 249"/>
                <a:gd name="T23" fmla="*/ 402 h 402"/>
                <a:gd name="T24" fmla="*/ 194 w 249"/>
                <a:gd name="T25" fmla="*/ 398 h 402"/>
                <a:gd name="T26" fmla="*/ 175 w 249"/>
                <a:gd name="T27" fmla="*/ 389 h 402"/>
                <a:gd name="T28" fmla="*/ 135 w 249"/>
                <a:gd name="T29" fmla="*/ 361 h 402"/>
                <a:gd name="T30" fmla="*/ 99 w 249"/>
                <a:gd name="T31" fmla="*/ 328 h 402"/>
                <a:gd name="T32" fmla="*/ 62 w 249"/>
                <a:gd name="T33" fmla="*/ 291 h 402"/>
                <a:gd name="T34" fmla="*/ 53 w 249"/>
                <a:gd name="T35" fmla="*/ 266 h 402"/>
                <a:gd name="T36" fmla="*/ 32 w 249"/>
                <a:gd name="T37" fmla="*/ 206 h 402"/>
                <a:gd name="T38" fmla="*/ 10 w 249"/>
                <a:gd name="T39" fmla="*/ 133 h 402"/>
                <a:gd name="T40" fmla="*/ 3 w 249"/>
                <a:gd name="T41" fmla="*/ 97 h 402"/>
                <a:gd name="T42" fmla="*/ 0 w 249"/>
                <a:gd name="T43" fmla="*/ 66 h 402"/>
                <a:gd name="T44" fmla="*/ 0 w 249"/>
                <a:gd name="T45" fmla="*/ 54 h 402"/>
                <a:gd name="T46" fmla="*/ 5 w 249"/>
                <a:gd name="T47" fmla="*/ 35 h 402"/>
                <a:gd name="T48" fmla="*/ 11 w 249"/>
                <a:gd name="T49" fmla="*/ 20 h 402"/>
                <a:gd name="T50" fmla="*/ 20 w 249"/>
                <a:gd name="T51" fmla="*/ 9 h 402"/>
                <a:gd name="T52" fmla="*/ 32 w 249"/>
                <a:gd name="T53" fmla="*/ 3 h 402"/>
                <a:gd name="T54" fmla="*/ 45 w 249"/>
                <a:gd name="T55" fmla="*/ 0 h 402"/>
                <a:gd name="T56" fmla="*/ 67 w 249"/>
                <a:gd name="T57" fmla="*/ 1 h 402"/>
                <a:gd name="T58" fmla="*/ 97 w 249"/>
                <a:gd name="T59" fmla="*/ 9 h 402"/>
                <a:gd name="T60" fmla="*/ 126 w 249"/>
                <a:gd name="T61" fmla="*/ 22 h 402"/>
                <a:gd name="T62" fmla="*/ 157 w 249"/>
                <a:gd name="T63" fmla="*/ 3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9" h="402">
                  <a:moveTo>
                    <a:pt x="165" y="44"/>
                  </a:moveTo>
                  <a:lnTo>
                    <a:pt x="165" y="44"/>
                  </a:lnTo>
                  <a:lnTo>
                    <a:pt x="172" y="74"/>
                  </a:lnTo>
                  <a:lnTo>
                    <a:pt x="179" y="104"/>
                  </a:lnTo>
                  <a:lnTo>
                    <a:pt x="190" y="141"/>
                  </a:lnTo>
                  <a:lnTo>
                    <a:pt x="201" y="178"/>
                  </a:lnTo>
                  <a:lnTo>
                    <a:pt x="214" y="213"/>
                  </a:lnTo>
                  <a:lnTo>
                    <a:pt x="220" y="227"/>
                  </a:lnTo>
                  <a:lnTo>
                    <a:pt x="227" y="240"/>
                  </a:lnTo>
                  <a:lnTo>
                    <a:pt x="233" y="250"/>
                  </a:lnTo>
                  <a:lnTo>
                    <a:pt x="238" y="257"/>
                  </a:lnTo>
                  <a:lnTo>
                    <a:pt x="238" y="257"/>
                  </a:lnTo>
                  <a:lnTo>
                    <a:pt x="244" y="283"/>
                  </a:lnTo>
                  <a:lnTo>
                    <a:pt x="247" y="307"/>
                  </a:lnTo>
                  <a:lnTo>
                    <a:pt x="249" y="328"/>
                  </a:lnTo>
                  <a:lnTo>
                    <a:pt x="249" y="346"/>
                  </a:lnTo>
                  <a:lnTo>
                    <a:pt x="249" y="361"/>
                  </a:lnTo>
                  <a:lnTo>
                    <a:pt x="246" y="374"/>
                  </a:lnTo>
                  <a:lnTo>
                    <a:pt x="243" y="383"/>
                  </a:lnTo>
                  <a:lnTo>
                    <a:pt x="238" y="392"/>
                  </a:lnTo>
                  <a:lnTo>
                    <a:pt x="233" y="397"/>
                  </a:lnTo>
                  <a:lnTo>
                    <a:pt x="226" y="400"/>
                  </a:lnTo>
                  <a:lnTo>
                    <a:pt x="219" y="402"/>
                  </a:lnTo>
                  <a:lnTo>
                    <a:pt x="211" y="402"/>
                  </a:lnTo>
                  <a:lnTo>
                    <a:pt x="203" y="401"/>
                  </a:lnTo>
                  <a:lnTo>
                    <a:pt x="194" y="398"/>
                  </a:lnTo>
                  <a:lnTo>
                    <a:pt x="185" y="394"/>
                  </a:lnTo>
                  <a:lnTo>
                    <a:pt x="175" y="389"/>
                  </a:lnTo>
                  <a:lnTo>
                    <a:pt x="155" y="376"/>
                  </a:lnTo>
                  <a:lnTo>
                    <a:pt x="135" y="361"/>
                  </a:lnTo>
                  <a:lnTo>
                    <a:pt x="116" y="344"/>
                  </a:lnTo>
                  <a:lnTo>
                    <a:pt x="99" y="328"/>
                  </a:lnTo>
                  <a:lnTo>
                    <a:pt x="73" y="302"/>
                  </a:lnTo>
                  <a:lnTo>
                    <a:pt x="62" y="291"/>
                  </a:lnTo>
                  <a:lnTo>
                    <a:pt x="62" y="291"/>
                  </a:lnTo>
                  <a:lnTo>
                    <a:pt x="53" y="266"/>
                  </a:lnTo>
                  <a:lnTo>
                    <a:pt x="43" y="239"/>
                  </a:lnTo>
                  <a:lnTo>
                    <a:pt x="32" y="206"/>
                  </a:lnTo>
                  <a:lnTo>
                    <a:pt x="20" y="170"/>
                  </a:lnTo>
                  <a:lnTo>
                    <a:pt x="10" y="133"/>
                  </a:lnTo>
                  <a:lnTo>
                    <a:pt x="7" y="115"/>
                  </a:lnTo>
                  <a:lnTo>
                    <a:pt x="3" y="97"/>
                  </a:lnTo>
                  <a:lnTo>
                    <a:pt x="1" y="81"/>
                  </a:lnTo>
                  <a:lnTo>
                    <a:pt x="0" y="66"/>
                  </a:lnTo>
                  <a:lnTo>
                    <a:pt x="0" y="66"/>
                  </a:lnTo>
                  <a:lnTo>
                    <a:pt x="0" y="54"/>
                  </a:lnTo>
                  <a:lnTo>
                    <a:pt x="2" y="43"/>
                  </a:lnTo>
                  <a:lnTo>
                    <a:pt x="5" y="35"/>
                  </a:lnTo>
                  <a:lnTo>
                    <a:pt x="8" y="26"/>
                  </a:lnTo>
                  <a:lnTo>
                    <a:pt x="11" y="20"/>
                  </a:lnTo>
                  <a:lnTo>
                    <a:pt x="15" y="14"/>
                  </a:lnTo>
                  <a:lnTo>
                    <a:pt x="20" y="9"/>
                  </a:lnTo>
                  <a:lnTo>
                    <a:pt x="26" y="6"/>
                  </a:lnTo>
                  <a:lnTo>
                    <a:pt x="32" y="3"/>
                  </a:lnTo>
                  <a:lnTo>
                    <a:pt x="38" y="1"/>
                  </a:lnTo>
                  <a:lnTo>
                    <a:pt x="45" y="0"/>
                  </a:lnTo>
                  <a:lnTo>
                    <a:pt x="52" y="0"/>
                  </a:lnTo>
                  <a:lnTo>
                    <a:pt x="67" y="1"/>
                  </a:lnTo>
                  <a:lnTo>
                    <a:pt x="82" y="4"/>
                  </a:lnTo>
                  <a:lnTo>
                    <a:pt x="97" y="9"/>
                  </a:lnTo>
                  <a:lnTo>
                    <a:pt x="112" y="16"/>
                  </a:lnTo>
                  <a:lnTo>
                    <a:pt x="126" y="22"/>
                  </a:lnTo>
                  <a:lnTo>
                    <a:pt x="138" y="28"/>
                  </a:lnTo>
                  <a:lnTo>
                    <a:pt x="157" y="39"/>
                  </a:lnTo>
                  <a:lnTo>
                    <a:pt x="165"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260"/>
            <p:cNvSpPr>
              <a:spLocks/>
            </p:cNvSpPr>
            <p:nvPr/>
          </p:nvSpPr>
          <p:spPr bwMode="auto">
            <a:xfrm>
              <a:off x="5953126" y="4089400"/>
              <a:ext cx="830263" cy="1265238"/>
            </a:xfrm>
            <a:custGeom>
              <a:avLst/>
              <a:gdLst>
                <a:gd name="T0" fmla="*/ 204 w 523"/>
                <a:gd name="T1" fmla="*/ 16 h 797"/>
                <a:gd name="T2" fmla="*/ 283 w 523"/>
                <a:gd name="T3" fmla="*/ 186 h 797"/>
                <a:gd name="T4" fmla="*/ 275 w 523"/>
                <a:gd name="T5" fmla="*/ 0 h 797"/>
                <a:gd name="T6" fmla="*/ 387 w 523"/>
                <a:gd name="T7" fmla="*/ 34 h 797"/>
                <a:gd name="T8" fmla="*/ 387 w 523"/>
                <a:gd name="T9" fmla="*/ 34 h 797"/>
                <a:gd name="T10" fmla="*/ 409 w 523"/>
                <a:gd name="T11" fmla="*/ 120 h 797"/>
                <a:gd name="T12" fmla="*/ 430 w 523"/>
                <a:gd name="T13" fmla="*/ 214 h 797"/>
                <a:gd name="T14" fmla="*/ 455 w 523"/>
                <a:gd name="T15" fmla="*/ 328 h 797"/>
                <a:gd name="T16" fmla="*/ 468 w 523"/>
                <a:gd name="T17" fmla="*/ 390 h 797"/>
                <a:gd name="T18" fmla="*/ 481 w 523"/>
                <a:gd name="T19" fmla="*/ 453 h 797"/>
                <a:gd name="T20" fmla="*/ 492 w 523"/>
                <a:gd name="T21" fmla="*/ 517 h 797"/>
                <a:gd name="T22" fmla="*/ 502 w 523"/>
                <a:gd name="T23" fmla="*/ 580 h 797"/>
                <a:gd name="T24" fmla="*/ 511 w 523"/>
                <a:gd name="T25" fmla="*/ 641 h 797"/>
                <a:gd name="T26" fmla="*/ 518 w 523"/>
                <a:gd name="T27" fmla="*/ 697 h 797"/>
                <a:gd name="T28" fmla="*/ 522 w 523"/>
                <a:gd name="T29" fmla="*/ 751 h 797"/>
                <a:gd name="T30" fmla="*/ 523 w 523"/>
                <a:gd name="T31" fmla="*/ 775 h 797"/>
                <a:gd name="T32" fmla="*/ 523 w 523"/>
                <a:gd name="T33" fmla="*/ 797 h 797"/>
                <a:gd name="T34" fmla="*/ 523 w 523"/>
                <a:gd name="T35" fmla="*/ 797 h 797"/>
                <a:gd name="T36" fmla="*/ 456 w 523"/>
                <a:gd name="T37" fmla="*/ 702 h 797"/>
                <a:gd name="T38" fmla="*/ 386 w 523"/>
                <a:gd name="T39" fmla="*/ 602 h 797"/>
                <a:gd name="T40" fmla="*/ 303 w 523"/>
                <a:gd name="T41" fmla="*/ 484 h 797"/>
                <a:gd name="T42" fmla="*/ 213 w 523"/>
                <a:gd name="T43" fmla="*/ 361 h 797"/>
                <a:gd name="T44" fmla="*/ 170 w 523"/>
                <a:gd name="T45" fmla="*/ 302 h 797"/>
                <a:gd name="T46" fmla="*/ 128 w 523"/>
                <a:gd name="T47" fmla="*/ 246 h 797"/>
                <a:gd name="T48" fmla="*/ 89 w 523"/>
                <a:gd name="T49" fmla="*/ 196 h 797"/>
                <a:gd name="T50" fmla="*/ 54 w 523"/>
                <a:gd name="T51" fmla="*/ 153 h 797"/>
                <a:gd name="T52" fmla="*/ 25 w 523"/>
                <a:gd name="T53" fmla="*/ 118 h 797"/>
                <a:gd name="T54" fmla="*/ 12 w 523"/>
                <a:gd name="T55" fmla="*/ 105 h 797"/>
                <a:gd name="T56" fmla="*/ 0 w 523"/>
                <a:gd name="T57" fmla="*/ 93 h 797"/>
                <a:gd name="T58" fmla="*/ 204 w 523"/>
                <a:gd name="T59" fmla="*/ 16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3" h="797">
                  <a:moveTo>
                    <a:pt x="204" y="16"/>
                  </a:moveTo>
                  <a:lnTo>
                    <a:pt x="283" y="186"/>
                  </a:lnTo>
                  <a:lnTo>
                    <a:pt x="275" y="0"/>
                  </a:lnTo>
                  <a:lnTo>
                    <a:pt x="387" y="34"/>
                  </a:lnTo>
                  <a:lnTo>
                    <a:pt x="387" y="34"/>
                  </a:lnTo>
                  <a:lnTo>
                    <a:pt x="409" y="120"/>
                  </a:lnTo>
                  <a:lnTo>
                    <a:pt x="430" y="214"/>
                  </a:lnTo>
                  <a:lnTo>
                    <a:pt x="455" y="328"/>
                  </a:lnTo>
                  <a:lnTo>
                    <a:pt x="468" y="390"/>
                  </a:lnTo>
                  <a:lnTo>
                    <a:pt x="481" y="453"/>
                  </a:lnTo>
                  <a:lnTo>
                    <a:pt x="492" y="517"/>
                  </a:lnTo>
                  <a:lnTo>
                    <a:pt x="502" y="580"/>
                  </a:lnTo>
                  <a:lnTo>
                    <a:pt x="511" y="641"/>
                  </a:lnTo>
                  <a:lnTo>
                    <a:pt x="518" y="697"/>
                  </a:lnTo>
                  <a:lnTo>
                    <a:pt x="522" y="751"/>
                  </a:lnTo>
                  <a:lnTo>
                    <a:pt x="523" y="775"/>
                  </a:lnTo>
                  <a:lnTo>
                    <a:pt x="523" y="797"/>
                  </a:lnTo>
                  <a:lnTo>
                    <a:pt x="523" y="797"/>
                  </a:lnTo>
                  <a:lnTo>
                    <a:pt x="456" y="702"/>
                  </a:lnTo>
                  <a:lnTo>
                    <a:pt x="386" y="602"/>
                  </a:lnTo>
                  <a:lnTo>
                    <a:pt x="303" y="484"/>
                  </a:lnTo>
                  <a:lnTo>
                    <a:pt x="213" y="361"/>
                  </a:lnTo>
                  <a:lnTo>
                    <a:pt x="170" y="302"/>
                  </a:lnTo>
                  <a:lnTo>
                    <a:pt x="128" y="246"/>
                  </a:lnTo>
                  <a:lnTo>
                    <a:pt x="89" y="196"/>
                  </a:lnTo>
                  <a:lnTo>
                    <a:pt x="54" y="153"/>
                  </a:lnTo>
                  <a:lnTo>
                    <a:pt x="25" y="118"/>
                  </a:lnTo>
                  <a:lnTo>
                    <a:pt x="12" y="105"/>
                  </a:lnTo>
                  <a:lnTo>
                    <a:pt x="0" y="93"/>
                  </a:lnTo>
                  <a:lnTo>
                    <a:pt x="204" y="16"/>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261"/>
            <p:cNvSpPr>
              <a:spLocks/>
            </p:cNvSpPr>
            <p:nvPr/>
          </p:nvSpPr>
          <p:spPr bwMode="auto">
            <a:xfrm>
              <a:off x="6276976" y="4354513"/>
              <a:ext cx="247650" cy="222250"/>
            </a:xfrm>
            <a:custGeom>
              <a:avLst/>
              <a:gdLst>
                <a:gd name="T0" fmla="*/ 0 w 156"/>
                <a:gd name="T1" fmla="*/ 8 h 140"/>
                <a:gd name="T2" fmla="*/ 0 w 156"/>
                <a:gd name="T3" fmla="*/ 8 h 140"/>
                <a:gd name="T4" fmla="*/ 16 w 156"/>
                <a:gd name="T5" fmla="*/ 6 h 140"/>
                <a:gd name="T6" fmla="*/ 32 w 156"/>
                <a:gd name="T7" fmla="*/ 3 h 140"/>
                <a:gd name="T8" fmla="*/ 55 w 156"/>
                <a:gd name="T9" fmla="*/ 1 h 140"/>
                <a:gd name="T10" fmla="*/ 79 w 156"/>
                <a:gd name="T11" fmla="*/ 0 h 140"/>
                <a:gd name="T12" fmla="*/ 105 w 156"/>
                <a:gd name="T13" fmla="*/ 0 h 140"/>
                <a:gd name="T14" fmla="*/ 119 w 156"/>
                <a:gd name="T15" fmla="*/ 1 h 140"/>
                <a:gd name="T16" fmla="*/ 131 w 156"/>
                <a:gd name="T17" fmla="*/ 2 h 140"/>
                <a:gd name="T18" fmla="*/ 144 w 156"/>
                <a:gd name="T19" fmla="*/ 5 h 140"/>
                <a:gd name="T20" fmla="*/ 156 w 156"/>
                <a:gd name="T21" fmla="*/ 8 h 140"/>
                <a:gd name="T22" fmla="*/ 149 w 156"/>
                <a:gd name="T23" fmla="*/ 106 h 140"/>
                <a:gd name="T24" fmla="*/ 77 w 156"/>
                <a:gd name="T25" fmla="*/ 140 h 140"/>
                <a:gd name="T26" fmla="*/ 0 w 156"/>
                <a:gd name="T27" fmla="*/ 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40">
                  <a:moveTo>
                    <a:pt x="0" y="8"/>
                  </a:moveTo>
                  <a:lnTo>
                    <a:pt x="0" y="8"/>
                  </a:lnTo>
                  <a:lnTo>
                    <a:pt x="16" y="6"/>
                  </a:lnTo>
                  <a:lnTo>
                    <a:pt x="32" y="3"/>
                  </a:lnTo>
                  <a:lnTo>
                    <a:pt x="55" y="1"/>
                  </a:lnTo>
                  <a:lnTo>
                    <a:pt x="79" y="0"/>
                  </a:lnTo>
                  <a:lnTo>
                    <a:pt x="105" y="0"/>
                  </a:lnTo>
                  <a:lnTo>
                    <a:pt x="119" y="1"/>
                  </a:lnTo>
                  <a:lnTo>
                    <a:pt x="131" y="2"/>
                  </a:lnTo>
                  <a:lnTo>
                    <a:pt x="144" y="5"/>
                  </a:lnTo>
                  <a:lnTo>
                    <a:pt x="156" y="8"/>
                  </a:lnTo>
                  <a:lnTo>
                    <a:pt x="149" y="106"/>
                  </a:lnTo>
                  <a:lnTo>
                    <a:pt x="77" y="140"/>
                  </a:lnTo>
                  <a:lnTo>
                    <a:pt x="0" y="8"/>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262"/>
            <p:cNvSpPr>
              <a:spLocks/>
            </p:cNvSpPr>
            <p:nvPr/>
          </p:nvSpPr>
          <p:spPr bwMode="auto">
            <a:xfrm>
              <a:off x="6399213" y="4524375"/>
              <a:ext cx="417513" cy="881063"/>
            </a:xfrm>
            <a:custGeom>
              <a:avLst/>
              <a:gdLst>
                <a:gd name="T0" fmla="*/ 33 w 263"/>
                <a:gd name="T1" fmla="*/ 227 h 555"/>
                <a:gd name="T2" fmla="*/ 0 w 263"/>
                <a:gd name="T3" fmla="*/ 33 h 555"/>
                <a:gd name="T4" fmla="*/ 72 w 263"/>
                <a:gd name="T5" fmla="*/ 0 h 555"/>
                <a:gd name="T6" fmla="*/ 72 w 263"/>
                <a:gd name="T7" fmla="*/ 0 h 555"/>
                <a:gd name="T8" fmla="*/ 146 w 263"/>
                <a:gd name="T9" fmla="*/ 119 h 555"/>
                <a:gd name="T10" fmla="*/ 203 w 263"/>
                <a:gd name="T11" fmla="*/ 214 h 555"/>
                <a:gd name="T12" fmla="*/ 227 w 263"/>
                <a:gd name="T13" fmla="*/ 255 h 555"/>
                <a:gd name="T14" fmla="*/ 243 w 263"/>
                <a:gd name="T15" fmla="*/ 284 h 555"/>
                <a:gd name="T16" fmla="*/ 263 w 263"/>
                <a:gd name="T17" fmla="*/ 555 h 555"/>
                <a:gd name="T18" fmla="*/ 33 w 263"/>
                <a:gd name="T19" fmla="*/ 227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555">
                  <a:moveTo>
                    <a:pt x="33" y="227"/>
                  </a:moveTo>
                  <a:lnTo>
                    <a:pt x="0" y="33"/>
                  </a:lnTo>
                  <a:lnTo>
                    <a:pt x="72" y="0"/>
                  </a:lnTo>
                  <a:lnTo>
                    <a:pt x="72" y="0"/>
                  </a:lnTo>
                  <a:lnTo>
                    <a:pt x="146" y="119"/>
                  </a:lnTo>
                  <a:lnTo>
                    <a:pt x="203" y="214"/>
                  </a:lnTo>
                  <a:lnTo>
                    <a:pt x="227" y="255"/>
                  </a:lnTo>
                  <a:lnTo>
                    <a:pt x="243" y="284"/>
                  </a:lnTo>
                  <a:lnTo>
                    <a:pt x="263" y="555"/>
                  </a:lnTo>
                  <a:lnTo>
                    <a:pt x="33" y="227"/>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263"/>
            <p:cNvSpPr>
              <a:spLocks/>
            </p:cNvSpPr>
            <p:nvPr/>
          </p:nvSpPr>
          <p:spPr bwMode="auto">
            <a:xfrm>
              <a:off x="6538913" y="4079875"/>
              <a:ext cx="461963" cy="1325563"/>
            </a:xfrm>
            <a:custGeom>
              <a:avLst/>
              <a:gdLst>
                <a:gd name="T0" fmla="*/ 0 w 291"/>
                <a:gd name="T1" fmla="*/ 0 h 835"/>
                <a:gd name="T2" fmla="*/ 0 w 291"/>
                <a:gd name="T3" fmla="*/ 0 h 835"/>
                <a:gd name="T4" fmla="*/ 16 w 291"/>
                <a:gd name="T5" fmla="*/ 17 h 835"/>
                <a:gd name="T6" fmla="*/ 33 w 291"/>
                <a:gd name="T7" fmla="*/ 35 h 835"/>
                <a:gd name="T8" fmla="*/ 56 w 291"/>
                <a:gd name="T9" fmla="*/ 58 h 835"/>
                <a:gd name="T10" fmla="*/ 82 w 291"/>
                <a:gd name="T11" fmla="*/ 83 h 835"/>
                <a:gd name="T12" fmla="*/ 111 w 291"/>
                <a:gd name="T13" fmla="*/ 110 h 835"/>
                <a:gd name="T14" fmla="*/ 142 w 291"/>
                <a:gd name="T15" fmla="*/ 135 h 835"/>
                <a:gd name="T16" fmla="*/ 158 w 291"/>
                <a:gd name="T17" fmla="*/ 146 h 835"/>
                <a:gd name="T18" fmla="*/ 174 w 291"/>
                <a:gd name="T19" fmla="*/ 157 h 835"/>
                <a:gd name="T20" fmla="*/ 174 w 291"/>
                <a:gd name="T21" fmla="*/ 157 h 835"/>
                <a:gd name="T22" fmla="*/ 169 w 291"/>
                <a:gd name="T23" fmla="*/ 170 h 835"/>
                <a:gd name="T24" fmla="*/ 155 w 291"/>
                <a:gd name="T25" fmla="*/ 200 h 835"/>
                <a:gd name="T26" fmla="*/ 146 w 291"/>
                <a:gd name="T27" fmla="*/ 219 h 835"/>
                <a:gd name="T28" fmla="*/ 136 w 291"/>
                <a:gd name="T29" fmla="*/ 239 h 835"/>
                <a:gd name="T30" fmla="*/ 125 w 291"/>
                <a:gd name="T31" fmla="*/ 259 h 835"/>
                <a:gd name="T32" fmla="*/ 113 w 291"/>
                <a:gd name="T33" fmla="*/ 277 h 835"/>
                <a:gd name="T34" fmla="*/ 113 w 291"/>
                <a:gd name="T35" fmla="*/ 277 h 835"/>
                <a:gd name="T36" fmla="*/ 134 w 291"/>
                <a:gd name="T37" fmla="*/ 295 h 835"/>
                <a:gd name="T38" fmla="*/ 182 w 291"/>
                <a:gd name="T39" fmla="*/ 338 h 835"/>
                <a:gd name="T40" fmla="*/ 212 w 291"/>
                <a:gd name="T41" fmla="*/ 364 h 835"/>
                <a:gd name="T42" fmla="*/ 240 w 291"/>
                <a:gd name="T43" fmla="*/ 393 h 835"/>
                <a:gd name="T44" fmla="*/ 268 w 291"/>
                <a:gd name="T45" fmla="*/ 420 h 835"/>
                <a:gd name="T46" fmla="*/ 291 w 291"/>
                <a:gd name="T47" fmla="*/ 445 h 835"/>
                <a:gd name="T48" fmla="*/ 291 w 291"/>
                <a:gd name="T49" fmla="*/ 445 h 835"/>
                <a:gd name="T50" fmla="*/ 275 w 291"/>
                <a:gd name="T51" fmla="*/ 479 h 835"/>
                <a:gd name="T52" fmla="*/ 259 w 291"/>
                <a:gd name="T53" fmla="*/ 518 h 835"/>
                <a:gd name="T54" fmla="*/ 240 w 291"/>
                <a:gd name="T55" fmla="*/ 568 h 835"/>
                <a:gd name="T56" fmla="*/ 231 w 291"/>
                <a:gd name="T57" fmla="*/ 597 h 835"/>
                <a:gd name="T58" fmla="*/ 220 w 291"/>
                <a:gd name="T59" fmla="*/ 628 h 835"/>
                <a:gd name="T60" fmla="*/ 211 w 291"/>
                <a:gd name="T61" fmla="*/ 659 h 835"/>
                <a:gd name="T62" fmla="*/ 201 w 291"/>
                <a:gd name="T63" fmla="*/ 693 h 835"/>
                <a:gd name="T64" fmla="*/ 193 w 291"/>
                <a:gd name="T65" fmla="*/ 728 h 835"/>
                <a:gd name="T66" fmla="*/ 185 w 291"/>
                <a:gd name="T67" fmla="*/ 763 h 835"/>
                <a:gd name="T68" fmla="*/ 179 w 291"/>
                <a:gd name="T69" fmla="*/ 799 h 835"/>
                <a:gd name="T70" fmla="*/ 175 w 291"/>
                <a:gd name="T71" fmla="*/ 835 h 835"/>
                <a:gd name="T72" fmla="*/ 175 w 291"/>
                <a:gd name="T73" fmla="*/ 835 h 835"/>
                <a:gd name="T74" fmla="*/ 154 w 291"/>
                <a:gd name="T75" fmla="*/ 716 h 835"/>
                <a:gd name="T76" fmla="*/ 131 w 291"/>
                <a:gd name="T77" fmla="*/ 593 h 835"/>
                <a:gd name="T78" fmla="*/ 104 w 291"/>
                <a:gd name="T79" fmla="*/ 448 h 835"/>
                <a:gd name="T80" fmla="*/ 75 w 291"/>
                <a:gd name="T81" fmla="*/ 300 h 835"/>
                <a:gd name="T82" fmla="*/ 60 w 291"/>
                <a:gd name="T83" fmla="*/ 230 h 835"/>
                <a:gd name="T84" fmla="*/ 45 w 291"/>
                <a:gd name="T85" fmla="*/ 164 h 835"/>
                <a:gd name="T86" fmla="*/ 33 w 291"/>
                <a:gd name="T87" fmla="*/ 106 h 835"/>
                <a:gd name="T88" fmla="*/ 20 w 291"/>
                <a:gd name="T89" fmla="*/ 59 h 835"/>
                <a:gd name="T90" fmla="*/ 10 w 291"/>
                <a:gd name="T91" fmla="*/ 22 h 835"/>
                <a:gd name="T92" fmla="*/ 4 w 291"/>
                <a:gd name="T93" fmla="*/ 10 h 835"/>
                <a:gd name="T94" fmla="*/ 0 w 291"/>
                <a:gd name="T9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1" h="835">
                  <a:moveTo>
                    <a:pt x="0" y="0"/>
                  </a:moveTo>
                  <a:lnTo>
                    <a:pt x="0" y="0"/>
                  </a:lnTo>
                  <a:lnTo>
                    <a:pt x="16" y="17"/>
                  </a:lnTo>
                  <a:lnTo>
                    <a:pt x="33" y="35"/>
                  </a:lnTo>
                  <a:lnTo>
                    <a:pt x="56" y="58"/>
                  </a:lnTo>
                  <a:lnTo>
                    <a:pt x="82" y="83"/>
                  </a:lnTo>
                  <a:lnTo>
                    <a:pt x="111" y="110"/>
                  </a:lnTo>
                  <a:lnTo>
                    <a:pt x="142" y="135"/>
                  </a:lnTo>
                  <a:lnTo>
                    <a:pt x="158" y="146"/>
                  </a:lnTo>
                  <a:lnTo>
                    <a:pt x="174" y="157"/>
                  </a:lnTo>
                  <a:lnTo>
                    <a:pt x="174" y="157"/>
                  </a:lnTo>
                  <a:lnTo>
                    <a:pt x="169" y="170"/>
                  </a:lnTo>
                  <a:lnTo>
                    <a:pt x="155" y="200"/>
                  </a:lnTo>
                  <a:lnTo>
                    <a:pt x="146" y="219"/>
                  </a:lnTo>
                  <a:lnTo>
                    <a:pt x="136" y="239"/>
                  </a:lnTo>
                  <a:lnTo>
                    <a:pt x="125" y="259"/>
                  </a:lnTo>
                  <a:lnTo>
                    <a:pt x="113" y="277"/>
                  </a:lnTo>
                  <a:lnTo>
                    <a:pt x="113" y="277"/>
                  </a:lnTo>
                  <a:lnTo>
                    <a:pt x="134" y="295"/>
                  </a:lnTo>
                  <a:lnTo>
                    <a:pt x="182" y="338"/>
                  </a:lnTo>
                  <a:lnTo>
                    <a:pt x="212" y="364"/>
                  </a:lnTo>
                  <a:lnTo>
                    <a:pt x="240" y="393"/>
                  </a:lnTo>
                  <a:lnTo>
                    <a:pt x="268" y="420"/>
                  </a:lnTo>
                  <a:lnTo>
                    <a:pt x="291" y="445"/>
                  </a:lnTo>
                  <a:lnTo>
                    <a:pt x="291" y="445"/>
                  </a:lnTo>
                  <a:lnTo>
                    <a:pt x="275" y="479"/>
                  </a:lnTo>
                  <a:lnTo>
                    <a:pt x="259" y="518"/>
                  </a:lnTo>
                  <a:lnTo>
                    <a:pt x="240" y="568"/>
                  </a:lnTo>
                  <a:lnTo>
                    <a:pt x="231" y="597"/>
                  </a:lnTo>
                  <a:lnTo>
                    <a:pt x="220" y="628"/>
                  </a:lnTo>
                  <a:lnTo>
                    <a:pt x="211" y="659"/>
                  </a:lnTo>
                  <a:lnTo>
                    <a:pt x="201" y="693"/>
                  </a:lnTo>
                  <a:lnTo>
                    <a:pt x="193" y="728"/>
                  </a:lnTo>
                  <a:lnTo>
                    <a:pt x="185" y="763"/>
                  </a:lnTo>
                  <a:lnTo>
                    <a:pt x="179" y="799"/>
                  </a:lnTo>
                  <a:lnTo>
                    <a:pt x="175" y="835"/>
                  </a:lnTo>
                  <a:lnTo>
                    <a:pt x="175" y="835"/>
                  </a:lnTo>
                  <a:lnTo>
                    <a:pt x="154" y="716"/>
                  </a:lnTo>
                  <a:lnTo>
                    <a:pt x="131" y="593"/>
                  </a:lnTo>
                  <a:lnTo>
                    <a:pt x="104" y="448"/>
                  </a:lnTo>
                  <a:lnTo>
                    <a:pt x="75" y="300"/>
                  </a:lnTo>
                  <a:lnTo>
                    <a:pt x="60" y="230"/>
                  </a:lnTo>
                  <a:lnTo>
                    <a:pt x="45" y="164"/>
                  </a:lnTo>
                  <a:lnTo>
                    <a:pt x="33" y="106"/>
                  </a:lnTo>
                  <a:lnTo>
                    <a:pt x="20" y="59"/>
                  </a:lnTo>
                  <a:lnTo>
                    <a:pt x="10" y="22"/>
                  </a:lnTo>
                  <a:lnTo>
                    <a:pt x="4" y="10"/>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264"/>
            <p:cNvSpPr>
              <a:spLocks/>
            </p:cNvSpPr>
            <p:nvPr/>
          </p:nvSpPr>
          <p:spPr bwMode="auto">
            <a:xfrm>
              <a:off x="6538913" y="4079875"/>
              <a:ext cx="461963" cy="1325563"/>
            </a:xfrm>
            <a:custGeom>
              <a:avLst/>
              <a:gdLst>
                <a:gd name="T0" fmla="*/ 0 w 291"/>
                <a:gd name="T1" fmla="*/ 0 h 835"/>
                <a:gd name="T2" fmla="*/ 0 w 291"/>
                <a:gd name="T3" fmla="*/ 0 h 835"/>
                <a:gd name="T4" fmla="*/ 16 w 291"/>
                <a:gd name="T5" fmla="*/ 17 h 835"/>
                <a:gd name="T6" fmla="*/ 33 w 291"/>
                <a:gd name="T7" fmla="*/ 35 h 835"/>
                <a:gd name="T8" fmla="*/ 56 w 291"/>
                <a:gd name="T9" fmla="*/ 58 h 835"/>
                <a:gd name="T10" fmla="*/ 82 w 291"/>
                <a:gd name="T11" fmla="*/ 83 h 835"/>
                <a:gd name="T12" fmla="*/ 111 w 291"/>
                <a:gd name="T13" fmla="*/ 110 h 835"/>
                <a:gd name="T14" fmla="*/ 142 w 291"/>
                <a:gd name="T15" fmla="*/ 135 h 835"/>
                <a:gd name="T16" fmla="*/ 158 w 291"/>
                <a:gd name="T17" fmla="*/ 146 h 835"/>
                <a:gd name="T18" fmla="*/ 174 w 291"/>
                <a:gd name="T19" fmla="*/ 157 h 835"/>
                <a:gd name="T20" fmla="*/ 174 w 291"/>
                <a:gd name="T21" fmla="*/ 157 h 835"/>
                <a:gd name="T22" fmla="*/ 169 w 291"/>
                <a:gd name="T23" fmla="*/ 170 h 835"/>
                <a:gd name="T24" fmla="*/ 155 w 291"/>
                <a:gd name="T25" fmla="*/ 200 h 835"/>
                <a:gd name="T26" fmla="*/ 146 w 291"/>
                <a:gd name="T27" fmla="*/ 219 h 835"/>
                <a:gd name="T28" fmla="*/ 136 w 291"/>
                <a:gd name="T29" fmla="*/ 239 h 835"/>
                <a:gd name="T30" fmla="*/ 125 w 291"/>
                <a:gd name="T31" fmla="*/ 259 h 835"/>
                <a:gd name="T32" fmla="*/ 113 w 291"/>
                <a:gd name="T33" fmla="*/ 277 h 835"/>
                <a:gd name="T34" fmla="*/ 113 w 291"/>
                <a:gd name="T35" fmla="*/ 277 h 835"/>
                <a:gd name="T36" fmla="*/ 134 w 291"/>
                <a:gd name="T37" fmla="*/ 295 h 835"/>
                <a:gd name="T38" fmla="*/ 182 w 291"/>
                <a:gd name="T39" fmla="*/ 338 h 835"/>
                <a:gd name="T40" fmla="*/ 212 w 291"/>
                <a:gd name="T41" fmla="*/ 364 h 835"/>
                <a:gd name="T42" fmla="*/ 240 w 291"/>
                <a:gd name="T43" fmla="*/ 393 h 835"/>
                <a:gd name="T44" fmla="*/ 268 w 291"/>
                <a:gd name="T45" fmla="*/ 420 h 835"/>
                <a:gd name="T46" fmla="*/ 291 w 291"/>
                <a:gd name="T47" fmla="*/ 445 h 835"/>
                <a:gd name="T48" fmla="*/ 291 w 291"/>
                <a:gd name="T49" fmla="*/ 445 h 835"/>
                <a:gd name="T50" fmla="*/ 275 w 291"/>
                <a:gd name="T51" fmla="*/ 479 h 835"/>
                <a:gd name="T52" fmla="*/ 259 w 291"/>
                <a:gd name="T53" fmla="*/ 518 h 835"/>
                <a:gd name="T54" fmla="*/ 240 w 291"/>
                <a:gd name="T55" fmla="*/ 568 h 835"/>
                <a:gd name="T56" fmla="*/ 231 w 291"/>
                <a:gd name="T57" fmla="*/ 597 h 835"/>
                <a:gd name="T58" fmla="*/ 220 w 291"/>
                <a:gd name="T59" fmla="*/ 628 h 835"/>
                <a:gd name="T60" fmla="*/ 211 w 291"/>
                <a:gd name="T61" fmla="*/ 659 h 835"/>
                <a:gd name="T62" fmla="*/ 201 w 291"/>
                <a:gd name="T63" fmla="*/ 693 h 835"/>
                <a:gd name="T64" fmla="*/ 193 w 291"/>
                <a:gd name="T65" fmla="*/ 728 h 835"/>
                <a:gd name="T66" fmla="*/ 185 w 291"/>
                <a:gd name="T67" fmla="*/ 763 h 835"/>
                <a:gd name="T68" fmla="*/ 179 w 291"/>
                <a:gd name="T69" fmla="*/ 799 h 835"/>
                <a:gd name="T70" fmla="*/ 175 w 291"/>
                <a:gd name="T71" fmla="*/ 835 h 835"/>
                <a:gd name="T72" fmla="*/ 175 w 291"/>
                <a:gd name="T73" fmla="*/ 835 h 835"/>
                <a:gd name="T74" fmla="*/ 154 w 291"/>
                <a:gd name="T75" fmla="*/ 716 h 835"/>
                <a:gd name="T76" fmla="*/ 131 w 291"/>
                <a:gd name="T77" fmla="*/ 593 h 835"/>
                <a:gd name="T78" fmla="*/ 104 w 291"/>
                <a:gd name="T79" fmla="*/ 448 h 835"/>
                <a:gd name="T80" fmla="*/ 75 w 291"/>
                <a:gd name="T81" fmla="*/ 300 h 835"/>
                <a:gd name="T82" fmla="*/ 60 w 291"/>
                <a:gd name="T83" fmla="*/ 230 h 835"/>
                <a:gd name="T84" fmla="*/ 45 w 291"/>
                <a:gd name="T85" fmla="*/ 164 h 835"/>
                <a:gd name="T86" fmla="*/ 33 w 291"/>
                <a:gd name="T87" fmla="*/ 106 h 835"/>
                <a:gd name="T88" fmla="*/ 20 w 291"/>
                <a:gd name="T89" fmla="*/ 59 h 835"/>
                <a:gd name="T90" fmla="*/ 10 w 291"/>
                <a:gd name="T91" fmla="*/ 22 h 835"/>
                <a:gd name="T92" fmla="*/ 4 w 291"/>
                <a:gd name="T93" fmla="*/ 10 h 835"/>
                <a:gd name="T94" fmla="*/ 0 w 291"/>
                <a:gd name="T9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1" h="835">
                  <a:moveTo>
                    <a:pt x="0" y="0"/>
                  </a:moveTo>
                  <a:lnTo>
                    <a:pt x="0" y="0"/>
                  </a:lnTo>
                  <a:lnTo>
                    <a:pt x="16" y="17"/>
                  </a:lnTo>
                  <a:lnTo>
                    <a:pt x="33" y="35"/>
                  </a:lnTo>
                  <a:lnTo>
                    <a:pt x="56" y="58"/>
                  </a:lnTo>
                  <a:lnTo>
                    <a:pt x="82" y="83"/>
                  </a:lnTo>
                  <a:lnTo>
                    <a:pt x="111" y="110"/>
                  </a:lnTo>
                  <a:lnTo>
                    <a:pt x="142" y="135"/>
                  </a:lnTo>
                  <a:lnTo>
                    <a:pt x="158" y="146"/>
                  </a:lnTo>
                  <a:lnTo>
                    <a:pt x="174" y="157"/>
                  </a:lnTo>
                  <a:lnTo>
                    <a:pt x="174" y="157"/>
                  </a:lnTo>
                  <a:lnTo>
                    <a:pt x="169" y="170"/>
                  </a:lnTo>
                  <a:lnTo>
                    <a:pt x="155" y="200"/>
                  </a:lnTo>
                  <a:lnTo>
                    <a:pt x="146" y="219"/>
                  </a:lnTo>
                  <a:lnTo>
                    <a:pt x="136" y="239"/>
                  </a:lnTo>
                  <a:lnTo>
                    <a:pt x="125" y="259"/>
                  </a:lnTo>
                  <a:lnTo>
                    <a:pt x="113" y="277"/>
                  </a:lnTo>
                  <a:lnTo>
                    <a:pt x="113" y="277"/>
                  </a:lnTo>
                  <a:lnTo>
                    <a:pt x="134" y="295"/>
                  </a:lnTo>
                  <a:lnTo>
                    <a:pt x="182" y="338"/>
                  </a:lnTo>
                  <a:lnTo>
                    <a:pt x="212" y="364"/>
                  </a:lnTo>
                  <a:lnTo>
                    <a:pt x="240" y="393"/>
                  </a:lnTo>
                  <a:lnTo>
                    <a:pt x="268" y="420"/>
                  </a:lnTo>
                  <a:lnTo>
                    <a:pt x="291" y="445"/>
                  </a:lnTo>
                  <a:lnTo>
                    <a:pt x="291" y="445"/>
                  </a:lnTo>
                  <a:lnTo>
                    <a:pt x="275" y="479"/>
                  </a:lnTo>
                  <a:lnTo>
                    <a:pt x="259" y="518"/>
                  </a:lnTo>
                  <a:lnTo>
                    <a:pt x="240" y="568"/>
                  </a:lnTo>
                  <a:lnTo>
                    <a:pt x="231" y="597"/>
                  </a:lnTo>
                  <a:lnTo>
                    <a:pt x="220" y="628"/>
                  </a:lnTo>
                  <a:lnTo>
                    <a:pt x="211" y="659"/>
                  </a:lnTo>
                  <a:lnTo>
                    <a:pt x="201" y="693"/>
                  </a:lnTo>
                  <a:lnTo>
                    <a:pt x="193" y="728"/>
                  </a:lnTo>
                  <a:lnTo>
                    <a:pt x="185" y="763"/>
                  </a:lnTo>
                  <a:lnTo>
                    <a:pt x="179" y="799"/>
                  </a:lnTo>
                  <a:lnTo>
                    <a:pt x="175" y="835"/>
                  </a:lnTo>
                  <a:lnTo>
                    <a:pt x="175" y="835"/>
                  </a:lnTo>
                  <a:lnTo>
                    <a:pt x="154" y="716"/>
                  </a:lnTo>
                  <a:lnTo>
                    <a:pt x="131" y="593"/>
                  </a:lnTo>
                  <a:lnTo>
                    <a:pt x="104" y="448"/>
                  </a:lnTo>
                  <a:lnTo>
                    <a:pt x="75" y="300"/>
                  </a:lnTo>
                  <a:lnTo>
                    <a:pt x="60" y="230"/>
                  </a:lnTo>
                  <a:lnTo>
                    <a:pt x="45" y="164"/>
                  </a:lnTo>
                  <a:lnTo>
                    <a:pt x="33" y="106"/>
                  </a:lnTo>
                  <a:lnTo>
                    <a:pt x="20" y="59"/>
                  </a:lnTo>
                  <a:lnTo>
                    <a:pt x="10" y="22"/>
                  </a:lnTo>
                  <a:lnTo>
                    <a:pt x="4"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265"/>
            <p:cNvSpPr>
              <a:spLocks/>
            </p:cNvSpPr>
            <p:nvPr/>
          </p:nvSpPr>
          <p:spPr bwMode="auto">
            <a:xfrm>
              <a:off x="6389688" y="4032250"/>
              <a:ext cx="184150" cy="311150"/>
            </a:xfrm>
            <a:custGeom>
              <a:avLst/>
              <a:gdLst>
                <a:gd name="T0" fmla="*/ 0 w 116"/>
                <a:gd name="T1" fmla="*/ 36 h 196"/>
                <a:gd name="T2" fmla="*/ 80 w 116"/>
                <a:gd name="T3" fmla="*/ 196 h 196"/>
                <a:gd name="T4" fmla="*/ 80 w 116"/>
                <a:gd name="T5" fmla="*/ 196 h 196"/>
                <a:gd name="T6" fmla="*/ 87 w 116"/>
                <a:gd name="T7" fmla="*/ 180 h 196"/>
                <a:gd name="T8" fmla="*/ 100 w 116"/>
                <a:gd name="T9" fmla="*/ 140 h 196"/>
                <a:gd name="T10" fmla="*/ 107 w 116"/>
                <a:gd name="T11" fmla="*/ 115 h 196"/>
                <a:gd name="T12" fmla="*/ 112 w 116"/>
                <a:gd name="T13" fmla="*/ 92 h 196"/>
                <a:gd name="T14" fmla="*/ 116 w 116"/>
                <a:gd name="T15" fmla="*/ 72 h 196"/>
                <a:gd name="T16" fmla="*/ 116 w 116"/>
                <a:gd name="T17" fmla="*/ 63 h 196"/>
                <a:gd name="T18" fmla="*/ 116 w 116"/>
                <a:gd name="T19" fmla="*/ 55 h 196"/>
                <a:gd name="T20" fmla="*/ 66 w 116"/>
                <a:gd name="T21" fmla="*/ 0 h 196"/>
                <a:gd name="T22" fmla="*/ 0 w 116"/>
                <a:gd name="T23" fmla="*/ 3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96">
                  <a:moveTo>
                    <a:pt x="0" y="36"/>
                  </a:moveTo>
                  <a:lnTo>
                    <a:pt x="80" y="196"/>
                  </a:lnTo>
                  <a:lnTo>
                    <a:pt x="80" y="196"/>
                  </a:lnTo>
                  <a:lnTo>
                    <a:pt x="87" y="180"/>
                  </a:lnTo>
                  <a:lnTo>
                    <a:pt x="100" y="140"/>
                  </a:lnTo>
                  <a:lnTo>
                    <a:pt x="107" y="115"/>
                  </a:lnTo>
                  <a:lnTo>
                    <a:pt x="112" y="92"/>
                  </a:lnTo>
                  <a:lnTo>
                    <a:pt x="116" y="72"/>
                  </a:lnTo>
                  <a:lnTo>
                    <a:pt x="116" y="63"/>
                  </a:lnTo>
                  <a:lnTo>
                    <a:pt x="116" y="55"/>
                  </a:lnTo>
                  <a:lnTo>
                    <a:pt x="66" y="0"/>
                  </a:lnTo>
                  <a:lnTo>
                    <a:pt x="0"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266"/>
            <p:cNvSpPr>
              <a:spLocks/>
            </p:cNvSpPr>
            <p:nvPr/>
          </p:nvSpPr>
          <p:spPr bwMode="auto">
            <a:xfrm>
              <a:off x="5754688" y="4078288"/>
              <a:ext cx="1062038" cy="1327150"/>
            </a:xfrm>
            <a:custGeom>
              <a:avLst/>
              <a:gdLst>
                <a:gd name="T0" fmla="*/ 115 w 669"/>
                <a:gd name="T1" fmla="*/ 0 h 836"/>
                <a:gd name="T2" fmla="*/ 115 w 669"/>
                <a:gd name="T3" fmla="*/ 0 h 836"/>
                <a:gd name="T4" fmla="*/ 103 w 669"/>
                <a:gd name="T5" fmla="*/ 25 h 836"/>
                <a:gd name="T6" fmla="*/ 73 w 669"/>
                <a:gd name="T7" fmla="*/ 86 h 836"/>
                <a:gd name="T8" fmla="*/ 35 w 669"/>
                <a:gd name="T9" fmla="*/ 166 h 836"/>
                <a:gd name="T10" fmla="*/ 17 w 669"/>
                <a:gd name="T11" fmla="*/ 207 h 836"/>
                <a:gd name="T12" fmla="*/ 0 w 669"/>
                <a:gd name="T13" fmla="*/ 246 h 836"/>
                <a:gd name="T14" fmla="*/ 0 w 669"/>
                <a:gd name="T15" fmla="*/ 246 h 836"/>
                <a:gd name="T16" fmla="*/ 21 w 669"/>
                <a:gd name="T17" fmla="*/ 256 h 836"/>
                <a:gd name="T18" fmla="*/ 44 w 669"/>
                <a:gd name="T19" fmla="*/ 266 h 836"/>
                <a:gd name="T20" fmla="*/ 76 w 669"/>
                <a:gd name="T21" fmla="*/ 279 h 836"/>
                <a:gd name="T22" fmla="*/ 114 w 669"/>
                <a:gd name="T23" fmla="*/ 293 h 836"/>
                <a:gd name="T24" fmla="*/ 158 w 669"/>
                <a:gd name="T25" fmla="*/ 306 h 836"/>
                <a:gd name="T26" fmla="*/ 207 w 669"/>
                <a:gd name="T27" fmla="*/ 321 h 836"/>
                <a:gd name="T28" fmla="*/ 232 w 669"/>
                <a:gd name="T29" fmla="*/ 327 h 836"/>
                <a:gd name="T30" fmla="*/ 257 w 669"/>
                <a:gd name="T31" fmla="*/ 333 h 836"/>
                <a:gd name="T32" fmla="*/ 257 w 669"/>
                <a:gd name="T33" fmla="*/ 333 h 836"/>
                <a:gd name="T34" fmla="*/ 246 w 669"/>
                <a:gd name="T35" fmla="*/ 370 h 836"/>
                <a:gd name="T36" fmla="*/ 218 w 669"/>
                <a:gd name="T37" fmla="*/ 451 h 836"/>
                <a:gd name="T38" fmla="*/ 204 w 669"/>
                <a:gd name="T39" fmla="*/ 496 h 836"/>
                <a:gd name="T40" fmla="*/ 193 w 669"/>
                <a:gd name="T41" fmla="*/ 536 h 836"/>
                <a:gd name="T42" fmla="*/ 184 w 669"/>
                <a:gd name="T43" fmla="*/ 568 h 836"/>
                <a:gd name="T44" fmla="*/ 182 w 669"/>
                <a:gd name="T45" fmla="*/ 577 h 836"/>
                <a:gd name="T46" fmla="*/ 182 w 669"/>
                <a:gd name="T47" fmla="*/ 583 h 836"/>
                <a:gd name="T48" fmla="*/ 182 w 669"/>
                <a:gd name="T49" fmla="*/ 583 h 836"/>
                <a:gd name="T50" fmla="*/ 238 w 669"/>
                <a:gd name="T51" fmla="*/ 609 h 836"/>
                <a:gd name="T52" fmla="*/ 298 w 669"/>
                <a:gd name="T53" fmla="*/ 636 h 836"/>
                <a:gd name="T54" fmla="*/ 371 w 669"/>
                <a:gd name="T55" fmla="*/ 671 h 836"/>
                <a:gd name="T56" fmla="*/ 451 w 669"/>
                <a:gd name="T57" fmla="*/ 711 h 836"/>
                <a:gd name="T58" fmla="*/ 492 w 669"/>
                <a:gd name="T59" fmla="*/ 732 h 836"/>
                <a:gd name="T60" fmla="*/ 532 w 669"/>
                <a:gd name="T61" fmla="*/ 753 h 836"/>
                <a:gd name="T62" fmla="*/ 570 w 669"/>
                <a:gd name="T63" fmla="*/ 775 h 836"/>
                <a:gd name="T64" fmla="*/ 606 w 669"/>
                <a:gd name="T65" fmla="*/ 796 h 836"/>
                <a:gd name="T66" fmla="*/ 639 w 669"/>
                <a:gd name="T67" fmla="*/ 817 h 836"/>
                <a:gd name="T68" fmla="*/ 669 w 669"/>
                <a:gd name="T69" fmla="*/ 836 h 836"/>
                <a:gd name="T70" fmla="*/ 669 w 669"/>
                <a:gd name="T71" fmla="*/ 836 h 836"/>
                <a:gd name="T72" fmla="*/ 624 w 669"/>
                <a:gd name="T73" fmla="*/ 771 h 836"/>
                <a:gd name="T74" fmla="*/ 559 w 669"/>
                <a:gd name="T75" fmla="*/ 680 h 836"/>
                <a:gd name="T76" fmla="*/ 482 w 669"/>
                <a:gd name="T77" fmla="*/ 572 h 836"/>
                <a:gd name="T78" fmla="*/ 398 w 669"/>
                <a:gd name="T79" fmla="*/ 456 h 836"/>
                <a:gd name="T80" fmla="*/ 315 w 669"/>
                <a:gd name="T81" fmla="*/ 341 h 836"/>
                <a:gd name="T82" fmla="*/ 238 w 669"/>
                <a:gd name="T83" fmla="*/ 237 h 836"/>
                <a:gd name="T84" fmla="*/ 173 w 669"/>
                <a:gd name="T85" fmla="*/ 152 h 836"/>
                <a:gd name="T86" fmla="*/ 147 w 669"/>
                <a:gd name="T87" fmla="*/ 119 h 836"/>
                <a:gd name="T88" fmla="*/ 127 w 669"/>
                <a:gd name="T89" fmla="*/ 94 h 836"/>
                <a:gd name="T90" fmla="*/ 115 w 669"/>
                <a:gd name="T91" fmla="*/ 0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9" h="836">
                  <a:moveTo>
                    <a:pt x="115" y="0"/>
                  </a:moveTo>
                  <a:lnTo>
                    <a:pt x="115" y="0"/>
                  </a:lnTo>
                  <a:lnTo>
                    <a:pt x="103" y="25"/>
                  </a:lnTo>
                  <a:lnTo>
                    <a:pt x="73" y="86"/>
                  </a:lnTo>
                  <a:lnTo>
                    <a:pt x="35" y="166"/>
                  </a:lnTo>
                  <a:lnTo>
                    <a:pt x="17" y="207"/>
                  </a:lnTo>
                  <a:lnTo>
                    <a:pt x="0" y="246"/>
                  </a:lnTo>
                  <a:lnTo>
                    <a:pt x="0" y="246"/>
                  </a:lnTo>
                  <a:lnTo>
                    <a:pt x="21" y="256"/>
                  </a:lnTo>
                  <a:lnTo>
                    <a:pt x="44" y="266"/>
                  </a:lnTo>
                  <a:lnTo>
                    <a:pt x="76" y="279"/>
                  </a:lnTo>
                  <a:lnTo>
                    <a:pt x="114" y="293"/>
                  </a:lnTo>
                  <a:lnTo>
                    <a:pt x="158" y="306"/>
                  </a:lnTo>
                  <a:lnTo>
                    <a:pt x="207" y="321"/>
                  </a:lnTo>
                  <a:lnTo>
                    <a:pt x="232" y="327"/>
                  </a:lnTo>
                  <a:lnTo>
                    <a:pt x="257" y="333"/>
                  </a:lnTo>
                  <a:lnTo>
                    <a:pt x="257" y="333"/>
                  </a:lnTo>
                  <a:lnTo>
                    <a:pt x="246" y="370"/>
                  </a:lnTo>
                  <a:lnTo>
                    <a:pt x="218" y="451"/>
                  </a:lnTo>
                  <a:lnTo>
                    <a:pt x="204" y="496"/>
                  </a:lnTo>
                  <a:lnTo>
                    <a:pt x="193" y="536"/>
                  </a:lnTo>
                  <a:lnTo>
                    <a:pt x="184" y="568"/>
                  </a:lnTo>
                  <a:lnTo>
                    <a:pt x="182" y="577"/>
                  </a:lnTo>
                  <a:lnTo>
                    <a:pt x="182" y="583"/>
                  </a:lnTo>
                  <a:lnTo>
                    <a:pt x="182" y="583"/>
                  </a:lnTo>
                  <a:lnTo>
                    <a:pt x="238" y="609"/>
                  </a:lnTo>
                  <a:lnTo>
                    <a:pt x="298" y="636"/>
                  </a:lnTo>
                  <a:lnTo>
                    <a:pt x="371" y="671"/>
                  </a:lnTo>
                  <a:lnTo>
                    <a:pt x="451" y="711"/>
                  </a:lnTo>
                  <a:lnTo>
                    <a:pt x="492" y="732"/>
                  </a:lnTo>
                  <a:lnTo>
                    <a:pt x="532" y="753"/>
                  </a:lnTo>
                  <a:lnTo>
                    <a:pt x="570" y="775"/>
                  </a:lnTo>
                  <a:lnTo>
                    <a:pt x="606" y="796"/>
                  </a:lnTo>
                  <a:lnTo>
                    <a:pt x="639" y="817"/>
                  </a:lnTo>
                  <a:lnTo>
                    <a:pt x="669" y="836"/>
                  </a:lnTo>
                  <a:lnTo>
                    <a:pt x="669" y="836"/>
                  </a:lnTo>
                  <a:lnTo>
                    <a:pt x="624" y="771"/>
                  </a:lnTo>
                  <a:lnTo>
                    <a:pt x="559" y="680"/>
                  </a:lnTo>
                  <a:lnTo>
                    <a:pt x="482" y="572"/>
                  </a:lnTo>
                  <a:lnTo>
                    <a:pt x="398" y="456"/>
                  </a:lnTo>
                  <a:lnTo>
                    <a:pt x="315" y="341"/>
                  </a:lnTo>
                  <a:lnTo>
                    <a:pt x="238" y="237"/>
                  </a:lnTo>
                  <a:lnTo>
                    <a:pt x="173" y="152"/>
                  </a:lnTo>
                  <a:lnTo>
                    <a:pt x="147" y="119"/>
                  </a:lnTo>
                  <a:lnTo>
                    <a:pt x="127" y="94"/>
                  </a:lnTo>
                  <a:lnTo>
                    <a:pt x="115" y="0"/>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267"/>
            <p:cNvSpPr>
              <a:spLocks/>
            </p:cNvSpPr>
            <p:nvPr/>
          </p:nvSpPr>
          <p:spPr bwMode="auto">
            <a:xfrm>
              <a:off x="5921376" y="4024313"/>
              <a:ext cx="355600" cy="342900"/>
            </a:xfrm>
            <a:custGeom>
              <a:avLst/>
              <a:gdLst>
                <a:gd name="T0" fmla="*/ 14 w 224"/>
                <a:gd name="T1" fmla="*/ 0 h 216"/>
                <a:gd name="T2" fmla="*/ 224 w 224"/>
                <a:gd name="T3" fmla="*/ 57 h 216"/>
                <a:gd name="T4" fmla="*/ 206 w 224"/>
                <a:gd name="T5" fmla="*/ 216 h 216"/>
                <a:gd name="T6" fmla="*/ 206 w 224"/>
                <a:gd name="T7" fmla="*/ 216 h 216"/>
                <a:gd name="T8" fmla="*/ 175 w 224"/>
                <a:gd name="T9" fmla="*/ 204 h 216"/>
                <a:gd name="T10" fmla="*/ 107 w 224"/>
                <a:gd name="T11" fmla="*/ 175 h 216"/>
                <a:gd name="T12" fmla="*/ 70 w 224"/>
                <a:gd name="T13" fmla="*/ 158 h 216"/>
                <a:gd name="T14" fmla="*/ 36 w 224"/>
                <a:gd name="T15" fmla="*/ 142 h 216"/>
                <a:gd name="T16" fmla="*/ 12 w 224"/>
                <a:gd name="T17" fmla="*/ 130 h 216"/>
                <a:gd name="T18" fmla="*/ 5 w 224"/>
                <a:gd name="T19" fmla="*/ 125 h 216"/>
                <a:gd name="T20" fmla="*/ 0 w 224"/>
                <a:gd name="T21" fmla="*/ 121 h 216"/>
                <a:gd name="T22" fmla="*/ 14 w 224"/>
                <a:gd name="T2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216">
                  <a:moveTo>
                    <a:pt x="14" y="0"/>
                  </a:moveTo>
                  <a:lnTo>
                    <a:pt x="224" y="57"/>
                  </a:lnTo>
                  <a:lnTo>
                    <a:pt x="206" y="216"/>
                  </a:lnTo>
                  <a:lnTo>
                    <a:pt x="206" y="216"/>
                  </a:lnTo>
                  <a:lnTo>
                    <a:pt x="175" y="204"/>
                  </a:lnTo>
                  <a:lnTo>
                    <a:pt x="107" y="175"/>
                  </a:lnTo>
                  <a:lnTo>
                    <a:pt x="70" y="158"/>
                  </a:lnTo>
                  <a:lnTo>
                    <a:pt x="36" y="142"/>
                  </a:lnTo>
                  <a:lnTo>
                    <a:pt x="12" y="130"/>
                  </a:lnTo>
                  <a:lnTo>
                    <a:pt x="5" y="125"/>
                  </a:lnTo>
                  <a:lnTo>
                    <a:pt x="0" y="12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268"/>
            <p:cNvSpPr>
              <a:spLocks noEditPoints="1"/>
            </p:cNvSpPr>
            <p:nvPr/>
          </p:nvSpPr>
          <p:spPr bwMode="auto">
            <a:xfrm>
              <a:off x="3798888" y="904875"/>
              <a:ext cx="661988" cy="839788"/>
            </a:xfrm>
            <a:custGeom>
              <a:avLst/>
              <a:gdLst>
                <a:gd name="T0" fmla="*/ 3 w 417"/>
                <a:gd name="T1" fmla="*/ 187 h 529"/>
                <a:gd name="T2" fmla="*/ 19 w 417"/>
                <a:gd name="T3" fmla="*/ 146 h 529"/>
                <a:gd name="T4" fmla="*/ 40 w 417"/>
                <a:gd name="T5" fmla="*/ 108 h 529"/>
                <a:gd name="T6" fmla="*/ 66 w 417"/>
                <a:gd name="T7" fmla="*/ 75 h 529"/>
                <a:gd name="T8" fmla="*/ 97 w 417"/>
                <a:gd name="T9" fmla="*/ 48 h 529"/>
                <a:gd name="T10" fmla="*/ 133 w 417"/>
                <a:gd name="T11" fmla="*/ 26 h 529"/>
                <a:gd name="T12" fmla="*/ 166 w 417"/>
                <a:gd name="T13" fmla="*/ 11 h 529"/>
                <a:gd name="T14" fmla="*/ 217 w 417"/>
                <a:gd name="T15" fmla="*/ 1 h 529"/>
                <a:gd name="T16" fmla="*/ 265 w 417"/>
                <a:gd name="T17" fmla="*/ 4 h 529"/>
                <a:gd name="T18" fmla="*/ 309 w 417"/>
                <a:gd name="T19" fmla="*/ 21 h 529"/>
                <a:gd name="T20" fmla="*/ 345 w 417"/>
                <a:gd name="T21" fmla="*/ 53 h 529"/>
                <a:gd name="T22" fmla="*/ 364 w 417"/>
                <a:gd name="T23" fmla="*/ 84 h 529"/>
                <a:gd name="T24" fmla="*/ 374 w 417"/>
                <a:gd name="T25" fmla="*/ 109 h 529"/>
                <a:gd name="T26" fmla="*/ 375 w 417"/>
                <a:gd name="T27" fmla="*/ 148 h 529"/>
                <a:gd name="T28" fmla="*/ 363 w 417"/>
                <a:gd name="T29" fmla="*/ 191 h 529"/>
                <a:gd name="T30" fmla="*/ 334 w 417"/>
                <a:gd name="T31" fmla="*/ 252 h 529"/>
                <a:gd name="T32" fmla="*/ 329 w 417"/>
                <a:gd name="T33" fmla="*/ 282 h 529"/>
                <a:gd name="T34" fmla="*/ 351 w 417"/>
                <a:gd name="T35" fmla="*/ 327 h 529"/>
                <a:gd name="T36" fmla="*/ 196 w 417"/>
                <a:gd name="T37" fmla="*/ 335 h 529"/>
                <a:gd name="T38" fmla="*/ 190 w 417"/>
                <a:gd name="T39" fmla="*/ 311 h 529"/>
                <a:gd name="T40" fmla="*/ 196 w 417"/>
                <a:gd name="T41" fmla="*/ 271 h 529"/>
                <a:gd name="T42" fmla="*/ 224 w 417"/>
                <a:gd name="T43" fmla="*/ 206 h 529"/>
                <a:gd name="T44" fmla="*/ 238 w 417"/>
                <a:gd name="T45" fmla="*/ 172 h 529"/>
                <a:gd name="T46" fmla="*/ 239 w 417"/>
                <a:gd name="T47" fmla="*/ 150 h 529"/>
                <a:gd name="T48" fmla="*/ 235 w 417"/>
                <a:gd name="T49" fmla="*/ 142 h 529"/>
                <a:gd name="T50" fmla="*/ 224 w 417"/>
                <a:gd name="T51" fmla="*/ 132 h 529"/>
                <a:gd name="T52" fmla="*/ 199 w 417"/>
                <a:gd name="T53" fmla="*/ 129 h 529"/>
                <a:gd name="T54" fmla="*/ 171 w 417"/>
                <a:gd name="T55" fmla="*/ 140 h 529"/>
                <a:gd name="T56" fmla="*/ 160 w 417"/>
                <a:gd name="T57" fmla="*/ 146 h 529"/>
                <a:gd name="T58" fmla="*/ 133 w 417"/>
                <a:gd name="T59" fmla="*/ 180 h 529"/>
                <a:gd name="T60" fmla="*/ 114 w 417"/>
                <a:gd name="T61" fmla="*/ 224 h 529"/>
                <a:gd name="T62" fmla="*/ 292 w 417"/>
                <a:gd name="T63" fmla="*/ 378 h 529"/>
                <a:gd name="T64" fmla="*/ 310 w 417"/>
                <a:gd name="T65" fmla="*/ 370 h 529"/>
                <a:gd name="T66" fmla="*/ 337 w 417"/>
                <a:gd name="T67" fmla="*/ 366 h 529"/>
                <a:gd name="T68" fmla="*/ 361 w 417"/>
                <a:gd name="T69" fmla="*/ 369 h 529"/>
                <a:gd name="T70" fmla="*/ 383 w 417"/>
                <a:gd name="T71" fmla="*/ 380 h 529"/>
                <a:gd name="T72" fmla="*/ 400 w 417"/>
                <a:gd name="T73" fmla="*/ 395 h 529"/>
                <a:gd name="T74" fmla="*/ 409 w 417"/>
                <a:gd name="T75" fmla="*/ 409 h 529"/>
                <a:gd name="T76" fmla="*/ 416 w 417"/>
                <a:gd name="T77" fmla="*/ 431 h 529"/>
                <a:gd name="T78" fmla="*/ 416 w 417"/>
                <a:gd name="T79" fmla="*/ 454 h 529"/>
                <a:gd name="T80" fmla="*/ 409 w 417"/>
                <a:gd name="T81" fmla="*/ 477 h 529"/>
                <a:gd name="T82" fmla="*/ 394 w 417"/>
                <a:gd name="T83" fmla="*/ 497 h 529"/>
                <a:gd name="T84" fmla="*/ 372 w 417"/>
                <a:gd name="T85" fmla="*/ 514 h 529"/>
                <a:gd name="T86" fmla="*/ 355 w 417"/>
                <a:gd name="T87" fmla="*/ 523 h 529"/>
                <a:gd name="T88" fmla="*/ 330 w 417"/>
                <a:gd name="T89" fmla="*/ 529 h 529"/>
                <a:gd name="T90" fmla="*/ 304 w 417"/>
                <a:gd name="T91" fmla="*/ 527 h 529"/>
                <a:gd name="T92" fmla="*/ 282 w 417"/>
                <a:gd name="T93" fmla="*/ 520 h 529"/>
                <a:gd name="T94" fmla="*/ 263 w 417"/>
                <a:gd name="T95" fmla="*/ 506 h 529"/>
                <a:gd name="T96" fmla="*/ 251 w 417"/>
                <a:gd name="T97" fmla="*/ 488 h 529"/>
                <a:gd name="T98" fmla="*/ 245 w 417"/>
                <a:gd name="T99" fmla="*/ 474 h 529"/>
                <a:gd name="T100" fmla="*/ 242 w 417"/>
                <a:gd name="T101" fmla="*/ 452 h 529"/>
                <a:gd name="T102" fmla="*/ 246 w 417"/>
                <a:gd name="T103" fmla="*/ 429 h 529"/>
                <a:gd name="T104" fmla="*/ 257 w 417"/>
                <a:gd name="T105" fmla="*/ 407 h 529"/>
                <a:gd name="T106" fmla="*/ 276 w 417"/>
                <a:gd name="T107" fmla="*/ 38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 h="529">
                  <a:moveTo>
                    <a:pt x="0" y="202"/>
                  </a:moveTo>
                  <a:lnTo>
                    <a:pt x="0" y="202"/>
                  </a:lnTo>
                  <a:lnTo>
                    <a:pt x="3" y="187"/>
                  </a:lnTo>
                  <a:lnTo>
                    <a:pt x="8" y="172"/>
                  </a:lnTo>
                  <a:lnTo>
                    <a:pt x="14" y="159"/>
                  </a:lnTo>
                  <a:lnTo>
                    <a:pt x="19" y="146"/>
                  </a:lnTo>
                  <a:lnTo>
                    <a:pt x="25" y="132"/>
                  </a:lnTo>
                  <a:lnTo>
                    <a:pt x="33" y="120"/>
                  </a:lnTo>
                  <a:lnTo>
                    <a:pt x="40" y="108"/>
                  </a:lnTo>
                  <a:lnTo>
                    <a:pt x="48" y="96"/>
                  </a:lnTo>
                  <a:lnTo>
                    <a:pt x="57" y="86"/>
                  </a:lnTo>
                  <a:lnTo>
                    <a:pt x="66" y="75"/>
                  </a:lnTo>
                  <a:lnTo>
                    <a:pt x="76" y="65"/>
                  </a:lnTo>
                  <a:lnTo>
                    <a:pt x="86" y="56"/>
                  </a:lnTo>
                  <a:lnTo>
                    <a:pt x="97" y="48"/>
                  </a:lnTo>
                  <a:lnTo>
                    <a:pt x="108" y="40"/>
                  </a:lnTo>
                  <a:lnTo>
                    <a:pt x="120" y="32"/>
                  </a:lnTo>
                  <a:lnTo>
                    <a:pt x="133" y="26"/>
                  </a:lnTo>
                  <a:lnTo>
                    <a:pt x="133" y="26"/>
                  </a:lnTo>
                  <a:lnTo>
                    <a:pt x="150" y="18"/>
                  </a:lnTo>
                  <a:lnTo>
                    <a:pt x="166" y="11"/>
                  </a:lnTo>
                  <a:lnTo>
                    <a:pt x="184" y="6"/>
                  </a:lnTo>
                  <a:lnTo>
                    <a:pt x="201" y="3"/>
                  </a:lnTo>
                  <a:lnTo>
                    <a:pt x="217" y="1"/>
                  </a:lnTo>
                  <a:lnTo>
                    <a:pt x="234" y="0"/>
                  </a:lnTo>
                  <a:lnTo>
                    <a:pt x="250" y="1"/>
                  </a:lnTo>
                  <a:lnTo>
                    <a:pt x="265" y="4"/>
                  </a:lnTo>
                  <a:lnTo>
                    <a:pt x="280" y="8"/>
                  </a:lnTo>
                  <a:lnTo>
                    <a:pt x="295" y="13"/>
                  </a:lnTo>
                  <a:lnTo>
                    <a:pt x="309" y="21"/>
                  </a:lnTo>
                  <a:lnTo>
                    <a:pt x="321" y="30"/>
                  </a:lnTo>
                  <a:lnTo>
                    <a:pt x="334" y="41"/>
                  </a:lnTo>
                  <a:lnTo>
                    <a:pt x="345" y="53"/>
                  </a:lnTo>
                  <a:lnTo>
                    <a:pt x="355" y="68"/>
                  </a:lnTo>
                  <a:lnTo>
                    <a:pt x="364" y="84"/>
                  </a:lnTo>
                  <a:lnTo>
                    <a:pt x="364" y="84"/>
                  </a:lnTo>
                  <a:lnTo>
                    <a:pt x="369" y="92"/>
                  </a:lnTo>
                  <a:lnTo>
                    <a:pt x="371" y="101"/>
                  </a:lnTo>
                  <a:lnTo>
                    <a:pt x="374" y="109"/>
                  </a:lnTo>
                  <a:lnTo>
                    <a:pt x="375" y="116"/>
                  </a:lnTo>
                  <a:lnTo>
                    <a:pt x="376" y="132"/>
                  </a:lnTo>
                  <a:lnTo>
                    <a:pt x="375" y="148"/>
                  </a:lnTo>
                  <a:lnTo>
                    <a:pt x="373" y="163"/>
                  </a:lnTo>
                  <a:lnTo>
                    <a:pt x="369" y="178"/>
                  </a:lnTo>
                  <a:lnTo>
                    <a:pt x="363" y="191"/>
                  </a:lnTo>
                  <a:lnTo>
                    <a:pt x="357" y="205"/>
                  </a:lnTo>
                  <a:lnTo>
                    <a:pt x="344" y="230"/>
                  </a:lnTo>
                  <a:lnTo>
                    <a:pt x="334" y="252"/>
                  </a:lnTo>
                  <a:lnTo>
                    <a:pt x="331" y="263"/>
                  </a:lnTo>
                  <a:lnTo>
                    <a:pt x="329" y="272"/>
                  </a:lnTo>
                  <a:lnTo>
                    <a:pt x="329" y="282"/>
                  </a:lnTo>
                  <a:lnTo>
                    <a:pt x="330" y="285"/>
                  </a:lnTo>
                  <a:lnTo>
                    <a:pt x="332" y="289"/>
                  </a:lnTo>
                  <a:lnTo>
                    <a:pt x="351" y="327"/>
                  </a:lnTo>
                  <a:lnTo>
                    <a:pt x="223" y="390"/>
                  </a:lnTo>
                  <a:lnTo>
                    <a:pt x="196" y="335"/>
                  </a:lnTo>
                  <a:lnTo>
                    <a:pt x="196" y="335"/>
                  </a:lnTo>
                  <a:lnTo>
                    <a:pt x="194" y="329"/>
                  </a:lnTo>
                  <a:lnTo>
                    <a:pt x="192" y="324"/>
                  </a:lnTo>
                  <a:lnTo>
                    <a:pt x="190" y="311"/>
                  </a:lnTo>
                  <a:lnTo>
                    <a:pt x="191" y="298"/>
                  </a:lnTo>
                  <a:lnTo>
                    <a:pt x="193" y="285"/>
                  </a:lnTo>
                  <a:lnTo>
                    <a:pt x="196" y="271"/>
                  </a:lnTo>
                  <a:lnTo>
                    <a:pt x="200" y="258"/>
                  </a:lnTo>
                  <a:lnTo>
                    <a:pt x="212" y="231"/>
                  </a:lnTo>
                  <a:lnTo>
                    <a:pt x="224" y="206"/>
                  </a:lnTo>
                  <a:lnTo>
                    <a:pt x="230" y="194"/>
                  </a:lnTo>
                  <a:lnTo>
                    <a:pt x="234" y="183"/>
                  </a:lnTo>
                  <a:lnTo>
                    <a:pt x="238" y="172"/>
                  </a:lnTo>
                  <a:lnTo>
                    <a:pt x="239" y="163"/>
                  </a:lnTo>
                  <a:lnTo>
                    <a:pt x="239" y="153"/>
                  </a:lnTo>
                  <a:lnTo>
                    <a:pt x="239" y="150"/>
                  </a:lnTo>
                  <a:lnTo>
                    <a:pt x="237" y="146"/>
                  </a:lnTo>
                  <a:lnTo>
                    <a:pt x="237" y="146"/>
                  </a:lnTo>
                  <a:lnTo>
                    <a:pt x="235" y="142"/>
                  </a:lnTo>
                  <a:lnTo>
                    <a:pt x="232" y="138"/>
                  </a:lnTo>
                  <a:lnTo>
                    <a:pt x="229" y="134"/>
                  </a:lnTo>
                  <a:lnTo>
                    <a:pt x="224" y="132"/>
                  </a:lnTo>
                  <a:lnTo>
                    <a:pt x="217" y="129"/>
                  </a:lnTo>
                  <a:lnTo>
                    <a:pt x="209" y="128"/>
                  </a:lnTo>
                  <a:lnTo>
                    <a:pt x="199" y="129"/>
                  </a:lnTo>
                  <a:lnTo>
                    <a:pt x="190" y="131"/>
                  </a:lnTo>
                  <a:lnTo>
                    <a:pt x="180" y="135"/>
                  </a:lnTo>
                  <a:lnTo>
                    <a:pt x="171" y="140"/>
                  </a:lnTo>
                  <a:lnTo>
                    <a:pt x="171" y="140"/>
                  </a:lnTo>
                  <a:lnTo>
                    <a:pt x="165" y="142"/>
                  </a:lnTo>
                  <a:lnTo>
                    <a:pt x="160" y="146"/>
                  </a:lnTo>
                  <a:lnTo>
                    <a:pt x="151" y="155"/>
                  </a:lnTo>
                  <a:lnTo>
                    <a:pt x="141" y="167"/>
                  </a:lnTo>
                  <a:lnTo>
                    <a:pt x="133" y="180"/>
                  </a:lnTo>
                  <a:lnTo>
                    <a:pt x="125" y="194"/>
                  </a:lnTo>
                  <a:lnTo>
                    <a:pt x="119" y="209"/>
                  </a:lnTo>
                  <a:lnTo>
                    <a:pt x="114" y="224"/>
                  </a:lnTo>
                  <a:lnTo>
                    <a:pt x="111" y="239"/>
                  </a:lnTo>
                  <a:lnTo>
                    <a:pt x="0" y="202"/>
                  </a:lnTo>
                  <a:close/>
                  <a:moveTo>
                    <a:pt x="292" y="378"/>
                  </a:moveTo>
                  <a:lnTo>
                    <a:pt x="292" y="378"/>
                  </a:lnTo>
                  <a:lnTo>
                    <a:pt x="301" y="373"/>
                  </a:lnTo>
                  <a:lnTo>
                    <a:pt x="310" y="370"/>
                  </a:lnTo>
                  <a:lnTo>
                    <a:pt x="319" y="368"/>
                  </a:lnTo>
                  <a:lnTo>
                    <a:pt x="328" y="366"/>
                  </a:lnTo>
                  <a:lnTo>
                    <a:pt x="337" y="366"/>
                  </a:lnTo>
                  <a:lnTo>
                    <a:pt x="345" y="366"/>
                  </a:lnTo>
                  <a:lnTo>
                    <a:pt x="354" y="367"/>
                  </a:lnTo>
                  <a:lnTo>
                    <a:pt x="361" y="369"/>
                  </a:lnTo>
                  <a:lnTo>
                    <a:pt x="369" y="372"/>
                  </a:lnTo>
                  <a:lnTo>
                    <a:pt x="376" y="375"/>
                  </a:lnTo>
                  <a:lnTo>
                    <a:pt x="383" y="380"/>
                  </a:lnTo>
                  <a:lnTo>
                    <a:pt x="390" y="384"/>
                  </a:lnTo>
                  <a:lnTo>
                    <a:pt x="395" y="389"/>
                  </a:lnTo>
                  <a:lnTo>
                    <a:pt x="400" y="395"/>
                  </a:lnTo>
                  <a:lnTo>
                    <a:pt x="405" y="402"/>
                  </a:lnTo>
                  <a:lnTo>
                    <a:pt x="409" y="409"/>
                  </a:lnTo>
                  <a:lnTo>
                    <a:pt x="409" y="409"/>
                  </a:lnTo>
                  <a:lnTo>
                    <a:pt x="412" y="417"/>
                  </a:lnTo>
                  <a:lnTo>
                    <a:pt x="415" y="424"/>
                  </a:lnTo>
                  <a:lnTo>
                    <a:pt x="416" y="431"/>
                  </a:lnTo>
                  <a:lnTo>
                    <a:pt x="417" y="439"/>
                  </a:lnTo>
                  <a:lnTo>
                    <a:pt x="417" y="446"/>
                  </a:lnTo>
                  <a:lnTo>
                    <a:pt x="416" y="454"/>
                  </a:lnTo>
                  <a:lnTo>
                    <a:pt x="414" y="462"/>
                  </a:lnTo>
                  <a:lnTo>
                    <a:pt x="412" y="469"/>
                  </a:lnTo>
                  <a:lnTo>
                    <a:pt x="409" y="477"/>
                  </a:lnTo>
                  <a:lnTo>
                    <a:pt x="404" y="484"/>
                  </a:lnTo>
                  <a:lnTo>
                    <a:pt x="399" y="490"/>
                  </a:lnTo>
                  <a:lnTo>
                    <a:pt x="394" y="497"/>
                  </a:lnTo>
                  <a:lnTo>
                    <a:pt x="388" y="503"/>
                  </a:lnTo>
                  <a:lnTo>
                    <a:pt x="380" y="509"/>
                  </a:lnTo>
                  <a:lnTo>
                    <a:pt x="372" y="514"/>
                  </a:lnTo>
                  <a:lnTo>
                    <a:pt x="363" y="520"/>
                  </a:lnTo>
                  <a:lnTo>
                    <a:pt x="363" y="520"/>
                  </a:lnTo>
                  <a:lnTo>
                    <a:pt x="355" y="523"/>
                  </a:lnTo>
                  <a:lnTo>
                    <a:pt x="346" y="526"/>
                  </a:lnTo>
                  <a:lnTo>
                    <a:pt x="338" y="528"/>
                  </a:lnTo>
                  <a:lnTo>
                    <a:pt x="330" y="529"/>
                  </a:lnTo>
                  <a:lnTo>
                    <a:pt x="321" y="529"/>
                  </a:lnTo>
                  <a:lnTo>
                    <a:pt x="313" y="528"/>
                  </a:lnTo>
                  <a:lnTo>
                    <a:pt x="304" y="527"/>
                  </a:lnTo>
                  <a:lnTo>
                    <a:pt x="297" y="525"/>
                  </a:lnTo>
                  <a:lnTo>
                    <a:pt x="290" y="523"/>
                  </a:lnTo>
                  <a:lnTo>
                    <a:pt x="282" y="520"/>
                  </a:lnTo>
                  <a:lnTo>
                    <a:pt x="275" y="516"/>
                  </a:lnTo>
                  <a:lnTo>
                    <a:pt x="270" y="511"/>
                  </a:lnTo>
                  <a:lnTo>
                    <a:pt x="263" y="506"/>
                  </a:lnTo>
                  <a:lnTo>
                    <a:pt x="258" y="501"/>
                  </a:lnTo>
                  <a:lnTo>
                    <a:pt x="254" y="494"/>
                  </a:lnTo>
                  <a:lnTo>
                    <a:pt x="251" y="488"/>
                  </a:lnTo>
                  <a:lnTo>
                    <a:pt x="251" y="488"/>
                  </a:lnTo>
                  <a:lnTo>
                    <a:pt x="247" y="482"/>
                  </a:lnTo>
                  <a:lnTo>
                    <a:pt x="245" y="474"/>
                  </a:lnTo>
                  <a:lnTo>
                    <a:pt x="243" y="467"/>
                  </a:lnTo>
                  <a:lnTo>
                    <a:pt x="243" y="460"/>
                  </a:lnTo>
                  <a:lnTo>
                    <a:pt x="242" y="452"/>
                  </a:lnTo>
                  <a:lnTo>
                    <a:pt x="243" y="444"/>
                  </a:lnTo>
                  <a:lnTo>
                    <a:pt x="244" y="437"/>
                  </a:lnTo>
                  <a:lnTo>
                    <a:pt x="246" y="429"/>
                  </a:lnTo>
                  <a:lnTo>
                    <a:pt x="250" y="422"/>
                  </a:lnTo>
                  <a:lnTo>
                    <a:pt x="253" y="414"/>
                  </a:lnTo>
                  <a:lnTo>
                    <a:pt x="257" y="407"/>
                  </a:lnTo>
                  <a:lnTo>
                    <a:pt x="262" y="400"/>
                  </a:lnTo>
                  <a:lnTo>
                    <a:pt x="269" y="393"/>
                  </a:lnTo>
                  <a:lnTo>
                    <a:pt x="276" y="387"/>
                  </a:lnTo>
                  <a:lnTo>
                    <a:pt x="283" y="382"/>
                  </a:lnTo>
                  <a:lnTo>
                    <a:pt x="292" y="37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269"/>
            <p:cNvSpPr>
              <a:spLocks/>
            </p:cNvSpPr>
            <p:nvPr/>
          </p:nvSpPr>
          <p:spPr bwMode="auto">
            <a:xfrm>
              <a:off x="3798888" y="904875"/>
              <a:ext cx="596900" cy="619125"/>
            </a:xfrm>
            <a:custGeom>
              <a:avLst/>
              <a:gdLst>
                <a:gd name="T0" fmla="*/ 0 w 376"/>
                <a:gd name="T1" fmla="*/ 202 h 390"/>
                <a:gd name="T2" fmla="*/ 8 w 376"/>
                <a:gd name="T3" fmla="*/ 172 h 390"/>
                <a:gd name="T4" fmla="*/ 19 w 376"/>
                <a:gd name="T5" fmla="*/ 146 h 390"/>
                <a:gd name="T6" fmla="*/ 33 w 376"/>
                <a:gd name="T7" fmla="*/ 120 h 390"/>
                <a:gd name="T8" fmla="*/ 48 w 376"/>
                <a:gd name="T9" fmla="*/ 96 h 390"/>
                <a:gd name="T10" fmla="*/ 66 w 376"/>
                <a:gd name="T11" fmla="*/ 75 h 390"/>
                <a:gd name="T12" fmla="*/ 86 w 376"/>
                <a:gd name="T13" fmla="*/ 56 h 390"/>
                <a:gd name="T14" fmla="*/ 108 w 376"/>
                <a:gd name="T15" fmla="*/ 40 h 390"/>
                <a:gd name="T16" fmla="*/ 133 w 376"/>
                <a:gd name="T17" fmla="*/ 26 h 390"/>
                <a:gd name="T18" fmla="*/ 150 w 376"/>
                <a:gd name="T19" fmla="*/ 18 h 390"/>
                <a:gd name="T20" fmla="*/ 184 w 376"/>
                <a:gd name="T21" fmla="*/ 6 h 390"/>
                <a:gd name="T22" fmla="*/ 217 w 376"/>
                <a:gd name="T23" fmla="*/ 1 h 390"/>
                <a:gd name="T24" fmla="*/ 250 w 376"/>
                <a:gd name="T25" fmla="*/ 1 h 390"/>
                <a:gd name="T26" fmla="*/ 280 w 376"/>
                <a:gd name="T27" fmla="*/ 8 h 390"/>
                <a:gd name="T28" fmla="*/ 309 w 376"/>
                <a:gd name="T29" fmla="*/ 21 h 390"/>
                <a:gd name="T30" fmla="*/ 334 w 376"/>
                <a:gd name="T31" fmla="*/ 41 h 390"/>
                <a:gd name="T32" fmla="*/ 355 w 376"/>
                <a:gd name="T33" fmla="*/ 68 h 390"/>
                <a:gd name="T34" fmla="*/ 364 w 376"/>
                <a:gd name="T35" fmla="*/ 84 h 390"/>
                <a:gd name="T36" fmla="*/ 371 w 376"/>
                <a:gd name="T37" fmla="*/ 101 h 390"/>
                <a:gd name="T38" fmla="*/ 375 w 376"/>
                <a:gd name="T39" fmla="*/ 116 h 390"/>
                <a:gd name="T40" fmla="*/ 375 w 376"/>
                <a:gd name="T41" fmla="*/ 148 h 390"/>
                <a:gd name="T42" fmla="*/ 369 w 376"/>
                <a:gd name="T43" fmla="*/ 178 h 390"/>
                <a:gd name="T44" fmla="*/ 357 w 376"/>
                <a:gd name="T45" fmla="*/ 205 h 390"/>
                <a:gd name="T46" fmla="*/ 334 w 376"/>
                <a:gd name="T47" fmla="*/ 252 h 390"/>
                <a:gd name="T48" fmla="*/ 329 w 376"/>
                <a:gd name="T49" fmla="*/ 272 h 390"/>
                <a:gd name="T50" fmla="*/ 330 w 376"/>
                <a:gd name="T51" fmla="*/ 285 h 390"/>
                <a:gd name="T52" fmla="*/ 351 w 376"/>
                <a:gd name="T53" fmla="*/ 327 h 390"/>
                <a:gd name="T54" fmla="*/ 196 w 376"/>
                <a:gd name="T55" fmla="*/ 335 h 390"/>
                <a:gd name="T56" fmla="*/ 194 w 376"/>
                <a:gd name="T57" fmla="*/ 329 h 390"/>
                <a:gd name="T58" fmla="*/ 190 w 376"/>
                <a:gd name="T59" fmla="*/ 311 h 390"/>
                <a:gd name="T60" fmla="*/ 193 w 376"/>
                <a:gd name="T61" fmla="*/ 285 h 390"/>
                <a:gd name="T62" fmla="*/ 200 w 376"/>
                <a:gd name="T63" fmla="*/ 258 h 390"/>
                <a:gd name="T64" fmla="*/ 224 w 376"/>
                <a:gd name="T65" fmla="*/ 206 h 390"/>
                <a:gd name="T66" fmla="*/ 234 w 376"/>
                <a:gd name="T67" fmla="*/ 183 h 390"/>
                <a:gd name="T68" fmla="*/ 239 w 376"/>
                <a:gd name="T69" fmla="*/ 163 h 390"/>
                <a:gd name="T70" fmla="*/ 239 w 376"/>
                <a:gd name="T71" fmla="*/ 150 h 390"/>
                <a:gd name="T72" fmla="*/ 237 w 376"/>
                <a:gd name="T73" fmla="*/ 146 h 390"/>
                <a:gd name="T74" fmla="*/ 232 w 376"/>
                <a:gd name="T75" fmla="*/ 138 h 390"/>
                <a:gd name="T76" fmla="*/ 224 w 376"/>
                <a:gd name="T77" fmla="*/ 132 h 390"/>
                <a:gd name="T78" fmla="*/ 209 w 376"/>
                <a:gd name="T79" fmla="*/ 128 h 390"/>
                <a:gd name="T80" fmla="*/ 190 w 376"/>
                <a:gd name="T81" fmla="*/ 131 h 390"/>
                <a:gd name="T82" fmla="*/ 171 w 376"/>
                <a:gd name="T83" fmla="*/ 140 h 390"/>
                <a:gd name="T84" fmla="*/ 165 w 376"/>
                <a:gd name="T85" fmla="*/ 142 h 390"/>
                <a:gd name="T86" fmla="*/ 151 w 376"/>
                <a:gd name="T87" fmla="*/ 155 h 390"/>
                <a:gd name="T88" fmla="*/ 133 w 376"/>
                <a:gd name="T89" fmla="*/ 180 h 390"/>
                <a:gd name="T90" fmla="*/ 119 w 376"/>
                <a:gd name="T91" fmla="*/ 209 h 390"/>
                <a:gd name="T92" fmla="*/ 111 w 376"/>
                <a:gd name="T93" fmla="*/ 23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6" h="390">
                  <a:moveTo>
                    <a:pt x="0" y="202"/>
                  </a:moveTo>
                  <a:lnTo>
                    <a:pt x="0" y="202"/>
                  </a:lnTo>
                  <a:lnTo>
                    <a:pt x="3" y="187"/>
                  </a:lnTo>
                  <a:lnTo>
                    <a:pt x="8" y="172"/>
                  </a:lnTo>
                  <a:lnTo>
                    <a:pt x="14" y="159"/>
                  </a:lnTo>
                  <a:lnTo>
                    <a:pt x="19" y="146"/>
                  </a:lnTo>
                  <a:lnTo>
                    <a:pt x="25" y="132"/>
                  </a:lnTo>
                  <a:lnTo>
                    <a:pt x="33" y="120"/>
                  </a:lnTo>
                  <a:lnTo>
                    <a:pt x="40" y="108"/>
                  </a:lnTo>
                  <a:lnTo>
                    <a:pt x="48" y="96"/>
                  </a:lnTo>
                  <a:lnTo>
                    <a:pt x="57" y="86"/>
                  </a:lnTo>
                  <a:lnTo>
                    <a:pt x="66" y="75"/>
                  </a:lnTo>
                  <a:lnTo>
                    <a:pt x="76" y="65"/>
                  </a:lnTo>
                  <a:lnTo>
                    <a:pt x="86" y="56"/>
                  </a:lnTo>
                  <a:lnTo>
                    <a:pt x="97" y="48"/>
                  </a:lnTo>
                  <a:lnTo>
                    <a:pt x="108" y="40"/>
                  </a:lnTo>
                  <a:lnTo>
                    <a:pt x="120" y="32"/>
                  </a:lnTo>
                  <a:lnTo>
                    <a:pt x="133" y="26"/>
                  </a:lnTo>
                  <a:lnTo>
                    <a:pt x="133" y="26"/>
                  </a:lnTo>
                  <a:lnTo>
                    <a:pt x="150" y="18"/>
                  </a:lnTo>
                  <a:lnTo>
                    <a:pt x="166" y="11"/>
                  </a:lnTo>
                  <a:lnTo>
                    <a:pt x="184" y="6"/>
                  </a:lnTo>
                  <a:lnTo>
                    <a:pt x="201" y="3"/>
                  </a:lnTo>
                  <a:lnTo>
                    <a:pt x="217" y="1"/>
                  </a:lnTo>
                  <a:lnTo>
                    <a:pt x="234" y="0"/>
                  </a:lnTo>
                  <a:lnTo>
                    <a:pt x="250" y="1"/>
                  </a:lnTo>
                  <a:lnTo>
                    <a:pt x="265" y="4"/>
                  </a:lnTo>
                  <a:lnTo>
                    <a:pt x="280" y="8"/>
                  </a:lnTo>
                  <a:lnTo>
                    <a:pt x="295" y="13"/>
                  </a:lnTo>
                  <a:lnTo>
                    <a:pt x="309" y="21"/>
                  </a:lnTo>
                  <a:lnTo>
                    <a:pt x="321" y="30"/>
                  </a:lnTo>
                  <a:lnTo>
                    <a:pt x="334" y="41"/>
                  </a:lnTo>
                  <a:lnTo>
                    <a:pt x="345" y="53"/>
                  </a:lnTo>
                  <a:lnTo>
                    <a:pt x="355" y="68"/>
                  </a:lnTo>
                  <a:lnTo>
                    <a:pt x="364" y="84"/>
                  </a:lnTo>
                  <a:lnTo>
                    <a:pt x="364" y="84"/>
                  </a:lnTo>
                  <a:lnTo>
                    <a:pt x="369" y="92"/>
                  </a:lnTo>
                  <a:lnTo>
                    <a:pt x="371" y="101"/>
                  </a:lnTo>
                  <a:lnTo>
                    <a:pt x="374" y="109"/>
                  </a:lnTo>
                  <a:lnTo>
                    <a:pt x="375" y="116"/>
                  </a:lnTo>
                  <a:lnTo>
                    <a:pt x="376" y="132"/>
                  </a:lnTo>
                  <a:lnTo>
                    <a:pt x="375" y="148"/>
                  </a:lnTo>
                  <a:lnTo>
                    <a:pt x="373" y="163"/>
                  </a:lnTo>
                  <a:lnTo>
                    <a:pt x="369" y="178"/>
                  </a:lnTo>
                  <a:lnTo>
                    <a:pt x="363" y="191"/>
                  </a:lnTo>
                  <a:lnTo>
                    <a:pt x="357" y="205"/>
                  </a:lnTo>
                  <a:lnTo>
                    <a:pt x="344" y="230"/>
                  </a:lnTo>
                  <a:lnTo>
                    <a:pt x="334" y="252"/>
                  </a:lnTo>
                  <a:lnTo>
                    <a:pt x="331" y="263"/>
                  </a:lnTo>
                  <a:lnTo>
                    <a:pt x="329" y="272"/>
                  </a:lnTo>
                  <a:lnTo>
                    <a:pt x="329" y="282"/>
                  </a:lnTo>
                  <a:lnTo>
                    <a:pt x="330" y="285"/>
                  </a:lnTo>
                  <a:lnTo>
                    <a:pt x="332" y="289"/>
                  </a:lnTo>
                  <a:lnTo>
                    <a:pt x="351" y="327"/>
                  </a:lnTo>
                  <a:lnTo>
                    <a:pt x="223" y="390"/>
                  </a:lnTo>
                  <a:lnTo>
                    <a:pt x="196" y="335"/>
                  </a:lnTo>
                  <a:lnTo>
                    <a:pt x="196" y="335"/>
                  </a:lnTo>
                  <a:lnTo>
                    <a:pt x="194" y="329"/>
                  </a:lnTo>
                  <a:lnTo>
                    <a:pt x="192" y="324"/>
                  </a:lnTo>
                  <a:lnTo>
                    <a:pt x="190" y="311"/>
                  </a:lnTo>
                  <a:lnTo>
                    <a:pt x="191" y="298"/>
                  </a:lnTo>
                  <a:lnTo>
                    <a:pt x="193" y="285"/>
                  </a:lnTo>
                  <a:lnTo>
                    <a:pt x="196" y="271"/>
                  </a:lnTo>
                  <a:lnTo>
                    <a:pt x="200" y="258"/>
                  </a:lnTo>
                  <a:lnTo>
                    <a:pt x="212" y="231"/>
                  </a:lnTo>
                  <a:lnTo>
                    <a:pt x="224" y="206"/>
                  </a:lnTo>
                  <a:lnTo>
                    <a:pt x="230" y="194"/>
                  </a:lnTo>
                  <a:lnTo>
                    <a:pt x="234" y="183"/>
                  </a:lnTo>
                  <a:lnTo>
                    <a:pt x="238" y="172"/>
                  </a:lnTo>
                  <a:lnTo>
                    <a:pt x="239" y="163"/>
                  </a:lnTo>
                  <a:lnTo>
                    <a:pt x="239" y="153"/>
                  </a:lnTo>
                  <a:lnTo>
                    <a:pt x="239" y="150"/>
                  </a:lnTo>
                  <a:lnTo>
                    <a:pt x="237" y="146"/>
                  </a:lnTo>
                  <a:lnTo>
                    <a:pt x="237" y="146"/>
                  </a:lnTo>
                  <a:lnTo>
                    <a:pt x="235" y="142"/>
                  </a:lnTo>
                  <a:lnTo>
                    <a:pt x="232" y="138"/>
                  </a:lnTo>
                  <a:lnTo>
                    <a:pt x="229" y="134"/>
                  </a:lnTo>
                  <a:lnTo>
                    <a:pt x="224" y="132"/>
                  </a:lnTo>
                  <a:lnTo>
                    <a:pt x="217" y="129"/>
                  </a:lnTo>
                  <a:lnTo>
                    <a:pt x="209" y="128"/>
                  </a:lnTo>
                  <a:lnTo>
                    <a:pt x="199" y="129"/>
                  </a:lnTo>
                  <a:lnTo>
                    <a:pt x="190" y="131"/>
                  </a:lnTo>
                  <a:lnTo>
                    <a:pt x="180" y="135"/>
                  </a:lnTo>
                  <a:lnTo>
                    <a:pt x="171" y="140"/>
                  </a:lnTo>
                  <a:lnTo>
                    <a:pt x="171" y="140"/>
                  </a:lnTo>
                  <a:lnTo>
                    <a:pt x="165" y="142"/>
                  </a:lnTo>
                  <a:lnTo>
                    <a:pt x="160" y="146"/>
                  </a:lnTo>
                  <a:lnTo>
                    <a:pt x="151" y="155"/>
                  </a:lnTo>
                  <a:lnTo>
                    <a:pt x="141" y="167"/>
                  </a:lnTo>
                  <a:lnTo>
                    <a:pt x="133" y="180"/>
                  </a:lnTo>
                  <a:lnTo>
                    <a:pt x="125" y="194"/>
                  </a:lnTo>
                  <a:lnTo>
                    <a:pt x="119" y="209"/>
                  </a:lnTo>
                  <a:lnTo>
                    <a:pt x="114" y="224"/>
                  </a:lnTo>
                  <a:lnTo>
                    <a:pt x="111" y="239"/>
                  </a:lnTo>
                  <a:lnTo>
                    <a:pt x="0" y="2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270"/>
            <p:cNvSpPr>
              <a:spLocks/>
            </p:cNvSpPr>
            <p:nvPr/>
          </p:nvSpPr>
          <p:spPr bwMode="auto">
            <a:xfrm>
              <a:off x="4183063" y="1485900"/>
              <a:ext cx="277813" cy="258763"/>
            </a:xfrm>
            <a:custGeom>
              <a:avLst/>
              <a:gdLst>
                <a:gd name="T0" fmla="*/ 50 w 175"/>
                <a:gd name="T1" fmla="*/ 12 h 163"/>
                <a:gd name="T2" fmla="*/ 68 w 175"/>
                <a:gd name="T3" fmla="*/ 4 h 163"/>
                <a:gd name="T4" fmla="*/ 86 w 175"/>
                <a:gd name="T5" fmla="*/ 0 h 163"/>
                <a:gd name="T6" fmla="*/ 103 w 175"/>
                <a:gd name="T7" fmla="*/ 0 h 163"/>
                <a:gd name="T8" fmla="*/ 119 w 175"/>
                <a:gd name="T9" fmla="*/ 3 h 163"/>
                <a:gd name="T10" fmla="*/ 134 w 175"/>
                <a:gd name="T11" fmla="*/ 9 h 163"/>
                <a:gd name="T12" fmla="*/ 148 w 175"/>
                <a:gd name="T13" fmla="*/ 18 h 163"/>
                <a:gd name="T14" fmla="*/ 158 w 175"/>
                <a:gd name="T15" fmla="*/ 29 h 163"/>
                <a:gd name="T16" fmla="*/ 167 w 175"/>
                <a:gd name="T17" fmla="*/ 43 h 163"/>
                <a:gd name="T18" fmla="*/ 170 w 175"/>
                <a:gd name="T19" fmla="*/ 51 h 163"/>
                <a:gd name="T20" fmla="*/ 174 w 175"/>
                <a:gd name="T21" fmla="*/ 65 h 163"/>
                <a:gd name="T22" fmla="*/ 175 w 175"/>
                <a:gd name="T23" fmla="*/ 80 h 163"/>
                <a:gd name="T24" fmla="*/ 172 w 175"/>
                <a:gd name="T25" fmla="*/ 96 h 163"/>
                <a:gd name="T26" fmla="*/ 167 w 175"/>
                <a:gd name="T27" fmla="*/ 111 h 163"/>
                <a:gd name="T28" fmla="*/ 157 w 175"/>
                <a:gd name="T29" fmla="*/ 124 h 163"/>
                <a:gd name="T30" fmla="*/ 146 w 175"/>
                <a:gd name="T31" fmla="*/ 137 h 163"/>
                <a:gd name="T32" fmla="*/ 130 w 175"/>
                <a:gd name="T33" fmla="*/ 148 h 163"/>
                <a:gd name="T34" fmla="*/ 121 w 175"/>
                <a:gd name="T35" fmla="*/ 154 h 163"/>
                <a:gd name="T36" fmla="*/ 104 w 175"/>
                <a:gd name="T37" fmla="*/ 160 h 163"/>
                <a:gd name="T38" fmla="*/ 88 w 175"/>
                <a:gd name="T39" fmla="*/ 163 h 163"/>
                <a:gd name="T40" fmla="*/ 71 w 175"/>
                <a:gd name="T41" fmla="*/ 162 h 163"/>
                <a:gd name="T42" fmla="*/ 55 w 175"/>
                <a:gd name="T43" fmla="*/ 159 h 163"/>
                <a:gd name="T44" fmla="*/ 40 w 175"/>
                <a:gd name="T45" fmla="*/ 154 h 163"/>
                <a:gd name="T46" fmla="*/ 28 w 175"/>
                <a:gd name="T47" fmla="*/ 145 h 163"/>
                <a:gd name="T48" fmla="*/ 16 w 175"/>
                <a:gd name="T49" fmla="*/ 135 h 163"/>
                <a:gd name="T50" fmla="*/ 9 w 175"/>
                <a:gd name="T51" fmla="*/ 122 h 163"/>
                <a:gd name="T52" fmla="*/ 5 w 175"/>
                <a:gd name="T53" fmla="*/ 116 h 163"/>
                <a:gd name="T54" fmla="*/ 1 w 175"/>
                <a:gd name="T55" fmla="*/ 101 h 163"/>
                <a:gd name="T56" fmla="*/ 0 w 175"/>
                <a:gd name="T57" fmla="*/ 86 h 163"/>
                <a:gd name="T58" fmla="*/ 2 w 175"/>
                <a:gd name="T59" fmla="*/ 71 h 163"/>
                <a:gd name="T60" fmla="*/ 8 w 175"/>
                <a:gd name="T61" fmla="*/ 56 h 163"/>
                <a:gd name="T62" fmla="*/ 15 w 175"/>
                <a:gd name="T63" fmla="*/ 41 h 163"/>
                <a:gd name="T64" fmla="*/ 27 w 175"/>
                <a:gd name="T65" fmla="*/ 27 h 163"/>
                <a:gd name="T66" fmla="*/ 41 w 175"/>
                <a:gd name="T67" fmla="*/ 1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163">
                  <a:moveTo>
                    <a:pt x="50" y="12"/>
                  </a:moveTo>
                  <a:lnTo>
                    <a:pt x="50" y="12"/>
                  </a:lnTo>
                  <a:lnTo>
                    <a:pt x="59" y="7"/>
                  </a:lnTo>
                  <a:lnTo>
                    <a:pt x="68" y="4"/>
                  </a:lnTo>
                  <a:lnTo>
                    <a:pt x="77" y="2"/>
                  </a:lnTo>
                  <a:lnTo>
                    <a:pt x="86" y="0"/>
                  </a:lnTo>
                  <a:lnTo>
                    <a:pt x="95" y="0"/>
                  </a:lnTo>
                  <a:lnTo>
                    <a:pt x="103" y="0"/>
                  </a:lnTo>
                  <a:lnTo>
                    <a:pt x="112" y="1"/>
                  </a:lnTo>
                  <a:lnTo>
                    <a:pt x="119" y="3"/>
                  </a:lnTo>
                  <a:lnTo>
                    <a:pt x="127" y="6"/>
                  </a:lnTo>
                  <a:lnTo>
                    <a:pt x="134" y="9"/>
                  </a:lnTo>
                  <a:lnTo>
                    <a:pt x="141" y="14"/>
                  </a:lnTo>
                  <a:lnTo>
                    <a:pt x="148" y="18"/>
                  </a:lnTo>
                  <a:lnTo>
                    <a:pt x="153" y="23"/>
                  </a:lnTo>
                  <a:lnTo>
                    <a:pt x="158" y="29"/>
                  </a:lnTo>
                  <a:lnTo>
                    <a:pt x="163" y="36"/>
                  </a:lnTo>
                  <a:lnTo>
                    <a:pt x="167" y="43"/>
                  </a:lnTo>
                  <a:lnTo>
                    <a:pt x="167" y="43"/>
                  </a:lnTo>
                  <a:lnTo>
                    <a:pt x="170" y="51"/>
                  </a:lnTo>
                  <a:lnTo>
                    <a:pt x="173" y="58"/>
                  </a:lnTo>
                  <a:lnTo>
                    <a:pt x="174" y="65"/>
                  </a:lnTo>
                  <a:lnTo>
                    <a:pt x="175" y="73"/>
                  </a:lnTo>
                  <a:lnTo>
                    <a:pt x="175" y="80"/>
                  </a:lnTo>
                  <a:lnTo>
                    <a:pt x="174" y="88"/>
                  </a:lnTo>
                  <a:lnTo>
                    <a:pt x="172" y="96"/>
                  </a:lnTo>
                  <a:lnTo>
                    <a:pt x="170" y="103"/>
                  </a:lnTo>
                  <a:lnTo>
                    <a:pt x="167" y="111"/>
                  </a:lnTo>
                  <a:lnTo>
                    <a:pt x="162" y="118"/>
                  </a:lnTo>
                  <a:lnTo>
                    <a:pt x="157" y="124"/>
                  </a:lnTo>
                  <a:lnTo>
                    <a:pt x="152" y="131"/>
                  </a:lnTo>
                  <a:lnTo>
                    <a:pt x="146" y="137"/>
                  </a:lnTo>
                  <a:lnTo>
                    <a:pt x="138" y="143"/>
                  </a:lnTo>
                  <a:lnTo>
                    <a:pt x="130" y="148"/>
                  </a:lnTo>
                  <a:lnTo>
                    <a:pt x="121" y="154"/>
                  </a:lnTo>
                  <a:lnTo>
                    <a:pt x="121" y="154"/>
                  </a:lnTo>
                  <a:lnTo>
                    <a:pt x="113" y="157"/>
                  </a:lnTo>
                  <a:lnTo>
                    <a:pt x="104" y="160"/>
                  </a:lnTo>
                  <a:lnTo>
                    <a:pt x="96" y="162"/>
                  </a:lnTo>
                  <a:lnTo>
                    <a:pt x="88" y="163"/>
                  </a:lnTo>
                  <a:lnTo>
                    <a:pt x="79" y="163"/>
                  </a:lnTo>
                  <a:lnTo>
                    <a:pt x="71" y="162"/>
                  </a:lnTo>
                  <a:lnTo>
                    <a:pt x="62" y="161"/>
                  </a:lnTo>
                  <a:lnTo>
                    <a:pt x="55" y="159"/>
                  </a:lnTo>
                  <a:lnTo>
                    <a:pt x="48" y="157"/>
                  </a:lnTo>
                  <a:lnTo>
                    <a:pt x="40" y="154"/>
                  </a:lnTo>
                  <a:lnTo>
                    <a:pt x="33" y="150"/>
                  </a:lnTo>
                  <a:lnTo>
                    <a:pt x="28" y="145"/>
                  </a:lnTo>
                  <a:lnTo>
                    <a:pt x="21" y="140"/>
                  </a:lnTo>
                  <a:lnTo>
                    <a:pt x="16" y="135"/>
                  </a:lnTo>
                  <a:lnTo>
                    <a:pt x="12" y="128"/>
                  </a:lnTo>
                  <a:lnTo>
                    <a:pt x="9" y="122"/>
                  </a:lnTo>
                  <a:lnTo>
                    <a:pt x="9" y="122"/>
                  </a:lnTo>
                  <a:lnTo>
                    <a:pt x="5" y="116"/>
                  </a:lnTo>
                  <a:lnTo>
                    <a:pt x="3" y="108"/>
                  </a:lnTo>
                  <a:lnTo>
                    <a:pt x="1" y="101"/>
                  </a:lnTo>
                  <a:lnTo>
                    <a:pt x="1" y="94"/>
                  </a:lnTo>
                  <a:lnTo>
                    <a:pt x="0" y="86"/>
                  </a:lnTo>
                  <a:lnTo>
                    <a:pt x="1" y="78"/>
                  </a:lnTo>
                  <a:lnTo>
                    <a:pt x="2" y="71"/>
                  </a:lnTo>
                  <a:lnTo>
                    <a:pt x="4" y="63"/>
                  </a:lnTo>
                  <a:lnTo>
                    <a:pt x="8" y="56"/>
                  </a:lnTo>
                  <a:lnTo>
                    <a:pt x="11" y="48"/>
                  </a:lnTo>
                  <a:lnTo>
                    <a:pt x="15" y="41"/>
                  </a:lnTo>
                  <a:lnTo>
                    <a:pt x="20" y="34"/>
                  </a:lnTo>
                  <a:lnTo>
                    <a:pt x="27" y="27"/>
                  </a:lnTo>
                  <a:lnTo>
                    <a:pt x="34" y="21"/>
                  </a:lnTo>
                  <a:lnTo>
                    <a:pt x="41" y="16"/>
                  </a:lnTo>
                  <a:lnTo>
                    <a:pt x="5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271"/>
            <p:cNvSpPr>
              <a:spLocks noEditPoints="1"/>
            </p:cNvSpPr>
            <p:nvPr/>
          </p:nvSpPr>
          <p:spPr bwMode="auto">
            <a:xfrm>
              <a:off x="7699376" y="0"/>
              <a:ext cx="633413" cy="830263"/>
            </a:xfrm>
            <a:custGeom>
              <a:avLst/>
              <a:gdLst>
                <a:gd name="T0" fmla="*/ 73 w 399"/>
                <a:gd name="T1" fmla="*/ 25 h 523"/>
                <a:gd name="T2" fmla="*/ 114 w 399"/>
                <a:gd name="T3" fmla="*/ 11 h 523"/>
                <a:gd name="T4" fmla="*/ 156 w 399"/>
                <a:gd name="T5" fmla="*/ 2 h 523"/>
                <a:gd name="T6" fmla="*/ 198 w 399"/>
                <a:gd name="T7" fmla="*/ 0 h 523"/>
                <a:gd name="T8" fmla="*/ 239 w 399"/>
                <a:gd name="T9" fmla="*/ 5 h 523"/>
                <a:gd name="T10" fmla="*/ 279 w 399"/>
                <a:gd name="T11" fmla="*/ 18 h 523"/>
                <a:gd name="T12" fmla="*/ 312 w 399"/>
                <a:gd name="T13" fmla="*/ 35 h 523"/>
                <a:gd name="T14" fmla="*/ 353 w 399"/>
                <a:gd name="T15" fmla="*/ 66 h 523"/>
                <a:gd name="T16" fmla="*/ 382 w 399"/>
                <a:gd name="T17" fmla="*/ 104 h 523"/>
                <a:gd name="T18" fmla="*/ 397 w 399"/>
                <a:gd name="T19" fmla="*/ 148 h 523"/>
                <a:gd name="T20" fmla="*/ 396 w 399"/>
                <a:gd name="T21" fmla="*/ 197 h 523"/>
                <a:gd name="T22" fmla="*/ 385 w 399"/>
                <a:gd name="T23" fmla="*/ 232 h 523"/>
                <a:gd name="T24" fmla="*/ 373 w 399"/>
                <a:gd name="T25" fmla="*/ 255 h 523"/>
                <a:gd name="T26" fmla="*/ 344 w 399"/>
                <a:gd name="T27" fmla="*/ 281 h 523"/>
                <a:gd name="T28" fmla="*/ 303 w 399"/>
                <a:gd name="T29" fmla="*/ 300 h 523"/>
                <a:gd name="T30" fmla="*/ 238 w 399"/>
                <a:gd name="T31" fmla="*/ 319 h 523"/>
                <a:gd name="T32" fmla="*/ 213 w 399"/>
                <a:gd name="T33" fmla="*/ 334 h 523"/>
                <a:gd name="T34" fmla="*/ 193 w 399"/>
                <a:gd name="T35" fmla="*/ 379 h 523"/>
                <a:gd name="T36" fmla="*/ 85 w 399"/>
                <a:gd name="T37" fmla="*/ 268 h 523"/>
                <a:gd name="T38" fmla="*/ 100 w 399"/>
                <a:gd name="T39" fmla="*/ 247 h 523"/>
                <a:gd name="T40" fmla="*/ 134 w 399"/>
                <a:gd name="T41" fmla="*/ 226 h 523"/>
                <a:gd name="T42" fmla="*/ 202 w 399"/>
                <a:gd name="T43" fmla="*/ 205 h 523"/>
                <a:gd name="T44" fmla="*/ 236 w 399"/>
                <a:gd name="T45" fmla="*/ 193 h 523"/>
                <a:gd name="T46" fmla="*/ 254 w 399"/>
                <a:gd name="T47" fmla="*/ 179 h 523"/>
                <a:gd name="T48" fmla="*/ 257 w 399"/>
                <a:gd name="T49" fmla="*/ 171 h 523"/>
                <a:gd name="T50" fmla="*/ 258 w 399"/>
                <a:gd name="T51" fmla="*/ 157 h 523"/>
                <a:gd name="T52" fmla="*/ 243 w 399"/>
                <a:gd name="T53" fmla="*/ 136 h 523"/>
                <a:gd name="T54" fmla="*/ 218 w 399"/>
                <a:gd name="T55" fmla="*/ 121 h 523"/>
                <a:gd name="T56" fmla="*/ 205 w 399"/>
                <a:gd name="T57" fmla="*/ 117 h 523"/>
                <a:gd name="T58" fmla="*/ 162 w 399"/>
                <a:gd name="T59" fmla="*/ 119 h 523"/>
                <a:gd name="T60" fmla="*/ 116 w 399"/>
                <a:gd name="T61" fmla="*/ 134 h 523"/>
                <a:gd name="T62" fmla="*/ 116 w 399"/>
                <a:gd name="T63" fmla="*/ 367 h 523"/>
                <a:gd name="T64" fmla="*/ 134 w 399"/>
                <a:gd name="T65" fmla="*/ 377 h 523"/>
                <a:gd name="T66" fmla="*/ 154 w 399"/>
                <a:gd name="T67" fmla="*/ 395 h 523"/>
                <a:gd name="T68" fmla="*/ 167 w 399"/>
                <a:gd name="T69" fmla="*/ 416 h 523"/>
                <a:gd name="T70" fmla="*/ 174 w 399"/>
                <a:gd name="T71" fmla="*/ 438 h 523"/>
                <a:gd name="T72" fmla="*/ 173 w 399"/>
                <a:gd name="T73" fmla="*/ 462 h 523"/>
                <a:gd name="T74" fmla="*/ 168 w 399"/>
                <a:gd name="T75" fmla="*/ 477 h 523"/>
                <a:gd name="T76" fmla="*/ 156 w 399"/>
                <a:gd name="T77" fmla="*/ 497 h 523"/>
                <a:gd name="T78" fmla="*/ 139 w 399"/>
                <a:gd name="T79" fmla="*/ 512 h 523"/>
                <a:gd name="T80" fmla="*/ 117 w 399"/>
                <a:gd name="T81" fmla="*/ 521 h 523"/>
                <a:gd name="T82" fmla="*/ 92 w 399"/>
                <a:gd name="T83" fmla="*/ 523 h 523"/>
                <a:gd name="T84" fmla="*/ 64 w 399"/>
                <a:gd name="T85" fmla="*/ 518 h 523"/>
                <a:gd name="T86" fmla="*/ 46 w 399"/>
                <a:gd name="T87" fmla="*/ 511 h 523"/>
                <a:gd name="T88" fmla="*/ 25 w 399"/>
                <a:gd name="T89" fmla="*/ 495 h 523"/>
                <a:gd name="T90" fmla="*/ 10 w 399"/>
                <a:gd name="T91" fmla="*/ 475 h 523"/>
                <a:gd name="T92" fmla="*/ 2 w 399"/>
                <a:gd name="T93" fmla="*/ 453 h 523"/>
                <a:gd name="T94" fmla="*/ 0 w 399"/>
                <a:gd name="T95" fmla="*/ 431 h 523"/>
                <a:gd name="T96" fmla="*/ 5 w 399"/>
                <a:gd name="T97" fmla="*/ 409 h 523"/>
                <a:gd name="T98" fmla="*/ 12 w 399"/>
                <a:gd name="T99" fmla="*/ 396 h 523"/>
                <a:gd name="T100" fmla="*/ 27 w 399"/>
                <a:gd name="T101" fmla="*/ 379 h 523"/>
                <a:gd name="T102" fmla="*/ 47 w 399"/>
                <a:gd name="T103" fmla="*/ 367 h 523"/>
                <a:gd name="T104" fmla="*/ 71 w 399"/>
                <a:gd name="T105" fmla="*/ 361 h 523"/>
                <a:gd name="T106" fmla="*/ 98 w 399"/>
                <a:gd name="T107" fmla="*/ 362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9" h="523">
                  <a:moveTo>
                    <a:pt x="59" y="32"/>
                  </a:moveTo>
                  <a:lnTo>
                    <a:pt x="59" y="32"/>
                  </a:lnTo>
                  <a:lnTo>
                    <a:pt x="73" y="25"/>
                  </a:lnTo>
                  <a:lnTo>
                    <a:pt x="86" y="20"/>
                  </a:lnTo>
                  <a:lnTo>
                    <a:pt x="100" y="15"/>
                  </a:lnTo>
                  <a:lnTo>
                    <a:pt x="114" y="11"/>
                  </a:lnTo>
                  <a:lnTo>
                    <a:pt x="128" y="6"/>
                  </a:lnTo>
                  <a:lnTo>
                    <a:pt x="142" y="4"/>
                  </a:lnTo>
                  <a:lnTo>
                    <a:pt x="156" y="2"/>
                  </a:lnTo>
                  <a:lnTo>
                    <a:pt x="170" y="0"/>
                  </a:lnTo>
                  <a:lnTo>
                    <a:pt x="184" y="0"/>
                  </a:lnTo>
                  <a:lnTo>
                    <a:pt x="198" y="0"/>
                  </a:lnTo>
                  <a:lnTo>
                    <a:pt x="212" y="1"/>
                  </a:lnTo>
                  <a:lnTo>
                    <a:pt x="225" y="2"/>
                  </a:lnTo>
                  <a:lnTo>
                    <a:pt x="239" y="5"/>
                  </a:lnTo>
                  <a:lnTo>
                    <a:pt x="253" y="8"/>
                  </a:lnTo>
                  <a:lnTo>
                    <a:pt x="266" y="13"/>
                  </a:lnTo>
                  <a:lnTo>
                    <a:pt x="279" y="18"/>
                  </a:lnTo>
                  <a:lnTo>
                    <a:pt x="279" y="18"/>
                  </a:lnTo>
                  <a:lnTo>
                    <a:pt x="296" y="26"/>
                  </a:lnTo>
                  <a:lnTo>
                    <a:pt x="312" y="35"/>
                  </a:lnTo>
                  <a:lnTo>
                    <a:pt x="327" y="44"/>
                  </a:lnTo>
                  <a:lnTo>
                    <a:pt x="341" y="55"/>
                  </a:lnTo>
                  <a:lnTo>
                    <a:pt x="353" y="66"/>
                  </a:lnTo>
                  <a:lnTo>
                    <a:pt x="364" y="78"/>
                  </a:lnTo>
                  <a:lnTo>
                    <a:pt x="374" y="91"/>
                  </a:lnTo>
                  <a:lnTo>
                    <a:pt x="382" y="104"/>
                  </a:lnTo>
                  <a:lnTo>
                    <a:pt x="389" y="118"/>
                  </a:lnTo>
                  <a:lnTo>
                    <a:pt x="394" y="133"/>
                  </a:lnTo>
                  <a:lnTo>
                    <a:pt x="397" y="148"/>
                  </a:lnTo>
                  <a:lnTo>
                    <a:pt x="399" y="164"/>
                  </a:lnTo>
                  <a:lnTo>
                    <a:pt x="398" y="180"/>
                  </a:lnTo>
                  <a:lnTo>
                    <a:pt x="396" y="197"/>
                  </a:lnTo>
                  <a:lnTo>
                    <a:pt x="392" y="215"/>
                  </a:lnTo>
                  <a:lnTo>
                    <a:pt x="385" y="232"/>
                  </a:lnTo>
                  <a:lnTo>
                    <a:pt x="385" y="232"/>
                  </a:lnTo>
                  <a:lnTo>
                    <a:pt x="381" y="240"/>
                  </a:lnTo>
                  <a:lnTo>
                    <a:pt x="377" y="247"/>
                  </a:lnTo>
                  <a:lnTo>
                    <a:pt x="373" y="255"/>
                  </a:lnTo>
                  <a:lnTo>
                    <a:pt x="367" y="261"/>
                  </a:lnTo>
                  <a:lnTo>
                    <a:pt x="357" y="273"/>
                  </a:lnTo>
                  <a:lnTo>
                    <a:pt x="344" y="281"/>
                  </a:lnTo>
                  <a:lnTo>
                    <a:pt x="331" y="290"/>
                  </a:lnTo>
                  <a:lnTo>
                    <a:pt x="317" y="296"/>
                  </a:lnTo>
                  <a:lnTo>
                    <a:pt x="303" y="300"/>
                  </a:lnTo>
                  <a:lnTo>
                    <a:pt x="290" y="304"/>
                  </a:lnTo>
                  <a:lnTo>
                    <a:pt x="262" y="312"/>
                  </a:lnTo>
                  <a:lnTo>
                    <a:pt x="238" y="319"/>
                  </a:lnTo>
                  <a:lnTo>
                    <a:pt x="228" y="323"/>
                  </a:lnTo>
                  <a:lnTo>
                    <a:pt x="220" y="327"/>
                  </a:lnTo>
                  <a:lnTo>
                    <a:pt x="213" y="334"/>
                  </a:lnTo>
                  <a:lnTo>
                    <a:pt x="211" y="337"/>
                  </a:lnTo>
                  <a:lnTo>
                    <a:pt x="208" y="341"/>
                  </a:lnTo>
                  <a:lnTo>
                    <a:pt x="193" y="379"/>
                  </a:lnTo>
                  <a:lnTo>
                    <a:pt x="62" y="324"/>
                  </a:lnTo>
                  <a:lnTo>
                    <a:pt x="85" y="268"/>
                  </a:lnTo>
                  <a:lnTo>
                    <a:pt x="85" y="268"/>
                  </a:lnTo>
                  <a:lnTo>
                    <a:pt x="88" y="262"/>
                  </a:lnTo>
                  <a:lnTo>
                    <a:pt x="92" y="257"/>
                  </a:lnTo>
                  <a:lnTo>
                    <a:pt x="100" y="247"/>
                  </a:lnTo>
                  <a:lnTo>
                    <a:pt x="109" y="239"/>
                  </a:lnTo>
                  <a:lnTo>
                    <a:pt x="121" y="232"/>
                  </a:lnTo>
                  <a:lnTo>
                    <a:pt x="134" y="226"/>
                  </a:lnTo>
                  <a:lnTo>
                    <a:pt x="147" y="221"/>
                  </a:lnTo>
                  <a:lnTo>
                    <a:pt x="175" y="213"/>
                  </a:lnTo>
                  <a:lnTo>
                    <a:pt x="202" y="205"/>
                  </a:lnTo>
                  <a:lnTo>
                    <a:pt x="215" y="201"/>
                  </a:lnTo>
                  <a:lnTo>
                    <a:pt x="226" y="197"/>
                  </a:lnTo>
                  <a:lnTo>
                    <a:pt x="236" y="193"/>
                  </a:lnTo>
                  <a:lnTo>
                    <a:pt x="244" y="188"/>
                  </a:lnTo>
                  <a:lnTo>
                    <a:pt x="252" y="182"/>
                  </a:lnTo>
                  <a:lnTo>
                    <a:pt x="254" y="179"/>
                  </a:lnTo>
                  <a:lnTo>
                    <a:pt x="256" y="176"/>
                  </a:lnTo>
                  <a:lnTo>
                    <a:pt x="256" y="176"/>
                  </a:lnTo>
                  <a:lnTo>
                    <a:pt x="257" y="171"/>
                  </a:lnTo>
                  <a:lnTo>
                    <a:pt x="258" y="166"/>
                  </a:lnTo>
                  <a:lnTo>
                    <a:pt x="258" y="162"/>
                  </a:lnTo>
                  <a:lnTo>
                    <a:pt x="258" y="157"/>
                  </a:lnTo>
                  <a:lnTo>
                    <a:pt x="255" y="150"/>
                  </a:lnTo>
                  <a:lnTo>
                    <a:pt x="250" y="142"/>
                  </a:lnTo>
                  <a:lnTo>
                    <a:pt x="243" y="136"/>
                  </a:lnTo>
                  <a:lnTo>
                    <a:pt x="236" y="131"/>
                  </a:lnTo>
                  <a:lnTo>
                    <a:pt x="226" y="125"/>
                  </a:lnTo>
                  <a:lnTo>
                    <a:pt x="218" y="121"/>
                  </a:lnTo>
                  <a:lnTo>
                    <a:pt x="218" y="121"/>
                  </a:lnTo>
                  <a:lnTo>
                    <a:pt x="212" y="119"/>
                  </a:lnTo>
                  <a:lnTo>
                    <a:pt x="205" y="117"/>
                  </a:lnTo>
                  <a:lnTo>
                    <a:pt x="192" y="116"/>
                  </a:lnTo>
                  <a:lnTo>
                    <a:pt x="177" y="117"/>
                  </a:lnTo>
                  <a:lnTo>
                    <a:pt x="162" y="119"/>
                  </a:lnTo>
                  <a:lnTo>
                    <a:pt x="146" y="123"/>
                  </a:lnTo>
                  <a:lnTo>
                    <a:pt x="131" y="127"/>
                  </a:lnTo>
                  <a:lnTo>
                    <a:pt x="116" y="134"/>
                  </a:lnTo>
                  <a:lnTo>
                    <a:pt x="102" y="140"/>
                  </a:lnTo>
                  <a:lnTo>
                    <a:pt x="59" y="32"/>
                  </a:lnTo>
                  <a:close/>
                  <a:moveTo>
                    <a:pt x="116" y="367"/>
                  </a:moveTo>
                  <a:lnTo>
                    <a:pt x="116" y="367"/>
                  </a:lnTo>
                  <a:lnTo>
                    <a:pt x="125" y="372"/>
                  </a:lnTo>
                  <a:lnTo>
                    <a:pt x="134" y="377"/>
                  </a:lnTo>
                  <a:lnTo>
                    <a:pt x="141" y="382"/>
                  </a:lnTo>
                  <a:lnTo>
                    <a:pt x="147" y="389"/>
                  </a:lnTo>
                  <a:lnTo>
                    <a:pt x="154" y="395"/>
                  </a:lnTo>
                  <a:lnTo>
                    <a:pt x="159" y="401"/>
                  </a:lnTo>
                  <a:lnTo>
                    <a:pt x="163" y="409"/>
                  </a:lnTo>
                  <a:lnTo>
                    <a:pt x="167" y="416"/>
                  </a:lnTo>
                  <a:lnTo>
                    <a:pt x="171" y="423"/>
                  </a:lnTo>
                  <a:lnTo>
                    <a:pt x="173" y="431"/>
                  </a:lnTo>
                  <a:lnTo>
                    <a:pt x="174" y="438"/>
                  </a:lnTo>
                  <a:lnTo>
                    <a:pt x="174" y="446"/>
                  </a:lnTo>
                  <a:lnTo>
                    <a:pt x="174" y="454"/>
                  </a:lnTo>
                  <a:lnTo>
                    <a:pt x="173" y="462"/>
                  </a:lnTo>
                  <a:lnTo>
                    <a:pt x="171" y="470"/>
                  </a:lnTo>
                  <a:lnTo>
                    <a:pt x="168" y="477"/>
                  </a:lnTo>
                  <a:lnTo>
                    <a:pt x="168" y="477"/>
                  </a:lnTo>
                  <a:lnTo>
                    <a:pt x="165" y="484"/>
                  </a:lnTo>
                  <a:lnTo>
                    <a:pt x="161" y="491"/>
                  </a:lnTo>
                  <a:lnTo>
                    <a:pt x="156" y="497"/>
                  </a:lnTo>
                  <a:lnTo>
                    <a:pt x="151" y="503"/>
                  </a:lnTo>
                  <a:lnTo>
                    <a:pt x="145" y="507"/>
                  </a:lnTo>
                  <a:lnTo>
                    <a:pt x="139" y="512"/>
                  </a:lnTo>
                  <a:lnTo>
                    <a:pt x="132" y="516"/>
                  </a:lnTo>
                  <a:lnTo>
                    <a:pt x="124" y="519"/>
                  </a:lnTo>
                  <a:lnTo>
                    <a:pt x="117" y="521"/>
                  </a:lnTo>
                  <a:lnTo>
                    <a:pt x="108" y="522"/>
                  </a:lnTo>
                  <a:lnTo>
                    <a:pt x="100" y="523"/>
                  </a:lnTo>
                  <a:lnTo>
                    <a:pt x="92" y="523"/>
                  </a:lnTo>
                  <a:lnTo>
                    <a:pt x="82" y="522"/>
                  </a:lnTo>
                  <a:lnTo>
                    <a:pt x="74" y="521"/>
                  </a:lnTo>
                  <a:lnTo>
                    <a:pt x="64" y="518"/>
                  </a:lnTo>
                  <a:lnTo>
                    <a:pt x="55" y="515"/>
                  </a:lnTo>
                  <a:lnTo>
                    <a:pt x="55" y="515"/>
                  </a:lnTo>
                  <a:lnTo>
                    <a:pt x="46" y="511"/>
                  </a:lnTo>
                  <a:lnTo>
                    <a:pt x="39" y="506"/>
                  </a:lnTo>
                  <a:lnTo>
                    <a:pt x="32" y="501"/>
                  </a:lnTo>
                  <a:lnTo>
                    <a:pt x="25" y="495"/>
                  </a:lnTo>
                  <a:lnTo>
                    <a:pt x="20" y="489"/>
                  </a:lnTo>
                  <a:lnTo>
                    <a:pt x="15" y="482"/>
                  </a:lnTo>
                  <a:lnTo>
                    <a:pt x="10" y="475"/>
                  </a:lnTo>
                  <a:lnTo>
                    <a:pt x="6" y="469"/>
                  </a:lnTo>
                  <a:lnTo>
                    <a:pt x="4" y="460"/>
                  </a:lnTo>
                  <a:lnTo>
                    <a:pt x="2" y="453"/>
                  </a:lnTo>
                  <a:lnTo>
                    <a:pt x="0" y="445"/>
                  </a:lnTo>
                  <a:lnTo>
                    <a:pt x="0" y="438"/>
                  </a:lnTo>
                  <a:lnTo>
                    <a:pt x="0" y="431"/>
                  </a:lnTo>
                  <a:lnTo>
                    <a:pt x="1" y="423"/>
                  </a:lnTo>
                  <a:lnTo>
                    <a:pt x="2" y="416"/>
                  </a:lnTo>
                  <a:lnTo>
                    <a:pt x="5" y="409"/>
                  </a:lnTo>
                  <a:lnTo>
                    <a:pt x="5" y="409"/>
                  </a:lnTo>
                  <a:lnTo>
                    <a:pt x="8" y="402"/>
                  </a:lnTo>
                  <a:lnTo>
                    <a:pt x="12" y="396"/>
                  </a:lnTo>
                  <a:lnTo>
                    <a:pt x="16" y="390"/>
                  </a:lnTo>
                  <a:lnTo>
                    <a:pt x="21" y="384"/>
                  </a:lnTo>
                  <a:lnTo>
                    <a:pt x="27" y="379"/>
                  </a:lnTo>
                  <a:lnTo>
                    <a:pt x="34" y="375"/>
                  </a:lnTo>
                  <a:lnTo>
                    <a:pt x="40" y="371"/>
                  </a:lnTo>
                  <a:lnTo>
                    <a:pt x="47" y="367"/>
                  </a:lnTo>
                  <a:lnTo>
                    <a:pt x="55" y="364"/>
                  </a:lnTo>
                  <a:lnTo>
                    <a:pt x="62" y="362"/>
                  </a:lnTo>
                  <a:lnTo>
                    <a:pt x="71" y="361"/>
                  </a:lnTo>
                  <a:lnTo>
                    <a:pt x="80" y="360"/>
                  </a:lnTo>
                  <a:lnTo>
                    <a:pt x="88" y="361"/>
                  </a:lnTo>
                  <a:lnTo>
                    <a:pt x="98" y="362"/>
                  </a:lnTo>
                  <a:lnTo>
                    <a:pt x="106" y="364"/>
                  </a:lnTo>
                  <a:lnTo>
                    <a:pt x="116" y="3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272"/>
            <p:cNvSpPr>
              <a:spLocks/>
            </p:cNvSpPr>
            <p:nvPr/>
          </p:nvSpPr>
          <p:spPr bwMode="auto">
            <a:xfrm>
              <a:off x="7793038" y="0"/>
              <a:ext cx="539750" cy="601663"/>
            </a:xfrm>
            <a:custGeom>
              <a:avLst/>
              <a:gdLst>
                <a:gd name="T0" fmla="*/ 0 w 340"/>
                <a:gd name="T1" fmla="*/ 32 h 379"/>
                <a:gd name="T2" fmla="*/ 27 w 340"/>
                <a:gd name="T3" fmla="*/ 20 h 379"/>
                <a:gd name="T4" fmla="*/ 55 w 340"/>
                <a:gd name="T5" fmla="*/ 11 h 379"/>
                <a:gd name="T6" fmla="*/ 83 w 340"/>
                <a:gd name="T7" fmla="*/ 4 h 379"/>
                <a:gd name="T8" fmla="*/ 111 w 340"/>
                <a:gd name="T9" fmla="*/ 0 h 379"/>
                <a:gd name="T10" fmla="*/ 139 w 340"/>
                <a:gd name="T11" fmla="*/ 0 h 379"/>
                <a:gd name="T12" fmla="*/ 166 w 340"/>
                <a:gd name="T13" fmla="*/ 2 h 379"/>
                <a:gd name="T14" fmla="*/ 194 w 340"/>
                <a:gd name="T15" fmla="*/ 8 h 379"/>
                <a:gd name="T16" fmla="*/ 220 w 340"/>
                <a:gd name="T17" fmla="*/ 18 h 379"/>
                <a:gd name="T18" fmla="*/ 237 w 340"/>
                <a:gd name="T19" fmla="*/ 26 h 379"/>
                <a:gd name="T20" fmla="*/ 268 w 340"/>
                <a:gd name="T21" fmla="*/ 44 h 379"/>
                <a:gd name="T22" fmla="*/ 294 w 340"/>
                <a:gd name="T23" fmla="*/ 66 h 379"/>
                <a:gd name="T24" fmla="*/ 315 w 340"/>
                <a:gd name="T25" fmla="*/ 91 h 379"/>
                <a:gd name="T26" fmla="*/ 330 w 340"/>
                <a:gd name="T27" fmla="*/ 118 h 379"/>
                <a:gd name="T28" fmla="*/ 338 w 340"/>
                <a:gd name="T29" fmla="*/ 148 h 379"/>
                <a:gd name="T30" fmla="*/ 339 w 340"/>
                <a:gd name="T31" fmla="*/ 180 h 379"/>
                <a:gd name="T32" fmla="*/ 333 w 340"/>
                <a:gd name="T33" fmla="*/ 215 h 379"/>
                <a:gd name="T34" fmla="*/ 326 w 340"/>
                <a:gd name="T35" fmla="*/ 232 h 379"/>
                <a:gd name="T36" fmla="*/ 318 w 340"/>
                <a:gd name="T37" fmla="*/ 247 h 379"/>
                <a:gd name="T38" fmla="*/ 308 w 340"/>
                <a:gd name="T39" fmla="*/ 261 h 379"/>
                <a:gd name="T40" fmla="*/ 285 w 340"/>
                <a:gd name="T41" fmla="*/ 281 h 379"/>
                <a:gd name="T42" fmla="*/ 258 w 340"/>
                <a:gd name="T43" fmla="*/ 296 h 379"/>
                <a:gd name="T44" fmla="*/ 231 w 340"/>
                <a:gd name="T45" fmla="*/ 304 h 379"/>
                <a:gd name="T46" fmla="*/ 179 w 340"/>
                <a:gd name="T47" fmla="*/ 319 h 379"/>
                <a:gd name="T48" fmla="*/ 161 w 340"/>
                <a:gd name="T49" fmla="*/ 327 h 379"/>
                <a:gd name="T50" fmla="*/ 152 w 340"/>
                <a:gd name="T51" fmla="*/ 337 h 379"/>
                <a:gd name="T52" fmla="*/ 134 w 340"/>
                <a:gd name="T53" fmla="*/ 379 h 379"/>
                <a:gd name="T54" fmla="*/ 26 w 340"/>
                <a:gd name="T55" fmla="*/ 268 h 379"/>
                <a:gd name="T56" fmla="*/ 29 w 340"/>
                <a:gd name="T57" fmla="*/ 262 h 379"/>
                <a:gd name="T58" fmla="*/ 41 w 340"/>
                <a:gd name="T59" fmla="*/ 247 h 379"/>
                <a:gd name="T60" fmla="*/ 62 w 340"/>
                <a:gd name="T61" fmla="*/ 232 h 379"/>
                <a:gd name="T62" fmla="*/ 88 w 340"/>
                <a:gd name="T63" fmla="*/ 221 h 379"/>
                <a:gd name="T64" fmla="*/ 143 w 340"/>
                <a:gd name="T65" fmla="*/ 205 h 379"/>
                <a:gd name="T66" fmla="*/ 167 w 340"/>
                <a:gd name="T67" fmla="*/ 197 h 379"/>
                <a:gd name="T68" fmla="*/ 185 w 340"/>
                <a:gd name="T69" fmla="*/ 188 h 379"/>
                <a:gd name="T70" fmla="*/ 195 w 340"/>
                <a:gd name="T71" fmla="*/ 179 h 379"/>
                <a:gd name="T72" fmla="*/ 197 w 340"/>
                <a:gd name="T73" fmla="*/ 176 h 379"/>
                <a:gd name="T74" fmla="*/ 199 w 340"/>
                <a:gd name="T75" fmla="*/ 166 h 379"/>
                <a:gd name="T76" fmla="*/ 199 w 340"/>
                <a:gd name="T77" fmla="*/ 157 h 379"/>
                <a:gd name="T78" fmla="*/ 191 w 340"/>
                <a:gd name="T79" fmla="*/ 142 h 379"/>
                <a:gd name="T80" fmla="*/ 177 w 340"/>
                <a:gd name="T81" fmla="*/ 131 h 379"/>
                <a:gd name="T82" fmla="*/ 159 w 340"/>
                <a:gd name="T83" fmla="*/ 121 h 379"/>
                <a:gd name="T84" fmla="*/ 153 w 340"/>
                <a:gd name="T85" fmla="*/ 119 h 379"/>
                <a:gd name="T86" fmla="*/ 133 w 340"/>
                <a:gd name="T87" fmla="*/ 116 h 379"/>
                <a:gd name="T88" fmla="*/ 103 w 340"/>
                <a:gd name="T89" fmla="*/ 119 h 379"/>
                <a:gd name="T90" fmla="*/ 72 w 340"/>
                <a:gd name="T91" fmla="*/ 127 h 379"/>
                <a:gd name="T92" fmla="*/ 43 w 340"/>
                <a:gd name="T93" fmla="*/ 14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0" h="379">
                  <a:moveTo>
                    <a:pt x="0" y="32"/>
                  </a:moveTo>
                  <a:lnTo>
                    <a:pt x="0" y="32"/>
                  </a:lnTo>
                  <a:lnTo>
                    <a:pt x="14" y="25"/>
                  </a:lnTo>
                  <a:lnTo>
                    <a:pt x="27" y="20"/>
                  </a:lnTo>
                  <a:lnTo>
                    <a:pt x="41" y="15"/>
                  </a:lnTo>
                  <a:lnTo>
                    <a:pt x="55" y="11"/>
                  </a:lnTo>
                  <a:lnTo>
                    <a:pt x="69" y="6"/>
                  </a:lnTo>
                  <a:lnTo>
                    <a:pt x="83" y="4"/>
                  </a:lnTo>
                  <a:lnTo>
                    <a:pt x="97" y="2"/>
                  </a:lnTo>
                  <a:lnTo>
                    <a:pt x="111" y="0"/>
                  </a:lnTo>
                  <a:lnTo>
                    <a:pt x="125" y="0"/>
                  </a:lnTo>
                  <a:lnTo>
                    <a:pt x="139" y="0"/>
                  </a:lnTo>
                  <a:lnTo>
                    <a:pt x="153" y="1"/>
                  </a:lnTo>
                  <a:lnTo>
                    <a:pt x="166" y="2"/>
                  </a:lnTo>
                  <a:lnTo>
                    <a:pt x="180" y="5"/>
                  </a:lnTo>
                  <a:lnTo>
                    <a:pt x="194" y="8"/>
                  </a:lnTo>
                  <a:lnTo>
                    <a:pt x="207" y="13"/>
                  </a:lnTo>
                  <a:lnTo>
                    <a:pt x="220" y="18"/>
                  </a:lnTo>
                  <a:lnTo>
                    <a:pt x="220" y="18"/>
                  </a:lnTo>
                  <a:lnTo>
                    <a:pt x="237" y="26"/>
                  </a:lnTo>
                  <a:lnTo>
                    <a:pt x="253" y="35"/>
                  </a:lnTo>
                  <a:lnTo>
                    <a:pt x="268" y="44"/>
                  </a:lnTo>
                  <a:lnTo>
                    <a:pt x="282" y="55"/>
                  </a:lnTo>
                  <a:lnTo>
                    <a:pt x="294" y="66"/>
                  </a:lnTo>
                  <a:lnTo>
                    <a:pt x="305" y="78"/>
                  </a:lnTo>
                  <a:lnTo>
                    <a:pt x="315" y="91"/>
                  </a:lnTo>
                  <a:lnTo>
                    <a:pt x="323" y="104"/>
                  </a:lnTo>
                  <a:lnTo>
                    <a:pt x="330" y="118"/>
                  </a:lnTo>
                  <a:lnTo>
                    <a:pt x="335" y="133"/>
                  </a:lnTo>
                  <a:lnTo>
                    <a:pt x="338" y="148"/>
                  </a:lnTo>
                  <a:lnTo>
                    <a:pt x="340" y="164"/>
                  </a:lnTo>
                  <a:lnTo>
                    <a:pt x="339" y="180"/>
                  </a:lnTo>
                  <a:lnTo>
                    <a:pt x="337" y="197"/>
                  </a:lnTo>
                  <a:lnTo>
                    <a:pt x="333" y="215"/>
                  </a:lnTo>
                  <a:lnTo>
                    <a:pt x="326" y="232"/>
                  </a:lnTo>
                  <a:lnTo>
                    <a:pt x="326" y="232"/>
                  </a:lnTo>
                  <a:lnTo>
                    <a:pt x="322" y="240"/>
                  </a:lnTo>
                  <a:lnTo>
                    <a:pt x="318" y="247"/>
                  </a:lnTo>
                  <a:lnTo>
                    <a:pt x="314" y="255"/>
                  </a:lnTo>
                  <a:lnTo>
                    <a:pt x="308" y="261"/>
                  </a:lnTo>
                  <a:lnTo>
                    <a:pt x="298" y="273"/>
                  </a:lnTo>
                  <a:lnTo>
                    <a:pt x="285" y="281"/>
                  </a:lnTo>
                  <a:lnTo>
                    <a:pt x="272" y="290"/>
                  </a:lnTo>
                  <a:lnTo>
                    <a:pt x="258" y="296"/>
                  </a:lnTo>
                  <a:lnTo>
                    <a:pt x="244" y="300"/>
                  </a:lnTo>
                  <a:lnTo>
                    <a:pt x="231" y="304"/>
                  </a:lnTo>
                  <a:lnTo>
                    <a:pt x="203" y="312"/>
                  </a:lnTo>
                  <a:lnTo>
                    <a:pt x="179" y="319"/>
                  </a:lnTo>
                  <a:lnTo>
                    <a:pt x="169" y="323"/>
                  </a:lnTo>
                  <a:lnTo>
                    <a:pt x="161" y="327"/>
                  </a:lnTo>
                  <a:lnTo>
                    <a:pt x="154" y="334"/>
                  </a:lnTo>
                  <a:lnTo>
                    <a:pt x="152" y="337"/>
                  </a:lnTo>
                  <a:lnTo>
                    <a:pt x="149" y="341"/>
                  </a:lnTo>
                  <a:lnTo>
                    <a:pt x="134" y="379"/>
                  </a:lnTo>
                  <a:lnTo>
                    <a:pt x="3" y="324"/>
                  </a:lnTo>
                  <a:lnTo>
                    <a:pt x="26" y="268"/>
                  </a:lnTo>
                  <a:lnTo>
                    <a:pt x="26" y="268"/>
                  </a:lnTo>
                  <a:lnTo>
                    <a:pt x="29" y="262"/>
                  </a:lnTo>
                  <a:lnTo>
                    <a:pt x="33" y="257"/>
                  </a:lnTo>
                  <a:lnTo>
                    <a:pt x="41" y="247"/>
                  </a:lnTo>
                  <a:lnTo>
                    <a:pt x="50" y="239"/>
                  </a:lnTo>
                  <a:lnTo>
                    <a:pt x="62" y="232"/>
                  </a:lnTo>
                  <a:lnTo>
                    <a:pt x="75" y="226"/>
                  </a:lnTo>
                  <a:lnTo>
                    <a:pt x="88" y="221"/>
                  </a:lnTo>
                  <a:lnTo>
                    <a:pt x="116" y="213"/>
                  </a:lnTo>
                  <a:lnTo>
                    <a:pt x="143" y="205"/>
                  </a:lnTo>
                  <a:lnTo>
                    <a:pt x="156" y="201"/>
                  </a:lnTo>
                  <a:lnTo>
                    <a:pt x="167" y="197"/>
                  </a:lnTo>
                  <a:lnTo>
                    <a:pt x="177" y="193"/>
                  </a:lnTo>
                  <a:lnTo>
                    <a:pt x="185" y="188"/>
                  </a:lnTo>
                  <a:lnTo>
                    <a:pt x="193" y="182"/>
                  </a:lnTo>
                  <a:lnTo>
                    <a:pt x="195" y="179"/>
                  </a:lnTo>
                  <a:lnTo>
                    <a:pt x="197" y="176"/>
                  </a:lnTo>
                  <a:lnTo>
                    <a:pt x="197" y="176"/>
                  </a:lnTo>
                  <a:lnTo>
                    <a:pt x="198" y="171"/>
                  </a:lnTo>
                  <a:lnTo>
                    <a:pt x="199" y="166"/>
                  </a:lnTo>
                  <a:lnTo>
                    <a:pt x="199" y="162"/>
                  </a:lnTo>
                  <a:lnTo>
                    <a:pt x="199" y="157"/>
                  </a:lnTo>
                  <a:lnTo>
                    <a:pt x="196" y="150"/>
                  </a:lnTo>
                  <a:lnTo>
                    <a:pt x="191" y="142"/>
                  </a:lnTo>
                  <a:lnTo>
                    <a:pt x="184" y="136"/>
                  </a:lnTo>
                  <a:lnTo>
                    <a:pt x="177" y="131"/>
                  </a:lnTo>
                  <a:lnTo>
                    <a:pt x="167" y="125"/>
                  </a:lnTo>
                  <a:lnTo>
                    <a:pt x="159" y="121"/>
                  </a:lnTo>
                  <a:lnTo>
                    <a:pt x="159" y="121"/>
                  </a:lnTo>
                  <a:lnTo>
                    <a:pt x="153" y="119"/>
                  </a:lnTo>
                  <a:lnTo>
                    <a:pt x="146" y="117"/>
                  </a:lnTo>
                  <a:lnTo>
                    <a:pt x="133" y="116"/>
                  </a:lnTo>
                  <a:lnTo>
                    <a:pt x="118" y="117"/>
                  </a:lnTo>
                  <a:lnTo>
                    <a:pt x="103" y="119"/>
                  </a:lnTo>
                  <a:lnTo>
                    <a:pt x="87" y="123"/>
                  </a:lnTo>
                  <a:lnTo>
                    <a:pt x="72" y="127"/>
                  </a:lnTo>
                  <a:lnTo>
                    <a:pt x="57" y="134"/>
                  </a:lnTo>
                  <a:lnTo>
                    <a:pt x="43" y="140"/>
                  </a:lnTo>
                  <a:lnTo>
                    <a:pt x="0"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273"/>
            <p:cNvSpPr>
              <a:spLocks/>
            </p:cNvSpPr>
            <p:nvPr/>
          </p:nvSpPr>
          <p:spPr bwMode="auto">
            <a:xfrm>
              <a:off x="7699376" y="571500"/>
              <a:ext cx="276225" cy="258763"/>
            </a:xfrm>
            <a:custGeom>
              <a:avLst/>
              <a:gdLst>
                <a:gd name="T0" fmla="*/ 116 w 174"/>
                <a:gd name="T1" fmla="*/ 7 h 163"/>
                <a:gd name="T2" fmla="*/ 134 w 174"/>
                <a:gd name="T3" fmla="*/ 17 h 163"/>
                <a:gd name="T4" fmla="*/ 147 w 174"/>
                <a:gd name="T5" fmla="*/ 29 h 163"/>
                <a:gd name="T6" fmla="*/ 159 w 174"/>
                <a:gd name="T7" fmla="*/ 41 h 163"/>
                <a:gd name="T8" fmla="*/ 167 w 174"/>
                <a:gd name="T9" fmla="*/ 56 h 163"/>
                <a:gd name="T10" fmla="*/ 173 w 174"/>
                <a:gd name="T11" fmla="*/ 71 h 163"/>
                <a:gd name="T12" fmla="*/ 174 w 174"/>
                <a:gd name="T13" fmla="*/ 86 h 163"/>
                <a:gd name="T14" fmla="*/ 173 w 174"/>
                <a:gd name="T15" fmla="*/ 102 h 163"/>
                <a:gd name="T16" fmla="*/ 168 w 174"/>
                <a:gd name="T17" fmla="*/ 117 h 163"/>
                <a:gd name="T18" fmla="*/ 165 w 174"/>
                <a:gd name="T19" fmla="*/ 124 h 163"/>
                <a:gd name="T20" fmla="*/ 156 w 174"/>
                <a:gd name="T21" fmla="*/ 137 h 163"/>
                <a:gd name="T22" fmla="*/ 145 w 174"/>
                <a:gd name="T23" fmla="*/ 147 h 163"/>
                <a:gd name="T24" fmla="*/ 132 w 174"/>
                <a:gd name="T25" fmla="*/ 156 h 163"/>
                <a:gd name="T26" fmla="*/ 117 w 174"/>
                <a:gd name="T27" fmla="*/ 161 h 163"/>
                <a:gd name="T28" fmla="*/ 100 w 174"/>
                <a:gd name="T29" fmla="*/ 163 h 163"/>
                <a:gd name="T30" fmla="*/ 82 w 174"/>
                <a:gd name="T31" fmla="*/ 162 h 163"/>
                <a:gd name="T32" fmla="*/ 64 w 174"/>
                <a:gd name="T33" fmla="*/ 158 h 163"/>
                <a:gd name="T34" fmla="*/ 55 w 174"/>
                <a:gd name="T35" fmla="*/ 155 h 163"/>
                <a:gd name="T36" fmla="*/ 39 w 174"/>
                <a:gd name="T37" fmla="*/ 146 h 163"/>
                <a:gd name="T38" fmla="*/ 25 w 174"/>
                <a:gd name="T39" fmla="*/ 135 h 163"/>
                <a:gd name="T40" fmla="*/ 15 w 174"/>
                <a:gd name="T41" fmla="*/ 122 h 163"/>
                <a:gd name="T42" fmla="*/ 6 w 174"/>
                <a:gd name="T43" fmla="*/ 109 h 163"/>
                <a:gd name="T44" fmla="*/ 2 w 174"/>
                <a:gd name="T45" fmla="*/ 93 h 163"/>
                <a:gd name="T46" fmla="*/ 0 w 174"/>
                <a:gd name="T47" fmla="*/ 78 h 163"/>
                <a:gd name="T48" fmla="*/ 1 w 174"/>
                <a:gd name="T49" fmla="*/ 63 h 163"/>
                <a:gd name="T50" fmla="*/ 5 w 174"/>
                <a:gd name="T51" fmla="*/ 49 h 163"/>
                <a:gd name="T52" fmla="*/ 8 w 174"/>
                <a:gd name="T53" fmla="*/ 42 h 163"/>
                <a:gd name="T54" fmla="*/ 16 w 174"/>
                <a:gd name="T55" fmla="*/ 30 h 163"/>
                <a:gd name="T56" fmla="*/ 27 w 174"/>
                <a:gd name="T57" fmla="*/ 19 h 163"/>
                <a:gd name="T58" fmla="*/ 40 w 174"/>
                <a:gd name="T59" fmla="*/ 11 h 163"/>
                <a:gd name="T60" fmla="*/ 55 w 174"/>
                <a:gd name="T61" fmla="*/ 4 h 163"/>
                <a:gd name="T62" fmla="*/ 71 w 174"/>
                <a:gd name="T63" fmla="*/ 1 h 163"/>
                <a:gd name="T64" fmla="*/ 88 w 174"/>
                <a:gd name="T65" fmla="*/ 1 h 163"/>
                <a:gd name="T66" fmla="*/ 106 w 174"/>
                <a:gd name="T67"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4" h="163">
                  <a:moveTo>
                    <a:pt x="116" y="7"/>
                  </a:moveTo>
                  <a:lnTo>
                    <a:pt x="116" y="7"/>
                  </a:lnTo>
                  <a:lnTo>
                    <a:pt x="125" y="12"/>
                  </a:lnTo>
                  <a:lnTo>
                    <a:pt x="134" y="17"/>
                  </a:lnTo>
                  <a:lnTo>
                    <a:pt x="141" y="22"/>
                  </a:lnTo>
                  <a:lnTo>
                    <a:pt x="147" y="29"/>
                  </a:lnTo>
                  <a:lnTo>
                    <a:pt x="154" y="35"/>
                  </a:lnTo>
                  <a:lnTo>
                    <a:pt x="159" y="41"/>
                  </a:lnTo>
                  <a:lnTo>
                    <a:pt x="163" y="49"/>
                  </a:lnTo>
                  <a:lnTo>
                    <a:pt x="167" y="56"/>
                  </a:lnTo>
                  <a:lnTo>
                    <a:pt x="171" y="63"/>
                  </a:lnTo>
                  <a:lnTo>
                    <a:pt x="173" y="71"/>
                  </a:lnTo>
                  <a:lnTo>
                    <a:pt x="174" y="78"/>
                  </a:lnTo>
                  <a:lnTo>
                    <a:pt x="174" y="86"/>
                  </a:lnTo>
                  <a:lnTo>
                    <a:pt x="174" y="94"/>
                  </a:lnTo>
                  <a:lnTo>
                    <a:pt x="173" y="102"/>
                  </a:lnTo>
                  <a:lnTo>
                    <a:pt x="171" y="110"/>
                  </a:lnTo>
                  <a:lnTo>
                    <a:pt x="168" y="117"/>
                  </a:lnTo>
                  <a:lnTo>
                    <a:pt x="168" y="117"/>
                  </a:lnTo>
                  <a:lnTo>
                    <a:pt x="165" y="124"/>
                  </a:lnTo>
                  <a:lnTo>
                    <a:pt x="161" y="131"/>
                  </a:lnTo>
                  <a:lnTo>
                    <a:pt x="156" y="137"/>
                  </a:lnTo>
                  <a:lnTo>
                    <a:pt x="151" y="143"/>
                  </a:lnTo>
                  <a:lnTo>
                    <a:pt x="145" y="147"/>
                  </a:lnTo>
                  <a:lnTo>
                    <a:pt x="139" y="152"/>
                  </a:lnTo>
                  <a:lnTo>
                    <a:pt x="132" y="156"/>
                  </a:lnTo>
                  <a:lnTo>
                    <a:pt x="124" y="159"/>
                  </a:lnTo>
                  <a:lnTo>
                    <a:pt x="117" y="161"/>
                  </a:lnTo>
                  <a:lnTo>
                    <a:pt x="108" y="162"/>
                  </a:lnTo>
                  <a:lnTo>
                    <a:pt x="100" y="163"/>
                  </a:lnTo>
                  <a:lnTo>
                    <a:pt x="92" y="163"/>
                  </a:lnTo>
                  <a:lnTo>
                    <a:pt x="82" y="162"/>
                  </a:lnTo>
                  <a:lnTo>
                    <a:pt x="74" y="161"/>
                  </a:lnTo>
                  <a:lnTo>
                    <a:pt x="64" y="158"/>
                  </a:lnTo>
                  <a:lnTo>
                    <a:pt x="55" y="155"/>
                  </a:lnTo>
                  <a:lnTo>
                    <a:pt x="55" y="155"/>
                  </a:lnTo>
                  <a:lnTo>
                    <a:pt x="46" y="151"/>
                  </a:lnTo>
                  <a:lnTo>
                    <a:pt x="39" y="146"/>
                  </a:lnTo>
                  <a:lnTo>
                    <a:pt x="32" y="141"/>
                  </a:lnTo>
                  <a:lnTo>
                    <a:pt x="25" y="135"/>
                  </a:lnTo>
                  <a:lnTo>
                    <a:pt x="20" y="129"/>
                  </a:lnTo>
                  <a:lnTo>
                    <a:pt x="15" y="122"/>
                  </a:lnTo>
                  <a:lnTo>
                    <a:pt x="10" y="115"/>
                  </a:lnTo>
                  <a:lnTo>
                    <a:pt x="6" y="109"/>
                  </a:lnTo>
                  <a:lnTo>
                    <a:pt x="4" y="100"/>
                  </a:lnTo>
                  <a:lnTo>
                    <a:pt x="2" y="93"/>
                  </a:lnTo>
                  <a:lnTo>
                    <a:pt x="0" y="85"/>
                  </a:lnTo>
                  <a:lnTo>
                    <a:pt x="0" y="78"/>
                  </a:lnTo>
                  <a:lnTo>
                    <a:pt x="0" y="71"/>
                  </a:lnTo>
                  <a:lnTo>
                    <a:pt x="1" y="63"/>
                  </a:lnTo>
                  <a:lnTo>
                    <a:pt x="2" y="56"/>
                  </a:lnTo>
                  <a:lnTo>
                    <a:pt x="5" y="49"/>
                  </a:lnTo>
                  <a:lnTo>
                    <a:pt x="5" y="49"/>
                  </a:lnTo>
                  <a:lnTo>
                    <a:pt x="8" y="42"/>
                  </a:lnTo>
                  <a:lnTo>
                    <a:pt x="12" y="36"/>
                  </a:lnTo>
                  <a:lnTo>
                    <a:pt x="16" y="30"/>
                  </a:lnTo>
                  <a:lnTo>
                    <a:pt x="21" y="24"/>
                  </a:lnTo>
                  <a:lnTo>
                    <a:pt x="27" y="19"/>
                  </a:lnTo>
                  <a:lnTo>
                    <a:pt x="34" y="15"/>
                  </a:lnTo>
                  <a:lnTo>
                    <a:pt x="40" y="11"/>
                  </a:lnTo>
                  <a:lnTo>
                    <a:pt x="47" y="7"/>
                  </a:lnTo>
                  <a:lnTo>
                    <a:pt x="55" y="4"/>
                  </a:lnTo>
                  <a:lnTo>
                    <a:pt x="62" y="2"/>
                  </a:lnTo>
                  <a:lnTo>
                    <a:pt x="71" y="1"/>
                  </a:lnTo>
                  <a:lnTo>
                    <a:pt x="80" y="0"/>
                  </a:lnTo>
                  <a:lnTo>
                    <a:pt x="88" y="1"/>
                  </a:lnTo>
                  <a:lnTo>
                    <a:pt x="98" y="2"/>
                  </a:lnTo>
                  <a:lnTo>
                    <a:pt x="106" y="4"/>
                  </a:lnTo>
                  <a:lnTo>
                    <a:pt x="116"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274"/>
            <p:cNvSpPr>
              <a:spLocks noEditPoints="1"/>
            </p:cNvSpPr>
            <p:nvPr/>
          </p:nvSpPr>
          <p:spPr bwMode="auto">
            <a:xfrm>
              <a:off x="7931151" y="1995488"/>
              <a:ext cx="461963" cy="604838"/>
            </a:xfrm>
            <a:custGeom>
              <a:avLst/>
              <a:gdLst>
                <a:gd name="T0" fmla="*/ 44 w 291"/>
                <a:gd name="T1" fmla="*/ 23 h 381"/>
                <a:gd name="T2" fmla="*/ 84 w 291"/>
                <a:gd name="T3" fmla="*/ 8 h 381"/>
                <a:gd name="T4" fmla="*/ 125 w 291"/>
                <a:gd name="T5" fmla="*/ 0 h 381"/>
                <a:gd name="T6" fmla="*/ 165 w 291"/>
                <a:gd name="T7" fmla="*/ 2 h 381"/>
                <a:gd name="T8" fmla="*/ 204 w 291"/>
                <a:gd name="T9" fmla="*/ 14 h 381"/>
                <a:gd name="T10" fmla="*/ 216 w 291"/>
                <a:gd name="T11" fmla="*/ 19 h 381"/>
                <a:gd name="T12" fmla="*/ 238 w 291"/>
                <a:gd name="T13" fmla="*/ 33 h 381"/>
                <a:gd name="T14" fmla="*/ 257 w 291"/>
                <a:gd name="T15" fmla="*/ 49 h 381"/>
                <a:gd name="T16" fmla="*/ 273 w 291"/>
                <a:gd name="T17" fmla="*/ 66 h 381"/>
                <a:gd name="T18" fmla="*/ 284 w 291"/>
                <a:gd name="T19" fmla="*/ 86 h 381"/>
                <a:gd name="T20" fmla="*/ 290 w 291"/>
                <a:gd name="T21" fmla="*/ 109 h 381"/>
                <a:gd name="T22" fmla="*/ 291 w 291"/>
                <a:gd name="T23" fmla="*/ 132 h 381"/>
                <a:gd name="T24" fmla="*/ 286 w 291"/>
                <a:gd name="T25" fmla="*/ 157 h 381"/>
                <a:gd name="T26" fmla="*/ 282 w 291"/>
                <a:gd name="T27" fmla="*/ 170 h 381"/>
                <a:gd name="T28" fmla="*/ 268 w 291"/>
                <a:gd name="T29" fmla="*/ 191 h 381"/>
                <a:gd name="T30" fmla="*/ 251 w 291"/>
                <a:gd name="T31" fmla="*/ 205 h 381"/>
                <a:gd name="T32" fmla="*/ 232 w 291"/>
                <a:gd name="T33" fmla="*/ 216 h 381"/>
                <a:gd name="T34" fmla="*/ 211 w 291"/>
                <a:gd name="T35" fmla="*/ 222 h 381"/>
                <a:gd name="T36" fmla="*/ 174 w 291"/>
                <a:gd name="T37" fmla="*/ 233 h 381"/>
                <a:gd name="T38" fmla="*/ 160 w 291"/>
                <a:gd name="T39" fmla="*/ 239 h 381"/>
                <a:gd name="T40" fmla="*/ 152 w 291"/>
                <a:gd name="T41" fmla="*/ 249 h 381"/>
                <a:gd name="T42" fmla="*/ 46 w 291"/>
                <a:gd name="T43" fmla="*/ 237 h 381"/>
                <a:gd name="T44" fmla="*/ 62 w 291"/>
                <a:gd name="T45" fmla="*/ 196 h 381"/>
                <a:gd name="T46" fmla="*/ 73 w 291"/>
                <a:gd name="T47" fmla="*/ 180 h 381"/>
                <a:gd name="T48" fmla="*/ 89 w 291"/>
                <a:gd name="T49" fmla="*/ 170 h 381"/>
                <a:gd name="T50" fmla="*/ 108 w 291"/>
                <a:gd name="T51" fmla="*/ 161 h 381"/>
                <a:gd name="T52" fmla="*/ 148 w 291"/>
                <a:gd name="T53" fmla="*/ 150 h 381"/>
                <a:gd name="T54" fmla="*/ 173 w 291"/>
                <a:gd name="T55" fmla="*/ 141 h 381"/>
                <a:gd name="T56" fmla="*/ 184 w 291"/>
                <a:gd name="T57" fmla="*/ 133 h 381"/>
                <a:gd name="T58" fmla="*/ 187 w 291"/>
                <a:gd name="T59" fmla="*/ 129 h 381"/>
                <a:gd name="T60" fmla="*/ 189 w 291"/>
                <a:gd name="T61" fmla="*/ 115 h 381"/>
                <a:gd name="T62" fmla="*/ 183 w 291"/>
                <a:gd name="T63" fmla="*/ 104 h 381"/>
                <a:gd name="T64" fmla="*/ 172 w 291"/>
                <a:gd name="T65" fmla="*/ 95 h 381"/>
                <a:gd name="T66" fmla="*/ 159 w 291"/>
                <a:gd name="T67" fmla="*/ 89 h 381"/>
                <a:gd name="T68" fmla="*/ 150 w 291"/>
                <a:gd name="T69" fmla="*/ 85 h 381"/>
                <a:gd name="T70" fmla="*/ 130 w 291"/>
                <a:gd name="T71" fmla="*/ 85 h 381"/>
                <a:gd name="T72" fmla="*/ 107 w 291"/>
                <a:gd name="T73" fmla="*/ 90 h 381"/>
                <a:gd name="T74" fmla="*/ 86 w 291"/>
                <a:gd name="T75" fmla="*/ 98 h 381"/>
                <a:gd name="T76" fmla="*/ 44 w 291"/>
                <a:gd name="T77" fmla="*/ 23 h 381"/>
                <a:gd name="T78" fmla="*/ 85 w 291"/>
                <a:gd name="T79" fmla="*/ 269 h 381"/>
                <a:gd name="T80" fmla="*/ 97 w 291"/>
                <a:gd name="T81" fmla="*/ 275 h 381"/>
                <a:gd name="T82" fmla="*/ 116 w 291"/>
                <a:gd name="T83" fmla="*/ 293 h 381"/>
                <a:gd name="T84" fmla="*/ 126 w 291"/>
                <a:gd name="T85" fmla="*/ 314 h 381"/>
                <a:gd name="T86" fmla="*/ 127 w 291"/>
                <a:gd name="T87" fmla="*/ 337 h 381"/>
                <a:gd name="T88" fmla="*/ 124 w 291"/>
                <a:gd name="T89" fmla="*/ 349 h 381"/>
                <a:gd name="T90" fmla="*/ 110 w 291"/>
                <a:gd name="T91" fmla="*/ 367 h 381"/>
                <a:gd name="T92" fmla="*/ 91 w 291"/>
                <a:gd name="T93" fmla="*/ 378 h 381"/>
                <a:gd name="T94" fmla="*/ 67 w 291"/>
                <a:gd name="T95" fmla="*/ 381 h 381"/>
                <a:gd name="T96" fmla="*/ 40 w 291"/>
                <a:gd name="T97" fmla="*/ 375 h 381"/>
                <a:gd name="T98" fmla="*/ 34 w 291"/>
                <a:gd name="T99" fmla="*/ 373 h 381"/>
                <a:gd name="T100" fmla="*/ 19 w 291"/>
                <a:gd name="T101" fmla="*/ 361 h 381"/>
                <a:gd name="T102" fmla="*/ 6 w 291"/>
                <a:gd name="T103" fmla="*/ 341 h 381"/>
                <a:gd name="T104" fmla="*/ 0 w 291"/>
                <a:gd name="T105" fmla="*/ 319 h 381"/>
                <a:gd name="T106" fmla="*/ 3 w 291"/>
                <a:gd name="T107" fmla="*/ 298 h 381"/>
                <a:gd name="T108" fmla="*/ 9 w 291"/>
                <a:gd name="T109" fmla="*/ 289 h 381"/>
                <a:gd name="T110" fmla="*/ 25 w 291"/>
                <a:gd name="T111" fmla="*/ 274 h 381"/>
                <a:gd name="T112" fmla="*/ 46 w 291"/>
                <a:gd name="T113" fmla="*/ 264 h 381"/>
                <a:gd name="T114" fmla="*/ 58 w 291"/>
                <a:gd name="T115" fmla="*/ 263 h 381"/>
                <a:gd name="T116" fmla="*/ 72 w 291"/>
                <a:gd name="T117" fmla="*/ 264 h 381"/>
                <a:gd name="T118" fmla="*/ 85 w 291"/>
                <a:gd name="T119" fmla="*/ 26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381">
                  <a:moveTo>
                    <a:pt x="44" y="23"/>
                  </a:moveTo>
                  <a:lnTo>
                    <a:pt x="44" y="23"/>
                  </a:lnTo>
                  <a:lnTo>
                    <a:pt x="64" y="15"/>
                  </a:lnTo>
                  <a:lnTo>
                    <a:pt x="84" y="8"/>
                  </a:lnTo>
                  <a:lnTo>
                    <a:pt x="104" y="3"/>
                  </a:lnTo>
                  <a:lnTo>
                    <a:pt x="125" y="0"/>
                  </a:lnTo>
                  <a:lnTo>
                    <a:pt x="145" y="0"/>
                  </a:lnTo>
                  <a:lnTo>
                    <a:pt x="165" y="2"/>
                  </a:lnTo>
                  <a:lnTo>
                    <a:pt x="185" y="6"/>
                  </a:lnTo>
                  <a:lnTo>
                    <a:pt x="204" y="14"/>
                  </a:lnTo>
                  <a:lnTo>
                    <a:pt x="204" y="14"/>
                  </a:lnTo>
                  <a:lnTo>
                    <a:pt x="216" y="19"/>
                  </a:lnTo>
                  <a:lnTo>
                    <a:pt x="228" y="25"/>
                  </a:lnTo>
                  <a:lnTo>
                    <a:pt x="238" y="33"/>
                  </a:lnTo>
                  <a:lnTo>
                    <a:pt x="249" y="40"/>
                  </a:lnTo>
                  <a:lnTo>
                    <a:pt x="257" y="49"/>
                  </a:lnTo>
                  <a:lnTo>
                    <a:pt x="266" y="57"/>
                  </a:lnTo>
                  <a:lnTo>
                    <a:pt x="273" y="66"/>
                  </a:lnTo>
                  <a:lnTo>
                    <a:pt x="279" y="76"/>
                  </a:lnTo>
                  <a:lnTo>
                    <a:pt x="284" y="86"/>
                  </a:lnTo>
                  <a:lnTo>
                    <a:pt x="288" y="97"/>
                  </a:lnTo>
                  <a:lnTo>
                    <a:pt x="290" y="109"/>
                  </a:lnTo>
                  <a:lnTo>
                    <a:pt x="291" y="120"/>
                  </a:lnTo>
                  <a:lnTo>
                    <a:pt x="291" y="132"/>
                  </a:lnTo>
                  <a:lnTo>
                    <a:pt x="289" y="144"/>
                  </a:lnTo>
                  <a:lnTo>
                    <a:pt x="286" y="157"/>
                  </a:lnTo>
                  <a:lnTo>
                    <a:pt x="282" y="170"/>
                  </a:lnTo>
                  <a:lnTo>
                    <a:pt x="282" y="170"/>
                  </a:lnTo>
                  <a:lnTo>
                    <a:pt x="275" y="181"/>
                  </a:lnTo>
                  <a:lnTo>
                    <a:pt x="268" y="191"/>
                  </a:lnTo>
                  <a:lnTo>
                    <a:pt x="260" y="199"/>
                  </a:lnTo>
                  <a:lnTo>
                    <a:pt x="251" y="205"/>
                  </a:lnTo>
                  <a:lnTo>
                    <a:pt x="242" y="211"/>
                  </a:lnTo>
                  <a:lnTo>
                    <a:pt x="232" y="216"/>
                  </a:lnTo>
                  <a:lnTo>
                    <a:pt x="221" y="219"/>
                  </a:lnTo>
                  <a:lnTo>
                    <a:pt x="211" y="222"/>
                  </a:lnTo>
                  <a:lnTo>
                    <a:pt x="191" y="228"/>
                  </a:lnTo>
                  <a:lnTo>
                    <a:pt x="174" y="233"/>
                  </a:lnTo>
                  <a:lnTo>
                    <a:pt x="167" y="236"/>
                  </a:lnTo>
                  <a:lnTo>
                    <a:pt x="160" y="239"/>
                  </a:lnTo>
                  <a:lnTo>
                    <a:pt x="155" y="243"/>
                  </a:lnTo>
                  <a:lnTo>
                    <a:pt x="152" y="249"/>
                  </a:lnTo>
                  <a:lnTo>
                    <a:pt x="140" y="277"/>
                  </a:lnTo>
                  <a:lnTo>
                    <a:pt x="46" y="237"/>
                  </a:lnTo>
                  <a:lnTo>
                    <a:pt x="62" y="196"/>
                  </a:lnTo>
                  <a:lnTo>
                    <a:pt x="62" y="196"/>
                  </a:lnTo>
                  <a:lnTo>
                    <a:pt x="67" y="188"/>
                  </a:lnTo>
                  <a:lnTo>
                    <a:pt x="73" y="180"/>
                  </a:lnTo>
                  <a:lnTo>
                    <a:pt x="80" y="175"/>
                  </a:lnTo>
                  <a:lnTo>
                    <a:pt x="89" y="170"/>
                  </a:lnTo>
                  <a:lnTo>
                    <a:pt x="98" y="165"/>
                  </a:lnTo>
                  <a:lnTo>
                    <a:pt x="108" y="161"/>
                  </a:lnTo>
                  <a:lnTo>
                    <a:pt x="128" y="155"/>
                  </a:lnTo>
                  <a:lnTo>
                    <a:pt x="148" y="150"/>
                  </a:lnTo>
                  <a:lnTo>
                    <a:pt x="165" y="144"/>
                  </a:lnTo>
                  <a:lnTo>
                    <a:pt x="173" y="141"/>
                  </a:lnTo>
                  <a:lnTo>
                    <a:pt x="178" y="137"/>
                  </a:lnTo>
                  <a:lnTo>
                    <a:pt x="184" y="133"/>
                  </a:lnTo>
                  <a:lnTo>
                    <a:pt x="187" y="129"/>
                  </a:lnTo>
                  <a:lnTo>
                    <a:pt x="187" y="129"/>
                  </a:lnTo>
                  <a:lnTo>
                    <a:pt x="189" y="121"/>
                  </a:lnTo>
                  <a:lnTo>
                    <a:pt x="189" y="115"/>
                  </a:lnTo>
                  <a:lnTo>
                    <a:pt x="187" y="110"/>
                  </a:lnTo>
                  <a:lnTo>
                    <a:pt x="183" y="104"/>
                  </a:lnTo>
                  <a:lnTo>
                    <a:pt x="178" y="99"/>
                  </a:lnTo>
                  <a:lnTo>
                    <a:pt x="172" y="95"/>
                  </a:lnTo>
                  <a:lnTo>
                    <a:pt x="166" y="92"/>
                  </a:lnTo>
                  <a:lnTo>
                    <a:pt x="159" y="89"/>
                  </a:lnTo>
                  <a:lnTo>
                    <a:pt x="159" y="89"/>
                  </a:lnTo>
                  <a:lnTo>
                    <a:pt x="150" y="85"/>
                  </a:lnTo>
                  <a:lnTo>
                    <a:pt x="140" y="85"/>
                  </a:lnTo>
                  <a:lnTo>
                    <a:pt x="130" y="85"/>
                  </a:lnTo>
                  <a:lnTo>
                    <a:pt x="118" y="88"/>
                  </a:lnTo>
                  <a:lnTo>
                    <a:pt x="107" y="90"/>
                  </a:lnTo>
                  <a:lnTo>
                    <a:pt x="96" y="94"/>
                  </a:lnTo>
                  <a:lnTo>
                    <a:pt x="86" y="98"/>
                  </a:lnTo>
                  <a:lnTo>
                    <a:pt x="75" y="102"/>
                  </a:lnTo>
                  <a:lnTo>
                    <a:pt x="44" y="23"/>
                  </a:lnTo>
                  <a:close/>
                  <a:moveTo>
                    <a:pt x="85" y="269"/>
                  </a:moveTo>
                  <a:lnTo>
                    <a:pt x="85" y="269"/>
                  </a:lnTo>
                  <a:lnTo>
                    <a:pt x="92" y="272"/>
                  </a:lnTo>
                  <a:lnTo>
                    <a:pt x="97" y="275"/>
                  </a:lnTo>
                  <a:lnTo>
                    <a:pt x="108" y="283"/>
                  </a:lnTo>
                  <a:lnTo>
                    <a:pt x="116" y="293"/>
                  </a:lnTo>
                  <a:lnTo>
                    <a:pt x="122" y="303"/>
                  </a:lnTo>
                  <a:lnTo>
                    <a:pt x="126" y="314"/>
                  </a:lnTo>
                  <a:lnTo>
                    <a:pt x="128" y="325"/>
                  </a:lnTo>
                  <a:lnTo>
                    <a:pt x="127" y="337"/>
                  </a:lnTo>
                  <a:lnTo>
                    <a:pt x="124" y="349"/>
                  </a:lnTo>
                  <a:lnTo>
                    <a:pt x="124" y="349"/>
                  </a:lnTo>
                  <a:lnTo>
                    <a:pt x="117" y="358"/>
                  </a:lnTo>
                  <a:lnTo>
                    <a:pt x="110" y="367"/>
                  </a:lnTo>
                  <a:lnTo>
                    <a:pt x="101" y="374"/>
                  </a:lnTo>
                  <a:lnTo>
                    <a:pt x="91" y="378"/>
                  </a:lnTo>
                  <a:lnTo>
                    <a:pt x="79" y="381"/>
                  </a:lnTo>
                  <a:lnTo>
                    <a:pt x="67" y="381"/>
                  </a:lnTo>
                  <a:lnTo>
                    <a:pt x="54" y="380"/>
                  </a:lnTo>
                  <a:lnTo>
                    <a:pt x="40" y="375"/>
                  </a:lnTo>
                  <a:lnTo>
                    <a:pt x="40" y="375"/>
                  </a:lnTo>
                  <a:lnTo>
                    <a:pt x="34" y="373"/>
                  </a:lnTo>
                  <a:lnTo>
                    <a:pt x="29" y="369"/>
                  </a:lnTo>
                  <a:lnTo>
                    <a:pt x="19" y="361"/>
                  </a:lnTo>
                  <a:lnTo>
                    <a:pt x="11" y="352"/>
                  </a:lnTo>
                  <a:lnTo>
                    <a:pt x="6" y="341"/>
                  </a:lnTo>
                  <a:lnTo>
                    <a:pt x="1" y="331"/>
                  </a:lnTo>
                  <a:lnTo>
                    <a:pt x="0" y="319"/>
                  </a:lnTo>
                  <a:lnTo>
                    <a:pt x="1" y="309"/>
                  </a:lnTo>
                  <a:lnTo>
                    <a:pt x="3" y="298"/>
                  </a:lnTo>
                  <a:lnTo>
                    <a:pt x="3" y="298"/>
                  </a:lnTo>
                  <a:lnTo>
                    <a:pt x="9" y="289"/>
                  </a:lnTo>
                  <a:lnTo>
                    <a:pt x="16" y="280"/>
                  </a:lnTo>
                  <a:lnTo>
                    <a:pt x="25" y="274"/>
                  </a:lnTo>
                  <a:lnTo>
                    <a:pt x="35" y="268"/>
                  </a:lnTo>
                  <a:lnTo>
                    <a:pt x="46" y="264"/>
                  </a:lnTo>
                  <a:lnTo>
                    <a:pt x="52" y="263"/>
                  </a:lnTo>
                  <a:lnTo>
                    <a:pt x="58" y="263"/>
                  </a:lnTo>
                  <a:lnTo>
                    <a:pt x="65" y="263"/>
                  </a:lnTo>
                  <a:lnTo>
                    <a:pt x="72" y="264"/>
                  </a:lnTo>
                  <a:lnTo>
                    <a:pt x="78" y="265"/>
                  </a:lnTo>
                  <a:lnTo>
                    <a:pt x="85" y="26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275"/>
            <p:cNvSpPr>
              <a:spLocks/>
            </p:cNvSpPr>
            <p:nvPr/>
          </p:nvSpPr>
          <p:spPr bwMode="auto">
            <a:xfrm>
              <a:off x="8001001" y="1995488"/>
              <a:ext cx="392113" cy="439738"/>
            </a:xfrm>
            <a:custGeom>
              <a:avLst/>
              <a:gdLst>
                <a:gd name="T0" fmla="*/ 0 w 247"/>
                <a:gd name="T1" fmla="*/ 23 h 277"/>
                <a:gd name="T2" fmla="*/ 40 w 247"/>
                <a:gd name="T3" fmla="*/ 8 h 277"/>
                <a:gd name="T4" fmla="*/ 81 w 247"/>
                <a:gd name="T5" fmla="*/ 0 h 277"/>
                <a:gd name="T6" fmla="*/ 121 w 247"/>
                <a:gd name="T7" fmla="*/ 2 h 277"/>
                <a:gd name="T8" fmla="*/ 160 w 247"/>
                <a:gd name="T9" fmla="*/ 14 h 277"/>
                <a:gd name="T10" fmla="*/ 172 w 247"/>
                <a:gd name="T11" fmla="*/ 19 h 277"/>
                <a:gd name="T12" fmla="*/ 194 w 247"/>
                <a:gd name="T13" fmla="*/ 33 h 277"/>
                <a:gd name="T14" fmla="*/ 213 w 247"/>
                <a:gd name="T15" fmla="*/ 49 h 277"/>
                <a:gd name="T16" fmla="*/ 229 w 247"/>
                <a:gd name="T17" fmla="*/ 66 h 277"/>
                <a:gd name="T18" fmla="*/ 240 w 247"/>
                <a:gd name="T19" fmla="*/ 86 h 277"/>
                <a:gd name="T20" fmla="*/ 246 w 247"/>
                <a:gd name="T21" fmla="*/ 109 h 277"/>
                <a:gd name="T22" fmla="*/ 247 w 247"/>
                <a:gd name="T23" fmla="*/ 132 h 277"/>
                <a:gd name="T24" fmla="*/ 242 w 247"/>
                <a:gd name="T25" fmla="*/ 157 h 277"/>
                <a:gd name="T26" fmla="*/ 238 w 247"/>
                <a:gd name="T27" fmla="*/ 170 h 277"/>
                <a:gd name="T28" fmla="*/ 224 w 247"/>
                <a:gd name="T29" fmla="*/ 191 h 277"/>
                <a:gd name="T30" fmla="*/ 207 w 247"/>
                <a:gd name="T31" fmla="*/ 205 h 277"/>
                <a:gd name="T32" fmla="*/ 188 w 247"/>
                <a:gd name="T33" fmla="*/ 216 h 277"/>
                <a:gd name="T34" fmla="*/ 167 w 247"/>
                <a:gd name="T35" fmla="*/ 222 h 277"/>
                <a:gd name="T36" fmla="*/ 130 w 247"/>
                <a:gd name="T37" fmla="*/ 233 h 277"/>
                <a:gd name="T38" fmla="*/ 116 w 247"/>
                <a:gd name="T39" fmla="*/ 239 h 277"/>
                <a:gd name="T40" fmla="*/ 108 w 247"/>
                <a:gd name="T41" fmla="*/ 249 h 277"/>
                <a:gd name="T42" fmla="*/ 2 w 247"/>
                <a:gd name="T43" fmla="*/ 237 h 277"/>
                <a:gd name="T44" fmla="*/ 18 w 247"/>
                <a:gd name="T45" fmla="*/ 196 h 277"/>
                <a:gd name="T46" fmla="*/ 29 w 247"/>
                <a:gd name="T47" fmla="*/ 180 h 277"/>
                <a:gd name="T48" fmla="*/ 45 w 247"/>
                <a:gd name="T49" fmla="*/ 170 h 277"/>
                <a:gd name="T50" fmla="*/ 64 w 247"/>
                <a:gd name="T51" fmla="*/ 161 h 277"/>
                <a:gd name="T52" fmla="*/ 104 w 247"/>
                <a:gd name="T53" fmla="*/ 150 h 277"/>
                <a:gd name="T54" fmla="*/ 129 w 247"/>
                <a:gd name="T55" fmla="*/ 141 h 277"/>
                <a:gd name="T56" fmla="*/ 140 w 247"/>
                <a:gd name="T57" fmla="*/ 133 h 277"/>
                <a:gd name="T58" fmla="*/ 143 w 247"/>
                <a:gd name="T59" fmla="*/ 129 h 277"/>
                <a:gd name="T60" fmla="*/ 145 w 247"/>
                <a:gd name="T61" fmla="*/ 115 h 277"/>
                <a:gd name="T62" fmla="*/ 139 w 247"/>
                <a:gd name="T63" fmla="*/ 104 h 277"/>
                <a:gd name="T64" fmla="*/ 128 w 247"/>
                <a:gd name="T65" fmla="*/ 95 h 277"/>
                <a:gd name="T66" fmla="*/ 115 w 247"/>
                <a:gd name="T67" fmla="*/ 89 h 277"/>
                <a:gd name="T68" fmla="*/ 106 w 247"/>
                <a:gd name="T69" fmla="*/ 85 h 277"/>
                <a:gd name="T70" fmla="*/ 86 w 247"/>
                <a:gd name="T71" fmla="*/ 85 h 277"/>
                <a:gd name="T72" fmla="*/ 63 w 247"/>
                <a:gd name="T73" fmla="*/ 90 h 277"/>
                <a:gd name="T74" fmla="*/ 42 w 247"/>
                <a:gd name="T75" fmla="*/ 98 h 277"/>
                <a:gd name="T76" fmla="*/ 0 w 247"/>
                <a:gd name="T77" fmla="*/ 2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7" h="277">
                  <a:moveTo>
                    <a:pt x="0" y="23"/>
                  </a:moveTo>
                  <a:lnTo>
                    <a:pt x="0" y="23"/>
                  </a:lnTo>
                  <a:lnTo>
                    <a:pt x="20" y="15"/>
                  </a:lnTo>
                  <a:lnTo>
                    <a:pt x="40" y="8"/>
                  </a:lnTo>
                  <a:lnTo>
                    <a:pt x="60" y="3"/>
                  </a:lnTo>
                  <a:lnTo>
                    <a:pt x="81" y="0"/>
                  </a:lnTo>
                  <a:lnTo>
                    <a:pt x="101" y="0"/>
                  </a:lnTo>
                  <a:lnTo>
                    <a:pt x="121" y="2"/>
                  </a:lnTo>
                  <a:lnTo>
                    <a:pt x="141" y="6"/>
                  </a:lnTo>
                  <a:lnTo>
                    <a:pt x="160" y="14"/>
                  </a:lnTo>
                  <a:lnTo>
                    <a:pt x="160" y="14"/>
                  </a:lnTo>
                  <a:lnTo>
                    <a:pt x="172" y="19"/>
                  </a:lnTo>
                  <a:lnTo>
                    <a:pt x="184" y="25"/>
                  </a:lnTo>
                  <a:lnTo>
                    <a:pt x="194" y="33"/>
                  </a:lnTo>
                  <a:lnTo>
                    <a:pt x="205" y="40"/>
                  </a:lnTo>
                  <a:lnTo>
                    <a:pt x="213" y="49"/>
                  </a:lnTo>
                  <a:lnTo>
                    <a:pt x="222" y="57"/>
                  </a:lnTo>
                  <a:lnTo>
                    <a:pt x="229" y="66"/>
                  </a:lnTo>
                  <a:lnTo>
                    <a:pt x="235" y="76"/>
                  </a:lnTo>
                  <a:lnTo>
                    <a:pt x="240" y="86"/>
                  </a:lnTo>
                  <a:lnTo>
                    <a:pt x="244" y="97"/>
                  </a:lnTo>
                  <a:lnTo>
                    <a:pt x="246" y="109"/>
                  </a:lnTo>
                  <a:lnTo>
                    <a:pt x="247" y="120"/>
                  </a:lnTo>
                  <a:lnTo>
                    <a:pt x="247" y="132"/>
                  </a:lnTo>
                  <a:lnTo>
                    <a:pt x="245" y="144"/>
                  </a:lnTo>
                  <a:lnTo>
                    <a:pt x="242" y="157"/>
                  </a:lnTo>
                  <a:lnTo>
                    <a:pt x="238" y="170"/>
                  </a:lnTo>
                  <a:lnTo>
                    <a:pt x="238" y="170"/>
                  </a:lnTo>
                  <a:lnTo>
                    <a:pt x="231" y="181"/>
                  </a:lnTo>
                  <a:lnTo>
                    <a:pt x="224" y="191"/>
                  </a:lnTo>
                  <a:lnTo>
                    <a:pt x="216" y="199"/>
                  </a:lnTo>
                  <a:lnTo>
                    <a:pt x="207" y="205"/>
                  </a:lnTo>
                  <a:lnTo>
                    <a:pt x="198" y="211"/>
                  </a:lnTo>
                  <a:lnTo>
                    <a:pt x="188" y="216"/>
                  </a:lnTo>
                  <a:lnTo>
                    <a:pt x="177" y="219"/>
                  </a:lnTo>
                  <a:lnTo>
                    <a:pt x="167" y="222"/>
                  </a:lnTo>
                  <a:lnTo>
                    <a:pt x="147" y="228"/>
                  </a:lnTo>
                  <a:lnTo>
                    <a:pt x="130" y="233"/>
                  </a:lnTo>
                  <a:lnTo>
                    <a:pt x="123" y="236"/>
                  </a:lnTo>
                  <a:lnTo>
                    <a:pt x="116" y="239"/>
                  </a:lnTo>
                  <a:lnTo>
                    <a:pt x="111" y="243"/>
                  </a:lnTo>
                  <a:lnTo>
                    <a:pt x="108" y="249"/>
                  </a:lnTo>
                  <a:lnTo>
                    <a:pt x="96" y="277"/>
                  </a:lnTo>
                  <a:lnTo>
                    <a:pt x="2" y="237"/>
                  </a:lnTo>
                  <a:lnTo>
                    <a:pt x="18" y="196"/>
                  </a:lnTo>
                  <a:lnTo>
                    <a:pt x="18" y="196"/>
                  </a:lnTo>
                  <a:lnTo>
                    <a:pt x="23" y="188"/>
                  </a:lnTo>
                  <a:lnTo>
                    <a:pt x="29" y="180"/>
                  </a:lnTo>
                  <a:lnTo>
                    <a:pt x="36" y="175"/>
                  </a:lnTo>
                  <a:lnTo>
                    <a:pt x="45" y="170"/>
                  </a:lnTo>
                  <a:lnTo>
                    <a:pt x="54" y="165"/>
                  </a:lnTo>
                  <a:lnTo>
                    <a:pt x="64" y="161"/>
                  </a:lnTo>
                  <a:lnTo>
                    <a:pt x="84" y="155"/>
                  </a:lnTo>
                  <a:lnTo>
                    <a:pt x="104" y="150"/>
                  </a:lnTo>
                  <a:lnTo>
                    <a:pt x="121" y="144"/>
                  </a:lnTo>
                  <a:lnTo>
                    <a:pt x="129" y="141"/>
                  </a:lnTo>
                  <a:lnTo>
                    <a:pt x="134" y="137"/>
                  </a:lnTo>
                  <a:lnTo>
                    <a:pt x="140" y="133"/>
                  </a:lnTo>
                  <a:lnTo>
                    <a:pt x="143" y="129"/>
                  </a:lnTo>
                  <a:lnTo>
                    <a:pt x="143" y="129"/>
                  </a:lnTo>
                  <a:lnTo>
                    <a:pt x="145" y="121"/>
                  </a:lnTo>
                  <a:lnTo>
                    <a:pt x="145" y="115"/>
                  </a:lnTo>
                  <a:lnTo>
                    <a:pt x="143" y="110"/>
                  </a:lnTo>
                  <a:lnTo>
                    <a:pt x="139" y="104"/>
                  </a:lnTo>
                  <a:lnTo>
                    <a:pt x="134" y="99"/>
                  </a:lnTo>
                  <a:lnTo>
                    <a:pt x="128" y="95"/>
                  </a:lnTo>
                  <a:lnTo>
                    <a:pt x="122" y="92"/>
                  </a:lnTo>
                  <a:lnTo>
                    <a:pt x="115" y="89"/>
                  </a:lnTo>
                  <a:lnTo>
                    <a:pt x="115" y="89"/>
                  </a:lnTo>
                  <a:lnTo>
                    <a:pt x="106" y="85"/>
                  </a:lnTo>
                  <a:lnTo>
                    <a:pt x="96" y="85"/>
                  </a:lnTo>
                  <a:lnTo>
                    <a:pt x="86" y="85"/>
                  </a:lnTo>
                  <a:lnTo>
                    <a:pt x="74" y="88"/>
                  </a:lnTo>
                  <a:lnTo>
                    <a:pt x="63" y="90"/>
                  </a:lnTo>
                  <a:lnTo>
                    <a:pt x="52" y="94"/>
                  </a:lnTo>
                  <a:lnTo>
                    <a:pt x="42" y="98"/>
                  </a:lnTo>
                  <a:lnTo>
                    <a:pt x="31" y="102"/>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276"/>
            <p:cNvSpPr>
              <a:spLocks/>
            </p:cNvSpPr>
            <p:nvPr/>
          </p:nvSpPr>
          <p:spPr bwMode="auto">
            <a:xfrm>
              <a:off x="7931151" y="2413000"/>
              <a:ext cx="203200" cy="187325"/>
            </a:xfrm>
            <a:custGeom>
              <a:avLst/>
              <a:gdLst>
                <a:gd name="T0" fmla="*/ 85 w 128"/>
                <a:gd name="T1" fmla="*/ 6 h 118"/>
                <a:gd name="T2" fmla="*/ 85 w 128"/>
                <a:gd name="T3" fmla="*/ 6 h 118"/>
                <a:gd name="T4" fmla="*/ 92 w 128"/>
                <a:gd name="T5" fmla="*/ 9 h 118"/>
                <a:gd name="T6" fmla="*/ 97 w 128"/>
                <a:gd name="T7" fmla="*/ 12 h 118"/>
                <a:gd name="T8" fmla="*/ 108 w 128"/>
                <a:gd name="T9" fmla="*/ 20 h 118"/>
                <a:gd name="T10" fmla="*/ 116 w 128"/>
                <a:gd name="T11" fmla="*/ 30 h 118"/>
                <a:gd name="T12" fmla="*/ 122 w 128"/>
                <a:gd name="T13" fmla="*/ 40 h 118"/>
                <a:gd name="T14" fmla="*/ 126 w 128"/>
                <a:gd name="T15" fmla="*/ 51 h 118"/>
                <a:gd name="T16" fmla="*/ 128 w 128"/>
                <a:gd name="T17" fmla="*/ 62 h 118"/>
                <a:gd name="T18" fmla="*/ 127 w 128"/>
                <a:gd name="T19" fmla="*/ 74 h 118"/>
                <a:gd name="T20" fmla="*/ 124 w 128"/>
                <a:gd name="T21" fmla="*/ 86 h 118"/>
                <a:gd name="T22" fmla="*/ 124 w 128"/>
                <a:gd name="T23" fmla="*/ 86 h 118"/>
                <a:gd name="T24" fmla="*/ 117 w 128"/>
                <a:gd name="T25" fmla="*/ 95 h 118"/>
                <a:gd name="T26" fmla="*/ 110 w 128"/>
                <a:gd name="T27" fmla="*/ 104 h 118"/>
                <a:gd name="T28" fmla="*/ 101 w 128"/>
                <a:gd name="T29" fmla="*/ 111 h 118"/>
                <a:gd name="T30" fmla="*/ 91 w 128"/>
                <a:gd name="T31" fmla="*/ 115 h 118"/>
                <a:gd name="T32" fmla="*/ 79 w 128"/>
                <a:gd name="T33" fmla="*/ 118 h 118"/>
                <a:gd name="T34" fmla="*/ 67 w 128"/>
                <a:gd name="T35" fmla="*/ 118 h 118"/>
                <a:gd name="T36" fmla="*/ 54 w 128"/>
                <a:gd name="T37" fmla="*/ 117 h 118"/>
                <a:gd name="T38" fmla="*/ 40 w 128"/>
                <a:gd name="T39" fmla="*/ 112 h 118"/>
                <a:gd name="T40" fmla="*/ 40 w 128"/>
                <a:gd name="T41" fmla="*/ 112 h 118"/>
                <a:gd name="T42" fmla="*/ 34 w 128"/>
                <a:gd name="T43" fmla="*/ 110 h 118"/>
                <a:gd name="T44" fmla="*/ 29 w 128"/>
                <a:gd name="T45" fmla="*/ 106 h 118"/>
                <a:gd name="T46" fmla="*/ 19 w 128"/>
                <a:gd name="T47" fmla="*/ 98 h 118"/>
                <a:gd name="T48" fmla="*/ 11 w 128"/>
                <a:gd name="T49" fmla="*/ 89 h 118"/>
                <a:gd name="T50" fmla="*/ 6 w 128"/>
                <a:gd name="T51" fmla="*/ 78 h 118"/>
                <a:gd name="T52" fmla="*/ 1 w 128"/>
                <a:gd name="T53" fmla="*/ 68 h 118"/>
                <a:gd name="T54" fmla="*/ 0 w 128"/>
                <a:gd name="T55" fmla="*/ 56 h 118"/>
                <a:gd name="T56" fmla="*/ 1 w 128"/>
                <a:gd name="T57" fmla="*/ 46 h 118"/>
                <a:gd name="T58" fmla="*/ 3 w 128"/>
                <a:gd name="T59" fmla="*/ 35 h 118"/>
                <a:gd name="T60" fmla="*/ 3 w 128"/>
                <a:gd name="T61" fmla="*/ 35 h 118"/>
                <a:gd name="T62" fmla="*/ 9 w 128"/>
                <a:gd name="T63" fmla="*/ 26 h 118"/>
                <a:gd name="T64" fmla="*/ 16 w 128"/>
                <a:gd name="T65" fmla="*/ 17 h 118"/>
                <a:gd name="T66" fmla="*/ 25 w 128"/>
                <a:gd name="T67" fmla="*/ 11 h 118"/>
                <a:gd name="T68" fmla="*/ 35 w 128"/>
                <a:gd name="T69" fmla="*/ 5 h 118"/>
                <a:gd name="T70" fmla="*/ 46 w 128"/>
                <a:gd name="T71" fmla="*/ 1 h 118"/>
                <a:gd name="T72" fmla="*/ 52 w 128"/>
                <a:gd name="T73" fmla="*/ 0 h 118"/>
                <a:gd name="T74" fmla="*/ 58 w 128"/>
                <a:gd name="T75" fmla="*/ 0 h 118"/>
                <a:gd name="T76" fmla="*/ 65 w 128"/>
                <a:gd name="T77" fmla="*/ 0 h 118"/>
                <a:gd name="T78" fmla="*/ 72 w 128"/>
                <a:gd name="T79" fmla="*/ 1 h 118"/>
                <a:gd name="T80" fmla="*/ 78 w 128"/>
                <a:gd name="T81" fmla="*/ 2 h 118"/>
                <a:gd name="T82" fmla="*/ 85 w 128"/>
                <a:gd name="T83"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18">
                  <a:moveTo>
                    <a:pt x="85" y="6"/>
                  </a:moveTo>
                  <a:lnTo>
                    <a:pt x="85" y="6"/>
                  </a:lnTo>
                  <a:lnTo>
                    <a:pt x="92" y="9"/>
                  </a:lnTo>
                  <a:lnTo>
                    <a:pt x="97" y="12"/>
                  </a:lnTo>
                  <a:lnTo>
                    <a:pt x="108" y="20"/>
                  </a:lnTo>
                  <a:lnTo>
                    <a:pt x="116" y="30"/>
                  </a:lnTo>
                  <a:lnTo>
                    <a:pt x="122" y="40"/>
                  </a:lnTo>
                  <a:lnTo>
                    <a:pt x="126" y="51"/>
                  </a:lnTo>
                  <a:lnTo>
                    <a:pt x="128" y="62"/>
                  </a:lnTo>
                  <a:lnTo>
                    <a:pt x="127" y="74"/>
                  </a:lnTo>
                  <a:lnTo>
                    <a:pt x="124" y="86"/>
                  </a:lnTo>
                  <a:lnTo>
                    <a:pt x="124" y="86"/>
                  </a:lnTo>
                  <a:lnTo>
                    <a:pt x="117" y="95"/>
                  </a:lnTo>
                  <a:lnTo>
                    <a:pt x="110" y="104"/>
                  </a:lnTo>
                  <a:lnTo>
                    <a:pt x="101" y="111"/>
                  </a:lnTo>
                  <a:lnTo>
                    <a:pt x="91" y="115"/>
                  </a:lnTo>
                  <a:lnTo>
                    <a:pt x="79" y="118"/>
                  </a:lnTo>
                  <a:lnTo>
                    <a:pt x="67" y="118"/>
                  </a:lnTo>
                  <a:lnTo>
                    <a:pt x="54" y="117"/>
                  </a:lnTo>
                  <a:lnTo>
                    <a:pt x="40" y="112"/>
                  </a:lnTo>
                  <a:lnTo>
                    <a:pt x="40" y="112"/>
                  </a:lnTo>
                  <a:lnTo>
                    <a:pt x="34" y="110"/>
                  </a:lnTo>
                  <a:lnTo>
                    <a:pt x="29" y="106"/>
                  </a:lnTo>
                  <a:lnTo>
                    <a:pt x="19" y="98"/>
                  </a:lnTo>
                  <a:lnTo>
                    <a:pt x="11" y="89"/>
                  </a:lnTo>
                  <a:lnTo>
                    <a:pt x="6" y="78"/>
                  </a:lnTo>
                  <a:lnTo>
                    <a:pt x="1" y="68"/>
                  </a:lnTo>
                  <a:lnTo>
                    <a:pt x="0" y="56"/>
                  </a:lnTo>
                  <a:lnTo>
                    <a:pt x="1" y="46"/>
                  </a:lnTo>
                  <a:lnTo>
                    <a:pt x="3" y="35"/>
                  </a:lnTo>
                  <a:lnTo>
                    <a:pt x="3" y="35"/>
                  </a:lnTo>
                  <a:lnTo>
                    <a:pt x="9" y="26"/>
                  </a:lnTo>
                  <a:lnTo>
                    <a:pt x="16" y="17"/>
                  </a:lnTo>
                  <a:lnTo>
                    <a:pt x="25" y="11"/>
                  </a:lnTo>
                  <a:lnTo>
                    <a:pt x="35" y="5"/>
                  </a:lnTo>
                  <a:lnTo>
                    <a:pt x="46" y="1"/>
                  </a:lnTo>
                  <a:lnTo>
                    <a:pt x="52" y="0"/>
                  </a:lnTo>
                  <a:lnTo>
                    <a:pt x="58" y="0"/>
                  </a:lnTo>
                  <a:lnTo>
                    <a:pt x="65" y="0"/>
                  </a:lnTo>
                  <a:lnTo>
                    <a:pt x="72" y="1"/>
                  </a:lnTo>
                  <a:lnTo>
                    <a:pt x="78" y="2"/>
                  </a:lnTo>
                  <a:lnTo>
                    <a:pt x="85"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277"/>
            <p:cNvSpPr>
              <a:spLocks/>
            </p:cNvSpPr>
            <p:nvPr/>
          </p:nvSpPr>
          <p:spPr bwMode="auto">
            <a:xfrm>
              <a:off x="6334126" y="1895475"/>
              <a:ext cx="468313" cy="555625"/>
            </a:xfrm>
            <a:custGeom>
              <a:avLst/>
              <a:gdLst>
                <a:gd name="T0" fmla="*/ 138 w 295"/>
                <a:gd name="T1" fmla="*/ 53 h 350"/>
                <a:gd name="T2" fmla="*/ 146 w 295"/>
                <a:gd name="T3" fmla="*/ 47 h 350"/>
                <a:gd name="T4" fmla="*/ 163 w 295"/>
                <a:gd name="T5" fmla="*/ 38 h 350"/>
                <a:gd name="T6" fmla="*/ 180 w 295"/>
                <a:gd name="T7" fmla="*/ 33 h 350"/>
                <a:gd name="T8" fmla="*/ 196 w 295"/>
                <a:gd name="T9" fmla="*/ 31 h 350"/>
                <a:gd name="T10" fmla="*/ 212 w 295"/>
                <a:gd name="T11" fmla="*/ 33 h 350"/>
                <a:gd name="T12" fmla="*/ 228 w 295"/>
                <a:gd name="T13" fmla="*/ 37 h 350"/>
                <a:gd name="T14" fmla="*/ 249 w 295"/>
                <a:gd name="T15" fmla="*/ 48 h 350"/>
                <a:gd name="T16" fmla="*/ 272 w 295"/>
                <a:gd name="T17" fmla="*/ 69 h 350"/>
                <a:gd name="T18" fmla="*/ 287 w 295"/>
                <a:gd name="T19" fmla="*/ 96 h 350"/>
                <a:gd name="T20" fmla="*/ 293 w 295"/>
                <a:gd name="T21" fmla="*/ 118 h 350"/>
                <a:gd name="T22" fmla="*/ 293 w 295"/>
                <a:gd name="T23" fmla="*/ 132 h 350"/>
                <a:gd name="T24" fmla="*/ 291 w 295"/>
                <a:gd name="T25" fmla="*/ 145 h 350"/>
                <a:gd name="T26" fmla="*/ 286 w 295"/>
                <a:gd name="T27" fmla="*/ 159 h 350"/>
                <a:gd name="T28" fmla="*/ 283 w 295"/>
                <a:gd name="T29" fmla="*/ 165 h 350"/>
                <a:gd name="T30" fmla="*/ 289 w 295"/>
                <a:gd name="T31" fmla="*/ 184 h 350"/>
                <a:gd name="T32" fmla="*/ 293 w 295"/>
                <a:gd name="T33" fmla="*/ 206 h 350"/>
                <a:gd name="T34" fmla="*/ 295 w 295"/>
                <a:gd name="T35" fmla="*/ 232 h 350"/>
                <a:gd name="T36" fmla="*/ 292 w 295"/>
                <a:gd name="T37" fmla="*/ 259 h 350"/>
                <a:gd name="T38" fmla="*/ 283 w 295"/>
                <a:gd name="T39" fmla="*/ 287 h 350"/>
                <a:gd name="T40" fmla="*/ 274 w 295"/>
                <a:gd name="T41" fmla="*/ 300 h 350"/>
                <a:gd name="T42" fmla="*/ 263 w 295"/>
                <a:gd name="T43" fmla="*/ 313 h 350"/>
                <a:gd name="T44" fmla="*/ 249 w 295"/>
                <a:gd name="T45" fmla="*/ 324 h 350"/>
                <a:gd name="T46" fmla="*/ 232 w 295"/>
                <a:gd name="T47" fmla="*/ 334 h 350"/>
                <a:gd name="T48" fmla="*/ 214 w 295"/>
                <a:gd name="T49" fmla="*/ 341 h 350"/>
                <a:gd name="T50" fmla="*/ 182 w 295"/>
                <a:gd name="T51" fmla="*/ 348 h 350"/>
                <a:gd name="T52" fmla="*/ 155 w 295"/>
                <a:gd name="T53" fmla="*/ 348 h 350"/>
                <a:gd name="T54" fmla="*/ 134 w 295"/>
                <a:gd name="T55" fmla="*/ 343 h 350"/>
                <a:gd name="T56" fmla="*/ 119 w 295"/>
                <a:gd name="T57" fmla="*/ 334 h 350"/>
                <a:gd name="T58" fmla="*/ 107 w 295"/>
                <a:gd name="T59" fmla="*/ 323 h 350"/>
                <a:gd name="T60" fmla="*/ 97 w 295"/>
                <a:gd name="T61" fmla="*/ 311 h 350"/>
                <a:gd name="T62" fmla="*/ 96 w 295"/>
                <a:gd name="T63" fmla="*/ 307 h 350"/>
                <a:gd name="T64" fmla="*/ 86 w 295"/>
                <a:gd name="T65" fmla="*/ 312 h 350"/>
                <a:gd name="T66" fmla="*/ 74 w 295"/>
                <a:gd name="T67" fmla="*/ 311 h 350"/>
                <a:gd name="T68" fmla="*/ 62 w 295"/>
                <a:gd name="T69" fmla="*/ 306 h 350"/>
                <a:gd name="T70" fmla="*/ 49 w 295"/>
                <a:gd name="T71" fmla="*/ 298 h 350"/>
                <a:gd name="T72" fmla="*/ 27 w 295"/>
                <a:gd name="T73" fmla="*/ 274 h 350"/>
                <a:gd name="T74" fmla="*/ 9 w 295"/>
                <a:gd name="T75" fmla="*/ 242 h 350"/>
                <a:gd name="T76" fmla="*/ 3 w 295"/>
                <a:gd name="T77" fmla="*/ 224 h 350"/>
                <a:gd name="T78" fmla="*/ 0 w 295"/>
                <a:gd name="T79" fmla="*/ 206 h 350"/>
                <a:gd name="T80" fmla="*/ 0 w 295"/>
                <a:gd name="T81" fmla="*/ 187 h 350"/>
                <a:gd name="T82" fmla="*/ 3 w 295"/>
                <a:gd name="T83" fmla="*/ 169 h 350"/>
                <a:gd name="T84" fmla="*/ 10 w 295"/>
                <a:gd name="T85" fmla="*/ 153 h 350"/>
                <a:gd name="T86" fmla="*/ 22 w 295"/>
                <a:gd name="T87" fmla="*/ 137 h 350"/>
                <a:gd name="T88" fmla="*/ 39 w 295"/>
                <a:gd name="T89" fmla="*/ 123 h 350"/>
                <a:gd name="T90" fmla="*/ 60 w 295"/>
                <a:gd name="T91" fmla="*/ 11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5" h="350">
                  <a:moveTo>
                    <a:pt x="46" y="0"/>
                  </a:moveTo>
                  <a:lnTo>
                    <a:pt x="138" y="53"/>
                  </a:lnTo>
                  <a:lnTo>
                    <a:pt x="138" y="53"/>
                  </a:lnTo>
                  <a:lnTo>
                    <a:pt x="146" y="47"/>
                  </a:lnTo>
                  <a:lnTo>
                    <a:pt x="154" y="42"/>
                  </a:lnTo>
                  <a:lnTo>
                    <a:pt x="163" y="38"/>
                  </a:lnTo>
                  <a:lnTo>
                    <a:pt x="171" y="35"/>
                  </a:lnTo>
                  <a:lnTo>
                    <a:pt x="180" y="33"/>
                  </a:lnTo>
                  <a:lnTo>
                    <a:pt x="188" y="32"/>
                  </a:lnTo>
                  <a:lnTo>
                    <a:pt x="196" y="31"/>
                  </a:lnTo>
                  <a:lnTo>
                    <a:pt x="205" y="32"/>
                  </a:lnTo>
                  <a:lnTo>
                    <a:pt x="212" y="33"/>
                  </a:lnTo>
                  <a:lnTo>
                    <a:pt x="221" y="34"/>
                  </a:lnTo>
                  <a:lnTo>
                    <a:pt x="228" y="37"/>
                  </a:lnTo>
                  <a:lnTo>
                    <a:pt x="235" y="40"/>
                  </a:lnTo>
                  <a:lnTo>
                    <a:pt x="249" y="48"/>
                  </a:lnTo>
                  <a:lnTo>
                    <a:pt x="261" y="58"/>
                  </a:lnTo>
                  <a:lnTo>
                    <a:pt x="272" y="69"/>
                  </a:lnTo>
                  <a:lnTo>
                    <a:pt x="281" y="82"/>
                  </a:lnTo>
                  <a:lnTo>
                    <a:pt x="287" y="96"/>
                  </a:lnTo>
                  <a:lnTo>
                    <a:pt x="292" y="111"/>
                  </a:lnTo>
                  <a:lnTo>
                    <a:pt x="293" y="118"/>
                  </a:lnTo>
                  <a:lnTo>
                    <a:pt x="293" y="124"/>
                  </a:lnTo>
                  <a:lnTo>
                    <a:pt x="293" y="132"/>
                  </a:lnTo>
                  <a:lnTo>
                    <a:pt x="293" y="139"/>
                  </a:lnTo>
                  <a:lnTo>
                    <a:pt x="291" y="145"/>
                  </a:lnTo>
                  <a:lnTo>
                    <a:pt x="289" y="153"/>
                  </a:lnTo>
                  <a:lnTo>
                    <a:pt x="286" y="159"/>
                  </a:lnTo>
                  <a:lnTo>
                    <a:pt x="283" y="165"/>
                  </a:lnTo>
                  <a:lnTo>
                    <a:pt x="283" y="165"/>
                  </a:lnTo>
                  <a:lnTo>
                    <a:pt x="284" y="171"/>
                  </a:lnTo>
                  <a:lnTo>
                    <a:pt x="289" y="184"/>
                  </a:lnTo>
                  <a:lnTo>
                    <a:pt x="291" y="195"/>
                  </a:lnTo>
                  <a:lnTo>
                    <a:pt x="293" y="206"/>
                  </a:lnTo>
                  <a:lnTo>
                    <a:pt x="294" y="218"/>
                  </a:lnTo>
                  <a:lnTo>
                    <a:pt x="295" y="232"/>
                  </a:lnTo>
                  <a:lnTo>
                    <a:pt x="294" y="245"/>
                  </a:lnTo>
                  <a:lnTo>
                    <a:pt x="292" y="259"/>
                  </a:lnTo>
                  <a:lnTo>
                    <a:pt x="288" y="274"/>
                  </a:lnTo>
                  <a:lnTo>
                    <a:pt x="283" y="287"/>
                  </a:lnTo>
                  <a:lnTo>
                    <a:pt x="279" y="294"/>
                  </a:lnTo>
                  <a:lnTo>
                    <a:pt x="274" y="300"/>
                  </a:lnTo>
                  <a:lnTo>
                    <a:pt x="269" y="306"/>
                  </a:lnTo>
                  <a:lnTo>
                    <a:pt x="263" y="313"/>
                  </a:lnTo>
                  <a:lnTo>
                    <a:pt x="257" y="318"/>
                  </a:lnTo>
                  <a:lnTo>
                    <a:pt x="249" y="324"/>
                  </a:lnTo>
                  <a:lnTo>
                    <a:pt x="241" y="328"/>
                  </a:lnTo>
                  <a:lnTo>
                    <a:pt x="232" y="334"/>
                  </a:lnTo>
                  <a:lnTo>
                    <a:pt x="232" y="334"/>
                  </a:lnTo>
                  <a:lnTo>
                    <a:pt x="214" y="341"/>
                  </a:lnTo>
                  <a:lnTo>
                    <a:pt x="198" y="346"/>
                  </a:lnTo>
                  <a:lnTo>
                    <a:pt x="182" y="348"/>
                  </a:lnTo>
                  <a:lnTo>
                    <a:pt x="168" y="350"/>
                  </a:lnTo>
                  <a:lnTo>
                    <a:pt x="155" y="348"/>
                  </a:lnTo>
                  <a:lnTo>
                    <a:pt x="145" y="346"/>
                  </a:lnTo>
                  <a:lnTo>
                    <a:pt x="134" y="343"/>
                  </a:lnTo>
                  <a:lnTo>
                    <a:pt x="126" y="339"/>
                  </a:lnTo>
                  <a:lnTo>
                    <a:pt x="119" y="334"/>
                  </a:lnTo>
                  <a:lnTo>
                    <a:pt x="112" y="328"/>
                  </a:lnTo>
                  <a:lnTo>
                    <a:pt x="107" y="323"/>
                  </a:lnTo>
                  <a:lnTo>
                    <a:pt x="103" y="319"/>
                  </a:lnTo>
                  <a:lnTo>
                    <a:pt x="97" y="311"/>
                  </a:lnTo>
                  <a:lnTo>
                    <a:pt x="96" y="307"/>
                  </a:lnTo>
                  <a:lnTo>
                    <a:pt x="96" y="307"/>
                  </a:lnTo>
                  <a:lnTo>
                    <a:pt x="91" y="311"/>
                  </a:lnTo>
                  <a:lnTo>
                    <a:pt x="86" y="312"/>
                  </a:lnTo>
                  <a:lnTo>
                    <a:pt x="80" y="312"/>
                  </a:lnTo>
                  <a:lnTo>
                    <a:pt x="74" y="311"/>
                  </a:lnTo>
                  <a:lnTo>
                    <a:pt x="68" y="308"/>
                  </a:lnTo>
                  <a:lnTo>
                    <a:pt x="62" y="306"/>
                  </a:lnTo>
                  <a:lnTo>
                    <a:pt x="55" y="302"/>
                  </a:lnTo>
                  <a:lnTo>
                    <a:pt x="49" y="298"/>
                  </a:lnTo>
                  <a:lnTo>
                    <a:pt x="37" y="287"/>
                  </a:lnTo>
                  <a:lnTo>
                    <a:pt x="27" y="274"/>
                  </a:lnTo>
                  <a:lnTo>
                    <a:pt x="17" y="259"/>
                  </a:lnTo>
                  <a:lnTo>
                    <a:pt x="9" y="242"/>
                  </a:lnTo>
                  <a:lnTo>
                    <a:pt x="6" y="233"/>
                  </a:lnTo>
                  <a:lnTo>
                    <a:pt x="3" y="224"/>
                  </a:lnTo>
                  <a:lnTo>
                    <a:pt x="1" y="215"/>
                  </a:lnTo>
                  <a:lnTo>
                    <a:pt x="0" y="206"/>
                  </a:lnTo>
                  <a:lnTo>
                    <a:pt x="0" y="197"/>
                  </a:lnTo>
                  <a:lnTo>
                    <a:pt x="0" y="187"/>
                  </a:lnTo>
                  <a:lnTo>
                    <a:pt x="1" y="179"/>
                  </a:lnTo>
                  <a:lnTo>
                    <a:pt x="3" y="169"/>
                  </a:lnTo>
                  <a:lnTo>
                    <a:pt x="6" y="161"/>
                  </a:lnTo>
                  <a:lnTo>
                    <a:pt x="10" y="153"/>
                  </a:lnTo>
                  <a:lnTo>
                    <a:pt x="15" y="144"/>
                  </a:lnTo>
                  <a:lnTo>
                    <a:pt x="22" y="137"/>
                  </a:lnTo>
                  <a:lnTo>
                    <a:pt x="29" y="129"/>
                  </a:lnTo>
                  <a:lnTo>
                    <a:pt x="39" y="123"/>
                  </a:lnTo>
                  <a:lnTo>
                    <a:pt x="48" y="117"/>
                  </a:lnTo>
                  <a:lnTo>
                    <a:pt x="60" y="112"/>
                  </a:lnTo>
                  <a:lnTo>
                    <a:pt x="46" y="0"/>
                  </a:lnTo>
                  <a:close/>
                </a:path>
              </a:pathLst>
            </a:custGeom>
            <a:solidFill>
              <a:srgbClr val="CE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278"/>
            <p:cNvSpPr>
              <a:spLocks/>
            </p:cNvSpPr>
            <p:nvPr/>
          </p:nvSpPr>
          <p:spPr bwMode="auto">
            <a:xfrm>
              <a:off x="6556376" y="1692275"/>
              <a:ext cx="346075" cy="239713"/>
            </a:xfrm>
            <a:custGeom>
              <a:avLst/>
              <a:gdLst>
                <a:gd name="T0" fmla="*/ 0 w 218"/>
                <a:gd name="T1" fmla="*/ 85 h 151"/>
                <a:gd name="T2" fmla="*/ 65 w 218"/>
                <a:gd name="T3" fmla="*/ 62 h 151"/>
                <a:gd name="T4" fmla="*/ 87 w 218"/>
                <a:gd name="T5" fmla="*/ 52 h 151"/>
                <a:gd name="T6" fmla="*/ 87 w 218"/>
                <a:gd name="T7" fmla="*/ 44 h 151"/>
                <a:gd name="T8" fmla="*/ 90 w 218"/>
                <a:gd name="T9" fmla="*/ 25 h 151"/>
                <a:gd name="T10" fmla="*/ 96 w 218"/>
                <a:gd name="T11" fmla="*/ 10 h 151"/>
                <a:gd name="T12" fmla="*/ 104 w 218"/>
                <a:gd name="T13" fmla="*/ 3 h 151"/>
                <a:gd name="T14" fmla="*/ 113 w 218"/>
                <a:gd name="T15" fmla="*/ 0 h 151"/>
                <a:gd name="T16" fmla="*/ 120 w 218"/>
                <a:gd name="T17" fmla="*/ 0 h 151"/>
                <a:gd name="T18" fmla="*/ 132 w 218"/>
                <a:gd name="T19" fmla="*/ 3 h 151"/>
                <a:gd name="T20" fmla="*/ 142 w 218"/>
                <a:gd name="T21" fmla="*/ 8 h 151"/>
                <a:gd name="T22" fmla="*/ 153 w 218"/>
                <a:gd name="T23" fmla="*/ 23 h 151"/>
                <a:gd name="T24" fmla="*/ 159 w 218"/>
                <a:gd name="T25" fmla="*/ 37 h 151"/>
                <a:gd name="T26" fmla="*/ 160 w 218"/>
                <a:gd name="T27" fmla="*/ 44 h 151"/>
                <a:gd name="T28" fmla="*/ 177 w 218"/>
                <a:gd name="T29" fmla="*/ 45 h 151"/>
                <a:gd name="T30" fmla="*/ 192 w 218"/>
                <a:gd name="T31" fmla="*/ 50 h 151"/>
                <a:gd name="T32" fmla="*/ 202 w 218"/>
                <a:gd name="T33" fmla="*/ 57 h 151"/>
                <a:gd name="T34" fmla="*/ 210 w 218"/>
                <a:gd name="T35" fmla="*/ 67 h 151"/>
                <a:gd name="T36" fmla="*/ 216 w 218"/>
                <a:gd name="T37" fmla="*/ 82 h 151"/>
                <a:gd name="T38" fmla="*/ 218 w 218"/>
                <a:gd name="T39" fmla="*/ 90 h 151"/>
                <a:gd name="T40" fmla="*/ 217 w 218"/>
                <a:gd name="T41" fmla="*/ 106 h 151"/>
                <a:gd name="T42" fmla="*/ 211 w 218"/>
                <a:gd name="T43" fmla="*/ 117 h 151"/>
                <a:gd name="T44" fmla="*/ 204 w 218"/>
                <a:gd name="T45" fmla="*/ 125 h 151"/>
                <a:gd name="T46" fmla="*/ 195 w 218"/>
                <a:gd name="T47" fmla="*/ 128 h 151"/>
                <a:gd name="T48" fmla="*/ 179 w 218"/>
                <a:gd name="T49" fmla="*/ 129 h 151"/>
                <a:gd name="T50" fmla="*/ 170 w 218"/>
                <a:gd name="T51" fmla="*/ 128 h 151"/>
                <a:gd name="T52" fmla="*/ 162 w 218"/>
                <a:gd name="T53" fmla="*/ 136 h 151"/>
                <a:gd name="T54" fmla="*/ 146 w 218"/>
                <a:gd name="T55" fmla="*/ 147 h 151"/>
                <a:gd name="T56" fmla="*/ 134 w 218"/>
                <a:gd name="T57" fmla="*/ 151 h 151"/>
                <a:gd name="T58" fmla="*/ 122 w 218"/>
                <a:gd name="T59" fmla="*/ 150 h 151"/>
                <a:gd name="T60" fmla="*/ 109 w 218"/>
                <a:gd name="T61" fmla="*/ 142 h 151"/>
                <a:gd name="T62" fmla="*/ 99 w 218"/>
                <a:gd name="T63" fmla="*/ 124 h 151"/>
                <a:gd name="T64" fmla="*/ 0 w 218"/>
                <a:gd name="T65" fmla="*/ 8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1">
                  <a:moveTo>
                    <a:pt x="0" y="85"/>
                  </a:moveTo>
                  <a:lnTo>
                    <a:pt x="0" y="85"/>
                  </a:lnTo>
                  <a:lnTo>
                    <a:pt x="36" y="72"/>
                  </a:lnTo>
                  <a:lnTo>
                    <a:pt x="65" y="62"/>
                  </a:lnTo>
                  <a:lnTo>
                    <a:pt x="78" y="56"/>
                  </a:lnTo>
                  <a:lnTo>
                    <a:pt x="87" y="52"/>
                  </a:lnTo>
                  <a:lnTo>
                    <a:pt x="87" y="52"/>
                  </a:lnTo>
                  <a:lnTo>
                    <a:pt x="87" y="44"/>
                  </a:lnTo>
                  <a:lnTo>
                    <a:pt x="88" y="34"/>
                  </a:lnTo>
                  <a:lnTo>
                    <a:pt x="90" y="25"/>
                  </a:lnTo>
                  <a:lnTo>
                    <a:pt x="93" y="14"/>
                  </a:lnTo>
                  <a:lnTo>
                    <a:pt x="96" y="10"/>
                  </a:lnTo>
                  <a:lnTo>
                    <a:pt x="100" y="6"/>
                  </a:lnTo>
                  <a:lnTo>
                    <a:pt x="104" y="3"/>
                  </a:lnTo>
                  <a:lnTo>
                    <a:pt x="108" y="1"/>
                  </a:lnTo>
                  <a:lnTo>
                    <a:pt x="113" y="0"/>
                  </a:lnTo>
                  <a:lnTo>
                    <a:pt x="120" y="0"/>
                  </a:lnTo>
                  <a:lnTo>
                    <a:pt x="120" y="0"/>
                  </a:lnTo>
                  <a:lnTo>
                    <a:pt x="126" y="1"/>
                  </a:lnTo>
                  <a:lnTo>
                    <a:pt x="132" y="3"/>
                  </a:lnTo>
                  <a:lnTo>
                    <a:pt x="138" y="5"/>
                  </a:lnTo>
                  <a:lnTo>
                    <a:pt x="142" y="8"/>
                  </a:lnTo>
                  <a:lnTo>
                    <a:pt x="148" y="15"/>
                  </a:lnTo>
                  <a:lnTo>
                    <a:pt x="153" y="23"/>
                  </a:lnTo>
                  <a:lnTo>
                    <a:pt x="157" y="31"/>
                  </a:lnTo>
                  <a:lnTo>
                    <a:pt x="159" y="37"/>
                  </a:lnTo>
                  <a:lnTo>
                    <a:pt x="160" y="44"/>
                  </a:lnTo>
                  <a:lnTo>
                    <a:pt x="160" y="44"/>
                  </a:lnTo>
                  <a:lnTo>
                    <a:pt x="168" y="44"/>
                  </a:lnTo>
                  <a:lnTo>
                    <a:pt x="177" y="45"/>
                  </a:lnTo>
                  <a:lnTo>
                    <a:pt x="187" y="48"/>
                  </a:lnTo>
                  <a:lnTo>
                    <a:pt x="192" y="50"/>
                  </a:lnTo>
                  <a:lnTo>
                    <a:pt x="198" y="53"/>
                  </a:lnTo>
                  <a:lnTo>
                    <a:pt x="202" y="57"/>
                  </a:lnTo>
                  <a:lnTo>
                    <a:pt x="206" y="62"/>
                  </a:lnTo>
                  <a:lnTo>
                    <a:pt x="210" y="67"/>
                  </a:lnTo>
                  <a:lnTo>
                    <a:pt x="213" y="73"/>
                  </a:lnTo>
                  <a:lnTo>
                    <a:pt x="216" y="82"/>
                  </a:lnTo>
                  <a:lnTo>
                    <a:pt x="218" y="90"/>
                  </a:lnTo>
                  <a:lnTo>
                    <a:pt x="218" y="90"/>
                  </a:lnTo>
                  <a:lnTo>
                    <a:pt x="218" y="98"/>
                  </a:lnTo>
                  <a:lnTo>
                    <a:pt x="217" y="106"/>
                  </a:lnTo>
                  <a:lnTo>
                    <a:pt x="214" y="112"/>
                  </a:lnTo>
                  <a:lnTo>
                    <a:pt x="211" y="117"/>
                  </a:lnTo>
                  <a:lnTo>
                    <a:pt x="208" y="122"/>
                  </a:lnTo>
                  <a:lnTo>
                    <a:pt x="204" y="125"/>
                  </a:lnTo>
                  <a:lnTo>
                    <a:pt x="200" y="127"/>
                  </a:lnTo>
                  <a:lnTo>
                    <a:pt x="195" y="128"/>
                  </a:lnTo>
                  <a:lnTo>
                    <a:pt x="186" y="129"/>
                  </a:lnTo>
                  <a:lnTo>
                    <a:pt x="179" y="129"/>
                  </a:lnTo>
                  <a:lnTo>
                    <a:pt x="170" y="128"/>
                  </a:lnTo>
                  <a:lnTo>
                    <a:pt x="170" y="128"/>
                  </a:lnTo>
                  <a:lnTo>
                    <a:pt x="168" y="131"/>
                  </a:lnTo>
                  <a:lnTo>
                    <a:pt x="162" y="136"/>
                  </a:lnTo>
                  <a:lnTo>
                    <a:pt x="152" y="144"/>
                  </a:lnTo>
                  <a:lnTo>
                    <a:pt x="146" y="147"/>
                  </a:lnTo>
                  <a:lnTo>
                    <a:pt x="141" y="149"/>
                  </a:lnTo>
                  <a:lnTo>
                    <a:pt x="134" y="151"/>
                  </a:lnTo>
                  <a:lnTo>
                    <a:pt x="128" y="151"/>
                  </a:lnTo>
                  <a:lnTo>
                    <a:pt x="122" y="150"/>
                  </a:lnTo>
                  <a:lnTo>
                    <a:pt x="115" y="147"/>
                  </a:lnTo>
                  <a:lnTo>
                    <a:pt x="109" y="142"/>
                  </a:lnTo>
                  <a:lnTo>
                    <a:pt x="104" y="134"/>
                  </a:lnTo>
                  <a:lnTo>
                    <a:pt x="99" y="124"/>
                  </a:lnTo>
                  <a:lnTo>
                    <a:pt x="94" y="111"/>
                  </a:lnTo>
                  <a:lnTo>
                    <a:pt x="0" y="85"/>
                  </a:lnTo>
                  <a:close/>
                </a:path>
              </a:pathLst>
            </a:custGeom>
            <a:solidFill>
              <a:srgbClr val="CE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279"/>
            <p:cNvSpPr>
              <a:spLocks/>
            </p:cNvSpPr>
            <p:nvPr/>
          </p:nvSpPr>
          <p:spPr bwMode="auto">
            <a:xfrm>
              <a:off x="6105526" y="1879600"/>
              <a:ext cx="228600" cy="296863"/>
            </a:xfrm>
            <a:custGeom>
              <a:avLst/>
              <a:gdLst>
                <a:gd name="T0" fmla="*/ 144 w 144"/>
                <a:gd name="T1" fmla="*/ 0 h 187"/>
                <a:gd name="T2" fmla="*/ 75 w 144"/>
                <a:gd name="T3" fmla="*/ 72 h 187"/>
                <a:gd name="T4" fmla="*/ 75 w 144"/>
                <a:gd name="T5" fmla="*/ 72 h 187"/>
                <a:gd name="T6" fmla="*/ 69 w 144"/>
                <a:gd name="T7" fmla="*/ 67 h 187"/>
                <a:gd name="T8" fmla="*/ 62 w 144"/>
                <a:gd name="T9" fmla="*/ 64 h 187"/>
                <a:gd name="T10" fmla="*/ 54 w 144"/>
                <a:gd name="T11" fmla="val 8000"/>
                <a:gd name="T12" fmla="*/ 50 w 144"/>
                <a:gd name="T13" fmla="*/ 58 h 187"/>
                <a:gd name="T14" fmla="*/ 45 w 144"/>
                <a:gd name="T15" fmla="*/ 57 h 187"/>
                <a:gd name="T16" fmla="*/ 38 w 144"/>
                <a:gd name="T17" fmla="*/ 57 h 187"/>
                <a:gd name="T18" fmla="*/ 33 w 144"/>
                <a:gd name="T19" fmla="*/ 58 h 187"/>
                <a:gd name="T20" fmla="*/ 27 w 144"/>
                <a:gd name="T21" fmla="*/ 61 h 187"/>
                <a:gd name="T22" fmla="*/ 20 w 144"/>
                <a:gd name="T23" fmla="*/ 64 h 187"/>
                <a:gd name="T24" fmla="*/ 15 w 144"/>
                <a:gd name="T25" fmla="*/ 68 h 187"/>
                <a:gd name="T26" fmla="*/ 9 w 144"/>
                <a:gd name="T27" fmla="*/ 74 h 187"/>
                <a:gd name="T28" fmla="*/ 9 w 144"/>
                <a:gd name="T29" fmla="*/ 74 h 187"/>
                <a:gd name="T30" fmla="*/ 5 w 144"/>
                <a:gd name="T31" fmla="*/ 78 h 187"/>
                <a:gd name="T32" fmla="*/ 2 w 144"/>
                <a:gd name="T33" fmla="*/ 84 h 187"/>
                <a:gd name="T34" fmla="*/ 0 w 144"/>
                <a:gd name="T35" fmla="*/ 88 h 187"/>
                <a:gd name="T36" fmla="*/ 0 w 144"/>
                <a:gd name="T37" fmla="*/ 92 h 187"/>
                <a:gd name="T38" fmla="*/ 0 w 144"/>
                <a:gd name="T39" fmla="*/ 96 h 187"/>
                <a:gd name="T40" fmla="*/ 1 w 144"/>
                <a:gd name="T41" fmla="*/ 101 h 187"/>
                <a:gd name="T42" fmla="*/ 5 w 144"/>
                <a:gd name="T43" fmla="*/ 108 h 187"/>
                <a:gd name="T44" fmla="*/ 9 w 144"/>
                <a:gd name="T45" fmla="*/ 114 h 187"/>
                <a:gd name="T46" fmla="*/ 13 w 144"/>
                <a:gd name="T47" fmla="*/ 118 h 187"/>
                <a:gd name="T48" fmla="*/ 18 w 144"/>
                <a:gd name="T49" fmla="*/ 123 h 187"/>
                <a:gd name="T50" fmla="*/ 18 w 144"/>
                <a:gd name="T51" fmla="*/ 123 h 187"/>
                <a:gd name="T52" fmla="*/ 14 w 144"/>
                <a:gd name="T53" fmla="*/ 129 h 187"/>
                <a:gd name="T54" fmla="*/ 11 w 144"/>
                <a:gd name="T55" fmla="*/ 136 h 187"/>
                <a:gd name="T56" fmla="*/ 8 w 144"/>
                <a:gd name="T57" fmla="*/ 145 h 187"/>
                <a:gd name="T58" fmla="*/ 7 w 144"/>
                <a:gd name="T59" fmla="*/ 153 h 187"/>
                <a:gd name="T60" fmla="*/ 8 w 144"/>
                <a:gd name="T61" fmla="*/ 158 h 187"/>
                <a:gd name="T62" fmla="*/ 9 w 144"/>
                <a:gd name="T63" fmla="*/ 163 h 187"/>
                <a:gd name="T64" fmla="*/ 11 w 144"/>
                <a:gd name="T65" fmla="*/ 167 h 187"/>
                <a:gd name="T66" fmla="*/ 14 w 144"/>
                <a:gd name="T67" fmla="*/ 172 h 187"/>
                <a:gd name="T68" fmla="*/ 19 w 144"/>
                <a:gd name="T69" fmla="*/ 175 h 187"/>
                <a:gd name="T70" fmla="*/ 26 w 144"/>
                <a:gd name="T71" fmla="*/ 179 h 187"/>
                <a:gd name="T72" fmla="*/ 26 w 144"/>
                <a:gd name="T73" fmla="*/ 179 h 187"/>
                <a:gd name="T74" fmla="*/ 38 w 144"/>
                <a:gd name="T75" fmla="*/ 185 h 187"/>
                <a:gd name="T76" fmla="*/ 49 w 144"/>
                <a:gd name="T77" fmla="*/ 187 h 187"/>
                <a:gd name="T78" fmla="*/ 57 w 144"/>
                <a:gd name="T79" fmla="*/ 187 h 187"/>
                <a:gd name="T80" fmla="*/ 65 w 144"/>
                <a:gd name="T81" fmla="*/ 186 h 187"/>
                <a:gd name="T82" fmla="*/ 71 w 144"/>
                <a:gd name="T83" fmla="*/ 183 h 187"/>
                <a:gd name="T84" fmla="*/ 76 w 144"/>
                <a:gd name="T85" fmla="*/ 178 h 187"/>
                <a:gd name="T86" fmla="*/ 86 w 144"/>
                <a:gd name="T87" fmla="*/ 169 h 187"/>
                <a:gd name="T88" fmla="*/ 86 w 144"/>
                <a:gd name="T89" fmla="*/ 169 h 187"/>
                <a:gd name="T90" fmla="*/ 90 w 144"/>
                <a:gd name="T91" fmla="*/ 172 h 187"/>
                <a:gd name="T92" fmla="*/ 94 w 144"/>
                <a:gd name="T93" fmla="*/ 173 h 187"/>
                <a:gd name="T94" fmla="*/ 99 w 144"/>
                <a:gd name="T95" fmla="*/ 174 h 187"/>
                <a:gd name="T96" fmla="*/ 106 w 144"/>
                <a:gd name="T97" fmla="*/ 174 h 187"/>
                <a:gd name="T98" fmla="*/ 112 w 144"/>
                <a:gd name="T99" fmla="*/ 173 h 187"/>
                <a:gd name="T100" fmla="*/ 118 w 144"/>
                <a:gd name="T101" fmla="*/ 172 h 187"/>
                <a:gd name="T102" fmla="*/ 125 w 144"/>
                <a:gd name="T103" fmla="*/ 169 h 187"/>
                <a:gd name="T104" fmla="*/ 130 w 144"/>
                <a:gd name="T105" fmla="*/ 166 h 187"/>
                <a:gd name="T106" fmla="*/ 135 w 144"/>
                <a:gd name="T107" fmla="*/ 162 h 187"/>
                <a:gd name="T108" fmla="*/ 138 w 144"/>
                <a:gd name="T109" fmla="*/ 156 h 187"/>
                <a:gd name="T110" fmla="*/ 140 w 144"/>
                <a:gd name="T111" fmla="*/ 149 h 187"/>
                <a:gd name="T112" fmla="*/ 141 w 144"/>
                <a:gd name="T113" fmla="*/ 142 h 187"/>
                <a:gd name="T114" fmla="*/ 140 w 144"/>
                <a:gd name="T115" fmla="*/ 132 h 187"/>
                <a:gd name="T116" fmla="*/ 136 w 144"/>
                <a:gd name="T117" fmla="*/ 123 h 187"/>
                <a:gd name="T118" fmla="*/ 130 w 144"/>
                <a:gd name="T119" fmla="*/ 111 h 187"/>
                <a:gd name="T120" fmla="*/ 121 w 144"/>
                <a:gd name="T121" fmla="*/ 97 h 187"/>
                <a:gd name="T122" fmla="*/ 144 w 144"/>
                <a:gd name="T123"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 h="187">
                  <a:moveTo>
                    <a:pt x="144" y="0"/>
                  </a:moveTo>
                  <a:lnTo>
                    <a:pt x="75" y="72"/>
                  </a:lnTo>
                  <a:lnTo>
                    <a:pt x="75" y="72"/>
                  </a:lnTo>
                  <a:lnTo>
                    <a:pt x="69" y="67"/>
                  </a:lnTo>
                  <a:lnTo>
                    <a:pt x="62" y="64"/>
                  </a:lnTo>
                  <a:lnTo>
                    <a:pt x="54" y="59"/>
                  </a:lnTo>
                  <a:lnTo>
                    <a:pt x="50" y="58"/>
                  </a:lnTo>
                  <a:lnTo>
                    <a:pt x="45" y="57"/>
                  </a:lnTo>
                  <a:lnTo>
                    <a:pt x="38" y="57"/>
                  </a:lnTo>
                  <a:lnTo>
                    <a:pt x="33" y="58"/>
                  </a:lnTo>
                  <a:lnTo>
                    <a:pt x="27" y="61"/>
                  </a:lnTo>
                  <a:lnTo>
                    <a:pt x="20" y="64"/>
                  </a:lnTo>
                  <a:lnTo>
                    <a:pt x="15" y="68"/>
                  </a:lnTo>
                  <a:lnTo>
                    <a:pt x="9" y="74"/>
                  </a:lnTo>
                  <a:lnTo>
                    <a:pt x="9" y="74"/>
                  </a:lnTo>
                  <a:lnTo>
                    <a:pt x="5" y="78"/>
                  </a:lnTo>
                  <a:lnTo>
                    <a:pt x="2" y="84"/>
                  </a:lnTo>
                  <a:lnTo>
                    <a:pt x="0" y="88"/>
                  </a:lnTo>
                  <a:lnTo>
                    <a:pt x="0" y="92"/>
                  </a:lnTo>
                  <a:lnTo>
                    <a:pt x="0" y="96"/>
                  </a:lnTo>
                  <a:lnTo>
                    <a:pt x="1" y="101"/>
                  </a:lnTo>
                  <a:lnTo>
                    <a:pt x="5" y="108"/>
                  </a:lnTo>
                  <a:lnTo>
                    <a:pt x="9" y="114"/>
                  </a:lnTo>
                  <a:lnTo>
                    <a:pt x="13" y="118"/>
                  </a:lnTo>
                  <a:lnTo>
                    <a:pt x="18" y="123"/>
                  </a:lnTo>
                  <a:lnTo>
                    <a:pt x="18" y="123"/>
                  </a:lnTo>
                  <a:lnTo>
                    <a:pt x="14" y="129"/>
                  </a:lnTo>
                  <a:lnTo>
                    <a:pt x="11" y="136"/>
                  </a:lnTo>
                  <a:lnTo>
                    <a:pt x="8" y="145"/>
                  </a:lnTo>
                  <a:lnTo>
                    <a:pt x="7" y="153"/>
                  </a:lnTo>
                  <a:lnTo>
                    <a:pt x="8" y="158"/>
                  </a:lnTo>
                  <a:lnTo>
                    <a:pt x="9" y="163"/>
                  </a:lnTo>
                  <a:lnTo>
                    <a:pt x="11" y="167"/>
                  </a:lnTo>
                  <a:lnTo>
                    <a:pt x="14" y="172"/>
                  </a:lnTo>
                  <a:lnTo>
                    <a:pt x="19" y="175"/>
                  </a:lnTo>
                  <a:lnTo>
                    <a:pt x="26" y="179"/>
                  </a:lnTo>
                  <a:lnTo>
                    <a:pt x="26" y="179"/>
                  </a:lnTo>
                  <a:lnTo>
                    <a:pt x="38" y="185"/>
                  </a:lnTo>
                  <a:lnTo>
                    <a:pt x="49" y="187"/>
                  </a:lnTo>
                  <a:lnTo>
                    <a:pt x="57" y="187"/>
                  </a:lnTo>
                  <a:lnTo>
                    <a:pt x="65" y="186"/>
                  </a:lnTo>
                  <a:lnTo>
                    <a:pt x="71" y="183"/>
                  </a:lnTo>
                  <a:lnTo>
                    <a:pt x="76" y="178"/>
                  </a:lnTo>
                  <a:lnTo>
                    <a:pt x="86" y="169"/>
                  </a:lnTo>
                  <a:lnTo>
                    <a:pt x="86" y="169"/>
                  </a:lnTo>
                  <a:lnTo>
                    <a:pt x="90" y="172"/>
                  </a:lnTo>
                  <a:lnTo>
                    <a:pt x="94" y="173"/>
                  </a:lnTo>
                  <a:lnTo>
                    <a:pt x="99" y="174"/>
                  </a:lnTo>
                  <a:lnTo>
                    <a:pt x="106" y="174"/>
                  </a:lnTo>
                  <a:lnTo>
                    <a:pt x="112" y="173"/>
                  </a:lnTo>
                  <a:lnTo>
                    <a:pt x="118" y="172"/>
                  </a:lnTo>
                  <a:lnTo>
                    <a:pt x="125" y="169"/>
                  </a:lnTo>
                  <a:lnTo>
                    <a:pt x="130" y="166"/>
                  </a:lnTo>
                  <a:lnTo>
                    <a:pt x="135" y="162"/>
                  </a:lnTo>
                  <a:lnTo>
                    <a:pt x="138" y="156"/>
                  </a:lnTo>
                  <a:lnTo>
                    <a:pt x="140" y="149"/>
                  </a:lnTo>
                  <a:lnTo>
                    <a:pt x="141" y="142"/>
                  </a:lnTo>
                  <a:lnTo>
                    <a:pt x="140" y="132"/>
                  </a:lnTo>
                  <a:lnTo>
                    <a:pt x="136" y="123"/>
                  </a:lnTo>
                  <a:lnTo>
                    <a:pt x="130" y="111"/>
                  </a:lnTo>
                  <a:lnTo>
                    <a:pt x="121" y="97"/>
                  </a:lnTo>
                  <a:lnTo>
                    <a:pt x="144" y="0"/>
                  </a:lnTo>
                  <a:close/>
                </a:path>
              </a:pathLst>
            </a:custGeom>
            <a:solidFill>
              <a:srgbClr val="CE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81" name="TextBox 280"/>
          <p:cNvSpPr txBox="1"/>
          <p:nvPr/>
        </p:nvSpPr>
        <p:spPr>
          <a:xfrm>
            <a:off x="8257056" y="3673340"/>
            <a:ext cx="3368293"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NOTE:</a:t>
            </a:r>
          </a:p>
        </p:txBody>
      </p:sp>
      <p:sp>
        <p:nvSpPr>
          <p:cNvPr id="282" name="TextBox 281"/>
          <p:cNvSpPr txBox="1"/>
          <p:nvPr/>
        </p:nvSpPr>
        <p:spPr>
          <a:xfrm>
            <a:off x="8257056" y="4005557"/>
            <a:ext cx="3368293"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Any note shoud be place here please to keep the explanation clear and awesome sentences does not contain any meanings att all so are the other made up sentences. Any thing you put here would be describing the the title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Any thing you put here would be describing the the title.</a:t>
            </a:r>
            <a:endParaRPr kumimoji="0" lang="en-AU" sz="14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32675926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53" presetClass="entr" presetSubtype="16" fill="hold" nodeType="afterEffect">
                                  <p:stCondLst>
                                    <p:cond delay="0"/>
                                  </p:stCondLst>
                                  <p:childTnLst>
                                    <p:set>
                                      <p:cBhvr>
                                        <p:cTn id="14" dur="1" fill="hold">
                                          <p:stCondLst>
                                            <p:cond delay="0"/>
                                          </p:stCondLst>
                                        </p:cTn>
                                        <p:tgtEl>
                                          <p:spTgt spid="194"/>
                                        </p:tgtEl>
                                        <p:attrNameLst>
                                          <p:attrName>style.visibility</p:attrName>
                                        </p:attrNameLst>
                                      </p:cBhvr>
                                      <p:to>
                                        <p:strVal val="visible"/>
                                      </p:to>
                                    </p:set>
                                    <p:anim calcmode="lin" valueType="num">
                                      <p:cBhvr>
                                        <p:cTn id="15" dur="500" fill="hold"/>
                                        <p:tgtEl>
                                          <p:spTgt spid="194"/>
                                        </p:tgtEl>
                                        <p:attrNameLst>
                                          <p:attrName>ppt_w</p:attrName>
                                        </p:attrNameLst>
                                      </p:cBhvr>
                                      <p:tavLst>
                                        <p:tav tm="0">
                                          <p:val>
                                            <p:fltVal val="0"/>
                                          </p:val>
                                        </p:tav>
                                        <p:tav tm="100000">
                                          <p:val>
                                            <p:strVal val="#ppt_w"/>
                                          </p:val>
                                        </p:tav>
                                      </p:tavLst>
                                    </p:anim>
                                    <p:anim calcmode="lin" valueType="num">
                                      <p:cBhvr>
                                        <p:cTn id="16" dur="500" fill="hold"/>
                                        <p:tgtEl>
                                          <p:spTgt spid="194"/>
                                        </p:tgtEl>
                                        <p:attrNameLst>
                                          <p:attrName>ppt_h</p:attrName>
                                        </p:attrNameLst>
                                      </p:cBhvr>
                                      <p:tavLst>
                                        <p:tav tm="0">
                                          <p:val>
                                            <p:fltVal val="0"/>
                                          </p:val>
                                        </p:tav>
                                        <p:tav tm="100000">
                                          <p:val>
                                            <p:strVal val="#ppt_h"/>
                                          </p:val>
                                        </p:tav>
                                      </p:tavLst>
                                    </p:anim>
                                    <p:animEffect transition="in" filter="fade">
                                      <p:cBhvr>
                                        <p:cTn id="17" dur="500"/>
                                        <p:tgtEl>
                                          <p:spTgt spid="194"/>
                                        </p:tgtEl>
                                      </p:cBhvr>
                                    </p:animEffect>
                                  </p:childTnLst>
                                </p:cTn>
                              </p:par>
                            </p:childTnLst>
                          </p:cTn>
                        </p:par>
                        <p:par>
                          <p:cTn id="18" fill="hold">
                            <p:stCondLst>
                              <p:cond delay="1750"/>
                            </p:stCondLst>
                            <p:childTnLst>
                              <p:par>
                                <p:cTn id="19" presetID="2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750"/>
                            </p:stCondLst>
                            <p:childTnLst>
                              <p:par>
                                <p:cTn id="27" presetID="2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down)">
                                      <p:cBhvr>
                                        <p:cTn id="29" dur="500"/>
                                        <p:tgtEl>
                                          <p:spTgt spid="25"/>
                                        </p:tgtEl>
                                      </p:cBhvr>
                                    </p:animEffect>
                                  </p:childTnLst>
                                </p:cTn>
                              </p:par>
                            </p:childTnLst>
                          </p:cTn>
                        </p:par>
                        <p:par>
                          <p:cTn id="30" fill="hold">
                            <p:stCondLst>
                              <p:cond delay="32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750"/>
                            </p:stCondLst>
                            <p:childTnLst>
                              <p:par>
                                <p:cTn id="35" presetID="22" presetClass="entr" presetSubtype="8"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750"/>
                            </p:stCondLst>
                            <p:childTnLst>
                              <p:par>
                                <p:cTn id="43" presetID="22" presetClass="entr" presetSubtype="1"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par>
                          <p:cTn id="50" fill="hold">
                            <p:stCondLst>
                              <p:cond delay="5750"/>
                            </p:stCondLst>
                            <p:childTnLst>
                              <p:par>
                                <p:cTn id="51" presetID="22" presetClass="entr" presetSubtype="1"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500"/>
                                        <p:tgtEl>
                                          <p:spTgt spid="28"/>
                                        </p:tgtEl>
                                      </p:cBhvr>
                                    </p:animEffect>
                                  </p:childTnLst>
                                </p:cTn>
                              </p:par>
                            </p:childTnLst>
                          </p:cTn>
                        </p:par>
                        <p:par>
                          <p:cTn id="54" fill="hold">
                            <p:stCondLst>
                              <p:cond delay="625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par>
                          <p:cTn id="58" fill="hold">
                            <p:stCondLst>
                              <p:cond delay="6750"/>
                            </p:stCondLst>
                            <p:childTnLst>
                              <p:par>
                                <p:cTn id="59" presetID="10" presetClass="entr" presetSubtype="0" fill="hold" grpId="0" nodeType="afterEffect">
                                  <p:stCondLst>
                                    <p:cond delay="0"/>
                                  </p:stCondLst>
                                  <p:childTnLst>
                                    <p:set>
                                      <p:cBhvr>
                                        <p:cTn id="60" dur="1" fill="hold">
                                          <p:stCondLst>
                                            <p:cond delay="0"/>
                                          </p:stCondLst>
                                        </p:cTn>
                                        <p:tgtEl>
                                          <p:spTgt spid="281"/>
                                        </p:tgtEl>
                                        <p:attrNameLst>
                                          <p:attrName>style.visibility</p:attrName>
                                        </p:attrNameLst>
                                      </p:cBhvr>
                                      <p:to>
                                        <p:strVal val="visible"/>
                                      </p:to>
                                    </p:set>
                                    <p:animEffect transition="in" filter="fade">
                                      <p:cBhvr>
                                        <p:cTn id="61" dur="500"/>
                                        <p:tgtEl>
                                          <p:spTgt spid="281"/>
                                        </p:tgtEl>
                                      </p:cBhvr>
                                    </p:animEffect>
                                  </p:childTnLst>
                                </p:cTn>
                              </p:par>
                            </p:childTnLst>
                          </p:cTn>
                        </p:par>
                        <p:par>
                          <p:cTn id="62" fill="hold">
                            <p:stCondLst>
                              <p:cond delay="7250"/>
                            </p:stCondLst>
                            <p:childTnLst>
                              <p:par>
                                <p:cTn id="63" presetID="10" presetClass="entr" presetSubtype="0" fill="hold" grpId="0" nodeType="afterEffect">
                                  <p:stCondLst>
                                    <p:cond delay="0"/>
                                  </p:stCondLst>
                                  <p:childTnLst>
                                    <p:set>
                                      <p:cBhvr>
                                        <p:cTn id="64" dur="1" fill="hold">
                                          <p:stCondLst>
                                            <p:cond delay="0"/>
                                          </p:stCondLst>
                                        </p:cTn>
                                        <p:tgtEl>
                                          <p:spTgt spid="282"/>
                                        </p:tgtEl>
                                        <p:attrNameLst>
                                          <p:attrName>style.visibility</p:attrName>
                                        </p:attrNameLst>
                                      </p:cBhvr>
                                      <p:to>
                                        <p:strVal val="visible"/>
                                      </p:to>
                                    </p:set>
                                    <p:animEffect transition="in" filter="fade">
                                      <p:cBhvr>
                                        <p:cTn id="65" dur="5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9" grpId="0" animBg="1"/>
      <p:bldP spid="20" grpId="0" animBg="1"/>
      <p:bldP spid="21" grpId="0" animBg="1"/>
      <p:bldP spid="22" grpId="0" animBg="1"/>
      <p:bldP spid="23" grpId="0" animBg="1"/>
      <p:bldP spid="281" grpId="0"/>
      <p:bldP spid="2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Competitor Awareness</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2" name="Group 11"/>
          <p:cNvGrpSpPr/>
          <p:nvPr/>
        </p:nvGrpSpPr>
        <p:grpSpPr>
          <a:xfrm>
            <a:off x="986088" y="2400822"/>
            <a:ext cx="4820892" cy="3620506"/>
            <a:chOff x="986088" y="2400822"/>
            <a:chExt cx="4820892" cy="3620506"/>
          </a:xfrm>
        </p:grpSpPr>
        <p:grpSp>
          <p:nvGrpSpPr>
            <p:cNvPr id="23" name="Group 22"/>
            <p:cNvGrpSpPr/>
            <p:nvPr/>
          </p:nvGrpSpPr>
          <p:grpSpPr>
            <a:xfrm>
              <a:off x="986088" y="4091805"/>
              <a:ext cx="3996221" cy="1929523"/>
              <a:chOff x="6541245" y="5291732"/>
              <a:chExt cx="8744475" cy="4222156"/>
            </a:xfrm>
          </p:grpSpPr>
          <p:sp>
            <p:nvSpPr>
              <p:cNvPr id="104" name="Freeform 8"/>
              <p:cNvSpPr>
                <a:spLocks/>
              </p:cNvSpPr>
              <p:nvPr/>
            </p:nvSpPr>
            <p:spPr bwMode="auto">
              <a:xfrm>
                <a:off x="6541245" y="5291732"/>
                <a:ext cx="2548905" cy="203010"/>
              </a:xfrm>
              <a:custGeom>
                <a:avLst/>
                <a:gdLst>
                  <a:gd name="T0" fmla="*/ 290 w 678"/>
                  <a:gd name="T1" fmla="*/ 0 h 54"/>
                  <a:gd name="T2" fmla="*/ 290 w 678"/>
                  <a:gd name="T3" fmla="*/ 0 h 54"/>
                  <a:gd name="T4" fmla="*/ 484 w 678"/>
                  <a:gd name="T5" fmla="*/ 0 h 54"/>
                  <a:gd name="T6" fmla="*/ 484 w 678"/>
                  <a:gd name="T7" fmla="*/ 0 h 54"/>
                  <a:gd name="T8" fmla="*/ 678 w 678"/>
                  <a:gd name="T9" fmla="*/ 0 h 54"/>
                  <a:gd name="T10" fmla="*/ 678 w 678"/>
                  <a:gd name="T11" fmla="*/ 0 h 54"/>
                  <a:gd name="T12" fmla="*/ 640 w 678"/>
                  <a:gd name="T13" fmla="*/ 22 h 54"/>
                  <a:gd name="T14" fmla="*/ 640 w 678"/>
                  <a:gd name="T15" fmla="*/ 22 h 54"/>
                  <a:gd name="T16" fmla="*/ 582 w 678"/>
                  <a:gd name="T17" fmla="*/ 54 h 54"/>
                  <a:gd name="T18" fmla="*/ 582 w 678"/>
                  <a:gd name="T19" fmla="*/ 54 h 54"/>
                  <a:gd name="T20" fmla="*/ 290 w 678"/>
                  <a:gd name="T21" fmla="*/ 54 h 54"/>
                  <a:gd name="T22" fmla="*/ 290 w 678"/>
                  <a:gd name="T23" fmla="*/ 54 h 54"/>
                  <a:gd name="T24" fmla="*/ 0 w 678"/>
                  <a:gd name="T25" fmla="*/ 54 h 54"/>
                  <a:gd name="T26" fmla="*/ 0 w 678"/>
                  <a:gd name="T27" fmla="*/ 54 h 54"/>
                  <a:gd name="T28" fmla="*/ 174 w 678"/>
                  <a:gd name="T29" fmla="*/ 22 h 54"/>
                  <a:gd name="T30" fmla="*/ 174 w 678"/>
                  <a:gd name="T31" fmla="*/ 22 h 54"/>
                  <a:gd name="T32" fmla="*/ 290 w 678"/>
                  <a:gd name="T33" fmla="*/ 0 h 54"/>
                  <a:gd name="T34" fmla="*/ 290 w 678"/>
                  <a:gd name="T3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8" h="54">
                    <a:moveTo>
                      <a:pt x="290" y="0"/>
                    </a:moveTo>
                    <a:lnTo>
                      <a:pt x="290" y="0"/>
                    </a:lnTo>
                    <a:lnTo>
                      <a:pt x="484" y="0"/>
                    </a:lnTo>
                    <a:lnTo>
                      <a:pt x="484" y="0"/>
                    </a:lnTo>
                    <a:lnTo>
                      <a:pt x="678" y="0"/>
                    </a:lnTo>
                    <a:lnTo>
                      <a:pt x="678" y="0"/>
                    </a:lnTo>
                    <a:lnTo>
                      <a:pt x="640" y="22"/>
                    </a:lnTo>
                    <a:lnTo>
                      <a:pt x="640" y="22"/>
                    </a:lnTo>
                    <a:lnTo>
                      <a:pt x="582" y="54"/>
                    </a:lnTo>
                    <a:lnTo>
                      <a:pt x="582" y="54"/>
                    </a:lnTo>
                    <a:lnTo>
                      <a:pt x="290" y="54"/>
                    </a:lnTo>
                    <a:lnTo>
                      <a:pt x="290" y="54"/>
                    </a:lnTo>
                    <a:lnTo>
                      <a:pt x="0" y="54"/>
                    </a:lnTo>
                    <a:lnTo>
                      <a:pt x="0" y="54"/>
                    </a:lnTo>
                    <a:lnTo>
                      <a:pt x="174" y="22"/>
                    </a:lnTo>
                    <a:lnTo>
                      <a:pt x="174" y="22"/>
                    </a:lnTo>
                    <a:lnTo>
                      <a:pt x="290" y="0"/>
                    </a:lnTo>
                    <a:lnTo>
                      <a:pt x="290" y="0"/>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10"/>
              <p:cNvSpPr>
                <a:spLocks/>
              </p:cNvSpPr>
              <p:nvPr/>
            </p:nvSpPr>
            <p:spPr bwMode="auto">
              <a:xfrm>
                <a:off x="12721776" y="5291732"/>
                <a:ext cx="2563944" cy="206809"/>
              </a:xfrm>
              <a:custGeom>
                <a:avLst/>
                <a:gdLst>
                  <a:gd name="T0" fmla="*/ 0 w 680"/>
                  <a:gd name="T1" fmla="*/ 0 h 54"/>
                  <a:gd name="T2" fmla="*/ 0 w 680"/>
                  <a:gd name="T3" fmla="*/ 0 h 54"/>
                  <a:gd name="T4" fmla="*/ 194 w 680"/>
                  <a:gd name="T5" fmla="*/ 0 h 54"/>
                  <a:gd name="T6" fmla="*/ 194 w 680"/>
                  <a:gd name="T7" fmla="*/ 0 h 54"/>
                  <a:gd name="T8" fmla="*/ 388 w 680"/>
                  <a:gd name="T9" fmla="*/ 0 h 54"/>
                  <a:gd name="T10" fmla="*/ 388 w 680"/>
                  <a:gd name="T11" fmla="*/ 0 h 54"/>
                  <a:gd name="T12" fmla="*/ 504 w 680"/>
                  <a:gd name="T13" fmla="*/ 22 h 54"/>
                  <a:gd name="T14" fmla="*/ 504 w 680"/>
                  <a:gd name="T15" fmla="*/ 22 h 54"/>
                  <a:gd name="T16" fmla="*/ 680 w 680"/>
                  <a:gd name="T17" fmla="*/ 54 h 54"/>
                  <a:gd name="T18" fmla="*/ 680 w 680"/>
                  <a:gd name="T19" fmla="*/ 54 h 54"/>
                  <a:gd name="T20" fmla="*/ 388 w 680"/>
                  <a:gd name="T21" fmla="*/ 54 h 54"/>
                  <a:gd name="T22" fmla="*/ 388 w 680"/>
                  <a:gd name="T23" fmla="*/ 54 h 54"/>
                  <a:gd name="T24" fmla="*/ 98 w 680"/>
                  <a:gd name="T25" fmla="*/ 54 h 54"/>
                  <a:gd name="T26" fmla="*/ 98 w 680"/>
                  <a:gd name="T27" fmla="*/ 54 h 54"/>
                  <a:gd name="T28" fmla="*/ 38 w 680"/>
                  <a:gd name="T29" fmla="*/ 22 h 54"/>
                  <a:gd name="T30" fmla="*/ 38 w 680"/>
                  <a:gd name="T31" fmla="*/ 22 h 54"/>
                  <a:gd name="T32" fmla="*/ 0 w 680"/>
                  <a:gd name="T33" fmla="*/ 0 h 54"/>
                  <a:gd name="T34" fmla="*/ 0 w 680"/>
                  <a:gd name="T3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0" h="54">
                    <a:moveTo>
                      <a:pt x="0" y="0"/>
                    </a:moveTo>
                    <a:lnTo>
                      <a:pt x="0" y="0"/>
                    </a:lnTo>
                    <a:lnTo>
                      <a:pt x="194" y="0"/>
                    </a:lnTo>
                    <a:lnTo>
                      <a:pt x="194" y="0"/>
                    </a:lnTo>
                    <a:lnTo>
                      <a:pt x="388" y="0"/>
                    </a:lnTo>
                    <a:lnTo>
                      <a:pt x="388" y="0"/>
                    </a:lnTo>
                    <a:lnTo>
                      <a:pt x="504" y="22"/>
                    </a:lnTo>
                    <a:lnTo>
                      <a:pt x="504" y="22"/>
                    </a:lnTo>
                    <a:lnTo>
                      <a:pt x="680" y="54"/>
                    </a:lnTo>
                    <a:lnTo>
                      <a:pt x="680" y="54"/>
                    </a:lnTo>
                    <a:lnTo>
                      <a:pt x="388" y="54"/>
                    </a:lnTo>
                    <a:lnTo>
                      <a:pt x="388" y="54"/>
                    </a:lnTo>
                    <a:lnTo>
                      <a:pt x="98" y="54"/>
                    </a:lnTo>
                    <a:lnTo>
                      <a:pt x="98" y="54"/>
                    </a:lnTo>
                    <a:lnTo>
                      <a:pt x="38" y="22"/>
                    </a:lnTo>
                    <a:lnTo>
                      <a:pt x="38" y="22"/>
                    </a:lnTo>
                    <a:lnTo>
                      <a:pt x="0" y="0"/>
                    </a:lnTo>
                    <a:lnTo>
                      <a:pt x="0"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11"/>
              <p:cNvSpPr>
                <a:spLocks/>
              </p:cNvSpPr>
              <p:nvPr/>
            </p:nvSpPr>
            <p:spPr bwMode="auto">
              <a:xfrm>
                <a:off x="6541245" y="5506317"/>
                <a:ext cx="2187998" cy="4007571"/>
              </a:xfrm>
              <a:custGeom>
                <a:avLst/>
                <a:gdLst>
                  <a:gd name="T0" fmla="*/ 0 w 582"/>
                  <a:gd name="T1" fmla="*/ 0 h 1066"/>
                  <a:gd name="T2" fmla="*/ 0 w 582"/>
                  <a:gd name="T3" fmla="*/ 862 h 1066"/>
                  <a:gd name="T4" fmla="*/ 290 w 582"/>
                  <a:gd name="T5" fmla="*/ 1066 h 1066"/>
                  <a:gd name="T6" fmla="*/ 582 w 582"/>
                  <a:gd name="T7" fmla="*/ 862 h 1066"/>
                  <a:gd name="T8" fmla="*/ 582 w 582"/>
                  <a:gd name="T9" fmla="*/ 0 h 1066"/>
                  <a:gd name="T10" fmla="*/ 0 w 582"/>
                  <a:gd name="T11" fmla="*/ 0 h 1066"/>
                </a:gdLst>
                <a:ahLst/>
                <a:cxnLst>
                  <a:cxn ang="0">
                    <a:pos x="T0" y="T1"/>
                  </a:cxn>
                  <a:cxn ang="0">
                    <a:pos x="T2" y="T3"/>
                  </a:cxn>
                  <a:cxn ang="0">
                    <a:pos x="T4" y="T5"/>
                  </a:cxn>
                  <a:cxn ang="0">
                    <a:pos x="T6" y="T7"/>
                  </a:cxn>
                  <a:cxn ang="0">
                    <a:pos x="T8" y="T9"/>
                  </a:cxn>
                  <a:cxn ang="0">
                    <a:pos x="T10" y="T11"/>
                  </a:cxn>
                </a:cxnLst>
                <a:rect l="0" t="0" r="r" b="b"/>
                <a:pathLst>
                  <a:path w="582" h="1066">
                    <a:moveTo>
                      <a:pt x="0" y="0"/>
                    </a:moveTo>
                    <a:lnTo>
                      <a:pt x="0" y="862"/>
                    </a:lnTo>
                    <a:lnTo>
                      <a:pt x="290" y="1066"/>
                    </a:lnTo>
                    <a:lnTo>
                      <a:pt x="582" y="862"/>
                    </a:lnTo>
                    <a:lnTo>
                      <a:pt x="582"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2"/>
              <p:cNvSpPr>
                <a:spLocks/>
              </p:cNvSpPr>
              <p:nvPr/>
            </p:nvSpPr>
            <p:spPr bwMode="auto">
              <a:xfrm>
                <a:off x="10909723" y="5494742"/>
                <a:ext cx="2187998" cy="4007571"/>
              </a:xfrm>
              <a:custGeom>
                <a:avLst/>
                <a:gdLst>
                  <a:gd name="T0" fmla="*/ 0 w 582"/>
                  <a:gd name="T1" fmla="*/ 0 h 1066"/>
                  <a:gd name="T2" fmla="*/ 0 w 582"/>
                  <a:gd name="T3" fmla="*/ 862 h 1066"/>
                  <a:gd name="T4" fmla="*/ 290 w 582"/>
                  <a:gd name="T5" fmla="*/ 1066 h 1066"/>
                  <a:gd name="T6" fmla="*/ 582 w 582"/>
                  <a:gd name="T7" fmla="*/ 862 h 1066"/>
                  <a:gd name="T8" fmla="*/ 582 w 582"/>
                  <a:gd name="T9" fmla="*/ 0 h 1066"/>
                  <a:gd name="T10" fmla="*/ 0 w 582"/>
                  <a:gd name="T11" fmla="*/ 0 h 1066"/>
                </a:gdLst>
                <a:ahLst/>
                <a:cxnLst>
                  <a:cxn ang="0">
                    <a:pos x="T0" y="T1"/>
                  </a:cxn>
                  <a:cxn ang="0">
                    <a:pos x="T2" y="T3"/>
                  </a:cxn>
                  <a:cxn ang="0">
                    <a:pos x="T4" y="T5"/>
                  </a:cxn>
                  <a:cxn ang="0">
                    <a:pos x="T6" y="T7"/>
                  </a:cxn>
                  <a:cxn ang="0">
                    <a:pos x="T8" y="T9"/>
                  </a:cxn>
                  <a:cxn ang="0">
                    <a:pos x="T10" y="T11"/>
                  </a:cxn>
                </a:cxnLst>
                <a:rect l="0" t="0" r="r" b="b"/>
                <a:pathLst>
                  <a:path w="582" h="1066">
                    <a:moveTo>
                      <a:pt x="0" y="0"/>
                    </a:moveTo>
                    <a:lnTo>
                      <a:pt x="0" y="862"/>
                    </a:lnTo>
                    <a:lnTo>
                      <a:pt x="290" y="1066"/>
                    </a:lnTo>
                    <a:lnTo>
                      <a:pt x="582" y="862"/>
                    </a:lnTo>
                    <a:lnTo>
                      <a:pt x="582"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3"/>
              <p:cNvSpPr>
                <a:spLocks/>
              </p:cNvSpPr>
              <p:nvPr/>
            </p:nvSpPr>
            <p:spPr bwMode="auto">
              <a:xfrm>
                <a:off x="13097722" y="5506317"/>
                <a:ext cx="2187998" cy="4007571"/>
              </a:xfrm>
              <a:custGeom>
                <a:avLst/>
                <a:gdLst>
                  <a:gd name="T0" fmla="*/ 0 w 582"/>
                  <a:gd name="T1" fmla="*/ 0 h 1066"/>
                  <a:gd name="T2" fmla="*/ 0 w 582"/>
                  <a:gd name="T3" fmla="*/ 862 h 1066"/>
                  <a:gd name="T4" fmla="*/ 290 w 582"/>
                  <a:gd name="T5" fmla="*/ 1066 h 1066"/>
                  <a:gd name="T6" fmla="*/ 582 w 582"/>
                  <a:gd name="T7" fmla="*/ 862 h 1066"/>
                  <a:gd name="T8" fmla="*/ 582 w 582"/>
                  <a:gd name="T9" fmla="*/ 0 h 1066"/>
                  <a:gd name="T10" fmla="*/ 0 w 582"/>
                  <a:gd name="T11" fmla="*/ 0 h 1066"/>
                </a:gdLst>
                <a:ahLst/>
                <a:cxnLst>
                  <a:cxn ang="0">
                    <a:pos x="T0" y="T1"/>
                  </a:cxn>
                  <a:cxn ang="0">
                    <a:pos x="T2" y="T3"/>
                  </a:cxn>
                  <a:cxn ang="0">
                    <a:pos x="T4" y="T5"/>
                  </a:cxn>
                  <a:cxn ang="0">
                    <a:pos x="T6" y="T7"/>
                  </a:cxn>
                  <a:cxn ang="0">
                    <a:pos x="T8" y="T9"/>
                  </a:cxn>
                  <a:cxn ang="0">
                    <a:pos x="T10" y="T11"/>
                  </a:cxn>
                </a:cxnLst>
                <a:rect l="0" t="0" r="r" b="b"/>
                <a:pathLst>
                  <a:path w="582" h="1066">
                    <a:moveTo>
                      <a:pt x="0" y="0"/>
                    </a:moveTo>
                    <a:lnTo>
                      <a:pt x="0" y="862"/>
                    </a:lnTo>
                    <a:lnTo>
                      <a:pt x="290" y="1066"/>
                    </a:lnTo>
                    <a:lnTo>
                      <a:pt x="582" y="862"/>
                    </a:lnTo>
                    <a:lnTo>
                      <a:pt x="582" y="0"/>
                    </a:lnTo>
                    <a:lnTo>
                      <a:pt x="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2"/>
              <p:cNvSpPr>
                <a:spLocks/>
              </p:cNvSpPr>
              <p:nvPr/>
            </p:nvSpPr>
            <p:spPr bwMode="auto">
              <a:xfrm>
                <a:off x="8721725" y="5494742"/>
                <a:ext cx="2187998" cy="4007571"/>
              </a:xfrm>
              <a:custGeom>
                <a:avLst/>
                <a:gdLst>
                  <a:gd name="T0" fmla="*/ 0 w 582"/>
                  <a:gd name="T1" fmla="*/ 0 h 1066"/>
                  <a:gd name="T2" fmla="*/ 0 w 582"/>
                  <a:gd name="T3" fmla="*/ 862 h 1066"/>
                  <a:gd name="T4" fmla="*/ 290 w 582"/>
                  <a:gd name="T5" fmla="*/ 1066 h 1066"/>
                  <a:gd name="T6" fmla="*/ 582 w 582"/>
                  <a:gd name="T7" fmla="*/ 862 h 1066"/>
                  <a:gd name="T8" fmla="*/ 582 w 582"/>
                  <a:gd name="T9" fmla="*/ 0 h 1066"/>
                  <a:gd name="T10" fmla="*/ 0 w 582"/>
                  <a:gd name="T11" fmla="*/ 0 h 1066"/>
                </a:gdLst>
                <a:ahLst/>
                <a:cxnLst>
                  <a:cxn ang="0">
                    <a:pos x="T0" y="T1"/>
                  </a:cxn>
                  <a:cxn ang="0">
                    <a:pos x="T2" y="T3"/>
                  </a:cxn>
                  <a:cxn ang="0">
                    <a:pos x="T4" y="T5"/>
                  </a:cxn>
                  <a:cxn ang="0">
                    <a:pos x="T6" y="T7"/>
                  </a:cxn>
                  <a:cxn ang="0">
                    <a:pos x="T8" y="T9"/>
                  </a:cxn>
                  <a:cxn ang="0">
                    <a:pos x="T10" y="T11"/>
                  </a:cxn>
                </a:cxnLst>
                <a:rect l="0" t="0" r="r" b="b"/>
                <a:pathLst>
                  <a:path w="582" h="1066">
                    <a:moveTo>
                      <a:pt x="0" y="0"/>
                    </a:moveTo>
                    <a:lnTo>
                      <a:pt x="0" y="862"/>
                    </a:lnTo>
                    <a:lnTo>
                      <a:pt x="290" y="1066"/>
                    </a:lnTo>
                    <a:lnTo>
                      <a:pt x="582" y="862"/>
                    </a:lnTo>
                    <a:lnTo>
                      <a:pt x="582"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09"/>
              <p:cNvSpPr>
                <a:spLocks/>
              </p:cNvSpPr>
              <p:nvPr/>
            </p:nvSpPr>
            <p:spPr bwMode="auto">
              <a:xfrm>
                <a:off x="6541245" y="5491282"/>
                <a:ext cx="2187998" cy="508110"/>
              </a:xfrm>
              <a:custGeom>
                <a:avLst/>
                <a:gdLst>
                  <a:gd name="connsiteX0" fmla="*/ 0 w 2187998"/>
                  <a:gd name="connsiteY0" fmla="*/ 0 h 508110"/>
                  <a:gd name="connsiteX1" fmla="*/ 2187998 w 2187998"/>
                  <a:gd name="connsiteY1" fmla="*/ 0 h 508110"/>
                  <a:gd name="connsiteX2" fmla="*/ 2187998 w 2187998"/>
                  <a:gd name="connsiteY2" fmla="*/ 508110 h 508110"/>
                  <a:gd name="connsiteX3" fmla="*/ 1811449 w 2187998"/>
                  <a:gd name="connsiteY3" fmla="*/ 481268 h 508110"/>
                  <a:gd name="connsiteX4" fmla="*/ 228985 w 2187998"/>
                  <a:gd name="connsiteY4" fmla="*/ 288207 h 508110"/>
                  <a:gd name="connsiteX5" fmla="*/ 0 w 2187998"/>
                  <a:gd name="connsiteY5" fmla="*/ 242895 h 50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7998" h="508110">
                    <a:moveTo>
                      <a:pt x="0" y="0"/>
                    </a:moveTo>
                    <a:lnTo>
                      <a:pt x="2187998" y="0"/>
                    </a:lnTo>
                    <a:lnTo>
                      <a:pt x="2187998" y="508110"/>
                    </a:lnTo>
                    <a:lnTo>
                      <a:pt x="1811449" y="481268"/>
                    </a:lnTo>
                    <a:cubicBezTo>
                      <a:pt x="1203360" y="432388"/>
                      <a:pt x="666285" y="366616"/>
                      <a:pt x="228985" y="288207"/>
                    </a:cubicBezTo>
                    <a:lnTo>
                      <a:pt x="0" y="242895"/>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10"/>
              <p:cNvSpPr>
                <a:spLocks/>
              </p:cNvSpPr>
              <p:nvPr/>
            </p:nvSpPr>
            <p:spPr bwMode="auto">
              <a:xfrm>
                <a:off x="8729243" y="5497377"/>
                <a:ext cx="2187998" cy="577075"/>
              </a:xfrm>
              <a:custGeom>
                <a:avLst/>
                <a:gdLst>
                  <a:gd name="connsiteX0" fmla="*/ 0 w 2187998"/>
                  <a:gd name="connsiteY0" fmla="*/ 0 h 577075"/>
                  <a:gd name="connsiteX1" fmla="*/ 2187998 w 2187998"/>
                  <a:gd name="connsiteY1" fmla="*/ 0 h 577075"/>
                  <a:gd name="connsiteX2" fmla="*/ 2187998 w 2187998"/>
                  <a:gd name="connsiteY2" fmla="*/ 577075 h 577075"/>
                  <a:gd name="connsiteX3" fmla="*/ 99901 w 2187998"/>
                  <a:gd name="connsiteY3" fmla="*/ 514695 h 577075"/>
                  <a:gd name="connsiteX4" fmla="*/ 0 w 2187998"/>
                  <a:gd name="connsiteY4" fmla="*/ 507574 h 577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998" h="577075">
                    <a:moveTo>
                      <a:pt x="0" y="0"/>
                    </a:moveTo>
                    <a:lnTo>
                      <a:pt x="2187998" y="0"/>
                    </a:lnTo>
                    <a:lnTo>
                      <a:pt x="2187998" y="577075"/>
                    </a:lnTo>
                    <a:cubicBezTo>
                      <a:pt x="1447318" y="577075"/>
                      <a:pt x="741698" y="554863"/>
                      <a:pt x="99901" y="514695"/>
                    </a:cubicBezTo>
                    <a:lnTo>
                      <a:pt x="0" y="50757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11"/>
              <p:cNvSpPr>
                <a:spLocks/>
              </p:cNvSpPr>
              <p:nvPr/>
            </p:nvSpPr>
            <p:spPr bwMode="auto">
              <a:xfrm>
                <a:off x="10909723" y="5497378"/>
                <a:ext cx="2187998" cy="577075"/>
              </a:xfrm>
              <a:custGeom>
                <a:avLst/>
                <a:gdLst>
                  <a:gd name="connsiteX0" fmla="*/ 0 w 2187998"/>
                  <a:gd name="connsiteY0" fmla="*/ 0 h 577075"/>
                  <a:gd name="connsiteX1" fmla="*/ 2187998 w 2187998"/>
                  <a:gd name="connsiteY1" fmla="*/ 0 h 577075"/>
                  <a:gd name="connsiteX2" fmla="*/ 2187998 w 2187998"/>
                  <a:gd name="connsiteY2" fmla="*/ 507573 h 577075"/>
                  <a:gd name="connsiteX3" fmla="*/ 2088098 w 2187998"/>
                  <a:gd name="connsiteY3" fmla="*/ 514695 h 577075"/>
                  <a:gd name="connsiteX4" fmla="*/ 0 w 2187998"/>
                  <a:gd name="connsiteY4" fmla="*/ 577075 h 577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998" h="577075">
                    <a:moveTo>
                      <a:pt x="0" y="0"/>
                    </a:moveTo>
                    <a:lnTo>
                      <a:pt x="2187998" y="0"/>
                    </a:lnTo>
                    <a:lnTo>
                      <a:pt x="2187998" y="507573"/>
                    </a:lnTo>
                    <a:lnTo>
                      <a:pt x="2088098" y="514695"/>
                    </a:lnTo>
                    <a:cubicBezTo>
                      <a:pt x="1446300" y="554863"/>
                      <a:pt x="740680" y="577075"/>
                      <a:pt x="0" y="577075"/>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12"/>
              <p:cNvSpPr>
                <a:spLocks/>
              </p:cNvSpPr>
              <p:nvPr/>
            </p:nvSpPr>
            <p:spPr bwMode="auto">
              <a:xfrm>
                <a:off x="13097722" y="5491282"/>
                <a:ext cx="2187998" cy="507574"/>
              </a:xfrm>
              <a:custGeom>
                <a:avLst/>
                <a:gdLst>
                  <a:gd name="connsiteX0" fmla="*/ 0 w 2187998"/>
                  <a:gd name="connsiteY0" fmla="*/ 0 h 507574"/>
                  <a:gd name="connsiteX1" fmla="*/ 2187998 w 2187998"/>
                  <a:gd name="connsiteY1" fmla="*/ 0 h 507574"/>
                  <a:gd name="connsiteX2" fmla="*/ 2187998 w 2187998"/>
                  <a:gd name="connsiteY2" fmla="*/ 241408 h 507574"/>
                  <a:gd name="connsiteX3" fmla="*/ 1951495 w 2187998"/>
                  <a:gd name="connsiteY3" fmla="*/ 288207 h 507574"/>
                  <a:gd name="connsiteX4" fmla="*/ 369031 w 2187998"/>
                  <a:gd name="connsiteY4" fmla="*/ 481268 h 507574"/>
                  <a:gd name="connsiteX5" fmla="*/ 0 w 2187998"/>
                  <a:gd name="connsiteY5" fmla="*/ 507574 h 50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7998" h="507574">
                    <a:moveTo>
                      <a:pt x="0" y="0"/>
                    </a:moveTo>
                    <a:lnTo>
                      <a:pt x="2187998" y="0"/>
                    </a:lnTo>
                    <a:lnTo>
                      <a:pt x="2187998" y="241408"/>
                    </a:lnTo>
                    <a:lnTo>
                      <a:pt x="1951495" y="288207"/>
                    </a:lnTo>
                    <a:cubicBezTo>
                      <a:pt x="1514195" y="366616"/>
                      <a:pt x="977119" y="432388"/>
                      <a:pt x="369031" y="481268"/>
                    </a:cubicBezTo>
                    <a:lnTo>
                      <a:pt x="0" y="507574"/>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13"/>
              <p:cNvSpPr>
                <a:spLocks/>
              </p:cNvSpPr>
              <p:nvPr/>
            </p:nvSpPr>
            <p:spPr bwMode="auto">
              <a:xfrm>
                <a:off x="8725484" y="5291732"/>
                <a:ext cx="2187998" cy="210879"/>
              </a:xfrm>
              <a:custGeom>
                <a:avLst/>
                <a:gdLst>
                  <a:gd name="connsiteX0" fmla="*/ 360906 w 2187998"/>
                  <a:gd name="connsiteY0" fmla="*/ 0 h 203010"/>
                  <a:gd name="connsiteX1" fmla="*/ 1090240 w 2187998"/>
                  <a:gd name="connsiteY1" fmla="*/ 0 h 203010"/>
                  <a:gd name="connsiteX2" fmla="*/ 1646028 w 2187998"/>
                  <a:gd name="connsiteY2" fmla="*/ 0 h 203010"/>
                  <a:gd name="connsiteX3" fmla="*/ 1819572 w 2187998"/>
                  <a:gd name="connsiteY3" fmla="*/ 0 h 203010"/>
                  <a:gd name="connsiteX4" fmla="*/ 2187998 w 2187998"/>
                  <a:gd name="connsiteY4" fmla="*/ 0 h 203010"/>
                  <a:gd name="connsiteX5" fmla="*/ 2187998 w 2187998"/>
                  <a:gd name="connsiteY5" fmla="*/ 203010 h 203010"/>
                  <a:gd name="connsiteX6" fmla="*/ 1646028 w 2187998"/>
                  <a:gd name="connsiteY6" fmla="*/ 203010 h 203010"/>
                  <a:gd name="connsiteX7" fmla="*/ 1090240 w 2187998"/>
                  <a:gd name="connsiteY7" fmla="*/ 203010 h 203010"/>
                  <a:gd name="connsiteX8" fmla="*/ 0 w 2187998"/>
                  <a:gd name="connsiteY8" fmla="*/ 203010 h 203010"/>
                  <a:gd name="connsiteX9" fmla="*/ 218048 w 2187998"/>
                  <a:gd name="connsiteY9" fmla="*/ 82708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7998" h="203010">
                    <a:moveTo>
                      <a:pt x="360906" y="0"/>
                    </a:moveTo>
                    <a:lnTo>
                      <a:pt x="1090240" y="0"/>
                    </a:lnTo>
                    <a:lnTo>
                      <a:pt x="1646028" y="0"/>
                    </a:lnTo>
                    <a:lnTo>
                      <a:pt x="1819572" y="0"/>
                    </a:lnTo>
                    <a:lnTo>
                      <a:pt x="2187998" y="0"/>
                    </a:lnTo>
                    <a:lnTo>
                      <a:pt x="2187998" y="203010"/>
                    </a:lnTo>
                    <a:lnTo>
                      <a:pt x="1646028" y="203010"/>
                    </a:lnTo>
                    <a:lnTo>
                      <a:pt x="1090240" y="203010"/>
                    </a:lnTo>
                    <a:lnTo>
                      <a:pt x="0" y="203010"/>
                    </a:lnTo>
                    <a:lnTo>
                      <a:pt x="218048" y="82708"/>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114"/>
              <p:cNvSpPr>
                <a:spLocks/>
              </p:cNvSpPr>
              <p:nvPr/>
            </p:nvSpPr>
            <p:spPr bwMode="auto">
              <a:xfrm flipH="1">
                <a:off x="10909722" y="5291732"/>
                <a:ext cx="2187998" cy="210879"/>
              </a:xfrm>
              <a:custGeom>
                <a:avLst/>
                <a:gdLst>
                  <a:gd name="connsiteX0" fmla="*/ 360906 w 2187998"/>
                  <a:gd name="connsiteY0" fmla="*/ 0 h 203010"/>
                  <a:gd name="connsiteX1" fmla="*/ 1090240 w 2187998"/>
                  <a:gd name="connsiteY1" fmla="*/ 0 h 203010"/>
                  <a:gd name="connsiteX2" fmla="*/ 1646028 w 2187998"/>
                  <a:gd name="connsiteY2" fmla="*/ 0 h 203010"/>
                  <a:gd name="connsiteX3" fmla="*/ 1819572 w 2187998"/>
                  <a:gd name="connsiteY3" fmla="*/ 0 h 203010"/>
                  <a:gd name="connsiteX4" fmla="*/ 2187998 w 2187998"/>
                  <a:gd name="connsiteY4" fmla="*/ 0 h 203010"/>
                  <a:gd name="connsiteX5" fmla="*/ 2187998 w 2187998"/>
                  <a:gd name="connsiteY5" fmla="*/ 203010 h 203010"/>
                  <a:gd name="connsiteX6" fmla="*/ 1646028 w 2187998"/>
                  <a:gd name="connsiteY6" fmla="*/ 203010 h 203010"/>
                  <a:gd name="connsiteX7" fmla="*/ 1090240 w 2187998"/>
                  <a:gd name="connsiteY7" fmla="*/ 203010 h 203010"/>
                  <a:gd name="connsiteX8" fmla="*/ 0 w 2187998"/>
                  <a:gd name="connsiteY8" fmla="*/ 203010 h 203010"/>
                  <a:gd name="connsiteX9" fmla="*/ 218048 w 2187998"/>
                  <a:gd name="connsiteY9" fmla="*/ 82708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7998" h="203010">
                    <a:moveTo>
                      <a:pt x="360906" y="0"/>
                    </a:moveTo>
                    <a:lnTo>
                      <a:pt x="1090240" y="0"/>
                    </a:lnTo>
                    <a:lnTo>
                      <a:pt x="1646028" y="0"/>
                    </a:lnTo>
                    <a:lnTo>
                      <a:pt x="1819572" y="0"/>
                    </a:lnTo>
                    <a:lnTo>
                      <a:pt x="2187998" y="0"/>
                    </a:lnTo>
                    <a:lnTo>
                      <a:pt x="2187998" y="203010"/>
                    </a:lnTo>
                    <a:lnTo>
                      <a:pt x="1646028" y="203010"/>
                    </a:lnTo>
                    <a:lnTo>
                      <a:pt x="1090240" y="203010"/>
                    </a:lnTo>
                    <a:lnTo>
                      <a:pt x="0" y="203010"/>
                    </a:lnTo>
                    <a:lnTo>
                      <a:pt x="218048" y="82708"/>
                    </a:ln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4" name="Group 23"/>
            <p:cNvGrpSpPr/>
            <p:nvPr/>
          </p:nvGrpSpPr>
          <p:grpSpPr>
            <a:xfrm>
              <a:off x="4167640" y="2400822"/>
              <a:ext cx="1639340" cy="2319952"/>
              <a:chOff x="14418581" y="4481896"/>
              <a:chExt cx="3219650" cy="4556367"/>
            </a:xfrm>
          </p:grpSpPr>
          <p:sp>
            <p:nvSpPr>
              <p:cNvPr id="79" name="Freeform 45"/>
              <p:cNvSpPr>
                <a:spLocks/>
              </p:cNvSpPr>
              <p:nvPr/>
            </p:nvSpPr>
            <p:spPr bwMode="auto">
              <a:xfrm>
                <a:off x="16512416" y="5219290"/>
                <a:ext cx="373249" cy="505252"/>
              </a:xfrm>
              <a:custGeom>
                <a:avLst/>
                <a:gdLst>
                  <a:gd name="T0" fmla="*/ 244 w 246"/>
                  <a:gd name="T1" fmla="*/ 48 h 333"/>
                  <a:gd name="T2" fmla="*/ 244 w 246"/>
                  <a:gd name="T3" fmla="*/ 48 h 333"/>
                  <a:gd name="T4" fmla="*/ 242 w 246"/>
                  <a:gd name="T5" fmla="*/ 38 h 333"/>
                  <a:gd name="T6" fmla="*/ 238 w 246"/>
                  <a:gd name="T7" fmla="*/ 30 h 333"/>
                  <a:gd name="T8" fmla="*/ 232 w 246"/>
                  <a:gd name="T9" fmla="*/ 24 h 333"/>
                  <a:gd name="T10" fmla="*/ 226 w 246"/>
                  <a:gd name="T11" fmla="*/ 18 h 333"/>
                  <a:gd name="T12" fmla="*/ 218 w 246"/>
                  <a:gd name="T13" fmla="*/ 12 h 333"/>
                  <a:gd name="T14" fmla="*/ 210 w 246"/>
                  <a:gd name="T15" fmla="*/ 8 h 333"/>
                  <a:gd name="T16" fmla="*/ 190 w 246"/>
                  <a:gd name="T17" fmla="*/ 2 h 333"/>
                  <a:gd name="T18" fmla="*/ 170 w 246"/>
                  <a:gd name="T19" fmla="*/ 0 h 333"/>
                  <a:gd name="T20" fmla="*/ 150 w 246"/>
                  <a:gd name="T21" fmla="*/ 0 h 333"/>
                  <a:gd name="T22" fmla="*/ 132 w 246"/>
                  <a:gd name="T23" fmla="*/ 4 h 333"/>
                  <a:gd name="T24" fmla="*/ 120 w 246"/>
                  <a:gd name="T25" fmla="*/ 8 h 333"/>
                  <a:gd name="T26" fmla="*/ 120 w 246"/>
                  <a:gd name="T27" fmla="*/ 8 h 333"/>
                  <a:gd name="T28" fmla="*/ 110 w 246"/>
                  <a:gd name="T29" fmla="*/ 16 h 333"/>
                  <a:gd name="T30" fmla="*/ 98 w 246"/>
                  <a:gd name="T31" fmla="*/ 26 h 333"/>
                  <a:gd name="T32" fmla="*/ 72 w 246"/>
                  <a:gd name="T33" fmla="*/ 54 h 333"/>
                  <a:gd name="T34" fmla="*/ 48 w 246"/>
                  <a:gd name="T35" fmla="*/ 89 h 333"/>
                  <a:gd name="T36" fmla="*/ 38 w 246"/>
                  <a:gd name="T37" fmla="*/ 107 h 333"/>
                  <a:gd name="T38" fmla="*/ 30 w 246"/>
                  <a:gd name="T39" fmla="*/ 125 h 333"/>
                  <a:gd name="T40" fmla="*/ 30 w 246"/>
                  <a:gd name="T41" fmla="*/ 125 h 333"/>
                  <a:gd name="T42" fmla="*/ 26 w 246"/>
                  <a:gd name="T43" fmla="*/ 139 h 333"/>
                  <a:gd name="T44" fmla="*/ 24 w 246"/>
                  <a:gd name="T45" fmla="*/ 157 h 333"/>
                  <a:gd name="T46" fmla="*/ 20 w 246"/>
                  <a:gd name="T47" fmla="*/ 213 h 333"/>
                  <a:gd name="T48" fmla="*/ 0 w 246"/>
                  <a:gd name="T49" fmla="*/ 269 h 333"/>
                  <a:gd name="T50" fmla="*/ 98 w 246"/>
                  <a:gd name="T51" fmla="*/ 333 h 333"/>
                  <a:gd name="T52" fmla="*/ 134 w 246"/>
                  <a:gd name="T53" fmla="*/ 267 h 333"/>
                  <a:gd name="T54" fmla="*/ 134 w 246"/>
                  <a:gd name="T55" fmla="*/ 267 h 333"/>
                  <a:gd name="T56" fmla="*/ 150 w 246"/>
                  <a:gd name="T57" fmla="*/ 251 h 333"/>
                  <a:gd name="T58" fmla="*/ 168 w 246"/>
                  <a:gd name="T59" fmla="*/ 227 h 333"/>
                  <a:gd name="T60" fmla="*/ 188 w 246"/>
                  <a:gd name="T61" fmla="*/ 199 h 333"/>
                  <a:gd name="T62" fmla="*/ 208 w 246"/>
                  <a:gd name="T63" fmla="*/ 169 h 333"/>
                  <a:gd name="T64" fmla="*/ 224 w 246"/>
                  <a:gd name="T65" fmla="*/ 137 h 333"/>
                  <a:gd name="T66" fmla="*/ 236 w 246"/>
                  <a:gd name="T67" fmla="*/ 105 h 333"/>
                  <a:gd name="T68" fmla="*/ 240 w 246"/>
                  <a:gd name="T69" fmla="*/ 91 h 333"/>
                  <a:gd name="T70" fmla="*/ 244 w 246"/>
                  <a:gd name="T71" fmla="*/ 74 h 333"/>
                  <a:gd name="T72" fmla="*/ 246 w 246"/>
                  <a:gd name="T73" fmla="*/ 60 h 333"/>
                  <a:gd name="T74" fmla="*/ 244 w 246"/>
                  <a:gd name="T75" fmla="*/ 48 h 333"/>
                  <a:gd name="T76" fmla="*/ 244 w 246"/>
                  <a:gd name="T77" fmla="*/ 4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6" h="333">
                    <a:moveTo>
                      <a:pt x="244" y="48"/>
                    </a:moveTo>
                    <a:lnTo>
                      <a:pt x="244" y="48"/>
                    </a:lnTo>
                    <a:lnTo>
                      <a:pt x="242" y="38"/>
                    </a:lnTo>
                    <a:lnTo>
                      <a:pt x="238" y="30"/>
                    </a:lnTo>
                    <a:lnTo>
                      <a:pt x="232" y="24"/>
                    </a:lnTo>
                    <a:lnTo>
                      <a:pt x="226" y="18"/>
                    </a:lnTo>
                    <a:lnTo>
                      <a:pt x="218" y="12"/>
                    </a:lnTo>
                    <a:lnTo>
                      <a:pt x="210" y="8"/>
                    </a:lnTo>
                    <a:lnTo>
                      <a:pt x="190" y="2"/>
                    </a:lnTo>
                    <a:lnTo>
                      <a:pt x="170" y="0"/>
                    </a:lnTo>
                    <a:lnTo>
                      <a:pt x="150" y="0"/>
                    </a:lnTo>
                    <a:lnTo>
                      <a:pt x="132" y="4"/>
                    </a:lnTo>
                    <a:lnTo>
                      <a:pt x="120" y="8"/>
                    </a:lnTo>
                    <a:lnTo>
                      <a:pt x="120" y="8"/>
                    </a:lnTo>
                    <a:lnTo>
                      <a:pt x="110" y="16"/>
                    </a:lnTo>
                    <a:lnTo>
                      <a:pt x="98" y="26"/>
                    </a:lnTo>
                    <a:lnTo>
                      <a:pt x="72" y="54"/>
                    </a:lnTo>
                    <a:lnTo>
                      <a:pt x="48" y="89"/>
                    </a:lnTo>
                    <a:lnTo>
                      <a:pt x="38" y="107"/>
                    </a:lnTo>
                    <a:lnTo>
                      <a:pt x="30" y="125"/>
                    </a:lnTo>
                    <a:lnTo>
                      <a:pt x="30" y="125"/>
                    </a:lnTo>
                    <a:lnTo>
                      <a:pt x="26" y="139"/>
                    </a:lnTo>
                    <a:lnTo>
                      <a:pt x="24" y="157"/>
                    </a:lnTo>
                    <a:lnTo>
                      <a:pt x="20" y="213"/>
                    </a:lnTo>
                    <a:lnTo>
                      <a:pt x="0" y="269"/>
                    </a:lnTo>
                    <a:lnTo>
                      <a:pt x="98" y="333"/>
                    </a:lnTo>
                    <a:lnTo>
                      <a:pt x="134" y="267"/>
                    </a:lnTo>
                    <a:lnTo>
                      <a:pt x="134" y="267"/>
                    </a:lnTo>
                    <a:lnTo>
                      <a:pt x="150" y="251"/>
                    </a:lnTo>
                    <a:lnTo>
                      <a:pt x="168" y="227"/>
                    </a:lnTo>
                    <a:lnTo>
                      <a:pt x="188" y="199"/>
                    </a:lnTo>
                    <a:lnTo>
                      <a:pt x="208" y="169"/>
                    </a:lnTo>
                    <a:lnTo>
                      <a:pt x="224" y="137"/>
                    </a:lnTo>
                    <a:lnTo>
                      <a:pt x="236" y="105"/>
                    </a:lnTo>
                    <a:lnTo>
                      <a:pt x="240" y="91"/>
                    </a:lnTo>
                    <a:lnTo>
                      <a:pt x="244" y="74"/>
                    </a:lnTo>
                    <a:lnTo>
                      <a:pt x="246" y="60"/>
                    </a:lnTo>
                    <a:lnTo>
                      <a:pt x="244" y="48"/>
                    </a:lnTo>
                    <a:lnTo>
                      <a:pt x="244" y="48"/>
                    </a:lnTo>
                    <a:close/>
                  </a:path>
                </a:pathLst>
              </a:custGeom>
              <a:solidFill>
                <a:srgbClr val="FDC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46"/>
              <p:cNvSpPr>
                <a:spLocks/>
              </p:cNvSpPr>
              <p:nvPr/>
            </p:nvSpPr>
            <p:spPr bwMode="auto">
              <a:xfrm>
                <a:off x="15756815" y="5618333"/>
                <a:ext cx="940708" cy="1122781"/>
              </a:xfrm>
              <a:custGeom>
                <a:avLst/>
                <a:gdLst>
                  <a:gd name="T0" fmla="*/ 620 w 620"/>
                  <a:gd name="T1" fmla="*/ 42 h 740"/>
                  <a:gd name="T2" fmla="*/ 620 w 620"/>
                  <a:gd name="T3" fmla="*/ 42 h 740"/>
                  <a:gd name="T4" fmla="*/ 610 w 620"/>
                  <a:gd name="T5" fmla="*/ 68 h 740"/>
                  <a:gd name="T6" fmla="*/ 582 w 620"/>
                  <a:gd name="T7" fmla="*/ 136 h 740"/>
                  <a:gd name="T8" fmla="*/ 560 w 620"/>
                  <a:gd name="T9" fmla="*/ 184 h 740"/>
                  <a:gd name="T10" fmla="*/ 532 w 620"/>
                  <a:gd name="T11" fmla="*/ 236 h 740"/>
                  <a:gd name="T12" fmla="*/ 502 w 620"/>
                  <a:gd name="T13" fmla="*/ 292 h 740"/>
                  <a:gd name="T14" fmla="*/ 466 w 620"/>
                  <a:gd name="T15" fmla="*/ 352 h 740"/>
                  <a:gd name="T16" fmla="*/ 424 w 620"/>
                  <a:gd name="T17" fmla="*/ 414 h 740"/>
                  <a:gd name="T18" fmla="*/ 380 w 620"/>
                  <a:gd name="T19" fmla="*/ 474 h 740"/>
                  <a:gd name="T20" fmla="*/ 356 w 620"/>
                  <a:gd name="T21" fmla="*/ 504 h 740"/>
                  <a:gd name="T22" fmla="*/ 330 w 620"/>
                  <a:gd name="T23" fmla="*/ 532 h 740"/>
                  <a:gd name="T24" fmla="*/ 304 w 620"/>
                  <a:gd name="T25" fmla="*/ 560 h 740"/>
                  <a:gd name="T26" fmla="*/ 276 w 620"/>
                  <a:gd name="T27" fmla="*/ 588 h 740"/>
                  <a:gd name="T28" fmla="*/ 246 w 620"/>
                  <a:gd name="T29" fmla="*/ 612 h 740"/>
                  <a:gd name="T30" fmla="*/ 216 w 620"/>
                  <a:gd name="T31" fmla="*/ 638 h 740"/>
                  <a:gd name="T32" fmla="*/ 186 w 620"/>
                  <a:gd name="T33" fmla="*/ 660 h 740"/>
                  <a:gd name="T34" fmla="*/ 154 w 620"/>
                  <a:gd name="T35" fmla="*/ 680 h 740"/>
                  <a:gd name="T36" fmla="*/ 120 w 620"/>
                  <a:gd name="T37" fmla="*/ 700 h 740"/>
                  <a:gd name="T38" fmla="*/ 86 w 620"/>
                  <a:gd name="T39" fmla="*/ 716 h 740"/>
                  <a:gd name="T40" fmla="*/ 50 w 620"/>
                  <a:gd name="T41" fmla="*/ 730 h 740"/>
                  <a:gd name="T42" fmla="*/ 14 w 620"/>
                  <a:gd name="T43" fmla="*/ 740 h 740"/>
                  <a:gd name="T44" fmla="*/ 14 w 620"/>
                  <a:gd name="T45" fmla="*/ 740 h 740"/>
                  <a:gd name="T46" fmla="*/ 0 w 620"/>
                  <a:gd name="T47" fmla="*/ 448 h 740"/>
                  <a:gd name="T48" fmla="*/ 0 w 620"/>
                  <a:gd name="T49" fmla="*/ 448 h 740"/>
                  <a:gd name="T50" fmla="*/ 16 w 620"/>
                  <a:gd name="T51" fmla="*/ 454 h 740"/>
                  <a:gd name="T52" fmla="*/ 36 w 620"/>
                  <a:gd name="T53" fmla="*/ 460 h 740"/>
                  <a:gd name="T54" fmla="*/ 62 w 620"/>
                  <a:gd name="T55" fmla="*/ 462 h 740"/>
                  <a:gd name="T56" fmla="*/ 76 w 620"/>
                  <a:gd name="T57" fmla="*/ 464 h 740"/>
                  <a:gd name="T58" fmla="*/ 90 w 620"/>
                  <a:gd name="T59" fmla="*/ 462 h 740"/>
                  <a:gd name="T60" fmla="*/ 106 w 620"/>
                  <a:gd name="T61" fmla="*/ 460 h 740"/>
                  <a:gd name="T62" fmla="*/ 122 w 620"/>
                  <a:gd name="T63" fmla="*/ 456 h 740"/>
                  <a:gd name="T64" fmla="*/ 140 w 620"/>
                  <a:gd name="T65" fmla="*/ 452 h 740"/>
                  <a:gd name="T66" fmla="*/ 158 w 620"/>
                  <a:gd name="T67" fmla="*/ 444 h 740"/>
                  <a:gd name="T68" fmla="*/ 176 w 620"/>
                  <a:gd name="T69" fmla="*/ 434 h 740"/>
                  <a:gd name="T70" fmla="*/ 194 w 620"/>
                  <a:gd name="T71" fmla="*/ 422 h 740"/>
                  <a:gd name="T72" fmla="*/ 214 w 620"/>
                  <a:gd name="T73" fmla="*/ 408 h 740"/>
                  <a:gd name="T74" fmla="*/ 232 w 620"/>
                  <a:gd name="T75" fmla="*/ 390 h 740"/>
                  <a:gd name="T76" fmla="*/ 232 w 620"/>
                  <a:gd name="T77" fmla="*/ 390 h 740"/>
                  <a:gd name="T78" fmla="*/ 258 w 620"/>
                  <a:gd name="T79" fmla="*/ 366 h 740"/>
                  <a:gd name="T80" fmla="*/ 282 w 620"/>
                  <a:gd name="T81" fmla="*/ 338 h 740"/>
                  <a:gd name="T82" fmla="*/ 306 w 620"/>
                  <a:gd name="T83" fmla="*/ 308 h 740"/>
                  <a:gd name="T84" fmla="*/ 330 w 620"/>
                  <a:gd name="T85" fmla="*/ 276 h 740"/>
                  <a:gd name="T86" fmla="*/ 374 w 620"/>
                  <a:gd name="T87" fmla="*/ 212 h 740"/>
                  <a:gd name="T88" fmla="*/ 412 w 620"/>
                  <a:gd name="T89" fmla="*/ 148 h 740"/>
                  <a:gd name="T90" fmla="*/ 446 w 620"/>
                  <a:gd name="T91" fmla="*/ 90 h 740"/>
                  <a:gd name="T92" fmla="*/ 470 w 620"/>
                  <a:gd name="T93" fmla="*/ 42 h 740"/>
                  <a:gd name="T94" fmla="*/ 492 w 620"/>
                  <a:gd name="T95" fmla="*/ 0 h 740"/>
                  <a:gd name="T96" fmla="*/ 492 w 620"/>
                  <a:gd name="T97" fmla="*/ 0 h 740"/>
                  <a:gd name="T98" fmla="*/ 536 w 620"/>
                  <a:gd name="T99" fmla="*/ 18 h 740"/>
                  <a:gd name="T100" fmla="*/ 578 w 620"/>
                  <a:gd name="T101" fmla="*/ 32 h 740"/>
                  <a:gd name="T102" fmla="*/ 600 w 620"/>
                  <a:gd name="T103" fmla="*/ 38 h 740"/>
                  <a:gd name="T104" fmla="*/ 620 w 620"/>
                  <a:gd name="T105" fmla="*/ 42 h 740"/>
                  <a:gd name="T106" fmla="*/ 620 w 620"/>
                  <a:gd name="T107" fmla="*/ 4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0" h="740">
                    <a:moveTo>
                      <a:pt x="620" y="42"/>
                    </a:moveTo>
                    <a:lnTo>
                      <a:pt x="620" y="42"/>
                    </a:lnTo>
                    <a:lnTo>
                      <a:pt x="610" y="68"/>
                    </a:lnTo>
                    <a:lnTo>
                      <a:pt x="582" y="136"/>
                    </a:lnTo>
                    <a:lnTo>
                      <a:pt x="560" y="184"/>
                    </a:lnTo>
                    <a:lnTo>
                      <a:pt x="532" y="236"/>
                    </a:lnTo>
                    <a:lnTo>
                      <a:pt x="502" y="292"/>
                    </a:lnTo>
                    <a:lnTo>
                      <a:pt x="466" y="352"/>
                    </a:lnTo>
                    <a:lnTo>
                      <a:pt x="424" y="414"/>
                    </a:lnTo>
                    <a:lnTo>
                      <a:pt x="380" y="474"/>
                    </a:lnTo>
                    <a:lnTo>
                      <a:pt x="356" y="504"/>
                    </a:lnTo>
                    <a:lnTo>
                      <a:pt x="330" y="532"/>
                    </a:lnTo>
                    <a:lnTo>
                      <a:pt x="304" y="560"/>
                    </a:lnTo>
                    <a:lnTo>
                      <a:pt x="276" y="588"/>
                    </a:lnTo>
                    <a:lnTo>
                      <a:pt x="246" y="612"/>
                    </a:lnTo>
                    <a:lnTo>
                      <a:pt x="216" y="638"/>
                    </a:lnTo>
                    <a:lnTo>
                      <a:pt x="186" y="660"/>
                    </a:lnTo>
                    <a:lnTo>
                      <a:pt x="154" y="680"/>
                    </a:lnTo>
                    <a:lnTo>
                      <a:pt x="120" y="700"/>
                    </a:lnTo>
                    <a:lnTo>
                      <a:pt x="86" y="716"/>
                    </a:lnTo>
                    <a:lnTo>
                      <a:pt x="50" y="730"/>
                    </a:lnTo>
                    <a:lnTo>
                      <a:pt x="14" y="740"/>
                    </a:lnTo>
                    <a:lnTo>
                      <a:pt x="14" y="740"/>
                    </a:lnTo>
                    <a:lnTo>
                      <a:pt x="0" y="448"/>
                    </a:lnTo>
                    <a:lnTo>
                      <a:pt x="0" y="448"/>
                    </a:lnTo>
                    <a:lnTo>
                      <a:pt x="16" y="454"/>
                    </a:lnTo>
                    <a:lnTo>
                      <a:pt x="36" y="460"/>
                    </a:lnTo>
                    <a:lnTo>
                      <a:pt x="62" y="462"/>
                    </a:lnTo>
                    <a:lnTo>
                      <a:pt x="76" y="464"/>
                    </a:lnTo>
                    <a:lnTo>
                      <a:pt x="90" y="462"/>
                    </a:lnTo>
                    <a:lnTo>
                      <a:pt x="106" y="460"/>
                    </a:lnTo>
                    <a:lnTo>
                      <a:pt x="122" y="456"/>
                    </a:lnTo>
                    <a:lnTo>
                      <a:pt x="140" y="452"/>
                    </a:lnTo>
                    <a:lnTo>
                      <a:pt x="158" y="444"/>
                    </a:lnTo>
                    <a:lnTo>
                      <a:pt x="176" y="434"/>
                    </a:lnTo>
                    <a:lnTo>
                      <a:pt x="194" y="422"/>
                    </a:lnTo>
                    <a:lnTo>
                      <a:pt x="214" y="408"/>
                    </a:lnTo>
                    <a:lnTo>
                      <a:pt x="232" y="390"/>
                    </a:lnTo>
                    <a:lnTo>
                      <a:pt x="232" y="390"/>
                    </a:lnTo>
                    <a:lnTo>
                      <a:pt x="258" y="366"/>
                    </a:lnTo>
                    <a:lnTo>
                      <a:pt x="282" y="338"/>
                    </a:lnTo>
                    <a:lnTo>
                      <a:pt x="306" y="308"/>
                    </a:lnTo>
                    <a:lnTo>
                      <a:pt x="330" y="276"/>
                    </a:lnTo>
                    <a:lnTo>
                      <a:pt x="374" y="212"/>
                    </a:lnTo>
                    <a:lnTo>
                      <a:pt x="412" y="148"/>
                    </a:lnTo>
                    <a:lnTo>
                      <a:pt x="446" y="90"/>
                    </a:lnTo>
                    <a:lnTo>
                      <a:pt x="470" y="42"/>
                    </a:lnTo>
                    <a:lnTo>
                      <a:pt x="492" y="0"/>
                    </a:lnTo>
                    <a:lnTo>
                      <a:pt x="492" y="0"/>
                    </a:lnTo>
                    <a:lnTo>
                      <a:pt x="536" y="18"/>
                    </a:lnTo>
                    <a:lnTo>
                      <a:pt x="578" y="32"/>
                    </a:lnTo>
                    <a:lnTo>
                      <a:pt x="600" y="38"/>
                    </a:lnTo>
                    <a:lnTo>
                      <a:pt x="620" y="42"/>
                    </a:lnTo>
                    <a:lnTo>
                      <a:pt x="620" y="42"/>
                    </a:lnTo>
                    <a:close/>
                  </a:path>
                </a:pathLst>
              </a:custGeom>
              <a:solidFill>
                <a:srgbClr val="375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47"/>
              <p:cNvSpPr>
                <a:spLocks/>
              </p:cNvSpPr>
              <p:nvPr/>
            </p:nvSpPr>
            <p:spPr bwMode="auto">
              <a:xfrm>
                <a:off x="15453360" y="5094874"/>
                <a:ext cx="2109007" cy="405112"/>
              </a:xfrm>
              <a:custGeom>
                <a:avLst/>
                <a:gdLst>
                  <a:gd name="T0" fmla="*/ 12 w 1390"/>
                  <a:gd name="T1" fmla="*/ 189 h 267"/>
                  <a:gd name="T2" fmla="*/ 1390 w 1390"/>
                  <a:gd name="T3" fmla="*/ 267 h 267"/>
                  <a:gd name="T4" fmla="*/ 1372 w 1390"/>
                  <a:gd name="T5" fmla="*/ 0 h 267"/>
                  <a:gd name="T6" fmla="*/ 0 w 1390"/>
                  <a:gd name="T7" fmla="*/ 102 h 267"/>
                  <a:gd name="T8" fmla="*/ 12 w 1390"/>
                  <a:gd name="T9" fmla="*/ 189 h 267"/>
                </a:gdLst>
                <a:ahLst/>
                <a:cxnLst>
                  <a:cxn ang="0">
                    <a:pos x="T0" y="T1"/>
                  </a:cxn>
                  <a:cxn ang="0">
                    <a:pos x="T2" y="T3"/>
                  </a:cxn>
                  <a:cxn ang="0">
                    <a:pos x="T4" y="T5"/>
                  </a:cxn>
                  <a:cxn ang="0">
                    <a:pos x="T6" y="T7"/>
                  </a:cxn>
                  <a:cxn ang="0">
                    <a:pos x="T8" y="T9"/>
                  </a:cxn>
                </a:cxnLst>
                <a:rect l="0" t="0" r="r" b="b"/>
                <a:pathLst>
                  <a:path w="1390" h="267">
                    <a:moveTo>
                      <a:pt x="12" y="189"/>
                    </a:moveTo>
                    <a:lnTo>
                      <a:pt x="1390" y="267"/>
                    </a:lnTo>
                    <a:lnTo>
                      <a:pt x="1372" y="0"/>
                    </a:lnTo>
                    <a:lnTo>
                      <a:pt x="0" y="102"/>
                    </a:lnTo>
                    <a:lnTo>
                      <a:pt x="12" y="189"/>
                    </a:lnTo>
                    <a:close/>
                  </a:path>
                </a:pathLst>
              </a:custGeom>
              <a:solidFill>
                <a:srgbClr val="8A89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48"/>
              <p:cNvSpPr>
                <a:spLocks/>
              </p:cNvSpPr>
              <p:nvPr/>
            </p:nvSpPr>
            <p:spPr bwMode="auto">
              <a:xfrm>
                <a:off x="17134497" y="5076667"/>
                <a:ext cx="191176" cy="459734"/>
              </a:xfrm>
              <a:custGeom>
                <a:avLst/>
                <a:gdLst>
                  <a:gd name="T0" fmla="*/ 126 w 126"/>
                  <a:gd name="T1" fmla="*/ 146 h 303"/>
                  <a:gd name="T2" fmla="*/ 126 w 126"/>
                  <a:gd name="T3" fmla="*/ 146 h 303"/>
                  <a:gd name="T4" fmla="*/ 126 w 126"/>
                  <a:gd name="T5" fmla="*/ 178 h 303"/>
                  <a:gd name="T6" fmla="*/ 124 w 126"/>
                  <a:gd name="T7" fmla="*/ 207 h 303"/>
                  <a:gd name="T8" fmla="*/ 120 w 126"/>
                  <a:gd name="T9" fmla="*/ 233 h 303"/>
                  <a:gd name="T10" fmla="*/ 114 w 126"/>
                  <a:gd name="T11" fmla="*/ 255 h 303"/>
                  <a:gd name="T12" fmla="*/ 104 w 126"/>
                  <a:gd name="T13" fmla="*/ 275 h 303"/>
                  <a:gd name="T14" fmla="*/ 94 w 126"/>
                  <a:gd name="T15" fmla="*/ 289 h 303"/>
                  <a:gd name="T16" fmla="*/ 90 w 126"/>
                  <a:gd name="T17" fmla="*/ 295 h 303"/>
                  <a:gd name="T18" fmla="*/ 84 w 126"/>
                  <a:gd name="T19" fmla="*/ 299 h 303"/>
                  <a:gd name="T20" fmla="*/ 78 w 126"/>
                  <a:gd name="T21" fmla="*/ 301 h 303"/>
                  <a:gd name="T22" fmla="*/ 72 w 126"/>
                  <a:gd name="T23" fmla="*/ 303 h 303"/>
                  <a:gd name="T24" fmla="*/ 72 w 126"/>
                  <a:gd name="T25" fmla="*/ 303 h 303"/>
                  <a:gd name="T26" fmla="*/ 64 w 126"/>
                  <a:gd name="T27" fmla="*/ 301 h 303"/>
                  <a:gd name="T28" fmla="*/ 58 w 126"/>
                  <a:gd name="T29" fmla="*/ 299 h 303"/>
                  <a:gd name="T30" fmla="*/ 52 w 126"/>
                  <a:gd name="T31" fmla="*/ 297 h 303"/>
                  <a:gd name="T32" fmla="*/ 46 w 126"/>
                  <a:gd name="T33" fmla="*/ 291 h 303"/>
                  <a:gd name="T34" fmla="*/ 34 w 126"/>
                  <a:gd name="T35" fmla="*/ 279 h 303"/>
                  <a:gd name="T36" fmla="*/ 24 w 126"/>
                  <a:gd name="T37" fmla="*/ 261 h 303"/>
                  <a:gd name="T38" fmla="*/ 16 w 126"/>
                  <a:gd name="T39" fmla="*/ 239 h 303"/>
                  <a:gd name="T40" fmla="*/ 8 w 126"/>
                  <a:gd name="T41" fmla="*/ 213 h 303"/>
                  <a:gd name="T42" fmla="*/ 2 w 126"/>
                  <a:gd name="T43" fmla="*/ 185 h 303"/>
                  <a:gd name="T44" fmla="*/ 0 w 126"/>
                  <a:gd name="T45" fmla="*/ 154 h 303"/>
                  <a:gd name="T46" fmla="*/ 0 w 126"/>
                  <a:gd name="T47" fmla="*/ 154 h 303"/>
                  <a:gd name="T48" fmla="*/ 0 w 126"/>
                  <a:gd name="T49" fmla="*/ 124 h 303"/>
                  <a:gd name="T50" fmla="*/ 2 w 126"/>
                  <a:gd name="T51" fmla="*/ 94 h 303"/>
                  <a:gd name="T52" fmla="*/ 6 w 126"/>
                  <a:gd name="T53" fmla="*/ 68 h 303"/>
                  <a:gd name="T54" fmla="*/ 12 w 126"/>
                  <a:gd name="T55" fmla="*/ 46 h 303"/>
                  <a:gd name="T56" fmla="*/ 22 w 126"/>
                  <a:gd name="T57" fmla="*/ 26 h 303"/>
                  <a:gd name="T58" fmla="*/ 32 w 126"/>
                  <a:gd name="T59" fmla="*/ 12 h 303"/>
                  <a:gd name="T60" fmla="*/ 36 w 126"/>
                  <a:gd name="T61" fmla="*/ 8 h 303"/>
                  <a:gd name="T62" fmla="*/ 42 w 126"/>
                  <a:gd name="T63" fmla="*/ 4 h 303"/>
                  <a:gd name="T64" fmla="*/ 48 w 126"/>
                  <a:gd name="T65" fmla="*/ 0 h 303"/>
                  <a:gd name="T66" fmla="*/ 56 w 126"/>
                  <a:gd name="T67" fmla="*/ 0 h 303"/>
                  <a:gd name="T68" fmla="*/ 56 w 126"/>
                  <a:gd name="T69" fmla="*/ 0 h 303"/>
                  <a:gd name="T70" fmla="*/ 62 w 126"/>
                  <a:gd name="T71" fmla="*/ 0 h 303"/>
                  <a:gd name="T72" fmla="*/ 68 w 126"/>
                  <a:gd name="T73" fmla="*/ 2 h 303"/>
                  <a:gd name="T74" fmla="*/ 74 w 126"/>
                  <a:gd name="T75" fmla="*/ 6 h 303"/>
                  <a:gd name="T76" fmla="*/ 80 w 126"/>
                  <a:gd name="T77" fmla="*/ 10 h 303"/>
                  <a:gd name="T78" fmla="*/ 92 w 126"/>
                  <a:gd name="T79" fmla="*/ 24 h 303"/>
                  <a:gd name="T80" fmla="*/ 102 w 126"/>
                  <a:gd name="T81" fmla="*/ 42 h 303"/>
                  <a:gd name="T82" fmla="*/ 110 w 126"/>
                  <a:gd name="T83" fmla="*/ 64 h 303"/>
                  <a:gd name="T84" fmla="*/ 118 w 126"/>
                  <a:gd name="T85" fmla="*/ 88 h 303"/>
                  <a:gd name="T86" fmla="*/ 124 w 126"/>
                  <a:gd name="T87" fmla="*/ 116 h 303"/>
                  <a:gd name="T88" fmla="*/ 126 w 126"/>
                  <a:gd name="T89" fmla="*/ 146 h 303"/>
                  <a:gd name="T90" fmla="*/ 126 w 126"/>
                  <a:gd name="T91" fmla="*/ 14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 h="303">
                    <a:moveTo>
                      <a:pt x="126" y="146"/>
                    </a:moveTo>
                    <a:lnTo>
                      <a:pt x="126" y="146"/>
                    </a:lnTo>
                    <a:lnTo>
                      <a:pt x="126" y="178"/>
                    </a:lnTo>
                    <a:lnTo>
                      <a:pt x="124" y="207"/>
                    </a:lnTo>
                    <a:lnTo>
                      <a:pt x="120" y="233"/>
                    </a:lnTo>
                    <a:lnTo>
                      <a:pt x="114" y="255"/>
                    </a:lnTo>
                    <a:lnTo>
                      <a:pt x="104" y="275"/>
                    </a:lnTo>
                    <a:lnTo>
                      <a:pt x="94" y="289"/>
                    </a:lnTo>
                    <a:lnTo>
                      <a:pt x="90" y="295"/>
                    </a:lnTo>
                    <a:lnTo>
                      <a:pt x="84" y="299"/>
                    </a:lnTo>
                    <a:lnTo>
                      <a:pt x="78" y="301"/>
                    </a:lnTo>
                    <a:lnTo>
                      <a:pt x="72" y="303"/>
                    </a:lnTo>
                    <a:lnTo>
                      <a:pt x="72" y="303"/>
                    </a:lnTo>
                    <a:lnTo>
                      <a:pt x="64" y="301"/>
                    </a:lnTo>
                    <a:lnTo>
                      <a:pt x="58" y="299"/>
                    </a:lnTo>
                    <a:lnTo>
                      <a:pt x="52" y="297"/>
                    </a:lnTo>
                    <a:lnTo>
                      <a:pt x="46" y="291"/>
                    </a:lnTo>
                    <a:lnTo>
                      <a:pt x="34" y="279"/>
                    </a:lnTo>
                    <a:lnTo>
                      <a:pt x="24" y="261"/>
                    </a:lnTo>
                    <a:lnTo>
                      <a:pt x="16" y="239"/>
                    </a:lnTo>
                    <a:lnTo>
                      <a:pt x="8" y="213"/>
                    </a:lnTo>
                    <a:lnTo>
                      <a:pt x="2" y="185"/>
                    </a:lnTo>
                    <a:lnTo>
                      <a:pt x="0" y="154"/>
                    </a:lnTo>
                    <a:lnTo>
                      <a:pt x="0" y="154"/>
                    </a:lnTo>
                    <a:lnTo>
                      <a:pt x="0" y="124"/>
                    </a:lnTo>
                    <a:lnTo>
                      <a:pt x="2" y="94"/>
                    </a:lnTo>
                    <a:lnTo>
                      <a:pt x="6" y="68"/>
                    </a:lnTo>
                    <a:lnTo>
                      <a:pt x="12" y="46"/>
                    </a:lnTo>
                    <a:lnTo>
                      <a:pt x="22" y="26"/>
                    </a:lnTo>
                    <a:lnTo>
                      <a:pt x="32" y="12"/>
                    </a:lnTo>
                    <a:lnTo>
                      <a:pt x="36" y="8"/>
                    </a:lnTo>
                    <a:lnTo>
                      <a:pt x="42" y="4"/>
                    </a:lnTo>
                    <a:lnTo>
                      <a:pt x="48" y="0"/>
                    </a:lnTo>
                    <a:lnTo>
                      <a:pt x="56" y="0"/>
                    </a:lnTo>
                    <a:lnTo>
                      <a:pt x="56" y="0"/>
                    </a:lnTo>
                    <a:lnTo>
                      <a:pt x="62" y="0"/>
                    </a:lnTo>
                    <a:lnTo>
                      <a:pt x="68" y="2"/>
                    </a:lnTo>
                    <a:lnTo>
                      <a:pt x="74" y="6"/>
                    </a:lnTo>
                    <a:lnTo>
                      <a:pt x="80" y="10"/>
                    </a:lnTo>
                    <a:lnTo>
                      <a:pt x="92" y="24"/>
                    </a:lnTo>
                    <a:lnTo>
                      <a:pt x="102" y="42"/>
                    </a:lnTo>
                    <a:lnTo>
                      <a:pt x="110" y="64"/>
                    </a:lnTo>
                    <a:lnTo>
                      <a:pt x="118" y="88"/>
                    </a:lnTo>
                    <a:lnTo>
                      <a:pt x="124" y="116"/>
                    </a:lnTo>
                    <a:lnTo>
                      <a:pt x="126" y="146"/>
                    </a:lnTo>
                    <a:lnTo>
                      <a:pt x="126" y="146"/>
                    </a:lnTo>
                    <a:close/>
                  </a:path>
                </a:pathLst>
              </a:custGeom>
              <a:solidFill>
                <a:srgbClr val="9493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49"/>
              <p:cNvSpPr>
                <a:spLocks/>
              </p:cNvSpPr>
              <p:nvPr/>
            </p:nvSpPr>
            <p:spPr bwMode="auto">
              <a:xfrm>
                <a:off x="17219464" y="5052390"/>
                <a:ext cx="327731" cy="505252"/>
              </a:xfrm>
              <a:custGeom>
                <a:avLst/>
                <a:gdLst>
                  <a:gd name="T0" fmla="*/ 0 w 216"/>
                  <a:gd name="T1" fmla="*/ 16 h 333"/>
                  <a:gd name="T2" fmla="*/ 198 w 216"/>
                  <a:gd name="T3" fmla="*/ 0 h 333"/>
                  <a:gd name="T4" fmla="*/ 216 w 216"/>
                  <a:gd name="T5" fmla="*/ 333 h 333"/>
                  <a:gd name="T6" fmla="*/ 8 w 216"/>
                  <a:gd name="T7" fmla="*/ 317 h 333"/>
                  <a:gd name="T8" fmla="*/ 0 w 216"/>
                  <a:gd name="T9" fmla="*/ 16 h 333"/>
                </a:gdLst>
                <a:ahLst/>
                <a:cxnLst>
                  <a:cxn ang="0">
                    <a:pos x="T0" y="T1"/>
                  </a:cxn>
                  <a:cxn ang="0">
                    <a:pos x="T2" y="T3"/>
                  </a:cxn>
                  <a:cxn ang="0">
                    <a:pos x="T4" y="T5"/>
                  </a:cxn>
                  <a:cxn ang="0">
                    <a:pos x="T6" y="T7"/>
                  </a:cxn>
                  <a:cxn ang="0">
                    <a:pos x="T8" y="T9"/>
                  </a:cxn>
                </a:cxnLst>
                <a:rect l="0" t="0" r="r" b="b"/>
                <a:pathLst>
                  <a:path w="216" h="333">
                    <a:moveTo>
                      <a:pt x="0" y="16"/>
                    </a:moveTo>
                    <a:lnTo>
                      <a:pt x="198" y="0"/>
                    </a:lnTo>
                    <a:lnTo>
                      <a:pt x="216" y="333"/>
                    </a:lnTo>
                    <a:lnTo>
                      <a:pt x="8" y="317"/>
                    </a:lnTo>
                    <a:lnTo>
                      <a:pt x="0" y="16"/>
                    </a:lnTo>
                    <a:close/>
                  </a:path>
                </a:pathLst>
              </a:custGeom>
              <a:solidFill>
                <a:srgbClr val="9493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50"/>
              <p:cNvSpPr>
                <a:spLocks/>
              </p:cNvSpPr>
              <p:nvPr/>
            </p:nvSpPr>
            <p:spPr bwMode="auto">
              <a:xfrm>
                <a:off x="17428848" y="5052390"/>
                <a:ext cx="209383" cy="505252"/>
              </a:xfrm>
              <a:custGeom>
                <a:avLst/>
                <a:gdLst>
                  <a:gd name="T0" fmla="*/ 138 w 138"/>
                  <a:gd name="T1" fmla="*/ 162 h 333"/>
                  <a:gd name="T2" fmla="*/ 138 w 138"/>
                  <a:gd name="T3" fmla="*/ 162 h 333"/>
                  <a:gd name="T4" fmla="*/ 138 w 138"/>
                  <a:gd name="T5" fmla="*/ 197 h 333"/>
                  <a:gd name="T6" fmla="*/ 136 w 138"/>
                  <a:gd name="T7" fmla="*/ 229 h 333"/>
                  <a:gd name="T8" fmla="*/ 132 w 138"/>
                  <a:gd name="T9" fmla="*/ 257 h 333"/>
                  <a:gd name="T10" fmla="*/ 124 w 138"/>
                  <a:gd name="T11" fmla="*/ 283 h 333"/>
                  <a:gd name="T12" fmla="*/ 116 w 138"/>
                  <a:gd name="T13" fmla="*/ 303 h 333"/>
                  <a:gd name="T14" fmla="*/ 104 w 138"/>
                  <a:gd name="T15" fmla="*/ 319 h 333"/>
                  <a:gd name="T16" fmla="*/ 98 w 138"/>
                  <a:gd name="T17" fmla="*/ 325 h 333"/>
                  <a:gd name="T18" fmla="*/ 92 w 138"/>
                  <a:gd name="T19" fmla="*/ 329 h 333"/>
                  <a:gd name="T20" fmla="*/ 84 w 138"/>
                  <a:gd name="T21" fmla="*/ 333 h 333"/>
                  <a:gd name="T22" fmla="*/ 78 w 138"/>
                  <a:gd name="T23" fmla="*/ 333 h 333"/>
                  <a:gd name="T24" fmla="*/ 78 w 138"/>
                  <a:gd name="T25" fmla="*/ 333 h 333"/>
                  <a:gd name="T26" fmla="*/ 70 w 138"/>
                  <a:gd name="T27" fmla="*/ 333 h 333"/>
                  <a:gd name="T28" fmla="*/ 64 w 138"/>
                  <a:gd name="T29" fmla="*/ 331 h 333"/>
                  <a:gd name="T30" fmla="*/ 56 w 138"/>
                  <a:gd name="T31" fmla="*/ 327 h 333"/>
                  <a:gd name="T32" fmla="*/ 50 w 138"/>
                  <a:gd name="T33" fmla="*/ 323 h 333"/>
                  <a:gd name="T34" fmla="*/ 38 w 138"/>
                  <a:gd name="T35" fmla="*/ 307 h 333"/>
                  <a:gd name="T36" fmla="*/ 26 w 138"/>
                  <a:gd name="T37" fmla="*/ 287 h 333"/>
                  <a:gd name="T38" fmla="*/ 16 w 138"/>
                  <a:gd name="T39" fmla="*/ 263 h 333"/>
                  <a:gd name="T40" fmla="*/ 8 w 138"/>
                  <a:gd name="T41" fmla="*/ 235 h 333"/>
                  <a:gd name="T42" fmla="*/ 2 w 138"/>
                  <a:gd name="T43" fmla="*/ 205 h 333"/>
                  <a:gd name="T44" fmla="*/ 0 w 138"/>
                  <a:gd name="T45" fmla="*/ 170 h 333"/>
                  <a:gd name="T46" fmla="*/ 0 w 138"/>
                  <a:gd name="T47" fmla="*/ 170 h 333"/>
                  <a:gd name="T48" fmla="*/ 0 w 138"/>
                  <a:gd name="T49" fmla="*/ 136 h 333"/>
                  <a:gd name="T50" fmla="*/ 2 w 138"/>
                  <a:gd name="T51" fmla="*/ 104 h 333"/>
                  <a:gd name="T52" fmla="*/ 6 w 138"/>
                  <a:gd name="T53" fmla="*/ 76 h 333"/>
                  <a:gd name="T54" fmla="*/ 14 w 138"/>
                  <a:gd name="T55" fmla="*/ 52 h 333"/>
                  <a:gd name="T56" fmla="*/ 22 w 138"/>
                  <a:gd name="T57" fmla="*/ 30 h 333"/>
                  <a:gd name="T58" fmla="*/ 34 w 138"/>
                  <a:gd name="T59" fmla="*/ 14 h 333"/>
                  <a:gd name="T60" fmla="*/ 40 w 138"/>
                  <a:gd name="T61" fmla="*/ 8 h 333"/>
                  <a:gd name="T62" fmla="*/ 46 w 138"/>
                  <a:gd name="T63" fmla="*/ 4 h 333"/>
                  <a:gd name="T64" fmla="*/ 52 w 138"/>
                  <a:gd name="T65" fmla="*/ 2 h 333"/>
                  <a:gd name="T66" fmla="*/ 60 w 138"/>
                  <a:gd name="T67" fmla="*/ 0 h 333"/>
                  <a:gd name="T68" fmla="*/ 60 w 138"/>
                  <a:gd name="T69" fmla="*/ 0 h 333"/>
                  <a:gd name="T70" fmla="*/ 68 w 138"/>
                  <a:gd name="T71" fmla="*/ 0 h 333"/>
                  <a:gd name="T72" fmla="*/ 74 w 138"/>
                  <a:gd name="T73" fmla="*/ 2 h 333"/>
                  <a:gd name="T74" fmla="*/ 82 w 138"/>
                  <a:gd name="T75" fmla="*/ 6 h 333"/>
                  <a:gd name="T76" fmla="*/ 88 w 138"/>
                  <a:gd name="T77" fmla="*/ 12 h 333"/>
                  <a:gd name="T78" fmla="*/ 100 w 138"/>
                  <a:gd name="T79" fmla="*/ 26 h 333"/>
                  <a:gd name="T80" fmla="*/ 112 w 138"/>
                  <a:gd name="T81" fmla="*/ 46 h 333"/>
                  <a:gd name="T82" fmla="*/ 122 w 138"/>
                  <a:gd name="T83" fmla="*/ 70 h 333"/>
                  <a:gd name="T84" fmla="*/ 130 w 138"/>
                  <a:gd name="T85" fmla="*/ 98 h 333"/>
                  <a:gd name="T86" fmla="*/ 136 w 138"/>
                  <a:gd name="T87" fmla="*/ 130 h 333"/>
                  <a:gd name="T88" fmla="*/ 138 w 138"/>
                  <a:gd name="T89" fmla="*/ 162 h 333"/>
                  <a:gd name="T90" fmla="*/ 138 w 138"/>
                  <a:gd name="T91" fmla="*/ 16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333">
                    <a:moveTo>
                      <a:pt x="138" y="162"/>
                    </a:moveTo>
                    <a:lnTo>
                      <a:pt x="138" y="162"/>
                    </a:lnTo>
                    <a:lnTo>
                      <a:pt x="138" y="197"/>
                    </a:lnTo>
                    <a:lnTo>
                      <a:pt x="136" y="229"/>
                    </a:lnTo>
                    <a:lnTo>
                      <a:pt x="132" y="257"/>
                    </a:lnTo>
                    <a:lnTo>
                      <a:pt x="124" y="283"/>
                    </a:lnTo>
                    <a:lnTo>
                      <a:pt x="116" y="303"/>
                    </a:lnTo>
                    <a:lnTo>
                      <a:pt x="104" y="319"/>
                    </a:lnTo>
                    <a:lnTo>
                      <a:pt x="98" y="325"/>
                    </a:lnTo>
                    <a:lnTo>
                      <a:pt x="92" y="329"/>
                    </a:lnTo>
                    <a:lnTo>
                      <a:pt x="84" y="333"/>
                    </a:lnTo>
                    <a:lnTo>
                      <a:pt x="78" y="333"/>
                    </a:lnTo>
                    <a:lnTo>
                      <a:pt x="78" y="333"/>
                    </a:lnTo>
                    <a:lnTo>
                      <a:pt x="70" y="333"/>
                    </a:lnTo>
                    <a:lnTo>
                      <a:pt x="64" y="331"/>
                    </a:lnTo>
                    <a:lnTo>
                      <a:pt x="56" y="327"/>
                    </a:lnTo>
                    <a:lnTo>
                      <a:pt x="50" y="323"/>
                    </a:lnTo>
                    <a:lnTo>
                      <a:pt x="38" y="307"/>
                    </a:lnTo>
                    <a:lnTo>
                      <a:pt x="26" y="287"/>
                    </a:lnTo>
                    <a:lnTo>
                      <a:pt x="16" y="263"/>
                    </a:lnTo>
                    <a:lnTo>
                      <a:pt x="8" y="235"/>
                    </a:lnTo>
                    <a:lnTo>
                      <a:pt x="2" y="205"/>
                    </a:lnTo>
                    <a:lnTo>
                      <a:pt x="0" y="170"/>
                    </a:lnTo>
                    <a:lnTo>
                      <a:pt x="0" y="170"/>
                    </a:lnTo>
                    <a:lnTo>
                      <a:pt x="0" y="136"/>
                    </a:lnTo>
                    <a:lnTo>
                      <a:pt x="2" y="104"/>
                    </a:lnTo>
                    <a:lnTo>
                      <a:pt x="6" y="76"/>
                    </a:lnTo>
                    <a:lnTo>
                      <a:pt x="14" y="52"/>
                    </a:lnTo>
                    <a:lnTo>
                      <a:pt x="22" y="30"/>
                    </a:lnTo>
                    <a:lnTo>
                      <a:pt x="34" y="14"/>
                    </a:lnTo>
                    <a:lnTo>
                      <a:pt x="40" y="8"/>
                    </a:lnTo>
                    <a:lnTo>
                      <a:pt x="46" y="4"/>
                    </a:lnTo>
                    <a:lnTo>
                      <a:pt x="52" y="2"/>
                    </a:lnTo>
                    <a:lnTo>
                      <a:pt x="60" y="0"/>
                    </a:lnTo>
                    <a:lnTo>
                      <a:pt x="60" y="0"/>
                    </a:lnTo>
                    <a:lnTo>
                      <a:pt x="68" y="0"/>
                    </a:lnTo>
                    <a:lnTo>
                      <a:pt x="74" y="2"/>
                    </a:lnTo>
                    <a:lnTo>
                      <a:pt x="82" y="6"/>
                    </a:lnTo>
                    <a:lnTo>
                      <a:pt x="88" y="12"/>
                    </a:lnTo>
                    <a:lnTo>
                      <a:pt x="100" y="26"/>
                    </a:lnTo>
                    <a:lnTo>
                      <a:pt x="112" y="46"/>
                    </a:lnTo>
                    <a:lnTo>
                      <a:pt x="122" y="70"/>
                    </a:lnTo>
                    <a:lnTo>
                      <a:pt x="130" y="98"/>
                    </a:lnTo>
                    <a:lnTo>
                      <a:pt x="136" y="130"/>
                    </a:lnTo>
                    <a:lnTo>
                      <a:pt x="138" y="162"/>
                    </a:lnTo>
                    <a:lnTo>
                      <a:pt x="138"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51"/>
              <p:cNvSpPr>
                <a:spLocks/>
              </p:cNvSpPr>
              <p:nvPr/>
            </p:nvSpPr>
            <p:spPr bwMode="auto">
              <a:xfrm>
                <a:off x="16251445" y="8519356"/>
                <a:ext cx="415732" cy="364145"/>
              </a:xfrm>
              <a:custGeom>
                <a:avLst/>
                <a:gdLst>
                  <a:gd name="T0" fmla="*/ 100 w 274"/>
                  <a:gd name="T1" fmla="*/ 24 h 240"/>
                  <a:gd name="T2" fmla="*/ 100 w 274"/>
                  <a:gd name="T3" fmla="*/ 24 h 240"/>
                  <a:gd name="T4" fmla="*/ 98 w 274"/>
                  <a:gd name="T5" fmla="*/ 26 h 240"/>
                  <a:gd name="T6" fmla="*/ 94 w 274"/>
                  <a:gd name="T7" fmla="*/ 28 h 240"/>
                  <a:gd name="T8" fmla="*/ 92 w 274"/>
                  <a:gd name="T9" fmla="*/ 34 h 240"/>
                  <a:gd name="T10" fmla="*/ 94 w 274"/>
                  <a:gd name="T11" fmla="*/ 46 h 240"/>
                  <a:gd name="T12" fmla="*/ 94 w 274"/>
                  <a:gd name="T13" fmla="*/ 46 h 240"/>
                  <a:gd name="T14" fmla="*/ 116 w 274"/>
                  <a:gd name="T15" fmla="*/ 54 h 240"/>
                  <a:gd name="T16" fmla="*/ 136 w 274"/>
                  <a:gd name="T17" fmla="*/ 62 h 240"/>
                  <a:gd name="T18" fmla="*/ 158 w 274"/>
                  <a:gd name="T19" fmla="*/ 74 h 240"/>
                  <a:gd name="T20" fmla="*/ 180 w 274"/>
                  <a:gd name="T21" fmla="*/ 88 h 240"/>
                  <a:gd name="T22" fmla="*/ 180 w 274"/>
                  <a:gd name="T23" fmla="*/ 88 h 240"/>
                  <a:gd name="T24" fmla="*/ 206 w 274"/>
                  <a:gd name="T25" fmla="*/ 106 h 240"/>
                  <a:gd name="T26" fmla="*/ 226 w 274"/>
                  <a:gd name="T27" fmla="*/ 124 h 240"/>
                  <a:gd name="T28" fmla="*/ 244 w 274"/>
                  <a:gd name="T29" fmla="*/ 144 h 240"/>
                  <a:gd name="T30" fmla="*/ 258 w 274"/>
                  <a:gd name="T31" fmla="*/ 164 h 240"/>
                  <a:gd name="T32" fmla="*/ 268 w 274"/>
                  <a:gd name="T33" fmla="*/ 182 h 240"/>
                  <a:gd name="T34" fmla="*/ 272 w 274"/>
                  <a:gd name="T35" fmla="*/ 198 h 240"/>
                  <a:gd name="T36" fmla="*/ 274 w 274"/>
                  <a:gd name="T37" fmla="*/ 206 h 240"/>
                  <a:gd name="T38" fmla="*/ 274 w 274"/>
                  <a:gd name="T39" fmla="*/ 214 h 240"/>
                  <a:gd name="T40" fmla="*/ 272 w 274"/>
                  <a:gd name="T41" fmla="*/ 220 h 240"/>
                  <a:gd name="T42" fmla="*/ 268 w 274"/>
                  <a:gd name="T43" fmla="*/ 226 h 240"/>
                  <a:gd name="T44" fmla="*/ 268 w 274"/>
                  <a:gd name="T45" fmla="*/ 226 h 240"/>
                  <a:gd name="T46" fmla="*/ 264 w 274"/>
                  <a:gd name="T47" fmla="*/ 230 h 240"/>
                  <a:gd name="T48" fmla="*/ 258 w 274"/>
                  <a:gd name="T49" fmla="*/ 234 h 240"/>
                  <a:gd name="T50" fmla="*/ 252 w 274"/>
                  <a:gd name="T51" fmla="*/ 238 h 240"/>
                  <a:gd name="T52" fmla="*/ 244 w 274"/>
                  <a:gd name="T53" fmla="*/ 240 h 240"/>
                  <a:gd name="T54" fmla="*/ 228 w 274"/>
                  <a:gd name="T55" fmla="*/ 240 h 240"/>
                  <a:gd name="T56" fmla="*/ 206 w 274"/>
                  <a:gd name="T57" fmla="*/ 238 h 240"/>
                  <a:gd name="T58" fmla="*/ 184 w 274"/>
                  <a:gd name="T59" fmla="*/ 232 h 240"/>
                  <a:gd name="T60" fmla="*/ 160 w 274"/>
                  <a:gd name="T61" fmla="*/ 222 h 240"/>
                  <a:gd name="T62" fmla="*/ 134 w 274"/>
                  <a:gd name="T63" fmla="*/ 210 h 240"/>
                  <a:gd name="T64" fmla="*/ 108 w 274"/>
                  <a:gd name="T65" fmla="*/ 194 h 240"/>
                  <a:gd name="T66" fmla="*/ 108 w 274"/>
                  <a:gd name="T67" fmla="*/ 194 h 240"/>
                  <a:gd name="T68" fmla="*/ 82 w 274"/>
                  <a:gd name="T69" fmla="*/ 174 h 240"/>
                  <a:gd name="T70" fmla="*/ 58 w 274"/>
                  <a:gd name="T71" fmla="*/ 152 h 240"/>
                  <a:gd name="T72" fmla="*/ 44 w 274"/>
                  <a:gd name="T73" fmla="*/ 164 h 240"/>
                  <a:gd name="T74" fmla="*/ 0 w 274"/>
                  <a:gd name="T75" fmla="*/ 134 h 240"/>
                  <a:gd name="T76" fmla="*/ 0 w 274"/>
                  <a:gd name="T77" fmla="*/ 134 h 240"/>
                  <a:gd name="T78" fmla="*/ 0 w 274"/>
                  <a:gd name="T79" fmla="*/ 114 h 240"/>
                  <a:gd name="T80" fmla="*/ 4 w 274"/>
                  <a:gd name="T81" fmla="*/ 72 h 240"/>
                  <a:gd name="T82" fmla="*/ 8 w 274"/>
                  <a:gd name="T83" fmla="*/ 48 h 240"/>
                  <a:gd name="T84" fmla="*/ 12 w 274"/>
                  <a:gd name="T85" fmla="*/ 26 h 240"/>
                  <a:gd name="T86" fmla="*/ 18 w 274"/>
                  <a:gd name="T87" fmla="*/ 10 h 240"/>
                  <a:gd name="T88" fmla="*/ 22 w 274"/>
                  <a:gd name="T89" fmla="*/ 4 h 240"/>
                  <a:gd name="T90" fmla="*/ 28 w 274"/>
                  <a:gd name="T91" fmla="*/ 0 h 240"/>
                  <a:gd name="T92" fmla="*/ 100 w 274"/>
                  <a:gd name="T93" fmla="*/ 2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4" h="240">
                    <a:moveTo>
                      <a:pt x="100" y="24"/>
                    </a:moveTo>
                    <a:lnTo>
                      <a:pt x="100" y="24"/>
                    </a:lnTo>
                    <a:lnTo>
                      <a:pt x="98" y="26"/>
                    </a:lnTo>
                    <a:lnTo>
                      <a:pt x="94" y="28"/>
                    </a:lnTo>
                    <a:lnTo>
                      <a:pt x="92" y="34"/>
                    </a:lnTo>
                    <a:lnTo>
                      <a:pt x="94" y="46"/>
                    </a:lnTo>
                    <a:lnTo>
                      <a:pt x="94" y="46"/>
                    </a:lnTo>
                    <a:lnTo>
                      <a:pt x="116" y="54"/>
                    </a:lnTo>
                    <a:lnTo>
                      <a:pt x="136" y="62"/>
                    </a:lnTo>
                    <a:lnTo>
                      <a:pt x="158" y="74"/>
                    </a:lnTo>
                    <a:lnTo>
                      <a:pt x="180" y="88"/>
                    </a:lnTo>
                    <a:lnTo>
                      <a:pt x="180" y="88"/>
                    </a:lnTo>
                    <a:lnTo>
                      <a:pt x="206" y="106"/>
                    </a:lnTo>
                    <a:lnTo>
                      <a:pt x="226" y="124"/>
                    </a:lnTo>
                    <a:lnTo>
                      <a:pt x="244" y="144"/>
                    </a:lnTo>
                    <a:lnTo>
                      <a:pt x="258" y="164"/>
                    </a:lnTo>
                    <a:lnTo>
                      <a:pt x="268" y="182"/>
                    </a:lnTo>
                    <a:lnTo>
                      <a:pt x="272" y="198"/>
                    </a:lnTo>
                    <a:lnTo>
                      <a:pt x="274" y="206"/>
                    </a:lnTo>
                    <a:lnTo>
                      <a:pt x="274" y="214"/>
                    </a:lnTo>
                    <a:lnTo>
                      <a:pt x="272" y="220"/>
                    </a:lnTo>
                    <a:lnTo>
                      <a:pt x="268" y="226"/>
                    </a:lnTo>
                    <a:lnTo>
                      <a:pt x="268" y="226"/>
                    </a:lnTo>
                    <a:lnTo>
                      <a:pt x="264" y="230"/>
                    </a:lnTo>
                    <a:lnTo>
                      <a:pt x="258" y="234"/>
                    </a:lnTo>
                    <a:lnTo>
                      <a:pt x="252" y="238"/>
                    </a:lnTo>
                    <a:lnTo>
                      <a:pt x="244" y="240"/>
                    </a:lnTo>
                    <a:lnTo>
                      <a:pt x="228" y="240"/>
                    </a:lnTo>
                    <a:lnTo>
                      <a:pt x="206" y="238"/>
                    </a:lnTo>
                    <a:lnTo>
                      <a:pt x="184" y="232"/>
                    </a:lnTo>
                    <a:lnTo>
                      <a:pt x="160" y="222"/>
                    </a:lnTo>
                    <a:lnTo>
                      <a:pt x="134" y="210"/>
                    </a:lnTo>
                    <a:lnTo>
                      <a:pt x="108" y="194"/>
                    </a:lnTo>
                    <a:lnTo>
                      <a:pt x="108" y="194"/>
                    </a:lnTo>
                    <a:lnTo>
                      <a:pt x="82" y="174"/>
                    </a:lnTo>
                    <a:lnTo>
                      <a:pt x="58" y="152"/>
                    </a:lnTo>
                    <a:lnTo>
                      <a:pt x="44" y="164"/>
                    </a:lnTo>
                    <a:lnTo>
                      <a:pt x="0" y="134"/>
                    </a:lnTo>
                    <a:lnTo>
                      <a:pt x="0" y="134"/>
                    </a:lnTo>
                    <a:lnTo>
                      <a:pt x="0" y="114"/>
                    </a:lnTo>
                    <a:lnTo>
                      <a:pt x="4" y="72"/>
                    </a:lnTo>
                    <a:lnTo>
                      <a:pt x="8" y="48"/>
                    </a:lnTo>
                    <a:lnTo>
                      <a:pt x="12" y="26"/>
                    </a:lnTo>
                    <a:lnTo>
                      <a:pt x="18" y="10"/>
                    </a:lnTo>
                    <a:lnTo>
                      <a:pt x="22" y="4"/>
                    </a:lnTo>
                    <a:lnTo>
                      <a:pt x="28" y="0"/>
                    </a:lnTo>
                    <a:lnTo>
                      <a:pt x="100" y="24"/>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52"/>
              <p:cNvSpPr>
                <a:spLocks/>
              </p:cNvSpPr>
              <p:nvPr/>
            </p:nvSpPr>
            <p:spPr bwMode="auto">
              <a:xfrm>
                <a:off x="15750746" y="8655911"/>
                <a:ext cx="406629" cy="382352"/>
              </a:xfrm>
              <a:custGeom>
                <a:avLst/>
                <a:gdLst>
                  <a:gd name="T0" fmla="*/ 106 w 268"/>
                  <a:gd name="T1" fmla="*/ 30 h 252"/>
                  <a:gd name="T2" fmla="*/ 106 w 268"/>
                  <a:gd name="T3" fmla="*/ 30 h 252"/>
                  <a:gd name="T4" fmla="*/ 104 w 268"/>
                  <a:gd name="T5" fmla="*/ 30 h 252"/>
                  <a:gd name="T6" fmla="*/ 102 w 268"/>
                  <a:gd name="T7" fmla="*/ 32 h 252"/>
                  <a:gd name="T8" fmla="*/ 98 w 268"/>
                  <a:gd name="T9" fmla="*/ 38 h 252"/>
                  <a:gd name="T10" fmla="*/ 100 w 268"/>
                  <a:gd name="T11" fmla="*/ 50 h 252"/>
                  <a:gd name="T12" fmla="*/ 100 w 268"/>
                  <a:gd name="T13" fmla="*/ 50 h 252"/>
                  <a:gd name="T14" fmla="*/ 120 w 268"/>
                  <a:gd name="T15" fmla="*/ 58 h 252"/>
                  <a:gd name="T16" fmla="*/ 140 w 268"/>
                  <a:gd name="T17" fmla="*/ 70 h 252"/>
                  <a:gd name="T18" fmla="*/ 162 w 268"/>
                  <a:gd name="T19" fmla="*/ 82 h 252"/>
                  <a:gd name="T20" fmla="*/ 184 w 268"/>
                  <a:gd name="T21" fmla="*/ 98 h 252"/>
                  <a:gd name="T22" fmla="*/ 184 w 268"/>
                  <a:gd name="T23" fmla="*/ 98 h 252"/>
                  <a:gd name="T24" fmla="*/ 206 w 268"/>
                  <a:gd name="T25" fmla="*/ 116 h 252"/>
                  <a:gd name="T26" fmla="*/ 226 w 268"/>
                  <a:gd name="T27" fmla="*/ 138 h 252"/>
                  <a:gd name="T28" fmla="*/ 244 w 268"/>
                  <a:gd name="T29" fmla="*/ 158 h 252"/>
                  <a:gd name="T30" fmla="*/ 256 w 268"/>
                  <a:gd name="T31" fmla="*/ 178 h 252"/>
                  <a:gd name="T32" fmla="*/ 264 w 268"/>
                  <a:gd name="T33" fmla="*/ 196 h 252"/>
                  <a:gd name="T34" fmla="*/ 268 w 268"/>
                  <a:gd name="T35" fmla="*/ 214 h 252"/>
                  <a:gd name="T36" fmla="*/ 268 w 268"/>
                  <a:gd name="T37" fmla="*/ 222 h 252"/>
                  <a:gd name="T38" fmla="*/ 268 w 268"/>
                  <a:gd name="T39" fmla="*/ 228 h 252"/>
                  <a:gd name="T40" fmla="*/ 266 w 268"/>
                  <a:gd name="T41" fmla="*/ 234 h 252"/>
                  <a:gd name="T42" fmla="*/ 262 w 268"/>
                  <a:gd name="T43" fmla="*/ 240 h 252"/>
                  <a:gd name="T44" fmla="*/ 262 w 268"/>
                  <a:gd name="T45" fmla="*/ 240 h 252"/>
                  <a:gd name="T46" fmla="*/ 258 w 268"/>
                  <a:gd name="T47" fmla="*/ 246 h 252"/>
                  <a:gd name="T48" fmla="*/ 252 w 268"/>
                  <a:gd name="T49" fmla="*/ 248 h 252"/>
                  <a:gd name="T50" fmla="*/ 246 w 268"/>
                  <a:gd name="T51" fmla="*/ 252 h 252"/>
                  <a:gd name="T52" fmla="*/ 238 w 268"/>
                  <a:gd name="T53" fmla="*/ 252 h 252"/>
                  <a:gd name="T54" fmla="*/ 220 w 268"/>
                  <a:gd name="T55" fmla="*/ 252 h 252"/>
                  <a:gd name="T56" fmla="*/ 200 w 268"/>
                  <a:gd name="T57" fmla="*/ 250 h 252"/>
                  <a:gd name="T58" fmla="*/ 178 w 268"/>
                  <a:gd name="T59" fmla="*/ 242 h 252"/>
                  <a:gd name="T60" fmla="*/ 154 w 268"/>
                  <a:gd name="T61" fmla="*/ 230 h 252"/>
                  <a:gd name="T62" fmla="*/ 130 w 268"/>
                  <a:gd name="T63" fmla="*/ 216 h 252"/>
                  <a:gd name="T64" fmla="*/ 104 w 268"/>
                  <a:gd name="T65" fmla="*/ 200 h 252"/>
                  <a:gd name="T66" fmla="*/ 104 w 268"/>
                  <a:gd name="T67" fmla="*/ 200 h 252"/>
                  <a:gd name="T68" fmla="*/ 78 w 268"/>
                  <a:gd name="T69" fmla="*/ 178 h 252"/>
                  <a:gd name="T70" fmla="*/ 58 w 268"/>
                  <a:gd name="T71" fmla="*/ 154 h 252"/>
                  <a:gd name="T72" fmla="*/ 42 w 268"/>
                  <a:gd name="T73" fmla="*/ 164 h 252"/>
                  <a:gd name="T74" fmla="*/ 0 w 268"/>
                  <a:gd name="T75" fmla="*/ 132 h 252"/>
                  <a:gd name="T76" fmla="*/ 0 w 268"/>
                  <a:gd name="T77" fmla="*/ 132 h 252"/>
                  <a:gd name="T78" fmla="*/ 2 w 268"/>
                  <a:gd name="T79" fmla="*/ 114 h 252"/>
                  <a:gd name="T80" fmla="*/ 8 w 268"/>
                  <a:gd name="T81" fmla="*/ 70 h 252"/>
                  <a:gd name="T82" fmla="*/ 12 w 268"/>
                  <a:gd name="T83" fmla="*/ 48 h 252"/>
                  <a:gd name="T84" fmla="*/ 18 w 268"/>
                  <a:gd name="T85" fmla="*/ 26 h 252"/>
                  <a:gd name="T86" fmla="*/ 26 w 268"/>
                  <a:gd name="T87" fmla="*/ 8 h 252"/>
                  <a:gd name="T88" fmla="*/ 30 w 268"/>
                  <a:gd name="T89" fmla="*/ 4 h 252"/>
                  <a:gd name="T90" fmla="*/ 36 w 268"/>
                  <a:gd name="T91" fmla="*/ 0 h 252"/>
                  <a:gd name="T92" fmla="*/ 106 w 268"/>
                  <a:gd name="T93" fmla="*/ 3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8" h="252">
                    <a:moveTo>
                      <a:pt x="106" y="30"/>
                    </a:moveTo>
                    <a:lnTo>
                      <a:pt x="106" y="30"/>
                    </a:lnTo>
                    <a:lnTo>
                      <a:pt x="104" y="30"/>
                    </a:lnTo>
                    <a:lnTo>
                      <a:pt x="102" y="32"/>
                    </a:lnTo>
                    <a:lnTo>
                      <a:pt x="98" y="38"/>
                    </a:lnTo>
                    <a:lnTo>
                      <a:pt x="100" y="50"/>
                    </a:lnTo>
                    <a:lnTo>
                      <a:pt x="100" y="50"/>
                    </a:lnTo>
                    <a:lnTo>
                      <a:pt x="120" y="58"/>
                    </a:lnTo>
                    <a:lnTo>
                      <a:pt x="140" y="70"/>
                    </a:lnTo>
                    <a:lnTo>
                      <a:pt x="162" y="82"/>
                    </a:lnTo>
                    <a:lnTo>
                      <a:pt x="184" y="98"/>
                    </a:lnTo>
                    <a:lnTo>
                      <a:pt x="184" y="98"/>
                    </a:lnTo>
                    <a:lnTo>
                      <a:pt x="206" y="116"/>
                    </a:lnTo>
                    <a:lnTo>
                      <a:pt x="226" y="138"/>
                    </a:lnTo>
                    <a:lnTo>
                      <a:pt x="244" y="158"/>
                    </a:lnTo>
                    <a:lnTo>
                      <a:pt x="256" y="178"/>
                    </a:lnTo>
                    <a:lnTo>
                      <a:pt x="264" y="196"/>
                    </a:lnTo>
                    <a:lnTo>
                      <a:pt x="268" y="214"/>
                    </a:lnTo>
                    <a:lnTo>
                      <a:pt x="268" y="222"/>
                    </a:lnTo>
                    <a:lnTo>
                      <a:pt x="268" y="228"/>
                    </a:lnTo>
                    <a:lnTo>
                      <a:pt x="266" y="234"/>
                    </a:lnTo>
                    <a:lnTo>
                      <a:pt x="262" y="240"/>
                    </a:lnTo>
                    <a:lnTo>
                      <a:pt x="262" y="240"/>
                    </a:lnTo>
                    <a:lnTo>
                      <a:pt x="258" y="246"/>
                    </a:lnTo>
                    <a:lnTo>
                      <a:pt x="252" y="248"/>
                    </a:lnTo>
                    <a:lnTo>
                      <a:pt x="246" y="252"/>
                    </a:lnTo>
                    <a:lnTo>
                      <a:pt x="238" y="252"/>
                    </a:lnTo>
                    <a:lnTo>
                      <a:pt x="220" y="252"/>
                    </a:lnTo>
                    <a:lnTo>
                      <a:pt x="200" y="250"/>
                    </a:lnTo>
                    <a:lnTo>
                      <a:pt x="178" y="242"/>
                    </a:lnTo>
                    <a:lnTo>
                      <a:pt x="154" y="230"/>
                    </a:lnTo>
                    <a:lnTo>
                      <a:pt x="130" y="216"/>
                    </a:lnTo>
                    <a:lnTo>
                      <a:pt x="104" y="200"/>
                    </a:lnTo>
                    <a:lnTo>
                      <a:pt x="104" y="200"/>
                    </a:lnTo>
                    <a:lnTo>
                      <a:pt x="78" y="178"/>
                    </a:lnTo>
                    <a:lnTo>
                      <a:pt x="58" y="154"/>
                    </a:lnTo>
                    <a:lnTo>
                      <a:pt x="42" y="164"/>
                    </a:lnTo>
                    <a:lnTo>
                      <a:pt x="0" y="132"/>
                    </a:lnTo>
                    <a:lnTo>
                      <a:pt x="0" y="132"/>
                    </a:lnTo>
                    <a:lnTo>
                      <a:pt x="2" y="114"/>
                    </a:lnTo>
                    <a:lnTo>
                      <a:pt x="8" y="70"/>
                    </a:lnTo>
                    <a:lnTo>
                      <a:pt x="12" y="48"/>
                    </a:lnTo>
                    <a:lnTo>
                      <a:pt x="18" y="26"/>
                    </a:lnTo>
                    <a:lnTo>
                      <a:pt x="26" y="8"/>
                    </a:lnTo>
                    <a:lnTo>
                      <a:pt x="30" y="4"/>
                    </a:lnTo>
                    <a:lnTo>
                      <a:pt x="36" y="0"/>
                    </a:lnTo>
                    <a:lnTo>
                      <a:pt x="106" y="30"/>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53"/>
              <p:cNvSpPr>
                <a:spLocks/>
              </p:cNvSpPr>
              <p:nvPr/>
            </p:nvSpPr>
            <p:spPr bwMode="auto">
              <a:xfrm>
                <a:off x="14728105" y="7630235"/>
                <a:ext cx="1374648" cy="1128850"/>
              </a:xfrm>
              <a:custGeom>
                <a:avLst/>
                <a:gdLst>
                  <a:gd name="T0" fmla="*/ 906 w 906"/>
                  <a:gd name="T1" fmla="*/ 164 h 744"/>
                  <a:gd name="T2" fmla="*/ 906 w 906"/>
                  <a:gd name="T3" fmla="*/ 164 h 744"/>
                  <a:gd name="T4" fmla="*/ 904 w 906"/>
                  <a:gd name="T5" fmla="*/ 190 h 744"/>
                  <a:gd name="T6" fmla="*/ 900 w 906"/>
                  <a:gd name="T7" fmla="*/ 222 h 744"/>
                  <a:gd name="T8" fmla="*/ 888 w 906"/>
                  <a:gd name="T9" fmla="*/ 294 h 744"/>
                  <a:gd name="T10" fmla="*/ 872 w 906"/>
                  <a:gd name="T11" fmla="*/ 376 h 744"/>
                  <a:gd name="T12" fmla="*/ 854 w 906"/>
                  <a:gd name="T13" fmla="*/ 460 h 744"/>
                  <a:gd name="T14" fmla="*/ 818 w 906"/>
                  <a:gd name="T15" fmla="*/ 614 h 744"/>
                  <a:gd name="T16" fmla="*/ 794 w 906"/>
                  <a:gd name="T17" fmla="*/ 712 h 744"/>
                  <a:gd name="T18" fmla="*/ 794 w 906"/>
                  <a:gd name="T19" fmla="*/ 712 h 744"/>
                  <a:gd name="T20" fmla="*/ 790 w 906"/>
                  <a:gd name="T21" fmla="*/ 726 h 744"/>
                  <a:gd name="T22" fmla="*/ 660 w 906"/>
                  <a:gd name="T23" fmla="*/ 744 h 744"/>
                  <a:gd name="T24" fmla="*/ 706 w 906"/>
                  <a:gd name="T25" fmla="*/ 244 h 744"/>
                  <a:gd name="T26" fmla="*/ 706 w 906"/>
                  <a:gd name="T27" fmla="*/ 244 h 744"/>
                  <a:gd name="T28" fmla="*/ 650 w 906"/>
                  <a:gd name="T29" fmla="*/ 248 h 744"/>
                  <a:gd name="T30" fmla="*/ 510 w 906"/>
                  <a:gd name="T31" fmla="*/ 252 h 744"/>
                  <a:gd name="T32" fmla="*/ 426 w 906"/>
                  <a:gd name="T33" fmla="*/ 254 h 744"/>
                  <a:gd name="T34" fmla="*/ 340 w 906"/>
                  <a:gd name="T35" fmla="*/ 252 h 744"/>
                  <a:gd name="T36" fmla="*/ 258 w 906"/>
                  <a:gd name="T37" fmla="*/ 250 h 744"/>
                  <a:gd name="T38" fmla="*/ 186 w 906"/>
                  <a:gd name="T39" fmla="*/ 244 h 744"/>
                  <a:gd name="T40" fmla="*/ 186 w 906"/>
                  <a:gd name="T41" fmla="*/ 244 h 744"/>
                  <a:gd name="T42" fmla="*/ 156 w 906"/>
                  <a:gd name="T43" fmla="*/ 238 h 744"/>
                  <a:gd name="T44" fmla="*/ 128 w 906"/>
                  <a:gd name="T45" fmla="*/ 230 h 744"/>
                  <a:gd name="T46" fmla="*/ 104 w 906"/>
                  <a:gd name="T47" fmla="*/ 218 h 744"/>
                  <a:gd name="T48" fmla="*/ 84 w 906"/>
                  <a:gd name="T49" fmla="*/ 202 h 744"/>
                  <a:gd name="T50" fmla="*/ 66 w 906"/>
                  <a:gd name="T51" fmla="*/ 186 h 744"/>
                  <a:gd name="T52" fmla="*/ 52 w 906"/>
                  <a:gd name="T53" fmla="*/ 168 h 744"/>
                  <a:gd name="T54" fmla="*/ 38 w 906"/>
                  <a:gd name="T55" fmla="*/ 150 h 744"/>
                  <a:gd name="T56" fmla="*/ 28 w 906"/>
                  <a:gd name="T57" fmla="*/ 130 h 744"/>
                  <a:gd name="T58" fmla="*/ 20 w 906"/>
                  <a:gd name="T59" fmla="*/ 112 h 744"/>
                  <a:gd name="T60" fmla="*/ 12 w 906"/>
                  <a:gd name="T61" fmla="*/ 94 h 744"/>
                  <a:gd name="T62" fmla="*/ 4 w 906"/>
                  <a:gd name="T63" fmla="*/ 62 h 744"/>
                  <a:gd name="T64" fmla="*/ 0 w 906"/>
                  <a:gd name="T65" fmla="*/ 40 h 744"/>
                  <a:gd name="T66" fmla="*/ 0 w 906"/>
                  <a:gd name="T67" fmla="*/ 30 h 744"/>
                  <a:gd name="T68" fmla="*/ 68 w 906"/>
                  <a:gd name="T69" fmla="*/ 48 h 744"/>
                  <a:gd name="T70" fmla="*/ 440 w 906"/>
                  <a:gd name="T71" fmla="*/ 0 h 744"/>
                  <a:gd name="T72" fmla="*/ 440 w 906"/>
                  <a:gd name="T73" fmla="*/ 0 h 744"/>
                  <a:gd name="T74" fmla="*/ 472 w 906"/>
                  <a:gd name="T75" fmla="*/ 2 h 744"/>
                  <a:gd name="T76" fmla="*/ 524 w 906"/>
                  <a:gd name="T77" fmla="*/ 6 h 744"/>
                  <a:gd name="T78" fmla="*/ 590 w 906"/>
                  <a:gd name="T79" fmla="*/ 12 h 744"/>
                  <a:gd name="T80" fmla="*/ 662 w 906"/>
                  <a:gd name="T81" fmla="*/ 22 h 744"/>
                  <a:gd name="T82" fmla="*/ 700 w 906"/>
                  <a:gd name="T83" fmla="*/ 30 h 744"/>
                  <a:gd name="T84" fmla="*/ 736 w 906"/>
                  <a:gd name="T85" fmla="*/ 38 h 744"/>
                  <a:gd name="T86" fmla="*/ 772 w 906"/>
                  <a:gd name="T87" fmla="*/ 48 h 744"/>
                  <a:gd name="T88" fmla="*/ 804 w 906"/>
                  <a:gd name="T89" fmla="*/ 58 h 744"/>
                  <a:gd name="T90" fmla="*/ 836 w 906"/>
                  <a:gd name="T91" fmla="*/ 70 h 744"/>
                  <a:gd name="T92" fmla="*/ 862 w 906"/>
                  <a:gd name="T93" fmla="*/ 84 h 744"/>
                  <a:gd name="T94" fmla="*/ 884 w 906"/>
                  <a:gd name="T95" fmla="*/ 100 h 744"/>
                  <a:gd name="T96" fmla="*/ 892 w 906"/>
                  <a:gd name="T97" fmla="*/ 108 h 744"/>
                  <a:gd name="T98" fmla="*/ 900 w 906"/>
                  <a:gd name="T99" fmla="*/ 116 h 744"/>
                  <a:gd name="T100" fmla="*/ 900 w 906"/>
                  <a:gd name="T101" fmla="*/ 116 h 744"/>
                  <a:gd name="T102" fmla="*/ 904 w 906"/>
                  <a:gd name="T103" fmla="*/ 122 h 744"/>
                  <a:gd name="T104" fmla="*/ 906 w 906"/>
                  <a:gd name="T105" fmla="*/ 134 h 744"/>
                  <a:gd name="T106" fmla="*/ 906 w 906"/>
                  <a:gd name="T107" fmla="*/ 164 h 744"/>
                  <a:gd name="T108" fmla="*/ 906 w 906"/>
                  <a:gd name="T109" fmla="*/ 16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6" h="744">
                    <a:moveTo>
                      <a:pt x="906" y="164"/>
                    </a:moveTo>
                    <a:lnTo>
                      <a:pt x="906" y="164"/>
                    </a:lnTo>
                    <a:lnTo>
                      <a:pt x="904" y="190"/>
                    </a:lnTo>
                    <a:lnTo>
                      <a:pt x="900" y="222"/>
                    </a:lnTo>
                    <a:lnTo>
                      <a:pt x="888" y="294"/>
                    </a:lnTo>
                    <a:lnTo>
                      <a:pt x="872" y="376"/>
                    </a:lnTo>
                    <a:lnTo>
                      <a:pt x="854" y="460"/>
                    </a:lnTo>
                    <a:lnTo>
                      <a:pt x="818" y="614"/>
                    </a:lnTo>
                    <a:lnTo>
                      <a:pt x="794" y="712"/>
                    </a:lnTo>
                    <a:lnTo>
                      <a:pt x="794" y="712"/>
                    </a:lnTo>
                    <a:lnTo>
                      <a:pt x="790" y="726"/>
                    </a:lnTo>
                    <a:lnTo>
                      <a:pt x="660" y="744"/>
                    </a:lnTo>
                    <a:lnTo>
                      <a:pt x="706" y="244"/>
                    </a:lnTo>
                    <a:lnTo>
                      <a:pt x="706" y="244"/>
                    </a:lnTo>
                    <a:lnTo>
                      <a:pt x="650" y="248"/>
                    </a:lnTo>
                    <a:lnTo>
                      <a:pt x="510" y="252"/>
                    </a:lnTo>
                    <a:lnTo>
                      <a:pt x="426" y="254"/>
                    </a:lnTo>
                    <a:lnTo>
                      <a:pt x="340" y="252"/>
                    </a:lnTo>
                    <a:lnTo>
                      <a:pt x="258" y="250"/>
                    </a:lnTo>
                    <a:lnTo>
                      <a:pt x="186" y="244"/>
                    </a:lnTo>
                    <a:lnTo>
                      <a:pt x="186" y="244"/>
                    </a:lnTo>
                    <a:lnTo>
                      <a:pt x="156" y="238"/>
                    </a:lnTo>
                    <a:lnTo>
                      <a:pt x="128" y="230"/>
                    </a:lnTo>
                    <a:lnTo>
                      <a:pt x="104" y="218"/>
                    </a:lnTo>
                    <a:lnTo>
                      <a:pt x="84" y="202"/>
                    </a:lnTo>
                    <a:lnTo>
                      <a:pt x="66" y="186"/>
                    </a:lnTo>
                    <a:lnTo>
                      <a:pt x="52" y="168"/>
                    </a:lnTo>
                    <a:lnTo>
                      <a:pt x="38" y="150"/>
                    </a:lnTo>
                    <a:lnTo>
                      <a:pt x="28" y="130"/>
                    </a:lnTo>
                    <a:lnTo>
                      <a:pt x="20" y="112"/>
                    </a:lnTo>
                    <a:lnTo>
                      <a:pt x="12" y="94"/>
                    </a:lnTo>
                    <a:lnTo>
                      <a:pt x="4" y="62"/>
                    </a:lnTo>
                    <a:lnTo>
                      <a:pt x="0" y="40"/>
                    </a:lnTo>
                    <a:lnTo>
                      <a:pt x="0" y="30"/>
                    </a:lnTo>
                    <a:lnTo>
                      <a:pt x="68" y="48"/>
                    </a:lnTo>
                    <a:lnTo>
                      <a:pt x="440" y="0"/>
                    </a:lnTo>
                    <a:lnTo>
                      <a:pt x="440" y="0"/>
                    </a:lnTo>
                    <a:lnTo>
                      <a:pt x="472" y="2"/>
                    </a:lnTo>
                    <a:lnTo>
                      <a:pt x="524" y="6"/>
                    </a:lnTo>
                    <a:lnTo>
                      <a:pt x="590" y="12"/>
                    </a:lnTo>
                    <a:lnTo>
                      <a:pt x="662" y="22"/>
                    </a:lnTo>
                    <a:lnTo>
                      <a:pt x="700" y="30"/>
                    </a:lnTo>
                    <a:lnTo>
                      <a:pt x="736" y="38"/>
                    </a:lnTo>
                    <a:lnTo>
                      <a:pt x="772" y="48"/>
                    </a:lnTo>
                    <a:lnTo>
                      <a:pt x="804" y="58"/>
                    </a:lnTo>
                    <a:lnTo>
                      <a:pt x="836" y="70"/>
                    </a:lnTo>
                    <a:lnTo>
                      <a:pt x="862" y="84"/>
                    </a:lnTo>
                    <a:lnTo>
                      <a:pt x="884" y="100"/>
                    </a:lnTo>
                    <a:lnTo>
                      <a:pt x="892" y="108"/>
                    </a:lnTo>
                    <a:lnTo>
                      <a:pt x="900" y="116"/>
                    </a:lnTo>
                    <a:lnTo>
                      <a:pt x="900" y="116"/>
                    </a:lnTo>
                    <a:lnTo>
                      <a:pt x="904" y="122"/>
                    </a:lnTo>
                    <a:lnTo>
                      <a:pt x="906" y="134"/>
                    </a:lnTo>
                    <a:lnTo>
                      <a:pt x="906" y="164"/>
                    </a:lnTo>
                    <a:lnTo>
                      <a:pt x="906" y="164"/>
                    </a:lnTo>
                    <a:close/>
                  </a:path>
                </a:pathLst>
              </a:custGeom>
              <a:solidFill>
                <a:srgbClr val="2D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54"/>
              <p:cNvSpPr>
                <a:spLocks/>
              </p:cNvSpPr>
              <p:nvPr/>
            </p:nvSpPr>
            <p:spPr bwMode="auto">
              <a:xfrm>
                <a:off x="15295564" y="7517957"/>
                <a:ext cx="1320026" cy="1107608"/>
              </a:xfrm>
              <a:custGeom>
                <a:avLst/>
                <a:gdLst>
                  <a:gd name="T0" fmla="*/ 868 w 870"/>
                  <a:gd name="T1" fmla="*/ 102 h 730"/>
                  <a:gd name="T2" fmla="*/ 868 w 870"/>
                  <a:gd name="T3" fmla="*/ 102 h 730"/>
                  <a:gd name="T4" fmla="*/ 864 w 870"/>
                  <a:gd name="T5" fmla="*/ 94 h 730"/>
                  <a:gd name="T6" fmla="*/ 856 w 870"/>
                  <a:gd name="T7" fmla="*/ 86 h 730"/>
                  <a:gd name="T8" fmla="*/ 846 w 870"/>
                  <a:gd name="T9" fmla="*/ 78 h 730"/>
                  <a:gd name="T10" fmla="*/ 834 w 870"/>
                  <a:gd name="T11" fmla="*/ 70 h 730"/>
                  <a:gd name="T12" fmla="*/ 806 w 870"/>
                  <a:gd name="T13" fmla="*/ 56 h 730"/>
                  <a:gd name="T14" fmla="*/ 772 w 870"/>
                  <a:gd name="T15" fmla="*/ 44 h 730"/>
                  <a:gd name="T16" fmla="*/ 732 w 870"/>
                  <a:gd name="T17" fmla="*/ 34 h 730"/>
                  <a:gd name="T18" fmla="*/ 686 w 870"/>
                  <a:gd name="T19" fmla="*/ 24 h 730"/>
                  <a:gd name="T20" fmla="*/ 638 w 870"/>
                  <a:gd name="T21" fmla="*/ 16 h 730"/>
                  <a:gd name="T22" fmla="*/ 588 w 870"/>
                  <a:gd name="T23" fmla="*/ 10 h 730"/>
                  <a:gd name="T24" fmla="*/ 538 w 870"/>
                  <a:gd name="T25" fmla="*/ 6 h 730"/>
                  <a:gd name="T26" fmla="*/ 486 w 870"/>
                  <a:gd name="T27" fmla="*/ 2 h 730"/>
                  <a:gd name="T28" fmla="*/ 436 w 870"/>
                  <a:gd name="T29" fmla="*/ 0 h 730"/>
                  <a:gd name="T30" fmla="*/ 388 w 870"/>
                  <a:gd name="T31" fmla="*/ 0 h 730"/>
                  <a:gd name="T32" fmla="*/ 342 w 870"/>
                  <a:gd name="T33" fmla="*/ 0 h 730"/>
                  <a:gd name="T34" fmla="*/ 300 w 870"/>
                  <a:gd name="T35" fmla="*/ 2 h 730"/>
                  <a:gd name="T36" fmla="*/ 264 w 870"/>
                  <a:gd name="T37" fmla="*/ 6 h 730"/>
                  <a:gd name="T38" fmla="*/ 232 w 870"/>
                  <a:gd name="T39" fmla="*/ 12 h 730"/>
                  <a:gd name="T40" fmla="*/ 0 w 870"/>
                  <a:gd name="T41" fmla="*/ 38 h 730"/>
                  <a:gd name="T42" fmla="*/ 0 w 870"/>
                  <a:gd name="T43" fmla="*/ 38 h 730"/>
                  <a:gd name="T44" fmla="*/ 4 w 870"/>
                  <a:gd name="T45" fmla="*/ 46 h 730"/>
                  <a:gd name="T46" fmla="*/ 12 w 870"/>
                  <a:gd name="T47" fmla="*/ 66 h 730"/>
                  <a:gd name="T48" fmla="*/ 30 w 870"/>
                  <a:gd name="T49" fmla="*/ 94 h 730"/>
                  <a:gd name="T50" fmla="*/ 42 w 870"/>
                  <a:gd name="T51" fmla="*/ 110 h 730"/>
                  <a:gd name="T52" fmla="*/ 54 w 870"/>
                  <a:gd name="T53" fmla="*/ 128 h 730"/>
                  <a:gd name="T54" fmla="*/ 70 w 870"/>
                  <a:gd name="T55" fmla="*/ 144 h 730"/>
                  <a:gd name="T56" fmla="*/ 88 w 870"/>
                  <a:gd name="T57" fmla="*/ 162 h 730"/>
                  <a:gd name="T58" fmla="*/ 106 w 870"/>
                  <a:gd name="T59" fmla="*/ 178 h 730"/>
                  <a:gd name="T60" fmla="*/ 128 w 870"/>
                  <a:gd name="T61" fmla="*/ 192 h 730"/>
                  <a:gd name="T62" fmla="*/ 152 w 870"/>
                  <a:gd name="T63" fmla="*/ 206 h 730"/>
                  <a:gd name="T64" fmla="*/ 178 w 870"/>
                  <a:gd name="T65" fmla="*/ 216 h 730"/>
                  <a:gd name="T66" fmla="*/ 208 w 870"/>
                  <a:gd name="T67" fmla="*/ 226 h 730"/>
                  <a:gd name="T68" fmla="*/ 238 w 870"/>
                  <a:gd name="T69" fmla="*/ 230 h 730"/>
                  <a:gd name="T70" fmla="*/ 238 w 870"/>
                  <a:gd name="T71" fmla="*/ 230 h 730"/>
                  <a:gd name="T72" fmla="*/ 306 w 870"/>
                  <a:gd name="T73" fmla="*/ 236 h 730"/>
                  <a:gd name="T74" fmla="*/ 380 w 870"/>
                  <a:gd name="T75" fmla="*/ 240 h 730"/>
                  <a:gd name="T76" fmla="*/ 452 w 870"/>
                  <a:gd name="T77" fmla="*/ 240 h 730"/>
                  <a:gd name="T78" fmla="*/ 522 w 870"/>
                  <a:gd name="T79" fmla="*/ 238 h 730"/>
                  <a:gd name="T80" fmla="*/ 632 w 870"/>
                  <a:gd name="T81" fmla="*/ 234 h 730"/>
                  <a:gd name="T82" fmla="*/ 676 w 870"/>
                  <a:gd name="T83" fmla="*/ 230 h 730"/>
                  <a:gd name="T84" fmla="*/ 630 w 870"/>
                  <a:gd name="T85" fmla="*/ 730 h 730"/>
                  <a:gd name="T86" fmla="*/ 758 w 870"/>
                  <a:gd name="T87" fmla="*/ 712 h 730"/>
                  <a:gd name="T88" fmla="*/ 758 w 870"/>
                  <a:gd name="T89" fmla="*/ 712 h 730"/>
                  <a:gd name="T90" fmla="*/ 778 w 870"/>
                  <a:gd name="T91" fmla="*/ 622 h 730"/>
                  <a:gd name="T92" fmla="*/ 820 w 870"/>
                  <a:gd name="T93" fmla="*/ 420 h 730"/>
                  <a:gd name="T94" fmla="*/ 840 w 870"/>
                  <a:gd name="T95" fmla="*/ 310 h 730"/>
                  <a:gd name="T96" fmla="*/ 858 w 870"/>
                  <a:gd name="T97" fmla="*/ 212 h 730"/>
                  <a:gd name="T98" fmla="*/ 868 w 870"/>
                  <a:gd name="T99" fmla="*/ 138 h 730"/>
                  <a:gd name="T100" fmla="*/ 870 w 870"/>
                  <a:gd name="T101" fmla="*/ 114 h 730"/>
                  <a:gd name="T102" fmla="*/ 868 w 870"/>
                  <a:gd name="T103" fmla="*/ 102 h 730"/>
                  <a:gd name="T104" fmla="*/ 868 w 870"/>
                  <a:gd name="T105" fmla="*/ 102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0" h="730">
                    <a:moveTo>
                      <a:pt x="868" y="102"/>
                    </a:moveTo>
                    <a:lnTo>
                      <a:pt x="868" y="102"/>
                    </a:lnTo>
                    <a:lnTo>
                      <a:pt x="864" y="94"/>
                    </a:lnTo>
                    <a:lnTo>
                      <a:pt x="856" y="86"/>
                    </a:lnTo>
                    <a:lnTo>
                      <a:pt x="846" y="78"/>
                    </a:lnTo>
                    <a:lnTo>
                      <a:pt x="834" y="70"/>
                    </a:lnTo>
                    <a:lnTo>
                      <a:pt x="806" y="56"/>
                    </a:lnTo>
                    <a:lnTo>
                      <a:pt x="772" y="44"/>
                    </a:lnTo>
                    <a:lnTo>
                      <a:pt x="732" y="34"/>
                    </a:lnTo>
                    <a:lnTo>
                      <a:pt x="686" y="24"/>
                    </a:lnTo>
                    <a:lnTo>
                      <a:pt x="638" y="16"/>
                    </a:lnTo>
                    <a:lnTo>
                      <a:pt x="588" y="10"/>
                    </a:lnTo>
                    <a:lnTo>
                      <a:pt x="538" y="6"/>
                    </a:lnTo>
                    <a:lnTo>
                      <a:pt x="486" y="2"/>
                    </a:lnTo>
                    <a:lnTo>
                      <a:pt x="436" y="0"/>
                    </a:lnTo>
                    <a:lnTo>
                      <a:pt x="388" y="0"/>
                    </a:lnTo>
                    <a:lnTo>
                      <a:pt x="342" y="0"/>
                    </a:lnTo>
                    <a:lnTo>
                      <a:pt x="300" y="2"/>
                    </a:lnTo>
                    <a:lnTo>
                      <a:pt x="264" y="6"/>
                    </a:lnTo>
                    <a:lnTo>
                      <a:pt x="232" y="12"/>
                    </a:lnTo>
                    <a:lnTo>
                      <a:pt x="0" y="38"/>
                    </a:lnTo>
                    <a:lnTo>
                      <a:pt x="0" y="38"/>
                    </a:lnTo>
                    <a:lnTo>
                      <a:pt x="4" y="46"/>
                    </a:lnTo>
                    <a:lnTo>
                      <a:pt x="12" y="66"/>
                    </a:lnTo>
                    <a:lnTo>
                      <a:pt x="30" y="94"/>
                    </a:lnTo>
                    <a:lnTo>
                      <a:pt x="42" y="110"/>
                    </a:lnTo>
                    <a:lnTo>
                      <a:pt x="54" y="128"/>
                    </a:lnTo>
                    <a:lnTo>
                      <a:pt x="70" y="144"/>
                    </a:lnTo>
                    <a:lnTo>
                      <a:pt x="88" y="162"/>
                    </a:lnTo>
                    <a:lnTo>
                      <a:pt x="106" y="178"/>
                    </a:lnTo>
                    <a:lnTo>
                      <a:pt x="128" y="192"/>
                    </a:lnTo>
                    <a:lnTo>
                      <a:pt x="152" y="206"/>
                    </a:lnTo>
                    <a:lnTo>
                      <a:pt x="178" y="216"/>
                    </a:lnTo>
                    <a:lnTo>
                      <a:pt x="208" y="226"/>
                    </a:lnTo>
                    <a:lnTo>
                      <a:pt x="238" y="230"/>
                    </a:lnTo>
                    <a:lnTo>
                      <a:pt x="238" y="230"/>
                    </a:lnTo>
                    <a:lnTo>
                      <a:pt x="306" y="236"/>
                    </a:lnTo>
                    <a:lnTo>
                      <a:pt x="380" y="240"/>
                    </a:lnTo>
                    <a:lnTo>
                      <a:pt x="452" y="240"/>
                    </a:lnTo>
                    <a:lnTo>
                      <a:pt x="522" y="238"/>
                    </a:lnTo>
                    <a:lnTo>
                      <a:pt x="632" y="234"/>
                    </a:lnTo>
                    <a:lnTo>
                      <a:pt x="676" y="230"/>
                    </a:lnTo>
                    <a:lnTo>
                      <a:pt x="630" y="730"/>
                    </a:lnTo>
                    <a:lnTo>
                      <a:pt x="758" y="712"/>
                    </a:lnTo>
                    <a:lnTo>
                      <a:pt x="758" y="712"/>
                    </a:lnTo>
                    <a:lnTo>
                      <a:pt x="778" y="622"/>
                    </a:lnTo>
                    <a:lnTo>
                      <a:pt x="820" y="420"/>
                    </a:lnTo>
                    <a:lnTo>
                      <a:pt x="840" y="310"/>
                    </a:lnTo>
                    <a:lnTo>
                      <a:pt x="858" y="212"/>
                    </a:lnTo>
                    <a:lnTo>
                      <a:pt x="868" y="138"/>
                    </a:lnTo>
                    <a:lnTo>
                      <a:pt x="870" y="114"/>
                    </a:lnTo>
                    <a:lnTo>
                      <a:pt x="868" y="102"/>
                    </a:lnTo>
                    <a:lnTo>
                      <a:pt x="868" y="102"/>
                    </a:lnTo>
                    <a:close/>
                  </a:path>
                </a:pathLst>
              </a:custGeom>
              <a:solidFill>
                <a:srgbClr val="2D4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55"/>
              <p:cNvSpPr>
                <a:spLocks/>
              </p:cNvSpPr>
              <p:nvPr/>
            </p:nvSpPr>
            <p:spPr bwMode="auto">
              <a:xfrm>
                <a:off x="15395704" y="7602924"/>
                <a:ext cx="725256" cy="276143"/>
              </a:xfrm>
              <a:custGeom>
                <a:avLst/>
                <a:gdLst>
                  <a:gd name="T0" fmla="*/ 466 w 478"/>
                  <a:gd name="T1" fmla="*/ 182 h 182"/>
                  <a:gd name="T2" fmla="*/ 466 w 478"/>
                  <a:gd name="T3" fmla="*/ 182 h 182"/>
                  <a:gd name="T4" fmla="*/ 466 w 478"/>
                  <a:gd name="T5" fmla="*/ 152 h 182"/>
                  <a:gd name="T6" fmla="*/ 464 w 478"/>
                  <a:gd name="T7" fmla="*/ 140 h 182"/>
                  <a:gd name="T8" fmla="*/ 460 w 478"/>
                  <a:gd name="T9" fmla="*/ 134 h 182"/>
                  <a:gd name="T10" fmla="*/ 460 w 478"/>
                  <a:gd name="T11" fmla="*/ 134 h 182"/>
                  <a:gd name="T12" fmla="*/ 452 w 478"/>
                  <a:gd name="T13" fmla="*/ 126 h 182"/>
                  <a:gd name="T14" fmla="*/ 444 w 478"/>
                  <a:gd name="T15" fmla="*/ 118 h 182"/>
                  <a:gd name="T16" fmla="*/ 422 w 478"/>
                  <a:gd name="T17" fmla="*/ 102 h 182"/>
                  <a:gd name="T18" fmla="*/ 396 w 478"/>
                  <a:gd name="T19" fmla="*/ 88 h 182"/>
                  <a:gd name="T20" fmla="*/ 364 w 478"/>
                  <a:gd name="T21" fmla="*/ 76 h 182"/>
                  <a:gd name="T22" fmla="*/ 332 w 478"/>
                  <a:gd name="T23" fmla="*/ 66 h 182"/>
                  <a:gd name="T24" fmla="*/ 296 w 478"/>
                  <a:gd name="T25" fmla="*/ 56 h 182"/>
                  <a:gd name="T26" fmla="*/ 260 w 478"/>
                  <a:gd name="T27" fmla="*/ 48 h 182"/>
                  <a:gd name="T28" fmla="*/ 222 w 478"/>
                  <a:gd name="T29" fmla="*/ 40 h 182"/>
                  <a:gd name="T30" fmla="*/ 150 w 478"/>
                  <a:gd name="T31" fmla="*/ 30 h 182"/>
                  <a:gd name="T32" fmla="*/ 84 w 478"/>
                  <a:gd name="T33" fmla="*/ 24 h 182"/>
                  <a:gd name="T34" fmla="*/ 32 w 478"/>
                  <a:gd name="T35" fmla="*/ 20 h 182"/>
                  <a:gd name="T36" fmla="*/ 0 w 478"/>
                  <a:gd name="T37" fmla="*/ 18 h 182"/>
                  <a:gd name="T38" fmla="*/ 30 w 478"/>
                  <a:gd name="T39" fmla="*/ 0 h 182"/>
                  <a:gd name="T40" fmla="*/ 30 w 478"/>
                  <a:gd name="T41" fmla="*/ 0 h 182"/>
                  <a:gd name="T42" fmla="*/ 62 w 478"/>
                  <a:gd name="T43" fmla="*/ 2 h 182"/>
                  <a:gd name="T44" fmla="*/ 112 w 478"/>
                  <a:gd name="T45" fmla="*/ 4 h 182"/>
                  <a:gd name="T46" fmla="*/ 174 w 478"/>
                  <a:gd name="T47" fmla="*/ 10 h 182"/>
                  <a:gd name="T48" fmla="*/ 244 w 478"/>
                  <a:gd name="T49" fmla="*/ 20 h 182"/>
                  <a:gd name="T50" fmla="*/ 278 w 478"/>
                  <a:gd name="T51" fmla="*/ 26 h 182"/>
                  <a:gd name="T52" fmla="*/ 312 w 478"/>
                  <a:gd name="T53" fmla="*/ 34 h 182"/>
                  <a:gd name="T54" fmla="*/ 346 w 478"/>
                  <a:gd name="T55" fmla="*/ 44 h 182"/>
                  <a:gd name="T56" fmla="*/ 376 w 478"/>
                  <a:gd name="T57" fmla="*/ 54 h 182"/>
                  <a:gd name="T58" fmla="*/ 406 w 478"/>
                  <a:gd name="T59" fmla="*/ 66 h 182"/>
                  <a:gd name="T60" fmla="*/ 430 w 478"/>
                  <a:gd name="T61" fmla="*/ 80 h 182"/>
                  <a:gd name="T62" fmla="*/ 450 w 478"/>
                  <a:gd name="T63" fmla="*/ 96 h 182"/>
                  <a:gd name="T64" fmla="*/ 458 w 478"/>
                  <a:gd name="T65" fmla="*/ 104 h 182"/>
                  <a:gd name="T66" fmla="*/ 466 w 478"/>
                  <a:gd name="T67" fmla="*/ 112 h 182"/>
                  <a:gd name="T68" fmla="*/ 466 w 478"/>
                  <a:gd name="T69" fmla="*/ 112 h 182"/>
                  <a:gd name="T70" fmla="*/ 472 w 478"/>
                  <a:gd name="T71" fmla="*/ 124 h 182"/>
                  <a:gd name="T72" fmla="*/ 476 w 478"/>
                  <a:gd name="T73" fmla="*/ 134 h 182"/>
                  <a:gd name="T74" fmla="*/ 478 w 478"/>
                  <a:gd name="T75" fmla="*/ 144 h 182"/>
                  <a:gd name="T76" fmla="*/ 478 w 478"/>
                  <a:gd name="T77" fmla="*/ 154 h 182"/>
                  <a:gd name="T78" fmla="*/ 478 w 478"/>
                  <a:gd name="T79" fmla="*/ 162 h 182"/>
                  <a:gd name="T80" fmla="*/ 474 w 478"/>
                  <a:gd name="T81" fmla="*/ 170 h 182"/>
                  <a:gd name="T82" fmla="*/ 470 w 478"/>
                  <a:gd name="T83" fmla="*/ 176 h 182"/>
                  <a:gd name="T84" fmla="*/ 466 w 478"/>
                  <a:gd name="T85" fmla="*/ 182 h 182"/>
                  <a:gd name="T86" fmla="*/ 466 w 478"/>
                  <a:gd name="T87"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8" h="182">
                    <a:moveTo>
                      <a:pt x="466" y="182"/>
                    </a:moveTo>
                    <a:lnTo>
                      <a:pt x="466" y="182"/>
                    </a:lnTo>
                    <a:lnTo>
                      <a:pt x="466" y="152"/>
                    </a:lnTo>
                    <a:lnTo>
                      <a:pt x="464" y="140"/>
                    </a:lnTo>
                    <a:lnTo>
                      <a:pt x="460" y="134"/>
                    </a:lnTo>
                    <a:lnTo>
                      <a:pt x="460" y="134"/>
                    </a:lnTo>
                    <a:lnTo>
                      <a:pt x="452" y="126"/>
                    </a:lnTo>
                    <a:lnTo>
                      <a:pt x="444" y="118"/>
                    </a:lnTo>
                    <a:lnTo>
                      <a:pt x="422" y="102"/>
                    </a:lnTo>
                    <a:lnTo>
                      <a:pt x="396" y="88"/>
                    </a:lnTo>
                    <a:lnTo>
                      <a:pt x="364" y="76"/>
                    </a:lnTo>
                    <a:lnTo>
                      <a:pt x="332" y="66"/>
                    </a:lnTo>
                    <a:lnTo>
                      <a:pt x="296" y="56"/>
                    </a:lnTo>
                    <a:lnTo>
                      <a:pt x="260" y="48"/>
                    </a:lnTo>
                    <a:lnTo>
                      <a:pt x="222" y="40"/>
                    </a:lnTo>
                    <a:lnTo>
                      <a:pt x="150" y="30"/>
                    </a:lnTo>
                    <a:lnTo>
                      <a:pt x="84" y="24"/>
                    </a:lnTo>
                    <a:lnTo>
                      <a:pt x="32" y="20"/>
                    </a:lnTo>
                    <a:lnTo>
                      <a:pt x="0" y="18"/>
                    </a:lnTo>
                    <a:lnTo>
                      <a:pt x="30" y="0"/>
                    </a:lnTo>
                    <a:lnTo>
                      <a:pt x="30" y="0"/>
                    </a:lnTo>
                    <a:lnTo>
                      <a:pt x="62" y="2"/>
                    </a:lnTo>
                    <a:lnTo>
                      <a:pt x="112" y="4"/>
                    </a:lnTo>
                    <a:lnTo>
                      <a:pt x="174" y="10"/>
                    </a:lnTo>
                    <a:lnTo>
                      <a:pt x="244" y="20"/>
                    </a:lnTo>
                    <a:lnTo>
                      <a:pt x="278" y="26"/>
                    </a:lnTo>
                    <a:lnTo>
                      <a:pt x="312" y="34"/>
                    </a:lnTo>
                    <a:lnTo>
                      <a:pt x="346" y="44"/>
                    </a:lnTo>
                    <a:lnTo>
                      <a:pt x="376" y="54"/>
                    </a:lnTo>
                    <a:lnTo>
                      <a:pt x="406" y="66"/>
                    </a:lnTo>
                    <a:lnTo>
                      <a:pt x="430" y="80"/>
                    </a:lnTo>
                    <a:lnTo>
                      <a:pt x="450" y="96"/>
                    </a:lnTo>
                    <a:lnTo>
                      <a:pt x="458" y="104"/>
                    </a:lnTo>
                    <a:lnTo>
                      <a:pt x="466" y="112"/>
                    </a:lnTo>
                    <a:lnTo>
                      <a:pt x="466" y="112"/>
                    </a:lnTo>
                    <a:lnTo>
                      <a:pt x="472" y="124"/>
                    </a:lnTo>
                    <a:lnTo>
                      <a:pt x="476" y="134"/>
                    </a:lnTo>
                    <a:lnTo>
                      <a:pt x="478" y="144"/>
                    </a:lnTo>
                    <a:lnTo>
                      <a:pt x="478" y="154"/>
                    </a:lnTo>
                    <a:lnTo>
                      <a:pt x="478" y="162"/>
                    </a:lnTo>
                    <a:lnTo>
                      <a:pt x="474" y="170"/>
                    </a:lnTo>
                    <a:lnTo>
                      <a:pt x="470" y="176"/>
                    </a:lnTo>
                    <a:lnTo>
                      <a:pt x="466" y="182"/>
                    </a:lnTo>
                    <a:lnTo>
                      <a:pt x="466" y="182"/>
                    </a:lnTo>
                    <a:close/>
                  </a:path>
                </a:pathLst>
              </a:custGeom>
              <a:solidFill>
                <a:srgbClr val="2239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56"/>
              <p:cNvSpPr>
                <a:spLocks/>
              </p:cNvSpPr>
              <p:nvPr/>
            </p:nvSpPr>
            <p:spPr bwMode="auto">
              <a:xfrm>
                <a:off x="14570308" y="6109929"/>
                <a:ext cx="1274508" cy="1741828"/>
              </a:xfrm>
              <a:custGeom>
                <a:avLst/>
                <a:gdLst>
                  <a:gd name="T0" fmla="*/ 136 w 840"/>
                  <a:gd name="T1" fmla="*/ 1148 h 1148"/>
                  <a:gd name="T2" fmla="*/ 118 w 840"/>
                  <a:gd name="T3" fmla="*/ 1126 h 1148"/>
                  <a:gd name="T4" fmla="*/ 80 w 840"/>
                  <a:gd name="T5" fmla="*/ 1060 h 1148"/>
                  <a:gd name="T6" fmla="*/ 58 w 840"/>
                  <a:gd name="T7" fmla="*/ 1006 h 1148"/>
                  <a:gd name="T8" fmla="*/ 38 w 840"/>
                  <a:gd name="T9" fmla="*/ 940 h 1148"/>
                  <a:gd name="T10" fmla="*/ 18 w 840"/>
                  <a:gd name="T11" fmla="*/ 860 h 1148"/>
                  <a:gd name="T12" fmla="*/ 6 w 840"/>
                  <a:gd name="T13" fmla="*/ 764 h 1148"/>
                  <a:gd name="T14" fmla="*/ 2 w 840"/>
                  <a:gd name="T15" fmla="*/ 704 h 1148"/>
                  <a:gd name="T16" fmla="*/ 0 w 840"/>
                  <a:gd name="T17" fmla="*/ 588 h 1148"/>
                  <a:gd name="T18" fmla="*/ 8 w 840"/>
                  <a:gd name="T19" fmla="*/ 476 h 1148"/>
                  <a:gd name="T20" fmla="*/ 22 w 840"/>
                  <a:gd name="T21" fmla="*/ 368 h 1148"/>
                  <a:gd name="T22" fmla="*/ 40 w 840"/>
                  <a:gd name="T23" fmla="*/ 268 h 1148"/>
                  <a:gd name="T24" fmla="*/ 72 w 840"/>
                  <a:gd name="T25" fmla="*/ 136 h 1148"/>
                  <a:gd name="T26" fmla="*/ 116 w 840"/>
                  <a:gd name="T27" fmla="*/ 0 h 1148"/>
                  <a:gd name="T28" fmla="*/ 116 w 840"/>
                  <a:gd name="T29" fmla="*/ 0 h 1148"/>
                  <a:gd name="T30" fmla="*/ 116 w 840"/>
                  <a:gd name="T31" fmla="*/ 0 h 1148"/>
                  <a:gd name="T32" fmla="*/ 132 w 840"/>
                  <a:gd name="T33" fmla="*/ 14 h 1148"/>
                  <a:gd name="T34" fmla="*/ 220 w 840"/>
                  <a:gd name="T35" fmla="*/ 52 h 1148"/>
                  <a:gd name="T36" fmla="*/ 348 w 840"/>
                  <a:gd name="T37" fmla="*/ 102 h 1148"/>
                  <a:gd name="T38" fmla="*/ 422 w 840"/>
                  <a:gd name="T39" fmla="*/ 122 h 1148"/>
                  <a:gd name="T40" fmla="*/ 498 w 840"/>
                  <a:gd name="T41" fmla="*/ 136 h 1148"/>
                  <a:gd name="T42" fmla="*/ 574 w 840"/>
                  <a:gd name="T43" fmla="*/ 138 h 1148"/>
                  <a:gd name="T44" fmla="*/ 646 w 840"/>
                  <a:gd name="T45" fmla="*/ 126 h 1148"/>
                  <a:gd name="T46" fmla="*/ 646 w 840"/>
                  <a:gd name="T47" fmla="*/ 126 h 1148"/>
                  <a:gd name="T48" fmla="*/ 658 w 840"/>
                  <a:gd name="T49" fmla="*/ 122 h 1148"/>
                  <a:gd name="T50" fmla="*/ 708 w 840"/>
                  <a:gd name="T51" fmla="*/ 112 h 1148"/>
                  <a:gd name="T52" fmla="*/ 780 w 840"/>
                  <a:gd name="T53" fmla="*/ 90 h 1148"/>
                  <a:gd name="T54" fmla="*/ 782 w 840"/>
                  <a:gd name="T55" fmla="*/ 124 h 1148"/>
                  <a:gd name="T56" fmla="*/ 796 w 840"/>
                  <a:gd name="T57" fmla="*/ 416 h 1148"/>
                  <a:gd name="T58" fmla="*/ 798 w 840"/>
                  <a:gd name="T59" fmla="*/ 466 h 1148"/>
                  <a:gd name="T60" fmla="*/ 800 w 840"/>
                  <a:gd name="T61" fmla="*/ 600 h 1148"/>
                  <a:gd name="T62" fmla="*/ 806 w 840"/>
                  <a:gd name="T63" fmla="*/ 746 h 1148"/>
                  <a:gd name="T64" fmla="*/ 818 w 840"/>
                  <a:gd name="T65" fmla="*/ 842 h 1148"/>
                  <a:gd name="T66" fmla="*/ 830 w 840"/>
                  <a:gd name="T67" fmla="*/ 890 h 1148"/>
                  <a:gd name="T68" fmla="*/ 838 w 840"/>
                  <a:gd name="T69" fmla="*/ 908 h 1148"/>
                  <a:gd name="T70" fmla="*/ 836 w 840"/>
                  <a:gd name="T71" fmla="*/ 920 h 1148"/>
                  <a:gd name="T72" fmla="*/ 818 w 840"/>
                  <a:gd name="T73" fmla="*/ 934 h 1148"/>
                  <a:gd name="T74" fmla="*/ 744 w 840"/>
                  <a:gd name="T75" fmla="*/ 970 h 1148"/>
                  <a:gd name="T76" fmla="*/ 632 w 840"/>
                  <a:gd name="T77" fmla="*/ 1008 h 1148"/>
                  <a:gd name="T78" fmla="*/ 366 w 840"/>
                  <a:gd name="T79" fmla="*/ 1088 h 1148"/>
                  <a:gd name="T80" fmla="*/ 136 w 840"/>
                  <a:gd name="T81" fmla="*/ 114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40" h="1148">
                    <a:moveTo>
                      <a:pt x="136" y="1148"/>
                    </a:moveTo>
                    <a:lnTo>
                      <a:pt x="136" y="1148"/>
                    </a:lnTo>
                    <a:lnTo>
                      <a:pt x="130" y="1142"/>
                    </a:lnTo>
                    <a:lnTo>
                      <a:pt x="118" y="1126"/>
                    </a:lnTo>
                    <a:lnTo>
                      <a:pt x="102" y="1100"/>
                    </a:lnTo>
                    <a:lnTo>
                      <a:pt x="80" y="1060"/>
                    </a:lnTo>
                    <a:lnTo>
                      <a:pt x="70" y="1034"/>
                    </a:lnTo>
                    <a:lnTo>
                      <a:pt x="58" y="1006"/>
                    </a:lnTo>
                    <a:lnTo>
                      <a:pt x="48" y="976"/>
                    </a:lnTo>
                    <a:lnTo>
                      <a:pt x="38" y="940"/>
                    </a:lnTo>
                    <a:lnTo>
                      <a:pt x="28" y="902"/>
                    </a:lnTo>
                    <a:lnTo>
                      <a:pt x="18" y="860"/>
                    </a:lnTo>
                    <a:lnTo>
                      <a:pt x="12" y="814"/>
                    </a:lnTo>
                    <a:lnTo>
                      <a:pt x="6" y="764"/>
                    </a:lnTo>
                    <a:lnTo>
                      <a:pt x="6" y="764"/>
                    </a:lnTo>
                    <a:lnTo>
                      <a:pt x="2" y="704"/>
                    </a:lnTo>
                    <a:lnTo>
                      <a:pt x="0" y="646"/>
                    </a:lnTo>
                    <a:lnTo>
                      <a:pt x="0" y="588"/>
                    </a:lnTo>
                    <a:lnTo>
                      <a:pt x="2" y="530"/>
                    </a:lnTo>
                    <a:lnTo>
                      <a:pt x="8" y="476"/>
                    </a:lnTo>
                    <a:lnTo>
                      <a:pt x="14" y="420"/>
                    </a:lnTo>
                    <a:lnTo>
                      <a:pt x="22" y="368"/>
                    </a:lnTo>
                    <a:lnTo>
                      <a:pt x="30" y="316"/>
                    </a:lnTo>
                    <a:lnTo>
                      <a:pt x="40" y="268"/>
                    </a:lnTo>
                    <a:lnTo>
                      <a:pt x="50" y="222"/>
                    </a:lnTo>
                    <a:lnTo>
                      <a:pt x="72" y="136"/>
                    </a:lnTo>
                    <a:lnTo>
                      <a:pt x="96" y="60"/>
                    </a:lnTo>
                    <a:lnTo>
                      <a:pt x="116" y="0"/>
                    </a:lnTo>
                    <a:lnTo>
                      <a:pt x="116" y="0"/>
                    </a:lnTo>
                    <a:lnTo>
                      <a:pt x="116" y="0"/>
                    </a:lnTo>
                    <a:lnTo>
                      <a:pt x="116" y="0"/>
                    </a:lnTo>
                    <a:lnTo>
                      <a:pt x="116" y="0"/>
                    </a:lnTo>
                    <a:lnTo>
                      <a:pt x="124" y="8"/>
                    </a:lnTo>
                    <a:lnTo>
                      <a:pt x="132" y="14"/>
                    </a:lnTo>
                    <a:lnTo>
                      <a:pt x="132" y="14"/>
                    </a:lnTo>
                    <a:lnTo>
                      <a:pt x="220" y="52"/>
                    </a:lnTo>
                    <a:lnTo>
                      <a:pt x="280" y="78"/>
                    </a:lnTo>
                    <a:lnTo>
                      <a:pt x="348" y="102"/>
                    </a:lnTo>
                    <a:lnTo>
                      <a:pt x="386" y="114"/>
                    </a:lnTo>
                    <a:lnTo>
                      <a:pt x="422" y="122"/>
                    </a:lnTo>
                    <a:lnTo>
                      <a:pt x="460" y="130"/>
                    </a:lnTo>
                    <a:lnTo>
                      <a:pt x="498" y="136"/>
                    </a:lnTo>
                    <a:lnTo>
                      <a:pt x="536" y="138"/>
                    </a:lnTo>
                    <a:lnTo>
                      <a:pt x="574" y="138"/>
                    </a:lnTo>
                    <a:lnTo>
                      <a:pt x="610" y="134"/>
                    </a:lnTo>
                    <a:lnTo>
                      <a:pt x="646" y="126"/>
                    </a:lnTo>
                    <a:lnTo>
                      <a:pt x="646" y="126"/>
                    </a:lnTo>
                    <a:lnTo>
                      <a:pt x="646" y="126"/>
                    </a:lnTo>
                    <a:lnTo>
                      <a:pt x="646" y="126"/>
                    </a:lnTo>
                    <a:lnTo>
                      <a:pt x="658" y="122"/>
                    </a:lnTo>
                    <a:lnTo>
                      <a:pt x="658" y="122"/>
                    </a:lnTo>
                    <a:lnTo>
                      <a:pt x="708" y="112"/>
                    </a:lnTo>
                    <a:lnTo>
                      <a:pt x="746" y="102"/>
                    </a:lnTo>
                    <a:lnTo>
                      <a:pt x="780" y="90"/>
                    </a:lnTo>
                    <a:lnTo>
                      <a:pt x="780" y="90"/>
                    </a:lnTo>
                    <a:lnTo>
                      <a:pt x="782" y="124"/>
                    </a:lnTo>
                    <a:lnTo>
                      <a:pt x="782" y="124"/>
                    </a:lnTo>
                    <a:lnTo>
                      <a:pt x="796" y="416"/>
                    </a:lnTo>
                    <a:lnTo>
                      <a:pt x="796" y="416"/>
                    </a:lnTo>
                    <a:lnTo>
                      <a:pt x="798" y="466"/>
                    </a:lnTo>
                    <a:lnTo>
                      <a:pt x="798" y="530"/>
                    </a:lnTo>
                    <a:lnTo>
                      <a:pt x="800" y="600"/>
                    </a:lnTo>
                    <a:lnTo>
                      <a:pt x="802" y="674"/>
                    </a:lnTo>
                    <a:lnTo>
                      <a:pt x="806" y="746"/>
                    </a:lnTo>
                    <a:lnTo>
                      <a:pt x="812" y="812"/>
                    </a:lnTo>
                    <a:lnTo>
                      <a:pt x="818" y="842"/>
                    </a:lnTo>
                    <a:lnTo>
                      <a:pt x="824" y="868"/>
                    </a:lnTo>
                    <a:lnTo>
                      <a:pt x="830" y="890"/>
                    </a:lnTo>
                    <a:lnTo>
                      <a:pt x="838" y="908"/>
                    </a:lnTo>
                    <a:lnTo>
                      <a:pt x="838" y="908"/>
                    </a:lnTo>
                    <a:lnTo>
                      <a:pt x="840" y="914"/>
                    </a:lnTo>
                    <a:lnTo>
                      <a:pt x="836" y="920"/>
                    </a:lnTo>
                    <a:lnTo>
                      <a:pt x="830" y="926"/>
                    </a:lnTo>
                    <a:lnTo>
                      <a:pt x="818" y="934"/>
                    </a:lnTo>
                    <a:lnTo>
                      <a:pt x="786" y="950"/>
                    </a:lnTo>
                    <a:lnTo>
                      <a:pt x="744" y="970"/>
                    </a:lnTo>
                    <a:lnTo>
                      <a:pt x="690" y="988"/>
                    </a:lnTo>
                    <a:lnTo>
                      <a:pt x="632" y="1008"/>
                    </a:lnTo>
                    <a:lnTo>
                      <a:pt x="500" y="1050"/>
                    </a:lnTo>
                    <a:lnTo>
                      <a:pt x="366" y="1088"/>
                    </a:lnTo>
                    <a:lnTo>
                      <a:pt x="250" y="1118"/>
                    </a:lnTo>
                    <a:lnTo>
                      <a:pt x="136" y="1148"/>
                    </a:lnTo>
                    <a:lnTo>
                      <a:pt x="136" y="1148"/>
                    </a:lnTo>
                    <a:close/>
                  </a:path>
                </a:pathLst>
              </a:custGeom>
              <a:solidFill>
                <a:srgbClr val="375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57"/>
              <p:cNvSpPr>
                <a:spLocks/>
              </p:cNvSpPr>
              <p:nvPr/>
            </p:nvSpPr>
            <p:spPr bwMode="auto">
              <a:xfrm>
                <a:off x="15243977" y="6386073"/>
                <a:ext cx="485527" cy="567460"/>
              </a:xfrm>
              <a:custGeom>
                <a:avLst/>
                <a:gdLst>
                  <a:gd name="T0" fmla="*/ 320 w 320"/>
                  <a:gd name="T1" fmla="*/ 0 h 374"/>
                  <a:gd name="T2" fmla="*/ 248 w 320"/>
                  <a:gd name="T3" fmla="*/ 272 h 374"/>
                  <a:gd name="T4" fmla="*/ 220 w 320"/>
                  <a:gd name="T5" fmla="*/ 374 h 374"/>
                  <a:gd name="T6" fmla="*/ 158 w 320"/>
                  <a:gd name="T7" fmla="*/ 276 h 374"/>
                  <a:gd name="T8" fmla="*/ 0 w 320"/>
                  <a:gd name="T9" fmla="*/ 24 h 374"/>
                  <a:gd name="T10" fmla="*/ 320 w 320"/>
                  <a:gd name="T11" fmla="*/ 0 h 374"/>
                </a:gdLst>
                <a:ahLst/>
                <a:cxnLst>
                  <a:cxn ang="0">
                    <a:pos x="T0" y="T1"/>
                  </a:cxn>
                  <a:cxn ang="0">
                    <a:pos x="T2" y="T3"/>
                  </a:cxn>
                  <a:cxn ang="0">
                    <a:pos x="T4" y="T5"/>
                  </a:cxn>
                  <a:cxn ang="0">
                    <a:pos x="T6" y="T7"/>
                  </a:cxn>
                  <a:cxn ang="0">
                    <a:pos x="T8" y="T9"/>
                  </a:cxn>
                  <a:cxn ang="0">
                    <a:pos x="T10" y="T11"/>
                  </a:cxn>
                </a:cxnLst>
                <a:rect l="0" t="0" r="r" b="b"/>
                <a:pathLst>
                  <a:path w="320" h="374">
                    <a:moveTo>
                      <a:pt x="320" y="0"/>
                    </a:moveTo>
                    <a:lnTo>
                      <a:pt x="248" y="272"/>
                    </a:lnTo>
                    <a:lnTo>
                      <a:pt x="220" y="374"/>
                    </a:lnTo>
                    <a:lnTo>
                      <a:pt x="158" y="276"/>
                    </a:lnTo>
                    <a:lnTo>
                      <a:pt x="0" y="24"/>
                    </a:lnTo>
                    <a:lnTo>
                      <a:pt x="320" y="0"/>
                    </a:lnTo>
                    <a:close/>
                  </a:path>
                </a:pathLst>
              </a:custGeom>
              <a:solidFill>
                <a:srgbClr val="FAF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58"/>
              <p:cNvSpPr>
                <a:spLocks/>
              </p:cNvSpPr>
              <p:nvPr/>
            </p:nvSpPr>
            <p:spPr bwMode="auto">
              <a:xfrm>
                <a:off x="15423015" y="6322347"/>
                <a:ext cx="212418" cy="631185"/>
              </a:xfrm>
              <a:custGeom>
                <a:avLst/>
                <a:gdLst>
                  <a:gd name="T0" fmla="*/ 90 w 140"/>
                  <a:gd name="T1" fmla="*/ 146 h 416"/>
                  <a:gd name="T2" fmla="*/ 130 w 140"/>
                  <a:gd name="T3" fmla="*/ 314 h 416"/>
                  <a:gd name="T4" fmla="*/ 102 w 140"/>
                  <a:gd name="T5" fmla="*/ 416 h 416"/>
                  <a:gd name="T6" fmla="*/ 40 w 140"/>
                  <a:gd name="T7" fmla="*/ 318 h 416"/>
                  <a:gd name="T8" fmla="*/ 64 w 140"/>
                  <a:gd name="T9" fmla="*/ 146 h 416"/>
                  <a:gd name="T10" fmla="*/ 64 w 140"/>
                  <a:gd name="T11" fmla="*/ 146 h 416"/>
                  <a:gd name="T12" fmla="*/ 48 w 140"/>
                  <a:gd name="T13" fmla="*/ 132 h 416"/>
                  <a:gd name="T14" fmla="*/ 30 w 140"/>
                  <a:gd name="T15" fmla="*/ 112 h 416"/>
                  <a:gd name="T16" fmla="*/ 0 w 140"/>
                  <a:gd name="T17" fmla="*/ 78 h 416"/>
                  <a:gd name="T18" fmla="*/ 0 w 140"/>
                  <a:gd name="T19" fmla="*/ 78 h 416"/>
                  <a:gd name="T20" fmla="*/ 24 w 140"/>
                  <a:gd name="T21" fmla="*/ 52 h 416"/>
                  <a:gd name="T22" fmla="*/ 24 w 140"/>
                  <a:gd name="T23" fmla="*/ 52 h 416"/>
                  <a:gd name="T24" fmla="*/ 60 w 140"/>
                  <a:gd name="T25" fmla="*/ 16 h 416"/>
                  <a:gd name="T26" fmla="*/ 80 w 140"/>
                  <a:gd name="T27" fmla="*/ 0 h 416"/>
                  <a:gd name="T28" fmla="*/ 80 w 140"/>
                  <a:gd name="T29" fmla="*/ 0 h 416"/>
                  <a:gd name="T30" fmla="*/ 140 w 140"/>
                  <a:gd name="T31" fmla="*/ 74 h 416"/>
                  <a:gd name="T32" fmla="*/ 140 w 140"/>
                  <a:gd name="T33" fmla="*/ 74 h 416"/>
                  <a:gd name="T34" fmla="*/ 116 w 140"/>
                  <a:gd name="T35" fmla="*/ 114 h 416"/>
                  <a:gd name="T36" fmla="*/ 102 w 140"/>
                  <a:gd name="T37" fmla="*/ 132 h 416"/>
                  <a:gd name="T38" fmla="*/ 90 w 140"/>
                  <a:gd name="T39" fmla="*/ 146 h 416"/>
                  <a:gd name="T40" fmla="*/ 90 w 140"/>
                  <a:gd name="T41" fmla="*/ 1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416">
                    <a:moveTo>
                      <a:pt x="90" y="146"/>
                    </a:moveTo>
                    <a:lnTo>
                      <a:pt x="130" y="314"/>
                    </a:lnTo>
                    <a:lnTo>
                      <a:pt x="102" y="416"/>
                    </a:lnTo>
                    <a:lnTo>
                      <a:pt x="40" y="318"/>
                    </a:lnTo>
                    <a:lnTo>
                      <a:pt x="64" y="146"/>
                    </a:lnTo>
                    <a:lnTo>
                      <a:pt x="64" y="146"/>
                    </a:lnTo>
                    <a:lnTo>
                      <a:pt x="48" y="132"/>
                    </a:lnTo>
                    <a:lnTo>
                      <a:pt x="30" y="112"/>
                    </a:lnTo>
                    <a:lnTo>
                      <a:pt x="0" y="78"/>
                    </a:lnTo>
                    <a:lnTo>
                      <a:pt x="0" y="78"/>
                    </a:lnTo>
                    <a:lnTo>
                      <a:pt x="24" y="52"/>
                    </a:lnTo>
                    <a:lnTo>
                      <a:pt x="24" y="52"/>
                    </a:lnTo>
                    <a:lnTo>
                      <a:pt x="60" y="16"/>
                    </a:lnTo>
                    <a:lnTo>
                      <a:pt x="80" y="0"/>
                    </a:lnTo>
                    <a:lnTo>
                      <a:pt x="80" y="0"/>
                    </a:lnTo>
                    <a:lnTo>
                      <a:pt x="140" y="74"/>
                    </a:lnTo>
                    <a:lnTo>
                      <a:pt x="140" y="74"/>
                    </a:lnTo>
                    <a:lnTo>
                      <a:pt x="116" y="114"/>
                    </a:lnTo>
                    <a:lnTo>
                      <a:pt x="102" y="132"/>
                    </a:lnTo>
                    <a:lnTo>
                      <a:pt x="90" y="146"/>
                    </a:lnTo>
                    <a:lnTo>
                      <a:pt x="90" y="146"/>
                    </a:lnTo>
                    <a:close/>
                  </a:path>
                </a:pathLst>
              </a:custGeom>
              <a:solidFill>
                <a:srgbClr val="F26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59"/>
              <p:cNvSpPr>
                <a:spLocks/>
              </p:cNvSpPr>
              <p:nvPr/>
            </p:nvSpPr>
            <p:spPr bwMode="auto">
              <a:xfrm>
                <a:off x="14688655" y="6109929"/>
                <a:ext cx="864845" cy="391456"/>
              </a:xfrm>
              <a:custGeom>
                <a:avLst/>
                <a:gdLst>
                  <a:gd name="T0" fmla="*/ 570 w 570"/>
                  <a:gd name="T1" fmla="*/ 128 h 258"/>
                  <a:gd name="T2" fmla="*/ 570 w 570"/>
                  <a:gd name="T3" fmla="*/ 128 h 258"/>
                  <a:gd name="T4" fmla="*/ 556 w 570"/>
                  <a:gd name="T5" fmla="*/ 150 h 258"/>
                  <a:gd name="T6" fmla="*/ 530 w 570"/>
                  <a:gd name="T7" fmla="*/ 192 h 258"/>
                  <a:gd name="T8" fmla="*/ 530 w 570"/>
                  <a:gd name="T9" fmla="*/ 192 h 258"/>
                  <a:gd name="T10" fmla="*/ 514 w 570"/>
                  <a:gd name="T11" fmla="*/ 224 h 258"/>
                  <a:gd name="T12" fmla="*/ 514 w 570"/>
                  <a:gd name="T13" fmla="*/ 224 h 258"/>
                  <a:gd name="T14" fmla="*/ 494 w 570"/>
                  <a:gd name="T15" fmla="*/ 256 h 258"/>
                  <a:gd name="T16" fmla="*/ 494 w 570"/>
                  <a:gd name="T17" fmla="*/ 256 h 258"/>
                  <a:gd name="T18" fmla="*/ 476 w 570"/>
                  <a:gd name="T19" fmla="*/ 258 h 258"/>
                  <a:gd name="T20" fmla="*/ 448 w 570"/>
                  <a:gd name="T21" fmla="*/ 254 h 258"/>
                  <a:gd name="T22" fmla="*/ 418 w 570"/>
                  <a:gd name="T23" fmla="*/ 248 h 258"/>
                  <a:gd name="T24" fmla="*/ 382 w 570"/>
                  <a:gd name="T25" fmla="*/ 240 h 258"/>
                  <a:gd name="T26" fmla="*/ 302 w 570"/>
                  <a:gd name="T27" fmla="*/ 216 h 258"/>
                  <a:gd name="T28" fmla="*/ 216 w 570"/>
                  <a:gd name="T29" fmla="*/ 186 h 258"/>
                  <a:gd name="T30" fmla="*/ 136 w 570"/>
                  <a:gd name="T31" fmla="*/ 154 h 258"/>
                  <a:gd name="T32" fmla="*/ 68 w 570"/>
                  <a:gd name="T33" fmla="*/ 126 h 258"/>
                  <a:gd name="T34" fmla="*/ 20 w 570"/>
                  <a:gd name="T35" fmla="*/ 102 h 258"/>
                  <a:gd name="T36" fmla="*/ 6 w 570"/>
                  <a:gd name="T37" fmla="*/ 94 h 258"/>
                  <a:gd name="T38" fmla="*/ 0 w 570"/>
                  <a:gd name="T39" fmla="*/ 90 h 258"/>
                  <a:gd name="T40" fmla="*/ 0 w 570"/>
                  <a:gd name="T41" fmla="*/ 90 h 258"/>
                  <a:gd name="T42" fmla="*/ 0 w 570"/>
                  <a:gd name="T43" fmla="*/ 80 h 258"/>
                  <a:gd name="T44" fmla="*/ 4 w 570"/>
                  <a:gd name="T45" fmla="*/ 66 h 258"/>
                  <a:gd name="T46" fmla="*/ 10 w 570"/>
                  <a:gd name="T47" fmla="*/ 52 h 258"/>
                  <a:gd name="T48" fmla="*/ 18 w 570"/>
                  <a:gd name="T49" fmla="*/ 38 h 258"/>
                  <a:gd name="T50" fmla="*/ 32 w 570"/>
                  <a:gd name="T51" fmla="*/ 12 h 258"/>
                  <a:gd name="T52" fmla="*/ 38 w 570"/>
                  <a:gd name="T53" fmla="*/ 0 h 258"/>
                  <a:gd name="T54" fmla="*/ 38 w 570"/>
                  <a:gd name="T55" fmla="*/ 0 h 258"/>
                  <a:gd name="T56" fmla="*/ 38 w 570"/>
                  <a:gd name="T57" fmla="*/ 0 h 258"/>
                  <a:gd name="T58" fmla="*/ 46 w 570"/>
                  <a:gd name="T59" fmla="*/ 8 h 258"/>
                  <a:gd name="T60" fmla="*/ 54 w 570"/>
                  <a:gd name="T61" fmla="*/ 14 h 258"/>
                  <a:gd name="T62" fmla="*/ 54 w 570"/>
                  <a:gd name="T63" fmla="*/ 14 h 258"/>
                  <a:gd name="T64" fmla="*/ 142 w 570"/>
                  <a:gd name="T65" fmla="*/ 52 h 258"/>
                  <a:gd name="T66" fmla="*/ 202 w 570"/>
                  <a:gd name="T67" fmla="*/ 78 h 258"/>
                  <a:gd name="T68" fmla="*/ 270 w 570"/>
                  <a:gd name="T69" fmla="*/ 102 h 258"/>
                  <a:gd name="T70" fmla="*/ 308 w 570"/>
                  <a:gd name="T71" fmla="*/ 114 h 258"/>
                  <a:gd name="T72" fmla="*/ 344 w 570"/>
                  <a:gd name="T73" fmla="*/ 122 h 258"/>
                  <a:gd name="T74" fmla="*/ 382 w 570"/>
                  <a:gd name="T75" fmla="*/ 130 h 258"/>
                  <a:gd name="T76" fmla="*/ 420 w 570"/>
                  <a:gd name="T77" fmla="*/ 136 h 258"/>
                  <a:gd name="T78" fmla="*/ 458 w 570"/>
                  <a:gd name="T79" fmla="*/ 138 h 258"/>
                  <a:gd name="T80" fmla="*/ 496 w 570"/>
                  <a:gd name="T81" fmla="*/ 138 h 258"/>
                  <a:gd name="T82" fmla="*/ 532 w 570"/>
                  <a:gd name="T83" fmla="*/ 134 h 258"/>
                  <a:gd name="T84" fmla="*/ 568 w 570"/>
                  <a:gd name="T85" fmla="*/ 126 h 258"/>
                  <a:gd name="T86" fmla="*/ 568 w 570"/>
                  <a:gd name="T87" fmla="*/ 126 h 258"/>
                  <a:gd name="T88" fmla="*/ 568 w 570"/>
                  <a:gd name="T89" fmla="*/ 126 h 258"/>
                  <a:gd name="T90" fmla="*/ 568 w 570"/>
                  <a:gd name="T91" fmla="*/ 126 h 258"/>
                  <a:gd name="T92" fmla="*/ 568 w 570"/>
                  <a:gd name="T93" fmla="*/ 126 h 258"/>
                  <a:gd name="T94" fmla="*/ 568 w 570"/>
                  <a:gd name="T95" fmla="*/ 126 h 258"/>
                  <a:gd name="T96" fmla="*/ 570 w 570"/>
                  <a:gd name="T97" fmla="*/ 128 h 258"/>
                  <a:gd name="T98" fmla="*/ 570 w 570"/>
                  <a:gd name="T99" fmla="*/ 12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0" h="258">
                    <a:moveTo>
                      <a:pt x="570" y="128"/>
                    </a:moveTo>
                    <a:lnTo>
                      <a:pt x="570" y="128"/>
                    </a:lnTo>
                    <a:lnTo>
                      <a:pt x="556" y="150"/>
                    </a:lnTo>
                    <a:lnTo>
                      <a:pt x="530" y="192"/>
                    </a:lnTo>
                    <a:lnTo>
                      <a:pt x="530" y="192"/>
                    </a:lnTo>
                    <a:lnTo>
                      <a:pt x="514" y="224"/>
                    </a:lnTo>
                    <a:lnTo>
                      <a:pt x="514" y="224"/>
                    </a:lnTo>
                    <a:lnTo>
                      <a:pt x="494" y="256"/>
                    </a:lnTo>
                    <a:lnTo>
                      <a:pt x="494" y="256"/>
                    </a:lnTo>
                    <a:lnTo>
                      <a:pt x="476" y="258"/>
                    </a:lnTo>
                    <a:lnTo>
                      <a:pt x="448" y="254"/>
                    </a:lnTo>
                    <a:lnTo>
                      <a:pt x="418" y="248"/>
                    </a:lnTo>
                    <a:lnTo>
                      <a:pt x="382" y="240"/>
                    </a:lnTo>
                    <a:lnTo>
                      <a:pt x="302" y="216"/>
                    </a:lnTo>
                    <a:lnTo>
                      <a:pt x="216" y="186"/>
                    </a:lnTo>
                    <a:lnTo>
                      <a:pt x="136" y="154"/>
                    </a:lnTo>
                    <a:lnTo>
                      <a:pt x="68" y="126"/>
                    </a:lnTo>
                    <a:lnTo>
                      <a:pt x="20" y="102"/>
                    </a:lnTo>
                    <a:lnTo>
                      <a:pt x="6" y="94"/>
                    </a:lnTo>
                    <a:lnTo>
                      <a:pt x="0" y="90"/>
                    </a:lnTo>
                    <a:lnTo>
                      <a:pt x="0" y="90"/>
                    </a:lnTo>
                    <a:lnTo>
                      <a:pt x="0" y="80"/>
                    </a:lnTo>
                    <a:lnTo>
                      <a:pt x="4" y="66"/>
                    </a:lnTo>
                    <a:lnTo>
                      <a:pt x="10" y="52"/>
                    </a:lnTo>
                    <a:lnTo>
                      <a:pt x="18" y="38"/>
                    </a:lnTo>
                    <a:lnTo>
                      <a:pt x="32" y="12"/>
                    </a:lnTo>
                    <a:lnTo>
                      <a:pt x="38" y="0"/>
                    </a:lnTo>
                    <a:lnTo>
                      <a:pt x="38" y="0"/>
                    </a:lnTo>
                    <a:lnTo>
                      <a:pt x="38" y="0"/>
                    </a:lnTo>
                    <a:lnTo>
                      <a:pt x="46" y="8"/>
                    </a:lnTo>
                    <a:lnTo>
                      <a:pt x="54" y="14"/>
                    </a:lnTo>
                    <a:lnTo>
                      <a:pt x="54" y="14"/>
                    </a:lnTo>
                    <a:lnTo>
                      <a:pt x="142" y="52"/>
                    </a:lnTo>
                    <a:lnTo>
                      <a:pt x="202" y="78"/>
                    </a:lnTo>
                    <a:lnTo>
                      <a:pt x="270" y="102"/>
                    </a:lnTo>
                    <a:lnTo>
                      <a:pt x="308" y="114"/>
                    </a:lnTo>
                    <a:lnTo>
                      <a:pt x="344" y="122"/>
                    </a:lnTo>
                    <a:lnTo>
                      <a:pt x="382" y="130"/>
                    </a:lnTo>
                    <a:lnTo>
                      <a:pt x="420" y="136"/>
                    </a:lnTo>
                    <a:lnTo>
                      <a:pt x="458" y="138"/>
                    </a:lnTo>
                    <a:lnTo>
                      <a:pt x="496" y="138"/>
                    </a:lnTo>
                    <a:lnTo>
                      <a:pt x="532" y="134"/>
                    </a:lnTo>
                    <a:lnTo>
                      <a:pt x="568" y="126"/>
                    </a:lnTo>
                    <a:lnTo>
                      <a:pt x="568" y="126"/>
                    </a:lnTo>
                    <a:lnTo>
                      <a:pt x="568" y="126"/>
                    </a:lnTo>
                    <a:lnTo>
                      <a:pt x="568" y="126"/>
                    </a:lnTo>
                    <a:lnTo>
                      <a:pt x="568" y="126"/>
                    </a:lnTo>
                    <a:lnTo>
                      <a:pt x="568" y="126"/>
                    </a:lnTo>
                    <a:lnTo>
                      <a:pt x="570" y="128"/>
                    </a:lnTo>
                    <a:lnTo>
                      <a:pt x="570" y="128"/>
                    </a:lnTo>
                    <a:close/>
                  </a:path>
                </a:pathLst>
              </a:custGeom>
              <a:solidFill>
                <a:srgbClr val="E1E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60"/>
              <p:cNvSpPr>
                <a:spLocks/>
              </p:cNvSpPr>
              <p:nvPr/>
            </p:nvSpPr>
            <p:spPr bwMode="auto">
              <a:xfrm>
                <a:off x="15541362" y="6319313"/>
                <a:ext cx="3035" cy="3035"/>
              </a:xfrm>
              <a:custGeom>
                <a:avLst/>
                <a:gdLst>
                  <a:gd name="T0" fmla="*/ 2 w 2"/>
                  <a:gd name="T1" fmla="*/ 0 h 2"/>
                  <a:gd name="T2" fmla="*/ 2 w 2"/>
                  <a:gd name="T3" fmla="*/ 0 h 2"/>
                  <a:gd name="T4" fmla="*/ 2 w 2"/>
                  <a:gd name="T5" fmla="*/ 2 h 2"/>
                  <a:gd name="T6" fmla="*/ 2 w 2"/>
                  <a:gd name="T7" fmla="*/ 2 h 2"/>
                  <a:gd name="T8" fmla="*/ 0 w 2"/>
                  <a:gd name="T9" fmla="*/ 0 h 2"/>
                  <a:gd name="T10" fmla="*/ 0 w 2"/>
                  <a:gd name="T11" fmla="*/ 0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2" y="2"/>
                    </a:lnTo>
                    <a:lnTo>
                      <a:pt x="2" y="2"/>
                    </a:lnTo>
                    <a:lnTo>
                      <a:pt x="0" y="0"/>
                    </a:lnTo>
                    <a:lnTo>
                      <a:pt x="0" y="0"/>
                    </a:lnTo>
                    <a:lnTo>
                      <a:pt x="2" y="0"/>
                    </a:lnTo>
                    <a:lnTo>
                      <a:pt x="2" y="0"/>
                    </a:lnTo>
                    <a:close/>
                  </a:path>
                </a:pathLst>
              </a:custGeom>
              <a:solidFill>
                <a:srgbClr val="E1E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1"/>
              <p:cNvSpPr>
                <a:spLocks/>
              </p:cNvSpPr>
              <p:nvPr/>
            </p:nvSpPr>
            <p:spPr bwMode="auto">
              <a:xfrm>
                <a:off x="15541362" y="6246484"/>
                <a:ext cx="215453" cy="221522"/>
              </a:xfrm>
              <a:custGeom>
                <a:avLst/>
                <a:gdLst>
                  <a:gd name="T0" fmla="*/ 142 w 142"/>
                  <a:gd name="T1" fmla="*/ 0 h 146"/>
                  <a:gd name="T2" fmla="*/ 142 w 142"/>
                  <a:gd name="T3" fmla="*/ 18 h 146"/>
                  <a:gd name="T4" fmla="*/ 142 w 142"/>
                  <a:gd name="T5" fmla="*/ 18 h 146"/>
                  <a:gd name="T6" fmla="*/ 138 w 142"/>
                  <a:gd name="T7" fmla="*/ 44 h 146"/>
                  <a:gd name="T8" fmla="*/ 134 w 142"/>
                  <a:gd name="T9" fmla="*/ 62 h 146"/>
                  <a:gd name="T10" fmla="*/ 128 w 142"/>
                  <a:gd name="T11" fmla="*/ 82 h 146"/>
                  <a:gd name="T12" fmla="*/ 120 w 142"/>
                  <a:gd name="T13" fmla="*/ 102 h 146"/>
                  <a:gd name="T14" fmla="*/ 110 w 142"/>
                  <a:gd name="T15" fmla="*/ 122 h 146"/>
                  <a:gd name="T16" fmla="*/ 102 w 142"/>
                  <a:gd name="T17" fmla="*/ 130 h 146"/>
                  <a:gd name="T18" fmla="*/ 96 w 142"/>
                  <a:gd name="T19" fmla="*/ 136 h 146"/>
                  <a:gd name="T20" fmla="*/ 88 w 142"/>
                  <a:gd name="T21" fmla="*/ 142 h 146"/>
                  <a:gd name="T22" fmla="*/ 80 w 142"/>
                  <a:gd name="T23" fmla="*/ 146 h 146"/>
                  <a:gd name="T24" fmla="*/ 80 w 142"/>
                  <a:gd name="T25" fmla="*/ 146 h 146"/>
                  <a:gd name="T26" fmla="*/ 62 w 142"/>
                  <a:gd name="T27" fmla="*/ 124 h 146"/>
                  <a:gd name="T28" fmla="*/ 62 w 142"/>
                  <a:gd name="T29" fmla="*/ 124 h 146"/>
                  <a:gd name="T30" fmla="*/ 2 w 142"/>
                  <a:gd name="T31" fmla="*/ 50 h 146"/>
                  <a:gd name="T32" fmla="*/ 2 w 142"/>
                  <a:gd name="T33" fmla="*/ 50 h 146"/>
                  <a:gd name="T34" fmla="*/ 2 w 142"/>
                  <a:gd name="T35" fmla="*/ 48 h 146"/>
                  <a:gd name="T36" fmla="*/ 2 w 142"/>
                  <a:gd name="T37" fmla="*/ 48 h 146"/>
                  <a:gd name="T38" fmla="*/ 0 w 142"/>
                  <a:gd name="T39" fmla="*/ 48 h 146"/>
                  <a:gd name="T40" fmla="*/ 0 w 142"/>
                  <a:gd name="T41" fmla="*/ 48 h 146"/>
                  <a:gd name="T42" fmla="*/ 0 w 142"/>
                  <a:gd name="T43" fmla="*/ 48 h 146"/>
                  <a:gd name="T44" fmla="*/ 0 w 142"/>
                  <a:gd name="T45" fmla="*/ 48 h 146"/>
                  <a:gd name="T46" fmla="*/ 0 w 142"/>
                  <a:gd name="T47" fmla="*/ 48 h 146"/>
                  <a:gd name="T48" fmla="*/ 0 w 142"/>
                  <a:gd name="T49" fmla="*/ 48 h 146"/>
                  <a:gd name="T50" fmla="*/ 0 w 142"/>
                  <a:gd name="T51" fmla="*/ 46 h 146"/>
                  <a:gd name="T52" fmla="*/ 0 w 142"/>
                  <a:gd name="T53" fmla="*/ 46 h 146"/>
                  <a:gd name="T54" fmla="*/ 18 w 142"/>
                  <a:gd name="T55" fmla="*/ 46 h 146"/>
                  <a:gd name="T56" fmla="*/ 36 w 142"/>
                  <a:gd name="T57" fmla="*/ 44 h 146"/>
                  <a:gd name="T58" fmla="*/ 54 w 142"/>
                  <a:gd name="T59" fmla="*/ 40 h 146"/>
                  <a:gd name="T60" fmla="*/ 72 w 142"/>
                  <a:gd name="T61" fmla="*/ 34 h 146"/>
                  <a:gd name="T62" fmla="*/ 88 w 142"/>
                  <a:gd name="T63" fmla="*/ 28 h 146"/>
                  <a:gd name="T64" fmla="*/ 106 w 142"/>
                  <a:gd name="T65" fmla="*/ 20 h 146"/>
                  <a:gd name="T66" fmla="*/ 124 w 142"/>
                  <a:gd name="T67" fmla="*/ 10 h 146"/>
                  <a:gd name="T68" fmla="*/ 140 w 142"/>
                  <a:gd name="T69" fmla="*/ 0 h 146"/>
                  <a:gd name="T70" fmla="*/ 140 w 142"/>
                  <a:gd name="T71" fmla="*/ 0 h 146"/>
                  <a:gd name="T72" fmla="*/ 142 w 142"/>
                  <a:gd name="T73" fmla="*/ 0 h 146"/>
                  <a:gd name="T74" fmla="*/ 142 w 142"/>
                  <a:gd name="T75"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2" h="146">
                    <a:moveTo>
                      <a:pt x="142" y="0"/>
                    </a:moveTo>
                    <a:lnTo>
                      <a:pt x="142" y="18"/>
                    </a:lnTo>
                    <a:lnTo>
                      <a:pt x="142" y="18"/>
                    </a:lnTo>
                    <a:lnTo>
                      <a:pt x="138" y="44"/>
                    </a:lnTo>
                    <a:lnTo>
                      <a:pt x="134" y="62"/>
                    </a:lnTo>
                    <a:lnTo>
                      <a:pt x="128" y="82"/>
                    </a:lnTo>
                    <a:lnTo>
                      <a:pt x="120" y="102"/>
                    </a:lnTo>
                    <a:lnTo>
                      <a:pt x="110" y="122"/>
                    </a:lnTo>
                    <a:lnTo>
                      <a:pt x="102" y="130"/>
                    </a:lnTo>
                    <a:lnTo>
                      <a:pt x="96" y="136"/>
                    </a:lnTo>
                    <a:lnTo>
                      <a:pt x="88" y="142"/>
                    </a:lnTo>
                    <a:lnTo>
                      <a:pt x="80" y="146"/>
                    </a:lnTo>
                    <a:lnTo>
                      <a:pt x="80" y="146"/>
                    </a:lnTo>
                    <a:lnTo>
                      <a:pt x="62" y="124"/>
                    </a:lnTo>
                    <a:lnTo>
                      <a:pt x="62" y="124"/>
                    </a:lnTo>
                    <a:lnTo>
                      <a:pt x="2" y="50"/>
                    </a:lnTo>
                    <a:lnTo>
                      <a:pt x="2" y="50"/>
                    </a:lnTo>
                    <a:lnTo>
                      <a:pt x="2" y="48"/>
                    </a:lnTo>
                    <a:lnTo>
                      <a:pt x="2" y="48"/>
                    </a:lnTo>
                    <a:lnTo>
                      <a:pt x="0" y="48"/>
                    </a:lnTo>
                    <a:lnTo>
                      <a:pt x="0" y="48"/>
                    </a:lnTo>
                    <a:lnTo>
                      <a:pt x="0" y="48"/>
                    </a:lnTo>
                    <a:lnTo>
                      <a:pt x="0" y="48"/>
                    </a:lnTo>
                    <a:lnTo>
                      <a:pt x="0" y="48"/>
                    </a:lnTo>
                    <a:lnTo>
                      <a:pt x="0" y="48"/>
                    </a:lnTo>
                    <a:lnTo>
                      <a:pt x="0" y="46"/>
                    </a:lnTo>
                    <a:lnTo>
                      <a:pt x="0" y="46"/>
                    </a:lnTo>
                    <a:lnTo>
                      <a:pt x="18" y="46"/>
                    </a:lnTo>
                    <a:lnTo>
                      <a:pt x="36" y="44"/>
                    </a:lnTo>
                    <a:lnTo>
                      <a:pt x="54" y="40"/>
                    </a:lnTo>
                    <a:lnTo>
                      <a:pt x="72" y="34"/>
                    </a:lnTo>
                    <a:lnTo>
                      <a:pt x="88" y="28"/>
                    </a:lnTo>
                    <a:lnTo>
                      <a:pt x="106" y="20"/>
                    </a:lnTo>
                    <a:lnTo>
                      <a:pt x="124" y="10"/>
                    </a:lnTo>
                    <a:lnTo>
                      <a:pt x="140" y="0"/>
                    </a:lnTo>
                    <a:lnTo>
                      <a:pt x="140" y="0"/>
                    </a:lnTo>
                    <a:lnTo>
                      <a:pt x="142" y="0"/>
                    </a:lnTo>
                    <a:lnTo>
                      <a:pt x="142" y="0"/>
                    </a:lnTo>
                    <a:close/>
                  </a:path>
                </a:pathLst>
              </a:custGeom>
              <a:solidFill>
                <a:srgbClr val="E1E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62"/>
              <p:cNvSpPr>
                <a:spLocks/>
              </p:cNvSpPr>
              <p:nvPr/>
            </p:nvSpPr>
            <p:spPr bwMode="auto">
              <a:xfrm>
                <a:off x="15541362" y="6319313"/>
                <a:ext cx="3035" cy="3035"/>
              </a:xfrm>
              <a:custGeom>
                <a:avLst/>
                <a:gdLst>
                  <a:gd name="T0" fmla="*/ 2 w 2"/>
                  <a:gd name="T1" fmla="*/ 0 h 2"/>
                  <a:gd name="T2" fmla="*/ 2 w 2"/>
                  <a:gd name="T3" fmla="*/ 0 h 2"/>
                  <a:gd name="T4" fmla="*/ 2 w 2"/>
                  <a:gd name="T5" fmla="*/ 2 h 2"/>
                  <a:gd name="T6" fmla="*/ 2 w 2"/>
                  <a:gd name="T7" fmla="*/ 2 h 2"/>
                  <a:gd name="T8" fmla="*/ 0 w 2"/>
                  <a:gd name="T9" fmla="*/ 0 h 2"/>
                  <a:gd name="T10" fmla="*/ 0 w 2"/>
                  <a:gd name="T11" fmla="*/ 0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2" y="2"/>
                    </a:lnTo>
                    <a:lnTo>
                      <a:pt x="2" y="2"/>
                    </a:lnTo>
                    <a:lnTo>
                      <a:pt x="0" y="0"/>
                    </a:lnTo>
                    <a:lnTo>
                      <a:pt x="0" y="0"/>
                    </a:lnTo>
                    <a:lnTo>
                      <a:pt x="2" y="0"/>
                    </a:lnTo>
                    <a:lnTo>
                      <a:pt x="2" y="0"/>
                    </a:lnTo>
                    <a:close/>
                  </a:path>
                </a:pathLst>
              </a:custGeom>
              <a:solidFill>
                <a:srgbClr val="E1E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3"/>
              <p:cNvSpPr>
                <a:spLocks/>
              </p:cNvSpPr>
              <p:nvPr/>
            </p:nvSpPr>
            <p:spPr bwMode="auto">
              <a:xfrm>
                <a:off x="14627965" y="4691280"/>
                <a:ext cx="1171334" cy="1628033"/>
              </a:xfrm>
              <a:custGeom>
                <a:avLst/>
                <a:gdLst>
                  <a:gd name="T0" fmla="*/ 664 w 772"/>
                  <a:gd name="T1" fmla="*/ 719 h 1073"/>
                  <a:gd name="T2" fmla="*/ 702 w 772"/>
                  <a:gd name="T3" fmla="*/ 779 h 1073"/>
                  <a:gd name="T4" fmla="*/ 728 w 772"/>
                  <a:gd name="T5" fmla="*/ 829 h 1073"/>
                  <a:gd name="T6" fmla="*/ 744 w 772"/>
                  <a:gd name="T7" fmla="*/ 869 h 1073"/>
                  <a:gd name="T8" fmla="*/ 752 w 772"/>
                  <a:gd name="T9" fmla="*/ 903 h 1073"/>
                  <a:gd name="T10" fmla="*/ 752 w 772"/>
                  <a:gd name="T11" fmla="*/ 929 h 1073"/>
                  <a:gd name="T12" fmla="*/ 748 w 772"/>
                  <a:gd name="T13" fmla="*/ 951 h 1073"/>
                  <a:gd name="T14" fmla="*/ 732 w 772"/>
                  <a:gd name="T15" fmla="*/ 979 h 1073"/>
                  <a:gd name="T16" fmla="*/ 732 w 772"/>
                  <a:gd name="T17" fmla="*/ 979 h 1073"/>
                  <a:gd name="T18" fmla="*/ 720 w 772"/>
                  <a:gd name="T19" fmla="*/ 993 h 1073"/>
                  <a:gd name="T20" fmla="*/ 694 w 772"/>
                  <a:gd name="T21" fmla="*/ 1017 h 1073"/>
                  <a:gd name="T22" fmla="*/ 650 w 772"/>
                  <a:gd name="T23" fmla="*/ 1045 h 1073"/>
                  <a:gd name="T24" fmla="*/ 620 w 772"/>
                  <a:gd name="T25" fmla="*/ 1057 h 1073"/>
                  <a:gd name="T26" fmla="*/ 608 w 772"/>
                  <a:gd name="T27" fmla="*/ 1061 h 1073"/>
                  <a:gd name="T28" fmla="*/ 608 w 772"/>
                  <a:gd name="T29" fmla="*/ 1061 h 1073"/>
                  <a:gd name="T30" fmla="*/ 536 w 772"/>
                  <a:gd name="T31" fmla="*/ 1073 h 1073"/>
                  <a:gd name="T32" fmla="*/ 460 w 772"/>
                  <a:gd name="T33" fmla="*/ 1071 h 1073"/>
                  <a:gd name="T34" fmla="*/ 384 w 772"/>
                  <a:gd name="T35" fmla="*/ 1057 h 1073"/>
                  <a:gd name="T36" fmla="*/ 310 w 772"/>
                  <a:gd name="T37" fmla="*/ 1037 h 1073"/>
                  <a:gd name="T38" fmla="*/ 182 w 772"/>
                  <a:gd name="T39" fmla="*/ 987 h 1073"/>
                  <a:gd name="T40" fmla="*/ 94 w 772"/>
                  <a:gd name="T41" fmla="*/ 949 h 1073"/>
                  <a:gd name="T42" fmla="*/ 78 w 772"/>
                  <a:gd name="T43" fmla="*/ 935 h 1073"/>
                  <a:gd name="T44" fmla="*/ 78 w 772"/>
                  <a:gd name="T45" fmla="*/ 935 h 1073"/>
                  <a:gd name="T46" fmla="*/ 78 w 772"/>
                  <a:gd name="T47" fmla="*/ 935 h 1073"/>
                  <a:gd name="T48" fmla="*/ 64 w 772"/>
                  <a:gd name="T49" fmla="*/ 905 h 1073"/>
                  <a:gd name="T50" fmla="*/ 52 w 772"/>
                  <a:gd name="T51" fmla="*/ 863 h 1073"/>
                  <a:gd name="T52" fmla="*/ 32 w 772"/>
                  <a:gd name="T53" fmla="*/ 747 h 1073"/>
                  <a:gd name="T54" fmla="*/ 18 w 772"/>
                  <a:gd name="T55" fmla="*/ 607 h 1073"/>
                  <a:gd name="T56" fmla="*/ 8 w 772"/>
                  <a:gd name="T57" fmla="*/ 453 h 1073"/>
                  <a:gd name="T58" fmla="*/ 0 w 772"/>
                  <a:gd name="T59" fmla="*/ 180 h 1073"/>
                  <a:gd name="T60" fmla="*/ 0 w 772"/>
                  <a:gd name="T61" fmla="*/ 62 h 1073"/>
                  <a:gd name="T62" fmla="*/ 6 w 772"/>
                  <a:gd name="T63" fmla="*/ 46 h 1073"/>
                  <a:gd name="T64" fmla="*/ 20 w 772"/>
                  <a:gd name="T65" fmla="*/ 34 h 1073"/>
                  <a:gd name="T66" fmla="*/ 68 w 772"/>
                  <a:gd name="T67" fmla="*/ 16 h 1073"/>
                  <a:gd name="T68" fmla="*/ 136 w 772"/>
                  <a:gd name="T69" fmla="*/ 6 h 1073"/>
                  <a:gd name="T70" fmla="*/ 214 w 772"/>
                  <a:gd name="T71" fmla="*/ 0 h 1073"/>
                  <a:gd name="T72" fmla="*/ 370 w 772"/>
                  <a:gd name="T73" fmla="*/ 4 h 1073"/>
                  <a:gd name="T74" fmla="*/ 452 w 772"/>
                  <a:gd name="T75" fmla="*/ 14 h 1073"/>
                  <a:gd name="T76" fmla="*/ 466 w 772"/>
                  <a:gd name="T77" fmla="*/ 18 h 1073"/>
                  <a:gd name="T78" fmla="*/ 486 w 772"/>
                  <a:gd name="T79" fmla="*/ 32 h 1073"/>
                  <a:gd name="T80" fmla="*/ 502 w 772"/>
                  <a:gd name="T81" fmla="*/ 62 h 1073"/>
                  <a:gd name="T82" fmla="*/ 514 w 772"/>
                  <a:gd name="T83" fmla="*/ 100 h 1073"/>
                  <a:gd name="T84" fmla="*/ 548 w 772"/>
                  <a:gd name="T85" fmla="*/ 240 h 1073"/>
                  <a:gd name="T86" fmla="*/ 568 w 772"/>
                  <a:gd name="T87" fmla="*/ 300 h 1073"/>
                  <a:gd name="T88" fmla="*/ 576 w 772"/>
                  <a:gd name="T89" fmla="*/ 316 h 1073"/>
                  <a:gd name="T90" fmla="*/ 594 w 772"/>
                  <a:gd name="T91" fmla="*/ 344 h 1073"/>
                  <a:gd name="T92" fmla="*/ 650 w 772"/>
                  <a:gd name="T93" fmla="*/ 394 h 1073"/>
                  <a:gd name="T94" fmla="*/ 708 w 772"/>
                  <a:gd name="T95" fmla="*/ 447 h 1073"/>
                  <a:gd name="T96" fmla="*/ 736 w 772"/>
                  <a:gd name="T97" fmla="*/ 473 h 1073"/>
                  <a:gd name="T98" fmla="*/ 756 w 772"/>
                  <a:gd name="T99" fmla="*/ 503 h 1073"/>
                  <a:gd name="T100" fmla="*/ 770 w 772"/>
                  <a:gd name="T101" fmla="*/ 537 h 1073"/>
                  <a:gd name="T102" fmla="*/ 772 w 772"/>
                  <a:gd name="T103" fmla="*/ 555 h 1073"/>
                  <a:gd name="T104" fmla="*/ 770 w 772"/>
                  <a:gd name="T105" fmla="*/ 589 h 1073"/>
                  <a:gd name="T106" fmla="*/ 756 w 772"/>
                  <a:gd name="T107" fmla="*/ 621 h 1073"/>
                  <a:gd name="T108" fmla="*/ 738 w 772"/>
                  <a:gd name="T109" fmla="*/ 651 h 1073"/>
                  <a:gd name="T110" fmla="*/ 704 w 772"/>
                  <a:gd name="T111" fmla="*/ 687 h 1073"/>
                  <a:gd name="T112" fmla="*/ 664 w 772"/>
                  <a:gd name="T113" fmla="*/ 719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72" h="1073">
                    <a:moveTo>
                      <a:pt x="664" y="719"/>
                    </a:moveTo>
                    <a:lnTo>
                      <a:pt x="664" y="719"/>
                    </a:lnTo>
                    <a:lnTo>
                      <a:pt x="684" y="751"/>
                    </a:lnTo>
                    <a:lnTo>
                      <a:pt x="702" y="779"/>
                    </a:lnTo>
                    <a:lnTo>
                      <a:pt x="716" y="805"/>
                    </a:lnTo>
                    <a:lnTo>
                      <a:pt x="728" y="829"/>
                    </a:lnTo>
                    <a:lnTo>
                      <a:pt x="738" y="851"/>
                    </a:lnTo>
                    <a:lnTo>
                      <a:pt x="744" y="869"/>
                    </a:lnTo>
                    <a:lnTo>
                      <a:pt x="750" y="887"/>
                    </a:lnTo>
                    <a:lnTo>
                      <a:pt x="752" y="903"/>
                    </a:lnTo>
                    <a:lnTo>
                      <a:pt x="754" y="917"/>
                    </a:lnTo>
                    <a:lnTo>
                      <a:pt x="752" y="929"/>
                    </a:lnTo>
                    <a:lnTo>
                      <a:pt x="752" y="941"/>
                    </a:lnTo>
                    <a:lnTo>
                      <a:pt x="748" y="951"/>
                    </a:lnTo>
                    <a:lnTo>
                      <a:pt x="742" y="967"/>
                    </a:lnTo>
                    <a:lnTo>
                      <a:pt x="732" y="979"/>
                    </a:lnTo>
                    <a:lnTo>
                      <a:pt x="732" y="979"/>
                    </a:lnTo>
                    <a:lnTo>
                      <a:pt x="732" y="979"/>
                    </a:lnTo>
                    <a:lnTo>
                      <a:pt x="732" y="979"/>
                    </a:lnTo>
                    <a:lnTo>
                      <a:pt x="720" y="993"/>
                    </a:lnTo>
                    <a:lnTo>
                      <a:pt x="708" y="1007"/>
                    </a:lnTo>
                    <a:lnTo>
                      <a:pt x="694" y="1017"/>
                    </a:lnTo>
                    <a:lnTo>
                      <a:pt x="680" y="1027"/>
                    </a:lnTo>
                    <a:lnTo>
                      <a:pt x="650" y="1045"/>
                    </a:lnTo>
                    <a:lnTo>
                      <a:pt x="620" y="1057"/>
                    </a:lnTo>
                    <a:lnTo>
                      <a:pt x="620" y="1057"/>
                    </a:lnTo>
                    <a:lnTo>
                      <a:pt x="608" y="1061"/>
                    </a:lnTo>
                    <a:lnTo>
                      <a:pt x="608" y="1061"/>
                    </a:lnTo>
                    <a:lnTo>
                      <a:pt x="608" y="1061"/>
                    </a:lnTo>
                    <a:lnTo>
                      <a:pt x="608" y="1061"/>
                    </a:lnTo>
                    <a:lnTo>
                      <a:pt x="572" y="1069"/>
                    </a:lnTo>
                    <a:lnTo>
                      <a:pt x="536" y="1073"/>
                    </a:lnTo>
                    <a:lnTo>
                      <a:pt x="498" y="1073"/>
                    </a:lnTo>
                    <a:lnTo>
                      <a:pt x="460" y="1071"/>
                    </a:lnTo>
                    <a:lnTo>
                      <a:pt x="422" y="1065"/>
                    </a:lnTo>
                    <a:lnTo>
                      <a:pt x="384" y="1057"/>
                    </a:lnTo>
                    <a:lnTo>
                      <a:pt x="348" y="1049"/>
                    </a:lnTo>
                    <a:lnTo>
                      <a:pt x="310" y="1037"/>
                    </a:lnTo>
                    <a:lnTo>
                      <a:pt x="242" y="1013"/>
                    </a:lnTo>
                    <a:lnTo>
                      <a:pt x="182" y="987"/>
                    </a:lnTo>
                    <a:lnTo>
                      <a:pt x="94" y="949"/>
                    </a:lnTo>
                    <a:lnTo>
                      <a:pt x="94" y="949"/>
                    </a:lnTo>
                    <a:lnTo>
                      <a:pt x="86" y="943"/>
                    </a:lnTo>
                    <a:lnTo>
                      <a:pt x="78" y="935"/>
                    </a:lnTo>
                    <a:lnTo>
                      <a:pt x="78" y="935"/>
                    </a:lnTo>
                    <a:lnTo>
                      <a:pt x="78" y="935"/>
                    </a:lnTo>
                    <a:lnTo>
                      <a:pt x="78" y="935"/>
                    </a:lnTo>
                    <a:lnTo>
                      <a:pt x="78" y="935"/>
                    </a:lnTo>
                    <a:lnTo>
                      <a:pt x="70" y="921"/>
                    </a:lnTo>
                    <a:lnTo>
                      <a:pt x="64" y="905"/>
                    </a:lnTo>
                    <a:lnTo>
                      <a:pt x="58" y="885"/>
                    </a:lnTo>
                    <a:lnTo>
                      <a:pt x="52" y="863"/>
                    </a:lnTo>
                    <a:lnTo>
                      <a:pt x="40" y="809"/>
                    </a:lnTo>
                    <a:lnTo>
                      <a:pt x="32" y="747"/>
                    </a:lnTo>
                    <a:lnTo>
                      <a:pt x="24" y="679"/>
                    </a:lnTo>
                    <a:lnTo>
                      <a:pt x="18" y="607"/>
                    </a:lnTo>
                    <a:lnTo>
                      <a:pt x="12" y="531"/>
                    </a:lnTo>
                    <a:lnTo>
                      <a:pt x="8" y="453"/>
                    </a:lnTo>
                    <a:lnTo>
                      <a:pt x="2" y="306"/>
                    </a:lnTo>
                    <a:lnTo>
                      <a:pt x="0" y="180"/>
                    </a:lnTo>
                    <a:lnTo>
                      <a:pt x="0" y="62"/>
                    </a:lnTo>
                    <a:lnTo>
                      <a:pt x="0" y="62"/>
                    </a:lnTo>
                    <a:lnTo>
                      <a:pt x="2" y="54"/>
                    </a:lnTo>
                    <a:lnTo>
                      <a:pt x="6" y="46"/>
                    </a:lnTo>
                    <a:lnTo>
                      <a:pt x="12" y="40"/>
                    </a:lnTo>
                    <a:lnTo>
                      <a:pt x="20" y="34"/>
                    </a:lnTo>
                    <a:lnTo>
                      <a:pt x="42" y="24"/>
                    </a:lnTo>
                    <a:lnTo>
                      <a:pt x="68" y="16"/>
                    </a:lnTo>
                    <a:lnTo>
                      <a:pt x="100" y="10"/>
                    </a:lnTo>
                    <a:lnTo>
                      <a:pt x="136" y="6"/>
                    </a:lnTo>
                    <a:lnTo>
                      <a:pt x="174" y="2"/>
                    </a:lnTo>
                    <a:lnTo>
                      <a:pt x="214" y="0"/>
                    </a:lnTo>
                    <a:lnTo>
                      <a:pt x="296" y="0"/>
                    </a:lnTo>
                    <a:lnTo>
                      <a:pt x="370" y="4"/>
                    </a:lnTo>
                    <a:lnTo>
                      <a:pt x="430" y="10"/>
                    </a:lnTo>
                    <a:lnTo>
                      <a:pt x="452" y="14"/>
                    </a:lnTo>
                    <a:lnTo>
                      <a:pt x="466" y="18"/>
                    </a:lnTo>
                    <a:lnTo>
                      <a:pt x="466" y="18"/>
                    </a:lnTo>
                    <a:lnTo>
                      <a:pt x="476" y="24"/>
                    </a:lnTo>
                    <a:lnTo>
                      <a:pt x="486" y="32"/>
                    </a:lnTo>
                    <a:lnTo>
                      <a:pt x="494" y="46"/>
                    </a:lnTo>
                    <a:lnTo>
                      <a:pt x="502" y="62"/>
                    </a:lnTo>
                    <a:lnTo>
                      <a:pt x="508" y="80"/>
                    </a:lnTo>
                    <a:lnTo>
                      <a:pt x="514" y="100"/>
                    </a:lnTo>
                    <a:lnTo>
                      <a:pt x="526" y="144"/>
                    </a:lnTo>
                    <a:lnTo>
                      <a:pt x="548" y="240"/>
                    </a:lnTo>
                    <a:lnTo>
                      <a:pt x="560" y="282"/>
                    </a:lnTo>
                    <a:lnTo>
                      <a:pt x="568" y="300"/>
                    </a:lnTo>
                    <a:lnTo>
                      <a:pt x="576" y="316"/>
                    </a:lnTo>
                    <a:lnTo>
                      <a:pt x="576" y="316"/>
                    </a:lnTo>
                    <a:lnTo>
                      <a:pt x="584" y="330"/>
                    </a:lnTo>
                    <a:lnTo>
                      <a:pt x="594" y="344"/>
                    </a:lnTo>
                    <a:lnTo>
                      <a:pt x="620" y="370"/>
                    </a:lnTo>
                    <a:lnTo>
                      <a:pt x="650" y="394"/>
                    </a:lnTo>
                    <a:lnTo>
                      <a:pt x="680" y="420"/>
                    </a:lnTo>
                    <a:lnTo>
                      <a:pt x="708" y="447"/>
                    </a:lnTo>
                    <a:lnTo>
                      <a:pt x="722" y="459"/>
                    </a:lnTo>
                    <a:lnTo>
                      <a:pt x="736" y="473"/>
                    </a:lnTo>
                    <a:lnTo>
                      <a:pt x="746" y="489"/>
                    </a:lnTo>
                    <a:lnTo>
                      <a:pt x="756" y="503"/>
                    </a:lnTo>
                    <a:lnTo>
                      <a:pt x="764" y="521"/>
                    </a:lnTo>
                    <a:lnTo>
                      <a:pt x="770" y="537"/>
                    </a:lnTo>
                    <a:lnTo>
                      <a:pt x="770" y="537"/>
                    </a:lnTo>
                    <a:lnTo>
                      <a:pt x="772" y="555"/>
                    </a:lnTo>
                    <a:lnTo>
                      <a:pt x="772" y="573"/>
                    </a:lnTo>
                    <a:lnTo>
                      <a:pt x="770" y="589"/>
                    </a:lnTo>
                    <a:lnTo>
                      <a:pt x="764" y="605"/>
                    </a:lnTo>
                    <a:lnTo>
                      <a:pt x="756" y="621"/>
                    </a:lnTo>
                    <a:lnTo>
                      <a:pt x="748" y="637"/>
                    </a:lnTo>
                    <a:lnTo>
                      <a:pt x="738" y="651"/>
                    </a:lnTo>
                    <a:lnTo>
                      <a:pt x="726" y="663"/>
                    </a:lnTo>
                    <a:lnTo>
                      <a:pt x="704" y="687"/>
                    </a:lnTo>
                    <a:lnTo>
                      <a:pt x="684" y="705"/>
                    </a:lnTo>
                    <a:lnTo>
                      <a:pt x="664" y="719"/>
                    </a:lnTo>
                    <a:lnTo>
                      <a:pt x="664" y="719"/>
                    </a:lnTo>
                    <a:close/>
                  </a:path>
                </a:pathLst>
              </a:custGeom>
              <a:solidFill>
                <a:srgbClr val="FDC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64"/>
              <p:cNvSpPr>
                <a:spLocks/>
              </p:cNvSpPr>
              <p:nvPr/>
            </p:nvSpPr>
            <p:spPr bwMode="auto">
              <a:xfrm>
                <a:off x="14418581" y="4481896"/>
                <a:ext cx="1144023" cy="1269957"/>
              </a:xfrm>
              <a:custGeom>
                <a:avLst/>
                <a:gdLst>
                  <a:gd name="T0" fmla="*/ 262 w 754"/>
                  <a:gd name="T1" fmla="*/ 629 h 837"/>
                  <a:gd name="T2" fmla="*/ 256 w 754"/>
                  <a:gd name="T3" fmla="*/ 621 h 837"/>
                  <a:gd name="T4" fmla="*/ 234 w 754"/>
                  <a:gd name="T5" fmla="*/ 595 h 837"/>
                  <a:gd name="T6" fmla="*/ 210 w 754"/>
                  <a:gd name="T7" fmla="*/ 585 h 837"/>
                  <a:gd name="T8" fmla="*/ 198 w 754"/>
                  <a:gd name="T9" fmla="*/ 587 h 837"/>
                  <a:gd name="T10" fmla="*/ 192 w 754"/>
                  <a:gd name="T11" fmla="*/ 589 h 837"/>
                  <a:gd name="T12" fmla="*/ 182 w 754"/>
                  <a:gd name="T13" fmla="*/ 601 h 837"/>
                  <a:gd name="T14" fmla="*/ 172 w 754"/>
                  <a:gd name="T15" fmla="*/ 617 h 837"/>
                  <a:gd name="T16" fmla="*/ 168 w 754"/>
                  <a:gd name="T17" fmla="*/ 637 h 837"/>
                  <a:gd name="T18" fmla="*/ 168 w 754"/>
                  <a:gd name="T19" fmla="*/ 663 h 837"/>
                  <a:gd name="T20" fmla="*/ 174 w 754"/>
                  <a:gd name="T21" fmla="*/ 691 h 837"/>
                  <a:gd name="T22" fmla="*/ 188 w 754"/>
                  <a:gd name="T23" fmla="*/ 721 h 837"/>
                  <a:gd name="T24" fmla="*/ 208 w 754"/>
                  <a:gd name="T25" fmla="*/ 753 h 837"/>
                  <a:gd name="T26" fmla="*/ 222 w 754"/>
                  <a:gd name="T27" fmla="*/ 769 h 837"/>
                  <a:gd name="T28" fmla="*/ 242 w 754"/>
                  <a:gd name="T29" fmla="*/ 797 h 837"/>
                  <a:gd name="T30" fmla="*/ 246 w 754"/>
                  <a:gd name="T31" fmla="*/ 817 h 837"/>
                  <a:gd name="T32" fmla="*/ 238 w 754"/>
                  <a:gd name="T33" fmla="*/ 829 h 837"/>
                  <a:gd name="T34" fmla="*/ 222 w 754"/>
                  <a:gd name="T35" fmla="*/ 835 h 837"/>
                  <a:gd name="T36" fmla="*/ 184 w 754"/>
                  <a:gd name="T37" fmla="*/ 837 h 837"/>
                  <a:gd name="T38" fmla="*/ 164 w 754"/>
                  <a:gd name="T39" fmla="*/ 835 h 837"/>
                  <a:gd name="T40" fmla="*/ 126 w 754"/>
                  <a:gd name="T41" fmla="*/ 759 h 837"/>
                  <a:gd name="T42" fmla="*/ 70 w 754"/>
                  <a:gd name="T43" fmla="*/ 631 h 837"/>
                  <a:gd name="T44" fmla="*/ 34 w 754"/>
                  <a:gd name="T45" fmla="*/ 528 h 837"/>
                  <a:gd name="T46" fmla="*/ 8 w 754"/>
                  <a:gd name="T47" fmla="*/ 422 h 837"/>
                  <a:gd name="T48" fmla="*/ 0 w 754"/>
                  <a:gd name="T49" fmla="*/ 346 h 837"/>
                  <a:gd name="T50" fmla="*/ 2 w 754"/>
                  <a:gd name="T51" fmla="*/ 298 h 837"/>
                  <a:gd name="T52" fmla="*/ 10 w 754"/>
                  <a:gd name="T53" fmla="*/ 254 h 837"/>
                  <a:gd name="T54" fmla="*/ 26 w 754"/>
                  <a:gd name="T55" fmla="*/ 216 h 837"/>
                  <a:gd name="T56" fmla="*/ 38 w 754"/>
                  <a:gd name="T57" fmla="*/ 200 h 837"/>
                  <a:gd name="T58" fmla="*/ 70 w 754"/>
                  <a:gd name="T59" fmla="*/ 164 h 837"/>
                  <a:gd name="T60" fmla="*/ 112 w 754"/>
                  <a:gd name="T61" fmla="*/ 132 h 837"/>
                  <a:gd name="T62" fmla="*/ 160 w 754"/>
                  <a:gd name="T63" fmla="*/ 102 h 837"/>
                  <a:gd name="T64" fmla="*/ 216 w 754"/>
                  <a:gd name="T65" fmla="*/ 76 h 837"/>
                  <a:gd name="T66" fmla="*/ 336 w 754"/>
                  <a:gd name="T67" fmla="*/ 34 h 837"/>
                  <a:gd name="T68" fmla="*/ 460 w 754"/>
                  <a:gd name="T69" fmla="*/ 8 h 837"/>
                  <a:gd name="T70" fmla="*/ 548 w 754"/>
                  <a:gd name="T71" fmla="*/ 0 h 837"/>
                  <a:gd name="T72" fmla="*/ 602 w 754"/>
                  <a:gd name="T73" fmla="*/ 2 h 837"/>
                  <a:gd name="T74" fmla="*/ 650 w 754"/>
                  <a:gd name="T75" fmla="*/ 8 h 837"/>
                  <a:gd name="T76" fmla="*/ 692 w 754"/>
                  <a:gd name="T77" fmla="*/ 20 h 837"/>
                  <a:gd name="T78" fmla="*/ 724 w 754"/>
                  <a:gd name="T79" fmla="*/ 38 h 837"/>
                  <a:gd name="T80" fmla="*/ 744 w 754"/>
                  <a:gd name="T81" fmla="*/ 62 h 837"/>
                  <a:gd name="T82" fmla="*/ 754 w 754"/>
                  <a:gd name="T83" fmla="*/ 94 h 837"/>
                  <a:gd name="T84" fmla="*/ 754 w 754"/>
                  <a:gd name="T85" fmla="*/ 110 h 837"/>
                  <a:gd name="T86" fmla="*/ 740 w 754"/>
                  <a:gd name="T87" fmla="*/ 178 h 837"/>
                  <a:gd name="T88" fmla="*/ 718 w 754"/>
                  <a:gd name="T89" fmla="*/ 232 h 837"/>
                  <a:gd name="T90" fmla="*/ 690 w 754"/>
                  <a:gd name="T91" fmla="*/ 272 h 837"/>
                  <a:gd name="T92" fmla="*/ 656 w 754"/>
                  <a:gd name="T93" fmla="*/ 300 h 837"/>
                  <a:gd name="T94" fmla="*/ 616 w 754"/>
                  <a:gd name="T95" fmla="*/ 316 h 837"/>
                  <a:gd name="T96" fmla="*/ 574 w 754"/>
                  <a:gd name="T97" fmla="*/ 322 h 837"/>
                  <a:gd name="T98" fmla="*/ 528 w 754"/>
                  <a:gd name="T99" fmla="*/ 318 h 837"/>
                  <a:gd name="T100" fmla="*/ 484 w 754"/>
                  <a:gd name="T101" fmla="*/ 304 h 837"/>
                  <a:gd name="T102" fmla="*/ 406 w 754"/>
                  <a:gd name="T103" fmla="*/ 270 h 837"/>
                  <a:gd name="T104" fmla="*/ 352 w 754"/>
                  <a:gd name="T105" fmla="*/ 248 h 837"/>
                  <a:gd name="T106" fmla="*/ 312 w 754"/>
                  <a:gd name="T107" fmla="*/ 240 h 837"/>
                  <a:gd name="T108" fmla="*/ 280 w 754"/>
                  <a:gd name="T109" fmla="*/ 246 h 837"/>
                  <a:gd name="T110" fmla="*/ 274 w 754"/>
                  <a:gd name="T111" fmla="*/ 248 h 837"/>
                  <a:gd name="T112" fmla="*/ 258 w 754"/>
                  <a:gd name="T113" fmla="*/ 258 h 837"/>
                  <a:gd name="T114" fmla="*/ 238 w 754"/>
                  <a:gd name="T115" fmla="*/ 276 h 837"/>
                  <a:gd name="T116" fmla="*/ 222 w 754"/>
                  <a:gd name="T117" fmla="*/ 308 h 837"/>
                  <a:gd name="T118" fmla="*/ 214 w 754"/>
                  <a:gd name="T119" fmla="*/ 354 h 837"/>
                  <a:gd name="T120" fmla="*/ 222 w 754"/>
                  <a:gd name="T121" fmla="*/ 418 h 837"/>
                  <a:gd name="T122" fmla="*/ 250 w 754"/>
                  <a:gd name="T123" fmla="*/ 506 h 837"/>
                  <a:gd name="T124" fmla="*/ 304 w 754"/>
                  <a:gd name="T125" fmla="*/ 61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4" h="837">
                    <a:moveTo>
                      <a:pt x="304" y="617"/>
                    </a:moveTo>
                    <a:lnTo>
                      <a:pt x="262" y="629"/>
                    </a:lnTo>
                    <a:lnTo>
                      <a:pt x="262" y="629"/>
                    </a:lnTo>
                    <a:lnTo>
                      <a:pt x="256" y="621"/>
                    </a:lnTo>
                    <a:lnTo>
                      <a:pt x="242" y="603"/>
                    </a:lnTo>
                    <a:lnTo>
                      <a:pt x="234" y="595"/>
                    </a:lnTo>
                    <a:lnTo>
                      <a:pt x="222" y="589"/>
                    </a:lnTo>
                    <a:lnTo>
                      <a:pt x="210" y="585"/>
                    </a:lnTo>
                    <a:lnTo>
                      <a:pt x="204" y="585"/>
                    </a:lnTo>
                    <a:lnTo>
                      <a:pt x="198" y="587"/>
                    </a:lnTo>
                    <a:lnTo>
                      <a:pt x="198" y="587"/>
                    </a:lnTo>
                    <a:lnTo>
                      <a:pt x="192" y="589"/>
                    </a:lnTo>
                    <a:lnTo>
                      <a:pt x="186" y="595"/>
                    </a:lnTo>
                    <a:lnTo>
                      <a:pt x="182" y="601"/>
                    </a:lnTo>
                    <a:lnTo>
                      <a:pt x="176" y="609"/>
                    </a:lnTo>
                    <a:lnTo>
                      <a:pt x="172" y="617"/>
                    </a:lnTo>
                    <a:lnTo>
                      <a:pt x="170" y="627"/>
                    </a:lnTo>
                    <a:lnTo>
                      <a:pt x="168" y="637"/>
                    </a:lnTo>
                    <a:lnTo>
                      <a:pt x="168" y="649"/>
                    </a:lnTo>
                    <a:lnTo>
                      <a:pt x="168" y="663"/>
                    </a:lnTo>
                    <a:lnTo>
                      <a:pt x="170" y="677"/>
                    </a:lnTo>
                    <a:lnTo>
                      <a:pt x="174" y="691"/>
                    </a:lnTo>
                    <a:lnTo>
                      <a:pt x="180" y="705"/>
                    </a:lnTo>
                    <a:lnTo>
                      <a:pt x="188" y="721"/>
                    </a:lnTo>
                    <a:lnTo>
                      <a:pt x="196" y="737"/>
                    </a:lnTo>
                    <a:lnTo>
                      <a:pt x="208" y="753"/>
                    </a:lnTo>
                    <a:lnTo>
                      <a:pt x="222" y="769"/>
                    </a:lnTo>
                    <a:lnTo>
                      <a:pt x="222" y="769"/>
                    </a:lnTo>
                    <a:lnTo>
                      <a:pt x="234" y="785"/>
                    </a:lnTo>
                    <a:lnTo>
                      <a:pt x="242" y="797"/>
                    </a:lnTo>
                    <a:lnTo>
                      <a:pt x="246" y="809"/>
                    </a:lnTo>
                    <a:lnTo>
                      <a:pt x="246" y="817"/>
                    </a:lnTo>
                    <a:lnTo>
                      <a:pt x="242" y="823"/>
                    </a:lnTo>
                    <a:lnTo>
                      <a:pt x="238" y="829"/>
                    </a:lnTo>
                    <a:lnTo>
                      <a:pt x="230" y="833"/>
                    </a:lnTo>
                    <a:lnTo>
                      <a:pt x="222" y="835"/>
                    </a:lnTo>
                    <a:lnTo>
                      <a:pt x="202" y="837"/>
                    </a:lnTo>
                    <a:lnTo>
                      <a:pt x="184" y="837"/>
                    </a:lnTo>
                    <a:lnTo>
                      <a:pt x="164" y="835"/>
                    </a:lnTo>
                    <a:lnTo>
                      <a:pt x="164" y="835"/>
                    </a:lnTo>
                    <a:lnTo>
                      <a:pt x="152" y="815"/>
                    </a:lnTo>
                    <a:lnTo>
                      <a:pt x="126" y="759"/>
                    </a:lnTo>
                    <a:lnTo>
                      <a:pt x="90" y="679"/>
                    </a:lnTo>
                    <a:lnTo>
                      <a:pt x="70" y="631"/>
                    </a:lnTo>
                    <a:lnTo>
                      <a:pt x="52" y="581"/>
                    </a:lnTo>
                    <a:lnTo>
                      <a:pt x="34" y="528"/>
                    </a:lnTo>
                    <a:lnTo>
                      <a:pt x="20" y="474"/>
                    </a:lnTo>
                    <a:lnTo>
                      <a:pt x="8" y="422"/>
                    </a:lnTo>
                    <a:lnTo>
                      <a:pt x="2" y="370"/>
                    </a:lnTo>
                    <a:lnTo>
                      <a:pt x="0" y="346"/>
                    </a:lnTo>
                    <a:lnTo>
                      <a:pt x="0" y="320"/>
                    </a:lnTo>
                    <a:lnTo>
                      <a:pt x="2" y="298"/>
                    </a:lnTo>
                    <a:lnTo>
                      <a:pt x="6" y="276"/>
                    </a:lnTo>
                    <a:lnTo>
                      <a:pt x="10" y="254"/>
                    </a:lnTo>
                    <a:lnTo>
                      <a:pt x="18" y="234"/>
                    </a:lnTo>
                    <a:lnTo>
                      <a:pt x="26" y="216"/>
                    </a:lnTo>
                    <a:lnTo>
                      <a:pt x="38" y="200"/>
                    </a:lnTo>
                    <a:lnTo>
                      <a:pt x="38" y="200"/>
                    </a:lnTo>
                    <a:lnTo>
                      <a:pt x="52" y="182"/>
                    </a:lnTo>
                    <a:lnTo>
                      <a:pt x="70" y="164"/>
                    </a:lnTo>
                    <a:lnTo>
                      <a:pt x="90" y="148"/>
                    </a:lnTo>
                    <a:lnTo>
                      <a:pt x="112" y="132"/>
                    </a:lnTo>
                    <a:lnTo>
                      <a:pt x="136" y="116"/>
                    </a:lnTo>
                    <a:lnTo>
                      <a:pt x="160" y="102"/>
                    </a:lnTo>
                    <a:lnTo>
                      <a:pt x="188" y="88"/>
                    </a:lnTo>
                    <a:lnTo>
                      <a:pt x="216" y="76"/>
                    </a:lnTo>
                    <a:lnTo>
                      <a:pt x="274" y="52"/>
                    </a:lnTo>
                    <a:lnTo>
                      <a:pt x="336" y="34"/>
                    </a:lnTo>
                    <a:lnTo>
                      <a:pt x="398" y="18"/>
                    </a:lnTo>
                    <a:lnTo>
                      <a:pt x="460" y="8"/>
                    </a:lnTo>
                    <a:lnTo>
                      <a:pt x="520" y="2"/>
                    </a:lnTo>
                    <a:lnTo>
                      <a:pt x="548" y="0"/>
                    </a:lnTo>
                    <a:lnTo>
                      <a:pt x="576" y="0"/>
                    </a:lnTo>
                    <a:lnTo>
                      <a:pt x="602" y="2"/>
                    </a:lnTo>
                    <a:lnTo>
                      <a:pt x="628" y="4"/>
                    </a:lnTo>
                    <a:lnTo>
                      <a:pt x="650" y="8"/>
                    </a:lnTo>
                    <a:lnTo>
                      <a:pt x="672" y="14"/>
                    </a:lnTo>
                    <a:lnTo>
                      <a:pt x="692" y="20"/>
                    </a:lnTo>
                    <a:lnTo>
                      <a:pt x="708" y="28"/>
                    </a:lnTo>
                    <a:lnTo>
                      <a:pt x="724" y="38"/>
                    </a:lnTo>
                    <a:lnTo>
                      <a:pt x="736" y="50"/>
                    </a:lnTo>
                    <a:lnTo>
                      <a:pt x="744" y="62"/>
                    </a:lnTo>
                    <a:lnTo>
                      <a:pt x="750" y="78"/>
                    </a:lnTo>
                    <a:lnTo>
                      <a:pt x="754" y="94"/>
                    </a:lnTo>
                    <a:lnTo>
                      <a:pt x="754" y="110"/>
                    </a:lnTo>
                    <a:lnTo>
                      <a:pt x="754" y="110"/>
                    </a:lnTo>
                    <a:lnTo>
                      <a:pt x="748" y="146"/>
                    </a:lnTo>
                    <a:lnTo>
                      <a:pt x="740" y="178"/>
                    </a:lnTo>
                    <a:lnTo>
                      <a:pt x="730" y="206"/>
                    </a:lnTo>
                    <a:lnTo>
                      <a:pt x="718" y="232"/>
                    </a:lnTo>
                    <a:lnTo>
                      <a:pt x="706" y="254"/>
                    </a:lnTo>
                    <a:lnTo>
                      <a:pt x="690" y="272"/>
                    </a:lnTo>
                    <a:lnTo>
                      <a:pt x="674" y="288"/>
                    </a:lnTo>
                    <a:lnTo>
                      <a:pt x="656" y="300"/>
                    </a:lnTo>
                    <a:lnTo>
                      <a:pt x="636" y="310"/>
                    </a:lnTo>
                    <a:lnTo>
                      <a:pt x="616" y="316"/>
                    </a:lnTo>
                    <a:lnTo>
                      <a:pt x="594" y="320"/>
                    </a:lnTo>
                    <a:lnTo>
                      <a:pt x="574" y="322"/>
                    </a:lnTo>
                    <a:lnTo>
                      <a:pt x="552" y="322"/>
                    </a:lnTo>
                    <a:lnTo>
                      <a:pt x="528" y="318"/>
                    </a:lnTo>
                    <a:lnTo>
                      <a:pt x="506" y="312"/>
                    </a:lnTo>
                    <a:lnTo>
                      <a:pt x="484" y="304"/>
                    </a:lnTo>
                    <a:lnTo>
                      <a:pt x="484" y="304"/>
                    </a:lnTo>
                    <a:lnTo>
                      <a:pt x="406" y="270"/>
                    </a:lnTo>
                    <a:lnTo>
                      <a:pt x="378" y="258"/>
                    </a:lnTo>
                    <a:lnTo>
                      <a:pt x="352" y="248"/>
                    </a:lnTo>
                    <a:lnTo>
                      <a:pt x="330" y="242"/>
                    </a:lnTo>
                    <a:lnTo>
                      <a:pt x="312" y="240"/>
                    </a:lnTo>
                    <a:lnTo>
                      <a:pt x="296" y="240"/>
                    </a:lnTo>
                    <a:lnTo>
                      <a:pt x="280" y="246"/>
                    </a:lnTo>
                    <a:lnTo>
                      <a:pt x="280" y="246"/>
                    </a:lnTo>
                    <a:lnTo>
                      <a:pt x="274" y="248"/>
                    </a:lnTo>
                    <a:lnTo>
                      <a:pt x="266" y="252"/>
                    </a:lnTo>
                    <a:lnTo>
                      <a:pt x="258" y="258"/>
                    </a:lnTo>
                    <a:lnTo>
                      <a:pt x="248" y="266"/>
                    </a:lnTo>
                    <a:lnTo>
                      <a:pt x="238" y="276"/>
                    </a:lnTo>
                    <a:lnTo>
                      <a:pt x="230" y="290"/>
                    </a:lnTo>
                    <a:lnTo>
                      <a:pt x="222" y="308"/>
                    </a:lnTo>
                    <a:lnTo>
                      <a:pt x="216" y="328"/>
                    </a:lnTo>
                    <a:lnTo>
                      <a:pt x="214" y="354"/>
                    </a:lnTo>
                    <a:lnTo>
                      <a:pt x="216" y="384"/>
                    </a:lnTo>
                    <a:lnTo>
                      <a:pt x="222" y="418"/>
                    </a:lnTo>
                    <a:lnTo>
                      <a:pt x="232" y="458"/>
                    </a:lnTo>
                    <a:lnTo>
                      <a:pt x="250" y="506"/>
                    </a:lnTo>
                    <a:lnTo>
                      <a:pt x="272" y="558"/>
                    </a:lnTo>
                    <a:lnTo>
                      <a:pt x="304" y="617"/>
                    </a:lnTo>
                    <a:lnTo>
                      <a:pt x="304" y="617"/>
                    </a:lnTo>
                    <a:close/>
                  </a:path>
                </a:pathLst>
              </a:custGeom>
              <a:solidFill>
                <a:srgbClr val="5E34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65"/>
              <p:cNvSpPr>
                <a:spLocks/>
              </p:cNvSpPr>
              <p:nvPr/>
            </p:nvSpPr>
            <p:spPr bwMode="auto">
              <a:xfrm>
                <a:off x="15101353" y="5773095"/>
                <a:ext cx="400560" cy="197245"/>
              </a:xfrm>
              <a:custGeom>
                <a:avLst/>
                <a:gdLst>
                  <a:gd name="T0" fmla="*/ 0 w 264"/>
                  <a:gd name="T1" fmla="*/ 0 h 130"/>
                  <a:gd name="T2" fmla="*/ 0 w 264"/>
                  <a:gd name="T3" fmla="*/ 0 h 130"/>
                  <a:gd name="T4" fmla="*/ 0 w 264"/>
                  <a:gd name="T5" fmla="*/ 12 h 130"/>
                  <a:gd name="T6" fmla="*/ 0 w 264"/>
                  <a:gd name="T7" fmla="*/ 26 h 130"/>
                  <a:gd name="T8" fmla="*/ 6 w 264"/>
                  <a:gd name="T9" fmla="*/ 42 h 130"/>
                  <a:gd name="T10" fmla="*/ 14 w 264"/>
                  <a:gd name="T11" fmla="*/ 62 h 130"/>
                  <a:gd name="T12" fmla="*/ 22 w 264"/>
                  <a:gd name="T13" fmla="*/ 72 h 130"/>
                  <a:gd name="T14" fmla="*/ 30 w 264"/>
                  <a:gd name="T15" fmla="*/ 82 h 130"/>
                  <a:gd name="T16" fmla="*/ 40 w 264"/>
                  <a:gd name="T17" fmla="*/ 92 h 130"/>
                  <a:gd name="T18" fmla="*/ 52 w 264"/>
                  <a:gd name="T19" fmla="*/ 102 h 130"/>
                  <a:gd name="T20" fmla="*/ 66 w 264"/>
                  <a:gd name="T21" fmla="*/ 112 h 130"/>
                  <a:gd name="T22" fmla="*/ 84 w 264"/>
                  <a:gd name="T23" fmla="*/ 122 h 130"/>
                  <a:gd name="T24" fmla="*/ 84 w 264"/>
                  <a:gd name="T25" fmla="*/ 122 h 130"/>
                  <a:gd name="T26" fmla="*/ 98 w 264"/>
                  <a:gd name="T27" fmla="*/ 126 h 130"/>
                  <a:gd name="T28" fmla="*/ 112 w 264"/>
                  <a:gd name="T29" fmla="*/ 130 h 130"/>
                  <a:gd name="T30" fmla="*/ 126 w 264"/>
                  <a:gd name="T31" fmla="*/ 130 h 130"/>
                  <a:gd name="T32" fmla="*/ 142 w 264"/>
                  <a:gd name="T33" fmla="*/ 128 h 130"/>
                  <a:gd name="T34" fmla="*/ 158 w 264"/>
                  <a:gd name="T35" fmla="*/ 124 h 130"/>
                  <a:gd name="T36" fmla="*/ 172 w 264"/>
                  <a:gd name="T37" fmla="*/ 120 h 130"/>
                  <a:gd name="T38" fmla="*/ 200 w 264"/>
                  <a:gd name="T39" fmla="*/ 106 h 130"/>
                  <a:gd name="T40" fmla="*/ 226 w 264"/>
                  <a:gd name="T41" fmla="*/ 92 h 130"/>
                  <a:gd name="T42" fmla="*/ 246 w 264"/>
                  <a:gd name="T43" fmla="*/ 78 h 130"/>
                  <a:gd name="T44" fmla="*/ 264 w 264"/>
                  <a:gd name="T45" fmla="*/ 64 h 130"/>
                  <a:gd name="T46" fmla="*/ 264 w 264"/>
                  <a:gd name="T47" fmla="*/ 64 h 130"/>
                  <a:gd name="T48" fmla="*/ 256 w 264"/>
                  <a:gd name="T49" fmla="*/ 66 h 130"/>
                  <a:gd name="T50" fmla="*/ 236 w 264"/>
                  <a:gd name="T51" fmla="*/ 74 h 130"/>
                  <a:gd name="T52" fmla="*/ 206 w 264"/>
                  <a:gd name="T53" fmla="*/ 80 h 130"/>
                  <a:gd name="T54" fmla="*/ 186 w 264"/>
                  <a:gd name="T55" fmla="*/ 84 h 130"/>
                  <a:gd name="T56" fmla="*/ 168 w 264"/>
                  <a:gd name="T57" fmla="*/ 84 h 130"/>
                  <a:gd name="T58" fmla="*/ 146 w 264"/>
                  <a:gd name="T59" fmla="*/ 84 h 130"/>
                  <a:gd name="T60" fmla="*/ 124 w 264"/>
                  <a:gd name="T61" fmla="*/ 82 h 130"/>
                  <a:gd name="T62" fmla="*/ 102 w 264"/>
                  <a:gd name="T63" fmla="*/ 78 h 130"/>
                  <a:gd name="T64" fmla="*/ 80 w 264"/>
                  <a:gd name="T65" fmla="*/ 70 h 130"/>
                  <a:gd name="T66" fmla="*/ 60 w 264"/>
                  <a:gd name="T67" fmla="*/ 58 h 130"/>
                  <a:gd name="T68" fmla="*/ 38 w 264"/>
                  <a:gd name="T69" fmla="*/ 44 h 130"/>
                  <a:gd name="T70" fmla="*/ 18 w 264"/>
                  <a:gd name="T71" fmla="*/ 24 h 130"/>
                  <a:gd name="T72" fmla="*/ 0 w 264"/>
                  <a:gd name="T73" fmla="*/ 0 h 130"/>
                  <a:gd name="T74" fmla="*/ 0 w 264"/>
                  <a:gd name="T7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4" h="130">
                    <a:moveTo>
                      <a:pt x="0" y="0"/>
                    </a:moveTo>
                    <a:lnTo>
                      <a:pt x="0" y="0"/>
                    </a:lnTo>
                    <a:lnTo>
                      <a:pt x="0" y="12"/>
                    </a:lnTo>
                    <a:lnTo>
                      <a:pt x="0" y="26"/>
                    </a:lnTo>
                    <a:lnTo>
                      <a:pt x="6" y="42"/>
                    </a:lnTo>
                    <a:lnTo>
                      <a:pt x="14" y="62"/>
                    </a:lnTo>
                    <a:lnTo>
                      <a:pt x="22" y="72"/>
                    </a:lnTo>
                    <a:lnTo>
                      <a:pt x="30" y="82"/>
                    </a:lnTo>
                    <a:lnTo>
                      <a:pt x="40" y="92"/>
                    </a:lnTo>
                    <a:lnTo>
                      <a:pt x="52" y="102"/>
                    </a:lnTo>
                    <a:lnTo>
                      <a:pt x="66" y="112"/>
                    </a:lnTo>
                    <a:lnTo>
                      <a:pt x="84" y="122"/>
                    </a:lnTo>
                    <a:lnTo>
                      <a:pt x="84" y="122"/>
                    </a:lnTo>
                    <a:lnTo>
                      <a:pt x="98" y="126"/>
                    </a:lnTo>
                    <a:lnTo>
                      <a:pt x="112" y="130"/>
                    </a:lnTo>
                    <a:lnTo>
                      <a:pt x="126" y="130"/>
                    </a:lnTo>
                    <a:lnTo>
                      <a:pt x="142" y="128"/>
                    </a:lnTo>
                    <a:lnTo>
                      <a:pt x="158" y="124"/>
                    </a:lnTo>
                    <a:lnTo>
                      <a:pt x="172" y="120"/>
                    </a:lnTo>
                    <a:lnTo>
                      <a:pt x="200" y="106"/>
                    </a:lnTo>
                    <a:lnTo>
                      <a:pt x="226" y="92"/>
                    </a:lnTo>
                    <a:lnTo>
                      <a:pt x="246" y="78"/>
                    </a:lnTo>
                    <a:lnTo>
                      <a:pt x="264" y="64"/>
                    </a:lnTo>
                    <a:lnTo>
                      <a:pt x="264" y="64"/>
                    </a:lnTo>
                    <a:lnTo>
                      <a:pt x="256" y="66"/>
                    </a:lnTo>
                    <a:lnTo>
                      <a:pt x="236" y="74"/>
                    </a:lnTo>
                    <a:lnTo>
                      <a:pt x="206" y="80"/>
                    </a:lnTo>
                    <a:lnTo>
                      <a:pt x="186" y="84"/>
                    </a:lnTo>
                    <a:lnTo>
                      <a:pt x="168" y="84"/>
                    </a:lnTo>
                    <a:lnTo>
                      <a:pt x="146" y="84"/>
                    </a:lnTo>
                    <a:lnTo>
                      <a:pt x="124" y="82"/>
                    </a:lnTo>
                    <a:lnTo>
                      <a:pt x="102" y="78"/>
                    </a:lnTo>
                    <a:lnTo>
                      <a:pt x="80" y="70"/>
                    </a:lnTo>
                    <a:lnTo>
                      <a:pt x="60" y="58"/>
                    </a:lnTo>
                    <a:lnTo>
                      <a:pt x="38" y="44"/>
                    </a:lnTo>
                    <a:lnTo>
                      <a:pt x="18" y="2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66"/>
              <p:cNvSpPr>
                <a:spLocks/>
              </p:cNvSpPr>
              <p:nvPr/>
            </p:nvSpPr>
            <p:spPr bwMode="auto">
              <a:xfrm>
                <a:off x="15046732" y="5173772"/>
                <a:ext cx="245798" cy="130485"/>
              </a:xfrm>
              <a:custGeom>
                <a:avLst/>
                <a:gdLst>
                  <a:gd name="T0" fmla="*/ 0 w 162"/>
                  <a:gd name="T1" fmla="*/ 86 h 86"/>
                  <a:gd name="T2" fmla="*/ 0 w 162"/>
                  <a:gd name="T3" fmla="*/ 78 h 86"/>
                  <a:gd name="T4" fmla="*/ 4 w 162"/>
                  <a:gd name="T5" fmla="*/ 68 h 86"/>
                  <a:gd name="T6" fmla="*/ 8 w 162"/>
                  <a:gd name="T7" fmla="*/ 56 h 86"/>
                  <a:gd name="T8" fmla="*/ 12 w 162"/>
                  <a:gd name="T9" fmla="*/ 48 h 86"/>
                  <a:gd name="T10" fmla="*/ 16 w 162"/>
                  <a:gd name="T11" fmla="*/ 42 h 86"/>
                  <a:gd name="T12" fmla="*/ 28 w 162"/>
                  <a:gd name="T13" fmla="*/ 28 h 86"/>
                  <a:gd name="T14" fmla="*/ 44 w 162"/>
                  <a:gd name="T15" fmla="*/ 16 h 86"/>
                  <a:gd name="T16" fmla="*/ 52 w 162"/>
                  <a:gd name="T17" fmla="*/ 10 h 86"/>
                  <a:gd name="T18" fmla="*/ 62 w 162"/>
                  <a:gd name="T19" fmla="*/ 6 h 86"/>
                  <a:gd name="T20" fmla="*/ 82 w 162"/>
                  <a:gd name="T21" fmla="*/ 0 h 86"/>
                  <a:gd name="T22" fmla="*/ 100 w 162"/>
                  <a:gd name="T23" fmla="*/ 0 h 86"/>
                  <a:gd name="T24" fmla="*/ 118 w 162"/>
                  <a:gd name="T25" fmla="*/ 2 h 86"/>
                  <a:gd name="T26" fmla="*/ 134 w 162"/>
                  <a:gd name="T27" fmla="*/ 6 h 86"/>
                  <a:gd name="T28" fmla="*/ 140 w 162"/>
                  <a:gd name="T29" fmla="*/ 8 h 86"/>
                  <a:gd name="T30" fmla="*/ 146 w 162"/>
                  <a:gd name="T31" fmla="*/ 10 h 86"/>
                  <a:gd name="T32" fmla="*/ 154 w 162"/>
                  <a:gd name="T33" fmla="*/ 16 h 86"/>
                  <a:gd name="T34" fmla="*/ 162 w 162"/>
                  <a:gd name="T35" fmla="*/ 20 h 86"/>
                  <a:gd name="T36" fmla="*/ 154 w 162"/>
                  <a:gd name="T37" fmla="*/ 20 h 86"/>
                  <a:gd name="T38" fmla="*/ 144 w 162"/>
                  <a:gd name="T39" fmla="*/ 20 h 86"/>
                  <a:gd name="T40" fmla="*/ 132 w 162"/>
                  <a:gd name="T41" fmla="*/ 20 h 86"/>
                  <a:gd name="T42" fmla="*/ 116 w 162"/>
                  <a:gd name="T43" fmla="*/ 20 h 86"/>
                  <a:gd name="T44" fmla="*/ 102 w 162"/>
                  <a:gd name="T45" fmla="*/ 20 h 86"/>
                  <a:gd name="T46" fmla="*/ 86 w 162"/>
                  <a:gd name="T47" fmla="*/ 24 h 86"/>
                  <a:gd name="T48" fmla="*/ 78 w 162"/>
                  <a:gd name="T49" fmla="*/ 26 h 86"/>
                  <a:gd name="T50" fmla="*/ 70 w 162"/>
                  <a:gd name="T51" fmla="*/ 28 h 86"/>
                  <a:gd name="T52" fmla="*/ 56 w 162"/>
                  <a:gd name="T53" fmla="*/ 36 h 86"/>
                  <a:gd name="T54" fmla="*/ 42 w 162"/>
                  <a:gd name="T55" fmla="*/ 44 h 86"/>
                  <a:gd name="T56" fmla="*/ 30 w 162"/>
                  <a:gd name="T57" fmla="*/ 54 h 86"/>
                  <a:gd name="T58" fmla="*/ 20 w 162"/>
                  <a:gd name="T59" fmla="*/ 64 h 86"/>
                  <a:gd name="T60" fmla="*/ 10 w 162"/>
                  <a:gd name="T61" fmla="*/ 72 h 86"/>
                  <a:gd name="T62" fmla="*/ 4 w 162"/>
                  <a:gd name="T63" fmla="*/ 80 h 86"/>
                  <a:gd name="T64" fmla="*/ 0 w 162"/>
                  <a:gd name="T6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86">
                    <a:moveTo>
                      <a:pt x="0" y="86"/>
                    </a:moveTo>
                    <a:lnTo>
                      <a:pt x="0" y="86"/>
                    </a:lnTo>
                    <a:lnTo>
                      <a:pt x="0" y="78"/>
                    </a:lnTo>
                    <a:lnTo>
                      <a:pt x="0" y="78"/>
                    </a:lnTo>
                    <a:lnTo>
                      <a:pt x="4" y="68"/>
                    </a:lnTo>
                    <a:lnTo>
                      <a:pt x="4" y="68"/>
                    </a:lnTo>
                    <a:lnTo>
                      <a:pt x="8" y="56"/>
                    </a:lnTo>
                    <a:lnTo>
                      <a:pt x="8" y="56"/>
                    </a:lnTo>
                    <a:lnTo>
                      <a:pt x="12" y="48"/>
                    </a:lnTo>
                    <a:lnTo>
                      <a:pt x="12" y="48"/>
                    </a:lnTo>
                    <a:lnTo>
                      <a:pt x="16" y="42"/>
                    </a:lnTo>
                    <a:lnTo>
                      <a:pt x="16" y="42"/>
                    </a:lnTo>
                    <a:lnTo>
                      <a:pt x="28" y="28"/>
                    </a:lnTo>
                    <a:lnTo>
                      <a:pt x="28" y="28"/>
                    </a:lnTo>
                    <a:lnTo>
                      <a:pt x="36" y="22"/>
                    </a:lnTo>
                    <a:lnTo>
                      <a:pt x="44" y="16"/>
                    </a:lnTo>
                    <a:lnTo>
                      <a:pt x="44" y="16"/>
                    </a:lnTo>
                    <a:lnTo>
                      <a:pt x="52" y="10"/>
                    </a:lnTo>
                    <a:lnTo>
                      <a:pt x="62" y="6"/>
                    </a:lnTo>
                    <a:lnTo>
                      <a:pt x="62" y="6"/>
                    </a:lnTo>
                    <a:lnTo>
                      <a:pt x="72" y="4"/>
                    </a:lnTo>
                    <a:lnTo>
                      <a:pt x="82" y="0"/>
                    </a:lnTo>
                    <a:lnTo>
                      <a:pt x="82" y="0"/>
                    </a:lnTo>
                    <a:lnTo>
                      <a:pt x="100" y="0"/>
                    </a:lnTo>
                    <a:lnTo>
                      <a:pt x="100" y="0"/>
                    </a:lnTo>
                    <a:lnTo>
                      <a:pt x="118" y="2"/>
                    </a:lnTo>
                    <a:lnTo>
                      <a:pt x="118" y="2"/>
                    </a:lnTo>
                    <a:lnTo>
                      <a:pt x="134" y="6"/>
                    </a:lnTo>
                    <a:lnTo>
                      <a:pt x="134" y="6"/>
                    </a:lnTo>
                    <a:lnTo>
                      <a:pt x="140" y="8"/>
                    </a:lnTo>
                    <a:lnTo>
                      <a:pt x="140" y="8"/>
                    </a:lnTo>
                    <a:lnTo>
                      <a:pt x="146" y="10"/>
                    </a:lnTo>
                    <a:lnTo>
                      <a:pt x="146" y="10"/>
                    </a:lnTo>
                    <a:lnTo>
                      <a:pt x="154" y="16"/>
                    </a:lnTo>
                    <a:lnTo>
                      <a:pt x="154" y="16"/>
                    </a:lnTo>
                    <a:lnTo>
                      <a:pt x="162" y="20"/>
                    </a:lnTo>
                    <a:lnTo>
                      <a:pt x="162" y="20"/>
                    </a:lnTo>
                    <a:lnTo>
                      <a:pt x="154" y="20"/>
                    </a:lnTo>
                    <a:lnTo>
                      <a:pt x="154" y="20"/>
                    </a:lnTo>
                    <a:lnTo>
                      <a:pt x="144" y="20"/>
                    </a:lnTo>
                    <a:lnTo>
                      <a:pt x="144" y="20"/>
                    </a:lnTo>
                    <a:lnTo>
                      <a:pt x="132" y="20"/>
                    </a:lnTo>
                    <a:lnTo>
                      <a:pt x="132" y="20"/>
                    </a:lnTo>
                    <a:lnTo>
                      <a:pt x="116" y="20"/>
                    </a:lnTo>
                    <a:lnTo>
                      <a:pt x="116" y="20"/>
                    </a:lnTo>
                    <a:lnTo>
                      <a:pt x="102" y="20"/>
                    </a:lnTo>
                    <a:lnTo>
                      <a:pt x="102" y="20"/>
                    </a:lnTo>
                    <a:lnTo>
                      <a:pt x="86" y="24"/>
                    </a:lnTo>
                    <a:lnTo>
                      <a:pt x="86" y="24"/>
                    </a:lnTo>
                    <a:lnTo>
                      <a:pt x="78" y="26"/>
                    </a:lnTo>
                    <a:lnTo>
                      <a:pt x="78" y="26"/>
                    </a:lnTo>
                    <a:lnTo>
                      <a:pt x="70" y="28"/>
                    </a:lnTo>
                    <a:lnTo>
                      <a:pt x="70" y="28"/>
                    </a:lnTo>
                    <a:lnTo>
                      <a:pt x="56" y="36"/>
                    </a:lnTo>
                    <a:lnTo>
                      <a:pt x="56" y="36"/>
                    </a:lnTo>
                    <a:lnTo>
                      <a:pt x="42" y="44"/>
                    </a:lnTo>
                    <a:lnTo>
                      <a:pt x="42" y="44"/>
                    </a:lnTo>
                    <a:lnTo>
                      <a:pt x="30" y="54"/>
                    </a:lnTo>
                    <a:lnTo>
                      <a:pt x="30" y="54"/>
                    </a:lnTo>
                    <a:lnTo>
                      <a:pt x="20" y="64"/>
                    </a:lnTo>
                    <a:lnTo>
                      <a:pt x="20" y="64"/>
                    </a:lnTo>
                    <a:lnTo>
                      <a:pt x="10" y="72"/>
                    </a:lnTo>
                    <a:lnTo>
                      <a:pt x="10" y="72"/>
                    </a:lnTo>
                    <a:lnTo>
                      <a:pt x="4" y="80"/>
                    </a:lnTo>
                    <a:lnTo>
                      <a:pt x="4" y="80"/>
                    </a:lnTo>
                    <a:lnTo>
                      <a:pt x="0" y="86"/>
                    </a:lnTo>
                    <a:lnTo>
                      <a:pt x="0" y="86"/>
                    </a:lnTo>
                    <a:close/>
                  </a:path>
                </a:pathLst>
              </a:custGeom>
              <a:solidFill>
                <a:srgbClr val="5E34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67"/>
              <p:cNvSpPr>
                <a:spLocks/>
              </p:cNvSpPr>
              <p:nvPr/>
            </p:nvSpPr>
            <p:spPr bwMode="auto">
              <a:xfrm>
                <a:off x="15122595" y="5325499"/>
                <a:ext cx="185107" cy="65243"/>
              </a:xfrm>
              <a:custGeom>
                <a:avLst/>
                <a:gdLst>
                  <a:gd name="T0" fmla="*/ 0 w 122"/>
                  <a:gd name="T1" fmla="*/ 14 h 43"/>
                  <a:gd name="T2" fmla="*/ 2 w 122"/>
                  <a:gd name="T3" fmla="*/ 19 h 43"/>
                  <a:gd name="T4" fmla="*/ 8 w 122"/>
                  <a:gd name="T5" fmla="*/ 25 h 43"/>
                  <a:gd name="T6" fmla="*/ 16 w 122"/>
                  <a:gd name="T7" fmla="*/ 31 h 43"/>
                  <a:gd name="T8" fmla="*/ 20 w 122"/>
                  <a:gd name="T9" fmla="*/ 33 h 43"/>
                  <a:gd name="T10" fmla="*/ 24 w 122"/>
                  <a:gd name="T11" fmla="*/ 37 h 43"/>
                  <a:gd name="T12" fmla="*/ 36 w 122"/>
                  <a:gd name="T13" fmla="*/ 41 h 43"/>
                  <a:gd name="T14" fmla="*/ 50 w 122"/>
                  <a:gd name="T15" fmla="*/ 43 h 43"/>
                  <a:gd name="T16" fmla="*/ 64 w 122"/>
                  <a:gd name="T17" fmla="*/ 43 h 43"/>
                  <a:gd name="T18" fmla="*/ 78 w 122"/>
                  <a:gd name="T19" fmla="*/ 39 h 43"/>
                  <a:gd name="T20" fmla="*/ 90 w 122"/>
                  <a:gd name="T21" fmla="*/ 35 h 43"/>
                  <a:gd name="T22" fmla="*/ 100 w 122"/>
                  <a:gd name="T23" fmla="*/ 27 h 43"/>
                  <a:gd name="T24" fmla="*/ 108 w 122"/>
                  <a:gd name="T25" fmla="*/ 19 h 43"/>
                  <a:gd name="T26" fmla="*/ 112 w 122"/>
                  <a:gd name="T27" fmla="*/ 14 h 43"/>
                  <a:gd name="T28" fmla="*/ 114 w 122"/>
                  <a:gd name="T29" fmla="*/ 12 h 43"/>
                  <a:gd name="T30" fmla="*/ 118 w 122"/>
                  <a:gd name="T31" fmla="*/ 6 h 43"/>
                  <a:gd name="T32" fmla="*/ 122 w 122"/>
                  <a:gd name="T33" fmla="*/ 0 h 43"/>
                  <a:gd name="T34" fmla="*/ 116 w 122"/>
                  <a:gd name="T35" fmla="*/ 2 h 43"/>
                  <a:gd name="T36" fmla="*/ 110 w 122"/>
                  <a:gd name="T37" fmla="*/ 6 h 43"/>
                  <a:gd name="T38" fmla="*/ 102 w 122"/>
                  <a:gd name="T39" fmla="*/ 10 h 43"/>
                  <a:gd name="T40" fmla="*/ 94 w 122"/>
                  <a:gd name="T41" fmla="*/ 17 h 43"/>
                  <a:gd name="T42" fmla="*/ 84 w 122"/>
                  <a:gd name="T43" fmla="*/ 21 h 43"/>
                  <a:gd name="T44" fmla="*/ 74 w 122"/>
                  <a:gd name="T45" fmla="*/ 25 h 43"/>
                  <a:gd name="T46" fmla="*/ 68 w 122"/>
                  <a:gd name="T47" fmla="*/ 25 h 43"/>
                  <a:gd name="T48" fmla="*/ 62 w 122"/>
                  <a:gd name="T49" fmla="*/ 27 h 43"/>
                  <a:gd name="T50" fmla="*/ 50 w 122"/>
                  <a:gd name="T51" fmla="*/ 27 h 43"/>
                  <a:gd name="T52" fmla="*/ 40 w 122"/>
                  <a:gd name="T53" fmla="*/ 27 h 43"/>
                  <a:gd name="T54" fmla="*/ 28 w 122"/>
                  <a:gd name="T55" fmla="*/ 25 h 43"/>
                  <a:gd name="T56" fmla="*/ 20 w 122"/>
                  <a:gd name="T57" fmla="*/ 21 h 43"/>
                  <a:gd name="T58" fmla="*/ 12 w 122"/>
                  <a:gd name="T59" fmla="*/ 19 h 43"/>
                  <a:gd name="T60" fmla="*/ 4 w 122"/>
                  <a:gd name="T61" fmla="*/ 17 h 43"/>
                  <a:gd name="T62" fmla="*/ 0 w 122"/>
                  <a:gd name="T63"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43">
                    <a:moveTo>
                      <a:pt x="0" y="14"/>
                    </a:moveTo>
                    <a:lnTo>
                      <a:pt x="0" y="14"/>
                    </a:lnTo>
                    <a:lnTo>
                      <a:pt x="2" y="19"/>
                    </a:lnTo>
                    <a:lnTo>
                      <a:pt x="2" y="19"/>
                    </a:lnTo>
                    <a:lnTo>
                      <a:pt x="8" y="25"/>
                    </a:lnTo>
                    <a:lnTo>
                      <a:pt x="8" y="25"/>
                    </a:lnTo>
                    <a:lnTo>
                      <a:pt x="16" y="31"/>
                    </a:lnTo>
                    <a:lnTo>
                      <a:pt x="16" y="31"/>
                    </a:lnTo>
                    <a:lnTo>
                      <a:pt x="20" y="33"/>
                    </a:lnTo>
                    <a:lnTo>
                      <a:pt x="20" y="33"/>
                    </a:lnTo>
                    <a:lnTo>
                      <a:pt x="24" y="37"/>
                    </a:lnTo>
                    <a:lnTo>
                      <a:pt x="24" y="37"/>
                    </a:lnTo>
                    <a:lnTo>
                      <a:pt x="36" y="41"/>
                    </a:lnTo>
                    <a:lnTo>
                      <a:pt x="36" y="41"/>
                    </a:lnTo>
                    <a:lnTo>
                      <a:pt x="50" y="43"/>
                    </a:lnTo>
                    <a:lnTo>
                      <a:pt x="50" y="43"/>
                    </a:lnTo>
                    <a:lnTo>
                      <a:pt x="58" y="43"/>
                    </a:lnTo>
                    <a:lnTo>
                      <a:pt x="64" y="43"/>
                    </a:lnTo>
                    <a:lnTo>
                      <a:pt x="64" y="43"/>
                    </a:lnTo>
                    <a:lnTo>
                      <a:pt x="78" y="39"/>
                    </a:lnTo>
                    <a:lnTo>
                      <a:pt x="78" y="39"/>
                    </a:lnTo>
                    <a:lnTo>
                      <a:pt x="90" y="35"/>
                    </a:lnTo>
                    <a:lnTo>
                      <a:pt x="90" y="35"/>
                    </a:lnTo>
                    <a:lnTo>
                      <a:pt x="100" y="27"/>
                    </a:lnTo>
                    <a:lnTo>
                      <a:pt x="100" y="27"/>
                    </a:lnTo>
                    <a:lnTo>
                      <a:pt x="108" y="19"/>
                    </a:lnTo>
                    <a:lnTo>
                      <a:pt x="108" y="19"/>
                    </a:lnTo>
                    <a:lnTo>
                      <a:pt x="112" y="14"/>
                    </a:lnTo>
                    <a:lnTo>
                      <a:pt x="112" y="14"/>
                    </a:lnTo>
                    <a:lnTo>
                      <a:pt x="114" y="12"/>
                    </a:lnTo>
                    <a:lnTo>
                      <a:pt x="114" y="12"/>
                    </a:lnTo>
                    <a:lnTo>
                      <a:pt x="118" y="6"/>
                    </a:lnTo>
                    <a:lnTo>
                      <a:pt x="118" y="6"/>
                    </a:lnTo>
                    <a:lnTo>
                      <a:pt x="122" y="0"/>
                    </a:lnTo>
                    <a:lnTo>
                      <a:pt x="122" y="0"/>
                    </a:lnTo>
                    <a:lnTo>
                      <a:pt x="116" y="2"/>
                    </a:lnTo>
                    <a:lnTo>
                      <a:pt x="116" y="2"/>
                    </a:lnTo>
                    <a:lnTo>
                      <a:pt x="110" y="6"/>
                    </a:lnTo>
                    <a:lnTo>
                      <a:pt x="110" y="6"/>
                    </a:lnTo>
                    <a:lnTo>
                      <a:pt x="102" y="10"/>
                    </a:lnTo>
                    <a:lnTo>
                      <a:pt x="102" y="10"/>
                    </a:lnTo>
                    <a:lnTo>
                      <a:pt x="94" y="17"/>
                    </a:lnTo>
                    <a:lnTo>
                      <a:pt x="94" y="17"/>
                    </a:lnTo>
                    <a:lnTo>
                      <a:pt x="84" y="21"/>
                    </a:lnTo>
                    <a:lnTo>
                      <a:pt x="84" y="21"/>
                    </a:lnTo>
                    <a:lnTo>
                      <a:pt x="74" y="25"/>
                    </a:lnTo>
                    <a:lnTo>
                      <a:pt x="74" y="25"/>
                    </a:lnTo>
                    <a:lnTo>
                      <a:pt x="68" y="25"/>
                    </a:lnTo>
                    <a:lnTo>
                      <a:pt x="68" y="25"/>
                    </a:lnTo>
                    <a:lnTo>
                      <a:pt x="62" y="27"/>
                    </a:lnTo>
                    <a:lnTo>
                      <a:pt x="62" y="27"/>
                    </a:lnTo>
                    <a:lnTo>
                      <a:pt x="50" y="27"/>
                    </a:lnTo>
                    <a:lnTo>
                      <a:pt x="50" y="27"/>
                    </a:lnTo>
                    <a:lnTo>
                      <a:pt x="40" y="27"/>
                    </a:lnTo>
                    <a:lnTo>
                      <a:pt x="40" y="27"/>
                    </a:lnTo>
                    <a:lnTo>
                      <a:pt x="28" y="25"/>
                    </a:lnTo>
                    <a:lnTo>
                      <a:pt x="28" y="25"/>
                    </a:lnTo>
                    <a:lnTo>
                      <a:pt x="20" y="21"/>
                    </a:lnTo>
                    <a:lnTo>
                      <a:pt x="20" y="21"/>
                    </a:lnTo>
                    <a:lnTo>
                      <a:pt x="12" y="19"/>
                    </a:lnTo>
                    <a:lnTo>
                      <a:pt x="12" y="19"/>
                    </a:lnTo>
                    <a:lnTo>
                      <a:pt x="4" y="17"/>
                    </a:lnTo>
                    <a:lnTo>
                      <a:pt x="4" y="17"/>
                    </a:lnTo>
                    <a:lnTo>
                      <a:pt x="0" y="14"/>
                    </a:lnTo>
                    <a:lnTo>
                      <a:pt x="0" y="14"/>
                    </a:lnTo>
                    <a:close/>
                  </a:path>
                </a:pathLst>
              </a:custGeom>
              <a:solidFill>
                <a:srgbClr val="5E34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68"/>
              <p:cNvSpPr>
                <a:spLocks/>
              </p:cNvSpPr>
              <p:nvPr/>
            </p:nvSpPr>
            <p:spPr bwMode="auto">
              <a:xfrm>
                <a:off x="16081511" y="5188945"/>
                <a:ext cx="370214" cy="505252"/>
              </a:xfrm>
              <a:custGeom>
                <a:avLst/>
                <a:gdLst>
                  <a:gd name="T0" fmla="*/ 244 w 244"/>
                  <a:gd name="T1" fmla="*/ 48 h 333"/>
                  <a:gd name="T2" fmla="*/ 244 w 244"/>
                  <a:gd name="T3" fmla="*/ 48 h 333"/>
                  <a:gd name="T4" fmla="*/ 240 w 244"/>
                  <a:gd name="T5" fmla="*/ 38 h 333"/>
                  <a:gd name="T6" fmla="*/ 236 w 244"/>
                  <a:gd name="T7" fmla="*/ 30 h 333"/>
                  <a:gd name="T8" fmla="*/ 232 w 244"/>
                  <a:gd name="T9" fmla="*/ 24 h 333"/>
                  <a:gd name="T10" fmla="*/ 224 w 244"/>
                  <a:gd name="T11" fmla="*/ 18 h 333"/>
                  <a:gd name="T12" fmla="*/ 216 w 244"/>
                  <a:gd name="T13" fmla="*/ 12 h 333"/>
                  <a:gd name="T14" fmla="*/ 208 w 244"/>
                  <a:gd name="T15" fmla="*/ 8 h 333"/>
                  <a:gd name="T16" fmla="*/ 188 w 244"/>
                  <a:gd name="T17" fmla="*/ 2 h 333"/>
                  <a:gd name="T18" fmla="*/ 168 w 244"/>
                  <a:gd name="T19" fmla="*/ 0 h 333"/>
                  <a:gd name="T20" fmla="*/ 148 w 244"/>
                  <a:gd name="T21" fmla="*/ 0 h 333"/>
                  <a:gd name="T22" fmla="*/ 132 w 244"/>
                  <a:gd name="T23" fmla="*/ 2 h 333"/>
                  <a:gd name="T24" fmla="*/ 118 w 244"/>
                  <a:gd name="T25" fmla="*/ 8 h 333"/>
                  <a:gd name="T26" fmla="*/ 118 w 244"/>
                  <a:gd name="T27" fmla="*/ 8 h 333"/>
                  <a:gd name="T28" fmla="*/ 108 w 244"/>
                  <a:gd name="T29" fmla="*/ 14 h 333"/>
                  <a:gd name="T30" fmla="*/ 98 w 244"/>
                  <a:gd name="T31" fmla="*/ 26 h 333"/>
                  <a:gd name="T32" fmla="*/ 72 w 244"/>
                  <a:gd name="T33" fmla="*/ 54 h 333"/>
                  <a:gd name="T34" fmla="*/ 46 w 244"/>
                  <a:gd name="T35" fmla="*/ 88 h 333"/>
                  <a:gd name="T36" fmla="*/ 36 w 244"/>
                  <a:gd name="T37" fmla="*/ 107 h 333"/>
                  <a:gd name="T38" fmla="*/ 28 w 244"/>
                  <a:gd name="T39" fmla="*/ 125 h 333"/>
                  <a:gd name="T40" fmla="*/ 28 w 244"/>
                  <a:gd name="T41" fmla="*/ 125 h 333"/>
                  <a:gd name="T42" fmla="*/ 24 w 244"/>
                  <a:gd name="T43" fmla="*/ 139 h 333"/>
                  <a:gd name="T44" fmla="*/ 22 w 244"/>
                  <a:gd name="T45" fmla="*/ 157 h 333"/>
                  <a:gd name="T46" fmla="*/ 20 w 244"/>
                  <a:gd name="T47" fmla="*/ 213 h 333"/>
                  <a:gd name="T48" fmla="*/ 0 w 244"/>
                  <a:gd name="T49" fmla="*/ 269 h 333"/>
                  <a:gd name="T50" fmla="*/ 96 w 244"/>
                  <a:gd name="T51" fmla="*/ 333 h 333"/>
                  <a:gd name="T52" fmla="*/ 132 w 244"/>
                  <a:gd name="T53" fmla="*/ 267 h 333"/>
                  <a:gd name="T54" fmla="*/ 132 w 244"/>
                  <a:gd name="T55" fmla="*/ 267 h 333"/>
                  <a:gd name="T56" fmla="*/ 148 w 244"/>
                  <a:gd name="T57" fmla="*/ 251 h 333"/>
                  <a:gd name="T58" fmla="*/ 168 w 244"/>
                  <a:gd name="T59" fmla="*/ 227 h 333"/>
                  <a:gd name="T60" fmla="*/ 188 w 244"/>
                  <a:gd name="T61" fmla="*/ 199 h 333"/>
                  <a:gd name="T62" fmla="*/ 206 w 244"/>
                  <a:gd name="T63" fmla="*/ 169 h 333"/>
                  <a:gd name="T64" fmla="*/ 222 w 244"/>
                  <a:gd name="T65" fmla="*/ 137 h 333"/>
                  <a:gd name="T66" fmla="*/ 236 w 244"/>
                  <a:gd name="T67" fmla="*/ 104 h 333"/>
                  <a:gd name="T68" fmla="*/ 240 w 244"/>
                  <a:gd name="T69" fmla="*/ 90 h 333"/>
                  <a:gd name="T70" fmla="*/ 242 w 244"/>
                  <a:gd name="T71" fmla="*/ 74 h 333"/>
                  <a:gd name="T72" fmla="*/ 244 w 244"/>
                  <a:gd name="T73" fmla="*/ 60 h 333"/>
                  <a:gd name="T74" fmla="*/ 244 w 244"/>
                  <a:gd name="T75" fmla="*/ 48 h 333"/>
                  <a:gd name="T76" fmla="*/ 244 w 244"/>
                  <a:gd name="T77" fmla="*/ 4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4" h="333">
                    <a:moveTo>
                      <a:pt x="244" y="48"/>
                    </a:moveTo>
                    <a:lnTo>
                      <a:pt x="244" y="48"/>
                    </a:lnTo>
                    <a:lnTo>
                      <a:pt x="240" y="38"/>
                    </a:lnTo>
                    <a:lnTo>
                      <a:pt x="236" y="30"/>
                    </a:lnTo>
                    <a:lnTo>
                      <a:pt x="232" y="24"/>
                    </a:lnTo>
                    <a:lnTo>
                      <a:pt x="224" y="18"/>
                    </a:lnTo>
                    <a:lnTo>
                      <a:pt x="216" y="12"/>
                    </a:lnTo>
                    <a:lnTo>
                      <a:pt x="208" y="8"/>
                    </a:lnTo>
                    <a:lnTo>
                      <a:pt x="188" y="2"/>
                    </a:lnTo>
                    <a:lnTo>
                      <a:pt x="168" y="0"/>
                    </a:lnTo>
                    <a:lnTo>
                      <a:pt x="148" y="0"/>
                    </a:lnTo>
                    <a:lnTo>
                      <a:pt x="132" y="2"/>
                    </a:lnTo>
                    <a:lnTo>
                      <a:pt x="118" y="8"/>
                    </a:lnTo>
                    <a:lnTo>
                      <a:pt x="118" y="8"/>
                    </a:lnTo>
                    <a:lnTo>
                      <a:pt x="108" y="14"/>
                    </a:lnTo>
                    <a:lnTo>
                      <a:pt x="98" y="26"/>
                    </a:lnTo>
                    <a:lnTo>
                      <a:pt x="72" y="54"/>
                    </a:lnTo>
                    <a:lnTo>
                      <a:pt x="46" y="88"/>
                    </a:lnTo>
                    <a:lnTo>
                      <a:pt x="36" y="107"/>
                    </a:lnTo>
                    <a:lnTo>
                      <a:pt x="28" y="125"/>
                    </a:lnTo>
                    <a:lnTo>
                      <a:pt x="28" y="125"/>
                    </a:lnTo>
                    <a:lnTo>
                      <a:pt x="24" y="139"/>
                    </a:lnTo>
                    <a:lnTo>
                      <a:pt x="22" y="157"/>
                    </a:lnTo>
                    <a:lnTo>
                      <a:pt x="20" y="213"/>
                    </a:lnTo>
                    <a:lnTo>
                      <a:pt x="0" y="269"/>
                    </a:lnTo>
                    <a:lnTo>
                      <a:pt x="96" y="333"/>
                    </a:lnTo>
                    <a:lnTo>
                      <a:pt x="132" y="267"/>
                    </a:lnTo>
                    <a:lnTo>
                      <a:pt x="132" y="267"/>
                    </a:lnTo>
                    <a:lnTo>
                      <a:pt x="148" y="251"/>
                    </a:lnTo>
                    <a:lnTo>
                      <a:pt x="168" y="227"/>
                    </a:lnTo>
                    <a:lnTo>
                      <a:pt x="188" y="199"/>
                    </a:lnTo>
                    <a:lnTo>
                      <a:pt x="206" y="169"/>
                    </a:lnTo>
                    <a:lnTo>
                      <a:pt x="222" y="137"/>
                    </a:lnTo>
                    <a:lnTo>
                      <a:pt x="236" y="104"/>
                    </a:lnTo>
                    <a:lnTo>
                      <a:pt x="240" y="90"/>
                    </a:lnTo>
                    <a:lnTo>
                      <a:pt x="242" y="74"/>
                    </a:lnTo>
                    <a:lnTo>
                      <a:pt x="244" y="60"/>
                    </a:lnTo>
                    <a:lnTo>
                      <a:pt x="244" y="48"/>
                    </a:lnTo>
                    <a:lnTo>
                      <a:pt x="244" y="48"/>
                    </a:lnTo>
                    <a:close/>
                  </a:path>
                </a:pathLst>
              </a:custGeom>
              <a:solidFill>
                <a:srgbClr val="FDC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69"/>
              <p:cNvSpPr>
                <a:spLocks/>
              </p:cNvSpPr>
              <p:nvPr/>
            </p:nvSpPr>
            <p:spPr bwMode="auto">
              <a:xfrm>
                <a:off x="14864659" y="5569780"/>
                <a:ext cx="1414097" cy="1225955"/>
              </a:xfrm>
              <a:custGeom>
                <a:avLst/>
                <a:gdLst>
                  <a:gd name="T0" fmla="*/ 932 w 932"/>
                  <a:gd name="T1" fmla="*/ 52 h 808"/>
                  <a:gd name="T2" fmla="*/ 892 w 932"/>
                  <a:gd name="T3" fmla="*/ 120 h 808"/>
                  <a:gd name="T4" fmla="*/ 826 w 932"/>
                  <a:gd name="T5" fmla="*/ 224 h 808"/>
                  <a:gd name="T6" fmla="*/ 728 w 932"/>
                  <a:gd name="T7" fmla="*/ 356 h 808"/>
                  <a:gd name="T8" fmla="*/ 638 w 932"/>
                  <a:gd name="T9" fmla="*/ 460 h 808"/>
                  <a:gd name="T10" fmla="*/ 570 w 932"/>
                  <a:gd name="T11" fmla="*/ 530 h 808"/>
                  <a:gd name="T12" fmla="*/ 496 w 932"/>
                  <a:gd name="T13" fmla="*/ 596 h 808"/>
                  <a:gd name="T14" fmla="*/ 418 w 932"/>
                  <a:gd name="T15" fmla="*/ 658 h 808"/>
                  <a:gd name="T16" fmla="*/ 332 w 932"/>
                  <a:gd name="T17" fmla="*/ 710 h 808"/>
                  <a:gd name="T18" fmla="*/ 242 w 932"/>
                  <a:gd name="T19" fmla="*/ 754 h 808"/>
                  <a:gd name="T20" fmla="*/ 148 w 932"/>
                  <a:gd name="T21" fmla="*/ 786 h 808"/>
                  <a:gd name="T22" fmla="*/ 50 w 932"/>
                  <a:gd name="T23" fmla="*/ 804 h 808"/>
                  <a:gd name="T24" fmla="*/ 0 w 932"/>
                  <a:gd name="T25" fmla="*/ 808 h 808"/>
                  <a:gd name="T26" fmla="*/ 8 w 932"/>
                  <a:gd name="T27" fmla="*/ 718 h 808"/>
                  <a:gd name="T28" fmla="*/ 10 w 932"/>
                  <a:gd name="T29" fmla="*/ 634 h 808"/>
                  <a:gd name="T30" fmla="*/ 10 w 932"/>
                  <a:gd name="T31" fmla="*/ 532 h 808"/>
                  <a:gd name="T32" fmla="*/ 12 w 932"/>
                  <a:gd name="T33" fmla="*/ 508 h 808"/>
                  <a:gd name="T34" fmla="*/ 58 w 932"/>
                  <a:gd name="T35" fmla="*/ 526 h 808"/>
                  <a:gd name="T36" fmla="*/ 118 w 932"/>
                  <a:gd name="T37" fmla="*/ 538 h 808"/>
                  <a:gd name="T38" fmla="*/ 154 w 932"/>
                  <a:gd name="T39" fmla="*/ 540 h 808"/>
                  <a:gd name="T40" fmla="*/ 194 w 932"/>
                  <a:gd name="T41" fmla="*/ 538 h 808"/>
                  <a:gd name="T42" fmla="*/ 238 w 932"/>
                  <a:gd name="T43" fmla="*/ 528 h 808"/>
                  <a:gd name="T44" fmla="*/ 284 w 932"/>
                  <a:gd name="T45" fmla="*/ 510 h 808"/>
                  <a:gd name="T46" fmla="*/ 320 w 932"/>
                  <a:gd name="T47" fmla="*/ 494 h 808"/>
                  <a:gd name="T48" fmla="*/ 384 w 932"/>
                  <a:gd name="T49" fmla="*/ 460 h 808"/>
                  <a:gd name="T50" fmla="*/ 444 w 932"/>
                  <a:gd name="T51" fmla="*/ 422 h 808"/>
                  <a:gd name="T52" fmla="*/ 522 w 932"/>
                  <a:gd name="T53" fmla="*/ 360 h 808"/>
                  <a:gd name="T54" fmla="*/ 608 w 932"/>
                  <a:gd name="T55" fmla="*/ 276 h 808"/>
                  <a:gd name="T56" fmla="*/ 674 w 932"/>
                  <a:gd name="T57" fmla="*/ 192 h 808"/>
                  <a:gd name="T58" fmla="*/ 724 w 932"/>
                  <a:gd name="T59" fmla="*/ 118 h 808"/>
                  <a:gd name="T60" fmla="*/ 756 w 932"/>
                  <a:gd name="T61" fmla="*/ 56 h 808"/>
                  <a:gd name="T62" fmla="*/ 782 w 932"/>
                  <a:gd name="T63" fmla="*/ 0 h 808"/>
                  <a:gd name="T64" fmla="*/ 838 w 932"/>
                  <a:gd name="T65" fmla="*/ 18 h 808"/>
                  <a:gd name="T66" fmla="*/ 932 w 932"/>
                  <a:gd name="T67" fmla="*/ 52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32" h="808">
                    <a:moveTo>
                      <a:pt x="932" y="52"/>
                    </a:moveTo>
                    <a:lnTo>
                      <a:pt x="932" y="52"/>
                    </a:lnTo>
                    <a:lnTo>
                      <a:pt x="914" y="84"/>
                    </a:lnTo>
                    <a:lnTo>
                      <a:pt x="892" y="120"/>
                    </a:lnTo>
                    <a:lnTo>
                      <a:pt x="862" y="168"/>
                    </a:lnTo>
                    <a:lnTo>
                      <a:pt x="826" y="224"/>
                    </a:lnTo>
                    <a:lnTo>
                      <a:pt x="780" y="288"/>
                    </a:lnTo>
                    <a:lnTo>
                      <a:pt x="728" y="356"/>
                    </a:lnTo>
                    <a:lnTo>
                      <a:pt x="670" y="426"/>
                    </a:lnTo>
                    <a:lnTo>
                      <a:pt x="638" y="460"/>
                    </a:lnTo>
                    <a:lnTo>
                      <a:pt x="606" y="496"/>
                    </a:lnTo>
                    <a:lnTo>
                      <a:pt x="570" y="530"/>
                    </a:lnTo>
                    <a:lnTo>
                      <a:pt x="534" y="564"/>
                    </a:lnTo>
                    <a:lnTo>
                      <a:pt x="496" y="596"/>
                    </a:lnTo>
                    <a:lnTo>
                      <a:pt x="458" y="628"/>
                    </a:lnTo>
                    <a:lnTo>
                      <a:pt x="418" y="658"/>
                    </a:lnTo>
                    <a:lnTo>
                      <a:pt x="376" y="684"/>
                    </a:lnTo>
                    <a:lnTo>
                      <a:pt x="332" y="710"/>
                    </a:lnTo>
                    <a:lnTo>
                      <a:pt x="288" y="734"/>
                    </a:lnTo>
                    <a:lnTo>
                      <a:pt x="242" y="754"/>
                    </a:lnTo>
                    <a:lnTo>
                      <a:pt x="196" y="772"/>
                    </a:lnTo>
                    <a:lnTo>
                      <a:pt x="148" y="786"/>
                    </a:lnTo>
                    <a:lnTo>
                      <a:pt x="100" y="798"/>
                    </a:lnTo>
                    <a:lnTo>
                      <a:pt x="50" y="804"/>
                    </a:lnTo>
                    <a:lnTo>
                      <a:pt x="0" y="808"/>
                    </a:lnTo>
                    <a:lnTo>
                      <a:pt x="0" y="808"/>
                    </a:lnTo>
                    <a:lnTo>
                      <a:pt x="6" y="762"/>
                    </a:lnTo>
                    <a:lnTo>
                      <a:pt x="8" y="718"/>
                    </a:lnTo>
                    <a:lnTo>
                      <a:pt x="10" y="674"/>
                    </a:lnTo>
                    <a:lnTo>
                      <a:pt x="10" y="634"/>
                    </a:lnTo>
                    <a:lnTo>
                      <a:pt x="10" y="560"/>
                    </a:lnTo>
                    <a:lnTo>
                      <a:pt x="10" y="532"/>
                    </a:lnTo>
                    <a:lnTo>
                      <a:pt x="12" y="508"/>
                    </a:lnTo>
                    <a:lnTo>
                      <a:pt x="12" y="508"/>
                    </a:lnTo>
                    <a:lnTo>
                      <a:pt x="32" y="516"/>
                    </a:lnTo>
                    <a:lnTo>
                      <a:pt x="58" y="526"/>
                    </a:lnTo>
                    <a:lnTo>
                      <a:pt x="86" y="534"/>
                    </a:lnTo>
                    <a:lnTo>
                      <a:pt x="118" y="538"/>
                    </a:lnTo>
                    <a:lnTo>
                      <a:pt x="136" y="540"/>
                    </a:lnTo>
                    <a:lnTo>
                      <a:pt x="154" y="540"/>
                    </a:lnTo>
                    <a:lnTo>
                      <a:pt x="174" y="540"/>
                    </a:lnTo>
                    <a:lnTo>
                      <a:pt x="194" y="538"/>
                    </a:lnTo>
                    <a:lnTo>
                      <a:pt x="214" y="534"/>
                    </a:lnTo>
                    <a:lnTo>
                      <a:pt x="238" y="528"/>
                    </a:lnTo>
                    <a:lnTo>
                      <a:pt x="260" y="520"/>
                    </a:lnTo>
                    <a:lnTo>
                      <a:pt x="284" y="510"/>
                    </a:lnTo>
                    <a:lnTo>
                      <a:pt x="284" y="510"/>
                    </a:lnTo>
                    <a:lnTo>
                      <a:pt x="320" y="494"/>
                    </a:lnTo>
                    <a:lnTo>
                      <a:pt x="352" y="476"/>
                    </a:lnTo>
                    <a:lnTo>
                      <a:pt x="384" y="460"/>
                    </a:lnTo>
                    <a:lnTo>
                      <a:pt x="414" y="440"/>
                    </a:lnTo>
                    <a:lnTo>
                      <a:pt x="444" y="422"/>
                    </a:lnTo>
                    <a:lnTo>
                      <a:pt x="470" y="402"/>
                    </a:lnTo>
                    <a:lnTo>
                      <a:pt x="522" y="360"/>
                    </a:lnTo>
                    <a:lnTo>
                      <a:pt x="568" y="318"/>
                    </a:lnTo>
                    <a:lnTo>
                      <a:pt x="608" y="276"/>
                    </a:lnTo>
                    <a:lnTo>
                      <a:pt x="644" y="234"/>
                    </a:lnTo>
                    <a:lnTo>
                      <a:pt x="674" y="192"/>
                    </a:lnTo>
                    <a:lnTo>
                      <a:pt x="702" y="154"/>
                    </a:lnTo>
                    <a:lnTo>
                      <a:pt x="724" y="118"/>
                    </a:lnTo>
                    <a:lnTo>
                      <a:pt x="742" y="84"/>
                    </a:lnTo>
                    <a:lnTo>
                      <a:pt x="756" y="56"/>
                    </a:lnTo>
                    <a:lnTo>
                      <a:pt x="776" y="14"/>
                    </a:lnTo>
                    <a:lnTo>
                      <a:pt x="782" y="0"/>
                    </a:lnTo>
                    <a:lnTo>
                      <a:pt x="782" y="0"/>
                    </a:lnTo>
                    <a:lnTo>
                      <a:pt x="838" y="18"/>
                    </a:lnTo>
                    <a:lnTo>
                      <a:pt x="886" y="34"/>
                    </a:lnTo>
                    <a:lnTo>
                      <a:pt x="932" y="52"/>
                    </a:lnTo>
                    <a:lnTo>
                      <a:pt x="932" y="52"/>
                    </a:lnTo>
                    <a:close/>
                  </a:path>
                </a:pathLst>
              </a:custGeom>
              <a:solidFill>
                <a:srgbClr val="3756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0" name="Group 9"/>
          <p:cNvGrpSpPr/>
          <p:nvPr/>
        </p:nvGrpSpPr>
        <p:grpSpPr>
          <a:xfrm>
            <a:off x="1184900" y="2481829"/>
            <a:ext cx="2471042" cy="1272658"/>
            <a:chOff x="1184900" y="2481829"/>
            <a:chExt cx="2471042" cy="1272658"/>
          </a:xfrm>
        </p:grpSpPr>
        <p:sp>
          <p:nvSpPr>
            <p:cNvPr id="34" name="TextBox 33"/>
            <p:cNvSpPr txBox="1"/>
            <p:nvPr/>
          </p:nvSpPr>
          <p:spPr>
            <a:xfrm>
              <a:off x="1184900" y="2481829"/>
              <a:ext cx="247104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400" b="1" i="0" u="none" strike="noStrike" kern="1200" cap="none" spc="0" normalizeH="0" baseline="0" noProof="0" dirty="0">
                  <a:ln>
                    <a:noFill/>
                  </a:ln>
                  <a:solidFill>
                    <a:srgbClr val="00BBD6"/>
                  </a:solidFill>
                  <a:effectLst/>
                  <a:uLnTx/>
                  <a:uFillTx/>
                  <a:latin typeface="Lato Black" panose="020F0A02020204030203" pitchFamily="34" charset="0"/>
                  <a:ea typeface="+mn-ea"/>
                  <a:cs typeface="+mn-cs"/>
                </a:rPr>
                <a:t>$50 M</a:t>
              </a:r>
              <a:endParaRPr kumimoji="0" lang="id-ID" sz="2000" b="0" i="1" u="none" strike="noStrike" kern="1200" cap="none" spc="0" normalizeH="0" baseline="0" noProof="0" dirty="0">
                <a:ln>
                  <a:noFill/>
                </a:ln>
                <a:solidFill>
                  <a:srgbClr val="00BBD6"/>
                </a:solidFill>
                <a:effectLst/>
                <a:uLnTx/>
                <a:uFillTx/>
                <a:latin typeface="Lato Black" panose="020F0A02020204030203" pitchFamily="34" charset="0"/>
                <a:ea typeface="+mn-ea"/>
                <a:cs typeface="+mn-cs"/>
              </a:endParaRPr>
            </a:p>
          </p:txBody>
        </p:sp>
        <p:sp>
          <p:nvSpPr>
            <p:cNvPr id="35" name="Text Placeholder 8"/>
            <p:cNvSpPr txBox="1">
              <a:spLocks/>
            </p:cNvSpPr>
            <p:nvPr/>
          </p:nvSpPr>
          <p:spPr>
            <a:xfrm>
              <a:off x="1184900" y="2891134"/>
              <a:ext cx="2471042" cy="863353"/>
            </a:xfrm>
            <a:prstGeom prst="rect">
              <a:avLst/>
            </a:prstGeom>
          </p:spPr>
          <p:txBody>
            <a:bodyPr>
              <a:noAutofit/>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id-ID" sz="1200" b="0"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rPr>
                <a:t>Glorem ipsum dolor sit amet do business with full of your heart great services and product provided by this tera</a:t>
              </a:r>
              <a:endParaRPr kumimoji="0" lang="en-AU" sz="1200" b="0" i="0" u="none" strike="noStrike" kern="1200" cap="none" spc="0" normalizeH="0" baseline="0" noProof="0" dirty="0">
                <a:ln>
                  <a:noFill/>
                </a:ln>
                <a:solidFill>
                  <a:prstClr val="white">
                    <a:lumMod val="50000"/>
                  </a:prstClr>
                </a:solidFill>
                <a:effectLst/>
                <a:uLnTx/>
                <a:uFillTx/>
                <a:latin typeface="Lato Black" panose="020F0A02020204030203" pitchFamily="34" charset="0"/>
                <a:ea typeface="+mn-ea"/>
                <a:cs typeface="+mn-cs"/>
              </a:endParaRPr>
            </a:p>
          </p:txBody>
        </p:sp>
      </p:grpSp>
      <p:grpSp>
        <p:nvGrpSpPr>
          <p:cNvPr id="11" name="Group 10"/>
          <p:cNvGrpSpPr/>
          <p:nvPr/>
        </p:nvGrpSpPr>
        <p:grpSpPr>
          <a:xfrm>
            <a:off x="6532014" y="1539102"/>
            <a:ext cx="4709748" cy="863992"/>
            <a:chOff x="6532014" y="1539102"/>
            <a:chExt cx="4709748" cy="863992"/>
          </a:xfrm>
        </p:grpSpPr>
        <p:sp>
          <p:nvSpPr>
            <p:cNvPr id="33" name="Rectangle 32"/>
            <p:cNvSpPr/>
            <p:nvPr/>
          </p:nvSpPr>
          <p:spPr>
            <a:xfrm>
              <a:off x="6532014" y="1539102"/>
              <a:ext cx="4709748" cy="863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772210" y="1696823"/>
              <a:ext cx="383547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Place lorem ipsum dolor sit amet iffuci splian terii gup palov volupta volor si ferra jun</a:t>
              </a:r>
            </a:p>
          </p:txBody>
        </p:sp>
      </p:grpSp>
      <p:grpSp>
        <p:nvGrpSpPr>
          <p:cNvPr id="2" name="Group 1"/>
          <p:cNvGrpSpPr/>
          <p:nvPr/>
        </p:nvGrpSpPr>
        <p:grpSpPr>
          <a:xfrm>
            <a:off x="1296285" y="4905172"/>
            <a:ext cx="385348" cy="333642"/>
            <a:chOff x="1296285" y="4905172"/>
            <a:chExt cx="385348" cy="333642"/>
          </a:xfrm>
        </p:grpSpPr>
        <p:sp>
          <p:nvSpPr>
            <p:cNvPr id="116" name="Oval 115"/>
            <p:cNvSpPr/>
            <p:nvPr/>
          </p:nvSpPr>
          <p:spPr>
            <a:xfrm>
              <a:off x="1321321" y="4905172"/>
              <a:ext cx="333642" cy="333642"/>
            </a:xfrm>
            <a:prstGeom prst="ellipse">
              <a:avLst/>
            </a:prstGeom>
            <a:solidFill>
              <a:schemeClr val="tx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1296285" y="4932630"/>
              <a:ext cx="385348" cy="276999"/>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A</a:t>
              </a:r>
              <a:endParaRPr kumimoji="0" lang="en-US"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118" name="Group 117"/>
          <p:cNvGrpSpPr/>
          <p:nvPr/>
        </p:nvGrpSpPr>
        <p:grpSpPr>
          <a:xfrm>
            <a:off x="2289849" y="4905172"/>
            <a:ext cx="385348" cy="333642"/>
            <a:chOff x="1296285" y="4905172"/>
            <a:chExt cx="385348" cy="333642"/>
          </a:xfrm>
        </p:grpSpPr>
        <p:sp>
          <p:nvSpPr>
            <p:cNvPr id="119" name="Oval 118"/>
            <p:cNvSpPr/>
            <p:nvPr/>
          </p:nvSpPr>
          <p:spPr>
            <a:xfrm>
              <a:off x="1321321" y="4905172"/>
              <a:ext cx="333642" cy="333642"/>
            </a:xfrm>
            <a:prstGeom prst="ellipse">
              <a:avLst/>
            </a:prstGeom>
            <a:solidFill>
              <a:schemeClr val="tx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0" name="TextBox 119"/>
            <p:cNvSpPr txBox="1"/>
            <p:nvPr/>
          </p:nvSpPr>
          <p:spPr>
            <a:xfrm>
              <a:off x="1296285" y="4932630"/>
              <a:ext cx="385348" cy="276999"/>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B</a:t>
              </a:r>
              <a:endParaRPr kumimoji="0" lang="en-US"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204" name="Group 203"/>
          <p:cNvGrpSpPr/>
          <p:nvPr/>
        </p:nvGrpSpPr>
        <p:grpSpPr>
          <a:xfrm>
            <a:off x="3292678" y="4905172"/>
            <a:ext cx="385348" cy="333642"/>
            <a:chOff x="1296285" y="4905172"/>
            <a:chExt cx="385348" cy="333642"/>
          </a:xfrm>
        </p:grpSpPr>
        <p:sp>
          <p:nvSpPr>
            <p:cNvPr id="205" name="Oval 204"/>
            <p:cNvSpPr/>
            <p:nvPr/>
          </p:nvSpPr>
          <p:spPr>
            <a:xfrm>
              <a:off x="1321321" y="4905172"/>
              <a:ext cx="333642" cy="333642"/>
            </a:xfrm>
            <a:prstGeom prst="ellipse">
              <a:avLst/>
            </a:prstGeom>
            <a:solidFill>
              <a:schemeClr val="tx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6" name="TextBox 205"/>
            <p:cNvSpPr txBox="1"/>
            <p:nvPr/>
          </p:nvSpPr>
          <p:spPr>
            <a:xfrm>
              <a:off x="1296285" y="4932630"/>
              <a:ext cx="385348" cy="276999"/>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C</a:t>
              </a:r>
              <a:endParaRPr kumimoji="0" lang="en-US"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207" name="Group 206"/>
          <p:cNvGrpSpPr/>
          <p:nvPr/>
        </p:nvGrpSpPr>
        <p:grpSpPr>
          <a:xfrm>
            <a:off x="4293717" y="4905172"/>
            <a:ext cx="385348" cy="333642"/>
            <a:chOff x="1296285" y="4905172"/>
            <a:chExt cx="385348" cy="333642"/>
          </a:xfrm>
        </p:grpSpPr>
        <p:sp>
          <p:nvSpPr>
            <p:cNvPr id="208" name="Oval 207"/>
            <p:cNvSpPr/>
            <p:nvPr/>
          </p:nvSpPr>
          <p:spPr>
            <a:xfrm>
              <a:off x="1321321" y="4905172"/>
              <a:ext cx="333642" cy="333642"/>
            </a:xfrm>
            <a:prstGeom prst="ellipse">
              <a:avLst/>
            </a:prstGeom>
            <a:solidFill>
              <a:schemeClr val="tx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9" name="TextBox 208"/>
            <p:cNvSpPr txBox="1"/>
            <p:nvPr/>
          </p:nvSpPr>
          <p:spPr>
            <a:xfrm>
              <a:off x="1296285" y="4932630"/>
              <a:ext cx="385348" cy="276999"/>
            </a:xfrm>
            <a:prstGeom prst="rect">
              <a:avLst/>
            </a:prstGeom>
            <a:noFill/>
          </p:spPr>
          <p:txBody>
            <a:bodyPr wrap="square" numCol="1" spcCol="4572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D</a:t>
              </a:r>
              <a:endParaRPr kumimoji="0" lang="en-US" sz="120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8" name="Group 7"/>
          <p:cNvGrpSpPr/>
          <p:nvPr/>
        </p:nvGrpSpPr>
        <p:grpSpPr>
          <a:xfrm>
            <a:off x="6844098" y="3575126"/>
            <a:ext cx="2828679" cy="705562"/>
            <a:chOff x="6844098" y="3575126"/>
            <a:chExt cx="2828679" cy="705562"/>
          </a:xfrm>
        </p:grpSpPr>
        <p:sp>
          <p:nvSpPr>
            <p:cNvPr id="30" name="Oval 29"/>
            <p:cNvSpPr/>
            <p:nvPr/>
          </p:nvSpPr>
          <p:spPr>
            <a:xfrm>
              <a:off x="6844098" y="3575126"/>
              <a:ext cx="524584" cy="524584"/>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Freeform 61"/>
            <p:cNvSpPr>
              <a:spLocks noEditPoints="1"/>
            </p:cNvSpPr>
            <p:nvPr/>
          </p:nvSpPr>
          <p:spPr bwMode="auto">
            <a:xfrm>
              <a:off x="7001963" y="3683958"/>
              <a:ext cx="216198" cy="34144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131" name="Group 130"/>
            <p:cNvGrpSpPr/>
            <p:nvPr/>
          </p:nvGrpSpPr>
          <p:grpSpPr>
            <a:xfrm>
              <a:off x="7514393" y="3601226"/>
              <a:ext cx="2158384" cy="679462"/>
              <a:chOff x="5055505" y="2299672"/>
              <a:chExt cx="2158384" cy="679462"/>
            </a:xfrm>
          </p:grpSpPr>
          <p:sp>
            <p:nvSpPr>
              <p:cNvPr id="132" name="TextBox 131"/>
              <p:cNvSpPr txBox="1"/>
              <p:nvPr/>
            </p:nvSpPr>
            <p:spPr>
              <a:xfrm>
                <a:off x="5055505" y="2517469"/>
                <a:ext cx="19424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34" name="TextBox 133"/>
              <p:cNvSpPr txBox="1"/>
              <p:nvPr/>
            </p:nvSpPr>
            <p:spPr>
              <a:xfrm>
                <a:off x="5060830" y="229967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7" name="Group 6"/>
          <p:cNvGrpSpPr/>
          <p:nvPr/>
        </p:nvGrpSpPr>
        <p:grpSpPr>
          <a:xfrm>
            <a:off x="6844098" y="4400316"/>
            <a:ext cx="2828679" cy="724086"/>
            <a:chOff x="6844098" y="4400316"/>
            <a:chExt cx="2828679" cy="724086"/>
          </a:xfrm>
        </p:grpSpPr>
        <p:sp>
          <p:nvSpPr>
            <p:cNvPr id="31" name="Oval 30"/>
            <p:cNvSpPr/>
            <p:nvPr/>
          </p:nvSpPr>
          <p:spPr>
            <a:xfrm>
              <a:off x="6844098" y="4400316"/>
              <a:ext cx="524584" cy="524584"/>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Freeform 63"/>
            <p:cNvSpPr>
              <a:spLocks/>
            </p:cNvSpPr>
            <p:nvPr/>
          </p:nvSpPr>
          <p:spPr bwMode="auto">
            <a:xfrm>
              <a:off x="6976568" y="4553913"/>
              <a:ext cx="272857" cy="25049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135" name="Group 134"/>
            <p:cNvGrpSpPr/>
            <p:nvPr/>
          </p:nvGrpSpPr>
          <p:grpSpPr>
            <a:xfrm>
              <a:off x="7514393" y="4444940"/>
              <a:ext cx="2158384" cy="679462"/>
              <a:chOff x="5055505" y="2299672"/>
              <a:chExt cx="2158384" cy="679462"/>
            </a:xfrm>
          </p:grpSpPr>
          <p:sp>
            <p:nvSpPr>
              <p:cNvPr id="136" name="TextBox 135"/>
              <p:cNvSpPr txBox="1"/>
              <p:nvPr/>
            </p:nvSpPr>
            <p:spPr>
              <a:xfrm>
                <a:off x="5055505" y="2517469"/>
                <a:ext cx="19424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37" name="TextBox 136"/>
              <p:cNvSpPr txBox="1"/>
              <p:nvPr/>
            </p:nvSpPr>
            <p:spPr>
              <a:xfrm>
                <a:off x="5060830" y="229967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6" name="Group 5"/>
          <p:cNvGrpSpPr/>
          <p:nvPr/>
        </p:nvGrpSpPr>
        <p:grpSpPr>
          <a:xfrm>
            <a:off x="6844098" y="5233271"/>
            <a:ext cx="2828679" cy="715717"/>
            <a:chOff x="6844098" y="5233271"/>
            <a:chExt cx="2828679" cy="715717"/>
          </a:xfrm>
        </p:grpSpPr>
        <p:sp>
          <p:nvSpPr>
            <p:cNvPr id="32" name="Oval 31"/>
            <p:cNvSpPr/>
            <p:nvPr/>
          </p:nvSpPr>
          <p:spPr>
            <a:xfrm>
              <a:off x="6844098" y="5233271"/>
              <a:ext cx="524584" cy="524584"/>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0" name="Group 39"/>
            <p:cNvGrpSpPr/>
            <p:nvPr/>
          </p:nvGrpSpPr>
          <p:grpSpPr>
            <a:xfrm>
              <a:off x="6973024" y="5362835"/>
              <a:ext cx="263771" cy="265456"/>
              <a:chOff x="3886200" y="3605213"/>
              <a:chExt cx="1243013" cy="1250950"/>
            </a:xfrm>
            <a:solidFill>
              <a:schemeClr val="accent4"/>
            </a:solidFill>
          </p:grpSpPr>
          <p:sp>
            <p:nvSpPr>
              <p:cNvPr id="57"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8" name="Group 137"/>
            <p:cNvGrpSpPr/>
            <p:nvPr/>
          </p:nvGrpSpPr>
          <p:grpSpPr>
            <a:xfrm>
              <a:off x="7514393" y="5269526"/>
              <a:ext cx="2158384" cy="679462"/>
              <a:chOff x="5055505" y="2299672"/>
              <a:chExt cx="2158384" cy="679462"/>
            </a:xfrm>
          </p:grpSpPr>
          <p:sp>
            <p:nvSpPr>
              <p:cNvPr id="139" name="TextBox 138"/>
              <p:cNvSpPr txBox="1"/>
              <p:nvPr/>
            </p:nvSpPr>
            <p:spPr>
              <a:xfrm>
                <a:off x="5055505" y="2517469"/>
                <a:ext cx="19424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40" name="TextBox 139"/>
              <p:cNvSpPr txBox="1"/>
              <p:nvPr/>
            </p:nvSpPr>
            <p:spPr>
              <a:xfrm>
                <a:off x="5060830" y="229967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9" name="Group 8"/>
          <p:cNvGrpSpPr/>
          <p:nvPr/>
        </p:nvGrpSpPr>
        <p:grpSpPr>
          <a:xfrm>
            <a:off x="6844098" y="2737053"/>
            <a:ext cx="2828679" cy="735228"/>
            <a:chOff x="6844098" y="2737053"/>
            <a:chExt cx="2828679" cy="735228"/>
          </a:xfrm>
        </p:grpSpPr>
        <p:sp>
          <p:nvSpPr>
            <p:cNvPr id="29" name="Oval 28"/>
            <p:cNvSpPr/>
            <p:nvPr/>
          </p:nvSpPr>
          <p:spPr>
            <a:xfrm>
              <a:off x="6844098" y="2737053"/>
              <a:ext cx="524584" cy="52458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Freeform 59"/>
            <p:cNvSpPr>
              <a:spLocks noEditPoints="1"/>
            </p:cNvSpPr>
            <p:nvPr/>
          </p:nvSpPr>
          <p:spPr bwMode="auto">
            <a:xfrm>
              <a:off x="6989808" y="2863480"/>
              <a:ext cx="247510" cy="29969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141" name="Group 140"/>
            <p:cNvGrpSpPr/>
            <p:nvPr/>
          </p:nvGrpSpPr>
          <p:grpSpPr>
            <a:xfrm>
              <a:off x="7514393" y="2792819"/>
              <a:ext cx="2158384" cy="679462"/>
              <a:chOff x="5055505" y="2299672"/>
              <a:chExt cx="2158384" cy="679462"/>
            </a:xfrm>
          </p:grpSpPr>
          <p:sp>
            <p:nvSpPr>
              <p:cNvPr id="142" name="TextBox 141"/>
              <p:cNvSpPr txBox="1"/>
              <p:nvPr/>
            </p:nvSpPr>
            <p:spPr>
              <a:xfrm>
                <a:off x="5055505" y="2517469"/>
                <a:ext cx="19424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43" name="TextBox 142"/>
              <p:cNvSpPr txBox="1"/>
              <p:nvPr/>
            </p:nvSpPr>
            <p:spPr>
              <a:xfrm>
                <a:off x="5060830" y="229967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spTree>
    <p:extLst>
      <p:ext uri="{BB962C8B-B14F-4D97-AF65-F5344CB8AC3E}">
        <p14:creationId xmlns:p14="http://schemas.microsoft.com/office/powerpoint/2010/main" val="424354345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325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3750"/>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anim calcmode="lin" valueType="num">
                                      <p:cBhvr>
                                        <p:cTn id="36" dur="500" fill="hold"/>
                                        <p:tgtEl>
                                          <p:spTgt spid="9"/>
                                        </p:tgtEl>
                                        <p:attrNameLst>
                                          <p:attrName>ppt_x</p:attrName>
                                        </p:attrNameLst>
                                      </p:cBhvr>
                                      <p:tavLst>
                                        <p:tav tm="0">
                                          <p:val>
                                            <p:strVal val="#ppt_x"/>
                                          </p:val>
                                        </p:tav>
                                        <p:tav tm="100000">
                                          <p:val>
                                            <p:strVal val="#ppt_x"/>
                                          </p:val>
                                        </p:tav>
                                      </p:tavLst>
                                    </p:anim>
                                    <p:anim calcmode="lin" valueType="num">
                                      <p:cBhvr>
                                        <p:cTn id="37" dur="5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4250"/>
                            </p:stCondLst>
                            <p:childTnLst>
                              <p:par>
                                <p:cTn id="39" presetID="10" presetClass="entr" presetSubtype="0" fill="hold" nodeType="afterEffect">
                                  <p:stCondLst>
                                    <p:cond delay="0"/>
                                  </p:stCondLst>
                                  <p:childTnLst>
                                    <p:set>
                                      <p:cBhvr>
                                        <p:cTn id="40" dur="1" fill="hold">
                                          <p:stCondLst>
                                            <p:cond delay="0"/>
                                          </p:stCondLst>
                                        </p:cTn>
                                        <p:tgtEl>
                                          <p:spTgt spid="118"/>
                                        </p:tgtEl>
                                        <p:attrNameLst>
                                          <p:attrName>style.visibility</p:attrName>
                                        </p:attrNameLst>
                                      </p:cBhvr>
                                      <p:to>
                                        <p:strVal val="visible"/>
                                      </p:to>
                                    </p:set>
                                    <p:animEffect transition="in" filter="fade">
                                      <p:cBhvr>
                                        <p:cTn id="41" dur="500"/>
                                        <p:tgtEl>
                                          <p:spTgt spid="118"/>
                                        </p:tgtEl>
                                      </p:cBhvr>
                                    </p:animEffect>
                                  </p:childTnLst>
                                </p:cTn>
                              </p:par>
                            </p:childTnLst>
                          </p:cTn>
                        </p:par>
                        <p:par>
                          <p:cTn id="42" fill="hold">
                            <p:stCondLst>
                              <p:cond delay="4750"/>
                            </p:stCondLst>
                            <p:childTnLst>
                              <p:par>
                                <p:cTn id="43" presetID="42"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anim calcmode="lin" valueType="num">
                                      <p:cBhvr>
                                        <p:cTn id="46" dur="500" fill="hold"/>
                                        <p:tgtEl>
                                          <p:spTgt spid="8"/>
                                        </p:tgtEl>
                                        <p:attrNameLst>
                                          <p:attrName>ppt_x</p:attrName>
                                        </p:attrNameLst>
                                      </p:cBhvr>
                                      <p:tavLst>
                                        <p:tav tm="0">
                                          <p:val>
                                            <p:strVal val="#ppt_x"/>
                                          </p:val>
                                        </p:tav>
                                        <p:tav tm="100000">
                                          <p:val>
                                            <p:strVal val="#ppt_x"/>
                                          </p:val>
                                        </p:tav>
                                      </p:tavLst>
                                    </p:anim>
                                    <p:anim calcmode="lin" valueType="num">
                                      <p:cBhvr>
                                        <p:cTn id="47" dur="5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5250"/>
                            </p:stCondLst>
                            <p:childTnLst>
                              <p:par>
                                <p:cTn id="49" presetID="10" presetClass="entr" presetSubtype="0" fill="hold" nodeType="afterEffect">
                                  <p:stCondLst>
                                    <p:cond delay="0"/>
                                  </p:stCondLst>
                                  <p:childTnLst>
                                    <p:set>
                                      <p:cBhvr>
                                        <p:cTn id="50" dur="1" fill="hold">
                                          <p:stCondLst>
                                            <p:cond delay="0"/>
                                          </p:stCondLst>
                                        </p:cTn>
                                        <p:tgtEl>
                                          <p:spTgt spid="204"/>
                                        </p:tgtEl>
                                        <p:attrNameLst>
                                          <p:attrName>style.visibility</p:attrName>
                                        </p:attrNameLst>
                                      </p:cBhvr>
                                      <p:to>
                                        <p:strVal val="visible"/>
                                      </p:to>
                                    </p:set>
                                    <p:animEffect transition="in" filter="fade">
                                      <p:cBhvr>
                                        <p:cTn id="51" dur="500"/>
                                        <p:tgtEl>
                                          <p:spTgt spid="204"/>
                                        </p:tgtEl>
                                      </p:cBhvr>
                                    </p:animEffect>
                                  </p:childTnLst>
                                </p:cTn>
                              </p:par>
                            </p:childTnLst>
                          </p:cTn>
                        </p:par>
                        <p:par>
                          <p:cTn id="52" fill="hold">
                            <p:stCondLst>
                              <p:cond delay="5750"/>
                            </p:stCondLst>
                            <p:childTnLst>
                              <p:par>
                                <p:cTn id="53" presetID="42" presetClass="entr" presetSubtype="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anim calcmode="lin" valueType="num">
                                      <p:cBhvr>
                                        <p:cTn id="56" dur="500" fill="hold"/>
                                        <p:tgtEl>
                                          <p:spTgt spid="7"/>
                                        </p:tgtEl>
                                        <p:attrNameLst>
                                          <p:attrName>ppt_x</p:attrName>
                                        </p:attrNameLst>
                                      </p:cBhvr>
                                      <p:tavLst>
                                        <p:tav tm="0">
                                          <p:val>
                                            <p:strVal val="#ppt_x"/>
                                          </p:val>
                                        </p:tav>
                                        <p:tav tm="100000">
                                          <p:val>
                                            <p:strVal val="#ppt_x"/>
                                          </p:val>
                                        </p:tav>
                                      </p:tavLst>
                                    </p:anim>
                                    <p:anim calcmode="lin" valueType="num">
                                      <p:cBhvr>
                                        <p:cTn id="57" dur="500" fill="hold"/>
                                        <p:tgtEl>
                                          <p:spTgt spid="7"/>
                                        </p:tgtEl>
                                        <p:attrNameLst>
                                          <p:attrName>ppt_y</p:attrName>
                                        </p:attrNameLst>
                                      </p:cBhvr>
                                      <p:tavLst>
                                        <p:tav tm="0">
                                          <p:val>
                                            <p:strVal val="#ppt_y+.1"/>
                                          </p:val>
                                        </p:tav>
                                        <p:tav tm="100000">
                                          <p:val>
                                            <p:strVal val="#ppt_y"/>
                                          </p:val>
                                        </p:tav>
                                      </p:tavLst>
                                    </p:anim>
                                  </p:childTnLst>
                                </p:cTn>
                              </p:par>
                            </p:childTnLst>
                          </p:cTn>
                        </p:par>
                        <p:par>
                          <p:cTn id="58" fill="hold">
                            <p:stCondLst>
                              <p:cond delay="6250"/>
                            </p:stCondLst>
                            <p:childTnLst>
                              <p:par>
                                <p:cTn id="59" presetID="10" presetClass="entr" presetSubtype="0" fill="hold" nodeType="afterEffect">
                                  <p:stCondLst>
                                    <p:cond delay="0"/>
                                  </p:stCondLst>
                                  <p:childTnLst>
                                    <p:set>
                                      <p:cBhvr>
                                        <p:cTn id="60" dur="1" fill="hold">
                                          <p:stCondLst>
                                            <p:cond delay="0"/>
                                          </p:stCondLst>
                                        </p:cTn>
                                        <p:tgtEl>
                                          <p:spTgt spid="207"/>
                                        </p:tgtEl>
                                        <p:attrNameLst>
                                          <p:attrName>style.visibility</p:attrName>
                                        </p:attrNameLst>
                                      </p:cBhvr>
                                      <p:to>
                                        <p:strVal val="visible"/>
                                      </p:to>
                                    </p:set>
                                    <p:animEffect transition="in" filter="fade">
                                      <p:cBhvr>
                                        <p:cTn id="61" dur="500"/>
                                        <p:tgtEl>
                                          <p:spTgt spid="207"/>
                                        </p:tgtEl>
                                      </p:cBhvr>
                                    </p:animEffect>
                                  </p:childTnLst>
                                </p:cTn>
                              </p:par>
                            </p:childTnLst>
                          </p:cTn>
                        </p:par>
                        <p:par>
                          <p:cTn id="62" fill="hold">
                            <p:stCondLst>
                              <p:cond delay="6750"/>
                            </p:stCondLst>
                            <p:childTnLst>
                              <p:par>
                                <p:cTn id="63" presetID="42" presetClass="entr" presetSubtype="0"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anim calcmode="lin" valueType="num">
                                      <p:cBhvr>
                                        <p:cTn id="66" dur="500" fill="hold"/>
                                        <p:tgtEl>
                                          <p:spTgt spid="6"/>
                                        </p:tgtEl>
                                        <p:attrNameLst>
                                          <p:attrName>ppt_x</p:attrName>
                                        </p:attrNameLst>
                                      </p:cBhvr>
                                      <p:tavLst>
                                        <p:tav tm="0">
                                          <p:val>
                                            <p:strVal val="#ppt_x"/>
                                          </p:val>
                                        </p:tav>
                                        <p:tav tm="100000">
                                          <p:val>
                                            <p:strVal val="#ppt_x"/>
                                          </p:val>
                                        </p:tav>
                                      </p:tavLst>
                                    </p:anim>
                                    <p:anim calcmode="lin" valueType="num">
                                      <p:cBhvr>
                                        <p:cTn id="6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522558"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Relation Sale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Benefits</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a:off x="8455373" y="2946643"/>
            <a:ext cx="1431857" cy="2553000"/>
            <a:chOff x="2068535" y="2946643"/>
            <a:chExt cx="1431857" cy="2553000"/>
          </a:xfrm>
        </p:grpSpPr>
        <p:sp>
          <p:nvSpPr>
            <p:cNvPr id="20" name="Rectangle 19"/>
            <p:cNvSpPr>
              <a:spLocks noChangeArrowheads="1"/>
            </p:cNvSpPr>
            <p:nvPr/>
          </p:nvSpPr>
          <p:spPr bwMode="auto">
            <a:xfrm>
              <a:off x="2548523"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Rectangle 20"/>
            <p:cNvSpPr>
              <a:spLocks noChangeArrowheads="1"/>
            </p:cNvSpPr>
            <p:nvPr/>
          </p:nvSpPr>
          <p:spPr bwMode="auto">
            <a:xfrm>
              <a:off x="2548523"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Rectangle 21"/>
            <p:cNvSpPr>
              <a:spLocks noChangeArrowheads="1"/>
            </p:cNvSpPr>
            <p:nvPr/>
          </p:nvSpPr>
          <p:spPr bwMode="auto">
            <a:xfrm>
              <a:off x="2548523"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Rectangle 22"/>
            <p:cNvSpPr>
              <a:spLocks noChangeArrowheads="1"/>
            </p:cNvSpPr>
            <p:nvPr/>
          </p:nvSpPr>
          <p:spPr bwMode="auto">
            <a:xfrm>
              <a:off x="2548523"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Rectangle 23"/>
            <p:cNvSpPr>
              <a:spLocks noChangeArrowheads="1"/>
            </p:cNvSpPr>
            <p:nvPr/>
          </p:nvSpPr>
          <p:spPr bwMode="auto">
            <a:xfrm>
              <a:off x="2548523"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Rectangle 24"/>
            <p:cNvSpPr>
              <a:spLocks noChangeArrowheads="1"/>
            </p:cNvSpPr>
            <p:nvPr/>
          </p:nvSpPr>
          <p:spPr bwMode="auto">
            <a:xfrm>
              <a:off x="2548523"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tangle 25"/>
            <p:cNvSpPr>
              <a:spLocks noChangeArrowheads="1"/>
            </p:cNvSpPr>
            <p:nvPr/>
          </p:nvSpPr>
          <p:spPr bwMode="auto">
            <a:xfrm>
              <a:off x="2548523"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ectangle 26"/>
            <p:cNvSpPr>
              <a:spLocks noChangeArrowheads="1"/>
            </p:cNvSpPr>
            <p:nvPr/>
          </p:nvSpPr>
          <p:spPr bwMode="auto">
            <a:xfrm>
              <a:off x="2548523"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7"/>
            <p:cNvSpPr>
              <a:spLocks noChangeArrowheads="1"/>
            </p:cNvSpPr>
            <p:nvPr/>
          </p:nvSpPr>
          <p:spPr bwMode="auto">
            <a:xfrm>
              <a:off x="2548523"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angle 28"/>
            <p:cNvSpPr>
              <a:spLocks noChangeArrowheads="1"/>
            </p:cNvSpPr>
            <p:nvPr/>
          </p:nvSpPr>
          <p:spPr bwMode="auto">
            <a:xfrm>
              <a:off x="2548523"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Rectangle 29"/>
            <p:cNvSpPr>
              <a:spLocks noChangeArrowheads="1"/>
            </p:cNvSpPr>
            <p:nvPr/>
          </p:nvSpPr>
          <p:spPr bwMode="auto">
            <a:xfrm>
              <a:off x="2799168"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Rectangle 30"/>
            <p:cNvSpPr>
              <a:spLocks noChangeArrowheads="1"/>
            </p:cNvSpPr>
            <p:nvPr/>
          </p:nvSpPr>
          <p:spPr bwMode="auto">
            <a:xfrm>
              <a:off x="2799168"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Rectangle 31"/>
            <p:cNvSpPr>
              <a:spLocks noChangeArrowheads="1"/>
            </p:cNvSpPr>
            <p:nvPr/>
          </p:nvSpPr>
          <p:spPr bwMode="auto">
            <a:xfrm>
              <a:off x="2799168"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Rectangle 32"/>
            <p:cNvSpPr>
              <a:spLocks noChangeArrowheads="1"/>
            </p:cNvSpPr>
            <p:nvPr/>
          </p:nvSpPr>
          <p:spPr bwMode="auto">
            <a:xfrm>
              <a:off x="2799168"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Rectangle 33"/>
            <p:cNvSpPr>
              <a:spLocks noChangeArrowheads="1"/>
            </p:cNvSpPr>
            <p:nvPr/>
          </p:nvSpPr>
          <p:spPr bwMode="auto">
            <a:xfrm>
              <a:off x="2799168"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Rectangle 34"/>
            <p:cNvSpPr>
              <a:spLocks noChangeArrowheads="1"/>
            </p:cNvSpPr>
            <p:nvPr/>
          </p:nvSpPr>
          <p:spPr bwMode="auto">
            <a:xfrm>
              <a:off x="2799168"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Rectangle 35"/>
            <p:cNvSpPr>
              <a:spLocks noChangeArrowheads="1"/>
            </p:cNvSpPr>
            <p:nvPr/>
          </p:nvSpPr>
          <p:spPr bwMode="auto">
            <a:xfrm>
              <a:off x="2799168"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Rectangle 36"/>
            <p:cNvSpPr>
              <a:spLocks noChangeArrowheads="1"/>
            </p:cNvSpPr>
            <p:nvPr/>
          </p:nvSpPr>
          <p:spPr bwMode="auto">
            <a:xfrm>
              <a:off x="2799168"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Rectangle 37"/>
            <p:cNvSpPr>
              <a:spLocks noChangeArrowheads="1"/>
            </p:cNvSpPr>
            <p:nvPr/>
          </p:nvSpPr>
          <p:spPr bwMode="auto">
            <a:xfrm>
              <a:off x="2799168"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Rectangle 38"/>
            <p:cNvSpPr>
              <a:spLocks noChangeArrowheads="1"/>
            </p:cNvSpPr>
            <p:nvPr/>
          </p:nvSpPr>
          <p:spPr bwMode="auto">
            <a:xfrm>
              <a:off x="2799168"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Rectangle 39"/>
            <p:cNvSpPr>
              <a:spLocks noChangeArrowheads="1"/>
            </p:cNvSpPr>
            <p:nvPr/>
          </p:nvSpPr>
          <p:spPr bwMode="auto">
            <a:xfrm>
              <a:off x="3051603"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Rectangle 40"/>
            <p:cNvSpPr>
              <a:spLocks noChangeArrowheads="1"/>
            </p:cNvSpPr>
            <p:nvPr/>
          </p:nvSpPr>
          <p:spPr bwMode="auto">
            <a:xfrm>
              <a:off x="3051603"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Rectangle 54"/>
            <p:cNvSpPr>
              <a:spLocks noChangeArrowheads="1"/>
            </p:cNvSpPr>
            <p:nvPr/>
          </p:nvSpPr>
          <p:spPr bwMode="auto">
            <a:xfrm>
              <a:off x="3051603"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Rectangle 55"/>
            <p:cNvSpPr>
              <a:spLocks noChangeArrowheads="1"/>
            </p:cNvSpPr>
            <p:nvPr/>
          </p:nvSpPr>
          <p:spPr bwMode="auto">
            <a:xfrm>
              <a:off x="3051603"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Rectangle 56"/>
            <p:cNvSpPr>
              <a:spLocks noChangeArrowheads="1"/>
            </p:cNvSpPr>
            <p:nvPr/>
          </p:nvSpPr>
          <p:spPr bwMode="auto">
            <a:xfrm>
              <a:off x="3051603"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Rectangle 57"/>
            <p:cNvSpPr>
              <a:spLocks noChangeArrowheads="1"/>
            </p:cNvSpPr>
            <p:nvPr/>
          </p:nvSpPr>
          <p:spPr bwMode="auto">
            <a:xfrm>
              <a:off x="3051603"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Rectangle 58"/>
            <p:cNvSpPr>
              <a:spLocks noChangeArrowheads="1"/>
            </p:cNvSpPr>
            <p:nvPr/>
          </p:nvSpPr>
          <p:spPr bwMode="auto">
            <a:xfrm>
              <a:off x="3051603"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Rectangle 59"/>
            <p:cNvSpPr>
              <a:spLocks noChangeArrowheads="1"/>
            </p:cNvSpPr>
            <p:nvPr/>
          </p:nvSpPr>
          <p:spPr bwMode="auto">
            <a:xfrm>
              <a:off x="3051603"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Rectangle 60"/>
            <p:cNvSpPr>
              <a:spLocks noChangeArrowheads="1"/>
            </p:cNvSpPr>
            <p:nvPr/>
          </p:nvSpPr>
          <p:spPr bwMode="auto">
            <a:xfrm>
              <a:off x="3051603"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Rectangle 61"/>
            <p:cNvSpPr>
              <a:spLocks noChangeArrowheads="1"/>
            </p:cNvSpPr>
            <p:nvPr/>
          </p:nvSpPr>
          <p:spPr bwMode="auto">
            <a:xfrm>
              <a:off x="3051603"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Rectangle 62"/>
            <p:cNvSpPr>
              <a:spLocks noChangeArrowheads="1"/>
            </p:cNvSpPr>
            <p:nvPr/>
          </p:nvSpPr>
          <p:spPr bwMode="auto">
            <a:xfrm>
              <a:off x="3302248"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Rectangle 63"/>
            <p:cNvSpPr>
              <a:spLocks noChangeArrowheads="1"/>
            </p:cNvSpPr>
            <p:nvPr/>
          </p:nvSpPr>
          <p:spPr bwMode="auto">
            <a:xfrm>
              <a:off x="3302248"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Rectangle 64"/>
            <p:cNvSpPr>
              <a:spLocks noChangeArrowheads="1"/>
            </p:cNvSpPr>
            <p:nvPr/>
          </p:nvSpPr>
          <p:spPr bwMode="auto">
            <a:xfrm>
              <a:off x="3302248"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Rectangle 65"/>
            <p:cNvSpPr>
              <a:spLocks noChangeArrowheads="1"/>
            </p:cNvSpPr>
            <p:nvPr/>
          </p:nvSpPr>
          <p:spPr bwMode="auto">
            <a:xfrm>
              <a:off x="3302248"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Rectangle 66"/>
            <p:cNvSpPr>
              <a:spLocks noChangeArrowheads="1"/>
            </p:cNvSpPr>
            <p:nvPr/>
          </p:nvSpPr>
          <p:spPr bwMode="auto">
            <a:xfrm>
              <a:off x="3302248"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Rectangle 67"/>
            <p:cNvSpPr>
              <a:spLocks noChangeArrowheads="1"/>
            </p:cNvSpPr>
            <p:nvPr/>
          </p:nvSpPr>
          <p:spPr bwMode="auto">
            <a:xfrm>
              <a:off x="3302248"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Rectangle 68"/>
            <p:cNvSpPr>
              <a:spLocks noChangeArrowheads="1"/>
            </p:cNvSpPr>
            <p:nvPr/>
          </p:nvSpPr>
          <p:spPr bwMode="auto">
            <a:xfrm>
              <a:off x="3302248"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Rectangle 69"/>
            <p:cNvSpPr>
              <a:spLocks noChangeArrowheads="1"/>
            </p:cNvSpPr>
            <p:nvPr/>
          </p:nvSpPr>
          <p:spPr bwMode="auto">
            <a:xfrm>
              <a:off x="3302248"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Rectangle 70"/>
            <p:cNvSpPr>
              <a:spLocks noChangeArrowheads="1"/>
            </p:cNvSpPr>
            <p:nvPr/>
          </p:nvSpPr>
          <p:spPr bwMode="auto">
            <a:xfrm>
              <a:off x="3302248"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Rectangle 71"/>
            <p:cNvSpPr>
              <a:spLocks noChangeArrowheads="1"/>
            </p:cNvSpPr>
            <p:nvPr/>
          </p:nvSpPr>
          <p:spPr bwMode="auto">
            <a:xfrm>
              <a:off x="3302248"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72"/>
            <p:cNvSpPr>
              <a:spLocks/>
            </p:cNvSpPr>
            <p:nvPr/>
          </p:nvSpPr>
          <p:spPr bwMode="auto">
            <a:xfrm>
              <a:off x="2088410" y="2946643"/>
              <a:ext cx="1411982" cy="2552999"/>
            </a:xfrm>
            <a:custGeom>
              <a:avLst/>
              <a:gdLst>
                <a:gd name="T0" fmla="*/ 0 w 928"/>
                <a:gd name="T1" fmla="*/ 0 h 1690"/>
                <a:gd name="T2" fmla="*/ 0 w 928"/>
                <a:gd name="T3" fmla="*/ 1690 h 1690"/>
                <a:gd name="T4" fmla="*/ 928 w 928"/>
                <a:gd name="T5" fmla="*/ 1690 h 1690"/>
              </a:gdLst>
              <a:ahLst/>
              <a:cxnLst>
                <a:cxn ang="0">
                  <a:pos x="T0" y="T1"/>
                </a:cxn>
                <a:cxn ang="0">
                  <a:pos x="T2" y="T3"/>
                </a:cxn>
                <a:cxn ang="0">
                  <a:pos x="T4" y="T5"/>
                </a:cxn>
              </a:cxnLst>
              <a:rect l="0" t="0" r="r" b="b"/>
              <a:pathLst>
                <a:path w="928" h="1690">
                  <a:moveTo>
                    <a:pt x="0" y="0"/>
                  </a:moveTo>
                  <a:lnTo>
                    <a:pt x="0" y="1690"/>
                  </a:lnTo>
                  <a:lnTo>
                    <a:pt x="928" y="1690"/>
                  </a:lnTo>
                </a:path>
              </a:pathLst>
            </a:custGeom>
            <a:noFill/>
            <a:ln w="11113" cap="flat">
              <a:solidFill>
                <a:srgbClr val="DDDDD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74" name="Group 73"/>
            <p:cNvGrpSpPr/>
            <p:nvPr/>
          </p:nvGrpSpPr>
          <p:grpSpPr>
            <a:xfrm>
              <a:off x="2088410" y="5345675"/>
              <a:ext cx="1411982" cy="153968"/>
              <a:chOff x="2706972" y="5170864"/>
              <a:chExt cx="1661418" cy="153968"/>
            </a:xfrm>
          </p:grpSpPr>
          <p:sp>
            <p:nvSpPr>
              <p:cNvPr id="80" name="Rectangle 79"/>
              <p:cNvSpPr>
                <a:spLocks noChangeArrowheads="1"/>
              </p:cNvSpPr>
              <p:nvPr/>
            </p:nvSpPr>
            <p:spPr bwMode="auto">
              <a:xfrm>
                <a:off x="2706972" y="5170864"/>
                <a:ext cx="1661418" cy="15396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Rectangle 80"/>
              <p:cNvSpPr>
                <a:spLocks noChangeArrowheads="1"/>
              </p:cNvSpPr>
              <p:nvPr/>
            </p:nvSpPr>
            <p:spPr bwMode="auto">
              <a:xfrm>
                <a:off x="2706972" y="5170864"/>
                <a:ext cx="1661418" cy="59081"/>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5" name="TextBox 74"/>
            <p:cNvSpPr txBox="1"/>
            <p:nvPr/>
          </p:nvSpPr>
          <p:spPr>
            <a:xfrm>
              <a:off x="2111503" y="4894077"/>
              <a:ext cx="398080"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20</a:t>
              </a:r>
            </a:p>
          </p:txBody>
        </p:sp>
        <p:sp>
          <p:nvSpPr>
            <p:cNvPr id="76" name="TextBox 75"/>
            <p:cNvSpPr txBox="1"/>
            <p:nvPr/>
          </p:nvSpPr>
          <p:spPr>
            <a:xfrm>
              <a:off x="2111503" y="4422691"/>
              <a:ext cx="407117"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40</a:t>
              </a:r>
            </a:p>
          </p:txBody>
        </p:sp>
        <p:sp>
          <p:nvSpPr>
            <p:cNvPr id="77" name="TextBox 76"/>
            <p:cNvSpPr txBox="1"/>
            <p:nvPr/>
          </p:nvSpPr>
          <p:spPr>
            <a:xfrm>
              <a:off x="2111503" y="3940731"/>
              <a:ext cx="401695"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60</a:t>
              </a:r>
            </a:p>
          </p:txBody>
        </p:sp>
        <p:sp>
          <p:nvSpPr>
            <p:cNvPr id="78" name="TextBox 77"/>
            <p:cNvSpPr txBox="1"/>
            <p:nvPr/>
          </p:nvSpPr>
          <p:spPr>
            <a:xfrm>
              <a:off x="2111503" y="3487801"/>
              <a:ext cx="401695"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80</a:t>
              </a:r>
            </a:p>
          </p:txBody>
        </p:sp>
        <p:sp>
          <p:nvSpPr>
            <p:cNvPr id="79" name="TextBox 78"/>
            <p:cNvSpPr txBox="1"/>
            <p:nvPr/>
          </p:nvSpPr>
          <p:spPr>
            <a:xfrm>
              <a:off x="2068535" y="2994932"/>
              <a:ext cx="506548"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100</a:t>
              </a:r>
            </a:p>
          </p:txBody>
        </p:sp>
      </p:grpSp>
      <p:grpSp>
        <p:nvGrpSpPr>
          <p:cNvPr id="82" name="Group 81"/>
          <p:cNvGrpSpPr/>
          <p:nvPr/>
        </p:nvGrpSpPr>
        <p:grpSpPr>
          <a:xfrm>
            <a:off x="8936719" y="2946644"/>
            <a:ext cx="945290" cy="2318467"/>
            <a:chOff x="2549881" y="2946644"/>
            <a:chExt cx="945290" cy="2318467"/>
          </a:xfrm>
        </p:grpSpPr>
        <p:sp>
          <p:nvSpPr>
            <p:cNvPr id="83" name="Rectangle 82"/>
            <p:cNvSpPr>
              <a:spLocks noChangeArrowheads="1"/>
            </p:cNvSpPr>
            <p:nvPr/>
          </p:nvSpPr>
          <p:spPr bwMode="auto">
            <a:xfrm>
              <a:off x="2549881" y="5073546"/>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Rectangle 83"/>
            <p:cNvSpPr>
              <a:spLocks noChangeArrowheads="1"/>
            </p:cNvSpPr>
            <p:nvPr/>
          </p:nvSpPr>
          <p:spPr bwMode="auto">
            <a:xfrm>
              <a:off x="2549881" y="4837224"/>
              <a:ext cx="191565" cy="18977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Rectangle 84"/>
            <p:cNvSpPr>
              <a:spLocks noChangeArrowheads="1"/>
            </p:cNvSpPr>
            <p:nvPr/>
          </p:nvSpPr>
          <p:spPr bwMode="auto">
            <a:xfrm>
              <a:off x="2549881" y="4602692"/>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Rectangle 85"/>
            <p:cNvSpPr>
              <a:spLocks noChangeArrowheads="1"/>
            </p:cNvSpPr>
            <p:nvPr/>
          </p:nvSpPr>
          <p:spPr bwMode="auto">
            <a:xfrm>
              <a:off x="2549881" y="4364579"/>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Rectangle 86"/>
            <p:cNvSpPr>
              <a:spLocks noChangeArrowheads="1"/>
            </p:cNvSpPr>
            <p:nvPr/>
          </p:nvSpPr>
          <p:spPr bwMode="auto">
            <a:xfrm>
              <a:off x="2549881" y="4126466"/>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Rectangle 87"/>
            <p:cNvSpPr>
              <a:spLocks noChangeArrowheads="1"/>
            </p:cNvSpPr>
            <p:nvPr/>
          </p:nvSpPr>
          <p:spPr bwMode="auto">
            <a:xfrm>
              <a:off x="2549881" y="3893725"/>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Rectangle 88"/>
            <p:cNvSpPr>
              <a:spLocks noChangeArrowheads="1"/>
            </p:cNvSpPr>
            <p:nvPr/>
          </p:nvSpPr>
          <p:spPr bwMode="auto">
            <a:xfrm>
              <a:off x="2549881" y="3655611"/>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Rectangle 89"/>
            <p:cNvSpPr>
              <a:spLocks noChangeArrowheads="1"/>
            </p:cNvSpPr>
            <p:nvPr/>
          </p:nvSpPr>
          <p:spPr bwMode="auto">
            <a:xfrm>
              <a:off x="2549881" y="3421080"/>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Rectangle 90"/>
            <p:cNvSpPr>
              <a:spLocks noChangeArrowheads="1"/>
            </p:cNvSpPr>
            <p:nvPr/>
          </p:nvSpPr>
          <p:spPr bwMode="auto">
            <a:xfrm>
              <a:off x="2549881" y="3184757"/>
              <a:ext cx="191565" cy="18977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Rectangle 91"/>
            <p:cNvSpPr>
              <a:spLocks noChangeArrowheads="1"/>
            </p:cNvSpPr>
            <p:nvPr/>
          </p:nvSpPr>
          <p:spPr bwMode="auto">
            <a:xfrm>
              <a:off x="2800526" y="5073546"/>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Rectangle 92"/>
            <p:cNvSpPr>
              <a:spLocks noChangeArrowheads="1"/>
            </p:cNvSpPr>
            <p:nvPr/>
          </p:nvSpPr>
          <p:spPr bwMode="auto">
            <a:xfrm>
              <a:off x="2800526" y="4837224"/>
              <a:ext cx="191565" cy="189774"/>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Rectangle 93"/>
            <p:cNvSpPr>
              <a:spLocks noChangeArrowheads="1"/>
            </p:cNvSpPr>
            <p:nvPr/>
          </p:nvSpPr>
          <p:spPr bwMode="auto">
            <a:xfrm>
              <a:off x="2800526" y="4602692"/>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Rectangle 94"/>
            <p:cNvSpPr>
              <a:spLocks noChangeArrowheads="1"/>
            </p:cNvSpPr>
            <p:nvPr/>
          </p:nvSpPr>
          <p:spPr bwMode="auto">
            <a:xfrm>
              <a:off x="2800526" y="4364579"/>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Rectangle 95"/>
            <p:cNvSpPr>
              <a:spLocks noChangeArrowheads="1"/>
            </p:cNvSpPr>
            <p:nvPr/>
          </p:nvSpPr>
          <p:spPr bwMode="auto">
            <a:xfrm>
              <a:off x="2800526" y="4126466"/>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Rectangle 96"/>
            <p:cNvSpPr>
              <a:spLocks noChangeArrowheads="1"/>
            </p:cNvSpPr>
            <p:nvPr/>
          </p:nvSpPr>
          <p:spPr bwMode="auto">
            <a:xfrm>
              <a:off x="3052961" y="5073546"/>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Rectangle 97"/>
            <p:cNvSpPr>
              <a:spLocks noChangeArrowheads="1"/>
            </p:cNvSpPr>
            <p:nvPr/>
          </p:nvSpPr>
          <p:spPr bwMode="auto">
            <a:xfrm>
              <a:off x="3052961" y="4837224"/>
              <a:ext cx="191565" cy="18977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Rectangle 98"/>
            <p:cNvSpPr>
              <a:spLocks noChangeArrowheads="1"/>
            </p:cNvSpPr>
            <p:nvPr/>
          </p:nvSpPr>
          <p:spPr bwMode="auto">
            <a:xfrm>
              <a:off x="3052961" y="4602692"/>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Rectangle 99"/>
            <p:cNvSpPr>
              <a:spLocks noChangeArrowheads="1"/>
            </p:cNvSpPr>
            <p:nvPr/>
          </p:nvSpPr>
          <p:spPr bwMode="auto">
            <a:xfrm>
              <a:off x="3052961" y="4364579"/>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Rectangle 100"/>
            <p:cNvSpPr>
              <a:spLocks noChangeArrowheads="1"/>
            </p:cNvSpPr>
            <p:nvPr/>
          </p:nvSpPr>
          <p:spPr bwMode="auto">
            <a:xfrm>
              <a:off x="3052961" y="4126466"/>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Rectangle 101"/>
            <p:cNvSpPr>
              <a:spLocks noChangeArrowheads="1"/>
            </p:cNvSpPr>
            <p:nvPr/>
          </p:nvSpPr>
          <p:spPr bwMode="auto">
            <a:xfrm>
              <a:off x="3052961" y="3893725"/>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Rectangle 102"/>
            <p:cNvSpPr>
              <a:spLocks noChangeArrowheads="1"/>
            </p:cNvSpPr>
            <p:nvPr/>
          </p:nvSpPr>
          <p:spPr bwMode="auto">
            <a:xfrm>
              <a:off x="3052961" y="3655611"/>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Rectangle 103"/>
            <p:cNvSpPr>
              <a:spLocks noChangeArrowheads="1"/>
            </p:cNvSpPr>
            <p:nvPr/>
          </p:nvSpPr>
          <p:spPr bwMode="auto">
            <a:xfrm>
              <a:off x="3052961" y="3421080"/>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Rectangle 104"/>
            <p:cNvSpPr>
              <a:spLocks noChangeArrowheads="1"/>
            </p:cNvSpPr>
            <p:nvPr/>
          </p:nvSpPr>
          <p:spPr bwMode="auto">
            <a:xfrm>
              <a:off x="3052961" y="3184757"/>
              <a:ext cx="191565" cy="18977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Rectangle 105"/>
            <p:cNvSpPr>
              <a:spLocks noChangeArrowheads="1"/>
            </p:cNvSpPr>
            <p:nvPr/>
          </p:nvSpPr>
          <p:spPr bwMode="auto">
            <a:xfrm>
              <a:off x="3052961" y="2946644"/>
              <a:ext cx="191565" cy="18977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Rectangle 106"/>
            <p:cNvSpPr>
              <a:spLocks noChangeArrowheads="1"/>
            </p:cNvSpPr>
            <p:nvPr/>
          </p:nvSpPr>
          <p:spPr bwMode="auto">
            <a:xfrm>
              <a:off x="3303606" y="5073546"/>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Rectangle 107"/>
            <p:cNvSpPr>
              <a:spLocks noChangeArrowheads="1"/>
            </p:cNvSpPr>
            <p:nvPr/>
          </p:nvSpPr>
          <p:spPr bwMode="auto">
            <a:xfrm>
              <a:off x="3303606" y="4837224"/>
              <a:ext cx="191565" cy="189774"/>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Rectangle 108"/>
            <p:cNvSpPr>
              <a:spLocks noChangeArrowheads="1"/>
            </p:cNvSpPr>
            <p:nvPr/>
          </p:nvSpPr>
          <p:spPr bwMode="auto">
            <a:xfrm>
              <a:off x="3303606" y="4602692"/>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Rectangle 109"/>
            <p:cNvSpPr>
              <a:spLocks noChangeArrowheads="1"/>
            </p:cNvSpPr>
            <p:nvPr/>
          </p:nvSpPr>
          <p:spPr bwMode="auto">
            <a:xfrm>
              <a:off x="3303606" y="4364579"/>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Rectangle 110"/>
            <p:cNvSpPr>
              <a:spLocks noChangeArrowheads="1"/>
            </p:cNvSpPr>
            <p:nvPr/>
          </p:nvSpPr>
          <p:spPr bwMode="auto">
            <a:xfrm>
              <a:off x="3303606" y="4126466"/>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Rectangle 111"/>
            <p:cNvSpPr>
              <a:spLocks noChangeArrowheads="1"/>
            </p:cNvSpPr>
            <p:nvPr/>
          </p:nvSpPr>
          <p:spPr bwMode="auto">
            <a:xfrm>
              <a:off x="3303606" y="3893725"/>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Rectangle 112"/>
            <p:cNvSpPr>
              <a:spLocks noChangeArrowheads="1"/>
            </p:cNvSpPr>
            <p:nvPr/>
          </p:nvSpPr>
          <p:spPr bwMode="auto">
            <a:xfrm>
              <a:off x="3303606" y="3655611"/>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Rectangle 113"/>
            <p:cNvSpPr>
              <a:spLocks noChangeArrowheads="1"/>
            </p:cNvSpPr>
            <p:nvPr/>
          </p:nvSpPr>
          <p:spPr bwMode="auto">
            <a:xfrm>
              <a:off x="3303606" y="3421080"/>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8" name="Group 117"/>
          <p:cNvGrpSpPr/>
          <p:nvPr/>
        </p:nvGrpSpPr>
        <p:grpSpPr>
          <a:xfrm>
            <a:off x="2068535" y="2946643"/>
            <a:ext cx="1431857" cy="2553000"/>
            <a:chOff x="2068535" y="2946643"/>
            <a:chExt cx="1431857" cy="2553000"/>
          </a:xfrm>
        </p:grpSpPr>
        <p:sp>
          <p:nvSpPr>
            <p:cNvPr id="119" name="Rectangle 118"/>
            <p:cNvSpPr>
              <a:spLocks noChangeArrowheads="1"/>
            </p:cNvSpPr>
            <p:nvPr/>
          </p:nvSpPr>
          <p:spPr bwMode="auto">
            <a:xfrm>
              <a:off x="2548523"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Rectangle 119"/>
            <p:cNvSpPr>
              <a:spLocks noChangeArrowheads="1"/>
            </p:cNvSpPr>
            <p:nvPr/>
          </p:nvSpPr>
          <p:spPr bwMode="auto">
            <a:xfrm>
              <a:off x="2548523"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Rectangle 120"/>
            <p:cNvSpPr>
              <a:spLocks noChangeArrowheads="1"/>
            </p:cNvSpPr>
            <p:nvPr/>
          </p:nvSpPr>
          <p:spPr bwMode="auto">
            <a:xfrm>
              <a:off x="2548523"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Rectangle 121"/>
            <p:cNvSpPr>
              <a:spLocks noChangeArrowheads="1"/>
            </p:cNvSpPr>
            <p:nvPr/>
          </p:nvSpPr>
          <p:spPr bwMode="auto">
            <a:xfrm>
              <a:off x="2548523"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Rectangle 122"/>
            <p:cNvSpPr>
              <a:spLocks noChangeArrowheads="1"/>
            </p:cNvSpPr>
            <p:nvPr/>
          </p:nvSpPr>
          <p:spPr bwMode="auto">
            <a:xfrm>
              <a:off x="2548523"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Rectangle 123"/>
            <p:cNvSpPr>
              <a:spLocks noChangeArrowheads="1"/>
            </p:cNvSpPr>
            <p:nvPr/>
          </p:nvSpPr>
          <p:spPr bwMode="auto">
            <a:xfrm>
              <a:off x="2548523"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Rectangle 124"/>
            <p:cNvSpPr>
              <a:spLocks noChangeArrowheads="1"/>
            </p:cNvSpPr>
            <p:nvPr/>
          </p:nvSpPr>
          <p:spPr bwMode="auto">
            <a:xfrm>
              <a:off x="2548523"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Rectangle 125"/>
            <p:cNvSpPr>
              <a:spLocks noChangeArrowheads="1"/>
            </p:cNvSpPr>
            <p:nvPr/>
          </p:nvSpPr>
          <p:spPr bwMode="auto">
            <a:xfrm>
              <a:off x="2548523"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Rectangle 126"/>
            <p:cNvSpPr>
              <a:spLocks noChangeArrowheads="1"/>
            </p:cNvSpPr>
            <p:nvPr/>
          </p:nvSpPr>
          <p:spPr bwMode="auto">
            <a:xfrm>
              <a:off x="2548523"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Rectangle 127"/>
            <p:cNvSpPr>
              <a:spLocks noChangeArrowheads="1"/>
            </p:cNvSpPr>
            <p:nvPr/>
          </p:nvSpPr>
          <p:spPr bwMode="auto">
            <a:xfrm>
              <a:off x="2548523"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Rectangle 128"/>
            <p:cNvSpPr>
              <a:spLocks noChangeArrowheads="1"/>
            </p:cNvSpPr>
            <p:nvPr/>
          </p:nvSpPr>
          <p:spPr bwMode="auto">
            <a:xfrm>
              <a:off x="2799168"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Rectangle 129"/>
            <p:cNvSpPr>
              <a:spLocks noChangeArrowheads="1"/>
            </p:cNvSpPr>
            <p:nvPr/>
          </p:nvSpPr>
          <p:spPr bwMode="auto">
            <a:xfrm>
              <a:off x="2799168"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Rectangle 130"/>
            <p:cNvSpPr>
              <a:spLocks noChangeArrowheads="1"/>
            </p:cNvSpPr>
            <p:nvPr/>
          </p:nvSpPr>
          <p:spPr bwMode="auto">
            <a:xfrm>
              <a:off x="2799168"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Rectangle 131"/>
            <p:cNvSpPr>
              <a:spLocks noChangeArrowheads="1"/>
            </p:cNvSpPr>
            <p:nvPr/>
          </p:nvSpPr>
          <p:spPr bwMode="auto">
            <a:xfrm>
              <a:off x="2799168"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Rectangle 133"/>
            <p:cNvSpPr>
              <a:spLocks noChangeArrowheads="1"/>
            </p:cNvSpPr>
            <p:nvPr/>
          </p:nvSpPr>
          <p:spPr bwMode="auto">
            <a:xfrm>
              <a:off x="2799168"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Rectangle 134"/>
            <p:cNvSpPr>
              <a:spLocks noChangeArrowheads="1"/>
            </p:cNvSpPr>
            <p:nvPr/>
          </p:nvSpPr>
          <p:spPr bwMode="auto">
            <a:xfrm>
              <a:off x="2799168"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Rectangle 135"/>
            <p:cNvSpPr>
              <a:spLocks noChangeArrowheads="1"/>
            </p:cNvSpPr>
            <p:nvPr/>
          </p:nvSpPr>
          <p:spPr bwMode="auto">
            <a:xfrm>
              <a:off x="2799168"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Rectangle 136"/>
            <p:cNvSpPr>
              <a:spLocks noChangeArrowheads="1"/>
            </p:cNvSpPr>
            <p:nvPr/>
          </p:nvSpPr>
          <p:spPr bwMode="auto">
            <a:xfrm>
              <a:off x="2799168"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Rectangle 137"/>
            <p:cNvSpPr>
              <a:spLocks noChangeArrowheads="1"/>
            </p:cNvSpPr>
            <p:nvPr/>
          </p:nvSpPr>
          <p:spPr bwMode="auto">
            <a:xfrm>
              <a:off x="2799168"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Rectangle 138"/>
            <p:cNvSpPr>
              <a:spLocks noChangeArrowheads="1"/>
            </p:cNvSpPr>
            <p:nvPr/>
          </p:nvSpPr>
          <p:spPr bwMode="auto">
            <a:xfrm>
              <a:off x="2799168"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Rectangle 139"/>
            <p:cNvSpPr>
              <a:spLocks noChangeArrowheads="1"/>
            </p:cNvSpPr>
            <p:nvPr/>
          </p:nvSpPr>
          <p:spPr bwMode="auto">
            <a:xfrm>
              <a:off x="3051603"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Rectangle 140"/>
            <p:cNvSpPr>
              <a:spLocks noChangeArrowheads="1"/>
            </p:cNvSpPr>
            <p:nvPr/>
          </p:nvSpPr>
          <p:spPr bwMode="auto">
            <a:xfrm>
              <a:off x="3051603"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Rectangle 141"/>
            <p:cNvSpPr>
              <a:spLocks noChangeArrowheads="1"/>
            </p:cNvSpPr>
            <p:nvPr/>
          </p:nvSpPr>
          <p:spPr bwMode="auto">
            <a:xfrm>
              <a:off x="3051603"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Rectangle 142"/>
            <p:cNvSpPr>
              <a:spLocks noChangeArrowheads="1"/>
            </p:cNvSpPr>
            <p:nvPr/>
          </p:nvSpPr>
          <p:spPr bwMode="auto">
            <a:xfrm>
              <a:off x="3051603"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Rectangle 143"/>
            <p:cNvSpPr>
              <a:spLocks noChangeArrowheads="1"/>
            </p:cNvSpPr>
            <p:nvPr/>
          </p:nvSpPr>
          <p:spPr bwMode="auto">
            <a:xfrm>
              <a:off x="3051603"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Rectangle 144"/>
            <p:cNvSpPr>
              <a:spLocks noChangeArrowheads="1"/>
            </p:cNvSpPr>
            <p:nvPr/>
          </p:nvSpPr>
          <p:spPr bwMode="auto">
            <a:xfrm>
              <a:off x="3051603"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Rectangle 145"/>
            <p:cNvSpPr>
              <a:spLocks noChangeArrowheads="1"/>
            </p:cNvSpPr>
            <p:nvPr/>
          </p:nvSpPr>
          <p:spPr bwMode="auto">
            <a:xfrm>
              <a:off x="3051603"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Rectangle 146"/>
            <p:cNvSpPr>
              <a:spLocks noChangeArrowheads="1"/>
            </p:cNvSpPr>
            <p:nvPr/>
          </p:nvSpPr>
          <p:spPr bwMode="auto">
            <a:xfrm>
              <a:off x="3051603"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Rectangle 147"/>
            <p:cNvSpPr>
              <a:spLocks noChangeArrowheads="1"/>
            </p:cNvSpPr>
            <p:nvPr/>
          </p:nvSpPr>
          <p:spPr bwMode="auto">
            <a:xfrm>
              <a:off x="3051603"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Rectangle 148"/>
            <p:cNvSpPr>
              <a:spLocks noChangeArrowheads="1"/>
            </p:cNvSpPr>
            <p:nvPr/>
          </p:nvSpPr>
          <p:spPr bwMode="auto">
            <a:xfrm>
              <a:off x="3051603"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Rectangle 149"/>
            <p:cNvSpPr>
              <a:spLocks noChangeArrowheads="1"/>
            </p:cNvSpPr>
            <p:nvPr/>
          </p:nvSpPr>
          <p:spPr bwMode="auto">
            <a:xfrm>
              <a:off x="3302248" y="507354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Rectangle 150"/>
            <p:cNvSpPr>
              <a:spLocks noChangeArrowheads="1"/>
            </p:cNvSpPr>
            <p:nvPr/>
          </p:nvSpPr>
          <p:spPr bwMode="auto">
            <a:xfrm>
              <a:off x="3302248" y="483722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Rectangle 151"/>
            <p:cNvSpPr>
              <a:spLocks noChangeArrowheads="1"/>
            </p:cNvSpPr>
            <p:nvPr/>
          </p:nvSpPr>
          <p:spPr bwMode="auto">
            <a:xfrm>
              <a:off x="3302248" y="4602692"/>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Rectangle 152"/>
            <p:cNvSpPr>
              <a:spLocks noChangeArrowheads="1"/>
            </p:cNvSpPr>
            <p:nvPr/>
          </p:nvSpPr>
          <p:spPr bwMode="auto">
            <a:xfrm>
              <a:off x="3302248" y="4364579"/>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Rectangle 153"/>
            <p:cNvSpPr>
              <a:spLocks noChangeArrowheads="1"/>
            </p:cNvSpPr>
            <p:nvPr/>
          </p:nvSpPr>
          <p:spPr bwMode="auto">
            <a:xfrm>
              <a:off x="3302248" y="4126466"/>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Rectangle 154"/>
            <p:cNvSpPr>
              <a:spLocks noChangeArrowheads="1"/>
            </p:cNvSpPr>
            <p:nvPr/>
          </p:nvSpPr>
          <p:spPr bwMode="auto">
            <a:xfrm>
              <a:off x="3302248" y="3893725"/>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Rectangle 155"/>
            <p:cNvSpPr>
              <a:spLocks noChangeArrowheads="1"/>
            </p:cNvSpPr>
            <p:nvPr/>
          </p:nvSpPr>
          <p:spPr bwMode="auto">
            <a:xfrm>
              <a:off x="3302248" y="3655611"/>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Rectangle 156"/>
            <p:cNvSpPr>
              <a:spLocks noChangeArrowheads="1"/>
            </p:cNvSpPr>
            <p:nvPr/>
          </p:nvSpPr>
          <p:spPr bwMode="auto">
            <a:xfrm>
              <a:off x="3302248" y="3421080"/>
              <a:ext cx="191565" cy="191565"/>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Rectangle 157"/>
            <p:cNvSpPr>
              <a:spLocks noChangeArrowheads="1"/>
            </p:cNvSpPr>
            <p:nvPr/>
          </p:nvSpPr>
          <p:spPr bwMode="auto">
            <a:xfrm>
              <a:off x="3302248" y="3184757"/>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Rectangle 158"/>
            <p:cNvSpPr>
              <a:spLocks noChangeArrowheads="1"/>
            </p:cNvSpPr>
            <p:nvPr/>
          </p:nvSpPr>
          <p:spPr bwMode="auto">
            <a:xfrm>
              <a:off x="3302248" y="2946644"/>
              <a:ext cx="191565" cy="189774"/>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59"/>
            <p:cNvSpPr>
              <a:spLocks/>
            </p:cNvSpPr>
            <p:nvPr/>
          </p:nvSpPr>
          <p:spPr bwMode="auto">
            <a:xfrm>
              <a:off x="2088410" y="2946643"/>
              <a:ext cx="1411982" cy="2552999"/>
            </a:xfrm>
            <a:custGeom>
              <a:avLst/>
              <a:gdLst>
                <a:gd name="T0" fmla="*/ 0 w 928"/>
                <a:gd name="T1" fmla="*/ 0 h 1690"/>
                <a:gd name="T2" fmla="*/ 0 w 928"/>
                <a:gd name="T3" fmla="*/ 1690 h 1690"/>
                <a:gd name="T4" fmla="*/ 928 w 928"/>
                <a:gd name="T5" fmla="*/ 1690 h 1690"/>
              </a:gdLst>
              <a:ahLst/>
              <a:cxnLst>
                <a:cxn ang="0">
                  <a:pos x="T0" y="T1"/>
                </a:cxn>
                <a:cxn ang="0">
                  <a:pos x="T2" y="T3"/>
                </a:cxn>
                <a:cxn ang="0">
                  <a:pos x="T4" y="T5"/>
                </a:cxn>
              </a:cxnLst>
              <a:rect l="0" t="0" r="r" b="b"/>
              <a:pathLst>
                <a:path w="928" h="1690">
                  <a:moveTo>
                    <a:pt x="0" y="0"/>
                  </a:moveTo>
                  <a:lnTo>
                    <a:pt x="0" y="1690"/>
                  </a:lnTo>
                  <a:lnTo>
                    <a:pt x="928" y="1690"/>
                  </a:lnTo>
                </a:path>
              </a:pathLst>
            </a:custGeom>
            <a:noFill/>
            <a:ln w="11113" cap="flat">
              <a:solidFill>
                <a:srgbClr val="DDDDD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61" name="Group 160"/>
            <p:cNvGrpSpPr/>
            <p:nvPr/>
          </p:nvGrpSpPr>
          <p:grpSpPr>
            <a:xfrm>
              <a:off x="2088410" y="5345675"/>
              <a:ext cx="1411982" cy="153968"/>
              <a:chOff x="2706972" y="5170864"/>
              <a:chExt cx="1661418" cy="153968"/>
            </a:xfrm>
          </p:grpSpPr>
          <p:sp>
            <p:nvSpPr>
              <p:cNvPr id="167" name="Rectangle 166"/>
              <p:cNvSpPr>
                <a:spLocks noChangeArrowheads="1"/>
              </p:cNvSpPr>
              <p:nvPr/>
            </p:nvSpPr>
            <p:spPr bwMode="auto">
              <a:xfrm>
                <a:off x="2706972" y="5170864"/>
                <a:ext cx="1661418" cy="15396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Rectangle 167"/>
              <p:cNvSpPr>
                <a:spLocks noChangeArrowheads="1"/>
              </p:cNvSpPr>
              <p:nvPr/>
            </p:nvSpPr>
            <p:spPr bwMode="auto">
              <a:xfrm>
                <a:off x="2706972" y="5170864"/>
                <a:ext cx="1661418" cy="59081"/>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62" name="TextBox 161"/>
            <p:cNvSpPr txBox="1"/>
            <p:nvPr/>
          </p:nvSpPr>
          <p:spPr>
            <a:xfrm>
              <a:off x="2111503" y="4894077"/>
              <a:ext cx="398080"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20</a:t>
              </a:r>
            </a:p>
          </p:txBody>
        </p:sp>
        <p:sp>
          <p:nvSpPr>
            <p:cNvPr id="163" name="TextBox 162"/>
            <p:cNvSpPr txBox="1"/>
            <p:nvPr/>
          </p:nvSpPr>
          <p:spPr>
            <a:xfrm>
              <a:off x="2111503" y="4422691"/>
              <a:ext cx="407117"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40</a:t>
              </a:r>
            </a:p>
          </p:txBody>
        </p:sp>
        <p:sp>
          <p:nvSpPr>
            <p:cNvPr id="164" name="TextBox 163"/>
            <p:cNvSpPr txBox="1"/>
            <p:nvPr/>
          </p:nvSpPr>
          <p:spPr>
            <a:xfrm>
              <a:off x="2111503" y="3940731"/>
              <a:ext cx="401695"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60</a:t>
              </a:r>
            </a:p>
          </p:txBody>
        </p:sp>
        <p:sp>
          <p:nvSpPr>
            <p:cNvPr id="165" name="TextBox 164"/>
            <p:cNvSpPr txBox="1"/>
            <p:nvPr/>
          </p:nvSpPr>
          <p:spPr>
            <a:xfrm>
              <a:off x="2111503" y="3487801"/>
              <a:ext cx="401695"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80</a:t>
              </a:r>
            </a:p>
          </p:txBody>
        </p:sp>
        <p:sp>
          <p:nvSpPr>
            <p:cNvPr id="166" name="TextBox 165"/>
            <p:cNvSpPr txBox="1"/>
            <p:nvPr/>
          </p:nvSpPr>
          <p:spPr>
            <a:xfrm>
              <a:off x="2068535" y="2994932"/>
              <a:ext cx="506548" cy="29503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lumMod val="65000"/>
                      <a:lumOff val="35000"/>
                    </a:prstClr>
                  </a:solidFill>
                  <a:effectLst/>
                  <a:uLnTx/>
                  <a:uFillTx/>
                  <a:latin typeface="Clear Sans" panose="020B0503030202020304" pitchFamily="34" charset="0"/>
                  <a:ea typeface="+mn-ea"/>
                  <a:cs typeface="Clear Sans" panose="020B0503030202020304" pitchFamily="34" charset="0"/>
                </a:rPr>
                <a:t>100</a:t>
              </a:r>
            </a:p>
          </p:txBody>
        </p:sp>
      </p:grpSp>
      <p:grpSp>
        <p:nvGrpSpPr>
          <p:cNvPr id="169" name="Group 168"/>
          <p:cNvGrpSpPr/>
          <p:nvPr/>
        </p:nvGrpSpPr>
        <p:grpSpPr>
          <a:xfrm>
            <a:off x="2549881" y="2946644"/>
            <a:ext cx="945290" cy="2318467"/>
            <a:chOff x="2549881" y="2946644"/>
            <a:chExt cx="945290" cy="2318467"/>
          </a:xfrm>
        </p:grpSpPr>
        <p:sp>
          <p:nvSpPr>
            <p:cNvPr id="170" name="Rectangle 169"/>
            <p:cNvSpPr>
              <a:spLocks noChangeArrowheads="1"/>
            </p:cNvSpPr>
            <p:nvPr/>
          </p:nvSpPr>
          <p:spPr bwMode="auto">
            <a:xfrm>
              <a:off x="2549881" y="5073546"/>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Rectangle 170"/>
            <p:cNvSpPr>
              <a:spLocks noChangeArrowheads="1"/>
            </p:cNvSpPr>
            <p:nvPr/>
          </p:nvSpPr>
          <p:spPr bwMode="auto">
            <a:xfrm>
              <a:off x="2549881" y="4837224"/>
              <a:ext cx="191565" cy="18977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Rectangle 171"/>
            <p:cNvSpPr>
              <a:spLocks noChangeArrowheads="1"/>
            </p:cNvSpPr>
            <p:nvPr/>
          </p:nvSpPr>
          <p:spPr bwMode="auto">
            <a:xfrm>
              <a:off x="2549881" y="4602692"/>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Rectangle 172"/>
            <p:cNvSpPr>
              <a:spLocks noChangeArrowheads="1"/>
            </p:cNvSpPr>
            <p:nvPr/>
          </p:nvSpPr>
          <p:spPr bwMode="auto">
            <a:xfrm>
              <a:off x="2549881" y="4364579"/>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Rectangle 173"/>
            <p:cNvSpPr>
              <a:spLocks noChangeArrowheads="1"/>
            </p:cNvSpPr>
            <p:nvPr/>
          </p:nvSpPr>
          <p:spPr bwMode="auto">
            <a:xfrm>
              <a:off x="2549881" y="4126466"/>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Rectangle 174"/>
            <p:cNvSpPr>
              <a:spLocks noChangeArrowheads="1"/>
            </p:cNvSpPr>
            <p:nvPr/>
          </p:nvSpPr>
          <p:spPr bwMode="auto">
            <a:xfrm>
              <a:off x="2549881" y="3893725"/>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Rectangle 175"/>
            <p:cNvSpPr>
              <a:spLocks noChangeArrowheads="1"/>
            </p:cNvSpPr>
            <p:nvPr/>
          </p:nvSpPr>
          <p:spPr bwMode="auto">
            <a:xfrm>
              <a:off x="2549881" y="3655611"/>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Rectangle 176"/>
            <p:cNvSpPr>
              <a:spLocks noChangeArrowheads="1"/>
            </p:cNvSpPr>
            <p:nvPr/>
          </p:nvSpPr>
          <p:spPr bwMode="auto">
            <a:xfrm>
              <a:off x="2549881" y="3421080"/>
              <a:ext cx="191565" cy="1915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Rectangle 177"/>
            <p:cNvSpPr>
              <a:spLocks noChangeArrowheads="1"/>
            </p:cNvSpPr>
            <p:nvPr/>
          </p:nvSpPr>
          <p:spPr bwMode="auto">
            <a:xfrm>
              <a:off x="2549881" y="3184757"/>
              <a:ext cx="191565" cy="18977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Rectangle 178"/>
            <p:cNvSpPr>
              <a:spLocks noChangeArrowheads="1"/>
            </p:cNvSpPr>
            <p:nvPr/>
          </p:nvSpPr>
          <p:spPr bwMode="auto">
            <a:xfrm>
              <a:off x="2800526" y="5073546"/>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Rectangle 179"/>
            <p:cNvSpPr>
              <a:spLocks noChangeArrowheads="1"/>
            </p:cNvSpPr>
            <p:nvPr/>
          </p:nvSpPr>
          <p:spPr bwMode="auto">
            <a:xfrm>
              <a:off x="2800526" y="4837224"/>
              <a:ext cx="191565" cy="189774"/>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Rectangle 180"/>
            <p:cNvSpPr>
              <a:spLocks noChangeArrowheads="1"/>
            </p:cNvSpPr>
            <p:nvPr/>
          </p:nvSpPr>
          <p:spPr bwMode="auto">
            <a:xfrm>
              <a:off x="2800526" y="4602692"/>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Rectangle 181"/>
            <p:cNvSpPr>
              <a:spLocks noChangeArrowheads="1"/>
            </p:cNvSpPr>
            <p:nvPr/>
          </p:nvSpPr>
          <p:spPr bwMode="auto">
            <a:xfrm>
              <a:off x="2800526" y="4364579"/>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Rectangle 182"/>
            <p:cNvSpPr>
              <a:spLocks noChangeArrowheads="1"/>
            </p:cNvSpPr>
            <p:nvPr/>
          </p:nvSpPr>
          <p:spPr bwMode="auto">
            <a:xfrm>
              <a:off x="2800526" y="4126466"/>
              <a:ext cx="191565" cy="19156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Rectangle 183"/>
            <p:cNvSpPr>
              <a:spLocks noChangeArrowheads="1"/>
            </p:cNvSpPr>
            <p:nvPr/>
          </p:nvSpPr>
          <p:spPr bwMode="auto">
            <a:xfrm>
              <a:off x="3052961" y="5073546"/>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Rectangle 184"/>
            <p:cNvSpPr>
              <a:spLocks noChangeArrowheads="1"/>
            </p:cNvSpPr>
            <p:nvPr/>
          </p:nvSpPr>
          <p:spPr bwMode="auto">
            <a:xfrm>
              <a:off x="3052961" y="4837224"/>
              <a:ext cx="191565" cy="18977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Rectangle 185"/>
            <p:cNvSpPr>
              <a:spLocks noChangeArrowheads="1"/>
            </p:cNvSpPr>
            <p:nvPr/>
          </p:nvSpPr>
          <p:spPr bwMode="auto">
            <a:xfrm>
              <a:off x="3052961" y="4602692"/>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Rectangle 186"/>
            <p:cNvSpPr>
              <a:spLocks noChangeArrowheads="1"/>
            </p:cNvSpPr>
            <p:nvPr/>
          </p:nvSpPr>
          <p:spPr bwMode="auto">
            <a:xfrm>
              <a:off x="3052961" y="4364579"/>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Rectangle 187"/>
            <p:cNvSpPr>
              <a:spLocks noChangeArrowheads="1"/>
            </p:cNvSpPr>
            <p:nvPr/>
          </p:nvSpPr>
          <p:spPr bwMode="auto">
            <a:xfrm>
              <a:off x="3052961" y="4126466"/>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Rectangle 188"/>
            <p:cNvSpPr>
              <a:spLocks noChangeArrowheads="1"/>
            </p:cNvSpPr>
            <p:nvPr/>
          </p:nvSpPr>
          <p:spPr bwMode="auto">
            <a:xfrm>
              <a:off x="3052961" y="3893725"/>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Rectangle 189"/>
            <p:cNvSpPr>
              <a:spLocks noChangeArrowheads="1"/>
            </p:cNvSpPr>
            <p:nvPr/>
          </p:nvSpPr>
          <p:spPr bwMode="auto">
            <a:xfrm>
              <a:off x="3052961" y="3655611"/>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Rectangle 190"/>
            <p:cNvSpPr>
              <a:spLocks noChangeArrowheads="1"/>
            </p:cNvSpPr>
            <p:nvPr/>
          </p:nvSpPr>
          <p:spPr bwMode="auto">
            <a:xfrm>
              <a:off x="3052961" y="3421080"/>
              <a:ext cx="191565" cy="19156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Rectangle 191"/>
            <p:cNvSpPr>
              <a:spLocks noChangeArrowheads="1"/>
            </p:cNvSpPr>
            <p:nvPr/>
          </p:nvSpPr>
          <p:spPr bwMode="auto">
            <a:xfrm>
              <a:off x="3052961" y="3184757"/>
              <a:ext cx="191565" cy="18977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Rectangle 192"/>
            <p:cNvSpPr>
              <a:spLocks noChangeArrowheads="1"/>
            </p:cNvSpPr>
            <p:nvPr/>
          </p:nvSpPr>
          <p:spPr bwMode="auto">
            <a:xfrm>
              <a:off x="3052961" y="2946644"/>
              <a:ext cx="191565" cy="18977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Rectangle 193"/>
            <p:cNvSpPr>
              <a:spLocks noChangeArrowheads="1"/>
            </p:cNvSpPr>
            <p:nvPr/>
          </p:nvSpPr>
          <p:spPr bwMode="auto">
            <a:xfrm>
              <a:off x="3303606" y="5073546"/>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Rectangle 194"/>
            <p:cNvSpPr>
              <a:spLocks noChangeArrowheads="1"/>
            </p:cNvSpPr>
            <p:nvPr/>
          </p:nvSpPr>
          <p:spPr bwMode="auto">
            <a:xfrm>
              <a:off x="3303606" y="4837224"/>
              <a:ext cx="191565" cy="189774"/>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Rectangle 195"/>
            <p:cNvSpPr>
              <a:spLocks noChangeArrowheads="1"/>
            </p:cNvSpPr>
            <p:nvPr/>
          </p:nvSpPr>
          <p:spPr bwMode="auto">
            <a:xfrm>
              <a:off x="3303606" y="4602692"/>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Rectangle 196"/>
            <p:cNvSpPr>
              <a:spLocks noChangeArrowheads="1"/>
            </p:cNvSpPr>
            <p:nvPr/>
          </p:nvSpPr>
          <p:spPr bwMode="auto">
            <a:xfrm>
              <a:off x="3303606" y="4364579"/>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Rectangle 197"/>
            <p:cNvSpPr>
              <a:spLocks noChangeArrowheads="1"/>
            </p:cNvSpPr>
            <p:nvPr/>
          </p:nvSpPr>
          <p:spPr bwMode="auto">
            <a:xfrm>
              <a:off x="3303606" y="4126466"/>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Rectangle 198"/>
            <p:cNvSpPr>
              <a:spLocks noChangeArrowheads="1"/>
            </p:cNvSpPr>
            <p:nvPr/>
          </p:nvSpPr>
          <p:spPr bwMode="auto">
            <a:xfrm>
              <a:off x="3303606" y="3893725"/>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Rectangle 199"/>
            <p:cNvSpPr>
              <a:spLocks noChangeArrowheads="1"/>
            </p:cNvSpPr>
            <p:nvPr/>
          </p:nvSpPr>
          <p:spPr bwMode="auto">
            <a:xfrm>
              <a:off x="3303606" y="3655611"/>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Rectangle 200"/>
            <p:cNvSpPr>
              <a:spLocks noChangeArrowheads="1"/>
            </p:cNvSpPr>
            <p:nvPr/>
          </p:nvSpPr>
          <p:spPr bwMode="auto">
            <a:xfrm>
              <a:off x="3303606" y="3421080"/>
              <a:ext cx="191565" cy="191565"/>
            </a:xfrm>
            <a:prstGeom prst="rect">
              <a:avLst/>
            </a:prstGeom>
            <a:solidFill>
              <a:srgbClr val="00BB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4"/>
          <p:cNvGrpSpPr/>
          <p:nvPr/>
        </p:nvGrpSpPr>
        <p:grpSpPr>
          <a:xfrm>
            <a:off x="3902861" y="5749463"/>
            <a:ext cx="5124396" cy="185458"/>
            <a:chOff x="3902861" y="5749463"/>
            <a:chExt cx="5124396" cy="185458"/>
          </a:xfrm>
        </p:grpSpPr>
        <p:grpSp>
          <p:nvGrpSpPr>
            <p:cNvPr id="203" name="Group 202"/>
            <p:cNvGrpSpPr/>
            <p:nvPr/>
          </p:nvGrpSpPr>
          <p:grpSpPr>
            <a:xfrm>
              <a:off x="3902861" y="5750255"/>
              <a:ext cx="1318123" cy="184666"/>
              <a:chOff x="6189898" y="5671823"/>
              <a:chExt cx="1318123" cy="184666"/>
            </a:xfrm>
          </p:grpSpPr>
          <p:sp>
            <p:nvSpPr>
              <p:cNvPr id="213" name="Shape 4309"/>
              <p:cNvSpPr/>
              <p:nvPr/>
            </p:nvSpPr>
            <p:spPr>
              <a:xfrm>
                <a:off x="6189898" y="5702906"/>
                <a:ext cx="109713" cy="109714"/>
              </a:xfrm>
              <a:prstGeom prst="roundRect">
                <a:avLst>
                  <a:gd name="adj" fmla="val 15000"/>
                </a:avLst>
              </a:prstGeom>
              <a:solidFill>
                <a:srgbClr val="B2D235"/>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sym typeface="Helvetica Light"/>
                </a:endParaRPr>
              </a:p>
            </p:txBody>
          </p:sp>
          <p:sp>
            <p:nvSpPr>
              <p:cNvPr id="214" name="TextBox 213"/>
              <p:cNvSpPr txBox="1"/>
              <p:nvPr/>
            </p:nvSpPr>
            <p:spPr>
              <a:xfrm>
                <a:off x="6366279" y="5671823"/>
                <a:ext cx="1141742"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rPr>
                  <a:t>Web</a:t>
                </a:r>
                <a:endParaRPr kumimoji="0" lang="en-GB"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endParaRPr>
              </a:p>
            </p:txBody>
          </p:sp>
        </p:grpSp>
        <p:grpSp>
          <p:nvGrpSpPr>
            <p:cNvPr id="204" name="Group 203"/>
            <p:cNvGrpSpPr/>
            <p:nvPr/>
          </p:nvGrpSpPr>
          <p:grpSpPr>
            <a:xfrm>
              <a:off x="5192351" y="5749463"/>
              <a:ext cx="1228492" cy="184666"/>
              <a:chOff x="4709006" y="5671031"/>
              <a:chExt cx="1228492" cy="184666"/>
            </a:xfrm>
          </p:grpSpPr>
          <p:sp>
            <p:nvSpPr>
              <p:cNvPr id="211" name="Shape 4309"/>
              <p:cNvSpPr/>
              <p:nvPr/>
            </p:nvSpPr>
            <p:spPr>
              <a:xfrm>
                <a:off x="4709006" y="5702114"/>
                <a:ext cx="109713" cy="109714"/>
              </a:xfrm>
              <a:prstGeom prst="roundRect">
                <a:avLst>
                  <a:gd name="adj" fmla="val 15000"/>
                </a:avLst>
              </a:prstGeom>
              <a:solidFill>
                <a:schemeClr val="accent3"/>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sym typeface="Helvetica Light"/>
                </a:endParaRPr>
              </a:p>
            </p:txBody>
          </p:sp>
          <p:sp>
            <p:nvSpPr>
              <p:cNvPr id="212" name="TextBox 211"/>
              <p:cNvSpPr txBox="1"/>
              <p:nvPr/>
            </p:nvSpPr>
            <p:spPr>
              <a:xfrm>
                <a:off x="4885387" y="5671031"/>
                <a:ext cx="1052111"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rPr>
                  <a:t>Photograp</a:t>
                </a:r>
                <a:endParaRPr kumimoji="0" lang="en-GB"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endParaRPr>
              </a:p>
            </p:txBody>
          </p:sp>
        </p:grpSp>
        <p:grpSp>
          <p:nvGrpSpPr>
            <p:cNvPr id="205" name="Group 204"/>
            <p:cNvGrpSpPr/>
            <p:nvPr/>
          </p:nvGrpSpPr>
          <p:grpSpPr>
            <a:xfrm>
              <a:off x="6509275" y="5750255"/>
              <a:ext cx="1318123" cy="184666"/>
              <a:chOff x="6189898" y="5671823"/>
              <a:chExt cx="1318123" cy="184666"/>
            </a:xfrm>
          </p:grpSpPr>
          <p:sp>
            <p:nvSpPr>
              <p:cNvPr id="209" name="Shape 4309"/>
              <p:cNvSpPr/>
              <p:nvPr/>
            </p:nvSpPr>
            <p:spPr>
              <a:xfrm>
                <a:off x="6189898" y="5702906"/>
                <a:ext cx="109713" cy="109714"/>
              </a:xfrm>
              <a:prstGeom prst="roundRect">
                <a:avLst>
                  <a:gd name="adj" fmla="val 15000"/>
                </a:avLst>
              </a:prstGeom>
              <a:solidFill>
                <a:schemeClr val="tx1">
                  <a:lumMod val="85000"/>
                  <a:lumOff val="1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sym typeface="Helvetica Light"/>
                </a:endParaRPr>
              </a:p>
            </p:txBody>
          </p:sp>
          <p:sp>
            <p:nvSpPr>
              <p:cNvPr id="210" name="TextBox 209"/>
              <p:cNvSpPr txBox="1"/>
              <p:nvPr/>
            </p:nvSpPr>
            <p:spPr>
              <a:xfrm>
                <a:off x="6366279" y="5671823"/>
                <a:ext cx="1141742"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rPr>
                  <a:t>Video</a:t>
                </a:r>
                <a:endParaRPr kumimoji="0" lang="en-GB"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endParaRPr>
              </a:p>
            </p:txBody>
          </p:sp>
        </p:grpSp>
        <p:grpSp>
          <p:nvGrpSpPr>
            <p:cNvPr id="206" name="Group 205"/>
            <p:cNvGrpSpPr/>
            <p:nvPr/>
          </p:nvGrpSpPr>
          <p:grpSpPr>
            <a:xfrm>
              <a:off x="7798765" y="5749463"/>
              <a:ext cx="1228492" cy="184666"/>
              <a:chOff x="4709006" y="5671031"/>
              <a:chExt cx="1228492" cy="184666"/>
            </a:xfrm>
          </p:grpSpPr>
          <p:sp>
            <p:nvSpPr>
              <p:cNvPr id="207" name="Shape 4309"/>
              <p:cNvSpPr/>
              <p:nvPr/>
            </p:nvSpPr>
            <p:spPr>
              <a:xfrm>
                <a:off x="4709006" y="5702114"/>
                <a:ext cx="109713" cy="109714"/>
              </a:xfrm>
              <a:prstGeom prst="roundRect">
                <a:avLst>
                  <a:gd name="adj" fmla="val 15000"/>
                </a:avLst>
              </a:prstGeom>
              <a:solidFill>
                <a:srgbClr val="00BBD6"/>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sym typeface="Helvetica Light"/>
                </a:endParaRPr>
              </a:p>
            </p:txBody>
          </p:sp>
          <p:sp>
            <p:nvSpPr>
              <p:cNvPr id="208" name="TextBox 207"/>
              <p:cNvSpPr txBox="1"/>
              <p:nvPr/>
            </p:nvSpPr>
            <p:spPr>
              <a:xfrm>
                <a:off x="4885387" y="5671031"/>
                <a:ext cx="1052111"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rPr>
                  <a:t>Graphic</a:t>
                </a:r>
                <a:endParaRPr kumimoji="0" lang="en-GB" sz="1200" b="1" i="0" u="none" strike="noStrike" kern="1200" cap="none" spc="0" normalizeH="0" baseline="0" noProof="0" dirty="0">
                  <a:ln>
                    <a:noFill/>
                  </a:ln>
                  <a:solidFill>
                    <a:prstClr val="white">
                      <a:lumMod val="50000"/>
                    </a:prstClr>
                  </a:solidFill>
                  <a:effectLst/>
                  <a:uLnTx/>
                  <a:uFillTx/>
                  <a:latin typeface="Calibri" panose="020F0502020204030204"/>
                  <a:ea typeface="+mn-ea"/>
                  <a:cs typeface="Clear Sans Light" panose="020B0303030202020304" pitchFamily="34" charset="0"/>
                </a:endParaRPr>
              </a:p>
            </p:txBody>
          </p:sp>
        </p:grpSp>
      </p:grpSp>
      <p:grpSp>
        <p:nvGrpSpPr>
          <p:cNvPr id="2" name="Group 1"/>
          <p:cNvGrpSpPr/>
          <p:nvPr/>
        </p:nvGrpSpPr>
        <p:grpSpPr>
          <a:xfrm>
            <a:off x="1468941" y="1685790"/>
            <a:ext cx="2511233" cy="927934"/>
            <a:chOff x="1468941" y="1685790"/>
            <a:chExt cx="2511233" cy="927934"/>
          </a:xfrm>
        </p:grpSpPr>
        <p:sp>
          <p:nvSpPr>
            <p:cNvPr id="219" name="TextBox 218"/>
            <p:cNvSpPr txBox="1"/>
            <p:nvPr/>
          </p:nvSpPr>
          <p:spPr>
            <a:xfrm>
              <a:off x="1483204" y="2152059"/>
              <a:ext cx="2496970"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2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220" name="TextBox 219"/>
            <p:cNvSpPr txBox="1"/>
            <p:nvPr/>
          </p:nvSpPr>
          <p:spPr>
            <a:xfrm>
              <a:off x="2141214" y="1737270"/>
              <a:ext cx="1639025"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
          <p:nvSpPr>
            <p:cNvPr id="221" name="TextBox 220"/>
            <p:cNvSpPr txBox="1"/>
            <p:nvPr/>
          </p:nvSpPr>
          <p:spPr>
            <a:xfrm>
              <a:off x="1468941" y="1685790"/>
              <a:ext cx="76480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500" b="1" i="0" u="none" strike="noStrike" kern="1200" cap="none" spc="0" normalizeH="0" baseline="0" noProof="0" dirty="0">
                  <a:ln>
                    <a:noFill/>
                  </a:ln>
                  <a:solidFill>
                    <a:srgbClr val="FFC000"/>
                  </a:solidFill>
                  <a:effectLst/>
                  <a:uLnTx/>
                  <a:uFillTx/>
                  <a:latin typeface="Lato Black" panose="020F0A02020204030203" pitchFamily="34" charset="0"/>
                  <a:ea typeface="Montserrat" charset="0"/>
                  <a:cs typeface="Montserrat" charset="0"/>
                </a:rPr>
                <a:t>60</a:t>
              </a:r>
              <a:r>
                <a:rPr kumimoji="0" lang="en-US" sz="2000" b="1" i="0" u="none" strike="noStrike" kern="1200" cap="none" spc="0" normalizeH="0" baseline="0" noProof="0" dirty="0">
                  <a:ln>
                    <a:noFill/>
                  </a:ln>
                  <a:solidFill>
                    <a:srgbClr val="FFC000"/>
                  </a:solidFill>
                  <a:effectLst/>
                  <a:uLnTx/>
                  <a:uFillTx/>
                  <a:latin typeface="Lato Black" panose="020F0A02020204030203" pitchFamily="34" charset="0"/>
                  <a:ea typeface="Montserrat" charset="0"/>
                  <a:cs typeface="Montserrat" charset="0"/>
                </a:rPr>
                <a:t>%</a:t>
              </a:r>
              <a:endParaRPr kumimoji="0" lang="en-US" sz="2500" b="1" i="0" u="none" strike="noStrike" kern="1200" cap="none" spc="0" normalizeH="0" baseline="0" noProof="0" dirty="0">
                <a:ln>
                  <a:noFill/>
                </a:ln>
                <a:solidFill>
                  <a:srgbClr val="FFC000"/>
                </a:solidFill>
                <a:effectLst/>
                <a:uLnTx/>
                <a:uFillTx/>
                <a:latin typeface="Lato Black" panose="020F0A02020204030203" pitchFamily="34" charset="0"/>
                <a:ea typeface="Montserrat" charset="0"/>
                <a:cs typeface="Montserrat" charset="0"/>
              </a:endParaRPr>
            </a:p>
          </p:txBody>
        </p:sp>
      </p:grpSp>
      <p:grpSp>
        <p:nvGrpSpPr>
          <p:cNvPr id="4" name="Group 3"/>
          <p:cNvGrpSpPr/>
          <p:nvPr/>
        </p:nvGrpSpPr>
        <p:grpSpPr>
          <a:xfrm>
            <a:off x="7747817" y="1685790"/>
            <a:ext cx="2511233" cy="927934"/>
            <a:chOff x="7747817" y="1685790"/>
            <a:chExt cx="2511233" cy="927934"/>
          </a:xfrm>
        </p:grpSpPr>
        <p:sp>
          <p:nvSpPr>
            <p:cNvPr id="222" name="TextBox 221"/>
            <p:cNvSpPr txBox="1"/>
            <p:nvPr/>
          </p:nvSpPr>
          <p:spPr>
            <a:xfrm>
              <a:off x="7762080" y="2152059"/>
              <a:ext cx="2496970"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2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223" name="TextBox 222"/>
            <p:cNvSpPr txBox="1"/>
            <p:nvPr/>
          </p:nvSpPr>
          <p:spPr>
            <a:xfrm>
              <a:off x="8420090" y="1737270"/>
              <a:ext cx="1639025"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
          <p:nvSpPr>
            <p:cNvPr id="224" name="TextBox 223"/>
            <p:cNvSpPr txBox="1"/>
            <p:nvPr/>
          </p:nvSpPr>
          <p:spPr>
            <a:xfrm>
              <a:off x="7747817" y="1685790"/>
              <a:ext cx="76480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500" b="1" i="0" u="none" strike="noStrike" kern="1200" cap="none" spc="0" normalizeH="0" baseline="0" noProof="0" dirty="0">
                  <a:ln>
                    <a:noFill/>
                  </a:ln>
                  <a:solidFill>
                    <a:srgbClr val="FFC000"/>
                  </a:solidFill>
                  <a:effectLst/>
                  <a:uLnTx/>
                  <a:uFillTx/>
                  <a:latin typeface="Lato Black" panose="020F0A02020204030203" pitchFamily="34" charset="0"/>
                  <a:ea typeface="Montserrat" charset="0"/>
                  <a:cs typeface="Montserrat" charset="0"/>
                </a:rPr>
                <a:t>40</a:t>
              </a:r>
              <a:r>
                <a:rPr kumimoji="0" lang="en-US" sz="2000" b="1" i="0" u="none" strike="noStrike" kern="1200" cap="none" spc="0" normalizeH="0" baseline="0" noProof="0" dirty="0">
                  <a:ln>
                    <a:noFill/>
                  </a:ln>
                  <a:solidFill>
                    <a:srgbClr val="FFC000"/>
                  </a:solidFill>
                  <a:effectLst/>
                  <a:uLnTx/>
                  <a:uFillTx/>
                  <a:latin typeface="Lato Black" panose="020F0A02020204030203" pitchFamily="34" charset="0"/>
                  <a:ea typeface="Montserrat" charset="0"/>
                  <a:cs typeface="Montserrat" charset="0"/>
                </a:rPr>
                <a:t>%</a:t>
              </a:r>
              <a:endParaRPr kumimoji="0" lang="en-US" sz="2500" b="1" i="0" u="none" strike="noStrike" kern="1200" cap="none" spc="0" normalizeH="0" baseline="0" noProof="0" dirty="0">
                <a:ln>
                  <a:noFill/>
                </a:ln>
                <a:solidFill>
                  <a:srgbClr val="FFC000"/>
                </a:solidFill>
                <a:effectLst/>
                <a:uLnTx/>
                <a:uFillTx/>
                <a:latin typeface="Lato Black" panose="020F0A02020204030203" pitchFamily="34" charset="0"/>
                <a:ea typeface="Montserrat" charset="0"/>
                <a:cs typeface="Montserrat" charset="0"/>
              </a:endParaRPr>
            </a:p>
          </p:txBody>
        </p:sp>
      </p:grpSp>
      <p:grpSp>
        <p:nvGrpSpPr>
          <p:cNvPr id="225" name="Group 224"/>
          <p:cNvGrpSpPr/>
          <p:nvPr/>
        </p:nvGrpSpPr>
        <p:grpSpPr>
          <a:xfrm>
            <a:off x="4872948" y="2382891"/>
            <a:ext cx="2450967" cy="3155563"/>
            <a:chOff x="4689475" y="4900003"/>
            <a:chExt cx="5146675" cy="6626225"/>
          </a:xfrm>
        </p:grpSpPr>
        <p:sp>
          <p:nvSpPr>
            <p:cNvPr id="226" name="Freeform 12"/>
            <p:cNvSpPr>
              <a:spLocks/>
            </p:cNvSpPr>
            <p:nvPr/>
          </p:nvSpPr>
          <p:spPr bwMode="auto">
            <a:xfrm>
              <a:off x="4689475" y="10916628"/>
              <a:ext cx="4911725" cy="609600"/>
            </a:xfrm>
            <a:custGeom>
              <a:avLst/>
              <a:gdLst>
                <a:gd name="T0" fmla="*/ 2154 w 3094"/>
                <a:gd name="T1" fmla="*/ 2 h 384"/>
                <a:gd name="T2" fmla="*/ 1846 w 3094"/>
                <a:gd name="T3" fmla="*/ 26 h 384"/>
                <a:gd name="T4" fmla="*/ 1606 w 3094"/>
                <a:gd name="T5" fmla="*/ 76 h 384"/>
                <a:gd name="T6" fmla="*/ 1548 w 3094"/>
                <a:gd name="T7" fmla="*/ 98 h 384"/>
                <a:gd name="T8" fmla="*/ 1418 w 3094"/>
                <a:gd name="T9" fmla="*/ 58 h 384"/>
                <a:gd name="T10" fmla="*/ 1154 w 3094"/>
                <a:gd name="T11" fmla="*/ 14 h 384"/>
                <a:gd name="T12" fmla="*/ 828 w 3094"/>
                <a:gd name="T13" fmla="*/ 0 h 384"/>
                <a:gd name="T14" fmla="*/ 696 w 3094"/>
                <a:gd name="T15" fmla="*/ 2 h 384"/>
                <a:gd name="T16" fmla="*/ 598 w 3094"/>
                <a:gd name="T17" fmla="*/ 146 h 384"/>
                <a:gd name="T18" fmla="*/ 604 w 3094"/>
                <a:gd name="T19" fmla="*/ 6 h 384"/>
                <a:gd name="T20" fmla="*/ 420 w 3094"/>
                <a:gd name="T21" fmla="*/ 24 h 384"/>
                <a:gd name="T22" fmla="*/ 260 w 3094"/>
                <a:gd name="T23" fmla="*/ 52 h 384"/>
                <a:gd name="T24" fmla="*/ 134 w 3094"/>
                <a:gd name="T25" fmla="*/ 88 h 384"/>
                <a:gd name="T26" fmla="*/ 46 w 3094"/>
                <a:gd name="T27" fmla="*/ 128 h 384"/>
                <a:gd name="T28" fmla="*/ 8 w 3094"/>
                <a:gd name="T29" fmla="*/ 168 h 384"/>
                <a:gd name="T30" fmla="*/ 0 w 3094"/>
                <a:gd name="T31" fmla="*/ 192 h 384"/>
                <a:gd name="T32" fmla="*/ 6 w 3094"/>
                <a:gd name="T33" fmla="*/ 212 h 384"/>
                <a:gd name="T34" fmla="*/ 26 w 3094"/>
                <a:gd name="T35" fmla="*/ 240 h 384"/>
                <a:gd name="T36" fmla="*/ 100 w 3094"/>
                <a:gd name="T37" fmla="*/ 284 h 384"/>
                <a:gd name="T38" fmla="*/ 242 w 3094"/>
                <a:gd name="T39" fmla="*/ 328 h 384"/>
                <a:gd name="T40" fmla="*/ 434 w 3094"/>
                <a:gd name="T41" fmla="*/ 362 h 384"/>
                <a:gd name="T42" fmla="*/ 662 w 3094"/>
                <a:gd name="T43" fmla="*/ 380 h 384"/>
                <a:gd name="T44" fmla="*/ 828 w 3094"/>
                <a:gd name="T45" fmla="*/ 384 h 384"/>
                <a:gd name="T46" fmla="*/ 1154 w 3094"/>
                <a:gd name="T47" fmla="*/ 370 h 384"/>
                <a:gd name="T48" fmla="*/ 1418 w 3094"/>
                <a:gd name="T49" fmla="*/ 326 h 384"/>
                <a:gd name="T50" fmla="*/ 1548 w 3094"/>
                <a:gd name="T51" fmla="*/ 286 h 384"/>
                <a:gd name="T52" fmla="*/ 1606 w 3094"/>
                <a:gd name="T53" fmla="*/ 308 h 384"/>
                <a:gd name="T54" fmla="*/ 1846 w 3094"/>
                <a:gd name="T55" fmla="*/ 358 h 384"/>
                <a:gd name="T56" fmla="*/ 2154 w 3094"/>
                <a:gd name="T57" fmla="*/ 382 h 384"/>
                <a:gd name="T58" fmla="*/ 2352 w 3094"/>
                <a:gd name="T59" fmla="*/ 384 h 384"/>
                <a:gd name="T60" fmla="*/ 2590 w 3094"/>
                <a:gd name="T61" fmla="*/ 370 h 384"/>
                <a:gd name="T62" fmla="*/ 2794 w 3094"/>
                <a:gd name="T63" fmla="*/ 340 h 384"/>
                <a:gd name="T64" fmla="*/ 2954 w 3094"/>
                <a:gd name="T65" fmla="*/ 300 h 384"/>
                <a:gd name="T66" fmla="*/ 3058 w 3094"/>
                <a:gd name="T67" fmla="*/ 250 h 384"/>
                <a:gd name="T68" fmla="*/ 3086 w 3094"/>
                <a:gd name="T69" fmla="*/ 222 h 384"/>
                <a:gd name="T70" fmla="*/ 3094 w 3094"/>
                <a:gd name="T71" fmla="*/ 192 h 384"/>
                <a:gd name="T72" fmla="*/ 3092 w 3094"/>
                <a:gd name="T73" fmla="*/ 178 h 384"/>
                <a:gd name="T74" fmla="*/ 3058 w 3094"/>
                <a:gd name="T75" fmla="*/ 134 h 384"/>
                <a:gd name="T76" fmla="*/ 2986 w 3094"/>
                <a:gd name="T77" fmla="*/ 96 h 384"/>
                <a:gd name="T78" fmla="*/ 2880 w 3094"/>
                <a:gd name="T79" fmla="*/ 62 h 384"/>
                <a:gd name="T80" fmla="*/ 2746 w 3094"/>
                <a:gd name="T81" fmla="*/ 34 h 384"/>
                <a:gd name="T82" fmla="*/ 2590 w 3094"/>
                <a:gd name="T83" fmla="*/ 14 h 384"/>
                <a:gd name="T84" fmla="*/ 2490 w 3094"/>
                <a:gd name="T85" fmla="*/ 80 h 384"/>
                <a:gd name="T86" fmla="*/ 2382 w 3094"/>
                <a:gd name="T87" fmla="*/ 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94" h="384">
                  <a:moveTo>
                    <a:pt x="2268" y="0"/>
                  </a:moveTo>
                  <a:lnTo>
                    <a:pt x="2268" y="0"/>
                  </a:lnTo>
                  <a:lnTo>
                    <a:pt x="2154" y="2"/>
                  </a:lnTo>
                  <a:lnTo>
                    <a:pt x="2044" y="6"/>
                  </a:lnTo>
                  <a:lnTo>
                    <a:pt x="1942" y="14"/>
                  </a:lnTo>
                  <a:lnTo>
                    <a:pt x="1846" y="26"/>
                  </a:lnTo>
                  <a:lnTo>
                    <a:pt x="1756" y="40"/>
                  </a:lnTo>
                  <a:lnTo>
                    <a:pt x="1676" y="58"/>
                  </a:lnTo>
                  <a:lnTo>
                    <a:pt x="1606" y="76"/>
                  </a:lnTo>
                  <a:lnTo>
                    <a:pt x="1576" y="86"/>
                  </a:lnTo>
                  <a:lnTo>
                    <a:pt x="1548" y="98"/>
                  </a:lnTo>
                  <a:lnTo>
                    <a:pt x="1548" y="98"/>
                  </a:lnTo>
                  <a:lnTo>
                    <a:pt x="1520" y="86"/>
                  </a:lnTo>
                  <a:lnTo>
                    <a:pt x="1488" y="76"/>
                  </a:lnTo>
                  <a:lnTo>
                    <a:pt x="1418" y="58"/>
                  </a:lnTo>
                  <a:lnTo>
                    <a:pt x="1338" y="40"/>
                  </a:lnTo>
                  <a:lnTo>
                    <a:pt x="1250" y="26"/>
                  </a:lnTo>
                  <a:lnTo>
                    <a:pt x="1154" y="14"/>
                  </a:lnTo>
                  <a:lnTo>
                    <a:pt x="1050" y="6"/>
                  </a:lnTo>
                  <a:lnTo>
                    <a:pt x="942" y="2"/>
                  </a:lnTo>
                  <a:lnTo>
                    <a:pt x="828" y="0"/>
                  </a:lnTo>
                  <a:lnTo>
                    <a:pt x="828" y="0"/>
                  </a:lnTo>
                  <a:lnTo>
                    <a:pt x="762" y="0"/>
                  </a:lnTo>
                  <a:lnTo>
                    <a:pt x="696" y="2"/>
                  </a:lnTo>
                  <a:lnTo>
                    <a:pt x="696" y="2"/>
                  </a:lnTo>
                  <a:lnTo>
                    <a:pt x="696" y="146"/>
                  </a:lnTo>
                  <a:lnTo>
                    <a:pt x="598" y="146"/>
                  </a:lnTo>
                  <a:lnTo>
                    <a:pt x="598" y="146"/>
                  </a:lnTo>
                  <a:lnTo>
                    <a:pt x="604" y="6"/>
                  </a:lnTo>
                  <a:lnTo>
                    <a:pt x="604" y="6"/>
                  </a:lnTo>
                  <a:lnTo>
                    <a:pt x="540" y="12"/>
                  </a:lnTo>
                  <a:lnTo>
                    <a:pt x="478" y="18"/>
                  </a:lnTo>
                  <a:lnTo>
                    <a:pt x="420" y="24"/>
                  </a:lnTo>
                  <a:lnTo>
                    <a:pt x="364" y="32"/>
                  </a:lnTo>
                  <a:lnTo>
                    <a:pt x="310" y="42"/>
                  </a:lnTo>
                  <a:lnTo>
                    <a:pt x="260" y="52"/>
                  </a:lnTo>
                  <a:lnTo>
                    <a:pt x="214" y="62"/>
                  </a:lnTo>
                  <a:lnTo>
                    <a:pt x="172" y="74"/>
                  </a:lnTo>
                  <a:lnTo>
                    <a:pt x="134" y="88"/>
                  </a:lnTo>
                  <a:lnTo>
                    <a:pt x="100" y="100"/>
                  </a:lnTo>
                  <a:lnTo>
                    <a:pt x="70" y="114"/>
                  </a:lnTo>
                  <a:lnTo>
                    <a:pt x="46" y="128"/>
                  </a:lnTo>
                  <a:lnTo>
                    <a:pt x="26" y="144"/>
                  </a:lnTo>
                  <a:lnTo>
                    <a:pt x="12" y="160"/>
                  </a:lnTo>
                  <a:lnTo>
                    <a:pt x="8" y="168"/>
                  </a:lnTo>
                  <a:lnTo>
                    <a:pt x="4" y="176"/>
                  </a:lnTo>
                  <a:lnTo>
                    <a:pt x="2" y="184"/>
                  </a:lnTo>
                  <a:lnTo>
                    <a:pt x="0" y="192"/>
                  </a:lnTo>
                  <a:lnTo>
                    <a:pt x="0" y="192"/>
                  </a:lnTo>
                  <a:lnTo>
                    <a:pt x="2" y="202"/>
                  </a:lnTo>
                  <a:lnTo>
                    <a:pt x="6" y="212"/>
                  </a:lnTo>
                  <a:lnTo>
                    <a:pt x="10" y="222"/>
                  </a:lnTo>
                  <a:lnTo>
                    <a:pt x="18" y="230"/>
                  </a:lnTo>
                  <a:lnTo>
                    <a:pt x="26" y="240"/>
                  </a:lnTo>
                  <a:lnTo>
                    <a:pt x="38" y="250"/>
                  </a:lnTo>
                  <a:lnTo>
                    <a:pt x="66" y="266"/>
                  </a:lnTo>
                  <a:lnTo>
                    <a:pt x="100" y="284"/>
                  </a:lnTo>
                  <a:lnTo>
                    <a:pt x="142" y="300"/>
                  </a:lnTo>
                  <a:lnTo>
                    <a:pt x="190" y="314"/>
                  </a:lnTo>
                  <a:lnTo>
                    <a:pt x="242" y="328"/>
                  </a:lnTo>
                  <a:lnTo>
                    <a:pt x="302" y="340"/>
                  </a:lnTo>
                  <a:lnTo>
                    <a:pt x="366" y="352"/>
                  </a:lnTo>
                  <a:lnTo>
                    <a:pt x="434" y="362"/>
                  </a:lnTo>
                  <a:lnTo>
                    <a:pt x="506" y="370"/>
                  </a:lnTo>
                  <a:lnTo>
                    <a:pt x="582" y="376"/>
                  </a:lnTo>
                  <a:lnTo>
                    <a:pt x="662" y="380"/>
                  </a:lnTo>
                  <a:lnTo>
                    <a:pt x="744" y="384"/>
                  </a:lnTo>
                  <a:lnTo>
                    <a:pt x="828" y="384"/>
                  </a:lnTo>
                  <a:lnTo>
                    <a:pt x="828" y="384"/>
                  </a:lnTo>
                  <a:lnTo>
                    <a:pt x="942" y="382"/>
                  </a:lnTo>
                  <a:lnTo>
                    <a:pt x="1050" y="378"/>
                  </a:lnTo>
                  <a:lnTo>
                    <a:pt x="1154" y="370"/>
                  </a:lnTo>
                  <a:lnTo>
                    <a:pt x="1250" y="358"/>
                  </a:lnTo>
                  <a:lnTo>
                    <a:pt x="1338" y="344"/>
                  </a:lnTo>
                  <a:lnTo>
                    <a:pt x="1418" y="326"/>
                  </a:lnTo>
                  <a:lnTo>
                    <a:pt x="1488" y="308"/>
                  </a:lnTo>
                  <a:lnTo>
                    <a:pt x="1520" y="298"/>
                  </a:lnTo>
                  <a:lnTo>
                    <a:pt x="1548" y="286"/>
                  </a:lnTo>
                  <a:lnTo>
                    <a:pt x="1548" y="286"/>
                  </a:lnTo>
                  <a:lnTo>
                    <a:pt x="1576" y="298"/>
                  </a:lnTo>
                  <a:lnTo>
                    <a:pt x="1606" y="308"/>
                  </a:lnTo>
                  <a:lnTo>
                    <a:pt x="1676" y="326"/>
                  </a:lnTo>
                  <a:lnTo>
                    <a:pt x="1756" y="344"/>
                  </a:lnTo>
                  <a:lnTo>
                    <a:pt x="1846" y="358"/>
                  </a:lnTo>
                  <a:lnTo>
                    <a:pt x="1942" y="370"/>
                  </a:lnTo>
                  <a:lnTo>
                    <a:pt x="2044" y="378"/>
                  </a:lnTo>
                  <a:lnTo>
                    <a:pt x="2154" y="382"/>
                  </a:lnTo>
                  <a:lnTo>
                    <a:pt x="2268" y="384"/>
                  </a:lnTo>
                  <a:lnTo>
                    <a:pt x="2268" y="384"/>
                  </a:lnTo>
                  <a:lnTo>
                    <a:pt x="2352" y="384"/>
                  </a:lnTo>
                  <a:lnTo>
                    <a:pt x="2434" y="380"/>
                  </a:lnTo>
                  <a:lnTo>
                    <a:pt x="2514" y="376"/>
                  </a:lnTo>
                  <a:lnTo>
                    <a:pt x="2590" y="370"/>
                  </a:lnTo>
                  <a:lnTo>
                    <a:pt x="2662" y="362"/>
                  </a:lnTo>
                  <a:lnTo>
                    <a:pt x="2730" y="352"/>
                  </a:lnTo>
                  <a:lnTo>
                    <a:pt x="2794" y="340"/>
                  </a:lnTo>
                  <a:lnTo>
                    <a:pt x="2852" y="328"/>
                  </a:lnTo>
                  <a:lnTo>
                    <a:pt x="2906" y="314"/>
                  </a:lnTo>
                  <a:lnTo>
                    <a:pt x="2954" y="300"/>
                  </a:lnTo>
                  <a:lnTo>
                    <a:pt x="2994" y="284"/>
                  </a:lnTo>
                  <a:lnTo>
                    <a:pt x="3030" y="266"/>
                  </a:lnTo>
                  <a:lnTo>
                    <a:pt x="3058" y="250"/>
                  </a:lnTo>
                  <a:lnTo>
                    <a:pt x="3068" y="240"/>
                  </a:lnTo>
                  <a:lnTo>
                    <a:pt x="3078" y="230"/>
                  </a:lnTo>
                  <a:lnTo>
                    <a:pt x="3086" y="222"/>
                  </a:lnTo>
                  <a:lnTo>
                    <a:pt x="3090" y="212"/>
                  </a:lnTo>
                  <a:lnTo>
                    <a:pt x="3094" y="202"/>
                  </a:lnTo>
                  <a:lnTo>
                    <a:pt x="3094" y="192"/>
                  </a:lnTo>
                  <a:lnTo>
                    <a:pt x="3094" y="192"/>
                  </a:lnTo>
                  <a:lnTo>
                    <a:pt x="3094" y="184"/>
                  </a:lnTo>
                  <a:lnTo>
                    <a:pt x="3092" y="178"/>
                  </a:lnTo>
                  <a:lnTo>
                    <a:pt x="3086" y="162"/>
                  </a:lnTo>
                  <a:lnTo>
                    <a:pt x="3074" y="148"/>
                  </a:lnTo>
                  <a:lnTo>
                    <a:pt x="3058" y="134"/>
                  </a:lnTo>
                  <a:lnTo>
                    <a:pt x="3038" y="122"/>
                  </a:lnTo>
                  <a:lnTo>
                    <a:pt x="3014" y="108"/>
                  </a:lnTo>
                  <a:lnTo>
                    <a:pt x="2986" y="96"/>
                  </a:lnTo>
                  <a:lnTo>
                    <a:pt x="2954" y="84"/>
                  </a:lnTo>
                  <a:lnTo>
                    <a:pt x="2918" y="74"/>
                  </a:lnTo>
                  <a:lnTo>
                    <a:pt x="2880" y="62"/>
                  </a:lnTo>
                  <a:lnTo>
                    <a:pt x="2838" y="52"/>
                  </a:lnTo>
                  <a:lnTo>
                    <a:pt x="2794" y="44"/>
                  </a:lnTo>
                  <a:lnTo>
                    <a:pt x="2746" y="34"/>
                  </a:lnTo>
                  <a:lnTo>
                    <a:pt x="2696" y="28"/>
                  </a:lnTo>
                  <a:lnTo>
                    <a:pt x="2590" y="14"/>
                  </a:lnTo>
                  <a:lnTo>
                    <a:pt x="2590" y="14"/>
                  </a:lnTo>
                  <a:lnTo>
                    <a:pt x="2588" y="80"/>
                  </a:lnTo>
                  <a:lnTo>
                    <a:pt x="2490" y="80"/>
                  </a:lnTo>
                  <a:lnTo>
                    <a:pt x="2490" y="80"/>
                  </a:lnTo>
                  <a:lnTo>
                    <a:pt x="2492" y="6"/>
                  </a:lnTo>
                  <a:lnTo>
                    <a:pt x="2492" y="6"/>
                  </a:lnTo>
                  <a:lnTo>
                    <a:pt x="2382" y="2"/>
                  </a:lnTo>
                  <a:lnTo>
                    <a:pt x="2268" y="0"/>
                  </a:lnTo>
                  <a:close/>
                </a:path>
              </a:pathLst>
            </a:custGeom>
            <a:solidFill>
              <a:srgbClr val="958B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13"/>
            <p:cNvSpPr>
              <a:spLocks/>
            </p:cNvSpPr>
            <p:nvPr/>
          </p:nvSpPr>
          <p:spPr bwMode="auto">
            <a:xfrm>
              <a:off x="4689475" y="10916628"/>
              <a:ext cx="4911725" cy="609600"/>
            </a:xfrm>
            <a:custGeom>
              <a:avLst/>
              <a:gdLst>
                <a:gd name="T0" fmla="*/ 2154 w 3094"/>
                <a:gd name="T1" fmla="*/ 2 h 384"/>
                <a:gd name="T2" fmla="*/ 1846 w 3094"/>
                <a:gd name="T3" fmla="*/ 26 h 384"/>
                <a:gd name="T4" fmla="*/ 1606 w 3094"/>
                <a:gd name="T5" fmla="*/ 76 h 384"/>
                <a:gd name="T6" fmla="*/ 1548 w 3094"/>
                <a:gd name="T7" fmla="*/ 98 h 384"/>
                <a:gd name="T8" fmla="*/ 1418 w 3094"/>
                <a:gd name="T9" fmla="*/ 58 h 384"/>
                <a:gd name="T10" fmla="*/ 1154 w 3094"/>
                <a:gd name="T11" fmla="*/ 14 h 384"/>
                <a:gd name="T12" fmla="*/ 828 w 3094"/>
                <a:gd name="T13" fmla="*/ 0 h 384"/>
                <a:gd name="T14" fmla="*/ 696 w 3094"/>
                <a:gd name="T15" fmla="*/ 2 h 384"/>
                <a:gd name="T16" fmla="*/ 598 w 3094"/>
                <a:gd name="T17" fmla="*/ 146 h 384"/>
                <a:gd name="T18" fmla="*/ 604 w 3094"/>
                <a:gd name="T19" fmla="*/ 6 h 384"/>
                <a:gd name="T20" fmla="*/ 420 w 3094"/>
                <a:gd name="T21" fmla="*/ 24 h 384"/>
                <a:gd name="T22" fmla="*/ 260 w 3094"/>
                <a:gd name="T23" fmla="*/ 52 h 384"/>
                <a:gd name="T24" fmla="*/ 134 w 3094"/>
                <a:gd name="T25" fmla="*/ 88 h 384"/>
                <a:gd name="T26" fmla="*/ 46 w 3094"/>
                <a:gd name="T27" fmla="*/ 128 h 384"/>
                <a:gd name="T28" fmla="*/ 8 w 3094"/>
                <a:gd name="T29" fmla="*/ 168 h 384"/>
                <a:gd name="T30" fmla="*/ 0 w 3094"/>
                <a:gd name="T31" fmla="*/ 192 h 384"/>
                <a:gd name="T32" fmla="*/ 6 w 3094"/>
                <a:gd name="T33" fmla="*/ 212 h 384"/>
                <a:gd name="T34" fmla="*/ 26 w 3094"/>
                <a:gd name="T35" fmla="*/ 240 h 384"/>
                <a:gd name="T36" fmla="*/ 100 w 3094"/>
                <a:gd name="T37" fmla="*/ 284 h 384"/>
                <a:gd name="T38" fmla="*/ 242 w 3094"/>
                <a:gd name="T39" fmla="*/ 328 h 384"/>
                <a:gd name="T40" fmla="*/ 434 w 3094"/>
                <a:gd name="T41" fmla="*/ 362 h 384"/>
                <a:gd name="T42" fmla="*/ 662 w 3094"/>
                <a:gd name="T43" fmla="*/ 380 h 384"/>
                <a:gd name="T44" fmla="*/ 828 w 3094"/>
                <a:gd name="T45" fmla="*/ 384 h 384"/>
                <a:gd name="T46" fmla="*/ 1154 w 3094"/>
                <a:gd name="T47" fmla="*/ 370 h 384"/>
                <a:gd name="T48" fmla="*/ 1418 w 3094"/>
                <a:gd name="T49" fmla="*/ 326 h 384"/>
                <a:gd name="T50" fmla="*/ 1548 w 3094"/>
                <a:gd name="T51" fmla="*/ 286 h 384"/>
                <a:gd name="T52" fmla="*/ 1606 w 3094"/>
                <a:gd name="T53" fmla="*/ 308 h 384"/>
                <a:gd name="T54" fmla="*/ 1846 w 3094"/>
                <a:gd name="T55" fmla="*/ 358 h 384"/>
                <a:gd name="T56" fmla="*/ 2154 w 3094"/>
                <a:gd name="T57" fmla="*/ 382 h 384"/>
                <a:gd name="T58" fmla="*/ 2352 w 3094"/>
                <a:gd name="T59" fmla="*/ 384 h 384"/>
                <a:gd name="T60" fmla="*/ 2590 w 3094"/>
                <a:gd name="T61" fmla="*/ 370 h 384"/>
                <a:gd name="T62" fmla="*/ 2794 w 3094"/>
                <a:gd name="T63" fmla="*/ 340 h 384"/>
                <a:gd name="T64" fmla="*/ 2954 w 3094"/>
                <a:gd name="T65" fmla="*/ 300 h 384"/>
                <a:gd name="T66" fmla="*/ 3058 w 3094"/>
                <a:gd name="T67" fmla="*/ 250 h 384"/>
                <a:gd name="T68" fmla="*/ 3086 w 3094"/>
                <a:gd name="T69" fmla="*/ 222 h 384"/>
                <a:gd name="T70" fmla="*/ 3094 w 3094"/>
                <a:gd name="T71" fmla="*/ 192 h 384"/>
                <a:gd name="T72" fmla="*/ 3092 w 3094"/>
                <a:gd name="T73" fmla="*/ 178 h 384"/>
                <a:gd name="T74" fmla="*/ 3058 w 3094"/>
                <a:gd name="T75" fmla="*/ 134 h 384"/>
                <a:gd name="T76" fmla="*/ 2986 w 3094"/>
                <a:gd name="T77" fmla="*/ 96 h 384"/>
                <a:gd name="T78" fmla="*/ 2880 w 3094"/>
                <a:gd name="T79" fmla="*/ 62 h 384"/>
                <a:gd name="T80" fmla="*/ 2746 w 3094"/>
                <a:gd name="T81" fmla="*/ 34 h 384"/>
                <a:gd name="T82" fmla="*/ 2590 w 3094"/>
                <a:gd name="T83" fmla="*/ 14 h 384"/>
                <a:gd name="T84" fmla="*/ 2490 w 3094"/>
                <a:gd name="T85" fmla="*/ 80 h 384"/>
                <a:gd name="T86" fmla="*/ 2382 w 3094"/>
                <a:gd name="T87" fmla="*/ 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94" h="384">
                  <a:moveTo>
                    <a:pt x="2268" y="0"/>
                  </a:moveTo>
                  <a:lnTo>
                    <a:pt x="2268" y="0"/>
                  </a:lnTo>
                  <a:lnTo>
                    <a:pt x="2154" y="2"/>
                  </a:lnTo>
                  <a:lnTo>
                    <a:pt x="2044" y="6"/>
                  </a:lnTo>
                  <a:lnTo>
                    <a:pt x="1942" y="14"/>
                  </a:lnTo>
                  <a:lnTo>
                    <a:pt x="1846" y="26"/>
                  </a:lnTo>
                  <a:lnTo>
                    <a:pt x="1756" y="40"/>
                  </a:lnTo>
                  <a:lnTo>
                    <a:pt x="1676" y="58"/>
                  </a:lnTo>
                  <a:lnTo>
                    <a:pt x="1606" y="76"/>
                  </a:lnTo>
                  <a:lnTo>
                    <a:pt x="1576" y="86"/>
                  </a:lnTo>
                  <a:lnTo>
                    <a:pt x="1548" y="98"/>
                  </a:lnTo>
                  <a:lnTo>
                    <a:pt x="1548" y="98"/>
                  </a:lnTo>
                  <a:lnTo>
                    <a:pt x="1520" y="86"/>
                  </a:lnTo>
                  <a:lnTo>
                    <a:pt x="1488" y="76"/>
                  </a:lnTo>
                  <a:lnTo>
                    <a:pt x="1418" y="58"/>
                  </a:lnTo>
                  <a:lnTo>
                    <a:pt x="1338" y="40"/>
                  </a:lnTo>
                  <a:lnTo>
                    <a:pt x="1250" y="26"/>
                  </a:lnTo>
                  <a:lnTo>
                    <a:pt x="1154" y="14"/>
                  </a:lnTo>
                  <a:lnTo>
                    <a:pt x="1050" y="6"/>
                  </a:lnTo>
                  <a:lnTo>
                    <a:pt x="942" y="2"/>
                  </a:lnTo>
                  <a:lnTo>
                    <a:pt x="828" y="0"/>
                  </a:lnTo>
                  <a:lnTo>
                    <a:pt x="828" y="0"/>
                  </a:lnTo>
                  <a:lnTo>
                    <a:pt x="762" y="0"/>
                  </a:lnTo>
                  <a:lnTo>
                    <a:pt x="696" y="2"/>
                  </a:lnTo>
                  <a:lnTo>
                    <a:pt x="696" y="2"/>
                  </a:lnTo>
                  <a:lnTo>
                    <a:pt x="696" y="146"/>
                  </a:lnTo>
                  <a:lnTo>
                    <a:pt x="598" y="146"/>
                  </a:lnTo>
                  <a:lnTo>
                    <a:pt x="598" y="146"/>
                  </a:lnTo>
                  <a:lnTo>
                    <a:pt x="604" y="6"/>
                  </a:lnTo>
                  <a:lnTo>
                    <a:pt x="604" y="6"/>
                  </a:lnTo>
                  <a:lnTo>
                    <a:pt x="540" y="12"/>
                  </a:lnTo>
                  <a:lnTo>
                    <a:pt x="478" y="18"/>
                  </a:lnTo>
                  <a:lnTo>
                    <a:pt x="420" y="24"/>
                  </a:lnTo>
                  <a:lnTo>
                    <a:pt x="364" y="32"/>
                  </a:lnTo>
                  <a:lnTo>
                    <a:pt x="310" y="42"/>
                  </a:lnTo>
                  <a:lnTo>
                    <a:pt x="260" y="52"/>
                  </a:lnTo>
                  <a:lnTo>
                    <a:pt x="214" y="62"/>
                  </a:lnTo>
                  <a:lnTo>
                    <a:pt x="172" y="74"/>
                  </a:lnTo>
                  <a:lnTo>
                    <a:pt x="134" y="88"/>
                  </a:lnTo>
                  <a:lnTo>
                    <a:pt x="100" y="100"/>
                  </a:lnTo>
                  <a:lnTo>
                    <a:pt x="70" y="114"/>
                  </a:lnTo>
                  <a:lnTo>
                    <a:pt x="46" y="128"/>
                  </a:lnTo>
                  <a:lnTo>
                    <a:pt x="26" y="144"/>
                  </a:lnTo>
                  <a:lnTo>
                    <a:pt x="12" y="160"/>
                  </a:lnTo>
                  <a:lnTo>
                    <a:pt x="8" y="168"/>
                  </a:lnTo>
                  <a:lnTo>
                    <a:pt x="4" y="176"/>
                  </a:lnTo>
                  <a:lnTo>
                    <a:pt x="2" y="184"/>
                  </a:lnTo>
                  <a:lnTo>
                    <a:pt x="0" y="192"/>
                  </a:lnTo>
                  <a:lnTo>
                    <a:pt x="0" y="192"/>
                  </a:lnTo>
                  <a:lnTo>
                    <a:pt x="2" y="202"/>
                  </a:lnTo>
                  <a:lnTo>
                    <a:pt x="6" y="212"/>
                  </a:lnTo>
                  <a:lnTo>
                    <a:pt x="10" y="222"/>
                  </a:lnTo>
                  <a:lnTo>
                    <a:pt x="18" y="230"/>
                  </a:lnTo>
                  <a:lnTo>
                    <a:pt x="26" y="240"/>
                  </a:lnTo>
                  <a:lnTo>
                    <a:pt x="38" y="250"/>
                  </a:lnTo>
                  <a:lnTo>
                    <a:pt x="66" y="266"/>
                  </a:lnTo>
                  <a:lnTo>
                    <a:pt x="100" y="284"/>
                  </a:lnTo>
                  <a:lnTo>
                    <a:pt x="142" y="300"/>
                  </a:lnTo>
                  <a:lnTo>
                    <a:pt x="190" y="314"/>
                  </a:lnTo>
                  <a:lnTo>
                    <a:pt x="242" y="328"/>
                  </a:lnTo>
                  <a:lnTo>
                    <a:pt x="302" y="340"/>
                  </a:lnTo>
                  <a:lnTo>
                    <a:pt x="366" y="352"/>
                  </a:lnTo>
                  <a:lnTo>
                    <a:pt x="434" y="362"/>
                  </a:lnTo>
                  <a:lnTo>
                    <a:pt x="506" y="370"/>
                  </a:lnTo>
                  <a:lnTo>
                    <a:pt x="582" y="376"/>
                  </a:lnTo>
                  <a:lnTo>
                    <a:pt x="662" y="380"/>
                  </a:lnTo>
                  <a:lnTo>
                    <a:pt x="744" y="384"/>
                  </a:lnTo>
                  <a:lnTo>
                    <a:pt x="828" y="384"/>
                  </a:lnTo>
                  <a:lnTo>
                    <a:pt x="828" y="384"/>
                  </a:lnTo>
                  <a:lnTo>
                    <a:pt x="942" y="382"/>
                  </a:lnTo>
                  <a:lnTo>
                    <a:pt x="1050" y="378"/>
                  </a:lnTo>
                  <a:lnTo>
                    <a:pt x="1154" y="370"/>
                  </a:lnTo>
                  <a:lnTo>
                    <a:pt x="1250" y="358"/>
                  </a:lnTo>
                  <a:lnTo>
                    <a:pt x="1338" y="344"/>
                  </a:lnTo>
                  <a:lnTo>
                    <a:pt x="1418" y="326"/>
                  </a:lnTo>
                  <a:lnTo>
                    <a:pt x="1488" y="308"/>
                  </a:lnTo>
                  <a:lnTo>
                    <a:pt x="1520" y="298"/>
                  </a:lnTo>
                  <a:lnTo>
                    <a:pt x="1548" y="286"/>
                  </a:lnTo>
                  <a:lnTo>
                    <a:pt x="1548" y="286"/>
                  </a:lnTo>
                  <a:lnTo>
                    <a:pt x="1576" y="298"/>
                  </a:lnTo>
                  <a:lnTo>
                    <a:pt x="1606" y="308"/>
                  </a:lnTo>
                  <a:lnTo>
                    <a:pt x="1676" y="326"/>
                  </a:lnTo>
                  <a:lnTo>
                    <a:pt x="1756" y="344"/>
                  </a:lnTo>
                  <a:lnTo>
                    <a:pt x="1846" y="358"/>
                  </a:lnTo>
                  <a:lnTo>
                    <a:pt x="1942" y="370"/>
                  </a:lnTo>
                  <a:lnTo>
                    <a:pt x="2044" y="378"/>
                  </a:lnTo>
                  <a:lnTo>
                    <a:pt x="2154" y="382"/>
                  </a:lnTo>
                  <a:lnTo>
                    <a:pt x="2268" y="384"/>
                  </a:lnTo>
                  <a:lnTo>
                    <a:pt x="2268" y="384"/>
                  </a:lnTo>
                  <a:lnTo>
                    <a:pt x="2352" y="384"/>
                  </a:lnTo>
                  <a:lnTo>
                    <a:pt x="2434" y="380"/>
                  </a:lnTo>
                  <a:lnTo>
                    <a:pt x="2514" y="376"/>
                  </a:lnTo>
                  <a:lnTo>
                    <a:pt x="2590" y="370"/>
                  </a:lnTo>
                  <a:lnTo>
                    <a:pt x="2662" y="362"/>
                  </a:lnTo>
                  <a:lnTo>
                    <a:pt x="2730" y="352"/>
                  </a:lnTo>
                  <a:lnTo>
                    <a:pt x="2794" y="340"/>
                  </a:lnTo>
                  <a:lnTo>
                    <a:pt x="2852" y="328"/>
                  </a:lnTo>
                  <a:lnTo>
                    <a:pt x="2906" y="314"/>
                  </a:lnTo>
                  <a:lnTo>
                    <a:pt x="2954" y="300"/>
                  </a:lnTo>
                  <a:lnTo>
                    <a:pt x="2994" y="284"/>
                  </a:lnTo>
                  <a:lnTo>
                    <a:pt x="3030" y="266"/>
                  </a:lnTo>
                  <a:lnTo>
                    <a:pt x="3058" y="250"/>
                  </a:lnTo>
                  <a:lnTo>
                    <a:pt x="3068" y="240"/>
                  </a:lnTo>
                  <a:lnTo>
                    <a:pt x="3078" y="230"/>
                  </a:lnTo>
                  <a:lnTo>
                    <a:pt x="3086" y="222"/>
                  </a:lnTo>
                  <a:lnTo>
                    <a:pt x="3090" y="212"/>
                  </a:lnTo>
                  <a:lnTo>
                    <a:pt x="3094" y="202"/>
                  </a:lnTo>
                  <a:lnTo>
                    <a:pt x="3094" y="192"/>
                  </a:lnTo>
                  <a:lnTo>
                    <a:pt x="3094" y="192"/>
                  </a:lnTo>
                  <a:lnTo>
                    <a:pt x="3094" y="184"/>
                  </a:lnTo>
                  <a:lnTo>
                    <a:pt x="3092" y="178"/>
                  </a:lnTo>
                  <a:lnTo>
                    <a:pt x="3086" y="162"/>
                  </a:lnTo>
                  <a:lnTo>
                    <a:pt x="3074" y="148"/>
                  </a:lnTo>
                  <a:lnTo>
                    <a:pt x="3058" y="134"/>
                  </a:lnTo>
                  <a:lnTo>
                    <a:pt x="3038" y="122"/>
                  </a:lnTo>
                  <a:lnTo>
                    <a:pt x="3014" y="108"/>
                  </a:lnTo>
                  <a:lnTo>
                    <a:pt x="2986" y="96"/>
                  </a:lnTo>
                  <a:lnTo>
                    <a:pt x="2954" y="84"/>
                  </a:lnTo>
                  <a:lnTo>
                    <a:pt x="2918" y="74"/>
                  </a:lnTo>
                  <a:lnTo>
                    <a:pt x="2880" y="62"/>
                  </a:lnTo>
                  <a:lnTo>
                    <a:pt x="2838" y="52"/>
                  </a:lnTo>
                  <a:lnTo>
                    <a:pt x="2794" y="44"/>
                  </a:lnTo>
                  <a:lnTo>
                    <a:pt x="2746" y="34"/>
                  </a:lnTo>
                  <a:lnTo>
                    <a:pt x="2696" y="28"/>
                  </a:lnTo>
                  <a:lnTo>
                    <a:pt x="2590" y="14"/>
                  </a:lnTo>
                  <a:lnTo>
                    <a:pt x="2590" y="14"/>
                  </a:lnTo>
                  <a:lnTo>
                    <a:pt x="2588" y="80"/>
                  </a:lnTo>
                  <a:lnTo>
                    <a:pt x="2490" y="80"/>
                  </a:lnTo>
                  <a:lnTo>
                    <a:pt x="2490" y="80"/>
                  </a:lnTo>
                  <a:lnTo>
                    <a:pt x="2492" y="6"/>
                  </a:lnTo>
                  <a:lnTo>
                    <a:pt x="2492" y="6"/>
                  </a:lnTo>
                  <a:lnTo>
                    <a:pt x="2382" y="2"/>
                  </a:lnTo>
                  <a:lnTo>
                    <a:pt x="22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14"/>
            <p:cNvSpPr>
              <a:spLocks/>
            </p:cNvSpPr>
            <p:nvPr/>
          </p:nvSpPr>
          <p:spPr bwMode="auto">
            <a:xfrm>
              <a:off x="6677025" y="8040078"/>
              <a:ext cx="546100" cy="361950"/>
            </a:xfrm>
            <a:custGeom>
              <a:avLst/>
              <a:gdLst>
                <a:gd name="T0" fmla="*/ 20 w 344"/>
                <a:gd name="T1" fmla="*/ 60 h 228"/>
                <a:gd name="T2" fmla="*/ 20 w 344"/>
                <a:gd name="T3" fmla="*/ 60 h 228"/>
                <a:gd name="T4" fmla="*/ 18 w 344"/>
                <a:gd name="T5" fmla="*/ 66 h 228"/>
                <a:gd name="T6" fmla="*/ 18 w 344"/>
                <a:gd name="T7" fmla="*/ 74 h 228"/>
                <a:gd name="T8" fmla="*/ 20 w 344"/>
                <a:gd name="T9" fmla="*/ 82 h 228"/>
                <a:gd name="T10" fmla="*/ 24 w 344"/>
                <a:gd name="T11" fmla="*/ 90 h 228"/>
                <a:gd name="T12" fmla="*/ 34 w 344"/>
                <a:gd name="T13" fmla="*/ 108 h 228"/>
                <a:gd name="T14" fmla="*/ 50 w 344"/>
                <a:gd name="T15" fmla="*/ 124 h 228"/>
                <a:gd name="T16" fmla="*/ 66 w 344"/>
                <a:gd name="T17" fmla="*/ 140 h 228"/>
                <a:gd name="T18" fmla="*/ 84 w 344"/>
                <a:gd name="T19" fmla="*/ 156 h 228"/>
                <a:gd name="T20" fmla="*/ 100 w 344"/>
                <a:gd name="T21" fmla="*/ 166 h 228"/>
                <a:gd name="T22" fmla="*/ 112 w 344"/>
                <a:gd name="T23" fmla="*/ 174 h 228"/>
                <a:gd name="T24" fmla="*/ 258 w 344"/>
                <a:gd name="T25" fmla="*/ 224 h 228"/>
                <a:gd name="T26" fmla="*/ 258 w 344"/>
                <a:gd name="T27" fmla="*/ 224 h 228"/>
                <a:gd name="T28" fmla="*/ 268 w 344"/>
                <a:gd name="T29" fmla="*/ 228 h 228"/>
                <a:gd name="T30" fmla="*/ 280 w 344"/>
                <a:gd name="T31" fmla="*/ 228 h 228"/>
                <a:gd name="T32" fmla="*/ 292 w 344"/>
                <a:gd name="T33" fmla="*/ 224 h 228"/>
                <a:gd name="T34" fmla="*/ 302 w 344"/>
                <a:gd name="T35" fmla="*/ 218 h 228"/>
                <a:gd name="T36" fmla="*/ 314 w 344"/>
                <a:gd name="T37" fmla="*/ 210 h 228"/>
                <a:gd name="T38" fmla="*/ 322 w 344"/>
                <a:gd name="T39" fmla="*/ 200 h 228"/>
                <a:gd name="T40" fmla="*/ 330 w 344"/>
                <a:gd name="T41" fmla="*/ 188 h 228"/>
                <a:gd name="T42" fmla="*/ 338 w 344"/>
                <a:gd name="T43" fmla="*/ 176 h 228"/>
                <a:gd name="T44" fmla="*/ 338 w 344"/>
                <a:gd name="T45" fmla="*/ 176 h 228"/>
                <a:gd name="T46" fmla="*/ 342 w 344"/>
                <a:gd name="T47" fmla="*/ 164 h 228"/>
                <a:gd name="T48" fmla="*/ 344 w 344"/>
                <a:gd name="T49" fmla="*/ 152 h 228"/>
                <a:gd name="T50" fmla="*/ 344 w 344"/>
                <a:gd name="T51" fmla="*/ 140 h 228"/>
                <a:gd name="T52" fmla="*/ 342 w 344"/>
                <a:gd name="T53" fmla="*/ 128 h 228"/>
                <a:gd name="T54" fmla="*/ 338 w 344"/>
                <a:gd name="T55" fmla="*/ 116 h 228"/>
                <a:gd name="T56" fmla="*/ 332 w 344"/>
                <a:gd name="T57" fmla="*/ 108 h 228"/>
                <a:gd name="T58" fmla="*/ 324 w 344"/>
                <a:gd name="T59" fmla="*/ 100 h 228"/>
                <a:gd name="T60" fmla="*/ 314 w 344"/>
                <a:gd name="T61" fmla="*/ 94 h 228"/>
                <a:gd name="T62" fmla="*/ 156 w 344"/>
                <a:gd name="T63" fmla="*/ 8 h 228"/>
                <a:gd name="T64" fmla="*/ 156 w 344"/>
                <a:gd name="T65" fmla="*/ 8 h 228"/>
                <a:gd name="T66" fmla="*/ 142 w 344"/>
                <a:gd name="T67" fmla="*/ 4 h 228"/>
                <a:gd name="T68" fmla="*/ 122 w 344"/>
                <a:gd name="T69" fmla="*/ 0 h 228"/>
                <a:gd name="T70" fmla="*/ 100 w 344"/>
                <a:gd name="T71" fmla="*/ 0 h 228"/>
                <a:gd name="T72" fmla="*/ 76 w 344"/>
                <a:gd name="T73" fmla="*/ 4 h 228"/>
                <a:gd name="T74" fmla="*/ 52 w 344"/>
                <a:gd name="T75" fmla="*/ 8 h 228"/>
                <a:gd name="T76" fmla="*/ 30 w 344"/>
                <a:gd name="T77" fmla="*/ 18 h 228"/>
                <a:gd name="T78" fmla="*/ 20 w 344"/>
                <a:gd name="T79" fmla="*/ 24 h 228"/>
                <a:gd name="T80" fmla="*/ 12 w 344"/>
                <a:gd name="T81" fmla="*/ 30 h 228"/>
                <a:gd name="T82" fmla="*/ 4 w 344"/>
                <a:gd name="T83" fmla="*/ 38 h 228"/>
                <a:gd name="T84" fmla="*/ 0 w 344"/>
                <a:gd name="T85" fmla="*/ 46 h 228"/>
                <a:gd name="T86" fmla="*/ 20 w 344"/>
                <a:gd name="T87" fmla="*/ 6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4" h="228">
                  <a:moveTo>
                    <a:pt x="20" y="60"/>
                  </a:moveTo>
                  <a:lnTo>
                    <a:pt x="20" y="60"/>
                  </a:lnTo>
                  <a:lnTo>
                    <a:pt x="18" y="66"/>
                  </a:lnTo>
                  <a:lnTo>
                    <a:pt x="18" y="74"/>
                  </a:lnTo>
                  <a:lnTo>
                    <a:pt x="20" y="82"/>
                  </a:lnTo>
                  <a:lnTo>
                    <a:pt x="24" y="90"/>
                  </a:lnTo>
                  <a:lnTo>
                    <a:pt x="34" y="108"/>
                  </a:lnTo>
                  <a:lnTo>
                    <a:pt x="50" y="124"/>
                  </a:lnTo>
                  <a:lnTo>
                    <a:pt x="66" y="140"/>
                  </a:lnTo>
                  <a:lnTo>
                    <a:pt x="84" y="156"/>
                  </a:lnTo>
                  <a:lnTo>
                    <a:pt x="100" y="166"/>
                  </a:lnTo>
                  <a:lnTo>
                    <a:pt x="112" y="174"/>
                  </a:lnTo>
                  <a:lnTo>
                    <a:pt x="258" y="224"/>
                  </a:lnTo>
                  <a:lnTo>
                    <a:pt x="258" y="224"/>
                  </a:lnTo>
                  <a:lnTo>
                    <a:pt x="268" y="228"/>
                  </a:lnTo>
                  <a:lnTo>
                    <a:pt x="280" y="228"/>
                  </a:lnTo>
                  <a:lnTo>
                    <a:pt x="292" y="224"/>
                  </a:lnTo>
                  <a:lnTo>
                    <a:pt x="302" y="218"/>
                  </a:lnTo>
                  <a:lnTo>
                    <a:pt x="314" y="210"/>
                  </a:lnTo>
                  <a:lnTo>
                    <a:pt x="322" y="200"/>
                  </a:lnTo>
                  <a:lnTo>
                    <a:pt x="330" y="188"/>
                  </a:lnTo>
                  <a:lnTo>
                    <a:pt x="338" y="176"/>
                  </a:lnTo>
                  <a:lnTo>
                    <a:pt x="338" y="176"/>
                  </a:lnTo>
                  <a:lnTo>
                    <a:pt x="342" y="164"/>
                  </a:lnTo>
                  <a:lnTo>
                    <a:pt x="344" y="152"/>
                  </a:lnTo>
                  <a:lnTo>
                    <a:pt x="344" y="140"/>
                  </a:lnTo>
                  <a:lnTo>
                    <a:pt x="342" y="128"/>
                  </a:lnTo>
                  <a:lnTo>
                    <a:pt x="338" y="116"/>
                  </a:lnTo>
                  <a:lnTo>
                    <a:pt x="332" y="108"/>
                  </a:lnTo>
                  <a:lnTo>
                    <a:pt x="324" y="100"/>
                  </a:lnTo>
                  <a:lnTo>
                    <a:pt x="314" y="94"/>
                  </a:lnTo>
                  <a:lnTo>
                    <a:pt x="156" y="8"/>
                  </a:lnTo>
                  <a:lnTo>
                    <a:pt x="156" y="8"/>
                  </a:lnTo>
                  <a:lnTo>
                    <a:pt x="142" y="4"/>
                  </a:lnTo>
                  <a:lnTo>
                    <a:pt x="122" y="0"/>
                  </a:lnTo>
                  <a:lnTo>
                    <a:pt x="100" y="0"/>
                  </a:lnTo>
                  <a:lnTo>
                    <a:pt x="76" y="4"/>
                  </a:lnTo>
                  <a:lnTo>
                    <a:pt x="52" y="8"/>
                  </a:lnTo>
                  <a:lnTo>
                    <a:pt x="30" y="18"/>
                  </a:lnTo>
                  <a:lnTo>
                    <a:pt x="20" y="24"/>
                  </a:lnTo>
                  <a:lnTo>
                    <a:pt x="12" y="30"/>
                  </a:lnTo>
                  <a:lnTo>
                    <a:pt x="4" y="38"/>
                  </a:lnTo>
                  <a:lnTo>
                    <a:pt x="0" y="46"/>
                  </a:lnTo>
                  <a:lnTo>
                    <a:pt x="20" y="6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15"/>
            <p:cNvSpPr>
              <a:spLocks/>
            </p:cNvSpPr>
            <p:nvPr/>
          </p:nvSpPr>
          <p:spPr bwMode="auto">
            <a:xfrm>
              <a:off x="6591300" y="8065478"/>
              <a:ext cx="206375" cy="171450"/>
            </a:xfrm>
            <a:custGeom>
              <a:avLst/>
              <a:gdLst>
                <a:gd name="T0" fmla="*/ 4 w 130"/>
                <a:gd name="T1" fmla="*/ 98 h 108"/>
                <a:gd name="T2" fmla="*/ 4 w 130"/>
                <a:gd name="T3" fmla="*/ 98 h 108"/>
                <a:gd name="T4" fmla="*/ 12 w 130"/>
                <a:gd name="T5" fmla="*/ 104 h 108"/>
                <a:gd name="T6" fmla="*/ 20 w 130"/>
                <a:gd name="T7" fmla="*/ 108 h 108"/>
                <a:gd name="T8" fmla="*/ 30 w 130"/>
                <a:gd name="T9" fmla="*/ 108 h 108"/>
                <a:gd name="T10" fmla="*/ 40 w 130"/>
                <a:gd name="T11" fmla="*/ 104 h 108"/>
                <a:gd name="T12" fmla="*/ 120 w 130"/>
                <a:gd name="T13" fmla="*/ 48 h 108"/>
                <a:gd name="T14" fmla="*/ 120 w 130"/>
                <a:gd name="T15" fmla="*/ 48 h 108"/>
                <a:gd name="T16" fmla="*/ 126 w 130"/>
                <a:gd name="T17" fmla="*/ 40 h 108"/>
                <a:gd name="T18" fmla="*/ 130 w 130"/>
                <a:gd name="T19" fmla="*/ 30 h 108"/>
                <a:gd name="T20" fmla="*/ 130 w 130"/>
                <a:gd name="T21" fmla="*/ 20 h 108"/>
                <a:gd name="T22" fmla="*/ 126 w 130"/>
                <a:gd name="T23" fmla="*/ 12 h 108"/>
                <a:gd name="T24" fmla="*/ 126 w 130"/>
                <a:gd name="T25" fmla="*/ 12 h 108"/>
                <a:gd name="T26" fmla="*/ 118 w 130"/>
                <a:gd name="T27" fmla="*/ 4 h 108"/>
                <a:gd name="T28" fmla="*/ 108 w 130"/>
                <a:gd name="T29" fmla="*/ 0 h 108"/>
                <a:gd name="T30" fmla="*/ 98 w 130"/>
                <a:gd name="T31" fmla="*/ 0 h 108"/>
                <a:gd name="T32" fmla="*/ 88 w 130"/>
                <a:gd name="T33" fmla="*/ 4 h 108"/>
                <a:gd name="T34" fmla="*/ 10 w 130"/>
                <a:gd name="T35" fmla="*/ 60 h 108"/>
                <a:gd name="T36" fmla="*/ 10 w 130"/>
                <a:gd name="T37" fmla="*/ 60 h 108"/>
                <a:gd name="T38" fmla="*/ 2 w 130"/>
                <a:gd name="T39" fmla="*/ 68 h 108"/>
                <a:gd name="T40" fmla="*/ 0 w 130"/>
                <a:gd name="T41" fmla="*/ 78 h 108"/>
                <a:gd name="T42" fmla="*/ 0 w 130"/>
                <a:gd name="T43" fmla="*/ 88 h 108"/>
                <a:gd name="T44" fmla="*/ 4 w 130"/>
                <a:gd name="T45" fmla="*/ 98 h 108"/>
                <a:gd name="T46" fmla="*/ 4 w 130"/>
                <a:gd name="T47"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08">
                  <a:moveTo>
                    <a:pt x="4" y="98"/>
                  </a:moveTo>
                  <a:lnTo>
                    <a:pt x="4" y="98"/>
                  </a:lnTo>
                  <a:lnTo>
                    <a:pt x="12" y="104"/>
                  </a:lnTo>
                  <a:lnTo>
                    <a:pt x="20" y="108"/>
                  </a:lnTo>
                  <a:lnTo>
                    <a:pt x="30" y="108"/>
                  </a:lnTo>
                  <a:lnTo>
                    <a:pt x="40" y="104"/>
                  </a:lnTo>
                  <a:lnTo>
                    <a:pt x="120" y="48"/>
                  </a:lnTo>
                  <a:lnTo>
                    <a:pt x="120" y="48"/>
                  </a:lnTo>
                  <a:lnTo>
                    <a:pt x="126" y="40"/>
                  </a:lnTo>
                  <a:lnTo>
                    <a:pt x="130" y="30"/>
                  </a:lnTo>
                  <a:lnTo>
                    <a:pt x="130" y="20"/>
                  </a:lnTo>
                  <a:lnTo>
                    <a:pt x="126" y="12"/>
                  </a:lnTo>
                  <a:lnTo>
                    <a:pt x="126" y="12"/>
                  </a:lnTo>
                  <a:lnTo>
                    <a:pt x="118" y="4"/>
                  </a:lnTo>
                  <a:lnTo>
                    <a:pt x="108" y="0"/>
                  </a:lnTo>
                  <a:lnTo>
                    <a:pt x="98" y="0"/>
                  </a:lnTo>
                  <a:lnTo>
                    <a:pt x="88" y="4"/>
                  </a:lnTo>
                  <a:lnTo>
                    <a:pt x="10" y="60"/>
                  </a:lnTo>
                  <a:lnTo>
                    <a:pt x="10" y="60"/>
                  </a:lnTo>
                  <a:lnTo>
                    <a:pt x="2" y="68"/>
                  </a:lnTo>
                  <a:lnTo>
                    <a:pt x="0" y="78"/>
                  </a:lnTo>
                  <a:lnTo>
                    <a:pt x="0" y="88"/>
                  </a:lnTo>
                  <a:lnTo>
                    <a:pt x="4" y="98"/>
                  </a:lnTo>
                  <a:lnTo>
                    <a:pt x="4" y="9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16"/>
            <p:cNvSpPr>
              <a:spLocks/>
            </p:cNvSpPr>
            <p:nvPr/>
          </p:nvSpPr>
          <p:spPr bwMode="auto">
            <a:xfrm>
              <a:off x="6638925" y="8135328"/>
              <a:ext cx="187325" cy="190500"/>
            </a:xfrm>
            <a:custGeom>
              <a:avLst/>
              <a:gdLst>
                <a:gd name="T0" fmla="*/ 8 w 118"/>
                <a:gd name="T1" fmla="*/ 114 h 120"/>
                <a:gd name="T2" fmla="*/ 8 w 118"/>
                <a:gd name="T3" fmla="*/ 114 h 120"/>
                <a:gd name="T4" fmla="*/ 16 w 118"/>
                <a:gd name="T5" fmla="*/ 120 h 120"/>
                <a:gd name="T6" fmla="*/ 26 w 118"/>
                <a:gd name="T7" fmla="*/ 120 h 120"/>
                <a:gd name="T8" fmla="*/ 36 w 118"/>
                <a:gd name="T9" fmla="*/ 118 h 120"/>
                <a:gd name="T10" fmla="*/ 44 w 118"/>
                <a:gd name="T11" fmla="*/ 112 h 120"/>
                <a:gd name="T12" fmla="*/ 112 w 118"/>
                <a:gd name="T13" fmla="*/ 44 h 120"/>
                <a:gd name="T14" fmla="*/ 112 w 118"/>
                <a:gd name="T15" fmla="*/ 44 h 120"/>
                <a:gd name="T16" fmla="*/ 116 w 118"/>
                <a:gd name="T17" fmla="*/ 34 h 120"/>
                <a:gd name="T18" fmla="*/ 118 w 118"/>
                <a:gd name="T19" fmla="*/ 24 h 120"/>
                <a:gd name="T20" fmla="*/ 116 w 118"/>
                <a:gd name="T21" fmla="*/ 16 h 120"/>
                <a:gd name="T22" fmla="*/ 110 w 118"/>
                <a:gd name="T23" fmla="*/ 6 h 120"/>
                <a:gd name="T24" fmla="*/ 110 w 118"/>
                <a:gd name="T25" fmla="*/ 6 h 120"/>
                <a:gd name="T26" fmla="*/ 102 w 118"/>
                <a:gd name="T27" fmla="*/ 0 h 120"/>
                <a:gd name="T28" fmla="*/ 92 w 118"/>
                <a:gd name="T29" fmla="*/ 0 h 120"/>
                <a:gd name="T30" fmla="*/ 82 w 118"/>
                <a:gd name="T31" fmla="*/ 2 h 120"/>
                <a:gd name="T32" fmla="*/ 74 w 118"/>
                <a:gd name="T33" fmla="*/ 8 h 120"/>
                <a:gd name="T34" fmla="*/ 6 w 118"/>
                <a:gd name="T35" fmla="*/ 76 h 120"/>
                <a:gd name="T36" fmla="*/ 6 w 118"/>
                <a:gd name="T37" fmla="*/ 76 h 120"/>
                <a:gd name="T38" fmla="*/ 2 w 118"/>
                <a:gd name="T39" fmla="*/ 86 h 120"/>
                <a:gd name="T40" fmla="*/ 0 w 118"/>
                <a:gd name="T41" fmla="*/ 96 h 120"/>
                <a:gd name="T42" fmla="*/ 2 w 118"/>
                <a:gd name="T43" fmla="*/ 104 h 120"/>
                <a:gd name="T44" fmla="*/ 8 w 118"/>
                <a:gd name="T45" fmla="*/ 114 h 120"/>
                <a:gd name="T46" fmla="*/ 8 w 118"/>
                <a:gd name="T47"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8" h="120">
                  <a:moveTo>
                    <a:pt x="8" y="114"/>
                  </a:moveTo>
                  <a:lnTo>
                    <a:pt x="8" y="114"/>
                  </a:lnTo>
                  <a:lnTo>
                    <a:pt x="16" y="120"/>
                  </a:lnTo>
                  <a:lnTo>
                    <a:pt x="26" y="120"/>
                  </a:lnTo>
                  <a:lnTo>
                    <a:pt x="36" y="118"/>
                  </a:lnTo>
                  <a:lnTo>
                    <a:pt x="44" y="112"/>
                  </a:lnTo>
                  <a:lnTo>
                    <a:pt x="112" y="44"/>
                  </a:lnTo>
                  <a:lnTo>
                    <a:pt x="112" y="44"/>
                  </a:lnTo>
                  <a:lnTo>
                    <a:pt x="116" y="34"/>
                  </a:lnTo>
                  <a:lnTo>
                    <a:pt x="118" y="24"/>
                  </a:lnTo>
                  <a:lnTo>
                    <a:pt x="116" y="16"/>
                  </a:lnTo>
                  <a:lnTo>
                    <a:pt x="110" y="6"/>
                  </a:lnTo>
                  <a:lnTo>
                    <a:pt x="110" y="6"/>
                  </a:lnTo>
                  <a:lnTo>
                    <a:pt x="102" y="0"/>
                  </a:lnTo>
                  <a:lnTo>
                    <a:pt x="92" y="0"/>
                  </a:lnTo>
                  <a:lnTo>
                    <a:pt x="82" y="2"/>
                  </a:lnTo>
                  <a:lnTo>
                    <a:pt x="74" y="8"/>
                  </a:lnTo>
                  <a:lnTo>
                    <a:pt x="6" y="76"/>
                  </a:lnTo>
                  <a:lnTo>
                    <a:pt x="6" y="76"/>
                  </a:lnTo>
                  <a:lnTo>
                    <a:pt x="2" y="86"/>
                  </a:lnTo>
                  <a:lnTo>
                    <a:pt x="0" y="96"/>
                  </a:lnTo>
                  <a:lnTo>
                    <a:pt x="2" y="104"/>
                  </a:lnTo>
                  <a:lnTo>
                    <a:pt x="8" y="114"/>
                  </a:lnTo>
                  <a:lnTo>
                    <a:pt x="8" y="114"/>
                  </a:lnTo>
                  <a:close/>
                </a:path>
              </a:pathLst>
            </a:custGeom>
            <a:solidFill>
              <a:srgbClr val="D3AE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17"/>
            <p:cNvSpPr>
              <a:spLocks/>
            </p:cNvSpPr>
            <p:nvPr/>
          </p:nvSpPr>
          <p:spPr bwMode="auto">
            <a:xfrm>
              <a:off x="6724650" y="8189303"/>
              <a:ext cx="155575" cy="177800"/>
            </a:xfrm>
            <a:custGeom>
              <a:avLst/>
              <a:gdLst>
                <a:gd name="T0" fmla="*/ 8 w 98"/>
                <a:gd name="T1" fmla="*/ 108 h 112"/>
                <a:gd name="T2" fmla="*/ 8 w 98"/>
                <a:gd name="T3" fmla="*/ 108 h 112"/>
                <a:gd name="T4" fmla="*/ 16 w 98"/>
                <a:gd name="T5" fmla="*/ 112 h 112"/>
                <a:gd name="T6" fmla="*/ 26 w 98"/>
                <a:gd name="T7" fmla="*/ 112 h 112"/>
                <a:gd name="T8" fmla="*/ 34 w 98"/>
                <a:gd name="T9" fmla="*/ 110 h 112"/>
                <a:gd name="T10" fmla="*/ 40 w 98"/>
                <a:gd name="T11" fmla="*/ 104 h 112"/>
                <a:gd name="T12" fmla="*/ 94 w 98"/>
                <a:gd name="T13" fmla="*/ 38 h 112"/>
                <a:gd name="T14" fmla="*/ 94 w 98"/>
                <a:gd name="T15" fmla="*/ 38 h 112"/>
                <a:gd name="T16" fmla="*/ 98 w 98"/>
                <a:gd name="T17" fmla="*/ 28 h 112"/>
                <a:gd name="T18" fmla="*/ 98 w 98"/>
                <a:gd name="T19" fmla="*/ 20 h 112"/>
                <a:gd name="T20" fmla="*/ 96 w 98"/>
                <a:gd name="T21" fmla="*/ 12 h 112"/>
                <a:gd name="T22" fmla="*/ 90 w 98"/>
                <a:gd name="T23" fmla="*/ 4 h 112"/>
                <a:gd name="T24" fmla="*/ 90 w 98"/>
                <a:gd name="T25" fmla="*/ 4 h 112"/>
                <a:gd name="T26" fmla="*/ 82 w 98"/>
                <a:gd name="T27" fmla="*/ 0 h 112"/>
                <a:gd name="T28" fmla="*/ 72 w 98"/>
                <a:gd name="T29" fmla="*/ 0 h 112"/>
                <a:gd name="T30" fmla="*/ 64 w 98"/>
                <a:gd name="T31" fmla="*/ 2 h 112"/>
                <a:gd name="T32" fmla="*/ 58 w 98"/>
                <a:gd name="T33" fmla="*/ 8 h 112"/>
                <a:gd name="T34" fmla="*/ 4 w 98"/>
                <a:gd name="T35" fmla="*/ 74 h 112"/>
                <a:gd name="T36" fmla="*/ 4 w 98"/>
                <a:gd name="T37" fmla="*/ 74 h 112"/>
                <a:gd name="T38" fmla="*/ 0 w 98"/>
                <a:gd name="T39" fmla="*/ 82 h 112"/>
                <a:gd name="T40" fmla="*/ 0 w 98"/>
                <a:gd name="T41" fmla="*/ 92 h 112"/>
                <a:gd name="T42" fmla="*/ 2 w 98"/>
                <a:gd name="T43" fmla="*/ 100 h 112"/>
                <a:gd name="T44" fmla="*/ 8 w 98"/>
                <a:gd name="T45" fmla="*/ 108 h 112"/>
                <a:gd name="T46" fmla="*/ 8 w 98"/>
                <a:gd name="T47"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112">
                  <a:moveTo>
                    <a:pt x="8" y="108"/>
                  </a:moveTo>
                  <a:lnTo>
                    <a:pt x="8" y="108"/>
                  </a:lnTo>
                  <a:lnTo>
                    <a:pt x="16" y="112"/>
                  </a:lnTo>
                  <a:lnTo>
                    <a:pt x="26" y="112"/>
                  </a:lnTo>
                  <a:lnTo>
                    <a:pt x="34" y="110"/>
                  </a:lnTo>
                  <a:lnTo>
                    <a:pt x="40" y="104"/>
                  </a:lnTo>
                  <a:lnTo>
                    <a:pt x="94" y="38"/>
                  </a:lnTo>
                  <a:lnTo>
                    <a:pt x="94" y="38"/>
                  </a:lnTo>
                  <a:lnTo>
                    <a:pt x="98" y="28"/>
                  </a:lnTo>
                  <a:lnTo>
                    <a:pt x="98" y="20"/>
                  </a:lnTo>
                  <a:lnTo>
                    <a:pt x="96" y="12"/>
                  </a:lnTo>
                  <a:lnTo>
                    <a:pt x="90" y="4"/>
                  </a:lnTo>
                  <a:lnTo>
                    <a:pt x="90" y="4"/>
                  </a:lnTo>
                  <a:lnTo>
                    <a:pt x="82" y="0"/>
                  </a:lnTo>
                  <a:lnTo>
                    <a:pt x="72" y="0"/>
                  </a:lnTo>
                  <a:lnTo>
                    <a:pt x="64" y="2"/>
                  </a:lnTo>
                  <a:lnTo>
                    <a:pt x="58" y="8"/>
                  </a:lnTo>
                  <a:lnTo>
                    <a:pt x="4" y="74"/>
                  </a:lnTo>
                  <a:lnTo>
                    <a:pt x="4" y="74"/>
                  </a:lnTo>
                  <a:lnTo>
                    <a:pt x="0" y="82"/>
                  </a:lnTo>
                  <a:lnTo>
                    <a:pt x="0" y="92"/>
                  </a:lnTo>
                  <a:lnTo>
                    <a:pt x="2" y="100"/>
                  </a:lnTo>
                  <a:lnTo>
                    <a:pt x="8" y="108"/>
                  </a:lnTo>
                  <a:lnTo>
                    <a:pt x="8" y="10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8"/>
            <p:cNvSpPr>
              <a:spLocks/>
            </p:cNvSpPr>
            <p:nvPr/>
          </p:nvSpPr>
          <p:spPr bwMode="auto">
            <a:xfrm>
              <a:off x="6800850" y="8227403"/>
              <a:ext cx="107950" cy="161925"/>
            </a:xfrm>
            <a:custGeom>
              <a:avLst/>
              <a:gdLst>
                <a:gd name="T0" fmla="*/ 10 w 68"/>
                <a:gd name="T1" fmla="*/ 100 h 102"/>
                <a:gd name="T2" fmla="*/ 10 w 68"/>
                <a:gd name="T3" fmla="*/ 100 h 102"/>
                <a:gd name="T4" fmla="*/ 18 w 68"/>
                <a:gd name="T5" fmla="*/ 102 h 102"/>
                <a:gd name="T6" fmla="*/ 26 w 68"/>
                <a:gd name="T7" fmla="*/ 100 h 102"/>
                <a:gd name="T8" fmla="*/ 32 w 68"/>
                <a:gd name="T9" fmla="*/ 96 h 102"/>
                <a:gd name="T10" fmla="*/ 36 w 68"/>
                <a:gd name="T11" fmla="*/ 90 h 102"/>
                <a:gd name="T12" fmla="*/ 66 w 68"/>
                <a:gd name="T13" fmla="*/ 28 h 102"/>
                <a:gd name="T14" fmla="*/ 66 w 68"/>
                <a:gd name="T15" fmla="*/ 28 h 102"/>
                <a:gd name="T16" fmla="*/ 68 w 68"/>
                <a:gd name="T17" fmla="*/ 20 h 102"/>
                <a:gd name="T18" fmla="*/ 68 w 68"/>
                <a:gd name="T19" fmla="*/ 14 h 102"/>
                <a:gd name="T20" fmla="*/ 64 w 68"/>
                <a:gd name="T21" fmla="*/ 6 h 102"/>
                <a:gd name="T22" fmla="*/ 58 w 68"/>
                <a:gd name="T23" fmla="*/ 2 h 102"/>
                <a:gd name="T24" fmla="*/ 58 w 68"/>
                <a:gd name="T25" fmla="*/ 2 h 102"/>
                <a:gd name="T26" fmla="*/ 50 w 68"/>
                <a:gd name="T27" fmla="*/ 0 h 102"/>
                <a:gd name="T28" fmla="*/ 44 w 68"/>
                <a:gd name="T29" fmla="*/ 2 h 102"/>
                <a:gd name="T30" fmla="*/ 36 w 68"/>
                <a:gd name="T31" fmla="*/ 4 h 102"/>
                <a:gd name="T32" fmla="*/ 32 w 68"/>
                <a:gd name="T33" fmla="*/ 10 h 102"/>
                <a:gd name="T34" fmla="*/ 2 w 68"/>
                <a:gd name="T35" fmla="*/ 74 h 102"/>
                <a:gd name="T36" fmla="*/ 2 w 68"/>
                <a:gd name="T37" fmla="*/ 74 h 102"/>
                <a:gd name="T38" fmla="*/ 0 w 68"/>
                <a:gd name="T39" fmla="*/ 82 h 102"/>
                <a:gd name="T40" fmla="*/ 0 w 68"/>
                <a:gd name="T41" fmla="*/ 88 h 102"/>
                <a:gd name="T42" fmla="*/ 4 w 68"/>
                <a:gd name="T43" fmla="*/ 94 h 102"/>
                <a:gd name="T44" fmla="*/ 10 w 68"/>
                <a:gd name="T45" fmla="*/ 100 h 102"/>
                <a:gd name="T46" fmla="*/ 10 w 68"/>
                <a:gd name="T4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102">
                  <a:moveTo>
                    <a:pt x="10" y="100"/>
                  </a:moveTo>
                  <a:lnTo>
                    <a:pt x="10" y="100"/>
                  </a:lnTo>
                  <a:lnTo>
                    <a:pt x="18" y="102"/>
                  </a:lnTo>
                  <a:lnTo>
                    <a:pt x="26" y="100"/>
                  </a:lnTo>
                  <a:lnTo>
                    <a:pt x="32" y="96"/>
                  </a:lnTo>
                  <a:lnTo>
                    <a:pt x="36" y="90"/>
                  </a:lnTo>
                  <a:lnTo>
                    <a:pt x="66" y="28"/>
                  </a:lnTo>
                  <a:lnTo>
                    <a:pt x="66" y="28"/>
                  </a:lnTo>
                  <a:lnTo>
                    <a:pt x="68" y="20"/>
                  </a:lnTo>
                  <a:lnTo>
                    <a:pt x="68" y="14"/>
                  </a:lnTo>
                  <a:lnTo>
                    <a:pt x="64" y="6"/>
                  </a:lnTo>
                  <a:lnTo>
                    <a:pt x="58" y="2"/>
                  </a:lnTo>
                  <a:lnTo>
                    <a:pt x="58" y="2"/>
                  </a:lnTo>
                  <a:lnTo>
                    <a:pt x="50" y="0"/>
                  </a:lnTo>
                  <a:lnTo>
                    <a:pt x="44" y="2"/>
                  </a:lnTo>
                  <a:lnTo>
                    <a:pt x="36" y="4"/>
                  </a:lnTo>
                  <a:lnTo>
                    <a:pt x="32" y="10"/>
                  </a:lnTo>
                  <a:lnTo>
                    <a:pt x="2" y="74"/>
                  </a:lnTo>
                  <a:lnTo>
                    <a:pt x="2" y="74"/>
                  </a:lnTo>
                  <a:lnTo>
                    <a:pt x="0" y="82"/>
                  </a:lnTo>
                  <a:lnTo>
                    <a:pt x="0" y="88"/>
                  </a:lnTo>
                  <a:lnTo>
                    <a:pt x="4" y="94"/>
                  </a:lnTo>
                  <a:lnTo>
                    <a:pt x="10" y="100"/>
                  </a:lnTo>
                  <a:lnTo>
                    <a:pt x="10" y="10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9"/>
            <p:cNvSpPr>
              <a:spLocks/>
            </p:cNvSpPr>
            <p:nvPr/>
          </p:nvSpPr>
          <p:spPr bwMode="auto">
            <a:xfrm>
              <a:off x="6356350" y="8109928"/>
              <a:ext cx="508000" cy="339725"/>
            </a:xfrm>
            <a:custGeom>
              <a:avLst/>
              <a:gdLst>
                <a:gd name="T0" fmla="*/ 318 w 320"/>
                <a:gd name="T1" fmla="*/ 60 h 214"/>
                <a:gd name="T2" fmla="*/ 318 w 320"/>
                <a:gd name="T3" fmla="*/ 60 h 214"/>
                <a:gd name="T4" fmla="*/ 320 w 320"/>
                <a:gd name="T5" fmla="*/ 68 h 214"/>
                <a:gd name="T6" fmla="*/ 318 w 320"/>
                <a:gd name="T7" fmla="*/ 74 h 214"/>
                <a:gd name="T8" fmla="*/ 316 w 320"/>
                <a:gd name="T9" fmla="*/ 82 h 214"/>
                <a:gd name="T10" fmla="*/ 312 w 320"/>
                <a:gd name="T11" fmla="*/ 90 h 214"/>
                <a:gd name="T12" fmla="*/ 302 w 320"/>
                <a:gd name="T13" fmla="*/ 106 h 214"/>
                <a:gd name="T14" fmla="*/ 286 w 320"/>
                <a:gd name="T15" fmla="*/ 122 h 214"/>
                <a:gd name="T16" fmla="*/ 268 w 320"/>
                <a:gd name="T17" fmla="*/ 138 h 214"/>
                <a:gd name="T18" fmla="*/ 252 w 320"/>
                <a:gd name="T19" fmla="*/ 150 h 214"/>
                <a:gd name="T20" fmla="*/ 236 w 320"/>
                <a:gd name="T21" fmla="*/ 162 h 214"/>
                <a:gd name="T22" fmla="*/ 222 w 320"/>
                <a:gd name="T23" fmla="*/ 168 h 214"/>
                <a:gd name="T24" fmla="*/ 82 w 320"/>
                <a:gd name="T25" fmla="*/ 212 h 214"/>
                <a:gd name="T26" fmla="*/ 82 w 320"/>
                <a:gd name="T27" fmla="*/ 212 h 214"/>
                <a:gd name="T28" fmla="*/ 70 w 320"/>
                <a:gd name="T29" fmla="*/ 214 h 214"/>
                <a:gd name="T30" fmla="*/ 60 w 320"/>
                <a:gd name="T31" fmla="*/ 214 h 214"/>
                <a:gd name="T32" fmla="*/ 48 w 320"/>
                <a:gd name="T33" fmla="*/ 210 h 214"/>
                <a:gd name="T34" fmla="*/ 38 w 320"/>
                <a:gd name="T35" fmla="*/ 204 h 214"/>
                <a:gd name="T36" fmla="*/ 28 w 320"/>
                <a:gd name="T37" fmla="*/ 194 h 214"/>
                <a:gd name="T38" fmla="*/ 18 w 320"/>
                <a:gd name="T39" fmla="*/ 184 h 214"/>
                <a:gd name="T40" fmla="*/ 10 w 320"/>
                <a:gd name="T41" fmla="*/ 174 h 214"/>
                <a:gd name="T42" fmla="*/ 4 w 320"/>
                <a:gd name="T43" fmla="*/ 162 h 214"/>
                <a:gd name="T44" fmla="*/ 4 w 320"/>
                <a:gd name="T45" fmla="*/ 162 h 214"/>
                <a:gd name="T46" fmla="*/ 2 w 320"/>
                <a:gd name="T47" fmla="*/ 150 h 214"/>
                <a:gd name="T48" fmla="*/ 0 w 320"/>
                <a:gd name="T49" fmla="*/ 140 h 214"/>
                <a:gd name="T50" fmla="*/ 0 w 320"/>
                <a:gd name="T51" fmla="*/ 130 h 214"/>
                <a:gd name="T52" fmla="*/ 4 w 320"/>
                <a:gd name="T53" fmla="*/ 122 h 214"/>
                <a:gd name="T54" fmla="*/ 10 w 320"/>
                <a:gd name="T55" fmla="*/ 114 h 214"/>
                <a:gd name="T56" fmla="*/ 16 w 320"/>
                <a:gd name="T57" fmla="*/ 106 h 214"/>
                <a:gd name="T58" fmla="*/ 24 w 320"/>
                <a:gd name="T59" fmla="*/ 100 h 214"/>
                <a:gd name="T60" fmla="*/ 34 w 320"/>
                <a:gd name="T61" fmla="*/ 96 h 214"/>
                <a:gd name="T62" fmla="*/ 186 w 320"/>
                <a:gd name="T63" fmla="*/ 4 h 214"/>
                <a:gd name="T64" fmla="*/ 186 w 320"/>
                <a:gd name="T65" fmla="*/ 4 h 214"/>
                <a:gd name="T66" fmla="*/ 200 w 320"/>
                <a:gd name="T67" fmla="*/ 0 h 214"/>
                <a:gd name="T68" fmla="*/ 216 w 320"/>
                <a:gd name="T69" fmla="*/ 0 h 214"/>
                <a:gd name="T70" fmla="*/ 234 w 320"/>
                <a:gd name="T71" fmla="*/ 0 h 214"/>
                <a:gd name="T72" fmla="*/ 254 w 320"/>
                <a:gd name="T73" fmla="*/ 2 h 214"/>
                <a:gd name="T74" fmla="*/ 274 w 320"/>
                <a:gd name="T75" fmla="*/ 8 h 214"/>
                <a:gd name="T76" fmla="*/ 290 w 320"/>
                <a:gd name="T77" fmla="*/ 14 h 214"/>
                <a:gd name="T78" fmla="*/ 302 w 320"/>
                <a:gd name="T79" fmla="*/ 22 h 214"/>
                <a:gd name="T80" fmla="*/ 308 w 320"/>
                <a:gd name="T81" fmla="*/ 28 h 214"/>
                <a:gd name="T82" fmla="*/ 310 w 320"/>
                <a:gd name="T83" fmla="*/ 34 h 214"/>
                <a:gd name="T84" fmla="*/ 318 w 320"/>
                <a:gd name="T85" fmla="*/ 6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214">
                  <a:moveTo>
                    <a:pt x="318" y="60"/>
                  </a:moveTo>
                  <a:lnTo>
                    <a:pt x="318" y="60"/>
                  </a:lnTo>
                  <a:lnTo>
                    <a:pt x="320" y="68"/>
                  </a:lnTo>
                  <a:lnTo>
                    <a:pt x="318" y="74"/>
                  </a:lnTo>
                  <a:lnTo>
                    <a:pt x="316" y="82"/>
                  </a:lnTo>
                  <a:lnTo>
                    <a:pt x="312" y="90"/>
                  </a:lnTo>
                  <a:lnTo>
                    <a:pt x="302" y="106"/>
                  </a:lnTo>
                  <a:lnTo>
                    <a:pt x="286" y="122"/>
                  </a:lnTo>
                  <a:lnTo>
                    <a:pt x="268" y="138"/>
                  </a:lnTo>
                  <a:lnTo>
                    <a:pt x="252" y="150"/>
                  </a:lnTo>
                  <a:lnTo>
                    <a:pt x="236" y="162"/>
                  </a:lnTo>
                  <a:lnTo>
                    <a:pt x="222" y="168"/>
                  </a:lnTo>
                  <a:lnTo>
                    <a:pt x="82" y="212"/>
                  </a:lnTo>
                  <a:lnTo>
                    <a:pt x="82" y="212"/>
                  </a:lnTo>
                  <a:lnTo>
                    <a:pt x="70" y="214"/>
                  </a:lnTo>
                  <a:lnTo>
                    <a:pt x="60" y="214"/>
                  </a:lnTo>
                  <a:lnTo>
                    <a:pt x="48" y="210"/>
                  </a:lnTo>
                  <a:lnTo>
                    <a:pt x="38" y="204"/>
                  </a:lnTo>
                  <a:lnTo>
                    <a:pt x="28" y="194"/>
                  </a:lnTo>
                  <a:lnTo>
                    <a:pt x="18" y="184"/>
                  </a:lnTo>
                  <a:lnTo>
                    <a:pt x="10" y="174"/>
                  </a:lnTo>
                  <a:lnTo>
                    <a:pt x="4" y="162"/>
                  </a:lnTo>
                  <a:lnTo>
                    <a:pt x="4" y="162"/>
                  </a:lnTo>
                  <a:lnTo>
                    <a:pt x="2" y="150"/>
                  </a:lnTo>
                  <a:lnTo>
                    <a:pt x="0" y="140"/>
                  </a:lnTo>
                  <a:lnTo>
                    <a:pt x="0" y="130"/>
                  </a:lnTo>
                  <a:lnTo>
                    <a:pt x="4" y="122"/>
                  </a:lnTo>
                  <a:lnTo>
                    <a:pt x="10" y="114"/>
                  </a:lnTo>
                  <a:lnTo>
                    <a:pt x="16" y="106"/>
                  </a:lnTo>
                  <a:lnTo>
                    <a:pt x="24" y="100"/>
                  </a:lnTo>
                  <a:lnTo>
                    <a:pt x="34" y="96"/>
                  </a:lnTo>
                  <a:lnTo>
                    <a:pt x="186" y="4"/>
                  </a:lnTo>
                  <a:lnTo>
                    <a:pt x="186" y="4"/>
                  </a:lnTo>
                  <a:lnTo>
                    <a:pt x="200" y="0"/>
                  </a:lnTo>
                  <a:lnTo>
                    <a:pt x="216" y="0"/>
                  </a:lnTo>
                  <a:lnTo>
                    <a:pt x="234" y="0"/>
                  </a:lnTo>
                  <a:lnTo>
                    <a:pt x="254" y="2"/>
                  </a:lnTo>
                  <a:lnTo>
                    <a:pt x="274" y="8"/>
                  </a:lnTo>
                  <a:lnTo>
                    <a:pt x="290" y="14"/>
                  </a:lnTo>
                  <a:lnTo>
                    <a:pt x="302" y="22"/>
                  </a:lnTo>
                  <a:lnTo>
                    <a:pt x="308" y="28"/>
                  </a:lnTo>
                  <a:lnTo>
                    <a:pt x="310" y="34"/>
                  </a:lnTo>
                  <a:lnTo>
                    <a:pt x="318" y="60"/>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20"/>
            <p:cNvSpPr>
              <a:spLocks/>
            </p:cNvSpPr>
            <p:nvPr/>
          </p:nvSpPr>
          <p:spPr bwMode="auto">
            <a:xfrm>
              <a:off x="6356350" y="8109928"/>
              <a:ext cx="508000" cy="339725"/>
            </a:xfrm>
            <a:custGeom>
              <a:avLst/>
              <a:gdLst>
                <a:gd name="T0" fmla="*/ 318 w 320"/>
                <a:gd name="T1" fmla="*/ 60 h 214"/>
                <a:gd name="T2" fmla="*/ 318 w 320"/>
                <a:gd name="T3" fmla="*/ 60 h 214"/>
                <a:gd name="T4" fmla="*/ 320 w 320"/>
                <a:gd name="T5" fmla="*/ 68 h 214"/>
                <a:gd name="T6" fmla="*/ 318 w 320"/>
                <a:gd name="T7" fmla="*/ 74 h 214"/>
                <a:gd name="T8" fmla="*/ 316 w 320"/>
                <a:gd name="T9" fmla="*/ 82 h 214"/>
                <a:gd name="T10" fmla="*/ 312 w 320"/>
                <a:gd name="T11" fmla="*/ 90 h 214"/>
                <a:gd name="T12" fmla="*/ 302 w 320"/>
                <a:gd name="T13" fmla="*/ 106 h 214"/>
                <a:gd name="T14" fmla="*/ 286 w 320"/>
                <a:gd name="T15" fmla="*/ 122 h 214"/>
                <a:gd name="T16" fmla="*/ 268 w 320"/>
                <a:gd name="T17" fmla="*/ 138 h 214"/>
                <a:gd name="T18" fmla="*/ 252 w 320"/>
                <a:gd name="T19" fmla="*/ 150 h 214"/>
                <a:gd name="T20" fmla="*/ 236 w 320"/>
                <a:gd name="T21" fmla="*/ 162 h 214"/>
                <a:gd name="T22" fmla="*/ 222 w 320"/>
                <a:gd name="T23" fmla="*/ 168 h 214"/>
                <a:gd name="T24" fmla="*/ 82 w 320"/>
                <a:gd name="T25" fmla="*/ 212 h 214"/>
                <a:gd name="T26" fmla="*/ 82 w 320"/>
                <a:gd name="T27" fmla="*/ 212 h 214"/>
                <a:gd name="T28" fmla="*/ 70 w 320"/>
                <a:gd name="T29" fmla="*/ 214 h 214"/>
                <a:gd name="T30" fmla="*/ 60 w 320"/>
                <a:gd name="T31" fmla="*/ 214 h 214"/>
                <a:gd name="T32" fmla="*/ 48 w 320"/>
                <a:gd name="T33" fmla="*/ 210 h 214"/>
                <a:gd name="T34" fmla="*/ 38 w 320"/>
                <a:gd name="T35" fmla="*/ 204 h 214"/>
                <a:gd name="T36" fmla="*/ 28 w 320"/>
                <a:gd name="T37" fmla="*/ 194 h 214"/>
                <a:gd name="T38" fmla="*/ 18 w 320"/>
                <a:gd name="T39" fmla="*/ 184 h 214"/>
                <a:gd name="T40" fmla="*/ 10 w 320"/>
                <a:gd name="T41" fmla="*/ 174 h 214"/>
                <a:gd name="T42" fmla="*/ 4 w 320"/>
                <a:gd name="T43" fmla="*/ 162 h 214"/>
                <a:gd name="T44" fmla="*/ 4 w 320"/>
                <a:gd name="T45" fmla="*/ 162 h 214"/>
                <a:gd name="T46" fmla="*/ 2 w 320"/>
                <a:gd name="T47" fmla="*/ 150 h 214"/>
                <a:gd name="T48" fmla="*/ 0 w 320"/>
                <a:gd name="T49" fmla="*/ 140 h 214"/>
                <a:gd name="T50" fmla="*/ 0 w 320"/>
                <a:gd name="T51" fmla="*/ 130 h 214"/>
                <a:gd name="T52" fmla="*/ 4 w 320"/>
                <a:gd name="T53" fmla="*/ 122 h 214"/>
                <a:gd name="T54" fmla="*/ 10 w 320"/>
                <a:gd name="T55" fmla="*/ 114 h 214"/>
                <a:gd name="T56" fmla="*/ 16 w 320"/>
                <a:gd name="T57" fmla="*/ 106 h 214"/>
                <a:gd name="T58" fmla="*/ 24 w 320"/>
                <a:gd name="T59" fmla="*/ 100 h 214"/>
                <a:gd name="T60" fmla="*/ 34 w 320"/>
                <a:gd name="T61" fmla="*/ 96 h 214"/>
                <a:gd name="T62" fmla="*/ 186 w 320"/>
                <a:gd name="T63" fmla="*/ 4 h 214"/>
                <a:gd name="T64" fmla="*/ 186 w 320"/>
                <a:gd name="T65" fmla="*/ 4 h 214"/>
                <a:gd name="T66" fmla="*/ 200 w 320"/>
                <a:gd name="T67" fmla="*/ 0 h 214"/>
                <a:gd name="T68" fmla="*/ 216 w 320"/>
                <a:gd name="T69" fmla="*/ 0 h 214"/>
                <a:gd name="T70" fmla="*/ 234 w 320"/>
                <a:gd name="T71" fmla="*/ 0 h 214"/>
                <a:gd name="T72" fmla="*/ 254 w 320"/>
                <a:gd name="T73" fmla="*/ 2 h 214"/>
                <a:gd name="T74" fmla="*/ 274 w 320"/>
                <a:gd name="T75" fmla="*/ 8 h 214"/>
                <a:gd name="T76" fmla="*/ 290 w 320"/>
                <a:gd name="T77" fmla="*/ 14 h 214"/>
                <a:gd name="T78" fmla="*/ 302 w 320"/>
                <a:gd name="T79" fmla="*/ 22 h 214"/>
                <a:gd name="T80" fmla="*/ 308 w 320"/>
                <a:gd name="T81" fmla="*/ 28 h 214"/>
                <a:gd name="T82" fmla="*/ 310 w 320"/>
                <a:gd name="T83" fmla="*/ 34 h 214"/>
                <a:gd name="T84" fmla="*/ 318 w 320"/>
                <a:gd name="T85" fmla="*/ 6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214">
                  <a:moveTo>
                    <a:pt x="318" y="60"/>
                  </a:moveTo>
                  <a:lnTo>
                    <a:pt x="318" y="60"/>
                  </a:lnTo>
                  <a:lnTo>
                    <a:pt x="320" y="68"/>
                  </a:lnTo>
                  <a:lnTo>
                    <a:pt x="318" y="74"/>
                  </a:lnTo>
                  <a:lnTo>
                    <a:pt x="316" y="82"/>
                  </a:lnTo>
                  <a:lnTo>
                    <a:pt x="312" y="90"/>
                  </a:lnTo>
                  <a:lnTo>
                    <a:pt x="302" y="106"/>
                  </a:lnTo>
                  <a:lnTo>
                    <a:pt x="286" y="122"/>
                  </a:lnTo>
                  <a:lnTo>
                    <a:pt x="268" y="138"/>
                  </a:lnTo>
                  <a:lnTo>
                    <a:pt x="252" y="150"/>
                  </a:lnTo>
                  <a:lnTo>
                    <a:pt x="236" y="162"/>
                  </a:lnTo>
                  <a:lnTo>
                    <a:pt x="222" y="168"/>
                  </a:lnTo>
                  <a:lnTo>
                    <a:pt x="82" y="212"/>
                  </a:lnTo>
                  <a:lnTo>
                    <a:pt x="82" y="212"/>
                  </a:lnTo>
                  <a:lnTo>
                    <a:pt x="70" y="214"/>
                  </a:lnTo>
                  <a:lnTo>
                    <a:pt x="60" y="214"/>
                  </a:lnTo>
                  <a:lnTo>
                    <a:pt x="48" y="210"/>
                  </a:lnTo>
                  <a:lnTo>
                    <a:pt x="38" y="204"/>
                  </a:lnTo>
                  <a:lnTo>
                    <a:pt x="28" y="194"/>
                  </a:lnTo>
                  <a:lnTo>
                    <a:pt x="18" y="184"/>
                  </a:lnTo>
                  <a:lnTo>
                    <a:pt x="10" y="174"/>
                  </a:lnTo>
                  <a:lnTo>
                    <a:pt x="4" y="162"/>
                  </a:lnTo>
                  <a:lnTo>
                    <a:pt x="4" y="162"/>
                  </a:lnTo>
                  <a:lnTo>
                    <a:pt x="2" y="150"/>
                  </a:lnTo>
                  <a:lnTo>
                    <a:pt x="0" y="140"/>
                  </a:lnTo>
                  <a:lnTo>
                    <a:pt x="0" y="130"/>
                  </a:lnTo>
                  <a:lnTo>
                    <a:pt x="4" y="122"/>
                  </a:lnTo>
                  <a:lnTo>
                    <a:pt x="10" y="114"/>
                  </a:lnTo>
                  <a:lnTo>
                    <a:pt x="16" y="106"/>
                  </a:lnTo>
                  <a:lnTo>
                    <a:pt x="24" y="100"/>
                  </a:lnTo>
                  <a:lnTo>
                    <a:pt x="34" y="96"/>
                  </a:lnTo>
                  <a:lnTo>
                    <a:pt x="186" y="4"/>
                  </a:lnTo>
                  <a:lnTo>
                    <a:pt x="186" y="4"/>
                  </a:lnTo>
                  <a:lnTo>
                    <a:pt x="200" y="0"/>
                  </a:lnTo>
                  <a:lnTo>
                    <a:pt x="216" y="0"/>
                  </a:lnTo>
                  <a:lnTo>
                    <a:pt x="234" y="0"/>
                  </a:lnTo>
                  <a:lnTo>
                    <a:pt x="254" y="2"/>
                  </a:lnTo>
                  <a:lnTo>
                    <a:pt x="274" y="8"/>
                  </a:lnTo>
                  <a:lnTo>
                    <a:pt x="290" y="14"/>
                  </a:lnTo>
                  <a:lnTo>
                    <a:pt x="302" y="22"/>
                  </a:lnTo>
                  <a:lnTo>
                    <a:pt x="308" y="28"/>
                  </a:lnTo>
                  <a:lnTo>
                    <a:pt x="310" y="34"/>
                  </a:lnTo>
                  <a:lnTo>
                    <a:pt x="318"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21"/>
            <p:cNvSpPr>
              <a:spLocks/>
            </p:cNvSpPr>
            <p:nvPr/>
          </p:nvSpPr>
          <p:spPr bwMode="auto">
            <a:xfrm>
              <a:off x="6775450" y="8135328"/>
              <a:ext cx="196850" cy="171450"/>
            </a:xfrm>
            <a:custGeom>
              <a:avLst/>
              <a:gdLst>
                <a:gd name="T0" fmla="*/ 120 w 124"/>
                <a:gd name="T1" fmla="*/ 98 h 108"/>
                <a:gd name="T2" fmla="*/ 120 w 124"/>
                <a:gd name="T3" fmla="*/ 98 h 108"/>
                <a:gd name="T4" fmla="*/ 112 w 124"/>
                <a:gd name="T5" fmla="*/ 106 h 108"/>
                <a:gd name="T6" fmla="*/ 102 w 124"/>
                <a:gd name="T7" fmla="*/ 108 h 108"/>
                <a:gd name="T8" fmla="*/ 92 w 124"/>
                <a:gd name="T9" fmla="*/ 108 h 108"/>
                <a:gd name="T10" fmla="*/ 84 w 124"/>
                <a:gd name="T11" fmla="*/ 104 h 108"/>
                <a:gd name="T12" fmla="*/ 10 w 124"/>
                <a:gd name="T13" fmla="*/ 46 h 108"/>
                <a:gd name="T14" fmla="*/ 10 w 124"/>
                <a:gd name="T15" fmla="*/ 46 h 108"/>
                <a:gd name="T16" fmla="*/ 2 w 124"/>
                <a:gd name="T17" fmla="*/ 38 h 108"/>
                <a:gd name="T18" fmla="*/ 0 w 124"/>
                <a:gd name="T19" fmla="*/ 30 h 108"/>
                <a:gd name="T20" fmla="*/ 0 w 124"/>
                <a:gd name="T21" fmla="*/ 20 h 108"/>
                <a:gd name="T22" fmla="*/ 4 w 124"/>
                <a:gd name="T23" fmla="*/ 10 h 108"/>
                <a:gd name="T24" fmla="*/ 4 w 124"/>
                <a:gd name="T25" fmla="*/ 10 h 108"/>
                <a:gd name="T26" fmla="*/ 12 w 124"/>
                <a:gd name="T27" fmla="*/ 4 h 108"/>
                <a:gd name="T28" fmla="*/ 22 w 124"/>
                <a:gd name="T29" fmla="*/ 0 h 108"/>
                <a:gd name="T30" fmla="*/ 32 w 124"/>
                <a:gd name="T31" fmla="*/ 2 h 108"/>
                <a:gd name="T32" fmla="*/ 40 w 124"/>
                <a:gd name="T33" fmla="*/ 6 h 108"/>
                <a:gd name="T34" fmla="*/ 114 w 124"/>
                <a:gd name="T35" fmla="*/ 62 h 108"/>
                <a:gd name="T36" fmla="*/ 114 w 124"/>
                <a:gd name="T37" fmla="*/ 62 h 108"/>
                <a:gd name="T38" fmla="*/ 120 w 124"/>
                <a:gd name="T39" fmla="*/ 70 h 108"/>
                <a:gd name="T40" fmla="*/ 124 w 124"/>
                <a:gd name="T41" fmla="*/ 80 h 108"/>
                <a:gd name="T42" fmla="*/ 124 w 124"/>
                <a:gd name="T43" fmla="*/ 90 h 108"/>
                <a:gd name="T44" fmla="*/ 120 w 124"/>
                <a:gd name="T45" fmla="*/ 98 h 108"/>
                <a:gd name="T46" fmla="*/ 120 w 124"/>
                <a:gd name="T47"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08">
                  <a:moveTo>
                    <a:pt x="120" y="98"/>
                  </a:moveTo>
                  <a:lnTo>
                    <a:pt x="120" y="98"/>
                  </a:lnTo>
                  <a:lnTo>
                    <a:pt x="112" y="106"/>
                  </a:lnTo>
                  <a:lnTo>
                    <a:pt x="102" y="108"/>
                  </a:lnTo>
                  <a:lnTo>
                    <a:pt x="92" y="108"/>
                  </a:lnTo>
                  <a:lnTo>
                    <a:pt x="84" y="104"/>
                  </a:lnTo>
                  <a:lnTo>
                    <a:pt x="10" y="46"/>
                  </a:lnTo>
                  <a:lnTo>
                    <a:pt x="10" y="46"/>
                  </a:lnTo>
                  <a:lnTo>
                    <a:pt x="2" y="38"/>
                  </a:lnTo>
                  <a:lnTo>
                    <a:pt x="0" y="30"/>
                  </a:lnTo>
                  <a:lnTo>
                    <a:pt x="0" y="20"/>
                  </a:lnTo>
                  <a:lnTo>
                    <a:pt x="4" y="10"/>
                  </a:lnTo>
                  <a:lnTo>
                    <a:pt x="4" y="10"/>
                  </a:lnTo>
                  <a:lnTo>
                    <a:pt x="12" y="4"/>
                  </a:lnTo>
                  <a:lnTo>
                    <a:pt x="22" y="0"/>
                  </a:lnTo>
                  <a:lnTo>
                    <a:pt x="32" y="2"/>
                  </a:lnTo>
                  <a:lnTo>
                    <a:pt x="40" y="6"/>
                  </a:lnTo>
                  <a:lnTo>
                    <a:pt x="114" y="62"/>
                  </a:lnTo>
                  <a:lnTo>
                    <a:pt x="114" y="62"/>
                  </a:lnTo>
                  <a:lnTo>
                    <a:pt x="120" y="70"/>
                  </a:lnTo>
                  <a:lnTo>
                    <a:pt x="124" y="80"/>
                  </a:lnTo>
                  <a:lnTo>
                    <a:pt x="124" y="90"/>
                  </a:lnTo>
                  <a:lnTo>
                    <a:pt x="120" y="98"/>
                  </a:lnTo>
                  <a:lnTo>
                    <a:pt x="120" y="98"/>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22"/>
            <p:cNvSpPr>
              <a:spLocks/>
            </p:cNvSpPr>
            <p:nvPr/>
          </p:nvSpPr>
          <p:spPr bwMode="auto">
            <a:xfrm>
              <a:off x="6743700" y="8202003"/>
              <a:ext cx="177800" cy="190500"/>
            </a:xfrm>
            <a:custGeom>
              <a:avLst/>
              <a:gdLst>
                <a:gd name="T0" fmla="*/ 104 w 112"/>
                <a:gd name="T1" fmla="*/ 114 h 120"/>
                <a:gd name="T2" fmla="*/ 104 w 112"/>
                <a:gd name="T3" fmla="*/ 114 h 120"/>
                <a:gd name="T4" fmla="*/ 96 w 112"/>
                <a:gd name="T5" fmla="*/ 118 h 120"/>
                <a:gd name="T6" fmla="*/ 86 w 112"/>
                <a:gd name="T7" fmla="*/ 120 h 120"/>
                <a:gd name="T8" fmla="*/ 76 w 112"/>
                <a:gd name="T9" fmla="*/ 118 h 120"/>
                <a:gd name="T10" fmla="*/ 68 w 112"/>
                <a:gd name="T11" fmla="*/ 112 h 120"/>
                <a:gd name="T12" fmla="*/ 6 w 112"/>
                <a:gd name="T13" fmla="*/ 42 h 120"/>
                <a:gd name="T14" fmla="*/ 6 w 112"/>
                <a:gd name="T15" fmla="*/ 42 h 120"/>
                <a:gd name="T16" fmla="*/ 2 w 112"/>
                <a:gd name="T17" fmla="*/ 34 h 120"/>
                <a:gd name="T18" fmla="*/ 0 w 112"/>
                <a:gd name="T19" fmla="*/ 24 h 120"/>
                <a:gd name="T20" fmla="*/ 2 w 112"/>
                <a:gd name="T21" fmla="*/ 14 h 120"/>
                <a:gd name="T22" fmla="*/ 8 w 112"/>
                <a:gd name="T23" fmla="*/ 6 h 120"/>
                <a:gd name="T24" fmla="*/ 8 w 112"/>
                <a:gd name="T25" fmla="*/ 6 h 120"/>
                <a:gd name="T26" fmla="*/ 16 w 112"/>
                <a:gd name="T27" fmla="*/ 2 h 120"/>
                <a:gd name="T28" fmla="*/ 26 w 112"/>
                <a:gd name="T29" fmla="*/ 0 h 120"/>
                <a:gd name="T30" fmla="*/ 36 w 112"/>
                <a:gd name="T31" fmla="*/ 2 h 120"/>
                <a:gd name="T32" fmla="*/ 44 w 112"/>
                <a:gd name="T33" fmla="*/ 8 h 120"/>
                <a:gd name="T34" fmla="*/ 106 w 112"/>
                <a:gd name="T35" fmla="*/ 78 h 120"/>
                <a:gd name="T36" fmla="*/ 106 w 112"/>
                <a:gd name="T37" fmla="*/ 78 h 120"/>
                <a:gd name="T38" fmla="*/ 112 w 112"/>
                <a:gd name="T39" fmla="*/ 86 h 120"/>
                <a:gd name="T40" fmla="*/ 112 w 112"/>
                <a:gd name="T41" fmla="*/ 96 h 120"/>
                <a:gd name="T42" fmla="*/ 110 w 112"/>
                <a:gd name="T43" fmla="*/ 106 h 120"/>
                <a:gd name="T44" fmla="*/ 104 w 112"/>
                <a:gd name="T45" fmla="*/ 114 h 120"/>
                <a:gd name="T46" fmla="*/ 104 w 112"/>
                <a:gd name="T47"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120">
                  <a:moveTo>
                    <a:pt x="104" y="114"/>
                  </a:moveTo>
                  <a:lnTo>
                    <a:pt x="104" y="114"/>
                  </a:lnTo>
                  <a:lnTo>
                    <a:pt x="96" y="118"/>
                  </a:lnTo>
                  <a:lnTo>
                    <a:pt x="86" y="120"/>
                  </a:lnTo>
                  <a:lnTo>
                    <a:pt x="76" y="118"/>
                  </a:lnTo>
                  <a:lnTo>
                    <a:pt x="68" y="112"/>
                  </a:lnTo>
                  <a:lnTo>
                    <a:pt x="6" y="42"/>
                  </a:lnTo>
                  <a:lnTo>
                    <a:pt x="6" y="42"/>
                  </a:lnTo>
                  <a:lnTo>
                    <a:pt x="2" y="34"/>
                  </a:lnTo>
                  <a:lnTo>
                    <a:pt x="0" y="24"/>
                  </a:lnTo>
                  <a:lnTo>
                    <a:pt x="2" y="14"/>
                  </a:lnTo>
                  <a:lnTo>
                    <a:pt x="8" y="6"/>
                  </a:lnTo>
                  <a:lnTo>
                    <a:pt x="8" y="6"/>
                  </a:lnTo>
                  <a:lnTo>
                    <a:pt x="16" y="2"/>
                  </a:lnTo>
                  <a:lnTo>
                    <a:pt x="26" y="0"/>
                  </a:lnTo>
                  <a:lnTo>
                    <a:pt x="36" y="2"/>
                  </a:lnTo>
                  <a:lnTo>
                    <a:pt x="44" y="8"/>
                  </a:lnTo>
                  <a:lnTo>
                    <a:pt x="106" y="78"/>
                  </a:lnTo>
                  <a:lnTo>
                    <a:pt x="106" y="78"/>
                  </a:lnTo>
                  <a:lnTo>
                    <a:pt x="112" y="86"/>
                  </a:lnTo>
                  <a:lnTo>
                    <a:pt x="112" y="96"/>
                  </a:lnTo>
                  <a:lnTo>
                    <a:pt x="110" y="106"/>
                  </a:lnTo>
                  <a:lnTo>
                    <a:pt x="104" y="114"/>
                  </a:lnTo>
                  <a:lnTo>
                    <a:pt x="104" y="114"/>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23"/>
            <p:cNvSpPr>
              <a:spLocks/>
            </p:cNvSpPr>
            <p:nvPr/>
          </p:nvSpPr>
          <p:spPr bwMode="auto">
            <a:xfrm>
              <a:off x="6689725" y="8252803"/>
              <a:ext cx="146050" cy="174625"/>
            </a:xfrm>
            <a:custGeom>
              <a:avLst/>
              <a:gdLst>
                <a:gd name="T0" fmla="*/ 84 w 92"/>
                <a:gd name="T1" fmla="*/ 106 h 110"/>
                <a:gd name="T2" fmla="*/ 84 w 92"/>
                <a:gd name="T3" fmla="*/ 106 h 110"/>
                <a:gd name="T4" fmla="*/ 76 w 92"/>
                <a:gd name="T5" fmla="*/ 110 h 110"/>
                <a:gd name="T6" fmla="*/ 66 w 92"/>
                <a:gd name="T7" fmla="*/ 110 h 110"/>
                <a:gd name="T8" fmla="*/ 58 w 92"/>
                <a:gd name="T9" fmla="*/ 106 h 110"/>
                <a:gd name="T10" fmla="*/ 52 w 92"/>
                <a:gd name="T11" fmla="*/ 100 h 110"/>
                <a:gd name="T12" fmla="*/ 4 w 92"/>
                <a:gd name="T13" fmla="*/ 34 h 110"/>
                <a:gd name="T14" fmla="*/ 4 w 92"/>
                <a:gd name="T15" fmla="*/ 34 h 110"/>
                <a:gd name="T16" fmla="*/ 0 w 92"/>
                <a:gd name="T17" fmla="*/ 26 h 110"/>
                <a:gd name="T18" fmla="*/ 0 w 92"/>
                <a:gd name="T19" fmla="*/ 18 h 110"/>
                <a:gd name="T20" fmla="*/ 2 w 92"/>
                <a:gd name="T21" fmla="*/ 10 h 110"/>
                <a:gd name="T22" fmla="*/ 8 w 92"/>
                <a:gd name="T23" fmla="*/ 4 h 110"/>
                <a:gd name="T24" fmla="*/ 8 w 92"/>
                <a:gd name="T25" fmla="*/ 4 h 110"/>
                <a:gd name="T26" fmla="*/ 16 w 92"/>
                <a:gd name="T27" fmla="*/ 0 h 110"/>
                <a:gd name="T28" fmla="*/ 24 w 92"/>
                <a:gd name="T29" fmla="*/ 0 h 110"/>
                <a:gd name="T30" fmla="*/ 32 w 92"/>
                <a:gd name="T31" fmla="*/ 2 h 110"/>
                <a:gd name="T32" fmla="*/ 40 w 92"/>
                <a:gd name="T33" fmla="*/ 8 h 110"/>
                <a:gd name="T34" fmla="*/ 88 w 92"/>
                <a:gd name="T35" fmla="*/ 74 h 110"/>
                <a:gd name="T36" fmla="*/ 88 w 92"/>
                <a:gd name="T37" fmla="*/ 74 h 110"/>
                <a:gd name="T38" fmla="*/ 92 w 92"/>
                <a:gd name="T39" fmla="*/ 82 h 110"/>
                <a:gd name="T40" fmla="*/ 92 w 92"/>
                <a:gd name="T41" fmla="*/ 90 h 110"/>
                <a:gd name="T42" fmla="*/ 90 w 92"/>
                <a:gd name="T43" fmla="*/ 98 h 110"/>
                <a:gd name="T44" fmla="*/ 84 w 92"/>
                <a:gd name="T45" fmla="*/ 106 h 110"/>
                <a:gd name="T46" fmla="*/ 84 w 92"/>
                <a:gd name="T47"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10">
                  <a:moveTo>
                    <a:pt x="84" y="106"/>
                  </a:moveTo>
                  <a:lnTo>
                    <a:pt x="84" y="106"/>
                  </a:lnTo>
                  <a:lnTo>
                    <a:pt x="76" y="110"/>
                  </a:lnTo>
                  <a:lnTo>
                    <a:pt x="66" y="110"/>
                  </a:lnTo>
                  <a:lnTo>
                    <a:pt x="58" y="106"/>
                  </a:lnTo>
                  <a:lnTo>
                    <a:pt x="52" y="100"/>
                  </a:lnTo>
                  <a:lnTo>
                    <a:pt x="4" y="34"/>
                  </a:lnTo>
                  <a:lnTo>
                    <a:pt x="4" y="34"/>
                  </a:lnTo>
                  <a:lnTo>
                    <a:pt x="0" y="26"/>
                  </a:lnTo>
                  <a:lnTo>
                    <a:pt x="0" y="18"/>
                  </a:lnTo>
                  <a:lnTo>
                    <a:pt x="2" y="10"/>
                  </a:lnTo>
                  <a:lnTo>
                    <a:pt x="8" y="4"/>
                  </a:lnTo>
                  <a:lnTo>
                    <a:pt x="8" y="4"/>
                  </a:lnTo>
                  <a:lnTo>
                    <a:pt x="16" y="0"/>
                  </a:lnTo>
                  <a:lnTo>
                    <a:pt x="24" y="0"/>
                  </a:lnTo>
                  <a:lnTo>
                    <a:pt x="32" y="2"/>
                  </a:lnTo>
                  <a:lnTo>
                    <a:pt x="40" y="8"/>
                  </a:lnTo>
                  <a:lnTo>
                    <a:pt x="88" y="74"/>
                  </a:lnTo>
                  <a:lnTo>
                    <a:pt x="88" y="74"/>
                  </a:lnTo>
                  <a:lnTo>
                    <a:pt x="92" y="82"/>
                  </a:lnTo>
                  <a:lnTo>
                    <a:pt x="92" y="90"/>
                  </a:lnTo>
                  <a:lnTo>
                    <a:pt x="90" y="98"/>
                  </a:lnTo>
                  <a:lnTo>
                    <a:pt x="84" y="106"/>
                  </a:lnTo>
                  <a:lnTo>
                    <a:pt x="84" y="106"/>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24"/>
            <p:cNvSpPr>
              <a:spLocks/>
            </p:cNvSpPr>
            <p:nvPr/>
          </p:nvSpPr>
          <p:spPr bwMode="auto">
            <a:xfrm>
              <a:off x="6661150" y="8287728"/>
              <a:ext cx="101600" cy="158750"/>
            </a:xfrm>
            <a:custGeom>
              <a:avLst/>
              <a:gdLst>
                <a:gd name="T0" fmla="*/ 52 w 64"/>
                <a:gd name="T1" fmla="*/ 98 h 100"/>
                <a:gd name="T2" fmla="*/ 52 w 64"/>
                <a:gd name="T3" fmla="*/ 98 h 100"/>
                <a:gd name="T4" fmla="*/ 46 w 64"/>
                <a:gd name="T5" fmla="*/ 100 h 100"/>
                <a:gd name="T6" fmla="*/ 38 w 64"/>
                <a:gd name="T7" fmla="*/ 98 h 100"/>
                <a:gd name="T8" fmla="*/ 32 w 64"/>
                <a:gd name="T9" fmla="*/ 96 h 100"/>
                <a:gd name="T10" fmla="*/ 28 w 64"/>
                <a:gd name="T11" fmla="*/ 90 h 100"/>
                <a:gd name="T12" fmla="*/ 2 w 64"/>
                <a:gd name="T13" fmla="*/ 26 h 100"/>
                <a:gd name="T14" fmla="*/ 2 w 64"/>
                <a:gd name="T15" fmla="*/ 26 h 100"/>
                <a:gd name="T16" fmla="*/ 0 w 64"/>
                <a:gd name="T17" fmla="*/ 20 h 100"/>
                <a:gd name="T18" fmla="*/ 0 w 64"/>
                <a:gd name="T19" fmla="*/ 12 h 100"/>
                <a:gd name="T20" fmla="*/ 4 w 64"/>
                <a:gd name="T21" fmla="*/ 6 h 100"/>
                <a:gd name="T22" fmla="*/ 10 w 64"/>
                <a:gd name="T23" fmla="*/ 2 h 100"/>
                <a:gd name="T24" fmla="*/ 10 w 64"/>
                <a:gd name="T25" fmla="*/ 2 h 100"/>
                <a:gd name="T26" fmla="*/ 18 w 64"/>
                <a:gd name="T27" fmla="*/ 0 h 100"/>
                <a:gd name="T28" fmla="*/ 24 w 64"/>
                <a:gd name="T29" fmla="*/ 2 h 100"/>
                <a:gd name="T30" fmla="*/ 30 w 64"/>
                <a:gd name="T31" fmla="*/ 6 h 100"/>
                <a:gd name="T32" fmla="*/ 36 w 64"/>
                <a:gd name="T33" fmla="*/ 12 h 100"/>
                <a:gd name="T34" fmla="*/ 62 w 64"/>
                <a:gd name="T35" fmla="*/ 74 h 100"/>
                <a:gd name="T36" fmla="*/ 62 w 64"/>
                <a:gd name="T37" fmla="*/ 74 h 100"/>
                <a:gd name="T38" fmla="*/ 64 w 64"/>
                <a:gd name="T39" fmla="*/ 82 h 100"/>
                <a:gd name="T40" fmla="*/ 62 w 64"/>
                <a:gd name="T41" fmla="*/ 88 h 100"/>
                <a:gd name="T42" fmla="*/ 58 w 64"/>
                <a:gd name="T43" fmla="*/ 94 h 100"/>
                <a:gd name="T44" fmla="*/ 52 w 64"/>
                <a:gd name="T45" fmla="*/ 98 h 100"/>
                <a:gd name="T46" fmla="*/ 52 w 64"/>
                <a:gd name="T47" fmla="*/ 9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100">
                  <a:moveTo>
                    <a:pt x="52" y="98"/>
                  </a:moveTo>
                  <a:lnTo>
                    <a:pt x="52" y="98"/>
                  </a:lnTo>
                  <a:lnTo>
                    <a:pt x="46" y="100"/>
                  </a:lnTo>
                  <a:lnTo>
                    <a:pt x="38" y="98"/>
                  </a:lnTo>
                  <a:lnTo>
                    <a:pt x="32" y="96"/>
                  </a:lnTo>
                  <a:lnTo>
                    <a:pt x="28" y="90"/>
                  </a:lnTo>
                  <a:lnTo>
                    <a:pt x="2" y="26"/>
                  </a:lnTo>
                  <a:lnTo>
                    <a:pt x="2" y="26"/>
                  </a:lnTo>
                  <a:lnTo>
                    <a:pt x="0" y="20"/>
                  </a:lnTo>
                  <a:lnTo>
                    <a:pt x="0" y="12"/>
                  </a:lnTo>
                  <a:lnTo>
                    <a:pt x="4" y="6"/>
                  </a:lnTo>
                  <a:lnTo>
                    <a:pt x="10" y="2"/>
                  </a:lnTo>
                  <a:lnTo>
                    <a:pt x="10" y="2"/>
                  </a:lnTo>
                  <a:lnTo>
                    <a:pt x="18" y="0"/>
                  </a:lnTo>
                  <a:lnTo>
                    <a:pt x="24" y="2"/>
                  </a:lnTo>
                  <a:lnTo>
                    <a:pt x="30" y="6"/>
                  </a:lnTo>
                  <a:lnTo>
                    <a:pt x="36" y="12"/>
                  </a:lnTo>
                  <a:lnTo>
                    <a:pt x="62" y="74"/>
                  </a:lnTo>
                  <a:lnTo>
                    <a:pt x="62" y="74"/>
                  </a:lnTo>
                  <a:lnTo>
                    <a:pt x="64" y="82"/>
                  </a:lnTo>
                  <a:lnTo>
                    <a:pt x="62" y="88"/>
                  </a:lnTo>
                  <a:lnTo>
                    <a:pt x="58" y="94"/>
                  </a:lnTo>
                  <a:lnTo>
                    <a:pt x="52" y="98"/>
                  </a:lnTo>
                  <a:lnTo>
                    <a:pt x="52" y="98"/>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25"/>
            <p:cNvSpPr>
              <a:spLocks/>
            </p:cNvSpPr>
            <p:nvPr/>
          </p:nvSpPr>
          <p:spPr bwMode="auto">
            <a:xfrm>
              <a:off x="6543675" y="8354403"/>
              <a:ext cx="66675" cy="85725"/>
            </a:xfrm>
            <a:custGeom>
              <a:avLst/>
              <a:gdLst>
                <a:gd name="T0" fmla="*/ 34 w 42"/>
                <a:gd name="T1" fmla="*/ 42 h 54"/>
                <a:gd name="T2" fmla="*/ 34 w 42"/>
                <a:gd name="T3" fmla="*/ 42 h 54"/>
                <a:gd name="T4" fmla="*/ 30 w 42"/>
                <a:gd name="T5" fmla="*/ 48 h 54"/>
                <a:gd name="T6" fmla="*/ 26 w 42"/>
                <a:gd name="T7" fmla="*/ 52 h 54"/>
                <a:gd name="T8" fmla="*/ 20 w 42"/>
                <a:gd name="T9" fmla="*/ 54 h 54"/>
                <a:gd name="T10" fmla="*/ 12 w 42"/>
                <a:gd name="T11" fmla="*/ 54 h 54"/>
                <a:gd name="T12" fmla="*/ 12 w 42"/>
                <a:gd name="T13" fmla="*/ 54 h 54"/>
                <a:gd name="T14" fmla="*/ 6 w 42"/>
                <a:gd name="T15" fmla="*/ 50 h 54"/>
                <a:gd name="T16" fmla="*/ 2 w 42"/>
                <a:gd name="T17" fmla="*/ 44 h 54"/>
                <a:gd name="T18" fmla="*/ 0 w 42"/>
                <a:gd name="T19" fmla="*/ 38 h 54"/>
                <a:gd name="T20" fmla="*/ 2 w 42"/>
                <a:gd name="T21" fmla="*/ 32 h 54"/>
                <a:gd name="T22" fmla="*/ 8 w 42"/>
                <a:gd name="T23" fmla="*/ 12 h 54"/>
                <a:gd name="T24" fmla="*/ 8 w 42"/>
                <a:gd name="T25" fmla="*/ 12 h 54"/>
                <a:gd name="T26" fmla="*/ 10 w 42"/>
                <a:gd name="T27" fmla="*/ 6 h 54"/>
                <a:gd name="T28" fmla="*/ 16 w 42"/>
                <a:gd name="T29" fmla="*/ 2 h 54"/>
                <a:gd name="T30" fmla="*/ 22 w 42"/>
                <a:gd name="T31" fmla="*/ 0 h 54"/>
                <a:gd name="T32" fmla="*/ 30 w 42"/>
                <a:gd name="T33" fmla="*/ 0 h 54"/>
                <a:gd name="T34" fmla="*/ 30 w 42"/>
                <a:gd name="T35" fmla="*/ 0 h 54"/>
                <a:gd name="T36" fmla="*/ 36 w 42"/>
                <a:gd name="T37" fmla="*/ 4 h 54"/>
                <a:gd name="T38" fmla="*/ 40 w 42"/>
                <a:gd name="T39" fmla="*/ 8 h 54"/>
                <a:gd name="T40" fmla="*/ 42 w 42"/>
                <a:gd name="T41" fmla="*/ 14 h 54"/>
                <a:gd name="T42" fmla="*/ 40 w 42"/>
                <a:gd name="T43" fmla="*/ 22 h 54"/>
                <a:gd name="T44" fmla="*/ 34 w 42"/>
                <a:gd name="T45"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4">
                  <a:moveTo>
                    <a:pt x="34" y="42"/>
                  </a:moveTo>
                  <a:lnTo>
                    <a:pt x="34" y="42"/>
                  </a:lnTo>
                  <a:lnTo>
                    <a:pt x="30" y="48"/>
                  </a:lnTo>
                  <a:lnTo>
                    <a:pt x="26" y="52"/>
                  </a:lnTo>
                  <a:lnTo>
                    <a:pt x="20" y="54"/>
                  </a:lnTo>
                  <a:lnTo>
                    <a:pt x="12" y="54"/>
                  </a:lnTo>
                  <a:lnTo>
                    <a:pt x="12" y="54"/>
                  </a:lnTo>
                  <a:lnTo>
                    <a:pt x="6" y="50"/>
                  </a:lnTo>
                  <a:lnTo>
                    <a:pt x="2" y="44"/>
                  </a:lnTo>
                  <a:lnTo>
                    <a:pt x="0" y="38"/>
                  </a:lnTo>
                  <a:lnTo>
                    <a:pt x="2" y="32"/>
                  </a:lnTo>
                  <a:lnTo>
                    <a:pt x="8" y="12"/>
                  </a:lnTo>
                  <a:lnTo>
                    <a:pt x="8" y="12"/>
                  </a:lnTo>
                  <a:lnTo>
                    <a:pt x="10" y="6"/>
                  </a:lnTo>
                  <a:lnTo>
                    <a:pt x="16" y="2"/>
                  </a:lnTo>
                  <a:lnTo>
                    <a:pt x="22" y="0"/>
                  </a:lnTo>
                  <a:lnTo>
                    <a:pt x="30" y="0"/>
                  </a:lnTo>
                  <a:lnTo>
                    <a:pt x="30" y="0"/>
                  </a:lnTo>
                  <a:lnTo>
                    <a:pt x="36" y="4"/>
                  </a:lnTo>
                  <a:lnTo>
                    <a:pt x="40" y="8"/>
                  </a:lnTo>
                  <a:lnTo>
                    <a:pt x="42" y="14"/>
                  </a:lnTo>
                  <a:lnTo>
                    <a:pt x="40" y="22"/>
                  </a:lnTo>
                  <a:lnTo>
                    <a:pt x="34" y="42"/>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26"/>
            <p:cNvSpPr>
              <a:spLocks/>
            </p:cNvSpPr>
            <p:nvPr/>
          </p:nvSpPr>
          <p:spPr bwMode="auto">
            <a:xfrm>
              <a:off x="6610350" y="8354403"/>
              <a:ext cx="73025" cy="95250"/>
            </a:xfrm>
            <a:custGeom>
              <a:avLst/>
              <a:gdLst>
                <a:gd name="T0" fmla="*/ 38 w 46"/>
                <a:gd name="T1" fmla="*/ 46 h 60"/>
                <a:gd name="T2" fmla="*/ 38 w 46"/>
                <a:gd name="T3" fmla="*/ 46 h 60"/>
                <a:gd name="T4" fmla="*/ 34 w 46"/>
                <a:gd name="T5" fmla="*/ 54 h 60"/>
                <a:gd name="T6" fmla="*/ 28 w 46"/>
                <a:gd name="T7" fmla="*/ 58 h 60"/>
                <a:gd name="T8" fmla="*/ 20 w 46"/>
                <a:gd name="T9" fmla="*/ 60 h 60"/>
                <a:gd name="T10" fmla="*/ 12 w 46"/>
                <a:gd name="T11" fmla="*/ 60 h 60"/>
                <a:gd name="T12" fmla="*/ 12 w 46"/>
                <a:gd name="T13" fmla="*/ 60 h 60"/>
                <a:gd name="T14" fmla="*/ 6 w 46"/>
                <a:gd name="T15" fmla="*/ 56 h 60"/>
                <a:gd name="T16" fmla="*/ 2 w 46"/>
                <a:gd name="T17" fmla="*/ 50 h 60"/>
                <a:gd name="T18" fmla="*/ 0 w 46"/>
                <a:gd name="T19" fmla="*/ 44 h 60"/>
                <a:gd name="T20" fmla="*/ 0 w 46"/>
                <a:gd name="T21" fmla="*/ 36 h 60"/>
                <a:gd name="T22" fmla="*/ 8 w 46"/>
                <a:gd name="T23" fmla="*/ 12 h 60"/>
                <a:gd name="T24" fmla="*/ 8 w 46"/>
                <a:gd name="T25" fmla="*/ 12 h 60"/>
                <a:gd name="T26" fmla="*/ 10 w 46"/>
                <a:gd name="T27" fmla="*/ 6 h 60"/>
                <a:gd name="T28" fmla="*/ 16 w 46"/>
                <a:gd name="T29" fmla="*/ 2 h 60"/>
                <a:gd name="T30" fmla="*/ 24 w 46"/>
                <a:gd name="T31" fmla="*/ 0 h 60"/>
                <a:gd name="T32" fmla="*/ 32 w 46"/>
                <a:gd name="T33" fmla="*/ 0 h 60"/>
                <a:gd name="T34" fmla="*/ 32 w 46"/>
                <a:gd name="T35" fmla="*/ 0 h 60"/>
                <a:gd name="T36" fmla="*/ 38 w 46"/>
                <a:gd name="T37" fmla="*/ 4 h 60"/>
                <a:gd name="T38" fmla="*/ 42 w 46"/>
                <a:gd name="T39" fmla="*/ 10 h 60"/>
                <a:gd name="T40" fmla="*/ 46 w 46"/>
                <a:gd name="T41" fmla="*/ 16 h 60"/>
                <a:gd name="T42" fmla="*/ 44 w 46"/>
                <a:gd name="T43" fmla="*/ 24 h 60"/>
                <a:gd name="T44" fmla="*/ 38 w 46"/>
                <a:gd name="T45"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60">
                  <a:moveTo>
                    <a:pt x="38" y="46"/>
                  </a:moveTo>
                  <a:lnTo>
                    <a:pt x="38" y="46"/>
                  </a:lnTo>
                  <a:lnTo>
                    <a:pt x="34" y="54"/>
                  </a:lnTo>
                  <a:lnTo>
                    <a:pt x="28" y="58"/>
                  </a:lnTo>
                  <a:lnTo>
                    <a:pt x="20" y="60"/>
                  </a:lnTo>
                  <a:lnTo>
                    <a:pt x="12" y="60"/>
                  </a:lnTo>
                  <a:lnTo>
                    <a:pt x="12" y="60"/>
                  </a:lnTo>
                  <a:lnTo>
                    <a:pt x="6" y="56"/>
                  </a:lnTo>
                  <a:lnTo>
                    <a:pt x="2" y="50"/>
                  </a:lnTo>
                  <a:lnTo>
                    <a:pt x="0" y="44"/>
                  </a:lnTo>
                  <a:lnTo>
                    <a:pt x="0" y="36"/>
                  </a:lnTo>
                  <a:lnTo>
                    <a:pt x="8" y="12"/>
                  </a:lnTo>
                  <a:lnTo>
                    <a:pt x="8" y="12"/>
                  </a:lnTo>
                  <a:lnTo>
                    <a:pt x="10" y="6"/>
                  </a:lnTo>
                  <a:lnTo>
                    <a:pt x="16" y="2"/>
                  </a:lnTo>
                  <a:lnTo>
                    <a:pt x="24" y="0"/>
                  </a:lnTo>
                  <a:lnTo>
                    <a:pt x="32" y="0"/>
                  </a:lnTo>
                  <a:lnTo>
                    <a:pt x="32" y="0"/>
                  </a:lnTo>
                  <a:lnTo>
                    <a:pt x="38" y="4"/>
                  </a:lnTo>
                  <a:lnTo>
                    <a:pt x="42" y="10"/>
                  </a:lnTo>
                  <a:lnTo>
                    <a:pt x="46" y="16"/>
                  </a:lnTo>
                  <a:lnTo>
                    <a:pt x="44" y="24"/>
                  </a:lnTo>
                  <a:lnTo>
                    <a:pt x="38" y="46"/>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27"/>
            <p:cNvSpPr>
              <a:spLocks/>
            </p:cNvSpPr>
            <p:nvPr/>
          </p:nvSpPr>
          <p:spPr bwMode="auto">
            <a:xfrm>
              <a:off x="6667500" y="8344878"/>
              <a:ext cx="73025" cy="95250"/>
            </a:xfrm>
            <a:custGeom>
              <a:avLst/>
              <a:gdLst>
                <a:gd name="T0" fmla="*/ 38 w 46"/>
                <a:gd name="T1" fmla="*/ 48 h 60"/>
                <a:gd name="T2" fmla="*/ 38 w 46"/>
                <a:gd name="T3" fmla="*/ 48 h 60"/>
                <a:gd name="T4" fmla="*/ 34 w 46"/>
                <a:gd name="T5" fmla="*/ 54 h 60"/>
                <a:gd name="T6" fmla="*/ 28 w 46"/>
                <a:gd name="T7" fmla="*/ 58 h 60"/>
                <a:gd name="T8" fmla="*/ 22 w 46"/>
                <a:gd name="T9" fmla="*/ 60 h 60"/>
                <a:gd name="T10" fmla="*/ 14 w 46"/>
                <a:gd name="T11" fmla="*/ 60 h 60"/>
                <a:gd name="T12" fmla="*/ 14 w 46"/>
                <a:gd name="T13" fmla="*/ 60 h 60"/>
                <a:gd name="T14" fmla="*/ 8 w 46"/>
                <a:gd name="T15" fmla="*/ 56 h 60"/>
                <a:gd name="T16" fmla="*/ 2 w 46"/>
                <a:gd name="T17" fmla="*/ 50 h 60"/>
                <a:gd name="T18" fmla="*/ 0 w 46"/>
                <a:gd name="T19" fmla="*/ 44 h 60"/>
                <a:gd name="T20" fmla="*/ 2 w 46"/>
                <a:gd name="T21" fmla="*/ 36 h 60"/>
                <a:gd name="T22" fmla="*/ 8 w 46"/>
                <a:gd name="T23" fmla="*/ 14 h 60"/>
                <a:gd name="T24" fmla="*/ 8 w 46"/>
                <a:gd name="T25" fmla="*/ 14 h 60"/>
                <a:gd name="T26" fmla="*/ 12 w 46"/>
                <a:gd name="T27" fmla="*/ 6 h 60"/>
                <a:gd name="T28" fmla="*/ 18 w 46"/>
                <a:gd name="T29" fmla="*/ 2 h 60"/>
                <a:gd name="T30" fmla="*/ 24 w 46"/>
                <a:gd name="T31" fmla="*/ 0 h 60"/>
                <a:gd name="T32" fmla="*/ 32 w 46"/>
                <a:gd name="T33" fmla="*/ 0 h 60"/>
                <a:gd name="T34" fmla="*/ 32 w 46"/>
                <a:gd name="T35" fmla="*/ 0 h 60"/>
                <a:gd name="T36" fmla="*/ 40 w 46"/>
                <a:gd name="T37" fmla="*/ 4 h 60"/>
                <a:gd name="T38" fmla="*/ 44 w 46"/>
                <a:gd name="T39" fmla="*/ 10 h 60"/>
                <a:gd name="T40" fmla="*/ 46 w 46"/>
                <a:gd name="T41" fmla="*/ 18 h 60"/>
                <a:gd name="T42" fmla="*/ 46 w 46"/>
                <a:gd name="T43" fmla="*/ 24 h 60"/>
                <a:gd name="T44" fmla="*/ 38 w 46"/>
                <a:gd name="T45"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60">
                  <a:moveTo>
                    <a:pt x="38" y="48"/>
                  </a:moveTo>
                  <a:lnTo>
                    <a:pt x="38" y="48"/>
                  </a:lnTo>
                  <a:lnTo>
                    <a:pt x="34" y="54"/>
                  </a:lnTo>
                  <a:lnTo>
                    <a:pt x="28" y="58"/>
                  </a:lnTo>
                  <a:lnTo>
                    <a:pt x="22" y="60"/>
                  </a:lnTo>
                  <a:lnTo>
                    <a:pt x="14" y="60"/>
                  </a:lnTo>
                  <a:lnTo>
                    <a:pt x="14" y="60"/>
                  </a:lnTo>
                  <a:lnTo>
                    <a:pt x="8" y="56"/>
                  </a:lnTo>
                  <a:lnTo>
                    <a:pt x="2" y="50"/>
                  </a:lnTo>
                  <a:lnTo>
                    <a:pt x="0" y="44"/>
                  </a:lnTo>
                  <a:lnTo>
                    <a:pt x="2" y="36"/>
                  </a:lnTo>
                  <a:lnTo>
                    <a:pt x="8" y="14"/>
                  </a:lnTo>
                  <a:lnTo>
                    <a:pt x="8" y="14"/>
                  </a:lnTo>
                  <a:lnTo>
                    <a:pt x="12" y="6"/>
                  </a:lnTo>
                  <a:lnTo>
                    <a:pt x="18" y="2"/>
                  </a:lnTo>
                  <a:lnTo>
                    <a:pt x="24" y="0"/>
                  </a:lnTo>
                  <a:lnTo>
                    <a:pt x="32" y="0"/>
                  </a:lnTo>
                  <a:lnTo>
                    <a:pt x="32" y="0"/>
                  </a:lnTo>
                  <a:lnTo>
                    <a:pt x="40" y="4"/>
                  </a:lnTo>
                  <a:lnTo>
                    <a:pt x="44" y="10"/>
                  </a:lnTo>
                  <a:lnTo>
                    <a:pt x="46" y="18"/>
                  </a:lnTo>
                  <a:lnTo>
                    <a:pt x="46" y="24"/>
                  </a:lnTo>
                  <a:lnTo>
                    <a:pt x="38" y="4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8"/>
            <p:cNvSpPr>
              <a:spLocks/>
            </p:cNvSpPr>
            <p:nvPr/>
          </p:nvSpPr>
          <p:spPr bwMode="auto">
            <a:xfrm>
              <a:off x="6635750" y="8097228"/>
              <a:ext cx="152400" cy="107950"/>
            </a:xfrm>
            <a:custGeom>
              <a:avLst/>
              <a:gdLst>
                <a:gd name="T0" fmla="*/ 40 w 96"/>
                <a:gd name="T1" fmla="*/ 60 h 68"/>
                <a:gd name="T2" fmla="*/ 40 w 96"/>
                <a:gd name="T3" fmla="*/ 60 h 68"/>
                <a:gd name="T4" fmla="*/ 32 w 96"/>
                <a:gd name="T5" fmla="*/ 66 h 68"/>
                <a:gd name="T6" fmla="*/ 24 w 96"/>
                <a:gd name="T7" fmla="*/ 68 h 68"/>
                <a:gd name="T8" fmla="*/ 16 w 96"/>
                <a:gd name="T9" fmla="*/ 66 h 68"/>
                <a:gd name="T10" fmla="*/ 8 w 96"/>
                <a:gd name="T11" fmla="*/ 62 h 68"/>
                <a:gd name="T12" fmla="*/ 8 w 96"/>
                <a:gd name="T13" fmla="*/ 62 h 68"/>
                <a:gd name="T14" fmla="*/ 2 w 96"/>
                <a:gd name="T15" fmla="*/ 54 h 68"/>
                <a:gd name="T16" fmla="*/ 0 w 96"/>
                <a:gd name="T17" fmla="*/ 44 h 68"/>
                <a:gd name="T18" fmla="*/ 2 w 96"/>
                <a:gd name="T19" fmla="*/ 36 h 68"/>
                <a:gd name="T20" fmla="*/ 6 w 96"/>
                <a:gd name="T21" fmla="*/ 28 h 68"/>
                <a:gd name="T22" fmla="*/ 26 w 96"/>
                <a:gd name="T23" fmla="*/ 8 h 68"/>
                <a:gd name="T24" fmla="*/ 26 w 96"/>
                <a:gd name="T25" fmla="*/ 8 h 68"/>
                <a:gd name="T26" fmla="*/ 34 w 96"/>
                <a:gd name="T27" fmla="*/ 2 h 68"/>
                <a:gd name="T28" fmla="*/ 44 w 96"/>
                <a:gd name="T29" fmla="*/ 0 h 68"/>
                <a:gd name="T30" fmla="*/ 52 w 96"/>
                <a:gd name="T31" fmla="*/ 2 h 68"/>
                <a:gd name="T32" fmla="*/ 60 w 96"/>
                <a:gd name="T33" fmla="*/ 6 h 68"/>
                <a:gd name="T34" fmla="*/ 60 w 96"/>
                <a:gd name="T35" fmla="*/ 6 h 68"/>
                <a:gd name="T36" fmla="*/ 62 w 96"/>
                <a:gd name="T37" fmla="*/ 8 h 68"/>
                <a:gd name="T38" fmla="*/ 66 w 96"/>
                <a:gd name="T39" fmla="*/ 8 h 68"/>
                <a:gd name="T40" fmla="*/ 74 w 96"/>
                <a:gd name="T41" fmla="*/ 6 h 68"/>
                <a:gd name="T42" fmla="*/ 92 w 96"/>
                <a:gd name="T43" fmla="*/ 2 h 68"/>
                <a:gd name="T44" fmla="*/ 94 w 96"/>
                <a:gd name="T45" fmla="*/ 2 h 68"/>
                <a:gd name="T46" fmla="*/ 96 w 96"/>
                <a:gd name="T47" fmla="*/ 4 h 68"/>
                <a:gd name="T48" fmla="*/ 92 w 96"/>
                <a:gd name="T49" fmla="*/ 10 h 68"/>
                <a:gd name="T50" fmla="*/ 82 w 96"/>
                <a:gd name="T51" fmla="*/ 20 h 68"/>
                <a:gd name="T52" fmla="*/ 60 w 96"/>
                <a:gd name="T53" fmla="*/ 40 h 68"/>
                <a:gd name="T54" fmla="*/ 40 w 96"/>
                <a:gd name="T55"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68">
                  <a:moveTo>
                    <a:pt x="40" y="60"/>
                  </a:moveTo>
                  <a:lnTo>
                    <a:pt x="40" y="60"/>
                  </a:lnTo>
                  <a:lnTo>
                    <a:pt x="32" y="66"/>
                  </a:lnTo>
                  <a:lnTo>
                    <a:pt x="24" y="68"/>
                  </a:lnTo>
                  <a:lnTo>
                    <a:pt x="16" y="66"/>
                  </a:lnTo>
                  <a:lnTo>
                    <a:pt x="8" y="62"/>
                  </a:lnTo>
                  <a:lnTo>
                    <a:pt x="8" y="62"/>
                  </a:lnTo>
                  <a:lnTo>
                    <a:pt x="2" y="54"/>
                  </a:lnTo>
                  <a:lnTo>
                    <a:pt x="0" y="44"/>
                  </a:lnTo>
                  <a:lnTo>
                    <a:pt x="2" y="36"/>
                  </a:lnTo>
                  <a:lnTo>
                    <a:pt x="6" y="28"/>
                  </a:lnTo>
                  <a:lnTo>
                    <a:pt x="26" y="8"/>
                  </a:lnTo>
                  <a:lnTo>
                    <a:pt x="26" y="8"/>
                  </a:lnTo>
                  <a:lnTo>
                    <a:pt x="34" y="2"/>
                  </a:lnTo>
                  <a:lnTo>
                    <a:pt x="44" y="0"/>
                  </a:lnTo>
                  <a:lnTo>
                    <a:pt x="52" y="2"/>
                  </a:lnTo>
                  <a:lnTo>
                    <a:pt x="60" y="6"/>
                  </a:lnTo>
                  <a:lnTo>
                    <a:pt x="60" y="6"/>
                  </a:lnTo>
                  <a:lnTo>
                    <a:pt x="62" y="8"/>
                  </a:lnTo>
                  <a:lnTo>
                    <a:pt x="66" y="8"/>
                  </a:lnTo>
                  <a:lnTo>
                    <a:pt x="74" y="6"/>
                  </a:lnTo>
                  <a:lnTo>
                    <a:pt x="92" y="2"/>
                  </a:lnTo>
                  <a:lnTo>
                    <a:pt x="94" y="2"/>
                  </a:lnTo>
                  <a:lnTo>
                    <a:pt x="96" y="4"/>
                  </a:lnTo>
                  <a:lnTo>
                    <a:pt x="92" y="10"/>
                  </a:lnTo>
                  <a:lnTo>
                    <a:pt x="82" y="20"/>
                  </a:lnTo>
                  <a:lnTo>
                    <a:pt x="60" y="40"/>
                  </a:lnTo>
                  <a:lnTo>
                    <a:pt x="40" y="6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9"/>
            <p:cNvSpPr>
              <a:spLocks/>
            </p:cNvSpPr>
            <p:nvPr/>
          </p:nvSpPr>
          <p:spPr bwMode="auto">
            <a:xfrm>
              <a:off x="6229350" y="8913203"/>
              <a:ext cx="352425" cy="317500"/>
            </a:xfrm>
            <a:custGeom>
              <a:avLst/>
              <a:gdLst>
                <a:gd name="T0" fmla="*/ 168 w 222"/>
                <a:gd name="T1" fmla="*/ 0 h 200"/>
                <a:gd name="T2" fmla="*/ 26 w 222"/>
                <a:gd name="T3" fmla="*/ 24 h 200"/>
                <a:gd name="T4" fmla="*/ 26 w 222"/>
                <a:gd name="T5" fmla="*/ 24 h 200"/>
                <a:gd name="T6" fmla="*/ 14 w 222"/>
                <a:gd name="T7" fmla="*/ 40 h 200"/>
                <a:gd name="T8" fmla="*/ 6 w 222"/>
                <a:gd name="T9" fmla="*/ 54 h 200"/>
                <a:gd name="T10" fmla="*/ 2 w 222"/>
                <a:gd name="T11" fmla="*/ 60 h 200"/>
                <a:gd name="T12" fmla="*/ 0 w 222"/>
                <a:gd name="T13" fmla="*/ 70 h 200"/>
                <a:gd name="T14" fmla="*/ 2 w 222"/>
                <a:gd name="T15" fmla="*/ 78 h 200"/>
                <a:gd name="T16" fmla="*/ 2 w 222"/>
                <a:gd name="T17" fmla="*/ 90 h 200"/>
                <a:gd name="T18" fmla="*/ 8 w 222"/>
                <a:gd name="T19" fmla="*/ 114 h 200"/>
                <a:gd name="T20" fmla="*/ 8 w 222"/>
                <a:gd name="T21" fmla="*/ 114 h 200"/>
                <a:gd name="T22" fmla="*/ 14 w 222"/>
                <a:gd name="T23" fmla="*/ 134 h 200"/>
                <a:gd name="T24" fmla="*/ 24 w 222"/>
                <a:gd name="T25" fmla="*/ 154 h 200"/>
                <a:gd name="T26" fmla="*/ 38 w 222"/>
                <a:gd name="T27" fmla="*/ 170 h 200"/>
                <a:gd name="T28" fmla="*/ 54 w 222"/>
                <a:gd name="T29" fmla="*/ 182 h 200"/>
                <a:gd name="T30" fmla="*/ 72 w 222"/>
                <a:gd name="T31" fmla="*/ 192 h 200"/>
                <a:gd name="T32" fmla="*/ 94 w 222"/>
                <a:gd name="T33" fmla="*/ 198 h 200"/>
                <a:gd name="T34" fmla="*/ 114 w 222"/>
                <a:gd name="T35" fmla="*/ 200 h 200"/>
                <a:gd name="T36" fmla="*/ 136 w 222"/>
                <a:gd name="T37" fmla="*/ 198 h 200"/>
                <a:gd name="T38" fmla="*/ 136 w 222"/>
                <a:gd name="T39" fmla="*/ 198 h 200"/>
                <a:gd name="T40" fmla="*/ 156 w 222"/>
                <a:gd name="T41" fmla="*/ 190 h 200"/>
                <a:gd name="T42" fmla="*/ 176 w 222"/>
                <a:gd name="T43" fmla="*/ 180 h 200"/>
                <a:gd name="T44" fmla="*/ 192 w 222"/>
                <a:gd name="T45" fmla="*/ 166 h 200"/>
                <a:gd name="T46" fmla="*/ 204 w 222"/>
                <a:gd name="T47" fmla="*/ 150 h 200"/>
                <a:gd name="T48" fmla="*/ 214 w 222"/>
                <a:gd name="T49" fmla="*/ 132 h 200"/>
                <a:gd name="T50" fmla="*/ 220 w 222"/>
                <a:gd name="T51" fmla="*/ 112 h 200"/>
                <a:gd name="T52" fmla="*/ 222 w 222"/>
                <a:gd name="T53" fmla="*/ 92 h 200"/>
                <a:gd name="T54" fmla="*/ 220 w 222"/>
                <a:gd name="T55" fmla="*/ 70 h 200"/>
                <a:gd name="T56" fmla="*/ 220 w 222"/>
                <a:gd name="T57" fmla="*/ 70 h 200"/>
                <a:gd name="T58" fmla="*/ 216 w 222"/>
                <a:gd name="T59" fmla="*/ 60 h 200"/>
                <a:gd name="T60" fmla="*/ 208 w 222"/>
                <a:gd name="T61" fmla="*/ 38 h 200"/>
                <a:gd name="T62" fmla="*/ 200 w 222"/>
                <a:gd name="T63" fmla="*/ 26 h 200"/>
                <a:gd name="T64" fmla="*/ 192 w 222"/>
                <a:gd name="T65" fmla="*/ 14 h 200"/>
                <a:gd name="T66" fmla="*/ 180 w 222"/>
                <a:gd name="T67" fmla="*/ 6 h 200"/>
                <a:gd name="T68" fmla="*/ 176 w 222"/>
                <a:gd name="T69" fmla="*/ 2 h 200"/>
                <a:gd name="T70" fmla="*/ 168 w 222"/>
                <a:gd name="T7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200">
                  <a:moveTo>
                    <a:pt x="168" y="0"/>
                  </a:moveTo>
                  <a:lnTo>
                    <a:pt x="26" y="24"/>
                  </a:lnTo>
                  <a:lnTo>
                    <a:pt x="26" y="24"/>
                  </a:lnTo>
                  <a:lnTo>
                    <a:pt x="14" y="40"/>
                  </a:lnTo>
                  <a:lnTo>
                    <a:pt x="6" y="54"/>
                  </a:lnTo>
                  <a:lnTo>
                    <a:pt x="2" y="60"/>
                  </a:lnTo>
                  <a:lnTo>
                    <a:pt x="0" y="70"/>
                  </a:lnTo>
                  <a:lnTo>
                    <a:pt x="2" y="78"/>
                  </a:lnTo>
                  <a:lnTo>
                    <a:pt x="2" y="90"/>
                  </a:lnTo>
                  <a:lnTo>
                    <a:pt x="8" y="114"/>
                  </a:lnTo>
                  <a:lnTo>
                    <a:pt x="8" y="114"/>
                  </a:lnTo>
                  <a:lnTo>
                    <a:pt x="14" y="134"/>
                  </a:lnTo>
                  <a:lnTo>
                    <a:pt x="24" y="154"/>
                  </a:lnTo>
                  <a:lnTo>
                    <a:pt x="38" y="170"/>
                  </a:lnTo>
                  <a:lnTo>
                    <a:pt x="54" y="182"/>
                  </a:lnTo>
                  <a:lnTo>
                    <a:pt x="72" y="192"/>
                  </a:lnTo>
                  <a:lnTo>
                    <a:pt x="94" y="198"/>
                  </a:lnTo>
                  <a:lnTo>
                    <a:pt x="114" y="200"/>
                  </a:lnTo>
                  <a:lnTo>
                    <a:pt x="136" y="198"/>
                  </a:lnTo>
                  <a:lnTo>
                    <a:pt x="136" y="198"/>
                  </a:lnTo>
                  <a:lnTo>
                    <a:pt x="156" y="190"/>
                  </a:lnTo>
                  <a:lnTo>
                    <a:pt x="176" y="180"/>
                  </a:lnTo>
                  <a:lnTo>
                    <a:pt x="192" y="166"/>
                  </a:lnTo>
                  <a:lnTo>
                    <a:pt x="204" y="150"/>
                  </a:lnTo>
                  <a:lnTo>
                    <a:pt x="214" y="132"/>
                  </a:lnTo>
                  <a:lnTo>
                    <a:pt x="220" y="112"/>
                  </a:lnTo>
                  <a:lnTo>
                    <a:pt x="222" y="92"/>
                  </a:lnTo>
                  <a:lnTo>
                    <a:pt x="220" y="70"/>
                  </a:lnTo>
                  <a:lnTo>
                    <a:pt x="220" y="70"/>
                  </a:lnTo>
                  <a:lnTo>
                    <a:pt x="216" y="60"/>
                  </a:lnTo>
                  <a:lnTo>
                    <a:pt x="208" y="38"/>
                  </a:lnTo>
                  <a:lnTo>
                    <a:pt x="200" y="26"/>
                  </a:lnTo>
                  <a:lnTo>
                    <a:pt x="192" y="14"/>
                  </a:lnTo>
                  <a:lnTo>
                    <a:pt x="180" y="6"/>
                  </a:lnTo>
                  <a:lnTo>
                    <a:pt x="176" y="2"/>
                  </a:lnTo>
                  <a:lnTo>
                    <a:pt x="168" y="0"/>
                  </a:lnTo>
                  <a:close/>
                </a:path>
              </a:pathLst>
            </a:custGeom>
            <a:solidFill>
              <a:srgbClr val="EAC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30"/>
            <p:cNvSpPr>
              <a:spLocks/>
            </p:cNvSpPr>
            <p:nvPr/>
          </p:nvSpPr>
          <p:spPr bwMode="auto">
            <a:xfrm>
              <a:off x="6229350" y="8913203"/>
              <a:ext cx="352425" cy="317500"/>
            </a:xfrm>
            <a:custGeom>
              <a:avLst/>
              <a:gdLst>
                <a:gd name="T0" fmla="*/ 168 w 222"/>
                <a:gd name="T1" fmla="*/ 0 h 200"/>
                <a:gd name="T2" fmla="*/ 26 w 222"/>
                <a:gd name="T3" fmla="*/ 24 h 200"/>
                <a:gd name="T4" fmla="*/ 26 w 222"/>
                <a:gd name="T5" fmla="*/ 24 h 200"/>
                <a:gd name="T6" fmla="*/ 14 w 222"/>
                <a:gd name="T7" fmla="*/ 40 h 200"/>
                <a:gd name="T8" fmla="*/ 6 w 222"/>
                <a:gd name="T9" fmla="*/ 54 h 200"/>
                <a:gd name="T10" fmla="*/ 2 w 222"/>
                <a:gd name="T11" fmla="*/ 60 h 200"/>
                <a:gd name="T12" fmla="*/ 0 w 222"/>
                <a:gd name="T13" fmla="*/ 70 h 200"/>
                <a:gd name="T14" fmla="*/ 2 w 222"/>
                <a:gd name="T15" fmla="*/ 78 h 200"/>
                <a:gd name="T16" fmla="*/ 2 w 222"/>
                <a:gd name="T17" fmla="*/ 90 h 200"/>
                <a:gd name="T18" fmla="*/ 8 w 222"/>
                <a:gd name="T19" fmla="*/ 114 h 200"/>
                <a:gd name="T20" fmla="*/ 8 w 222"/>
                <a:gd name="T21" fmla="*/ 114 h 200"/>
                <a:gd name="T22" fmla="*/ 14 w 222"/>
                <a:gd name="T23" fmla="*/ 134 h 200"/>
                <a:gd name="T24" fmla="*/ 24 w 222"/>
                <a:gd name="T25" fmla="*/ 154 h 200"/>
                <a:gd name="T26" fmla="*/ 38 w 222"/>
                <a:gd name="T27" fmla="*/ 170 h 200"/>
                <a:gd name="T28" fmla="*/ 54 w 222"/>
                <a:gd name="T29" fmla="*/ 182 h 200"/>
                <a:gd name="T30" fmla="*/ 72 w 222"/>
                <a:gd name="T31" fmla="*/ 192 h 200"/>
                <a:gd name="T32" fmla="*/ 94 w 222"/>
                <a:gd name="T33" fmla="*/ 198 h 200"/>
                <a:gd name="T34" fmla="*/ 114 w 222"/>
                <a:gd name="T35" fmla="*/ 200 h 200"/>
                <a:gd name="T36" fmla="*/ 136 w 222"/>
                <a:gd name="T37" fmla="*/ 198 h 200"/>
                <a:gd name="T38" fmla="*/ 136 w 222"/>
                <a:gd name="T39" fmla="*/ 198 h 200"/>
                <a:gd name="T40" fmla="*/ 156 w 222"/>
                <a:gd name="T41" fmla="*/ 190 h 200"/>
                <a:gd name="T42" fmla="*/ 176 w 222"/>
                <a:gd name="T43" fmla="*/ 180 h 200"/>
                <a:gd name="T44" fmla="*/ 192 w 222"/>
                <a:gd name="T45" fmla="*/ 166 h 200"/>
                <a:gd name="T46" fmla="*/ 204 w 222"/>
                <a:gd name="T47" fmla="*/ 150 h 200"/>
                <a:gd name="T48" fmla="*/ 214 w 222"/>
                <a:gd name="T49" fmla="*/ 132 h 200"/>
                <a:gd name="T50" fmla="*/ 220 w 222"/>
                <a:gd name="T51" fmla="*/ 112 h 200"/>
                <a:gd name="T52" fmla="*/ 222 w 222"/>
                <a:gd name="T53" fmla="*/ 92 h 200"/>
                <a:gd name="T54" fmla="*/ 220 w 222"/>
                <a:gd name="T55" fmla="*/ 70 h 200"/>
                <a:gd name="T56" fmla="*/ 220 w 222"/>
                <a:gd name="T57" fmla="*/ 70 h 200"/>
                <a:gd name="T58" fmla="*/ 216 w 222"/>
                <a:gd name="T59" fmla="*/ 60 h 200"/>
                <a:gd name="T60" fmla="*/ 208 w 222"/>
                <a:gd name="T61" fmla="*/ 38 h 200"/>
                <a:gd name="T62" fmla="*/ 200 w 222"/>
                <a:gd name="T63" fmla="*/ 26 h 200"/>
                <a:gd name="T64" fmla="*/ 192 w 222"/>
                <a:gd name="T65" fmla="*/ 14 h 200"/>
                <a:gd name="T66" fmla="*/ 180 w 222"/>
                <a:gd name="T67" fmla="*/ 6 h 200"/>
                <a:gd name="T68" fmla="*/ 176 w 222"/>
                <a:gd name="T69" fmla="*/ 2 h 200"/>
                <a:gd name="T70" fmla="*/ 168 w 222"/>
                <a:gd name="T7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200">
                  <a:moveTo>
                    <a:pt x="168" y="0"/>
                  </a:moveTo>
                  <a:lnTo>
                    <a:pt x="26" y="24"/>
                  </a:lnTo>
                  <a:lnTo>
                    <a:pt x="26" y="24"/>
                  </a:lnTo>
                  <a:lnTo>
                    <a:pt x="14" y="40"/>
                  </a:lnTo>
                  <a:lnTo>
                    <a:pt x="6" y="54"/>
                  </a:lnTo>
                  <a:lnTo>
                    <a:pt x="2" y="60"/>
                  </a:lnTo>
                  <a:lnTo>
                    <a:pt x="0" y="70"/>
                  </a:lnTo>
                  <a:lnTo>
                    <a:pt x="2" y="78"/>
                  </a:lnTo>
                  <a:lnTo>
                    <a:pt x="2" y="90"/>
                  </a:lnTo>
                  <a:lnTo>
                    <a:pt x="8" y="114"/>
                  </a:lnTo>
                  <a:lnTo>
                    <a:pt x="8" y="114"/>
                  </a:lnTo>
                  <a:lnTo>
                    <a:pt x="14" y="134"/>
                  </a:lnTo>
                  <a:lnTo>
                    <a:pt x="24" y="154"/>
                  </a:lnTo>
                  <a:lnTo>
                    <a:pt x="38" y="170"/>
                  </a:lnTo>
                  <a:lnTo>
                    <a:pt x="54" y="182"/>
                  </a:lnTo>
                  <a:lnTo>
                    <a:pt x="72" y="192"/>
                  </a:lnTo>
                  <a:lnTo>
                    <a:pt x="94" y="198"/>
                  </a:lnTo>
                  <a:lnTo>
                    <a:pt x="114" y="200"/>
                  </a:lnTo>
                  <a:lnTo>
                    <a:pt x="136" y="198"/>
                  </a:lnTo>
                  <a:lnTo>
                    <a:pt x="136" y="198"/>
                  </a:lnTo>
                  <a:lnTo>
                    <a:pt x="156" y="190"/>
                  </a:lnTo>
                  <a:lnTo>
                    <a:pt x="176" y="180"/>
                  </a:lnTo>
                  <a:lnTo>
                    <a:pt x="192" y="166"/>
                  </a:lnTo>
                  <a:lnTo>
                    <a:pt x="204" y="150"/>
                  </a:lnTo>
                  <a:lnTo>
                    <a:pt x="214" y="132"/>
                  </a:lnTo>
                  <a:lnTo>
                    <a:pt x="220" y="112"/>
                  </a:lnTo>
                  <a:lnTo>
                    <a:pt x="222" y="92"/>
                  </a:lnTo>
                  <a:lnTo>
                    <a:pt x="220" y="70"/>
                  </a:lnTo>
                  <a:lnTo>
                    <a:pt x="220" y="70"/>
                  </a:lnTo>
                  <a:lnTo>
                    <a:pt x="216" y="60"/>
                  </a:lnTo>
                  <a:lnTo>
                    <a:pt x="208" y="38"/>
                  </a:lnTo>
                  <a:lnTo>
                    <a:pt x="200" y="26"/>
                  </a:lnTo>
                  <a:lnTo>
                    <a:pt x="192" y="14"/>
                  </a:lnTo>
                  <a:lnTo>
                    <a:pt x="180" y="6"/>
                  </a:lnTo>
                  <a:lnTo>
                    <a:pt x="176" y="2"/>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31"/>
            <p:cNvSpPr>
              <a:spLocks noEditPoints="1"/>
            </p:cNvSpPr>
            <p:nvPr/>
          </p:nvSpPr>
          <p:spPr bwMode="auto">
            <a:xfrm>
              <a:off x="6213475" y="9056078"/>
              <a:ext cx="434975" cy="288925"/>
            </a:xfrm>
            <a:custGeom>
              <a:avLst/>
              <a:gdLst>
                <a:gd name="T0" fmla="*/ 92 w 274"/>
                <a:gd name="T1" fmla="*/ 0 h 182"/>
                <a:gd name="T2" fmla="*/ 74 w 274"/>
                <a:gd name="T3" fmla="*/ 2 h 182"/>
                <a:gd name="T4" fmla="*/ 40 w 274"/>
                <a:gd name="T5" fmla="*/ 16 h 182"/>
                <a:gd name="T6" fmla="*/ 16 w 274"/>
                <a:gd name="T7" fmla="*/ 40 h 182"/>
                <a:gd name="T8" fmla="*/ 2 w 274"/>
                <a:gd name="T9" fmla="*/ 72 h 182"/>
                <a:gd name="T10" fmla="*/ 0 w 274"/>
                <a:gd name="T11" fmla="*/ 90 h 182"/>
                <a:gd name="T12" fmla="*/ 8 w 274"/>
                <a:gd name="T13" fmla="*/ 126 h 182"/>
                <a:gd name="T14" fmla="*/ 26 w 274"/>
                <a:gd name="T15" fmla="*/ 154 h 182"/>
                <a:gd name="T16" fmla="*/ 56 w 274"/>
                <a:gd name="T17" fmla="*/ 174 h 182"/>
                <a:gd name="T18" fmla="*/ 92 w 274"/>
                <a:gd name="T19" fmla="*/ 182 h 182"/>
                <a:gd name="T20" fmla="*/ 184 w 274"/>
                <a:gd name="T21" fmla="*/ 182 h 182"/>
                <a:gd name="T22" fmla="*/ 220 w 274"/>
                <a:gd name="T23" fmla="*/ 174 h 182"/>
                <a:gd name="T24" fmla="*/ 248 w 274"/>
                <a:gd name="T25" fmla="*/ 156 h 182"/>
                <a:gd name="T26" fmla="*/ 268 w 274"/>
                <a:gd name="T27" fmla="*/ 126 h 182"/>
                <a:gd name="T28" fmla="*/ 274 w 274"/>
                <a:gd name="T29" fmla="*/ 92 h 182"/>
                <a:gd name="T30" fmla="*/ 274 w 274"/>
                <a:gd name="T31" fmla="*/ 74 h 182"/>
                <a:gd name="T32" fmla="*/ 260 w 274"/>
                <a:gd name="T33" fmla="*/ 40 h 182"/>
                <a:gd name="T34" fmla="*/ 236 w 274"/>
                <a:gd name="T35" fmla="*/ 16 h 182"/>
                <a:gd name="T36" fmla="*/ 202 w 274"/>
                <a:gd name="T37" fmla="*/ 2 h 182"/>
                <a:gd name="T38" fmla="*/ 170 w 274"/>
                <a:gd name="T39" fmla="*/ 156 h 182"/>
                <a:gd name="T40" fmla="*/ 104 w 274"/>
                <a:gd name="T41" fmla="*/ 156 h 182"/>
                <a:gd name="T42" fmla="*/ 80 w 274"/>
                <a:gd name="T43" fmla="*/ 150 h 182"/>
                <a:gd name="T44" fmla="*/ 60 w 274"/>
                <a:gd name="T45" fmla="*/ 136 h 182"/>
                <a:gd name="T46" fmla="*/ 46 w 274"/>
                <a:gd name="T47" fmla="*/ 116 h 182"/>
                <a:gd name="T48" fmla="*/ 40 w 274"/>
                <a:gd name="T49" fmla="*/ 90 h 182"/>
                <a:gd name="T50" fmla="*/ 42 w 274"/>
                <a:gd name="T51" fmla="*/ 78 h 182"/>
                <a:gd name="T52" fmla="*/ 52 w 274"/>
                <a:gd name="T53" fmla="*/ 54 h 182"/>
                <a:gd name="T54" fmla="*/ 70 w 274"/>
                <a:gd name="T55" fmla="*/ 38 h 182"/>
                <a:gd name="T56" fmla="*/ 92 w 274"/>
                <a:gd name="T57" fmla="*/ 28 h 182"/>
                <a:gd name="T58" fmla="*/ 170 w 274"/>
                <a:gd name="T59" fmla="*/ 26 h 182"/>
                <a:gd name="T60" fmla="*/ 184 w 274"/>
                <a:gd name="T61" fmla="*/ 28 h 182"/>
                <a:gd name="T62" fmla="*/ 206 w 274"/>
                <a:gd name="T63" fmla="*/ 38 h 182"/>
                <a:gd name="T64" fmla="*/ 224 w 274"/>
                <a:gd name="T65" fmla="*/ 56 h 182"/>
                <a:gd name="T66" fmla="*/ 234 w 274"/>
                <a:gd name="T67" fmla="*/ 78 h 182"/>
                <a:gd name="T68" fmla="*/ 234 w 274"/>
                <a:gd name="T69" fmla="*/ 92 h 182"/>
                <a:gd name="T70" fmla="*/ 230 w 274"/>
                <a:gd name="T71" fmla="*/ 116 h 182"/>
                <a:gd name="T72" fmla="*/ 216 w 274"/>
                <a:gd name="T73" fmla="*/ 136 h 182"/>
                <a:gd name="T74" fmla="*/ 196 w 274"/>
                <a:gd name="T75" fmla="*/ 150 h 182"/>
                <a:gd name="T76" fmla="*/ 170 w 274"/>
                <a:gd name="T77" fmla="*/ 15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4" h="182">
                  <a:moveTo>
                    <a:pt x="184" y="0"/>
                  </a:moveTo>
                  <a:lnTo>
                    <a:pt x="92" y="0"/>
                  </a:lnTo>
                  <a:lnTo>
                    <a:pt x="92" y="0"/>
                  </a:lnTo>
                  <a:lnTo>
                    <a:pt x="74" y="2"/>
                  </a:lnTo>
                  <a:lnTo>
                    <a:pt x="56" y="8"/>
                  </a:lnTo>
                  <a:lnTo>
                    <a:pt x="40" y="16"/>
                  </a:lnTo>
                  <a:lnTo>
                    <a:pt x="28" y="26"/>
                  </a:lnTo>
                  <a:lnTo>
                    <a:pt x="16" y="40"/>
                  </a:lnTo>
                  <a:lnTo>
                    <a:pt x="8" y="56"/>
                  </a:lnTo>
                  <a:lnTo>
                    <a:pt x="2" y="72"/>
                  </a:lnTo>
                  <a:lnTo>
                    <a:pt x="0" y="90"/>
                  </a:lnTo>
                  <a:lnTo>
                    <a:pt x="0" y="90"/>
                  </a:lnTo>
                  <a:lnTo>
                    <a:pt x="2" y="110"/>
                  </a:lnTo>
                  <a:lnTo>
                    <a:pt x="8" y="126"/>
                  </a:lnTo>
                  <a:lnTo>
                    <a:pt x="16" y="142"/>
                  </a:lnTo>
                  <a:lnTo>
                    <a:pt x="26" y="154"/>
                  </a:lnTo>
                  <a:lnTo>
                    <a:pt x="40" y="166"/>
                  </a:lnTo>
                  <a:lnTo>
                    <a:pt x="56" y="174"/>
                  </a:lnTo>
                  <a:lnTo>
                    <a:pt x="72" y="180"/>
                  </a:lnTo>
                  <a:lnTo>
                    <a:pt x="92" y="182"/>
                  </a:lnTo>
                  <a:lnTo>
                    <a:pt x="184" y="182"/>
                  </a:lnTo>
                  <a:lnTo>
                    <a:pt x="184" y="182"/>
                  </a:lnTo>
                  <a:lnTo>
                    <a:pt x="202" y="180"/>
                  </a:lnTo>
                  <a:lnTo>
                    <a:pt x="220" y="174"/>
                  </a:lnTo>
                  <a:lnTo>
                    <a:pt x="234" y="166"/>
                  </a:lnTo>
                  <a:lnTo>
                    <a:pt x="248" y="156"/>
                  </a:lnTo>
                  <a:lnTo>
                    <a:pt x="260" y="142"/>
                  </a:lnTo>
                  <a:lnTo>
                    <a:pt x="268" y="126"/>
                  </a:lnTo>
                  <a:lnTo>
                    <a:pt x="274" y="110"/>
                  </a:lnTo>
                  <a:lnTo>
                    <a:pt x="274" y="92"/>
                  </a:lnTo>
                  <a:lnTo>
                    <a:pt x="274" y="92"/>
                  </a:lnTo>
                  <a:lnTo>
                    <a:pt x="274" y="74"/>
                  </a:lnTo>
                  <a:lnTo>
                    <a:pt x="268" y="56"/>
                  </a:lnTo>
                  <a:lnTo>
                    <a:pt x="260" y="40"/>
                  </a:lnTo>
                  <a:lnTo>
                    <a:pt x="248" y="28"/>
                  </a:lnTo>
                  <a:lnTo>
                    <a:pt x="236" y="16"/>
                  </a:lnTo>
                  <a:lnTo>
                    <a:pt x="220" y="8"/>
                  </a:lnTo>
                  <a:lnTo>
                    <a:pt x="202" y="2"/>
                  </a:lnTo>
                  <a:lnTo>
                    <a:pt x="184" y="0"/>
                  </a:lnTo>
                  <a:close/>
                  <a:moveTo>
                    <a:pt x="170" y="156"/>
                  </a:moveTo>
                  <a:lnTo>
                    <a:pt x="104" y="156"/>
                  </a:lnTo>
                  <a:lnTo>
                    <a:pt x="104" y="156"/>
                  </a:lnTo>
                  <a:lnTo>
                    <a:pt x="92" y="154"/>
                  </a:lnTo>
                  <a:lnTo>
                    <a:pt x="80" y="150"/>
                  </a:lnTo>
                  <a:lnTo>
                    <a:pt x="68" y="144"/>
                  </a:lnTo>
                  <a:lnTo>
                    <a:pt x="60" y="136"/>
                  </a:lnTo>
                  <a:lnTo>
                    <a:pt x="52" y="126"/>
                  </a:lnTo>
                  <a:lnTo>
                    <a:pt x="46" y="116"/>
                  </a:lnTo>
                  <a:lnTo>
                    <a:pt x="42" y="104"/>
                  </a:lnTo>
                  <a:lnTo>
                    <a:pt x="40" y="90"/>
                  </a:lnTo>
                  <a:lnTo>
                    <a:pt x="40" y="90"/>
                  </a:lnTo>
                  <a:lnTo>
                    <a:pt x="42" y="78"/>
                  </a:lnTo>
                  <a:lnTo>
                    <a:pt x="46" y="66"/>
                  </a:lnTo>
                  <a:lnTo>
                    <a:pt x="52" y="54"/>
                  </a:lnTo>
                  <a:lnTo>
                    <a:pt x="60" y="46"/>
                  </a:lnTo>
                  <a:lnTo>
                    <a:pt x="70" y="38"/>
                  </a:lnTo>
                  <a:lnTo>
                    <a:pt x="80" y="32"/>
                  </a:lnTo>
                  <a:lnTo>
                    <a:pt x="92" y="28"/>
                  </a:lnTo>
                  <a:lnTo>
                    <a:pt x="106" y="26"/>
                  </a:lnTo>
                  <a:lnTo>
                    <a:pt x="170" y="26"/>
                  </a:lnTo>
                  <a:lnTo>
                    <a:pt x="170" y="26"/>
                  </a:lnTo>
                  <a:lnTo>
                    <a:pt x="184" y="28"/>
                  </a:lnTo>
                  <a:lnTo>
                    <a:pt x="196" y="32"/>
                  </a:lnTo>
                  <a:lnTo>
                    <a:pt x="206" y="38"/>
                  </a:lnTo>
                  <a:lnTo>
                    <a:pt x="216" y="46"/>
                  </a:lnTo>
                  <a:lnTo>
                    <a:pt x="224" y="56"/>
                  </a:lnTo>
                  <a:lnTo>
                    <a:pt x="230" y="66"/>
                  </a:lnTo>
                  <a:lnTo>
                    <a:pt x="234" y="78"/>
                  </a:lnTo>
                  <a:lnTo>
                    <a:pt x="234" y="92"/>
                  </a:lnTo>
                  <a:lnTo>
                    <a:pt x="234" y="92"/>
                  </a:lnTo>
                  <a:lnTo>
                    <a:pt x="234" y="104"/>
                  </a:lnTo>
                  <a:lnTo>
                    <a:pt x="230" y="116"/>
                  </a:lnTo>
                  <a:lnTo>
                    <a:pt x="224" y="128"/>
                  </a:lnTo>
                  <a:lnTo>
                    <a:pt x="216" y="136"/>
                  </a:lnTo>
                  <a:lnTo>
                    <a:pt x="206" y="144"/>
                  </a:lnTo>
                  <a:lnTo>
                    <a:pt x="196" y="150"/>
                  </a:lnTo>
                  <a:lnTo>
                    <a:pt x="184" y="154"/>
                  </a:lnTo>
                  <a:lnTo>
                    <a:pt x="170" y="156"/>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32"/>
            <p:cNvSpPr>
              <a:spLocks/>
            </p:cNvSpPr>
            <p:nvPr/>
          </p:nvSpPr>
          <p:spPr bwMode="auto">
            <a:xfrm>
              <a:off x="6213475" y="9056078"/>
              <a:ext cx="434975" cy="288925"/>
            </a:xfrm>
            <a:custGeom>
              <a:avLst/>
              <a:gdLst>
                <a:gd name="T0" fmla="*/ 184 w 274"/>
                <a:gd name="T1" fmla="*/ 0 h 182"/>
                <a:gd name="T2" fmla="*/ 92 w 274"/>
                <a:gd name="T3" fmla="*/ 0 h 182"/>
                <a:gd name="T4" fmla="*/ 92 w 274"/>
                <a:gd name="T5" fmla="*/ 0 h 182"/>
                <a:gd name="T6" fmla="*/ 74 w 274"/>
                <a:gd name="T7" fmla="*/ 2 h 182"/>
                <a:gd name="T8" fmla="*/ 56 w 274"/>
                <a:gd name="T9" fmla="*/ 8 h 182"/>
                <a:gd name="T10" fmla="*/ 40 w 274"/>
                <a:gd name="T11" fmla="*/ 16 h 182"/>
                <a:gd name="T12" fmla="*/ 28 w 274"/>
                <a:gd name="T13" fmla="*/ 26 h 182"/>
                <a:gd name="T14" fmla="*/ 16 w 274"/>
                <a:gd name="T15" fmla="*/ 40 h 182"/>
                <a:gd name="T16" fmla="*/ 8 w 274"/>
                <a:gd name="T17" fmla="*/ 56 h 182"/>
                <a:gd name="T18" fmla="*/ 2 w 274"/>
                <a:gd name="T19" fmla="*/ 72 h 182"/>
                <a:gd name="T20" fmla="*/ 0 w 274"/>
                <a:gd name="T21" fmla="*/ 90 h 182"/>
                <a:gd name="T22" fmla="*/ 0 w 274"/>
                <a:gd name="T23" fmla="*/ 90 h 182"/>
                <a:gd name="T24" fmla="*/ 2 w 274"/>
                <a:gd name="T25" fmla="*/ 110 h 182"/>
                <a:gd name="T26" fmla="*/ 8 w 274"/>
                <a:gd name="T27" fmla="*/ 126 h 182"/>
                <a:gd name="T28" fmla="*/ 16 w 274"/>
                <a:gd name="T29" fmla="*/ 142 h 182"/>
                <a:gd name="T30" fmla="*/ 26 w 274"/>
                <a:gd name="T31" fmla="*/ 154 h 182"/>
                <a:gd name="T32" fmla="*/ 40 w 274"/>
                <a:gd name="T33" fmla="*/ 166 h 182"/>
                <a:gd name="T34" fmla="*/ 56 w 274"/>
                <a:gd name="T35" fmla="*/ 174 h 182"/>
                <a:gd name="T36" fmla="*/ 72 w 274"/>
                <a:gd name="T37" fmla="*/ 180 h 182"/>
                <a:gd name="T38" fmla="*/ 92 w 274"/>
                <a:gd name="T39" fmla="*/ 182 h 182"/>
                <a:gd name="T40" fmla="*/ 184 w 274"/>
                <a:gd name="T41" fmla="*/ 182 h 182"/>
                <a:gd name="T42" fmla="*/ 184 w 274"/>
                <a:gd name="T43" fmla="*/ 182 h 182"/>
                <a:gd name="T44" fmla="*/ 202 w 274"/>
                <a:gd name="T45" fmla="*/ 180 h 182"/>
                <a:gd name="T46" fmla="*/ 220 w 274"/>
                <a:gd name="T47" fmla="*/ 174 h 182"/>
                <a:gd name="T48" fmla="*/ 234 w 274"/>
                <a:gd name="T49" fmla="*/ 166 h 182"/>
                <a:gd name="T50" fmla="*/ 248 w 274"/>
                <a:gd name="T51" fmla="*/ 156 h 182"/>
                <a:gd name="T52" fmla="*/ 260 w 274"/>
                <a:gd name="T53" fmla="*/ 142 h 182"/>
                <a:gd name="T54" fmla="*/ 268 w 274"/>
                <a:gd name="T55" fmla="*/ 126 h 182"/>
                <a:gd name="T56" fmla="*/ 274 w 274"/>
                <a:gd name="T57" fmla="*/ 110 h 182"/>
                <a:gd name="T58" fmla="*/ 274 w 274"/>
                <a:gd name="T59" fmla="*/ 92 h 182"/>
                <a:gd name="T60" fmla="*/ 274 w 274"/>
                <a:gd name="T61" fmla="*/ 92 h 182"/>
                <a:gd name="T62" fmla="*/ 274 w 274"/>
                <a:gd name="T63" fmla="*/ 74 h 182"/>
                <a:gd name="T64" fmla="*/ 268 w 274"/>
                <a:gd name="T65" fmla="*/ 56 h 182"/>
                <a:gd name="T66" fmla="*/ 260 w 274"/>
                <a:gd name="T67" fmla="*/ 40 h 182"/>
                <a:gd name="T68" fmla="*/ 248 w 274"/>
                <a:gd name="T69" fmla="*/ 28 h 182"/>
                <a:gd name="T70" fmla="*/ 236 w 274"/>
                <a:gd name="T71" fmla="*/ 16 h 182"/>
                <a:gd name="T72" fmla="*/ 220 w 274"/>
                <a:gd name="T73" fmla="*/ 8 h 182"/>
                <a:gd name="T74" fmla="*/ 202 w 274"/>
                <a:gd name="T75" fmla="*/ 2 h 182"/>
                <a:gd name="T76" fmla="*/ 184 w 274"/>
                <a:gd name="T7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4" h="182">
                  <a:moveTo>
                    <a:pt x="184" y="0"/>
                  </a:moveTo>
                  <a:lnTo>
                    <a:pt x="92" y="0"/>
                  </a:lnTo>
                  <a:lnTo>
                    <a:pt x="92" y="0"/>
                  </a:lnTo>
                  <a:lnTo>
                    <a:pt x="74" y="2"/>
                  </a:lnTo>
                  <a:lnTo>
                    <a:pt x="56" y="8"/>
                  </a:lnTo>
                  <a:lnTo>
                    <a:pt x="40" y="16"/>
                  </a:lnTo>
                  <a:lnTo>
                    <a:pt x="28" y="26"/>
                  </a:lnTo>
                  <a:lnTo>
                    <a:pt x="16" y="40"/>
                  </a:lnTo>
                  <a:lnTo>
                    <a:pt x="8" y="56"/>
                  </a:lnTo>
                  <a:lnTo>
                    <a:pt x="2" y="72"/>
                  </a:lnTo>
                  <a:lnTo>
                    <a:pt x="0" y="90"/>
                  </a:lnTo>
                  <a:lnTo>
                    <a:pt x="0" y="90"/>
                  </a:lnTo>
                  <a:lnTo>
                    <a:pt x="2" y="110"/>
                  </a:lnTo>
                  <a:lnTo>
                    <a:pt x="8" y="126"/>
                  </a:lnTo>
                  <a:lnTo>
                    <a:pt x="16" y="142"/>
                  </a:lnTo>
                  <a:lnTo>
                    <a:pt x="26" y="154"/>
                  </a:lnTo>
                  <a:lnTo>
                    <a:pt x="40" y="166"/>
                  </a:lnTo>
                  <a:lnTo>
                    <a:pt x="56" y="174"/>
                  </a:lnTo>
                  <a:lnTo>
                    <a:pt x="72" y="180"/>
                  </a:lnTo>
                  <a:lnTo>
                    <a:pt x="92" y="182"/>
                  </a:lnTo>
                  <a:lnTo>
                    <a:pt x="184" y="182"/>
                  </a:lnTo>
                  <a:lnTo>
                    <a:pt x="184" y="182"/>
                  </a:lnTo>
                  <a:lnTo>
                    <a:pt x="202" y="180"/>
                  </a:lnTo>
                  <a:lnTo>
                    <a:pt x="220" y="174"/>
                  </a:lnTo>
                  <a:lnTo>
                    <a:pt x="234" y="166"/>
                  </a:lnTo>
                  <a:lnTo>
                    <a:pt x="248" y="156"/>
                  </a:lnTo>
                  <a:lnTo>
                    <a:pt x="260" y="142"/>
                  </a:lnTo>
                  <a:lnTo>
                    <a:pt x="268" y="126"/>
                  </a:lnTo>
                  <a:lnTo>
                    <a:pt x="274" y="110"/>
                  </a:lnTo>
                  <a:lnTo>
                    <a:pt x="274" y="92"/>
                  </a:lnTo>
                  <a:lnTo>
                    <a:pt x="274" y="92"/>
                  </a:lnTo>
                  <a:lnTo>
                    <a:pt x="274" y="74"/>
                  </a:lnTo>
                  <a:lnTo>
                    <a:pt x="268" y="56"/>
                  </a:lnTo>
                  <a:lnTo>
                    <a:pt x="260" y="40"/>
                  </a:lnTo>
                  <a:lnTo>
                    <a:pt x="248" y="28"/>
                  </a:lnTo>
                  <a:lnTo>
                    <a:pt x="236" y="16"/>
                  </a:lnTo>
                  <a:lnTo>
                    <a:pt x="220" y="8"/>
                  </a:lnTo>
                  <a:lnTo>
                    <a:pt x="202" y="2"/>
                  </a:lnTo>
                  <a:lnTo>
                    <a:pt x="1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33"/>
            <p:cNvSpPr>
              <a:spLocks/>
            </p:cNvSpPr>
            <p:nvPr/>
          </p:nvSpPr>
          <p:spPr bwMode="auto">
            <a:xfrm>
              <a:off x="6276975" y="9097353"/>
              <a:ext cx="307975" cy="206375"/>
            </a:xfrm>
            <a:custGeom>
              <a:avLst/>
              <a:gdLst>
                <a:gd name="T0" fmla="*/ 130 w 194"/>
                <a:gd name="T1" fmla="*/ 130 h 130"/>
                <a:gd name="T2" fmla="*/ 64 w 194"/>
                <a:gd name="T3" fmla="*/ 130 h 130"/>
                <a:gd name="T4" fmla="*/ 64 w 194"/>
                <a:gd name="T5" fmla="*/ 130 h 130"/>
                <a:gd name="T6" fmla="*/ 52 w 194"/>
                <a:gd name="T7" fmla="*/ 128 h 130"/>
                <a:gd name="T8" fmla="*/ 40 w 194"/>
                <a:gd name="T9" fmla="*/ 124 h 130"/>
                <a:gd name="T10" fmla="*/ 28 w 194"/>
                <a:gd name="T11" fmla="*/ 118 h 130"/>
                <a:gd name="T12" fmla="*/ 20 w 194"/>
                <a:gd name="T13" fmla="*/ 110 h 130"/>
                <a:gd name="T14" fmla="*/ 12 w 194"/>
                <a:gd name="T15" fmla="*/ 100 h 130"/>
                <a:gd name="T16" fmla="*/ 6 w 194"/>
                <a:gd name="T17" fmla="*/ 90 h 130"/>
                <a:gd name="T18" fmla="*/ 2 w 194"/>
                <a:gd name="T19" fmla="*/ 78 h 130"/>
                <a:gd name="T20" fmla="*/ 0 w 194"/>
                <a:gd name="T21" fmla="*/ 64 h 130"/>
                <a:gd name="T22" fmla="*/ 0 w 194"/>
                <a:gd name="T23" fmla="*/ 64 h 130"/>
                <a:gd name="T24" fmla="*/ 2 w 194"/>
                <a:gd name="T25" fmla="*/ 52 h 130"/>
                <a:gd name="T26" fmla="*/ 6 w 194"/>
                <a:gd name="T27" fmla="*/ 40 h 130"/>
                <a:gd name="T28" fmla="*/ 12 w 194"/>
                <a:gd name="T29" fmla="*/ 28 h 130"/>
                <a:gd name="T30" fmla="*/ 20 w 194"/>
                <a:gd name="T31" fmla="*/ 20 h 130"/>
                <a:gd name="T32" fmla="*/ 30 w 194"/>
                <a:gd name="T33" fmla="*/ 12 h 130"/>
                <a:gd name="T34" fmla="*/ 40 w 194"/>
                <a:gd name="T35" fmla="*/ 6 h 130"/>
                <a:gd name="T36" fmla="*/ 52 w 194"/>
                <a:gd name="T37" fmla="*/ 2 h 130"/>
                <a:gd name="T38" fmla="*/ 66 w 194"/>
                <a:gd name="T39" fmla="*/ 0 h 130"/>
                <a:gd name="T40" fmla="*/ 130 w 194"/>
                <a:gd name="T41" fmla="*/ 0 h 130"/>
                <a:gd name="T42" fmla="*/ 130 w 194"/>
                <a:gd name="T43" fmla="*/ 0 h 130"/>
                <a:gd name="T44" fmla="*/ 144 w 194"/>
                <a:gd name="T45" fmla="*/ 2 h 130"/>
                <a:gd name="T46" fmla="*/ 156 w 194"/>
                <a:gd name="T47" fmla="*/ 6 h 130"/>
                <a:gd name="T48" fmla="*/ 166 w 194"/>
                <a:gd name="T49" fmla="*/ 12 h 130"/>
                <a:gd name="T50" fmla="*/ 176 w 194"/>
                <a:gd name="T51" fmla="*/ 20 h 130"/>
                <a:gd name="T52" fmla="*/ 184 w 194"/>
                <a:gd name="T53" fmla="*/ 30 h 130"/>
                <a:gd name="T54" fmla="*/ 190 w 194"/>
                <a:gd name="T55" fmla="*/ 40 h 130"/>
                <a:gd name="T56" fmla="*/ 194 w 194"/>
                <a:gd name="T57" fmla="*/ 52 h 130"/>
                <a:gd name="T58" fmla="*/ 194 w 194"/>
                <a:gd name="T59" fmla="*/ 66 h 130"/>
                <a:gd name="T60" fmla="*/ 194 w 194"/>
                <a:gd name="T61" fmla="*/ 66 h 130"/>
                <a:gd name="T62" fmla="*/ 194 w 194"/>
                <a:gd name="T63" fmla="*/ 78 h 130"/>
                <a:gd name="T64" fmla="*/ 190 w 194"/>
                <a:gd name="T65" fmla="*/ 90 h 130"/>
                <a:gd name="T66" fmla="*/ 184 w 194"/>
                <a:gd name="T67" fmla="*/ 102 h 130"/>
                <a:gd name="T68" fmla="*/ 176 w 194"/>
                <a:gd name="T69" fmla="*/ 110 h 130"/>
                <a:gd name="T70" fmla="*/ 166 w 194"/>
                <a:gd name="T71" fmla="*/ 118 h 130"/>
                <a:gd name="T72" fmla="*/ 156 w 194"/>
                <a:gd name="T73" fmla="*/ 124 h 130"/>
                <a:gd name="T74" fmla="*/ 144 w 194"/>
                <a:gd name="T75" fmla="*/ 128 h 130"/>
                <a:gd name="T76" fmla="*/ 130 w 194"/>
                <a:gd name="T7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4" h="130">
                  <a:moveTo>
                    <a:pt x="130" y="130"/>
                  </a:moveTo>
                  <a:lnTo>
                    <a:pt x="64" y="130"/>
                  </a:lnTo>
                  <a:lnTo>
                    <a:pt x="64" y="130"/>
                  </a:lnTo>
                  <a:lnTo>
                    <a:pt x="52" y="128"/>
                  </a:lnTo>
                  <a:lnTo>
                    <a:pt x="40" y="124"/>
                  </a:lnTo>
                  <a:lnTo>
                    <a:pt x="28" y="118"/>
                  </a:lnTo>
                  <a:lnTo>
                    <a:pt x="20" y="110"/>
                  </a:lnTo>
                  <a:lnTo>
                    <a:pt x="12" y="100"/>
                  </a:lnTo>
                  <a:lnTo>
                    <a:pt x="6" y="90"/>
                  </a:lnTo>
                  <a:lnTo>
                    <a:pt x="2" y="78"/>
                  </a:lnTo>
                  <a:lnTo>
                    <a:pt x="0" y="64"/>
                  </a:lnTo>
                  <a:lnTo>
                    <a:pt x="0" y="64"/>
                  </a:lnTo>
                  <a:lnTo>
                    <a:pt x="2" y="52"/>
                  </a:lnTo>
                  <a:lnTo>
                    <a:pt x="6" y="40"/>
                  </a:lnTo>
                  <a:lnTo>
                    <a:pt x="12" y="28"/>
                  </a:lnTo>
                  <a:lnTo>
                    <a:pt x="20" y="20"/>
                  </a:lnTo>
                  <a:lnTo>
                    <a:pt x="30" y="12"/>
                  </a:lnTo>
                  <a:lnTo>
                    <a:pt x="40" y="6"/>
                  </a:lnTo>
                  <a:lnTo>
                    <a:pt x="52" y="2"/>
                  </a:lnTo>
                  <a:lnTo>
                    <a:pt x="66" y="0"/>
                  </a:lnTo>
                  <a:lnTo>
                    <a:pt x="130" y="0"/>
                  </a:lnTo>
                  <a:lnTo>
                    <a:pt x="130" y="0"/>
                  </a:lnTo>
                  <a:lnTo>
                    <a:pt x="144" y="2"/>
                  </a:lnTo>
                  <a:lnTo>
                    <a:pt x="156" y="6"/>
                  </a:lnTo>
                  <a:lnTo>
                    <a:pt x="166" y="12"/>
                  </a:lnTo>
                  <a:lnTo>
                    <a:pt x="176" y="20"/>
                  </a:lnTo>
                  <a:lnTo>
                    <a:pt x="184" y="30"/>
                  </a:lnTo>
                  <a:lnTo>
                    <a:pt x="190" y="40"/>
                  </a:lnTo>
                  <a:lnTo>
                    <a:pt x="194" y="52"/>
                  </a:lnTo>
                  <a:lnTo>
                    <a:pt x="194" y="66"/>
                  </a:lnTo>
                  <a:lnTo>
                    <a:pt x="194" y="66"/>
                  </a:lnTo>
                  <a:lnTo>
                    <a:pt x="194" y="78"/>
                  </a:lnTo>
                  <a:lnTo>
                    <a:pt x="190" y="90"/>
                  </a:lnTo>
                  <a:lnTo>
                    <a:pt x="184" y="102"/>
                  </a:lnTo>
                  <a:lnTo>
                    <a:pt x="176" y="110"/>
                  </a:lnTo>
                  <a:lnTo>
                    <a:pt x="166" y="118"/>
                  </a:lnTo>
                  <a:lnTo>
                    <a:pt x="156" y="124"/>
                  </a:lnTo>
                  <a:lnTo>
                    <a:pt x="144" y="128"/>
                  </a:lnTo>
                  <a:lnTo>
                    <a:pt x="130"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34"/>
            <p:cNvSpPr>
              <a:spLocks/>
            </p:cNvSpPr>
            <p:nvPr/>
          </p:nvSpPr>
          <p:spPr bwMode="auto">
            <a:xfrm>
              <a:off x="5680075" y="9233878"/>
              <a:ext cx="1501775" cy="1022350"/>
            </a:xfrm>
            <a:custGeom>
              <a:avLst/>
              <a:gdLst>
                <a:gd name="T0" fmla="*/ 946 w 946"/>
                <a:gd name="T1" fmla="*/ 602 h 644"/>
                <a:gd name="T2" fmla="*/ 946 w 946"/>
                <a:gd name="T3" fmla="*/ 602 h 644"/>
                <a:gd name="T4" fmla="*/ 944 w 946"/>
                <a:gd name="T5" fmla="*/ 614 h 644"/>
                <a:gd name="T6" fmla="*/ 940 w 946"/>
                <a:gd name="T7" fmla="*/ 624 h 644"/>
                <a:gd name="T8" fmla="*/ 934 w 946"/>
                <a:gd name="T9" fmla="*/ 632 h 644"/>
                <a:gd name="T10" fmla="*/ 926 w 946"/>
                <a:gd name="T11" fmla="*/ 636 h 644"/>
                <a:gd name="T12" fmla="*/ 916 w 946"/>
                <a:gd name="T13" fmla="*/ 640 h 644"/>
                <a:gd name="T14" fmla="*/ 904 w 946"/>
                <a:gd name="T15" fmla="*/ 642 h 644"/>
                <a:gd name="T16" fmla="*/ 876 w 946"/>
                <a:gd name="T17" fmla="*/ 644 h 644"/>
                <a:gd name="T18" fmla="*/ 68 w 946"/>
                <a:gd name="T19" fmla="*/ 642 h 644"/>
                <a:gd name="T20" fmla="*/ 68 w 946"/>
                <a:gd name="T21" fmla="*/ 642 h 644"/>
                <a:gd name="T22" fmla="*/ 40 w 946"/>
                <a:gd name="T23" fmla="*/ 640 h 644"/>
                <a:gd name="T24" fmla="*/ 30 w 946"/>
                <a:gd name="T25" fmla="*/ 638 h 644"/>
                <a:gd name="T26" fmla="*/ 20 w 946"/>
                <a:gd name="T27" fmla="*/ 634 h 644"/>
                <a:gd name="T28" fmla="*/ 10 w 946"/>
                <a:gd name="T29" fmla="*/ 630 h 644"/>
                <a:gd name="T30" fmla="*/ 4 w 946"/>
                <a:gd name="T31" fmla="*/ 622 h 644"/>
                <a:gd name="T32" fmla="*/ 0 w 946"/>
                <a:gd name="T33" fmla="*/ 612 h 644"/>
                <a:gd name="T34" fmla="*/ 0 w 946"/>
                <a:gd name="T35" fmla="*/ 600 h 644"/>
                <a:gd name="T36" fmla="*/ 0 w 946"/>
                <a:gd name="T37" fmla="*/ 70 h 644"/>
                <a:gd name="T38" fmla="*/ 0 w 946"/>
                <a:gd name="T39" fmla="*/ 70 h 644"/>
                <a:gd name="T40" fmla="*/ 2 w 946"/>
                <a:gd name="T41" fmla="*/ 56 h 644"/>
                <a:gd name="T42" fmla="*/ 6 w 946"/>
                <a:gd name="T43" fmla="*/ 42 h 644"/>
                <a:gd name="T44" fmla="*/ 12 w 946"/>
                <a:gd name="T45" fmla="*/ 30 h 644"/>
                <a:gd name="T46" fmla="*/ 20 w 946"/>
                <a:gd name="T47" fmla="*/ 20 h 644"/>
                <a:gd name="T48" fmla="*/ 30 w 946"/>
                <a:gd name="T49" fmla="*/ 12 h 644"/>
                <a:gd name="T50" fmla="*/ 42 w 946"/>
                <a:gd name="T51" fmla="*/ 6 h 644"/>
                <a:gd name="T52" fmla="*/ 56 w 946"/>
                <a:gd name="T53" fmla="*/ 2 h 644"/>
                <a:gd name="T54" fmla="*/ 70 w 946"/>
                <a:gd name="T55" fmla="*/ 0 h 644"/>
                <a:gd name="T56" fmla="*/ 878 w 946"/>
                <a:gd name="T57" fmla="*/ 2 h 644"/>
                <a:gd name="T58" fmla="*/ 878 w 946"/>
                <a:gd name="T59" fmla="*/ 2 h 644"/>
                <a:gd name="T60" fmla="*/ 892 w 946"/>
                <a:gd name="T61" fmla="*/ 4 h 644"/>
                <a:gd name="T62" fmla="*/ 904 w 946"/>
                <a:gd name="T63" fmla="*/ 8 h 644"/>
                <a:gd name="T64" fmla="*/ 916 w 946"/>
                <a:gd name="T65" fmla="*/ 14 h 644"/>
                <a:gd name="T66" fmla="*/ 926 w 946"/>
                <a:gd name="T67" fmla="*/ 22 h 644"/>
                <a:gd name="T68" fmla="*/ 934 w 946"/>
                <a:gd name="T69" fmla="*/ 32 h 644"/>
                <a:gd name="T70" fmla="*/ 942 w 946"/>
                <a:gd name="T71" fmla="*/ 44 h 644"/>
                <a:gd name="T72" fmla="*/ 946 w 946"/>
                <a:gd name="T73" fmla="*/ 58 h 644"/>
                <a:gd name="T74" fmla="*/ 946 w 946"/>
                <a:gd name="T75" fmla="*/ 72 h 644"/>
                <a:gd name="T76" fmla="*/ 946 w 946"/>
                <a:gd name="T77" fmla="*/ 60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6" h="644">
                  <a:moveTo>
                    <a:pt x="946" y="602"/>
                  </a:moveTo>
                  <a:lnTo>
                    <a:pt x="946" y="602"/>
                  </a:lnTo>
                  <a:lnTo>
                    <a:pt x="944" y="614"/>
                  </a:lnTo>
                  <a:lnTo>
                    <a:pt x="940" y="624"/>
                  </a:lnTo>
                  <a:lnTo>
                    <a:pt x="934" y="632"/>
                  </a:lnTo>
                  <a:lnTo>
                    <a:pt x="926" y="636"/>
                  </a:lnTo>
                  <a:lnTo>
                    <a:pt x="916" y="640"/>
                  </a:lnTo>
                  <a:lnTo>
                    <a:pt x="904" y="642"/>
                  </a:lnTo>
                  <a:lnTo>
                    <a:pt x="876" y="644"/>
                  </a:lnTo>
                  <a:lnTo>
                    <a:pt x="68" y="642"/>
                  </a:lnTo>
                  <a:lnTo>
                    <a:pt x="68" y="642"/>
                  </a:lnTo>
                  <a:lnTo>
                    <a:pt x="40" y="640"/>
                  </a:lnTo>
                  <a:lnTo>
                    <a:pt x="30" y="638"/>
                  </a:lnTo>
                  <a:lnTo>
                    <a:pt x="20" y="634"/>
                  </a:lnTo>
                  <a:lnTo>
                    <a:pt x="10" y="630"/>
                  </a:lnTo>
                  <a:lnTo>
                    <a:pt x="4" y="622"/>
                  </a:lnTo>
                  <a:lnTo>
                    <a:pt x="0" y="612"/>
                  </a:lnTo>
                  <a:lnTo>
                    <a:pt x="0" y="600"/>
                  </a:lnTo>
                  <a:lnTo>
                    <a:pt x="0" y="70"/>
                  </a:lnTo>
                  <a:lnTo>
                    <a:pt x="0" y="70"/>
                  </a:lnTo>
                  <a:lnTo>
                    <a:pt x="2" y="56"/>
                  </a:lnTo>
                  <a:lnTo>
                    <a:pt x="6" y="42"/>
                  </a:lnTo>
                  <a:lnTo>
                    <a:pt x="12" y="30"/>
                  </a:lnTo>
                  <a:lnTo>
                    <a:pt x="20" y="20"/>
                  </a:lnTo>
                  <a:lnTo>
                    <a:pt x="30" y="12"/>
                  </a:lnTo>
                  <a:lnTo>
                    <a:pt x="42" y="6"/>
                  </a:lnTo>
                  <a:lnTo>
                    <a:pt x="56" y="2"/>
                  </a:lnTo>
                  <a:lnTo>
                    <a:pt x="70" y="0"/>
                  </a:lnTo>
                  <a:lnTo>
                    <a:pt x="878" y="2"/>
                  </a:lnTo>
                  <a:lnTo>
                    <a:pt x="878" y="2"/>
                  </a:lnTo>
                  <a:lnTo>
                    <a:pt x="892" y="4"/>
                  </a:lnTo>
                  <a:lnTo>
                    <a:pt x="904" y="8"/>
                  </a:lnTo>
                  <a:lnTo>
                    <a:pt x="916" y="14"/>
                  </a:lnTo>
                  <a:lnTo>
                    <a:pt x="926" y="22"/>
                  </a:lnTo>
                  <a:lnTo>
                    <a:pt x="934" y="32"/>
                  </a:lnTo>
                  <a:lnTo>
                    <a:pt x="942" y="44"/>
                  </a:lnTo>
                  <a:lnTo>
                    <a:pt x="946" y="58"/>
                  </a:lnTo>
                  <a:lnTo>
                    <a:pt x="946" y="72"/>
                  </a:lnTo>
                  <a:lnTo>
                    <a:pt x="946" y="602"/>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35"/>
            <p:cNvSpPr>
              <a:spLocks/>
            </p:cNvSpPr>
            <p:nvPr/>
          </p:nvSpPr>
          <p:spPr bwMode="auto">
            <a:xfrm>
              <a:off x="5670550" y="7874978"/>
              <a:ext cx="831850" cy="1250950"/>
            </a:xfrm>
            <a:custGeom>
              <a:avLst/>
              <a:gdLst>
                <a:gd name="T0" fmla="*/ 184 w 524"/>
                <a:gd name="T1" fmla="*/ 52 h 788"/>
                <a:gd name="T2" fmla="*/ 184 w 524"/>
                <a:gd name="T3" fmla="*/ 52 h 788"/>
                <a:gd name="T4" fmla="*/ 174 w 524"/>
                <a:gd name="T5" fmla="*/ 26 h 788"/>
                <a:gd name="T6" fmla="*/ 166 w 524"/>
                <a:gd name="T7" fmla="*/ 0 h 788"/>
                <a:gd name="T8" fmla="*/ 0 w 524"/>
                <a:gd name="T9" fmla="*/ 0 h 788"/>
                <a:gd name="T10" fmla="*/ 0 w 524"/>
                <a:gd name="T11" fmla="*/ 0 h 788"/>
                <a:gd name="T12" fmla="*/ 4 w 524"/>
                <a:gd name="T13" fmla="*/ 54 h 788"/>
                <a:gd name="T14" fmla="*/ 8 w 524"/>
                <a:gd name="T15" fmla="*/ 110 h 788"/>
                <a:gd name="T16" fmla="*/ 16 w 524"/>
                <a:gd name="T17" fmla="*/ 164 h 788"/>
                <a:gd name="T18" fmla="*/ 24 w 524"/>
                <a:gd name="T19" fmla="*/ 218 h 788"/>
                <a:gd name="T20" fmla="*/ 36 w 524"/>
                <a:gd name="T21" fmla="*/ 272 h 788"/>
                <a:gd name="T22" fmla="*/ 50 w 524"/>
                <a:gd name="T23" fmla="*/ 326 h 788"/>
                <a:gd name="T24" fmla="*/ 66 w 524"/>
                <a:gd name="T25" fmla="*/ 378 h 788"/>
                <a:gd name="T26" fmla="*/ 86 w 524"/>
                <a:gd name="T27" fmla="*/ 428 h 788"/>
                <a:gd name="T28" fmla="*/ 108 w 524"/>
                <a:gd name="T29" fmla="*/ 478 h 788"/>
                <a:gd name="T30" fmla="*/ 134 w 524"/>
                <a:gd name="T31" fmla="*/ 526 h 788"/>
                <a:gd name="T32" fmla="*/ 164 w 524"/>
                <a:gd name="T33" fmla="*/ 574 h 788"/>
                <a:gd name="T34" fmla="*/ 196 w 524"/>
                <a:gd name="T35" fmla="*/ 620 h 788"/>
                <a:gd name="T36" fmla="*/ 232 w 524"/>
                <a:gd name="T37" fmla="*/ 666 h 788"/>
                <a:gd name="T38" fmla="*/ 274 w 524"/>
                <a:gd name="T39" fmla="*/ 708 h 788"/>
                <a:gd name="T40" fmla="*/ 318 w 524"/>
                <a:gd name="T41" fmla="*/ 750 h 788"/>
                <a:gd name="T42" fmla="*/ 368 w 524"/>
                <a:gd name="T43" fmla="*/ 788 h 788"/>
                <a:gd name="T44" fmla="*/ 368 w 524"/>
                <a:gd name="T45" fmla="*/ 788 h 788"/>
                <a:gd name="T46" fmla="*/ 420 w 524"/>
                <a:gd name="T47" fmla="*/ 744 h 788"/>
                <a:gd name="T48" fmla="*/ 464 w 524"/>
                <a:gd name="T49" fmla="*/ 710 h 788"/>
                <a:gd name="T50" fmla="*/ 524 w 524"/>
                <a:gd name="T51" fmla="*/ 662 h 788"/>
                <a:gd name="T52" fmla="*/ 524 w 524"/>
                <a:gd name="T53" fmla="*/ 662 h 788"/>
                <a:gd name="T54" fmla="*/ 486 w 524"/>
                <a:gd name="T55" fmla="*/ 612 h 788"/>
                <a:gd name="T56" fmla="*/ 452 w 524"/>
                <a:gd name="T57" fmla="*/ 564 h 788"/>
                <a:gd name="T58" fmla="*/ 420 w 524"/>
                <a:gd name="T59" fmla="*/ 518 h 788"/>
                <a:gd name="T60" fmla="*/ 392 w 524"/>
                <a:gd name="T61" fmla="*/ 472 h 788"/>
                <a:gd name="T62" fmla="*/ 366 w 524"/>
                <a:gd name="T63" fmla="*/ 430 h 788"/>
                <a:gd name="T64" fmla="*/ 342 w 524"/>
                <a:gd name="T65" fmla="*/ 388 h 788"/>
                <a:gd name="T66" fmla="*/ 302 w 524"/>
                <a:gd name="T67" fmla="*/ 310 h 788"/>
                <a:gd name="T68" fmla="*/ 268 w 524"/>
                <a:gd name="T69" fmla="*/ 238 h 788"/>
                <a:gd name="T70" fmla="*/ 238 w 524"/>
                <a:gd name="T71" fmla="*/ 170 h 788"/>
                <a:gd name="T72" fmla="*/ 210 w 524"/>
                <a:gd name="T73" fmla="*/ 110 h 788"/>
                <a:gd name="T74" fmla="*/ 184 w 524"/>
                <a:gd name="T75"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4" h="788">
                  <a:moveTo>
                    <a:pt x="184" y="52"/>
                  </a:moveTo>
                  <a:lnTo>
                    <a:pt x="184" y="52"/>
                  </a:lnTo>
                  <a:lnTo>
                    <a:pt x="174" y="26"/>
                  </a:lnTo>
                  <a:lnTo>
                    <a:pt x="166" y="0"/>
                  </a:lnTo>
                  <a:lnTo>
                    <a:pt x="0" y="0"/>
                  </a:lnTo>
                  <a:lnTo>
                    <a:pt x="0" y="0"/>
                  </a:lnTo>
                  <a:lnTo>
                    <a:pt x="4" y="54"/>
                  </a:lnTo>
                  <a:lnTo>
                    <a:pt x="8" y="110"/>
                  </a:lnTo>
                  <a:lnTo>
                    <a:pt x="16" y="164"/>
                  </a:lnTo>
                  <a:lnTo>
                    <a:pt x="24" y="218"/>
                  </a:lnTo>
                  <a:lnTo>
                    <a:pt x="36" y="272"/>
                  </a:lnTo>
                  <a:lnTo>
                    <a:pt x="50" y="326"/>
                  </a:lnTo>
                  <a:lnTo>
                    <a:pt x="66" y="378"/>
                  </a:lnTo>
                  <a:lnTo>
                    <a:pt x="86" y="428"/>
                  </a:lnTo>
                  <a:lnTo>
                    <a:pt x="108" y="478"/>
                  </a:lnTo>
                  <a:lnTo>
                    <a:pt x="134" y="526"/>
                  </a:lnTo>
                  <a:lnTo>
                    <a:pt x="164" y="574"/>
                  </a:lnTo>
                  <a:lnTo>
                    <a:pt x="196" y="620"/>
                  </a:lnTo>
                  <a:lnTo>
                    <a:pt x="232" y="666"/>
                  </a:lnTo>
                  <a:lnTo>
                    <a:pt x="274" y="708"/>
                  </a:lnTo>
                  <a:lnTo>
                    <a:pt x="318" y="750"/>
                  </a:lnTo>
                  <a:lnTo>
                    <a:pt x="368" y="788"/>
                  </a:lnTo>
                  <a:lnTo>
                    <a:pt x="368" y="788"/>
                  </a:lnTo>
                  <a:lnTo>
                    <a:pt x="420" y="744"/>
                  </a:lnTo>
                  <a:lnTo>
                    <a:pt x="464" y="710"/>
                  </a:lnTo>
                  <a:lnTo>
                    <a:pt x="524" y="662"/>
                  </a:lnTo>
                  <a:lnTo>
                    <a:pt x="524"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36"/>
            <p:cNvSpPr>
              <a:spLocks/>
            </p:cNvSpPr>
            <p:nvPr/>
          </p:nvSpPr>
          <p:spPr bwMode="auto">
            <a:xfrm>
              <a:off x="5670550" y="7874978"/>
              <a:ext cx="831850" cy="1250950"/>
            </a:xfrm>
            <a:custGeom>
              <a:avLst/>
              <a:gdLst>
                <a:gd name="T0" fmla="*/ 184 w 524"/>
                <a:gd name="T1" fmla="*/ 52 h 788"/>
                <a:gd name="T2" fmla="*/ 184 w 524"/>
                <a:gd name="T3" fmla="*/ 52 h 788"/>
                <a:gd name="T4" fmla="*/ 174 w 524"/>
                <a:gd name="T5" fmla="*/ 26 h 788"/>
                <a:gd name="T6" fmla="*/ 166 w 524"/>
                <a:gd name="T7" fmla="*/ 0 h 788"/>
                <a:gd name="T8" fmla="*/ 0 w 524"/>
                <a:gd name="T9" fmla="*/ 0 h 788"/>
                <a:gd name="T10" fmla="*/ 0 w 524"/>
                <a:gd name="T11" fmla="*/ 0 h 788"/>
                <a:gd name="T12" fmla="*/ 4 w 524"/>
                <a:gd name="T13" fmla="*/ 54 h 788"/>
                <a:gd name="T14" fmla="*/ 8 w 524"/>
                <a:gd name="T15" fmla="*/ 110 h 788"/>
                <a:gd name="T16" fmla="*/ 16 w 524"/>
                <a:gd name="T17" fmla="*/ 164 h 788"/>
                <a:gd name="T18" fmla="*/ 24 w 524"/>
                <a:gd name="T19" fmla="*/ 218 h 788"/>
                <a:gd name="T20" fmla="*/ 36 w 524"/>
                <a:gd name="T21" fmla="*/ 272 h 788"/>
                <a:gd name="T22" fmla="*/ 50 w 524"/>
                <a:gd name="T23" fmla="*/ 326 h 788"/>
                <a:gd name="T24" fmla="*/ 66 w 524"/>
                <a:gd name="T25" fmla="*/ 378 h 788"/>
                <a:gd name="T26" fmla="*/ 86 w 524"/>
                <a:gd name="T27" fmla="*/ 428 h 788"/>
                <a:gd name="T28" fmla="*/ 108 w 524"/>
                <a:gd name="T29" fmla="*/ 478 h 788"/>
                <a:gd name="T30" fmla="*/ 134 w 524"/>
                <a:gd name="T31" fmla="*/ 526 h 788"/>
                <a:gd name="T32" fmla="*/ 164 w 524"/>
                <a:gd name="T33" fmla="*/ 574 h 788"/>
                <a:gd name="T34" fmla="*/ 196 w 524"/>
                <a:gd name="T35" fmla="*/ 620 h 788"/>
                <a:gd name="T36" fmla="*/ 232 w 524"/>
                <a:gd name="T37" fmla="*/ 666 h 788"/>
                <a:gd name="T38" fmla="*/ 274 w 524"/>
                <a:gd name="T39" fmla="*/ 708 h 788"/>
                <a:gd name="T40" fmla="*/ 318 w 524"/>
                <a:gd name="T41" fmla="*/ 750 h 788"/>
                <a:gd name="T42" fmla="*/ 368 w 524"/>
                <a:gd name="T43" fmla="*/ 788 h 788"/>
                <a:gd name="T44" fmla="*/ 368 w 524"/>
                <a:gd name="T45" fmla="*/ 788 h 788"/>
                <a:gd name="T46" fmla="*/ 420 w 524"/>
                <a:gd name="T47" fmla="*/ 744 h 788"/>
                <a:gd name="T48" fmla="*/ 464 w 524"/>
                <a:gd name="T49" fmla="*/ 710 h 788"/>
                <a:gd name="T50" fmla="*/ 524 w 524"/>
                <a:gd name="T51" fmla="*/ 662 h 788"/>
                <a:gd name="T52" fmla="*/ 524 w 524"/>
                <a:gd name="T53" fmla="*/ 662 h 788"/>
                <a:gd name="T54" fmla="*/ 486 w 524"/>
                <a:gd name="T55" fmla="*/ 612 h 788"/>
                <a:gd name="T56" fmla="*/ 452 w 524"/>
                <a:gd name="T57" fmla="*/ 564 h 788"/>
                <a:gd name="T58" fmla="*/ 420 w 524"/>
                <a:gd name="T59" fmla="*/ 518 h 788"/>
                <a:gd name="T60" fmla="*/ 392 w 524"/>
                <a:gd name="T61" fmla="*/ 472 h 788"/>
                <a:gd name="T62" fmla="*/ 366 w 524"/>
                <a:gd name="T63" fmla="*/ 430 h 788"/>
                <a:gd name="T64" fmla="*/ 342 w 524"/>
                <a:gd name="T65" fmla="*/ 388 h 788"/>
                <a:gd name="T66" fmla="*/ 302 w 524"/>
                <a:gd name="T67" fmla="*/ 310 h 788"/>
                <a:gd name="T68" fmla="*/ 268 w 524"/>
                <a:gd name="T69" fmla="*/ 238 h 788"/>
                <a:gd name="T70" fmla="*/ 238 w 524"/>
                <a:gd name="T71" fmla="*/ 170 h 788"/>
                <a:gd name="T72" fmla="*/ 210 w 524"/>
                <a:gd name="T73" fmla="*/ 110 h 788"/>
                <a:gd name="T74" fmla="*/ 184 w 524"/>
                <a:gd name="T75"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4" h="788">
                  <a:moveTo>
                    <a:pt x="184" y="52"/>
                  </a:moveTo>
                  <a:lnTo>
                    <a:pt x="184" y="52"/>
                  </a:lnTo>
                  <a:lnTo>
                    <a:pt x="174" y="26"/>
                  </a:lnTo>
                  <a:lnTo>
                    <a:pt x="166" y="0"/>
                  </a:lnTo>
                  <a:lnTo>
                    <a:pt x="0" y="0"/>
                  </a:lnTo>
                  <a:lnTo>
                    <a:pt x="0" y="0"/>
                  </a:lnTo>
                  <a:lnTo>
                    <a:pt x="4" y="54"/>
                  </a:lnTo>
                  <a:lnTo>
                    <a:pt x="8" y="110"/>
                  </a:lnTo>
                  <a:lnTo>
                    <a:pt x="16" y="164"/>
                  </a:lnTo>
                  <a:lnTo>
                    <a:pt x="24" y="218"/>
                  </a:lnTo>
                  <a:lnTo>
                    <a:pt x="36" y="272"/>
                  </a:lnTo>
                  <a:lnTo>
                    <a:pt x="50" y="326"/>
                  </a:lnTo>
                  <a:lnTo>
                    <a:pt x="66" y="378"/>
                  </a:lnTo>
                  <a:lnTo>
                    <a:pt x="86" y="428"/>
                  </a:lnTo>
                  <a:lnTo>
                    <a:pt x="108" y="478"/>
                  </a:lnTo>
                  <a:lnTo>
                    <a:pt x="134" y="526"/>
                  </a:lnTo>
                  <a:lnTo>
                    <a:pt x="164" y="574"/>
                  </a:lnTo>
                  <a:lnTo>
                    <a:pt x="196" y="620"/>
                  </a:lnTo>
                  <a:lnTo>
                    <a:pt x="232" y="666"/>
                  </a:lnTo>
                  <a:lnTo>
                    <a:pt x="274" y="708"/>
                  </a:lnTo>
                  <a:lnTo>
                    <a:pt x="318" y="750"/>
                  </a:lnTo>
                  <a:lnTo>
                    <a:pt x="368" y="788"/>
                  </a:lnTo>
                  <a:lnTo>
                    <a:pt x="368" y="788"/>
                  </a:lnTo>
                  <a:lnTo>
                    <a:pt x="420" y="744"/>
                  </a:lnTo>
                  <a:lnTo>
                    <a:pt x="464" y="710"/>
                  </a:lnTo>
                  <a:lnTo>
                    <a:pt x="524" y="662"/>
                  </a:lnTo>
                  <a:lnTo>
                    <a:pt x="524"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37"/>
            <p:cNvSpPr>
              <a:spLocks/>
            </p:cNvSpPr>
            <p:nvPr/>
          </p:nvSpPr>
          <p:spPr bwMode="auto">
            <a:xfrm>
              <a:off x="5699125" y="7874978"/>
              <a:ext cx="835025" cy="1250950"/>
            </a:xfrm>
            <a:custGeom>
              <a:avLst/>
              <a:gdLst>
                <a:gd name="T0" fmla="*/ 184 w 526"/>
                <a:gd name="T1" fmla="*/ 52 h 788"/>
                <a:gd name="T2" fmla="*/ 184 w 526"/>
                <a:gd name="T3" fmla="*/ 52 h 788"/>
                <a:gd name="T4" fmla="*/ 174 w 526"/>
                <a:gd name="T5" fmla="*/ 26 h 788"/>
                <a:gd name="T6" fmla="*/ 166 w 526"/>
                <a:gd name="T7" fmla="*/ 0 h 788"/>
                <a:gd name="T8" fmla="*/ 0 w 526"/>
                <a:gd name="T9" fmla="*/ 0 h 788"/>
                <a:gd name="T10" fmla="*/ 0 w 526"/>
                <a:gd name="T11" fmla="*/ 0 h 788"/>
                <a:gd name="T12" fmla="*/ 4 w 526"/>
                <a:gd name="T13" fmla="*/ 54 h 788"/>
                <a:gd name="T14" fmla="*/ 10 w 526"/>
                <a:gd name="T15" fmla="*/ 110 h 788"/>
                <a:gd name="T16" fmla="*/ 20 w 526"/>
                <a:gd name="T17" fmla="*/ 162 h 788"/>
                <a:gd name="T18" fmla="*/ 32 w 526"/>
                <a:gd name="T19" fmla="*/ 216 h 788"/>
                <a:gd name="T20" fmla="*/ 46 w 526"/>
                <a:gd name="T21" fmla="*/ 268 h 788"/>
                <a:gd name="T22" fmla="*/ 62 w 526"/>
                <a:gd name="T23" fmla="*/ 320 h 788"/>
                <a:gd name="T24" fmla="*/ 80 w 526"/>
                <a:gd name="T25" fmla="*/ 370 h 788"/>
                <a:gd name="T26" fmla="*/ 102 w 526"/>
                <a:gd name="T27" fmla="*/ 420 h 788"/>
                <a:gd name="T28" fmla="*/ 124 w 526"/>
                <a:gd name="T29" fmla="*/ 470 h 788"/>
                <a:gd name="T30" fmla="*/ 150 w 526"/>
                <a:gd name="T31" fmla="*/ 518 h 788"/>
                <a:gd name="T32" fmla="*/ 178 w 526"/>
                <a:gd name="T33" fmla="*/ 564 h 788"/>
                <a:gd name="T34" fmla="*/ 208 w 526"/>
                <a:gd name="T35" fmla="*/ 612 h 788"/>
                <a:gd name="T36" fmla="*/ 240 w 526"/>
                <a:gd name="T37" fmla="*/ 658 h 788"/>
                <a:gd name="T38" fmla="*/ 274 w 526"/>
                <a:gd name="T39" fmla="*/ 702 h 788"/>
                <a:gd name="T40" fmla="*/ 312 w 526"/>
                <a:gd name="T41" fmla="*/ 746 h 788"/>
                <a:gd name="T42" fmla="*/ 350 w 526"/>
                <a:gd name="T43" fmla="*/ 788 h 788"/>
                <a:gd name="T44" fmla="*/ 350 w 526"/>
                <a:gd name="T45" fmla="*/ 788 h 788"/>
                <a:gd name="T46" fmla="*/ 378 w 526"/>
                <a:gd name="T47" fmla="*/ 766 h 788"/>
                <a:gd name="T48" fmla="*/ 406 w 526"/>
                <a:gd name="T49" fmla="*/ 744 h 788"/>
                <a:gd name="T50" fmla="*/ 454 w 526"/>
                <a:gd name="T51" fmla="*/ 710 h 788"/>
                <a:gd name="T52" fmla="*/ 496 w 526"/>
                <a:gd name="T53" fmla="*/ 684 h 788"/>
                <a:gd name="T54" fmla="*/ 526 w 526"/>
                <a:gd name="T55" fmla="*/ 662 h 788"/>
                <a:gd name="T56" fmla="*/ 526 w 526"/>
                <a:gd name="T57" fmla="*/ 662 h 788"/>
                <a:gd name="T58" fmla="*/ 486 w 526"/>
                <a:gd name="T59" fmla="*/ 612 h 788"/>
                <a:gd name="T60" fmla="*/ 452 w 526"/>
                <a:gd name="T61" fmla="*/ 564 h 788"/>
                <a:gd name="T62" fmla="*/ 420 w 526"/>
                <a:gd name="T63" fmla="*/ 518 h 788"/>
                <a:gd name="T64" fmla="*/ 392 w 526"/>
                <a:gd name="T65" fmla="*/ 472 h 788"/>
                <a:gd name="T66" fmla="*/ 366 w 526"/>
                <a:gd name="T67" fmla="*/ 430 h 788"/>
                <a:gd name="T68" fmla="*/ 342 w 526"/>
                <a:gd name="T69" fmla="*/ 388 h 788"/>
                <a:gd name="T70" fmla="*/ 302 w 526"/>
                <a:gd name="T71" fmla="*/ 310 h 788"/>
                <a:gd name="T72" fmla="*/ 268 w 526"/>
                <a:gd name="T73" fmla="*/ 238 h 788"/>
                <a:gd name="T74" fmla="*/ 238 w 526"/>
                <a:gd name="T75" fmla="*/ 170 h 788"/>
                <a:gd name="T76" fmla="*/ 210 w 526"/>
                <a:gd name="T77" fmla="*/ 110 h 788"/>
                <a:gd name="T78" fmla="*/ 184 w 526"/>
                <a:gd name="T79"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6" h="788">
                  <a:moveTo>
                    <a:pt x="184" y="52"/>
                  </a:moveTo>
                  <a:lnTo>
                    <a:pt x="184" y="52"/>
                  </a:lnTo>
                  <a:lnTo>
                    <a:pt x="174" y="26"/>
                  </a:lnTo>
                  <a:lnTo>
                    <a:pt x="166" y="0"/>
                  </a:lnTo>
                  <a:lnTo>
                    <a:pt x="0" y="0"/>
                  </a:lnTo>
                  <a:lnTo>
                    <a:pt x="0" y="0"/>
                  </a:lnTo>
                  <a:lnTo>
                    <a:pt x="4" y="54"/>
                  </a:lnTo>
                  <a:lnTo>
                    <a:pt x="10" y="110"/>
                  </a:lnTo>
                  <a:lnTo>
                    <a:pt x="20" y="162"/>
                  </a:lnTo>
                  <a:lnTo>
                    <a:pt x="32" y="216"/>
                  </a:lnTo>
                  <a:lnTo>
                    <a:pt x="46" y="268"/>
                  </a:lnTo>
                  <a:lnTo>
                    <a:pt x="62" y="320"/>
                  </a:lnTo>
                  <a:lnTo>
                    <a:pt x="80" y="370"/>
                  </a:lnTo>
                  <a:lnTo>
                    <a:pt x="102" y="420"/>
                  </a:lnTo>
                  <a:lnTo>
                    <a:pt x="124" y="470"/>
                  </a:lnTo>
                  <a:lnTo>
                    <a:pt x="150" y="518"/>
                  </a:lnTo>
                  <a:lnTo>
                    <a:pt x="178" y="564"/>
                  </a:lnTo>
                  <a:lnTo>
                    <a:pt x="208" y="612"/>
                  </a:lnTo>
                  <a:lnTo>
                    <a:pt x="240" y="658"/>
                  </a:lnTo>
                  <a:lnTo>
                    <a:pt x="274" y="702"/>
                  </a:lnTo>
                  <a:lnTo>
                    <a:pt x="312" y="746"/>
                  </a:lnTo>
                  <a:lnTo>
                    <a:pt x="350" y="788"/>
                  </a:lnTo>
                  <a:lnTo>
                    <a:pt x="350" y="788"/>
                  </a:lnTo>
                  <a:lnTo>
                    <a:pt x="378" y="766"/>
                  </a:lnTo>
                  <a:lnTo>
                    <a:pt x="406" y="744"/>
                  </a:lnTo>
                  <a:lnTo>
                    <a:pt x="454" y="710"/>
                  </a:lnTo>
                  <a:lnTo>
                    <a:pt x="496" y="684"/>
                  </a:lnTo>
                  <a:lnTo>
                    <a:pt x="526" y="662"/>
                  </a:lnTo>
                  <a:lnTo>
                    <a:pt x="526"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38"/>
            <p:cNvSpPr>
              <a:spLocks/>
            </p:cNvSpPr>
            <p:nvPr/>
          </p:nvSpPr>
          <p:spPr bwMode="auto">
            <a:xfrm>
              <a:off x="5699125" y="7874978"/>
              <a:ext cx="835025" cy="1250950"/>
            </a:xfrm>
            <a:custGeom>
              <a:avLst/>
              <a:gdLst>
                <a:gd name="T0" fmla="*/ 184 w 526"/>
                <a:gd name="T1" fmla="*/ 52 h 788"/>
                <a:gd name="T2" fmla="*/ 184 w 526"/>
                <a:gd name="T3" fmla="*/ 52 h 788"/>
                <a:gd name="T4" fmla="*/ 174 w 526"/>
                <a:gd name="T5" fmla="*/ 26 h 788"/>
                <a:gd name="T6" fmla="*/ 166 w 526"/>
                <a:gd name="T7" fmla="*/ 0 h 788"/>
                <a:gd name="T8" fmla="*/ 0 w 526"/>
                <a:gd name="T9" fmla="*/ 0 h 788"/>
                <a:gd name="T10" fmla="*/ 0 w 526"/>
                <a:gd name="T11" fmla="*/ 0 h 788"/>
                <a:gd name="T12" fmla="*/ 4 w 526"/>
                <a:gd name="T13" fmla="*/ 54 h 788"/>
                <a:gd name="T14" fmla="*/ 10 w 526"/>
                <a:gd name="T15" fmla="*/ 110 h 788"/>
                <a:gd name="T16" fmla="*/ 20 w 526"/>
                <a:gd name="T17" fmla="*/ 162 h 788"/>
                <a:gd name="T18" fmla="*/ 32 w 526"/>
                <a:gd name="T19" fmla="*/ 216 h 788"/>
                <a:gd name="T20" fmla="*/ 46 w 526"/>
                <a:gd name="T21" fmla="*/ 268 h 788"/>
                <a:gd name="T22" fmla="*/ 62 w 526"/>
                <a:gd name="T23" fmla="*/ 320 h 788"/>
                <a:gd name="T24" fmla="*/ 80 w 526"/>
                <a:gd name="T25" fmla="*/ 370 h 788"/>
                <a:gd name="T26" fmla="*/ 102 w 526"/>
                <a:gd name="T27" fmla="*/ 420 h 788"/>
                <a:gd name="T28" fmla="*/ 124 w 526"/>
                <a:gd name="T29" fmla="*/ 470 h 788"/>
                <a:gd name="T30" fmla="*/ 150 w 526"/>
                <a:gd name="T31" fmla="*/ 518 h 788"/>
                <a:gd name="T32" fmla="*/ 178 w 526"/>
                <a:gd name="T33" fmla="*/ 564 h 788"/>
                <a:gd name="T34" fmla="*/ 208 w 526"/>
                <a:gd name="T35" fmla="*/ 612 h 788"/>
                <a:gd name="T36" fmla="*/ 240 w 526"/>
                <a:gd name="T37" fmla="*/ 658 h 788"/>
                <a:gd name="T38" fmla="*/ 274 w 526"/>
                <a:gd name="T39" fmla="*/ 702 h 788"/>
                <a:gd name="T40" fmla="*/ 312 w 526"/>
                <a:gd name="T41" fmla="*/ 746 h 788"/>
                <a:gd name="T42" fmla="*/ 350 w 526"/>
                <a:gd name="T43" fmla="*/ 788 h 788"/>
                <a:gd name="T44" fmla="*/ 350 w 526"/>
                <a:gd name="T45" fmla="*/ 788 h 788"/>
                <a:gd name="T46" fmla="*/ 378 w 526"/>
                <a:gd name="T47" fmla="*/ 766 h 788"/>
                <a:gd name="T48" fmla="*/ 406 w 526"/>
                <a:gd name="T49" fmla="*/ 744 h 788"/>
                <a:gd name="T50" fmla="*/ 454 w 526"/>
                <a:gd name="T51" fmla="*/ 710 h 788"/>
                <a:gd name="T52" fmla="*/ 496 w 526"/>
                <a:gd name="T53" fmla="*/ 684 h 788"/>
                <a:gd name="T54" fmla="*/ 526 w 526"/>
                <a:gd name="T55" fmla="*/ 662 h 788"/>
                <a:gd name="T56" fmla="*/ 526 w 526"/>
                <a:gd name="T57" fmla="*/ 662 h 788"/>
                <a:gd name="T58" fmla="*/ 486 w 526"/>
                <a:gd name="T59" fmla="*/ 612 h 788"/>
                <a:gd name="T60" fmla="*/ 452 w 526"/>
                <a:gd name="T61" fmla="*/ 564 h 788"/>
                <a:gd name="T62" fmla="*/ 420 w 526"/>
                <a:gd name="T63" fmla="*/ 518 h 788"/>
                <a:gd name="T64" fmla="*/ 392 w 526"/>
                <a:gd name="T65" fmla="*/ 472 h 788"/>
                <a:gd name="T66" fmla="*/ 366 w 526"/>
                <a:gd name="T67" fmla="*/ 430 h 788"/>
                <a:gd name="T68" fmla="*/ 342 w 526"/>
                <a:gd name="T69" fmla="*/ 388 h 788"/>
                <a:gd name="T70" fmla="*/ 302 w 526"/>
                <a:gd name="T71" fmla="*/ 310 h 788"/>
                <a:gd name="T72" fmla="*/ 268 w 526"/>
                <a:gd name="T73" fmla="*/ 238 h 788"/>
                <a:gd name="T74" fmla="*/ 238 w 526"/>
                <a:gd name="T75" fmla="*/ 170 h 788"/>
                <a:gd name="T76" fmla="*/ 210 w 526"/>
                <a:gd name="T77" fmla="*/ 110 h 788"/>
                <a:gd name="T78" fmla="*/ 184 w 526"/>
                <a:gd name="T79"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6" h="788">
                  <a:moveTo>
                    <a:pt x="184" y="52"/>
                  </a:moveTo>
                  <a:lnTo>
                    <a:pt x="184" y="52"/>
                  </a:lnTo>
                  <a:lnTo>
                    <a:pt x="174" y="26"/>
                  </a:lnTo>
                  <a:lnTo>
                    <a:pt x="166" y="0"/>
                  </a:lnTo>
                  <a:lnTo>
                    <a:pt x="0" y="0"/>
                  </a:lnTo>
                  <a:lnTo>
                    <a:pt x="0" y="0"/>
                  </a:lnTo>
                  <a:lnTo>
                    <a:pt x="4" y="54"/>
                  </a:lnTo>
                  <a:lnTo>
                    <a:pt x="10" y="110"/>
                  </a:lnTo>
                  <a:lnTo>
                    <a:pt x="20" y="162"/>
                  </a:lnTo>
                  <a:lnTo>
                    <a:pt x="32" y="216"/>
                  </a:lnTo>
                  <a:lnTo>
                    <a:pt x="46" y="268"/>
                  </a:lnTo>
                  <a:lnTo>
                    <a:pt x="62" y="320"/>
                  </a:lnTo>
                  <a:lnTo>
                    <a:pt x="80" y="370"/>
                  </a:lnTo>
                  <a:lnTo>
                    <a:pt x="102" y="420"/>
                  </a:lnTo>
                  <a:lnTo>
                    <a:pt x="124" y="470"/>
                  </a:lnTo>
                  <a:lnTo>
                    <a:pt x="150" y="518"/>
                  </a:lnTo>
                  <a:lnTo>
                    <a:pt x="178" y="564"/>
                  </a:lnTo>
                  <a:lnTo>
                    <a:pt x="208" y="612"/>
                  </a:lnTo>
                  <a:lnTo>
                    <a:pt x="240" y="658"/>
                  </a:lnTo>
                  <a:lnTo>
                    <a:pt x="274" y="702"/>
                  </a:lnTo>
                  <a:lnTo>
                    <a:pt x="312" y="746"/>
                  </a:lnTo>
                  <a:lnTo>
                    <a:pt x="350" y="788"/>
                  </a:lnTo>
                  <a:lnTo>
                    <a:pt x="350" y="788"/>
                  </a:lnTo>
                  <a:lnTo>
                    <a:pt x="378" y="766"/>
                  </a:lnTo>
                  <a:lnTo>
                    <a:pt x="406" y="744"/>
                  </a:lnTo>
                  <a:lnTo>
                    <a:pt x="454" y="710"/>
                  </a:lnTo>
                  <a:lnTo>
                    <a:pt x="496" y="684"/>
                  </a:lnTo>
                  <a:lnTo>
                    <a:pt x="526" y="662"/>
                  </a:lnTo>
                  <a:lnTo>
                    <a:pt x="526"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39"/>
            <p:cNvSpPr>
              <a:spLocks/>
            </p:cNvSpPr>
            <p:nvPr/>
          </p:nvSpPr>
          <p:spPr bwMode="auto">
            <a:xfrm>
              <a:off x="6467475" y="9008453"/>
              <a:ext cx="123825" cy="168275"/>
            </a:xfrm>
            <a:custGeom>
              <a:avLst/>
              <a:gdLst>
                <a:gd name="T0" fmla="*/ 68 w 78"/>
                <a:gd name="T1" fmla="*/ 102 h 106"/>
                <a:gd name="T2" fmla="*/ 68 w 78"/>
                <a:gd name="T3" fmla="*/ 102 h 106"/>
                <a:gd name="T4" fmla="*/ 60 w 78"/>
                <a:gd name="T5" fmla="*/ 106 h 106"/>
                <a:gd name="T6" fmla="*/ 52 w 78"/>
                <a:gd name="T7" fmla="*/ 104 h 106"/>
                <a:gd name="T8" fmla="*/ 46 w 78"/>
                <a:gd name="T9" fmla="*/ 102 h 106"/>
                <a:gd name="T10" fmla="*/ 40 w 78"/>
                <a:gd name="T11" fmla="*/ 96 h 106"/>
                <a:gd name="T12" fmla="*/ 2 w 78"/>
                <a:gd name="T13" fmla="*/ 30 h 106"/>
                <a:gd name="T14" fmla="*/ 2 w 78"/>
                <a:gd name="T15" fmla="*/ 30 h 106"/>
                <a:gd name="T16" fmla="*/ 0 w 78"/>
                <a:gd name="T17" fmla="*/ 22 h 106"/>
                <a:gd name="T18" fmla="*/ 0 w 78"/>
                <a:gd name="T19" fmla="*/ 14 h 106"/>
                <a:gd name="T20" fmla="*/ 4 w 78"/>
                <a:gd name="T21" fmla="*/ 8 h 106"/>
                <a:gd name="T22" fmla="*/ 10 w 78"/>
                <a:gd name="T23" fmla="*/ 2 h 106"/>
                <a:gd name="T24" fmla="*/ 10 w 78"/>
                <a:gd name="T25" fmla="*/ 2 h 106"/>
                <a:gd name="T26" fmla="*/ 18 w 78"/>
                <a:gd name="T27" fmla="*/ 0 h 106"/>
                <a:gd name="T28" fmla="*/ 26 w 78"/>
                <a:gd name="T29" fmla="*/ 0 h 106"/>
                <a:gd name="T30" fmla="*/ 32 w 78"/>
                <a:gd name="T31" fmla="*/ 4 h 106"/>
                <a:gd name="T32" fmla="*/ 38 w 78"/>
                <a:gd name="T33" fmla="*/ 10 h 106"/>
                <a:gd name="T34" fmla="*/ 76 w 78"/>
                <a:gd name="T35" fmla="*/ 74 h 106"/>
                <a:gd name="T36" fmla="*/ 76 w 78"/>
                <a:gd name="T37" fmla="*/ 74 h 106"/>
                <a:gd name="T38" fmla="*/ 78 w 78"/>
                <a:gd name="T39" fmla="*/ 82 h 106"/>
                <a:gd name="T40" fmla="*/ 78 w 78"/>
                <a:gd name="T41" fmla="*/ 90 h 106"/>
                <a:gd name="T42" fmla="*/ 74 w 78"/>
                <a:gd name="T43" fmla="*/ 98 h 106"/>
                <a:gd name="T44" fmla="*/ 68 w 78"/>
                <a:gd name="T45"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06">
                  <a:moveTo>
                    <a:pt x="68" y="102"/>
                  </a:moveTo>
                  <a:lnTo>
                    <a:pt x="68" y="102"/>
                  </a:lnTo>
                  <a:lnTo>
                    <a:pt x="60" y="106"/>
                  </a:lnTo>
                  <a:lnTo>
                    <a:pt x="52" y="104"/>
                  </a:lnTo>
                  <a:lnTo>
                    <a:pt x="46" y="102"/>
                  </a:lnTo>
                  <a:lnTo>
                    <a:pt x="40" y="96"/>
                  </a:lnTo>
                  <a:lnTo>
                    <a:pt x="2" y="30"/>
                  </a:lnTo>
                  <a:lnTo>
                    <a:pt x="2" y="30"/>
                  </a:lnTo>
                  <a:lnTo>
                    <a:pt x="0" y="22"/>
                  </a:lnTo>
                  <a:lnTo>
                    <a:pt x="0" y="14"/>
                  </a:lnTo>
                  <a:lnTo>
                    <a:pt x="4" y="8"/>
                  </a:lnTo>
                  <a:lnTo>
                    <a:pt x="10" y="2"/>
                  </a:lnTo>
                  <a:lnTo>
                    <a:pt x="10" y="2"/>
                  </a:lnTo>
                  <a:lnTo>
                    <a:pt x="18" y="0"/>
                  </a:lnTo>
                  <a:lnTo>
                    <a:pt x="26" y="0"/>
                  </a:lnTo>
                  <a:lnTo>
                    <a:pt x="32" y="4"/>
                  </a:lnTo>
                  <a:lnTo>
                    <a:pt x="38" y="10"/>
                  </a:lnTo>
                  <a:lnTo>
                    <a:pt x="76" y="74"/>
                  </a:lnTo>
                  <a:lnTo>
                    <a:pt x="76" y="74"/>
                  </a:lnTo>
                  <a:lnTo>
                    <a:pt x="78" y="82"/>
                  </a:lnTo>
                  <a:lnTo>
                    <a:pt x="78" y="90"/>
                  </a:lnTo>
                  <a:lnTo>
                    <a:pt x="74" y="98"/>
                  </a:lnTo>
                  <a:lnTo>
                    <a:pt x="68" y="102"/>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40"/>
            <p:cNvSpPr>
              <a:spLocks/>
            </p:cNvSpPr>
            <p:nvPr/>
          </p:nvSpPr>
          <p:spPr bwMode="auto">
            <a:xfrm>
              <a:off x="6467475" y="9008453"/>
              <a:ext cx="123825" cy="168275"/>
            </a:xfrm>
            <a:custGeom>
              <a:avLst/>
              <a:gdLst>
                <a:gd name="T0" fmla="*/ 68 w 78"/>
                <a:gd name="T1" fmla="*/ 102 h 106"/>
                <a:gd name="T2" fmla="*/ 68 w 78"/>
                <a:gd name="T3" fmla="*/ 102 h 106"/>
                <a:gd name="T4" fmla="*/ 60 w 78"/>
                <a:gd name="T5" fmla="*/ 106 h 106"/>
                <a:gd name="T6" fmla="*/ 52 w 78"/>
                <a:gd name="T7" fmla="*/ 104 h 106"/>
                <a:gd name="T8" fmla="*/ 46 w 78"/>
                <a:gd name="T9" fmla="*/ 102 h 106"/>
                <a:gd name="T10" fmla="*/ 40 w 78"/>
                <a:gd name="T11" fmla="*/ 96 h 106"/>
                <a:gd name="T12" fmla="*/ 2 w 78"/>
                <a:gd name="T13" fmla="*/ 30 h 106"/>
                <a:gd name="T14" fmla="*/ 2 w 78"/>
                <a:gd name="T15" fmla="*/ 30 h 106"/>
                <a:gd name="T16" fmla="*/ 0 w 78"/>
                <a:gd name="T17" fmla="*/ 22 h 106"/>
                <a:gd name="T18" fmla="*/ 0 w 78"/>
                <a:gd name="T19" fmla="*/ 14 h 106"/>
                <a:gd name="T20" fmla="*/ 4 w 78"/>
                <a:gd name="T21" fmla="*/ 8 h 106"/>
                <a:gd name="T22" fmla="*/ 10 w 78"/>
                <a:gd name="T23" fmla="*/ 2 h 106"/>
                <a:gd name="T24" fmla="*/ 10 w 78"/>
                <a:gd name="T25" fmla="*/ 2 h 106"/>
                <a:gd name="T26" fmla="*/ 18 w 78"/>
                <a:gd name="T27" fmla="*/ 0 h 106"/>
                <a:gd name="T28" fmla="*/ 26 w 78"/>
                <a:gd name="T29" fmla="*/ 0 h 106"/>
                <a:gd name="T30" fmla="*/ 32 w 78"/>
                <a:gd name="T31" fmla="*/ 4 h 106"/>
                <a:gd name="T32" fmla="*/ 38 w 78"/>
                <a:gd name="T33" fmla="*/ 10 h 106"/>
                <a:gd name="T34" fmla="*/ 76 w 78"/>
                <a:gd name="T35" fmla="*/ 74 h 106"/>
                <a:gd name="T36" fmla="*/ 76 w 78"/>
                <a:gd name="T37" fmla="*/ 74 h 106"/>
                <a:gd name="T38" fmla="*/ 78 w 78"/>
                <a:gd name="T39" fmla="*/ 82 h 106"/>
                <a:gd name="T40" fmla="*/ 78 w 78"/>
                <a:gd name="T41" fmla="*/ 90 h 106"/>
                <a:gd name="T42" fmla="*/ 74 w 78"/>
                <a:gd name="T43" fmla="*/ 98 h 106"/>
                <a:gd name="T44" fmla="*/ 68 w 78"/>
                <a:gd name="T45"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06">
                  <a:moveTo>
                    <a:pt x="68" y="102"/>
                  </a:moveTo>
                  <a:lnTo>
                    <a:pt x="68" y="102"/>
                  </a:lnTo>
                  <a:lnTo>
                    <a:pt x="60" y="106"/>
                  </a:lnTo>
                  <a:lnTo>
                    <a:pt x="52" y="104"/>
                  </a:lnTo>
                  <a:lnTo>
                    <a:pt x="46" y="102"/>
                  </a:lnTo>
                  <a:lnTo>
                    <a:pt x="40" y="96"/>
                  </a:lnTo>
                  <a:lnTo>
                    <a:pt x="2" y="30"/>
                  </a:lnTo>
                  <a:lnTo>
                    <a:pt x="2" y="30"/>
                  </a:lnTo>
                  <a:lnTo>
                    <a:pt x="0" y="22"/>
                  </a:lnTo>
                  <a:lnTo>
                    <a:pt x="0" y="14"/>
                  </a:lnTo>
                  <a:lnTo>
                    <a:pt x="4" y="8"/>
                  </a:lnTo>
                  <a:lnTo>
                    <a:pt x="10" y="2"/>
                  </a:lnTo>
                  <a:lnTo>
                    <a:pt x="10" y="2"/>
                  </a:lnTo>
                  <a:lnTo>
                    <a:pt x="18" y="0"/>
                  </a:lnTo>
                  <a:lnTo>
                    <a:pt x="26" y="0"/>
                  </a:lnTo>
                  <a:lnTo>
                    <a:pt x="32" y="4"/>
                  </a:lnTo>
                  <a:lnTo>
                    <a:pt x="38" y="10"/>
                  </a:lnTo>
                  <a:lnTo>
                    <a:pt x="76" y="74"/>
                  </a:lnTo>
                  <a:lnTo>
                    <a:pt x="76" y="74"/>
                  </a:lnTo>
                  <a:lnTo>
                    <a:pt x="78" y="82"/>
                  </a:lnTo>
                  <a:lnTo>
                    <a:pt x="78" y="90"/>
                  </a:lnTo>
                  <a:lnTo>
                    <a:pt x="74" y="98"/>
                  </a:lnTo>
                  <a:lnTo>
                    <a:pt x="68" y="1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41"/>
            <p:cNvSpPr>
              <a:spLocks/>
            </p:cNvSpPr>
            <p:nvPr/>
          </p:nvSpPr>
          <p:spPr bwMode="auto">
            <a:xfrm>
              <a:off x="6423025" y="9037028"/>
              <a:ext cx="104775" cy="180975"/>
            </a:xfrm>
            <a:custGeom>
              <a:avLst/>
              <a:gdLst>
                <a:gd name="T0" fmla="*/ 52 w 66"/>
                <a:gd name="T1" fmla="*/ 112 h 114"/>
                <a:gd name="T2" fmla="*/ 52 w 66"/>
                <a:gd name="T3" fmla="*/ 112 h 114"/>
                <a:gd name="T4" fmla="*/ 44 w 66"/>
                <a:gd name="T5" fmla="*/ 114 h 114"/>
                <a:gd name="T6" fmla="*/ 36 w 66"/>
                <a:gd name="T7" fmla="*/ 112 h 114"/>
                <a:gd name="T8" fmla="*/ 30 w 66"/>
                <a:gd name="T9" fmla="*/ 106 h 114"/>
                <a:gd name="T10" fmla="*/ 26 w 66"/>
                <a:gd name="T11" fmla="*/ 100 h 114"/>
                <a:gd name="T12" fmla="*/ 2 w 66"/>
                <a:gd name="T13" fmla="*/ 28 h 114"/>
                <a:gd name="T14" fmla="*/ 2 w 66"/>
                <a:gd name="T15" fmla="*/ 28 h 114"/>
                <a:gd name="T16" fmla="*/ 0 w 66"/>
                <a:gd name="T17" fmla="*/ 20 h 114"/>
                <a:gd name="T18" fmla="*/ 2 w 66"/>
                <a:gd name="T19" fmla="*/ 12 h 114"/>
                <a:gd name="T20" fmla="*/ 6 w 66"/>
                <a:gd name="T21" fmla="*/ 6 h 114"/>
                <a:gd name="T22" fmla="*/ 14 w 66"/>
                <a:gd name="T23" fmla="*/ 2 h 114"/>
                <a:gd name="T24" fmla="*/ 14 w 66"/>
                <a:gd name="T25" fmla="*/ 2 h 114"/>
                <a:gd name="T26" fmla="*/ 22 w 66"/>
                <a:gd name="T27" fmla="*/ 0 h 114"/>
                <a:gd name="T28" fmla="*/ 30 w 66"/>
                <a:gd name="T29" fmla="*/ 2 h 114"/>
                <a:gd name="T30" fmla="*/ 36 w 66"/>
                <a:gd name="T31" fmla="*/ 8 h 114"/>
                <a:gd name="T32" fmla="*/ 40 w 66"/>
                <a:gd name="T33" fmla="*/ 14 h 114"/>
                <a:gd name="T34" fmla="*/ 66 w 66"/>
                <a:gd name="T35" fmla="*/ 86 h 114"/>
                <a:gd name="T36" fmla="*/ 66 w 66"/>
                <a:gd name="T37" fmla="*/ 86 h 114"/>
                <a:gd name="T38" fmla="*/ 66 w 66"/>
                <a:gd name="T39" fmla="*/ 94 h 114"/>
                <a:gd name="T40" fmla="*/ 64 w 66"/>
                <a:gd name="T41" fmla="*/ 102 h 114"/>
                <a:gd name="T42" fmla="*/ 60 w 66"/>
                <a:gd name="T43" fmla="*/ 108 h 114"/>
                <a:gd name="T44" fmla="*/ 52 w 66"/>
                <a:gd name="T45" fmla="*/ 11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 h="114">
                  <a:moveTo>
                    <a:pt x="52" y="112"/>
                  </a:moveTo>
                  <a:lnTo>
                    <a:pt x="52" y="112"/>
                  </a:lnTo>
                  <a:lnTo>
                    <a:pt x="44" y="114"/>
                  </a:lnTo>
                  <a:lnTo>
                    <a:pt x="36" y="112"/>
                  </a:lnTo>
                  <a:lnTo>
                    <a:pt x="30" y="106"/>
                  </a:lnTo>
                  <a:lnTo>
                    <a:pt x="26" y="100"/>
                  </a:lnTo>
                  <a:lnTo>
                    <a:pt x="2" y="28"/>
                  </a:lnTo>
                  <a:lnTo>
                    <a:pt x="2" y="28"/>
                  </a:lnTo>
                  <a:lnTo>
                    <a:pt x="0" y="20"/>
                  </a:lnTo>
                  <a:lnTo>
                    <a:pt x="2" y="12"/>
                  </a:lnTo>
                  <a:lnTo>
                    <a:pt x="6" y="6"/>
                  </a:lnTo>
                  <a:lnTo>
                    <a:pt x="14" y="2"/>
                  </a:lnTo>
                  <a:lnTo>
                    <a:pt x="14" y="2"/>
                  </a:lnTo>
                  <a:lnTo>
                    <a:pt x="22" y="0"/>
                  </a:lnTo>
                  <a:lnTo>
                    <a:pt x="30" y="2"/>
                  </a:lnTo>
                  <a:lnTo>
                    <a:pt x="36" y="8"/>
                  </a:lnTo>
                  <a:lnTo>
                    <a:pt x="40" y="14"/>
                  </a:lnTo>
                  <a:lnTo>
                    <a:pt x="66" y="86"/>
                  </a:lnTo>
                  <a:lnTo>
                    <a:pt x="66" y="86"/>
                  </a:lnTo>
                  <a:lnTo>
                    <a:pt x="66" y="94"/>
                  </a:lnTo>
                  <a:lnTo>
                    <a:pt x="64" y="102"/>
                  </a:lnTo>
                  <a:lnTo>
                    <a:pt x="60" y="108"/>
                  </a:lnTo>
                  <a:lnTo>
                    <a:pt x="52" y="112"/>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42"/>
            <p:cNvSpPr>
              <a:spLocks/>
            </p:cNvSpPr>
            <p:nvPr/>
          </p:nvSpPr>
          <p:spPr bwMode="auto">
            <a:xfrm>
              <a:off x="6423025" y="9037028"/>
              <a:ext cx="104775" cy="180975"/>
            </a:xfrm>
            <a:custGeom>
              <a:avLst/>
              <a:gdLst>
                <a:gd name="T0" fmla="*/ 52 w 66"/>
                <a:gd name="T1" fmla="*/ 112 h 114"/>
                <a:gd name="T2" fmla="*/ 52 w 66"/>
                <a:gd name="T3" fmla="*/ 112 h 114"/>
                <a:gd name="T4" fmla="*/ 44 w 66"/>
                <a:gd name="T5" fmla="*/ 114 h 114"/>
                <a:gd name="T6" fmla="*/ 36 w 66"/>
                <a:gd name="T7" fmla="*/ 112 h 114"/>
                <a:gd name="T8" fmla="*/ 30 w 66"/>
                <a:gd name="T9" fmla="*/ 106 h 114"/>
                <a:gd name="T10" fmla="*/ 26 w 66"/>
                <a:gd name="T11" fmla="*/ 100 h 114"/>
                <a:gd name="T12" fmla="*/ 2 w 66"/>
                <a:gd name="T13" fmla="*/ 28 h 114"/>
                <a:gd name="T14" fmla="*/ 2 w 66"/>
                <a:gd name="T15" fmla="*/ 28 h 114"/>
                <a:gd name="T16" fmla="*/ 0 w 66"/>
                <a:gd name="T17" fmla="*/ 20 h 114"/>
                <a:gd name="T18" fmla="*/ 2 w 66"/>
                <a:gd name="T19" fmla="*/ 12 h 114"/>
                <a:gd name="T20" fmla="*/ 6 w 66"/>
                <a:gd name="T21" fmla="*/ 6 h 114"/>
                <a:gd name="T22" fmla="*/ 14 w 66"/>
                <a:gd name="T23" fmla="*/ 2 h 114"/>
                <a:gd name="T24" fmla="*/ 14 w 66"/>
                <a:gd name="T25" fmla="*/ 2 h 114"/>
                <a:gd name="T26" fmla="*/ 22 w 66"/>
                <a:gd name="T27" fmla="*/ 0 h 114"/>
                <a:gd name="T28" fmla="*/ 30 w 66"/>
                <a:gd name="T29" fmla="*/ 2 h 114"/>
                <a:gd name="T30" fmla="*/ 36 w 66"/>
                <a:gd name="T31" fmla="*/ 8 h 114"/>
                <a:gd name="T32" fmla="*/ 40 w 66"/>
                <a:gd name="T33" fmla="*/ 14 h 114"/>
                <a:gd name="T34" fmla="*/ 66 w 66"/>
                <a:gd name="T35" fmla="*/ 86 h 114"/>
                <a:gd name="T36" fmla="*/ 66 w 66"/>
                <a:gd name="T37" fmla="*/ 86 h 114"/>
                <a:gd name="T38" fmla="*/ 66 w 66"/>
                <a:gd name="T39" fmla="*/ 94 h 114"/>
                <a:gd name="T40" fmla="*/ 64 w 66"/>
                <a:gd name="T41" fmla="*/ 102 h 114"/>
                <a:gd name="T42" fmla="*/ 60 w 66"/>
                <a:gd name="T43" fmla="*/ 108 h 114"/>
                <a:gd name="T44" fmla="*/ 52 w 66"/>
                <a:gd name="T45" fmla="*/ 11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 h="114">
                  <a:moveTo>
                    <a:pt x="52" y="112"/>
                  </a:moveTo>
                  <a:lnTo>
                    <a:pt x="52" y="112"/>
                  </a:lnTo>
                  <a:lnTo>
                    <a:pt x="44" y="114"/>
                  </a:lnTo>
                  <a:lnTo>
                    <a:pt x="36" y="112"/>
                  </a:lnTo>
                  <a:lnTo>
                    <a:pt x="30" y="106"/>
                  </a:lnTo>
                  <a:lnTo>
                    <a:pt x="26" y="100"/>
                  </a:lnTo>
                  <a:lnTo>
                    <a:pt x="2" y="28"/>
                  </a:lnTo>
                  <a:lnTo>
                    <a:pt x="2" y="28"/>
                  </a:lnTo>
                  <a:lnTo>
                    <a:pt x="0" y="20"/>
                  </a:lnTo>
                  <a:lnTo>
                    <a:pt x="2" y="12"/>
                  </a:lnTo>
                  <a:lnTo>
                    <a:pt x="6" y="6"/>
                  </a:lnTo>
                  <a:lnTo>
                    <a:pt x="14" y="2"/>
                  </a:lnTo>
                  <a:lnTo>
                    <a:pt x="14" y="2"/>
                  </a:lnTo>
                  <a:lnTo>
                    <a:pt x="22" y="0"/>
                  </a:lnTo>
                  <a:lnTo>
                    <a:pt x="30" y="2"/>
                  </a:lnTo>
                  <a:lnTo>
                    <a:pt x="36" y="8"/>
                  </a:lnTo>
                  <a:lnTo>
                    <a:pt x="40" y="14"/>
                  </a:lnTo>
                  <a:lnTo>
                    <a:pt x="66" y="86"/>
                  </a:lnTo>
                  <a:lnTo>
                    <a:pt x="66" y="86"/>
                  </a:lnTo>
                  <a:lnTo>
                    <a:pt x="66" y="94"/>
                  </a:lnTo>
                  <a:lnTo>
                    <a:pt x="64" y="102"/>
                  </a:lnTo>
                  <a:lnTo>
                    <a:pt x="60" y="108"/>
                  </a:lnTo>
                  <a:lnTo>
                    <a:pt x="52"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43"/>
            <p:cNvSpPr>
              <a:spLocks/>
            </p:cNvSpPr>
            <p:nvPr/>
          </p:nvSpPr>
          <p:spPr bwMode="auto">
            <a:xfrm>
              <a:off x="6365875" y="9059253"/>
              <a:ext cx="85725" cy="180975"/>
            </a:xfrm>
            <a:custGeom>
              <a:avLst/>
              <a:gdLst>
                <a:gd name="T0" fmla="*/ 36 w 54"/>
                <a:gd name="T1" fmla="*/ 114 h 114"/>
                <a:gd name="T2" fmla="*/ 36 w 54"/>
                <a:gd name="T3" fmla="*/ 114 h 114"/>
                <a:gd name="T4" fmla="*/ 28 w 54"/>
                <a:gd name="T5" fmla="*/ 114 h 114"/>
                <a:gd name="T6" fmla="*/ 20 w 54"/>
                <a:gd name="T7" fmla="*/ 110 h 114"/>
                <a:gd name="T8" fmla="*/ 16 w 54"/>
                <a:gd name="T9" fmla="*/ 104 h 114"/>
                <a:gd name="T10" fmla="*/ 12 w 54"/>
                <a:gd name="T11" fmla="*/ 98 h 114"/>
                <a:gd name="T12" fmla="*/ 0 w 54"/>
                <a:gd name="T13" fmla="*/ 22 h 114"/>
                <a:gd name="T14" fmla="*/ 0 w 54"/>
                <a:gd name="T15" fmla="*/ 22 h 114"/>
                <a:gd name="T16" fmla="*/ 2 w 54"/>
                <a:gd name="T17" fmla="*/ 14 h 114"/>
                <a:gd name="T18" fmla="*/ 4 w 54"/>
                <a:gd name="T19" fmla="*/ 8 h 114"/>
                <a:gd name="T20" fmla="*/ 10 w 54"/>
                <a:gd name="T21" fmla="*/ 2 h 114"/>
                <a:gd name="T22" fmla="*/ 18 w 54"/>
                <a:gd name="T23" fmla="*/ 0 h 114"/>
                <a:gd name="T24" fmla="*/ 18 w 54"/>
                <a:gd name="T25" fmla="*/ 0 h 114"/>
                <a:gd name="T26" fmla="*/ 26 w 54"/>
                <a:gd name="T27" fmla="*/ 0 h 114"/>
                <a:gd name="T28" fmla="*/ 34 w 54"/>
                <a:gd name="T29" fmla="*/ 2 h 114"/>
                <a:gd name="T30" fmla="*/ 38 w 54"/>
                <a:gd name="T31" fmla="*/ 8 h 114"/>
                <a:gd name="T32" fmla="*/ 42 w 54"/>
                <a:gd name="T33" fmla="*/ 16 h 114"/>
                <a:gd name="T34" fmla="*/ 54 w 54"/>
                <a:gd name="T35" fmla="*/ 90 h 114"/>
                <a:gd name="T36" fmla="*/ 54 w 54"/>
                <a:gd name="T37" fmla="*/ 90 h 114"/>
                <a:gd name="T38" fmla="*/ 54 w 54"/>
                <a:gd name="T39" fmla="*/ 98 h 114"/>
                <a:gd name="T40" fmla="*/ 50 w 54"/>
                <a:gd name="T41" fmla="*/ 106 h 114"/>
                <a:gd name="T42" fmla="*/ 44 w 54"/>
                <a:gd name="T43" fmla="*/ 112 h 114"/>
                <a:gd name="T44" fmla="*/ 36 w 54"/>
                <a:gd name="T4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14">
                  <a:moveTo>
                    <a:pt x="36" y="114"/>
                  </a:moveTo>
                  <a:lnTo>
                    <a:pt x="36" y="114"/>
                  </a:lnTo>
                  <a:lnTo>
                    <a:pt x="28" y="114"/>
                  </a:lnTo>
                  <a:lnTo>
                    <a:pt x="20" y="110"/>
                  </a:lnTo>
                  <a:lnTo>
                    <a:pt x="16" y="104"/>
                  </a:lnTo>
                  <a:lnTo>
                    <a:pt x="12" y="98"/>
                  </a:lnTo>
                  <a:lnTo>
                    <a:pt x="0" y="22"/>
                  </a:lnTo>
                  <a:lnTo>
                    <a:pt x="0" y="22"/>
                  </a:lnTo>
                  <a:lnTo>
                    <a:pt x="2" y="14"/>
                  </a:lnTo>
                  <a:lnTo>
                    <a:pt x="4" y="8"/>
                  </a:lnTo>
                  <a:lnTo>
                    <a:pt x="10" y="2"/>
                  </a:lnTo>
                  <a:lnTo>
                    <a:pt x="18" y="0"/>
                  </a:lnTo>
                  <a:lnTo>
                    <a:pt x="18" y="0"/>
                  </a:lnTo>
                  <a:lnTo>
                    <a:pt x="26" y="0"/>
                  </a:lnTo>
                  <a:lnTo>
                    <a:pt x="34" y="2"/>
                  </a:lnTo>
                  <a:lnTo>
                    <a:pt x="38" y="8"/>
                  </a:lnTo>
                  <a:lnTo>
                    <a:pt x="42" y="16"/>
                  </a:lnTo>
                  <a:lnTo>
                    <a:pt x="54" y="90"/>
                  </a:lnTo>
                  <a:lnTo>
                    <a:pt x="54" y="90"/>
                  </a:lnTo>
                  <a:lnTo>
                    <a:pt x="54" y="98"/>
                  </a:lnTo>
                  <a:lnTo>
                    <a:pt x="50" y="106"/>
                  </a:lnTo>
                  <a:lnTo>
                    <a:pt x="44" y="112"/>
                  </a:lnTo>
                  <a:lnTo>
                    <a:pt x="36" y="114"/>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44"/>
            <p:cNvSpPr>
              <a:spLocks/>
            </p:cNvSpPr>
            <p:nvPr/>
          </p:nvSpPr>
          <p:spPr bwMode="auto">
            <a:xfrm>
              <a:off x="6365875" y="9059253"/>
              <a:ext cx="85725" cy="180975"/>
            </a:xfrm>
            <a:custGeom>
              <a:avLst/>
              <a:gdLst>
                <a:gd name="T0" fmla="*/ 36 w 54"/>
                <a:gd name="T1" fmla="*/ 114 h 114"/>
                <a:gd name="T2" fmla="*/ 36 w 54"/>
                <a:gd name="T3" fmla="*/ 114 h 114"/>
                <a:gd name="T4" fmla="*/ 28 w 54"/>
                <a:gd name="T5" fmla="*/ 114 h 114"/>
                <a:gd name="T6" fmla="*/ 20 w 54"/>
                <a:gd name="T7" fmla="*/ 110 h 114"/>
                <a:gd name="T8" fmla="*/ 16 w 54"/>
                <a:gd name="T9" fmla="*/ 104 h 114"/>
                <a:gd name="T10" fmla="*/ 12 w 54"/>
                <a:gd name="T11" fmla="*/ 98 h 114"/>
                <a:gd name="T12" fmla="*/ 0 w 54"/>
                <a:gd name="T13" fmla="*/ 22 h 114"/>
                <a:gd name="T14" fmla="*/ 0 w 54"/>
                <a:gd name="T15" fmla="*/ 22 h 114"/>
                <a:gd name="T16" fmla="*/ 2 w 54"/>
                <a:gd name="T17" fmla="*/ 14 h 114"/>
                <a:gd name="T18" fmla="*/ 4 w 54"/>
                <a:gd name="T19" fmla="*/ 8 h 114"/>
                <a:gd name="T20" fmla="*/ 10 w 54"/>
                <a:gd name="T21" fmla="*/ 2 h 114"/>
                <a:gd name="T22" fmla="*/ 18 w 54"/>
                <a:gd name="T23" fmla="*/ 0 h 114"/>
                <a:gd name="T24" fmla="*/ 18 w 54"/>
                <a:gd name="T25" fmla="*/ 0 h 114"/>
                <a:gd name="T26" fmla="*/ 26 w 54"/>
                <a:gd name="T27" fmla="*/ 0 h 114"/>
                <a:gd name="T28" fmla="*/ 34 w 54"/>
                <a:gd name="T29" fmla="*/ 2 h 114"/>
                <a:gd name="T30" fmla="*/ 38 w 54"/>
                <a:gd name="T31" fmla="*/ 8 h 114"/>
                <a:gd name="T32" fmla="*/ 42 w 54"/>
                <a:gd name="T33" fmla="*/ 16 h 114"/>
                <a:gd name="T34" fmla="*/ 54 w 54"/>
                <a:gd name="T35" fmla="*/ 90 h 114"/>
                <a:gd name="T36" fmla="*/ 54 w 54"/>
                <a:gd name="T37" fmla="*/ 90 h 114"/>
                <a:gd name="T38" fmla="*/ 54 w 54"/>
                <a:gd name="T39" fmla="*/ 98 h 114"/>
                <a:gd name="T40" fmla="*/ 50 w 54"/>
                <a:gd name="T41" fmla="*/ 106 h 114"/>
                <a:gd name="T42" fmla="*/ 44 w 54"/>
                <a:gd name="T43" fmla="*/ 112 h 114"/>
                <a:gd name="T44" fmla="*/ 36 w 54"/>
                <a:gd name="T4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14">
                  <a:moveTo>
                    <a:pt x="36" y="114"/>
                  </a:moveTo>
                  <a:lnTo>
                    <a:pt x="36" y="114"/>
                  </a:lnTo>
                  <a:lnTo>
                    <a:pt x="28" y="114"/>
                  </a:lnTo>
                  <a:lnTo>
                    <a:pt x="20" y="110"/>
                  </a:lnTo>
                  <a:lnTo>
                    <a:pt x="16" y="104"/>
                  </a:lnTo>
                  <a:lnTo>
                    <a:pt x="12" y="98"/>
                  </a:lnTo>
                  <a:lnTo>
                    <a:pt x="0" y="22"/>
                  </a:lnTo>
                  <a:lnTo>
                    <a:pt x="0" y="22"/>
                  </a:lnTo>
                  <a:lnTo>
                    <a:pt x="2" y="14"/>
                  </a:lnTo>
                  <a:lnTo>
                    <a:pt x="4" y="8"/>
                  </a:lnTo>
                  <a:lnTo>
                    <a:pt x="10" y="2"/>
                  </a:lnTo>
                  <a:lnTo>
                    <a:pt x="18" y="0"/>
                  </a:lnTo>
                  <a:lnTo>
                    <a:pt x="18" y="0"/>
                  </a:lnTo>
                  <a:lnTo>
                    <a:pt x="26" y="0"/>
                  </a:lnTo>
                  <a:lnTo>
                    <a:pt x="34" y="2"/>
                  </a:lnTo>
                  <a:lnTo>
                    <a:pt x="38" y="8"/>
                  </a:lnTo>
                  <a:lnTo>
                    <a:pt x="42" y="16"/>
                  </a:lnTo>
                  <a:lnTo>
                    <a:pt x="54" y="90"/>
                  </a:lnTo>
                  <a:lnTo>
                    <a:pt x="54" y="90"/>
                  </a:lnTo>
                  <a:lnTo>
                    <a:pt x="54" y="98"/>
                  </a:lnTo>
                  <a:lnTo>
                    <a:pt x="50" y="106"/>
                  </a:lnTo>
                  <a:lnTo>
                    <a:pt x="44" y="112"/>
                  </a:lnTo>
                  <a:lnTo>
                    <a:pt x="36"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45"/>
            <p:cNvSpPr>
              <a:spLocks/>
            </p:cNvSpPr>
            <p:nvPr/>
          </p:nvSpPr>
          <p:spPr bwMode="auto">
            <a:xfrm>
              <a:off x="6299200" y="9075128"/>
              <a:ext cx="69850" cy="152400"/>
            </a:xfrm>
            <a:custGeom>
              <a:avLst/>
              <a:gdLst>
                <a:gd name="T0" fmla="*/ 22 w 44"/>
                <a:gd name="T1" fmla="*/ 96 h 96"/>
                <a:gd name="T2" fmla="*/ 22 w 44"/>
                <a:gd name="T3" fmla="*/ 96 h 96"/>
                <a:gd name="T4" fmla="*/ 12 w 44"/>
                <a:gd name="T5" fmla="*/ 96 h 96"/>
                <a:gd name="T6" fmla="*/ 6 w 44"/>
                <a:gd name="T7" fmla="*/ 92 h 96"/>
                <a:gd name="T8" fmla="*/ 2 w 44"/>
                <a:gd name="T9" fmla="*/ 86 h 96"/>
                <a:gd name="T10" fmla="*/ 0 w 44"/>
                <a:gd name="T11" fmla="*/ 80 h 96"/>
                <a:gd name="T12" fmla="*/ 0 w 44"/>
                <a:gd name="T13" fmla="*/ 16 h 96"/>
                <a:gd name="T14" fmla="*/ 0 w 44"/>
                <a:gd name="T15" fmla="*/ 16 h 96"/>
                <a:gd name="T16" fmla="*/ 2 w 44"/>
                <a:gd name="T17" fmla="*/ 10 h 96"/>
                <a:gd name="T18" fmla="*/ 6 w 44"/>
                <a:gd name="T19" fmla="*/ 4 h 96"/>
                <a:gd name="T20" fmla="*/ 12 w 44"/>
                <a:gd name="T21" fmla="*/ 0 h 96"/>
                <a:gd name="T22" fmla="*/ 22 w 44"/>
                <a:gd name="T23" fmla="*/ 0 h 96"/>
                <a:gd name="T24" fmla="*/ 22 w 44"/>
                <a:gd name="T25" fmla="*/ 0 h 96"/>
                <a:gd name="T26" fmla="*/ 30 w 44"/>
                <a:gd name="T27" fmla="*/ 0 h 96"/>
                <a:gd name="T28" fmla="*/ 38 w 44"/>
                <a:gd name="T29" fmla="*/ 4 h 96"/>
                <a:gd name="T30" fmla="*/ 42 w 44"/>
                <a:gd name="T31" fmla="*/ 10 h 96"/>
                <a:gd name="T32" fmla="*/ 44 w 44"/>
                <a:gd name="T33" fmla="*/ 16 h 96"/>
                <a:gd name="T34" fmla="*/ 44 w 44"/>
                <a:gd name="T35" fmla="*/ 80 h 96"/>
                <a:gd name="T36" fmla="*/ 44 w 44"/>
                <a:gd name="T37" fmla="*/ 80 h 96"/>
                <a:gd name="T38" fmla="*/ 42 w 44"/>
                <a:gd name="T39" fmla="*/ 86 h 96"/>
                <a:gd name="T40" fmla="*/ 38 w 44"/>
                <a:gd name="T41" fmla="*/ 92 h 96"/>
                <a:gd name="T42" fmla="*/ 30 w 44"/>
                <a:gd name="T43" fmla="*/ 96 h 96"/>
                <a:gd name="T44" fmla="*/ 22 w 44"/>
                <a:gd name="T45" fmla="*/ 96 h 96"/>
                <a:gd name="T46" fmla="*/ 22 w 44"/>
                <a:gd name="T4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96">
                  <a:moveTo>
                    <a:pt x="22" y="96"/>
                  </a:moveTo>
                  <a:lnTo>
                    <a:pt x="22" y="96"/>
                  </a:lnTo>
                  <a:lnTo>
                    <a:pt x="12" y="96"/>
                  </a:lnTo>
                  <a:lnTo>
                    <a:pt x="6" y="92"/>
                  </a:lnTo>
                  <a:lnTo>
                    <a:pt x="2" y="86"/>
                  </a:lnTo>
                  <a:lnTo>
                    <a:pt x="0" y="80"/>
                  </a:lnTo>
                  <a:lnTo>
                    <a:pt x="0" y="16"/>
                  </a:lnTo>
                  <a:lnTo>
                    <a:pt x="0" y="16"/>
                  </a:lnTo>
                  <a:lnTo>
                    <a:pt x="2" y="10"/>
                  </a:lnTo>
                  <a:lnTo>
                    <a:pt x="6" y="4"/>
                  </a:lnTo>
                  <a:lnTo>
                    <a:pt x="12" y="0"/>
                  </a:lnTo>
                  <a:lnTo>
                    <a:pt x="22" y="0"/>
                  </a:lnTo>
                  <a:lnTo>
                    <a:pt x="22" y="0"/>
                  </a:lnTo>
                  <a:lnTo>
                    <a:pt x="30" y="0"/>
                  </a:lnTo>
                  <a:lnTo>
                    <a:pt x="38" y="4"/>
                  </a:lnTo>
                  <a:lnTo>
                    <a:pt x="42" y="10"/>
                  </a:lnTo>
                  <a:lnTo>
                    <a:pt x="44" y="16"/>
                  </a:lnTo>
                  <a:lnTo>
                    <a:pt x="44" y="80"/>
                  </a:lnTo>
                  <a:lnTo>
                    <a:pt x="44" y="80"/>
                  </a:lnTo>
                  <a:lnTo>
                    <a:pt x="42" y="86"/>
                  </a:lnTo>
                  <a:lnTo>
                    <a:pt x="38" y="92"/>
                  </a:lnTo>
                  <a:lnTo>
                    <a:pt x="30" y="96"/>
                  </a:lnTo>
                  <a:lnTo>
                    <a:pt x="22" y="96"/>
                  </a:lnTo>
                  <a:lnTo>
                    <a:pt x="22" y="96"/>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46"/>
            <p:cNvSpPr>
              <a:spLocks/>
            </p:cNvSpPr>
            <p:nvPr/>
          </p:nvSpPr>
          <p:spPr bwMode="auto">
            <a:xfrm>
              <a:off x="6423025" y="8967178"/>
              <a:ext cx="133350" cy="88900"/>
            </a:xfrm>
            <a:custGeom>
              <a:avLst/>
              <a:gdLst>
                <a:gd name="T0" fmla="*/ 62 w 84"/>
                <a:gd name="T1" fmla="*/ 0 h 56"/>
                <a:gd name="T2" fmla="*/ 62 w 84"/>
                <a:gd name="T3" fmla="*/ 0 h 56"/>
                <a:gd name="T4" fmla="*/ 54 w 84"/>
                <a:gd name="T5" fmla="*/ 0 h 56"/>
                <a:gd name="T6" fmla="*/ 44 w 84"/>
                <a:gd name="T7" fmla="*/ 4 h 56"/>
                <a:gd name="T8" fmla="*/ 36 w 84"/>
                <a:gd name="T9" fmla="*/ 8 h 56"/>
                <a:gd name="T10" fmla="*/ 28 w 84"/>
                <a:gd name="T11" fmla="*/ 16 h 56"/>
                <a:gd name="T12" fmla="*/ 28 w 84"/>
                <a:gd name="T13" fmla="*/ 16 h 56"/>
                <a:gd name="T14" fmla="*/ 10 w 84"/>
                <a:gd name="T15" fmla="*/ 40 h 56"/>
                <a:gd name="T16" fmla="*/ 0 w 84"/>
                <a:gd name="T17" fmla="*/ 56 h 56"/>
                <a:gd name="T18" fmla="*/ 2 w 84"/>
                <a:gd name="T19" fmla="*/ 56 h 56"/>
                <a:gd name="T20" fmla="*/ 2 w 84"/>
                <a:gd name="T21" fmla="*/ 56 h 56"/>
                <a:gd name="T22" fmla="*/ 6 w 84"/>
                <a:gd name="T23" fmla="*/ 50 h 56"/>
                <a:gd name="T24" fmla="*/ 14 w 84"/>
                <a:gd name="T25" fmla="*/ 46 h 56"/>
                <a:gd name="T26" fmla="*/ 14 w 84"/>
                <a:gd name="T27" fmla="*/ 46 h 56"/>
                <a:gd name="T28" fmla="*/ 20 w 84"/>
                <a:gd name="T29" fmla="*/ 44 h 56"/>
                <a:gd name="T30" fmla="*/ 20 w 84"/>
                <a:gd name="T31" fmla="*/ 44 h 56"/>
                <a:gd name="T32" fmla="*/ 28 w 84"/>
                <a:gd name="T33" fmla="*/ 46 h 56"/>
                <a:gd name="T34" fmla="*/ 28 w 84"/>
                <a:gd name="T35" fmla="*/ 46 h 56"/>
                <a:gd name="T36" fmla="*/ 28 w 84"/>
                <a:gd name="T37" fmla="*/ 40 h 56"/>
                <a:gd name="T38" fmla="*/ 30 w 84"/>
                <a:gd name="T39" fmla="*/ 36 h 56"/>
                <a:gd name="T40" fmla="*/ 34 w 84"/>
                <a:gd name="T41" fmla="*/ 32 h 56"/>
                <a:gd name="T42" fmla="*/ 38 w 84"/>
                <a:gd name="T43" fmla="*/ 28 h 56"/>
                <a:gd name="T44" fmla="*/ 38 w 84"/>
                <a:gd name="T45" fmla="*/ 28 h 56"/>
                <a:gd name="T46" fmla="*/ 42 w 84"/>
                <a:gd name="T47" fmla="*/ 26 h 56"/>
                <a:gd name="T48" fmla="*/ 48 w 84"/>
                <a:gd name="T49" fmla="*/ 24 h 56"/>
                <a:gd name="T50" fmla="*/ 48 w 84"/>
                <a:gd name="T51" fmla="*/ 24 h 56"/>
                <a:gd name="T52" fmla="*/ 54 w 84"/>
                <a:gd name="T53" fmla="*/ 26 h 56"/>
                <a:gd name="T54" fmla="*/ 58 w 84"/>
                <a:gd name="T55" fmla="*/ 28 h 56"/>
                <a:gd name="T56" fmla="*/ 62 w 84"/>
                <a:gd name="T57" fmla="*/ 30 h 56"/>
                <a:gd name="T58" fmla="*/ 66 w 84"/>
                <a:gd name="T59" fmla="*/ 36 h 56"/>
                <a:gd name="T60" fmla="*/ 70 w 84"/>
                <a:gd name="T61" fmla="*/ 42 h 56"/>
                <a:gd name="T62" fmla="*/ 70 w 84"/>
                <a:gd name="T63" fmla="*/ 42 h 56"/>
                <a:gd name="T64" fmla="*/ 74 w 84"/>
                <a:gd name="T65" fmla="*/ 32 h 56"/>
                <a:gd name="T66" fmla="*/ 74 w 84"/>
                <a:gd name="T67" fmla="*/ 32 h 56"/>
                <a:gd name="T68" fmla="*/ 78 w 84"/>
                <a:gd name="T69" fmla="*/ 24 h 56"/>
                <a:gd name="T70" fmla="*/ 82 w 84"/>
                <a:gd name="T71" fmla="*/ 16 h 56"/>
                <a:gd name="T72" fmla="*/ 84 w 84"/>
                <a:gd name="T73" fmla="*/ 10 h 56"/>
                <a:gd name="T74" fmla="*/ 82 w 84"/>
                <a:gd name="T75" fmla="*/ 6 h 56"/>
                <a:gd name="T76" fmla="*/ 80 w 84"/>
                <a:gd name="T77" fmla="*/ 4 h 56"/>
                <a:gd name="T78" fmla="*/ 80 w 84"/>
                <a:gd name="T79" fmla="*/ 4 h 56"/>
                <a:gd name="T80" fmla="*/ 72 w 84"/>
                <a:gd name="T81" fmla="*/ 0 h 56"/>
                <a:gd name="T82" fmla="*/ 62 w 84"/>
                <a:gd name="T8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56">
                  <a:moveTo>
                    <a:pt x="62" y="0"/>
                  </a:moveTo>
                  <a:lnTo>
                    <a:pt x="62" y="0"/>
                  </a:lnTo>
                  <a:lnTo>
                    <a:pt x="54" y="0"/>
                  </a:lnTo>
                  <a:lnTo>
                    <a:pt x="44" y="4"/>
                  </a:lnTo>
                  <a:lnTo>
                    <a:pt x="36" y="8"/>
                  </a:lnTo>
                  <a:lnTo>
                    <a:pt x="28" y="16"/>
                  </a:lnTo>
                  <a:lnTo>
                    <a:pt x="28" y="16"/>
                  </a:lnTo>
                  <a:lnTo>
                    <a:pt x="10" y="40"/>
                  </a:lnTo>
                  <a:lnTo>
                    <a:pt x="0" y="56"/>
                  </a:lnTo>
                  <a:lnTo>
                    <a:pt x="2" y="56"/>
                  </a:lnTo>
                  <a:lnTo>
                    <a:pt x="2" y="56"/>
                  </a:lnTo>
                  <a:lnTo>
                    <a:pt x="6" y="50"/>
                  </a:lnTo>
                  <a:lnTo>
                    <a:pt x="14" y="46"/>
                  </a:lnTo>
                  <a:lnTo>
                    <a:pt x="14" y="46"/>
                  </a:lnTo>
                  <a:lnTo>
                    <a:pt x="20" y="44"/>
                  </a:lnTo>
                  <a:lnTo>
                    <a:pt x="20" y="44"/>
                  </a:lnTo>
                  <a:lnTo>
                    <a:pt x="28" y="46"/>
                  </a:lnTo>
                  <a:lnTo>
                    <a:pt x="28" y="46"/>
                  </a:lnTo>
                  <a:lnTo>
                    <a:pt x="28" y="40"/>
                  </a:lnTo>
                  <a:lnTo>
                    <a:pt x="30" y="36"/>
                  </a:lnTo>
                  <a:lnTo>
                    <a:pt x="34" y="32"/>
                  </a:lnTo>
                  <a:lnTo>
                    <a:pt x="38" y="28"/>
                  </a:lnTo>
                  <a:lnTo>
                    <a:pt x="38" y="28"/>
                  </a:lnTo>
                  <a:lnTo>
                    <a:pt x="42" y="26"/>
                  </a:lnTo>
                  <a:lnTo>
                    <a:pt x="48" y="24"/>
                  </a:lnTo>
                  <a:lnTo>
                    <a:pt x="48" y="24"/>
                  </a:lnTo>
                  <a:lnTo>
                    <a:pt x="54" y="26"/>
                  </a:lnTo>
                  <a:lnTo>
                    <a:pt x="58" y="28"/>
                  </a:lnTo>
                  <a:lnTo>
                    <a:pt x="62" y="30"/>
                  </a:lnTo>
                  <a:lnTo>
                    <a:pt x="66" y="36"/>
                  </a:lnTo>
                  <a:lnTo>
                    <a:pt x="70" y="42"/>
                  </a:lnTo>
                  <a:lnTo>
                    <a:pt x="70" y="42"/>
                  </a:lnTo>
                  <a:lnTo>
                    <a:pt x="74" y="32"/>
                  </a:lnTo>
                  <a:lnTo>
                    <a:pt x="74" y="32"/>
                  </a:lnTo>
                  <a:lnTo>
                    <a:pt x="78" y="24"/>
                  </a:lnTo>
                  <a:lnTo>
                    <a:pt x="82" y="16"/>
                  </a:lnTo>
                  <a:lnTo>
                    <a:pt x="84" y="10"/>
                  </a:lnTo>
                  <a:lnTo>
                    <a:pt x="82" y="6"/>
                  </a:lnTo>
                  <a:lnTo>
                    <a:pt x="80" y="4"/>
                  </a:lnTo>
                  <a:lnTo>
                    <a:pt x="80" y="4"/>
                  </a:lnTo>
                  <a:lnTo>
                    <a:pt x="72" y="0"/>
                  </a:lnTo>
                  <a:lnTo>
                    <a:pt x="62" y="0"/>
                  </a:lnTo>
                  <a:close/>
                </a:path>
              </a:pathLst>
            </a:custGeom>
            <a:solidFill>
              <a:srgbClr val="D2B2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47"/>
            <p:cNvSpPr>
              <a:spLocks/>
            </p:cNvSpPr>
            <p:nvPr/>
          </p:nvSpPr>
          <p:spPr bwMode="auto">
            <a:xfrm>
              <a:off x="6423025" y="8967178"/>
              <a:ext cx="133350" cy="88900"/>
            </a:xfrm>
            <a:custGeom>
              <a:avLst/>
              <a:gdLst>
                <a:gd name="T0" fmla="*/ 62 w 84"/>
                <a:gd name="T1" fmla="*/ 0 h 56"/>
                <a:gd name="T2" fmla="*/ 62 w 84"/>
                <a:gd name="T3" fmla="*/ 0 h 56"/>
                <a:gd name="T4" fmla="*/ 54 w 84"/>
                <a:gd name="T5" fmla="*/ 0 h 56"/>
                <a:gd name="T6" fmla="*/ 44 w 84"/>
                <a:gd name="T7" fmla="*/ 4 h 56"/>
                <a:gd name="T8" fmla="*/ 36 w 84"/>
                <a:gd name="T9" fmla="*/ 8 h 56"/>
                <a:gd name="T10" fmla="*/ 28 w 84"/>
                <a:gd name="T11" fmla="*/ 16 h 56"/>
                <a:gd name="T12" fmla="*/ 28 w 84"/>
                <a:gd name="T13" fmla="*/ 16 h 56"/>
                <a:gd name="T14" fmla="*/ 10 w 84"/>
                <a:gd name="T15" fmla="*/ 40 h 56"/>
                <a:gd name="T16" fmla="*/ 0 w 84"/>
                <a:gd name="T17" fmla="*/ 56 h 56"/>
                <a:gd name="T18" fmla="*/ 2 w 84"/>
                <a:gd name="T19" fmla="*/ 56 h 56"/>
                <a:gd name="T20" fmla="*/ 2 w 84"/>
                <a:gd name="T21" fmla="*/ 56 h 56"/>
                <a:gd name="T22" fmla="*/ 6 w 84"/>
                <a:gd name="T23" fmla="*/ 50 h 56"/>
                <a:gd name="T24" fmla="*/ 14 w 84"/>
                <a:gd name="T25" fmla="*/ 46 h 56"/>
                <a:gd name="T26" fmla="*/ 14 w 84"/>
                <a:gd name="T27" fmla="*/ 46 h 56"/>
                <a:gd name="T28" fmla="*/ 20 w 84"/>
                <a:gd name="T29" fmla="*/ 44 h 56"/>
                <a:gd name="T30" fmla="*/ 20 w 84"/>
                <a:gd name="T31" fmla="*/ 44 h 56"/>
                <a:gd name="T32" fmla="*/ 28 w 84"/>
                <a:gd name="T33" fmla="*/ 46 h 56"/>
                <a:gd name="T34" fmla="*/ 28 w 84"/>
                <a:gd name="T35" fmla="*/ 46 h 56"/>
                <a:gd name="T36" fmla="*/ 28 w 84"/>
                <a:gd name="T37" fmla="*/ 40 h 56"/>
                <a:gd name="T38" fmla="*/ 30 w 84"/>
                <a:gd name="T39" fmla="*/ 36 h 56"/>
                <a:gd name="T40" fmla="*/ 34 w 84"/>
                <a:gd name="T41" fmla="*/ 32 h 56"/>
                <a:gd name="T42" fmla="*/ 38 w 84"/>
                <a:gd name="T43" fmla="*/ 28 h 56"/>
                <a:gd name="T44" fmla="*/ 38 w 84"/>
                <a:gd name="T45" fmla="*/ 28 h 56"/>
                <a:gd name="T46" fmla="*/ 42 w 84"/>
                <a:gd name="T47" fmla="*/ 26 h 56"/>
                <a:gd name="T48" fmla="*/ 48 w 84"/>
                <a:gd name="T49" fmla="*/ 24 h 56"/>
                <a:gd name="T50" fmla="*/ 48 w 84"/>
                <a:gd name="T51" fmla="*/ 24 h 56"/>
                <a:gd name="T52" fmla="*/ 54 w 84"/>
                <a:gd name="T53" fmla="*/ 26 h 56"/>
                <a:gd name="T54" fmla="*/ 58 w 84"/>
                <a:gd name="T55" fmla="*/ 28 h 56"/>
                <a:gd name="T56" fmla="*/ 62 w 84"/>
                <a:gd name="T57" fmla="*/ 30 h 56"/>
                <a:gd name="T58" fmla="*/ 66 w 84"/>
                <a:gd name="T59" fmla="*/ 36 h 56"/>
                <a:gd name="T60" fmla="*/ 70 w 84"/>
                <a:gd name="T61" fmla="*/ 42 h 56"/>
                <a:gd name="T62" fmla="*/ 70 w 84"/>
                <a:gd name="T63" fmla="*/ 42 h 56"/>
                <a:gd name="T64" fmla="*/ 74 w 84"/>
                <a:gd name="T65" fmla="*/ 32 h 56"/>
                <a:gd name="T66" fmla="*/ 74 w 84"/>
                <a:gd name="T67" fmla="*/ 32 h 56"/>
                <a:gd name="T68" fmla="*/ 78 w 84"/>
                <a:gd name="T69" fmla="*/ 24 h 56"/>
                <a:gd name="T70" fmla="*/ 82 w 84"/>
                <a:gd name="T71" fmla="*/ 16 h 56"/>
                <a:gd name="T72" fmla="*/ 84 w 84"/>
                <a:gd name="T73" fmla="*/ 10 h 56"/>
                <a:gd name="T74" fmla="*/ 82 w 84"/>
                <a:gd name="T75" fmla="*/ 6 h 56"/>
                <a:gd name="T76" fmla="*/ 80 w 84"/>
                <a:gd name="T77" fmla="*/ 4 h 56"/>
                <a:gd name="T78" fmla="*/ 80 w 84"/>
                <a:gd name="T79" fmla="*/ 4 h 56"/>
                <a:gd name="T80" fmla="*/ 72 w 84"/>
                <a:gd name="T81" fmla="*/ 0 h 56"/>
                <a:gd name="T82" fmla="*/ 62 w 84"/>
                <a:gd name="T8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56">
                  <a:moveTo>
                    <a:pt x="62" y="0"/>
                  </a:moveTo>
                  <a:lnTo>
                    <a:pt x="62" y="0"/>
                  </a:lnTo>
                  <a:lnTo>
                    <a:pt x="54" y="0"/>
                  </a:lnTo>
                  <a:lnTo>
                    <a:pt x="44" y="4"/>
                  </a:lnTo>
                  <a:lnTo>
                    <a:pt x="36" y="8"/>
                  </a:lnTo>
                  <a:lnTo>
                    <a:pt x="28" y="16"/>
                  </a:lnTo>
                  <a:lnTo>
                    <a:pt x="28" y="16"/>
                  </a:lnTo>
                  <a:lnTo>
                    <a:pt x="10" y="40"/>
                  </a:lnTo>
                  <a:lnTo>
                    <a:pt x="0" y="56"/>
                  </a:lnTo>
                  <a:lnTo>
                    <a:pt x="2" y="56"/>
                  </a:lnTo>
                  <a:lnTo>
                    <a:pt x="2" y="56"/>
                  </a:lnTo>
                  <a:lnTo>
                    <a:pt x="6" y="50"/>
                  </a:lnTo>
                  <a:lnTo>
                    <a:pt x="14" y="46"/>
                  </a:lnTo>
                  <a:lnTo>
                    <a:pt x="14" y="46"/>
                  </a:lnTo>
                  <a:lnTo>
                    <a:pt x="20" y="44"/>
                  </a:lnTo>
                  <a:lnTo>
                    <a:pt x="20" y="44"/>
                  </a:lnTo>
                  <a:lnTo>
                    <a:pt x="28" y="46"/>
                  </a:lnTo>
                  <a:lnTo>
                    <a:pt x="28" y="46"/>
                  </a:lnTo>
                  <a:lnTo>
                    <a:pt x="28" y="40"/>
                  </a:lnTo>
                  <a:lnTo>
                    <a:pt x="30" y="36"/>
                  </a:lnTo>
                  <a:lnTo>
                    <a:pt x="34" y="32"/>
                  </a:lnTo>
                  <a:lnTo>
                    <a:pt x="38" y="28"/>
                  </a:lnTo>
                  <a:lnTo>
                    <a:pt x="38" y="28"/>
                  </a:lnTo>
                  <a:lnTo>
                    <a:pt x="42" y="26"/>
                  </a:lnTo>
                  <a:lnTo>
                    <a:pt x="48" y="24"/>
                  </a:lnTo>
                  <a:lnTo>
                    <a:pt x="48" y="24"/>
                  </a:lnTo>
                  <a:lnTo>
                    <a:pt x="54" y="26"/>
                  </a:lnTo>
                  <a:lnTo>
                    <a:pt x="58" y="28"/>
                  </a:lnTo>
                  <a:lnTo>
                    <a:pt x="62" y="30"/>
                  </a:lnTo>
                  <a:lnTo>
                    <a:pt x="66" y="36"/>
                  </a:lnTo>
                  <a:lnTo>
                    <a:pt x="70" y="42"/>
                  </a:lnTo>
                  <a:lnTo>
                    <a:pt x="70" y="42"/>
                  </a:lnTo>
                  <a:lnTo>
                    <a:pt x="74" y="32"/>
                  </a:lnTo>
                  <a:lnTo>
                    <a:pt x="74" y="32"/>
                  </a:lnTo>
                  <a:lnTo>
                    <a:pt x="78" y="24"/>
                  </a:lnTo>
                  <a:lnTo>
                    <a:pt x="82" y="16"/>
                  </a:lnTo>
                  <a:lnTo>
                    <a:pt x="84" y="10"/>
                  </a:lnTo>
                  <a:lnTo>
                    <a:pt x="82" y="6"/>
                  </a:lnTo>
                  <a:lnTo>
                    <a:pt x="80" y="4"/>
                  </a:lnTo>
                  <a:lnTo>
                    <a:pt x="80" y="4"/>
                  </a:lnTo>
                  <a:lnTo>
                    <a:pt x="72" y="0"/>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48"/>
            <p:cNvSpPr>
              <a:spLocks/>
            </p:cNvSpPr>
            <p:nvPr/>
          </p:nvSpPr>
          <p:spPr bwMode="auto">
            <a:xfrm>
              <a:off x="6419850" y="9056078"/>
              <a:ext cx="6350" cy="12700"/>
            </a:xfrm>
            <a:custGeom>
              <a:avLst/>
              <a:gdLst>
                <a:gd name="T0" fmla="*/ 2 w 4"/>
                <a:gd name="T1" fmla="*/ 0 h 8"/>
                <a:gd name="T2" fmla="*/ 2 w 4"/>
                <a:gd name="T3" fmla="*/ 0 h 8"/>
                <a:gd name="T4" fmla="*/ 2 w 4"/>
                <a:gd name="T5" fmla="*/ 2 h 8"/>
                <a:gd name="T6" fmla="*/ 2 w 4"/>
                <a:gd name="T7" fmla="*/ 2 h 8"/>
                <a:gd name="T8" fmla="*/ 0 w 4"/>
                <a:gd name="T9" fmla="*/ 6 h 8"/>
                <a:gd name="T10" fmla="*/ 0 w 4"/>
                <a:gd name="T11" fmla="*/ 6 h 8"/>
                <a:gd name="T12" fmla="*/ 2 w 4"/>
                <a:gd name="T13" fmla="*/ 8 h 8"/>
                <a:gd name="T14" fmla="*/ 2 w 4"/>
                <a:gd name="T15" fmla="*/ 8 h 8"/>
                <a:gd name="T16" fmla="*/ 4 w 4"/>
                <a:gd name="T17" fmla="*/ 0 h 8"/>
                <a:gd name="T18" fmla="*/ 2 w 4"/>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2" y="0"/>
                  </a:moveTo>
                  <a:lnTo>
                    <a:pt x="2" y="0"/>
                  </a:lnTo>
                  <a:lnTo>
                    <a:pt x="2" y="2"/>
                  </a:lnTo>
                  <a:lnTo>
                    <a:pt x="2" y="2"/>
                  </a:lnTo>
                  <a:lnTo>
                    <a:pt x="0" y="6"/>
                  </a:lnTo>
                  <a:lnTo>
                    <a:pt x="0" y="6"/>
                  </a:lnTo>
                  <a:lnTo>
                    <a:pt x="2" y="8"/>
                  </a:lnTo>
                  <a:lnTo>
                    <a:pt x="2" y="8"/>
                  </a:lnTo>
                  <a:lnTo>
                    <a:pt x="4" y="0"/>
                  </a:lnTo>
                  <a:lnTo>
                    <a:pt x="2" y="0"/>
                  </a:lnTo>
                  <a:close/>
                </a:path>
              </a:pathLst>
            </a:custGeom>
            <a:solidFill>
              <a:srgbClr val="D64E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49"/>
            <p:cNvSpPr>
              <a:spLocks/>
            </p:cNvSpPr>
            <p:nvPr/>
          </p:nvSpPr>
          <p:spPr bwMode="auto">
            <a:xfrm>
              <a:off x="6419850" y="9056078"/>
              <a:ext cx="6350" cy="12700"/>
            </a:xfrm>
            <a:custGeom>
              <a:avLst/>
              <a:gdLst>
                <a:gd name="T0" fmla="*/ 2 w 4"/>
                <a:gd name="T1" fmla="*/ 0 h 8"/>
                <a:gd name="T2" fmla="*/ 2 w 4"/>
                <a:gd name="T3" fmla="*/ 0 h 8"/>
                <a:gd name="T4" fmla="*/ 2 w 4"/>
                <a:gd name="T5" fmla="*/ 2 h 8"/>
                <a:gd name="T6" fmla="*/ 2 w 4"/>
                <a:gd name="T7" fmla="*/ 2 h 8"/>
                <a:gd name="T8" fmla="*/ 0 w 4"/>
                <a:gd name="T9" fmla="*/ 6 h 8"/>
                <a:gd name="T10" fmla="*/ 0 w 4"/>
                <a:gd name="T11" fmla="*/ 6 h 8"/>
                <a:gd name="T12" fmla="*/ 2 w 4"/>
                <a:gd name="T13" fmla="*/ 8 h 8"/>
                <a:gd name="T14" fmla="*/ 2 w 4"/>
                <a:gd name="T15" fmla="*/ 8 h 8"/>
                <a:gd name="T16" fmla="*/ 4 w 4"/>
                <a:gd name="T17" fmla="*/ 0 h 8"/>
                <a:gd name="T18" fmla="*/ 2 w 4"/>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2" y="0"/>
                  </a:moveTo>
                  <a:lnTo>
                    <a:pt x="2" y="0"/>
                  </a:lnTo>
                  <a:lnTo>
                    <a:pt x="2" y="2"/>
                  </a:lnTo>
                  <a:lnTo>
                    <a:pt x="2" y="2"/>
                  </a:lnTo>
                  <a:lnTo>
                    <a:pt x="0" y="6"/>
                  </a:lnTo>
                  <a:lnTo>
                    <a:pt x="0" y="6"/>
                  </a:lnTo>
                  <a:lnTo>
                    <a:pt x="2" y="8"/>
                  </a:lnTo>
                  <a:lnTo>
                    <a:pt x="2" y="8"/>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50"/>
            <p:cNvSpPr>
              <a:spLocks/>
            </p:cNvSpPr>
            <p:nvPr/>
          </p:nvSpPr>
          <p:spPr bwMode="auto">
            <a:xfrm>
              <a:off x="6467475" y="9005278"/>
              <a:ext cx="66675" cy="85725"/>
            </a:xfrm>
            <a:custGeom>
              <a:avLst/>
              <a:gdLst>
                <a:gd name="T0" fmla="*/ 20 w 42"/>
                <a:gd name="T1" fmla="*/ 0 h 54"/>
                <a:gd name="T2" fmla="*/ 20 w 42"/>
                <a:gd name="T3" fmla="*/ 0 h 54"/>
                <a:gd name="T4" fmla="*/ 14 w 42"/>
                <a:gd name="T5" fmla="*/ 2 h 54"/>
                <a:gd name="T6" fmla="*/ 10 w 42"/>
                <a:gd name="T7" fmla="*/ 4 h 54"/>
                <a:gd name="T8" fmla="*/ 10 w 42"/>
                <a:gd name="T9" fmla="*/ 4 h 54"/>
                <a:gd name="T10" fmla="*/ 6 w 42"/>
                <a:gd name="T11" fmla="*/ 8 h 54"/>
                <a:gd name="T12" fmla="*/ 2 w 42"/>
                <a:gd name="T13" fmla="*/ 12 h 54"/>
                <a:gd name="T14" fmla="*/ 0 w 42"/>
                <a:gd name="T15" fmla="*/ 16 h 54"/>
                <a:gd name="T16" fmla="*/ 0 w 42"/>
                <a:gd name="T17" fmla="*/ 22 h 54"/>
                <a:gd name="T18" fmla="*/ 0 w 42"/>
                <a:gd name="T19" fmla="*/ 22 h 54"/>
                <a:gd name="T20" fmla="*/ 8 w 42"/>
                <a:gd name="T21" fmla="*/ 26 h 54"/>
                <a:gd name="T22" fmla="*/ 12 w 42"/>
                <a:gd name="T23" fmla="*/ 34 h 54"/>
                <a:gd name="T24" fmla="*/ 20 w 42"/>
                <a:gd name="T25" fmla="*/ 54 h 54"/>
                <a:gd name="T26" fmla="*/ 20 w 42"/>
                <a:gd name="T27" fmla="*/ 54 h 54"/>
                <a:gd name="T28" fmla="*/ 30 w 42"/>
                <a:gd name="T29" fmla="*/ 38 h 54"/>
                <a:gd name="T30" fmla="*/ 42 w 42"/>
                <a:gd name="T31" fmla="*/ 18 h 54"/>
                <a:gd name="T32" fmla="*/ 38 w 42"/>
                <a:gd name="T33" fmla="*/ 12 h 54"/>
                <a:gd name="T34" fmla="*/ 38 w 42"/>
                <a:gd name="T35" fmla="*/ 12 h 54"/>
                <a:gd name="T36" fmla="*/ 34 w 42"/>
                <a:gd name="T37" fmla="*/ 6 h 54"/>
                <a:gd name="T38" fmla="*/ 30 w 42"/>
                <a:gd name="T39" fmla="*/ 4 h 54"/>
                <a:gd name="T40" fmla="*/ 26 w 42"/>
                <a:gd name="T41" fmla="*/ 2 h 54"/>
                <a:gd name="T42" fmla="*/ 20 w 42"/>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4">
                  <a:moveTo>
                    <a:pt x="20" y="0"/>
                  </a:moveTo>
                  <a:lnTo>
                    <a:pt x="20" y="0"/>
                  </a:lnTo>
                  <a:lnTo>
                    <a:pt x="14" y="2"/>
                  </a:lnTo>
                  <a:lnTo>
                    <a:pt x="10" y="4"/>
                  </a:lnTo>
                  <a:lnTo>
                    <a:pt x="10" y="4"/>
                  </a:lnTo>
                  <a:lnTo>
                    <a:pt x="6" y="8"/>
                  </a:lnTo>
                  <a:lnTo>
                    <a:pt x="2" y="12"/>
                  </a:lnTo>
                  <a:lnTo>
                    <a:pt x="0" y="16"/>
                  </a:lnTo>
                  <a:lnTo>
                    <a:pt x="0" y="22"/>
                  </a:lnTo>
                  <a:lnTo>
                    <a:pt x="0" y="22"/>
                  </a:lnTo>
                  <a:lnTo>
                    <a:pt x="8" y="26"/>
                  </a:lnTo>
                  <a:lnTo>
                    <a:pt x="12" y="34"/>
                  </a:lnTo>
                  <a:lnTo>
                    <a:pt x="20" y="54"/>
                  </a:lnTo>
                  <a:lnTo>
                    <a:pt x="20" y="54"/>
                  </a:lnTo>
                  <a:lnTo>
                    <a:pt x="30" y="38"/>
                  </a:lnTo>
                  <a:lnTo>
                    <a:pt x="42" y="18"/>
                  </a:lnTo>
                  <a:lnTo>
                    <a:pt x="38" y="12"/>
                  </a:lnTo>
                  <a:lnTo>
                    <a:pt x="38" y="12"/>
                  </a:lnTo>
                  <a:lnTo>
                    <a:pt x="34" y="6"/>
                  </a:lnTo>
                  <a:lnTo>
                    <a:pt x="30" y="4"/>
                  </a:lnTo>
                  <a:lnTo>
                    <a:pt x="26" y="2"/>
                  </a:lnTo>
                  <a:lnTo>
                    <a:pt x="20"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51"/>
            <p:cNvSpPr>
              <a:spLocks/>
            </p:cNvSpPr>
            <p:nvPr/>
          </p:nvSpPr>
          <p:spPr bwMode="auto">
            <a:xfrm>
              <a:off x="6467475" y="9005278"/>
              <a:ext cx="66675" cy="85725"/>
            </a:xfrm>
            <a:custGeom>
              <a:avLst/>
              <a:gdLst>
                <a:gd name="T0" fmla="*/ 20 w 42"/>
                <a:gd name="T1" fmla="*/ 0 h 54"/>
                <a:gd name="T2" fmla="*/ 20 w 42"/>
                <a:gd name="T3" fmla="*/ 0 h 54"/>
                <a:gd name="T4" fmla="*/ 14 w 42"/>
                <a:gd name="T5" fmla="*/ 2 h 54"/>
                <a:gd name="T6" fmla="*/ 10 w 42"/>
                <a:gd name="T7" fmla="*/ 4 h 54"/>
                <a:gd name="T8" fmla="*/ 10 w 42"/>
                <a:gd name="T9" fmla="*/ 4 h 54"/>
                <a:gd name="T10" fmla="*/ 6 w 42"/>
                <a:gd name="T11" fmla="*/ 8 h 54"/>
                <a:gd name="T12" fmla="*/ 2 w 42"/>
                <a:gd name="T13" fmla="*/ 12 h 54"/>
                <a:gd name="T14" fmla="*/ 0 w 42"/>
                <a:gd name="T15" fmla="*/ 16 h 54"/>
                <a:gd name="T16" fmla="*/ 0 w 42"/>
                <a:gd name="T17" fmla="*/ 22 h 54"/>
                <a:gd name="T18" fmla="*/ 0 w 42"/>
                <a:gd name="T19" fmla="*/ 22 h 54"/>
                <a:gd name="T20" fmla="*/ 8 w 42"/>
                <a:gd name="T21" fmla="*/ 26 h 54"/>
                <a:gd name="T22" fmla="*/ 12 w 42"/>
                <a:gd name="T23" fmla="*/ 34 h 54"/>
                <a:gd name="T24" fmla="*/ 20 w 42"/>
                <a:gd name="T25" fmla="*/ 54 h 54"/>
                <a:gd name="T26" fmla="*/ 20 w 42"/>
                <a:gd name="T27" fmla="*/ 54 h 54"/>
                <a:gd name="T28" fmla="*/ 30 w 42"/>
                <a:gd name="T29" fmla="*/ 38 h 54"/>
                <a:gd name="T30" fmla="*/ 42 w 42"/>
                <a:gd name="T31" fmla="*/ 18 h 54"/>
                <a:gd name="T32" fmla="*/ 38 w 42"/>
                <a:gd name="T33" fmla="*/ 12 h 54"/>
                <a:gd name="T34" fmla="*/ 38 w 42"/>
                <a:gd name="T35" fmla="*/ 12 h 54"/>
                <a:gd name="T36" fmla="*/ 34 w 42"/>
                <a:gd name="T37" fmla="*/ 6 h 54"/>
                <a:gd name="T38" fmla="*/ 30 w 42"/>
                <a:gd name="T39" fmla="*/ 4 h 54"/>
                <a:gd name="T40" fmla="*/ 26 w 42"/>
                <a:gd name="T41" fmla="*/ 2 h 54"/>
                <a:gd name="T42" fmla="*/ 20 w 42"/>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4">
                  <a:moveTo>
                    <a:pt x="20" y="0"/>
                  </a:moveTo>
                  <a:lnTo>
                    <a:pt x="20" y="0"/>
                  </a:lnTo>
                  <a:lnTo>
                    <a:pt x="14" y="2"/>
                  </a:lnTo>
                  <a:lnTo>
                    <a:pt x="10" y="4"/>
                  </a:lnTo>
                  <a:lnTo>
                    <a:pt x="10" y="4"/>
                  </a:lnTo>
                  <a:lnTo>
                    <a:pt x="6" y="8"/>
                  </a:lnTo>
                  <a:lnTo>
                    <a:pt x="2" y="12"/>
                  </a:lnTo>
                  <a:lnTo>
                    <a:pt x="0" y="16"/>
                  </a:lnTo>
                  <a:lnTo>
                    <a:pt x="0" y="22"/>
                  </a:lnTo>
                  <a:lnTo>
                    <a:pt x="0" y="22"/>
                  </a:lnTo>
                  <a:lnTo>
                    <a:pt x="8" y="26"/>
                  </a:lnTo>
                  <a:lnTo>
                    <a:pt x="12" y="34"/>
                  </a:lnTo>
                  <a:lnTo>
                    <a:pt x="20" y="54"/>
                  </a:lnTo>
                  <a:lnTo>
                    <a:pt x="20" y="54"/>
                  </a:lnTo>
                  <a:lnTo>
                    <a:pt x="30" y="38"/>
                  </a:lnTo>
                  <a:lnTo>
                    <a:pt x="42" y="18"/>
                  </a:lnTo>
                  <a:lnTo>
                    <a:pt x="38" y="12"/>
                  </a:lnTo>
                  <a:lnTo>
                    <a:pt x="38" y="12"/>
                  </a:lnTo>
                  <a:lnTo>
                    <a:pt x="34" y="6"/>
                  </a:lnTo>
                  <a:lnTo>
                    <a:pt x="30" y="4"/>
                  </a:lnTo>
                  <a:lnTo>
                    <a:pt x="26"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52"/>
            <p:cNvSpPr>
              <a:spLocks/>
            </p:cNvSpPr>
            <p:nvPr/>
          </p:nvSpPr>
          <p:spPr bwMode="auto">
            <a:xfrm>
              <a:off x="6423025" y="9037028"/>
              <a:ext cx="76200" cy="82550"/>
            </a:xfrm>
            <a:custGeom>
              <a:avLst/>
              <a:gdLst>
                <a:gd name="T0" fmla="*/ 20 w 48"/>
                <a:gd name="T1" fmla="*/ 0 h 52"/>
                <a:gd name="T2" fmla="*/ 20 w 48"/>
                <a:gd name="T3" fmla="*/ 0 h 52"/>
                <a:gd name="T4" fmla="*/ 14 w 48"/>
                <a:gd name="T5" fmla="*/ 2 h 52"/>
                <a:gd name="T6" fmla="*/ 14 w 48"/>
                <a:gd name="T7" fmla="*/ 2 h 52"/>
                <a:gd name="T8" fmla="*/ 6 w 48"/>
                <a:gd name="T9" fmla="*/ 6 h 52"/>
                <a:gd name="T10" fmla="*/ 2 w 48"/>
                <a:gd name="T11" fmla="*/ 12 h 52"/>
                <a:gd name="T12" fmla="*/ 2 w 48"/>
                <a:gd name="T13" fmla="*/ 12 h 52"/>
                <a:gd name="T14" fmla="*/ 0 w 48"/>
                <a:gd name="T15" fmla="*/ 20 h 52"/>
                <a:gd name="T16" fmla="*/ 0 w 48"/>
                <a:gd name="T17" fmla="*/ 20 h 52"/>
                <a:gd name="T18" fmla="*/ 4 w 48"/>
                <a:gd name="T19" fmla="*/ 24 h 52"/>
                <a:gd name="T20" fmla="*/ 6 w 48"/>
                <a:gd name="T21" fmla="*/ 30 h 52"/>
                <a:gd name="T22" fmla="*/ 8 w 48"/>
                <a:gd name="T23" fmla="*/ 46 h 52"/>
                <a:gd name="T24" fmla="*/ 8 w 48"/>
                <a:gd name="T25" fmla="*/ 46 h 52"/>
                <a:gd name="T26" fmla="*/ 12 w 48"/>
                <a:gd name="T27" fmla="*/ 48 h 52"/>
                <a:gd name="T28" fmla="*/ 12 w 48"/>
                <a:gd name="T29" fmla="*/ 48 h 52"/>
                <a:gd name="T30" fmla="*/ 16 w 48"/>
                <a:gd name="T31" fmla="*/ 52 h 52"/>
                <a:gd name="T32" fmla="*/ 22 w 48"/>
                <a:gd name="T33" fmla="*/ 52 h 52"/>
                <a:gd name="T34" fmla="*/ 22 w 48"/>
                <a:gd name="T35" fmla="*/ 52 h 52"/>
                <a:gd name="T36" fmla="*/ 32 w 48"/>
                <a:gd name="T37" fmla="*/ 50 h 52"/>
                <a:gd name="T38" fmla="*/ 36 w 48"/>
                <a:gd name="T39" fmla="*/ 46 h 52"/>
                <a:gd name="T40" fmla="*/ 40 w 48"/>
                <a:gd name="T41" fmla="*/ 44 h 52"/>
                <a:gd name="T42" fmla="*/ 40 w 48"/>
                <a:gd name="T43" fmla="*/ 44 h 52"/>
                <a:gd name="T44" fmla="*/ 48 w 48"/>
                <a:gd name="T45" fmla="*/ 34 h 52"/>
                <a:gd name="T46" fmla="*/ 40 w 48"/>
                <a:gd name="T47" fmla="*/ 14 h 52"/>
                <a:gd name="T48" fmla="*/ 40 w 48"/>
                <a:gd name="T49" fmla="*/ 14 h 52"/>
                <a:gd name="T50" fmla="*/ 36 w 48"/>
                <a:gd name="T51" fmla="*/ 6 h 52"/>
                <a:gd name="T52" fmla="*/ 28 w 48"/>
                <a:gd name="T53" fmla="*/ 2 h 52"/>
                <a:gd name="T54" fmla="*/ 28 w 48"/>
                <a:gd name="T55" fmla="*/ 2 h 52"/>
                <a:gd name="T56" fmla="*/ 20 w 48"/>
                <a:gd name="T5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2">
                  <a:moveTo>
                    <a:pt x="20" y="0"/>
                  </a:moveTo>
                  <a:lnTo>
                    <a:pt x="20" y="0"/>
                  </a:lnTo>
                  <a:lnTo>
                    <a:pt x="14" y="2"/>
                  </a:lnTo>
                  <a:lnTo>
                    <a:pt x="14" y="2"/>
                  </a:lnTo>
                  <a:lnTo>
                    <a:pt x="6" y="6"/>
                  </a:lnTo>
                  <a:lnTo>
                    <a:pt x="2" y="12"/>
                  </a:lnTo>
                  <a:lnTo>
                    <a:pt x="2" y="12"/>
                  </a:lnTo>
                  <a:lnTo>
                    <a:pt x="0" y="20"/>
                  </a:lnTo>
                  <a:lnTo>
                    <a:pt x="0" y="20"/>
                  </a:lnTo>
                  <a:lnTo>
                    <a:pt x="4" y="24"/>
                  </a:lnTo>
                  <a:lnTo>
                    <a:pt x="6" y="30"/>
                  </a:lnTo>
                  <a:lnTo>
                    <a:pt x="8" y="46"/>
                  </a:lnTo>
                  <a:lnTo>
                    <a:pt x="8" y="46"/>
                  </a:lnTo>
                  <a:lnTo>
                    <a:pt x="12" y="48"/>
                  </a:lnTo>
                  <a:lnTo>
                    <a:pt x="12" y="48"/>
                  </a:lnTo>
                  <a:lnTo>
                    <a:pt x="16" y="52"/>
                  </a:lnTo>
                  <a:lnTo>
                    <a:pt x="22" y="52"/>
                  </a:lnTo>
                  <a:lnTo>
                    <a:pt x="22" y="52"/>
                  </a:lnTo>
                  <a:lnTo>
                    <a:pt x="32" y="50"/>
                  </a:lnTo>
                  <a:lnTo>
                    <a:pt x="36" y="46"/>
                  </a:lnTo>
                  <a:lnTo>
                    <a:pt x="40" y="44"/>
                  </a:lnTo>
                  <a:lnTo>
                    <a:pt x="40" y="44"/>
                  </a:lnTo>
                  <a:lnTo>
                    <a:pt x="48" y="34"/>
                  </a:lnTo>
                  <a:lnTo>
                    <a:pt x="40" y="14"/>
                  </a:lnTo>
                  <a:lnTo>
                    <a:pt x="40" y="14"/>
                  </a:lnTo>
                  <a:lnTo>
                    <a:pt x="36" y="6"/>
                  </a:lnTo>
                  <a:lnTo>
                    <a:pt x="28" y="2"/>
                  </a:lnTo>
                  <a:lnTo>
                    <a:pt x="28" y="2"/>
                  </a:lnTo>
                  <a:lnTo>
                    <a:pt x="20"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53"/>
            <p:cNvSpPr>
              <a:spLocks/>
            </p:cNvSpPr>
            <p:nvPr/>
          </p:nvSpPr>
          <p:spPr bwMode="auto">
            <a:xfrm>
              <a:off x="6423025" y="9037028"/>
              <a:ext cx="76200" cy="82550"/>
            </a:xfrm>
            <a:custGeom>
              <a:avLst/>
              <a:gdLst>
                <a:gd name="T0" fmla="*/ 20 w 48"/>
                <a:gd name="T1" fmla="*/ 0 h 52"/>
                <a:gd name="T2" fmla="*/ 20 w 48"/>
                <a:gd name="T3" fmla="*/ 0 h 52"/>
                <a:gd name="T4" fmla="*/ 14 w 48"/>
                <a:gd name="T5" fmla="*/ 2 h 52"/>
                <a:gd name="T6" fmla="*/ 14 w 48"/>
                <a:gd name="T7" fmla="*/ 2 h 52"/>
                <a:gd name="T8" fmla="*/ 6 w 48"/>
                <a:gd name="T9" fmla="*/ 6 h 52"/>
                <a:gd name="T10" fmla="*/ 2 w 48"/>
                <a:gd name="T11" fmla="*/ 12 h 52"/>
                <a:gd name="T12" fmla="*/ 2 w 48"/>
                <a:gd name="T13" fmla="*/ 12 h 52"/>
                <a:gd name="T14" fmla="*/ 0 w 48"/>
                <a:gd name="T15" fmla="*/ 20 h 52"/>
                <a:gd name="T16" fmla="*/ 0 w 48"/>
                <a:gd name="T17" fmla="*/ 20 h 52"/>
                <a:gd name="T18" fmla="*/ 4 w 48"/>
                <a:gd name="T19" fmla="*/ 24 h 52"/>
                <a:gd name="T20" fmla="*/ 6 w 48"/>
                <a:gd name="T21" fmla="*/ 30 h 52"/>
                <a:gd name="T22" fmla="*/ 8 w 48"/>
                <a:gd name="T23" fmla="*/ 46 h 52"/>
                <a:gd name="T24" fmla="*/ 8 w 48"/>
                <a:gd name="T25" fmla="*/ 46 h 52"/>
                <a:gd name="T26" fmla="*/ 12 w 48"/>
                <a:gd name="T27" fmla="*/ 48 h 52"/>
                <a:gd name="T28" fmla="*/ 12 w 48"/>
                <a:gd name="T29" fmla="*/ 48 h 52"/>
                <a:gd name="T30" fmla="*/ 16 w 48"/>
                <a:gd name="T31" fmla="*/ 52 h 52"/>
                <a:gd name="T32" fmla="*/ 22 w 48"/>
                <a:gd name="T33" fmla="*/ 52 h 52"/>
                <a:gd name="T34" fmla="*/ 22 w 48"/>
                <a:gd name="T35" fmla="*/ 52 h 52"/>
                <a:gd name="T36" fmla="*/ 32 w 48"/>
                <a:gd name="T37" fmla="*/ 50 h 52"/>
                <a:gd name="T38" fmla="*/ 36 w 48"/>
                <a:gd name="T39" fmla="*/ 46 h 52"/>
                <a:gd name="T40" fmla="*/ 40 w 48"/>
                <a:gd name="T41" fmla="*/ 44 h 52"/>
                <a:gd name="T42" fmla="*/ 40 w 48"/>
                <a:gd name="T43" fmla="*/ 44 h 52"/>
                <a:gd name="T44" fmla="*/ 48 w 48"/>
                <a:gd name="T45" fmla="*/ 34 h 52"/>
                <a:gd name="T46" fmla="*/ 40 w 48"/>
                <a:gd name="T47" fmla="*/ 14 h 52"/>
                <a:gd name="T48" fmla="*/ 40 w 48"/>
                <a:gd name="T49" fmla="*/ 14 h 52"/>
                <a:gd name="T50" fmla="*/ 36 w 48"/>
                <a:gd name="T51" fmla="*/ 6 h 52"/>
                <a:gd name="T52" fmla="*/ 28 w 48"/>
                <a:gd name="T53" fmla="*/ 2 h 52"/>
                <a:gd name="T54" fmla="*/ 28 w 48"/>
                <a:gd name="T55" fmla="*/ 2 h 52"/>
                <a:gd name="T56" fmla="*/ 20 w 48"/>
                <a:gd name="T5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2">
                  <a:moveTo>
                    <a:pt x="20" y="0"/>
                  </a:moveTo>
                  <a:lnTo>
                    <a:pt x="20" y="0"/>
                  </a:lnTo>
                  <a:lnTo>
                    <a:pt x="14" y="2"/>
                  </a:lnTo>
                  <a:lnTo>
                    <a:pt x="14" y="2"/>
                  </a:lnTo>
                  <a:lnTo>
                    <a:pt x="6" y="6"/>
                  </a:lnTo>
                  <a:lnTo>
                    <a:pt x="2" y="12"/>
                  </a:lnTo>
                  <a:lnTo>
                    <a:pt x="2" y="12"/>
                  </a:lnTo>
                  <a:lnTo>
                    <a:pt x="0" y="20"/>
                  </a:lnTo>
                  <a:lnTo>
                    <a:pt x="0" y="20"/>
                  </a:lnTo>
                  <a:lnTo>
                    <a:pt x="4" y="24"/>
                  </a:lnTo>
                  <a:lnTo>
                    <a:pt x="6" y="30"/>
                  </a:lnTo>
                  <a:lnTo>
                    <a:pt x="8" y="46"/>
                  </a:lnTo>
                  <a:lnTo>
                    <a:pt x="8" y="46"/>
                  </a:lnTo>
                  <a:lnTo>
                    <a:pt x="12" y="48"/>
                  </a:lnTo>
                  <a:lnTo>
                    <a:pt x="12" y="48"/>
                  </a:lnTo>
                  <a:lnTo>
                    <a:pt x="16" y="52"/>
                  </a:lnTo>
                  <a:lnTo>
                    <a:pt x="22" y="52"/>
                  </a:lnTo>
                  <a:lnTo>
                    <a:pt x="22" y="52"/>
                  </a:lnTo>
                  <a:lnTo>
                    <a:pt x="32" y="50"/>
                  </a:lnTo>
                  <a:lnTo>
                    <a:pt x="36" y="46"/>
                  </a:lnTo>
                  <a:lnTo>
                    <a:pt x="40" y="44"/>
                  </a:lnTo>
                  <a:lnTo>
                    <a:pt x="40" y="44"/>
                  </a:lnTo>
                  <a:lnTo>
                    <a:pt x="48" y="34"/>
                  </a:lnTo>
                  <a:lnTo>
                    <a:pt x="40" y="14"/>
                  </a:lnTo>
                  <a:lnTo>
                    <a:pt x="40" y="14"/>
                  </a:lnTo>
                  <a:lnTo>
                    <a:pt x="36" y="6"/>
                  </a:lnTo>
                  <a:lnTo>
                    <a:pt x="28" y="2"/>
                  </a:lnTo>
                  <a:lnTo>
                    <a:pt x="28"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54"/>
            <p:cNvSpPr>
              <a:spLocks/>
            </p:cNvSpPr>
            <p:nvPr/>
          </p:nvSpPr>
          <p:spPr bwMode="auto">
            <a:xfrm>
              <a:off x="6419850" y="9065603"/>
              <a:ext cx="15875" cy="44450"/>
            </a:xfrm>
            <a:custGeom>
              <a:avLst/>
              <a:gdLst>
                <a:gd name="T0" fmla="*/ 0 w 10"/>
                <a:gd name="T1" fmla="*/ 0 h 28"/>
                <a:gd name="T2" fmla="*/ 0 w 10"/>
                <a:gd name="T3" fmla="*/ 0 h 28"/>
                <a:gd name="T4" fmla="*/ 0 w 10"/>
                <a:gd name="T5" fmla="*/ 8 h 28"/>
                <a:gd name="T6" fmla="*/ 0 w 10"/>
                <a:gd name="T7" fmla="*/ 16 h 28"/>
                <a:gd name="T8" fmla="*/ 4 w 10"/>
                <a:gd name="T9" fmla="*/ 22 h 28"/>
                <a:gd name="T10" fmla="*/ 10 w 10"/>
                <a:gd name="T11" fmla="*/ 28 h 28"/>
                <a:gd name="T12" fmla="*/ 8 w 10"/>
                <a:gd name="T13" fmla="*/ 12 h 28"/>
                <a:gd name="T14" fmla="*/ 8 w 10"/>
                <a:gd name="T15" fmla="*/ 12 h 28"/>
                <a:gd name="T16" fmla="*/ 6 w 10"/>
                <a:gd name="T17" fmla="*/ 6 h 28"/>
                <a:gd name="T18" fmla="*/ 2 w 10"/>
                <a:gd name="T19" fmla="*/ 2 h 28"/>
                <a:gd name="T20" fmla="*/ 2 w 10"/>
                <a:gd name="T21" fmla="*/ 2 h 28"/>
                <a:gd name="T22" fmla="*/ 0 w 10"/>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8">
                  <a:moveTo>
                    <a:pt x="0" y="0"/>
                  </a:moveTo>
                  <a:lnTo>
                    <a:pt x="0" y="0"/>
                  </a:lnTo>
                  <a:lnTo>
                    <a:pt x="0" y="8"/>
                  </a:lnTo>
                  <a:lnTo>
                    <a:pt x="0" y="16"/>
                  </a:lnTo>
                  <a:lnTo>
                    <a:pt x="4" y="22"/>
                  </a:lnTo>
                  <a:lnTo>
                    <a:pt x="10" y="28"/>
                  </a:lnTo>
                  <a:lnTo>
                    <a:pt x="8" y="12"/>
                  </a:lnTo>
                  <a:lnTo>
                    <a:pt x="8" y="12"/>
                  </a:lnTo>
                  <a:lnTo>
                    <a:pt x="6" y="6"/>
                  </a:lnTo>
                  <a:lnTo>
                    <a:pt x="2" y="2"/>
                  </a:lnTo>
                  <a:lnTo>
                    <a:pt x="2" y="2"/>
                  </a:lnTo>
                  <a:lnTo>
                    <a:pt x="0"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55"/>
            <p:cNvSpPr>
              <a:spLocks/>
            </p:cNvSpPr>
            <p:nvPr/>
          </p:nvSpPr>
          <p:spPr bwMode="auto">
            <a:xfrm>
              <a:off x="6419850" y="9065603"/>
              <a:ext cx="15875" cy="44450"/>
            </a:xfrm>
            <a:custGeom>
              <a:avLst/>
              <a:gdLst>
                <a:gd name="T0" fmla="*/ 0 w 10"/>
                <a:gd name="T1" fmla="*/ 0 h 28"/>
                <a:gd name="T2" fmla="*/ 0 w 10"/>
                <a:gd name="T3" fmla="*/ 0 h 28"/>
                <a:gd name="T4" fmla="*/ 0 w 10"/>
                <a:gd name="T5" fmla="*/ 8 h 28"/>
                <a:gd name="T6" fmla="*/ 0 w 10"/>
                <a:gd name="T7" fmla="*/ 16 h 28"/>
                <a:gd name="T8" fmla="*/ 4 w 10"/>
                <a:gd name="T9" fmla="*/ 22 h 28"/>
                <a:gd name="T10" fmla="*/ 10 w 10"/>
                <a:gd name="T11" fmla="*/ 28 h 28"/>
                <a:gd name="T12" fmla="*/ 8 w 10"/>
                <a:gd name="T13" fmla="*/ 12 h 28"/>
                <a:gd name="T14" fmla="*/ 8 w 10"/>
                <a:gd name="T15" fmla="*/ 12 h 28"/>
                <a:gd name="T16" fmla="*/ 6 w 10"/>
                <a:gd name="T17" fmla="*/ 6 h 28"/>
                <a:gd name="T18" fmla="*/ 2 w 10"/>
                <a:gd name="T19" fmla="*/ 2 h 28"/>
                <a:gd name="T20" fmla="*/ 2 w 10"/>
                <a:gd name="T21" fmla="*/ 2 h 28"/>
                <a:gd name="T22" fmla="*/ 0 w 10"/>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8">
                  <a:moveTo>
                    <a:pt x="0" y="0"/>
                  </a:moveTo>
                  <a:lnTo>
                    <a:pt x="0" y="0"/>
                  </a:lnTo>
                  <a:lnTo>
                    <a:pt x="0" y="8"/>
                  </a:lnTo>
                  <a:lnTo>
                    <a:pt x="0" y="16"/>
                  </a:lnTo>
                  <a:lnTo>
                    <a:pt x="4" y="22"/>
                  </a:lnTo>
                  <a:lnTo>
                    <a:pt x="10" y="28"/>
                  </a:lnTo>
                  <a:lnTo>
                    <a:pt x="8" y="12"/>
                  </a:lnTo>
                  <a:lnTo>
                    <a:pt x="8" y="12"/>
                  </a:lnTo>
                  <a:lnTo>
                    <a:pt x="6" y="6"/>
                  </a:lnTo>
                  <a:lnTo>
                    <a:pt x="2"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56"/>
            <p:cNvSpPr>
              <a:spLocks/>
            </p:cNvSpPr>
            <p:nvPr/>
          </p:nvSpPr>
          <p:spPr bwMode="auto">
            <a:xfrm>
              <a:off x="6432550" y="8935428"/>
              <a:ext cx="130175" cy="165100"/>
            </a:xfrm>
            <a:custGeom>
              <a:avLst/>
              <a:gdLst>
                <a:gd name="T0" fmla="*/ 8 w 82"/>
                <a:gd name="T1" fmla="*/ 100 h 104"/>
                <a:gd name="T2" fmla="*/ 8 w 82"/>
                <a:gd name="T3" fmla="*/ 100 h 104"/>
                <a:gd name="T4" fmla="*/ 4 w 82"/>
                <a:gd name="T5" fmla="*/ 94 h 104"/>
                <a:gd name="T6" fmla="*/ 0 w 82"/>
                <a:gd name="T7" fmla="*/ 86 h 104"/>
                <a:gd name="T8" fmla="*/ 0 w 82"/>
                <a:gd name="T9" fmla="*/ 78 h 104"/>
                <a:gd name="T10" fmla="*/ 4 w 82"/>
                <a:gd name="T11" fmla="*/ 72 h 104"/>
                <a:gd name="T12" fmla="*/ 4 w 82"/>
                <a:gd name="T13" fmla="*/ 72 h 104"/>
                <a:gd name="T14" fmla="*/ 10 w 82"/>
                <a:gd name="T15" fmla="*/ 56 h 104"/>
                <a:gd name="T16" fmla="*/ 18 w 82"/>
                <a:gd name="T17" fmla="*/ 40 h 104"/>
                <a:gd name="T18" fmla="*/ 30 w 82"/>
                <a:gd name="T19" fmla="*/ 22 h 104"/>
                <a:gd name="T20" fmla="*/ 30 w 82"/>
                <a:gd name="T21" fmla="*/ 22 h 104"/>
                <a:gd name="T22" fmla="*/ 44 w 82"/>
                <a:gd name="T23" fmla="*/ 10 h 104"/>
                <a:gd name="T24" fmla="*/ 56 w 82"/>
                <a:gd name="T25" fmla="*/ 2 h 104"/>
                <a:gd name="T26" fmla="*/ 66 w 82"/>
                <a:gd name="T27" fmla="*/ 0 h 104"/>
                <a:gd name="T28" fmla="*/ 74 w 82"/>
                <a:gd name="T29" fmla="*/ 4 h 104"/>
                <a:gd name="T30" fmla="*/ 74 w 82"/>
                <a:gd name="T31" fmla="*/ 4 h 104"/>
                <a:gd name="T32" fmla="*/ 80 w 82"/>
                <a:gd name="T33" fmla="*/ 10 h 104"/>
                <a:gd name="T34" fmla="*/ 82 w 82"/>
                <a:gd name="T35" fmla="*/ 16 h 104"/>
                <a:gd name="T36" fmla="*/ 82 w 82"/>
                <a:gd name="T37" fmla="*/ 24 h 104"/>
                <a:gd name="T38" fmla="*/ 80 w 82"/>
                <a:gd name="T39" fmla="*/ 32 h 104"/>
                <a:gd name="T40" fmla="*/ 80 w 82"/>
                <a:gd name="T41" fmla="*/ 32 h 104"/>
                <a:gd name="T42" fmla="*/ 76 w 82"/>
                <a:gd name="T43" fmla="*/ 42 h 104"/>
                <a:gd name="T44" fmla="*/ 70 w 82"/>
                <a:gd name="T45" fmla="*/ 54 h 104"/>
                <a:gd name="T46" fmla="*/ 56 w 82"/>
                <a:gd name="T47" fmla="*/ 74 h 104"/>
                <a:gd name="T48" fmla="*/ 38 w 82"/>
                <a:gd name="T49" fmla="*/ 94 h 104"/>
                <a:gd name="T50" fmla="*/ 38 w 82"/>
                <a:gd name="T51" fmla="*/ 94 h 104"/>
                <a:gd name="T52" fmla="*/ 32 w 82"/>
                <a:gd name="T53" fmla="*/ 100 h 104"/>
                <a:gd name="T54" fmla="*/ 24 w 82"/>
                <a:gd name="T55" fmla="*/ 104 h 104"/>
                <a:gd name="T56" fmla="*/ 16 w 82"/>
                <a:gd name="T57" fmla="*/ 104 h 104"/>
                <a:gd name="T58" fmla="*/ 8 w 82"/>
                <a:gd name="T59" fmla="*/ 100 h 104"/>
                <a:gd name="T60" fmla="*/ 8 w 82"/>
                <a:gd name="T61"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104">
                  <a:moveTo>
                    <a:pt x="8" y="100"/>
                  </a:moveTo>
                  <a:lnTo>
                    <a:pt x="8" y="100"/>
                  </a:lnTo>
                  <a:lnTo>
                    <a:pt x="4" y="94"/>
                  </a:lnTo>
                  <a:lnTo>
                    <a:pt x="0" y="86"/>
                  </a:lnTo>
                  <a:lnTo>
                    <a:pt x="0" y="78"/>
                  </a:lnTo>
                  <a:lnTo>
                    <a:pt x="4" y="72"/>
                  </a:lnTo>
                  <a:lnTo>
                    <a:pt x="4" y="72"/>
                  </a:lnTo>
                  <a:lnTo>
                    <a:pt x="10" y="56"/>
                  </a:lnTo>
                  <a:lnTo>
                    <a:pt x="18" y="40"/>
                  </a:lnTo>
                  <a:lnTo>
                    <a:pt x="30" y="22"/>
                  </a:lnTo>
                  <a:lnTo>
                    <a:pt x="30" y="22"/>
                  </a:lnTo>
                  <a:lnTo>
                    <a:pt x="44" y="10"/>
                  </a:lnTo>
                  <a:lnTo>
                    <a:pt x="56" y="2"/>
                  </a:lnTo>
                  <a:lnTo>
                    <a:pt x="66" y="0"/>
                  </a:lnTo>
                  <a:lnTo>
                    <a:pt x="74" y="4"/>
                  </a:lnTo>
                  <a:lnTo>
                    <a:pt x="74" y="4"/>
                  </a:lnTo>
                  <a:lnTo>
                    <a:pt x="80" y="10"/>
                  </a:lnTo>
                  <a:lnTo>
                    <a:pt x="82" y="16"/>
                  </a:lnTo>
                  <a:lnTo>
                    <a:pt x="82" y="24"/>
                  </a:lnTo>
                  <a:lnTo>
                    <a:pt x="80" y="32"/>
                  </a:lnTo>
                  <a:lnTo>
                    <a:pt x="80" y="32"/>
                  </a:lnTo>
                  <a:lnTo>
                    <a:pt x="76" y="42"/>
                  </a:lnTo>
                  <a:lnTo>
                    <a:pt x="70" y="54"/>
                  </a:lnTo>
                  <a:lnTo>
                    <a:pt x="56" y="74"/>
                  </a:lnTo>
                  <a:lnTo>
                    <a:pt x="38" y="94"/>
                  </a:lnTo>
                  <a:lnTo>
                    <a:pt x="38" y="94"/>
                  </a:lnTo>
                  <a:lnTo>
                    <a:pt x="32" y="100"/>
                  </a:lnTo>
                  <a:lnTo>
                    <a:pt x="24" y="104"/>
                  </a:lnTo>
                  <a:lnTo>
                    <a:pt x="16" y="104"/>
                  </a:lnTo>
                  <a:lnTo>
                    <a:pt x="8" y="100"/>
                  </a:lnTo>
                  <a:lnTo>
                    <a:pt x="8" y="100"/>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57"/>
            <p:cNvSpPr>
              <a:spLocks/>
            </p:cNvSpPr>
            <p:nvPr/>
          </p:nvSpPr>
          <p:spPr bwMode="auto">
            <a:xfrm>
              <a:off x="5111750" y="8570303"/>
              <a:ext cx="1085850" cy="2578100"/>
            </a:xfrm>
            <a:custGeom>
              <a:avLst/>
              <a:gdLst>
                <a:gd name="T0" fmla="*/ 332 w 684"/>
                <a:gd name="T1" fmla="*/ 1624 h 1624"/>
                <a:gd name="T2" fmla="*/ 340 w 684"/>
                <a:gd name="T3" fmla="*/ 1448 h 1624"/>
                <a:gd name="T4" fmla="*/ 350 w 684"/>
                <a:gd name="T5" fmla="*/ 1064 h 1624"/>
                <a:gd name="T6" fmla="*/ 350 w 684"/>
                <a:gd name="T7" fmla="*/ 858 h 1624"/>
                <a:gd name="T8" fmla="*/ 344 w 684"/>
                <a:gd name="T9" fmla="*/ 680 h 1624"/>
                <a:gd name="T10" fmla="*/ 334 w 684"/>
                <a:gd name="T11" fmla="*/ 578 h 1624"/>
                <a:gd name="T12" fmla="*/ 326 w 684"/>
                <a:gd name="T13" fmla="*/ 534 h 1624"/>
                <a:gd name="T14" fmla="*/ 314 w 684"/>
                <a:gd name="T15" fmla="*/ 510 h 1624"/>
                <a:gd name="T16" fmla="*/ 308 w 684"/>
                <a:gd name="T17" fmla="*/ 508 h 1624"/>
                <a:gd name="T18" fmla="*/ 278 w 684"/>
                <a:gd name="T19" fmla="*/ 508 h 1624"/>
                <a:gd name="T20" fmla="*/ 224 w 684"/>
                <a:gd name="T21" fmla="*/ 500 h 1624"/>
                <a:gd name="T22" fmla="*/ 174 w 684"/>
                <a:gd name="T23" fmla="*/ 482 h 1624"/>
                <a:gd name="T24" fmla="*/ 128 w 684"/>
                <a:gd name="T25" fmla="*/ 456 h 1624"/>
                <a:gd name="T26" fmla="*/ 90 w 684"/>
                <a:gd name="T27" fmla="*/ 424 h 1624"/>
                <a:gd name="T28" fmla="*/ 56 w 684"/>
                <a:gd name="T29" fmla="*/ 386 h 1624"/>
                <a:gd name="T30" fmla="*/ 30 w 684"/>
                <a:gd name="T31" fmla="*/ 344 h 1624"/>
                <a:gd name="T32" fmla="*/ 12 w 684"/>
                <a:gd name="T33" fmla="*/ 300 h 1624"/>
                <a:gd name="T34" fmla="*/ 6 w 684"/>
                <a:gd name="T35" fmla="*/ 278 h 1624"/>
                <a:gd name="T36" fmla="*/ 0 w 684"/>
                <a:gd name="T37" fmla="*/ 234 h 1624"/>
                <a:gd name="T38" fmla="*/ 4 w 684"/>
                <a:gd name="T39" fmla="*/ 190 h 1624"/>
                <a:gd name="T40" fmla="*/ 16 w 684"/>
                <a:gd name="T41" fmla="*/ 150 h 1624"/>
                <a:gd name="T42" fmla="*/ 40 w 684"/>
                <a:gd name="T43" fmla="*/ 114 h 1624"/>
                <a:gd name="T44" fmla="*/ 74 w 684"/>
                <a:gd name="T45" fmla="*/ 84 h 1624"/>
                <a:gd name="T46" fmla="*/ 122 w 684"/>
                <a:gd name="T47" fmla="*/ 62 h 1624"/>
                <a:gd name="T48" fmla="*/ 180 w 684"/>
                <a:gd name="T49" fmla="*/ 50 h 1624"/>
                <a:gd name="T50" fmla="*/ 252 w 684"/>
                <a:gd name="T51" fmla="*/ 50 h 1624"/>
                <a:gd name="T52" fmla="*/ 280 w 684"/>
                <a:gd name="T53" fmla="*/ 48 h 1624"/>
                <a:gd name="T54" fmla="*/ 408 w 684"/>
                <a:gd name="T55" fmla="*/ 24 h 1624"/>
                <a:gd name="T56" fmla="*/ 456 w 684"/>
                <a:gd name="T57" fmla="*/ 16 h 1624"/>
                <a:gd name="T58" fmla="*/ 548 w 684"/>
                <a:gd name="T59" fmla="*/ 2 h 1624"/>
                <a:gd name="T60" fmla="*/ 606 w 684"/>
                <a:gd name="T61" fmla="*/ 0 h 1624"/>
                <a:gd name="T62" fmla="*/ 638 w 684"/>
                <a:gd name="T63" fmla="*/ 6 h 1624"/>
                <a:gd name="T64" fmla="*/ 660 w 684"/>
                <a:gd name="T65" fmla="*/ 18 h 1624"/>
                <a:gd name="T66" fmla="*/ 672 w 684"/>
                <a:gd name="T67" fmla="*/ 36 h 1624"/>
                <a:gd name="T68" fmla="*/ 674 w 684"/>
                <a:gd name="T69" fmla="*/ 50 h 1624"/>
                <a:gd name="T70" fmla="*/ 682 w 684"/>
                <a:gd name="T71" fmla="*/ 106 h 1624"/>
                <a:gd name="T72" fmla="*/ 684 w 684"/>
                <a:gd name="T73" fmla="*/ 164 h 1624"/>
                <a:gd name="T74" fmla="*/ 680 w 684"/>
                <a:gd name="T75" fmla="*/ 234 h 1624"/>
                <a:gd name="T76" fmla="*/ 660 w 684"/>
                <a:gd name="T77" fmla="*/ 310 h 1624"/>
                <a:gd name="T78" fmla="*/ 644 w 684"/>
                <a:gd name="T79" fmla="*/ 346 h 1624"/>
                <a:gd name="T80" fmla="*/ 622 w 684"/>
                <a:gd name="T81" fmla="*/ 382 h 1624"/>
                <a:gd name="T82" fmla="*/ 596 w 684"/>
                <a:gd name="T83" fmla="*/ 414 h 1624"/>
                <a:gd name="T84" fmla="*/ 562 w 684"/>
                <a:gd name="T85" fmla="*/ 444 h 1624"/>
                <a:gd name="T86" fmla="*/ 520 w 684"/>
                <a:gd name="T87" fmla="*/ 468 h 1624"/>
                <a:gd name="T88" fmla="*/ 470 w 684"/>
                <a:gd name="T89" fmla="*/ 488 h 1624"/>
                <a:gd name="T90" fmla="*/ 466 w 684"/>
                <a:gd name="T91" fmla="*/ 492 h 1624"/>
                <a:gd name="T92" fmla="*/ 456 w 684"/>
                <a:gd name="T93" fmla="*/ 540 h 1624"/>
                <a:gd name="T94" fmla="*/ 446 w 684"/>
                <a:gd name="T95" fmla="*/ 672 h 1624"/>
                <a:gd name="T96" fmla="*/ 434 w 684"/>
                <a:gd name="T97" fmla="*/ 1060 h 1624"/>
                <a:gd name="T98" fmla="*/ 430 w 684"/>
                <a:gd name="T99" fmla="*/ 1448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4" h="1624">
                  <a:moveTo>
                    <a:pt x="430" y="1624"/>
                  </a:moveTo>
                  <a:lnTo>
                    <a:pt x="332" y="1624"/>
                  </a:lnTo>
                  <a:lnTo>
                    <a:pt x="332" y="1624"/>
                  </a:lnTo>
                  <a:lnTo>
                    <a:pt x="340" y="1448"/>
                  </a:lnTo>
                  <a:lnTo>
                    <a:pt x="346" y="1268"/>
                  </a:lnTo>
                  <a:lnTo>
                    <a:pt x="350" y="1064"/>
                  </a:lnTo>
                  <a:lnTo>
                    <a:pt x="350" y="960"/>
                  </a:lnTo>
                  <a:lnTo>
                    <a:pt x="350" y="858"/>
                  </a:lnTo>
                  <a:lnTo>
                    <a:pt x="348" y="764"/>
                  </a:lnTo>
                  <a:lnTo>
                    <a:pt x="344" y="680"/>
                  </a:lnTo>
                  <a:lnTo>
                    <a:pt x="338" y="608"/>
                  </a:lnTo>
                  <a:lnTo>
                    <a:pt x="334" y="578"/>
                  </a:lnTo>
                  <a:lnTo>
                    <a:pt x="330" y="554"/>
                  </a:lnTo>
                  <a:lnTo>
                    <a:pt x="326" y="534"/>
                  </a:lnTo>
                  <a:lnTo>
                    <a:pt x="320" y="520"/>
                  </a:lnTo>
                  <a:lnTo>
                    <a:pt x="314" y="510"/>
                  </a:lnTo>
                  <a:lnTo>
                    <a:pt x="312" y="508"/>
                  </a:lnTo>
                  <a:lnTo>
                    <a:pt x="308" y="508"/>
                  </a:lnTo>
                  <a:lnTo>
                    <a:pt x="308" y="508"/>
                  </a:lnTo>
                  <a:lnTo>
                    <a:pt x="278" y="508"/>
                  </a:lnTo>
                  <a:lnTo>
                    <a:pt x="250" y="506"/>
                  </a:lnTo>
                  <a:lnTo>
                    <a:pt x="224" y="500"/>
                  </a:lnTo>
                  <a:lnTo>
                    <a:pt x="198" y="492"/>
                  </a:lnTo>
                  <a:lnTo>
                    <a:pt x="174" y="482"/>
                  </a:lnTo>
                  <a:lnTo>
                    <a:pt x="150" y="470"/>
                  </a:lnTo>
                  <a:lnTo>
                    <a:pt x="128" y="456"/>
                  </a:lnTo>
                  <a:lnTo>
                    <a:pt x="108" y="442"/>
                  </a:lnTo>
                  <a:lnTo>
                    <a:pt x="90" y="424"/>
                  </a:lnTo>
                  <a:lnTo>
                    <a:pt x="72" y="406"/>
                  </a:lnTo>
                  <a:lnTo>
                    <a:pt x="56" y="386"/>
                  </a:lnTo>
                  <a:lnTo>
                    <a:pt x="42" y="366"/>
                  </a:lnTo>
                  <a:lnTo>
                    <a:pt x="30" y="344"/>
                  </a:lnTo>
                  <a:lnTo>
                    <a:pt x="20" y="322"/>
                  </a:lnTo>
                  <a:lnTo>
                    <a:pt x="12" y="300"/>
                  </a:lnTo>
                  <a:lnTo>
                    <a:pt x="6" y="278"/>
                  </a:lnTo>
                  <a:lnTo>
                    <a:pt x="6" y="278"/>
                  </a:lnTo>
                  <a:lnTo>
                    <a:pt x="2" y="256"/>
                  </a:lnTo>
                  <a:lnTo>
                    <a:pt x="0" y="234"/>
                  </a:lnTo>
                  <a:lnTo>
                    <a:pt x="0" y="212"/>
                  </a:lnTo>
                  <a:lnTo>
                    <a:pt x="4" y="190"/>
                  </a:lnTo>
                  <a:lnTo>
                    <a:pt x="8" y="168"/>
                  </a:lnTo>
                  <a:lnTo>
                    <a:pt x="16" y="150"/>
                  </a:lnTo>
                  <a:lnTo>
                    <a:pt x="26" y="130"/>
                  </a:lnTo>
                  <a:lnTo>
                    <a:pt x="40" y="114"/>
                  </a:lnTo>
                  <a:lnTo>
                    <a:pt x="56" y="98"/>
                  </a:lnTo>
                  <a:lnTo>
                    <a:pt x="74" y="84"/>
                  </a:lnTo>
                  <a:lnTo>
                    <a:pt x="96" y="72"/>
                  </a:lnTo>
                  <a:lnTo>
                    <a:pt x="122" y="62"/>
                  </a:lnTo>
                  <a:lnTo>
                    <a:pt x="150" y="56"/>
                  </a:lnTo>
                  <a:lnTo>
                    <a:pt x="180" y="50"/>
                  </a:lnTo>
                  <a:lnTo>
                    <a:pt x="214" y="48"/>
                  </a:lnTo>
                  <a:lnTo>
                    <a:pt x="252" y="50"/>
                  </a:lnTo>
                  <a:lnTo>
                    <a:pt x="252" y="50"/>
                  </a:lnTo>
                  <a:lnTo>
                    <a:pt x="280" y="48"/>
                  </a:lnTo>
                  <a:lnTo>
                    <a:pt x="316" y="42"/>
                  </a:lnTo>
                  <a:lnTo>
                    <a:pt x="408" y="24"/>
                  </a:lnTo>
                  <a:lnTo>
                    <a:pt x="408" y="24"/>
                  </a:lnTo>
                  <a:lnTo>
                    <a:pt x="456" y="16"/>
                  </a:lnTo>
                  <a:lnTo>
                    <a:pt x="502" y="8"/>
                  </a:lnTo>
                  <a:lnTo>
                    <a:pt x="548" y="2"/>
                  </a:lnTo>
                  <a:lnTo>
                    <a:pt x="588" y="0"/>
                  </a:lnTo>
                  <a:lnTo>
                    <a:pt x="606" y="0"/>
                  </a:lnTo>
                  <a:lnTo>
                    <a:pt x="624" y="2"/>
                  </a:lnTo>
                  <a:lnTo>
                    <a:pt x="638" y="6"/>
                  </a:lnTo>
                  <a:lnTo>
                    <a:pt x="650" y="10"/>
                  </a:lnTo>
                  <a:lnTo>
                    <a:pt x="660" y="18"/>
                  </a:lnTo>
                  <a:lnTo>
                    <a:pt x="668" y="26"/>
                  </a:lnTo>
                  <a:lnTo>
                    <a:pt x="672" y="36"/>
                  </a:lnTo>
                  <a:lnTo>
                    <a:pt x="674" y="50"/>
                  </a:lnTo>
                  <a:lnTo>
                    <a:pt x="674" y="50"/>
                  </a:lnTo>
                  <a:lnTo>
                    <a:pt x="676" y="64"/>
                  </a:lnTo>
                  <a:lnTo>
                    <a:pt x="682" y="106"/>
                  </a:lnTo>
                  <a:lnTo>
                    <a:pt x="684" y="132"/>
                  </a:lnTo>
                  <a:lnTo>
                    <a:pt x="684" y="164"/>
                  </a:lnTo>
                  <a:lnTo>
                    <a:pt x="684" y="198"/>
                  </a:lnTo>
                  <a:lnTo>
                    <a:pt x="680" y="234"/>
                  </a:lnTo>
                  <a:lnTo>
                    <a:pt x="672" y="272"/>
                  </a:lnTo>
                  <a:lnTo>
                    <a:pt x="660" y="310"/>
                  </a:lnTo>
                  <a:lnTo>
                    <a:pt x="652" y="328"/>
                  </a:lnTo>
                  <a:lnTo>
                    <a:pt x="644" y="346"/>
                  </a:lnTo>
                  <a:lnTo>
                    <a:pt x="634" y="364"/>
                  </a:lnTo>
                  <a:lnTo>
                    <a:pt x="622" y="382"/>
                  </a:lnTo>
                  <a:lnTo>
                    <a:pt x="610" y="398"/>
                  </a:lnTo>
                  <a:lnTo>
                    <a:pt x="596" y="414"/>
                  </a:lnTo>
                  <a:lnTo>
                    <a:pt x="580" y="430"/>
                  </a:lnTo>
                  <a:lnTo>
                    <a:pt x="562" y="444"/>
                  </a:lnTo>
                  <a:lnTo>
                    <a:pt x="542" y="456"/>
                  </a:lnTo>
                  <a:lnTo>
                    <a:pt x="520" y="468"/>
                  </a:lnTo>
                  <a:lnTo>
                    <a:pt x="496" y="478"/>
                  </a:lnTo>
                  <a:lnTo>
                    <a:pt x="470" y="488"/>
                  </a:lnTo>
                  <a:lnTo>
                    <a:pt x="470" y="488"/>
                  </a:lnTo>
                  <a:lnTo>
                    <a:pt x="466" y="492"/>
                  </a:lnTo>
                  <a:lnTo>
                    <a:pt x="462" y="502"/>
                  </a:lnTo>
                  <a:lnTo>
                    <a:pt x="456" y="540"/>
                  </a:lnTo>
                  <a:lnTo>
                    <a:pt x="450" y="598"/>
                  </a:lnTo>
                  <a:lnTo>
                    <a:pt x="446" y="672"/>
                  </a:lnTo>
                  <a:lnTo>
                    <a:pt x="438" y="854"/>
                  </a:lnTo>
                  <a:lnTo>
                    <a:pt x="434" y="1060"/>
                  </a:lnTo>
                  <a:lnTo>
                    <a:pt x="432" y="1268"/>
                  </a:lnTo>
                  <a:lnTo>
                    <a:pt x="430" y="1448"/>
                  </a:lnTo>
                  <a:lnTo>
                    <a:pt x="430" y="1624"/>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58"/>
            <p:cNvSpPr>
              <a:spLocks/>
            </p:cNvSpPr>
            <p:nvPr/>
          </p:nvSpPr>
          <p:spPr bwMode="auto">
            <a:xfrm>
              <a:off x="5111750" y="8570303"/>
              <a:ext cx="1085850" cy="2578100"/>
            </a:xfrm>
            <a:custGeom>
              <a:avLst/>
              <a:gdLst>
                <a:gd name="T0" fmla="*/ 332 w 684"/>
                <a:gd name="T1" fmla="*/ 1624 h 1624"/>
                <a:gd name="T2" fmla="*/ 340 w 684"/>
                <a:gd name="T3" fmla="*/ 1448 h 1624"/>
                <a:gd name="T4" fmla="*/ 350 w 684"/>
                <a:gd name="T5" fmla="*/ 1064 h 1624"/>
                <a:gd name="T6" fmla="*/ 350 w 684"/>
                <a:gd name="T7" fmla="*/ 858 h 1624"/>
                <a:gd name="T8" fmla="*/ 344 w 684"/>
                <a:gd name="T9" fmla="*/ 680 h 1624"/>
                <a:gd name="T10" fmla="*/ 334 w 684"/>
                <a:gd name="T11" fmla="*/ 578 h 1624"/>
                <a:gd name="T12" fmla="*/ 326 w 684"/>
                <a:gd name="T13" fmla="*/ 534 h 1624"/>
                <a:gd name="T14" fmla="*/ 314 w 684"/>
                <a:gd name="T15" fmla="*/ 510 h 1624"/>
                <a:gd name="T16" fmla="*/ 308 w 684"/>
                <a:gd name="T17" fmla="*/ 508 h 1624"/>
                <a:gd name="T18" fmla="*/ 278 w 684"/>
                <a:gd name="T19" fmla="*/ 508 h 1624"/>
                <a:gd name="T20" fmla="*/ 224 w 684"/>
                <a:gd name="T21" fmla="*/ 500 h 1624"/>
                <a:gd name="T22" fmla="*/ 174 w 684"/>
                <a:gd name="T23" fmla="*/ 482 h 1624"/>
                <a:gd name="T24" fmla="*/ 128 w 684"/>
                <a:gd name="T25" fmla="*/ 456 h 1624"/>
                <a:gd name="T26" fmla="*/ 90 w 684"/>
                <a:gd name="T27" fmla="*/ 424 h 1624"/>
                <a:gd name="T28" fmla="*/ 56 w 684"/>
                <a:gd name="T29" fmla="*/ 386 h 1624"/>
                <a:gd name="T30" fmla="*/ 30 w 684"/>
                <a:gd name="T31" fmla="*/ 344 h 1624"/>
                <a:gd name="T32" fmla="*/ 12 w 684"/>
                <a:gd name="T33" fmla="*/ 300 h 1624"/>
                <a:gd name="T34" fmla="*/ 6 w 684"/>
                <a:gd name="T35" fmla="*/ 278 h 1624"/>
                <a:gd name="T36" fmla="*/ 0 w 684"/>
                <a:gd name="T37" fmla="*/ 234 h 1624"/>
                <a:gd name="T38" fmla="*/ 4 w 684"/>
                <a:gd name="T39" fmla="*/ 190 h 1624"/>
                <a:gd name="T40" fmla="*/ 16 w 684"/>
                <a:gd name="T41" fmla="*/ 150 h 1624"/>
                <a:gd name="T42" fmla="*/ 40 w 684"/>
                <a:gd name="T43" fmla="*/ 114 h 1624"/>
                <a:gd name="T44" fmla="*/ 74 w 684"/>
                <a:gd name="T45" fmla="*/ 84 h 1624"/>
                <a:gd name="T46" fmla="*/ 122 w 684"/>
                <a:gd name="T47" fmla="*/ 62 h 1624"/>
                <a:gd name="T48" fmla="*/ 180 w 684"/>
                <a:gd name="T49" fmla="*/ 50 h 1624"/>
                <a:gd name="T50" fmla="*/ 252 w 684"/>
                <a:gd name="T51" fmla="*/ 50 h 1624"/>
                <a:gd name="T52" fmla="*/ 280 w 684"/>
                <a:gd name="T53" fmla="*/ 48 h 1624"/>
                <a:gd name="T54" fmla="*/ 408 w 684"/>
                <a:gd name="T55" fmla="*/ 24 h 1624"/>
                <a:gd name="T56" fmla="*/ 456 w 684"/>
                <a:gd name="T57" fmla="*/ 16 h 1624"/>
                <a:gd name="T58" fmla="*/ 548 w 684"/>
                <a:gd name="T59" fmla="*/ 2 h 1624"/>
                <a:gd name="T60" fmla="*/ 606 w 684"/>
                <a:gd name="T61" fmla="*/ 0 h 1624"/>
                <a:gd name="T62" fmla="*/ 638 w 684"/>
                <a:gd name="T63" fmla="*/ 6 h 1624"/>
                <a:gd name="T64" fmla="*/ 660 w 684"/>
                <a:gd name="T65" fmla="*/ 18 h 1624"/>
                <a:gd name="T66" fmla="*/ 672 w 684"/>
                <a:gd name="T67" fmla="*/ 36 h 1624"/>
                <a:gd name="T68" fmla="*/ 674 w 684"/>
                <a:gd name="T69" fmla="*/ 50 h 1624"/>
                <a:gd name="T70" fmla="*/ 682 w 684"/>
                <a:gd name="T71" fmla="*/ 106 h 1624"/>
                <a:gd name="T72" fmla="*/ 684 w 684"/>
                <a:gd name="T73" fmla="*/ 164 h 1624"/>
                <a:gd name="T74" fmla="*/ 680 w 684"/>
                <a:gd name="T75" fmla="*/ 234 h 1624"/>
                <a:gd name="T76" fmla="*/ 660 w 684"/>
                <a:gd name="T77" fmla="*/ 310 h 1624"/>
                <a:gd name="T78" fmla="*/ 644 w 684"/>
                <a:gd name="T79" fmla="*/ 346 h 1624"/>
                <a:gd name="T80" fmla="*/ 622 w 684"/>
                <a:gd name="T81" fmla="*/ 382 h 1624"/>
                <a:gd name="T82" fmla="*/ 596 w 684"/>
                <a:gd name="T83" fmla="*/ 414 h 1624"/>
                <a:gd name="T84" fmla="*/ 562 w 684"/>
                <a:gd name="T85" fmla="*/ 444 h 1624"/>
                <a:gd name="T86" fmla="*/ 520 w 684"/>
                <a:gd name="T87" fmla="*/ 468 h 1624"/>
                <a:gd name="T88" fmla="*/ 470 w 684"/>
                <a:gd name="T89" fmla="*/ 488 h 1624"/>
                <a:gd name="T90" fmla="*/ 466 w 684"/>
                <a:gd name="T91" fmla="*/ 492 h 1624"/>
                <a:gd name="T92" fmla="*/ 456 w 684"/>
                <a:gd name="T93" fmla="*/ 540 h 1624"/>
                <a:gd name="T94" fmla="*/ 446 w 684"/>
                <a:gd name="T95" fmla="*/ 672 h 1624"/>
                <a:gd name="T96" fmla="*/ 434 w 684"/>
                <a:gd name="T97" fmla="*/ 1060 h 1624"/>
                <a:gd name="T98" fmla="*/ 430 w 684"/>
                <a:gd name="T99" fmla="*/ 1448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4" h="1624">
                  <a:moveTo>
                    <a:pt x="430" y="1624"/>
                  </a:moveTo>
                  <a:lnTo>
                    <a:pt x="332" y="1624"/>
                  </a:lnTo>
                  <a:lnTo>
                    <a:pt x="332" y="1624"/>
                  </a:lnTo>
                  <a:lnTo>
                    <a:pt x="340" y="1448"/>
                  </a:lnTo>
                  <a:lnTo>
                    <a:pt x="346" y="1268"/>
                  </a:lnTo>
                  <a:lnTo>
                    <a:pt x="350" y="1064"/>
                  </a:lnTo>
                  <a:lnTo>
                    <a:pt x="350" y="960"/>
                  </a:lnTo>
                  <a:lnTo>
                    <a:pt x="350" y="858"/>
                  </a:lnTo>
                  <a:lnTo>
                    <a:pt x="348" y="764"/>
                  </a:lnTo>
                  <a:lnTo>
                    <a:pt x="344" y="680"/>
                  </a:lnTo>
                  <a:lnTo>
                    <a:pt x="338" y="608"/>
                  </a:lnTo>
                  <a:lnTo>
                    <a:pt x="334" y="578"/>
                  </a:lnTo>
                  <a:lnTo>
                    <a:pt x="330" y="554"/>
                  </a:lnTo>
                  <a:lnTo>
                    <a:pt x="326" y="534"/>
                  </a:lnTo>
                  <a:lnTo>
                    <a:pt x="320" y="520"/>
                  </a:lnTo>
                  <a:lnTo>
                    <a:pt x="314" y="510"/>
                  </a:lnTo>
                  <a:lnTo>
                    <a:pt x="312" y="508"/>
                  </a:lnTo>
                  <a:lnTo>
                    <a:pt x="308" y="508"/>
                  </a:lnTo>
                  <a:lnTo>
                    <a:pt x="308" y="508"/>
                  </a:lnTo>
                  <a:lnTo>
                    <a:pt x="278" y="508"/>
                  </a:lnTo>
                  <a:lnTo>
                    <a:pt x="250" y="506"/>
                  </a:lnTo>
                  <a:lnTo>
                    <a:pt x="224" y="500"/>
                  </a:lnTo>
                  <a:lnTo>
                    <a:pt x="198" y="492"/>
                  </a:lnTo>
                  <a:lnTo>
                    <a:pt x="174" y="482"/>
                  </a:lnTo>
                  <a:lnTo>
                    <a:pt x="150" y="470"/>
                  </a:lnTo>
                  <a:lnTo>
                    <a:pt x="128" y="456"/>
                  </a:lnTo>
                  <a:lnTo>
                    <a:pt x="108" y="442"/>
                  </a:lnTo>
                  <a:lnTo>
                    <a:pt x="90" y="424"/>
                  </a:lnTo>
                  <a:lnTo>
                    <a:pt x="72" y="406"/>
                  </a:lnTo>
                  <a:lnTo>
                    <a:pt x="56" y="386"/>
                  </a:lnTo>
                  <a:lnTo>
                    <a:pt x="42" y="366"/>
                  </a:lnTo>
                  <a:lnTo>
                    <a:pt x="30" y="344"/>
                  </a:lnTo>
                  <a:lnTo>
                    <a:pt x="20" y="322"/>
                  </a:lnTo>
                  <a:lnTo>
                    <a:pt x="12" y="300"/>
                  </a:lnTo>
                  <a:lnTo>
                    <a:pt x="6" y="278"/>
                  </a:lnTo>
                  <a:lnTo>
                    <a:pt x="6" y="278"/>
                  </a:lnTo>
                  <a:lnTo>
                    <a:pt x="2" y="256"/>
                  </a:lnTo>
                  <a:lnTo>
                    <a:pt x="0" y="234"/>
                  </a:lnTo>
                  <a:lnTo>
                    <a:pt x="0" y="212"/>
                  </a:lnTo>
                  <a:lnTo>
                    <a:pt x="4" y="190"/>
                  </a:lnTo>
                  <a:lnTo>
                    <a:pt x="8" y="168"/>
                  </a:lnTo>
                  <a:lnTo>
                    <a:pt x="16" y="150"/>
                  </a:lnTo>
                  <a:lnTo>
                    <a:pt x="26" y="130"/>
                  </a:lnTo>
                  <a:lnTo>
                    <a:pt x="40" y="114"/>
                  </a:lnTo>
                  <a:lnTo>
                    <a:pt x="56" y="98"/>
                  </a:lnTo>
                  <a:lnTo>
                    <a:pt x="74" y="84"/>
                  </a:lnTo>
                  <a:lnTo>
                    <a:pt x="96" y="72"/>
                  </a:lnTo>
                  <a:lnTo>
                    <a:pt x="122" y="62"/>
                  </a:lnTo>
                  <a:lnTo>
                    <a:pt x="150" y="56"/>
                  </a:lnTo>
                  <a:lnTo>
                    <a:pt x="180" y="50"/>
                  </a:lnTo>
                  <a:lnTo>
                    <a:pt x="214" y="48"/>
                  </a:lnTo>
                  <a:lnTo>
                    <a:pt x="252" y="50"/>
                  </a:lnTo>
                  <a:lnTo>
                    <a:pt x="252" y="50"/>
                  </a:lnTo>
                  <a:lnTo>
                    <a:pt x="280" y="48"/>
                  </a:lnTo>
                  <a:lnTo>
                    <a:pt x="316" y="42"/>
                  </a:lnTo>
                  <a:lnTo>
                    <a:pt x="408" y="24"/>
                  </a:lnTo>
                  <a:lnTo>
                    <a:pt x="408" y="24"/>
                  </a:lnTo>
                  <a:lnTo>
                    <a:pt x="456" y="16"/>
                  </a:lnTo>
                  <a:lnTo>
                    <a:pt x="502" y="8"/>
                  </a:lnTo>
                  <a:lnTo>
                    <a:pt x="548" y="2"/>
                  </a:lnTo>
                  <a:lnTo>
                    <a:pt x="588" y="0"/>
                  </a:lnTo>
                  <a:lnTo>
                    <a:pt x="606" y="0"/>
                  </a:lnTo>
                  <a:lnTo>
                    <a:pt x="624" y="2"/>
                  </a:lnTo>
                  <a:lnTo>
                    <a:pt x="638" y="6"/>
                  </a:lnTo>
                  <a:lnTo>
                    <a:pt x="650" y="10"/>
                  </a:lnTo>
                  <a:lnTo>
                    <a:pt x="660" y="18"/>
                  </a:lnTo>
                  <a:lnTo>
                    <a:pt x="668" y="26"/>
                  </a:lnTo>
                  <a:lnTo>
                    <a:pt x="672" y="36"/>
                  </a:lnTo>
                  <a:lnTo>
                    <a:pt x="674" y="50"/>
                  </a:lnTo>
                  <a:lnTo>
                    <a:pt x="674" y="50"/>
                  </a:lnTo>
                  <a:lnTo>
                    <a:pt x="676" y="64"/>
                  </a:lnTo>
                  <a:lnTo>
                    <a:pt x="682" y="106"/>
                  </a:lnTo>
                  <a:lnTo>
                    <a:pt x="684" y="132"/>
                  </a:lnTo>
                  <a:lnTo>
                    <a:pt x="684" y="164"/>
                  </a:lnTo>
                  <a:lnTo>
                    <a:pt x="684" y="198"/>
                  </a:lnTo>
                  <a:lnTo>
                    <a:pt x="680" y="234"/>
                  </a:lnTo>
                  <a:lnTo>
                    <a:pt x="672" y="272"/>
                  </a:lnTo>
                  <a:lnTo>
                    <a:pt x="660" y="310"/>
                  </a:lnTo>
                  <a:lnTo>
                    <a:pt x="652" y="328"/>
                  </a:lnTo>
                  <a:lnTo>
                    <a:pt x="644" y="346"/>
                  </a:lnTo>
                  <a:lnTo>
                    <a:pt x="634" y="364"/>
                  </a:lnTo>
                  <a:lnTo>
                    <a:pt x="622" y="382"/>
                  </a:lnTo>
                  <a:lnTo>
                    <a:pt x="610" y="398"/>
                  </a:lnTo>
                  <a:lnTo>
                    <a:pt x="596" y="414"/>
                  </a:lnTo>
                  <a:lnTo>
                    <a:pt x="580" y="430"/>
                  </a:lnTo>
                  <a:lnTo>
                    <a:pt x="562" y="444"/>
                  </a:lnTo>
                  <a:lnTo>
                    <a:pt x="542" y="456"/>
                  </a:lnTo>
                  <a:lnTo>
                    <a:pt x="520" y="468"/>
                  </a:lnTo>
                  <a:lnTo>
                    <a:pt x="496" y="478"/>
                  </a:lnTo>
                  <a:lnTo>
                    <a:pt x="470" y="488"/>
                  </a:lnTo>
                  <a:lnTo>
                    <a:pt x="470" y="488"/>
                  </a:lnTo>
                  <a:lnTo>
                    <a:pt x="466" y="492"/>
                  </a:lnTo>
                  <a:lnTo>
                    <a:pt x="462" y="502"/>
                  </a:lnTo>
                  <a:lnTo>
                    <a:pt x="456" y="540"/>
                  </a:lnTo>
                  <a:lnTo>
                    <a:pt x="450" y="598"/>
                  </a:lnTo>
                  <a:lnTo>
                    <a:pt x="446" y="672"/>
                  </a:lnTo>
                  <a:lnTo>
                    <a:pt x="438" y="854"/>
                  </a:lnTo>
                  <a:lnTo>
                    <a:pt x="434" y="1060"/>
                  </a:lnTo>
                  <a:lnTo>
                    <a:pt x="432" y="1268"/>
                  </a:lnTo>
                  <a:lnTo>
                    <a:pt x="430" y="1448"/>
                  </a:lnTo>
                  <a:lnTo>
                    <a:pt x="430" y="16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59"/>
            <p:cNvSpPr>
              <a:spLocks/>
            </p:cNvSpPr>
            <p:nvPr/>
          </p:nvSpPr>
          <p:spPr bwMode="auto">
            <a:xfrm>
              <a:off x="5270500" y="9106878"/>
              <a:ext cx="263525" cy="1965325"/>
            </a:xfrm>
            <a:custGeom>
              <a:avLst/>
              <a:gdLst>
                <a:gd name="T0" fmla="*/ 166 w 166"/>
                <a:gd name="T1" fmla="*/ 0 h 1238"/>
                <a:gd name="T2" fmla="*/ 166 w 166"/>
                <a:gd name="T3" fmla="*/ 0 h 1238"/>
                <a:gd name="T4" fmla="*/ 130 w 166"/>
                <a:gd name="T5" fmla="*/ 6 h 1238"/>
                <a:gd name="T6" fmla="*/ 84 w 166"/>
                <a:gd name="T7" fmla="*/ 10 h 1238"/>
                <a:gd name="T8" fmla="*/ 38 w 166"/>
                <a:gd name="T9" fmla="*/ 10 h 1238"/>
                <a:gd name="T10" fmla="*/ 0 w 166"/>
                <a:gd name="T11" fmla="*/ 8 h 1238"/>
                <a:gd name="T12" fmla="*/ 0 w 166"/>
                <a:gd name="T13" fmla="*/ 8 h 1238"/>
                <a:gd name="T14" fmla="*/ 10 w 166"/>
                <a:gd name="T15" fmla="*/ 152 h 1238"/>
                <a:gd name="T16" fmla="*/ 22 w 166"/>
                <a:gd name="T17" fmla="*/ 334 h 1238"/>
                <a:gd name="T18" fmla="*/ 44 w 166"/>
                <a:gd name="T19" fmla="*/ 742 h 1238"/>
                <a:gd name="T20" fmla="*/ 68 w 166"/>
                <a:gd name="T21" fmla="*/ 1238 h 1238"/>
                <a:gd name="T22" fmla="*/ 152 w 166"/>
                <a:gd name="T23" fmla="*/ 1238 h 1238"/>
                <a:gd name="T24" fmla="*/ 152 w 166"/>
                <a:gd name="T25" fmla="*/ 1238 h 1238"/>
                <a:gd name="T26" fmla="*/ 166 w 166"/>
                <a:gd name="T27" fmla="*/ 0 h 1238"/>
                <a:gd name="T28" fmla="*/ 166 w 166"/>
                <a:gd name="T29" fmla="*/ 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238">
                  <a:moveTo>
                    <a:pt x="166" y="0"/>
                  </a:moveTo>
                  <a:lnTo>
                    <a:pt x="166" y="0"/>
                  </a:lnTo>
                  <a:lnTo>
                    <a:pt x="130" y="6"/>
                  </a:lnTo>
                  <a:lnTo>
                    <a:pt x="84" y="10"/>
                  </a:lnTo>
                  <a:lnTo>
                    <a:pt x="38" y="10"/>
                  </a:lnTo>
                  <a:lnTo>
                    <a:pt x="0" y="8"/>
                  </a:lnTo>
                  <a:lnTo>
                    <a:pt x="0" y="8"/>
                  </a:lnTo>
                  <a:lnTo>
                    <a:pt x="10" y="152"/>
                  </a:lnTo>
                  <a:lnTo>
                    <a:pt x="22" y="334"/>
                  </a:lnTo>
                  <a:lnTo>
                    <a:pt x="44" y="742"/>
                  </a:lnTo>
                  <a:lnTo>
                    <a:pt x="68" y="1238"/>
                  </a:lnTo>
                  <a:lnTo>
                    <a:pt x="152" y="1238"/>
                  </a:lnTo>
                  <a:lnTo>
                    <a:pt x="152" y="1238"/>
                  </a:lnTo>
                  <a:lnTo>
                    <a:pt x="166" y="0"/>
                  </a:lnTo>
                  <a:lnTo>
                    <a:pt x="166" y="0"/>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60"/>
            <p:cNvSpPr>
              <a:spLocks/>
            </p:cNvSpPr>
            <p:nvPr/>
          </p:nvSpPr>
          <p:spPr bwMode="auto">
            <a:xfrm>
              <a:off x="5635625" y="6916128"/>
              <a:ext cx="219075" cy="457200"/>
            </a:xfrm>
            <a:custGeom>
              <a:avLst/>
              <a:gdLst>
                <a:gd name="T0" fmla="*/ 138 w 138"/>
                <a:gd name="T1" fmla="*/ 218 h 288"/>
                <a:gd name="T2" fmla="*/ 138 w 138"/>
                <a:gd name="T3" fmla="*/ 218 h 288"/>
                <a:gd name="T4" fmla="*/ 136 w 138"/>
                <a:gd name="T5" fmla="*/ 232 h 288"/>
                <a:gd name="T6" fmla="*/ 132 w 138"/>
                <a:gd name="T7" fmla="*/ 246 h 288"/>
                <a:gd name="T8" fmla="*/ 126 w 138"/>
                <a:gd name="T9" fmla="*/ 258 h 288"/>
                <a:gd name="T10" fmla="*/ 116 w 138"/>
                <a:gd name="T11" fmla="*/ 268 h 288"/>
                <a:gd name="T12" fmla="*/ 106 w 138"/>
                <a:gd name="T13" fmla="*/ 276 h 288"/>
                <a:gd name="T14" fmla="*/ 94 w 138"/>
                <a:gd name="T15" fmla="*/ 282 h 288"/>
                <a:gd name="T16" fmla="*/ 82 w 138"/>
                <a:gd name="T17" fmla="*/ 286 h 288"/>
                <a:gd name="T18" fmla="*/ 68 w 138"/>
                <a:gd name="T19" fmla="*/ 288 h 288"/>
                <a:gd name="T20" fmla="*/ 68 w 138"/>
                <a:gd name="T21" fmla="*/ 288 h 288"/>
                <a:gd name="T22" fmla="*/ 54 w 138"/>
                <a:gd name="T23" fmla="*/ 286 h 288"/>
                <a:gd name="T24" fmla="*/ 42 w 138"/>
                <a:gd name="T25" fmla="*/ 282 h 288"/>
                <a:gd name="T26" fmla="*/ 30 w 138"/>
                <a:gd name="T27" fmla="*/ 276 h 288"/>
                <a:gd name="T28" fmla="*/ 20 w 138"/>
                <a:gd name="T29" fmla="*/ 268 h 288"/>
                <a:gd name="T30" fmla="*/ 10 w 138"/>
                <a:gd name="T31" fmla="*/ 258 h 288"/>
                <a:gd name="T32" fmla="*/ 4 w 138"/>
                <a:gd name="T33" fmla="*/ 246 h 288"/>
                <a:gd name="T34" fmla="*/ 0 w 138"/>
                <a:gd name="T35" fmla="*/ 232 h 288"/>
                <a:gd name="T36" fmla="*/ 0 w 138"/>
                <a:gd name="T37" fmla="*/ 218 h 288"/>
                <a:gd name="T38" fmla="*/ 0 w 138"/>
                <a:gd name="T39" fmla="*/ 68 h 288"/>
                <a:gd name="T40" fmla="*/ 0 w 138"/>
                <a:gd name="T41" fmla="*/ 68 h 288"/>
                <a:gd name="T42" fmla="*/ 0 w 138"/>
                <a:gd name="T43" fmla="*/ 54 h 288"/>
                <a:gd name="T44" fmla="*/ 4 w 138"/>
                <a:gd name="T45" fmla="*/ 42 h 288"/>
                <a:gd name="T46" fmla="*/ 10 w 138"/>
                <a:gd name="T47" fmla="*/ 30 h 288"/>
                <a:gd name="T48" fmla="*/ 20 w 138"/>
                <a:gd name="T49" fmla="*/ 20 h 288"/>
                <a:gd name="T50" fmla="*/ 30 w 138"/>
                <a:gd name="T51" fmla="*/ 12 h 288"/>
                <a:gd name="T52" fmla="*/ 42 w 138"/>
                <a:gd name="T53" fmla="*/ 4 h 288"/>
                <a:gd name="T54" fmla="*/ 54 w 138"/>
                <a:gd name="T55" fmla="*/ 0 h 288"/>
                <a:gd name="T56" fmla="*/ 68 w 138"/>
                <a:gd name="T57" fmla="*/ 0 h 288"/>
                <a:gd name="T58" fmla="*/ 68 w 138"/>
                <a:gd name="T59" fmla="*/ 0 h 288"/>
                <a:gd name="T60" fmla="*/ 82 w 138"/>
                <a:gd name="T61" fmla="*/ 0 h 288"/>
                <a:gd name="T62" fmla="*/ 94 w 138"/>
                <a:gd name="T63" fmla="*/ 4 h 288"/>
                <a:gd name="T64" fmla="*/ 106 w 138"/>
                <a:gd name="T65" fmla="*/ 12 h 288"/>
                <a:gd name="T66" fmla="*/ 116 w 138"/>
                <a:gd name="T67" fmla="*/ 20 h 288"/>
                <a:gd name="T68" fmla="*/ 126 w 138"/>
                <a:gd name="T69" fmla="*/ 30 h 288"/>
                <a:gd name="T70" fmla="*/ 132 w 138"/>
                <a:gd name="T71" fmla="*/ 42 h 288"/>
                <a:gd name="T72" fmla="*/ 136 w 138"/>
                <a:gd name="T73" fmla="*/ 54 h 288"/>
                <a:gd name="T74" fmla="*/ 138 w 138"/>
                <a:gd name="T75" fmla="*/ 68 h 288"/>
                <a:gd name="T76" fmla="*/ 138 w 138"/>
                <a:gd name="T77" fmla="*/ 21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288">
                  <a:moveTo>
                    <a:pt x="138" y="218"/>
                  </a:moveTo>
                  <a:lnTo>
                    <a:pt x="138" y="218"/>
                  </a:lnTo>
                  <a:lnTo>
                    <a:pt x="136" y="232"/>
                  </a:lnTo>
                  <a:lnTo>
                    <a:pt x="132" y="246"/>
                  </a:lnTo>
                  <a:lnTo>
                    <a:pt x="126" y="258"/>
                  </a:lnTo>
                  <a:lnTo>
                    <a:pt x="116" y="268"/>
                  </a:lnTo>
                  <a:lnTo>
                    <a:pt x="106" y="276"/>
                  </a:lnTo>
                  <a:lnTo>
                    <a:pt x="94" y="282"/>
                  </a:lnTo>
                  <a:lnTo>
                    <a:pt x="82" y="286"/>
                  </a:lnTo>
                  <a:lnTo>
                    <a:pt x="68" y="288"/>
                  </a:lnTo>
                  <a:lnTo>
                    <a:pt x="68" y="288"/>
                  </a:lnTo>
                  <a:lnTo>
                    <a:pt x="54" y="286"/>
                  </a:lnTo>
                  <a:lnTo>
                    <a:pt x="42" y="282"/>
                  </a:lnTo>
                  <a:lnTo>
                    <a:pt x="30" y="276"/>
                  </a:lnTo>
                  <a:lnTo>
                    <a:pt x="20" y="268"/>
                  </a:lnTo>
                  <a:lnTo>
                    <a:pt x="10" y="258"/>
                  </a:lnTo>
                  <a:lnTo>
                    <a:pt x="4" y="246"/>
                  </a:lnTo>
                  <a:lnTo>
                    <a:pt x="0" y="232"/>
                  </a:lnTo>
                  <a:lnTo>
                    <a:pt x="0" y="218"/>
                  </a:lnTo>
                  <a:lnTo>
                    <a:pt x="0" y="68"/>
                  </a:lnTo>
                  <a:lnTo>
                    <a:pt x="0" y="68"/>
                  </a:lnTo>
                  <a:lnTo>
                    <a:pt x="0" y="54"/>
                  </a:lnTo>
                  <a:lnTo>
                    <a:pt x="4" y="42"/>
                  </a:lnTo>
                  <a:lnTo>
                    <a:pt x="10" y="30"/>
                  </a:lnTo>
                  <a:lnTo>
                    <a:pt x="20" y="20"/>
                  </a:lnTo>
                  <a:lnTo>
                    <a:pt x="30" y="12"/>
                  </a:lnTo>
                  <a:lnTo>
                    <a:pt x="42" y="4"/>
                  </a:lnTo>
                  <a:lnTo>
                    <a:pt x="54" y="0"/>
                  </a:lnTo>
                  <a:lnTo>
                    <a:pt x="68" y="0"/>
                  </a:lnTo>
                  <a:lnTo>
                    <a:pt x="68" y="0"/>
                  </a:lnTo>
                  <a:lnTo>
                    <a:pt x="82" y="0"/>
                  </a:lnTo>
                  <a:lnTo>
                    <a:pt x="94" y="4"/>
                  </a:lnTo>
                  <a:lnTo>
                    <a:pt x="106" y="12"/>
                  </a:lnTo>
                  <a:lnTo>
                    <a:pt x="116" y="20"/>
                  </a:lnTo>
                  <a:lnTo>
                    <a:pt x="126" y="30"/>
                  </a:lnTo>
                  <a:lnTo>
                    <a:pt x="132" y="42"/>
                  </a:lnTo>
                  <a:lnTo>
                    <a:pt x="136" y="54"/>
                  </a:lnTo>
                  <a:lnTo>
                    <a:pt x="138" y="68"/>
                  </a:lnTo>
                  <a:lnTo>
                    <a:pt x="138" y="218"/>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61"/>
            <p:cNvSpPr>
              <a:spLocks/>
            </p:cNvSpPr>
            <p:nvPr/>
          </p:nvSpPr>
          <p:spPr bwMode="auto">
            <a:xfrm>
              <a:off x="5064125" y="7249503"/>
              <a:ext cx="1139825" cy="1657350"/>
            </a:xfrm>
            <a:custGeom>
              <a:avLst/>
              <a:gdLst>
                <a:gd name="T0" fmla="*/ 614 w 718"/>
                <a:gd name="T1" fmla="*/ 950 h 1044"/>
                <a:gd name="T2" fmla="*/ 656 w 718"/>
                <a:gd name="T3" fmla="*/ 902 h 1044"/>
                <a:gd name="T4" fmla="*/ 686 w 718"/>
                <a:gd name="T5" fmla="*/ 850 h 1044"/>
                <a:gd name="T6" fmla="*/ 706 w 718"/>
                <a:gd name="T7" fmla="*/ 796 h 1044"/>
                <a:gd name="T8" fmla="*/ 716 w 718"/>
                <a:gd name="T9" fmla="*/ 742 h 1044"/>
                <a:gd name="T10" fmla="*/ 718 w 718"/>
                <a:gd name="T11" fmla="*/ 688 h 1044"/>
                <a:gd name="T12" fmla="*/ 712 w 718"/>
                <a:gd name="T13" fmla="*/ 632 h 1044"/>
                <a:gd name="T14" fmla="*/ 702 w 718"/>
                <a:gd name="T15" fmla="*/ 580 h 1044"/>
                <a:gd name="T16" fmla="*/ 670 w 718"/>
                <a:gd name="T17" fmla="*/ 480 h 1044"/>
                <a:gd name="T18" fmla="*/ 632 w 718"/>
                <a:gd name="T19" fmla="*/ 396 h 1044"/>
                <a:gd name="T20" fmla="*/ 582 w 718"/>
                <a:gd name="T21" fmla="*/ 312 h 1044"/>
                <a:gd name="T22" fmla="*/ 570 w 718"/>
                <a:gd name="T23" fmla="*/ 294 h 1044"/>
                <a:gd name="T24" fmla="*/ 548 w 718"/>
                <a:gd name="T25" fmla="*/ 150 h 1044"/>
                <a:gd name="T26" fmla="*/ 536 w 718"/>
                <a:gd name="T27" fmla="*/ 100 h 1044"/>
                <a:gd name="T28" fmla="*/ 520 w 718"/>
                <a:gd name="T29" fmla="*/ 60 h 1044"/>
                <a:gd name="T30" fmla="*/ 500 w 718"/>
                <a:gd name="T31" fmla="*/ 32 h 1044"/>
                <a:gd name="T32" fmla="*/ 472 w 718"/>
                <a:gd name="T33" fmla="*/ 14 h 1044"/>
                <a:gd name="T34" fmla="*/ 436 w 718"/>
                <a:gd name="T35" fmla="*/ 4 h 1044"/>
                <a:gd name="T36" fmla="*/ 388 w 718"/>
                <a:gd name="T37" fmla="*/ 0 h 1044"/>
                <a:gd name="T38" fmla="*/ 282 w 718"/>
                <a:gd name="T39" fmla="*/ 6 h 1044"/>
                <a:gd name="T40" fmla="*/ 248 w 718"/>
                <a:gd name="T41" fmla="*/ 8 h 1044"/>
                <a:gd name="T42" fmla="*/ 214 w 718"/>
                <a:gd name="T43" fmla="*/ 28 h 1044"/>
                <a:gd name="T44" fmla="*/ 180 w 718"/>
                <a:gd name="T45" fmla="*/ 62 h 1044"/>
                <a:gd name="T46" fmla="*/ 146 w 718"/>
                <a:gd name="T47" fmla="*/ 108 h 1044"/>
                <a:gd name="T48" fmla="*/ 114 w 718"/>
                <a:gd name="T49" fmla="*/ 166 h 1044"/>
                <a:gd name="T50" fmla="*/ 86 w 718"/>
                <a:gd name="T51" fmla="*/ 232 h 1044"/>
                <a:gd name="T52" fmla="*/ 60 w 718"/>
                <a:gd name="T53" fmla="*/ 304 h 1044"/>
                <a:gd name="T54" fmla="*/ 38 w 718"/>
                <a:gd name="T55" fmla="*/ 382 h 1044"/>
                <a:gd name="T56" fmla="*/ 20 w 718"/>
                <a:gd name="T57" fmla="*/ 462 h 1044"/>
                <a:gd name="T58" fmla="*/ 8 w 718"/>
                <a:gd name="T59" fmla="*/ 544 h 1044"/>
                <a:gd name="T60" fmla="*/ 2 w 718"/>
                <a:gd name="T61" fmla="*/ 626 h 1044"/>
                <a:gd name="T62" fmla="*/ 2 w 718"/>
                <a:gd name="T63" fmla="*/ 704 h 1044"/>
                <a:gd name="T64" fmla="*/ 8 w 718"/>
                <a:gd name="T65" fmla="*/ 778 h 1044"/>
                <a:gd name="T66" fmla="*/ 24 w 718"/>
                <a:gd name="T67" fmla="*/ 846 h 1044"/>
                <a:gd name="T68" fmla="*/ 48 w 718"/>
                <a:gd name="T69" fmla="*/ 906 h 1044"/>
                <a:gd name="T70" fmla="*/ 82 w 718"/>
                <a:gd name="T71" fmla="*/ 956 h 1044"/>
                <a:gd name="T72" fmla="*/ 94 w 718"/>
                <a:gd name="T73" fmla="*/ 968 h 1044"/>
                <a:gd name="T74" fmla="*/ 120 w 718"/>
                <a:gd name="T75" fmla="*/ 990 h 1044"/>
                <a:gd name="T76" fmla="*/ 150 w 718"/>
                <a:gd name="T77" fmla="*/ 1008 h 1044"/>
                <a:gd name="T78" fmla="*/ 200 w 718"/>
                <a:gd name="T79" fmla="*/ 1028 h 1044"/>
                <a:gd name="T80" fmla="*/ 276 w 718"/>
                <a:gd name="T81" fmla="*/ 1042 h 1044"/>
                <a:gd name="T82" fmla="*/ 354 w 718"/>
                <a:gd name="T83" fmla="*/ 1042 h 1044"/>
                <a:gd name="T84" fmla="*/ 432 w 718"/>
                <a:gd name="T85" fmla="*/ 1032 h 1044"/>
                <a:gd name="T86" fmla="*/ 504 w 718"/>
                <a:gd name="T87" fmla="*/ 1014 h 1044"/>
                <a:gd name="T88" fmla="*/ 566 w 718"/>
                <a:gd name="T89" fmla="*/ 984 h 1044"/>
                <a:gd name="T90" fmla="*/ 614 w 718"/>
                <a:gd name="T91" fmla="*/ 950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8" h="1044">
                  <a:moveTo>
                    <a:pt x="614" y="950"/>
                  </a:moveTo>
                  <a:lnTo>
                    <a:pt x="614" y="950"/>
                  </a:lnTo>
                  <a:lnTo>
                    <a:pt x="636" y="926"/>
                  </a:lnTo>
                  <a:lnTo>
                    <a:pt x="656" y="902"/>
                  </a:lnTo>
                  <a:lnTo>
                    <a:pt x="672" y="876"/>
                  </a:lnTo>
                  <a:lnTo>
                    <a:pt x="686" y="850"/>
                  </a:lnTo>
                  <a:lnTo>
                    <a:pt x="696" y="824"/>
                  </a:lnTo>
                  <a:lnTo>
                    <a:pt x="706" y="796"/>
                  </a:lnTo>
                  <a:lnTo>
                    <a:pt x="712" y="770"/>
                  </a:lnTo>
                  <a:lnTo>
                    <a:pt x="716" y="742"/>
                  </a:lnTo>
                  <a:lnTo>
                    <a:pt x="718" y="714"/>
                  </a:lnTo>
                  <a:lnTo>
                    <a:pt x="718" y="688"/>
                  </a:lnTo>
                  <a:lnTo>
                    <a:pt x="716" y="660"/>
                  </a:lnTo>
                  <a:lnTo>
                    <a:pt x="712" y="632"/>
                  </a:lnTo>
                  <a:lnTo>
                    <a:pt x="708" y="606"/>
                  </a:lnTo>
                  <a:lnTo>
                    <a:pt x="702" y="580"/>
                  </a:lnTo>
                  <a:lnTo>
                    <a:pt x="688" y="528"/>
                  </a:lnTo>
                  <a:lnTo>
                    <a:pt x="670" y="480"/>
                  </a:lnTo>
                  <a:lnTo>
                    <a:pt x="652" y="436"/>
                  </a:lnTo>
                  <a:lnTo>
                    <a:pt x="632" y="396"/>
                  </a:lnTo>
                  <a:lnTo>
                    <a:pt x="614" y="362"/>
                  </a:lnTo>
                  <a:lnTo>
                    <a:pt x="582" y="312"/>
                  </a:lnTo>
                  <a:lnTo>
                    <a:pt x="570" y="294"/>
                  </a:lnTo>
                  <a:lnTo>
                    <a:pt x="570" y="294"/>
                  </a:lnTo>
                  <a:lnTo>
                    <a:pt x="558" y="216"/>
                  </a:lnTo>
                  <a:lnTo>
                    <a:pt x="548" y="150"/>
                  </a:lnTo>
                  <a:lnTo>
                    <a:pt x="542" y="124"/>
                  </a:lnTo>
                  <a:lnTo>
                    <a:pt x="536" y="100"/>
                  </a:lnTo>
                  <a:lnTo>
                    <a:pt x="528" y="78"/>
                  </a:lnTo>
                  <a:lnTo>
                    <a:pt x="520" y="60"/>
                  </a:lnTo>
                  <a:lnTo>
                    <a:pt x="512" y="46"/>
                  </a:lnTo>
                  <a:lnTo>
                    <a:pt x="500" y="32"/>
                  </a:lnTo>
                  <a:lnTo>
                    <a:pt x="488" y="22"/>
                  </a:lnTo>
                  <a:lnTo>
                    <a:pt x="472" y="14"/>
                  </a:lnTo>
                  <a:lnTo>
                    <a:pt x="456" y="8"/>
                  </a:lnTo>
                  <a:lnTo>
                    <a:pt x="436" y="4"/>
                  </a:lnTo>
                  <a:lnTo>
                    <a:pt x="414" y="0"/>
                  </a:lnTo>
                  <a:lnTo>
                    <a:pt x="388" y="0"/>
                  </a:lnTo>
                  <a:lnTo>
                    <a:pt x="282" y="6"/>
                  </a:lnTo>
                  <a:lnTo>
                    <a:pt x="282" y="6"/>
                  </a:lnTo>
                  <a:lnTo>
                    <a:pt x="266" y="4"/>
                  </a:lnTo>
                  <a:lnTo>
                    <a:pt x="248" y="8"/>
                  </a:lnTo>
                  <a:lnTo>
                    <a:pt x="232" y="16"/>
                  </a:lnTo>
                  <a:lnTo>
                    <a:pt x="214" y="28"/>
                  </a:lnTo>
                  <a:lnTo>
                    <a:pt x="196" y="44"/>
                  </a:lnTo>
                  <a:lnTo>
                    <a:pt x="180" y="62"/>
                  </a:lnTo>
                  <a:lnTo>
                    <a:pt x="162" y="84"/>
                  </a:lnTo>
                  <a:lnTo>
                    <a:pt x="146" y="108"/>
                  </a:lnTo>
                  <a:lnTo>
                    <a:pt x="130" y="136"/>
                  </a:lnTo>
                  <a:lnTo>
                    <a:pt x="114" y="166"/>
                  </a:lnTo>
                  <a:lnTo>
                    <a:pt x="100" y="198"/>
                  </a:lnTo>
                  <a:lnTo>
                    <a:pt x="86" y="232"/>
                  </a:lnTo>
                  <a:lnTo>
                    <a:pt x="72" y="266"/>
                  </a:lnTo>
                  <a:lnTo>
                    <a:pt x="60" y="304"/>
                  </a:lnTo>
                  <a:lnTo>
                    <a:pt x="48" y="342"/>
                  </a:lnTo>
                  <a:lnTo>
                    <a:pt x="38" y="382"/>
                  </a:lnTo>
                  <a:lnTo>
                    <a:pt x="28" y="422"/>
                  </a:lnTo>
                  <a:lnTo>
                    <a:pt x="20" y="462"/>
                  </a:lnTo>
                  <a:lnTo>
                    <a:pt x="14" y="504"/>
                  </a:lnTo>
                  <a:lnTo>
                    <a:pt x="8" y="544"/>
                  </a:lnTo>
                  <a:lnTo>
                    <a:pt x="4" y="586"/>
                  </a:lnTo>
                  <a:lnTo>
                    <a:pt x="2" y="626"/>
                  </a:lnTo>
                  <a:lnTo>
                    <a:pt x="0" y="666"/>
                  </a:lnTo>
                  <a:lnTo>
                    <a:pt x="2" y="704"/>
                  </a:lnTo>
                  <a:lnTo>
                    <a:pt x="4" y="742"/>
                  </a:lnTo>
                  <a:lnTo>
                    <a:pt x="8" y="778"/>
                  </a:lnTo>
                  <a:lnTo>
                    <a:pt x="16" y="814"/>
                  </a:lnTo>
                  <a:lnTo>
                    <a:pt x="24" y="846"/>
                  </a:lnTo>
                  <a:lnTo>
                    <a:pt x="34" y="878"/>
                  </a:lnTo>
                  <a:lnTo>
                    <a:pt x="48" y="906"/>
                  </a:lnTo>
                  <a:lnTo>
                    <a:pt x="64" y="932"/>
                  </a:lnTo>
                  <a:lnTo>
                    <a:pt x="82" y="956"/>
                  </a:lnTo>
                  <a:lnTo>
                    <a:pt x="82" y="956"/>
                  </a:lnTo>
                  <a:lnTo>
                    <a:pt x="94" y="968"/>
                  </a:lnTo>
                  <a:lnTo>
                    <a:pt x="106" y="980"/>
                  </a:lnTo>
                  <a:lnTo>
                    <a:pt x="120" y="990"/>
                  </a:lnTo>
                  <a:lnTo>
                    <a:pt x="134" y="1000"/>
                  </a:lnTo>
                  <a:lnTo>
                    <a:pt x="150" y="1008"/>
                  </a:lnTo>
                  <a:lnTo>
                    <a:pt x="166" y="1016"/>
                  </a:lnTo>
                  <a:lnTo>
                    <a:pt x="200" y="1028"/>
                  </a:lnTo>
                  <a:lnTo>
                    <a:pt x="238" y="1036"/>
                  </a:lnTo>
                  <a:lnTo>
                    <a:pt x="276" y="1042"/>
                  </a:lnTo>
                  <a:lnTo>
                    <a:pt x="314" y="1044"/>
                  </a:lnTo>
                  <a:lnTo>
                    <a:pt x="354" y="1042"/>
                  </a:lnTo>
                  <a:lnTo>
                    <a:pt x="394" y="1040"/>
                  </a:lnTo>
                  <a:lnTo>
                    <a:pt x="432" y="1032"/>
                  </a:lnTo>
                  <a:lnTo>
                    <a:pt x="468" y="1024"/>
                  </a:lnTo>
                  <a:lnTo>
                    <a:pt x="504" y="1014"/>
                  </a:lnTo>
                  <a:lnTo>
                    <a:pt x="536" y="1000"/>
                  </a:lnTo>
                  <a:lnTo>
                    <a:pt x="566" y="984"/>
                  </a:lnTo>
                  <a:lnTo>
                    <a:pt x="592" y="968"/>
                  </a:lnTo>
                  <a:lnTo>
                    <a:pt x="614" y="95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62"/>
            <p:cNvSpPr>
              <a:spLocks/>
            </p:cNvSpPr>
            <p:nvPr/>
          </p:nvSpPr>
          <p:spPr bwMode="auto">
            <a:xfrm>
              <a:off x="5064125" y="7249503"/>
              <a:ext cx="1139825" cy="1657350"/>
            </a:xfrm>
            <a:custGeom>
              <a:avLst/>
              <a:gdLst>
                <a:gd name="T0" fmla="*/ 614 w 718"/>
                <a:gd name="T1" fmla="*/ 950 h 1044"/>
                <a:gd name="T2" fmla="*/ 656 w 718"/>
                <a:gd name="T3" fmla="*/ 902 h 1044"/>
                <a:gd name="T4" fmla="*/ 686 w 718"/>
                <a:gd name="T5" fmla="*/ 850 h 1044"/>
                <a:gd name="T6" fmla="*/ 706 w 718"/>
                <a:gd name="T7" fmla="*/ 796 h 1044"/>
                <a:gd name="T8" fmla="*/ 716 w 718"/>
                <a:gd name="T9" fmla="*/ 742 h 1044"/>
                <a:gd name="T10" fmla="*/ 718 w 718"/>
                <a:gd name="T11" fmla="*/ 688 h 1044"/>
                <a:gd name="T12" fmla="*/ 712 w 718"/>
                <a:gd name="T13" fmla="*/ 632 h 1044"/>
                <a:gd name="T14" fmla="*/ 702 w 718"/>
                <a:gd name="T15" fmla="*/ 580 h 1044"/>
                <a:gd name="T16" fmla="*/ 670 w 718"/>
                <a:gd name="T17" fmla="*/ 480 h 1044"/>
                <a:gd name="T18" fmla="*/ 632 w 718"/>
                <a:gd name="T19" fmla="*/ 396 h 1044"/>
                <a:gd name="T20" fmla="*/ 582 w 718"/>
                <a:gd name="T21" fmla="*/ 312 h 1044"/>
                <a:gd name="T22" fmla="*/ 570 w 718"/>
                <a:gd name="T23" fmla="*/ 294 h 1044"/>
                <a:gd name="T24" fmla="*/ 548 w 718"/>
                <a:gd name="T25" fmla="*/ 150 h 1044"/>
                <a:gd name="T26" fmla="*/ 536 w 718"/>
                <a:gd name="T27" fmla="*/ 100 h 1044"/>
                <a:gd name="T28" fmla="*/ 520 w 718"/>
                <a:gd name="T29" fmla="*/ 60 h 1044"/>
                <a:gd name="T30" fmla="*/ 500 w 718"/>
                <a:gd name="T31" fmla="*/ 32 h 1044"/>
                <a:gd name="T32" fmla="*/ 472 w 718"/>
                <a:gd name="T33" fmla="*/ 14 h 1044"/>
                <a:gd name="T34" fmla="*/ 436 w 718"/>
                <a:gd name="T35" fmla="*/ 4 h 1044"/>
                <a:gd name="T36" fmla="*/ 388 w 718"/>
                <a:gd name="T37" fmla="*/ 0 h 1044"/>
                <a:gd name="T38" fmla="*/ 282 w 718"/>
                <a:gd name="T39" fmla="*/ 6 h 1044"/>
                <a:gd name="T40" fmla="*/ 248 w 718"/>
                <a:gd name="T41" fmla="*/ 8 h 1044"/>
                <a:gd name="T42" fmla="*/ 214 w 718"/>
                <a:gd name="T43" fmla="*/ 28 h 1044"/>
                <a:gd name="T44" fmla="*/ 180 w 718"/>
                <a:gd name="T45" fmla="*/ 62 h 1044"/>
                <a:gd name="T46" fmla="*/ 146 w 718"/>
                <a:gd name="T47" fmla="*/ 108 h 1044"/>
                <a:gd name="T48" fmla="*/ 114 w 718"/>
                <a:gd name="T49" fmla="*/ 166 h 1044"/>
                <a:gd name="T50" fmla="*/ 86 w 718"/>
                <a:gd name="T51" fmla="*/ 232 h 1044"/>
                <a:gd name="T52" fmla="*/ 60 w 718"/>
                <a:gd name="T53" fmla="*/ 304 h 1044"/>
                <a:gd name="T54" fmla="*/ 38 w 718"/>
                <a:gd name="T55" fmla="*/ 382 h 1044"/>
                <a:gd name="T56" fmla="*/ 20 w 718"/>
                <a:gd name="T57" fmla="*/ 462 h 1044"/>
                <a:gd name="T58" fmla="*/ 8 w 718"/>
                <a:gd name="T59" fmla="*/ 544 h 1044"/>
                <a:gd name="T60" fmla="*/ 2 w 718"/>
                <a:gd name="T61" fmla="*/ 626 h 1044"/>
                <a:gd name="T62" fmla="*/ 2 w 718"/>
                <a:gd name="T63" fmla="*/ 704 h 1044"/>
                <a:gd name="T64" fmla="*/ 8 w 718"/>
                <a:gd name="T65" fmla="*/ 778 h 1044"/>
                <a:gd name="T66" fmla="*/ 24 w 718"/>
                <a:gd name="T67" fmla="*/ 846 h 1044"/>
                <a:gd name="T68" fmla="*/ 48 w 718"/>
                <a:gd name="T69" fmla="*/ 906 h 1044"/>
                <a:gd name="T70" fmla="*/ 82 w 718"/>
                <a:gd name="T71" fmla="*/ 956 h 1044"/>
                <a:gd name="T72" fmla="*/ 94 w 718"/>
                <a:gd name="T73" fmla="*/ 968 h 1044"/>
                <a:gd name="T74" fmla="*/ 120 w 718"/>
                <a:gd name="T75" fmla="*/ 990 h 1044"/>
                <a:gd name="T76" fmla="*/ 150 w 718"/>
                <a:gd name="T77" fmla="*/ 1008 h 1044"/>
                <a:gd name="T78" fmla="*/ 200 w 718"/>
                <a:gd name="T79" fmla="*/ 1028 h 1044"/>
                <a:gd name="T80" fmla="*/ 276 w 718"/>
                <a:gd name="T81" fmla="*/ 1042 h 1044"/>
                <a:gd name="T82" fmla="*/ 354 w 718"/>
                <a:gd name="T83" fmla="*/ 1042 h 1044"/>
                <a:gd name="T84" fmla="*/ 432 w 718"/>
                <a:gd name="T85" fmla="*/ 1032 h 1044"/>
                <a:gd name="T86" fmla="*/ 504 w 718"/>
                <a:gd name="T87" fmla="*/ 1014 h 1044"/>
                <a:gd name="T88" fmla="*/ 566 w 718"/>
                <a:gd name="T89" fmla="*/ 984 h 1044"/>
                <a:gd name="T90" fmla="*/ 614 w 718"/>
                <a:gd name="T91" fmla="*/ 950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8" h="1044">
                  <a:moveTo>
                    <a:pt x="614" y="950"/>
                  </a:moveTo>
                  <a:lnTo>
                    <a:pt x="614" y="950"/>
                  </a:lnTo>
                  <a:lnTo>
                    <a:pt x="636" y="926"/>
                  </a:lnTo>
                  <a:lnTo>
                    <a:pt x="656" y="902"/>
                  </a:lnTo>
                  <a:lnTo>
                    <a:pt x="672" y="876"/>
                  </a:lnTo>
                  <a:lnTo>
                    <a:pt x="686" y="850"/>
                  </a:lnTo>
                  <a:lnTo>
                    <a:pt x="696" y="824"/>
                  </a:lnTo>
                  <a:lnTo>
                    <a:pt x="706" y="796"/>
                  </a:lnTo>
                  <a:lnTo>
                    <a:pt x="712" y="770"/>
                  </a:lnTo>
                  <a:lnTo>
                    <a:pt x="716" y="742"/>
                  </a:lnTo>
                  <a:lnTo>
                    <a:pt x="718" y="714"/>
                  </a:lnTo>
                  <a:lnTo>
                    <a:pt x="718" y="688"/>
                  </a:lnTo>
                  <a:lnTo>
                    <a:pt x="716" y="660"/>
                  </a:lnTo>
                  <a:lnTo>
                    <a:pt x="712" y="632"/>
                  </a:lnTo>
                  <a:lnTo>
                    <a:pt x="708" y="606"/>
                  </a:lnTo>
                  <a:lnTo>
                    <a:pt x="702" y="580"/>
                  </a:lnTo>
                  <a:lnTo>
                    <a:pt x="688" y="528"/>
                  </a:lnTo>
                  <a:lnTo>
                    <a:pt x="670" y="480"/>
                  </a:lnTo>
                  <a:lnTo>
                    <a:pt x="652" y="436"/>
                  </a:lnTo>
                  <a:lnTo>
                    <a:pt x="632" y="396"/>
                  </a:lnTo>
                  <a:lnTo>
                    <a:pt x="614" y="362"/>
                  </a:lnTo>
                  <a:lnTo>
                    <a:pt x="582" y="312"/>
                  </a:lnTo>
                  <a:lnTo>
                    <a:pt x="570" y="294"/>
                  </a:lnTo>
                  <a:lnTo>
                    <a:pt x="570" y="294"/>
                  </a:lnTo>
                  <a:lnTo>
                    <a:pt x="558" y="216"/>
                  </a:lnTo>
                  <a:lnTo>
                    <a:pt x="548" y="150"/>
                  </a:lnTo>
                  <a:lnTo>
                    <a:pt x="542" y="124"/>
                  </a:lnTo>
                  <a:lnTo>
                    <a:pt x="536" y="100"/>
                  </a:lnTo>
                  <a:lnTo>
                    <a:pt x="528" y="78"/>
                  </a:lnTo>
                  <a:lnTo>
                    <a:pt x="520" y="60"/>
                  </a:lnTo>
                  <a:lnTo>
                    <a:pt x="512" y="46"/>
                  </a:lnTo>
                  <a:lnTo>
                    <a:pt x="500" y="32"/>
                  </a:lnTo>
                  <a:lnTo>
                    <a:pt x="488" y="22"/>
                  </a:lnTo>
                  <a:lnTo>
                    <a:pt x="472" y="14"/>
                  </a:lnTo>
                  <a:lnTo>
                    <a:pt x="456" y="8"/>
                  </a:lnTo>
                  <a:lnTo>
                    <a:pt x="436" y="4"/>
                  </a:lnTo>
                  <a:lnTo>
                    <a:pt x="414" y="0"/>
                  </a:lnTo>
                  <a:lnTo>
                    <a:pt x="388" y="0"/>
                  </a:lnTo>
                  <a:lnTo>
                    <a:pt x="282" y="6"/>
                  </a:lnTo>
                  <a:lnTo>
                    <a:pt x="282" y="6"/>
                  </a:lnTo>
                  <a:lnTo>
                    <a:pt x="266" y="4"/>
                  </a:lnTo>
                  <a:lnTo>
                    <a:pt x="248" y="8"/>
                  </a:lnTo>
                  <a:lnTo>
                    <a:pt x="232" y="16"/>
                  </a:lnTo>
                  <a:lnTo>
                    <a:pt x="214" y="28"/>
                  </a:lnTo>
                  <a:lnTo>
                    <a:pt x="196" y="44"/>
                  </a:lnTo>
                  <a:lnTo>
                    <a:pt x="180" y="62"/>
                  </a:lnTo>
                  <a:lnTo>
                    <a:pt x="162" y="84"/>
                  </a:lnTo>
                  <a:lnTo>
                    <a:pt x="146" y="108"/>
                  </a:lnTo>
                  <a:lnTo>
                    <a:pt x="130" y="136"/>
                  </a:lnTo>
                  <a:lnTo>
                    <a:pt x="114" y="166"/>
                  </a:lnTo>
                  <a:lnTo>
                    <a:pt x="100" y="198"/>
                  </a:lnTo>
                  <a:lnTo>
                    <a:pt x="86" y="232"/>
                  </a:lnTo>
                  <a:lnTo>
                    <a:pt x="72" y="266"/>
                  </a:lnTo>
                  <a:lnTo>
                    <a:pt x="60" y="304"/>
                  </a:lnTo>
                  <a:lnTo>
                    <a:pt x="48" y="342"/>
                  </a:lnTo>
                  <a:lnTo>
                    <a:pt x="38" y="382"/>
                  </a:lnTo>
                  <a:lnTo>
                    <a:pt x="28" y="422"/>
                  </a:lnTo>
                  <a:lnTo>
                    <a:pt x="20" y="462"/>
                  </a:lnTo>
                  <a:lnTo>
                    <a:pt x="14" y="504"/>
                  </a:lnTo>
                  <a:lnTo>
                    <a:pt x="8" y="544"/>
                  </a:lnTo>
                  <a:lnTo>
                    <a:pt x="4" y="586"/>
                  </a:lnTo>
                  <a:lnTo>
                    <a:pt x="2" y="626"/>
                  </a:lnTo>
                  <a:lnTo>
                    <a:pt x="0" y="666"/>
                  </a:lnTo>
                  <a:lnTo>
                    <a:pt x="2" y="704"/>
                  </a:lnTo>
                  <a:lnTo>
                    <a:pt x="4" y="742"/>
                  </a:lnTo>
                  <a:lnTo>
                    <a:pt x="8" y="778"/>
                  </a:lnTo>
                  <a:lnTo>
                    <a:pt x="16" y="814"/>
                  </a:lnTo>
                  <a:lnTo>
                    <a:pt x="24" y="846"/>
                  </a:lnTo>
                  <a:lnTo>
                    <a:pt x="34" y="878"/>
                  </a:lnTo>
                  <a:lnTo>
                    <a:pt x="48" y="906"/>
                  </a:lnTo>
                  <a:lnTo>
                    <a:pt x="64" y="932"/>
                  </a:lnTo>
                  <a:lnTo>
                    <a:pt x="82" y="956"/>
                  </a:lnTo>
                  <a:lnTo>
                    <a:pt x="82" y="956"/>
                  </a:lnTo>
                  <a:lnTo>
                    <a:pt x="94" y="968"/>
                  </a:lnTo>
                  <a:lnTo>
                    <a:pt x="106" y="980"/>
                  </a:lnTo>
                  <a:lnTo>
                    <a:pt x="120" y="990"/>
                  </a:lnTo>
                  <a:lnTo>
                    <a:pt x="134" y="1000"/>
                  </a:lnTo>
                  <a:lnTo>
                    <a:pt x="150" y="1008"/>
                  </a:lnTo>
                  <a:lnTo>
                    <a:pt x="166" y="1016"/>
                  </a:lnTo>
                  <a:lnTo>
                    <a:pt x="200" y="1028"/>
                  </a:lnTo>
                  <a:lnTo>
                    <a:pt x="238" y="1036"/>
                  </a:lnTo>
                  <a:lnTo>
                    <a:pt x="276" y="1042"/>
                  </a:lnTo>
                  <a:lnTo>
                    <a:pt x="314" y="1044"/>
                  </a:lnTo>
                  <a:lnTo>
                    <a:pt x="354" y="1042"/>
                  </a:lnTo>
                  <a:lnTo>
                    <a:pt x="394" y="1040"/>
                  </a:lnTo>
                  <a:lnTo>
                    <a:pt x="432" y="1032"/>
                  </a:lnTo>
                  <a:lnTo>
                    <a:pt x="468" y="1024"/>
                  </a:lnTo>
                  <a:lnTo>
                    <a:pt x="504" y="1014"/>
                  </a:lnTo>
                  <a:lnTo>
                    <a:pt x="536" y="1000"/>
                  </a:lnTo>
                  <a:lnTo>
                    <a:pt x="566" y="984"/>
                  </a:lnTo>
                  <a:lnTo>
                    <a:pt x="592" y="968"/>
                  </a:lnTo>
                  <a:lnTo>
                    <a:pt x="614" y="9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63"/>
            <p:cNvSpPr>
              <a:spLocks/>
            </p:cNvSpPr>
            <p:nvPr/>
          </p:nvSpPr>
          <p:spPr bwMode="auto">
            <a:xfrm>
              <a:off x="5111750" y="7208228"/>
              <a:ext cx="1181100" cy="1714500"/>
            </a:xfrm>
            <a:custGeom>
              <a:avLst/>
              <a:gdLst>
                <a:gd name="T0" fmla="*/ 604 w 744"/>
                <a:gd name="T1" fmla="*/ 1016 h 1080"/>
                <a:gd name="T2" fmla="*/ 658 w 744"/>
                <a:gd name="T3" fmla="*/ 984 h 1080"/>
                <a:gd name="T4" fmla="*/ 698 w 744"/>
                <a:gd name="T5" fmla="*/ 944 h 1080"/>
                <a:gd name="T6" fmla="*/ 724 w 744"/>
                <a:gd name="T7" fmla="*/ 896 h 1080"/>
                <a:gd name="T8" fmla="*/ 738 w 744"/>
                <a:gd name="T9" fmla="*/ 844 h 1080"/>
                <a:gd name="T10" fmla="*/ 744 w 744"/>
                <a:gd name="T11" fmla="*/ 786 h 1080"/>
                <a:gd name="T12" fmla="*/ 740 w 744"/>
                <a:gd name="T13" fmla="*/ 726 h 1080"/>
                <a:gd name="T14" fmla="*/ 730 w 744"/>
                <a:gd name="T15" fmla="*/ 664 h 1080"/>
                <a:gd name="T16" fmla="*/ 714 w 744"/>
                <a:gd name="T17" fmla="*/ 602 h 1080"/>
                <a:gd name="T18" fmla="*/ 672 w 744"/>
                <a:gd name="T19" fmla="*/ 486 h 1080"/>
                <a:gd name="T20" fmla="*/ 628 w 744"/>
                <a:gd name="T21" fmla="*/ 388 h 1080"/>
                <a:gd name="T22" fmla="*/ 578 w 744"/>
                <a:gd name="T23" fmla="*/ 296 h 1080"/>
                <a:gd name="T24" fmla="*/ 566 w 744"/>
                <a:gd name="T25" fmla="*/ 216 h 1080"/>
                <a:gd name="T26" fmla="*/ 548 w 744"/>
                <a:gd name="T27" fmla="*/ 124 h 1080"/>
                <a:gd name="T28" fmla="*/ 536 w 744"/>
                <a:gd name="T29" fmla="*/ 80 h 1080"/>
                <a:gd name="T30" fmla="*/ 518 w 744"/>
                <a:gd name="T31" fmla="*/ 46 h 1080"/>
                <a:gd name="T32" fmla="*/ 494 w 744"/>
                <a:gd name="T33" fmla="*/ 22 h 1080"/>
                <a:gd name="T34" fmla="*/ 462 w 744"/>
                <a:gd name="T35" fmla="*/ 8 h 1080"/>
                <a:gd name="T36" fmla="*/ 420 w 744"/>
                <a:gd name="T37" fmla="*/ 2 h 1080"/>
                <a:gd name="T38" fmla="*/ 256 w 744"/>
                <a:gd name="T39" fmla="*/ 2 h 1080"/>
                <a:gd name="T40" fmla="*/ 244 w 744"/>
                <a:gd name="T41" fmla="*/ 0 h 1080"/>
                <a:gd name="T42" fmla="*/ 220 w 744"/>
                <a:gd name="T43" fmla="*/ 4 h 1080"/>
                <a:gd name="T44" fmla="*/ 198 w 744"/>
                <a:gd name="T45" fmla="*/ 14 h 1080"/>
                <a:gd name="T46" fmla="*/ 164 w 744"/>
                <a:gd name="T47" fmla="*/ 38 h 1080"/>
                <a:gd name="T48" fmla="*/ 122 w 744"/>
                <a:gd name="T49" fmla="*/ 90 h 1080"/>
                <a:gd name="T50" fmla="*/ 84 w 744"/>
                <a:gd name="T51" fmla="*/ 160 h 1080"/>
                <a:gd name="T52" fmla="*/ 52 w 744"/>
                <a:gd name="T53" fmla="*/ 242 h 1080"/>
                <a:gd name="T54" fmla="*/ 28 w 744"/>
                <a:gd name="T55" fmla="*/ 336 h 1080"/>
                <a:gd name="T56" fmla="*/ 10 w 744"/>
                <a:gd name="T57" fmla="*/ 436 h 1080"/>
                <a:gd name="T58" fmla="*/ 0 w 744"/>
                <a:gd name="T59" fmla="*/ 540 h 1080"/>
                <a:gd name="T60" fmla="*/ 0 w 744"/>
                <a:gd name="T61" fmla="*/ 604 h 1080"/>
                <a:gd name="T62" fmla="*/ 10 w 744"/>
                <a:gd name="T63" fmla="*/ 728 h 1080"/>
                <a:gd name="T64" fmla="*/ 22 w 744"/>
                <a:gd name="T65" fmla="*/ 788 h 1080"/>
                <a:gd name="T66" fmla="*/ 40 w 744"/>
                <a:gd name="T67" fmla="*/ 844 h 1080"/>
                <a:gd name="T68" fmla="*/ 60 w 744"/>
                <a:gd name="T69" fmla="*/ 896 h 1080"/>
                <a:gd name="T70" fmla="*/ 88 w 744"/>
                <a:gd name="T71" fmla="*/ 942 h 1080"/>
                <a:gd name="T72" fmla="*/ 120 w 744"/>
                <a:gd name="T73" fmla="*/ 984 h 1080"/>
                <a:gd name="T74" fmla="*/ 158 w 744"/>
                <a:gd name="T75" fmla="*/ 1020 h 1080"/>
                <a:gd name="T76" fmla="*/ 202 w 744"/>
                <a:gd name="T77" fmla="*/ 1048 h 1080"/>
                <a:gd name="T78" fmla="*/ 252 w 744"/>
                <a:gd name="T79" fmla="*/ 1066 h 1080"/>
                <a:gd name="T80" fmla="*/ 308 w 744"/>
                <a:gd name="T81" fmla="*/ 1078 h 1080"/>
                <a:gd name="T82" fmla="*/ 372 w 744"/>
                <a:gd name="T83" fmla="*/ 1078 h 1080"/>
                <a:gd name="T84" fmla="*/ 442 w 744"/>
                <a:gd name="T85" fmla="*/ 1070 h 1080"/>
                <a:gd name="T86" fmla="*/ 520 w 744"/>
                <a:gd name="T87" fmla="*/ 1050 h 1080"/>
                <a:gd name="T88" fmla="*/ 604 w 744"/>
                <a:gd name="T8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1080">
                  <a:moveTo>
                    <a:pt x="604" y="1016"/>
                  </a:moveTo>
                  <a:lnTo>
                    <a:pt x="604" y="1016"/>
                  </a:lnTo>
                  <a:lnTo>
                    <a:pt x="634" y="1002"/>
                  </a:lnTo>
                  <a:lnTo>
                    <a:pt x="658" y="984"/>
                  </a:lnTo>
                  <a:lnTo>
                    <a:pt x="680" y="966"/>
                  </a:lnTo>
                  <a:lnTo>
                    <a:pt x="698" y="944"/>
                  </a:lnTo>
                  <a:lnTo>
                    <a:pt x="712" y="922"/>
                  </a:lnTo>
                  <a:lnTo>
                    <a:pt x="724" y="896"/>
                  </a:lnTo>
                  <a:lnTo>
                    <a:pt x="732" y="870"/>
                  </a:lnTo>
                  <a:lnTo>
                    <a:pt x="738" y="844"/>
                  </a:lnTo>
                  <a:lnTo>
                    <a:pt x="742" y="814"/>
                  </a:lnTo>
                  <a:lnTo>
                    <a:pt x="744" y="786"/>
                  </a:lnTo>
                  <a:lnTo>
                    <a:pt x="742" y="756"/>
                  </a:lnTo>
                  <a:lnTo>
                    <a:pt x="740" y="726"/>
                  </a:lnTo>
                  <a:lnTo>
                    <a:pt x="736" y="694"/>
                  </a:lnTo>
                  <a:lnTo>
                    <a:pt x="730" y="664"/>
                  </a:lnTo>
                  <a:lnTo>
                    <a:pt x="722" y="632"/>
                  </a:lnTo>
                  <a:lnTo>
                    <a:pt x="714" y="602"/>
                  </a:lnTo>
                  <a:lnTo>
                    <a:pt x="694" y="542"/>
                  </a:lnTo>
                  <a:lnTo>
                    <a:pt x="672" y="486"/>
                  </a:lnTo>
                  <a:lnTo>
                    <a:pt x="650" y="434"/>
                  </a:lnTo>
                  <a:lnTo>
                    <a:pt x="628" y="388"/>
                  </a:lnTo>
                  <a:lnTo>
                    <a:pt x="592" y="320"/>
                  </a:lnTo>
                  <a:lnTo>
                    <a:pt x="578" y="296"/>
                  </a:lnTo>
                  <a:lnTo>
                    <a:pt x="578" y="296"/>
                  </a:lnTo>
                  <a:lnTo>
                    <a:pt x="566" y="216"/>
                  </a:lnTo>
                  <a:lnTo>
                    <a:pt x="554" y="152"/>
                  </a:lnTo>
                  <a:lnTo>
                    <a:pt x="548" y="124"/>
                  </a:lnTo>
                  <a:lnTo>
                    <a:pt x="542" y="100"/>
                  </a:lnTo>
                  <a:lnTo>
                    <a:pt x="536" y="80"/>
                  </a:lnTo>
                  <a:lnTo>
                    <a:pt x="528" y="62"/>
                  </a:lnTo>
                  <a:lnTo>
                    <a:pt x="518" y="46"/>
                  </a:lnTo>
                  <a:lnTo>
                    <a:pt x="508" y="34"/>
                  </a:lnTo>
                  <a:lnTo>
                    <a:pt x="494" y="22"/>
                  </a:lnTo>
                  <a:lnTo>
                    <a:pt x="480" y="14"/>
                  </a:lnTo>
                  <a:lnTo>
                    <a:pt x="462" y="8"/>
                  </a:lnTo>
                  <a:lnTo>
                    <a:pt x="442" y="4"/>
                  </a:lnTo>
                  <a:lnTo>
                    <a:pt x="420" y="2"/>
                  </a:lnTo>
                  <a:lnTo>
                    <a:pt x="394" y="2"/>
                  </a:lnTo>
                  <a:lnTo>
                    <a:pt x="256" y="2"/>
                  </a:lnTo>
                  <a:lnTo>
                    <a:pt x="256" y="2"/>
                  </a:lnTo>
                  <a:lnTo>
                    <a:pt x="244" y="0"/>
                  </a:lnTo>
                  <a:lnTo>
                    <a:pt x="232" y="2"/>
                  </a:lnTo>
                  <a:lnTo>
                    <a:pt x="220" y="4"/>
                  </a:lnTo>
                  <a:lnTo>
                    <a:pt x="210" y="8"/>
                  </a:lnTo>
                  <a:lnTo>
                    <a:pt x="198" y="14"/>
                  </a:lnTo>
                  <a:lnTo>
                    <a:pt x="186" y="20"/>
                  </a:lnTo>
                  <a:lnTo>
                    <a:pt x="164" y="38"/>
                  </a:lnTo>
                  <a:lnTo>
                    <a:pt x="142" y="62"/>
                  </a:lnTo>
                  <a:lnTo>
                    <a:pt x="122" y="90"/>
                  </a:lnTo>
                  <a:lnTo>
                    <a:pt x="102" y="122"/>
                  </a:lnTo>
                  <a:lnTo>
                    <a:pt x="84" y="160"/>
                  </a:lnTo>
                  <a:lnTo>
                    <a:pt x="68" y="200"/>
                  </a:lnTo>
                  <a:lnTo>
                    <a:pt x="52" y="242"/>
                  </a:lnTo>
                  <a:lnTo>
                    <a:pt x="40" y="288"/>
                  </a:lnTo>
                  <a:lnTo>
                    <a:pt x="28" y="336"/>
                  </a:lnTo>
                  <a:lnTo>
                    <a:pt x="18" y="386"/>
                  </a:lnTo>
                  <a:lnTo>
                    <a:pt x="10" y="436"/>
                  </a:lnTo>
                  <a:lnTo>
                    <a:pt x="4" y="488"/>
                  </a:lnTo>
                  <a:lnTo>
                    <a:pt x="0" y="540"/>
                  </a:lnTo>
                  <a:lnTo>
                    <a:pt x="0" y="540"/>
                  </a:lnTo>
                  <a:lnTo>
                    <a:pt x="0" y="604"/>
                  </a:lnTo>
                  <a:lnTo>
                    <a:pt x="4" y="668"/>
                  </a:lnTo>
                  <a:lnTo>
                    <a:pt x="10" y="728"/>
                  </a:lnTo>
                  <a:lnTo>
                    <a:pt x="16" y="758"/>
                  </a:lnTo>
                  <a:lnTo>
                    <a:pt x="22" y="788"/>
                  </a:lnTo>
                  <a:lnTo>
                    <a:pt x="30" y="816"/>
                  </a:lnTo>
                  <a:lnTo>
                    <a:pt x="40" y="844"/>
                  </a:lnTo>
                  <a:lnTo>
                    <a:pt x="50" y="870"/>
                  </a:lnTo>
                  <a:lnTo>
                    <a:pt x="60" y="896"/>
                  </a:lnTo>
                  <a:lnTo>
                    <a:pt x="74" y="920"/>
                  </a:lnTo>
                  <a:lnTo>
                    <a:pt x="88" y="942"/>
                  </a:lnTo>
                  <a:lnTo>
                    <a:pt x="102" y="964"/>
                  </a:lnTo>
                  <a:lnTo>
                    <a:pt x="120" y="984"/>
                  </a:lnTo>
                  <a:lnTo>
                    <a:pt x="138" y="1002"/>
                  </a:lnTo>
                  <a:lnTo>
                    <a:pt x="158" y="1020"/>
                  </a:lnTo>
                  <a:lnTo>
                    <a:pt x="178" y="1034"/>
                  </a:lnTo>
                  <a:lnTo>
                    <a:pt x="202" y="1048"/>
                  </a:lnTo>
                  <a:lnTo>
                    <a:pt x="226" y="1058"/>
                  </a:lnTo>
                  <a:lnTo>
                    <a:pt x="252" y="1066"/>
                  </a:lnTo>
                  <a:lnTo>
                    <a:pt x="280" y="1074"/>
                  </a:lnTo>
                  <a:lnTo>
                    <a:pt x="308" y="1078"/>
                  </a:lnTo>
                  <a:lnTo>
                    <a:pt x="340" y="1080"/>
                  </a:lnTo>
                  <a:lnTo>
                    <a:pt x="372" y="1078"/>
                  </a:lnTo>
                  <a:lnTo>
                    <a:pt x="406" y="1076"/>
                  </a:lnTo>
                  <a:lnTo>
                    <a:pt x="442" y="1070"/>
                  </a:lnTo>
                  <a:lnTo>
                    <a:pt x="480" y="1060"/>
                  </a:lnTo>
                  <a:lnTo>
                    <a:pt x="520" y="1050"/>
                  </a:lnTo>
                  <a:lnTo>
                    <a:pt x="560" y="1034"/>
                  </a:lnTo>
                  <a:lnTo>
                    <a:pt x="604" y="1016"/>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64"/>
            <p:cNvSpPr>
              <a:spLocks/>
            </p:cNvSpPr>
            <p:nvPr/>
          </p:nvSpPr>
          <p:spPr bwMode="auto">
            <a:xfrm>
              <a:off x="5111750" y="7208228"/>
              <a:ext cx="1181100" cy="1714500"/>
            </a:xfrm>
            <a:custGeom>
              <a:avLst/>
              <a:gdLst>
                <a:gd name="T0" fmla="*/ 604 w 744"/>
                <a:gd name="T1" fmla="*/ 1016 h 1080"/>
                <a:gd name="T2" fmla="*/ 658 w 744"/>
                <a:gd name="T3" fmla="*/ 984 h 1080"/>
                <a:gd name="T4" fmla="*/ 698 w 744"/>
                <a:gd name="T5" fmla="*/ 944 h 1080"/>
                <a:gd name="T6" fmla="*/ 724 w 744"/>
                <a:gd name="T7" fmla="*/ 896 h 1080"/>
                <a:gd name="T8" fmla="*/ 738 w 744"/>
                <a:gd name="T9" fmla="*/ 844 h 1080"/>
                <a:gd name="T10" fmla="*/ 744 w 744"/>
                <a:gd name="T11" fmla="*/ 786 h 1080"/>
                <a:gd name="T12" fmla="*/ 740 w 744"/>
                <a:gd name="T13" fmla="*/ 726 h 1080"/>
                <a:gd name="T14" fmla="*/ 730 w 744"/>
                <a:gd name="T15" fmla="*/ 664 h 1080"/>
                <a:gd name="T16" fmla="*/ 714 w 744"/>
                <a:gd name="T17" fmla="*/ 602 h 1080"/>
                <a:gd name="T18" fmla="*/ 672 w 744"/>
                <a:gd name="T19" fmla="*/ 486 h 1080"/>
                <a:gd name="T20" fmla="*/ 628 w 744"/>
                <a:gd name="T21" fmla="*/ 388 h 1080"/>
                <a:gd name="T22" fmla="*/ 578 w 744"/>
                <a:gd name="T23" fmla="*/ 296 h 1080"/>
                <a:gd name="T24" fmla="*/ 566 w 744"/>
                <a:gd name="T25" fmla="*/ 216 h 1080"/>
                <a:gd name="T26" fmla="*/ 548 w 744"/>
                <a:gd name="T27" fmla="*/ 124 h 1080"/>
                <a:gd name="T28" fmla="*/ 536 w 744"/>
                <a:gd name="T29" fmla="*/ 80 h 1080"/>
                <a:gd name="T30" fmla="*/ 518 w 744"/>
                <a:gd name="T31" fmla="*/ 46 h 1080"/>
                <a:gd name="T32" fmla="*/ 494 w 744"/>
                <a:gd name="T33" fmla="*/ 22 h 1080"/>
                <a:gd name="T34" fmla="*/ 462 w 744"/>
                <a:gd name="T35" fmla="*/ 8 h 1080"/>
                <a:gd name="T36" fmla="*/ 420 w 744"/>
                <a:gd name="T37" fmla="*/ 2 h 1080"/>
                <a:gd name="T38" fmla="*/ 256 w 744"/>
                <a:gd name="T39" fmla="*/ 2 h 1080"/>
                <a:gd name="T40" fmla="*/ 244 w 744"/>
                <a:gd name="T41" fmla="*/ 0 h 1080"/>
                <a:gd name="T42" fmla="*/ 220 w 744"/>
                <a:gd name="T43" fmla="*/ 4 h 1080"/>
                <a:gd name="T44" fmla="*/ 198 w 744"/>
                <a:gd name="T45" fmla="*/ 14 h 1080"/>
                <a:gd name="T46" fmla="*/ 164 w 744"/>
                <a:gd name="T47" fmla="*/ 38 h 1080"/>
                <a:gd name="T48" fmla="*/ 122 w 744"/>
                <a:gd name="T49" fmla="*/ 90 h 1080"/>
                <a:gd name="T50" fmla="*/ 84 w 744"/>
                <a:gd name="T51" fmla="*/ 160 h 1080"/>
                <a:gd name="T52" fmla="*/ 52 w 744"/>
                <a:gd name="T53" fmla="*/ 242 h 1080"/>
                <a:gd name="T54" fmla="*/ 28 w 744"/>
                <a:gd name="T55" fmla="*/ 336 h 1080"/>
                <a:gd name="T56" fmla="*/ 10 w 744"/>
                <a:gd name="T57" fmla="*/ 436 h 1080"/>
                <a:gd name="T58" fmla="*/ 0 w 744"/>
                <a:gd name="T59" fmla="*/ 540 h 1080"/>
                <a:gd name="T60" fmla="*/ 0 w 744"/>
                <a:gd name="T61" fmla="*/ 604 h 1080"/>
                <a:gd name="T62" fmla="*/ 10 w 744"/>
                <a:gd name="T63" fmla="*/ 728 h 1080"/>
                <a:gd name="T64" fmla="*/ 22 w 744"/>
                <a:gd name="T65" fmla="*/ 788 h 1080"/>
                <a:gd name="T66" fmla="*/ 40 w 744"/>
                <a:gd name="T67" fmla="*/ 844 h 1080"/>
                <a:gd name="T68" fmla="*/ 60 w 744"/>
                <a:gd name="T69" fmla="*/ 896 h 1080"/>
                <a:gd name="T70" fmla="*/ 88 w 744"/>
                <a:gd name="T71" fmla="*/ 942 h 1080"/>
                <a:gd name="T72" fmla="*/ 120 w 744"/>
                <a:gd name="T73" fmla="*/ 984 h 1080"/>
                <a:gd name="T74" fmla="*/ 158 w 744"/>
                <a:gd name="T75" fmla="*/ 1020 h 1080"/>
                <a:gd name="T76" fmla="*/ 202 w 744"/>
                <a:gd name="T77" fmla="*/ 1048 h 1080"/>
                <a:gd name="T78" fmla="*/ 252 w 744"/>
                <a:gd name="T79" fmla="*/ 1066 h 1080"/>
                <a:gd name="T80" fmla="*/ 308 w 744"/>
                <a:gd name="T81" fmla="*/ 1078 h 1080"/>
                <a:gd name="T82" fmla="*/ 372 w 744"/>
                <a:gd name="T83" fmla="*/ 1078 h 1080"/>
                <a:gd name="T84" fmla="*/ 442 w 744"/>
                <a:gd name="T85" fmla="*/ 1070 h 1080"/>
                <a:gd name="T86" fmla="*/ 520 w 744"/>
                <a:gd name="T87" fmla="*/ 1050 h 1080"/>
                <a:gd name="T88" fmla="*/ 604 w 744"/>
                <a:gd name="T8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1080">
                  <a:moveTo>
                    <a:pt x="604" y="1016"/>
                  </a:moveTo>
                  <a:lnTo>
                    <a:pt x="604" y="1016"/>
                  </a:lnTo>
                  <a:lnTo>
                    <a:pt x="634" y="1002"/>
                  </a:lnTo>
                  <a:lnTo>
                    <a:pt x="658" y="984"/>
                  </a:lnTo>
                  <a:lnTo>
                    <a:pt x="680" y="966"/>
                  </a:lnTo>
                  <a:lnTo>
                    <a:pt x="698" y="944"/>
                  </a:lnTo>
                  <a:lnTo>
                    <a:pt x="712" y="922"/>
                  </a:lnTo>
                  <a:lnTo>
                    <a:pt x="724" y="896"/>
                  </a:lnTo>
                  <a:lnTo>
                    <a:pt x="732" y="870"/>
                  </a:lnTo>
                  <a:lnTo>
                    <a:pt x="738" y="844"/>
                  </a:lnTo>
                  <a:lnTo>
                    <a:pt x="742" y="814"/>
                  </a:lnTo>
                  <a:lnTo>
                    <a:pt x="744" y="786"/>
                  </a:lnTo>
                  <a:lnTo>
                    <a:pt x="742" y="756"/>
                  </a:lnTo>
                  <a:lnTo>
                    <a:pt x="740" y="726"/>
                  </a:lnTo>
                  <a:lnTo>
                    <a:pt x="736" y="694"/>
                  </a:lnTo>
                  <a:lnTo>
                    <a:pt x="730" y="664"/>
                  </a:lnTo>
                  <a:lnTo>
                    <a:pt x="722" y="632"/>
                  </a:lnTo>
                  <a:lnTo>
                    <a:pt x="714" y="602"/>
                  </a:lnTo>
                  <a:lnTo>
                    <a:pt x="694" y="542"/>
                  </a:lnTo>
                  <a:lnTo>
                    <a:pt x="672" y="486"/>
                  </a:lnTo>
                  <a:lnTo>
                    <a:pt x="650" y="434"/>
                  </a:lnTo>
                  <a:lnTo>
                    <a:pt x="628" y="388"/>
                  </a:lnTo>
                  <a:lnTo>
                    <a:pt x="592" y="320"/>
                  </a:lnTo>
                  <a:lnTo>
                    <a:pt x="578" y="296"/>
                  </a:lnTo>
                  <a:lnTo>
                    <a:pt x="578" y="296"/>
                  </a:lnTo>
                  <a:lnTo>
                    <a:pt x="566" y="216"/>
                  </a:lnTo>
                  <a:lnTo>
                    <a:pt x="554" y="152"/>
                  </a:lnTo>
                  <a:lnTo>
                    <a:pt x="548" y="124"/>
                  </a:lnTo>
                  <a:lnTo>
                    <a:pt x="542" y="100"/>
                  </a:lnTo>
                  <a:lnTo>
                    <a:pt x="536" y="80"/>
                  </a:lnTo>
                  <a:lnTo>
                    <a:pt x="528" y="62"/>
                  </a:lnTo>
                  <a:lnTo>
                    <a:pt x="518" y="46"/>
                  </a:lnTo>
                  <a:lnTo>
                    <a:pt x="508" y="34"/>
                  </a:lnTo>
                  <a:lnTo>
                    <a:pt x="494" y="22"/>
                  </a:lnTo>
                  <a:lnTo>
                    <a:pt x="480" y="14"/>
                  </a:lnTo>
                  <a:lnTo>
                    <a:pt x="462" y="8"/>
                  </a:lnTo>
                  <a:lnTo>
                    <a:pt x="442" y="4"/>
                  </a:lnTo>
                  <a:lnTo>
                    <a:pt x="420" y="2"/>
                  </a:lnTo>
                  <a:lnTo>
                    <a:pt x="394" y="2"/>
                  </a:lnTo>
                  <a:lnTo>
                    <a:pt x="256" y="2"/>
                  </a:lnTo>
                  <a:lnTo>
                    <a:pt x="256" y="2"/>
                  </a:lnTo>
                  <a:lnTo>
                    <a:pt x="244" y="0"/>
                  </a:lnTo>
                  <a:lnTo>
                    <a:pt x="232" y="2"/>
                  </a:lnTo>
                  <a:lnTo>
                    <a:pt x="220" y="4"/>
                  </a:lnTo>
                  <a:lnTo>
                    <a:pt x="210" y="8"/>
                  </a:lnTo>
                  <a:lnTo>
                    <a:pt x="198" y="14"/>
                  </a:lnTo>
                  <a:lnTo>
                    <a:pt x="186" y="20"/>
                  </a:lnTo>
                  <a:lnTo>
                    <a:pt x="164" y="38"/>
                  </a:lnTo>
                  <a:lnTo>
                    <a:pt x="142" y="62"/>
                  </a:lnTo>
                  <a:lnTo>
                    <a:pt x="122" y="90"/>
                  </a:lnTo>
                  <a:lnTo>
                    <a:pt x="102" y="122"/>
                  </a:lnTo>
                  <a:lnTo>
                    <a:pt x="84" y="160"/>
                  </a:lnTo>
                  <a:lnTo>
                    <a:pt x="68" y="200"/>
                  </a:lnTo>
                  <a:lnTo>
                    <a:pt x="52" y="242"/>
                  </a:lnTo>
                  <a:lnTo>
                    <a:pt x="40" y="288"/>
                  </a:lnTo>
                  <a:lnTo>
                    <a:pt x="28" y="336"/>
                  </a:lnTo>
                  <a:lnTo>
                    <a:pt x="18" y="386"/>
                  </a:lnTo>
                  <a:lnTo>
                    <a:pt x="10" y="436"/>
                  </a:lnTo>
                  <a:lnTo>
                    <a:pt x="4" y="488"/>
                  </a:lnTo>
                  <a:lnTo>
                    <a:pt x="0" y="540"/>
                  </a:lnTo>
                  <a:lnTo>
                    <a:pt x="0" y="540"/>
                  </a:lnTo>
                  <a:lnTo>
                    <a:pt x="0" y="604"/>
                  </a:lnTo>
                  <a:lnTo>
                    <a:pt x="4" y="668"/>
                  </a:lnTo>
                  <a:lnTo>
                    <a:pt x="10" y="728"/>
                  </a:lnTo>
                  <a:lnTo>
                    <a:pt x="16" y="758"/>
                  </a:lnTo>
                  <a:lnTo>
                    <a:pt x="22" y="788"/>
                  </a:lnTo>
                  <a:lnTo>
                    <a:pt x="30" y="816"/>
                  </a:lnTo>
                  <a:lnTo>
                    <a:pt x="40" y="844"/>
                  </a:lnTo>
                  <a:lnTo>
                    <a:pt x="50" y="870"/>
                  </a:lnTo>
                  <a:lnTo>
                    <a:pt x="60" y="896"/>
                  </a:lnTo>
                  <a:lnTo>
                    <a:pt x="74" y="920"/>
                  </a:lnTo>
                  <a:lnTo>
                    <a:pt x="88" y="942"/>
                  </a:lnTo>
                  <a:lnTo>
                    <a:pt x="102" y="964"/>
                  </a:lnTo>
                  <a:lnTo>
                    <a:pt x="120" y="984"/>
                  </a:lnTo>
                  <a:lnTo>
                    <a:pt x="138" y="1002"/>
                  </a:lnTo>
                  <a:lnTo>
                    <a:pt x="158" y="1020"/>
                  </a:lnTo>
                  <a:lnTo>
                    <a:pt x="178" y="1034"/>
                  </a:lnTo>
                  <a:lnTo>
                    <a:pt x="202" y="1048"/>
                  </a:lnTo>
                  <a:lnTo>
                    <a:pt x="226" y="1058"/>
                  </a:lnTo>
                  <a:lnTo>
                    <a:pt x="252" y="1066"/>
                  </a:lnTo>
                  <a:lnTo>
                    <a:pt x="280" y="1074"/>
                  </a:lnTo>
                  <a:lnTo>
                    <a:pt x="308" y="1078"/>
                  </a:lnTo>
                  <a:lnTo>
                    <a:pt x="340" y="1080"/>
                  </a:lnTo>
                  <a:lnTo>
                    <a:pt x="372" y="1078"/>
                  </a:lnTo>
                  <a:lnTo>
                    <a:pt x="406" y="1076"/>
                  </a:lnTo>
                  <a:lnTo>
                    <a:pt x="442" y="1070"/>
                  </a:lnTo>
                  <a:lnTo>
                    <a:pt x="480" y="1060"/>
                  </a:lnTo>
                  <a:lnTo>
                    <a:pt x="520" y="1050"/>
                  </a:lnTo>
                  <a:lnTo>
                    <a:pt x="560" y="1034"/>
                  </a:lnTo>
                  <a:lnTo>
                    <a:pt x="604" y="10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65"/>
            <p:cNvSpPr>
              <a:spLocks/>
            </p:cNvSpPr>
            <p:nvPr/>
          </p:nvSpPr>
          <p:spPr bwMode="auto">
            <a:xfrm>
              <a:off x="6283325" y="8329003"/>
              <a:ext cx="244475" cy="219075"/>
            </a:xfrm>
            <a:custGeom>
              <a:avLst/>
              <a:gdLst>
                <a:gd name="T0" fmla="*/ 46 w 154"/>
                <a:gd name="T1" fmla="*/ 0 h 138"/>
                <a:gd name="T2" fmla="*/ 46 w 154"/>
                <a:gd name="T3" fmla="*/ 0 h 138"/>
                <a:gd name="T4" fmla="*/ 2 w 154"/>
                <a:gd name="T5" fmla="*/ 24 h 138"/>
                <a:gd name="T6" fmla="*/ 2 w 154"/>
                <a:gd name="T7" fmla="*/ 24 h 138"/>
                <a:gd name="T8" fmla="*/ 4 w 154"/>
                <a:gd name="T9" fmla="*/ 54 h 138"/>
                <a:gd name="T10" fmla="*/ 6 w 154"/>
                <a:gd name="T11" fmla="*/ 82 h 138"/>
                <a:gd name="T12" fmla="*/ 4 w 154"/>
                <a:gd name="T13" fmla="*/ 112 h 138"/>
                <a:gd name="T14" fmla="*/ 0 w 154"/>
                <a:gd name="T15" fmla="*/ 138 h 138"/>
                <a:gd name="T16" fmla="*/ 0 w 154"/>
                <a:gd name="T17" fmla="*/ 138 h 138"/>
                <a:gd name="T18" fmla="*/ 80 w 154"/>
                <a:gd name="T19" fmla="*/ 112 h 138"/>
                <a:gd name="T20" fmla="*/ 154 w 154"/>
                <a:gd name="T21" fmla="*/ 82 h 138"/>
                <a:gd name="T22" fmla="*/ 150 w 154"/>
                <a:gd name="T23" fmla="*/ 66 h 138"/>
                <a:gd name="T24" fmla="*/ 128 w 154"/>
                <a:gd name="T25" fmla="*/ 74 h 138"/>
                <a:gd name="T26" fmla="*/ 128 w 154"/>
                <a:gd name="T27" fmla="*/ 74 h 138"/>
                <a:gd name="T28" fmla="*/ 120 w 154"/>
                <a:gd name="T29" fmla="*/ 76 h 138"/>
                <a:gd name="T30" fmla="*/ 114 w 154"/>
                <a:gd name="T31" fmla="*/ 76 h 138"/>
                <a:gd name="T32" fmla="*/ 114 w 154"/>
                <a:gd name="T33" fmla="*/ 76 h 138"/>
                <a:gd name="T34" fmla="*/ 104 w 154"/>
                <a:gd name="T35" fmla="*/ 76 h 138"/>
                <a:gd name="T36" fmla="*/ 94 w 154"/>
                <a:gd name="T37" fmla="*/ 72 h 138"/>
                <a:gd name="T38" fmla="*/ 86 w 154"/>
                <a:gd name="T39" fmla="*/ 66 h 138"/>
                <a:gd name="T40" fmla="*/ 78 w 154"/>
                <a:gd name="T41" fmla="*/ 60 h 138"/>
                <a:gd name="T42" fmla="*/ 70 w 154"/>
                <a:gd name="T43" fmla="*/ 52 h 138"/>
                <a:gd name="T44" fmla="*/ 62 w 154"/>
                <a:gd name="T45" fmla="*/ 44 h 138"/>
                <a:gd name="T46" fmla="*/ 56 w 154"/>
                <a:gd name="T47" fmla="*/ 34 h 138"/>
                <a:gd name="T48" fmla="*/ 50 w 154"/>
                <a:gd name="T49" fmla="*/ 24 h 138"/>
                <a:gd name="T50" fmla="*/ 50 w 154"/>
                <a:gd name="T51" fmla="*/ 24 h 138"/>
                <a:gd name="T52" fmla="*/ 46 w 154"/>
                <a:gd name="T53" fmla="*/ 12 h 138"/>
                <a:gd name="T54" fmla="*/ 46 w 154"/>
                <a:gd name="T5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138">
                  <a:moveTo>
                    <a:pt x="46" y="0"/>
                  </a:moveTo>
                  <a:lnTo>
                    <a:pt x="46" y="0"/>
                  </a:lnTo>
                  <a:lnTo>
                    <a:pt x="2" y="24"/>
                  </a:lnTo>
                  <a:lnTo>
                    <a:pt x="2" y="24"/>
                  </a:lnTo>
                  <a:lnTo>
                    <a:pt x="4" y="54"/>
                  </a:lnTo>
                  <a:lnTo>
                    <a:pt x="6" y="82"/>
                  </a:lnTo>
                  <a:lnTo>
                    <a:pt x="4" y="112"/>
                  </a:lnTo>
                  <a:lnTo>
                    <a:pt x="0" y="138"/>
                  </a:lnTo>
                  <a:lnTo>
                    <a:pt x="0" y="138"/>
                  </a:lnTo>
                  <a:lnTo>
                    <a:pt x="80" y="112"/>
                  </a:lnTo>
                  <a:lnTo>
                    <a:pt x="154" y="82"/>
                  </a:lnTo>
                  <a:lnTo>
                    <a:pt x="150" y="66"/>
                  </a:lnTo>
                  <a:lnTo>
                    <a:pt x="128" y="74"/>
                  </a:lnTo>
                  <a:lnTo>
                    <a:pt x="128" y="74"/>
                  </a:lnTo>
                  <a:lnTo>
                    <a:pt x="120" y="76"/>
                  </a:lnTo>
                  <a:lnTo>
                    <a:pt x="114" y="76"/>
                  </a:lnTo>
                  <a:lnTo>
                    <a:pt x="114" y="76"/>
                  </a:lnTo>
                  <a:lnTo>
                    <a:pt x="104" y="76"/>
                  </a:lnTo>
                  <a:lnTo>
                    <a:pt x="94" y="72"/>
                  </a:lnTo>
                  <a:lnTo>
                    <a:pt x="86" y="66"/>
                  </a:lnTo>
                  <a:lnTo>
                    <a:pt x="78" y="60"/>
                  </a:lnTo>
                  <a:lnTo>
                    <a:pt x="70" y="52"/>
                  </a:lnTo>
                  <a:lnTo>
                    <a:pt x="62" y="44"/>
                  </a:lnTo>
                  <a:lnTo>
                    <a:pt x="56" y="34"/>
                  </a:lnTo>
                  <a:lnTo>
                    <a:pt x="50" y="24"/>
                  </a:lnTo>
                  <a:lnTo>
                    <a:pt x="50" y="24"/>
                  </a:lnTo>
                  <a:lnTo>
                    <a:pt x="46" y="12"/>
                  </a:lnTo>
                  <a:lnTo>
                    <a:pt x="46" y="0"/>
                  </a:lnTo>
                  <a:close/>
                </a:path>
              </a:pathLst>
            </a:custGeom>
            <a:solidFill>
              <a:srgbClr val="B9A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66"/>
            <p:cNvSpPr>
              <a:spLocks/>
            </p:cNvSpPr>
            <p:nvPr/>
          </p:nvSpPr>
          <p:spPr bwMode="auto">
            <a:xfrm>
              <a:off x="6283325" y="8329003"/>
              <a:ext cx="244475" cy="219075"/>
            </a:xfrm>
            <a:custGeom>
              <a:avLst/>
              <a:gdLst>
                <a:gd name="T0" fmla="*/ 46 w 154"/>
                <a:gd name="T1" fmla="*/ 0 h 138"/>
                <a:gd name="T2" fmla="*/ 46 w 154"/>
                <a:gd name="T3" fmla="*/ 0 h 138"/>
                <a:gd name="T4" fmla="*/ 2 w 154"/>
                <a:gd name="T5" fmla="*/ 24 h 138"/>
                <a:gd name="T6" fmla="*/ 2 w 154"/>
                <a:gd name="T7" fmla="*/ 24 h 138"/>
                <a:gd name="T8" fmla="*/ 4 w 154"/>
                <a:gd name="T9" fmla="*/ 54 h 138"/>
                <a:gd name="T10" fmla="*/ 6 w 154"/>
                <a:gd name="T11" fmla="*/ 82 h 138"/>
                <a:gd name="T12" fmla="*/ 4 w 154"/>
                <a:gd name="T13" fmla="*/ 112 h 138"/>
                <a:gd name="T14" fmla="*/ 0 w 154"/>
                <a:gd name="T15" fmla="*/ 138 h 138"/>
                <a:gd name="T16" fmla="*/ 0 w 154"/>
                <a:gd name="T17" fmla="*/ 138 h 138"/>
                <a:gd name="T18" fmla="*/ 80 w 154"/>
                <a:gd name="T19" fmla="*/ 112 h 138"/>
                <a:gd name="T20" fmla="*/ 154 w 154"/>
                <a:gd name="T21" fmla="*/ 82 h 138"/>
                <a:gd name="T22" fmla="*/ 150 w 154"/>
                <a:gd name="T23" fmla="*/ 66 h 138"/>
                <a:gd name="T24" fmla="*/ 128 w 154"/>
                <a:gd name="T25" fmla="*/ 74 h 138"/>
                <a:gd name="T26" fmla="*/ 128 w 154"/>
                <a:gd name="T27" fmla="*/ 74 h 138"/>
                <a:gd name="T28" fmla="*/ 120 w 154"/>
                <a:gd name="T29" fmla="*/ 76 h 138"/>
                <a:gd name="T30" fmla="*/ 114 w 154"/>
                <a:gd name="T31" fmla="*/ 76 h 138"/>
                <a:gd name="T32" fmla="*/ 114 w 154"/>
                <a:gd name="T33" fmla="*/ 76 h 138"/>
                <a:gd name="T34" fmla="*/ 104 w 154"/>
                <a:gd name="T35" fmla="*/ 76 h 138"/>
                <a:gd name="T36" fmla="*/ 94 w 154"/>
                <a:gd name="T37" fmla="*/ 72 h 138"/>
                <a:gd name="T38" fmla="*/ 86 w 154"/>
                <a:gd name="T39" fmla="*/ 66 h 138"/>
                <a:gd name="T40" fmla="*/ 78 w 154"/>
                <a:gd name="T41" fmla="*/ 60 h 138"/>
                <a:gd name="T42" fmla="*/ 70 w 154"/>
                <a:gd name="T43" fmla="*/ 52 h 138"/>
                <a:gd name="T44" fmla="*/ 62 w 154"/>
                <a:gd name="T45" fmla="*/ 44 h 138"/>
                <a:gd name="T46" fmla="*/ 56 w 154"/>
                <a:gd name="T47" fmla="*/ 34 h 138"/>
                <a:gd name="T48" fmla="*/ 50 w 154"/>
                <a:gd name="T49" fmla="*/ 24 h 138"/>
                <a:gd name="T50" fmla="*/ 50 w 154"/>
                <a:gd name="T51" fmla="*/ 24 h 138"/>
                <a:gd name="T52" fmla="*/ 46 w 154"/>
                <a:gd name="T53" fmla="*/ 12 h 138"/>
                <a:gd name="T54" fmla="*/ 46 w 154"/>
                <a:gd name="T5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138">
                  <a:moveTo>
                    <a:pt x="46" y="0"/>
                  </a:moveTo>
                  <a:lnTo>
                    <a:pt x="46" y="0"/>
                  </a:lnTo>
                  <a:lnTo>
                    <a:pt x="2" y="24"/>
                  </a:lnTo>
                  <a:lnTo>
                    <a:pt x="2" y="24"/>
                  </a:lnTo>
                  <a:lnTo>
                    <a:pt x="4" y="54"/>
                  </a:lnTo>
                  <a:lnTo>
                    <a:pt x="6" y="82"/>
                  </a:lnTo>
                  <a:lnTo>
                    <a:pt x="4" y="112"/>
                  </a:lnTo>
                  <a:lnTo>
                    <a:pt x="0" y="138"/>
                  </a:lnTo>
                  <a:lnTo>
                    <a:pt x="0" y="138"/>
                  </a:lnTo>
                  <a:lnTo>
                    <a:pt x="80" y="112"/>
                  </a:lnTo>
                  <a:lnTo>
                    <a:pt x="154" y="82"/>
                  </a:lnTo>
                  <a:lnTo>
                    <a:pt x="150" y="66"/>
                  </a:lnTo>
                  <a:lnTo>
                    <a:pt x="128" y="74"/>
                  </a:lnTo>
                  <a:lnTo>
                    <a:pt x="128" y="74"/>
                  </a:lnTo>
                  <a:lnTo>
                    <a:pt x="120" y="76"/>
                  </a:lnTo>
                  <a:lnTo>
                    <a:pt x="114" y="76"/>
                  </a:lnTo>
                  <a:lnTo>
                    <a:pt x="114" y="76"/>
                  </a:lnTo>
                  <a:lnTo>
                    <a:pt x="104" y="76"/>
                  </a:lnTo>
                  <a:lnTo>
                    <a:pt x="94" y="72"/>
                  </a:lnTo>
                  <a:lnTo>
                    <a:pt x="86" y="66"/>
                  </a:lnTo>
                  <a:lnTo>
                    <a:pt x="78" y="60"/>
                  </a:lnTo>
                  <a:lnTo>
                    <a:pt x="70" y="52"/>
                  </a:lnTo>
                  <a:lnTo>
                    <a:pt x="62" y="44"/>
                  </a:lnTo>
                  <a:lnTo>
                    <a:pt x="56" y="34"/>
                  </a:lnTo>
                  <a:lnTo>
                    <a:pt x="50" y="24"/>
                  </a:lnTo>
                  <a:lnTo>
                    <a:pt x="50" y="24"/>
                  </a:lnTo>
                  <a:lnTo>
                    <a:pt x="46" y="12"/>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67"/>
            <p:cNvSpPr>
              <a:spLocks/>
            </p:cNvSpPr>
            <p:nvPr/>
          </p:nvSpPr>
          <p:spPr bwMode="auto">
            <a:xfrm>
              <a:off x="6356350" y="8252803"/>
              <a:ext cx="165100" cy="196850"/>
            </a:xfrm>
            <a:custGeom>
              <a:avLst/>
              <a:gdLst>
                <a:gd name="T0" fmla="*/ 76 w 104"/>
                <a:gd name="T1" fmla="*/ 0 h 124"/>
                <a:gd name="T2" fmla="*/ 76 w 104"/>
                <a:gd name="T3" fmla="*/ 0 h 124"/>
                <a:gd name="T4" fmla="*/ 38 w 104"/>
                <a:gd name="T5" fmla="*/ 26 h 124"/>
                <a:gd name="T6" fmla="*/ 0 w 104"/>
                <a:gd name="T7" fmla="*/ 48 h 124"/>
                <a:gd name="T8" fmla="*/ 0 w 104"/>
                <a:gd name="T9" fmla="*/ 48 h 124"/>
                <a:gd name="T10" fmla="*/ 0 w 104"/>
                <a:gd name="T11" fmla="*/ 60 h 124"/>
                <a:gd name="T12" fmla="*/ 4 w 104"/>
                <a:gd name="T13" fmla="*/ 72 h 124"/>
                <a:gd name="T14" fmla="*/ 4 w 104"/>
                <a:gd name="T15" fmla="*/ 72 h 124"/>
                <a:gd name="T16" fmla="*/ 10 w 104"/>
                <a:gd name="T17" fmla="*/ 82 h 124"/>
                <a:gd name="T18" fmla="*/ 16 w 104"/>
                <a:gd name="T19" fmla="*/ 92 h 124"/>
                <a:gd name="T20" fmla="*/ 24 w 104"/>
                <a:gd name="T21" fmla="*/ 100 h 124"/>
                <a:gd name="T22" fmla="*/ 32 w 104"/>
                <a:gd name="T23" fmla="*/ 108 h 124"/>
                <a:gd name="T24" fmla="*/ 40 w 104"/>
                <a:gd name="T25" fmla="*/ 114 h 124"/>
                <a:gd name="T26" fmla="*/ 48 w 104"/>
                <a:gd name="T27" fmla="*/ 120 h 124"/>
                <a:gd name="T28" fmla="*/ 58 w 104"/>
                <a:gd name="T29" fmla="*/ 124 h 124"/>
                <a:gd name="T30" fmla="*/ 68 w 104"/>
                <a:gd name="T31" fmla="*/ 124 h 124"/>
                <a:gd name="T32" fmla="*/ 68 w 104"/>
                <a:gd name="T33" fmla="*/ 124 h 124"/>
                <a:gd name="T34" fmla="*/ 74 w 104"/>
                <a:gd name="T35" fmla="*/ 124 h 124"/>
                <a:gd name="T36" fmla="*/ 82 w 104"/>
                <a:gd name="T37" fmla="*/ 122 h 124"/>
                <a:gd name="T38" fmla="*/ 104 w 104"/>
                <a:gd name="T39" fmla="*/ 114 h 124"/>
                <a:gd name="T40" fmla="*/ 76 w 104"/>
                <a:gd name="T4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24">
                  <a:moveTo>
                    <a:pt x="76" y="0"/>
                  </a:moveTo>
                  <a:lnTo>
                    <a:pt x="76" y="0"/>
                  </a:lnTo>
                  <a:lnTo>
                    <a:pt x="38" y="26"/>
                  </a:lnTo>
                  <a:lnTo>
                    <a:pt x="0" y="48"/>
                  </a:lnTo>
                  <a:lnTo>
                    <a:pt x="0" y="48"/>
                  </a:lnTo>
                  <a:lnTo>
                    <a:pt x="0" y="60"/>
                  </a:lnTo>
                  <a:lnTo>
                    <a:pt x="4" y="72"/>
                  </a:lnTo>
                  <a:lnTo>
                    <a:pt x="4" y="72"/>
                  </a:lnTo>
                  <a:lnTo>
                    <a:pt x="10" y="82"/>
                  </a:lnTo>
                  <a:lnTo>
                    <a:pt x="16" y="92"/>
                  </a:lnTo>
                  <a:lnTo>
                    <a:pt x="24" y="100"/>
                  </a:lnTo>
                  <a:lnTo>
                    <a:pt x="32" y="108"/>
                  </a:lnTo>
                  <a:lnTo>
                    <a:pt x="40" y="114"/>
                  </a:lnTo>
                  <a:lnTo>
                    <a:pt x="48" y="120"/>
                  </a:lnTo>
                  <a:lnTo>
                    <a:pt x="58" y="124"/>
                  </a:lnTo>
                  <a:lnTo>
                    <a:pt x="68" y="124"/>
                  </a:lnTo>
                  <a:lnTo>
                    <a:pt x="68" y="124"/>
                  </a:lnTo>
                  <a:lnTo>
                    <a:pt x="74" y="124"/>
                  </a:lnTo>
                  <a:lnTo>
                    <a:pt x="82" y="122"/>
                  </a:lnTo>
                  <a:lnTo>
                    <a:pt x="104" y="114"/>
                  </a:lnTo>
                  <a:lnTo>
                    <a:pt x="76"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68"/>
            <p:cNvSpPr>
              <a:spLocks/>
            </p:cNvSpPr>
            <p:nvPr/>
          </p:nvSpPr>
          <p:spPr bwMode="auto">
            <a:xfrm>
              <a:off x="6356350" y="8252803"/>
              <a:ext cx="165100" cy="196850"/>
            </a:xfrm>
            <a:custGeom>
              <a:avLst/>
              <a:gdLst>
                <a:gd name="T0" fmla="*/ 76 w 104"/>
                <a:gd name="T1" fmla="*/ 0 h 124"/>
                <a:gd name="T2" fmla="*/ 76 w 104"/>
                <a:gd name="T3" fmla="*/ 0 h 124"/>
                <a:gd name="T4" fmla="*/ 38 w 104"/>
                <a:gd name="T5" fmla="*/ 26 h 124"/>
                <a:gd name="T6" fmla="*/ 0 w 104"/>
                <a:gd name="T7" fmla="*/ 48 h 124"/>
                <a:gd name="T8" fmla="*/ 0 w 104"/>
                <a:gd name="T9" fmla="*/ 48 h 124"/>
                <a:gd name="T10" fmla="*/ 0 w 104"/>
                <a:gd name="T11" fmla="*/ 60 h 124"/>
                <a:gd name="T12" fmla="*/ 4 w 104"/>
                <a:gd name="T13" fmla="*/ 72 h 124"/>
                <a:gd name="T14" fmla="*/ 4 w 104"/>
                <a:gd name="T15" fmla="*/ 72 h 124"/>
                <a:gd name="T16" fmla="*/ 10 w 104"/>
                <a:gd name="T17" fmla="*/ 82 h 124"/>
                <a:gd name="T18" fmla="*/ 16 w 104"/>
                <a:gd name="T19" fmla="*/ 92 h 124"/>
                <a:gd name="T20" fmla="*/ 24 w 104"/>
                <a:gd name="T21" fmla="*/ 100 h 124"/>
                <a:gd name="T22" fmla="*/ 32 w 104"/>
                <a:gd name="T23" fmla="*/ 108 h 124"/>
                <a:gd name="T24" fmla="*/ 40 w 104"/>
                <a:gd name="T25" fmla="*/ 114 h 124"/>
                <a:gd name="T26" fmla="*/ 48 w 104"/>
                <a:gd name="T27" fmla="*/ 120 h 124"/>
                <a:gd name="T28" fmla="*/ 58 w 104"/>
                <a:gd name="T29" fmla="*/ 124 h 124"/>
                <a:gd name="T30" fmla="*/ 68 w 104"/>
                <a:gd name="T31" fmla="*/ 124 h 124"/>
                <a:gd name="T32" fmla="*/ 68 w 104"/>
                <a:gd name="T33" fmla="*/ 124 h 124"/>
                <a:gd name="T34" fmla="*/ 74 w 104"/>
                <a:gd name="T35" fmla="*/ 124 h 124"/>
                <a:gd name="T36" fmla="*/ 82 w 104"/>
                <a:gd name="T37" fmla="*/ 122 h 124"/>
                <a:gd name="T38" fmla="*/ 104 w 104"/>
                <a:gd name="T39" fmla="*/ 114 h 124"/>
                <a:gd name="T40" fmla="*/ 76 w 104"/>
                <a:gd name="T4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24">
                  <a:moveTo>
                    <a:pt x="76" y="0"/>
                  </a:moveTo>
                  <a:lnTo>
                    <a:pt x="76" y="0"/>
                  </a:lnTo>
                  <a:lnTo>
                    <a:pt x="38" y="26"/>
                  </a:lnTo>
                  <a:lnTo>
                    <a:pt x="0" y="48"/>
                  </a:lnTo>
                  <a:lnTo>
                    <a:pt x="0" y="48"/>
                  </a:lnTo>
                  <a:lnTo>
                    <a:pt x="0" y="60"/>
                  </a:lnTo>
                  <a:lnTo>
                    <a:pt x="4" y="72"/>
                  </a:lnTo>
                  <a:lnTo>
                    <a:pt x="4" y="72"/>
                  </a:lnTo>
                  <a:lnTo>
                    <a:pt x="10" y="82"/>
                  </a:lnTo>
                  <a:lnTo>
                    <a:pt x="16" y="92"/>
                  </a:lnTo>
                  <a:lnTo>
                    <a:pt x="24" y="100"/>
                  </a:lnTo>
                  <a:lnTo>
                    <a:pt x="32" y="108"/>
                  </a:lnTo>
                  <a:lnTo>
                    <a:pt x="40" y="114"/>
                  </a:lnTo>
                  <a:lnTo>
                    <a:pt x="48" y="120"/>
                  </a:lnTo>
                  <a:lnTo>
                    <a:pt x="58" y="124"/>
                  </a:lnTo>
                  <a:lnTo>
                    <a:pt x="68" y="124"/>
                  </a:lnTo>
                  <a:lnTo>
                    <a:pt x="68" y="124"/>
                  </a:lnTo>
                  <a:lnTo>
                    <a:pt x="74" y="124"/>
                  </a:lnTo>
                  <a:lnTo>
                    <a:pt x="82" y="122"/>
                  </a:lnTo>
                  <a:lnTo>
                    <a:pt x="104" y="114"/>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69"/>
            <p:cNvSpPr>
              <a:spLocks/>
            </p:cNvSpPr>
            <p:nvPr/>
          </p:nvSpPr>
          <p:spPr bwMode="auto">
            <a:xfrm>
              <a:off x="5143500" y="7328878"/>
              <a:ext cx="1149350" cy="1336675"/>
            </a:xfrm>
            <a:custGeom>
              <a:avLst/>
              <a:gdLst>
                <a:gd name="T0" fmla="*/ 138 w 724"/>
                <a:gd name="T1" fmla="*/ 0 h 842"/>
                <a:gd name="T2" fmla="*/ 132 w 724"/>
                <a:gd name="T3" fmla="*/ 2 h 842"/>
                <a:gd name="T4" fmla="*/ 122 w 724"/>
                <a:gd name="T5" fmla="*/ 22 h 842"/>
                <a:gd name="T6" fmla="*/ 118 w 724"/>
                <a:gd name="T7" fmla="*/ 42 h 842"/>
                <a:gd name="T8" fmla="*/ 100 w 724"/>
                <a:gd name="T9" fmla="*/ 52 h 842"/>
                <a:gd name="T10" fmla="*/ 76 w 724"/>
                <a:gd name="T11" fmla="*/ 120 h 842"/>
                <a:gd name="T12" fmla="*/ 40 w 724"/>
                <a:gd name="T13" fmla="*/ 250 h 842"/>
                <a:gd name="T14" fmla="*/ 14 w 724"/>
                <a:gd name="T15" fmla="*/ 368 h 842"/>
                <a:gd name="T16" fmla="*/ 2 w 724"/>
                <a:gd name="T17" fmla="*/ 478 h 842"/>
                <a:gd name="T18" fmla="*/ 2 w 724"/>
                <a:gd name="T19" fmla="*/ 574 h 842"/>
                <a:gd name="T20" fmla="*/ 16 w 724"/>
                <a:gd name="T21" fmla="*/ 658 h 842"/>
                <a:gd name="T22" fmla="*/ 30 w 724"/>
                <a:gd name="T23" fmla="*/ 696 h 842"/>
                <a:gd name="T24" fmla="*/ 48 w 724"/>
                <a:gd name="T25" fmla="*/ 728 h 842"/>
                <a:gd name="T26" fmla="*/ 68 w 724"/>
                <a:gd name="T27" fmla="*/ 758 h 842"/>
                <a:gd name="T28" fmla="*/ 94 w 724"/>
                <a:gd name="T29" fmla="*/ 784 h 842"/>
                <a:gd name="T30" fmla="*/ 124 w 724"/>
                <a:gd name="T31" fmla="*/ 804 h 842"/>
                <a:gd name="T32" fmla="*/ 142 w 724"/>
                <a:gd name="T33" fmla="*/ 814 h 842"/>
                <a:gd name="T34" fmla="*/ 182 w 724"/>
                <a:gd name="T35" fmla="*/ 828 h 842"/>
                <a:gd name="T36" fmla="*/ 228 w 724"/>
                <a:gd name="T37" fmla="*/ 838 h 842"/>
                <a:gd name="T38" fmla="*/ 306 w 724"/>
                <a:gd name="T39" fmla="*/ 842 h 842"/>
                <a:gd name="T40" fmla="*/ 354 w 724"/>
                <a:gd name="T41" fmla="*/ 840 h 842"/>
                <a:gd name="T42" fmla="*/ 456 w 724"/>
                <a:gd name="T43" fmla="*/ 830 h 842"/>
                <a:gd name="T44" fmla="*/ 562 w 724"/>
                <a:gd name="T45" fmla="*/ 810 h 842"/>
                <a:gd name="T46" fmla="*/ 666 w 724"/>
                <a:gd name="T47" fmla="*/ 784 h 842"/>
                <a:gd name="T48" fmla="*/ 718 w 724"/>
                <a:gd name="T49" fmla="*/ 768 h 842"/>
                <a:gd name="T50" fmla="*/ 724 w 724"/>
                <a:gd name="T51" fmla="*/ 712 h 842"/>
                <a:gd name="T52" fmla="*/ 720 w 724"/>
                <a:gd name="T53" fmla="*/ 654 h 842"/>
                <a:gd name="T54" fmla="*/ 676 w 724"/>
                <a:gd name="T55" fmla="*/ 676 h 842"/>
                <a:gd name="T56" fmla="*/ 588 w 724"/>
                <a:gd name="T57" fmla="*/ 710 h 842"/>
                <a:gd name="T58" fmla="*/ 504 w 724"/>
                <a:gd name="T59" fmla="*/ 734 h 842"/>
                <a:gd name="T60" fmla="*/ 428 w 724"/>
                <a:gd name="T61" fmla="*/ 746 h 842"/>
                <a:gd name="T62" fmla="*/ 394 w 724"/>
                <a:gd name="T63" fmla="*/ 748 h 842"/>
                <a:gd name="T64" fmla="*/ 346 w 724"/>
                <a:gd name="T65" fmla="*/ 744 h 842"/>
                <a:gd name="T66" fmla="*/ 308 w 724"/>
                <a:gd name="T67" fmla="*/ 730 h 842"/>
                <a:gd name="T68" fmla="*/ 286 w 724"/>
                <a:gd name="T69" fmla="*/ 708 h 842"/>
                <a:gd name="T70" fmla="*/ 282 w 724"/>
                <a:gd name="T71" fmla="*/ 694 h 842"/>
                <a:gd name="T72" fmla="*/ 282 w 724"/>
                <a:gd name="T73" fmla="*/ 676 h 842"/>
                <a:gd name="T74" fmla="*/ 290 w 724"/>
                <a:gd name="T75" fmla="*/ 496 h 842"/>
                <a:gd name="T76" fmla="*/ 284 w 724"/>
                <a:gd name="T77" fmla="*/ 348 h 842"/>
                <a:gd name="T78" fmla="*/ 266 w 724"/>
                <a:gd name="T79" fmla="*/ 232 h 842"/>
                <a:gd name="T80" fmla="*/ 242 w 724"/>
                <a:gd name="T81" fmla="*/ 140 h 842"/>
                <a:gd name="T82" fmla="*/ 214 w 724"/>
                <a:gd name="T83" fmla="*/ 74 h 842"/>
                <a:gd name="T84" fmla="*/ 184 w 724"/>
                <a:gd name="T85" fmla="*/ 32 h 842"/>
                <a:gd name="T86" fmla="*/ 158 w 724"/>
                <a:gd name="T87" fmla="*/ 6 h 842"/>
                <a:gd name="T88" fmla="*/ 138 w 724"/>
                <a:gd name="T89" fmla="*/ 0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4" h="842">
                  <a:moveTo>
                    <a:pt x="138" y="0"/>
                  </a:moveTo>
                  <a:lnTo>
                    <a:pt x="138" y="0"/>
                  </a:lnTo>
                  <a:lnTo>
                    <a:pt x="134" y="0"/>
                  </a:lnTo>
                  <a:lnTo>
                    <a:pt x="132" y="2"/>
                  </a:lnTo>
                  <a:lnTo>
                    <a:pt x="132" y="2"/>
                  </a:lnTo>
                  <a:lnTo>
                    <a:pt x="122" y="22"/>
                  </a:lnTo>
                  <a:lnTo>
                    <a:pt x="118" y="42"/>
                  </a:lnTo>
                  <a:lnTo>
                    <a:pt x="118" y="42"/>
                  </a:lnTo>
                  <a:lnTo>
                    <a:pt x="108" y="46"/>
                  </a:lnTo>
                  <a:lnTo>
                    <a:pt x="100" y="52"/>
                  </a:lnTo>
                  <a:lnTo>
                    <a:pt x="100" y="52"/>
                  </a:lnTo>
                  <a:lnTo>
                    <a:pt x="76" y="120"/>
                  </a:lnTo>
                  <a:lnTo>
                    <a:pt x="56" y="186"/>
                  </a:lnTo>
                  <a:lnTo>
                    <a:pt x="40" y="250"/>
                  </a:lnTo>
                  <a:lnTo>
                    <a:pt x="26" y="310"/>
                  </a:lnTo>
                  <a:lnTo>
                    <a:pt x="14" y="368"/>
                  </a:lnTo>
                  <a:lnTo>
                    <a:pt x="6" y="424"/>
                  </a:lnTo>
                  <a:lnTo>
                    <a:pt x="2" y="478"/>
                  </a:lnTo>
                  <a:lnTo>
                    <a:pt x="0" y="528"/>
                  </a:lnTo>
                  <a:lnTo>
                    <a:pt x="2" y="574"/>
                  </a:lnTo>
                  <a:lnTo>
                    <a:pt x="8" y="618"/>
                  </a:lnTo>
                  <a:lnTo>
                    <a:pt x="16" y="658"/>
                  </a:lnTo>
                  <a:lnTo>
                    <a:pt x="22" y="678"/>
                  </a:lnTo>
                  <a:lnTo>
                    <a:pt x="30" y="696"/>
                  </a:lnTo>
                  <a:lnTo>
                    <a:pt x="38" y="712"/>
                  </a:lnTo>
                  <a:lnTo>
                    <a:pt x="48" y="728"/>
                  </a:lnTo>
                  <a:lnTo>
                    <a:pt x="58" y="744"/>
                  </a:lnTo>
                  <a:lnTo>
                    <a:pt x="68" y="758"/>
                  </a:lnTo>
                  <a:lnTo>
                    <a:pt x="80" y="770"/>
                  </a:lnTo>
                  <a:lnTo>
                    <a:pt x="94" y="784"/>
                  </a:lnTo>
                  <a:lnTo>
                    <a:pt x="108" y="794"/>
                  </a:lnTo>
                  <a:lnTo>
                    <a:pt x="124" y="804"/>
                  </a:lnTo>
                  <a:lnTo>
                    <a:pt x="124" y="804"/>
                  </a:lnTo>
                  <a:lnTo>
                    <a:pt x="142" y="814"/>
                  </a:lnTo>
                  <a:lnTo>
                    <a:pt x="160" y="822"/>
                  </a:lnTo>
                  <a:lnTo>
                    <a:pt x="182" y="828"/>
                  </a:lnTo>
                  <a:lnTo>
                    <a:pt x="204" y="834"/>
                  </a:lnTo>
                  <a:lnTo>
                    <a:pt x="228" y="838"/>
                  </a:lnTo>
                  <a:lnTo>
                    <a:pt x="254" y="840"/>
                  </a:lnTo>
                  <a:lnTo>
                    <a:pt x="306" y="842"/>
                  </a:lnTo>
                  <a:lnTo>
                    <a:pt x="306" y="842"/>
                  </a:lnTo>
                  <a:lnTo>
                    <a:pt x="354" y="840"/>
                  </a:lnTo>
                  <a:lnTo>
                    <a:pt x="404" y="836"/>
                  </a:lnTo>
                  <a:lnTo>
                    <a:pt x="456" y="830"/>
                  </a:lnTo>
                  <a:lnTo>
                    <a:pt x="508" y="822"/>
                  </a:lnTo>
                  <a:lnTo>
                    <a:pt x="562" y="810"/>
                  </a:lnTo>
                  <a:lnTo>
                    <a:pt x="614" y="798"/>
                  </a:lnTo>
                  <a:lnTo>
                    <a:pt x="666" y="784"/>
                  </a:lnTo>
                  <a:lnTo>
                    <a:pt x="718" y="768"/>
                  </a:lnTo>
                  <a:lnTo>
                    <a:pt x="718" y="768"/>
                  </a:lnTo>
                  <a:lnTo>
                    <a:pt x="722" y="742"/>
                  </a:lnTo>
                  <a:lnTo>
                    <a:pt x="724" y="712"/>
                  </a:lnTo>
                  <a:lnTo>
                    <a:pt x="722" y="684"/>
                  </a:lnTo>
                  <a:lnTo>
                    <a:pt x="720" y="654"/>
                  </a:lnTo>
                  <a:lnTo>
                    <a:pt x="720" y="654"/>
                  </a:lnTo>
                  <a:lnTo>
                    <a:pt x="676" y="676"/>
                  </a:lnTo>
                  <a:lnTo>
                    <a:pt x="632" y="694"/>
                  </a:lnTo>
                  <a:lnTo>
                    <a:pt x="588" y="710"/>
                  </a:lnTo>
                  <a:lnTo>
                    <a:pt x="546" y="724"/>
                  </a:lnTo>
                  <a:lnTo>
                    <a:pt x="504" y="734"/>
                  </a:lnTo>
                  <a:lnTo>
                    <a:pt x="464" y="742"/>
                  </a:lnTo>
                  <a:lnTo>
                    <a:pt x="428" y="746"/>
                  </a:lnTo>
                  <a:lnTo>
                    <a:pt x="394" y="748"/>
                  </a:lnTo>
                  <a:lnTo>
                    <a:pt x="394" y="748"/>
                  </a:lnTo>
                  <a:lnTo>
                    <a:pt x="368" y="746"/>
                  </a:lnTo>
                  <a:lnTo>
                    <a:pt x="346" y="744"/>
                  </a:lnTo>
                  <a:lnTo>
                    <a:pt x="326" y="738"/>
                  </a:lnTo>
                  <a:lnTo>
                    <a:pt x="308" y="730"/>
                  </a:lnTo>
                  <a:lnTo>
                    <a:pt x="296" y="720"/>
                  </a:lnTo>
                  <a:lnTo>
                    <a:pt x="286" y="708"/>
                  </a:lnTo>
                  <a:lnTo>
                    <a:pt x="284" y="700"/>
                  </a:lnTo>
                  <a:lnTo>
                    <a:pt x="282" y="694"/>
                  </a:lnTo>
                  <a:lnTo>
                    <a:pt x="282" y="676"/>
                  </a:lnTo>
                  <a:lnTo>
                    <a:pt x="282" y="676"/>
                  </a:lnTo>
                  <a:lnTo>
                    <a:pt x="288" y="582"/>
                  </a:lnTo>
                  <a:lnTo>
                    <a:pt x="290" y="496"/>
                  </a:lnTo>
                  <a:lnTo>
                    <a:pt x="288" y="418"/>
                  </a:lnTo>
                  <a:lnTo>
                    <a:pt x="284" y="348"/>
                  </a:lnTo>
                  <a:lnTo>
                    <a:pt x="276" y="286"/>
                  </a:lnTo>
                  <a:lnTo>
                    <a:pt x="266" y="232"/>
                  </a:lnTo>
                  <a:lnTo>
                    <a:pt x="256" y="182"/>
                  </a:lnTo>
                  <a:lnTo>
                    <a:pt x="242" y="140"/>
                  </a:lnTo>
                  <a:lnTo>
                    <a:pt x="228" y="104"/>
                  </a:lnTo>
                  <a:lnTo>
                    <a:pt x="214" y="74"/>
                  </a:lnTo>
                  <a:lnTo>
                    <a:pt x="198" y="50"/>
                  </a:lnTo>
                  <a:lnTo>
                    <a:pt x="184" y="32"/>
                  </a:lnTo>
                  <a:lnTo>
                    <a:pt x="170" y="16"/>
                  </a:lnTo>
                  <a:lnTo>
                    <a:pt x="158" y="6"/>
                  </a:lnTo>
                  <a:lnTo>
                    <a:pt x="146" y="2"/>
                  </a:lnTo>
                  <a:lnTo>
                    <a:pt x="138" y="0"/>
                  </a:lnTo>
                  <a:close/>
                </a:path>
              </a:pathLst>
            </a:custGeom>
            <a:solidFill>
              <a:srgbClr val="DFDA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70"/>
            <p:cNvSpPr>
              <a:spLocks/>
            </p:cNvSpPr>
            <p:nvPr/>
          </p:nvSpPr>
          <p:spPr bwMode="auto">
            <a:xfrm>
              <a:off x="5143500" y="7328878"/>
              <a:ext cx="1149350" cy="1336675"/>
            </a:xfrm>
            <a:custGeom>
              <a:avLst/>
              <a:gdLst>
                <a:gd name="T0" fmla="*/ 138 w 724"/>
                <a:gd name="T1" fmla="*/ 0 h 842"/>
                <a:gd name="T2" fmla="*/ 132 w 724"/>
                <a:gd name="T3" fmla="*/ 2 h 842"/>
                <a:gd name="T4" fmla="*/ 122 w 724"/>
                <a:gd name="T5" fmla="*/ 22 h 842"/>
                <a:gd name="T6" fmla="*/ 118 w 724"/>
                <a:gd name="T7" fmla="*/ 42 h 842"/>
                <a:gd name="T8" fmla="*/ 100 w 724"/>
                <a:gd name="T9" fmla="*/ 52 h 842"/>
                <a:gd name="T10" fmla="*/ 76 w 724"/>
                <a:gd name="T11" fmla="*/ 120 h 842"/>
                <a:gd name="T12" fmla="*/ 40 w 724"/>
                <a:gd name="T13" fmla="*/ 250 h 842"/>
                <a:gd name="T14" fmla="*/ 14 w 724"/>
                <a:gd name="T15" fmla="*/ 368 h 842"/>
                <a:gd name="T16" fmla="*/ 2 w 724"/>
                <a:gd name="T17" fmla="*/ 478 h 842"/>
                <a:gd name="T18" fmla="*/ 2 w 724"/>
                <a:gd name="T19" fmla="*/ 574 h 842"/>
                <a:gd name="T20" fmla="*/ 16 w 724"/>
                <a:gd name="T21" fmla="*/ 658 h 842"/>
                <a:gd name="T22" fmla="*/ 30 w 724"/>
                <a:gd name="T23" fmla="*/ 696 h 842"/>
                <a:gd name="T24" fmla="*/ 48 w 724"/>
                <a:gd name="T25" fmla="*/ 728 h 842"/>
                <a:gd name="T26" fmla="*/ 68 w 724"/>
                <a:gd name="T27" fmla="*/ 758 h 842"/>
                <a:gd name="T28" fmla="*/ 94 w 724"/>
                <a:gd name="T29" fmla="*/ 784 h 842"/>
                <a:gd name="T30" fmla="*/ 124 w 724"/>
                <a:gd name="T31" fmla="*/ 804 h 842"/>
                <a:gd name="T32" fmla="*/ 142 w 724"/>
                <a:gd name="T33" fmla="*/ 814 h 842"/>
                <a:gd name="T34" fmla="*/ 182 w 724"/>
                <a:gd name="T35" fmla="*/ 828 h 842"/>
                <a:gd name="T36" fmla="*/ 228 w 724"/>
                <a:gd name="T37" fmla="*/ 838 h 842"/>
                <a:gd name="T38" fmla="*/ 306 w 724"/>
                <a:gd name="T39" fmla="*/ 842 h 842"/>
                <a:gd name="T40" fmla="*/ 354 w 724"/>
                <a:gd name="T41" fmla="*/ 840 h 842"/>
                <a:gd name="T42" fmla="*/ 456 w 724"/>
                <a:gd name="T43" fmla="*/ 830 h 842"/>
                <a:gd name="T44" fmla="*/ 562 w 724"/>
                <a:gd name="T45" fmla="*/ 810 h 842"/>
                <a:gd name="T46" fmla="*/ 666 w 724"/>
                <a:gd name="T47" fmla="*/ 784 h 842"/>
                <a:gd name="T48" fmla="*/ 718 w 724"/>
                <a:gd name="T49" fmla="*/ 768 h 842"/>
                <a:gd name="T50" fmla="*/ 724 w 724"/>
                <a:gd name="T51" fmla="*/ 712 h 842"/>
                <a:gd name="T52" fmla="*/ 720 w 724"/>
                <a:gd name="T53" fmla="*/ 654 h 842"/>
                <a:gd name="T54" fmla="*/ 676 w 724"/>
                <a:gd name="T55" fmla="*/ 676 h 842"/>
                <a:gd name="T56" fmla="*/ 588 w 724"/>
                <a:gd name="T57" fmla="*/ 710 h 842"/>
                <a:gd name="T58" fmla="*/ 504 w 724"/>
                <a:gd name="T59" fmla="*/ 734 h 842"/>
                <a:gd name="T60" fmla="*/ 428 w 724"/>
                <a:gd name="T61" fmla="*/ 746 h 842"/>
                <a:gd name="T62" fmla="*/ 394 w 724"/>
                <a:gd name="T63" fmla="*/ 748 h 842"/>
                <a:gd name="T64" fmla="*/ 346 w 724"/>
                <a:gd name="T65" fmla="*/ 744 h 842"/>
                <a:gd name="T66" fmla="*/ 308 w 724"/>
                <a:gd name="T67" fmla="*/ 730 h 842"/>
                <a:gd name="T68" fmla="*/ 286 w 724"/>
                <a:gd name="T69" fmla="*/ 708 h 842"/>
                <a:gd name="T70" fmla="*/ 282 w 724"/>
                <a:gd name="T71" fmla="*/ 694 h 842"/>
                <a:gd name="T72" fmla="*/ 282 w 724"/>
                <a:gd name="T73" fmla="*/ 676 h 842"/>
                <a:gd name="T74" fmla="*/ 290 w 724"/>
                <a:gd name="T75" fmla="*/ 496 h 842"/>
                <a:gd name="T76" fmla="*/ 284 w 724"/>
                <a:gd name="T77" fmla="*/ 348 h 842"/>
                <a:gd name="T78" fmla="*/ 266 w 724"/>
                <a:gd name="T79" fmla="*/ 232 h 842"/>
                <a:gd name="T80" fmla="*/ 242 w 724"/>
                <a:gd name="T81" fmla="*/ 140 h 842"/>
                <a:gd name="T82" fmla="*/ 214 w 724"/>
                <a:gd name="T83" fmla="*/ 74 h 842"/>
                <a:gd name="T84" fmla="*/ 184 w 724"/>
                <a:gd name="T85" fmla="*/ 32 h 842"/>
                <a:gd name="T86" fmla="*/ 158 w 724"/>
                <a:gd name="T87" fmla="*/ 6 h 842"/>
                <a:gd name="T88" fmla="*/ 138 w 724"/>
                <a:gd name="T89" fmla="*/ 0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4" h="842">
                  <a:moveTo>
                    <a:pt x="138" y="0"/>
                  </a:moveTo>
                  <a:lnTo>
                    <a:pt x="138" y="0"/>
                  </a:lnTo>
                  <a:lnTo>
                    <a:pt x="134" y="0"/>
                  </a:lnTo>
                  <a:lnTo>
                    <a:pt x="132" y="2"/>
                  </a:lnTo>
                  <a:lnTo>
                    <a:pt x="132" y="2"/>
                  </a:lnTo>
                  <a:lnTo>
                    <a:pt x="122" y="22"/>
                  </a:lnTo>
                  <a:lnTo>
                    <a:pt x="118" y="42"/>
                  </a:lnTo>
                  <a:lnTo>
                    <a:pt x="118" y="42"/>
                  </a:lnTo>
                  <a:lnTo>
                    <a:pt x="108" y="46"/>
                  </a:lnTo>
                  <a:lnTo>
                    <a:pt x="100" y="52"/>
                  </a:lnTo>
                  <a:lnTo>
                    <a:pt x="100" y="52"/>
                  </a:lnTo>
                  <a:lnTo>
                    <a:pt x="76" y="120"/>
                  </a:lnTo>
                  <a:lnTo>
                    <a:pt x="56" y="186"/>
                  </a:lnTo>
                  <a:lnTo>
                    <a:pt x="40" y="250"/>
                  </a:lnTo>
                  <a:lnTo>
                    <a:pt x="26" y="310"/>
                  </a:lnTo>
                  <a:lnTo>
                    <a:pt x="14" y="368"/>
                  </a:lnTo>
                  <a:lnTo>
                    <a:pt x="6" y="424"/>
                  </a:lnTo>
                  <a:lnTo>
                    <a:pt x="2" y="478"/>
                  </a:lnTo>
                  <a:lnTo>
                    <a:pt x="0" y="528"/>
                  </a:lnTo>
                  <a:lnTo>
                    <a:pt x="2" y="574"/>
                  </a:lnTo>
                  <a:lnTo>
                    <a:pt x="8" y="618"/>
                  </a:lnTo>
                  <a:lnTo>
                    <a:pt x="16" y="658"/>
                  </a:lnTo>
                  <a:lnTo>
                    <a:pt x="22" y="678"/>
                  </a:lnTo>
                  <a:lnTo>
                    <a:pt x="30" y="696"/>
                  </a:lnTo>
                  <a:lnTo>
                    <a:pt x="38" y="712"/>
                  </a:lnTo>
                  <a:lnTo>
                    <a:pt x="48" y="728"/>
                  </a:lnTo>
                  <a:lnTo>
                    <a:pt x="58" y="744"/>
                  </a:lnTo>
                  <a:lnTo>
                    <a:pt x="68" y="758"/>
                  </a:lnTo>
                  <a:lnTo>
                    <a:pt x="80" y="770"/>
                  </a:lnTo>
                  <a:lnTo>
                    <a:pt x="94" y="784"/>
                  </a:lnTo>
                  <a:lnTo>
                    <a:pt x="108" y="794"/>
                  </a:lnTo>
                  <a:lnTo>
                    <a:pt x="124" y="804"/>
                  </a:lnTo>
                  <a:lnTo>
                    <a:pt x="124" y="804"/>
                  </a:lnTo>
                  <a:lnTo>
                    <a:pt x="142" y="814"/>
                  </a:lnTo>
                  <a:lnTo>
                    <a:pt x="160" y="822"/>
                  </a:lnTo>
                  <a:lnTo>
                    <a:pt x="182" y="828"/>
                  </a:lnTo>
                  <a:lnTo>
                    <a:pt x="204" y="834"/>
                  </a:lnTo>
                  <a:lnTo>
                    <a:pt x="228" y="838"/>
                  </a:lnTo>
                  <a:lnTo>
                    <a:pt x="254" y="840"/>
                  </a:lnTo>
                  <a:lnTo>
                    <a:pt x="306" y="842"/>
                  </a:lnTo>
                  <a:lnTo>
                    <a:pt x="306" y="842"/>
                  </a:lnTo>
                  <a:lnTo>
                    <a:pt x="354" y="840"/>
                  </a:lnTo>
                  <a:lnTo>
                    <a:pt x="404" y="836"/>
                  </a:lnTo>
                  <a:lnTo>
                    <a:pt x="456" y="830"/>
                  </a:lnTo>
                  <a:lnTo>
                    <a:pt x="508" y="822"/>
                  </a:lnTo>
                  <a:lnTo>
                    <a:pt x="562" y="810"/>
                  </a:lnTo>
                  <a:lnTo>
                    <a:pt x="614" y="798"/>
                  </a:lnTo>
                  <a:lnTo>
                    <a:pt x="666" y="784"/>
                  </a:lnTo>
                  <a:lnTo>
                    <a:pt x="718" y="768"/>
                  </a:lnTo>
                  <a:lnTo>
                    <a:pt x="718" y="768"/>
                  </a:lnTo>
                  <a:lnTo>
                    <a:pt x="722" y="742"/>
                  </a:lnTo>
                  <a:lnTo>
                    <a:pt x="724" y="712"/>
                  </a:lnTo>
                  <a:lnTo>
                    <a:pt x="722" y="684"/>
                  </a:lnTo>
                  <a:lnTo>
                    <a:pt x="720" y="654"/>
                  </a:lnTo>
                  <a:lnTo>
                    <a:pt x="720" y="654"/>
                  </a:lnTo>
                  <a:lnTo>
                    <a:pt x="676" y="676"/>
                  </a:lnTo>
                  <a:lnTo>
                    <a:pt x="632" y="694"/>
                  </a:lnTo>
                  <a:lnTo>
                    <a:pt x="588" y="710"/>
                  </a:lnTo>
                  <a:lnTo>
                    <a:pt x="546" y="724"/>
                  </a:lnTo>
                  <a:lnTo>
                    <a:pt x="504" y="734"/>
                  </a:lnTo>
                  <a:lnTo>
                    <a:pt x="464" y="742"/>
                  </a:lnTo>
                  <a:lnTo>
                    <a:pt x="428" y="746"/>
                  </a:lnTo>
                  <a:lnTo>
                    <a:pt x="394" y="748"/>
                  </a:lnTo>
                  <a:lnTo>
                    <a:pt x="394" y="748"/>
                  </a:lnTo>
                  <a:lnTo>
                    <a:pt x="368" y="746"/>
                  </a:lnTo>
                  <a:lnTo>
                    <a:pt x="346" y="744"/>
                  </a:lnTo>
                  <a:lnTo>
                    <a:pt x="326" y="738"/>
                  </a:lnTo>
                  <a:lnTo>
                    <a:pt x="308" y="730"/>
                  </a:lnTo>
                  <a:lnTo>
                    <a:pt x="296" y="720"/>
                  </a:lnTo>
                  <a:lnTo>
                    <a:pt x="286" y="708"/>
                  </a:lnTo>
                  <a:lnTo>
                    <a:pt x="284" y="700"/>
                  </a:lnTo>
                  <a:lnTo>
                    <a:pt x="282" y="694"/>
                  </a:lnTo>
                  <a:lnTo>
                    <a:pt x="282" y="676"/>
                  </a:lnTo>
                  <a:lnTo>
                    <a:pt x="282" y="676"/>
                  </a:lnTo>
                  <a:lnTo>
                    <a:pt x="288" y="582"/>
                  </a:lnTo>
                  <a:lnTo>
                    <a:pt x="290" y="496"/>
                  </a:lnTo>
                  <a:lnTo>
                    <a:pt x="288" y="418"/>
                  </a:lnTo>
                  <a:lnTo>
                    <a:pt x="284" y="348"/>
                  </a:lnTo>
                  <a:lnTo>
                    <a:pt x="276" y="286"/>
                  </a:lnTo>
                  <a:lnTo>
                    <a:pt x="266" y="232"/>
                  </a:lnTo>
                  <a:lnTo>
                    <a:pt x="256" y="182"/>
                  </a:lnTo>
                  <a:lnTo>
                    <a:pt x="242" y="140"/>
                  </a:lnTo>
                  <a:lnTo>
                    <a:pt x="228" y="104"/>
                  </a:lnTo>
                  <a:lnTo>
                    <a:pt x="214" y="74"/>
                  </a:lnTo>
                  <a:lnTo>
                    <a:pt x="198" y="50"/>
                  </a:lnTo>
                  <a:lnTo>
                    <a:pt x="184" y="32"/>
                  </a:lnTo>
                  <a:lnTo>
                    <a:pt x="170" y="16"/>
                  </a:lnTo>
                  <a:lnTo>
                    <a:pt x="158" y="6"/>
                  </a:lnTo>
                  <a:lnTo>
                    <a:pt x="146" y="2"/>
                  </a:lnTo>
                  <a:lnTo>
                    <a:pt x="1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71"/>
            <p:cNvSpPr>
              <a:spLocks/>
            </p:cNvSpPr>
            <p:nvPr/>
          </p:nvSpPr>
          <p:spPr bwMode="auto">
            <a:xfrm>
              <a:off x="5210175" y="7306653"/>
              <a:ext cx="1301750" cy="1314450"/>
            </a:xfrm>
            <a:custGeom>
              <a:avLst/>
              <a:gdLst>
                <a:gd name="T0" fmla="*/ 804 w 820"/>
                <a:gd name="T1" fmla="*/ 560 h 828"/>
                <a:gd name="T2" fmla="*/ 728 w 820"/>
                <a:gd name="T3" fmla="*/ 628 h 828"/>
                <a:gd name="T4" fmla="*/ 654 w 820"/>
                <a:gd name="T5" fmla="*/ 678 h 828"/>
                <a:gd name="T6" fmla="*/ 582 w 820"/>
                <a:gd name="T7" fmla="*/ 712 h 828"/>
                <a:gd name="T8" fmla="*/ 514 w 820"/>
                <a:gd name="T9" fmla="*/ 734 h 828"/>
                <a:gd name="T10" fmla="*/ 450 w 820"/>
                <a:gd name="T11" fmla="*/ 742 h 828"/>
                <a:gd name="T12" fmla="*/ 390 w 820"/>
                <a:gd name="T13" fmla="*/ 742 h 828"/>
                <a:gd name="T14" fmla="*/ 336 w 820"/>
                <a:gd name="T15" fmla="*/ 736 h 828"/>
                <a:gd name="T16" fmla="*/ 290 w 820"/>
                <a:gd name="T17" fmla="*/ 724 h 828"/>
                <a:gd name="T18" fmla="*/ 260 w 820"/>
                <a:gd name="T19" fmla="*/ 714 h 828"/>
                <a:gd name="T20" fmla="*/ 214 w 820"/>
                <a:gd name="T21" fmla="*/ 684 h 828"/>
                <a:gd name="T22" fmla="*/ 182 w 820"/>
                <a:gd name="T23" fmla="*/ 644 h 828"/>
                <a:gd name="T24" fmla="*/ 164 w 820"/>
                <a:gd name="T25" fmla="*/ 596 h 828"/>
                <a:gd name="T26" fmla="*/ 156 w 820"/>
                <a:gd name="T27" fmla="*/ 542 h 828"/>
                <a:gd name="T28" fmla="*/ 156 w 820"/>
                <a:gd name="T29" fmla="*/ 484 h 828"/>
                <a:gd name="T30" fmla="*/ 168 w 820"/>
                <a:gd name="T31" fmla="*/ 390 h 828"/>
                <a:gd name="T32" fmla="*/ 208 w 820"/>
                <a:gd name="T33" fmla="*/ 204 h 828"/>
                <a:gd name="T34" fmla="*/ 222 w 820"/>
                <a:gd name="T35" fmla="*/ 124 h 828"/>
                <a:gd name="T36" fmla="*/ 224 w 820"/>
                <a:gd name="T37" fmla="*/ 78 h 828"/>
                <a:gd name="T38" fmla="*/ 218 w 820"/>
                <a:gd name="T39" fmla="*/ 42 h 828"/>
                <a:gd name="T40" fmla="*/ 202 w 820"/>
                <a:gd name="T41" fmla="*/ 16 h 828"/>
                <a:gd name="T42" fmla="*/ 172 w 820"/>
                <a:gd name="T43" fmla="*/ 2 h 828"/>
                <a:gd name="T44" fmla="*/ 152 w 820"/>
                <a:gd name="T45" fmla="*/ 0 h 828"/>
                <a:gd name="T46" fmla="*/ 142 w 820"/>
                <a:gd name="T47" fmla="*/ 6 h 828"/>
                <a:gd name="T48" fmla="*/ 118 w 820"/>
                <a:gd name="T49" fmla="*/ 40 h 828"/>
                <a:gd name="T50" fmla="*/ 88 w 820"/>
                <a:gd name="T51" fmla="*/ 102 h 828"/>
                <a:gd name="T52" fmla="*/ 58 w 820"/>
                <a:gd name="T53" fmla="*/ 184 h 828"/>
                <a:gd name="T54" fmla="*/ 30 w 820"/>
                <a:gd name="T55" fmla="*/ 280 h 828"/>
                <a:gd name="T56" fmla="*/ 10 w 820"/>
                <a:gd name="T57" fmla="*/ 380 h 828"/>
                <a:gd name="T58" fmla="*/ 0 w 820"/>
                <a:gd name="T59" fmla="*/ 480 h 828"/>
                <a:gd name="T60" fmla="*/ 6 w 820"/>
                <a:gd name="T61" fmla="*/ 572 h 828"/>
                <a:gd name="T62" fmla="*/ 16 w 820"/>
                <a:gd name="T63" fmla="*/ 612 h 828"/>
                <a:gd name="T64" fmla="*/ 24 w 820"/>
                <a:gd name="T65" fmla="*/ 638 h 828"/>
                <a:gd name="T66" fmla="*/ 48 w 820"/>
                <a:gd name="T67" fmla="*/ 682 h 828"/>
                <a:gd name="T68" fmla="*/ 80 w 820"/>
                <a:gd name="T69" fmla="*/ 722 h 828"/>
                <a:gd name="T70" fmla="*/ 118 w 820"/>
                <a:gd name="T71" fmla="*/ 754 h 828"/>
                <a:gd name="T72" fmla="*/ 162 w 820"/>
                <a:gd name="T73" fmla="*/ 780 h 828"/>
                <a:gd name="T74" fmla="*/ 210 w 820"/>
                <a:gd name="T75" fmla="*/ 800 h 828"/>
                <a:gd name="T76" fmla="*/ 264 w 820"/>
                <a:gd name="T77" fmla="*/ 816 h 828"/>
                <a:gd name="T78" fmla="*/ 320 w 820"/>
                <a:gd name="T79" fmla="*/ 824 h 828"/>
                <a:gd name="T80" fmla="*/ 378 w 820"/>
                <a:gd name="T81" fmla="*/ 828 h 828"/>
                <a:gd name="T82" fmla="*/ 468 w 820"/>
                <a:gd name="T83" fmla="*/ 824 h 828"/>
                <a:gd name="T84" fmla="*/ 592 w 820"/>
                <a:gd name="T85" fmla="*/ 802 h 828"/>
                <a:gd name="T86" fmla="*/ 710 w 820"/>
                <a:gd name="T87" fmla="*/ 764 h 828"/>
                <a:gd name="T88" fmla="*/ 794 w 820"/>
                <a:gd name="T89" fmla="*/ 726 h 828"/>
                <a:gd name="T90" fmla="*/ 820 w 820"/>
                <a:gd name="T91" fmla="*/ 710 h 828"/>
                <a:gd name="T92" fmla="*/ 810 w 820"/>
                <a:gd name="T93" fmla="*/ 692 h 828"/>
                <a:gd name="T94" fmla="*/ 804 w 820"/>
                <a:gd name="T95" fmla="*/ 654 h 828"/>
                <a:gd name="T96" fmla="*/ 808 w 820"/>
                <a:gd name="T97" fmla="*/ 598 h 828"/>
                <a:gd name="T98" fmla="*/ 804 w 820"/>
                <a:gd name="T99" fmla="*/ 56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20" h="828">
                  <a:moveTo>
                    <a:pt x="804" y="560"/>
                  </a:moveTo>
                  <a:lnTo>
                    <a:pt x="804" y="560"/>
                  </a:lnTo>
                  <a:lnTo>
                    <a:pt x="766" y="596"/>
                  </a:lnTo>
                  <a:lnTo>
                    <a:pt x="728" y="628"/>
                  </a:lnTo>
                  <a:lnTo>
                    <a:pt x="690" y="656"/>
                  </a:lnTo>
                  <a:lnTo>
                    <a:pt x="654" y="678"/>
                  </a:lnTo>
                  <a:lnTo>
                    <a:pt x="616" y="698"/>
                  </a:lnTo>
                  <a:lnTo>
                    <a:pt x="582" y="712"/>
                  </a:lnTo>
                  <a:lnTo>
                    <a:pt x="546" y="724"/>
                  </a:lnTo>
                  <a:lnTo>
                    <a:pt x="514" y="734"/>
                  </a:lnTo>
                  <a:lnTo>
                    <a:pt x="480" y="740"/>
                  </a:lnTo>
                  <a:lnTo>
                    <a:pt x="450" y="742"/>
                  </a:lnTo>
                  <a:lnTo>
                    <a:pt x="420" y="744"/>
                  </a:lnTo>
                  <a:lnTo>
                    <a:pt x="390" y="742"/>
                  </a:lnTo>
                  <a:lnTo>
                    <a:pt x="362" y="740"/>
                  </a:lnTo>
                  <a:lnTo>
                    <a:pt x="336" y="736"/>
                  </a:lnTo>
                  <a:lnTo>
                    <a:pt x="312" y="730"/>
                  </a:lnTo>
                  <a:lnTo>
                    <a:pt x="290" y="724"/>
                  </a:lnTo>
                  <a:lnTo>
                    <a:pt x="290" y="724"/>
                  </a:lnTo>
                  <a:lnTo>
                    <a:pt x="260" y="714"/>
                  </a:lnTo>
                  <a:lnTo>
                    <a:pt x="236" y="700"/>
                  </a:lnTo>
                  <a:lnTo>
                    <a:pt x="214" y="684"/>
                  </a:lnTo>
                  <a:lnTo>
                    <a:pt x="196" y="666"/>
                  </a:lnTo>
                  <a:lnTo>
                    <a:pt x="182" y="644"/>
                  </a:lnTo>
                  <a:lnTo>
                    <a:pt x="172" y="622"/>
                  </a:lnTo>
                  <a:lnTo>
                    <a:pt x="164" y="596"/>
                  </a:lnTo>
                  <a:lnTo>
                    <a:pt x="158" y="570"/>
                  </a:lnTo>
                  <a:lnTo>
                    <a:pt x="156" y="542"/>
                  </a:lnTo>
                  <a:lnTo>
                    <a:pt x="154" y="514"/>
                  </a:lnTo>
                  <a:lnTo>
                    <a:pt x="156" y="484"/>
                  </a:lnTo>
                  <a:lnTo>
                    <a:pt x="158" y="452"/>
                  </a:lnTo>
                  <a:lnTo>
                    <a:pt x="168" y="390"/>
                  </a:lnTo>
                  <a:lnTo>
                    <a:pt x="180" y="326"/>
                  </a:lnTo>
                  <a:lnTo>
                    <a:pt x="208" y="204"/>
                  </a:lnTo>
                  <a:lnTo>
                    <a:pt x="218" y="148"/>
                  </a:lnTo>
                  <a:lnTo>
                    <a:pt x="222" y="124"/>
                  </a:lnTo>
                  <a:lnTo>
                    <a:pt x="224" y="100"/>
                  </a:lnTo>
                  <a:lnTo>
                    <a:pt x="224" y="78"/>
                  </a:lnTo>
                  <a:lnTo>
                    <a:pt x="222" y="58"/>
                  </a:lnTo>
                  <a:lnTo>
                    <a:pt x="218" y="42"/>
                  </a:lnTo>
                  <a:lnTo>
                    <a:pt x="210" y="28"/>
                  </a:lnTo>
                  <a:lnTo>
                    <a:pt x="202" y="16"/>
                  </a:lnTo>
                  <a:lnTo>
                    <a:pt x="188" y="8"/>
                  </a:lnTo>
                  <a:lnTo>
                    <a:pt x="172" y="2"/>
                  </a:lnTo>
                  <a:lnTo>
                    <a:pt x="152" y="0"/>
                  </a:lnTo>
                  <a:lnTo>
                    <a:pt x="152" y="0"/>
                  </a:lnTo>
                  <a:lnTo>
                    <a:pt x="148" y="2"/>
                  </a:lnTo>
                  <a:lnTo>
                    <a:pt x="142" y="6"/>
                  </a:lnTo>
                  <a:lnTo>
                    <a:pt x="130" y="18"/>
                  </a:lnTo>
                  <a:lnTo>
                    <a:pt x="118" y="40"/>
                  </a:lnTo>
                  <a:lnTo>
                    <a:pt x="102" y="68"/>
                  </a:lnTo>
                  <a:lnTo>
                    <a:pt x="88" y="102"/>
                  </a:lnTo>
                  <a:lnTo>
                    <a:pt x="72" y="140"/>
                  </a:lnTo>
                  <a:lnTo>
                    <a:pt x="58" y="184"/>
                  </a:lnTo>
                  <a:lnTo>
                    <a:pt x="42" y="230"/>
                  </a:lnTo>
                  <a:lnTo>
                    <a:pt x="30" y="280"/>
                  </a:lnTo>
                  <a:lnTo>
                    <a:pt x="18" y="330"/>
                  </a:lnTo>
                  <a:lnTo>
                    <a:pt x="10" y="380"/>
                  </a:lnTo>
                  <a:lnTo>
                    <a:pt x="4" y="432"/>
                  </a:lnTo>
                  <a:lnTo>
                    <a:pt x="0" y="480"/>
                  </a:lnTo>
                  <a:lnTo>
                    <a:pt x="2" y="528"/>
                  </a:lnTo>
                  <a:lnTo>
                    <a:pt x="6" y="572"/>
                  </a:lnTo>
                  <a:lnTo>
                    <a:pt x="10" y="592"/>
                  </a:lnTo>
                  <a:lnTo>
                    <a:pt x="16" y="612"/>
                  </a:lnTo>
                  <a:lnTo>
                    <a:pt x="16" y="612"/>
                  </a:lnTo>
                  <a:lnTo>
                    <a:pt x="24" y="638"/>
                  </a:lnTo>
                  <a:lnTo>
                    <a:pt x="36" y="660"/>
                  </a:lnTo>
                  <a:lnTo>
                    <a:pt x="48" y="682"/>
                  </a:lnTo>
                  <a:lnTo>
                    <a:pt x="64" y="704"/>
                  </a:lnTo>
                  <a:lnTo>
                    <a:pt x="80" y="722"/>
                  </a:lnTo>
                  <a:lnTo>
                    <a:pt x="98" y="738"/>
                  </a:lnTo>
                  <a:lnTo>
                    <a:pt x="118" y="754"/>
                  </a:lnTo>
                  <a:lnTo>
                    <a:pt x="140" y="768"/>
                  </a:lnTo>
                  <a:lnTo>
                    <a:pt x="162" y="780"/>
                  </a:lnTo>
                  <a:lnTo>
                    <a:pt x="186" y="792"/>
                  </a:lnTo>
                  <a:lnTo>
                    <a:pt x="210" y="800"/>
                  </a:lnTo>
                  <a:lnTo>
                    <a:pt x="236" y="808"/>
                  </a:lnTo>
                  <a:lnTo>
                    <a:pt x="264" y="816"/>
                  </a:lnTo>
                  <a:lnTo>
                    <a:pt x="292" y="820"/>
                  </a:lnTo>
                  <a:lnTo>
                    <a:pt x="320" y="824"/>
                  </a:lnTo>
                  <a:lnTo>
                    <a:pt x="348" y="826"/>
                  </a:lnTo>
                  <a:lnTo>
                    <a:pt x="378" y="828"/>
                  </a:lnTo>
                  <a:lnTo>
                    <a:pt x="408" y="828"/>
                  </a:lnTo>
                  <a:lnTo>
                    <a:pt x="468" y="824"/>
                  </a:lnTo>
                  <a:lnTo>
                    <a:pt x="530" y="816"/>
                  </a:lnTo>
                  <a:lnTo>
                    <a:pt x="592" y="802"/>
                  </a:lnTo>
                  <a:lnTo>
                    <a:pt x="652" y="786"/>
                  </a:lnTo>
                  <a:lnTo>
                    <a:pt x="710" y="764"/>
                  </a:lnTo>
                  <a:lnTo>
                    <a:pt x="766" y="740"/>
                  </a:lnTo>
                  <a:lnTo>
                    <a:pt x="794" y="726"/>
                  </a:lnTo>
                  <a:lnTo>
                    <a:pt x="820" y="710"/>
                  </a:lnTo>
                  <a:lnTo>
                    <a:pt x="820" y="710"/>
                  </a:lnTo>
                  <a:lnTo>
                    <a:pt x="814" y="700"/>
                  </a:lnTo>
                  <a:lnTo>
                    <a:pt x="810" y="692"/>
                  </a:lnTo>
                  <a:lnTo>
                    <a:pt x="806" y="672"/>
                  </a:lnTo>
                  <a:lnTo>
                    <a:pt x="804" y="654"/>
                  </a:lnTo>
                  <a:lnTo>
                    <a:pt x="806" y="634"/>
                  </a:lnTo>
                  <a:lnTo>
                    <a:pt x="808" y="598"/>
                  </a:lnTo>
                  <a:lnTo>
                    <a:pt x="808" y="578"/>
                  </a:lnTo>
                  <a:lnTo>
                    <a:pt x="804" y="560"/>
                  </a:lnTo>
                  <a:lnTo>
                    <a:pt x="804" y="56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72"/>
            <p:cNvSpPr>
              <a:spLocks/>
            </p:cNvSpPr>
            <p:nvPr/>
          </p:nvSpPr>
          <p:spPr bwMode="auto">
            <a:xfrm>
              <a:off x="5197475" y="7287603"/>
              <a:ext cx="1365250" cy="1323975"/>
            </a:xfrm>
            <a:custGeom>
              <a:avLst/>
              <a:gdLst>
                <a:gd name="T0" fmla="*/ 812 w 860"/>
                <a:gd name="T1" fmla="*/ 568 h 834"/>
                <a:gd name="T2" fmla="*/ 746 w 860"/>
                <a:gd name="T3" fmla="*/ 616 h 834"/>
                <a:gd name="T4" fmla="*/ 678 w 860"/>
                <a:gd name="T5" fmla="*/ 658 h 834"/>
                <a:gd name="T6" fmla="*/ 612 w 860"/>
                <a:gd name="T7" fmla="*/ 692 h 834"/>
                <a:gd name="T8" fmla="*/ 548 w 860"/>
                <a:gd name="T9" fmla="*/ 718 h 834"/>
                <a:gd name="T10" fmla="*/ 486 w 860"/>
                <a:gd name="T11" fmla="*/ 736 h 834"/>
                <a:gd name="T12" fmla="*/ 430 w 860"/>
                <a:gd name="T13" fmla="*/ 744 h 834"/>
                <a:gd name="T14" fmla="*/ 376 w 860"/>
                <a:gd name="T15" fmla="*/ 744 h 834"/>
                <a:gd name="T16" fmla="*/ 330 w 860"/>
                <a:gd name="T17" fmla="*/ 736 h 834"/>
                <a:gd name="T18" fmla="*/ 300 w 860"/>
                <a:gd name="T19" fmla="*/ 726 h 834"/>
                <a:gd name="T20" fmla="*/ 250 w 860"/>
                <a:gd name="T21" fmla="*/ 698 h 834"/>
                <a:gd name="T22" fmla="*/ 212 w 860"/>
                <a:gd name="T23" fmla="*/ 664 h 834"/>
                <a:gd name="T24" fmla="*/ 184 w 860"/>
                <a:gd name="T25" fmla="*/ 622 h 834"/>
                <a:gd name="T26" fmla="*/ 166 w 860"/>
                <a:gd name="T27" fmla="*/ 574 h 834"/>
                <a:gd name="T28" fmla="*/ 156 w 860"/>
                <a:gd name="T29" fmla="*/ 524 h 834"/>
                <a:gd name="T30" fmla="*/ 154 w 860"/>
                <a:gd name="T31" fmla="*/ 472 h 834"/>
                <a:gd name="T32" fmla="*/ 160 w 860"/>
                <a:gd name="T33" fmla="*/ 390 h 834"/>
                <a:gd name="T34" fmla="*/ 184 w 860"/>
                <a:gd name="T35" fmla="*/ 288 h 834"/>
                <a:gd name="T36" fmla="*/ 212 w 860"/>
                <a:gd name="T37" fmla="*/ 200 h 834"/>
                <a:gd name="T38" fmla="*/ 246 w 860"/>
                <a:gd name="T39" fmla="*/ 114 h 834"/>
                <a:gd name="T40" fmla="*/ 244 w 860"/>
                <a:gd name="T41" fmla="*/ 94 h 834"/>
                <a:gd name="T42" fmla="*/ 230 w 860"/>
                <a:gd name="T43" fmla="*/ 54 h 834"/>
                <a:gd name="T44" fmla="*/ 206 w 860"/>
                <a:gd name="T45" fmla="*/ 22 h 834"/>
                <a:gd name="T46" fmla="*/ 174 w 860"/>
                <a:gd name="T47" fmla="*/ 4 h 834"/>
                <a:gd name="T48" fmla="*/ 156 w 860"/>
                <a:gd name="T49" fmla="*/ 0 h 834"/>
                <a:gd name="T50" fmla="*/ 146 w 860"/>
                <a:gd name="T51" fmla="*/ 2 h 834"/>
                <a:gd name="T52" fmla="*/ 126 w 860"/>
                <a:gd name="T53" fmla="*/ 10 h 834"/>
                <a:gd name="T54" fmla="*/ 96 w 860"/>
                <a:gd name="T55" fmla="*/ 32 h 834"/>
                <a:gd name="T56" fmla="*/ 60 w 860"/>
                <a:gd name="T57" fmla="*/ 74 h 834"/>
                <a:gd name="T58" fmla="*/ 36 w 860"/>
                <a:gd name="T59" fmla="*/ 122 h 834"/>
                <a:gd name="T60" fmla="*/ 32 w 860"/>
                <a:gd name="T61" fmla="*/ 146 h 834"/>
                <a:gd name="T62" fmla="*/ 26 w 860"/>
                <a:gd name="T63" fmla="*/ 176 h 834"/>
                <a:gd name="T64" fmla="*/ 8 w 860"/>
                <a:gd name="T65" fmla="*/ 284 h 834"/>
                <a:gd name="T66" fmla="*/ 2 w 860"/>
                <a:gd name="T67" fmla="*/ 354 h 834"/>
                <a:gd name="T68" fmla="*/ 2 w 860"/>
                <a:gd name="T69" fmla="*/ 430 h 834"/>
                <a:gd name="T70" fmla="*/ 8 w 860"/>
                <a:gd name="T71" fmla="*/ 508 h 834"/>
                <a:gd name="T72" fmla="*/ 28 w 860"/>
                <a:gd name="T73" fmla="*/ 586 h 834"/>
                <a:gd name="T74" fmla="*/ 62 w 860"/>
                <a:gd name="T75" fmla="*/ 660 h 834"/>
                <a:gd name="T76" fmla="*/ 86 w 860"/>
                <a:gd name="T77" fmla="*/ 692 h 834"/>
                <a:gd name="T78" fmla="*/ 136 w 860"/>
                <a:gd name="T79" fmla="*/ 744 h 834"/>
                <a:gd name="T80" fmla="*/ 198 w 860"/>
                <a:gd name="T81" fmla="*/ 782 h 834"/>
                <a:gd name="T82" fmla="*/ 266 w 860"/>
                <a:gd name="T83" fmla="*/ 808 h 834"/>
                <a:gd name="T84" fmla="*/ 304 w 860"/>
                <a:gd name="T85" fmla="*/ 818 h 834"/>
                <a:gd name="T86" fmla="*/ 370 w 860"/>
                <a:gd name="T87" fmla="*/ 828 h 834"/>
                <a:gd name="T88" fmla="*/ 438 w 860"/>
                <a:gd name="T89" fmla="*/ 834 h 834"/>
                <a:gd name="T90" fmla="*/ 510 w 860"/>
                <a:gd name="T91" fmla="*/ 832 h 834"/>
                <a:gd name="T92" fmla="*/ 582 w 860"/>
                <a:gd name="T93" fmla="*/ 822 h 834"/>
                <a:gd name="T94" fmla="*/ 654 w 860"/>
                <a:gd name="T95" fmla="*/ 808 h 834"/>
                <a:gd name="T96" fmla="*/ 726 w 860"/>
                <a:gd name="T97" fmla="*/ 786 h 834"/>
                <a:gd name="T98" fmla="*/ 794 w 860"/>
                <a:gd name="T99" fmla="*/ 758 h 834"/>
                <a:gd name="T100" fmla="*/ 860 w 860"/>
                <a:gd name="T101" fmla="*/ 722 h 834"/>
                <a:gd name="T102" fmla="*/ 848 w 860"/>
                <a:gd name="T103" fmla="*/ 704 h 834"/>
                <a:gd name="T104" fmla="*/ 834 w 860"/>
                <a:gd name="T105" fmla="*/ 664 h 834"/>
                <a:gd name="T106" fmla="*/ 822 w 860"/>
                <a:gd name="T107" fmla="*/ 606 h 834"/>
                <a:gd name="T108" fmla="*/ 812 w 860"/>
                <a:gd name="T109" fmla="*/ 568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0" h="834">
                  <a:moveTo>
                    <a:pt x="812" y="568"/>
                  </a:moveTo>
                  <a:lnTo>
                    <a:pt x="812" y="568"/>
                  </a:lnTo>
                  <a:lnTo>
                    <a:pt x="778" y="592"/>
                  </a:lnTo>
                  <a:lnTo>
                    <a:pt x="746" y="616"/>
                  </a:lnTo>
                  <a:lnTo>
                    <a:pt x="712" y="638"/>
                  </a:lnTo>
                  <a:lnTo>
                    <a:pt x="678" y="658"/>
                  </a:lnTo>
                  <a:lnTo>
                    <a:pt x="644" y="676"/>
                  </a:lnTo>
                  <a:lnTo>
                    <a:pt x="612" y="692"/>
                  </a:lnTo>
                  <a:lnTo>
                    <a:pt x="580" y="706"/>
                  </a:lnTo>
                  <a:lnTo>
                    <a:pt x="548" y="718"/>
                  </a:lnTo>
                  <a:lnTo>
                    <a:pt x="518" y="728"/>
                  </a:lnTo>
                  <a:lnTo>
                    <a:pt x="486" y="736"/>
                  </a:lnTo>
                  <a:lnTo>
                    <a:pt x="458" y="740"/>
                  </a:lnTo>
                  <a:lnTo>
                    <a:pt x="430" y="744"/>
                  </a:lnTo>
                  <a:lnTo>
                    <a:pt x="402" y="746"/>
                  </a:lnTo>
                  <a:lnTo>
                    <a:pt x="376" y="744"/>
                  </a:lnTo>
                  <a:lnTo>
                    <a:pt x="352" y="742"/>
                  </a:lnTo>
                  <a:lnTo>
                    <a:pt x="330" y="736"/>
                  </a:lnTo>
                  <a:lnTo>
                    <a:pt x="330" y="736"/>
                  </a:lnTo>
                  <a:lnTo>
                    <a:pt x="300" y="726"/>
                  </a:lnTo>
                  <a:lnTo>
                    <a:pt x="274" y="714"/>
                  </a:lnTo>
                  <a:lnTo>
                    <a:pt x="250" y="698"/>
                  </a:lnTo>
                  <a:lnTo>
                    <a:pt x="230" y="682"/>
                  </a:lnTo>
                  <a:lnTo>
                    <a:pt x="212" y="664"/>
                  </a:lnTo>
                  <a:lnTo>
                    <a:pt x="196" y="644"/>
                  </a:lnTo>
                  <a:lnTo>
                    <a:pt x="184" y="622"/>
                  </a:lnTo>
                  <a:lnTo>
                    <a:pt x="174" y="598"/>
                  </a:lnTo>
                  <a:lnTo>
                    <a:pt x="166" y="574"/>
                  </a:lnTo>
                  <a:lnTo>
                    <a:pt x="160" y="550"/>
                  </a:lnTo>
                  <a:lnTo>
                    <a:pt x="156" y="524"/>
                  </a:lnTo>
                  <a:lnTo>
                    <a:pt x="154" y="498"/>
                  </a:lnTo>
                  <a:lnTo>
                    <a:pt x="154" y="472"/>
                  </a:lnTo>
                  <a:lnTo>
                    <a:pt x="156" y="444"/>
                  </a:lnTo>
                  <a:lnTo>
                    <a:pt x="160" y="390"/>
                  </a:lnTo>
                  <a:lnTo>
                    <a:pt x="170" y="338"/>
                  </a:lnTo>
                  <a:lnTo>
                    <a:pt x="184" y="288"/>
                  </a:lnTo>
                  <a:lnTo>
                    <a:pt x="198" y="242"/>
                  </a:lnTo>
                  <a:lnTo>
                    <a:pt x="212" y="200"/>
                  </a:lnTo>
                  <a:lnTo>
                    <a:pt x="236" y="138"/>
                  </a:lnTo>
                  <a:lnTo>
                    <a:pt x="246" y="114"/>
                  </a:lnTo>
                  <a:lnTo>
                    <a:pt x="246" y="114"/>
                  </a:lnTo>
                  <a:lnTo>
                    <a:pt x="244" y="94"/>
                  </a:lnTo>
                  <a:lnTo>
                    <a:pt x="238" y="72"/>
                  </a:lnTo>
                  <a:lnTo>
                    <a:pt x="230" y="54"/>
                  </a:lnTo>
                  <a:lnTo>
                    <a:pt x="220" y="36"/>
                  </a:lnTo>
                  <a:lnTo>
                    <a:pt x="206" y="22"/>
                  </a:lnTo>
                  <a:lnTo>
                    <a:pt x="190" y="10"/>
                  </a:lnTo>
                  <a:lnTo>
                    <a:pt x="174" y="4"/>
                  </a:lnTo>
                  <a:lnTo>
                    <a:pt x="164" y="2"/>
                  </a:lnTo>
                  <a:lnTo>
                    <a:pt x="156" y="0"/>
                  </a:lnTo>
                  <a:lnTo>
                    <a:pt x="156" y="0"/>
                  </a:lnTo>
                  <a:lnTo>
                    <a:pt x="146" y="2"/>
                  </a:lnTo>
                  <a:lnTo>
                    <a:pt x="136" y="4"/>
                  </a:lnTo>
                  <a:lnTo>
                    <a:pt x="126" y="10"/>
                  </a:lnTo>
                  <a:lnTo>
                    <a:pt x="116" y="16"/>
                  </a:lnTo>
                  <a:lnTo>
                    <a:pt x="96" y="32"/>
                  </a:lnTo>
                  <a:lnTo>
                    <a:pt x="78" y="50"/>
                  </a:lnTo>
                  <a:lnTo>
                    <a:pt x="60" y="74"/>
                  </a:lnTo>
                  <a:lnTo>
                    <a:pt x="46" y="98"/>
                  </a:lnTo>
                  <a:lnTo>
                    <a:pt x="36" y="122"/>
                  </a:lnTo>
                  <a:lnTo>
                    <a:pt x="32" y="134"/>
                  </a:lnTo>
                  <a:lnTo>
                    <a:pt x="32" y="146"/>
                  </a:lnTo>
                  <a:lnTo>
                    <a:pt x="32" y="146"/>
                  </a:lnTo>
                  <a:lnTo>
                    <a:pt x="26" y="176"/>
                  </a:lnTo>
                  <a:lnTo>
                    <a:pt x="18" y="224"/>
                  </a:lnTo>
                  <a:lnTo>
                    <a:pt x="8" y="284"/>
                  </a:lnTo>
                  <a:lnTo>
                    <a:pt x="4" y="318"/>
                  </a:lnTo>
                  <a:lnTo>
                    <a:pt x="2" y="354"/>
                  </a:lnTo>
                  <a:lnTo>
                    <a:pt x="0" y="392"/>
                  </a:lnTo>
                  <a:lnTo>
                    <a:pt x="2" y="430"/>
                  </a:lnTo>
                  <a:lnTo>
                    <a:pt x="4" y="470"/>
                  </a:lnTo>
                  <a:lnTo>
                    <a:pt x="8" y="508"/>
                  </a:lnTo>
                  <a:lnTo>
                    <a:pt x="16" y="548"/>
                  </a:lnTo>
                  <a:lnTo>
                    <a:pt x="28" y="586"/>
                  </a:lnTo>
                  <a:lnTo>
                    <a:pt x="44" y="624"/>
                  </a:lnTo>
                  <a:lnTo>
                    <a:pt x="62" y="660"/>
                  </a:lnTo>
                  <a:lnTo>
                    <a:pt x="62" y="660"/>
                  </a:lnTo>
                  <a:lnTo>
                    <a:pt x="86" y="692"/>
                  </a:lnTo>
                  <a:lnTo>
                    <a:pt x="110" y="720"/>
                  </a:lnTo>
                  <a:lnTo>
                    <a:pt x="136" y="744"/>
                  </a:lnTo>
                  <a:lnTo>
                    <a:pt x="166" y="764"/>
                  </a:lnTo>
                  <a:lnTo>
                    <a:pt x="198" y="782"/>
                  </a:lnTo>
                  <a:lnTo>
                    <a:pt x="230" y="796"/>
                  </a:lnTo>
                  <a:lnTo>
                    <a:pt x="266" y="808"/>
                  </a:lnTo>
                  <a:lnTo>
                    <a:pt x="304" y="818"/>
                  </a:lnTo>
                  <a:lnTo>
                    <a:pt x="304" y="818"/>
                  </a:lnTo>
                  <a:lnTo>
                    <a:pt x="336" y="824"/>
                  </a:lnTo>
                  <a:lnTo>
                    <a:pt x="370" y="828"/>
                  </a:lnTo>
                  <a:lnTo>
                    <a:pt x="404" y="832"/>
                  </a:lnTo>
                  <a:lnTo>
                    <a:pt x="438" y="834"/>
                  </a:lnTo>
                  <a:lnTo>
                    <a:pt x="474" y="834"/>
                  </a:lnTo>
                  <a:lnTo>
                    <a:pt x="510" y="832"/>
                  </a:lnTo>
                  <a:lnTo>
                    <a:pt x="546" y="828"/>
                  </a:lnTo>
                  <a:lnTo>
                    <a:pt x="582" y="822"/>
                  </a:lnTo>
                  <a:lnTo>
                    <a:pt x="618" y="816"/>
                  </a:lnTo>
                  <a:lnTo>
                    <a:pt x="654" y="808"/>
                  </a:lnTo>
                  <a:lnTo>
                    <a:pt x="690" y="798"/>
                  </a:lnTo>
                  <a:lnTo>
                    <a:pt x="726" y="786"/>
                  </a:lnTo>
                  <a:lnTo>
                    <a:pt x="760" y="772"/>
                  </a:lnTo>
                  <a:lnTo>
                    <a:pt x="794" y="758"/>
                  </a:lnTo>
                  <a:lnTo>
                    <a:pt x="828" y="740"/>
                  </a:lnTo>
                  <a:lnTo>
                    <a:pt x="860" y="722"/>
                  </a:lnTo>
                  <a:lnTo>
                    <a:pt x="860" y="722"/>
                  </a:lnTo>
                  <a:lnTo>
                    <a:pt x="848" y="704"/>
                  </a:lnTo>
                  <a:lnTo>
                    <a:pt x="840" y="684"/>
                  </a:lnTo>
                  <a:lnTo>
                    <a:pt x="834" y="664"/>
                  </a:lnTo>
                  <a:lnTo>
                    <a:pt x="830" y="644"/>
                  </a:lnTo>
                  <a:lnTo>
                    <a:pt x="822" y="606"/>
                  </a:lnTo>
                  <a:lnTo>
                    <a:pt x="818" y="586"/>
                  </a:lnTo>
                  <a:lnTo>
                    <a:pt x="812" y="568"/>
                  </a:lnTo>
                  <a:lnTo>
                    <a:pt x="812" y="568"/>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73"/>
            <p:cNvSpPr>
              <a:spLocks/>
            </p:cNvSpPr>
            <p:nvPr/>
          </p:nvSpPr>
          <p:spPr bwMode="auto">
            <a:xfrm>
              <a:off x="5651500" y="7243153"/>
              <a:ext cx="330200" cy="885825"/>
            </a:xfrm>
            <a:custGeom>
              <a:avLst/>
              <a:gdLst>
                <a:gd name="T0" fmla="*/ 0 w 208"/>
                <a:gd name="T1" fmla="*/ 0 h 558"/>
                <a:gd name="T2" fmla="*/ 208 w 208"/>
                <a:gd name="T3" fmla="*/ 558 h 558"/>
                <a:gd name="T4" fmla="*/ 196 w 208"/>
                <a:gd name="T5" fmla="*/ 126 h 558"/>
                <a:gd name="T6" fmla="*/ 148 w 208"/>
                <a:gd name="T7" fmla="*/ 2 h 558"/>
                <a:gd name="T8" fmla="*/ 0 w 208"/>
                <a:gd name="T9" fmla="*/ 0 h 558"/>
              </a:gdLst>
              <a:ahLst/>
              <a:cxnLst>
                <a:cxn ang="0">
                  <a:pos x="T0" y="T1"/>
                </a:cxn>
                <a:cxn ang="0">
                  <a:pos x="T2" y="T3"/>
                </a:cxn>
                <a:cxn ang="0">
                  <a:pos x="T4" y="T5"/>
                </a:cxn>
                <a:cxn ang="0">
                  <a:pos x="T6" y="T7"/>
                </a:cxn>
                <a:cxn ang="0">
                  <a:pos x="T8" y="T9"/>
                </a:cxn>
              </a:cxnLst>
              <a:rect l="0" t="0" r="r" b="b"/>
              <a:pathLst>
                <a:path w="208" h="558">
                  <a:moveTo>
                    <a:pt x="0" y="0"/>
                  </a:moveTo>
                  <a:lnTo>
                    <a:pt x="208" y="558"/>
                  </a:lnTo>
                  <a:lnTo>
                    <a:pt x="196" y="126"/>
                  </a:lnTo>
                  <a:lnTo>
                    <a:pt x="148" y="2"/>
                  </a:lnTo>
                  <a:lnTo>
                    <a:pt x="0" y="0"/>
                  </a:lnTo>
                  <a:close/>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74"/>
            <p:cNvSpPr>
              <a:spLocks/>
            </p:cNvSpPr>
            <p:nvPr/>
          </p:nvSpPr>
          <p:spPr bwMode="auto">
            <a:xfrm>
              <a:off x="5768975" y="7195528"/>
              <a:ext cx="269875" cy="1060450"/>
            </a:xfrm>
            <a:custGeom>
              <a:avLst/>
              <a:gdLst>
                <a:gd name="T0" fmla="*/ 138 w 170"/>
                <a:gd name="T1" fmla="*/ 668 h 668"/>
                <a:gd name="T2" fmla="*/ 170 w 170"/>
                <a:gd name="T3" fmla="*/ 518 h 668"/>
                <a:gd name="T4" fmla="*/ 62 w 170"/>
                <a:gd name="T5" fmla="*/ 86 h 668"/>
                <a:gd name="T6" fmla="*/ 62 w 170"/>
                <a:gd name="T7" fmla="*/ 86 h 668"/>
                <a:gd name="T8" fmla="*/ 68 w 170"/>
                <a:gd name="T9" fmla="*/ 80 h 668"/>
                <a:gd name="T10" fmla="*/ 74 w 170"/>
                <a:gd name="T11" fmla="*/ 72 h 668"/>
                <a:gd name="T12" fmla="*/ 76 w 170"/>
                <a:gd name="T13" fmla="*/ 62 h 668"/>
                <a:gd name="T14" fmla="*/ 76 w 170"/>
                <a:gd name="T15" fmla="*/ 52 h 668"/>
                <a:gd name="T16" fmla="*/ 74 w 170"/>
                <a:gd name="T17" fmla="*/ 32 h 668"/>
                <a:gd name="T18" fmla="*/ 74 w 170"/>
                <a:gd name="T19" fmla="*/ 32 h 668"/>
                <a:gd name="T20" fmla="*/ 72 w 170"/>
                <a:gd name="T21" fmla="*/ 26 h 668"/>
                <a:gd name="T22" fmla="*/ 70 w 170"/>
                <a:gd name="T23" fmla="*/ 18 h 668"/>
                <a:gd name="T24" fmla="*/ 66 w 170"/>
                <a:gd name="T25" fmla="*/ 12 h 668"/>
                <a:gd name="T26" fmla="*/ 60 w 170"/>
                <a:gd name="T27" fmla="*/ 8 h 668"/>
                <a:gd name="T28" fmla="*/ 54 w 170"/>
                <a:gd name="T29" fmla="*/ 4 h 668"/>
                <a:gd name="T30" fmla="*/ 48 w 170"/>
                <a:gd name="T31" fmla="*/ 2 h 668"/>
                <a:gd name="T32" fmla="*/ 40 w 170"/>
                <a:gd name="T33" fmla="*/ 0 h 668"/>
                <a:gd name="T34" fmla="*/ 32 w 170"/>
                <a:gd name="T35" fmla="*/ 0 h 668"/>
                <a:gd name="T36" fmla="*/ 32 w 170"/>
                <a:gd name="T37" fmla="*/ 0 h 668"/>
                <a:gd name="T38" fmla="*/ 26 w 170"/>
                <a:gd name="T39" fmla="*/ 2 h 668"/>
                <a:gd name="T40" fmla="*/ 18 w 170"/>
                <a:gd name="T41" fmla="*/ 4 h 668"/>
                <a:gd name="T42" fmla="*/ 12 w 170"/>
                <a:gd name="T43" fmla="*/ 8 h 668"/>
                <a:gd name="T44" fmla="*/ 8 w 170"/>
                <a:gd name="T45" fmla="*/ 14 h 668"/>
                <a:gd name="T46" fmla="*/ 4 w 170"/>
                <a:gd name="T47" fmla="*/ 20 h 668"/>
                <a:gd name="T48" fmla="*/ 2 w 170"/>
                <a:gd name="T49" fmla="*/ 26 h 668"/>
                <a:gd name="T50" fmla="*/ 0 w 170"/>
                <a:gd name="T51" fmla="*/ 34 h 668"/>
                <a:gd name="T52" fmla="*/ 0 w 170"/>
                <a:gd name="T53" fmla="*/ 42 h 668"/>
                <a:gd name="T54" fmla="*/ 2 w 170"/>
                <a:gd name="T55" fmla="*/ 62 h 668"/>
                <a:gd name="T56" fmla="*/ 2 w 170"/>
                <a:gd name="T57" fmla="*/ 62 h 668"/>
                <a:gd name="T58" fmla="*/ 6 w 170"/>
                <a:gd name="T59" fmla="*/ 72 h 668"/>
                <a:gd name="T60" fmla="*/ 12 w 170"/>
                <a:gd name="T61" fmla="*/ 82 h 668"/>
                <a:gd name="T62" fmla="*/ 22 w 170"/>
                <a:gd name="T63" fmla="*/ 90 h 668"/>
                <a:gd name="T64" fmla="*/ 34 w 170"/>
                <a:gd name="T65" fmla="*/ 94 h 668"/>
                <a:gd name="T66" fmla="*/ 46 w 170"/>
                <a:gd name="T67" fmla="*/ 532 h 668"/>
                <a:gd name="T68" fmla="*/ 138 w 170"/>
                <a:gd name="T69"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0" h="668">
                  <a:moveTo>
                    <a:pt x="138" y="668"/>
                  </a:moveTo>
                  <a:lnTo>
                    <a:pt x="170" y="518"/>
                  </a:lnTo>
                  <a:lnTo>
                    <a:pt x="62" y="86"/>
                  </a:lnTo>
                  <a:lnTo>
                    <a:pt x="62" y="86"/>
                  </a:lnTo>
                  <a:lnTo>
                    <a:pt x="68" y="80"/>
                  </a:lnTo>
                  <a:lnTo>
                    <a:pt x="74" y="72"/>
                  </a:lnTo>
                  <a:lnTo>
                    <a:pt x="76" y="62"/>
                  </a:lnTo>
                  <a:lnTo>
                    <a:pt x="76" y="52"/>
                  </a:lnTo>
                  <a:lnTo>
                    <a:pt x="74" y="32"/>
                  </a:lnTo>
                  <a:lnTo>
                    <a:pt x="74" y="32"/>
                  </a:lnTo>
                  <a:lnTo>
                    <a:pt x="72" y="26"/>
                  </a:lnTo>
                  <a:lnTo>
                    <a:pt x="70" y="18"/>
                  </a:lnTo>
                  <a:lnTo>
                    <a:pt x="66" y="12"/>
                  </a:lnTo>
                  <a:lnTo>
                    <a:pt x="60" y="8"/>
                  </a:lnTo>
                  <a:lnTo>
                    <a:pt x="54" y="4"/>
                  </a:lnTo>
                  <a:lnTo>
                    <a:pt x="48" y="2"/>
                  </a:lnTo>
                  <a:lnTo>
                    <a:pt x="40" y="0"/>
                  </a:lnTo>
                  <a:lnTo>
                    <a:pt x="32" y="0"/>
                  </a:lnTo>
                  <a:lnTo>
                    <a:pt x="32" y="0"/>
                  </a:lnTo>
                  <a:lnTo>
                    <a:pt x="26" y="2"/>
                  </a:lnTo>
                  <a:lnTo>
                    <a:pt x="18" y="4"/>
                  </a:lnTo>
                  <a:lnTo>
                    <a:pt x="12" y="8"/>
                  </a:lnTo>
                  <a:lnTo>
                    <a:pt x="8" y="14"/>
                  </a:lnTo>
                  <a:lnTo>
                    <a:pt x="4" y="20"/>
                  </a:lnTo>
                  <a:lnTo>
                    <a:pt x="2" y="26"/>
                  </a:lnTo>
                  <a:lnTo>
                    <a:pt x="0" y="34"/>
                  </a:lnTo>
                  <a:lnTo>
                    <a:pt x="0" y="42"/>
                  </a:lnTo>
                  <a:lnTo>
                    <a:pt x="2" y="62"/>
                  </a:lnTo>
                  <a:lnTo>
                    <a:pt x="2" y="62"/>
                  </a:lnTo>
                  <a:lnTo>
                    <a:pt x="6" y="72"/>
                  </a:lnTo>
                  <a:lnTo>
                    <a:pt x="12" y="82"/>
                  </a:lnTo>
                  <a:lnTo>
                    <a:pt x="22" y="90"/>
                  </a:lnTo>
                  <a:lnTo>
                    <a:pt x="34" y="94"/>
                  </a:lnTo>
                  <a:lnTo>
                    <a:pt x="46" y="532"/>
                  </a:lnTo>
                  <a:lnTo>
                    <a:pt x="138" y="668"/>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75"/>
            <p:cNvSpPr>
              <a:spLocks/>
            </p:cNvSpPr>
            <p:nvPr/>
          </p:nvSpPr>
          <p:spPr bwMode="auto">
            <a:xfrm>
              <a:off x="5476875" y="7154253"/>
              <a:ext cx="247650" cy="317500"/>
            </a:xfrm>
            <a:custGeom>
              <a:avLst/>
              <a:gdLst>
                <a:gd name="T0" fmla="*/ 128 w 156"/>
                <a:gd name="T1" fmla="*/ 200 h 200"/>
                <a:gd name="T2" fmla="*/ 0 w 156"/>
                <a:gd name="T3" fmla="*/ 52 h 200"/>
                <a:gd name="T4" fmla="*/ 32 w 156"/>
                <a:gd name="T5" fmla="*/ 0 h 200"/>
                <a:gd name="T6" fmla="*/ 148 w 156"/>
                <a:gd name="T7" fmla="*/ 70 h 200"/>
                <a:gd name="T8" fmla="*/ 156 w 156"/>
                <a:gd name="T9" fmla="*/ 168 h 200"/>
                <a:gd name="T10" fmla="*/ 128 w 156"/>
                <a:gd name="T11" fmla="*/ 200 h 200"/>
              </a:gdLst>
              <a:ahLst/>
              <a:cxnLst>
                <a:cxn ang="0">
                  <a:pos x="T0" y="T1"/>
                </a:cxn>
                <a:cxn ang="0">
                  <a:pos x="T2" y="T3"/>
                </a:cxn>
                <a:cxn ang="0">
                  <a:pos x="T4" y="T5"/>
                </a:cxn>
                <a:cxn ang="0">
                  <a:pos x="T6" y="T7"/>
                </a:cxn>
                <a:cxn ang="0">
                  <a:pos x="T8" y="T9"/>
                </a:cxn>
                <a:cxn ang="0">
                  <a:pos x="T10" y="T11"/>
                </a:cxn>
              </a:cxnLst>
              <a:rect l="0" t="0" r="r" b="b"/>
              <a:pathLst>
                <a:path w="156" h="200">
                  <a:moveTo>
                    <a:pt x="128" y="200"/>
                  </a:moveTo>
                  <a:lnTo>
                    <a:pt x="0" y="52"/>
                  </a:lnTo>
                  <a:lnTo>
                    <a:pt x="32" y="0"/>
                  </a:lnTo>
                  <a:lnTo>
                    <a:pt x="148" y="70"/>
                  </a:lnTo>
                  <a:lnTo>
                    <a:pt x="156" y="168"/>
                  </a:lnTo>
                  <a:lnTo>
                    <a:pt x="128" y="20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76"/>
            <p:cNvSpPr>
              <a:spLocks/>
            </p:cNvSpPr>
            <p:nvPr/>
          </p:nvSpPr>
          <p:spPr bwMode="auto">
            <a:xfrm>
              <a:off x="5467350" y="7112978"/>
              <a:ext cx="288925" cy="320675"/>
            </a:xfrm>
            <a:custGeom>
              <a:avLst/>
              <a:gdLst>
                <a:gd name="T0" fmla="*/ 162 w 182"/>
                <a:gd name="T1" fmla="*/ 202 h 202"/>
                <a:gd name="T2" fmla="*/ 0 w 182"/>
                <a:gd name="T3" fmla="*/ 74 h 202"/>
                <a:gd name="T4" fmla="*/ 48 w 182"/>
                <a:gd name="T5" fmla="*/ 0 h 202"/>
                <a:gd name="T6" fmla="*/ 182 w 182"/>
                <a:gd name="T7" fmla="*/ 80 h 202"/>
                <a:gd name="T8" fmla="*/ 162 w 182"/>
                <a:gd name="T9" fmla="*/ 202 h 202"/>
              </a:gdLst>
              <a:ahLst/>
              <a:cxnLst>
                <a:cxn ang="0">
                  <a:pos x="T0" y="T1"/>
                </a:cxn>
                <a:cxn ang="0">
                  <a:pos x="T2" y="T3"/>
                </a:cxn>
                <a:cxn ang="0">
                  <a:pos x="T4" y="T5"/>
                </a:cxn>
                <a:cxn ang="0">
                  <a:pos x="T6" y="T7"/>
                </a:cxn>
                <a:cxn ang="0">
                  <a:pos x="T8" y="T9"/>
                </a:cxn>
              </a:cxnLst>
              <a:rect l="0" t="0" r="r" b="b"/>
              <a:pathLst>
                <a:path w="182" h="202">
                  <a:moveTo>
                    <a:pt x="162" y="202"/>
                  </a:moveTo>
                  <a:lnTo>
                    <a:pt x="0" y="74"/>
                  </a:lnTo>
                  <a:lnTo>
                    <a:pt x="48" y="0"/>
                  </a:lnTo>
                  <a:lnTo>
                    <a:pt x="182" y="80"/>
                  </a:lnTo>
                  <a:lnTo>
                    <a:pt x="162" y="202"/>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77"/>
            <p:cNvSpPr>
              <a:spLocks/>
            </p:cNvSpPr>
            <p:nvPr/>
          </p:nvSpPr>
          <p:spPr bwMode="auto">
            <a:xfrm>
              <a:off x="5600700" y="10967428"/>
              <a:ext cx="514350" cy="209550"/>
            </a:xfrm>
            <a:custGeom>
              <a:avLst/>
              <a:gdLst>
                <a:gd name="T0" fmla="*/ 184 w 324"/>
                <a:gd name="T1" fmla="*/ 0 h 132"/>
                <a:gd name="T2" fmla="*/ 184 w 324"/>
                <a:gd name="T3" fmla="*/ 0 h 132"/>
                <a:gd name="T4" fmla="*/ 216 w 324"/>
                <a:gd name="T5" fmla="*/ 2 h 132"/>
                <a:gd name="T6" fmla="*/ 244 w 324"/>
                <a:gd name="T7" fmla="*/ 8 h 132"/>
                <a:gd name="T8" fmla="*/ 256 w 324"/>
                <a:gd name="T9" fmla="*/ 12 h 132"/>
                <a:gd name="T10" fmla="*/ 268 w 324"/>
                <a:gd name="T11" fmla="*/ 18 h 132"/>
                <a:gd name="T12" fmla="*/ 278 w 324"/>
                <a:gd name="T13" fmla="*/ 26 h 132"/>
                <a:gd name="T14" fmla="*/ 288 w 324"/>
                <a:gd name="T15" fmla="*/ 32 h 132"/>
                <a:gd name="T16" fmla="*/ 296 w 324"/>
                <a:gd name="T17" fmla="*/ 42 h 132"/>
                <a:gd name="T18" fmla="*/ 304 w 324"/>
                <a:gd name="T19" fmla="*/ 52 h 132"/>
                <a:gd name="T20" fmla="*/ 310 w 324"/>
                <a:gd name="T21" fmla="*/ 62 h 132"/>
                <a:gd name="T22" fmla="*/ 316 w 324"/>
                <a:gd name="T23" fmla="*/ 74 h 132"/>
                <a:gd name="T24" fmla="*/ 320 w 324"/>
                <a:gd name="T25" fmla="*/ 86 h 132"/>
                <a:gd name="T26" fmla="*/ 322 w 324"/>
                <a:gd name="T27" fmla="*/ 100 h 132"/>
                <a:gd name="T28" fmla="*/ 324 w 324"/>
                <a:gd name="T29" fmla="*/ 116 h 132"/>
                <a:gd name="T30" fmla="*/ 324 w 324"/>
                <a:gd name="T31" fmla="*/ 132 h 132"/>
                <a:gd name="T32" fmla="*/ 0 w 324"/>
                <a:gd name="T33" fmla="*/ 132 h 132"/>
                <a:gd name="T34" fmla="*/ 0 w 324"/>
                <a:gd name="T35" fmla="*/ 132 h 132"/>
                <a:gd name="T36" fmla="*/ 2 w 324"/>
                <a:gd name="T37" fmla="*/ 116 h 132"/>
                <a:gd name="T38" fmla="*/ 4 w 324"/>
                <a:gd name="T39" fmla="*/ 100 h 132"/>
                <a:gd name="T40" fmla="*/ 10 w 324"/>
                <a:gd name="T41" fmla="*/ 86 h 132"/>
                <a:gd name="T42" fmla="*/ 16 w 324"/>
                <a:gd name="T43" fmla="*/ 74 h 132"/>
                <a:gd name="T44" fmla="*/ 24 w 324"/>
                <a:gd name="T45" fmla="*/ 62 h 132"/>
                <a:gd name="T46" fmla="*/ 34 w 324"/>
                <a:gd name="T47" fmla="*/ 52 h 132"/>
                <a:gd name="T48" fmla="*/ 46 w 324"/>
                <a:gd name="T49" fmla="*/ 42 h 132"/>
                <a:gd name="T50" fmla="*/ 58 w 324"/>
                <a:gd name="T51" fmla="*/ 32 h 132"/>
                <a:gd name="T52" fmla="*/ 72 w 324"/>
                <a:gd name="T53" fmla="*/ 26 h 132"/>
                <a:gd name="T54" fmla="*/ 86 w 324"/>
                <a:gd name="T55" fmla="*/ 18 h 132"/>
                <a:gd name="T56" fmla="*/ 118 w 324"/>
                <a:gd name="T57" fmla="*/ 8 h 132"/>
                <a:gd name="T58" fmla="*/ 150 w 324"/>
                <a:gd name="T59" fmla="*/ 2 h 132"/>
                <a:gd name="T60" fmla="*/ 184 w 324"/>
                <a:gd name="T61" fmla="*/ 0 h 132"/>
                <a:gd name="T62" fmla="*/ 184 w 324"/>
                <a:gd name="T6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4" h="132">
                  <a:moveTo>
                    <a:pt x="184" y="0"/>
                  </a:moveTo>
                  <a:lnTo>
                    <a:pt x="184" y="0"/>
                  </a:lnTo>
                  <a:lnTo>
                    <a:pt x="216" y="2"/>
                  </a:lnTo>
                  <a:lnTo>
                    <a:pt x="244" y="8"/>
                  </a:lnTo>
                  <a:lnTo>
                    <a:pt x="256" y="12"/>
                  </a:lnTo>
                  <a:lnTo>
                    <a:pt x="268" y="18"/>
                  </a:lnTo>
                  <a:lnTo>
                    <a:pt x="278" y="26"/>
                  </a:lnTo>
                  <a:lnTo>
                    <a:pt x="288" y="32"/>
                  </a:lnTo>
                  <a:lnTo>
                    <a:pt x="296" y="42"/>
                  </a:lnTo>
                  <a:lnTo>
                    <a:pt x="304" y="52"/>
                  </a:lnTo>
                  <a:lnTo>
                    <a:pt x="310" y="62"/>
                  </a:lnTo>
                  <a:lnTo>
                    <a:pt x="316" y="74"/>
                  </a:lnTo>
                  <a:lnTo>
                    <a:pt x="320" y="86"/>
                  </a:lnTo>
                  <a:lnTo>
                    <a:pt x="322" y="100"/>
                  </a:lnTo>
                  <a:lnTo>
                    <a:pt x="324" y="116"/>
                  </a:lnTo>
                  <a:lnTo>
                    <a:pt x="324" y="132"/>
                  </a:lnTo>
                  <a:lnTo>
                    <a:pt x="0" y="132"/>
                  </a:lnTo>
                  <a:lnTo>
                    <a:pt x="0" y="132"/>
                  </a:lnTo>
                  <a:lnTo>
                    <a:pt x="2" y="116"/>
                  </a:lnTo>
                  <a:lnTo>
                    <a:pt x="4" y="100"/>
                  </a:lnTo>
                  <a:lnTo>
                    <a:pt x="10" y="86"/>
                  </a:lnTo>
                  <a:lnTo>
                    <a:pt x="16" y="74"/>
                  </a:lnTo>
                  <a:lnTo>
                    <a:pt x="24" y="62"/>
                  </a:lnTo>
                  <a:lnTo>
                    <a:pt x="34" y="52"/>
                  </a:lnTo>
                  <a:lnTo>
                    <a:pt x="46" y="42"/>
                  </a:lnTo>
                  <a:lnTo>
                    <a:pt x="58" y="32"/>
                  </a:lnTo>
                  <a:lnTo>
                    <a:pt x="72" y="26"/>
                  </a:lnTo>
                  <a:lnTo>
                    <a:pt x="86" y="18"/>
                  </a:lnTo>
                  <a:lnTo>
                    <a:pt x="118" y="8"/>
                  </a:lnTo>
                  <a:lnTo>
                    <a:pt x="150" y="2"/>
                  </a:lnTo>
                  <a:lnTo>
                    <a:pt x="184" y="0"/>
                  </a:lnTo>
                  <a:lnTo>
                    <a:pt x="184"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78"/>
            <p:cNvSpPr>
              <a:spLocks/>
            </p:cNvSpPr>
            <p:nvPr/>
          </p:nvSpPr>
          <p:spPr bwMode="auto">
            <a:xfrm>
              <a:off x="5270500" y="11043628"/>
              <a:ext cx="333375" cy="209550"/>
            </a:xfrm>
            <a:custGeom>
              <a:avLst/>
              <a:gdLst>
                <a:gd name="T0" fmla="*/ 90 w 210"/>
                <a:gd name="T1" fmla="*/ 0 h 132"/>
                <a:gd name="T2" fmla="*/ 90 w 210"/>
                <a:gd name="T3" fmla="*/ 0 h 132"/>
                <a:gd name="T4" fmla="*/ 70 w 210"/>
                <a:gd name="T5" fmla="*/ 2 h 132"/>
                <a:gd name="T6" fmla="*/ 52 w 210"/>
                <a:gd name="T7" fmla="*/ 8 h 132"/>
                <a:gd name="T8" fmla="*/ 44 w 210"/>
                <a:gd name="T9" fmla="*/ 12 h 132"/>
                <a:gd name="T10" fmla="*/ 36 w 210"/>
                <a:gd name="T11" fmla="*/ 18 h 132"/>
                <a:gd name="T12" fmla="*/ 24 w 210"/>
                <a:gd name="T13" fmla="*/ 32 h 132"/>
                <a:gd name="T14" fmla="*/ 14 w 210"/>
                <a:gd name="T15" fmla="*/ 50 h 132"/>
                <a:gd name="T16" fmla="*/ 6 w 210"/>
                <a:gd name="T17" fmla="*/ 72 h 132"/>
                <a:gd name="T18" fmla="*/ 2 w 210"/>
                <a:gd name="T19" fmla="*/ 100 h 132"/>
                <a:gd name="T20" fmla="*/ 0 w 210"/>
                <a:gd name="T21" fmla="*/ 132 h 132"/>
                <a:gd name="T22" fmla="*/ 210 w 210"/>
                <a:gd name="T23" fmla="*/ 132 h 132"/>
                <a:gd name="T24" fmla="*/ 210 w 210"/>
                <a:gd name="T25" fmla="*/ 132 h 132"/>
                <a:gd name="T26" fmla="*/ 208 w 210"/>
                <a:gd name="T27" fmla="*/ 114 h 132"/>
                <a:gd name="T28" fmla="*/ 206 w 210"/>
                <a:gd name="T29" fmla="*/ 100 h 132"/>
                <a:gd name="T30" fmla="*/ 204 w 210"/>
                <a:gd name="T31" fmla="*/ 86 h 132"/>
                <a:gd name="T32" fmla="*/ 198 w 210"/>
                <a:gd name="T33" fmla="*/ 72 h 132"/>
                <a:gd name="T34" fmla="*/ 194 w 210"/>
                <a:gd name="T35" fmla="*/ 60 h 132"/>
                <a:gd name="T36" fmla="*/ 186 w 210"/>
                <a:gd name="T37" fmla="*/ 50 h 132"/>
                <a:gd name="T38" fmla="*/ 180 w 210"/>
                <a:gd name="T39" fmla="*/ 40 h 132"/>
                <a:gd name="T40" fmla="*/ 172 w 210"/>
                <a:gd name="T41" fmla="*/ 32 h 132"/>
                <a:gd name="T42" fmla="*/ 162 w 210"/>
                <a:gd name="T43" fmla="*/ 24 h 132"/>
                <a:gd name="T44" fmla="*/ 154 w 210"/>
                <a:gd name="T45" fmla="*/ 18 h 132"/>
                <a:gd name="T46" fmla="*/ 134 w 210"/>
                <a:gd name="T47" fmla="*/ 8 h 132"/>
                <a:gd name="T48" fmla="*/ 112 w 210"/>
                <a:gd name="T49" fmla="*/ 2 h 132"/>
                <a:gd name="T50" fmla="*/ 90 w 210"/>
                <a:gd name="T51" fmla="*/ 0 h 132"/>
                <a:gd name="T52" fmla="*/ 90 w 210"/>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0" h="132">
                  <a:moveTo>
                    <a:pt x="90" y="0"/>
                  </a:moveTo>
                  <a:lnTo>
                    <a:pt x="90" y="0"/>
                  </a:lnTo>
                  <a:lnTo>
                    <a:pt x="70" y="2"/>
                  </a:lnTo>
                  <a:lnTo>
                    <a:pt x="52" y="8"/>
                  </a:lnTo>
                  <a:lnTo>
                    <a:pt x="44" y="12"/>
                  </a:lnTo>
                  <a:lnTo>
                    <a:pt x="36" y="18"/>
                  </a:lnTo>
                  <a:lnTo>
                    <a:pt x="24" y="32"/>
                  </a:lnTo>
                  <a:lnTo>
                    <a:pt x="14" y="50"/>
                  </a:lnTo>
                  <a:lnTo>
                    <a:pt x="6" y="72"/>
                  </a:lnTo>
                  <a:lnTo>
                    <a:pt x="2" y="100"/>
                  </a:lnTo>
                  <a:lnTo>
                    <a:pt x="0" y="132"/>
                  </a:lnTo>
                  <a:lnTo>
                    <a:pt x="210" y="132"/>
                  </a:lnTo>
                  <a:lnTo>
                    <a:pt x="210" y="132"/>
                  </a:lnTo>
                  <a:lnTo>
                    <a:pt x="208" y="114"/>
                  </a:lnTo>
                  <a:lnTo>
                    <a:pt x="206" y="100"/>
                  </a:lnTo>
                  <a:lnTo>
                    <a:pt x="204" y="86"/>
                  </a:lnTo>
                  <a:lnTo>
                    <a:pt x="198" y="72"/>
                  </a:lnTo>
                  <a:lnTo>
                    <a:pt x="194" y="60"/>
                  </a:lnTo>
                  <a:lnTo>
                    <a:pt x="186" y="50"/>
                  </a:lnTo>
                  <a:lnTo>
                    <a:pt x="180" y="40"/>
                  </a:lnTo>
                  <a:lnTo>
                    <a:pt x="172" y="32"/>
                  </a:lnTo>
                  <a:lnTo>
                    <a:pt x="162" y="24"/>
                  </a:lnTo>
                  <a:lnTo>
                    <a:pt x="154" y="18"/>
                  </a:lnTo>
                  <a:lnTo>
                    <a:pt x="134" y="8"/>
                  </a:lnTo>
                  <a:lnTo>
                    <a:pt x="112" y="2"/>
                  </a:lnTo>
                  <a:lnTo>
                    <a:pt x="90" y="0"/>
                  </a:lnTo>
                  <a:lnTo>
                    <a:pt x="90"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Rectangle 79"/>
            <p:cNvSpPr>
              <a:spLocks noChangeArrowheads="1"/>
            </p:cNvSpPr>
            <p:nvPr/>
          </p:nvSpPr>
          <p:spPr bwMode="auto">
            <a:xfrm>
              <a:off x="5822950" y="9560903"/>
              <a:ext cx="1358900" cy="25400"/>
            </a:xfrm>
            <a:prstGeom prst="rect">
              <a:avLst/>
            </a:prstGeom>
            <a:solidFill>
              <a:srgbClr val="5623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80"/>
            <p:cNvSpPr>
              <a:spLocks/>
            </p:cNvSpPr>
            <p:nvPr/>
          </p:nvSpPr>
          <p:spPr bwMode="auto">
            <a:xfrm>
              <a:off x="5822950" y="7344753"/>
              <a:ext cx="215900" cy="911225"/>
            </a:xfrm>
            <a:custGeom>
              <a:avLst/>
              <a:gdLst>
                <a:gd name="T0" fmla="*/ 12 w 136"/>
                <a:gd name="T1" fmla="*/ 440 h 574"/>
                <a:gd name="T2" fmla="*/ 0 w 136"/>
                <a:gd name="T3" fmla="*/ 0 h 574"/>
                <a:gd name="T4" fmla="*/ 62 w 136"/>
                <a:gd name="T5" fmla="*/ 424 h 574"/>
                <a:gd name="T6" fmla="*/ 62 w 136"/>
                <a:gd name="T7" fmla="*/ 424 h 574"/>
                <a:gd name="T8" fmla="*/ 80 w 136"/>
                <a:gd name="T9" fmla="*/ 202 h 574"/>
                <a:gd name="T10" fmla="*/ 136 w 136"/>
                <a:gd name="T11" fmla="*/ 424 h 574"/>
                <a:gd name="T12" fmla="*/ 104 w 136"/>
                <a:gd name="T13" fmla="*/ 574 h 574"/>
                <a:gd name="T14" fmla="*/ 104 w 136"/>
                <a:gd name="T15" fmla="*/ 574 h 574"/>
                <a:gd name="T16" fmla="*/ 12 w 136"/>
                <a:gd name="T17" fmla="*/ 440 h 574"/>
                <a:gd name="T18" fmla="*/ 12 w 136"/>
                <a:gd name="T19" fmla="*/ 44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74">
                  <a:moveTo>
                    <a:pt x="12" y="440"/>
                  </a:moveTo>
                  <a:lnTo>
                    <a:pt x="0" y="0"/>
                  </a:lnTo>
                  <a:lnTo>
                    <a:pt x="62" y="424"/>
                  </a:lnTo>
                  <a:lnTo>
                    <a:pt x="62" y="424"/>
                  </a:lnTo>
                  <a:lnTo>
                    <a:pt x="80" y="202"/>
                  </a:lnTo>
                  <a:lnTo>
                    <a:pt x="136" y="424"/>
                  </a:lnTo>
                  <a:lnTo>
                    <a:pt x="104" y="574"/>
                  </a:lnTo>
                  <a:lnTo>
                    <a:pt x="104" y="574"/>
                  </a:lnTo>
                  <a:lnTo>
                    <a:pt x="12" y="440"/>
                  </a:lnTo>
                  <a:lnTo>
                    <a:pt x="12" y="440"/>
                  </a:lnTo>
                  <a:close/>
                </a:path>
              </a:pathLst>
            </a:custGeom>
            <a:solidFill>
              <a:srgbClr val="86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81"/>
            <p:cNvSpPr>
              <a:spLocks/>
            </p:cNvSpPr>
            <p:nvPr/>
          </p:nvSpPr>
          <p:spPr bwMode="auto">
            <a:xfrm>
              <a:off x="4797425" y="4900003"/>
              <a:ext cx="1831975" cy="1711325"/>
            </a:xfrm>
            <a:custGeom>
              <a:avLst/>
              <a:gdLst>
                <a:gd name="T0" fmla="*/ 1050 w 1154"/>
                <a:gd name="T1" fmla="*/ 272 h 1078"/>
                <a:gd name="T2" fmla="*/ 1046 w 1154"/>
                <a:gd name="T3" fmla="*/ 232 h 1078"/>
                <a:gd name="T4" fmla="*/ 1030 w 1154"/>
                <a:gd name="T5" fmla="*/ 190 h 1078"/>
                <a:gd name="T6" fmla="*/ 1004 w 1154"/>
                <a:gd name="T7" fmla="*/ 156 h 1078"/>
                <a:gd name="T8" fmla="*/ 970 w 1154"/>
                <a:gd name="T9" fmla="*/ 128 h 1078"/>
                <a:gd name="T10" fmla="*/ 930 w 1154"/>
                <a:gd name="T11" fmla="*/ 110 h 1078"/>
                <a:gd name="T12" fmla="*/ 888 w 1154"/>
                <a:gd name="T13" fmla="*/ 104 h 1078"/>
                <a:gd name="T14" fmla="*/ 858 w 1154"/>
                <a:gd name="T15" fmla="*/ 56 h 1078"/>
                <a:gd name="T16" fmla="*/ 790 w 1154"/>
                <a:gd name="T17" fmla="*/ 10 h 1078"/>
                <a:gd name="T18" fmla="*/ 736 w 1154"/>
                <a:gd name="T19" fmla="*/ 0 h 1078"/>
                <a:gd name="T20" fmla="*/ 706 w 1154"/>
                <a:gd name="T21" fmla="*/ 2 h 1078"/>
                <a:gd name="T22" fmla="*/ 638 w 1154"/>
                <a:gd name="T23" fmla="*/ 30 h 1078"/>
                <a:gd name="T24" fmla="*/ 596 w 1154"/>
                <a:gd name="T25" fmla="*/ 36 h 1078"/>
                <a:gd name="T26" fmla="*/ 522 w 1154"/>
                <a:gd name="T27" fmla="*/ 30 h 1078"/>
                <a:gd name="T28" fmla="*/ 472 w 1154"/>
                <a:gd name="T29" fmla="*/ 48 h 1078"/>
                <a:gd name="T30" fmla="*/ 430 w 1154"/>
                <a:gd name="T31" fmla="*/ 78 h 1078"/>
                <a:gd name="T32" fmla="*/ 352 w 1154"/>
                <a:gd name="T33" fmla="*/ 58 h 1078"/>
                <a:gd name="T34" fmla="*/ 302 w 1154"/>
                <a:gd name="T35" fmla="*/ 66 h 1078"/>
                <a:gd name="T36" fmla="*/ 242 w 1154"/>
                <a:gd name="T37" fmla="*/ 98 h 1078"/>
                <a:gd name="T38" fmla="*/ 200 w 1154"/>
                <a:gd name="T39" fmla="*/ 150 h 1078"/>
                <a:gd name="T40" fmla="*/ 174 w 1154"/>
                <a:gd name="T41" fmla="*/ 174 h 1078"/>
                <a:gd name="T42" fmla="*/ 130 w 1154"/>
                <a:gd name="T43" fmla="*/ 194 h 1078"/>
                <a:gd name="T44" fmla="*/ 94 w 1154"/>
                <a:gd name="T45" fmla="*/ 226 h 1078"/>
                <a:gd name="T46" fmla="*/ 66 w 1154"/>
                <a:gd name="T47" fmla="*/ 266 h 1078"/>
                <a:gd name="T48" fmla="*/ 52 w 1154"/>
                <a:gd name="T49" fmla="*/ 312 h 1078"/>
                <a:gd name="T50" fmla="*/ 54 w 1154"/>
                <a:gd name="T51" fmla="*/ 362 h 1078"/>
                <a:gd name="T52" fmla="*/ 58 w 1154"/>
                <a:gd name="T53" fmla="*/ 388 h 1078"/>
                <a:gd name="T54" fmla="*/ 20 w 1154"/>
                <a:gd name="T55" fmla="*/ 436 h 1078"/>
                <a:gd name="T56" fmla="*/ 2 w 1154"/>
                <a:gd name="T57" fmla="*/ 496 h 1078"/>
                <a:gd name="T58" fmla="*/ 2 w 1154"/>
                <a:gd name="T59" fmla="*/ 540 h 1078"/>
                <a:gd name="T60" fmla="*/ 26 w 1154"/>
                <a:gd name="T61" fmla="*/ 606 h 1078"/>
                <a:gd name="T62" fmla="*/ 72 w 1154"/>
                <a:gd name="T63" fmla="*/ 654 h 1078"/>
                <a:gd name="T64" fmla="*/ 112 w 1154"/>
                <a:gd name="T65" fmla="*/ 674 h 1078"/>
                <a:gd name="T66" fmla="*/ 106 w 1154"/>
                <a:gd name="T67" fmla="*/ 752 h 1078"/>
                <a:gd name="T68" fmla="*/ 122 w 1154"/>
                <a:gd name="T69" fmla="*/ 824 h 1078"/>
                <a:gd name="T70" fmla="*/ 182 w 1154"/>
                <a:gd name="T71" fmla="*/ 968 h 1078"/>
                <a:gd name="T72" fmla="*/ 204 w 1154"/>
                <a:gd name="T73" fmla="*/ 1008 h 1078"/>
                <a:gd name="T74" fmla="*/ 246 w 1154"/>
                <a:gd name="T75" fmla="*/ 1040 h 1078"/>
                <a:gd name="T76" fmla="*/ 308 w 1154"/>
                <a:gd name="T77" fmla="*/ 1062 h 1078"/>
                <a:gd name="T78" fmla="*/ 436 w 1154"/>
                <a:gd name="T79" fmla="*/ 1078 h 1078"/>
                <a:gd name="T80" fmla="*/ 616 w 1154"/>
                <a:gd name="T81" fmla="*/ 1072 h 1078"/>
                <a:gd name="T82" fmla="*/ 786 w 1154"/>
                <a:gd name="T83" fmla="*/ 1048 h 1078"/>
                <a:gd name="T84" fmla="*/ 914 w 1154"/>
                <a:gd name="T85" fmla="*/ 1016 h 1078"/>
                <a:gd name="T86" fmla="*/ 954 w 1154"/>
                <a:gd name="T87" fmla="*/ 996 h 1078"/>
                <a:gd name="T88" fmla="*/ 982 w 1154"/>
                <a:gd name="T89" fmla="*/ 970 h 1078"/>
                <a:gd name="T90" fmla="*/ 1022 w 1154"/>
                <a:gd name="T91" fmla="*/ 888 h 1078"/>
                <a:gd name="T92" fmla="*/ 1044 w 1154"/>
                <a:gd name="T93" fmla="*/ 794 h 1078"/>
                <a:gd name="T94" fmla="*/ 1056 w 1154"/>
                <a:gd name="T95" fmla="*/ 630 h 1078"/>
                <a:gd name="T96" fmla="*/ 1074 w 1154"/>
                <a:gd name="T97" fmla="*/ 616 h 1078"/>
                <a:gd name="T98" fmla="*/ 1112 w 1154"/>
                <a:gd name="T99" fmla="*/ 574 h 1078"/>
                <a:gd name="T100" fmla="*/ 1140 w 1154"/>
                <a:gd name="T101" fmla="*/ 524 h 1078"/>
                <a:gd name="T102" fmla="*/ 1154 w 1154"/>
                <a:gd name="T103" fmla="*/ 454 h 1078"/>
                <a:gd name="T104" fmla="*/ 1150 w 1154"/>
                <a:gd name="T105" fmla="*/ 398 h 1078"/>
                <a:gd name="T106" fmla="*/ 1122 w 1154"/>
                <a:gd name="T107" fmla="*/ 328 h 1078"/>
                <a:gd name="T108" fmla="*/ 1080 w 1154"/>
                <a:gd name="T109" fmla="*/ 300 h 1078"/>
                <a:gd name="T110" fmla="*/ 1048 w 1154"/>
                <a:gd name="T111" fmla="*/ 296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4" h="1078">
                  <a:moveTo>
                    <a:pt x="1048" y="296"/>
                  </a:moveTo>
                  <a:lnTo>
                    <a:pt x="1048" y="296"/>
                  </a:lnTo>
                  <a:lnTo>
                    <a:pt x="1050" y="272"/>
                  </a:lnTo>
                  <a:lnTo>
                    <a:pt x="1048" y="246"/>
                  </a:lnTo>
                  <a:lnTo>
                    <a:pt x="1048" y="246"/>
                  </a:lnTo>
                  <a:lnTo>
                    <a:pt x="1046" y="232"/>
                  </a:lnTo>
                  <a:lnTo>
                    <a:pt x="1042" y="216"/>
                  </a:lnTo>
                  <a:lnTo>
                    <a:pt x="1036" y="204"/>
                  </a:lnTo>
                  <a:lnTo>
                    <a:pt x="1030" y="190"/>
                  </a:lnTo>
                  <a:lnTo>
                    <a:pt x="1022" y="178"/>
                  </a:lnTo>
                  <a:lnTo>
                    <a:pt x="1012" y="166"/>
                  </a:lnTo>
                  <a:lnTo>
                    <a:pt x="1004" y="156"/>
                  </a:lnTo>
                  <a:lnTo>
                    <a:pt x="992" y="146"/>
                  </a:lnTo>
                  <a:lnTo>
                    <a:pt x="982" y="136"/>
                  </a:lnTo>
                  <a:lnTo>
                    <a:pt x="970" y="128"/>
                  </a:lnTo>
                  <a:lnTo>
                    <a:pt x="958" y="122"/>
                  </a:lnTo>
                  <a:lnTo>
                    <a:pt x="944" y="116"/>
                  </a:lnTo>
                  <a:lnTo>
                    <a:pt x="930" y="110"/>
                  </a:lnTo>
                  <a:lnTo>
                    <a:pt x="916" y="108"/>
                  </a:lnTo>
                  <a:lnTo>
                    <a:pt x="902" y="104"/>
                  </a:lnTo>
                  <a:lnTo>
                    <a:pt x="888" y="104"/>
                  </a:lnTo>
                  <a:lnTo>
                    <a:pt x="888" y="104"/>
                  </a:lnTo>
                  <a:lnTo>
                    <a:pt x="874" y="78"/>
                  </a:lnTo>
                  <a:lnTo>
                    <a:pt x="858" y="56"/>
                  </a:lnTo>
                  <a:lnTo>
                    <a:pt x="838" y="38"/>
                  </a:lnTo>
                  <a:lnTo>
                    <a:pt x="816" y="22"/>
                  </a:lnTo>
                  <a:lnTo>
                    <a:pt x="790" y="10"/>
                  </a:lnTo>
                  <a:lnTo>
                    <a:pt x="764" y="4"/>
                  </a:lnTo>
                  <a:lnTo>
                    <a:pt x="750" y="2"/>
                  </a:lnTo>
                  <a:lnTo>
                    <a:pt x="736" y="0"/>
                  </a:lnTo>
                  <a:lnTo>
                    <a:pt x="720" y="0"/>
                  </a:lnTo>
                  <a:lnTo>
                    <a:pt x="706" y="2"/>
                  </a:lnTo>
                  <a:lnTo>
                    <a:pt x="706" y="2"/>
                  </a:lnTo>
                  <a:lnTo>
                    <a:pt x="682" y="8"/>
                  </a:lnTo>
                  <a:lnTo>
                    <a:pt x="658" y="18"/>
                  </a:lnTo>
                  <a:lnTo>
                    <a:pt x="638" y="30"/>
                  </a:lnTo>
                  <a:lnTo>
                    <a:pt x="618" y="44"/>
                  </a:lnTo>
                  <a:lnTo>
                    <a:pt x="618" y="44"/>
                  </a:lnTo>
                  <a:lnTo>
                    <a:pt x="596" y="36"/>
                  </a:lnTo>
                  <a:lnTo>
                    <a:pt x="572" y="30"/>
                  </a:lnTo>
                  <a:lnTo>
                    <a:pt x="548" y="28"/>
                  </a:lnTo>
                  <a:lnTo>
                    <a:pt x="522" y="30"/>
                  </a:lnTo>
                  <a:lnTo>
                    <a:pt x="522" y="30"/>
                  </a:lnTo>
                  <a:lnTo>
                    <a:pt x="496" y="36"/>
                  </a:lnTo>
                  <a:lnTo>
                    <a:pt x="472" y="48"/>
                  </a:lnTo>
                  <a:lnTo>
                    <a:pt x="450" y="60"/>
                  </a:lnTo>
                  <a:lnTo>
                    <a:pt x="430" y="78"/>
                  </a:lnTo>
                  <a:lnTo>
                    <a:pt x="430" y="78"/>
                  </a:lnTo>
                  <a:lnTo>
                    <a:pt x="406" y="68"/>
                  </a:lnTo>
                  <a:lnTo>
                    <a:pt x="380" y="60"/>
                  </a:lnTo>
                  <a:lnTo>
                    <a:pt x="352" y="58"/>
                  </a:lnTo>
                  <a:lnTo>
                    <a:pt x="324" y="60"/>
                  </a:lnTo>
                  <a:lnTo>
                    <a:pt x="324" y="60"/>
                  </a:lnTo>
                  <a:lnTo>
                    <a:pt x="302" y="66"/>
                  </a:lnTo>
                  <a:lnTo>
                    <a:pt x="280" y="74"/>
                  </a:lnTo>
                  <a:lnTo>
                    <a:pt x="260" y="84"/>
                  </a:lnTo>
                  <a:lnTo>
                    <a:pt x="242" y="98"/>
                  </a:lnTo>
                  <a:lnTo>
                    <a:pt x="226" y="114"/>
                  </a:lnTo>
                  <a:lnTo>
                    <a:pt x="212" y="132"/>
                  </a:lnTo>
                  <a:lnTo>
                    <a:pt x="200" y="150"/>
                  </a:lnTo>
                  <a:lnTo>
                    <a:pt x="192" y="170"/>
                  </a:lnTo>
                  <a:lnTo>
                    <a:pt x="192" y="170"/>
                  </a:lnTo>
                  <a:lnTo>
                    <a:pt x="174" y="174"/>
                  </a:lnTo>
                  <a:lnTo>
                    <a:pt x="160" y="180"/>
                  </a:lnTo>
                  <a:lnTo>
                    <a:pt x="144" y="186"/>
                  </a:lnTo>
                  <a:lnTo>
                    <a:pt x="130" y="194"/>
                  </a:lnTo>
                  <a:lnTo>
                    <a:pt x="116" y="204"/>
                  </a:lnTo>
                  <a:lnTo>
                    <a:pt x="104" y="214"/>
                  </a:lnTo>
                  <a:lnTo>
                    <a:pt x="94" y="226"/>
                  </a:lnTo>
                  <a:lnTo>
                    <a:pt x="84" y="238"/>
                  </a:lnTo>
                  <a:lnTo>
                    <a:pt x="74" y="252"/>
                  </a:lnTo>
                  <a:lnTo>
                    <a:pt x="66" y="266"/>
                  </a:lnTo>
                  <a:lnTo>
                    <a:pt x="60" y="280"/>
                  </a:lnTo>
                  <a:lnTo>
                    <a:pt x="56" y="296"/>
                  </a:lnTo>
                  <a:lnTo>
                    <a:pt x="52" y="312"/>
                  </a:lnTo>
                  <a:lnTo>
                    <a:pt x="52" y="328"/>
                  </a:lnTo>
                  <a:lnTo>
                    <a:pt x="52" y="346"/>
                  </a:lnTo>
                  <a:lnTo>
                    <a:pt x="54" y="362"/>
                  </a:lnTo>
                  <a:lnTo>
                    <a:pt x="54" y="362"/>
                  </a:lnTo>
                  <a:lnTo>
                    <a:pt x="58" y="388"/>
                  </a:lnTo>
                  <a:lnTo>
                    <a:pt x="58" y="388"/>
                  </a:lnTo>
                  <a:lnTo>
                    <a:pt x="44" y="402"/>
                  </a:lnTo>
                  <a:lnTo>
                    <a:pt x="30" y="418"/>
                  </a:lnTo>
                  <a:lnTo>
                    <a:pt x="20" y="436"/>
                  </a:lnTo>
                  <a:lnTo>
                    <a:pt x="12" y="456"/>
                  </a:lnTo>
                  <a:lnTo>
                    <a:pt x="4" y="476"/>
                  </a:lnTo>
                  <a:lnTo>
                    <a:pt x="2" y="496"/>
                  </a:lnTo>
                  <a:lnTo>
                    <a:pt x="0" y="518"/>
                  </a:lnTo>
                  <a:lnTo>
                    <a:pt x="2" y="540"/>
                  </a:lnTo>
                  <a:lnTo>
                    <a:pt x="2" y="540"/>
                  </a:lnTo>
                  <a:lnTo>
                    <a:pt x="8" y="564"/>
                  </a:lnTo>
                  <a:lnTo>
                    <a:pt x="16" y="586"/>
                  </a:lnTo>
                  <a:lnTo>
                    <a:pt x="26" y="606"/>
                  </a:lnTo>
                  <a:lnTo>
                    <a:pt x="40" y="624"/>
                  </a:lnTo>
                  <a:lnTo>
                    <a:pt x="56" y="640"/>
                  </a:lnTo>
                  <a:lnTo>
                    <a:pt x="72" y="654"/>
                  </a:lnTo>
                  <a:lnTo>
                    <a:pt x="92" y="664"/>
                  </a:lnTo>
                  <a:lnTo>
                    <a:pt x="112" y="674"/>
                  </a:lnTo>
                  <a:lnTo>
                    <a:pt x="112" y="674"/>
                  </a:lnTo>
                  <a:lnTo>
                    <a:pt x="108" y="718"/>
                  </a:lnTo>
                  <a:lnTo>
                    <a:pt x="106" y="752"/>
                  </a:lnTo>
                  <a:lnTo>
                    <a:pt x="106" y="752"/>
                  </a:lnTo>
                  <a:lnTo>
                    <a:pt x="108" y="768"/>
                  </a:lnTo>
                  <a:lnTo>
                    <a:pt x="110" y="786"/>
                  </a:lnTo>
                  <a:lnTo>
                    <a:pt x="122" y="824"/>
                  </a:lnTo>
                  <a:lnTo>
                    <a:pt x="136" y="864"/>
                  </a:lnTo>
                  <a:lnTo>
                    <a:pt x="152" y="904"/>
                  </a:lnTo>
                  <a:lnTo>
                    <a:pt x="182" y="968"/>
                  </a:lnTo>
                  <a:lnTo>
                    <a:pt x="194" y="996"/>
                  </a:lnTo>
                  <a:lnTo>
                    <a:pt x="194" y="996"/>
                  </a:lnTo>
                  <a:lnTo>
                    <a:pt x="204" y="1008"/>
                  </a:lnTo>
                  <a:lnTo>
                    <a:pt x="216" y="1020"/>
                  </a:lnTo>
                  <a:lnTo>
                    <a:pt x="230" y="1030"/>
                  </a:lnTo>
                  <a:lnTo>
                    <a:pt x="246" y="1040"/>
                  </a:lnTo>
                  <a:lnTo>
                    <a:pt x="264" y="1048"/>
                  </a:lnTo>
                  <a:lnTo>
                    <a:pt x="286" y="1056"/>
                  </a:lnTo>
                  <a:lnTo>
                    <a:pt x="308" y="1062"/>
                  </a:lnTo>
                  <a:lnTo>
                    <a:pt x="330" y="1066"/>
                  </a:lnTo>
                  <a:lnTo>
                    <a:pt x="382" y="1074"/>
                  </a:lnTo>
                  <a:lnTo>
                    <a:pt x="436" y="1078"/>
                  </a:lnTo>
                  <a:lnTo>
                    <a:pt x="496" y="1078"/>
                  </a:lnTo>
                  <a:lnTo>
                    <a:pt x="556" y="1076"/>
                  </a:lnTo>
                  <a:lnTo>
                    <a:pt x="616" y="1072"/>
                  </a:lnTo>
                  <a:lnTo>
                    <a:pt x="674" y="1066"/>
                  </a:lnTo>
                  <a:lnTo>
                    <a:pt x="732" y="1058"/>
                  </a:lnTo>
                  <a:lnTo>
                    <a:pt x="786" y="1048"/>
                  </a:lnTo>
                  <a:lnTo>
                    <a:pt x="836" y="1038"/>
                  </a:lnTo>
                  <a:lnTo>
                    <a:pt x="878" y="1026"/>
                  </a:lnTo>
                  <a:lnTo>
                    <a:pt x="914" y="1016"/>
                  </a:lnTo>
                  <a:lnTo>
                    <a:pt x="942" y="1004"/>
                  </a:lnTo>
                  <a:lnTo>
                    <a:pt x="942" y="1004"/>
                  </a:lnTo>
                  <a:lnTo>
                    <a:pt x="954" y="996"/>
                  </a:lnTo>
                  <a:lnTo>
                    <a:pt x="964" y="988"/>
                  </a:lnTo>
                  <a:lnTo>
                    <a:pt x="972" y="980"/>
                  </a:lnTo>
                  <a:lnTo>
                    <a:pt x="982" y="970"/>
                  </a:lnTo>
                  <a:lnTo>
                    <a:pt x="998" y="946"/>
                  </a:lnTo>
                  <a:lnTo>
                    <a:pt x="1012" y="918"/>
                  </a:lnTo>
                  <a:lnTo>
                    <a:pt x="1022" y="888"/>
                  </a:lnTo>
                  <a:lnTo>
                    <a:pt x="1032" y="858"/>
                  </a:lnTo>
                  <a:lnTo>
                    <a:pt x="1038" y="826"/>
                  </a:lnTo>
                  <a:lnTo>
                    <a:pt x="1044" y="794"/>
                  </a:lnTo>
                  <a:lnTo>
                    <a:pt x="1052" y="732"/>
                  </a:lnTo>
                  <a:lnTo>
                    <a:pt x="1056" y="680"/>
                  </a:lnTo>
                  <a:lnTo>
                    <a:pt x="1056" y="630"/>
                  </a:lnTo>
                  <a:lnTo>
                    <a:pt x="1056" y="630"/>
                  </a:lnTo>
                  <a:lnTo>
                    <a:pt x="1060" y="626"/>
                  </a:lnTo>
                  <a:lnTo>
                    <a:pt x="1074" y="616"/>
                  </a:lnTo>
                  <a:lnTo>
                    <a:pt x="1092" y="598"/>
                  </a:lnTo>
                  <a:lnTo>
                    <a:pt x="1102" y="588"/>
                  </a:lnTo>
                  <a:lnTo>
                    <a:pt x="1112" y="574"/>
                  </a:lnTo>
                  <a:lnTo>
                    <a:pt x="1122" y="560"/>
                  </a:lnTo>
                  <a:lnTo>
                    <a:pt x="1132" y="542"/>
                  </a:lnTo>
                  <a:lnTo>
                    <a:pt x="1140" y="524"/>
                  </a:lnTo>
                  <a:lnTo>
                    <a:pt x="1146" y="502"/>
                  </a:lnTo>
                  <a:lnTo>
                    <a:pt x="1150" y="480"/>
                  </a:lnTo>
                  <a:lnTo>
                    <a:pt x="1154" y="454"/>
                  </a:lnTo>
                  <a:lnTo>
                    <a:pt x="1152" y="426"/>
                  </a:lnTo>
                  <a:lnTo>
                    <a:pt x="1150" y="398"/>
                  </a:lnTo>
                  <a:lnTo>
                    <a:pt x="1150" y="398"/>
                  </a:lnTo>
                  <a:lnTo>
                    <a:pt x="1142" y="370"/>
                  </a:lnTo>
                  <a:lnTo>
                    <a:pt x="1134" y="346"/>
                  </a:lnTo>
                  <a:lnTo>
                    <a:pt x="1122" y="328"/>
                  </a:lnTo>
                  <a:lnTo>
                    <a:pt x="1110" y="316"/>
                  </a:lnTo>
                  <a:lnTo>
                    <a:pt x="1096" y="306"/>
                  </a:lnTo>
                  <a:lnTo>
                    <a:pt x="1080" y="300"/>
                  </a:lnTo>
                  <a:lnTo>
                    <a:pt x="1064" y="296"/>
                  </a:lnTo>
                  <a:lnTo>
                    <a:pt x="1048" y="296"/>
                  </a:lnTo>
                  <a:lnTo>
                    <a:pt x="1048" y="296"/>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82"/>
            <p:cNvSpPr>
              <a:spLocks/>
            </p:cNvSpPr>
            <p:nvPr/>
          </p:nvSpPr>
          <p:spPr bwMode="auto">
            <a:xfrm>
              <a:off x="5299075" y="5608028"/>
              <a:ext cx="1054100" cy="1520825"/>
            </a:xfrm>
            <a:custGeom>
              <a:avLst/>
              <a:gdLst>
                <a:gd name="T0" fmla="*/ 46 w 664"/>
                <a:gd name="T1" fmla="*/ 120 h 958"/>
                <a:gd name="T2" fmla="*/ 60 w 664"/>
                <a:gd name="T3" fmla="*/ 162 h 958"/>
                <a:gd name="T4" fmla="*/ 68 w 664"/>
                <a:gd name="T5" fmla="*/ 204 h 958"/>
                <a:gd name="T6" fmla="*/ 70 w 664"/>
                <a:gd name="T7" fmla="*/ 246 h 958"/>
                <a:gd name="T8" fmla="*/ 64 w 664"/>
                <a:gd name="T9" fmla="*/ 330 h 958"/>
                <a:gd name="T10" fmla="*/ 46 w 664"/>
                <a:gd name="T11" fmla="*/ 414 h 958"/>
                <a:gd name="T12" fmla="*/ 16 w 664"/>
                <a:gd name="T13" fmla="*/ 536 h 958"/>
                <a:gd name="T14" fmla="*/ 2 w 664"/>
                <a:gd name="T15" fmla="*/ 616 h 958"/>
                <a:gd name="T16" fmla="*/ 0 w 664"/>
                <a:gd name="T17" fmla="*/ 672 h 958"/>
                <a:gd name="T18" fmla="*/ 6 w 664"/>
                <a:gd name="T19" fmla="*/ 708 h 958"/>
                <a:gd name="T20" fmla="*/ 16 w 664"/>
                <a:gd name="T21" fmla="*/ 744 h 958"/>
                <a:gd name="T22" fmla="*/ 24 w 664"/>
                <a:gd name="T23" fmla="*/ 760 h 958"/>
                <a:gd name="T24" fmla="*/ 60 w 664"/>
                <a:gd name="T25" fmla="*/ 806 h 958"/>
                <a:gd name="T26" fmla="*/ 114 w 664"/>
                <a:gd name="T27" fmla="*/ 860 h 958"/>
                <a:gd name="T28" fmla="*/ 158 w 664"/>
                <a:gd name="T29" fmla="*/ 896 h 958"/>
                <a:gd name="T30" fmla="*/ 210 w 664"/>
                <a:gd name="T31" fmla="*/ 928 h 958"/>
                <a:gd name="T32" fmla="*/ 264 w 664"/>
                <a:gd name="T33" fmla="*/ 950 h 958"/>
                <a:gd name="T34" fmla="*/ 322 w 664"/>
                <a:gd name="T35" fmla="*/ 958 h 958"/>
                <a:gd name="T36" fmla="*/ 350 w 664"/>
                <a:gd name="T37" fmla="*/ 956 h 958"/>
                <a:gd name="T38" fmla="*/ 378 w 664"/>
                <a:gd name="T39" fmla="*/ 954 h 958"/>
                <a:gd name="T40" fmla="*/ 456 w 664"/>
                <a:gd name="T41" fmla="*/ 936 h 958"/>
                <a:gd name="T42" fmla="*/ 502 w 664"/>
                <a:gd name="T43" fmla="*/ 920 h 958"/>
                <a:gd name="T44" fmla="*/ 546 w 664"/>
                <a:gd name="T45" fmla="*/ 896 h 958"/>
                <a:gd name="T46" fmla="*/ 586 w 664"/>
                <a:gd name="T47" fmla="*/ 862 h 958"/>
                <a:gd name="T48" fmla="*/ 618 w 664"/>
                <a:gd name="T49" fmla="*/ 816 h 958"/>
                <a:gd name="T50" fmla="*/ 636 w 664"/>
                <a:gd name="T51" fmla="*/ 756 h 958"/>
                <a:gd name="T52" fmla="*/ 638 w 664"/>
                <a:gd name="T53" fmla="*/ 744 h 958"/>
                <a:gd name="T54" fmla="*/ 634 w 664"/>
                <a:gd name="T55" fmla="*/ 716 h 958"/>
                <a:gd name="T56" fmla="*/ 618 w 664"/>
                <a:gd name="T57" fmla="*/ 674 h 958"/>
                <a:gd name="T58" fmla="*/ 590 w 664"/>
                <a:gd name="T59" fmla="*/ 608 h 958"/>
                <a:gd name="T60" fmla="*/ 576 w 664"/>
                <a:gd name="T61" fmla="*/ 554 h 958"/>
                <a:gd name="T62" fmla="*/ 574 w 664"/>
                <a:gd name="T63" fmla="*/ 514 h 958"/>
                <a:gd name="T64" fmla="*/ 574 w 664"/>
                <a:gd name="T65" fmla="*/ 494 h 958"/>
                <a:gd name="T66" fmla="*/ 600 w 664"/>
                <a:gd name="T67" fmla="*/ 344 h 958"/>
                <a:gd name="T68" fmla="*/ 654 w 664"/>
                <a:gd name="T69" fmla="*/ 94 h 958"/>
                <a:gd name="T70" fmla="*/ 664 w 664"/>
                <a:gd name="T71" fmla="*/ 44 h 958"/>
                <a:gd name="T72" fmla="*/ 622 w 664"/>
                <a:gd name="T73" fmla="*/ 50 h 958"/>
                <a:gd name="T74" fmla="*/ 572 w 664"/>
                <a:gd name="T75" fmla="*/ 56 h 958"/>
                <a:gd name="T76" fmla="*/ 560 w 664"/>
                <a:gd name="T77" fmla="*/ 56 h 958"/>
                <a:gd name="T78" fmla="*/ 422 w 664"/>
                <a:gd name="T79" fmla="*/ 30 h 958"/>
                <a:gd name="T80" fmla="*/ 276 w 664"/>
                <a:gd name="T81" fmla="*/ 6 h 958"/>
                <a:gd name="T82" fmla="*/ 182 w 664"/>
                <a:gd name="T83" fmla="*/ 0 h 958"/>
                <a:gd name="T84" fmla="*/ 120 w 664"/>
                <a:gd name="T85" fmla="*/ 2 h 958"/>
                <a:gd name="T86" fmla="*/ 88 w 664"/>
                <a:gd name="T87" fmla="*/ 10 h 958"/>
                <a:gd name="T88" fmla="*/ 60 w 664"/>
                <a:gd name="T89" fmla="*/ 24 h 958"/>
                <a:gd name="T90" fmla="*/ 42 w 664"/>
                <a:gd name="T91" fmla="*/ 42 h 958"/>
                <a:gd name="T92" fmla="*/ 36 w 664"/>
                <a:gd name="T93" fmla="*/ 68 h 958"/>
                <a:gd name="T94" fmla="*/ 40 w 664"/>
                <a:gd name="T95" fmla="*/ 100 h 958"/>
                <a:gd name="T96" fmla="*/ 46 w 664"/>
                <a:gd name="T97" fmla="*/ 12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4" h="958">
                  <a:moveTo>
                    <a:pt x="46" y="120"/>
                  </a:moveTo>
                  <a:lnTo>
                    <a:pt x="46" y="120"/>
                  </a:lnTo>
                  <a:lnTo>
                    <a:pt x="54" y="140"/>
                  </a:lnTo>
                  <a:lnTo>
                    <a:pt x="60" y="162"/>
                  </a:lnTo>
                  <a:lnTo>
                    <a:pt x="64" y="182"/>
                  </a:lnTo>
                  <a:lnTo>
                    <a:pt x="68" y="204"/>
                  </a:lnTo>
                  <a:lnTo>
                    <a:pt x="70" y="224"/>
                  </a:lnTo>
                  <a:lnTo>
                    <a:pt x="70" y="246"/>
                  </a:lnTo>
                  <a:lnTo>
                    <a:pt x="68" y="288"/>
                  </a:lnTo>
                  <a:lnTo>
                    <a:pt x="64" y="330"/>
                  </a:lnTo>
                  <a:lnTo>
                    <a:pt x="56" y="372"/>
                  </a:lnTo>
                  <a:lnTo>
                    <a:pt x="46" y="414"/>
                  </a:lnTo>
                  <a:lnTo>
                    <a:pt x="36" y="456"/>
                  </a:lnTo>
                  <a:lnTo>
                    <a:pt x="16" y="536"/>
                  </a:lnTo>
                  <a:lnTo>
                    <a:pt x="8" y="576"/>
                  </a:lnTo>
                  <a:lnTo>
                    <a:pt x="2" y="616"/>
                  </a:lnTo>
                  <a:lnTo>
                    <a:pt x="0" y="654"/>
                  </a:lnTo>
                  <a:lnTo>
                    <a:pt x="0" y="672"/>
                  </a:lnTo>
                  <a:lnTo>
                    <a:pt x="2" y="690"/>
                  </a:lnTo>
                  <a:lnTo>
                    <a:pt x="6" y="708"/>
                  </a:lnTo>
                  <a:lnTo>
                    <a:pt x="10" y="726"/>
                  </a:lnTo>
                  <a:lnTo>
                    <a:pt x="16" y="744"/>
                  </a:lnTo>
                  <a:lnTo>
                    <a:pt x="24" y="760"/>
                  </a:lnTo>
                  <a:lnTo>
                    <a:pt x="24" y="760"/>
                  </a:lnTo>
                  <a:lnTo>
                    <a:pt x="36" y="778"/>
                  </a:lnTo>
                  <a:lnTo>
                    <a:pt x="60" y="806"/>
                  </a:lnTo>
                  <a:lnTo>
                    <a:pt x="94" y="842"/>
                  </a:lnTo>
                  <a:lnTo>
                    <a:pt x="114" y="860"/>
                  </a:lnTo>
                  <a:lnTo>
                    <a:pt x="136" y="878"/>
                  </a:lnTo>
                  <a:lnTo>
                    <a:pt x="158" y="896"/>
                  </a:lnTo>
                  <a:lnTo>
                    <a:pt x="184" y="912"/>
                  </a:lnTo>
                  <a:lnTo>
                    <a:pt x="210" y="928"/>
                  </a:lnTo>
                  <a:lnTo>
                    <a:pt x="238" y="940"/>
                  </a:lnTo>
                  <a:lnTo>
                    <a:pt x="264" y="950"/>
                  </a:lnTo>
                  <a:lnTo>
                    <a:pt x="294" y="956"/>
                  </a:lnTo>
                  <a:lnTo>
                    <a:pt x="322" y="958"/>
                  </a:lnTo>
                  <a:lnTo>
                    <a:pt x="336" y="958"/>
                  </a:lnTo>
                  <a:lnTo>
                    <a:pt x="350" y="956"/>
                  </a:lnTo>
                  <a:lnTo>
                    <a:pt x="350" y="956"/>
                  </a:lnTo>
                  <a:lnTo>
                    <a:pt x="378" y="954"/>
                  </a:lnTo>
                  <a:lnTo>
                    <a:pt x="414" y="948"/>
                  </a:lnTo>
                  <a:lnTo>
                    <a:pt x="456" y="936"/>
                  </a:lnTo>
                  <a:lnTo>
                    <a:pt x="480" y="930"/>
                  </a:lnTo>
                  <a:lnTo>
                    <a:pt x="502" y="920"/>
                  </a:lnTo>
                  <a:lnTo>
                    <a:pt x="524" y="910"/>
                  </a:lnTo>
                  <a:lnTo>
                    <a:pt x="546" y="896"/>
                  </a:lnTo>
                  <a:lnTo>
                    <a:pt x="566" y="880"/>
                  </a:lnTo>
                  <a:lnTo>
                    <a:pt x="586" y="862"/>
                  </a:lnTo>
                  <a:lnTo>
                    <a:pt x="602" y="840"/>
                  </a:lnTo>
                  <a:lnTo>
                    <a:pt x="618" y="816"/>
                  </a:lnTo>
                  <a:lnTo>
                    <a:pt x="628" y="788"/>
                  </a:lnTo>
                  <a:lnTo>
                    <a:pt x="636" y="756"/>
                  </a:lnTo>
                  <a:lnTo>
                    <a:pt x="636" y="756"/>
                  </a:lnTo>
                  <a:lnTo>
                    <a:pt x="638" y="744"/>
                  </a:lnTo>
                  <a:lnTo>
                    <a:pt x="636" y="730"/>
                  </a:lnTo>
                  <a:lnTo>
                    <a:pt x="634" y="716"/>
                  </a:lnTo>
                  <a:lnTo>
                    <a:pt x="630" y="702"/>
                  </a:lnTo>
                  <a:lnTo>
                    <a:pt x="618" y="674"/>
                  </a:lnTo>
                  <a:lnTo>
                    <a:pt x="604" y="642"/>
                  </a:lnTo>
                  <a:lnTo>
                    <a:pt x="590" y="608"/>
                  </a:lnTo>
                  <a:lnTo>
                    <a:pt x="580" y="572"/>
                  </a:lnTo>
                  <a:lnTo>
                    <a:pt x="576" y="554"/>
                  </a:lnTo>
                  <a:lnTo>
                    <a:pt x="574" y="534"/>
                  </a:lnTo>
                  <a:lnTo>
                    <a:pt x="574" y="514"/>
                  </a:lnTo>
                  <a:lnTo>
                    <a:pt x="574" y="494"/>
                  </a:lnTo>
                  <a:lnTo>
                    <a:pt x="574" y="494"/>
                  </a:lnTo>
                  <a:lnTo>
                    <a:pt x="586" y="420"/>
                  </a:lnTo>
                  <a:lnTo>
                    <a:pt x="600" y="344"/>
                  </a:lnTo>
                  <a:lnTo>
                    <a:pt x="630" y="202"/>
                  </a:lnTo>
                  <a:lnTo>
                    <a:pt x="654" y="94"/>
                  </a:lnTo>
                  <a:lnTo>
                    <a:pt x="662" y="60"/>
                  </a:lnTo>
                  <a:lnTo>
                    <a:pt x="664" y="44"/>
                  </a:lnTo>
                  <a:lnTo>
                    <a:pt x="664" y="44"/>
                  </a:lnTo>
                  <a:lnTo>
                    <a:pt x="622" y="50"/>
                  </a:lnTo>
                  <a:lnTo>
                    <a:pt x="588" y="56"/>
                  </a:lnTo>
                  <a:lnTo>
                    <a:pt x="572" y="56"/>
                  </a:lnTo>
                  <a:lnTo>
                    <a:pt x="560" y="56"/>
                  </a:lnTo>
                  <a:lnTo>
                    <a:pt x="560" y="56"/>
                  </a:lnTo>
                  <a:lnTo>
                    <a:pt x="502" y="46"/>
                  </a:lnTo>
                  <a:lnTo>
                    <a:pt x="422" y="30"/>
                  </a:lnTo>
                  <a:lnTo>
                    <a:pt x="326" y="12"/>
                  </a:lnTo>
                  <a:lnTo>
                    <a:pt x="276" y="6"/>
                  </a:lnTo>
                  <a:lnTo>
                    <a:pt x="228" y="2"/>
                  </a:lnTo>
                  <a:lnTo>
                    <a:pt x="182" y="0"/>
                  </a:lnTo>
                  <a:lnTo>
                    <a:pt x="140" y="0"/>
                  </a:lnTo>
                  <a:lnTo>
                    <a:pt x="120" y="2"/>
                  </a:lnTo>
                  <a:lnTo>
                    <a:pt x="104" y="6"/>
                  </a:lnTo>
                  <a:lnTo>
                    <a:pt x="88" y="10"/>
                  </a:lnTo>
                  <a:lnTo>
                    <a:pt x="72" y="16"/>
                  </a:lnTo>
                  <a:lnTo>
                    <a:pt x="60" y="24"/>
                  </a:lnTo>
                  <a:lnTo>
                    <a:pt x="50" y="32"/>
                  </a:lnTo>
                  <a:lnTo>
                    <a:pt x="42" y="42"/>
                  </a:lnTo>
                  <a:lnTo>
                    <a:pt x="38" y="54"/>
                  </a:lnTo>
                  <a:lnTo>
                    <a:pt x="36" y="68"/>
                  </a:lnTo>
                  <a:lnTo>
                    <a:pt x="36" y="84"/>
                  </a:lnTo>
                  <a:lnTo>
                    <a:pt x="40" y="100"/>
                  </a:lnTo>
                  <a:lnTo>
                    <a:pt x="46" y="120"/>
                  </a:lnTo>
                  <a:lnTo>
                    <a:pt x="46" y="120"/>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83"/>
            <p:cNvSpPr>
              <a:spLocks/>
            </p:cNvSpPr>
            <p:nvPr/>
          </p:nvSpPr>
          <p:spPr bwMode="auto">
            <a:xfrm>
              <a:off x="5067300" y="6116028"/>
              <a:ext cx="371475" cy="431800"/>
            </a:xfrm>
            <a:custGeom>
              <a:avLst/>
              <a:gdLst>
                <a:gd name="T0" fmla="*/ 234 w 234"/>
                <a:gd name="T1" fmla="*/ 142 h 272"/>
                <a:gd name="T2" fmla="*/ 234 w 234"/>
                <a:gd name="T3" fmla="*/ 142 h 272"/>
                <a:gd name="T4" fmla="*/ 222 w 234"/>
                <a:gd name="T5" fmla="*/ 120 h 272"/>
                <a:gd name="T6" fmla="*/ 210 w 234"/>
                <a:gd name="T7" fmla="*/ 98 h 272"/>
                <a:gd name="T8" fmla="*/ 192 w 234"/>
                <a:gd name="T9" fmla="*/ 72 h 272"/>
                <a:gd name="T10" fmla="*/ 172 w 234"/>
                <a:gd name="T11" fmla="*/ 46 h 272"/>
                <a:gd name="T12" fmla="*/ 160 w 234"/>
                <a:gd name="T13" fmla="*/ 34 h 272"/>
                <a:gd name="T14" fmla="*/ 148 w 234"/>
                <a:gd name="T15" fmla="*/ 24 h 272"/>
                <a:gd name="T16" fmla="*/ 134 w 234"/>
                <a:gd name="T17" fmla="*/ 14 h 272"/>
                <a:gd name="T18" fmla="*/ 122 w 234"/>
                <a:gd name="T19" fmla="*/ 6 h 272"/>
                <a:gd name="T20" fmla="*/ 106 w 234"/>
                <a:gd name="T21" fmla="*/ 2 h 272"/>
                <a:gd name="T22" fmla="*/ 92 w 234"/>
                <a:gd name="T23" fmla="*/ 0 h 272"/>
                <a:gd name="T24" fmla="*/ 92 w 234"/>
                <a:gd name="T25" fmla="*/ 0 h 272"/>
                <a:gd name="T26" fmla="*/ 78 w 234"/>
                <a:gd name="T27" fmla="*/ 2 h 272"/>
                <a:gd name="T28" fmla="*/ 64 w 234"/>
                <a:gd name="T29" fmla="*/ 6 h 272"/>
                <a:gd name="T30" fmla="*/ 54 w 234"/>
                <a:gd name="T31" fmla="*/ 12 h 272"/>
                <a:gd name="T32" fmla="*/ 42 w 234"/>
                <a:gd name="T33" fmla="*/ 22 h 272"/>
                <a:gd name="T34" fmla="*/ 34 w 234"/>
                <a:gd name="T35" fmla="*/ 32 h 272"/>
                <a:gd name="T36" fmla="*/ 26 w 234"/>
                <a:gd name="T37" fmla="*/ 44 h 272"/>
                <a:gd name="T38" fmla="*/ 18 w 234"/>
                <a:gd name="T39" fmla="*/ 58 h 272"/>
                <a:gd name="T40" fmla="*/ 14 w 234"/>
                <a:gd name="T41" fmla="*/ 72 h 272"/>
                <a:gd name="T42" fmla="*/ 4 w 234"/>
                <a:gd name="T43" fmla="*/ 104 h 272"/>
                <a:gd name="T44" fmla="*/ 0 w 234"/>
                <a:gd name="T45" fmla="*/ 134 h 272"/>
                <a:gd name="T46" fmla="*/ 0 w 234"/>
                <a:gd name="T47" fmla="*/ 162 h 272"/>
                <a:gd name="T48" fmla="*/ 4 w 234"/>
                <a:gd name="T49" fmla="*/ 184 h 272"/>
                <a:gd name="T50" fmla="*/ 4 w 234"/>
                <a:gd name="T51" fmla="*/ 184 h 272"/>
                <a:gd name="T52" fmla="*/ 8 w 234"/>
                <a:gd name="T53" fmla="*/ 194 h 272"/>
                <a:gd name="T54" fmla="*/ 16 w 234"/>
                <a:gd name="T55" fmla="*/ 206 h 272"/>
                <a:gd name="T56" fmla="*/ 26 w 234"/>
                <a:gd name="T57" fmla="*/ 218 h 272"/>
                <a:gd name="T58" fmla="*/ 38 w 234"/>
                <a:gd name="T59" fmla="*/ 230 h 272"/>
                <a:gd name="T60" fmla="*/ 52 w 234"/>
                <a:gd name="T61" fmla="*/ 244 h 272"/>
                <a:gd name="T62" fmla="*/ 68 w 234"/>
                <a:gd name="T63" fmla="*/ 254 h 272"/>
                <a:gd name="T64" fmla="*/ 84 w 234"/>
                <a:gd name="T65" fmla="*/ 264 h 272"/>
                <a:gd name="T66" fmla="*/ 102 w 234"/>
                <a:gd name="T67" fmla="*/ 270 h 272"/>
                <a:gd name="T68" fmla="*/ 120 w 234"/>
                <a:gd name="T69" fmla="*/ 272 h 272"/>
                <a:gd name="T70" fmla="*/ 140 w 234"/>
                <a:gd name="T71" fmla="*/ 272 h 272"/>
                <a:gd name="T72" fmla="*/ 148 w 234"/>
                <a:gd name="T73" fmla="*/ 270 h 272"/>
                <a:gd name="T74" fmla="*/ 158 w 234"/>
                <a:gd name="T75" fmla="*/ 266 h 272"/>
                <a:gd name="T76" fmla="*/ 166 w 234"/>
                <a:gd name="T77" fmla="*/ 262 h 272"/>
                <a:gd name="T78" fmla="*/ 176 w 234"/>
                <a:gd name="T79" fmla="*/ 256 h 272"/>
                <a:gd name="T80" fmla="*/ 184 w 234"/>
                <a:gd name="T81" fmla="*/ 248 h 272"/>
                <a:gd name="T82" fmla="*/ 192 w 234"/>
                <a:gd name="T83" fmla="*/ 238 h 272"/>
                <a:gd name="T84" fmla="*/ 200 w 234"/>
                <a:gd name="T85" fmla="*/ 226 h 272"/>
                <a:gd name="T86" fmla="*/ 208 w 234"/>
                <a:gd name="T87" fmla="*/ 214 h 272"/>
                <a:gd name="T88" fmla="*/ 214 w 234"/>
                <a:gd name="T89" fmla="*/ 198 h 272"/>
                <a:gd name="T90" fmla="*/ 222 w 234"/>
                <a:gd name="T91" fmla="*/ 182 h 272"/>
                <a:gd name="T92" fmla="*/ 234 w 234"/>
                <a:gd name="T93" fmla="*/ 142 h 272"/>
                <a:gd name="T94" fmla="*/ 234 w 234"/>
                <a:gd name="T95" fmla="*/ 14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4" h="272">
                  <a:moveTo>
                    <a:pt x="234" y="142"/>
                  </a:moveTo>
                  <a:lnTo>
                    <a:pt x="234" y="142"/>
                  </a:lnTo>
                  <a:lnTo>
                    <a:pt x="222" y="120"/>
                  </a:lnTo>
                  <a:lnTo>
                    <a:pt x="210" y="98"/>
                  </a:lnTo>
                  <a:lnTo>
                    <a:pt x="192" y="72"/>
                  </a:lnTo>
                  <a:lnTo>
                    <a:pt x="172" y="46"/>
                  </a:lnTo>
                  <a:lnTo>
                    <a:pt x="160" y="34"/>
                  </a:lnTo>
                  <a:lnTo>
                    <a:pt x="148" y="24"/>
                  </a:lnTo>
                  <a:lnTo>
                    <a:pt x="134" y="14"/>
                  </a:lnTo>
                  <a:lnTo>
                    <a:pt x="122" y="6"/>
                  </a:lnTo>
                  <a:lnTo>
                    <a:pt x="106" y="2"/>
                  </a:lnTo>
                  <a:lnTo>
                    <a:pt x="92" y="0"/>
                  </a:lnTo>
                  <a:lnTo>
                    <a:pt x="92" y="0"/>
                  </a:lnTo>
                  <a:lnTo>
                    <a:pt x="78" y="2"/>
                  </a:lnTo>
                  <a:lnTo>
                    <a:pt x="64" y="6"/>
                  </a:lnTo>
                  <a:lnTo>
                    <a:pt x="54" y="12"/>
                  </a:lnTo>
                  <a:lnTo>
                    <a:pt x="42" y="22"/>
                  </a:lnTo>
                  <a:lnTo>
                    <a:pt x="34" y="32"/>
                  </a:lnTo>
                  <a:lnTo>
                    <a:pt x="26" y="44"/>
                  </a:lnTo>
                  <a:lnTo>
                    <a:pt x="18" y="58"/>
                  </a:lnTo>
                  <a:lnTo>
                    <a:pt x="14" y="72"/>
                  </a:lnTo>
                  <a:lnTo>
                    <a:pt x="4" y="104"/>
                  </a:lnTo>
                  <a:lnTo>
                    <a:pt x="0" y="134"/>
                  </a:lnTo>
                  <a:lnTo>
                    <a:pt x="0" y="162"/>
                  </a:lnTo>
                  <a:lnTo>
                    <a:pt x="4" y="184"/>
                  </a:lnTo>
                  <a:lnTo>
                    <a:pt x="4" y="184"/>
                  </a:lnTo>
                  <a:lnTo>
                    <a:pt x="8" y="194"/>
                  </a:lnTo>
                  <a:lnTo>
                    <a:pt x="16" y="206"/>
                  </a:lnTo>
                  <a:lnTo>
                    <a:pt x="26" y="218"/>
                  </a:lnTo>
                  <a:lnTo>
                    <a:pt x="38" y="230"/>
                  </a:lnTo>
                  <a:lnTo>
                    <a:pt x="52" y="244"/>
                  </a:lnTo>
                  <a:lnTo>
                    <a:pt x="68" y="254"/>
                  </a:lnTo>
                  <a:lnTo>
                    <a:pt x="84" y="264"/>
                  </a:lnTo>
                  <a:lnTo>
                    <a:pt x="102" y="270"/>
                  </a:lnTo>
                  <a:lnTo>
                    <a:pt x="120" y="272"/>
                  </a:lnTo>
                  <a:lnTo>
                    <a:pt x="140" y="272"/>
                  </a:lnTo>
                  <a:lnTo>
                    <a:pt x="148" y="270"/>
                  </a:lnTo>
                  <a:lnTo>
                    <a:pt x="158" y="266"/>
                  </a:lnTo>
                  <a:lnTo>
                    <a:pt x="166" y="262"/>
                  </a:lnTo>
                  <a:lnTo>
                    <a:pt x="176" y="256"/>
                  </a:lnTo>
                  <a:lnTo>
                    <a:pt x="184" y="248"/>
                  </a:lnTo>
                  <a:lnTo>
                    <a:pt x="192" y="238"/>
                  </a:lnTo>
                  <a:lnTo>
                    <a:pt x="200" y="226"/>
                  </a:lnTo>
                  <a:lnTo>
                    <a:pt x="208" y="214"/>
                  </a:lnTo>
                  <a:lnTo>
                    <a:pt x="214" y="198"/>
                  </a:lnTo>
                  <a:lnTo>
                    <a:pt x="222" y="182"/>
                  </a:lnTo>
                  <a:lnTo>
                    <a:pt x="234" y="142"/>
                  </a:lnTo>
                  <a:lnTo>
                    <a:pt x="234" y="142"/>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84"/>
            <p:cNvSpPr>
              <a:spLocks/>
            </p:cNvSpPr>
            <p:nvPr/>
          </p:nvSpPr>
          <p:spPr bwMode="auto">
            <a:xfrm>
              <a:off x="5607050" y="6655778"/>
              <a:ext cx="457200" cy="250825"/>
            </a:xfrm>
            <a:custGeom>
              <a:avLst/>
              <a:gdLst>
                <a:gd name="T0" fmla="*/ 0 w 288"/>
                <a:gd name="T1" fmla="*/ 0 h 158"/>
                <a:gd name="T2" fmla="*/ 0 w 288"/>
                <a:gd name="T3" fmla="*/ 0 h 158"/>
                <a:gd name="T4" fmla="*/ 6 w 288"/>
                <a:gd name="T5" fmla="*/ 12 h 158"/>
                <a:gd name="T6" fmla="*/ 26 w 288"/>
                <a:gd name="T7" fmla="*/ 42 h 158"/>
                <a:gd name="T8" fmla="*/ 40 w 288"/>
                <a:gd name="T9" fmla="*/ 62 h 158"/>
                <a:gd name="T10" fmla="*/ 56 w 288"/>
                <a:gd name="T11" fmla="*/ 82 h 158"/>
                <a:gd name="T12" fmla="*/ 74 w 288"/>
                <a:gd name="T13" fmla="*/ 102 h 158"/>
                <a:gd name="T14" fmla="*/ 94 w 288"/>
                <a:gd name="T15" fmla="*/ 122 h 158"/>
                <a:gd name="T16" fmla="*/ 116 w 288"/>
                <a:gd name="T17" fmla="*/ 138 h 158"/>
                <a:gd name="T18" fmla="*/ 140 w 288"/>
                <a:gd name="T19" fmla="*/ 150 h 158"/>
                <a:gd name="T20" fmla="*/ 150 w 288"/>
                <a:gd name="T21" fmla="*/ 154 h 158"/>
                <a:gd name="T22" fmla="*/ 162 w 288"/>
                <a:gd name="T23" fmla="*/ 158 h 158"/>
                <a:gd name="T24" fmla="*/ 176 w 288"/>
                <a:gd name="T25" fmla="*/ 158 h 158"/>
                <a:gd name="T26" fmla="*/ 188 w 288"/>
                <a:gd name="T27" fmla="*/ 158 h 158"/>
                <a:gd name="T28" fmla="*/ 200 w 288"/>
                <a:gd name="T29" fmla="*/ 156 h 158"/>
                <a:gd name="T30" fmla="*/ 212 w 288"/>
                <a:gd name="T31" fmla="*/ 152 h 158"/>
                <a:gd name="T32" fmla="*/ 226 w 288"/>
                <a:gd name="T33" fmla="*/ 146 h 158"/>
                <a:gd name="T34" fmla="*/ 238 w 288"/>
                <a:gd name="T35" fmla="*/ 138 h 158"/>
                <a:gd name="T36" fmla="*/ 250 w 288"/>
                <a:gd name="T37" fmla="*/ 128 h 158"/>
                <a:gd name="T38" fmla="*/ 264 w 288"/>
                <a:gd name="T39" fmla="*/ 114 h 158"/>
                <a:gd name="T40" fmla="*/ 276 w 288"/>
                <a:gd name="T41" fmla="*/ 98 h 158"/>
                <a:gd name="T42" fmla="*/ 288 w 288"/>
                <a:gd name="T43" fmla="*/ 80 h 158"/>
                <a:gd name="T44" fmla="*/ 288 w 288"/>
                <a:gd name="T45" fmla="*/ 80 h 158"/>
                <a:gd name="T46" fmla="*/ 280 w 288"/>
                <a:gd name="T47" fmla="*/ 82 h 158"/>
                <a:gd name="T48" fmla="*/ 260 w 288"/>
                <a:gd name="T49" fmla="*/ 88 h 158"/>
                <a:gd name="T50" fmla="*/ 228 w 288"/>
                <a:gd name="T51" fmla="*/ 92 h 158"/>
                <a:gd name="T52" fmla="*/ 210 w 288"/>
                <a:gd name="T53" fmla="*/ 92 h 158"/>
                <a:gd name="T54" fmla="*/ 190 w 288"/>
                <a:gd name="T55" fmla="*/ 92 h 158"/>
                <a:gd name="T56" fmla="*/ 168 w 288"/>
                <a:gd name="T57" fmla="*/ 90 h 158"/>
                <a:gd name="T58" fmla="*/ 144 w 288"/>
                <a:gd name="T59" fmla="*/ 88 h 158"/>
                <a:gd name="T60" fmla="*/ 120 w 288"/>
                <a:gd name="T61" fmla="*/ 80 h 158"/>
                <a:gd name="T62" fmla="*/ 96 w 288"/>
                <a:gd name="T63" fmla="*/ 72 h 158"/>
                <a:gd name="T64" fmla="*/ 72 w 288"/>
                <a:gd name="T65" fmla="*/ 60 h 158"/>
                <a:gd name="T66" fmla="*/ 48 w 288"/>
                <a:gd name="T67" fmla="*/ 44 h 158"/>
                <a:gd name="T68" fmla="*/ 24 w 288"/>
                <a:gd name="T69" fmla="*/ 24 h 158"/>
                <a:gd name="T70" fmla="*/ 0 w 288"/>
                <a:gd name="T71" fmla="*/ 0 h 158"/>
                <a:gd name="T72" fmla="*/ 0 w 288"/>
                <a:gd name="T7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8" h="158">
                  <a:moveTo>
                    <a:pt x="0" y="0"/>
                  </a:moveTo>
                  <a:lnTo>
                    <a:pt x="0" y="0"/>
                  </a:lnTo>
                  <a:lnTo>
                    <a:pt x="6" y="12"/>
                  </a:lnTo>
                  <a:lnTo>
                    <a:pt x="26" y="42"/>
                  </a:lnTo>
                  <a:lnTo>
                    <a:pt x="40" y="62"/>
                  </a:lnTo>
                  <a:lnTo>
                    <a:pt x="56" y="82"/>
                  </a:lnTo>
                  <a:lnTo>
                    <a:pt x="74" y="102"/>
                  </a:lnTo>
                  <a:lnTo>
                    <a:pt x="94" y="122"/>
                  </a:lnTo>
                  <a:lnTo>
                    <a:pt x="116" y="138"/>
                  </a:lnTo>
                  <a:lnTo>
                    <a:pt x="140" y="150"/>
                  </a:lnTo>
                  <a:lnTo>
                    <a:pt x="150" y="154"/>
                  </a:lnTo>
                  <a:lnTo>
                    <a:pt x="162" y="158"/>
                  </a:lnTo>
                  <a:lnTo>
                    <a:pt x="176" y="158"/>
                  </a:lnTo>
                  <a:lnTo>
                    <a:pt x="188" y="158"/>
                  </a:lnTo>
                  <a:lnTo>
                    <a:pt x="200" y="156"/>
                  </a:lnTo>
                  <a:lnTo>
                    <a:pt x="212" y="152"/>
                  </a:lnTo>
                  <a:lnTo>
                    <a:pt x="226" y="146"/>
                  </a:lnTo>
                  <a:lnTo>
                    <a:pt x="238" y="138"/>
                  </a:lnTo>
                  <a:lnTo>
                    <a:pt x="250" y="128"/>
                  </a:lnTo>
                  <a:lnTo>
                    <a:pt x="264" y="114"/>
                  </a:lnTo>
                  <a:lnTo>
                    <a:pt x="276" y="98"/>
                  </a:lnTo>
                  <a:lnTo>
                    <a:pt x="288" y="80"/>
                  </a:lnTo>
                  <a:lnTo>
                    <a:pt x="288" y="80"/>
                  </a:lnTo>
                  <a:lnTo>
                    <a:pt x="280" y="82"/>
                  </a:lnTo>
                  <a:lnTo>
                    <a:pt x="260" y="88"/>
                  </a:lnTo>
                  <a:lnTo>
                    <a:pt x="228" y="92"/>
                  </a:lnTo>
                  <a:lnTo>
                    <a:pt x="210" y="92"/>
                  </a:lnTo>
                  <a:lnTo>
                    <a:pt x="190" y="92"/>
                  </a:lnTo>
                  <a:lnTo>
                    <a:pt x="168" y="90"/>
                  </a:lnTo>
                  <a:lnTo>
                    <a:pt x="144" y="88"/>
                  </a:lnTo>
                  <a:lnTo>
                    <a:pt x="120" y="80"/>
                  </a:lnTo>
                  <a:lnTo>
                    <a:pt x="96" y="72"/>
                  </a:lnTo>
                  <a:lnTo>
                    <a:pt x="72" y="60"/>
                  </a:lnTo>
                  <a:lnTo>
                    <a:pt x="48" y="44"/>
                  </a:lnTo>
                  <a:lnTo>
                    <a:pt x="24" y="24"/>
                  </a:lnTo>
                  <a:lnTo>
                    <a:pt x="0" y="0"/>
                  </a:lnTo>
                  <a:lnTo>
                    <a:pt x="0" y="0"/>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85"/>
            <p:cNvSpPr>
              <a:spLocks/>
            </p:cNvSpPr>
            <p:nvPr/>
          </p:nvSpPr>
          <p:spPr bwMode="auto">
            <a:xfrm>
              <a:off x="5711825" y="6185878"/>
              <a:ext cx="107950" cy="174625"/>
            </a:xfrm>
            <a:custGeom>
              <a:avLst/>
              <a:gdLst>
                <a:gd name="T0" fmla="*/ 68 w 68"/>
                <a:gd name="T1" fmla="*/ 58 h 110"/>
                <a:gd name="T2" fmla="*/ 68 w 68"/>
                <a:gd name="T3" fmla="*/ 58 h 110"/>
                <a:gd name="T4" fmla="*/ 66 w 68"/>
                <a:gd name="T5" fmla="*/ 70 h 110"/>
                <a:gd name="T6" fmla="*/ 62 w 68"/>
                <a:gd name="T7" fmla="*/ 80 h 110"/>
                <a:gd name="T8" fmla="*/ 58 w 68"/>
                <a:gd name="T9" fmla="*/ 88 h 110"/>
                <a:gd name="T10" fmla="*/ 54 w 68"/>
                <a:gd name="T11" fmla="*/ 96 h 110"/>
                <a:gd name="T12" fmla="*/ 48 w 68"/>
                <a:gd name="T13" fmla="*/ 102 h 110"/>
                <a:gd name="T14" fmla="*/ 42 w 68"/>
                <a:gd name="T15" fmla="*/ 108 h 110"/>
                <a:gd name="T16" fmla="*/ 36 w 68"/>
                <a:gd name="T17" fmla="*/ 110 h 110"/>
                <a:gd name="T18" fmla="*/ 28 w 68"/>
                <a:gd name="T19" fmla="*/ 110 h 110"/>
                <a:gd name="T20" fmla="*/ 28 w 68"/>
                <a:gd name="T21" fmla="*/ 110 h 110"/>
                <a:gd name="T22" fmla="*/ 22 w 68"/>
                <a:gd name="T23" fmla="*/ 108 h 110"/>
                <a:gd name="T24" fmla="*/ 16 w 68"/>
                <a:gd name="T25" fmla="*/ 104 h 110"/>
                <a:gd name="T26" fmla="*/ 10 w 68"/>
                <a:gd name="T27" fmla="*/ 98 h 110"/>
                <a:gd name="T28" fmla="*/ 6 w 68"/>
                <a:gd name="T29" fmla="*/ 92 h 110"/>
                <a:gd name="T30" fmla="*/ 4 w 68"/>
                <a:gd name="T31" fmla="*/ 82 h 110"/>
                <a:gd name="T32" fmla="*/ 2 w 68"/>
                <a:gd name="T33" fmla="*/ 72 h 110"/>
                <a:gd name="T34" fmla="*/ 0 w 68"/>
                <a:gd name="T35" fmla="*/ 62 h 110"/>
                <a:gd name="T36" fmla="*/ 2 w 68"/>
                <a:gd name="T37" fmla="*/ 52 h 110"/>
                <a:gd name="T38" fmla="*/ 2 w 68"/>
                <a:gd name="T39" fmla="*/ 52 h 110"/>
                <a:gd name="T40" fmla="*/ 4 w 68"/>
                <a:gd name="T41" fmla="*/ 40 h 110"/>
                <a:gd name="T42" fmla="*/ 6 w 68"/>
                <a:gd name="T43" fmla="*/ 30 h 110"/>
                <a:gd name="T44" fmla="*/ 10 w 68"/>
                <a:gd name="T45" fmla="*/ 20 h 110"/>
                <a:gd name="T46" fmla="*/ 16 w 68"/>
                <a:gd name="T47" fmla="*/ 14 h 110"/>
                <a:gd name="T48" fmla="*/ 22 w 68"/>
                <a:gd name="T49" fmla="*/ 8 h 110"/>
                <a:gd name="T50" fmla="*/ 28 w 68"/>
                <a:gd name="T51" fmla="*/ 2 h 110"/>
                <a:gd name="T52" fmla="*/ 34 w 68"/>
                <a:gd name="T53" fmla="*/ 0 h 110"/>
                <a:gd name="T54" fmla="*/ 42 w 68"/>
                <a:gd name="T55" fmla="*/ 0 h 110"/>
                <a:gd name="T56" fmla="*/ 42 w 68"/>
                <a:gd name="T57" fmla="*/ 0 h 110"/>
                <a:gd name="T58" fmla="*/ 48 w 68"/>
                <a:gd name="T59" fmla="*/ 2 h 110"/>
                <a:gd name="T60" fmla="*/ 54 w 68"/>
                <a:gd name="T61" fmla="*/ 6 h 110"/>
                <a:gd name="T62" fmla="*/ 58 w 68"/>
                <a:gd name="T63" fmla="*/ 12 h 110"/>
                <a:gd name="T64" fmla="*/ 62 w 68"/>
                <a:gd name="T65" fmla="*/ 18 h 110"/>
                <a:gd name="T66" fmla="*/ 66 w 68"/>
                <a:gd name="T67" fmla="*/ 28 h 110"/>
                <a:gd name="T68" fmla="*/ 68 w 68"/>
                <a:gd name="T69" fmla="*/ 38 h 110"/>
                <a:gd name="T70" fmla="*/ 68 w 68"/>
                <a:gd name="T71" fmla="*/ 48 h 110"/>
                <a:gd name="T72" fmla="*/ 68 w 68"/>
                <a:gd name="T73" fmla="*/ 58 h 110"/>
                <a:gd name="T74" fmla="*/ 68 w 68"/>
                <a:gd name="T75"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110">
                  <a:moveTo>
                    <a:pt x="68" y="58"/>
                  </a:moveTo>
                  <a:lnTo>
                    <a:pt x="68" y="58"/>
                  </a:lnTo>
                  <a:lnTo>
                    <a:pt x="66" y="70"/>
                  </a:lnTo>
                  <a:lnTo>
                    <a:pt x="62" y="80"/>
                  </a:lnTo>
                  <a:lnTo>
                    <a:pt x="58" y="88"/>
                  </a:lnTo>
                  <a:lnTo>
                    <a:pt x="54" y="96"/>
                  </a:lnTo>
                  <a:lnTo>
                    <a:pt x="48" y="102"/>
                  </a:lnTo>
                  <a:lnTo>
                    <a:pt x="42" y="108"/>
                  </a:lnTo>
                  <a:lnTo>
                    <a:pt x="36" y="110"/>
                  </a:lnTo>
                  <a:lnTo>
                    <a:pt x="28" y="110"/>
                  </a:lnTo>
                  <a:lnTo>
                    <a:pt x="28" y="110"/>
                  </a:lnTo>
                  <a:lnTo>
                    <a:pt x="22" y="108"/>
                  </a:lnTo>
                  <a:lnTo>
                    <a:pt x="16" y="104"/>
                  </a:lnTo>
                  <a:lnTo>
                    <a:pt x="10" y="98"/>
                  </a:lnTo>
                  <a:lnTo>
                    <a:pt x="6" y="92"/>
                  </a:lnTo>
                  <a:lnTo>
                    <a:pt x="4" y="82"/>
                  </a:lnTo>
                  <a:lnTo>
                    <a:pt x="2" y="72"/>
                  </a:lnTo>
                  <a:lnTo>
                    <a:pt x="0" y="62"/>
                  </a:lnTo>
                  <a:lnTo>
                    <a:pt x="2" y="52"/>
                  </a:lnTo>
                  <a:lnTo>
                    <a:pt x="2" y="52"/>
                  </a:lnTo>
                  <a:lnTo>
                    <a:pt x="4" y="40"/>
                  </a:lnTo>
                  <a:lnTo>
                    <a:pt x="6" y="30"/>
                  </a:lnTo>
                  <a:lnTo>
                    <a:pt x="10" y="20"/>
                  </a:lnTo>
                  <a:lnTo>
                    <a:pt x="16" y="14"/>
                  </a:lnTo>
                  <a:lnTo>
                    <a:pt x="22" y="8"/>
                  </a:lnTo>
                  <a:lnTo>
                    <a:pt x="28" y="2"/>
                  </a:lnTo>
                  <a:lnTo>
                    <a:pt x="34" y="0"/>
                  </a:lnTo>
                  <a:lnTo>
                    <a:pt x="42" y="0"/>
                  </a:lnTo>
                  <a:lnTo>
                    <a:pt x="42" y="0"/>
                  </a:lnTo>
                  <a:lnTo>
                    <a:pt x="48" y="2"/>
                  </a:lnTo>
                  <a:lnTo>
                    <a:pt x="54" y="6"/>
                  </a:lnTo>
                  <a:lnTo>
                    <a:pt x="58" y="12"/>
                  </a:lnTo>
                  <a:lnTo>
                    <a:pt x="62" y="18"/>
                  </a:lnTo>
                  <a:lnTo>
                    <a:pt x="66" y="28"/>
                  </a:lnTo>
                  <a:lnTo>
                    <a:pt x="68" y="38"/>
                  </a:lnTo>
                  <a:lnTo>
                    <a:pt x="68" y="48"/>
                  </a:lnTo>
                  <a:lnTo>
                    <a:pt x="68" y="58"/>
                  </a:lnTo>
                  <a:lnTo>
                    <a:pt x="68" y="58"/>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86"/>
            <p:cNvSpPr>
              <a:spLocks/>
            </p:cNvSpPr>
            <p:nvPr/>
          </p:nvSpPr>
          <p:spPr bwMode="auto">
            <a:xfrm>
              <a:off x="6051550" y="6163653"/>
              <a:ext cx="107950" cy="174625"/>
            </a:xfrm>
            <a:custGeom>
              <a:avLst/>
              <a:gdLst>
                <a:gd name="T0" fmla="*/ 68 w 68"/>
                <a:gd name="T1" fmla="*/ 58 h 110"/>
                <a:gd name="T2" fmla="*/ 68 w 68"/>
                <a:gd name="T3" fmla="*/ 58 h 110"/>
                <a:gd name="T4" fmla="*/ 66 w 68"/>
                <a:gd name="T5" fmla="*/ 70 h 110"/>
                <a:gd name="T6" fmla="*/ 62 w 68"/>
                <a:gd name="T7" fmla="*/ 80 h 110"/>
                <a:gd name="T8" fmla="*/ 58 w 68"/>
                <a:gd name="T9" fmla="*/ 88 h 110"/>
                <a:gd name="T10" fmla="*/ 54 w 68"/>
                <a:gd name="T11" fmla="*/ 96 h 110"/>
                <a:gd name="T12" fmla="*/ 48 w 68"/>
                <a:gd name="T13" fmla="*/ 102 h 110"/>
                <a:gd name="T14" fmla="*/ 42 w 68"/>
                <a:gd name="T15" fmla="*/ 106 h 110"/>
                <a:gd name="T16" fmla="*/ 36 w 68"/>
                <a:gd name="T17" fmla="*/ 110 h 110"/>
                <a:gd name="T18" fmla="*/ 28 w 68"/>
                <a:gd name="T19" fmla="*/ 110 h 110"/>
                <a:gd name="T20" fmla="*/ 28 w 68"/>
                <a:gd name="T21" fmla="*/ 110 h 110"/>
                <a:gd name="T22" fmla="*/ 22 w 68"/>
                <a:gd name="T23" fmla="*/ 108 h 110"/>
                <a:gd name="T24" fmla="*/ 16 w 68"/>
                <a:gd name="T25" fmla="*/ 104 h 110"/>
                <a:gd name="T26" fmla="*/ 10 w 68"/>
                <a:gd name="T27" fmla="*/ 98 h 110"/>
                <a:gd name="T28" fmla="*/ 6 w 68"/>
                <a:gd name="T29" fmla="*/ 90 h 110"/>
                <a:gd name="T30" fmla="*/ 4 w 68"/>
                <a:gd name="T31" fmla="*/ 82 h 110"/>
                <a:gd name="T32" fmla="*/ 2 w 68"/>
                <a:gd name="T33" fmla="*/ 72 h 110"/>
                <a:gd name="T34" fmla="*/ 0 w 68"/>
                <a:gd name="T35" fmla="*/ 62 h 110"/>
                <a:gd name="T36" fmla="*/ 2 w 68"/>
                <a:gd name="T37" fmla="*/ 50 h 110"/>
                <a:gd name="T38" fmla="*/ 2 w 68"/>
                <a:gd name="T39" fmla="*/ 50 h 110"/>
                <a:gd name="T40" fmla="*/ 4 w 68"/>
                <a:gd name="T41" fmla="*/ 40 h 110"/>
                <a:gd name="T42" fmla="*/ 6 w 68"/>
                <a:gd name="T43" fmla="*/ 30 h 110"/>
                <a:gd name="T44" fmla="*/ 10 w 68"/>
                <a:gd name="T45" fmla="*/ 20 h 110"/>
                <a:gd name="T46" fmla="*/ 16 w 68"/>
                <a:gd name="T47" fmla="*/ 12 h 110"/>
                <a:gd name="T48" fmla="*/ 22 w 68"/>
                <a:gd name="T49" fmla="*/ 6 h 110"/>
                <a:gd name="T50" fmla="*/ 28 w 68"/>
                <a:gd name="T51" fmla="*/ 2 h 110"/>
                <a:gd name="T52" fmla="*/ 34 w 68"/>
                <a:gd name="T53" fmla="*/ 0 h 110"/>
                <a:gd name="T54" fmla="*/ 42 w 68"/>
                <a:gd name="T55" fmla="*/ 0 h 110"/>
                <a:gd name="T56" fmla="*/ 42 w 68"/>
                <a:gd name="T57" fmla="*/ 0 h 110"/>
                <a:gd name="T58" fmla="*/ 48 w 68"/>
                <a:gd name="T59" fmla="*/ 2 h 110"/>
                <a:gd name="T60" fmla="*/ 54 w 68"/>
                <a:gd name="T61" fmla="*/ 6 h 110"/>
                <a:gd name="T62" fmla="*/ 58 w 68"/>
                <a:gd name="T63" fmla="*/ 10 h 110"/>
                <a:gd name="T64" fmla="*/ 62 w 68"/>
                <a:gd name="T65" fmla="*/ 18 h 110"/>
                <a:gd name="T66" fmla="*/ 66 w 68"/>
                <a:gd name="T67" fmla="*/ 26 h 110"/>
                <a:gd name="T68" fmla="*/ 68 w 68"/>
                <a:gd name="T69" fmla="*/ 36 h 110"/>
                <a:gd name="T70" fmla="*/ 68 w 68"/>
                <a:gd name="T71" fmla="*/ 48 h 110"/>
                <a:gd name="T72" fmla="*/ 68 w 68"/>
                <a:gd name="T73" fmla="*/ 58 h 110"/>
                <a:gd name="T74" fmla="*/ 68 w 68"/>
                <a:gd name="T75"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110">
                  <a:moveTo>
                    <a:pt x="68" y="58"/>
                  </a:moveTo>
                  <a:lnTo>
                    <a:pt x="68" y="58"/>
                  </a:lnTo>
                  <a:lnTo>
                    <a:pt x="66" y="70"/>
                  </a:lnTo>
                  <a:lnTo>
                    <a:pt x="62" y="80"/>
                  </a:lnTo>
                  <a:lnTo>
                    <a:pt x="58" y="88"/>
                  </a:lnTo>
                  <a:lnTo>
                    <a:pt x="54" y="96"/>
                  </a:lnTo>
                  <a:lnTo>
                    <a:pt x="48" y="102"/>
                  </a:lnTo>
                  <a:lnTo>
                    <a:pt x="42" y="106"/>
                  </a:lnTo>
                  <a:lnTo>
                    <a:pt x="36" y="110"/>
                  </a:lnTo>
                  <a:lnTo>
                    <a:pt x="28" y="110"/>
                  </a:lnTo>
                  <a:lnTo>
                    <a:pt x="28" y="110"/>
                  </a:lnTo>
                  <a:lnTo>
                    <a:pt x="22" y="108"/>
                  </a:lnTo>
                  <a:lnTo>
                    <a:pt x="16" y="104"/>
                  </a:lnTo>
                  <a:lnTo>
                    <a:pt x="10" y="98"/>
                  </a:lnTo>
                  <a:lnTo>
                    <a:pt x="6" y="90"/>
                  </a:lnTo>
                  <a:lnTo>
                    <a:pt x="4" y="82"/>
                  </a:lnTo>
                  <a:lnTo>
                    <a:pt x="2" y="72"/>
                  </a:lnTo>
                  <a:lnTo>
                    <a:pt x="0" y="62"/>
                  </a:lnTo>
                  <a:lnTo>
                    <a:pt x="2" y="50"/>
                  </a:lnTo>
                  <a:lnTo>
                    <a:pt x="2" y="50"/>
                  </a:lnTo>
                  <a:lnTo>
                    <a:pt x="4" y="40"/>
                  </a:lnTo>
                  <a:lnTo>
                    <a:pt x="6" y="30"/>
                  </a:lnTo>
                  <a:lnTo>
                    <a:pt x="10" y="20"/>
                  </a:lnTo>
                  <a:lnTo>
                    <a:pt x="16" y="12"/>
                  </a:lnTo>
                  <a:lnTo>
                    <a:pt x="22" y="6"/>
                  </a:lnTo>
                  <a:lnTo>
                    <a:pt x="28" y="2"/>
                  </a:lnTo>
                  <a:lnTo>
                    <a:pt x="34" y="0"/>
                  </a:lnTo>
                  <a:lnTo>
                    <a:pt x="42" y="0"/>
                  </a:lnTo>
                  <a:lnTo>
                    <a:pt x="42" y="0"/>
                  </a:lnTo>
                  <a:lnTo>
                    <a:pt x="48" y="2"/>
                  </a:lnTo>
                  <a:lnTo>
                    <a:pt x="54" y="6"/>
                  </a:lnTo>
                  <a:lnTo>
                    <a:pt x="58" y="10"/>
                  </a:lnTo>
                  <a:lnTo>
                    <a:pt x="62" y="18"/>
                  </a:lnTo>
                  <a:lnTo>
                    <a:pt x="66" y="26"/>
                  </a:lnTo>
                  <a:lnTo>
                    <a:pt x="68" y="36"/>
                  </a:lnTo>
                  <a:lnTo>
                    <a:pt x="68" y="48"/>
                  </a:lnTo>
                  <a:lnTo>
                    <a:pt x="68" y="58"/>
                  </a:lnTo>
                  <a:lnTo>
                    <a:pt x="68" y="58"/>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87"/>
            <p:cNvSpPr>
              <a:spLocks/>
            </p:cNvSpPr>
            <p:nvPr/>
          </p:nvSpPr>
          <p:spPr bwMode="auto">
            <a:xfrm>
              <a:off x="5553075" y="5960453"/>
              <a:ext cx="257175" cy="79375"/>
            </a:xfrm>
            <a:custGeom>
              <a:avLst/>
              <a:gdLst>
                <a:gd name="T0" fmla="*/ 162 w 162"/>
                <a:gd name="T1" fmla="*/ 16 h 50"/>
                <a:gd name="T2" fmla="*/ 162 w 162"/>
                <a:gd name="T3" fmla="*/ 16 h 50"/>
                <a:gd name="T4" fmla="*/ 158 w 162"/>
                <a:gd name="T5" fmla="*/ 14 h 50"/>
                <a:gd name="T6" fmla="*/ 148 w 162"/>
                <a:gd name="T7" fmla="*/ 10 h 50"/>
                <a:gd name="T8" fmla="*/ 130 w 162"/>
                <a:gd name="T9" fmla="*/ 4 h 50"/>
                <a:gd name="T10" fmla="*/ 106 w 162"/>
                <a:gd name="T11" fmla="*/ 0 h 50"/>
                <a:gd name="T12" fmla="*/ 94 w 162"/>
                <a:gd name="T13" fmla="*/ 0 h 50"/>
                <a:gd name="T14" fmla="*/ 80 w 162"/>
                <a:gd name="T15" fmla="*/ 0 h 50"/>
                <a:gd name="T16" fmla="*/ 66 w 162"/>
                <a:gd name="T17" fmla="*/ 4 h 50"/>
                <a:gd name="T18" fmla="*/ 52 w 162"/>
                <a:gd name="T19" fmla="*/ 8 h 50"/>
                <a:gd name="T20" fmla="*/ 38 w 162"/>
                <a:gd name="T21" fmla="*/ 14 h 50"/>
                <a:gd name="T22" fmla="*/ 24 w 162"/>
                <a:gd name="T23" fmla="*/ 22 h 50"/>
                <a:gd name="T24" fmla="*/ 12 w 162"/>
                <a:gd name="T25" fmla="*/ 34 h 50"/>
                <a:gd name="T26" fmla="*/ 0 w 162"/>
                <a:gd name="T27" fmla="*/ 50 h 50"/>
                <a:gd name="T28" fmla="*/ 0 w 162"/>
                <a:gd name="T29" fmla="*/ 50 h 50"/>
                <a:gd name="T30" fmla="*/ 66 w 162"/>
                <a:gd name="T31" fmla="*/ 32 h 50"/>
                <a:gd name="T32" fmla="*/ 120 w 162"/>
                <a:gd name="T33" fmla="*/ 20 h 50"/>
                <a:gd name="T34" fmla="*/ 144 w 162"/>
                <a:gd name="T35" fmla="*/ 18 h 50"/>
                <a:gd name="T36" fmla="*/ 162 w 162"/>
                <a:gd name="T37" fmla="*/ 16 h 50"/>
                <a:gd name="T38" fmla="*/ 162 w 162"/>
                <a:gd name="T39"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2" h="50">
                  <a:moveTo>
                    <a:pt x="162" y="16"/>
                  </a:moveTo>
                  <a:lnTo>
                    <a:pt x="162" y="16"/>
                  </a:lnTo>
                  <a:lnTo>
                    <a:pt x="158" y="14"/>
                  </a:lnTo>
                  <a:lnTo>
                    <a:pt x="148" y="10"/>
                  </a:lnTo>
                  <a:lnTo>
                    <a:pt x="130" y="4"/>
                  </a:lnTo>
                  <a:lnTo>
                    <a:pt x="106" y="0"/>
                  </a:lnTo>
                  <a:lnTo>
                    <a:pt x="94" y="0"/>
                  </a:lnTo>
                  <a:lnTo>
                    <a:pt x="80" y="0"/>
                  </a:lnTo>
                  <a:lnTo>
                    <a:pt x="66" y="4"/>
                  </a:lnTo>
                  <a:lnTo>
                    <a:pt x="52" y="8"/>
                  </a:lnTo>
                  <a:lnTo>
                    <a:pt x="38" y="14"/>
                  </a:lnTo>
                  <a:lnTo>
                    <a:pt x="24" y="22"/>
                  </a:lnTo>
                  <a:lnTo>
                    <a:pt x="12" y="34"/>
                  </a:lnTo>
                  <a:lnTo>
                    <a:pt x="0" y="50"/>
                  </a:lnTo>
                  <a:lnTo>
                    <a:pt x="0" y="50"/>
                  </a:lnTo>
                  <a:lnTo>
                    <a:pt x="66" y="32"/>
                  </a:lnTo>
                  <a:lnTo>
                    <a:pt x="120" y="20"/>
                  </a:lnTo>
                  <a:lnTo>
                    <a:pt x="144" y="18"/>
                  </a:lnTo>
                  <a:lnTo>
                    <a:pt x="162" y="16"/>
                  </a:lnTo>
                  <a:lnTo>
                    <a:pt x="162" y="16"/>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88"/>
            <p:cNvSpPr>
              <a:spLocks/>
            </p:cNvSpPr>
            <p:nvPr/>
          </p:nvSpPr>
          <p:spPr bwMode="auto">
            <a:xfrm>
              <a:off x="6076950" y="5979503"/>
              <a:ext cx="161925" cy="107950"/>
            </a:xfrm>
            <a:custGeom>
              <a:avLst/>
              <a:gdLst>
                <a:gd name="T0" fmla="*/ 0 w 102"/>
                <a:gd name="T1" fmla="*/ 4 h 68"/>
                <a:gd name="T2" fmla="*/ 0 w 102"/>
                <a:gd name="T3" fmla="*/ 4 h 68"/>
                <a:gd name="T4" fmla="*/ 2 w 102"/>
                <a:gd name="T5" fmla="*/ 2 h 68"/>
                <a:gd name="T6" fmla="*/ 10 w 102"/>
                <a:gd name="T7" fmla="*/ 0 h 68"/>
                <a:gd name="T8" fmla="*/ 24 w 102"/>
                <a:gd name="T9" fmla="*/ 0 h 68"/>
                <a:gd name="T10" fmla="*/ 42 w 102"/>
                <a:gd name="T11" fmla="*/ 0 h 68"/>
                <a:gd name="T12" fmla="*/ 52 w 102"/>
                <a:gd name="T13" fmla="*/ 4 h 68"/>
                <a:gd name="T14" fmla="*/ 60 w 102"/>
                <a:gd name="T15" fmla="*/ 6 h 68"/>
                <a:gd name="T16" fmla="*/ 70 w 102"/>
                <a:gd name="T17" fmla="*/ 12 h 68"/>
                <a:gd name="T18" fmla="*/ 78 w 102"/>
                <a:gd name="T19" fmla="*/ 20 h 68"/>
                <a:gd name="T20" fmla="*/ 86 w 102"/>
                <a:gd name="T21" fmla="*/ 28 h 68"/>
                <a:gd name="T22" fmla="*/ 92 w 102"/>
                <a:gd name="T23" fmla="*/ 40 h 68"/>
                <a:gd name="T24" fmla="*/ 98 w 102"/>
                <a:gd name="T25" fmla="*/ 52 h 68"/>
                <a:gd name="T26" fmla="*/ 102 w 102"/>
                <a:gd name="T27" fmla="*/ 68 h 68"/>
                <a:gd name="T28" fmla="*/ 102 w 102"/>
                <a:gd name="T29" fmla="*/ 68 h 68"/>
                <a:gd name="T30" fmla="*/ 96 w 102"/>
                <a:gd name="T31" fmla="*/ 60 h 68"/>
                <a:gd name="T32" fmla="*/ 88 w 102"/>
                <a:gd name="T33" fmla="*/ 52 h 68"/>
                <a:gd name="T34" fmla="*/ 76 w 102"/>
                <a:gd name="T35" fmla="*/ 42 h 68"/>
                <a:gd name="T36" fmla="*/ 62 w 102"/>
                <a:gd name="T37" fmla="*/ 32 h 68"/>
                <a:gd name="T38" fmla="*/ 46 w 102"/>
                <a:gd name="T39" fmla="*/ 20 h 68"/>
                <a:gd name="T40" fmla="*/ 24 w 102"/>
                <a:gd name="T41" fmla="*/ 10 h 68"/>
                <a:gd name="T42" fmla="*/ 0 w 102"/>
                <a:gd name="T43" fmla="*/ 4 h 68"/>
                <a:gd name="T44" fmla="*/ 0 w 102"/>
                <a:gd name="T45"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68">
                  <a:moveTo>
                    <a:pt x="0" y="4"/>
                  </a:moveTo>
                  <a:lnTo>
                    <a:pt x="0" y="4"/>
                  </a:lnTo>
                  <a:lnTo>
                    <a:pt x="2" y="2"/>
                  </a:lnTo>
                  <a:lnTo>
                    <a:pt x="10" y="0"/>
                  </a:lnTo>
                  <a:lnTo>
                    <a:pt x="24" y="0"/>
                  </a:lnTo>
                  <a:lnTo>
                    <a:pt x="42" y="0"/>
                  </a:lnTo>
                  <a:lnTo>
                    <a:pt x="52" y="4"/>
                  </a:lnTo>
                  <a:lnTo>
                    <a:pt x="60" y="6"/>
                  </a:lnTo>
                  <a:lnTo>
                    <a:pt x="70" y="12"/>
                  </a:lnTo>
                  <a:lnTo>
                    <a:pt x="78" y="20"/>
                  </a:lnTo>
                  <a:lnTo>
                    <a:pt x="86" y="28"/>
                  </a:lnTo>
                  <a:lnTo>
                    <a:pt x="92" y="40"/>
                  </a:lnTo>
                  <a:lnTo>
                    <a:pt x="98" y="52"/>
                  </a:lnTo>
                  <a:lnTo>
                    <a:pt x="102" y="68"/>
                  </a:lnTo>
                  <a:lnTo>
                    <a:pt x="102" y="68"/>
                  </a:lnTo>
                  <a:lnTo>
                    <a:pt x="96" y="60"/>
                  </a:lnTo>
                  <a:lnTo>
                    <a:pt x="88" y="52"/>
                  </a:lnTo>
                  <a:lnTo>
                    <a:pt x="76" y="42"/>
                  </a:lnTo>
                  <a:lnTo>
                    <a:pt x="62" y="32"/>
                  </a:lnTo>
                  <a:lnTo>
                    <a:pt x="46" y="20"/>
                  </a:lnTo>
                  <a:lnTo>
                    <a:pt x="24" y="10"/>
                  </a:lnTo>
                  <a:lnTo>
                    <a:pt x="0" y="4"/>
                  </a:lnTo>
                  <a:lnTo>
                    <a:pt x="0" y="4"/>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89"/>
            <p:cNvSpPr>
              <a:spLocks/>
            </p:cNvSpPr>
            <p:nvPr/>
          </p:nvSpPr>
          <p:spPr bwMode="auto">
            <a:xfrm>
              <a:off x="5924550" y="6341453"/>
              <a:ext cx="209550" cy="342900"/>
            </a:xfrm>
            <a:custGeom>
              <a:avLst/>
              <a:gdLst>
                <a:gd name="T0" fmla="*/ 10 w 132"/>
                <a:gd name="T1" fmla="*/ 0 h 216"/>
                <a:gd name="T2" fmla="*/ 10 w 132"/>
                <a:gd name="T3" fmla="*/ 0 h 216"/>
                <a:gd name="T4" fmla="*/ 14 w 132"/>
                <a:gd name="T5" fmla="*/ 12 h 216"/>
                <a:gd name="T6" fmla="*/ 24 w 132"/>
                <a:gd name="T7" fmla="*/ 40 h 216"/>
                <a:gd name="T8" fmla="*/ 32 w 132"/>
                <a:gd name="T9" fmla="*/ 58 h 216"/>
                <a:gd name="T10" fmla="*/ 42 w 132"/>
                <a:gd name="T11" fmla="*/ 74 h 216"/>
                <a:gd name="T12" fmla="*/ 56 w 132"/>
                <a:gd name="T13" fmla="*/ 92 h 216"/>
                <a:gd name="T14" fmla="*/ 70 w 132"/>
                <a:gd name="T15" fmla="*/ 106 h 216"/>
                <a:gd name="T16" fmla="*/ 70 w 132"/>
                <a:gd name="T17" fmla="*/ 106 h 216"/>
                <a:gd name="T18" fmla="*/ 100 w 132"/>
                <a:gd name="T19" fmla="*/ 130 h 216"/>
                <a:gd name="T20" fmla="*/ 114 w 132"/>
                <a:gd name="T21" fmla="*/ 142 h 216"/>
                <a:gd name="T22" fmla="*/ 124 w 132"/>
                <a:gd name="T23" fmla="*/ 152 h 216"/>
                <a:gd name="T24" fmla="*/ 130 w 132"/>
                <a:gd name="T25" fmla="*/ 162 h 216"/>
                <a:gd name="T26" fmla="*/ 132 w 132"/>
                <a:gd name="T27" fmla="*/ 172 h 216"/>
                <a:gd name="T28" fmla="*/ 130 w 132"/>
                <a:gd name="T29" fmla="*/ 176 h 216"/>
                <a:gd name="T30" fmla="*/ 128 w 132"/>
                <a:gd name="T31" fmla="*/ 180 h 216"/>
                <a:gd name="T32" fmla="*/ 120 w 132"/>
                <a:gd name="T33" fmla="*/ 190 h 216"/>
                <a:gd name="T34" fmla="*/ 120 w 132"/>
                <a:gd name="T35" fmla="*/ 190 h 216"/>
                <a:gd name="T36" fmla="*/ 106 w 132"/>
                <a:gd name="T37" fmla="*/ 196 h 216"/>
                <a:gd name="T38" fmla="*/ 92 w 132"/>
                <a:gd name="T39" fmla="*/ 204 h 216"/>
                <a:gd name="T40" fmla="*/ 76 w 132"/>
                <a:gd name="T41" fmla="*/ 210 h 216"/>
                <a:gd name="T42" fmla="*/ 60 w 132"/>
                <a:gd name="T43" fmla="*/ 214 h 216"/>
                <a:gd name="T44" fmla="*/ 46 w 132"/>
                <a:gd name="T45" fmla="*/ 216 h 216"/>
                <a:gd name="T46" fmla="*/ 32 w 132"/>
                <a:gd name="T47" fmla="*/ 216 h 216"/>
                <a:gd name="T48" fmla="*/ 18 w 132"/>
                <a:gd name="T49" fmla="*/ 212 h 216"/>
                <a:gd name="T50" fmla="*/ 8 w 132"/>
                <a:gd name="T51" fmla="*/ 206 h 216"/>
                <a:gd name="T52" fmla="*/ 8 w 132"/>
                <a:gd name="T53" fmla="*/ 206 h 216"/>
                <a:gd name="T54" fmla="*/ 2 w 132"/>
                <a:gd name="T55" fmla="*/ 200 h 216"/>
                <a:gd name="T56" fmla="*/ 0 w 132"/>
                <a:gd name="T57" fmla="*/ 196 h 216"/>
                <a:gd name="T58" fmla="*/ 4 w 132"/>
                <a:gd name="T59" fmla="*/ 196 h 216"/>
                <a:gd name="T60" fmla="*/ 10 w 132"/>
                <a:gd name="T61" fmla="*/ 196 h 216"/>
                <a:gd name="T62" fmla="*/ 30 w 132"/>
                <a:gd name="T63" fmla="*/ 198 h 216"/>
                <a:gd name="T64" fmla="*/ 40 w 132"/>
                <a:gd name="T65" fmla="*/ 196 h 216"/>
                <a:gd name="T66" fmla="*/ 52 w 132"/>
                <a:gd name="T67" fmla="*/ 194 h 216"/>
                <a:gd name="T68" fmla="*/ 52 w 132"/>
                <a:gd name="T69" fmla="*/ 194 h 216"/>
                <a:gd name="T70" fmla="*/ 72 w 132"/>
                <a:gd name="T71" fmla="*/ 188 h 216"/>
                <a:gd name="T72" fmla="*/ 82 w 132"/>
                <a:gd name="T73" fmla="*/ 184 h 216"/>
                <a:gd name="T74" fmla="*/ 88 w 132"/>
                <a:gd name="T75" fmla="*/ 180 h 216"/>
                <a:gd name="T76" fmla="*/ 92 w 132"/>
                <a:gd name="T77" fmla="*/ 172 h 216"/>
                <a:gd name="T78" fmla="*/ 92 w 132"/>
                <a:gd name="T79" fmla="*/ 168 h 216"/>
                <a:gd name="T80" fmla="*/ 92 w 132"/>
                <a:gd name="T81" fmla="*/ 164 h 216"/>
                <a:gd name="T82" fmla="*/ 86 w 132"/>
                <a:gd name="T83" fmla="*/ 150 h 216"/>
                <a:gd name="T84" fmla="*/ 72 w 132"/>
                <a:gd name="T85" fmla="*/ 134 h 216"/>
                <a:gd name="T86" fmla="*/ 72 w 132"/>
                <a:gd name="T87" fmla="*/ 134 h 216"/>
                <a:gd name="T88" fmla="*/ 58 w 132"/>
                <a:gd name="T89" fmla="*/ 114 h 216"/>
                <a:gd name="T90" fmla="*/ 44 w 132"/>
                <a:gd name="T91" fmla="*/ 94 h 216"/>
                <a:gd name="T92" fmla="*/ 34 w 132"/>
                <a:gd name="T93" fmla="*/ 74 h 216"/>
                <a:gd name="T94" fmla="*/ 26 w 132"/>
                <a:gd name="T95" fmla="*/ 54 h 216"/>
                <a:gd name="T96" fmla="*/ 18 w 132"/>
                <a:gd name="T97" fmla="*/ 38 h 216"/>
                <a:gd name="T98" fmla="*/ 14 w 132"/>
                <a:gd name="T99" fmla="*/ 22 h 216"/>
                <a:gd name="T100" fmla="*/ 10 w 132"/>
                <a:gd name="T101" fmla="*/ 0 h 216"/>
                <a:gd name="T102" fmla="*/ 10 w 132"/>
                <a:gd name="T10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216">
                  <a:moveTo>
                    <a:pt x="10" y="0"/>
                  </a:moveTo>
                  <a:lnTo>
                    <a:pt x="10" y="0"/>
                  </a:lnTo>
                  <a:lnTo>
                    <a:pt x="14" y="12"/>
                  </a:lnTo>
                  <a:lnTo>
                    <a:pt x="24" y="40"/>
                  </a:lnTo>
                  <a:lnTo>
                    <a:pt x="32" y="58"/>
                  </a:lnTo>
                  <a:lnTo>
                    <a:pt x="42" y="74"/>
                  </a:lnTo>
                  <a:lnTo>
                    <a:pt x="56" y="92"/>
                  </a:lnTo>
                  <a:lnTo>
                    <a:pt x="70" y="106"/>
                  </a:lnTo>
                  <a:lnTo>
                    <a:pt x="70" y="106"/>
                  </a:lnTo>
                  <a:lnTo>
                    <a:pt x="100" y="130"/>
                  </a:lnTo>
                  <a:lnTo>
                    <a:pt x="114" y="142"/>
                  </a:lnTo>
                  <a:lnTo>
                    <a:pt x="124" y="152"/>
                  </a:lnTo>
                  <a:lnTo>
                    <a:pt x="130" y="162"/>
                  </a:lnTo>
                  <a:lnTo>
                    <a:pt x="132" y="172"/>
                  </a:lnTo>
                  <a:lnTo>
                    <a:pt x="130" y="176"/>
                  </a:lnTo>
                  <a:lnTo>
                    <a:pt x="128" y="180"/>
                  </a:lnTo>
                  <a:lnTo>
                    <a:pt x="120" y="190"/>
                  </a:lnTo>
                  <a:lnTo>
                    <a:pt x="120" y="190"/>
                  </a:lnTo>
                  <a:lnTo>
                    <a:pt x="106" y="196"/>
                  </a:lnTo>
                  <a:lnTo>
                    <a:pt x="92" y="204"/>
                  </a:lnTo>
                  <a:lnTo>
                    <a:pt x="76" y="210"/>
                  </a:lnTo>
                  <a:lnTo>
                    <a:pt x="60" y="214"/>
                  </a:lnTo>
                  <a:lnTo>
                    <a:pt x="46" y="216"/>
                  </a:lnTo>
                  <a:lnTo>
                    <a:pt x="32" y="216"/>
                  </a:lnTo>
                  <a:lnTo>
                    <a:pt x="18" y="212"/>
                  </a:lnTo>
                  <a:lnTo>
                    <a:pt x="8" y="206"/>
                  </a:lnTo>
                  <a:lnTo>
                    <a:pt x="8" y="206"/>
                  </a:lnTo>
                  <a:lnTo>
                    <a:pt x="2" y="200"/>
                  </a:lnTo>
                  <a:lnTo>
                    <a:pt x="0" y="196"/>
                  </a:lnTo>
                  <a:lnTo>
                    <a:pt x="4" y="196"/>
                  </a:lnTo>
                  <a:lnTo>
                    <a:pt x="10" y="196"/>
                  </a:lnTo>
                  <a:lnTo>
                    <a:pt x="30" y="198"/>
                  </a:lnTo>
                  <a:lnTo>
                    <a:pt x="40" y="196"/>
                  </a:lnTo>
                  <a:lnTo>
                    <a:pt x="52" y="194"/>
                  </a:lnTo>
                  <a:lnTo>
                    <a:pt x="52" y="194"/>
                  </a:lnTo>
                  <a:lnTo>
                    <a:pt x="72" y="188"/>
                  </a:lnTo>
                  <a:lnTo>
                    <a:pt x="82" y="184"/>
                  </a:lnTo>
                  <a:lnTo>
                    <a:pt x="88" y="180"/>
                  </a:lnTo>
                  <a:lnTo>
                    <a:pt x="92" y="172"/>
                  </a:lnTo>
                  <a:lnTo>
                    <a:pt x="92" y="168"/>
                  </a:lnTo>
                  <a:lnTo>
                    <a:pt x="92" y="164"/>
                  </a:lnTo>
                  <a:lnTo>
                    <a:pt x="86" y="150"/>
                  </a:lnTo>
                  <a:lnTo>
                    <a:pt x="72" y="134"/>
                  </a:lnTo>
                  <a:lnTo>
                    <a:pt x="72" y="134"/>
                  </a:lnTo>
                  <a:lnTo>
                    <a:pt x="58" y="114"/>
                  </a:lnTo>
                  <a:lnTo>
                    <a:pt x="44" y="94"/>
                  </a:lnTo>
                  <a:lnTo>
                    <a:pt x="34" y="74"/>
                  </a:lnTo>
                  <a:lnTo>
                    <a:pt x="26" y="54"/>
                  </a:lnTo>
                  <a:lnTo>
                    <a:pt x="18" y="38"/>
                  </a:lnTo>
                  <a:lnTo>
                    <a:pt x="14" y="22"/>
                  </a:lnTo>
                  <a:lnTo>
                    <a:pt x="10" y="0"/>
                  </a:lnTo>
                  <a:lnTo>
                    <a:pt x="10" y="0"/>
                  </a:lnTo>
                  <a:close/>
                </a:path>
              </a:pathLst>
            </a:custGeom>
            <a:solidFill>
              <a:srgbClr val="CFA2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90"/>
            <p:cNvSpPr>
              <a:spLocks/>
            </p:cNvSpPr>
            <p:nvPr/>
          </p:nvSpPr>
          <p:spPr bwMode="auto">
            <a:xfrm>
              <a:off x="8369300" y="6855803"/>
              <a:ext cx="219075" cy="457200"/>
            </a:xfrm>
            <a:custGeom>
              <a:avLst/>
              <a:gdLst>
                <a:gd name="T0" fmla="*/ 138 w 138"/>
                <a:gd name="T1" fmla="*/ 220 h 288"/>
                <a:gd name="T2" fmla="*/ 138 w 138"/>
                <a:gd name="T3" fmla="*/ 220 h 288"/>
                <a:gd name="T4" fmla="*/ 136 w 138"/>
                <a:gd name="T5" fmla="*/ 234 h 288"/>
                <a:gd name="T6" fmla="*/ 132 w 138"/>
                <a:gd name="T7" fmla="*/ 246 h 288"/>
                <a:gd name="T8" fmla="*/ 126 w 138"/>
                <a:gd name="T9" fmla="*/ 258 h 288"/>
                <a:gd name="T10" fmla="*/ 118 w 138"/>
                <a:gd name="T11" fmla="*/ 268 h 288"/>
                <a:gd name="T12" fmla="*/ 108 w 138"/>
                <a:gd name="T13" fmla="*/ 276 h 288"/>
                <a:gd name="T14" fmla="*/ 96 w 138"/>
                <a:gd name="T15" fmla="*/ 282 h 288"/>
                <a:gd name="T16" fmla="*/ 82 w 138"/>
                <a:gd name="T17" fmla="*/ 286 h 288"/>
                <a:gd name="T18" fmla="*/ 68 w 138"/>
                <a:gd name="T19" fmla="*/ 288 h 288"/>
                <a:gd name="T20" fmla="*/ 68 w 138"/>
                <a:gd name="T21" fmla="*/ 288 h 288"/>
                <a:gd name="T22" fmla="*/ 54 w 138"/>
                <a:gd name="T23" fmla="*/ 286 h 288"/>
                <a:gd name="T24" fmla="*/ 42 w 138"/>
                <a:gd name="T25" fmla="*/ 282 h 288"/>
                <a:gd name="T26" fmla="*/ 30 w 138"/>
                <a:gd name="T27" fmla="*/ 276 h 288"/>
                <a:gd name="T28" fmla="*/ 20 w 138"/>
                <a:gd name="T29" fmla="*/ 268 h 288"/>
                <a:gd name="T30" fmla="*/ 12 w 138"/>
                <a:gd name="T31" fmla="*/ 258 h 288"/>
                <a:gd name="T32" fmla="*/ 6 w 138"/>
                <a:gd name="T33" fmla="*/ 246 h 288"/>
                <a:gd name="T34" fmla="*/ 2 w 138"/>
                <a:gd name="T35" fmla="*/ 234 h 288"/>
                <a:gd name="T36" fmla="*/ 0 w 138"/>
                <a:gd name="T37" fmla="*/ 220 h 288"/>
                <a:gd name="T38" fmla="*/ 0 w 138"/>
                <a:gd name="T39" fmla="*/ 68 h 288"/>
                <a:gd name="T40" fmla="*/ 0 w 138"/>
                <a:gd name="T41" fmla="*/ 68 h 288"/>
                <a:gd name="T42" fmla="*/ 2 w 138"/>
                <a:gd name="T43" fmla="*/ 54 h 288"/>
                <a:gd name="T44" fmla="*/ 6 w 138"/>
                <a:gd name="T45" fmla="*/ 42 h 288"/>
                <a:gd name="T46" fmla="*/ 12 w 138"/>
                <a:gd name="T47" fmla="*/ 30 h 288"/>
                <a:gd name="T48" fmla="*/ 20 w 138"/>
                <a:gd name="T49" fmla="*/ 20 h 288"/>
                <a:gd name="T50" fmla="*/ 30 w 138"/>
                <a:gd name="T51" fmla="*/ 12 h 288"/>
                <a:gd name="T52" fmla="*/ 42 w 138"/>
                <a:gd name="T53" fmla="*/ 6 h 288"/>
                <a:gd name="T54" fmla="*/ 54 w 138"/>
                <a:gd name="T55" fmla="*/ 2 h 288"/>
                <a:gd name="T56" fmla="*/ 68 w 138"/>
                <a:gd name="T57" fmla="*/ 0 h 288"/>
                <a:gd name="T58" fmla="*/ 68 w 138"/>
                <a:gd name="T59" fmla="*/ 0 h 288"/>
                <a:gd name="T60" fmla="*/ 82 w 138"/>
                <a:gd name="T61" fmla="*/ 2 h 288"/>
                <a:gd name="T62" fmla="*/ 96 w 138"/>
                <a:gd name="T63" fmla="*/ 6 h 288"/>
                <a:gd name="T64" fmla="*/ 108 w 138"/>
                <a:gd name="T65" fmla="*/ 12 h 288"/>
                <a:gd name="T66" fmla="*/ 118 w 138"/>
                <a:gd name="T67" fmla="*/ 20 h 288"/>
                <a:gd name="T68" fmla="*/ 126 w 138"/>
                <a:gd name="T69" fmla="*/ 30 h 288"/>
                <a:gd name="T70" fmla="*/ 132 w 138"/>
                <a:gd name="T71" fmla="*/ 42 h 288"/>
                <a:gd name="T72" fmla="*/ 136 w 138"/>
                <a:gd name="T73" fmla="*/ 54 h 288"/>
                <a:gd name="T74" fmla="*/ 138 w 138"/>
                <a:gd name="T75" fmla="*/ 68 h 288"/>
                <a:gd name="T76" fmla="*/ 138 w 138"/>
                <a:gd name="T77" fmla="*/ 2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288">
                  <a:moveTo>
                    <a:pt x="138" y="220"/>
                  </a:moveTo>
                  <a:lnTo>
                    <a:pt x="138" y="220"/>
                  </a:lnTo>
                  <a:lnTo>
                    <a:pt x="136" y="234"/>
                  </a:lnTo>
                  <a:lnTo>
                    <a:pt x="132" y="246"/>
                  </a:lnTo>
                  <a:lnTo>
                    <a:pt x="126" y="258"/>
                  </a:lnTo>
                  <a:lnTo>
                    <a:pt x="118" y="268"/>
                  </a:lnTo>
                  <a:lnTo>
                    <a:pt x="108" y="276"/>
                  </a:lnTo>
                  <a:lnTo>
                    <a:pt x="96" y="282"/>
                  </a:lnTo>
                  <a:lnTo>
                    <a:pt x="82" y="286"/>
                  </a:lnTo>
                  <a:lnTo>
                    <a:pt x="68" y="288"/>
                  </a:lnTo>
                  <a:lnTo>
                    <a:pt x="68" y="288"/>
                  </a:lnTo>
                  <a:lnTo>
                    <a:pt x="54" y="286"/>
                  </a:lnTo>
                  <a:lnTo>
                    <a:pt x="42" y="282"/>
                  </a:lnTo>
                  <a:lnTo>
                    <a:pt x="30" y="276"/>
                  </a:lnTo>
                  <a:lnTo>
                    <a:pt x="20" y="268"/>
                  </a:lnTo>
                  <a:lnTo>
                    <a:pt x="12" y="258"/>
                  </a:lnTo>
                  <a:lnTo>
                    <a:pt x="6" y="246"/>
                  </a:lnTo>
                  <a:lnTo>
                    <a:pt x="2" y="234"/>
                  </a:lnTo>
                  <a:lnTo>
                    <a:pt x="0" y="220"/>
                  </a:lnTo>
                  <a:lnTo>
                    <a:pt x="0" y="68"/>
                  </a:lnTo>
                  <a:lnTo>
                    <a:pt x="0" y="68"/>
                  </a:lnTo>
                  <a:lnTo>
                    <a:pt x="2" y="54"/>
                  </a:lnTo>
                  <a:lnTo>
                    <a:pt x="6" y="42"/>
                  </a:lnTo>
                  <a:lnTo>
                    <a:pt x="12" y="30"/>
                  </a:lnTo>
                  <a:lnTo>
                    <a:pt x="20" y="20"/>
                  </a:lnTo>
                  <a:lnTo>
                    <a:pt x="30" y="12"/>
                  </a:lnTo>
                  <a:lnTo>
                    <a:pt x="42" y="6"/>
                  </a:lnTo>
                  <a:lnTo>
                    <a:pt x="54" y="2"/>
                  </a:lnTo>
                  <a:lnTo>
                    <a:pt x="68" y="0"/>
                  </a:lnTo>
                  <a:lnTo>
                    <a:pt x="68" y="0"/>
                  </a:lnTo>
                  <a:lnTo>
                    <a:pt x="82" y="2"/>
                  </a:lnTo>
                  <a:lnTo>
                    <a:pt x="96" y="6"/>
                  </a:lnTo>
                  <a:lnTo>
                    <a:pt x="108" y="12"/>
                  </a:lnTo>
                  <a:lnTo>
                    <a:pt x="118" y="20"/>
                  </a:lnTo>
                  <a:lnTo>
                    <a:pt x="126" y="30"/>
                  </a:lnTo>
                  <a:lnTo>
                    <a:pt x="132" y="42"/>
                  </a:lnTo>
                  <a:lnTo>
                    <a:pt x="136" y="54"/>
                  </a:lnTo>
                  <a:lnTo>
                    <a:pt x="138" y="68"/>
                  </a:lnTo>
                  <a:lnTo>
                    <a:pt x="138" y="220"/>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91"/>
            <p:cNvSpPr>
              <a:spLocks/>
            </p:cNvSpPr>
            <p:nvPr/>
          </p:nvSpPr>
          <p:spPr bwMode="auto">
            <a:xfrm>
              <a:off x="8267700" y="9176728"/>
              <a:ext cx="285750" cy="1920875"/>
            </a:xfrm>
            <a:custGeom>
              <a:avLst/>
              <a:gdLst>
                <a:gd name="T0" fmla="*/ 180 w 180"/>
                <a:gd name="T1" fmla="*/ 84 h 1210"/>
                <a:gd name="T2" fmla="*/ 180 w 180"/>
                <a:gd name="T3" fmla="*/ 84 h 1210"/>
                <a:gd name="T4" fmla="*/ 172 w 180"/>
                <a:gd name="T5" fmla="*/ 86 h 1210"/>
                <a:gd name="T6" fmla="*/ 162 w 180"/>
                <a:gd name="T7" fmla="*/ 84 h 1210"/>
                <a:gd name="T8" fmla="*/ 140 w 180"/>
                <a:gd name="T9" fmla="*/ 76 h 1210"/>
                <a:gd name="T10" fmla="*/ 116 w 180"/>
                <a:gd name="T11" fmla="*/ 62 h 1210"/>
                <a:gd name="T12" fmla="*/ 90 w 180"/>
                <a:gd name="T13" fmla="*/ 46 h 1210"/>
                <a:gd name="T14" fmla="*/ 40 w 180"/>
                <a:gd name="T15" fmla="*/ 16 h 1210"/>
                <a:gd name="T16" fmla="*/ 18 w 180"/>
                <a:gd name="T17" fmla="*/ 4 h 1210"/>
                <a:gd name="T18" fmla="*/ 10 w 180"/>
                <a:gd name="T19" fmla="*/ 2 h 1210"/>
                <a:gd name="T20" fmla="*/ 0 w 180"/>
                <a:gd name="T21" fmla="*/ 0 h 1210"/>
                <a:gd name="T22" fmla="*/ 0 w 180"/>
                <a:gd name="T23" fmla="*/ 0 h 1210"/>
                <a:gd name="T24" fmla="*/ 12 w 180"/>
                <a:gd name="T25" fmla="*/ 134 h 1210"/>
                <a:gd name="T26" fmla="*/ 26 w 180"/>
                <a:gd name="T27" fmla="*/ 310 h 1210"/>
                <a:gd name="T28" fmla="*/ 58 w 180"/>
                <a:gd name="T29" fmla="*/ 714 h 1210"/>
                <a:gd name="T30" fmla="*/ 92 w 180"/>
                <a:gd name="T31" fmla="*/ 1210 h 1210"/>
                <a:gd name="T32" fmla="*/ 176 w 180"/>
                <a:gd name="T33" fmla="*/ 1210 h 1210"/>
                <a:gd name="T34" fmla="*/ 176 w 180"/>
                <a:gd name="T35" fmla="*/ 1210 h 1210"/>
                <a:gd name="T36" fmla="*/ 176 w 180"/>
                <a:gd name="T37" fmla="*/ 764 h 1210"/>
                <a:gd name="T38" fmla="*/ 176 w 180"/>
                <a:gd name="T39" fmla="*/ 392 h 1210"/>
                <a:gd name="T40" fmla="*/ 180 w 180"/>
                <a:gd name="T41" fmla="*/ 84 h 1210"/>
                <a:gd name="T42" fmla="*/ 180 w 180"/>
                <a:gd name="T43" fmla="*/ 8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210">
                  <a:moveTo>
                    <a:pt x="180" y="84"/>
                  </a:moveTo>
                  <a:lnTo>
                    <a:pt x="180" y="84"/>
                  </a:lnTo>
                  <a:lnTo>
                    <a:pt x="172" y="86"/>
                  </a:lnTo>
                  <a:lnTo>
                    <a:pt x="162" y="84"/>
                  </a:lnTo>
                  <a:lnTo>
                    <a:pt x="140" y="76"/>
                  </a:lnTo>
                  <a:lnTo>
                    <a:pt x="116" y="62"/>
                  </a:lnTo>
                  <a:lnTo>
                    <a:pt x="90" y="46"/>
                  </a:lnTo>
                  <a:lnTo>
                    <a:pt x="40" y="16"/>
                  </a:lnTo>
                  <a:lnTo>
                    <a:pt x="18" y="4"/>
                  </a:lnTo>
                  <a:lnTo>
                    <a:pt x="10" y="2"/>
                  </a:lnTo>
                  <a:lnTo>
                    <a:pt x="0" y="0"/>
                  </a:lnTo>
                  <a:lnTo>
                    <a:pt x="0" y="0"/>
                  </a:lnTo>
                  <a:lnTo>
                    <a:pt x="12" y="134"/>
                  </a:lnTo>
                  <a:lnTo>
                    <a:pt x="26" y="310"/>
                  </a:lnTo>
                  <a:lnTo>
                    <a:pt x="58" y="714"/>
                  </a:lnTo>
                  <a:lnTo>
                    <a:pt x="92" y="1210"/>
                  </a:lnTo>
                  <a:lnTo>
                    <a:pt x="176" y="1210"/>
                  </a:lnTo>
                  <a:lnTo>
                    <a:pt x="176" y="1210"/>
                  </a:lnTo>
                  <a:lnTo>
                    <a:pt x="176" y="764"/>
                  </a:lnTo>
                  <a:lnTo>
                    <a:pt x="176" y="392"/>
                  </a:lnTo>
                  <a:lnTo>
                    <a:pt x="180" y="84"/>
                  </a:lnTo>
                  <a:lnTo>
                    <a:pt x="180" y="84"/>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92"/>
            <p:cNvSpPr>
              <a:spLocks/>
            </p:cNvSpPr>
            <p:nvPr/>
          </p:nvSpPr>
          <p:spPr bwMode="auto">
            <a:xfrm>
              <a:off x="8023225" y="8551253"/>
              <a:ext cx="1082675" cy="2492375"/>
            </a:xfrm>
            <a:custGeom>
              <a:avLst/>
              <a:gdLst>
                <a:gd name="T0" fmla="*/ 390 w 682"/>
                <a:gd name="T1" fmla="*/ 1570 h 1570"/>
                <a:gd name="T2" fmla="*/ 392 w 682"/>
                <a:gd name="T3" fmla="*/ 1414 h 1570"/>
                <a:gd name="T4" fmla="*/ 392 w 682"/>
                <a:gd name="T5" fmla="*/ 1070 h 1570"/>
                <a:gd name="T6" fmla="*/ 382 w 682"/>
                <a:gd name="T7" fmla="*/ 798 h 1570"/>
                <a:gd name="T8" fmla="*/ 368 w 682"/>
                <a:gd name="T9" fmla="*/ 654 h 1570"/>
                <a:gd name="T10" fmla="*/ 354 w 682"/>
                <a:gd name="T11" fmla="*/ 582 h 1570"/>
                <a:gd name="T12" fmla="*/ 342 w 682"/>
                <a:gd name="T13" fmla="*/ 556 h 1570"/>
                <a:gd name="T14" fmla="*/ 336 w 682"/>
                <a:gd name="T15" fmla="*/ 552 h 1570"/>
                <a:gd name="T16" fmla="*/ 312 w 682"/>
                <a:gd name="T17" fmla="*/ 544 h 1570"/>
                <a:gd name="T18" fmla="*/ 262 w 682"/>
                <a:gd name="T19" fmla="*/ 520 h 1570"/>
                <a:gd name="T20" fmla="*/ 216 w 682"/>
                <a:gd name="T21" fmla="*/ 488 h 1570"/>
                <a:gd name="T22" fmla="*/ 170 w 682"/>
                <a:gd name="T23" fmla="*/ 450 h 1570"/>
                <a:gd name="T24" fmla="*/ 128 w 682"/>
                <a:gd name="T25" fmla="*/ 408 h 1570"/>
                <a:gd name="T26" fmla="*/ 90 w 682"/>
                <a:gd name="T27" fmla="*/ 360 h 1570"/>
                <a:gd name="T28" fmla="*/ 58 w 682"/>
                <a:gd name="T29" fmla="*/ 312 h 1570"/>
                <a:gd name="T30" fmla="*/ 30 w 682"/>
                <a:gd name="T31" fmla="*/ 262 h 1570"/>
                <a:gd name="T32" fmla="*/ 12 w 682"/>
                <a:gd name="T33" fmla="*/ 214 h 1570"/>
                <a:gd name="T34" fmla="*/ 2 w 682"/>
                <a:gd name="T35" fmla="*/ 166 h 1570"/>
                <a:gd name="T36" fmla="*/ 0 w 682"/>
                <a:gd name="T37" fmla="*/ 122 h 1570"/>
                <a:gd name="T38" fmla="*/ 10 w 682"/>
                <a:gd name="T39" fmla="*/ 82 h 1570"/>
                <a:gd name="T40" fmla="*/ 32 w 682"/>
                <a:gd name="T41" fmla="*/ 50 h 1570"/>
                <a:gd name="T42" fmla="*/ 66 w 682"/>
                <a:gd name="T43" fmla="*/ 24 h 1570"/>
                <a:gd name="T44" fmla="*/ 112 w 682"/>
                <a:gd name="T45" fmla="*/ 6 h 1570"/>
                <a:gd name="T46" fmla="*/ 176 w 682"/>
                <a:gd name="T47" fmla="*/ 0 h 1570"/>
                <a:gd name="T48" fmla="*/ 212 w 682"/>
                <a:gd name="T49" fmla="*/ 2 h 1570"/>
                <a:gd name="T50" fmla="*/ 316 w 682"/>
                <a:gd name="T51" fmla="*/ 10 h 1570"/>
                <a:gd name="T52" fmla="*/ 424 w 682"/>
                <a:gd name="T53" fmla="*/ 28 h 1570"/>
                <a:gd name="T54" fmla="*/ 498 w 682"/>
                <a:gd name="T55" fmla="*/ 44 h 1570"/>
                <a:gd name="T56" fmla="*/ 564 w 682"/>
                <a:gd name="T57" fmla="*/ 68 h 1570"/>
                <a:gd name="T58" fmla="*/ 614 w 682"/>
                <a:gd name="T59" fmla="*/ 96 h 1570"/>
                <a:gd name="T60" fmla="*/ 630 w 682"/>
                <a:gd name="T61" fmla="*/ 112 h 1570"/>
                <a:gd name="T62" fmla="*/ 642 w 682"/>
                <a:gd name="T63" fmla="*/ 132 h 1570"/>
                <a:gd name="T64" fmla="*/ 646 w 682"/>
                <a:gd name="T65" fmla="*/ 152 h 1570"/>
                <a:gd name="T66" fmla="*/ 650 w 682"/>
                <a:gd name="T67" fmla="*/ 164 h 1570"/>
                <a:gd name="T68" fmla="*/ 668 w 682"/>
                <a:gd name="T69" fmla="*/ 220 h 1570"/>
                <a:gd name="T70" fmla="*/ 678 w 682"/>
                <a:gd name="T71" fmla="*/ 274 h 1570"/>
                <a:gd name="T72" fmla="*/ 682 w 682"/>
                <a:gd name="T73" fmla="*/ 334 h 1570"/>
                <a:gd name="T74" fmla="*/ 670 w 682"/>
                <a:gd name="T75" fmla="*/ 394 h 1570"/>
                <a:gd name="T76" fmla="*/ 658 w 682"/>
                <a:gd name="T77" fmla="*/ 424 h 1570"/>
                <a:gd name="T78" fmla="*/ 642 w 682"/>
                <a:gd name="T79" fmla="*/ 450 h 1570"/>
                <a:gd name="T80" fmla="*/ 618 w 682"/>
                <a:gd name="T81" fmla="*/ 474 h 1570"/>
                <a:gd name="T82" fmla="*/ 588 w 682"/>
                <a:gd name="T83" fmla="*/ 494 h 1570"/>
                <a:gd name="T84" fmla="*/ 550 w 682"/>
                <a:gd name="T85" fmla="*/ 510 h 1570"/>
                <a:gd name="T86" fmla="*/ 546 w 682"/>
                <a:gd name="T87" fmla="*/ 514 h 1570"/>
                <a:gd name="T88" fmla="*/ 534 w 682"/>
                <a:gd name="T89" fmla="*/ 560 h 1570"/>
                <a:gd name="T90" fmla="*/ 522 w 682"/>
                <a:gd name="T91" fmla="*/ 682 h 1570"/>
                <a:gd name="T92" fmla="*/ 502 w 682"/>
                <a:gd name="T93" fmla="*/ 1046 h 1570"/>
                <a:gd name="T94" fmla="*/ 492 w 682"/>
                <a:gd name="T95" fmla="*/ 1406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2" h="1570">
                  <a:moveTo>
                    <a:pt x="488" y="1570"/>
                  </a:moveTo>
                  <a:lnTo>
                    <a:pt x="390" y="1570"/>
                  </a:lnTo>
                  <a:lnTo>
                    <a:pt x="390" y="1570"/>
                  </a:lnTo>
                  <a:lnTo>
                    <a:pt x="392" y="1414"/>
                  </a:lnTo>
                  <a:lnTo>
                    <a:pt x="392" y="1254"/>
                  </a:lnTo>
                  <a:lnTo>
                    <a:pt x="392" y="1070"/>
                  </a:lnTo>
                  <a:lnTo>
                    <a:pt x="386" y="884"/>
                  </a:lnTo>
                  <a:lnTo>
                    <a:pt x="382" y="798"/>
                  </a:lnTo>
                  <a:lnTo>
                    <a:pt x="376" y="720"/>
                  </a:lnTo>
                  <a:lnTo>
                    <a:pt x="368" y="654"/>
                  </a:lnTo>
                  <a:lnTo>
                    <a:pt x="360" y="602"/>
                  </a:lnTo>
                  <a:lnTo>
                    <a:pt x="354" y="582"/>
                  </a:lnTo>
                  <a:lnTo>
                    <a:pt x="348" y="568"/>
                  </a:lnTo>
                  <a:lnTo>
                    <a:pt x="342" y="556"/>
                  </a:lnTo>
                  <a:lnTo>
                    <a:pt x="340" y="554"/>
                  </a:lnTo>
                  <a:lnTo>
                    <a:pt x="336" y="552"/>
                  </a:lnTo>
                  <a:lnTo>
                    <a:pt x="336" y="552"/>
                  </a:lnTo>
                  <a:lnTo>
                    <a:pt x="312" y="544"/>
                  </a:lnTo>
                  <a:lnTo>
                    <a:pt x="288" y="532"/>
                  </a:lnTo>
                  <a:lnTo>
                    <a:pt x="262" y="520"/>
                  </a:lnTo>
                  <a:lnTo>
                    <a:pt x="238" y="504"/>
                  </a:lnTo>
                  <a:lnTo>
                    <a:pt x="216" y="488"/>
                  </a:lnTo>
                  <a:lnTo>
                    <a:pt x="192" y="470"/>
                  </a:lnTo>
                  <a:lnTo>
                    <a:pt x="170" y="450"/>
                  </a:lnTo>
                  <a:lnTo>
                    <a:pt x="148" y="430"/>
                  </a:lnTo>
                  <a:lnTo>
                    <a:pt x="128" y="408"/>
                  </a:lnTo>
                  <a:lnTo>
                    <a:pt x="108" y="384"/>
                  </a:lnTo>
                  <a:lnTo>
                    <a:pt x="90" y="360"/>
                  </a:lnTo>
                  <a:lnTo>
                    <a:pt x="72" y="336"/>
                  </a:lnTo>
                  <a:lnTo>
                    <a:pt x="58" y="312"/>
                  </a:lnTo>
                  <a:lnTo>
                    <a:pt x="44" y="288"/>
                  </a:lnTo>
                  <a:lnTo>
                    <a:pt x="30" y="262"/>
                  </a:lnTo>
                  <a:lnTo>
                    <a:pt x="20" y="238"/>
                  </a:lnTo>
                  <a:lnTo>
                    <a:pt x="12" y="214"/>
                  </a:lnTo>
                  <a:lnTo>
                    <a:pt x="6" y="190"/>
                  </a:lnTo>
                  <a:lnTo>
                    <a:pt x="2" y="166"/>
                  </a:lnTo>
                  <a:lnTo>
                    <a:pt x="0" y="144"/>
                  </a:lnTo>
                  <a:lnTo>
                    <a:pt x="0" y="122"/>
                  </a:lnTo>
                  <a:lnTo>
                    <a:pt x="4" y="102"/>
                  </a:lnTo>
                  <a:lnTo>
                    <a:pt x="10" y="82"/>
                  </a:lnTo>
                  <a:lnTo>
                    <a:pt x="20" y="66"/>
                  </a:lnTo>
                  <a:lnTo>
                    <a:pt x="32" y="50"/>
                  </a:lnTo>
                  <a:lnTo>
                    <a:pt x="46" y="36"/>
                  </a:lnTo>
                  <a:lnTo>
                    <a:pt x="66" y="24"/>
                  </a:lnTo>
                  <a:lnTo>
                    <a:pt x="88" y="14"/>
                  </a:lnTo>
                  <a:lnTo>
                    <a:pt x="112" y="6"/>
                  </a:lnTo>
                  <a:lnTo>
                    <a:pt x="142" y="2"/>
                  </a:lnTo>
                  <a:lnTo>
                    <a:pt x="176" y="0"/>
                  </a:lnTo>
                  <a:lnTo>
                    <a:pt x="212" y="2"/>
                  </a:lnTo>
                  <a:lnTo>
                    <a:pt x="212" y="2"/>
                  </a:lnTo>
                  <a:lnTo>
                    <a:pt x="256" y="4"/>
                  </a:lnTo>
                  <a:lnTo>
                    <a:pt x="316" y="10"/>
                  </a:lnTo>
                  <a:lnTo>
                    <a:pt x="388" y="20"/>
                  </a:lnTo>
                  <a:lnTo>
                    <a:pt x="424" y="28"/>
                  </a:lnTo>
                  <a:lnTo>
                    <a:pt x="462" y="36"/>
                  </a:lnTo>
                  <a:lnTo>
                    <a:pt x="498" y="44"/>
                  </a:lnTo>
                  <a:lnTo>
                    <a:pt x="532" y="56"/>
                  </a:lnTo>
                  <a:lnTo>
                    <a:pt x="564" y="68"/>
                  </a:lnTo>
                  <a:lnTo>
                    <a:pt x="590" y="80"/>
                  </a:lnTo>
                  <a:lnTo>
                    <a:pt x="614" y="96"/>
                  </a:lnTo>
                  <a:lnTo>
                    <a:pt x="622" y="104"/>
                  </a:lnTo>
                  <a:lnTo>
                    <a:pt x="630" y="112"/>
                  </a:lnTo>
                  <a:lnTo>
                    <a:pt x="638" y="122"/>
                  </a:lnTo>
                  <a:lnTo>
                    <a:pt x="642" y="132"/>
                  </a:lnTo>
                  <a:lnTo>
                    <a:pt x="644" y="142"/>
                  </a:lnTo>
                  <a:lnTo>
                    <a:pt x="646" y="152"/>
                  </a:lnTo>
                  <a:lnTo>
                    <a:pt x="646" y="152"/>
                  </a:lnTo>
                  <a:lnTo>
                    <a:pt x="650" y="164"/>
                  </a:lnTo>
                  <a:lnTo>
                    <a:pt x="662" y="198"/>
                  </a:lnTo>
                  <a:lnTo>
                    <a:pt x="668" y="220"/>
                  </a:lnTo>
                  <a:lnTo>
                    <a:pt x="674" y="246"/>
                  </a:lnTo>
                  <a:lnTo>
                    <a:pt x="678" y="274"/>
                  </a:lnTo>
                  <a:lnTo>
                    <a:pt x="680" y="304"/>
                  </a:lnTo>
                  <a:lnTo>
                    <a:pt x="682" y="334"/>
                  </a:lnTo>
                  <a:lnTo>
                    <a:pt x="678" y="364"/>
                  </a:lnTo>
                  <a:lnTo>
                    <a:pt x="670" y="394"/>
                  </a:lnTo>
                  <a:lnTo>
                    <a:pt x="666" y="410"/>
                  </a:lnTo>
                  <a:lnTo>
                    <a:pt x="658" y="424"/>
                  </a:lnTo>
                  <a:lnTo>
                    <a:pt x="650" y="436"/>
                  </a:lnTo>
                  <a:lnTo>
                    <a:pt x="642" y="450"/>
                  </a:lnTo>
                  <a:lnTo>
                    <a:pt x="630" y="462"/>
                  </a:lnTo>
                  <a:lnTo>
                    <a:pt x="618" y="474"/>
                  </a:lnTo>
                  <a:lnTo>
                    <a:pt x="604" y="484"/>
                  </a:lnTo>
                  <a:lnTo>
                    <a:pt x="588" y="494"/>
                  </a:lnTo>
                  <a:lnTo>
                    <a:pt x="570" y="502"/>
                  </a:lnTo>
                  <a:lnTo>
                    <a:pt x="550" y="510"/>
                  </a:lnTo>
                  <a:lnTo>
                    <a:pt x="550" y="510"/>
                  </a:lnTo>
                  <a:lnTo>
                    <a:pt x="546" y="514"/>
                  </a:lnTo>
                  <a:lnTo>
                    <a:pt x="542" y="524"/>
                  </a:lnTo>
                  <a:lnTo>
                    <a:pt x="534" y="560"/>
                  </a:lnTo>
                  <a:lnTo>
                    <a:pt x="528" y="612"/>
                  </a:lnTo>
                  <a:lnTo>
                    <a:pt x="522" y="682"/>
                  </a:lnTo>
                  <a:lnTo>
                    <a:pt x="512" y="852"/>
                  </a:lnTo>
                  <a:lnTo>
                    <a:pt x="502" y="1046"/>
                  </a:lnTo>
                  <a:lnTo>
                    <a:pt x="496" y="1238"/>
                  </a:lnTo>
                  <a:lnTo>
                    <a:pt x="492" y="1406"/>
                  </a:lnTo>
                  <a:lnTo>
                    <a:pt x="488" y="1570"/>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93"/>
            <p:cNvSpPr>
              <a:spLocks/>
            </p:cNvSpPr>
            <p:nvPr/>
          </p:nvSpPr>
          <p:spPr bwMode="auto">
            <a:xfrm>
              <a:off x="8023225" y="8551253"/>
              <a:ext cx="1082675" cy="2492375"/>
            </a:xfrm>
            <a:custGeom>
              <a:avLst/>
              <a:gdLst>
                <a:gd name="T0" fmla="*/ 390 w 682"/>
                <a:gd name="T1" fmla="*/ 1570 h 1570"/>
                <a:gd name="T2" fmla="*/ 392 w 682"/>
                <a:gd name="T3" fmla="*/ 1414 h 1570"/>
                <a:gd name="T4" fmla="*/ 392 w 682"/>
                <a:gd name="T5" fmla="*/ 1070 h 1570"/>
                <a:gd name="T6" fmla="*/ 382 w 682"/>
                <a:gd name="T7" fmla="*/ 798 h 1570"/>
                <a:gd name="T8" fmla="*/ 368 w 682"/>
                <a:gd name="T9" fmla="*/ 654 h 1570"/>
                <a:gd name="T10" fmla="*/ 354 w 682"/>
                <a:gd name="T11" fmla="*/ 582 h 1570"/>
                <a:gd name="T12" fmla="*/ 342 w 682"/>
                <a:gd name="T13" fmla="*/ 556 h 1570"/>
                <a:gd name="T14" fmla="*/ 336 w 682"/>
                <a:gd name="T15" fmla="*/ 552 h 1570"/>
                <a:gd name="T16" fmla="*/ 312 w 682"/>
                <a:gd name="T17" fmla="*/ 544 h 1570"/>
                <a:gd name="T18" fmla="*/ 262 w 682"/>
                <a:gd name="T19" fmla="*/ 520 h 1570"/>
                <a:gd name="T20" fmla="*/ 216 w 682"/>
                <a:gd name="T21" fmla="*/ 488 h 1570"/>
                <a:gd name="T22" fmla="*/ 170 w 682"/>
                <a:gd name="T23" fmla="*/ 450 h 1570"/>
                <a:gd name="T24" fmla="*/ 128 w 682"/>
                <a:gd name="T25" fmla="*/ 408 h 1570"/>
                <a:gd name="T26" fmla="*/ 90 w 682"/>
                <a:gd name="T27" fmla="*/ 360 h 1570"/>
                <a:gd name="T28" fmla="*/ 58 w 682"/>
                <a:gd name="T29" fmla="*/ 312 h 1570"/>
                <a:gd name="T30" fmla="*/ 30 w 682"/>
                <a:gd name="T31" fmla="*/ 262 h 1570"/>
                <a:gd name="T32" fmla="*/ 12 w 682"/>
                <a:gd name="T33" fmla="*/ 214 h 1570"/>
                <a:gd name="T34" fmla="*/ 2 w 682"/>
                <a:gd name="T35" fmla="*/ 166 h 1570"/>
                <a:gd name="T36" fmla="*/ 0 w 682"/>
                <a:gd name="T37" fmla="*/ 122 h 1570"/>
                <a:gd name="T38" fmla="*/ 10 w 682"/>
                <a:gd name="T39" fmla="*/ 82 h 1570"/>
                <a:gd name="T40" fmla="*/ 32 w 682"/>
                <a:gd name="T41" fmla="*/ 50 h 1570"/>
                <a:gd name="T42" fmla="*/ 66 w 682"/>
                <a:gd name="T43" fmla="*/ 24 h 1570"/>
                <a:gd name="T44" fmla="*/ 112 w 682"/>
                <a:gd name="T45" fmla="*/ 6 h 1570"/>
                <a:gd name="T46" fmla="*/ 176 w 682"/>
                <a:gd name="T47" fmla="*/ 0 h 1570"/>
                <a:gd name="T48" fmla="*/ 212 w 682"/>
                <a:gd name="T49" fmla="*/ 2 h 1570"/>
                <a:gd name="T50" fmla="*/ 316 w 682"/>
                <a:gd name="T51" fmla="*/ 10 h 1570"/>
                <a:gd name="T52" fmla="*/ 424 w 682"/>
                <a:gd name="T53" fmla="*/ 28 h 1570"/>
                <a:gd name="T54" fmla="*/ 498 w 682"/>
                <a:gd name="T55" fmla="*/ 44 h 1570"/>
                <a:gd name="T56" fmla="*/ 564 w 682"/>
                <a:gd name="T57" fmla="*/ 68 h 1570"/>
                <a:gd name="T58" fmla="*/ 614 w 682"/>
                <a:gd name="T59" fmla="*/ 96 h 1570"/>
                <a:gd name="T60" fmla="*/ 630 w 682"/>
                <a:gd name="T61" fmla="*/ 112 h 1570"/>
                <a:gd name="T62" fmla="*/ 642 w 682"/>
                <a:gd name="T63" fmla="*/ 132 h 1570"/>
                <a:gd name="T64" fmla="*/ 646 w 682"/>
                <a:gd name="T65" fmla="*/ 152 h 1570"/>
                <a:gd name="T66" fmla="*/ 650 w 682"/>
                <a:gd name="T67" fmla="*/ 164 h 1570"/>
                <a:gd name="T68" fmla="*/ 668 w 682"/>
                <a:gd name="T69" fmla="*/ 220 h 1570"/>
                <a:gd name="T70" fmla="*/ 678 w 682"/>
                <a:gd name="T71" fmla="*/ 274 h 1570"/>
                <a:gd name="T72" fmla="*/ 682 w 682"/>
                <a:gd name="T73" fmla="*/ 334 h 1570"/>
                <a:gd name="T74" fmla="*/ 670 w 682"/>
                <a:gd name="T75" fmla="*/ 394 h 1570"/>
                <a:gd name="T76" fmla="*/ 658 w 682"/>
                <a:gd name="T77" fmla="*/ 424 h 1570"/>
                <a:gd name="T78" fmla="*/ 642 w 682"/>
                <a:gd name="T79" fmla="*/ 450 h 1570"/>
                <a:gd name="T80" fmla="*/ 618 w 682"/>
                <a:gd name="T81" fmla="*/ 474 h 1570"/>
                <a:gd name="T82" fmla="*/ 588 w 682"/>
                <a:gd name="T83" fmla="*/ 494 h 1570"/>
                <a:gd name="T84" fmla="*/ 550 w 682"/>
                <a:gd name="T85" fmla="*/ 510 h 1570"/>
                <a:gd name="T86" fmla="*/ 546 w 682"/>
                <a:gd name="T87" fmla="*/ 514 h 1570"/>
                <a:gd name="T88" fmla="*/ 534 w 682"/>
                <a:gd name="T89" fmla="*/ 560 h 1570"/>
                <a:gd name="T90" fmla="*/ 522 w 682"/>
                <a:gd name="T91" fmla="*/ 682 h 1570"/>
                <a:gd name="T92" fmla="*/ 502 w 682"/>
                <a:gd name="T93" fmla="*/ 1046 h 1570"/>
                <a:gd name="T94" fmla="*/ 492 w 682"/>
                <a:gd name="T95" fmla="*/ 1406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2" h="1570">
                  <a:moveTo>
                    <a:pt x="488" y="1570"/>
                  </a:moveTo>
                  <a:lnTo>
                    <a:pt x="390" y="1570"/>
                  </a:lnTo>
                  <a:lnTo>
                    <a:pt x="390" y="1570"/>
                  </a:lnTo>
                  <a:lnTo>
                    <a:pt x="392" y="1414"/>
                  </a:lnTo>
                  <a:lnTo>
                    <a:pt x="392" y="1254"/>
                  </a:lnTo>
                  <a:lnTo>
                    <a:pt x="392" y="1070"/>
                  </a:lnTo>
                  <a:lnTo>
                    <a:pt x="386" y="884"/>
                  </a:lnTo>
                  <a:lnTo>
                    <a:pt x="382" y="798"/>
                  </a:lnTo>
                  <a:lnTo>
                    <a:pt x="376" y="720"/>
                  </a:lnTo>
                  <a:lnTo>
                    <a:pt x="368" y="654"/>
                  </a:lnTo>
                  <a:lnTo>
                    <a:pt x="360" y="602"/>
                  </a:lnTo>
                  <a:lnTo>
                    <a:pt x="354" y="582"/>
                  </a:lnTo>
                  <a:lnTo>
                    <a:pt x="348" y="568"/>
                  </a:lnTo>
                  <a:lnTo>
                    <a:pt x="342" y="556"/>
                  </a:lnTo>
                  <a:lnTo>
                    <a:pt x="340" y="554"/>
                  </a:lnTo>
                  <a:lnTo>
                    <a:pt x="336" y="552"/>
                  </a:lnTo>
                  <a:lnTo>
                    <a:pt x="336" y="552"/>
                  </a:lnTo>
                  <a:lnTo>
                    <a:pt x="312" y="544"/>
                  </a:lnTo>
                  <a:lnTo>
                    <a:pt x="288" y="532"/>
                  </a:lnTo>
                  <a:lnTo>
                    <a:pt x="262" y="520"/>
                  </a:lnTo>
                  <a:lnTo>
                    <a:pt x="238" y="504"/>
                  </a:lnTo>
                  <a:lnTo>
                    <a:pt x="216" y="488"/>
                  </a:lnTo>
                  <a:lnTo>
                    <a:pt x="192" y="470"/>
                  </a:lnTo>
                  <a:lnTo>
                    <a:pt x="170" y="450"/>
                  </a:lnTo>
                  <a:lnTo>
                    <a:pt x="148" y="430"/>
                  </a:lnTo>
                  <a:lnTo>
                    <a:pt x="128" y="408"/>
                  </a:lnTo>
                  <a:lnTo>
                    <a:pt x="108" y="384"/>
                  </a:lnTo>
                  <a:lnTo>
                    <a:pt x="90" y="360"/>
                  </a:lnTo>
                  <a:lnTo>
                    <a:pt x="72" y="336"/>
                  </a:lnTo>
                  <a:lnTo>
                    <a:pt x="58" y="312"/>
                  </a:lnTo>
                  <a:lnTo>
                    <a:pt x="44" y="288"/>
                  </a:lnTo>
                  <a:lnTo>
                    <a:pt x="30" y="262"/>
                  </a:lnTo>
                  <a:lnTo>
                    <a:pt x="20" y="238"/>
                  </a:lnTo>
                  <a:lnTo>
                    <a:pt x="12" y="214"/>
                  </a:lnTo>
                  <a:lnTo>
                    <a:pt x="6" y="190"/>
                  </a:lnTo>
                  <a:lnTo>
                    <a:pt x="2" y="166"/>
                  </a:lnTo>
                  <a:lnTo>
                    <a:pt x="0" y="144"/>
                  </a:lnTo>
                  <a:lnTo>
                    <a:pt x="0" y="122"/>
                  </a:lnTo>
                  <a:lnTo>
                    <a:pt x="4" y="102"/>
                  </a:lnTo>
                  <a:lnTo>
                    <a:pt x="10" y="82"/>
                  </a:lnTo>
                  <a:lnTo>
                    <a:pt x="20" y="66"/>
                  </a:lnTo>
                  <a:lnTo>
                    <a:pt x="32" y="50"/>
                  </a:lnTo>
                  <a:lnTo>
                    <a:pt x="46" y="36"/>
                  </a:lnTo>
                  <a:lnTo>
                    <a:pt x="66" y="24"/>
                  </a:lnTo>
                  <a:lnTo>
                    <a:pt x="88" y="14"/>
                  </a:lnTo>
                  <a:lnTo>
                    <a:pt x="112" y="6"/>
                  </a:lnTo>
                  <a:lnTo>
                    <a:pt x="142" y="2"/>
                  </a:lnTo>
                  <a:lnTo>
                    <a:pt x="176" y="0"/>
                  </a:lnTo>
                  <a:lnTo>
                    <a:pt x="212" y="2"/>
                  </a:lnTo>
                  <a:lnTo>
                    <a:pt x="212" y="2"/>
                  </a:lnTo>
                  <a:lnTo>
                    <a:pt x="256" y="4"/>
                  </a:lnTo>
                  <a:lnTo>
                    <a:pt x="316" y="10"/>
                  </a:lnTo>
                  <a:lnTo>
                    <a:pt x="388" y="20"/>
                  </a:lnTo>
                  <a:lnTo>
                    <a:pt x="424" y="28"/>
                  </a:lnTo>
                  <a:lnTo>
                    <a:pt x="462" y="36"/>
                  </a:lnTo>
                  <a:lnTo>
                    <a:pt x="498" y="44"/>
                  </a:lnTo>
                  <a:lnTo>
                    <a:pt x="532" y="56"/>
                  </a:lnTo>
                  <a:lnTo>
                    <a:pt x="564" y="68"/>
                  </a:lnTo>
                  <a:lnTo>
                    <a:pt x="590" y="80"/>
                  </a:lnTo>
                  <a:lnTo>
                    <a:pt x="614" y="96"/>
                  </a:lnTo>
                  <a:lnTo>
                    <a:pt x="622" y="104"/>
                  </a:lnTo>
                  <a:lnTo>
                    <a:pt x="630" y="112"/>
                  </a:lnTo>
                  <a:lnTo>
                    <a:pt x="638" y="122"/>
                  </a:lnTo>
                  <a:lnTo>
                    <a:pt x="642" y="132"/>
                  </a:lnTo>
                  <a:lnTo>
                    <a:pt x="644" y="142"/>
                  </a:lnTo>
                  <a:lnTo>
                    <a:pt x="646" y="152"/>
                  </a:lnTo>
                  <a:lnTo>
                    <a:pt x="646" y="152"/>
                  </a:lnTo>
                  <a:lnTo>
                    <a:pt x="650" y="164"/>
                  </a:lnTo>
                  <a:lnTo>
                    <a:pt x="662" y="198"/>
                  </a:lnTo>
                  <a:lnTo>
                    <a:pt x="668" y="220"/>
                  </a:lnTo>
                  <a:lnTo>
                    <a:pt x="674" y="246"/>
                  </a:lnTo>
                  <a:lnTo>
                    <a:pt x="678" y="274"/>
                  </a:lnTo>
                  <a:lnTo>
                    <a:pt x="680" y="304"/>
                  </a:lnTo>
                  <a:lnTo>
                    <a:pt x="682" y="334"/>
                  </a:lnTo>
                  <a:lnTo>
                    <a:pt x="678" y="364"/>
                  </a:lnTo>
                  <a:lnTo>
                    <a:pt x="670" y="394"/>
                  </a:lnTo>
                  <a:lnTo>
                    <a:pt x="666" y="410"/>
                  </a:lnTo>
                  <a:lnTo>
                    <a:pt x="658" y="424"/>
                  </a:lnTo>
                  <a:lnTo>
                    <a:pt x="650" y="436"/>
                  </a:lnTo>
                  <a:lnTo>
                    <a:pt x="642" y="450"/>
                  </a:lnTo>
                  <a:lnTo>
                    <a:pt x="630" y="462"/>
                  </a:lnTo>
                  <a:lnTo>
                    <a:pt x="618" y="474"/>
                  </a:lnTo>
                  <a:lnTo>
                    <a:pt x="604" y="484"/>
                  </a:lnTo>
                  <a:lnTo>
                    <a:pt x="588" y="494"/>
                  </a:lnTo>
                  <a:lnTo>
                    <a:pt x="570" y="502"/>
                  </a:lnTo>
                  <a:lnTo>
                    <a:pt x="550" y="510"/>
                  </a:lnTo>
                  <a:lnTo>
                    <a:pt x="550" y="510"/>
                  </a:lnTo>
                  <a:lnTo>
                    <a:pt x="546" y="514"/>
                  </a:lnTo>
                  <a:lnTo>
                    <a:pt x="542" y="524"/>
                  </a:lnTo>
                  <a:lnTo>
                    <a:pt x="534" y="560"/>
                  </a:lnTo>
                  <a:lnTo>
                    <a:pt x="528" y="612"/>
                  </a:lnTo>
                  <a:lnTo>
                    <a:pt x="522" y="682"/>
                  </a:lnTo>
                  <a:lnTo>
                    <a:pt x="512" y="852"/>
                  </a:lnTo>
                  <a:lnTo>
                    <a:pt x="502" y="1046"/>
                  </a:lnTo>
                  <a:lnTo>
                    <a:pt x="496" y="1238"/>
                  </a:lnTo>
                  <a:lnTo>
                    <a:pt x="492" y="1406"/>
                  </a:lnTo>
                  <a:lnTo>
                    <a:pt x="488" y="15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94"/>
            <p:cNvSpPr>
              <a:spLocks/>
            </p:cNvSpPr>
            <p:nvPr/>
          </p:nvSpPr>
          <p:spPr bwMode="auto">
            <a:xfrm>
              <a:off x="7013575" y="7271728"/>
              <a:ext cx="1479550" cy="1200150"/>
            </a:xfrm>
            <a:custGeom>
              <a:avLst/>
              <a:gdLst>
                <a:gd name="T0" fmla="*/ 56 w 932"/>
                <a:gd name="T1" fmla="*/ 566 h 756"/>
                <a:gd name="T2" fmla="*/ 166 w 932"/>
                <a:gd name="T3" fmla="*/ 606 h 756"/>
                <a:gd name="T4" fmla="*/ 262 w 932"/>
                <a:gd name="T5" fmla="*/ 630 h 756"/>
                <a:gd name="T6" fmla="*/ 348 w 932"/>
                <a:gd name="T7" fmla="*/ 636 h 756"/>
                <a:gd name="T8" fmla="*/ 422 w 932"/>
                <a:gd name="T9" fmla="*/ 628 h 756"/>
                <a:gd name="T10" fmla="*/ 486 w 932"/>
                <a:gd name="T11" fmla="*/ 608 h 756"/>
                <a:gd name="T12" fmla="*/ 540 w 932"/>
                <a:gd name="T13" fmla="*/ 578 h 756"/>
                <a:gd name="T14" fmla="*/ 584 w 932"/>
                <a:gd name="T15" fmla="*/ 538 h 756"/>
                <a:gd name="T16" fmla="*/ 622 w 932"/>
                <a:gd name="T17" fmla="*/ 492 h 756"/>
                <a:gd name="T18" fmla="*/ 652 w 932"/>
                <a:gd name="T19" fmla="*/ 442 h 756"/>
                <a:gd name="T20" fmla="*/ 674 w 932"/>
                <a:gd name="T21" fmla="*/ 390 h 756"/>
                <a:gd name="T22" fmla="*/ 692 w 932"/>
                <a:gd name="T23" fmla="*/ 338 h 756"/>
                <a:gd name="T24" fmla="*/ 714 w 932"/>
                <a:gd name="T25" fmla="*/ 242 h 756"/>
                <a:gd name="T26" fmla="*/ 724 w 932"/>
                <a:gd name="T27" fmla="*/ 146 h 756"/>
                <a:gd name="T28" fmla="*/ 724 w 932"/>
                <a:gd name="T29" fmla="*/ 146 h 756"/>
                <a:gd name="T30" fmla="*/ 724 w 932"/>
                <a:gd name="T31" fmla="*/ 114 h 756"/>
                <a:gd name="T32" fmla="*/ 734 w 932"/>
                <a:gd name="T33" fmla="*/ 72 h 756"/>
                <a:gd name="T34" fmla="*/ 758 w 932"/>
                <a:gd name="T35" fmla="*/ 34 h 756"/>
                <a:gd name="T36" fmla="*/ 792 w 932"/>
                <a:gd name="T37" fmla="*/ 8 h 756"/>
                <a:gd name="T38" fmla="*/ 812 w 932"/>
                <a:gd name="T39" fmla="*/ 2 h 756"/>
                <a:gd name="T40" fmla="*/ 832 w 932"/>
                <a:gd name="T41" fmla="*/ 0 h 756"/>
                <a:gd name="T42" fmla="*/ 842 w 932"/>
                <a:gd name="T43" fmla="*/ 0 h 756"/>
                <a:gd name="T44" fmla="*/ 870 w 932"/>
                <a:gd name="T45" fmla="*/ 10 h 756"/>
                <a:gd name="T46" fmla="*/ 900 w 932"/>
                <a:gd name="T47" fmla="*/ 36 h 756"/>
                <a:gd name="T48" fmla="*/ 922 w 932"/>
                <a:gd name="T49" fmla="*/ 72 h 756"/>
                <a:gd name="T50" fmla="*/ 932 w 932"/>
                <a:gd name="T51" fmla="*/ 112 h 756"/>
                <a:gd name="T52" fmla="*/ 932 w 932"/>
                <a:gd name="T53" fmla="*/ 162 h 756"/>
                <a:gd name="T54" fmla="*/ 922 w 932"/>
                <a:gd name="T55" fmla="*/ 252 h 756"/>
                <a:gd name="T56" fmla="*/ 896 w 932"/>
                <a:gd name="T57" fmla="*/ 332 h 756"/>
                <a:gd name="T58" fmla="*/ 854 w 932"/>
                <a:gd name="T59" fmla="*/ 418 h 756"/>
                <a:gd name="T60" fmla="*/ 826 w 932"/>
                <a:gd name="T61" fmla="*/ 464 h 756"/>
                <a:gd name="T62" fmla="*/ 758 w 932"/>
                <a:gd name="T63" fmla="*/ 554 h 756"/>
                <a:gd name="T64" fmla="*/ 682 w 932"/>
                <a:gd name="T65" fmla="*/ 630 h 756"/>
                <a:gd name="T66" fmla="*/ 620 w 932"/>
                <a:gd name="T67" fmla="*/ 676 h 756"/>
                <a:gd name="T68" fmla="*/ 576 w 932"/>
                <a:gd name="T69" fmla="*/ 702 h 756"/>
                <a:gd name="T70" fmla="*/ 528 w 932"/>
                <a:gd name="T71" fmla="*/ 722 h 756"/>
                <a:gd name="T72" fmla="*/ 478 w 932"/>
                <a:gd name="T73" fmla="*/ 738 h 756"/>
                <a:gd name="T74" fmla="*/ 426 w 932"/>
                <a:gd name="T75" fmla="*/ 750 h 756"/>
                <a:gd name="T76" fmla="*/ 370 w 932"/>
                <a:gd name="T77" fmla="*/ 756 h 756"/>
                <a:gd name="T78" fmla="*/ 310 w 932"/>
                <a:gd name="T79" fmla="*/ 756 h 756"/>
                <a:gd name="T80" fmla="*/ 248 w 932"/>
                <a:gd name="T81" fmla="*/ 752 h 756"/>
                <a:gd name="T82" fmla="*/ 182 w 932"/>
                <a:gd name="T83" fmla="*/ 742 h 756"/>
                <a:gd name="T84" fmla="*/ 76 w 932"/>
                <a:gd name="T85" fmla="*/ 716 h 756"/>
                <a:gd name="T86" fmla="*/ 0 w 932"/>
                <a:gd name="T87" fmla="*/ 692 h 756"/>
                <a:gd name="T88" fmla="*/ 40 w 932"/>
                <a:gd name="T89" fmla="*/ 602 h 756"/>
                <a:gd name="T90" fmla="*/ 56 w 932"/>
                <a:gd name="T91" fmla="*/ 566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32" h="756">
                  <a:moveTo>
                    <a:pt x="56" y="566"/>
                  </a:moveTo>
                  <a:lnTo>
                    <a:pt x="56" y="566"/>
                  </a:lnTo>
                  <a:lnTo>
                    <a:pt x="112" y="588"/>
                  </a:lnTo>
                  <a:lnTo>
                    <a:pt x="166" y="606"/>
                  </a:lnTo>
                  <a:lnTo>
                    <a:pt x="216" y="620"/>
                  </a:lnTo>
                  <a:lnTo>
                    <a:pt x="262" y="630"/>
                  </a:lnTo>
                  <a:lnTo>
                    <a:pt x="306" y="636"/>
                  </a:lnTo>
                  <a:lnTo>
                    <a:pt x="348" y="636"/>
                  </a:lnTo>
                  <a:lnTo>
                    <a:pt x="386" y="634"/>
                  </a:lnTo>
                  <a:lnTo>
                    <a:pt x="422" y="628"/>
                  </a:lnTo>
                  <a:lnTo>
                    <a:pt x="454" y="620"/>
                  </a:lnTo>
                  <a:lnTo>
                    <a:pt x="486" y="608"/>
                  </a:lnTo>
                  <a:lnTo>
                    <a:pt x="514" y="594"/>
                  </a:lnTo>
                  <a:lnTo>
                    <a:pt x="540" y="578"/>
                  </a:lnTo>
                  <a:lnTo>
                    <a:pt x="562" y="558"/>
                  </a:lnTo>
                  <a:lnTo>
                    <a:pt x="584" y="538"/>
                  </a:lnTo>
                  <a:lnTo>
                    <a:pt x="604" y="516"/>
                  </a:lnTo>
                  <a:lnTo>
                    <a:pt x="622" y="492"/>
                  </a:lnTo>
                  <a:lnTo>
                    <a:pt x="638" y="468"/>
                  </a:lnTo>
                  <a:lnTo>
                    <a:pt x="652" y="442"/>
                  </a:lnTo>
                  <a:lnTo>
                    <a:pt x="664" y="416"/>
                  </a:lnTo>
                  <a:lnTo>
                    <a:pt x="674" y="390"/>
                  </a:lnTo>
                  <a:lnTo>
                    <a:pt x="684" y="364"/>
                  </a:lnTo>
                  <a:lnTo>
                    <a:pt x="692" y="338"/>
                  </a:lnTo>
                  <a:lnTo>
                    <a:pt x="706" y="288"/>
                  </a:lnTo>
                  <a:lnTo>
                    <a:pt x="714" y="242"/>
                  </a:lnTo>
                  <a:lnTo>
                    <a:pt x="720" y="202"/>
                  </a:lnTo>
                  <a:lnTo>
                    <a:pt x="724" y="146"/>
                  </a:lnTo>
                  <a:lnTo>
                    <a:pt x="724" y="146"/>
                  </a:lnTo>
                  <a:lnTo>
                    <a:pt x="724" y="146"/>
                  </a:lnTo>
                  <a:lnTo>
                    <a:pt x="724" y="114"/>
                  </a:lnTo>
                  <a:lnTo>
                    <a:pt x="724" y="114"/>
                  </a:lnTo>
                  <a:lnTo>
                    <a:pt x="726" y="92"/>
                  </a:lnTo>
                  <a:lnTo>
                    <a:pt x="734" y="72"/>
                  </a:lnTo>
                  <a:lnTo>
                    <a:pt x="744" y="52"/>
                  </a:lnTo>
                  <a:lnTo>
                    <a:pt x="758" y="34"/>
                  </a:lnTo>
                  <a:lnTo>
                    <a:pt x="774" y="20"/>
                  </a:lnTo>
                  <a:lnTo>
                    <a:pt x="792" y="8"/>
                  </a:lnTo>
                  <a:lnTo>
                    <a:pt x="800" y="4"/>
                  </a:lnTo>
                  <a:lnTo>
                    <a:pt x="812" y="2"/>
                  </a:lnTo>
                  <a:lnTo>
                    <a:pt x="822" y="0"/>
                  </a:lnTo>
                  <a:lnTo>
                    <a:pt x="832" y="0"/>
                  </a:lnTo>
                  <a:lnTo>
                    <a:pt x="832" y="0"/>
                  </a:lnTo>
                  <a:lnTo>
                    <a:pt x="842" y="0"/>
                  </a:lnTo>
                  <a:lnTo>
                    <a:pt x="852" y="4"/>
                  </a:lnTo>
                  <a:lnTo>
                    <a:pt x="870" y="10"/>
                  </a:lnTo>
                  <a:lnTo>
                    <a:pt x="886" y="22"/>
                  </a:lnTo>
                  <a:lnTo>
                    <a:pt x="900" y="36"/>
                  </a:lnTo>
                  <a:lnTo>
                    <a:pt x="912" y="54"/>
                  </a:lnTo>
                  <a:lnTo>
                    <a:pt x="922" y="72"/>
                  </a:lnTo>
                  <a:lnTo>
                    <a:pt x="928" y="92"/>
                  </a:lnTo>
                  <a:lnTo>
                    <a:pt x="932" y="112"/>
                  </a:lnTo>
                  <a:lnTo>
                    <a:pt x="932" y="112"/>
                  </a:lnTo>
                  <a:lnTo>
                    <a:pt x="932" y="162"/>
                  </a:lnTo>
                  <a:lnTo>
                    <a:pt x="928" y="208"/>
                  </a:lnTo>
                  <a:lnTo>
                    <a:pt x="922" y="252"/>
                  </a:lnTo>
                  <a:lnTo>
                    <a:pt x="910" y="292"/>
                  </a:lnTo>
                  <a:lnTo>
                    <a:pt x="896" y="332"/>
                  </a:lnTo>
                  <a:lnTo>
                    <a:pt x="878" y="374"/>
                  </a:lnTo>
                  <a:lnTo>
                    <a:pt x="854" y="418"/>
                  </a:lnTo>
                  <a:lnTo>
                    <a:pt x="826" y="464"/>
                  </a:lnTo>
                  <a:lnTo>
                    <a:pt x="826" y="464"/>
                  </a:lnTo>
                  <a:lnTo>
                    <a:pt x="792" y="510"/>
                  </a:lnTo>
                  <a:lnTo>
                    <a:pt x="758" y="554"/>
                  </a:lnTo>
                  <a:lnTo>
                    <a:pt x="720" y="594"/>
                  </a:lnTo>
                  <a:lnTo>
                    <a:pt x="682" y="630"/>
                  </a:lnTo>
                  <a:lnTo>
                    <a:pt x="640" y="662"/>
                  </a:lnTo>
                  <a:lnTo>
                    <a:pt x="620" y="676"/>
                  </a:lnTo>
                  <a:lnTo>
                    <a:pt x="598" y="690"/>
                  </a:lnTo>
                  <a:lnTo>
                    <a:pt x="576" y="702"/>
                  </a:lnTo>
                  <a:lnTo>
                    <a:pt x="552" y="712"/>
                  </a:lnTo>
                  <a:lnTo>
                    <a:pt x="528" y="722"/>
                  </a:lnTo>
                  <a:lnTo>
                    <a:pt x="504" y="732"/>
                  </a:lnTo>
                  <a:lnTo>
                    <a:pt x="478" y="738"/>
                  </a:lnTo>
                  <a:lnTo>
                    <a:pt x="452" y="744"/>
                  </a:lnTo>
                  <a:lnTo>
                    <a:pt x="426" y="750"/>
                  </a:lnTo>
                  <a:lnTo>
                    <a:pt x="398" y="754"/>
                  </a:lnTo>
                  <a:lnTo>
                    <a:pt x="370" y="756"/>
                  </a:lnTo>
                  <a:lnTo>
                    <a:pt x="340" y="756"/>
                  </a:lnTo>
                  <a:lnTo>
                    <a:pt x="310" y="756"/>
                  </a:lnTo>
                  <a:lnTo>
                    <a:pt x="280" y="756"/>
                  </a:lnTo>
                  <a:lnTo>
                    <a:pt x="248" y="752"/>
                  </a:lnTo>
                  <a:lnTo>
                    <a:pt x="216" y="748"/>
                  </a:lnTo>
                  <a:lnTo>
                    <a:pt x="182" y="742"/>
                  </a:lnTo>
                  <a:lnTo>
                    <a:pt x="148" y="736"/>
                  </a:lnTo>
                  <a:lnTo>
                    <a:pt x="76" y="716"/>
                  </a:lnTo>
                  <a:lnTo>
                    <a:pt x="0" y="692"/>
                  </a:lnTo>
                  <a:lnTo>
                    <a:pt x="0" y="692"/>
                  </a:lnTo>
                  <a:lnTo>
                    <a:pt x="26" y="632"/>
                  </a:lnTo>
                  <a:lnTo>
                    <a:pt x="40" y="602"/>
                  </a:lnTo>
                  <a:lnTo>
                    <a:pt x="56" y="566"/>
                  </a:lnTo>
                  <a:lnTo>
                    <a:pt x="56" y="566"/>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95"/>
            <p:cNvSpPr>
              <a:spLocks/>
            </p:cNvSpPr>
            <p:nvPr/>
          </p:nvSpPr>
          <p:spPr bwMode="auto">
            <a:xfrm>
              <a:off x="7007225" y="7233628"/>
              <a:ext cx="1485900" cy="1222375"/>
            </a:xfrm>
            <a:custGeom>
              <a:avLst/>
              <a:gdLst>
                <a:gd name="T0" fmla="*/ 60 w 936"/>
                <a:gd name="T1" fmla="*/ 564 h 770"/>
                <a:gd name="T2" fmla="*/ 170 w 936"/>
                <a:gd name="T3" fmla="*/ 606 h 770"/>
                <a:gd name="T4" fmla="*/ 266 w 936"/>
                <a:gd name="T5" fmla="*/ 630 h 770"/>
                <a:gd name="T6" fmla="*/ 352 w 936"/>
                <a:gd name="T7" fmla="*/ 636 h 770"/>
                <a:gd name="T8" fmla="*/ 426 w 936"/>
                <a:gd name="T9" fmla="*/ 628 h 770"/>
                <a:gd name="T10" fmla="*/ 490 w 936"/>
                <a:gd name="T11" fmla="*/ 608 h 770"/>
                <a:gd name="T12" fmla="*/ 544 w 936"/>
                <a:gd name="T13" fmla="*/ 578 h 770"/>
                <a:gd name="T14" fmla="*/ 588 w 936"/>
                <a:gd name="T15" fmla="*/ 538 h 770"/>
                <a:gd name="T16" fmla="*/ 626 w 936"/>
                <a:gd name="T17" fmla="*/ 492 h 770"/>
                <a:gd name="T18" fmla="*/ 656 w 936"/>
                <a:gd name="T19" fmla="*/ 442 h 770"/>
                <a:gd name="T20" fmla="*/ 678 w 936"/>
                <a:gd name="T21" fmla="*/ 390 h 770"/>
                <a:gd name="T22" fmla="*/ 696 w 936"/>
                <a:gd name="T23" fmla="*/ 338 h 770"/>
                <a:gd name="T24" fmla="*/ 718 w 936"/>
                <a:gd name="T25" fmla="*/ 242 h 770"/>
                <a:gd name="T26" fmla="*/ 728 w 936"/>
                <a:gd name="T27" fmla="*/ 146 h 770"/>
                <a:gd name="T28" fmla="*/ 728 w 936"/>
                <a:gd name="T29" fmla="*/ 146 h 770"/>
                <a:gd name="T30" fmla="*/ 728 w 936"/>
                <a:gd name="T31" fmla="*/ 114 h 770"/>
                <a:gd name="T32" fmla="*/ 738 w 936"/>
                <a:gd name="T33" fmla="*/ 72 h 770"/>
                <a:gd name="T34" fmla="*/ 762 w 936"/>
                <a:gd name="T35" fmla="*/ 34 h 770"/>
                <a:gd name="T36" fmla="*/ 796 w 936"/>
                <a:gd name="T37" fmla="*/ 8 h 770"/>
                <a:gd name="T38" fmla="*/ 816 w 936"/>
                <a:gd name="T39" fmla="*/ 2 h 770"/>
                <a:gd name="T40" fmla="*/ 836 w 936"/>
                <a:gd name="T41" fmla="*/ 0 h 770"/>
                <a:gd name="T42" fmla="*/ 846 w 936"/>
                <a:gd name="T43" fmla="*/ 0 h 770"/>
                <a:gd name="T44" fmla="*/ 874 w 936"/>
                <a:gd name="T45" fmla="*/ 10 h 770"/>
                <a:gd name="T46" fmla="*/ 904 w 936"/>
                <a:gd name="T47" fmla="*/ 36 h 770"/>
                <a:gd name="T48" fmla="*/ 926 w 936"/>
                <a:gd name="T49" fmla="*/ 72 h 770"/>
                <a:gd name="T50" fmla="*/ 936 w 936"/>
                <a:gd name="T51" fmla="*/ 110 h 770"/>
                <a:gd name="T52" fmla="*/ 936 w 936"/>
                <a:gd name="T53" fmla="*/ 162 h 770"/>
                <a:gd name="T54" fmla="*/ 926 w 936"/>
                <a:gd name="T55" fmla="*/ 258 h 770"/>
                <a:gd name="T56" fmla="*/ 900 w 936"/>
                <a:gd name="T57" fmla="*/ 350 h 770"/>
                <a:gd name="T58" fmla="*/ 858 w 936"/>
                <a:gd name="T59" fmla="*/ 440 h 770"/>
                <a:gd name="T60" fmla="*/ 830 w 936"/>
                <a:gd name="T61" fmla="*/ 488 h 770"/>
                <a:gd name="T62" fmla="*/ 760 w 936"/>
                <a:gd name="T63" fmla="*/ 578 h 770"/>
                <a:gd name="T64" fmla="*/ 720 w 936"/>
                <a:gd name="T65" fmla="*/ 616 h 770"/>
                <a:gd name="T66" fmla="*/ 680 w 936"/>
                <a:gd name="T67" fmla="*/ 650 h 770"/>
                <a:gd name="T68" fmla="*/ 636 w 936"/>
                <a:gd name="T69" fmla="*/ 680 h 770"/>
                <a:gd name="T70" fmla="*/ 588 w 936"/>
                <a:gd name="T71" fmla="*/ 706 h 770"/>
                <a:gd name="T72" fmla="*/ 540 w 936"/>
                <a:gd name="T73" fmla="*/ 728 h 770"/>
                <a:gd name="T74" fmla="*/ 490 w 936"/>
                <a:gd name="T75" fmla="*/ 744 h 770"/>
                <a:gd name="T76" fmla="*/ 380 w 936"/>
                <a:gd name="T77" fmla="*/ 766 h 770"/>
                <a:gd name="T78" fmla="*/ 262 w 936"/>
                <a:gd name="T79" fmla="*/ 770 h 770"/>
                <a:gd name="T80" fmla="*/ 134 w 936"/>
                <a:gd name="T81" fmla="*/ 756 h 770"/>
                <a:gd name="T82" fmla="*/ 0 w 936"/>
                <a:gd name="T83" fmla="*/ 726 h 770"/>
                <a:gd name="T84" fmla="*/ 28 w 936"/>
                <a:gd name="T85" fmla="*/ 648 h 770"/>
                <a:gd name="T86" fmla="*/ 60 w 936"/>
                <a:gd name="T87" fmla="*/ 56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6" h="770">
                  <a:moveTo>
                    <a:pt x="60" y="564"/>
                  </a:moveTo>
                  <a:lnTo>
                    <a:pt x="60" y="564"/>
                  </a:lnTo>
                  <a:lnTo>
                    <a:pt x="116" y="588"/>
                  </a:lnTo>
                  <a:lnTo>
                    <a:pt x="170" y="606"/>
                  </a:lnTo>
                  <a:lnTo>
                    <a:pt x="220" y="620"/>
                  </a:lnTo>
                  <a:lnTo>
                    <a:pt x="266" y="630"/>
                  </a:lnTo>
                  <a:lnTo>
                    <a:pt x="310" y="636"/>
                  </a:lnTo>
                  <a:lnTo>
                    <a:pt x="352" y="636"/>
                  </a:lnTo>
                  <a:lnTo>
                    <a:pt x="390" y="634"/>
                  </a:lnTo>
                  <a:lnTo>
                    <a:pt x="426" y="628"/>
                  </a:lnTo>
                  <a:lnTo>
                    <a:pt x="458" y="620"/>
                  </a:lnTo>
                  <a:lnTo>
                    <a:pt x="490" y="608"/>
                  </a:lnTo>
                  <a:lnTo>
                    <a:pt x="518" y="594"/>
                  </a:lnTo>
                  <a:lnTo>
                    <a:pt x="544" y="578"/>
                  </a:lnTo>
                  <a:lnTo>
                    <a:pt x="566" y="558"/>
                  </a:lnTo>
                  <a:lnTo>
                    <a:pt x="588" y="538"/>
                  </a:lnTo>
                  <a:lnTo>
                    <a:pt x="608" y="516"/>
                  </a:lnTo>
                  <a:lnTo>
                    <a:pt x="626" y="492"/>
                  </a:lnTo>
                  <a:lnTo>
                    <a:pt x="642" y="468"/>
                  </a:lnTo>
                  <a:lnTo>
                    <a:pt x="656" y="442"/>
                  </a:lnTo>
                  <a:lnTo>
                    <a:pt x="668" y="416"/>
                  </a:lnTo>
                  <a:lnTo>
                    <a:pt x="678" y="390"/>
                  </a:lnTo>
                  <a:lnTo>
                    <a:pt x="688" y="364"/>
                  </a:lnTo>
                  <a:lnTo>
                    <a:pt x="696" y="338"/>
                  </a:lnTo>
                  <a:lnTo>
                    <a:pt x="710" y="288"/>
                  </a:lnTo>
                  <a:lnTo>
                    <a:pt x="718" y="242"/>
                  </a:lnTo>
                  <a:lnTo>
                    <a:pt x="724" y="200"/>
                  </a:lnTo>
                  <a:lnTo>
                    <a:pt x="728" y="146"/>
                  </a:lnTo>
                  <a:lnTo>
                    <a:pt x="728" y="146"/>
                  </a:lnTo>
                  <a:lnTo>
                    <a:pt x="728" y="146"/>
                  </a:lnTo>
                  <a:lnTo>
                    <a:pt x="728" y="114"/>
                  </a:lnTo>
                  <a:lnTo>
                    <a:pt x="728" y="114"/>
                  </a:lnTo>
                  <a:lnTo>
                    <a:pt x="730" y="92"/>
                  </a:lnTo>
                  <a:lnTo>
                    <a:pt x="738" y="72"/>
                  </a:lnTo>
                  <a:lnTo>
                    <a:pt x="748" y="52"/>
                  </a:lnTo>
                  <a:lnTo>
                    <a:pt x="762" y="34"/>
                  </a:lnTo>
                  <a:lnTo>
                    <a:pt x="778" y="20"/>
                  </a:lnTo>
                  <a:lnTo>
                    <a:pt x="796" y="8"/>
                  </a:lnTo>
                  <a:lnTo>
                    <a:pt x="804" y="4"/>
                  </a:lnTo>
                  <a:lnTo>
                    <a:pt x="816" y="2"/>
                  </a:lnTo>
                  <a:lnTo>
                    <a:pt x="826" y="0"/>
                  </a:lnTo>
                  <a:lnTo>
                    <a:pt x="836" y="0"/>
                  </a:lnTo>
                  <a:lnTo>
                    <a:pt x="836" y="0"/>
                  </a:lnTo>
                  <a:lnTo>
                    <a:pt x="846" y="0"/>
                  </a:lnTo>
                  <a:lnTo>
                    <a:pt x="856" y="2"/>
                  </a:lnTo>
                  <a:lnTo>
                    <a:pt x="874" y="10"/>
                  </a:lnTo>
                  <a:lnTo>
                    <a:pt x="890" y="22"/>
                  </a:lnTo>
                  <a:lnTo>
                    <a:pt x="904" y="36"/>
                  </a:lnTo>
                  <a:lnTo>
                    <a:pt x="916" y="54"/>
                  </a:lnTo>
                  <a:lnTo>
                    <a:pt x="926" y="72"/>
                  </a:lnTo>
                  <a:lnTo>
                    <a:pt x="932" y="92"/>
                  </a:lnTo>
                  <a:lnTo>
                    <a:pt x="936" y="110"/>
                  </a:lnTo>
                  <a:lnTo>
                    <a:pt x="936" y="110"/>
                  </a:lnTo>
                  <a:lnTo>
                    <a:pt x="936" y="162"/>
                  </a:lnTo>
                  <a:lnTo>
                    <a:pt x="932" y="212"/>
                  </a:lnTo>
                  <a:lnTo>
                    <a:pt x="926" y="258"/>
                  </a:lnTo>
                  <a:lnTo>
                    <a:pt x="914" y="304"/>
                  </a:lnTo>
                  <a:lnTo>
                    <a:pt x="900" y="350"/>
                  </a:lnTo>
                  <a:lnTo>
                    <a:pt x="882" y="394"/>
                  </a:lnTo>
                  <a:lnTo>
                    <a:pt x="858" y="440"/>
                  </a:lnTo>
                  <a:lnTo>
                    <a:pt x="830" y="488"/>
                  </a:lnTo>
                  <a:lnTo>
                    <a:pt x="830" y="488"/>
                  </a:lnTo>
                  <a:lnTo>
                    <a:pt x="796" y="534"/>
                  </a:lnTo>
                  <a:lnTo>
                    <a:pt x="760" y="578"/>
                  </a:lnTo>
                  <a:lnTo>
                    <a:pt x="740" y="598"/>
                  </a:lnTo>
                  <a:lnTo>
                    <a:pt x="720" y="616"/>
                  </a:lnTo>
                  <a:lnTo>
                    <a:pt x="700" y="634"/>
                  </a:lnTo>
                  <a:lnTo>
                    <a:pt x="680" y="650"/>
                  </a:lnTo>
                  <a:lnTo>
                    <a:pt x="658" y="666"/>
                  </a:lnTo>
                  <a:lnTo>
                    <a:pt x="636" y="680"/>
                  </a:lnTo>
                  <a:lnTo>
                    <a:pt x="612" y="694"/>
                  </a:lnTo>
                  <a:lnTo>
                    <a:pt x="588" y="706"/>
                  </a:lnTo>
                  <a:lnTo>
                    <a:pt x="564" y="718"/>
                  </a:lnTo>
                  <a:lnTo>
                    <a:pt x="540" y="728"/>
                  </a:lnTo>
                  <a:lnTo>
                    <a:pt x="516" y="736"/>
                  </a:lnTo>
                  <a:lnTo>
                    <a:pt x="490" y="744"/>
                  </a:lnTo>
                  <a:lnTo>
                    <a:pt x="436" y="758"/>
                  </a:lnTo>
                  <a:lnTo>
                    <a:pt x="380" y="766"/>
                  </a:lnTo>
                  <a:lnTo>
                    <a:pt x="322" y="770"/>
                  </a:lnTo>
                  <a:lnTo>
                    <a:pt x="262" y="770"/>
                  </a:lnTo>
                  <a:lnTo>
                    <a:pt x="200" y="766"/>
                  </a:lnTo>
                  <a:lnTo>
                    <a:pt x="134" y="756"/>
                  </a:lnTo>
                  <a:lnTo>
                    <a:pt x="68" y="744"/>
                  </a:lnTo>
                  <a:lnTo>
                    <a:pt x="0" y="726"/>
                  </a:lnTo>
                  <a:lnTo>
                    <a:pt x="0" y="726"/>
                  </a:lnTo>
                  <a:lnTo>
                    <a:pt x="28" y="648"/>
                  </a:lnTo>
                  <a:lnTo>
                    <a:pt x="60" y="564"/>
                  </a:lnTo>
                  <a:lnTo>
                    <a:pt x="60" y="564"/>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96"/>
            <p:cNvSpPr>
              <a:spLocks noEditPoints="1"/>
            </p:cNvSpPr>
            <p:nvPr/>
          </p:nvSpPr>
          <p:spPr bwMode="auto">
            <a:xfrm>
              <a:off x="8867775" y="9383103"/>
              <a:ext cx="434975" cy="288925"/>
            </a:xfrm>
            <a:custGeom>
              <a:avLst/>
              <a:gdLst>
                <a:gd name="T0" fmla="*/ 90 w 274"/>
                <a:gd name="T1" fmla="*/ 0 h 182"/>
                <a:gd name="T2" fmla="*/ 72 w 274"/>
                <a:gd name="T3" fmla="*/ 2 h 182"/>
                <a:gd name="T4" fmla="*/ 40 w 274"/>
                <a:gd name="T5" fmla="*/ 16 h 182"/>
                <a:gd name="T6" fmla="*/ 16 w 274"/>
                <a:gd name="T7" fmla="*/ 40 h 182"/>
                <a:gd name="T8" fmla="*/ 2 w 274"/>
                <a:gd name="T9" fmla="*/ 74 h 182"/>
                <a:gd name="T10" fmla="*/ 0 w 274"/>
                <a:gd name="T11" fmla="*/ 92 h 182"/>
                <a:gd name="T12" fmla="*/ 6 w 274"/>
                <a:gd name="T13" fmla="*/ 126 h 182"/>
                <a:gd name="T14" fmla="*/ 26 w 274"/>
                <a:gd name="T15" fmla="*/ 156 h 182"/>
                <a:gd name="T16" fmla="*/ 54 w 274"/>
                <a:gd name="T17" fmla="*/ 176 h 182"/>
                <a:gd name="T18" fmla="*/ 90 w 274"/>
                <a:gd name="T19" fmla="*/ 182 h 182"/>
                <a:gd name="T20" fmla="*/ 182 w 274"/>
                <a:gd name="T21" fmla="*/ 182 h 182"/>
                <a:gd name="T22" fmla="*/ 218 w 274"/>
                <a:gd name="T23" fmla="*/ 176 h 182"/>
                <a:gd name="T24" fmla="*/ 248 w 274"/>
                <a:gd name="T25" fmla="*/ 156 h 182"/>
                <a:gd name="T26" fmla="*/ 266 w 274"/>
                <a:gd name="T27" fmla="*/ 128 h 182"/>
                <a:gd name="T28" fmla="*/ 274 w 274"/>
                <a:gd name="T29" fmla="*/ 92 h 182"/>
                <a:gd name="T30" fmla="*/ 272 w 274"/>
                <a:gd name="T31" fmla="*/ 74 h 182"/>
                <a:gd name="T32" fmla="*/ 258 w 274"/>
                <a:gd name="T33" fmla="*/ 42 h 182"/>
                <a:gd name="T34" fmla="*/ 234 w 274"/>
                <a:gd name="T35" fmla="*/ 16 h 182"/>
                <a:gd name="T36" fmla="*/ 202 w 274"/>
                <a:gd name="T37" fmla="*/ 2 h 182"/>
                <a:gd name="T38" fmla="*/ 184 w 274"/>
                <a:gd name="T39" fmla="*/ 2 h 182"/>
                <a:gd name="T40" fmla="*/ 104 w 274"/>
                <a:gd name="T41" fmla="*/ 156 h 182"/>
                <a:gd name="T42" fmla="*/ 90 w 274"/>
                <a:gd name="T43" fmla="*/ 154 h 182"/>
                <a:gd name="T44" fmla="*/ 68 w 274"/>
                <a:gd name="T45" fmla="*/ 144 h 182"/>
                <a:gd name="T46" fmla="*/ 50 w 274"/>
                <a:gd name="T47" fmla="*/ 128 h 182"/>
                <a:gd name="T48" fmla="*/ 42 w 274"/>
                <a:gd name="T49" fmla="*/ 104 h 182"/>
                <a:gd name="T50" fmla="*/ 40 w 274"/>
                <a:gd name="T51" fmla="*/ 92 h 182"/>
                <a:gd name="T52" fmla="*/ 44 w 274"/>
                <a:gd name="T53" fmla="*/ 66 h 182"/>
                <a:gd name="T54" fmla="*/ 58 w 274"/>
                <a:gd name="T55" fmla="*/ 46 h 182"/>
                <a:gd name="T56" fmla="*/ 80 w 274"/>
                <a:gd name="T57" fmla="*/ 32 h 182"/>
                <a:gd name="T58" fmla="*/ 104 w 274"/>
                <a:gd name="T59" fmla="*/ 28 h 182"/>
                <a:gd name="T60" fmla="*/ 170 w 274"/>
                <a:gd name="T61" fmla="*/ 28 h 182"/>
                <a:gd name="T62" fmla="*/ 194 w 274"/>
                <a:gd name="T63" fmla="*/ 32 h 182"/>
                <a:gd name="T64" fmla="*/ 216 w 274"/>
                <a:gd name="T65" fmla="*/ 46 h 182"/>
                <a:gd name="T66" fmla="*/ 228 w 274"/>
                <a:gd name="T67" fmla="*/ 66 h 182"/>
                <a:gd name="T68" fmla="*/ 234 w 274"/>
                <a:gd name="T69" fmla="*/ 92 h 182"/>
                <a:gd name="T70" fmla="*/ 232 w 274"/>
                <a:gd name="T71" fmla="*/ 104 h 182"/>
                <a:gd name="T72" fmla="*/ 222 w 274"/>
                <a:gd name="T73" fmla="*/ 128 h 182"/>
                <a:gd name="T74" fmla="*/ 206 w 274"/>
                <a:gd name="T75" fmla="*/ 146 h 182"/>
                <a:gd name="T76" fmla="*/ 182 w 274"/>
                <a:gd name="T77" fmla="*/ 154 h 182"/>
                <a:gd name="T78" fmla="*/ 170 w 274"/>
                <a:gd name="T79" fmla="*/ 15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82">
                  <a:moveTo>
                    <a:pt x="184" y="2"/>
                  </a:moveTo>
                  <a:lnTo>
                    <a:pt x="90" y="0"/>
                  </a:lnTo>
                  <a:lnTo>
                    <a:pt x="90" y="0"/>
                  </a:lnTo>
                  <a:lnTo>
                    <a:pt x="72" y="2"/>
                  </a:lnTo>
                  <a:lnTo>
                    <a:pt x="56" y="8"/>
                  </a:lnTo>
                  <a:lnTo>
                    <a:pt x="40" y="16"/>
                  </a:lnTo>
                  <a:lnTo>
                    <a:pt x="26" y="28"/>
                  </a:lnTo>
                  <a:lnTo>
                    <a:pt x="16" y="40"/>
                  </a:lnTo>
                  <a:lnTo>
                    <a:pt x="6" y="56"/>
                  </a:lnTo>
                  <a:lnTo>
                    <a:pt x="2" y="74"/>
                  </a:lnTo>
                  <a:lnTo>
                    <a:pt x="0" y="92"/>
                  </a:lnTo>
                  <a:lnTo>
                    <a:pt x="0" y="92"/>
                  </a:lnTo>
                  <a:lnTo>
                    <a:pt x="2" y="110"/>
                  </a:lnTo>
                  <a:lnTo>
                    <a:pt x="6" y="126"/>
                  </a:lnTo>
                  <a:lnTo>
                    <a:pt x="14" y="142"/>
                  </a:lnTo>
                  <a:lnTo>
                    <a:pt x="26" y="156"/>
                  </a:lnTo>
                  <a:lnTo>
                    <a:pt x="40" y="166"/>
                  </a:lnTo>
                  <a:lnTo>
                    <a:pt x="54" y="176"/>
                  </a:lnTo>
                  <a:lnTo>
                    <a:pt x="72" y="180"/>
                  </a:lnTo>
                  <a:lnTo>
                    <a:pt x="90" y="182"/>
                  </a:lnTo>
                  <a:lnTo>
                    <a:pt x="182" y="182"/>
                  </a:lnTo>
                  <a:lnTo>
                    <a:pt x="182" y="182"/>
                  </a:lnTo>
                  <a:lnTo>
                    <a:pt x="202" y="180"/>
                  </a:lnTo>
                  <a:lnTo>
                    <a:pt x="218" y="176"/>
                  </a:lnTo>
                  <a:lnTo>
                    <a:pt x="234" y="168"/>
                  </a:lnTo>
                  <a:lnTo>
                    <a:pt x="248" y="156"/>
                  </a:lnTo>
                  <a:lnTo>
                    <a:pt x="258" y="142"/>
                  </a:lnTo>
                  <a:lnTo>
                    <a:pt x="266" y="128"/>
                  </a:lnTo>
                  <a:lnTo>
                    <a:pt x="272" y="110"/>
                  </a:lnTo>
                  <a:lnTo>
                    <a:pt x="274" y="92"/>
                  </a:lnTo>
                  <a:lnTo>
                    <a:pt x="274" y="92"/>
                  </a:lnTo>
                  <a:lnTo>
                    <a:pt x="272" y="74"/>
                  </a:lnTo>
                  <a:lnTo>
                    <a:pt x="266" y="56"/>
                  </a:lnTo>
                  <a:lnTo>
                    <a:pt x="258" y="42"/>
                  </a:lnTo>
                  <a:lnTo>
                    <a:pt x="248" y="28"/>
                  </a:lnTo>
                  <a:lnTo>
                    <a:pt x="234" y="16"/>
                  </a:lnTo>
                  <a:lnTo>
                    <a:pt x="218" y="8"/>
                  </a:lnTo>
                  <a:lnTo>
                    <a:pt x="202" y="2"/>
                  </a:lnTo>
                  <a:lnTo>
                    <a:pt x="184" y="2"/>
                  </a:lnTo>
                  <a:lnTo>
                    <a:pt x="184" y="2"/>
                  </a:lnTo>
                  <a:close/>
                  <a:moveTo>
                    <a:pt x="170" y="156"/>
                  </a:moveTo>
                  <a:lnTo>
                    <a:pt x="104" y="156"/>
                  </a:lnTo>
                  <a:lnTo>
                    <a:pt x="104" y="156"/>
                  </a:lnTo>
                  <a:lnTo>
                    <a:pt x="90" y="154"/>
                  </a:lnTo>
                  <a:lnTo>
                    <a:pt x="78" y="150"/>
                  </a:lnTo>
                  <a:lnTo>
                    <a:pt x="68" y="144"/>
                  </a:lnTo>
                  <a:lnTo>
                    <a:pt x="58" y="136"/>
                  </a:lnTo>
                  <a:lnTo>
                    <a:pt x="50" y="128"/>
                  </a:lnTo>
                  <a:lnTo>
                    <a:pt x="44" y="116"/>
                  </a:lnTo>
                  <a:lnTo>
                    <a:pt x="42" y="104"/>
                  </a:lnTo>
                  <a:lnTo>
                    <a:pt x="40" y="92"/>
                  </a:lnTo>
                  <a:lnTo>
                    <a:pt x="40" y="92"/>
                  </a:lnTo>
                  <a:lnTo>
                    <a:pt x="42" y="78"/>
                  </a:lnTo>
                  <a:lnTo>
                    <a:pt x="44" y="66"/>
                  </a:lnTo>
                  <a:lnTo>
                    <a:pt x="50" y="56"/>
                  </a:lnTo>
                  <a:lnTo>
                    <a:pt x="58" y="46"/>
                  </a:lnTo>
                  <a:lnTo>
                    <a:pt x="68" y="38"/>
                  </a:lnTo>
                  <a:lnTo>
                    <a:pt x="80" y="32"/>
                  </a:lnTo>
                  <a:lnTo>
                    <a:pt x="92" y="28"/>
                  </a:lnTo>
                  <a:lnTo>
                    <a:pt x="104" y="28"/>
                  </a:lnTo>
                  <a:lnTo>
                    <a:pt x="170" y="28"/>
                  </a:lnTo>
                  <a:lnTo>
                    <a:pt x="170" y="28"/>
                  </a:lnTo>
                  <a:lnTo>
                    <a:pt x="182" y="28"/>
                  </a:lnTo>
                  <a:lnTo>
                    <a:pt x="194" y="32"/>
                  </a:lnTo>
                  <a:lnTo>
                    <a:pt x="206" y="38"/>
                  </a:lnTo>
                  <a:lnTo>
                    <a:pt x="216" y="46"/>
                  </a:lnTo>
                  <a:lnTo>
                    <a:pt x="222" y="56"/>
                  </a:lnTo>
                  <a:lnTo>
                    <a:pt x="228" y="66"/>
                  </a:lnTo>
                  <a:lnTo>
                    <a:pt x="232" y="78"/>
                  </a:lnTo>
                  <a:lnTo>
                    <a:pt x="234" y="92"/>
                  </a:lnTo>
                  <a:lnTo>
                    <a:pt x="234" y="92"/>
                  </a:lnTo>
                  <a:lnTo>
                    <a:pt x="232" y="104"/>
                  </a:lnTo>
                  <a:lnTo>
                    <a:pt x="228" y="116"/>
                  </a:lnTo>
                  <a:lnTo>
                    <a:pt x="222" y="128"/>
                  </a:lnTo>
                  <a:lnTo>
                    <a:pt x="214" y="138"/>
                  </a:lnTo>
                  <a:lnTo>
                    <a:pt x="206" y="146"/>
                  </a:lnTo>
                  <a:lnTo>
                    <a:pt x="194" y="150"/>
                  </a:lnTo>
                  <a:lnTo>
                    <a:pt x="182" y="154"/>
                  </a:lnTo>
                  <a:lnTo>
                    <a:pt x="170" y="156"/>
                  </a:lnTo>
                  <a:lnTo>
                    <a:pt x="170" y="156"/>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97"/>
            <p:cNvSpPr>
              <a:spLocks/>
            </p:cNvSpPr>
            <p:nvPr/>
          </p:nvSpPr>
          <p:spPr bwMode="auto">
            <a:xfrm>
              <a:off x="8331200" y="9564078"/>
              <a:ext cx="1504950" cy="1019175"/>
            </a:xfrm>
            <a:custGeom>
              <a:avLst/>
              <a:gdLst>
                <a:gd name="T0" fmla="*/ 946 w 948"/>
                <a:gd name="T1" fmla="*/ 600 h 642"/>
                <a:gd name="T2" fmla="*/ 946 w 948"/>
                <a:gd name="T3" fmla="*/ 600 h 642"/>
                <a:gd name="T4" fmla="*/ 944 w 948"/>
                <a:gd name="T5" fmla="*/ 614 h 642"/>
                <a:gd name="T6" fmla="*/ 940 w 948"/>
                <a:gd name="T7" fmla="*/ 624 h 642"/>
                <a:gd name="T8" fmla="*/ 934 w 948"/>
                <a:gd name="T9" fmla="*/ 630 h 642"/>
                <a:gd name="T10" fmla="*/ 926 w 948"/>
                <a:gd name="T11" fmla="*/ 636 h 642"/>
                <a:gd name="T12" fmla="*/ 916 w 948"/>
                <a:gd name="T13" fmla="*/ 638 h 642"/>
                <a:gd name="T14" fmla="*/ 904 w 948"/>
                <a:gd name="T15" fmla="*/ 640 h 642"/>
                <a:gd name="T16" fmla="*/ 878 w 948"/>
                <a:gd name="T17" fmla="*/ 642 h 642"/>
                <a:gd name="T18" fmla="*/ 68 w 948"/>
                <a:gd name="T19" fmla="*/ 640 h 642"/>
                <a:gd name="T20" fmla="*/ 68 w 948"/>
                <a:gd name="T21" fmla="*/ 640 h 642"/>
                <a:gd name="T22" fmla="*/ 42 w 948"/>
                <a:gd name="T23" fmla="*/ 638 h 642"/>
                <a:gd name="T24" fmla="*/ 30 w 948"/>
                <a:gd name="T25" fmla="*/ 636 h 642"/>
                <a:gd name="T26" fmla="*/ 20 w 948"/>
                <a:gd name="T27" fmla="*/ 634 h 642"/>
                <a:gd name="T28" fmla="*/ 12 w 948"/>
                <a:gd name="T29" fmla="*/ 628 h 642"/>
                <a:gd name="T30" fmla="*/ 6 w 948"/>
                <a:gd name="T31" fmla="*/ 622 h 642"/>
                <a:gd name="T32" fmla="*/ 2 w 948"/>
                <a:gd name="T33" fmla="*/ 612 h 642"/>
                <a:gd name="T34" fmla="*/ 0 w 948"/>
                <a:gd name="T35" fmla="*/ 598 h 642"/>
                <a:gd name="T36" fmla="*/ 2 w 948"/>
                <a:gd name="T37" fmla="*/ 68 h 642"/>
                <a:gd name="T38" fmla="*/ 2 w 948"/>
                <a:gd name="T39" fmla="*/ 68 h 642"/>
                <a:gd name="T40" fmla="*/ 2 w 948"/>
                <a:gd name="T41" fmla="*/ 54 h 642"/>
                <a:gd name="T42" fmla="*/ 6 w 948"/>
                <a:gd name="T43" fmla="*/ 42 h 642"/>
                <a:gd name="T44" fmla="*/ 14 w 948"/>
                <a:gd name="T45" fmla="*/ 30 h 642"/>
                <a:gd name="T46" fmla="*/ 22 w 948"/>
                <a:gd name="T47" fmla="*/ 20 h 642"/>
                <a:gd name="T48" fmla="*/ 32 w 948"/>
                <a:gd name="T49" fmla="*/ 12 h 642"/>
                <a:gd name="T50" fmla="*/ 44 w 948"/>
                <a:gd name="T51" fmla="*/ 4 h 642"/>
                <a:gd name="T52" fmla="*/ 56 w 948"/>
                <a:gd name="T53" fmla="*/ 0 h 642"/>
                <a:gd name="T54" fmla="*/ 70 w 948"/>
                <a:gd name="T55" fmla="*/ 0 h 642"/>
                <a:gd name="T56" fmla="*/ 880 w 948"/>
                <a:gd name="T57" fmla="*/ 2 h 642"/>
                <a:gd name="T58" fmla="*/ 880 w 948"/>
                <a:gd name="T59" fmla="*/ 2 h 642"/>
                <a:gd name="T60" fmla="*/ 894 w 948"/>
                <a:gd name="T61" fmla="*/ 2 h 642"/>
                <a:gd name="T62" fmla="*/ 906 w 948"/>
                <a:gd name="T63" fmla="*/ 6 h 642"/>
                <a:gd name="T64" fmla="*/ 918 w 948"/>
                <a:gd name="T65" fmla="*/ 14 h 642"/>
                <a:gd name="T66" fmla="*/ 928 w 948"/>
                <a:gd name="T67" fmla="*/ 22 h 642"/>
                <a:gd name="T68" fmla="*/ 936 w 948"/>
                <a:gd name="T69" fmla="*/ 32 h 642"/>
                <a:gd name="T70" fmla="*/ 942 w 948"/>
                <a:gd name="T71" fmla="*/ 44 h 642"/>
                <a:gd name="T72" fmla="*/ 946 w 948"/>
                <a:gd name="T73" fmla="*/ 56 h 642"/>
                <a:gd name="T74" fmla="*/ 948 w 948"/>
                <a:gd name="T75" fmla="*/ 70 h 642"/>
                <a:gd name="T76" fmla="*/ 946 w 948"/>
                <a:gd name="T77" fmla="*/ 60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8" h="642">
                  <a:moveTo>
                    <a:pt x="946" y="600"/>
                  </a:moveTo>
                  <a:lnTo>
                    <a:pt x="946" y="600"/>
                  </a:lnTo>
                  <a:lnTo>
                    <a:pt x="944" y="614"/>
                  </a:lnTo>
                  <a:lnTo>
                    <a:pt x="940" y="624"/>
                  </a:lnTo>
                  <a:lnTo>
                    <a:pt x="934" y="630"/>
                  </a:lnTo>
                  <a:lnTo>
                    <a:pt x="926" y="636"/>
                  </a:lnTo>
                  <a:lnTo>
                    <a:pt x="916" y="638"/>
                  </a:lnTo>
                  <a:lnTo>
                    <a:pt x="904" y="640"/>
                  </a:lnTo>
                  <a:lnTo>
                    <a:pt x="878" y="642"/>
                  </a:lnTo>
                  <a:lnTo>
                    <a:pt x="68" y="640"/>
                  </a:lnTo>
                  <a:lnTo>
                    <a:pt x="68" y="640"/>
                  </a:lnTo>
                  <a:lnTo>
                    <a:pt x="42" y="638"/>
                  </a:lnTo>
                  <a:lnTo>
                    <a:pt x="30" y="636"/>
                  </a:lnTo>
                  <a:lnTo>
                    <a:pt x="20" y="634"/>
                  </a:lnTo>
                  <a:lnTo>
                    <a:pt x="12" y="628"/>
                  </a:lnTo>
                  <a:lnTo>
                    <a:pt x="6" y="622"/>
                  </a:lnTo>
                  <a:lnTo>
                    <a:pt x="2" y="612"/>
                  </a:lnTo>
                  <a:lnTo>
                    <a:pt x="0" y="598"/>
                  </a:lnTo>
                  <a:lnTo>
                    <a:pt x="2" y="68"/>
                  </a:lnTo>
                  <a:lnTo>
                    <a:pt x="2" y="68"/>
                  </a:lnTo>
                  <a:lnTo>
                    <a:pt x="2" y="54"/>
                  </a:lnTo>
                  <a:lnTo>
                    <a:pt x="6" y="42"/>
                  </a:lnTo>
                  <a:lnTo>
                    <a:pt x="14" y="30"/>
                  </a:lnTo>
                  <a:lnTo>
                    <a:pt x="22" y="20"/>
                  </a:lnTo>
                  <a:lnTo>
                    <a:pt x="32" y="12"/>
                  </a:lnTo>
                  <a:lnTo>
                    <a:pt x="44" y="4"/>
                  </a:lnTo>
                  <a:lnTo>
                    <a:pt x="56" y="0"/>
                  </a:lnTo>
                  <a:lnTo>
                    <a:pt x="70" y="0"/>
                  </a:lnTo>
                  <a:lnTo>
                    <a:pt x="880" y="2"/>
                  </a:lnTo>
                  <a:lnTo>
                    <a:pt x="880" y="2"/>
                  </a:lnTo>
                  <a:lnTo>
                    <a:pt x="894" y="2"/>
                  </a:lnTo>
                  <a:lnTo>
                    <a:pt x="906" y="6"/>
                  </a:lnTo>
                  <a:lnTo>
                    <a:pt x="918" y="14"/>
                  </a:lnTo>
                  <a:lnTo>
                    <a:pt x="928" y="22"/>
                  </a:lnTo>
                  <a:lnTo>
                    <a:pt x="936" y="32"/>
                  </a:lnTo>
                  <a:lnTo>
                    <a:pt x="942" y="44"/>
                  </a:lnTo>
                  <a:lnTo>
                    <a:pt x="946" y="56"/>
                  </a:lnTo>
                  <a:lnTo>
                    <a:pt x="948" y="70"/>
                  </a:lnTo>
                  <a:lnTo>
                    <a:pt x="946" y="600"/>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98"/>
            <p:cNvSpPr>
              <a:spLocks/>
            </p:cNvSpPr>
            <p:nvPr/>
          </p:nvSpPr>
          <p:spPr bwMode="auto">
            <a:xfrm>
              <a:off x="7899400" y="7173303"/>
              <a:ext cx="1257300" cy="1746250"/>
            </a:xfrm>
            <a:custGeom>
              <a:avLst/>
              <a:gdLst>
                <a:gd name="T0" fmla="*/ 198 w 792"/>
                <a:gd name="T1" fmla="*/ 1044 h 1100"/>
                <a:gd name="T2" fmla="*/ 132 w 792"/>
                <a:gd name="T3" fmla="*/ 1014 h 1100"/>
                <a:gd name="T4" fmla="*/ 82 w 792"/>
                <a:gd name="T5" fmla="*/ 976 h 1100"/>
                <a:gd name="T6" fmla="*/ 44 w 792"/>
                <a:gd name="T7" fmla="*/ 930 h 1100"/>
                <a:gd name="T8" fmla="*/ 20 w 792"/>
                <a:gd name="T9" fmla="*/ 880 h 1100"/>
                <a:gd name="T10" fmla="*/ 6 w 792"/>
                <a:gd name="T11" fmla="*/ 826 h 1100"/>
                <a:gd name="T12" fmla="*/ 0 w 792"/>
                <a:gd name="T13" fmla="*/ 768 h 1100"/>
                <a:gd name="T14" fmla="*/ 2 w 792"/>
                <a:gd name="T15" fmla="*/ 708 h 1100"/>
                <a:gd name="T16" fmla="*/ 12 w 792"/>
                <a:gd name="T17" fmla="*/ 650 h 1100"/>
                <a:gd name="T18" fmla="*/ 42 w 792"/>
                <a:gd name="T19" fmla="*/ 538 h 1100"/>
                <a:gd name="T20" fmla="*/ 78 w 792"/>
                <a:gd name="T21" fmla="*/ 444 h 1100"/>
                <a:gd name="T22" fmla="*/ 108 w 792"/>
                <a:gd name="T23" fmla="*/ 380 h 1100"/>
                <a:gd name="T24" fmla="*/ 120 w 792"/>
                <a:gd name="T25" fmla="*/ 356 h 1100"/>
                <a:gd name="T26" fmla="*/ 118 w 792"/>
                <a:gd name="T27" fmla="*/ 270 h 1100"/>
                <a:gd name="T28" fmla="*/ 122 w 792"/>
                <a:gd name="T29" fmla="*/ 196 h 1100"/>
                <a:gd name="T30" fmla="*/ 136 w 792"/>
                <a:gd name="T31" fmla="*/ 138 h 1100"/>
                <a:gd name="T32" fmla="*/ 154 w 792"/>
                <a:gd name="T33" fmla="*/ 92 h 1100"/>
                <a:gd name="T34" fmla="*/ 180 w 792"/>
                <a:gd name="T35" fmla="*/ 56 h 1100"/>
                <a:gd name="T36" fmla="*/ 208 w 792"/>
                <a:gd name="T37" fmla="*/ 32 h 1100"/>
                <a:gd name="T38" fmla="*/ 238 w 792"/>
                <a:gd name="T39" fmla="*/ 14 h 1100"/>
                <a:gd name="T40" fmla="*/ 272 w 792"/>
                <a:gd name="T41" fmla="*/ 4 h 1100"/>
                <a:gd name="T42" fmla="*/ 304 w 792"/>
                <a:gd name="T43" fmla="*/ 0 h 1100"/>
                <a:gd name="T44" fmla="*/ 368 w 792"/>
                <a:gd name="T45" fmla="*/ 6 h 1100"/>
                <a:gd name="T46" fmla="*/ 420 w 792"/>
                <a:gd name="T47" fmla="*/ 18 h 1100"/>
                <a:gd name="T48" fmla="*/ 454 w 792"/>
                <a:gd name="T49" fmla="*/ 32 h 1100"/>
                <a:gd name="T50" fmla="*/ 500 w 792"/>
                <a:gd name="T51" fmla="*/ 34 h 1100"/>
                <a:gd name="T52" fmla="*/ 576 w 792"/>
                <a:gd name="T53" fmla="*/ 46 h 1100"/>
                <a:gd name="T54" fmla="*/ 630 w 792"/>
                <a:gd name="T55" fmla="*/ 70 h 1100"/>
                <a:gd name="T56" fmla="*/ 666 w 792"/>
                <a:gd name="T57" fmla="*/ 100 h 1100"/>
                <a:gd name="T58" fmla="*/ 690 w 792"/>
                <a:gd name="T59" fmla="*/ 140 h 1100"/>
                <a:gd name="T60" fmla="*/ 700 w 792"/>
                <a:gd name="T61" fmla="*/ 182 h 1100"/>
                <a:gd name="T62" fmla="*/ 702 w 792"/>
                <a:gd name="T63" fmla="*/ 230 h 1100"/>
                <a:gd name="T64" fmla="*/ 696 w 792"/>
                <a:gd name="T65" fmla="*/ 300 h 1100"/>
                <a:gd name="T66" fmla="*/ 712 w 792"/>
                <a:gd name="T67" fmla="*/ 344 h 1100"/>
                <a:gd name="T68" fmla="*/ 748 w 792"/>
                <a:gd name="T69" fmla="*/ 460 h 1100"/>
                <a:gd name="T70" fmla="*/ 774 w 792"/>
                <a:gd name="T71" fmla="*/ 574 h 1100"/>
                <a:gd name="T72" fmla="*/ 786 w 792"/>
                <a:gd name="T73" fmla="*/ 658 h 1100"/>
                <a:gd name="T74" fmla="*/ 792 w 792"/>
                <a:gd name="T75" fmla="*/ 744 h 1100"/>
                <a:gd name="T76" fmla="*/ 788 w 792"/>
                <a:gd name="T77" fmla="*/ 828 h 1100"/>
                <a:gd name="T78" fmla="*/ 774 w 792"/>
                <a:gd name="T79" fmla="*/ 908 h 1100"/>
                <a:gd name="T80" fmla="*/ 752 w 792"/>
                <a:gd name="T81" fmla="*/ 960 h 1100"/>
                <a:gd name="T82" fmla="*/ 732 w 792"/>
                <a:gd name="T83" fmla="*/ 992 h 1100"/>
                <a:gd name="T84" fmla="*/ 708 w 792"/>
                <a:gd name="T85" fmla="*/ 1022 h 1100"/>
                <a:gd name="T86" fmla="*/ 680 w 792"/>
                <a:gd name="T87" fmla="*/ 1046 h 1100"/>
                <a:gd name="T88" fmla="*/ 646 w 792"/>
                <a:gd name="T89" fmla="*/ 1066 h 1100"/>
                <a:gd name="T90" fmla="*/ 608 w 792"/>
                <a:gd name="T91" fmla="*/ 1082 h 1100"/>
                <a:gd name="T92" fmla="*/ 562 w 792"/>
                <a:gd name="T93" fmla="*/ 1094 h 1100"/>
                <a:gd name="T94" fmla="*/ 512 w 792"/>
                <a:gd name="T95" fmla="*/ 1100 h 1100"/>
                <a:gd name="T96" fmla="*/ 454 w 792"/>
                <a:gd name="T97" fmla="*/ 1098 h 1100"/>
                <a:gd name="T98" fmla="*/ 390 w 792"/>
                <a:gd name="T99" fmla="*/ 1092 h 1100"/>
                <a:gd name="T100" fmla="*/ 320 w 792"/>
                <a:gd name="T101" fmla="*/ 1078 h 1100"/>
                <a:gd name="T102" fmla="*/ 240 w 792"/>
                <a:gd name="T103" fmla="*/ 1056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2" h="1100">
                  <a:moveTo>
                    <a:pt x="198" y="1044"/>
                  </a:moveTo>
                  <a:lnTo>
                    <a:pt x="198" y="1044"/>
                  </a:lnTo>
                  <a:lnTo>
                    <a:pt x="164" y="1030"/>
                  </a:lnTo>
                  <a:lnTo>
                    <a:pt x="132" y="1014"/>
                  </a:lnTo>
                  <a:lnTo>
                    <a:pt x="106" y="996"/>
                  </a:lnTo>
                  <a:lnTo>
                    <a:pt x="82" y="976"/>
                  </a:lnTo>
                  <a:lnTo>
                    <a:pt x="62" y="954"/>
                  </a:lnTo>
                  <a:lnTo>
                    <a:pt x="44" y="930"/>
                  </a:lnTo>
                  <a:lnTo>
                    <a:pt x="30" y="906"/>
                  </a:lnTo>
                  <a:lnTo>
                    <a:pt x="20" y="880"/>
                  </a:lnTo>
                  <a:lnTo>
                    <a:pt x="12" y="854"/>
                  </a:lnTo>
                  <a:lnTo>
                    <a:pt x="6" y="826"/>
                  </a:lnTo>
                  <a:lnTo>
                    <a:pt x="2" y="796"/>
                  </a:lnTo>
                  <a:lnTo>
                    <a:pt x="0" y="768"/>
                  </a:lnTo>
                  <a:lnTo>
                    <a:pt x="0" y="738"/>
                  </a:lnTo>
                  <a:lnTo>
                    <a:pt x="2" y="708"/>
                  </a:lnTo>
                  <a:lnTo>
                    <a:pt x="6" y="680"/>
                  </a:lnTo>
                  <a:lnTo>
                    <a:pt x="12" y="650"/>
                  </a:lnTo>
                  <a:lnTo>
                    <a:pt x="24" y="592"/>
                  </a:lnTo>
                  <a:lnTo>
                    <a:pt x="42" y="538"/>
                  </a:lnTo>
                  <a:lnTo>
                    <a:pt x="60" y="488"/>
                  </a:lnTo>
                  <a:lnTo>
                    <a:pt x="78" y="444"/>
                  </a:lnTo>
                  <a:lnTo>
                    <a:pt x="94" y="408"/>
                  </a:lnTo>
                  <a:lnTo>
                    <a:pt x="108" y="380"/>
                  </a:lnTo>
                  <a:lnTo>
                    <a:pt x="120" y="356"/>
                  </a:lnTo>
                  <a:lnTo>
                    <a:pt x="120" y="356"/>
                  </a:lnTo>
                  <a:lnTo>
                    <a:pt x="118" y="310"/>
                  </a:lnTo>
                  <a:lnTo>
                    <a:pt x="118" y="270"/>
                  </a:lnTo>
                  <a:lnTo>
                    <a:pt x="120" y="232"/>
                  </a:lnTo>
                  <a:lnTo>
                    <a:pt x="122" y="196"/>
                  </a:lnTo>
                  <a:lnTo>
                    <a:pt x="128" y="166"/>
                  </a:lnTo>
                  <a:lnTo>
                    <a:pt x="136" y="138"/>
                  </a:lnTo>
                  <a:lnTo>
                    <a:pt x="144" y="114"/>
                  </a:lnTo>
                  <a:lnTo>
                    <a:pt x="154" y="92"/>
                  </a:lnTo>
                  <a:lnTo>
                    <a:pt x="166" y="72"/>
                  </a:lnTo>
                  <a:lnTo>
                    <a:pt x="180" y="56"/>
                  </a:lnTo>
                  <a:lnTo>
                    <a:pt x="192" y="42"/>
                  </a:lnTo>
                  <a:lnTo>
                    <a:pt x="208" y="32"/>
                  </a:lnTo>
                  <a:lnTo>
                    <a:pt x="222" y="22"/>
                  </a:lnTo>
                  <a:lnTo>
                    <a:pt x="238" y="14"/>
                  </a:lnTo>
                  <a:lnTo>
                    <a:pt x="254" y="8"/>
                  </a:lnTo>
                  <a:lnTo>
                    <a:pt x="272" y="4"/>
                  </a:lnTo>
                  <a:lnTo>
                    <a:pt x="288" y="2"/>
                  </a:lnTo>
                  <a:lnTo>
                    <a:pt x="304" y="0"/>
                  </a:lnTo>
                  <a:lnTo>
                    <a:pt x="338" y="2"/>
                  </a:lnTo>
                  <a:lnTo>
                    <a:pt x="368" y="6"/>
                  </a:lnTo>
                  <a:lnTo>
                    <a:pt x="396" y="12"/>
                  </a:lnTo>
                  <a:lnTo>
                    <a:pt x="420" y="18"/>
                  </a:lnTo>
                  <a:lnTo>
                    <a:pt x="438" y="26"/>
                  </a:lnTo>
                  <a:lnTo>
                    <a:pt x="454" y="32"/>
                  </a:lnTo>
                  <a:lnTo>
                    <a:pt x="454" y="32"/>
                  </a:lnTo>
                  <a:lnTo>
                    <a:pt x="500" y="34"/>
                  </a:lnTo>
                  <a:lnTo>
                    <a:pt x="540" y="38"/>
                  </a:lnTo>
                  <a:lnTo>
                    <a:pt x="576" y="46"/>
                  </a:lnTo>
                  <a:lnTo>
                    <a:pt x="606" y="56"/>
                  </a:lnTo>
                  <a:lnTo>
                    <a:pt x="630" y="70"/>
                  </a:lnTo>
                  <a:lnTo>
                    <a:pt x="650" y="84"/>
                  </a:lnTo>
                  <a:lnTo>
                    <a:pt x="666" y="100"/>
                  </a:lnTo>
                  <a:lnTo>
                    <a:pt x="680" y="120"/>
                  </a:lnTo>
                  <a:lnTo>
                    <a:pt x="690" y="140"/>
                  </a:lnTo>
                  <a:lnTo>
                    <a:pt x="696" y="160"/>
                  </a:lnTo>
                  <a:lnTo>
                    <a:pt x="700" y="182"/>
                  </a:lnTo>
                  <a:lnTo>
                    <a:pt x="702" y="206"/>
                  </a:lnTo>
                  <a:lnTo>
                    <a:pt x="702" y="230"/>
                  </a:lnTo>
                  <a:lnTo>
                    <a:pt x="700" y="252"/>
                  </a:lnTo>
                  <a:lnTo>
                    <a:pt x="696" y="300"/>
                  </a:lnTo>
                  <a:lnTo>
                    <a:pt x="696" y="300"/>
                  </a:lnTo>
                  <a:lnTo>
                    <a:pt x="712" y="344"/>
                  </a:lnTo>
                  <a:lnTo>
                    <a:pt x="728" y="394"/>
                  </a:lnTo>
                  <a:lnTo>
                    <a:pt x="748" y="460"/>
                  </a:lnTo>
                  <a:lnTo>
                    <a:pt x="766" y="534"/>
                  </a:lnTo>
                  <a:lnTo>
                    <a:pt x="774" y="574"/>
                  </a:lnTo>
                  <a:lnTo>
                    <a:pt x="782" y="616"/>
                  </a:lnTo>
                  <a:lnTo>
                    <a:pt x="786" y="658"/>
                  </a:lnTo>
                  <a:lnTo>
                    <a:pt x="790" y="702"/>
                  </a:lnTo>
                  <a:lnTo>
                    <a:pt x="792" y="744"/>
                  </a:lnTo>
                  <a:lnTo>
                    <a:pt x="792" y="788"/>
                  </a:lnTo>
                  <a:lnTo>
                    <a:pt x="788" y="828"/>
                  </a:lnTo>
                  <a:lnTo>
                    <a:pt x="782" y="868"/>
                  </a:lnTo>
                  <a:lnTo>
                    <a:pt x="774" y="908"/>
                  </a:lnTo>
                  <a:lnTo>
                    <a:pt x="760" y="944"/>
                  </a:lnTo>
                  <a:lnTo>
                    <a:pt x="752" y="960"/>
                  </a:lnTo>
                  <a:lnTo>
                    <a:pt x="742" y="976"/>
                  </a:lnTo>
                  <a:lnTo>
                    <a:pt x="732" y="992"/>
                  </a:lnTo>
                  <a:lnTo>
                    <a:pt x="722" y="1008"/>
                  </a:lnTo>
                  <a:lnTo>
                    <a:pt x="708" y="1022"/>
                  </a:lnTo>
                  <a:lnTo>
                    <a:pt x="696" y="1034"/>
                  </a:lnTo>
                  <a:lnTo>
                    <a:pt x="680" y="1046"/>
                  </a:lnTo>
                  <a:lnTo>
                    <a:pt x="664" y="1056"/>
                  </a:lnTo>
                  <a:lnTo>
                    <a:pt x="646" y="1066"/>
                  </a:lnTo>
                  <a:lnTo>
                    <a:pt x="628" y="1076"/>
                  </a:lnTo>
                  <a:lnTo>
                    <a:pt x="608" y="1082"/>
                  </a:lnTo>
                  <a:lnTo>
                    <a:pt x="586" y="1088"/>
                  </a:lnTo>
                  <a:lnTo>
                    <a:pt x="562" y="1094"/>
                  </a:lnTo>
                  <a:lnTo>
                    <a:pt x="538" y="1098"/>
                  </a:lnTo>
                  <a:lnTo>
                    <a:pt x="512" y="1100"/>
                  </a:lnTo>
                  <a:lnTo>
                    <a:pt x="484" y="1100"/>
                  </a:lnTo>
                  <a:lnTo>
                    <a:pt x="454" y="1098"/>
                  </a:lnTo>
                  <a:lnTo>
                    <a:pt x="424" y="1096"/>
                  </a:lnTo>
                  <a:lnTo>
                    <a:pt x="390" y="1092"/>
                  </a:lnTo>
                  <a:lnTo>
                    <a:pt x="356" y="1086"/>
                  </a:lnTo>
                  <a:lnTo>
                    <a:pt x="320" y="1078"/>
                  </a:lnTo>
                  <a:lnTo>
                    <a:pt x="282" y="1068"/>
                  </a:lnTo>
                  <a:lnTo>
                    <a:pt x="240" y="1056"/>
                  </a:lnTo>
                  <a:lnTo>
                    <a:pt x="198" y="1044"/>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99"/>
            <p:cNvSpPr>
              <a:spLocks/>
            </p:cNvSpPr>
            <p:nvPr/>
          </p:nvSpPr>
          <p:spPr bwMode="auto">
            <a:xfrm>
              <a:off x="7899400" y="7173303"/>
              <a:ext cx="1257300" cy="1746250"/>
            </a:xfrm>
            <a:custGeom>
              <a:avLst/>
              <a:gdLst>
                <a:gd name="T0" fmla="*/ 198 w 792"/>
                <a:gd name="T1" fmla="*/ 1044 h 1100"/>
                <a:gd name="T2" fmla="*/ 132 w 792"/>
                <a:gd name="T3" fmla="*/ 1014 h 1100"/>
                <a:gd name="T4" fmla="*/ 82 w 792"/>
                <a:gd name="T5" fmla="*/ 976 h 1100"/>
                <a:gd name="T6" fmla="*/ 44 w 792"/>
                <a:gd name="T7" fmla="*/ 930 h 1100"/>
                <a:gd name="T8" fmla="*/ 20 w 792"/>
                <a:gd name="T9" fmla="*/ 880 h 1100"/>
                <a:gd name="T10" fmla="*/ 6 w 792"/>
                <a:gd name="T11" fmla="*/ 826 h 1100"/>
                <a:gd name="T12" fmla="*/ 0 w 792"/>
                <a:gd name="T13" fmla="*/ 768 h 1100"/>
                <a:gd name="T14" fmla="*/ 2 w 792"/>
                <a:gd name="T15" fmla="*/ 708 h 1100"/>
                <a:gd name="T16" fmla="*/ 12 w 792"/>
                <a:gd name="T17" fmla="*/ 650 h 1100"/>
                <a:gd name="T18" fmla="*/ 42 w 792"/>
                <a:gd name="T19" fmla="*/ 538 h 1100"/>
                <a:gd name="T20" fmla="*/ 78 w 792"/>
                <a:gd name="T21" fmla="*/ 444 h 1100"/>
                <a:gd name="T22" fmla="*/ 108 w 792"/>
                <a:gd name="T23" fmla="*/ 380 h 1100"/>
                <a:gd name="T24" fmla="*/ 120 w 792"/>
                <a:gd name="T25" fmla="*/ 356 h 1100"/>
                <a:gd name="T26" fmla="*/ 118 w 792"/>
                <a:gd name="T27" fmla="*/ 270 h 1100"/>
                <a:gd name="T28" fmla="*/ 122 w 792"/>
                <a:gd name="T29" fmla="*/ 196 h 1100"/>
                <a:gd name="T30" fmla="*/ 136 w 792"/>
                <a:gd name="T31" fmla="*/ 138 h 1100"/>
                <a:gd name="T32" fmla="*/ 154 w 792"/>
                <a:gd name="T33" fmla="*/ 92 h 1100"/>
                <a:gd name="T34" fmla="*/ 180 w 792"/>
                <a:gd name="T35" fmla="*/ 56 h 1100"/>
                <a:gd name="T36" fmla="*/ 208 w 792"/>
                <a:gd name="T37" fmla="*/ 32 h 1100"/>
                <a:gd name="T38" fmla="*/ 238 w 792"/>
                <a:gd name="T39" fmla="*/ 14 h 1100"/>
                <a:gd name="T40" fmla="*/ 272 w 792"/>
                <a:gd name="T41" fmla="*/ 4 h 1100"/>
                <a:gd name="T42" fmla="*/ 304 w 792"/>
                <a:gd name="T43" fmla="*/ 0 h 1100"/>
                <a:gd name="T44" fmla="*/ 368 w 792"/>
                <a:gd name="T45" fmla="*/ 6 h 1100"/>
                <a:gd name="T46" fmla="*/ 420 w 792"/>
                <a:gd name="T47" fmla="*/ 18 h 1100"/>
                <a:gd name="T48" fmla="*/ 454 w 792"/>
                <a:gd name="T49" fmla="*/ 32 h 1100"/>
                <a:gd name="T50" fmla="*/ 500 w 792"/>
                <a:gd name="T51" fmla="*/ 34 h 1100"/>
                <a:gd name="T52" fmla="*/ 576 w 792"/>
                <a:gd name="T53" fmla="*/ 46 h 1100"/>
                <a:gd name="T54" fmla="*/ 630 w 792"/>
                <a:gd name="T55" fmla="*/ 70 h 1100"/>
                <a:gd name="T56" fmla="*/ 666 w 792"/>
                <a:gd name="T57" fmla="*/ 100 h 1100"/>
                <a:gd name="T58" fmla="*/ 690 w 792"/>
                <a:gd name="T59" fmla="*/ 140 h 1100"/>
                <a:gd name="T60" fmla="*/ 700 w 792"/>
                <a:gd name="T61" fmla="*/ 182 h 1100"/>
                <a:gd name="T62" fmla="*/ 702 w 792"/>
                <a:gd name="T63" fmla="*/ 230 h 1100"/>
                <a:gd name="T64" fmla="*/ 696 w 792"/>
                <a:gd name="T65" fmla="*/ 300 h 1100"/>
                <a:gd name="T66" fmla="*/ 712 w 792"/>
                <a:gd name="T67" fmla="*/ 344 h 1100"/>
                <a:gd name="T68" fmla="*/ 748 w 792"/>
                <a:gd name="T69" fmla="*/ 460 h 1100"/>
                <a:gd name="T70" fmla="*/ 774 w 792"/>
                <a:gd name="T71" fmla="*/ 574 h 1100"/>
                <a:gd name="T72" fmla="*/ 786 w 792"/>
                <a:gd name="T73" fmla="*/ 658 h 1100"/>
                <a:gd name="T74" fmla="*/ 792 w 792"/>
                <a:gd name="T75" fmla="*/ 744 h 1100"/>
                <a:gd name="T76" fmla="*/ 788 w 792"/>
                <a:gd name="T77" fmla="*/ 828 h 1100"/>
                <a:gd name="T78" fmla="*/ 774 w 792"/>
                <a:gd name="T79" fmla="*/ 908 h 1100"/>
                <a:gd name="T80" fmla="*/ 752 w 792"/>
                <a:gd name="T81" fmla="*/ 960 h 1100"/>
                <a:gd name="T82" fmla="*/ 732 w 792"/>
                <a:gd name="T83" fmla="*/ 992 h 1100"/>
                <a:gd name="T84" fmla="*/ 708 w 792"/>
                <a:gd name="T85" fmla="*/ 1022 h 1100"/>
                <a:gd name="T86" fmla="*/ 680 w 792"/>
                <a:gd name="T87" fmla="*/ 1046 h 1100"/>
                <a:gd name="T88" fmla="*/ 646 w 792"/>
                <a:gd name="T89" fmla="*/ 1066 h 1100"/>
                <a:gd name="T90" fmla="*/ 608 w 792"/>
                <a:gd name="T91" fmla="*/ 1082 h 1100"/>
                <a:gd name="T92" fmla="*/ 562 w 792"/>
                <a:gd name="T93" fmla="*/ 1094 h 1100"/>
                <a:gd name="T94" fmla="*/ 512 w 792"/>
                <a:gd name="T95" fmla="*/ 1100 h 1100"/>
                <a:gd name="T96" fmla="*/ 454 w 792"/>
                <a:gd name="T97" fmla="*/ 1098 h 1100"/>
                <a:gd name="T98" fmla="*/ 390 w 792"/>
                <a:gd name="T99" fmla="*/ 1092 h 1100"/>
                <a:gd name="T100" fmla="*/ 320 w 792"/>
                <a:gd name="T101" fmla="*/ 1078 h 1100"/>
                <a:gd name="T102" fmla="*/ 240 w 792"/>
                <a:gd name="T103" fmla="*/ 1056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2" h="1100">
                  <a:moveTo>
                    <a:pt x="198" y="1044"/>
                  </a:moveTo>
                  <a:lnTo>
                    <a:pt x="198" y="1044"/>
                  </a:lnTo>
                  <a:lnTo>
                    <a:pt x="164" y="1030"/>
                  </a:lnTo>
                  <a:lnTo>
                    <a:pt x="132" y="1014"/>
                  </a:lnTo>
                  <a:lnTo>
                    <a:pt x="106" y="996"/>
                  </a:lnTo>
                  <a:lnTo>
                    <a:pt x="82" y="976"/>
                  </a:lnTo>
                  <a:lnTo>
                    <a:pt x="62" y="954"/>
                  </a:lnTo>
                  <a:lnTo>
                    <a:pt x="44" y="930"/>
                  </a:lnTo>
                  <a:lnTo>
                    <a:pt x="30" y="906"/>
                  </a:lnTo>
                  <a:lnTo>
                    <a:pt x="20" y="880"/>
                  </a:lnTo>
                  <a:lnTo>
                    <a:pt x="12" y="854"/>
                  </a:lnTo>
                  <a:lnTo>
                    <a:pt x="6" y="826"/>
                  </a:lnTo>
                  <a:lnTo>
                    <a:pt x="2" y="796"/>
                  </a:lnTo>
                  <a:lnTo>
                    <a:pt x="0" y="768"/>
                  </a:lnTo>
                  <a:lnTo>
                    <a:pt x="0" y="738"/>
                  </a:lnTo>
                  <a:lnTo>
                    <a:pt x="2" y="708"/>
                  </a:lnTo>
                  <a:lnTo>
                    <a:pt x="6" y="680"/>
                  </a:lnTo>
                  <a:lnTo>
                    <a:pt x="12" y="650"/>
                  </a:lnTo>
                  <a:lnTo>
                    <a:pt x="24" y="592"/>
                  </a:lnTo>
                  <a:lnTo>
                    <a:pt x="42" y="538"/>
                  </a:lnTo>
                  <a:lnTo>
                    <a:pt x="60" y="488"/>
                  </a:lnTo>
                  <a:lnTo>
                    <a:pt x="78" y="444"/>
                  </a:lnTo>
                  <a:lnTo>
                    <a:pt x="94" y="408"/>
                  </a:lnTo>
                  <a:lnTo>
                    <a:pt x="108" y="380"/>
                  </a:lnTo>
                  <a:lnTo>
                    <a:pt x="120" y="356"/>
                  </a:lnTo>
                  <a:lnTo>
                    <a:pt x="120" y="356"/>
                  </a:lnTo>
                  <a:lnTo>
                    <a:pt x="118" y="310"/>
                  </a:lnTo>
                  <a:lnTo>
                    <a:pt x="118" y="270"/>
                  </a:lnTo>
                  <a:lnTo>
                    <a:pt x="120" y="232"/>
                  </a:lnTo>
                  <a:lnTo>
                    <a:pt x="122" y="196"/>
                  </a:lnTo>
                  <a:lnTo>
                    <a:pt x="128" y="166"/>
                  </a:lnTo>
                  <a:lnTo>
                    <a:pt x="136" y="138"/>
                  </a:lnTo>
                  <a:lnTo>
                    <a:pt x="144" y="114"/>
                  </a:lnTo>
                  <a:lnTo>
                    <a:pt x="154" y="92"/>
                  </a:lnTo>
                  <a:lnTo>
                    <a:pt x="166" y="72"/>
                  </a:lnTo>
                  <a:lnTo>
                    <a:pt x="180" y="56"/>
                  </a:lnTo>
                  <a:lnTo>
                    <a:pt x="192" y="42"/>
                  </a:lnTo>
                  <a:lnTo>
                    <a:pt x="208" y="32"/>
                  </a:lnTo>
                  <a:lnTo>
                    <a:pt x="222" y="22"/>
                  </a:lnTo>
                  <a:lnTo>
                    <a:pt x="238" y="14"/>
                  </a:lnTo>
                  <a:lnTo>
                    <a:pt x="254" y="8"/>
                  </a:lnTo>
                  <a:lnTo>
                    <a:pt x="272" y="4"/>
                  </a:lnTo>
                  <a:lnTo>
                    <a:pt x="288" y="2"/>
                  </a:lnTo>
                  <a:lnTo>
                    <a:pt x="304" y="0"/>
                  </a:lnTo>
                  <a:lnTo>
                    <a:pt x="338" y="2"/>
                  </a:lnTo>
                  <a:lnTo>
                    <a:pt x="368" y="6"/>
                  </a:lnTo>
                  <a:lnTo>
                    <a:pt x="396" y="12"/>
                  </a:lnTo>
                  <a:lnTo>
                    <a:pt x="420" y="18"/>
                  </a:lnTo>
                  <a:lnTo>
                    <a:pt x="438" y="26"/>
                  </a:lnTo>
                  <a:lnTo>
                    <a:pt x="454" y="32"/>
                  </a:lnTo>
                  <a:lnTo>
                    <a:pt x="454" y="32"/>
                  </a:lnTo>
                  <a:lnTo>
                    <a:pt x="500" y="34"/>
                  </a:lnTo>
                  <a:lnTo>
                    <a:pt x="540" y="38"/>
                  </a:lnTo>
                  <a:lnTo>
                    <a:pt x="576" y="46"/>
                  </a:lnTo>
                  <a:lnTo>
                    <a:pt x="606" y="56"/>
                  </a:lnTo>
                  <a:lnTo>
                    <a:pt x="630" y="70"/>
                  </a:lnTo>
                  <a:lnTo>
                    <a:pt x="650" y="84"/>
                  </a:lnTo>
                  <a:lnTo>
                    <a:pt x="666" y="100"/>
                  </a:lnTo>
                  <a:lnTo>
                    <a:pt x="680" y="120"/>
                  </a:lnTo>
                  <a:lnTo>
                    <a:pt x="690" y="140"/>
                  </a:lnTo>
                  <a:lnTo>
                    <a:pt x="696" y="160"/>
                  </a:lnTo>
                  <a:lnTo>
                    <a:pt x="700" y="182"/>
                  </a:lnTo>
                  <a:lnTo>
                    <a:pt x="702" y="206"/>
                  </a:lnTo>
                  <a:lnTo>
                    <a:pt x="702" y="230"/>
                  </a:lnTo>
                  <a:lnTo>
                    <a:pt x="700" y="252"/>
                  </a:lnTo>
                  <a:lnTo>
                    <a:pt x="696" y="300"/>
                  </a:lnTo>
                  <a:lnTo>
                    <a:pt x="696" y="300"/>
                  </a:lnTo>
                  <a:lnTo>
                    <a:pt x="712" y="344"/>
                  </a:lnTo>
                  <a:lnTo>
                    <a:pt x="728" y="394"/>
                  </a:lnTo>
                  <a:lnTo>
                    <a:pt x="748" y="460"/>
                  </a:lnTo>
                  <a:lnTo>
                    <a:pt x="766" y="534"/>
                  </a:lnTo>
                  <a:lnTo>
                    <a:pt x="774" y="574"/>
                  </a:lnTo>
                  <a:lnTo>
                    <a:pt x="782" y="616"/>
                  </a:lnTo>
                  <a:lnTo>
                    <a:pt x="786" y="658"/>
                  </a:lnTo>
                  <a:lnTo>
                    <a:pt x="790" y="702"/>
                  </a:lnTo>
                  <a:lnTo>
                    <a:pt x="792" y="744"/>
                  </a:lnTo>
                  <a:lnTo>
                    <a:pt x="792" y="788"/>
                  </a:lnTo>
                  <a:lnTo>
                    <a:pt x="788" y="828"/>
                  </a:lnTo>
                  <a:lnTo>
                    <a:pt x="782" y="868"/>
                  </a:lnTo>
                  <a:lnTo>
                    <a:pt x="774" y="908"/>
                  </a:lnTo>
                  <a:lnTo>
                    <a:pt x="760" y="944"/>
                  </a:lnTo>
                  <a:lnTo>
                    <a:pt x="752" y="960"/>
                  </a:lnTo>
                  <a:lnTo>
                    <a:pt x="742" y="976"/>
                  </a:lnTo>
                  <a:lnTo>
                    <a:pt x="732" y="992"/>
                  </a:lnTo>
                  <a:lnTo>
                    <a:pt x="722" y="1008"/>
                  </a:lnTo>
                  <a:lnTo>
                    <a:pt x="708" y="1022"/>
                  </a:lnTo>
                  <a:lnTo>
                    <a:pt x="696" y="1034"/>
                  </a:lnTo>
                  <a:lnTo>
                    <a:pt x="680" y="1046"/>
                  </a:lnTo>
                  <a:lnTo>
                    <a:pt x="664" y="1056"/>
                  </a:lnTo>
                  <a:lnTo>
                    <a:pt x="646" y="1066"/>
                  </a:lnTo>
                  <a:lnTo>
                    <a:pt x="628" y="1076"/>
                  </a:lnTo>
                  <a:lnTo>
                    <a:pt x="608" y="1082"/>
                  </a:lnTo>
                  <a:lnTo>
                    <a:pt x="586" y="1088"/>
                  </a:lnTo>
                  <a:lnTo>
                    <a:pt x="562" y="1094"/>
                  </a:lnTo>
                  <a:lnTo>
                    <a:pt x="538" y="1098"/>
                  </a:lnTo>
                  <a:lnTo>
                    <a:pt x="512" y="1100"/>
                  </a:lnTo>
                  <a:lnTo>
                    <a:pt x="484" y="1100"/>
                  </a:lnTo>
                  <a:lnTo>
                    <a:pt x="454" y="1098"/>
                  </a:lnTo>
                  <a:lnTo>
                    <a:pt x="424" y="1096"/>
                  </a:lnTo>
                  <a:lnTo>
                    <a:pt x="390" y="1092"/>
                  </a:lnTo>
                  <a:lnTo>
                    <a:pt x="356" y="1086"/>
                  </a:lnTo>
                  <a:lnTo>
                    <a:pt x="320" y="1078"/>
                  </a:lnTo>
                  <a:lnTo>
                    <a:pt x="282" y="1068"/>
                  </a:lnTo>
                  <a:lnTo>
                    <a:pt x="240" y="1056"/>
                  </a:lnTo>
                  <a:lnTo>
                    <a:pt x="198" y="10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100"/>
            <p:cNvSpPr>
              <a:spLocks/>
            </p:cNvSpPr>
            <p:nvPr/>
          </p:nvSpPr>
          <p:spPr bwMode="auto">
            <a:xfrm>
              <a:off x="7943850" y="7154253"/>
              <a:ext cx="1238250" cy="1727200"/>
            </a:xfrm>
            <a:custGeom>
              <a:avLst/>
              <a:gdLst>
                <a:gd name="T0" fmla="*/ 100 w 780"/>
                <a:gd name="T1" fmla="*/ 342 h 1088"/>
                <a:gd name="T2" fmla="*/ 122 w 780"/>
                <a:gd name="T3" fmla="*/ 176 h 1088"/>
                <a:gd name="T4" fmla="*/ 136 w 780"/>
                <a:gd name="T5" fmla="*/ 116 h 1088"/>
                <a:gd name="T6" fmla="*/ 150 w 780"/>
                <a:gd name="T7" fmla="*/ 70 h 1088"/>
                <a:gd name="T8" fmla="*/ 172 w 780"/>
                <a:gd name="T9" fmla="*/ 38 h 1088"/>
                <a:gd name="T10" fmla="*/ 200 w 780"/>
                <a:gd name="T11" fmla="*/ 16 h 1088"/>
                <a:gd name="T12" fmla="*/ 238 w 780"/>
                <a:gd name="T13" fmla="*/ 4 h 1088"/>
                <a:gd name="T14" fmla="*/ 288 w 780"/>
                <a:gd name="T15" fmla="*/ 0 h 1088"/>
                <a:gd name="T16" fmla="*/ 430 w 780"/>
                <a:gd name="T17" fmla="*/ 0 h 1088"/>
                <a:gd name="T18" fmla="*/ 518 w 780"/>
                <a:gd name="T19" fmla="*/ 10 h 1088"/>
                <a:gd name="T20" fmla="*/ 552 w 780"/>
                <a:gd name="T21" fmla="*/ 18 h 1088"/>
                <a:gd name="T22" fmla="*/ 582 w 780"/>
                <a:gd name="T23" fmla="*/ 32 h 1088"/>
                <a:gd name="T24" fmla="*/ 608 w 780"/>
                <a:gd name="T25" fmla="*/ 48 h 1088"/>
                <a:gd name="T26" fmla="*/ 646 w 780"/>
                <a:gd name="T27" fmla="*/ 88 h 1088"/>
                <a:gd name="T28" fmla="*/ 670 w 780"/>
                <a:gd name="T29" fmla="*/ 134 h 1088"/>
                <a:gd name="T30" fmla="*/ 684 w 780"/>
                <a:gd name="T31" fmla="*/ 186 h 1088"/>
                <a:gd name="T32" fmla="*/ 688 w 780"/>
                <a:gd name="T33" fmla="*/ 238 h 1088"/>
                <a:gd name="T34" fmla="*/ 682 w 780"/>
                <a:gd name="T35" fmla="*/ 314 h 1088"/>
                <a:gd name="T36" fmla="*/ 694 w 780"/>
                <a:gd name="T37" fmla="*/ 346 h 1088"/>
                <a:gd name="T38" fmla="*/ 722 w 780"/>
                <a:gd name="T39" fmla="*/ 434 h 1088"/>
                <a:gd name="T40" fmla="*/ 752 w 780"/>
                <a:gd name="T41" fmla="*/ 558 h 1088"/>
                <a:gd name="T42" fmla="*/ 774 w 780"/>
                <a:gd name="T43" fmla="*/ 700 h 1088"/>
                <a:gd name="T44" fmla="*/ 780 w 780"/>
                <a:gd name="T45" fmla="*/ 774 h 1088"/>
                <a:gd name="T46" fmla="*/ 778 w 780"/>
                <a:gd name="T47" fmla="*/ 844 h 1088"/>
                <a:gd name="T48" fmla="*/ 768 w 780"/>
                <a:gd name="T49" fmla="*/ 908 h 1088"/>
                <a:gd name="T50" fmla="*/ 748 w 780"/>
                <a:gd name="T51" fmla="*/ 968 h 1088"/>
                <a:gd name="T52" fmla="*/ 718 w 780"/>
                <a:gd name="T53" fmla="*/ 1016 h 1088"/>
                <a:gd name="T54" fmla="*/ 674 w 780"/>
                <a:gd name="T55" fmla="*/ 1056 h 1088"/>
                <a:gd name="T56" fmla="*/ 648 w 780"/>
                <a:gd name="T57" fmla="*/ 1070 h 1088"/>
                <a:gd name="T58" fmla="*/ 618 w 780"/>
                <a:gd name="T59" fmla="*/ 1080 h 1088"/>
                <a:gd name="T60" fmla="*/ 584 w 780"/>
                <a:gd name="T61" fmla="*/ 1086 h 1088"/>
                <a:gd name="T62" fmla="*/ 544 w 780"/>
                <a:gd name="T63" fmla="*/ 1088 h 1088"/>
                <a:gd name="T64" fmla="*/ 398 w 780"/>
                <a:gd name="T65" fmla="*/ 1080 h 1088"/>
                <a:gd name="T66" fmla="*/ 306 w 780"/>
                <a:gd name="T67" fmla="*/ 1064 h 1088"/>
                <a:gd name="T68" fmla="*/ 252 w 780"/>
                <a:gd name="T69" fmla="*/ 1048 h 1088"/>
                <a:gd name="T70" fmla="*/ 206 w 780"/>
                <a:gd name="T71" fmla="*/ 1030 h 1088"/>
                <a:gd name="T72" fmla="*/ 164 w 780"/>
                <a:gd name="T73" fmla="*/ 1008 h 1088"/>
                <a:gd name="T74" fmla="*/ 128 w 780"/>
                <a:gd name="T75" fmla="*/ 986 h 1088"/>
                <a:gd name="T76" fmla="*/ 98 w 780"/>
                <a:gd name="T77" fmla="*/ 958 h 1088"/>
                <a:gd name="T78" fmla="*/ 60 w 780"/>
                <a:gd name="T79" fmla="*/ 916 h 1088"/>
                <a:gd name="T80" fmla="*/ 26 w 780"/>
                <a:gd name="T81" fmla="*/ 852 h 1088"/>
                <a:gd name="T82" fmla="*/ 6 w 780"/>
                <a:gd name="T83" fmla="*/ 786 h 1088"/>
                <a:gd name="T84" fmla="*/ 0 w 780"/>
                <a:gd name="T85" fmla="*/ 716 h 1088"/>
                <a:gd name="T86" fmla="*/ 2 w 780"/>
                <a:gd name="T87" fmla="*/ 646 h 1088"/>
                <a:gd name="T88" fmla="*/ 14 w 780"/>
                <a:gd name="T89" fmla="*/ 578 h 1088"/>
                <a:gd name="T90" fmla="*/ 30 w 780"/>
                <a:gd name="T91" fmla="*/ 516 h 1088"/>
                <a:gd name="T92" fmla="*/ 66 w 780"/>
                <a:gd name="T93" fmla="*/ 410 h 1088"/>
                <a:gd name="T94" fmla="*/ 100 w 780"/>
                <a:gd name="T95" fmla="*/ 34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0" h="1088">
                  <a:moveTo>
                    <a:pt x="100" y="342"/>
                  </a:moveTo>
                  <a:lnTo>
                    <a:pt x="100" y="342"/>
                  </a:lnTo>
                  <a:lnTo>
                    <a:pt x="112" y="250"/>
                  </a:lnTo>
                  <a:lnTo>
                    <a:pt x="122" y="176"/>
                  </a:lnTo>
                  <a:lnTo>
                    <a:pt x="128" y="144"/>
                  </a:lnTo>
                  <a:lnTo>
                    <a:pt x="136" y="116"/>
                  </a:lnTo>
                  <a:lnTo>
                    <a:pt x="142" y="92"/>
                  </a:lnTo>
                  <a:lnTo>
                    <a:pt x="150" y="70"/>
                  </a:lnTo>
                  <a:lnTo>
                    <a:pt x="160" y="52"/>
                  </a:lnTo>
                  <a:lnTo>
                    <a:pt x="172" y="38"/>
                  </a:lnTo>
                  <a:lnTo>
                    <a:pt x="186" y="26"/>
                  </a:lnTo>
                  <a:lnTo>
                    <a:pt x="200" y="16"/>
                  </a:lnTo>
                  <a:lnTo>
                    <a:pt x="218" y="10"/>
                  </a:lnTo>
                  <a:lnTo>
                    <a:pt x="238" y="4"/>
                  </a:lnTo>
                  <a:lnTo>
                    <a:pt x="262" y="2"/>
                  </a:lnTo>
                  <a:lnTo>
                    <a:pt x="288" y="0"/>
                  </a:lnTo>
                  <a:lnTo>
                    <a:pt x="430" y="0"/>
                  </a:lnTo>
                  <a:lnTo>
                    <a:pt x="430" y="0"/>
                  </a:lnTo>
                  <a:lnTo>
                    <a:pt x="476" y="2"/>
                  </a:lnTo>
                  <a:lnTo>
                    <a:pt x="518" y="10"/>
                  </a:lnTo>
                  <a:lnTo>
                    <a:pt x="536" y="14"/>
                  </a:lnTo>
                  <a:lnTo>
                    <a:pt x="552" y="18"/>
                  </a:lnTo>
                  <a:lnTo>
                    <a:pt x="568" y="26"/>
                  </a:lnTo>
                  <a:lnTo>
                    <a:pt x="582" y="32"/>
                  </a:lnTo>
                  <a:lnTo>
                    <a:pt x="596" y="40"/>
                  </a:lnTo>
                  <a:lnTo>
                    <a:pt x="608" y="48"/>
                  </a:lnTo>
                  <a:lnTo>
                    <a:pt x="630" y="66"/>
                  </a:lnTo>
                  <a:lnTo>
                    <a:pt x="646" y="88"/>
                  </a:lnTo>
                  <a:lnTo>
                    <a:pt x="660" y="110"/>
                  </a:lnTo>
                  <a:lnTo>
                    <a:pt x="670" y="134"/>
                  </a:lnTo>
                  <a:lnTo>
                    <a:pt x="678" y="160"/>
                  </a:lnTo>
                  <a:lnTo>
                    <a:pt x="684" y="186"/>
                  </a:lnTo>
                  <a:lnTo>
                    <a:pt x="686" y="212"/>
                  </a:lnTo>
                  <a:lnTo>
                    <a:pt x="688" y="238"/>
                  </a:lnTo>
                  <a:lnTo>
                    <a:pt x="686" y="264"/>
                  </a:lnTo>
                  <a:lnTo>
                    <a:pt x="682" y="314"/>
                  </a:lnTo>
                  <a:lnTo>
                    <a:pt x="682" y="314"/>
                  </a:lnTo>
                  <a:lnTo>
                    <a:pt x="694" y="346"/>
                  </a:lnTo>
                  <a:lnTo>
                    <a:pt x="706" y="386"/>
                  </a:lnTo>
                  <a:lnTo>
                    <a:pt x="722" y="434"/>
                  </a:lnTo>
                  <a:lnTo>
                    <a:pt x="738" y="494"/>
                  </a:lnTo>
                  <a:lnTo>
                    <a:pt x="752" y="558"/>
                  </a:lnTo>
                  <a:lnTo>
                    <a:pt x="766" y="628"/>
                  </a:lnTo>
                  <a:lnTo>
                    <a:pt x="774" y="700"/>
                  </a:lnTo>
                  <a:lnTo>
                    <a:pt x="778" y="738"/>
                  </a:lnTo>
                  <a:lnTo>
                    <a:pt x="780" y="774"/>
                  </a:lnTo>
                  <a:lnTo>
                    <a:pt x="780" y="808"/>
                  </a:lnTo>
                  <a:lnTo>
                    <a:pt x="778" y="844"/>
                  </a:lnTo>
                  <a:lnTo>
                    <a:pt x="774" y="876"/>
                  </a:lnTo>
                  <a:lnTo>
                    <a:pt x="768" y="908"/>
                  </a:lnTo>
                  <a:lnTo>
                    <a:pt x="760" y="938"/>
                  </a:lnTo>
                  <a:lnTo>
                    <a:pt x="748" y="968"/>
                  </a:lnTo>
                  <a:lnTo>
                    <a:pt x="734" y="994"/>
                  </a:lnTo>
                  <a:lnTo>
                    <a:pt x="718" y="1016"/>
                  </a:lnTo>
                  <a:lnTo>
                    <a:pt x="698" y="1038"/>
                  </a:lnTo>
                  <a:lnTo>
                    <a:pt x="674" y="1056"/>
                  </a:lnTo>
                  <a:lnTo>
                    <a:pt x="662" y="1062"/>
                  </a:lnTo>
                  <a:lnTo>
                    <a:pt x="648" y="1070"/>
                  </a:lnTo>
                  <a:lnTo>
                    <a:pt x="634" y="1076"/>
                  </a:lnTo>
                  <a:lnTo>
                    <a:pt x="618" y="1080"/>
                  </a:lnTo>
                  <a:lnTo>
                    <a:pt x="600" y="1084"/>
                  </a:lnTo>
                  <a:lnTo>
                    <a:pt x="584" y="1086"/>
                  </a:lnTo>
                  <a:lnTo>
                    <a:pt x="544" y="1088"/>
                  </a:lnTo>
                  <a:lnTo>
                    <a:pt x="544" y="1088"/>
                  </a:lnTo>
                  <a:lnTo>
                    <a:pt x="468" y="1086"/>
                  </a:lnTo>
                  <a:lnTo>
                    <a:pt x="398" y="1080"/>
                  </a:lnTo>
                  <a:lnTo>
                    <a:pt x="336" y="1070"/>
                  </a:lnTo>
                  <a:lnTo>
                    <a:pt x="306" y="1064"/>
                  </a:lnTo>
                  <a:lnTo>
                    <a:pt x="278" y="1056"/>
                  </a:lnTo>
                  <a:lnTo>
                    <a:pt x="252" y="1048"/>
                  </a:lnTo>
                  <a:lnTo>
                    <a:pt x="228" y="1040"/>
                  </a:lnTo>
                  <a:lnTo>
                    <a:pt x="206" y="1030"/>
                  </a:lnTo>
                  <a:lnTo>
                    <a:pt x="184" y="1020"/>
                  </a:lnTo>
                  <a:lnTo>
                    <a:pt x="164" y="1008"/>
                  </a:lnTo>
                  <a:lnTo>
                    <a:pt x="146" y="998"/>
                  </a:lnTo>
                  <a:lnTo>
                    <a:pt x="128" y="986"/>
                  </a:lnTo>
                  <a:lnTo>
                    <a:pt x="112" y="972"/>
                  </a:lnTo>
                  <a:lnTo>
                    <a:pt x="98" y="958"/>
                  </a:lnTo>
                  <a:lnTo>
                    <a:pt x="84" y="944"/>
                  </a:lnTo>
                  <a:lnTo>
                    <a:pt x="60" y="916"/>
                  </a:lnTo>
                  <a:lnTo>
                    <a:pt x="42" y="884"/>
                  </a:lnTo>
                  <a:lnTo>
                    <a:pt x="26" y="852"/>
                  </a:lnTo>
                  <a:lnTo>
                    <a:pt x="14" y="820"/>
                  </a:lnTo>
                  <a:lnTo>
                    <a:pt x="6" y="786"/>
                  </a:lnTo>
                  <a:lnTo>
                    <a:pt x="2" y="750"/>
                  </a:lnTo>
                  <a:lnTo>
                    <a:pt x="0" y="716"/>
                  </a:lnTo>
                  <a:lnTo>
                    <a:pt x="0" y="680"/>
                  </a:lnTo>
                  <a:lnTo>
                    <a:pt x="2" y="646"/>
                  </a:lnTo>
                  <a:lnTo>
                    <a:pt x="8" y="612"/>
                  </a:lnTo>
                  <a:lnTo>
                    <a:pt x="14" y="578"/>
                  </a:lnTo>
                  <a:lnTo>
                    <a:pt x="22" y="546"/>
                  </a:lnTo>
                  <a:lnTo>
                    <a:pt x="30" y="516"/>
                  </a:lnTo>
                  <a:lnTo>
                    <a:pt x="48" y="458"/>
                  </a:lnTo>
                  <a:lnTo>
                    <a:pt x="66" y="410"/>
                  </a:lnTo>
                  <a:lnTo>
                    <a:pt x="84" y="374"/>
                  </a:lnTo>
                  <a:lnTo>
                    <a:pt x="100" y="342"/>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101"/>
            <p:cNvSpPr>
              <a:spLocks/>
            </p:cNvSpPr>
            <p:nvPr/>
          </p:nvSpPr>
          <p:spPr bwMode="auto">
            <a:xfrm>
              <a:off x="7943850" y="7154253"/>
              <a:ext cx="1238250" cy="1727200"/>
            </a:xfrm>
            <a:custGeom>
              <a:avLst/>
              <a:gdLst>
                <a:gd name="T0" fmla="*/ 100 w 780"/>
                <a:gd name="T1" fmla="*/ 342 h 1088"/>
                <a:gd name="T2" fmla="*/ 122 w 780"/>
                <a:gd name="T3" fmla="*/ 176 h 1088"/>
                <a:gd name="T4" fmla="*/ 136 w 780"/>
                <a:gd name="T5" fmla="*/ 116 h 1088"/>
                <a:gd name="T6" fmla="*/ 150 w 780"/>
                <a:gd name="T7" fmla="*/ 70 h 1088"/>
                <a:gd name="T8" fmla="*/ 172 w 780"/>
                <a:gd name="T9" fmla="*/ 38 h 1088"/>
                <a:gd name="T10" fmla="*/ 200 w 780"/>
                <a:gd name="T11" fmla="*/ 16 h 1088"/>
                <a:gd name="T12" fmla="*/ 238 w 780"/>
                <a:gd name="T13" fmla="*/ 4 h 1088"/>
                <a:gd name="T14" fmla="*/ 288 w 780"/>
                <a:gd name="T15" fmla="*/ 0 h 1088"/>
                <a:gd name="T16" fmla="*/ 430 w 780"/>
                <a:gd name="T17" fmla="*/ 0 h 1088"/>
                <a:gd name="T18" fmla="*/ 518 w 780"/>
                <a:gd name="T19" fmla="*/ 10 h 1088"/>
                <a:gd name="T20" fmla="*/ 552 w 780"/>
                <a:gd name="T21" fmla="*/ 18 h 1088"/>
                <a:gd name="T22" fmla="*/ 582 w 780"/>
                <a:gd name="T23" fmla="*/ 32 h 1088"/>
                <a:gd name="T24" fmla="*/ 608 w 780"/>
                <a:gd name="T25" fmla="*/ 48 h 1088"/>
                <a:gd name="T26" fmla="*/ 646 w 780"/>
                <a:gd name="T27" fmla="*/ 88 h 1088"/>
                <a:gd name="T28" fmla="*/ 670 w 780"/>
                <a:gd name="T29" fmla="*/ 134 h 1088"/>
                <a:gd name="T30" fmla="*/ 684 w 780"/>
                <a:gd name="T31" fmla="*/ 186 h 1088"/>
                <a:gd name="T32" fmla="*/ 688 w 780"/>
                <a:gd name="T33" fmla="*/ 238 h 1088"/>
                <a:gd name="T34" fmla="*/ 682 w 780"/>
                <a:gd name="T35" fmla="*/ 314 h 1088"/>
                <a:gd name="T36" fmla="*/ 694 w 780"/>
                <a:gd name="T37" fmla="*/ 346 h 1088"/>
                <a:gd name="T38" fmla="*/ 722 w 780"/>
                <a:gd name="T39" fmla="*/ 434 h 1088"/>
                <a:gd name="T40" fmla="*/ 752 w 780"/>
                <a:gd name="T41" fmla="*/ 558 h 1088"/>
                <a:gd name="T42" fmla="*/ 774 w 780"/>
                <a:gd name="T43" fmla="*/ 700 h 1088"/>
                <a:gd name="T44" fmla="*/ 780 w 780"/>
                <a:gd name="T45" fmla="*/ 774 h 1088"/>
                <a:gd name="T46" fmla="*/ 778 w 780"/>
                <a:gd name="T47" fmla="*/ 844 h 1088"/>
                <a:gd name="T48" fmla="*/ 768 w 780"/>
                <a:gd name="T49" fmla="*/ 908 h 1088"/>
                <a:gd name="T50" fmla="*/ 748 w 780"/>
                <a:gd name="T51" fmla="*/ 968 h 1088"/>
                <a:gd name="T52" fmla="*/ 718 w 780"/>
                <a:gd name="T53" fmla="*/ 1016 h 1088"/>
                <a:gd name="T54" fmla="*/ 674 w 780"/>
                <a:gd name="T55" fmla="*/ 1056 h 1088"/>
                <a:gd name="T56" fmla="*/ 648 w 780"/>
                <a:gd name="T57" fmla="*/ 1070 h 1088"/>
                <a:gd name="T58" fmla="*/ 618 w 780"/>
                <a:gd name="T59" fmla="*/ 1080 h 1088"/>
                <a:gd name="T60" fmla="*/ 584 w 780"/>
                <a:gd name="T61" fmla="*/ 1086 h 1088"/>
                <a:gd name="T62" fmla="*/ 544 w 780"/>
                <a:gd name="T63" fmla="*/ 1088 h 1088"/>
                <a:gd name="T64" fmla="*/ 398 w 780"/>
                <a:gd name="T65" fmla="*/ 1080 h 1088"/>
                <a:gd name="T66" fmla="*/ 306 w 780"/>
                <a:gd name="T67" fmla="*/ 1064 h 1088"/>
                <a:gd name="T68" fmla="*/ 252 w 780"/>
                <a:gd name="T69" fmla="*/ 1048 h 1088"/>
                <a:gd name="T70" fmla="*/ 206 w 780"/>
                <a:gd name="T71" fmla="*/ 1030 h 1088"/>
                <a:gd name="T72" fmla="*/ 164 w 780"/>
                <a:gd name="T73" fmla="*/ 1008 h 1088"/>
                <a:gd name="T74" fmla="*/ 128 w 780"/>
                <a:gd name="T75" fmla="*/ 986 h 1088"/>
                <a:gd name="T76" fmla="*/ 98 w 780"/>
                <a:gd name="T77" fmla="*/ 958 h 1088"/>
                <a:gd name="T78" fmla="*/ 60 w 780"/>
                <a:gd name="T79" fmla="*/ 916 h 1088"/>
                <a:gd name="T80" fmla="*/ 26 w 780"/>
                <a:gd name="T81" fmla="*/ 852 h 1088"/>
                <a:gd name="T82" fmla="*/ 6 w 780"/>
                <a:gd name="T83" fmla="*/ 786 h 1088"/>
                <a:gd name="T84" fmla="*/ 0 w 780"/>
                <a:gd name="T85" fmla="*/ 716 h 1088"/>
                <a:gd name="T86" fmla="*/ 2 w 780"/>
                <a:gd name="T87" fmla="*/ 646 h 1088"/>
                <a:gd name="T88" fmla="*/ 14 w 780"/>
                <a:gd name="T89" fmla="*/ 578 h 1088"/>
                <a:gd name="T90" fmla="*/ 30 w 780"/>
                <a:gd name="T91" fmla="*/ 516 h 1088"/>
                <a:gd name="T92" fmla="*/ 66 w 780"/>
                <a:gd name="T93" fmla="*/ 410 h 1088"/>
                <a:gd name="T94" fmla="*/ 100 w 780"/>
                <a:gd name="T95" fmla="*/ 34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0" h="1088">
                  <a:moveTo>
                    <a:pt x="100" y="342"/>
                  </a:moveTo>
                  <a:lnTo>
                    <a:pt x="100" y="342"/>
                  </a:lnTo>
                  <a:lnTo>
                    <a:pt x="112" y="250"/>
                  </a:lnTo>
                  <a:lnTo>
                    <a:pt x="122" y="176"/>
                  </a:lnTo>
                  <a:lnTo>
                    <a:pt x="128" y="144"/>
                  </a:lnTo>
                  <a:lnTo>
                    <a:pt x="136" y="116"/>
                  </a:lnTo>
                  <a:lnTo>
                    <a:pt x="142" y="92"/>
                  </a:lnTo>
                  <a:lnTo>
                    <a:pt x="150" y="70"/>
                  </a:lnTo>
                  <a:lnTo>
                    <a:pt x="160" y="52"/>
                  </a:lnTo>
                  <a:lnTo>
                    <a:pt x="172" y="38"/>
                  </a:lnTo>
                  <a:lnTo>
                    <a:pt x="186" y="26"/>
                  </a:lnTo>
                  <a:lnTo>
                    <a:pt x="200" y="16"/>
                  </a:lnTo>
                  <a:lnTo>
                    <a:pt x="218" y="10"/>
                  </a:lnTo>
                  <a:lnTo>
                    <a:pt x="238" y="4"/>
                  </a:lnTo>
                  <a:lnTo>
                    <a:pt x="262" y="2"/>
                  </a:lnTo>
                  <a:lnTo>
                    <a:pt x="288" y="0"/>
                  </a:lnTo>
                  <a:lnTo>
                    <a:pt x="430" y="0"/>
                  </a:lnTo>
                  <a:lnTo>
                    <a:pt x="430" y="0"/>
                  </a:lnTo>
                  <a:lnTo>
                    <a:pt x="476" y="2"/>
                  </a:lnTo>
                  <a:lnTo>
                    <a:pt x="518" y="10"/>
                  </a:lnTo>
                  <a:lnTo>
                    <a:pt x="536" y="14"/>
                  </a:lnTo>
                  <a:lnTo>
                    <a:pt x="552" y="18"/>
                  </a:lnTo>
                  <a:lnTo>
                    <a:pt x="568" y="26"/>
                  </a:lnTo>
                  <a:lnTo>
                    <a:pt x="582" y="32"/>
                  </a:lnTo>
                  <a:lnTo>
                    <a:pt x="596" y="40"/>
                  </a:lnTo>
                  <a:lnTo>
                    <a:pt x="608" y="48"/>
                  </a:lnTo>
                  <a:lnTo>
                    <a:pt x="630" y="66"/>
                  </a:lnTo>
                  <a:lnTo>
                    <a:pt x="646" y="88"/>
                  </a:lnTo>
                  <a:lnTo>
                    <a:pt x="660" y="110"/>
                  </a:lnTo>
                  <a:lnTo>
                    <a:pt x="670" y="134"/>
                  </a:lnTo>
                  <a:lnTo>
                    <a:pt x="678" y="160"/>
                  </a:lnTo>
                  <a:lnTo>
                    <a:pt x="684" y="186"/>
                  </a:lnTo>
                  <a:lnTo>
                    <a:pt x="686" y="212"/>
                  </a:lnTo>
                  <a:lnTo>
                    <a:pt x="688" y="238"/>
                  </a:lnTo>
                  <a:lnTo>
                    <a:pt x="686" y="264"/>
                  </a:lnTo>
                  <a:lnTo>
                    <a:pt x="682" y="314"/>
                  </a:lnTo>
                  <a:lnTo>
                    <a:pt x="682" y="314"/>
                  </a:lnTo>
                  <a:lnTo>
                    <a:pt x="694" y="346"/>
                  </a:lnTo>
                  <a:lnTo>
                    <a:pt x="706" y="386"/>
                  </a:lnTo>
                  <a:lnTo>
                    <a:pt x="722" y="434"/>
                  </a:lnTo>
                  <a:lnTo>
                    <a:pt x="738" y="494"/>
                  </a:lnTo>
                  <a:lnTo>
                    <a:pt x="752" y="558"/>
                  </a:lnTo>
                  <a:lnTo>
                    <a:pt x="766" y="628"/>
                  </a:lnTo>
                  <a:lnTo>
                    <a:pt x="774" y="700"/>
                  </a:lnTo>
                  <a:lnTo>
                    <a:pt x="778" y="738"/>
                  </a:lnTo>
                  <a:lnTo>
                    <a:pt x="780" y="774"/>
                  </a:lnTo>
                  <a:lnTo>
                    <a:pt x="780" y="808"/>
                  </a:lnTo>
                  <a:lnTo>
                    <a:pt x="778" y="844"/>
                  </a:lnTo>
                  <a:lnTo>
                    <a:pt x="774" y="876"/>
                  </a:lnTo>
                  <a:lnTo>
                    <a:pt x="768" y="908"/>
                  </a:lnTo>
                  <a:lnTo>
                    <a:pt x="760" y="938"/>
                  </a:lnTo>
                  <a:lnTo>
                    <a:pt x="748" y="968"/>
                  </a:lnTo>
                  <a:lnTo>
                    <a:pt x="734" y="994"/>
                  </a:lnTo>
                  <a:lnTo>
                    <a:pt x="718" y="1016"/>
                  </a:lnTo>
                  <a:lnTo>
                    <a:pt x="698" y="1038"/>
                  </a:lnTo>
                  <a:lnTo>
                    <a:pt x="674" y="1056"/>
                  </a:lnTo>
                  <a:lnTo>
                    <a:pt x="662" y="1062"/>
                  </a:lnTo>
                  <a:lnTo>
                    <a:pt x="648" y="1070"/>
                  </a:lnTo>
                  <a:lnTo>
                    <a:pt x="634" y="1076"/>
                  </a:lnTo>
                  <a:lnTo>
                    <a:pt x="618" y="1080"/>
                  </a:lnTo>
                  <a:lnTo>
                    <a:pt x="600" y="1084"/>
                  </a:lnTo>
                  <a:lnTo>
                    <a:pt x="584" y="1086"/>
                  </a:lnTo>
                  <a:lnTo>
                    <a:pt x="544" y="1088"/>
                  </a:lnTo>
                  <a:lnTo>
                    <a:pt x="544" y="1088"/>
                  </a:lnTo>
                  <a:lnTo>
                    <a:pt x="468" y="1086"/>
                  </a:lnTo>
                  <a:lnTo>
                    <a:pt x="398" y="1080"/>
                  </a:lnTo>
                  <a:lnTo>
                    <a:pt x="336" y="1070"/>
                  </a:lnTo>
                  <a:lnTo>
                    <a:pt x="306" y="1064"/>
                  </a:lnTo>
                  <a:lnTo>
                    <a:pt x="278" y="1056"/>
                  </a:lnTo>
                  <a:lnTo>
                    <a:pt x="252" y="1048"/>
                  </a:lnTo>
                  <a:lnTo>
                    <a:pt x="228" y="1040"/>
                  </a:lnTo>
                  <a:lnTo>
                    <a:pt x="206" y="1030"/>
                  </a:lnTo>
                  <a:lnTo>
                    <a:pt x="184" y="1020"/>
                  </a:lnTo>
                  <a:lnTo>
                    <a:pt x="164" y="1008"/>
                  </a:lnTo>
                  <a:lnTo>
                    <a:pt x="146" y="998"/>
                  </a:lnTo>
                  <a:lnTo>
                    <a:pt x="128" y="986"/>
                  </a:lnTo>
                  <a:lnTo>
                    <a:pt x="112" y="972"/>
                  </a:lnTo>
                  <a:lnTo>
                    <a:pt x="98" y="958"/>
                  </a:lnTo>
                  <a:lnTo>
                    <a:pt x="84" y="944"/>
                  </a:lnTo>
                  <a:lnTo>
                    <a:pt x="60" y="916"/>
                  </a:lnTo>
                  <a:lnTo>
                    <a:pt x="42" y="884"/>
                  </a:lnTo>
                  <a:lnTo>
                    <a:pt x="26" y="852"/>
                  </a:lnTo>
                  <a:lnTo>
                    <a:pt x="14" y="820"/>
                  </a:lnTo>
                  <a:lnTo>
                    <a:pt x="6" y="786"/>
                  </a:lnTo>
                  <a:lnTo>
                    <a:pt x="2" y="750"/>
                  </a:lnTo>
                  <a:lnTo>
                    <a:pt x="0" y="716"/>
                  </a:lnTo>
                  <a:lnTo>
                    <a:pt x="0" y="680"/>
                  </a:lnTo>
                  <a:lnTo>
                    <a:pt x="2" y="646"/>
                  </a:lnTo>
                  <a:lnTo>
                    <a:pt x="8" y="612"/>
                  </a:lnTo>
                  <a:lnTo>
                    <a:pt x="14" y="578"/>
                  </a:lnTo>
                  <a:lnTo>
                    <a:pt x="22" y="546"/>
                  </a:lnTo>
                  <a:lnTo>
                    <a:pt x="30" y="516"/>
                  </a:lnTo>
                  <a:lnTo>
                    <a:pt x="48" y="458"/>
                  </a:lnTo>
                  <a:lnTo>
                    <a:pt x="66" y="410"/>
                  </a:lnTo>
                  <a:lnTo>
                    <a:pt x="84" y="374"/>
                  </a:lnTo>
                  <a:lnTo>
                    <a:pt x="100" y="3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102"/>
            <p:cNvSpPr>
              <a:spLocks/>
            </p:cNvSpPr>
            <p:nvPr/>
          </p:nvSpPr>
          <p:spPr bwMode="auto">
            <a:xfrm>
              <a:off x="8147050" y="7144728"/>
              <a:ext cx="263525" cy="923925"/>
            </a:xfrm>
            <a:custGeom>
              <a:avLst/>
              <a:gdLst>
                <a:gd name="T0" fmla="*/ 166 w 166"/>
                <a:gd name="T1" fmla="*/ 6 h 582"/>
                <a:gd name="T2" fmla="*/ 0 w 166"/>
                <a:gd name="T3" fmla="*/ 582 h 582"/>
                <a:gd name="T4" fmla="*/ 96 w 166"/>
                <a:gd name="T5" fmla="*/ 136 h 582"/>
                <a:gd name="T6" fmla="*/ 114 w 166"/>
                <a:gd name="T7" fmla="*/ 0 h 582"/>
                <a:gd name="T8" fmla="*/ 166 w 166"/>
                <a:gd name="T9" fmla="*/ 6 h 582"/>
              </a:gdLst>
              <a:ahLst/>
              <a:cxnLst>
                <a:cxn ang="0">
                  <a:pos x="T0" y="T1"/>
                </a:cxn>
                <a:cxn ang="0">
                  <a:pos x="T2" y="T3"/>
                </a:cxn>
                <a:cxn ang="0">
                  <a:pos x="T4" y="T5"/>
                </a:cxn>
                <a:cxn ang="0">
                  <a:pos x="T6" y="T7"/>
                </a:cxn>
                <a:cxn ang="0">
                  <a:pos x="T8" y="T9"/>
                </a:cxn>
              </a:cxnLst>
              <a:rect l="0" t="0" r="r" b="b"/>
              <a:pathLst>
                <a:path w="166" h="582">
                  <a:moveTo>
                    <a:pt x="166" y="6"/>
                  </a:moveTo>
                  <a:lnTo>
                    <a:pt x="0" y="582"/>
                  </a:lnTo>
                  <a:lnTo>
                    <a:pt x="96" y="136"/>
                  </a:lnTo>
                  <a:lnTo>
                    <a:pt x="114" y="0"/>
                  </a:lnTo>
                  <a:lnTo>
                    <a:pt x="166" y="6"/>
                  </a:lnTo>
                  <a:close/>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103"/>
            <p:cNvSpPr>
              <a:spLocks/>
            </p:cNvSpPr>
            <p:nvPr/>
          </p:nvSpPr>
          <p:spPr bwMode="auto">
            <a:xfrm>
              <a:off x="8397875" y="7065353"/>
              <a:ext cx="276225" cy="368300"/>
            </a:xfrm>
            <a:custGeom>
              <a:avLst/>
              <a:gdLst>
                <a:gd name="T0" fmla="*/ 0 w 174"/>
                <a:gd name="T1" fmla="*/ 232 h 232"/>
                <a:gd name="T2" fmla="*/ 174 w 174"/>
                <a:gd name="T3" fmla="*/ 68 h 232"/>
                <a:gd name="T4" fmla="*/ 124 w 174"/>
                <a:gd name="T5" fmla="*/ 0 h 232"/>
                <a:gd name="T6" fmla="*/ 0 w 174"/>
                <a:gd name="T7" fmla="*/ 68 h 232"/>
                <a:gd name="T8" fmla="*/ 0 w 174"/>
                <a:gd name="T9" fmla="*/ 232 h 232"/>
              </a:gdLst>
              <a:ahLst/>
              <a:cxnLst>
                <a:cxn ang="0">
                  <a:pos x="T0" y="T1"/>
                </a:cxn>
                <a:cxn ang="0">
                  <a:pos x="T2" y="T3"/>
                </a:cxn>
                <a:cxn ang="0">
                  <a:pos x="T4" y="T5"/>
                </a:cxn>
                <a:cxn ang="0">
                  <a:pos x="T6" y="T7"/>
                </a:cxn>
                <a:cxn ang="0">
                  <a:pos x="T8" y="T9"/>
                </a:cxn>
              </a:cxnLst>
              <a:rect l="0" t="0" r="r" b="b"/>
              <a:pathLst>
                <a:path w="174" h="232">
                  <a:moveTo>
                    <a:pt x="0" y="232"/>
                  </a:moveTo>
                  <a:lnTo>
                    <a:pt x="174" y="68"/>
                  </a:lnTo>
                  <a:lnTo>
                    <a:pt x="124" y="0"/>
                  </a:lnTo>
                  <a:lnTo>
                    <a:pt x="0" y="68"/>
                  </a:lnTo>
                  <a:lnTo>
                    <a:pt x="0" y="232"/>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104"/>
            <p:cNvSpPr>
              <a:spLocks/>
            </p:cNvSpPr>
            <p:nvPr/>
          </p:nvSpPr>
          <p:spPr bwMode="auto">
            <a:xfrm>
              <a:off x="8397875" y="7043128"/>
              <a:ext cx="295275" cy="330200"/>
            </a:xfrm>
            <a:custGeom>
              <a:avLst/>
              <a:gdLst>
                <a:gd name="T0" fmla="*/ 22 w 186"/>
                <a:gd name="T1" fmla="*/ 208 h 208"/>
                <a:gd name="T2" fmla="*/ 186 w 186"/>
                <a:gd name="T3" fmla="*/ 74 h 208"/>
                <a:gd name="T4" fmla="*/ 138 w 186"/>
                <a:gd name="T5" fmla="*/ 0 h 208"/>
                <a:gd name="T6" fmla="*/ 0 w 186"/>
                <a:gd name="T7" fmla="*/ 82 h 208"/>
                <a:gd name="T8" fmla="*/ 22 w 186"/>
                <a:gd name="T9" fmla="*/ 208 h 208"/>
              </a:gdLst>
              <a:ahLst/>
              <a:cxnLst>
                <a:cxn ang="0">
                  <a:pos x="T0" y="T1"/>
                </a:cxn>
                <a:cxn ang="0">
                  <a:pos x="T2" y="T3"/>
                </a:cxn>
                <a:cxn ang="0">
                  <a:pos x="T4" y="T5"/>
                </a:cxn>
                <a:cxn ang="0">
                  <a:pos x="T6" y="T7"/>
                </a:cxn>
                <a:cxn ang="0">
                  <a:pos x="T8" y="T9"/>
                </a:cxn>
              </a:cxnLst>
              <a:rect l="0" t="0" r="r" b="b"/>
              <a:pathLst>
                <a:path w="186" h="208">
                  <a:moveTo>
                    <a:pt x="22" y="208"/>
                  </a:moveTo>
                  <a:lnTo>
                    <a:pt x="186" y="74"/>
                  </a:lnTo>
                  <a:lnTo>
                    <a:pt x="138" y="0"/>
                  </a:lnTo>
                  <a:lnTo>
                    <a:pt x="0" y="82"/>
                  </a:lnTo>
                  <a:lnTo>
                    <a:pt x="22" y="208"/>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105"/>
            <p:cNvSpPr>
              <a:spLocks/>
            </p:cNvSpPr>
            <p:nvPr/>
          </p:nvSpPr>
          <p:spPr bwMode="auto">
            <a:xfrm>
              <a:off x="9067800" y="8376628"/>
              <a:ext cx="123825" cy="409575"/>
            </a:xfrm>
            <a:custGeom>
              <a:avLst/>
              <a:gdLst>
                <a:gd name="T0" fmla="*/ 72 w 78"/>
                <a:gd name="T1" fmla="*/ 0 h 258"/>
                <a:gd name="T2" fmla="*/ 72 w 78"/>
                <a:gd name="T3" fmla="*/ 0 h 258"/>
                <a:gd name="T4" fmla="*/ 72 w 78"/>
                <a:gd name="T5" fmla="*/ 38 h 258"/>
                <a:gd name="T6" fmla="*/ 70 w 78"/>
                <a:gd name="T7" fmla="*/ 74 h 258"/>
                <a:gd name="T8" fmla="*/ 64 w 78"/>
                <a:gd name="T9" fmla="*/ 110 h 258"/>
                <a:gd name="T10" fmla="*/ 58 w 78"/>
                <a:gd name="T11" fmla="*/ 144 h 258"/>
                <a:gd name="T12" fmla="*/ 48 w 78"/>
                <a:gd name="T13" fmla="*/ 176 h 258"/>
                <a:gd name="T14" fmla="*/ 36 w 78"/>
                <a:gd name="T15" fmla="*/ 206 h 258"/>
                <a:gd name="T16" fmla="*/ 20 w 78"/>
                <a:gd name="T17" fmla="*/ 234 h 258"/>
                <a:gd name="T18" fmla="*/ 10 w 78"/>
                <a:gd name="T19" fmla="*/ 246 h 258"/>
                <a:gd name="T20" fmla="*/ 0 w 78"/>
                <a:gd name="T21" fmla="*/ 258 h 258"/>
                <a:gd name="T22" fmla="*/ 0 w 78"/>
                <a:gd name="T23" fmla="*/ 258 h 258"/>
                <a:gd name="T24" fmla="*/ 28 w 78"/>
                <a:gd name="T25" fmla="*/ 230 h 258"/>
                <a:gd name="T26" fmla="*/ 42 w 78"/>
                <a:gd name="T27" fmla="*/ 214 h 258"/>
                <a:gd name="T28" fmla="*/ 56 w 78"/>
                <a:gd name="T29" fmla="*/ 196 h 258"/>
                <a:gd name="T30" fmla="*/ 56 w 78"/>
                <a:gd name="T31" fmla="*/ 196 h 258"/>
                <a:gd name="T32" fmla="*/ 66 w 78"/>
                <a:gd name="T33" fmla="*/ 182 h 258"/>
                <a:gd name="T34" fmla="*/ 72 w 78"/>
                <a:gd name="T35" fmla="*/ 162 h 258"/>
                <a:gd name="T36" fmla="*/ 76 w 78"/>
                <a:gd name="T37" fmla="*/ 140 h 258"/>
                <a:gd name="T38" fmla="*/ 78 w 78"/>
                <a:gd name="T39" fmla="*/ 116 h 258"/>
                <a:gd name="T40" fmla="*/ 78 w 78"/>
                <a:gd name="T41" fmla="*/ 90 h 258"/>
                <a:gd name="T42" fmla="*/ 76 w 78"/>
                <a:gd name="T43" fmla="*/ 60 h 258"/>
                <a:gd name="T44" fmla="*/ 72 w 78"/>
                <a:gd name="T4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258">
                  <a:moveTo>
                    <a:pt x="72" y="0"/>
                  </a:moveTo>
                  <a:lnTo>
                    <a:pt x="72" y="0"/>
                  </a:lnTo>
                  <a:lnTo>
                    <a:pt x="72" y="38"/>
                  </a:lnTo>
                  <a:lnTo>
                    <a:pt x="70" y="74"/>
                  </a:lnTo>
                  <a:lnTo>
                    <a:pt x="64" y="110"/>
                  </a:lnTo>
                  <a:lnTo>
                    <a:pt x="58" y="144"/>
                  </a:lnTo>
                  <a:lnTo>
                    <a:pt x="48" y="176"/>
                  </a:lnTo>
                  <a:lnTo>
                    <a:pt x="36" y="206"/>
                  </a:lnTo>
                  <a:lnTo>
                    <a:pt x="20" y="234"/>
                  </a:lnTo>
                  <a:lnTo>
                    <a:pt x="10" y="246"/>
                  </a:lnTo>
                  <a:lnTo>
                    <a:pt x="0" y="258"/>
                  </a:lnTo>
                  <a:lnTo>
                    <a:pt x="0" y="258"/>
                  </a:lnTo>
                  <a:lnTo>
                    <a:pt x="28" y="230"/>
                  </a:lnTo>
                  <a:lnTo>
                    <a:pt x="42" y="214"/>
                  </a:lnTo>
                  <a:lnTo>
                    <a:pt x="56" y="196"/>
                  </a:lnTo>
                  <a:lnTo>
                    <a:pt x="56" y="196"/>
                  </a:lnTo>
                  <a:lnTo>
                    <a:pt x="66" y="182"/>
                  </a:lnTo>
                  <a:lnTo>
                    <a:pt x="72" y="162"/>
                  </a:lnTo>
                  <a:lnTo>
                    <a:pt x="76" y="140"/>
                  </a:lnTo>
                  <a:lnTo>
                    <a:pt x="78" y="116"/>
                  </a:lnTo>
                  <a:lnTo>
                    <a:pt x="78" y="90"/>
                  </a:lnTo>
                  <a:lnTo>
                    <a:pt x="76" y="60"/>
                  </a:lnTo>
                  <a:lnTo>
                    <a:pt x="72" y="0"/>
                  </a:lnTo>
                  <a:close/>
                </a:path>
              </a:pathLst>
            </a:custGeom>
            <a:solidFill>
              <a:srgbClr val="B9A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106"/>
            <p:cNvSpPr>
              <a:spLocks/>
            </p:cNvSpPr>
            <p:nvPr/>
          </p:nvSpPr>
          <p:spPr bwMode="auto">
            <a:xfrm>
              <a:off x="9067800" y="8376628"/>
              <a:ext cx="123825" cy="409575"/>
            </a:xfrm>
            <a:custGeom>
              <a:avLst/>
              <a:gdLst>
                <a:gd name="T0" fmla="*/ 72 w 78"/>
                <a:gd name="T1" fmla="*/ 0 h 258"/>
                <a:gd name="T2" fmla="*/ 72 w 78"/>
                <a:gd name="T3" fmla="*/ 0 h 258"/>
                <a:gd name="T4" fmla="*/ 72 w 78"/>
                <a:gd name="T5" fmla="*/ 38 h 258"/>
                <a:gd name="T6" fmla="*/ 70 w 78"/>
                <a:gd name="T7" fmla="*/ 74 h 258"/>
                <a:gd name="T8" fmla="*/ 64 w 78"/>
                <a:gd name="T9" fmla="*/ 110 h 258"/>
                <a:gd name="T10" fmla="*/ 58 w 78"/>
                <a:gd name="T11" fmla="*/ 144 h 258"/>
                <a:gd name="T12" fmla="*/ 48 w 78"/>
                <a:gd name="T13" fmla="*/ 176 h 258"/>
                <a:gd name="T14" fmla="*/ 36 w 78"/>
                <a:gd name="T15" fmla="*/ 206 h 258"/>
                <a:gd name="T16" fmla="*/ 20 w 78"/>
                <a:gd name="T17" fmla="*/ 234 h 258"/>
                <a:gd name="T18" fmla="*/ 10 w 78"/>
                <a:gd name="T19" fmla="*/ 246 h 258"/>
                <a:gd name="T20" fmla="*/ 0 w 78"/>
                <a:gd name="T21" fmla="*/ 258 h 258"/>
                <a:gd name="T22" fmla="*/ 0 w 78"/>
                <a:gd name="T23" fmla="*/ 258 h 258"/>
                <a:gd name="T24" fmla="*/ 28 w 78"/>
                <a:gd name="T25" fmla="*/ 230 h 258"/>
                <a:gd name="T26" fmla="*/ 42 w 78"/>
                <a:gd name="T27" fmla="*/ 214 h 258"/>
                <a:gd name="T28" fmla="*/ 56 w 78"/>
                <a:gd name="T29" fmla="*/ 196 h 258"/>
                <a:gd name="T30" fmla="*/ 56 w 78"/>
                <a:gd name="T31" fmla="*/ 196 h 258"/>
                <a:gd name="T32" fmla="*/ 66 w 78"/>
                <a:gd name="T33" fmla="*/ 182 h 258"/>
                <a:gd name="T34" fmla="*/ 72 w 78"/>
                <a:gd name="T35" fmla="*/ 162 h 258"/>
                <a:gd name="T36" fmla="*/ 76 w 78"/>
                <a:gd name="T37" fmla="*/ 140 h 258"/>
                <a:gd name="T38" fmla="*/ 78 w 78"/>
                <a:gd name="T39" fmla="*/ 116 h 258"/>
                <a:gd name="T40" fmla="*/ 78 w 78"/>
                <a:gd name="T41" fmla="*/ 90 h 258"/>
                <a:gd name="T42" fmla="*/ 76 w 78"/>
                <a:gd name="T43" fmla="*/ 60 h 258"/>
                <a:gd name="T44" fmla="*/ 72 w 78"/>
                <a:gd name="T4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258">
                  <a:moveTo>
                    <a:pt x="72" y="0"/>
                  </a:moveTo>
                  <a:lnTo>
                    <a:pt x="72" y="0"/>
                  </a:lnTo>
                  <a:lnTo>
                    <a:pt x="72" y="38"/>
                  </a:lnTo>
                  <a:lnTo>
                    <a:pt x="70" y="74"/>
                  </a:lnTo>
                  <a:lnTo>
                    <a:pt x="64" y="110"/>
                  </a:lnTo>
                  <a:lnTo>
                    <a:pt x="58" y="144"/>
                  </a:lnTo>
                  <a:lnTo>
                    <a:pt x="48" y="176"/>
                  </a:lnTo>
                  <a:lnTo>
                    <a:pt x="36" y="206"/>
                  </a:lnTo>
                  <a:lnTo>
                    <a:pt x="20" y="234"/>
                  </a:lnTo>
                  <a:lnTo>
                    <a:pt x="10" y="246"/>
                  </a:lnTo>
                  <a:lnTo>
                    <a:pt x="0" y="258"/>
                  </a:lnTo>
                  <a:lnTo>
                    <a:pt x="0" y="258"/>
                  </a:lnTo>
                  <a:lnTo>
                    <a:pt x="28" y="230"/>
                  </a:lnTo>
                  <a:lnTo>
                    <a:pt x="42" y="214"/>
                  </a:lnTo>
                  <a:lnTo>
                    <a:pt x="56" y="196"/>
                  </a:lnTo>
                  <a:lnTo>
                    <a:pt x="56" y="196"/>
                  </a:lnTo>
                  <a:lnTo>
                    <a:pt x="66" y="182"/>
                  </a:lnTo>
                  <a:lnTo>
                    <a:pt x="72" y="162"/>
                  </a:lnTo>
                  <a:lnTo>
                    <a:pt x="76" y="140"/>
                  </a:lnTo>
                  <a:lnTo>
                    <a:pt x="78" y="116"/>
                  </a:lnTo>
                  <a:lnTo>
                    <a:pt x="78" y="90"/>
                  </a:lnTo>
                  <a:lnTo>
                    <a:pt x="76" y="60"/>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107"/>
            <p:cNvSpPr>
              <a:spLocks/>
            </p:cNvSpPr>
            <p:nvPr/>
          </p:nvSpPr>
          <p:spPr bwMode="auto">
            <a:xfrm>
              <a:off x="8855075" y="8856053"/>
              <a:ext cx="104775" cy="38100"/>
            </a:xfrm>
            <a:custGeom>
              <a:avLst/>
              <a:gdLst>
                <a:gd name="T0" fmla="*/ 66 w 66"/>
                <a:gd name="T1" fmla="*/ 0 h 24"/>
                <a:gd name="T2" fmla="*/ 66 w 66"/>
                <a:gd name="T3" fmla="*/ 0 h 24"/>
                <a:gd name="T4" fmla="*/ 42 w 66"/>
                <a:gd name="T5" fmla="*/ 8 h 24"/>
                <a:gd name="T6" fmla="*/ 42 w 66"/>
                <a:gd name="T7" fmla="*/ 8 h 24"/>
                <a:gd name="T8" fmla="*/ 22 w 66"/>
                <a:gd name="T9" fmla="*/ 16 h 24"/>
                <a:gd name="T10" fmla="*/ 0 w 66"/>
                <a:gd name="T11" fmla="*/ 24 h 24"/>
                <a:gd name="T12" fmla="*/ 0 w 66"/>
                <a:gd name="T13" fmla="*/ 24 h 24"/>
                <a:gd name="T14" fmla="*/ 22 w 66"/>
                <a:gd name="T15" fmla="*/ 18 h 24"/>
                <a:gd name="T16" fmla="*/ 42 w 66"/>
                <a:gd name="T17" fmla="*/ 12 h 24"/>
                <a:gd name="T18" fmla="*/ 66 w 6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4">
                  <a:moveTo>
                    <a:pt x="66" y="0"/>
                  </a:moveTo>
                  <a:lnTo>
                    <a:pt x="66" y="0"/>
                  </a:lnTo>
                  <a:lnTo>
                    <a:pt x="42" y="8"/>
                  </a:lnTo>
                  <a:lnTo>
                    <a:pt x="42" y="8"/>
                  </a:lnTo>
                  <a:lnTo>
                    <a:pt x="22" y="16"/>
                  </a:lnTo>
                  <a:lnTo>
                    <a:pt x="0" y="24"/>
                  </a:lnTo>
                  <a:lnTo>
                    <a:pt x="0" y="24"/>
                  </a:lnTo>
                  <a:lnTo>
                    <a:pt x="22" y="18"/>
                  </a:lnTo>
                  <a:lnTo>
                    <a:pt x="42" y="12"/>
                  </a:lnTo>
                  <a:lnTo>
                    <a:pt x="66" y="0"/>
                  </a:ln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108"/>
            <p:cNvSpPr>
              <a:spLocks/>
            </p:cNvSpPr>
            <p:nvPr/>
          </p:nvSpPr>
          <p:spPr bwMode="auto">
            <a:xfrm>
              <a:off x="8855075" y="8856053"/>
              <a:ext cx="104775" cy="38100"/>
            </a:xfrm>
            <a:custGeom>
              <a:avLst/>
              <a:gdLst>
                <a:gd name="T0" fmla="*/ 66 w 66"/>
                <a:gd name="T1" fmla="*/ 0 h 24"/>
                <a:gd name="T2" fmla="*/ 66 w 66"/>
                <a:gd name="T3" fmla="*/ 0 h 24"/>
                <a:gd name="T4" fmla="*/ 42 w 66"/>
                <a:gd name="T5" fmla="*/ 8 h 24"/>
                <a:gd name="T6" fmla="*/ 42 w 66"/>
                <a:gd name="T7" fmla="*/ 8 h 24"/>
                <a:gd name="T8" fmla="*/ 22 w 66"/>
                <a:gd name="T9" fmla="*/ 16 h 24"/>
                <a:gd name="T10" fmla="*/ 0 w 66"/>
                <a:gd name="T11" fmla="*/ 24 h 24"/>
                <a:gd name="T12" fmla="*/ 0 w 66"/>
                <a:gd name="T13" fmla="*/ 24 h 24"/>
                <a:gd name="T14" fmla="*/ 22 w 66"/>
                <a:gd name="T15" fmla="*/ 18 h 24"/>
                <a:gd name="T16" fmla="*/ 42 w 66"/>
                <a:gd name="T17" fmla="*/ 12 h 24"/>
                <a:gd name="T18" fmla="*/ 66 w 6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4">
                  <a:moveTo>
                    <a:pt x="66" y="0"/>
                  </a:moveTo>
                  <a:lnTo>
                    <a:pt x="66" y="0"/>
                  </a:lnTo>
                  <a:lnTo>
                    <a:pt x="42" y="8"/>
                  </a:lnTo>
                  <a:lnTo>
                    <a:pt x="42" y="8"/>
                  </a:lnTo>
                  <a:lnTo>
                    <a:pt x="22" y="16"/>
                  </a:lnTo>
                  <a:lnTo>
                    <a:pt x="0" y="24"/>
                  </a:lnTo>
                  <a:lnTo>
                    <a:pt x="0" y="24"/>
                  </a:lnTo>
                  <a:lnTo>
                    <a:pt x="22" y="18"/>
                  </a:lnTo>
                  <a:lnTo>
                    <a:pt x="42" y="12"/>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109"/>
            <p:cNvSpPr>
              <a:spLocks/>
            </p:cNvSpPr>
            <p:nvPr/>
          </p:nvSpPr>
          <p:spPr bwMode="auto">
            <a:xfrm>
              <a:off x="8855075" y="8868753"/>
              <a:ext cx="66675" cy="25400"/>
            </a:xfrm>
            <a:custGeom>
              <a:avLst/>
              <a:gdLst>
                <a:gd name="T0" fmla="*/ 42 w 42"/>
                <a:gd name="T1" fmla="*/ 0 h 16"/>
                <a:gd name="T2" fmla="*/ 42 w 42"/>
                <a:gd name="T3" fmla="*/ 0 h 16"/>
                <a:gd name="T4" fmla="*/ 22 w 42"/>
                <a:gd name="T5" fmla="*/ 4 h 16"/>
                <a:gd name="T6" fmla="*/ 0 w 42"/>
                <a:gd name="T7" fmla="*/ 8 h 16"/>
                <a:gd name="T8" fmla="*/ 0 w 42"/>
                <a:gd name="T9" fmla="*/ 8 h 16"/>
                <a:gd name="T10" fmla="*/ 0 w 42"/>
                <a:gd name="T11" fmla="*/ 16 h 16"/>
                <a:gd name="T12" fmla="*/ 0 w 42"/>
                <a:gd name="T13" fmla="*/ 16 h 16"/>
                <a:gd name="T14" fmla="*/ 0 w 42"/>
                <a:gd name="T15" fmla="*/ 16 h 16"/>
                <a:gd name="T16" fmla="*/ 0 w 42"/>
                <a:gd name="T17" fmla="*/ 16 h 16"/>
                <a:gd name="T18" fmla="*/ 22 w 42"/>
                <a:gd name="T19" fmla="*/ 8 h 16"/>
                <a:gd name="T20" fmla="*/ 42 w 4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6">
                  <a:moveTo>
                    <a:pt x="42" y="0"/>
                  </a:moveTo>
                  <a:lnTo>
                    <a:pt x="42" y="0"/>
                  </a:lnTo>
                  <a:lnTo>
                    <a:pt x="22" y="4"/>
                  </a:lnTo>
                  <a:lnTo>
                    <a:pt x="0" y="8"/>
                  </a:lnTo>
                  <a:lnTo>
                    <a:pt x="0" y="8"/>
                  </a:lnTo>
                  <a:lnTo>
                    <a:pt x="0" y="16"/>
                  </a:lnTo>
                  <a:lnTo>
                    <a:pt x="0" y="16"/>
                  </a:lnTo>
                  <a:lnTo>
                    <a:pt x="0" y="16"/>
                  </a:lnTo>
                  <a:lnTo>
                    <a:pt x="0" y="16"/>
                  </a:lnTo>
                  <a:lnTo>
                    <a:pt x="22" y="8"/>
                  </a:lnTo>
                  <a:lnTo>
                    <a:pt x="42" y="0"/>
                  </a:lnTo>
                  <a:close/>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110"/>
            <p:cNvSpPr>
              <a:spLocks/>
            </p:cNvSpPr>
            <p:nvPr/>
          </p:nvSpPr>
          <p:spPr bwMode="auto">
            <a:xfrm>
              <a:off x="8855075" y="8868753"/>
              <a:ext cx="66675" cy="25400"/>
            </a:xfrm>
            <a:custGeom>
              <a:avLst/>
              <a:gdLst>
                <a:gd name="T0" fmla="*/ 42 w 42"/>
                <a:gd name="T1" fmla="*/ 0 h 16"/>
                <a:gd name="T2" fmla="*/ 42 w 42"/>
                <a:gd name="T3" fmla="*/ 0 h 16"/>
                <a:gd name="T4" fmla="*/ 22 w 42"/>
                <a:gd name="T5" fmla="*/ 4 h 16"/>
                <a:gd name="T6" fmla="*/ 0 w 42"/>
                <a:gd name="T7" fmla="*/ 8 h 16"/>
                <a:gd name="T8" fmla="*/ 0 w 42"/>
                <a:gd name="T9" fmla="*/ 8 h 16"/>
                <a:gd name="T10" fmla="*/ 0 w 42"/>
                <a:gd name="T11" fmla="*/ 16 h 16"/>
                <a:gd name="T12" fmla="*/ 0 w 42"/>
                <a:gd name="T13" fmla="*/ 16 h 16"/>
                <a:gd name="T14" fmla="*/ 0 w 42"/>
                <a:gd name="T15" fmla="*/ 16 h 16"/>
                <a:gd name="T16" fmla="*/ 0 w 42"/>
                <a:gd name="T17" fmla="*/ 16 h 16"/>
                <a:gd name="T18" fmla="*/ 22 w 42"/>
                <a:gd name="T19" fmla="*/ 8 h 16"/>
                <a:gd name="T20" fmla="*/ 42 w 4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6">
                  <a:moveTo>
                    <a:pt x="42" y="0"/>
                  </a:moveTo>
                  <a:lnTo>
                    <a:pt x="42" y="0"/>
                  </a:lnTo>
                  <a:lnTo>
                    <a:pt x="22" y="4"/>
                  </a:lnTo>
                  <a:lnTo>
                    <a:pt x="0" y="8"/>
                  </a:lnTo>
                  <a:lnTo>
                    <a:pt x="0" y="8"/>
                  </a:lnTo>
                  <a:lnTo>
                    <a:pt x="0" y="16"/>
                  </a:lnTo>
                  <a:lnTo>
                    <a:pt x="0" y="16"/>
                  </a:lnTo>
                  <a:lnTo>
                    <a:pt x="0" y="16"/>
                  </a:lnTo>
                  <a:lnTo>
                    <a:pt x="0" y="16"/>
                  </a:lnTo>
                  <a:lnTo>
                    <a:pt x="22" y="8"/>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111"/>
            <p:cNvSpPr>
              <a:spLocks/>
            </p:cNvSpPr>
            <p:nvPr/>
          </p:nvSpPr>
          <p:spPr bwMode="auto">
            <a:xfrm>
              <a:off x="8591550" y="7262203"/>
              <a:ext cx="590550" cy="1619250"/>
            </a:xfrm>
            <a:custGeom>
              <a:avLst/>
              <a:gdLst>
                <a:gd name="T0" fmla="*/ 98 w 372"/>
                <a:gd name="T1" fmla="*/ 0 h 1020"/>
                <a:gd name="T2" fmla="*/ 76 w 372"/>
                <a:gd name="T3" fmla="*/ 4 h 1020"/>
                <a:gd name="T4" fmla="*/ 58 w 372"/>
                <a:gd name="T5" fmla="*/ 10 h 1020"/>
                <a:gd name="T6" fmla="*/ 32 w 372"/>
                <a:gd name="T7" fmla="*/ 26 h 1020"/>
                <a:gd name="T8" fmla="*/ 14 w 372"/>
                <a:gd name="T9" fmla="*/ 44 h 1020"/>
                <a:gd name="T10" fmla="*/ 4 w 372"/>
                <a:gd name="T11" fmla="*/ 62 h 1020"/>
                <a:gd name="T12" fmla="*/ 0 w 372"/>
                <a:gd name="T13" fmla="*/ 90 h 1020"/>
                <a:gd name="T14" fmla="*/ 6 w 372"/>
                <a:gd name="T15" fmla="*/ 120 h 1020"/>
                <a:gd name="T16" fmla="*/ 10 w 372"/>
                <a:gd name="T17" fmla="*/ 144 h 1020"/>
                <a:gd name="T18" fmla="*/ 30 w 372"/>
                <a:gd name="T19" fmla="*/ 198 h 1020"/>
                <a:gd name="T20" fmla="*/ 78 w 372"/>
                <a:gd name="T21" fmla="*/ 280 h 1020"/>
                <a:gd name="T22" fmla="*/ 152 w 372"/>
                <a:gd name="T23" fmla="*/ 398 h 1020"/>
                <a:gd name="T24" fmla="*/ 202 w 372"/>
                <a:gd name="T25" fmla="*/ 490 h 1020"/>
                <a:gd name="T26" fmla="*/ 226 w 372"/>
                <a:gd name="T27" fmla="*/ 552 h 1020"/>
                <a:gd name="T28" fmla="*/ 234 w 372"/>
                <a:gd name="T29" fmla="*/ 584 h 1020"/>
                <a:gd name="T30" fmla="*/ 242 w 372"/>
                <a:gd name="T31" fmla="*/ 634 h 1020"/>
                <a:gd name="T32" fmla="*/ 240 w 372"/>
                <a:gd name="T33" fmla="*/ 672 h 1020"/>
                <a:gd name="T34" fmla="*/ 232 w 372"/>
                <a:gd name="T35" fmla="*/ 706 h 1020"/>
                <a:gd name="T36" fmla="*/ 202 w 372"/>
                <a:gd name="T37" fmla="*/ 786 h 1020"/>
                <a:gd name="T38" fmla="*/ 188 w 372"/>
                <a:gd name="T39" fmla="*/ 842 h 1020"/>
                <a:gd name="T40" fmla="*/ 176 w 372"/>
                <a:gd name="T41" fmla="*/ 918 h 1020"/>
                <a:gd name="T42" fmla="*/ 166 w 372"/>
                <a:gd name="T43" fmla="*/ 1020 h 1020"/>
                <a:gd name="T44" fmla="*/ 188 w 372"/>
                <a:gd name="T45" fmla="*/ 1016 h 1020"/>
                <a:gd name="T46" fmla="*/ 208 w 372"/>
                <a:gd name="T47" fmla="*/ 1012 h 1020"/>
                <a:gd name="T48" fmla="*/ 232 w 372"/>
                <a:gd name="T49" fmla="*/ 1004 h 1020"/>
                <a:gd name="T50" fmla="*/ 282 w 372"/>
                <a:gd name="T51" fmla="*/ 974 h 1020"/>
                <a:gd name="T52" fmla="*/ 300 w 372"/>
                <a:gd name="T53" fmla="*/ 960 h 1020"/>
                <a:gd name="T54" fmla="*/ 320 w 372"/>
                <a:gd name="T55" fmla="*/ 936 h 1020"/>
                <a:gd name="T56" fmla="*/ 348 w 372"/>
                <a:gd name="T57" fmla="*/ 878 h 1020"/>
                <a:gd name="T58" fmla="*/ 364 w 372"/>
                <a:gd name="T59" fmla="*/ 812 h 1020"/>
                <a:gd name="T60" fmla="*/ 372 w 372"/>
                <a:gd name="T61" fmla="*/ 740 h 1020"/>
                <a:gd name="T62" fmla="*/ 372 w 372"/>
                <a:gd name="T63" fmla="*/ 702 h 1020"/>
                <a:gd name="T64" fmla="*/ 358 w 372"/>
                <a:gd name="T65" fmla="*/ 610 h 1020"/>
                <a:gd name="T66" fmla="*/ 326 w 372"/>
                <a:gd name="T67" fmla="*/ 468 h 1020"/>
                <a:gd name="T68" fmla="*/ 320 w 372"/>
                <a:gd name="T69" fmla="*/ 446 h 1020"/>
                <a:gd name="T70" fmla="*/ 274 w 372"/>
                <a:gd name="T71" fmla="*/ 250 h 1020"/>
                <a:gd name="T72" fmla="*/ 246 w 372"/>
                <a:gd name="T73" fmla="*/ 164 h 1020"/>
                <a:gd name="T74" fmla="*/ 218 w 372"/>
                <a:gd name="T75" fmla="*/ 88 h 1020"/>
                <a:gd name="T76" fmla="*/ 212 w 372"/>
                <a:gd name="T77" fmla="*/ 76 h 1020"/>
                <a:gd name="T78" fmla="*/ 192 w 372"/>
                <a:gd name="T79" fmla="*/ 50 h 1020"/>
                <a:gd name="T80" fmla="*/ 160 w 372"/>
                <a:gd name="T81" fmla="*/ 22 h 1020"/>
                <a:gd name="T82" fmla="*/ 120 w 372"/>
                <a:gd name="T83" fmla="*/ 4 h 1020"/>
                <a:gd name="T84" fmla="*/ 98 w 372"/>
                <a:gd name="T85"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2" h="1020">
                  <a:moveTo>
                    <a:pt x="98" y="0"/>
                  </a:moveTo>
                  <a:lnTo>
                    <a:pt x="98" y="0"/>
                  </a:lnTo>
                  <a:lnTo>
                    <a:pt x="88" y="2"/>
                  </a:lnTo>
                  <a:lnTo>
                    <a:pt x="76" y="4"/>
                  </a:lnTo>
                  <a:lnTo>
                    <a:pt x="76" y="4"/>
                  </a:lnTo>
                  <a:lnTo>
                    <a:pt x="58" y="10"/>
                  </a:lnTo>
                  <a:lnTo>
                    <a:pt x="44" y="16"/>
                  </a:lnTo>
                  <a:lnTo>
                    <a:pt x="32" y="26"/>
                  </a:lnTo>
                  <a:lnTo>
                    <a:pt x="22" y="34"/>
                  </a:lnTo>
                  <a:lnTo>
                    <a:pt x="14" y="44"/>
                  </a:lnTo>
                  <a:lnTo>
                    <a:pt x="8" y="52"/>
                  </a:lnTo>
                  <a:lnTo>
                    <a:pt x="4" y="62"/>
                  </a:lnTo>
                  <a:lnTo>
                    <a:pt x="2" y="72"/>
                  </a:lnTo>
                  <a:lnTo>
                    <a:pt x="0" y="90"/>
                  </a:lnTo>
                  <a:lnTo>
                    <a:pt x="2" y="106"/>
                  </a:lnTo>
                  <a:lnTo>
                    <a:pt x="6" y="120"/>
                  </a:lnTo>
                  <a:lnTo>
                    <a:pt x="6" y="120"/>
                  </a:lnTo>
                  <a:lnTo>
                    <a:pt x="10" y="144"/>
                  </a:lnTo>
                  <a:lnTo>
                    <a:pt x="20" y="170"/>
                  </a:lnTo>
                  <a:lnTo>
                    <a:pt x="30" y="198"/>
                  </a:lnTo>
                  <a:lnTo>
                    <a:pt x="44" y="224"/>
                  </a:lnTo>
                  <a:lnTo>
                    <a:pt x="78" y="280"/>
                  </a:lnTo>
                  <a:lnTo>
                    <a:pt x="114" y="338"/>
                  </a:lnTo>
                  <a:lnTo>
                    <a:pt x="152" y="398"/>
                  </a:lnTo>
                  <a:lnTo>
                    <a:pt x="186" y="460"/>
                  </a:lnTo>
                  <a:lnTo>
                    <a:pt x="202" y="490"/>
                  </a:lnTo>
                  <a:lnTo>
                    <a:pt x="216" y="522"/>
                  </a:lnTo>
                  <a:lnTo>
                    <a:pt x="226" y="552"/>
                  </a:lnTo>
                  <a:lnTo>
                    <a:pt x="234" y="584"/>
                  </a:lnTo>
                  <a:lnTo>
                    <a:pt x="234" y="584"/>
                  </a:lnTo>
                  <a:lnTo>
                    <a:pt x="240" y="610"/>
                  </a:lnTo>
                  <a:lnTo>
                    <a:pt x="242" y="634"/>
                  </a:lnTo>
                  <a:lnTo>
                    <a:pt x="242" y="654"/>
                  </a:lnTo>
                  <a:lnTo>
                    <a:pt x="240" y="672"/>
                  </a:lnTo>
                  <a:lnTo>
                    <a:pt x="236" y="690"/>
                  </a:lnTo>
                  <a:lnTo>
                    <a:pt x="232" y="706"/>
                  </a:lnTo>
                  <a:lnTo>
                    <a:pt x="218" y="742"/>
                  </a:lnTo>
                  <a:lnTo>
                    <a:pt x="202" y="786"/>
                  </a:lnTo>
                  <a:lnTo>
                    <a:pt x="196" y="812"/>
                  </a:lnTo>
                  <a:lnTo>
                    <a:pt x="188" y="842"/>
                  </a:lnTo>
                  <a:lnTo>
                    <a:pt x="180" y="876"/>
                  </a:lnTo>
                  <a:lnTo>
                    <a:pt x="176" y="918"/>
                  </a:lnTo>
                  <a:lnTo>
                    <a:pt x="170" y="964"/>
                  </a:lnTo>
                  <a:lnTo>
                    <a:pt x="166" y="1020"/>
                  </a:lnTo>
                  <a:lnTo>
                    <a:pt x="166" y="1020"/>
                  </a:lnTo>
                  <a:lnTo>
                    <a:pt x="188" y="1016"/>
                  </a:lnTo>
                  <a:lnTo>
                    <a:pt x="208" y="1012"/>
                  </a:lnTo>
                  <a:lnTo>
                    <a:pt x="208" y="1012"/>
                  </a:lnTo>
                  <a:lnTo>
                    <a:pt x="232" y="1004"/>
                  </a:lnTo>
                  <a:lnTo>
                    <a:pt x="232" y="1004"/>
                  </a:lnTo>
                  <a:lnTo>
                    <a:pt x="266" y="986"/>
                  </a:lnTo>
                  <a:lnTo>
                    <a:pt x="282" y="974"/>
                  </a:lnTo>
                  <a:lnTo>
                    <a:pt x="300" y="960"/>
                  </a:lnTo>
                  <a:lnTo>
                    <a:pt x="300" y="960"/>
                  </a:lnTo>
                  <a:lnTo>
                    <a:pt x="310" y="948"/>
                  </a:lnTo>
                  <a:lnTo>
                    <a:pt x="320" y="936"/>
                  </a:lnTo>
                  <a:lnTo>
                    <a:pt x="336" y="908"/>
                  </a:lnTo>
                  <a:lnTo>
                    <a:pt x="348" y="878"/>
                  </a:lnTo>
                  <a:lnTo>
                    <a:pt x="358" y="846"/>
                  </a:lnTo>
                  <a:lnTo>
                    <a:pt x="364" y="812"/>
                  </a:lnTo>
                  <a:lnTo>
                    <a:pt x="370" y="776"/>
                  </a:lnTo>
                  <a:lnTo>
                    <a:pt x="372" y="740"/>
                  </a:lnTo>
                  <a:lnTo>
                    <a:pt x="372" y="702"/>
                  </a:lnTo>
                  <a:lnTo>
                    <a:pt x="372" y="702"/>
                  </a:lnTo>
                  <a:lnTo>
                    <a:pt x="364" y="656"/>
                  </a:lnTo>
                  <a:lnTo>
                    <a:pt x="358" y="610"/>
                  </a:lnTo>
                  <a:lnTo>
                    <a:pt x="340" y="526"/>
                  </a:lnTo>
                  <a:lnTo>
                    <a:pt x="326" y="468"/>
                  </a:lnTo>
                  <a:lnTo>
                    <a:pt x="320" y="446"/>
                  </a:lnTo>
                  <a:lnTo>
                    <a:pt x="320" y="446"/>
                  </a:lnTo>
                  <a:lnTo>
                    <a:pt x="298" y="344"/>
                  </a:lnTo>
                  <a:lnTo>
                    <a:pt x="274" y="250"/>
                  </a:lnTo>
                  <a:lnTo>
                    <a:pt x="260" y="206"/>
                  </a:lnTo>
                  <a:lnTo>
                    <a:pt x="246" y="164"/>
                  </a:lnTo>
                  <a:lnTo>
                    <a:pt x="232" y="124"/>
                  </a:lnTo>
                  <a:lnTo>
                    <a:pt x="218" y="88"/>
                  </a:lnTo>
                  <a:lnTo>
                    <a:pt x="218" y="88"/>
                  </a:lnTo>
                  <a:lnTo>
                    <a:pt x="212" y="76"/>
                  </a:lnTo>
                  <a:lnTo>
                    <a:pt x="202" y="64"/>
                  </a:lnTo>
                  <a:lnTo>
                    <a:pt x="192" y="50"/>
                  </a:lnTo>
                  <a:lnTo>
                    <a:pt x="176" y="34"/>
                  </a:lnTo>
                  <a:lnTo>
                    <a:pt x="160" y="22"/>
                  </a:lnTo>
                  <a:lnTo>
                    <a:pt x="142" y="10"/>
                  </a:lnTo>
                  <a:lnTo>
                    <a:pt x="120" y="4"/>
                  </a:lnTo>
                  <a:lnTo>
                    <a:pt x="110" y="2"/>
                  </a:lnTo>
                  <a:lnTo>
                    <a:pt x="98" y="0"/>
                  </a:lnTo>
                  <a:close/>
                </a:path>
              </a:pathLst>
            </a:custGeom>
            <a:solidFill>
              <a:srgbClr val="DFDA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112"/>
            <p:cNvSpPr>
              <a:spLocks/>
            </p:cNvSpPr>
            <p:nvPr/>
          </p:nvSpPr>
          <p:spPr bwMode="auto">
            <a:xfrm>
              <a:off x="8591550" y="7262203"/>
              <a:ext cx="590550" cy="1619250"/>
            </a:xfrm>
            <a:custGeom>
              <a:avLst/>
              <a:gdLst>
                <a:gd name="T0" fmla="*/ 98 w 372"/>
                <a:gd name="T1" fmla="*/ 0 h 1020"/>
                <a:gd name="T2" fmla="*/ 76 w 372"/>
                <a:gd name="T3" fmla="*/ 4 h 1020"/>
                <a:gd name="T4" fmla="*/ 58 w 372"/>
                <a:gd name="T5" fmla="*/ 10 h 1020"/>
                <a:gd name="T6" fmla="*/ 32 w 372"/>
                <a:gd name="T7" fmla="*/ 26 h 1020"/>
                <a:gd name="T8" fmla="*/ 14 w 372"/>
                <a:gd name="T9" fmla="*/ 44 h 1020"/>
                <a:gd name="T10" fmla="*/ 4 w 372"/>
                <a:gd name="T11" fmla="*/ 62 h 1020"/>
                <a:gd name="T12" fmla="*/ 0 w 372"/>
                <a:gd name="T13" fmla="*/ 90 h 1020"/>
                <a:gd name="T14" fmla="*/ 6 w 372"/>
                <a:gd name="T15" fmla="*/ 120 h 1020"/>
                <a:gd name="T16" fmla="*/ 10 w 372"/>
                <a:gd name="T17" fmla="*/ 144 h 1020"/>
                <a:gd name="T18" fmla="*/ 30 w 372"/>
                <a:gd name="T19" fmla="*/ 198 h 1020"/>
                <a:gd name="T20" fmla="*/ 78 w 372"/>
                <a:gd name="T21" fmla="*/ 280 h 1020"/>
                <a:gd name="T22" fmla="*/ 152 w 372"/>
                <a:gd name="T23" fmla="*/ 398 h 1020"/>
                <a:gd name="T24" fmla="*/ 202 w 372"/>
                <a:gd name="T25" fmla="*/ 490 h 1020"/>
                <a:gd name="T26" fmla="*/ 226 w 372"/>
                <a:gd name="T27" fmla="*/ 552 h 1020"/>
                <a:gd name="T28" fmla="*/ 234 w 372"/>
                <a:gd name="T29" fmla="*/ 584 h 1020"/>
                <a:gd name="T30" fmla="*/ 242 w 372"/>
                <a:gd name="T31" fmla="*/ 634 h 1020"/>
                <a:gd name="T32" fmla="*/ 240 w 372"/>
                <a:gd name="T33" fmla="*/ 672 h 1020"/>
                <a:gd name="T34" fmla="*/ 232 w 372"/>
                <a:gd name="T35" fmla="*/ 706 h 1020"/>
                <a:gd name="T36" fmla="*/ 202 w 372"/>
                <a:gd name="T37" fmla="*/ 786 h 1020"/>
                <a:gd name="T38" fmla="*/ 188 w 372"/>
                <a:gd name="T39" fmla="*/ 842 h 1020"/>
                <a:gd name="T40" fmla="*/ 176 w 372"/>
                <a:gd name="T41" fmla="*/ 918 h 1020"/>
                <a:gd name="T42" fmla="*/ 166 w 372"/>
                <a:gd name="T43" fmla="*/ 1020 h 1020"/>
                <a:gd name="T44" fmla="*/ 188 w 372"/>
                <a:gd name="T45" fmla="*/ 1016 h 1020"/>
                <a:gd name="T46" fmla="*/ 208 w 372"/>
                <a:gd name="T47" fmla="*/ 1012 h 1020"/>
                <a:gd name="T48" fmla="*/ 232 w 372"/>
                <a:gd name="T49" fmla="*/ 1004 h 1020"/>
                <a:gd name="T50" fmla="*/ 282 w 372"/>
                <a:gd name="T51" fmla="*/ 974 h 1020"/>
                <a:gd name="T52" fmla="*/ 300 w 372"/>
                <a:gd name="T53" fmla="*/ 960 h 1020"/>
                <a:gd name="T54" fmla="*/ 320 w 372"/>
                <a:gd name="T55" fmla="*/ 936 h 1020"/>
                <a:gd name="T56" fmla="*/ 348 w 372"/>
                <a:gd name="T57" fmla="*/ 878 h 1020"/>
                <a:gd name="T58" fmla="*/ 364 w 372"/>
                <a:gd name="T59" fmla="*/ 812 h 1020"/>
                <a:gd name="T60" fmla="*/ 372 w 372"/>
                <a:gd name="T61" fmla="*/ 740 h 1020"/>
                <a:gd name="T62" fmla="*/ 372 w 372"/>
                <a:gd name="T63" fmla="*/ 702 h 1020"/>
                <a:gd name="T64" fmla="*/ 358 w 372"/>
                <a:gd name="T65" fmla="*/ 610 h 1020"/>
                <a:gd name="T66" fmla="*/ 326 w 372"/>
                <a:gd name="T67" fmla="*/ 468 h 1020"/>
                <a:gd name="T68" fmla="*/ 320 w 372"/>
                <a:gd name="T69" fmla="*/ 446 h 1020"/>
                <a:gd name="T70" fmla="*/ 274 w 372"/>
                <a:gd name="T71" fmla="*/ 250 h 1020"/>
                <a:gd name="T72" fmla="*/ 246 w 372"/>
                <a:gd name="T73" fmla="*/ 164 h 1020"/>
                <a:gd name="T74" fmla="*/ 218 w 372"/>
                <a:gd name="T75" fmla="*/ 88 h 1020"/>
                <a:gd name="T76" fmla="*/ 212 w 372"/>
                <a:gd name="T77" fmla="*/ 76 h 1020"/>
                <a:gd name="T78" fmla="*/ 192 w 372"/>
                <a:gd name="T79" fmla="*/ 50 h 1020"/>
                <a:gd name="T80" fmla="*/ 160 w 372"/>
                <a:gd name="T81" fmla="*/ 22 h 1020"/>
                <a:gd name="T82" fmla="*/ 120 w 372"/>
                <a:gd name="T83" fmla="*/ 4 h 1020"/>
                <a:gd name="T84" fmla="*/ 98 w 372"/>
                <a:gd name="T85"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2" h="1020">
                  <a:moveTo>
                    <a:pt x="98" y="0"/>
                  </a:moveTo>
                  <a:lnTo>
                    <a:pt x="98" y="0"/>
                  </a:lnTo>
                  <a:lnTo>
                    <a:pt x="88" y="2"/>
                  </a:lnTo>
                  <a:lnTo>
                    <a:pt x="76" y="4"/>
                  </a:lnTo>
                  <a:lnTo>
                    <a:pt x="76" y="4"/>
                  </a:lnTo>
                  <a:lnTo>
                    <a:pt x="58" y="10"/>
                  </a:lnTo>
                  <a:lnTo>
                    <a:pt x="44" y="16"/>
                  </a:lnTo>
                  <a:lnTo>
                    <a:pt x="32" y="26"/>
                  </a:lnTo>
                  <a:lnTo>
                    <a:pt x="22" y="34"/>
                  </a:lnTo>
                  <a:lnTo>
                    <a:pt x="14" y="44"/>
                  </a:lnTo>
                  <a:lnTo>
                    <a:pt x="8" y="52"/>
                  </a:lnTo>
                  <a:lnTo>
                    <a:pt x="4" y="62"/>
                  </a:lnTo>
                  <a:lnTo>
                    <a:pt x="2" y="72"/>
                  </a:lnTo>
                  <a:lnTo>
                    <a:pt x="0" y="90"/>
                  </a:lnTo>
                  <a:lnTo>
                    <a:pt x="2" y="106"/>
                  </a:lnTo>
                  <a:lnTo>
                    <a:pt x="6" y="120"/>
                  </a:lnTo>
                  <a:lnTo>
                    <a:pt x="6" y="120"/>
                  </a:lnTo>
                  <a:lnTo>
                    <a:pt x="10" y="144"/>
                  </a:lnTo>
                  <a:lnTo>
                    <a:pt x="20" y="170"/>
                  </a:lnTo>
                  <a:lnTo>
                    <a:pt x="30" y="198"/>
                  </a:lnTo>
                  <a:lnTo>
                    <a:pt x="44" y="224"/>
                  </a:lnTo>
                  <a:lnTo>
                    <a:pt x="78" y="280"/>
                  </a:lnTo>
                  <a:lnTo>
                    <a:pt x="114" y="338"/>
                  </a:lnTo>
                  <a:lnTo>
                    <a:pt x="152" y="398"/>
                  </a:lnTo>
                  <a:lnTo>
                    <a:pt x="186" y="460"/>
                  </a:lnTo>
                  <a:lnTo>
                    <a:pt x="202" y="490"/>
                  </a:lnTo>
                  <a:lnTo>
                    <a:pt x="216" y="522"/>
                  </a:lnTo>
                  <a:lnTo>
                    <a:pt x="226" y="552"/>
                  </a:lnTo>
                  <a:lnTo>
                    <a:pt x="234" y="584"/>
                  </a:lnTo>
                  <a:lnTo>
                    <a:pt x="234" y="584"/>
                  </a:lnTo>
                  <a:lnTo>
                    <a:pt x="240" y="610"/>
                  </a:lnTo>
                  <a:lnTo>
                    <a:pt x="242" y="634"/>
                  </a:lnTo>
                  <a:lnTo>
                    <a:pt x="242" y="654"/>
                  </a:lnTo>
                  <a:lnTo>
                    <a:pt x="240" y="672"/>
                  </a:lnTo>
                  <a:lnTo>
                    <a:pt x="236" y="690"/>
                  </a:lnTo>
                  <a:lnTo>
                    <a:pt x="232" y="706"/>
                  </a:lnTo>
                  <a:lnTo>
                    <a:pt x="218" y="742"/>
                  </a:lnTo>
                  <a:lnTo>
                    <a:pt x="202" y="786"/>
                  </a:lnTo>
                  <a:lnTo>
                    <a:pt x="196" y="812"/>
                  </a:lnTo>
                  <a:lnTo>
                    <a:pt x="188" y="842"/>
                  </a:lnTo>
                  <a:lnTo>
                    <a:pt x="180" y="876"/>
                  </a:lnTo>
                  <a:lnTo>
                    <a:pt x="176" y="918"/>
                  </a:lnTo>
                  <a:lnTo>
                    <a:pt x="170" y="964"/>
                  </a:lnTo>
                  <a:lnTo>
                    <a:pt x="166" y="1020"/>
                  </a:lnTo>
                  <a:lnTo>
                    <a:pt x="166" y="1020"/>
                  </a:lnTo>
                  <a:lnTo>
                    <a:pt x="188" y="1016"/>
                  </a:lnTo>
                  <a:lnTo>
                    <a:pt x="208" y="1012"/>
                  </a:lnTo>
                  <a:lnTo>
                    <a:pt x="208" y="1012"/>
                  </a:lnTo>
                  <a:lnTo>
                    <a:pt x="232" y="1004"/>
                  </a:lnTo>
                  <a:lnTo>
                    <a:pt x="232" y="1004"/>
                  </a:lnTo>
                  <a:lnTo>
                    <a:pt x="266" y="986"/>
                  </a:lnTo>
                  <a:lnTo>
                    <a:pt x="282" y="974"/>
                  </a:lnTo>
                  <a:lnTo>
                    <a:pt x="300" y="960"/>
                  </a:lnTo>
                  <a:lnTo>
                    <a:pt x="300" y="960"/>
                  </a:lnTo>
                  <a:lnTo>
                    <a:pt x="310" y="948"/>
                  </a:lnTo>
                  <a:lnTo>
                    <a:pt x="320" y="936"/>
                  </a:lnTo>
                  <a:lnTo>
                    <a:pt x="336" y="908"/>
                  </a:lnTo>
                  <a:lnTo>
                    <a:pt x="348" y="878"/>
                  </a:lnTo>
                  <a:lnTo>
                    <a:pt x="358" y="846"/>
                  </a:lnTo>
                  <a:lnTo>
                    <a:pt x="364" y="812"/>
                  </a:lnTo>
                  <a:lnTo>
                    <a:pt x="370" y="776"/>
                  </a:lnTo>
                  <a:lnTo>
                    <a:pt x="372" y="740"/>
                  </a:lnTo>
                  <a:lnTo>
                    <a:pt x="372" y="702"/>
                  </a:lnTo>
                  <a:lnTo>
                    <a:pt x="372" y="702"/>
                  </a:lnTo>
                  <a:lnTo>
                    <a:pt x="364" y="656"/>
                  </a:lnTo>
                  <a:lnTo>
                    <a:pt x="358" y="610"/>
                  </a:lnTo>
                  <a:lnTo>
                    <a:pt x="340" y="526"/>
                  </a:lnTo>
                  <a:lnTo>
                    <a:pt x="326" y="468"/>
                  </a:lnTo>
                  <a:lnTo>
                    <a:pt x="320" y="446"/>
                  </a:lnTo>
                  <a:lnTo>
                    <a:pt x="320" y="446"/>
                  </a:lnTo>
                  <a:lnTo>
                    <a:pt x="298" y="344"/>
                  </a:lnTo>
                  <a:lnTo>
                    <a:pt x="274" y="250"/>
                  </a:lnTo>
                  <a:lnTo>
                    <a:pt x="260" y="206"/>
                  </a:lnTo>
                  <a:lnTo>
                    <a:pt x="246" y="164"/>
                  </a:lnTo>
                  <a:lnTo>
                    <a:pt x="232" y="124"/>
                  </a:lnTo>
                  <a:lnTo>
                    <a:pt x="218" y="88"/>
                  </a:lnTo>
                  <a:lnTo>
                    <a:pt x="218" y="88"/>
                  </a:lnTo>
                  <a:lnTo>
                    <a:pt x="212" y="76"/>
                  </a:lnTo>
                  <a:lnTo>
                    <a:pt x="202" y="64"/>
                  </a:lnTo>
                  <a:lnTo>
                    <a:pt x="192" y="50"/>
                  </a:lnTo>
                  <a:lnTo>
                    <a:pt x="176" y="34"/>
                  </a:lnTo>
                  <a:lnTo>
                    <a:pt x="160" y="22"/>
                  </a:lnTo>
                  <a:lnTo>
                    <a:pt x="142" y="10"/>
                  </a:lnTo>
                  <a:lnTo>
                    <a:pt x="120" y="4"/>
                  </a:lnTo>
                  <a:lnTo>
                    <a:pt x="110" y="2"/>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113"/>
            <p:cNvSpPr>
              <a:spLocks/>
            </p:cNvSpPr>
            <p:nvPr/>
          </p:nvSpPr>
          <p:spPr bwMode="auto">
            <a:xfrm>
              <a:off x="8270875" y="7122503"/>
              <a:ext cx="98425" cy="323850"/>
            </a:xfrm>
            <a:custGeom>
              <a:avLst/>
              <a:gdLst>
                <a:gd name="T0" fmla="*/ 48 w 62"/>
                <a:gd name="T1" fmla="*/ 0 h 204"/>
                <a:gd name="T2" fmla="*/ 2 w 62"/>
                <a:gd name="T3" fmla="*/ 54 h 204"/>
                <a:gd name="T4" fmla="*/ 0 w 62"/>
                <a:gd name="T5" fmla="*/ 204 h 204"/>
                <a:gd name="T6" fmla="*/ 62 w 62"/>
                <a:gd name="T7" fmla="*/ 56 h 204"/>
                <a:gd name="T8" fmla="*/ 48 w 62"/>
                <a:gd name="T9" fmla="*/ 0 h 204"/>
              </a:gdLst>
              <a:ahLst/>
              <a:cxnLst>
                <a:cxn ang="0">
                  <a:pos x="T0" y="T1"/>
                </a:cxn>
                <a:cxn ang="0">
                  <a:pos x="T2" y="T3"/>
                </a:cxn>
                <a:cxn ang="0">
                  <a:pos x="T4" y="T5"/>
                </a:cxn>
                <a:cxn ang="0">
                  <a:pos x="T6" y="T7"/>
                </a:cxn>
                <a:cxn ang="0">
                  <a:pos x="T8" y="T9"/>
                </a:cxn>
              </a:cxnLst>
              <a:rect l="0" t="0" r="r" b="b"/>
              <a:pathLst>
                <a:path w="62" h="204">
                  <a:moveTo>
                    <a:pt x="48" y="0"/>
                  </a:moveTo>
                  <a:lnTo>
                    <a:pt x="2" y="54"/>
                  </a:lnTo>
                  <a:lnTo>
                    <a:pt x="0" y="204"/>
                  </a:lnTo>
                  <a:lnTo>
                    <a:pt x="62" y="56"/>
                  </a:lnTo>
                  <a:lnTo>
                    <a:pt x="48" y="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114"/>
            <p:cNvSpPr>
              <a:spLocks/>
            </p:cNvSpPr>
            <p:nvPr/>
          </p:nvSpPr>
          <p:spPr bwMode="auto">
            <a:xfrm>
              <a:off x="8274050" y="7116153"/>
              <a:ext cx="98425" cy="279400"/>
            </a:xfrm>
            <a:custGeom>
              <a:avLst/>
              <a:gdLst>
                <a:gd name="T0" fmla="*/ 48 w 62"/>
                <a:gd name="T1" fmla="*/ 0 h 176"/>
                <a:gd name="T2" fmla="*/ 0 w 62"/>
                <a:gd name="T3" fmla="*/ 54 h 176"/>
                <a:gd name="T4" fmla="*/ 12 w 62"/>
                <a:gd name="T5" fmla="*/ 176 h 176"/>
                <a:gd name="T6" fmla="*/ 62 w 62"/>
                <a:gd name="T7" fmla="*/ 56 h 176"/>
                <a:gd name="T8" fmla="*/ 48 w 62"/>
                <a:gd name="T9" fmla="*/ 0 h 176"/>
              </a:gdLst>
              <a:ahLst/>
              <a:cxnLst>
                <a:cxn ang="0">
                  <a:pos x="T0" y="T1"/>
                </a:cxn>
                <a:cxn ang="0">
                  <a:pos x="T2" y="T3"/>
                </a:cxn>
                <a:cxn ang="0">
                  <a:pos x="T4" y="T5"/>
                </a:cxn>
                <a:cxn ang="0">
                  <a:pos x="T6" y="T7"/>
                </a:cxn>
                <a:cxn ang="0">
                  <a:pos x="T8" y="T9"/>
                </a:cxn>
              </a:cxnLst>
              <a:rect l="0" t="0" r="r" b="b"/>
              <a:pathLst>
                <a:path w="62" h="176">
                  <a:moveTo>
                    <a:pt x="48" y="0"/>
                  </a:moveTo>
                  <a:lnTo>
                    <a:pt x="0" y="54"/>
                  </a:lnTo>
                  <a:lnTo>
                    <a:pt x="12" y="176"/>
                  </a:lnTo>
                  <a:lnTo>
                    <a:pt x="62" y="56"/>
                  </a:lnTo>
                  <a:lnTo>
                    <a:pt x="48" y="0"/>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115"/>
            <p:cNvSpPr>
              <a:spLocks/>
            </p:cNvSpPr>
            <p:nvPr/>
          </p:nvSpPr>
          <p:spPr bwMode="auto">
            <a:xfrm>
              <a:off x="8988425" y="9275153"/>
              <a:ext cx="79375" cy="203200"/>
            </a:xfrm>
            <a:custGeom>
              <a:avLst/>
              <a:gdLst>
                <a:gd name="T0" fmla="*/ 18 w 50"/>
                <a:gd name="T1" fmla="*/ 128 h 128"/>
                <a:gd name="T2" fmla="*/ 18 w 50"/>
                <a:gd name="T3" fmla="*/ 128 h 128"/>
                <a:gd name="T4" fmla="*/ 10 w 50"/>
                <a:gd name="T5" fmla="*/ 124 h 128"/>
                <a:gd name="T6" fmla="*/ 4 w 50"/>
                <a:gd name="T7" fmla="*/ 118 h 128"/>
                <a:gd name="T8" fmla="*/ 0 w 50"/>
                <a:gd name="T9" fmla="*/ 112 h 128"/>
                <a:gd name="T10" fmla="*/ 0 w 50"/>
                <a:gd name="T11" fmla="*/ 104 h 128"/>
                <a:gd name="T12" fmla="*/ 4 w 50"/>
                <a:gd name="T13" fmla="*/ 12 h 128"/>
                <a:gd name="T14" fmla="*/ 4 w 50"/>
                <a:gd name="T15" fmla="*/ 12 h 128"/>
                <a:gd name="T16" fmla="*/ 6 w 50"/>
                <a:gd name="T17" fmla="*/ 6 h 128"/>
                <a:gd name="T18" fmla="*/ 14 w 50"/>
                <a:gd name="T19" fmla="*/ 2 h 128"/>
                <a:gd name="T20" fmla="*/ 22 w 50"/>
                <a:gd name="T21" fmla="*/ 0 h 128"/>
                <a:gd name="T22" fmla="*/ 30 w 50"/>
                <a:gd name="T23" fmla="*/ 0 h 128"/>
                <a:gd name="T24" fmla="*/ 30 w 50"/>
                <a:gd name="T25" fmla="*/ 0 h 128"/>
                <a:gd name="T26" fmla="*/ 38 w 50"/>
                <a:gd name="T27" fmla="*/ 2 h 128"/>
                <a:gd name="T28" fmla="*/ 44 w 50"/>
                <a:gd name="T29" fmla="*/ 6 h 128"/>
                <a:gd name="T30" fmla="*/ 48 w 50"/>
                <a:gd name="T31" fmla="*/ 10 h 128"/>
                <a:gd name="T32" fmla="*/ 48 w 50"/>
                <a:gd name="T33" fmla="*/ 16 h 128"/>
                <a:gd name="T34" fmla="*/ 48 w 50"/>
                <a:gd name="T35" fmla="*/ 16 h 128"/>
                <a:gd name="T36" fmla="*/ 50 w 50"/>
                <a:gd name="T37" fmla="*/ 22 h 128"/>
                <a:gd name="T38" fmla="*/ 50 w 50"/>
                <a:gd name="T39" fmla="*/ 36 h 128"/>
                <a:gd name="T40" fmla="*/ 50 w 50"/>
                <a:gd name="T41" fmla="*/ 50 h 128"/>
                <a:gd name="T42" fmla="*/ 48 w 50"/>
                <a:gd name="T43" fmla="*/ 66 h 128"/>
                <a:gd name="T44" fmla="*/ 42 w 50"/>
                <a:gd name="T45" fmla="*/ 86 h 128"/>
                <a:gd name="T46" fmla="*/ 34 w 50"/>
                <a:gd name="T47" fmla="*/ 110 h 128"/>
                <a:gd name="T48" fmla="*/ 34 w 50"/>
                <a:gd name="T49" fmla="*/ 110 h 128"/>
                <a:gd name="T50" fmla="*/ 28 w 50"/>
                <a:gd name="T51" fmla="*/ 122 h 128"/>
                <a:gd name="T52" fmla="*/ 24 w 50"/>
                <a:gd name="T53" fmla="*/ 126 h 128"/>
                <a:gd name="T54" fmla="*/ 18 w 50"/>
                <a:gd name="T55" fmla="*/ 128 h 128"/>
                <a:gd name="T56" fmla="*/ 18 w 50"/>
                <a:gd name="T5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128">
                  <a:moveTo>
                    <a:pt x="18" y="128"/>
                  </a:moveTo>
                  <a:lnTo>
                    <a:pt x="18" y="128"/>
                  </a:lnTo>
                  <a:lnTo>
                    <a:pt x="10" y="124"/>
                  </a:lnTo>
                  <a:lnTo>
                    <a:pt x="4" y="118"/>
                  </a:lnTo>
                  <a:lnTo>
                    <a:pt x="0" y="112"/>
                  </a:lnTo>
                  <a:lnTo>
                    <a:pt x="0" y="104"/>
                  </a:lnTo>
                  <a:lnTo>
                    <a:pt x="4" y="12"/>
                  </a:lnTo>
                  <a:lnTo>
                    <a:pt x="4" y="12"/>
                  </a:lnTo>
                  <a:lnTo>
                    <a:pt x="6" y="6"/>
                  </a:lnTo>
                  <a:lnTo>
                    <a:pt x="14" y="2"/>
                  </a:lnTo>
                  <a:lnTo>
                    <a:pt x="22" y="0"/>
                  </a:lnTo>
                  <a:lnTo>
                    <a:pt x="30" y="0"/>
                  </a:lnTo>
                  <a:lnTo>
                    <a:pt x="30" y="0"/>
                  </a:lnTo>
                  <a:lnTo>
                    <a:pt x="38" y="2"/>
                  </a:lnTo>
                  <a:lnTo>
                    <a:pt x="44" y="6"/>
                  </a:lnTo>
                  <a:lnTo>
                    <a:pt x="48" y="10"/>
                  </a:lnTo>
                  <a:lnTo>
                    <a:pt x="48" y="16"/>
                  </a:lnTo>
                  <a:lnTo>
                    <a:pt x="48" y="16"/>
                  </a:lnTo>
                  <a:lnTo>
                    <a:pt x="50" y="22"/>
                  </a:lnTo>
                  <a:lnTo>
                    <a:pt x="50" y="36"/>
                  </a:lnTo>
                  <a:lnTo>
                    <a:pt x="50" y="50"/>
                  </a:lnTo>
                  <a:lnTo>
                    <a:pt x="48" y="66"/>
                  </a:lnTo>
                  <a:lnTo>
                    <a:pt x="42" y="86"/>
                  </a:lnTo>
                  <a:lnTo>
                    <a:pt x="34" y="110"/>
                  </a:lnTo>
                  <a:lnTo>
                    <a:pt x="34" y="110"/>
                  </a:lnTo>
                  <a:lnTo>
                    <a:pt x="28" y="122"/>
                  </a:lnTo>
                  <a:lnTo>
                    <a:pt x="24" y="126"/>
                  </a:lnTo>
                  <a:lnTo>
                    <a:pt x="18" y="128"/>
                  </a:lnTo>
                  <a:lnTo>
                    <a:pt x="18" y="12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116"/>
            <p:cNvSpPr>
              <a:spLocks/>
            </p:cNvSpPr>
            <p:nvPr/>
          </p:nvSpPr>
          <p:spPr bwMode="auto">
            <a:xfrm>
              <a:off x="8963025" y="9354528"/>
              <a:ext cx="98425" cy="190500"/>
            </a:xfrm>
            <a:custGeom>
              <a:avLst/>
              <a:gdLst>
                <a:gd name="T0" fmla="*/ 14 w 62"/>
                <a:gd name="T1" fmla="*/ 120 h 120"/>
                <a:gd name="T2" fmla="*/ 14 w 62"/>
                <a:gd name="T3" fmla="*/ 120 h 120"/>
                <a:gd name="T4" fmla="*/ 6 w 62"/>
                <a:gd name="T5" fmla="*/ 116 h 120"/>
                <a:gd name="T6" fmla="*/ 2 w 62"/>
                <a:gd name="T7" fmla="*/ 112 h 120"/>
                <a:gd name="T8" fmla="*/ 0 w 62"/>
                <a:gd name="T9" fmla="*/ 106 h 120"/>
                <a:gd name="T10" fmla="*/ 0 w 62"/>
                <a:gd name="T11" fmla="*/ 100 h 120"/>
                <a:gd name="T12" fmla="*/ 18 w 62"/>
                <a:gd name="T13" fmla="*/ 10 h 120"/>
                <a:gd name="T14" fmla="*/ 18 w 62"/>
                <a:gd name="T15" fmla="*/ 10 h 120"/>
                <a:gd name="T16" fmla="*/ 22 w 62"/>
                <a:gd name="T17" fmla="*/ 4 h 120"/>
                <a:gd name="T18" fmla="*/ 28 w 62"/>
                <a:gd name="T19" fmla="*/ 0 h 120"/>
                <a:gd name="T20" fmla="*/ 38 w 62"/>
                <a:gd name="T21" fmla="*/ 0 h 120"/>
                <a:gd name="T22" fmla="*/ 46 w 62"/>
                <a:gd name="T23" fmla="*/ 0 h 120"/>
                <a:gd name="T24" fmla="*/ 46 w 62"/>
                <a:gd name="T25" fmla="*/ 0 h 120"/>
                <a:gd name="T26" fmla="*/ 54 w 62"/>
                <a:gd name="T27" fmla="*/ 4 h 120"/>
                <a:gd name="T28" fmla="*/ 58 w 62"/>
                <a:gd name="T29" fmla="*/ 8 h 120"/>
                <a:gd name="T30" fmla="*/ 62 w 62"/>
                <a:gd name="T31" fmla="*/ 14 h 120"/>
                <a:gd name="T32" fmla="*/ 60 w 62"/>
                <a:gd name="T33" fmla="*/ 20 h 120"/>
                <a:gd name="T34" fmla="*/ 60 w 62"/>
                <a:gd name="T35" fmla="*/ 20 h 120"/>
                <a:gd name="T36" fmla="*/ 60 w 62"/>
                <a:gd name="T37" fmla="*/ 24 h 120"/>
                <a:gd name="T38" fmla="*/ 58 w 62"/>
                <a:gd name="T39" fmla="*/ 40 h 120"/>
                <a:gd name="T40" fmla="*/ 50 w 62"/>
                <a:gd name="T41" fmla="*/ 66 h 120"/>
                <a:gd name="T42" fmla="*/ 36 w 62"/>
                <a:gd name="T43" fmla="*/ 104 h 120"/>
                <a:gd name="T44" fmla="*/ 36 w 62"/>
                <a:gd name="T45" fmla="*/ 104 h 120"/>
                <a:gd name="T46" fmla="*/ 34 w 62"/>
                <a:gd name="T47" fmla="*/ 110 h 120"/>
                <a:gd name="T48" fmla="*/ 28 w 62"/>
                <a:gd name="T49" fmla="*/ 116 h 120"/>
                <a:gd name="T50" fmla="*/ 22 w 62"/>
                <a:gd name="T51" fmla="*/ 118 h 120"/>
                <a:gd name="T52" fmla="*/ 14 w 62"/>
                <a:gd name="T53" fmla="*/ 120 h 120"/>
                <a:gd name="T54" fmla="*/ 14 w 62"/>
                <a:gd name="T5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120">
                  <a:moveTo>
                    <a:pt x="14" y="120"/>
                  </a:moveTo>
                  <a:lnTo>
                    <a:pt x="14" y="120"/>
                  </a:lnTo>
                  <a:lnTo>
                    <a:pt x="6" y="116"/>
                  </a:lnTo>
                  <a:lnTo>
                    <a:pt x="2" y="112"/>
                  </a:lnTo>
                  <a:lnTo>
                    <a:pt x="0" y="106"/>
                  </a:lnTo>
                  <a:lnTo>
                    <a:pt x="0" y="100"/>
                  </a:lnTo>
                  <a:lnTo>
                    <a:pt x="18" y="10"/>
                  </a:lnTo>
                  <a:lnTo>
                    <a:pt x="18" y="10"/>
                  </a:lnTo>
                  <a:lnTo>
                    <a:pt x="22" y="4"/>
                  </a:lnTo>
                  <a:lnTo>
                    <a:pt x="28" y="0"/>
                  </a:lnTo>
                  <a:lnTo>
                    <a:pt x="38" y="0"/>
                  </a:lnTo>
                  <a:lnTo>
                    <a:pt x="46" y="0"/>
                  </a:lnTo>
                  <a:lnTo>
                    <a:pt x="46" y="0"/>
                  </a:lnTo>
                  <a:lnTo>
                    <a:pt x="54" y="4"/>
                  </a:lnTo>
                  <a:lnTo>
                    <a:pt x="58" y="8"/>
                  </a:lnTo>
                  <a:lnTo>
                    <a:pt x="62" y="14"/>
                  </a:lnTo>
                  <a:lnTo>
                    <a:pt x="60" y="20"/>
                  </a:lnTo>
                  <a:lnTo>
                    <a:pt x="60" y="20"/>
                  </a:lnTo>
                  <a:lnTo>
                    <a:pt x="60" y="24"/>
                  </a:lnTo>
                  <a:lnTo>
                    <a:pt x="58" y="40"/>
                  </a:lnTo>
                  <a:lnTo>
                    <a:pt x="50" y="66"/>
                  </a:lnTo>
                  <a:lnTo>
                    <a:pt x="36" y="104"/>
                  </a:lnTo>
                  <a:lnTo>
                    <a:pt x="36" y="104"/>
                  </a:lnTo>
                  <a:lnTo>
                    <a:pt x="34" y="110"/>
                  </a:lnTo>
                  <a:lnTo>
                    <a:pt x="28" y="116"/>
                  </a:lnTo>
                  <a:lnTo>
                    <a:pt x="22" y="118"/>
                  </a:lnTo>
                  <a:lnTo>
                    <a:pt x="14" y="120"/>
                  </a:lnTo>
                  <a:lnTo>
                    <a:pt x="14" y="12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117"/>
            <p:cNvSpPr>
              <a:spLocks/>
            </p:cNvSpPr>
            <p:nvPr/>
          </p:nvSpPr>
          <p:spPr bwMode="auto">
            <a:xfrm>
              <a:off x="9061450" y="9319603"/>
              <a:ext cx="85725" cy="200025"/>
            </a:xfrm>
            <a:custGeom>
              <a:avLst/>
              <a:gdLst>
                <a:gd name="T0" fmla="*/ 16 w 54"/>
                <a:gd name="T1" fmla="*/ 126 h 126"/>
                <a:gd name="T2" fmla="*/ 16 w 54"/>
                <a:gd name="T3" fmla="*/ 126 h 126"/>
                <a:gd name="T4" fmla="*/ 10 w 54"/>
                <a:gd name="T5" fmla="*/ 124 h 126"/>
                <a:gd name="T6" fmla="*/ 4 w 54"/>
                <a:gd name="T7" fmla="*/ 118 h 126"/>
                <a:gd name="T8" fmla="*/ 0 w 54"/>
                <a:gd name="T9" fmla="*/ 110 h 126"/>
                <a:gd name="T10" fmla="*/ 0 w 54"/>
                <a:gd name="T11" fmla="*/ 104 h 126"/>
                <a:gd name="T12" fmla="*/ 8 w 54"/>
                <a:gd name="T13" fmla="*/ 12 h 126"/>
                <a:gd name="T14" fmla="*/ 8 w 54"/>
                <a:gd name="T15" fmla="*/ 12 h 126"/>
                <a:gd name="T16" fmla="*/ 12 w 54"/>
                <a:gd name="T17" fmla="*/ 6 h 126"/>
                <a:gd name="T18" fmla="*/ 18 w 54"/>
                <a:gd name="T19" fmla="*/ 2 h 126"/>
                <a:gd name="T20" fmla="*/ 26 w 54"/>
                <a:gd name="T21" fmla="*/ 0 h 126"/>
                <a:gd name="T22" fmla="*/ 36 w 54"/>
                <a:gd name="T23" fmla="*/ 0 h 126"/>
                <a:gd name="T24" fmla="*/ 36 w 54"/>
                <a:gd name="T25" fmla="*/ 0 h 126"/>
                <a:gd name="T26" fmla="*/ 42 w 54"/>
                <a:gd name="T27" fmla="*/ 2 h 126"/>
                <a:gd name="T28" fmla="*/ 48 w 54"/>
                <a:gd name="T29" fmla="*/ 6 h 126"/>
                <a:gd name="T30" fmla="*/ 52 w 54"/>
                <a:gd name="T31" fmla="*/ 12 h 126"/>
                <a:gd name="T32" fmla="*/ 52 w 54"/>
                <a:gd name="T33" fmla="*/ 18 h 126"/>
                <a:gd name="T34" fmla="*/ 52 w 54"/>
                <a:gd name="T35" fmla="*/ 18 h 126"/>
                <a:gd name="T36" fmla="*/ 54 w 54"/>
                <a:gd name="T37" fmla="*/ 22 h 126"/>
                <a:gd name="T38" fmla="*/ 54 w 54"/>
                <a:gd name="T39" fmla="*/ 38 h 126"/>
                <a:gd name="T40" fmla="*/ 52 w 54"/>
                <a:gd name="T41" fmla="*/ 50 h 126"/>
                <a:gd name="T42" fmla="*/ 50 w 54"/>
                <a:gd name="T43" fmla="*/ 66 h 126"/>
                <a:gd name="T44" fmla="*/ 42 w 54"/>
                <a:gd name="T45" fmla="*/ 86 h 126"/>
                <a:gd name="T46" fmla="*/ 34 w 54"/>
                <a:gd name="T47" fmla="*/ 110 h 126"/>
                <a:gd name="T48" fmla="*/ 34 w 54"/>
                <a:gd name="T49" fmla="*/ 110 h 126"/>
                <a:gd name="T50" fmla="*/ 28 w 54"/>
                <a:gd name="T51" fmla="*/ 122 h 126"/>
                <a:gd name="T52" fmla="*/ 24 w 54"/>
                <a:gd name="T53" fmla="*/ 126 h 126"/>
                <a:gd name="T54" fmla="*/ 16 w 54"/>
                <a:gd name="T55" fmla="*/ 126 h 126"/>
                <a:gd name="T56" fmla="*/ 16 w 54"/>
                <a:gd name="T5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126">
                  <a:moveTo>
                    <a:pt x="16" y="126"/>
                  </a:moveTo>
                  <a:lnTo>
                    <a:pt x="16" y="126"/>
                  </a:lnTo>
                  <a:lnTo>
                    <a:pt x="10" y="124"/>
                  </a:lnTo>
                  <a:lnTo>
                    <a:pt x="4" y="118"/>
                  </a:lnTo>
                  <a:lnTo>
                    <a:pt x="0" y="110"/>
                  </a:lnTo>
                  <a:lnTo>
                    <a:pt x="0" y="104"/>
                  </a:lnTo>
                  <a:lnTo>
                    <a:pt x="8" y="12"/>
                  </a:lnTo>
                  <a:lnTo>
                    <a:pt x="8" y="12"/>
                  </a:lnTo>
                  <a:lnTo>
                    <a:pt x="12" y="6"/>
                  </a:lnTo>
                  <a:lnTo>
                    <a:pt x="18" y="2"/>
                  </a:lnTo>
                  <a:lnTo>
                    <a:pt x="26" y="0"/>
                  </a:lnTo>
                  <a:lnTo>
                    <a:pt x="36" y="0"/>
                  </a:lnTo>
                  <a:lnTo>
                    <a:pt x="36" y="0"/>
                  </a:lnTo>
                  <a:lnTo>
                    <a:pt x="42" y="2"/>
                  </a:lnTo>
                  <a:lnTo>
                    <a:pt x="48" y="6"/>
                  </a:lnTo>
                  <a:lnTo>
                    <a:pt x="52" y="12"/>
                  </a:lnTo>
                  <a:lnTo>
                    <a:pt x="52" y="18"/>
                  </a:lnTo>
                  <a:lnTo>
                    <a:pt x="52" y="18"/>
                  </a:lnTo>
                  <a:lnTo>
                    <a:pt x="54" y="22"/>
                  </a:lnTo>
                  <a:lnTo>
                    <a:pt x="54" y="38"/>
                  </a:lnTo>
                  <a:lnTo>
                    <a:pt x="52" y="50"/>
                  </a:lnTo>
                  <a:lnTo>
                    <a:pt x="50" y="66"/>
                  </a:lnTo>
                  <a:lnTo>
                    <a:pt x="42" y="86"/>
                  </a:lnTo>
                  <a:lnTo>
                    <a:pt x="34" y="110"/>
                  </a:lnTo>
                  <a:lnTo>
                    <a:pt x="34" y="110"/>
                  </a:lnTo>
                  <a:lnTo>
                    <a:pt x="28" y="122"/>
                  </a:lnTo>
                  <a:lnTo>
                    <a:pt x="24" y="126"/>
                  </a:lnTo>
                  <a:lnTo>
                    <a:pt x="16" y="126"/>
                  </a:lnTo>
                  <a:lnTo>
                    <a:pt x="16" y="126"/>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118"/>
            <p:cNvSpPr>
              <a:spLocks/>
            </p:cNvSpPr>
            <p:nvPr/>
          </p:nvSpPr>
          <p:spPr bwMode="auto">
            <a:xfrm>
              <a:off x="9029700" y="9395803"/>
              <a:ext cx="104775" cy="190500"/>
            </a:xfrm>
            <a:custGeom>
              <a:avLst/>
              <a:gdLst>
                <a:gd name="T0" fmla="*/ 14 w 66"/>
                <a:gd name="T1" fmla="*/ 120 h 120"/>
                <a:gd name="T2" fmla="*/ 14 w 66"/>
                <a:gd name="T3" fmla="*/ 120 h 120"/>
                <a:gd name="T4" fmla="*/ 8 w 66"/>
                <a:gd name="T5" fmla="*/ 116 h 120"/>
                <a:gd name="T6" fmla="*/ 4 w 66"/>
                <a:gd name="T7" fmla="*/ 110 h 120"/>
                <a:gd name="T8" fmla="*/ 0 w 66"/>
                <a:gd name="T9" fmla="*/ 104 h 120"/>
                <a:gd name="T10" fmla="*/ 2 w 66"/>
                <a:gd name="T11" fmla="*/ 98 h 120"/>
                <a:gd name="T12" fmla="*/ 24 w 66"/>
                <a:gd name="T13" fmla="*/ 10 h 120"/>
                <a:gd name="T14" fmla="*/ 24 w 66"/>
                <a:gd name="T15" fmla="*/ 10 h 120"/>
                <a:gd name="T16" fmla="*/ 28 w 66"/>
                <a:gd name="T17" fmla="*/ 6 h 120"/>
                <a:gd name="T18" fmla="*/ 36 w 66"/>
                <a:gd name="T19" fmla="*/ 2 h 120"/>
                <a:gd name="T20" fmla="*/ 44 w 66"/>
                <a:gd name="T21" fmla="*/ 0 h 120"/>
                <a:gd name="T22" fmla="*/ 52 w 66"/>
                <a:gd name="T23" fmla="*/ 2 h 120"/>
                <a:gd name="T24" fmla="*/ 52 w 66"/>
                <a:gd name="T25" fmla="*/ 2 h 120"/>
                <a:gd name="T26" fmla="*/ 60 w 66"/>
                <a:gd name="T27" fmla="*/ 6 h 120"/>
                <a:gd name="T28" fmla="*/ 64 w 66"/>
                <a:gd name="T29" fmla="*/ 10 h 120"/>
                <a:gd name="T30" fmla="*/ 66 w 66"/>
                <a:gd name="T31" fmla="*/ 16 h 120"/>
                <a:gd name="T32" fmla="*/ 66 w 66"/>
                <a:gd name="T33" fmla="*/ 22 h 120"/>
                <a:gd name="T34" fmla="*/ 66 w 66"/>
                <a:gd name="T35" fmla="*/ 22 h 120"/>
                <a:gd name="T36" fmla="*/ 66 w 66"/>
                <a:gd name="T37" fmla="*/ 28 h 120"/>
                <a:gd name="T38" fmla="*/ 62 w 66"/>
                <a:gd name="T39" fmla="*/ 42 h 120"/>
                <a:gd name="T40" fmla="*/ 54 w 66"/>
                <a:gd name="T41" fmla="*/ 68 h 120"/>
                <a:gd name="T42" fmla="*/ 38 w 66"/>
                <a:gd name="T43" fmla="*/ 106 h 120"/>
                <a:gd name="T44" fmla="*/ 38 w 66"/>
                <a:gd name="T45" fmla="*/ 106 h 120"/>
                <a:gd name="T46" fmla="*/ 34 w 66"/>
                <a:gd name="T47" fmla="*/ 112 h 120"/>
                <a:gd name="T48" fmla="*/ 28 w 66"/>
                <a:gd name="T49" fmla="*/ 116 h 120"/>
                <a:gd name="T50" fmla="*/ 22 w 66"/>
                <a:gd name="T51" fmla="*/ 120 h 120"/>
                <a:gd name="T52" fmla="*/ 14 w 66"/>
                <a:gd name="T53" fmla="*/ 120 h 120"/>
                <a:gd name="T54" fmla="*/ 14 w 66"/>
                <a:gd name="T5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0">
                  <a:moveTo>
                    <a:pt x="14" y="120"/>
                  </a:moveTo>
                  <a:lnTo>
                    <a:pt x="14" y="120"/>
                  </a:lnTo>
                  <a:lnTo>
                    <a:pt x="8" y="116"/>
                  </a:lnTo>
                  <a:lnTo>
                    <a:pt x="4" y="110"/>
                  </a:lnTo>
                  <a:lnTo>
                    <a:pt x="0" y="104"/>
                  </a:lnTo>
                  <a:lnTo>
                    <a:pt x="2" y="98"/>
                  </a:lnTo>
                  <a:lnTo>
                    <a:pt x="24" y="10"/>
                  </a:lnTo>
                  <a:lnTo>
                    <a:pt x="24" y="10"/>
                  </a:lnTo>
                  <a:lnTo>
                    <a:pt x="28" y="6"/>
                  </a:lnTo>
                  <a:lnTo>
                    <a:pt x="36" y="2"/>
                  </a:lnTo>
                  <a:lnTo>
                    <a:pt x="44" y="0"/>
                  </a:lnTo>
                  <a:lnTo>
                    <a:pt x="52" y="2"/>
                  </a:lnTo>
                  <a:lnTo>
                    <a:pt x="52" y="2"/>
                  </a:lnTo>
                  <a:lnTo>
                    <a:pt x="60" y="6"/>
                  </a:lnTo>
                  <a:lnTo>
                    <a:pt x="64" y="10"/>
                  </a:lnTo>
                  <a:lnTo>
                    <a:pt x="66" y="16"/>
                  </a:lnTo>
                  <a:lnTo>
                    <a:pt x="66" y="22"/>
                  </a:lnTo>
                  <a:lnTo>
                    <a:pt x="66" y="22"/>
                  </a:lnTo>
                  <a:lnTo>
                    <a:pt x="66" y="28"/>
                  </a:lnTo>
                  <a:lnTo>
                    <a:pt x="62" y="42"/>
                  </a:lnTo>
                  <a:lnTo>
                    <a:pt x="54" y="68"/>
                  </a:lnTo>
                  <a:lnTo>
                    <a:pt x="38" y="106"/>
                  </a:lnTo>
                  <a:lnTo>
                    <a:pt x="38" y="106"/>
                  </a:lnTo>
                  <a:lnTo>
                    <a:pt x="34" y="112"/>
                  </a:lnTo>
                  <a:lnTo>
                    <a:pt x="28" y="116"/>
                  </a:lnTo>
                  <a:lnTo>
                    <a:pt x="22" y="120"/>
                  </a:lnTo>
                  <a:lnTo>
                    <a:pt x="14" y="120"/>
                  </a:lnTo>
                  <a:lnTo>
                    <a:pt x="14" y="12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119"/>
            <p:cNvSpPr>
              <a:spLocks/>
            </p:cNvSpPr>
            <p:nvPr/>
          </p:nvSpPr>
          <p:spPr bwMode="auto">
            <a:xfrm>
              <a:off x="9197975" y="9167203"/>
              <a:ext cx="76200" cy="260350"/>
            </a:xfrm>
            <a:custGeom>
              <a:avLst/>
              <a:gdLst>
                <a:gd name="T0" fmla="*/ 30 w 48"/>
                <a:gd name="T1" fmla="*/ 164 h 164"/>
                <a:gd name="T2" fmla="*/ 30 w 48"/>
                <a:gd name="T3" fmla="*/ 164 h 164"/>
                <a:gd name="T4" fmla="*/ 22 w 48"/>
                <a:gd name="T5" fmla="*/ 162 h 164"/>
                <a:gd name="T6" fmla="*/ 16 w 48"/>
                <a:gd name="T7" fmla="*/ 158 h 164"/>
                <a:gd name="T8" fmla="*/ 12 w 48"/>
                <a:gd name="T9" fmla="*/ 152 h 164"/>
                <a:gd name="T10" fmla="*/ 10 w 48"/>
                <a:gd name="T11" fmla="*/ 146 h 164"/>
                <a:gd name="T12" fmla="*/ 0 w 48"/>
                <a:gd name="T13" fmla="*/ 16 h 164"/>
                <a:gd name="T14" fmla="*/ 0 w 48"/>
                <a:gd name="T15" fmla="*/ 16 h 164"/>
                <a:gd name="T16" fmla="*/ 2 w 48"/>
                <a:gd name="T17" fmla="*/ 12 h 164"/>
                <a:gd name="T18" fmla="*/ 8 w 48"/>
                <a:gd name="T19" fmla="*/ 6 h 164"/>
                <a:gd name="T20" fmla="*/ 16 w 48"/>
                <a:gd name="T21" fmla="*/ 2 h 164"/>
                <a:gd name="T22" fmla="*/ 24 w 48"/>
                <a:gd name="T23" fmla="*/ 0 h 164"/>
                <a:gd name="T24" fmla="*/ 24 w 48"/>
                <a:gd name="T25" fmla="*/ 0 h 164"/>
                <a:gd name="T26" fmla="*/ 30 w 48"/>
                <a:gd name="T27" fmla="*/ 2 h 164"/>
                <a:gd name="T28" fmla="*/ 36 w 48"/>
                <a:gd name="T29" fmla="*/ 4 h 164"/>
                <a:gd name="T30" fmla="*/ 40 w 48"/>
                <a:gd name="T31" fmla="*/ 8 h 164"/>
                <a:gd name="T32" fmla="*/ 42 w 48"/>
                <a:gd name="T33" fmla="*/ 14 h 164"/>
                <a:gd name="T34" fmla="*/ 42 w 48"/>
                <a:gd name="T35" fmla="*/ 14 h 164"/>
                <a:gd name="T36" fmla="*/ 44 w 48"/>
                <a:gd name="T37" fmla="*/ 26 h 164"/>
                <a:gd name="T38" fmla="*/ 48 w 48"/>
                <a:gd name="T39" fmla="*/ 54 h 164"/>
                <a:gd name="T40" fmla="*/ 48 w 48"/>
                <a:gd name="T41" fmla="*/ 74 h 164"/>
                <a:gd name="T42" fmla="*/ 48 w 48"/>
                <a:gd name="T43" fmla="*/ 96 h 164"/>
                <a:gd name="T44" fmla="*/ 46 w 48"/>
                <a:gd name="T45" fmla="*/ 120 h 164"/>
                <a:gd name="T46" fmla="*/ 42 w 48"/>
                <a:gd name="T47" fmla="*/ 146 h 164"/>
                <a:gd name="T48" fmla="*/ 42 w 48"/>
                <a:gd name="T49" fmla="*/ 146 h 164"/>
                <a:gd name="T50" fmla="*/ 38 w 48"/>
                <a:gd name="T51" fmla="*/ 158 h 164"/>
                <a:gd name="T52" fmla="*/ 36 w 48"/>
                <a:gd name="T53" fmla="*/ 162 h 164"/>
                <a:gd name="T54" fmla="*/ 30 w 48"/>
                <a:gd name="T55" fmla="*/ 164 h 164"/>
                <a:gd name="T56" fmla="*/ 30 w 48"/>
                <a:gd name="T5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64">
                  <a:moveTo>
                    <a:pt x="30" y="164"/>
                  </a:moveTo>
                  <a:lnTo>
                    <a:pt x="30" y="164"/>
                  </a:lnTo>
                  <a:lnTo>
                    <a:pt x="22" y="162"/>
                  </a:lnTo>
                  <a:lnTo>
                    <a:pt x="16" y="158"/>
                  </a:lnTo>
                  <a:lnTo>
                    <a:pt x="12" y="152"/>
                  </a:lnTo>
                  <a:lnTo>
                    <a:pt x="10" y="146"/>
                  </a:lnTo>
                  <a:lnTo>
                    <a:pt x="0" y="16"/>
                  </a:lnTo>
                  <a:lnTo>
                    <a:pt x="0" y="16"/>
                  </a:lnTo>
                  <a:lnTo>
                    <a:pt x="2" y="12"/>
                  </a:lnTo>
                  <a:lnTo>
                    <a:pt x="8" y="6"/>
                  </a:lnTo>
                  <a:lnTo>
                    <a:pt x="16" y="2"/>
                  </a:lnTo>
                  <a:lnTo>
                    <a:pt x="24" y="0"/>
                  </a:lnTo>
                  <a:lnTo>
                    <a:pt x="24" y="0"/>
                  </a:lnTo>
                  <a:lnTo>
                    <a:pt x="30" y="2"/>
                  </a:lnTo>
                  <a:lnTo>
                    <a:pt x="36" y="4"/>
                  </a:lnTo>
                  <a:lnTo>
                    <a:pt x="40" y="8"/>
                  </a:lnTo>
                  <a:lnTo>
                    <a:pt x="42" y="14"/>
                  </a:lnTo>
                  <a:lnTo>
                    <a:pt x="42" y="14"/>
                  </a:lnTo>
                  <a:lnTo>
                    <a:pt x="44" y="26"/>
                  </a:lnTo>
                  <a:lnTo>
                    <a:pt x="48" y="54"/>
                  </a:lnTo>
                  <a:lnTo>
                    <a:pt x="48" y="74"/>
                  </a:lnTo>
                  <a:lnTo>
                    <a:pt x="48" y="96"/>
                  </a:lnTo>
                  <a:lnTo>
                    <a:pt x="46" y="120"/>
                  </a:lnTo>
                  <a:lnTo>
                    <a:pt x="42" y="146"/>
                  </a:lnTo>
                  <a:lnTo>
                    <a:pt x="42" y="146"/>
                  </a:lnTo>
                  <a:lnTo>
                    <a:pt x="38" y="158"/>
                  </a:lnTo>
                  <a:lnTo>
                    <a:pt x="36" y="162"/>
                  </a:lnTo>
                  <a:lnTo>
                    <a:pt x="30" y="164"/>
                  </a:lnTo>
                  <a:lnTo>
                    <a:pt x="30" y="164"/>
                  </a:lnTo>
                  <a:close/>
                </a:path>
              </a:pathLst>
            </a:custGeom>
            <a:solidFill>
              <a:srgbClr val="E8B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120"/>
            <p:cNvSpPr>
              <a:spLocks/>
            </p:cNvSpPr>
            <p:nvPr/>
          </p:nvSpPr>
          <p:spPr bwMode="auto">
            <a:xfrm>
              <a:off x="9197975" y="9275153"/>
              <a:ext cx="76200" cy="215900"/>
            </a:xfrm>
            <a:custGeom>
              <a:avLst/>
              <a:gdLst>
                <a:gd name="T0" fmla="*/ 16 w 48"/>
                <a:gd name="T1" fmla="*/ 136 h 136"/>
                <a:gd name="T2" fmla="*/ 16 w 48"/>
                <a:gd name="T3" fmla="*/ 136 h 136"/>
                <a:gd name="T4" fmla="*/ 10 w 48"/>
                <a:gd name="T5" fmla="*/ 134 h 136"/>
                <a:gd name="T6" fmla="*/ 4 w 48"/>
                <a:gd name="T7" fmla="*/ 132 h 136"/>
                <a:gd name="T8" fmla="*/ 2 w 48"/>
                <a:gd name="T9" fmla="*/ 126 h 136"/>
                <a:gd name="T10" fmla="*/ 0 w 48"/>
                <a:gd name="T11" fmla="*/ 120 h 136"/>
                <a:gd name="T12" fmla="*/ 10 w 48"/>
                <a:gd name="T13" fmla="*/ 22 h 136"/>
                <a:gd name="T14" fmla="*/ 10 w 48"/>
                <a:gd name="T15" fmla="*/ 22 h 136"/>
                <a:gd name="T16" fmla="*/ 12 w 48"/>
                <a:gd name="T17" fmla="*/ 16 h 136"/>
                <a:gd name="T18" fmla="*/ 18 w 48"/>
                <a:gd name="T19" fmla="*/ 12 h 136"/>
                <a:gd name="T20" fmla="*/ 26 w 48"/>
                <a:gd name="T21" fmla="*/ 8 h 136"/>
                <a:gd name="T22" fmla="*/ 34 w 48"/>
                <a:gd name="T23" fmla="*/ 8 h 136"/>
                <a:gd name="T24" fmla="*/ 34 w 48"/>
                <a:gd name="T25" fmla="*/ 8 h 136"/>
                <a:gd name="T26" fmla="*/ 38 w 48"/>
                <a:gd name="T27" fmla="*/ 8 h 136"/>
                <a:gd name="T28" fmla="*/ 40 w 48"/>
                <a:gd name="T29" fmla="*/ 8 h 136"/>
                <a:gd name="T30" fmla="*/ 46 w 48"/>
                <a:gd name="T31" fmla="*/ 4 h 136"/>
                <a:gd name="T32" fmla="*/ 48 w 48"/>
                <a:gd name="T33" fmla="*/ 0 h 136"/>
                <a:gd name="T34" fmla="*/ 48 w 48"/>
                <a:gd name="T35" fmla="*/ 4 h 136"/>
                <a:gd name="T36" fmla="*/ 48 w 48"/>
                <a:gd name="T37" fmla="*/ 4 h 136"/>
                <a:gd name="T38" fmla="*/ 48 w 48"/>
                <a:gd name="T39" fmla="*/ 40 h 136"/>
                <a:gd name="T40" fmla="*/ 44 w 48"/>
                <a:gd name="T41" fmla="*/ 76 h 136"/>
                <a:gd name="T42" fmla="*/ 36 w 48"/>
                <a:gd name="T43" fmla="*/ 120 h 136"/>
                <a:gd name="T44" fmla="*/ 36 w 48"/>
                <a:gd name="T45" fmla="*/ 120 h 136"/>
                <a:gd name="T46" fmla="*/ 34 w 48"/>
                <a:gd name="T47" fmla="*/ 126 h 136"/>
                <a:gd name="T48" fmla="*/ 30 w 48"/>
                <a:gd name="T49" fmla="*/ 132 h 136"/>
                <a:gd name="T50" fmla="*/ 24 w 48"/>
                <a:gd name="T51" fmla="*/ 136 h 136"/>
                <a:gd name="T52" fmla="*/ 16 w 48"/>
                <a:gd name="T53" fmla="*/ 136 h 136"/>
                <a:gd name="T54" fmla="*/ 16 w 48"/>
                <a:gd name="T5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36">
                  <a:moveTo>
                    <a:pt x="16" y="136"/>
                  </a:moveTo>
                  <a:lnTo>
                    <a:pt x="16" y="136"/>
                  </a:lnTo>
                  <a:lnTo>
                    <a:pt x="10" y="134"/>
                  </a:lnTo>
                  <a:lnTo>
                    <a:pt x="4" y="132"/>
                  </a:lnTo>
                  <a:lnTo>
                    <a:pt x="2" y="126"/>
                  </a:lnTo>
                  <a:lnTo>
                    <a:pt x="0" y="120"/>
                  </a:lnTo>
                  <a:lnTo>
                    <a:pt x="10" y="22"/>
                  </a:lnTo>
                  <a:lnTo>
                    <a:pt x="10" y="22"/>
                  </a:lnTo>
                  <a:lnTo>
                    <a:pt x="12" y="16"/>
                  </a:lnTo>
                  <a:lnTo>
                    <a:pt x="18" y="12"/>
                  </a:lnTo>
                  <a:lnTo>
                    <a:pt x="26" y="8"/>
                  </a:lnTo>
                  <a:lnTo>
                    <a:pt x="34" y="8"/>
                  </a:lnTo>
                  <a:lnTo>
                    <a:pt x="34" y="8"/>
                  </a:lnTo>
                  <a:lnTo>
                    <a:pt x="38" y="8"/>
                  </a:lnTo>
                  <a:lnTo>
                    <a:pt x="40" y="8"/>
                  </a:lnTo>
                  <a:lnTo>
                    <a:pt x="46" y="4"/>
                  </a:lnTo>
                  <a:lnTo>
                    <a:pt x="48" y="0"/>
                  </a:lnTo>
                  <a:lnTo>
                    <a:pt x="48" y="4"/>
                  </a:lnTo>
                  <a:lnTo>
                    <a:pt x="48" y="4"/>
                  </a:lnTo>
                  <a:lnTo>
                    <a:pt x="48" y="40"/>
                  </a:lnTo>
                  <a:lnTo>
                    <a:pt x="44" y="76"/>
                  </a:lnTo>
                  <a:lnTo>
                    <a:pt x="36" y="120"/>
                  </a:lnTo>
                  <a:lnTo>
                    <a:pt x="36" y="120"/>
                  </a:lnTo>
                  <a:lnTo>
                    <a:pt x="34" y="126"/>
                  </a:lnTo>
                  <a:lnTo>
                    <a:pt x="30" y="132"/>
                  </a:lnTo>
                  <a:lnTo>
                    <a:pt x="24" y="136"/>
                  </a:lnTo>
                  <a:lnTo>
                    <a:pt x="16" y="136"/>
                  </a:lnTo>
                  <a:lnTo>
                    <a:pt x="16" y="136"/>
                  </a:lnTo>
                  <a:close/>
                </a:path>
              </a:pathLst>
            </a:custGeom>
            <a:solidFill>
              <a:srgbClr val="E8B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121"/>
            <p:cNvSpPr>
              <a:spLocks/>
            </p:cNvSpPr>
            <p:nvPr/>
          </p:nvSpPr>
          <p:spPr bwMode="auto">
            <a:xfrm>
              <a:off x="9140825" y="9275153"/>
              <a:ext cx="76200" cy="225425"/>
            </a:xfrm>
            <a:custGeom>
              <a:avLst/>
              <a:gdLst>
                <a:gd name="T0" fmla="*/ 16 w 48"/>
                <a:gd name="T1" fmla="*/ 142 h 142"/>
                <a:gd name="T2" fmla="*/ 16 w 48"/>
                <a:gd name="T3" fmla="*/ 142 h 142"/>
                <a:gd name="T4" fmla="*/ 10 w 48"/>
                <a:gd name="T5" fmla="*/ 140 h 142"/>
                <a:gd name="T6" fmla="*/ 4 w 48"/>
                <a:gd name="T7" fmla="*/ 134 h 142"/>
                <a:gd name="T8" fmla="*/ 0 w 48"/>
                <a:gd name="T9" fmla="*/ 128 h 142"/>
                <a:gd name="T10" fmla="*/ 0 w 48"/>
                <a:gd name="T11" fmla="*/ 122 h 142"/>
                <a:gd name="T12" fmla="*/ 4 w 48"/>
                <a:gd name="T13" fmla="*/ 10 h 142"/>
                <a:gd name="T14" fmla="*/ 4 w 48"/>
                <a:gd name="T15" fmla="*/ 10 h 142"/>
                <a:gd name="T16" fmla="*/ 8 w 48"/>
                <a:gd name="T17" fmla="*/ 6 h 142"/>
                <a:gd name="T18" fmla="*/ 14 w 48"/>
                <a:gd name="T19" fmla="*/ 2 h 142"/>
                <a:gd name="T20" fmla="*/ 22 w 48"/>
                <a:gd name="T21" fmla="*/ 0 h 142"/>
                <a:gd name="T22" fmla="*/ 30 w 48"/>
                <a:gd name="T23" fmla="*/ 0 h 142"/>
                <a:gd name="T24" fmla="*/ 30 w 48"/>
                <a:gd name="T25" fmla="*/ 0 h 142"/>
                <a:gd name="T26" fmla="*/ 36 w 48"/>
                <a:gd name="T27" fmla="*/ 2 h 142"/>
                <a:gd name="T28" fmla="*/ 42 w 48"/>
                <a:gd name="T29" fmla="*/ 6 h 142"/>
                <a:gd name="T30" fmla="*/ 44 w 48"/>
                <a:gd name="T31" fmla="*/ 10 h 142"/>
                <a:gd name="T32" fmla="*/ 46 w 48"/>
                <a:gd name="T33" fmla="*/ 16 h 142"/>
                <a:gd name="T34" fmla="*/ 46 w 48"/>
                <a:gd name="T35" fmla="*/ 16 h 142"/>
                <a:gd name="T36" fmla="*/ 46 w 48"/>
                <a:gd name="T37" fmla="*/ 24 h 142"/>
                <a:gd name="T38" fmla="*/ 48 w 48"/>
                <a:gd name="T39" fmla="*/ 48 h 142"/>
                <a:gd name="T40" fmla="*/ 46 w 48"/>
                <a:gd name="T41" fmla="*/ 64 h 142"/>
                <a:gd name="T42" fmla="*/ 44 w 48"/>
                <a:gd name="T43" fmla="*/ 82 h 142"/>
                <a:gd name="T44" fmla="*/ 40 w 48"/>
                <a:gd name="T45" fmla="*/ 104 h 142"/>
                <a:gd name="T46" fmla="*/ 30 w 48"/>
                <a:gd name="T47" fmla="*/ 128 h 142"/>
                <a:gd name="T48" fmla="*/ 30 w 48"/>
                <a:gd name="T49" fmla="*/ 128 h 142"/>
                <a:gd name="T50" fmla="*/ 26 w 48"/>
                <a:gd name="T51" fmla="*/ 138 h 142"/>
                <a:gd name="T52" fmla="*/ 22 w 48"/>
                <a:gd name="T53" fmla="*/ 142 h 142"/>
                <a:gd name="T54" fmla="*/ 16 w 48"/>
                <a:gd name="T55" fmla="*/ 142 h 142"/>
                <a:gd name="T56" fmla="*/ 16 w 48"/>
                <a:gd name="T5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42">
                  <a:moveTo>
                    <a:pt x="16" y="142"/>
                  </a:moveTo>
                  <a:lnTo>
                    <a:pt x="16" y="142"/>
                  </a:lnTo>
                  <a:lnTo>
                    <a:pt x="10" y="140"/>
                  </a:lnTo>
                  <a:lnTo>
                    <a:pt x="4" y="134"/>
                  </a:lnTo>
                  <a:lnTo>
                    <a:pt x="0" y="128"/>
                  </a:lnTo>
                  <a:lnTo>
                    <a:pt x="0" y="122"/>
                  </a:lnTo>
                  <a:lnTo>
                    <a:pt x="4" y="10"/>
                  </a:lnTo>
                  <a:lnTo>
                    <a:pt x="4" y="10"/>
                  </a:lnTo>
                  <a:lnTo>
                    <a:pt x="8" y="6"/>
                  </a:lnTo>
                  <a:lnTo>
                    <a:pt x="14" y="2"/>
                  </a:lnTo>
                  <a:lnTo>
                    <a:pt x="22" y="0"/>
                  </a:lnTo>
                  <a:lnTo>
                    <a:pt x="30" y="0"/>
                  </a:lnTo>
                  <a:lnTo>
                    <a:pt x="30" y="0"/>
                  </a:lnTo>
                  <a:lnTo>
                    <a:pt x="36" y="2"/>
                  </a:lnTo>
                  <a:lnTo>
                    <a:pt x="42" y="6"/>
                  </a:lnTo>
                  <a:lnTo>
                    <a:pt x="44" y="10"/>
                  </a:lnTo>
                  <a:lnTo>
                    <a:pt x="46" y="16"/>
                  </a:lnTo>
                  <a:lnTo>
                    <a:pt x="46" y="16"/>
                  </a:lnTo>
                  <a:lnTo>
                    <a:pt x="46" y="24"/>
                  </a:lnTo>
                  <a:lnTo>
                    <a:pt x="48" y="48"/>
                  </a:lnTo>
                  <a:lnTo>
                    <a:pt x="46" y="64"/>
                  </a:lnTo>
                  <a:lnTo>
                    <a:pt x="44" y="82"/>
                  </a:lnTo>
                  <a:lnTo>
                    <a:pt x="40" y="104"/>
                  </a:lnTo>
                  <a:lnTo>
                    <a:pt x="30" y="128"/>
                  </a:lnTo>
                  <a:lnTo>
                    <a:pt x="30" y="128"/>
                  </a:lnTo>
                  <a:lnTo>
                    <a:pt x="26" y="138"/>
                  </a:lnTo>
                  <a:lnTo>
                    <a:pt x="22" y="142"/>
                  </a:lnTo>
                  <a:lnTo>
                    <a:pt x="16" y="142"/>
                  </a:lnTo>
                  <a:lnTo>
                    <a:pt x="16" y="142"/>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122"/>
            <p:cNvSpPr>
              <a:spLocks/>
            </p:cNvSpPr>
            <p:nvPr/>
          </p:nvSpPr>
          <p:spPr bwMode="auto">
            <a:xfrm>
              <a:off x="9115425" y="9389453"/>
              <a:ext cx="92075" cy="171450"/>
            </a:xfrm>
            <a:custGeom>
              <a:avLst/>
              <a:gdLst>
                <a:gd name="T0" fmla="*/ 12 w 58"/>
                <a:gd name="T1" fmla="*/ 108 h 108"/>
                <a:gd name="T2" fmla="*/ 12 w 58"/>
                <a:gd name="T3" fmla="*/ 108 h 108"/>
                <a:gd name="T4" fmla="*/ 6 w 58"/>
                <a:gd name="T5" fmla="*/ 104 h 108"/>
                <a:gd name="T6" fmla="*/ 2 w 58"/>
                <a:gd name="T7" fmla="*/ 100 h 108"/>
                <a:gd name="T8" fmla="*/ 0 w 58"/>
                <a:gd name="T9" fmla="*/ 96 h 108"/>
                <a:gd name="T10" fmla="*/ 0 w 58"/>
                <a:gd name="T11" fmla="*/ 90 h 108"/>
                <a:gd name="T12" fmla="*/ 0 w 58"/>
                <a:gd name="T13" fmla="*/ 90 h 108"/>
                <a:gd name="T14" fmla="*/ 8 w 58"/>
                <a:gd name="T15" fmla="*/ 60 h 108"/>
                <a:gd name="T16" fmla="*/ 14 w 58"/>
                <a:gd name="T17" fmla="*/ 34 h 108"/>
                <a:gd name="T18" fmla="*/ 18 w 58"/>
                <a:gd name="T19" fmla="*/ 8 h 108"/>
                <a:gd name="T20" fmla="*/ 18 w 58"/>
                <a:gd name="T21" fmla="*/ 8 h 108"/>
                <a:gd name="T22" fmla="*/ 20 w 58"/>
                <a:gd name="T23" fmla="*/ 6 h 108"/>
                <a:gd name="T24" fmla="*/ 22 w 58"/>
                <a:gd name="T25" fmla="*/ 4 h 108"/>
                <a:gd name="T26" fmla="*/ 28 w 58"/>
                <a:gd name="T27" fmla="*/ 0 h 108"/>
                <a:gd name="T28" fmla="*/ 38 w 58"/>
                <a:gd name="T29" fmla="*/ 0 h 108"/>
                <a:gd name="T30" fmla="*/ 46 w 58"/>
                <a:gd name="T31" fmla="*/ 0 h 108"/>
                <a:gd name="T32" fmla="*/ 46 w 58"/>
                <a:gd name="T33" fmla="*/ 0 h 108"/>
                <a:gd name="T34" fmla="*/ 52 w 58"/>
                <a:gd name="T35" fmla="*/ 4 h 108"/>
                <a:gd name="T36" fmla="*/ 56 w 58"/>
                <a:gd name="T37" fmla="*/ 8 h 108"/>
                <a:gd name="T38" fmla="*/ 58 w 58"/>
                <a:gd name="T39" fmla="*/ 14 h 108"/>
                <a:gd name="T40" fmla="*/ 58 w 58"/>
                <a:gd name="T41" fmla="*/ 18 h 108"/>
                <a:gd name="T42" fmla="*/ 58 w 58"/>
                <a:gd name="T43" fmla="*/ 18 h 108"/>
                <a:gd name="T44" fmla="*/ 58 w 58"/>
                <a:gd name="T45" fmla="*/ 24 h 108"/>
                <a:gd name="T46" fmla="*/ 54 w 58"/>
                <a:gd name="T47" fmla="*/ 36 h 108"/>
                <a:gd name="T48" fmla="*/ 48 w 58"/>
                <a:gd name="T49" fmla="*/ 60 h 108"/>
                <a:gd name="T50" fmla="*/ 34 w 58"/>
                <a:gd name="T51" fmla="*/ 94 h 108"/>
                <a:gd name="T52" fmla="*/ 34 w 58"/>
                <a:gd name="T53" fmla="*/ 94 h 108"/>
                <a:gd name="T54" fmla="*/ 30 w 58"/>
                <a:gd name="T55" fmla="*/ 100 h 108"/>
                <a:gd name="T56" fmla="*/ 26 w 58"/>
                <a:gd name="T57" fmla="*/ 104 h 108"/>
                <a:gd name="T58" fmla="*/ 20 w 58"/>
                <a:gd name="T59" fmla="*/ 108 h 108"/>
                <a:gd name="T60" fmla="*/ 12 w 58"/>
                <a:gd name="T61" fmla="*/ 108 h 108"/>
                <a:gd name="T62" fmla="*/ 12 w 58"/>
                <a:gd name="T6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 h="108">
                  <a:moveTo>
                    <a:pt x="12" y="108"/>
                  </a:moveTo>
                  <a:lnTo>
                    <a:pt x="12" y="108"/>
                  </a:lnTo>
                  <a:lnTo>
                    <a:pt x="6" y="104"/>
                  </a:lnTo>
                  <a:lnTo>
                    <a:pt x="2" y="100"/>
                  </a:lnTo>
                  <a:lnTo>
                    <a:pt x="0" y="96"/>
                  </a:lnTo>
                  <a:lnTo>
                    <a:pt x="0" y="90"/>
                  </a:lnTo>
                  <a:lnTo>
                    <a:pt x="0" y="90"/>
                  </a:lnTo>
                  <a:lnTo>
                    <a:pt x="8" y="60"/>
                  </a:lnTo>
                  <a:lnTo>
                    <a:pt x="14" y="34"/>
                  </a:lnTo>
                  <a:lnTo>
                    <a:pt x="18" y="8"/>
                  </a:lnTo>
                  <a:lnTo>
                    <a:pt x="18" y="8"/>
                  </a:lnTo>
                  <a:lnTo>
                    <a:pt x="20" y="6"/>
                  </a:lnTo>
                  <a:lnTo>
                    <a:pt x="22" y="4"/>
                  </a:lnTo>
                  <a:lnTo>
                    <a:pt x="28" y="0"/>
                  </a:lnTo>
                  <a:lnTo>
                    <a:pt x="38" y="0"/>
                  </a:lnTo>
                  <a:lnTo>
                    <a:pt x="46" y="0"/>
                  </a:lnTo>
                  <a:lnTo>
                    <a:pt x="46" y="0"/>
                  </a:lnTo>
                  <a:lnTo>
                    <a:pt x="52" y="4"/>
                  </a:lnTo>
                  <a:lnTo>
                    <a:pt x="56" y="8"/>
                  </a:lnTo>
                  <a:lnTo>
                    <a:pt x="58" y="14"/>
                  </a:lnTo>
                  <a:lnTo>
                    <a:pt x="58" y="18"/>
                  </a:lnTo>
                  <a:lnTo>
                    <a:pt x="58" y="18"/>
                  </a:lnTo>
                  <a:lnTo>
                    <a:pt x="58" y="24"/>
                  </a:lnTo>
                  <a:lnTo>
                    <a:pt x="54" y="36"/>
                  </a:lnTo>
                  <a:lnTo>
                    <a:pt x="48" y="60"/>
                  </a:lnTo>
                  <a:lnTo>
                    <a:pt x="34" y="94"/>
                  </a:lnTo>
                  <a:lnTo>
                    <a:pt x="34" y="94"/>
                  </a:lnTo>
                  <a:lnTo>
                    <a:pt x="30" y="100"/>
                  </a:lnTo>
                  <a:lnTo>
                    <a:pt x="26" y="104"/>
                  </a:lnTo>
                  <a:lnTo>
                    <a:pt x="20" y="108"/>
                  </a:lnTo>
                  <a:lnTo>
                    <a:pt x="12" y="108"/>
                  </a:lnTo>
                  <a:lnTo>
                    <a:pt x="12" y="10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123"/>
            <p:cNvSpPr>
              <a:spLocks/>
            </p:cNvSpPr>
            <p:nvPr/>
          </p:nvSpPr>
          <p:spPr bwMode="auto">
            <a:xfrm>
              <a:off x="8950325" y="9046553"/>
              <a:ext cx="298450" cy="314325"/>
            </a:xfrm>
            <a:custGeom>
              <a:avLst/>
              <a:gdLst>
                <a:gd name="T0" fmla="*/ 14 w 188"/>
                <a:gd name="T1" fmla="*/ 70 h 198"/>
                <a:gd name="T2" fmla="*/ 132 w 188"/>
                <a:gd name="T3" fmla="*/ 0 h 198"/>
                <a:gd name="T4" fmla="*/ 132 w 188"/>
                <a:gd name="T5" fmla="*/ 0 h 198"/>
                <a:gd name="T6" fmla="*/ 150 w 188"/>
                <a:gd name="T7" fmla="*/ 6 h 198"/>
                <a:gd name="T8" fmla="*/ 166 w 188"/>
                <a:gd name="T9" fmla="*/ 10 h 198"/>
                <a:gd name="T10" fmla="*/ 172 w 188"/>
                <a:gd name="T11" fmla="*/ 14 h 198"/>
                <a:gd name="T12" fmla="*/ 178 w 188"/>
                <a:gd name="T13" fmla="*/ 20 h 198"/>
                <a:gd name="T14" fmla="*/ 184 w 188"/>
                <a:gd name="T15" fmla="*/ 26 h 198"/>
                <a:gd name="T16" fmla="*/ 188 w 188"/>
                <a:gd name="T17" fmla="*/ 34 h 198"/>
                <a:gd name="T18" fmla="*/ 168 w 188"/>
                <a:gd name="T19" fmla="*/ 60 h 198"/>
                <a:gd name="T20" fmla="*/ 168 w 188"/>
                <a:gd name="T21" fmla="*/ 60 h 198"/>
                <a:gd name="T22" fmla="*/ 164 w 188"/>
                <a:gd name="T23" fmla="*/ 84 h 198"/>
                <a:gd name="T24" fmla="*/ 162 w 188"/>
                <a:gd name="T25" fmla="*/ 106 h 198"/>
                <a:gd name="T26" fmla="*/ 162 w 188"/>
                <a:gd name="T27" fmla="*/ 130 h 198"/>
                <a:gd name="T28" fmla="*/ 166 w 188"/>
                <a:gd name="T29" fmla="*/ 160 h 198"/>
                <a:gd name="T30" fmla="*/ 166 w 188"/>
                <a:gd name="T31" fmla="*/ 160 h 198"/>
                <a:gd name="T32" fmla="*/ 166 w 188"/>
                <a:gd name="T33" fmla="*/ 170 h 198"/>
                <a:gd name="T34" fmla="*/ 164 w 188"/>
                <a:gd name="T35" fmla="*/ 180 h 198"/>
                <a:gd name="T36" fmla="*/ 158 w 188"/>
                <a:gd name="T37" fmla="*/ 188 h 198"/>
                <a:gd name="T38" fmla="*/ 150 w 188"/>
                <a:gd name="T39" fmla="*/ 192 h 198"/>
                <a:gd name="T40" fmla="*/ 140 w 188"/>
                <a:gd name="T41" fmla="*/ 196 h 198"/>
                <a:gd name="T42" fmla="*/ 130 w 188"/>
                <a:gd name="T43" fmla="*/ 198 h 198"/>
                <a:gd name="T44" fmla="*/ 116 w 188"/>
                <a:gd name="T45" fmla="*/ 198 h 198"/>
                <a:gd name="T46" fmla="*/ 104 w 188"/>
                <a:gd name="T47" fmla="*/ 196 h 198"/>
                <a:gd name="T48" fmla="*/ 76 w 188"/>
                <a:gd name="T49" fmla="*/ 190 h 198"/>
                <a:gd name="T50" fmla="*/ 52 w 188"/>
                <a:gd name="T51" fmla="*/ 180 h 198"/>
                <a:gd name="T52" fmla="*/ 40 w 188"/>
                <a:gd name="T53" fmla="*/ 174 h 198"/>
                <a:gd name="T54" fmla="*/ 32 w 188"/>
                <a:gd name="T55" fmla="*/ 166 h 198"/>
                <a:gd name="T56" fmla="*/ 24 w 188"/>
                <a:gd name="T57" fmla="*/ 160 h 198"/>
                <a:gd name="T58" fmla="*/ 18 w 188"/>
                <a:gd name="T59" fmla="*/ 152 h 198"/>
                <a:gd name="T60" fmla="*/ 8 w 188"/>
                <a:gd name="T61" fmla="*/ 130 h 198"/>
                <a:gd name="T62" fmla="*/ 8 w 188"/>
                <a:gd name="T63" fmla="*/ 130 h 198"/>
                <a:gd name="T64" fmla="*/ 4 w 188"/>
                <a:gd name="T65" fmla="*/ 122 h 198"/>
                <a:gd name="T66" fmla="*/ 2 w 188"/>
                <a:gd name="T67" fmla="*/ 114 h 198"/>
                <a:gd name="T68" fmla="*/ 0 w 188"/>
                <a:gd name="T69" fmla="*/ 106 h 198"/>
                <a:gd name="T70" fmla="*/ 2 w 188"/>
                <a:gd name="T71" fmla="*/ 100 h 198"/>
                <a:gd name="T72" fmla="*/ 8 w 188"/>
                <a:gd name="T73" fmla="*/ 88 h 198"/>
                <a:gd name="T74" fmla="*/ 14 w 188"/>
                <a:gd name="T75" fmla="*/ 70 h 198"/>
                <a:gd name="T76" fmla="*/ 14 w 188"/>
                <a:gd name="T77" fmla="*/ 7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98">
                  <a:moveTo>
                    <a:pt x="14" y="70"/>
                  </a:moveTo>
                  <a:lnTo>
                    <a:pt x="132" y="0"/>
                  </a:lnTo>
                  <a:lnTo>
                    <a:pt x="132" y="0"/>
                  </a:lnTo>
                  <a:lnTo>
                    <a:pt x="150" y="6"/>
                  </a:lnTo>
                  <a:lnTo>
                    <a:pt x="166" y="10"/>
                  </a:lnTo>
                  <a:lnTo>
                    <a:pt x="172" y="14"/>
                  </a:lnTo>
                  <a:lnTo>
                    <a:pt x="178" y="20"/>
                  </a:lnTo>
                  <a:lnTo>
                    <a:pt x="184" y="26"/>
                  </a:lnTo>
                  <a:lnTo>
                    <a:pt x="188" y="34"/>
                  </a:lnTo>
                  <a:lnTo>
                    <a:pt x="168" y="60"/>
                  </a:lnTo>
                  <a:lnTo>
                    <a:pt x="168" y="60"/>
                  </a:lnTo>
                  <a:lnTo>
                    <a:pt x="164" y="84"/>
                  </a:lnTo>
                  <a:lnTo>
                    <a:pt x="162" y="106"/>
                  </a:lnTo>
                  <a:lnTo>
                    <a:pt x="162" y="130"/>
                  </a:lnTo>
                  <a:lnTo>
                    <a:pt x="166" y="160"/>
                  </a:lnTo>
                  <a:lnTo>
                    <a:pt x="166" y="160"/>
                  </a:lnTo>
                  <a:lnTo>
                    <a:pt x="166" y="170"/>
                  </a:lnTo>
                  <a:lnTo>
                    <a:pt x="164" y="180"/>
                  </a:lnTo>
                  <a:lnTo>
                    <a:pt x="158" y="188"/>
                  </a:lnTo>
                  <a:lnTo>
                    <a:pt x="150" y="192"/>
                  </a:lnTo>
                  <a:lnTo>
                    <a:pt x="140" y="196"/>
                  </a:lnTo>
                  <a:lnTo>
                    <a:pt x="130" y="198"/>
                  </a:lnTo>
                  <a:lnTo>
                    <a:pt x="116" y="198"/>
                  </a:lnTo>
                  <a:lnTo>
                    <a:pt x="104" y="196"/>
                  </a:lnTo>
                  <a:lnTo>
                    <a:pt x="76" y="190"/>
                  </a:lnTo>
                  <a:lnTo>
                    <a:pt x="52" y="180"/>
                  </a:lnTo>
                  <a:lnTo>
                    <a:pt x="40" y="174"/>
                  </a:lnTo>
                  <a:lnTo>
                    <a:pt x="32" y="166"/>
                  </a:lnTo>
                  <a:lnTo>
                    <a:pt x="24" y="160"/>
                  </a:lnTo>
                  <a:lnTo>
                    <a:pt x="18" y="152"/>
                  </a:lnTo>
                  <a:lnTo>
                    <a:pt x="8" y="130"/>
                  </a:lnTo>
                  <a:lnTo>
                    <a:pt x="8" y="130"/>
                  </a:lnTo>
                  <a:lnTo>
                    <a:pt x="4" y="122"/>
                  </a:lnTo>
                  <a:lnTo>
                    <a:pt x="2" y="114"/>
                  </a:lnTo>
                  <a:lnTo>
                    <a:pt x="0" y="106"/>
                  </a:lnTo>
                  <a:lnTo>
                    <a:pt x="2" y="100"/>
                  </a:lnTo>
                  <a:lnTo>
                    <a:pt x="8" y="88"/>
                  </a:lnTo>
                  <a:lnTo>
                    <a:pt x="14" y="70"/>
                  </a:lnTo>
                  <a:lnTo>
                    <a:pt x="14" y="7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124"/>
            <p:cNvSpPr>
              <a:spLocks/>
            </p:cNvSpPr>
            <p:nvPr/>
          </p:nvSpPr>
          <p:spPr bwMode="auto">
            <a:xfrm>
              <a:off x="8909050" y="9192603"/>
              <a:ext cx="111125" cy="180975"/>
            </a:xfrm>
            <a:custGeom>
              <a:avLst/>
              <a:gdLst>
                <a:gd name="T0" fmla="*/ 14 w 70"/>
                <a:gd name="T1" fmla="*/ 114 h 114"/>
                <a:gd name="T2" fmla="*/ 14 w 70"/>
                <a:gd name="T3" fmla="*/ 114 h 114"/>
                <a:gd name="T4" fmla="*/ 10 w 70"/>
                <a:gd name="T5" fmla="*/ 112 h 114"/>
                <a:gd name="T6" fmla="*/ 6 w 70"/>
                <a:gd name="T7" fmla="*/ 110 h 114"/>
                <a:gd name="T8" fmla="*/ 2 w 70"/>
                <a:gd name="T9" fmla="*/ 102 h 114"/>
                <a:gd name="T10" fmla="*/ 0 w 70"/>
                <a:gd name="T11" fmla="*/ 94 h 114"/>
                <a:gd name="T12" fmla="*/ 2 w 70"/>
                <a:gd name="T13" fmla="*/ 86 h 114"/>
                <a:gd name="T14" fmla="*/ 28 w 70"/>
                <a:gd name="T15" fmla="*/ 12 h 114"/>
                <a:gd name="T16" fmla="*/ 28 w 70"/>
                <a:gd name="T17" fmla="*/ 12 h 114"/>
                <a:gd name="T18" fmla="*/ 32 w 70"/>
                <a:gd name="T19" fmla="*/ 6 h 114"/>
                <a:gd name="T20" fmla="*/ 38 w 70"/>
                <a:gd name="T21" fmla="*/ 2 h 114"/>
                <a:gd name="T22" fmla="*/ 44 w 70"/>
                <a:gd name="T23" fmla="*/ 0 h 114"/>
                <a:gd name="T24" fmla="*/ 54 w 70"/>
                <a:gd name="T25" fmla="*/ 2 h 114"/>
                <a:gd name="T26" fmla="*/ 54 w 70"/>
                <a:gd name="T27" fmla="*/ 2 h 114"/>
                <a:gd name="T28" fmla="*/ 60 w 70"/>
                <a:gd name="T29" fmla="*/ 6 h 114"/>
                <a:gd name="T30" fmla="*/ 66 w 70"/>
                <a:gd name="T31" fmla="*/ 12 h 114"/>
                <a:gd name="T32" fmla="*/ 70 w 70"/>
                <a:gd name="T33" fmla="*/ 18 h 114"/>
                <a:gd name="T34" fmla="*/ 68 w 70"/>
                <a:gd name="T35" fmla="*/ 24 h 114"/>
                <a:gd name="T36" fmla="*/ 42 w 70"/>
                <a:gd name="T37" fmla="*/ 100 h 114"/>
                <a:gd name="T38" fmla="*/ 42 w 70"/>
                <a:gd name="T39" fmla="*/ 100 h 114"/>
                <a:gd name="T40" fmla="*/ 38 w 70"/>
                <a:gd name="T41" fmla="*/ 106 h 114"/>
                <a:gd name="T42" fmla="*/ 32 w 70"/>
                <a:gd name="T43" fmla="*/ 112 h 114"/>
                <a:gd name="T44" fmla="*/ 22 w 70"/>
                <a:gd name="T45" fmla="*/ 114 h 114"/>
                <a:gd name="T46" fmla="*/ 14 w 70"/>
                <a:gd name="T47" fmla="*/ 114 h 114"/>
                <a:gd name="T48" fmla="*/ 14 w 70"/>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4">
                  <a:moveTo>
                    <a:pt x="14" y="114"/>
                  </a:moveTo>
                  <a:lnTo>
                    <a:pt x="14" y="114"/>
                  </a:lnTo>
                  <a:lnTo>
                    <a:pt x="10" y="112"/>
                  </a:lnTo>
                  <a:lnTo>
                    <a:pt x="6" y="110"/>
                  </a:lnTo>
                  <a:lnTo>
                    <a:pt x="2" y="102"/>
                  </a:lnTo>
                  <a:lnTo>
                    <a:pt x="0" y="94"/>
                  </a:lnTo>
                  <a:lnTo>
                    <a:pt x="2" y="86"/>
                  </a:lnTo>
                  <a:lnTo>
                    <a:pt x="28" y="12"/>
                  </a:lnTo>
                  <a:lnTo>
                    <a:pt x="28" y="12"/>
                  </a:lnTo>
                  <a:lnTo>
                    <a:pt x="32" y="6"/>
                  </a:lnTo>
                  <a:lnTo>
                    <a:pt x="38" y="2"/>
                  </a:lnTo>
                  <a:lnTo>
                    <a:pt x="44" y="0"/>
                  </a:lnTo>
                  <a:lnTo>
                    <a:pt x="54" y="2"/>
                  </a:lnTo>
                  <a:lnTo>
                    <a:pt x="54" y="2"/>
                  </a:lnTo>
                  <a:lnTo>
                    <a:pt x="60" y="6"/>
                  </a:lnTo>
                  <a:lnTo>
                    <a:pt x="66" y="12"/>
                  </a:lnTo>
                  <a:lnTo>
                    <a:pt x="70" y="18"/>
                  </a:lnTo>
                  <a:lnTo>
                    <a:pt x="68" y="24"/>
                  </a:lnTo>
                  <a:lnTo>
                    <a:pt x="42" y="100"/>
                  </a:lnTo>
                  <a:lnTo>
                    <a:pt x="42" y="100"/>
                  </a:lnTo>
                  <a:lnTo>
                    <a:pt x="38" y="106"/>
                  </a:lnTo>
                  <a:lnTo>
                    <a:pt x="32" y="112"/>
                  </a:lnTo>
                  <a:lnTo>
                    <a:pt x="22" y="114"/>
                  </a:lnTo>
                  <a:lnTo>
                    <a:pt x="14" y="114"/>
                  </a:lnTo>
                  <a:lnTo>
                    <a:pt x="14" y="114"/>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125"/>
            <p:cNvSpPr>
              <a:spLocks/>
            </p:cNvSpPr>
            <p:nvPr/>
          </p:nvSpPr>
          <p:spPr bwMode="auto">
            <a:xfrm>
              <a:off x="8089900" y="10938853"/>
              <a:ext cx="514350" cy="209550"/>
            </a:xfrm>
            <a:custGeom>
              <a:avLst/>
              <a:gdLst>
                <a:gd name="T0" fmla="*/ 140 w 324"/>
                <a:gd name="T1" fmla="*/ 0 h 132"/>
                <a:gd name="T2" fmla="*/ 140 w 324"/>
                <a:gd name="T3" fmla="*/ 0 h 132"/>
                <a:gd name="T4" fmla="*/ 108 w 324"/>
                <a:gd name="T5" fmla="*/ 2 h 132"/>
                <a:gd name="T6" fmla="*/ 80 w 324"/>
                <a:gd name="T7" fmla="*/ 8 h 132"/>
                <a:gd name="T8" fmla="*/ 68 w 324"/>
                <a:gd name="T9" fmla="*/ 12 h 132"/>
                <a:gd name="T10" fmla="*/ 56 w 324"/>
                <a:gd name="T11" fmla="*/ 18 h 132"/>
                <a:gd name="T12" fmla="*/ 46 w 324"/>
                <a:gd name="T13" fmla="*/ 24 h 132"/>
                <a:gd name="T14" fmla="*/ 36 w 324"/>
                <a:gd name="T15" fmla="*/ 32 h 132"/>
                <a:gd name="T16" fmla="*/ 28 w 324"/>
                <a:gd name="T17" fmla="*/ 40 h 132"/>
                <a:gd name="T18" fmla="*/ 20 w 324"/>
                <a:gd name="T19" fmla="*/ 50 h 132"/>
                <a:gd name="T20" fmla="*/ 14 w 324"/>
                <a:gd name="T21" fmla="*/ 60 h 132"/>
                <a:gd name="T22" fmla="*/ 8 w 324"/>
                <a:gd name="T23" fmla="*/ 72 h 132"/>
                <a:gd name="T24" fmla="*/ 4 w 324"/>
                <a:gd name="T25" fmla="*/ 86 h 132"/>
                <a:gd name="T26" fmla="*/ 2 w 324"/>
                <a:gd name="T27" fmla="*/ 100 h 132"/>
                <a:gd name="T28" fmla="*/ 0 w 324"/>
                <a:gd name="T29" fmla="*/ 114 h 132"/>
                <a:gd name="T30" fmla="*/ 0 w 324"/>
                <a:gd name="T31" fmla="*/ 132 h 132"/>
                <a:gd name="T32" fmla="*/ 324 w 324"/>
                <a:gd name="T33" fmla="*/ 132 h 132"/>
                <a:gd name="T34" fmla="*/ 324 w 324"/>
                <a:gd name="T35" fmla="*/ 132 h 132"/>
                <a:gd name="T36" fmla="*/ 322 w 324"/>
                <a:gd name="T37" fmla="*/ 114 h 132"/>
                <a:gd name="T38" fmla="*/ 320 w 324"/>
                <a:gd name="T39" fmla="*/ 100 h 132"/>
                <a:gd name="T40" fmla="*/ 314 w 324"/>
                <a:gd name="T41" fmla="*/ 86 h 132"/>
                <a:gd name="T42" fmla="*/ 308 w 324"/>
                <a:gd name="T43" fmla="*/ 72 h 132"/>
                <a:gd name="T44" fmla="*/ 300 w 324"/>
                <a:gd name="T45" fmla="*/ 60 h 132"/>
                <a:gd name="T46" fmla="*/ 290 w 324"/>
                <a:gd name="T47" fmla="*/ 50 h 132"/>
                <a:gd name="T48" fmla="*/ 278 w 324"/>
                <a:gd name="T49" fmla="*/ 40 h 132"/>
                <a:gd name="T50" fmla="*/ 266 w 324"/>
                <a:gd name="T51" fmla="*/ 32 h 132"/>
                <a:gd name="T52" fmla="*/ 252 w 324"/>
                <a:gd name="T53" fmla="*/ 24 h 132"/>
                <a:gd name="T54" fmla="*/ 238 w 324"/>
                <a:gd name="T55" fmla="*/ 18 h 132"/>
                <a:gd name="T56" fmla="*/ 206 w 324"/>
                <a:gd name="T57" fmla="*/ 8 h 132"/>
                <a:gd name="T58" fmla="*/ 174 w 324"/>
                <a:gd name="T59" fmla="*/ 2 h 132"/>
                <a:gd name="T60" fmla="*/ 140 w 324"/>
                <a:gd name="T61" fmla="*/ 0 h 132"/>
                <a:gd name="T62" fmla="*/ 140 w 324"/>
                <a:gd name="T6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4" h="132">
                  <a:moveTo>
                    <a:pt x="140" y="0"/>
                  </a:moveTo>
                  <a:lnTo>
                    <a:pt x="140" y="0"/>
                  </a:lnTo>
                  <a:lnTo>
                    <a:pt x="108" y="2"/>
                  </a:lnTo>
                  <a:lnTo>
                    <a:pt x="80" y="8"/>
                  </a:lnTo>
                  <a:lnTo>
                    <a:pt x="68" y="12"/>
                  </a:lnTo>
                  <a:lnTo>
                    <a:pt x="56" y="18"/>
                  </a:lnTo>
                  <a:lnTo>
                    <a:pt x="46" y="24"/>
                  </a:lnTo>
                  <a:lnTo>
                    <a:pt x="36" y="32"/>
                  </a:lnTo>
                  <a:lnTo>
                    <a:pt x="28" y="40"/>
                  </a:lnTo>
                  <a:lnTo>
                    <a:pt x="20" y="50"/>
                  </a:lnTo>
                  <a:lnTo>
                    <a:pt x="14" y="60"/>
                  </a:lnTo>
                  <a:lnTo>
                    <a:pt x="8" y="72"/>
                  </a:lnTo>
                  <a:lnTo>
                    <a:pt x="4" y="86"/>
                  </a:lnTo>
                  <a:lnTo>
                    <a:pt x="2" y="100"/>
                  </a:lnTo>
                  <a:lnTo>
                    <a:pt x="0" y="114"/>
                  </a:lnTo>
                  <a:lnTo>
                    <a:pt x="0" y="132"/>
                  </a:lnTo>
                  <a:lnTo>
                    <a:pt x="324" y="132"/>
                  </a:lnTo>
                  <a:lnTo>
                    <a:pt x="324" y="132"/>
                  </a:lnTo>
                  <a:lnTo>
                    <a:pt x="322" y="114"/>
                  </a:lnTo>
                  <a:lnTo>
                    <a:pt x="320" y="100"/>
                  </a:lnTo>
                  <a:lnTo>
                    <a:pt x="314" y="86"/>
                  </a:lnTo>
                  <a:lnTo>
                    <a:pt x="308" y="72"/>
                  </a:lnTo>
                  <a:lnTo>
                    <a:pt x="300" y="60"/>
                  </a:lnTo>
                  <a:lnTo>
                    <a:pt x="290" y="50"/>
                  </a:lnTo>
                  <a:lnTo>
                    <a:pt x="278" y="40"/>
                  </a:lnTo>
                  <a:lnTo>
                    <a:pt x="266" y="32"/>
                  </a:lnTo>
                  <a:lnTo>
                    <a:pt x="252" y="24"/>
                  </a:lnTo>
                  <a:lnTo>
                    <a:pt x="238" y="18"/>
                  </a:lnTo>
                  <a:lnTo>
                    <a:pt x="206" y="8"/>
                  </a:lnTo>
                  <a:lnTo>
                    <a:pt x="174" y="2"/>
                  </a:lnTo>
                  <a:lnTo>
                    <a:pt x="140" y="0"/>
                  </a:lnTo>
                  <a:lnTo>
                    <a:pt x="140"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126"/>
            <p:cNvSpPr>
              <a:spLocks/>
            </p:cNvSpPr>
            <p:nvPr/>
          </p:nvSpPr>
          <p:spPr bwMode="auto">
            <a:xfrm>
              <a:off x="8582025" y="10967428"/>
              <a:ext cx="330200" cy="209550"/>
            </a:xfrm>
            <a:custGeom>
              <a:avLst/>
              <a:gdLst>
                <a:gd name="T0" fmla="*/ 90 w 208"/>
                <a:gd name="T1" fmla="*/ 0 h 132"/>
                <a:gd name="T2" fmla="*/ 90 w 208"/>
                <a:gd name="T3" fmla="*/ 0 h 132"/>
                <a:gd name="T4" fmla="*/ 70 w 208"/>
                <a:gd name="T5" fmla="*/ 2 h 132"/>
                <a:gd name="T6" fmla="*/ 52 w 208"/>
                <a:gd name="T7" fmla="*/ 8 h 132"/>
                <a:gd name="T8" fmla="*/ 44 w 208"/>
                <a:gd name="T9" fmla="*/ 12 h 132"/>
                <a:gd name="T10" fmla="*/ 36 w 208"/>
                <a:gd name="T11" fmla="*/ 18 h 132"/>
                <a:gd name="T12" fmla="*/ 22 w 208"/>
                <a:gd name="T13" fmla="*/ 32 h 132"/>
                <a:gd name="T14" fmla="*/ 12 w 208"/>
                <a:gd name="T15" fmla="*/ 52 h 132"/>
                <a:gd name="T16" fmla="*/ 6 w 208"/>
                <a:gd name="T17" fmla="*/ 74 h 132"/>
                <a:gd name="T18" fmla="*/ 0 w 208"/>
                <a:gd name="T19" fmla="*/ 100 h 132"/>
                <a:gd name="T20" fmla="*/ 0 w 208"/>
                <a:gd name="T21" fmla="*/ 132 h 132"/>
                <a:gd name="T22" fmla="*/ 208 w 208"/>
                <a:gd name="T23" fmla="*/ 132 h 132"/>
                <a:gd name="T24" fmla="*/ 208 w 208"/>
                <a:gd name="T25" fmla="*/ 132 h 132"/>
                <a:gd name="T26" fmla="*/ 208 w 208"/>
                <a:gd name="T27" fmla="*/ 116 h 132"/>
                <a:gd name="T28" fmla="*/ 206 w 208"/>
                <a:gd name="T29" fmla="*/ 100 h 132"/>
                <a:gd name="T30" fmla="*/ 202 w 208"/>
                <a:gd name="T31" fmla="*/ 86 h 132"/>
                <a:gd name="T32" fmla="*/ 198 w 208"/>
                <a:gd name="T33" fmla="*/ 74 h 132"/>
                <a:gd name="T34" fmla="*/ 192 w 208"/>
                <a:gd name="T35" fmla="*/ 62 h 132"/>
                <a:gd name="T36" fmla="*/ 186 w 208"/>
                <a:gd name="T37" fmla="*/ 52 h 132"/>
                <a:gd name="T38" fmla="*/ 178 w 208"/>
                <a:gd name="T39" fmla="*/ 42 h 132"/>
                <a:gd name="T40" fmla="*/ 170 w 208"/>
                <a:gd name="T41" fmla="*/ 32 h 132"/>
                <a:gd name="T42" fmla="*/ 162 w 208"/>
                <a:gd name="T43" fmla="*/ 26 h 132"/>
                <a:gd name="T44" fmla="*/ 152 w 208"/>
                <a:gd name="T45" fmla="*/ 18 h 132"/>
                <a:gd name="T46" fmla="*/ 132 w 208"/>
                <a:gd name="T47" fmla="*/ 8 h 132"/>
                <a:gd name="T48" fmla="*/ 112 w 208"/>
                <a:gd name="T49" fmla="*/ 2 h 132"/>
                <a:gd name="T50" fmla="*/ 90 w 208"/>
                <a:gd name="T51" fmla="*/ 0 h 132"/>
                <a:gd name="T52" fmla="*/ 90 w 208"/>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8" h="132">
                  <a:moveTo>
                    <a:pt x="90" y="0"/>
                  </a:moveTo>
                  <a:lnTo>
                    <a:pt x="90" y="0"/>
                  </a:lnTo>
                  <a:lnTo>
                    <a:pt x="70" y="2"/>
                  </a:lnTo>
                  <a:lnTo>
                    <a:pt x="52" y="8"/>
                  </a:lnTo>
                  <a:lnTo>
                    <a:pt x="44" y="12"/>
                  </a:lnTo>
                  <a:lnTo>
                    <a:pt x="36" y="18"/>
                  </a:lnTo>
                  <a:lnTo>
                    <a:pt x="22" y="32"/>
                  </a:lnTo>
                  <a:lnTo>
                    <a:pt x="12" y="52"/>
                  </a:lnTo>
                  <a:lnTo>
                    <a:pt x="6" y="74"/>
                  </a:lnTo>
                  <a:lnTo>
                    <a:pt x="0" y="100"/>
                  </a:lnTo>
                  <a:lnTo>
                    <a:pt x="0" y="132"/>
                  </a:lnTo>
                  <a:lnTo>
                    <a:pt x="208" y="132"/>
                  </a:lnTo>
                  <a:lnTo>
                    <a:pt x="208" y="132"/>
                  </a:lnTo>
                  <a:lnTo>
                    <a:pt x="208" y="116"/>
                  </a:lnTo>
                  <a:lnTo>
                    <a:pt x="206" y="100"/>
                  </a:lnTo>
                  <a:lnTo>
                    <a:pt x="202" y="86"/>
                  </a:lnTo>
                  <a:lnTo>
                    <a:pt x="198" y="74"/>
                  </a:lnTo>
                  <a:lnTo>
                    <a:pt x="192" y="62"/>
                  </a:lnTo>
                  <a:lnTo>
                    <a:pt x="186" y="52"/>
                  </a:lnTo>
                  <a:lnTo>
                    <a:pt x="178" y="42"/>
                  </a:lnTo>
                  <a:lnTo>
                    <a:pt x="170" y="32"/>
                  </a:lnTo>
                  <a:lnTo>
                    <a:pt x="162" y="26"/>
                  </a:lnTo>
                  <a:lnTo>
                    <a:pt x="152" y="18"/>
                  </a:lnTo>
                  <a:lnTo>
                    <a:pt x="132" y="8"/>
                  </a:lnTo>
                  <a:lnTo>
                    <a:pt x="112" y="2"/>
                  </a:lnTo>
                  <a:lnTo>
                    <a:pt x="90" y="0"/>
                  </a:lnTo>
                  <a:lnTo>
                    <a:pt x="90"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127"/>
            <p:cNvSpPr>
              <a:spLocks/>
            </p:cNvSpPr>
            <p:nvPr/>
          </p:nvSpPr>
          <p:spPr bwMode="auto">
            <a:xfrm>
              <a:off x="8648700" y="7217753"/>
              <a:ext cx="635000" cy="1984375"/>
            </a:xfrm>
            <a:custGeom>
              <a:avLst/>
              <a:gdLst>
                <a:gd name="T0" fmla="*/ 256 w 400"/>
                <a:gd name="T1" fmla="*/ 1184 h 1250"/>
                <a:gd name="T2" fmla="*/ 398 w 400"/>
                <a:gd name="T3" fmla="*/ 1250 h 1250"/>
                <a:gd name="T4" fmla="*/ 400 w 400"/>
                <a:gd name="T5" fmla="*/ 1164 h 1250"/>
                <a:gd name="T6" fmla="*/ 394 w 400"/>
                <a:gd name="T7" fmla="*/ 1012 h 1250"/>
                <a:gd name="T8" fmla="*/ 372 w 400"/>
                <a:gd name="T9" fmla="*/ 818 h 1250"/>
                <a:gd name="T10" fmla="*/ 360 w 400"/>
                <a:gd name="T11" fmla="*/ 698 h 1250"/>
                <a:gd name="T12" fmla="*/ 350 w 400"/>
                <a:gd name="T13" fmla="*/ 604 h 1250"/>
                <a:gd name="T14" fmla="*/ 324 w 400"/>
                <a:gd name="T15" fmla="*/ 434 h 1250"/>
                <a:gd name="T16" fmla="*/ 290 w 400"/>
                <a:gd name="T17" fmla="*/ 294 h 1250"/>
                <a:gd name="T18" fmla="*/ 250 w 400"/>
                <a:gd name="T19" fmla="*/ 180 h 1250"/>
                <a:gd name="T20" fmla="*/ 206 w 400"/>
                <a:gd name="T21" fmla="*/ 94 h 1250"/>
                <a:gd name="T22" fmla="*/ 162 w 400"/>
                <a:gd name="T23" fmla="*/ 36 h 1250"/>
                <a:gd name="T24" fmla="*/ 138 w 400"/>
                <a:gd name="T25" fmla="*/ 18 h 1250"/>
                <a:gd name="T26" fmla="*/ 116 w 400"/>
                <a:gd name="T27" fmla="*/ 6 h 1250"/>
                <a:gd name="T28" fmla="*/ 94 w 400"/>
                <a:gd name="T29" fmla="*/ 0 h 1250"/>
                <a:gd name="T30" fmla="*/ 74 w 400"/>
                <a:gd name="T31" fmla="*/ 2 h 1250"/>
                <a:gd name="T32" fmla="*/ 54 w 400"/>
                <a:gd name="T33" fmla="*/ 10 h 1250"/>
                <a:gd name="T34" fmla="*/ 34 w 400"/>
                <a:gd name="T35" fmla="*/ 22 h 1250"/>
                <a:gd name="T36" fmla="*/ 10 w 400"/>
                <a:gd name="T37" fmla="*/ 52 h 1250"/>
                <a:gd name="T38" fmla="*/ 0 w 400"/>
                <a:gd name="T39" fmla="*/ 84 h 1250"/>
                <a:gd name="T40" fmla="*/ 6 w 400"/>
                <a:gd name="T41" fmla="*/ 120 h 1250"/>
                <a:gd name="T42" fmla="*/ 22 w 400"/>
                <a:gd name="T43" fmla="*/ 162 h 1250"/>
                <a:gd name="T44" fmla="*/ 62 w 400"/>
                <a:gd name="T45" fmla="*/ 236 h 1250"/>
                <a:gd name="T46" fmla="*/ 134 w 400"/>
                <a:gd name="T47" fmla="*/ 356 h 1250"/>
                <a:gd name="T48" fmla="*/ 190 w 400"/>
                <a:gd name="T49" fmla="*/ 464 h 1250"/>
                <a:gd name="T50" fmla="*/ 224 w 400"/>
                <a:gd name="T51" fmla="*/ 548 h 1250"/>
                <a:gd name="T52" fmla="*/ 254 w 400"/>
                <a:gd name="T53" fmla="*/ 640 h 1250"/>
                <a:gd name="T54" fmla="*/ 274 w 400"/>
                <a:gd name="T55" fmla="*/ 742 h 1250"/>
                <a:gd name="T56" fmla="*/ 286 w 400"/>
                <a:gd name="T57" fmla="*/ 854 h 1250"/>
                <a:gd name="T58" fmla="*/ 286 w 400"/>
                <a:gd name="T59" fmla="*/ 978 h 1250"/>
                <a:gd name="T60" fmla="*/ 270 w 400"/>
                <a:gd name="T61" fmla="*/ 1112 h 1250"/>
                <a:gd name="T62" fmla="*/ 256 w 400"/>
                <a:gd name="T63" fmla="*/ 1184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1250">
                  <a:moveTo>
                    <a:pt x="256" y="1184"/>
                  </a:moveTo>
                  <a:lnTo>
                    <a:pt x="256" y="1184"/>
                  </a:lnTo>
                  <a:lnTo>
                    <a:pt x="332" y="1218"/>
                  </a:lnTo>
                  <a:lnTo>
                    <a:pt x="398" y="1250"/>
                  </a:lnTo>
                  <a:lnTo>
                    <a:pt x="398" y="1250"/>
                  </a:lnTo>
                  <a:lnTo>
                    <a:pt x="400" y="1164"/>
                  </a:lnTo>
                  <a:lnTo>
                    <a:pt x="398" y="1084"/>
                  </a:lnTo>
                  <a:lnTo>
                    <a:pt x="394" y="1012"/>
                  </a:lnTo>
                  <a:lnTo>
                    <a:pt x="388" y="944"/>
                  </a:lnTo>
                  <a:lnTo>
                    <a:pt x="372" y="818"/>
                  </a:lnTo>
                  <a:lnTo>
                    <a:pt x="366" y="758"/>
                  </a:lnTo>
                  <a:lnTo>
                    <a:pt x="360" y="698"/>
                  </a:lnTo>
                  <a:lnTo>
                    <a:pt x="360" y="698"/>
                  </a:lnTo>
                  <a:lnTo>
                    <a:pt x="350" y="604"/>
                  </a:lnTo>
                  <a:lnTo>
                    <a:pt x="338" y="516"/>
                  </a:lnTo>
                  <a:lnTo>
                    <a:pt x="324" y="434"/>
                  </a:lnTo>
                  <a:lnTo>
                    <a:pt x="308" y="360"/>
                  </a:lnTo>
                  <a:lnTo>
                    <a:pt x="290" y="294"/>
                  </a:lnTo>
                  <a:lnTo>
                    <a:pt x="270" y="234"/>
                  </a:lnTo>
                  <a:lnTo>
                    <a:pt x="250" y="180"/>
                  </a:lnTo>
                  <a:lnTo>
                    <a:pt x="228" y="134"/>
                  </a:lnTo>
                  <a:lnTo>
                    <a:pt x="206" y="94"/>
                  </a:lnTo>
                  <a:lnTo>
                    <a:pt x="184" y="62"/>
                  </a:lnTo>
                  <a:lnTo>
                    <a:pt x="162" y="36"/>
                  </a:lnTo>
                  <a:lnTo>
                    <a:pt x="150" y="26"/>
                  </a:lnTo>
                  <a:lnTo>
                    <a:pt x="138" y="18"/>
                  </a:lnTo>
                  <a:lnTo>
                    <a:pt x="128" y="10"/>
                  </a:lnTo>
                  <a:lnTo>
                    <a:pt x="116" y="6"/>
                  </a:lnTo>
                  <a:lnTo>
                    <a:pt x="106" y="2"/>
                  </a:lnTo>
                  <a:lnTo>
                    <a:pt x="94" y="0"/>
                  </a:lnTo>
                  <a:lnTo>
                    <a:pt x="84" y="0"/>
                  </a:lnTo>
                  <a:lnTo>
                    <a:pt x="74" y="2"/>
                  </a:lnTo>
                  <a:lnTo>
                    <a:pt x="64" y="4"/>
                  </a:lnTo>
                  <a:lnTo>
                    <a:pt x="54" y="10"/>
                  </a:lnTo>
                  <a:lnTo>
                    <a:pt x="54" y="10"/>
                  </a:lnTo>
                  <a:lnTo>
                    <a:pt x="34" y="22"/>
                  </a:lnTo>
                  <a:lnTo>
                    <a:pt x="20" y="36"/>
                  </a:lnTo>
                  <a:lnTo>
                    <a:pt x="10" y="52"/>
                  </a:lnTo>
                  <a:lnTo>
                    <a:pt x="2" y="68"/>
                  </a:lnTo>
                  <a:lnTo>
                    <a:pt x="0" y="84"/>
                  </a:lnTo>
                  <a:lnTo>
                    <a:pt x="2" y="102"/>
                  </a:lnTo>
                  <a:lnTo>
                    <a:pt x="6" y="120"/>
                  </a:lnTo>
                  <a:lnTo>
                    <a:pt x="12" y="142"/>
                  </a:lnTo>
                  <a:lnTo>
                    <a:pt x="22" y="162"/>
                  </a:lnTo>
                  <a:lnTo>
                    <a:pt x="32" y="186"/>
                  </a:lnTo>
                  <a:lnTo>
                    <a:pt x="62" y="236"/>
                  </a:lnTo>
                  <a:lnTo>
                    <a:pt x="96" y="292"/>
                  </a:lnTo>
                  <a:lnTo>
                    <a:pt x="134" y="356"/>
                  </a:lnTo>
                  <a:lnTo>
                    <a:pt x="170" y="426"/>
                  </a:lnTo>
                  <a:lnTo>
                    <a:pt x="190" y="464"/>
                  </a:lnTo>
                  <a:lnTo>
                    <a:pt x="208" y="506"/>
                  </a:lnTo>
                  <a:lnTo>
                    <a:pt x="224" y="548"/>
                  </a:lnTo>
                  <a:lnTo>
                    <a:pt x="240" y="592"/>
                  </a:lnTo>
                  <a:lnTo>
                    <a:pt x="254" y="640"/>
                  </a:lnTo>
                  <a:lnTo>
                    <a:pt x="264" y="690"/>
                  </a:lnTo>
                  <a:lnTo>
                    <a:pt x="274" y="742"/>
                  </a:lnTo>
                  <a:lnTo>
                    <a:pt x="282" y="798"/>
                  </a:lnTo>
                  <a:lnTo>
                    <a:pt x="286" y="854"/>
                  </a:lnTo>
                  <a:lnTo>
                    <a:pt x="288" y="914"/>
                  </a:lnTo>
                  <a:lnTo>
                    <a:pt x="286" y="978"/>
                  </a:lnTo>
                  <a:lnTo>
                    <a:pt x="280" y="1044"/>
                  </a:lnTo>
                  <a:lnTo>
                    <a:pt x="270" y="1112"/>
                  </a:lnTo>
                  <a:lnTo>
                    <a:pt x="256" y="1184"/>
                  </a:lnTo>
                  <a:lnTo>
                    <a:pt x="256" y="1184"/>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128"/>
            <p:cNvSpPr>
              <a:spLocks/>
            </p:cNvSpPr>
            <p:nvPr/>
          </p:nvSpPr>
          <p:spPr bwMode="auto">
            <a:xfrm>
              <a:off x="8699500" y="7192353"/>
              <a:ext cx="609600" cy="1993900"/>
            </a:xfrm>
            <a:custGeom>
              <a:avLst/>
              <a:gdLst>
                <a:gd name="T0" fmla="*/ 234 w 384"/>
                <a:gd name="T1" fmla="*/ 1196 h 1256"/>
                <a:gd name="T2" fmla="*/ 372 w 384"/>
                <a:gd name="T3" fmla="*/ 1256 h 1256"/>
                <a:gd name="T4" fmla="*/ 382 w 384"/>
                <a:gd name="T5" fmla="*/ 1134 h 1256"/>
                <a:gd name="T6" fmla="*/ 384 w 384"/>
                <a:gd name="T7" fmla="*/ 1014 h 1256"/>
                <a:gd name="T8" fmla="*/ 380 w 384"/>
                <a:gd name="T9" fmla="*/ 896 h 1256"/>
                <a:gd name="T10" fmla="*/ 372 w 384"/>
                <a:gd name="T11" fmla="*/ 780 h 1256"/>
                <a:gd name="T12" fmla="*/ 360 w 384"/>
                <a:gd name="T13" fmla="*/ 670 h 1256"/>
                <a:gd name="T14" fmla="*/ 342 w 384"/>
                <a:gd name="T15" fmla="*/ 564 h 1256"/>
                <a:gd name="T16" fmla="*/ 320 w 384"/>
                <a:gd name="T17" fmla="*/ 464 h 1256"/>
                <a:gd name="T18" fmla="*/ 296 w 384"/>
                <a:gd name="T19" fmla="*/ 372 h 1256"/>
                <a:gd name="T20" fmla="*/ 270 w 384"/>
                <a:gd name="T21" fmla="*/ 288 h 1256"/>
                <a:gd name="T22" fmla="*/ 240 w 384"/>
                <a:gd name="T23" fmla="*/ 212 h 1256"/>
                <a:gd name="T24" fmla="*/ 208 w 384"/>
                <a:gd name="T25" fmla="*/ 148 h 1256"/>
                <a:gd name="T26" fmla="*/ 176 w 384"/>
                <a:gd name="T27" fmla="*/ 92 h 1256"/>
                <a:gd name="T28" fmla="*/ 144 w 384"/>
                <a:gd name="T29" fmla="*/ 50 h 1256"/>
                <a:gd name="T30" fmla="*/ 112 w 384"/>
                <a:gd name="T31" fmla="*/ 20 h 1256"/>
                <a:gd name="T32" fmla="*/ 78 w 384"/>
                <a:gd name="T33" fmla="*/ 4 h 1256"/>
                <a:gd name="T34" fmla="*/ 48 w 384"/>
                <a:gd name="T35" fmla="*/ 2 h 1256"/>
                <a:gd name="T36" fmla="*/ 30 w 384"/>
                <a:gd name="T37" fmla="*/ 8 h 1256"/>
                <a:gd name="T38" fmla="*/ 18 w 384"/>
                <a:gd name="T39" fmla="*/ 16 h 1256"/>
                <a:gd name="T40" fmla="*/ 8 w 384"/>
                <a:gd name="T41" fmla="*/ 28 h 1256"/>
                <a:gd name="T42" fmla="*/ 0 w 384"/>
                <a:gd name="T43" fmla="*/ 60 h 1256"/>
                <a:gd name="T44" fmla="*/ 6 w 384"/>
                <a:gd name="T45" fmla="*/ 102 h 1256"/>
                <a:gd name="T46" fmla="*/ 20 w 384"/>
                <a:gd name="T47" fmla="*/ 156 h 1256"/>
                <a:gd name="T48" fmla="*/ 58 w 384"/>
                <a:gd name="T49" fmla="*/ 252 h 1256"/>
                <a:gd name="T50" fmla="*/ 158 w 384"/>
                <a:gd name="T51" fmla="*/ 494 h 1256"/>
                <a:gd name="T52" fmla="*/ 206 w 384"/>
                <a:gd name="T53" fmla="*/ 634 h 1256"/>
                <a:gd name="T54" fmla="*/ 232 w 384"/>
                <a:gd name="T55" fmla="*/ 732 h 1256"/>
                <a:gd name="T56" fmla="*/ 252 w 384"/>
                <a:gd name="T57" fmla="*/ 832 h 1256"/>
                <a:gd name="T58" fmla="*/ 262 w 384"/>
                <a:gd name="T59" fmla="*/ 936 h 1256"/>
                <a:gd name="T60" fmla="*/ 262 w 384"/>
                <a:gd name="T61" fmla="*/ 1040 h 1256"/>
                <a:gd name="T62" fmla="*/ 248 w 384"/>
                <a:gd name="T63" fmla="*/ 1144 h 1256"/>
                <a:gd name="T64" fmla="*/ 234 w 384"/>
                <a:gd name="T65" fmla="*/ 119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1256">
                  <a:moveTo>
                    <a:pt x="234" y="1196"/>
                  </a:moveTo>
                  <a:lnTo>
                    <a:pt x="234" y="1196"/>
                  </a:lnTo>
                  <a:lnTo>
                    <a:pt x="372" y="1256"/>
                  </a:lnTo>
                  <a:lnTo>
                    <a:pt x="372" y="1256"/>
                  </a:lnTo>
                  <a:lnTo>
                    <a:pt x="378" y="1196"/>
                  </a:lnTo>
                  <a:lnTo>
                    <a:pt x="382" y="1134"/>
                  </a:lnTo>
                  <a:lnTo>
                    <a:pt x="384" y="1074"/>
                  </a:lnTo>
                  <a:lnTo>
                    <a:pt x="384" y="1014"/>
                  </a:lnTo>
                  <a:lnTo>
                    <a:pt x="382" y="954"/>
                  </a:lnTo>
                  <a:lnTo>
                    <a:pt x="380" y="896"/>
                  </a:lnTo>
                  <a:lnTo>
                    <a:pt x="378" y="838"/>
                  </a:lnTo>
                  <a:lnTo>
                    <a:pt x="372" y="780"/>
                  </a:lnTo>
                  <a:lnTo>
                    <a:pt x="366" y="724"/>
                  </a:lnTo>
                  <a:lnTo>
                    <a:pt x="360" y="670"/>
                  </a:lnTo>
                  <a:lnTo>
                    <a:pt x="350" y="616"/>
                  </a:lnTo>
                  <a:lnTo>
                    <a:pt x="342" y="564"/>
                  </a:lnTo>
                  <a:lnTo>
                    <a:pt x="332" y="514"/>
                  </a:lnTo>
                  <a:lnTo>
                    <a:pt x="320" y="464"/>
                  </a:lnTo>
                  <a:lnTo>
                    <a:pt x="308" y="418"/>
                  </a:lnTo>
                  <a:lnTo>
                    <a:pt x="296" y="372"/>
                  </a:lnTo>
                  <a:lnTo>
                    <a:pt x="282" y="330"/>
                  </a:lnTo>
                  <a:lnTo>
                    <a:pt x="270" y="288"/>
                  </a:lnTo>
                  <a:lnTo>
                    <a:pt x="254" y="250"/>
                  </a:lnTo>
                  <a:lnTo>
                    <a:pt x="240" y="212"/>
                  </a:lnTo>
                  <a:lnTo>
                    <a:pt x="224" y="178"/>
                  </a:lnTo>
                  <a:lnTo>
                    <a:pt x="208" y="148"/>
                  </a:lnTo>
                  <a:lnTo>
                    <a:pt x="192" y="118"/>
                  </a:lnTo>
                  <a:lnTo>
                    <a:pt x="176" y="92"/>
                  </a:lnTo>
                  <a:lnTo>
                    <a:pt x="160" y="70"/>
                  </a:lnTo>
                  <a:lnTo>
                    <a:pt x="144" y="50"/>
                  </a:lnTo>
                  <a:lnTo>
                    <a:pt x="128" y="34"/>
                  </a:lnTo>
                  <a:lnTo>
                    <a:pt x="112" y="20"/>
                  </a:lnTo>
                  <a:lnTo>
                    <a:pt x="94" y="10"/>
                  </a:lnTo>
                  <a:lnTo>
                    <a:pt x="78" y="4"/>
                  </a:lnTo>
                  <a:lnTo>
                    <a:pt x="62" y="0"/>
                  </a:lnTo>
                  <a:lnTo>
                    <a:pt x="48" y="2"/>
                  </a:lnTo>
                  <a:lnTo>
                    <a:pt x="48" y="2"/>
                  </a:lnTo>
                  <a:lnTo>
                    <a:pt x="30" y="8"/>
                  </a:lnTo>
                  <a:lnTo>
                    <a:pt x="24" y="12"/>
                  </a:lnTo>
                  <a:lnTo>
                    <a:pt x="18" y="16"/>
                  </a:lnTo>
                  <a:lnTo>
                    <a:pt x="12" y="22"/>
                  </a:lnTo>
                  <a:lnTo>
                    <a:pt x="8" y="28"/>
                  </a:lnTo>
                  <a:lnTo>
                    <a:pt x="2" y="42"/>
                  </a:lnTo>
                  <a:lnTo>
                    <a:pt x="0" y="60"/>
                  </a:lnTo>
                  <a:lnTo>
                    <a:pt x="2" y="80"/>
                  </a:lnTo>
                  <a:lnTo>
                    <a:pt x="6" y="102"/>
                  </a:lnTo>
                  <a:lnTo>
                    <a:pt x="12" y="128"/>
                  </a:lnTo>
                  <a:lnTo>
                    <a:pt x="20" y="156"/>
                  </a:lnTo>
                  <a:lnTo>
                    <a:pt x="32" y="186"/>
                  </a:lnTo>
                  <a:lnTo>
                    <a:pt x="58" y="252"/>
                  </a:lnTo>
                  <a:lnTo>
                    <a:pt x="124" y="406"/>
                  </a:lnTo>
                  <a:lnTo>
                    <a:pt x="158" y="494"/>
                  </a:lnTo>
                  <a:lnTo>
                    <a:pt x="192" y="586"/>
                  </a:lnTo>
                  <a:lnTo>
                    <a:pt x="206" y="634"/>
                  </a:lnTo>
                  <a:lnTo>
                    <a:pt x="220" y="682"/>
                  </a:lnTo>
                  <a:lnTo>
                    <a:pt x="232" y="732"/>
                  </a:lnTo>
                  <a:lnTo>
                    <a:pt x="244" y="782"/>
                  </a:lnTo>
                  <a:lnTo>
                    <a:pt x="252" y="832"/>
                  </a:lnTo>
                  <a:lnTo>
                    <a:pt x="258" y="884"/>
                  </a:lnTo>
                  <a:lnTo>
                    <a:pt x="262" y="936"/>
                  </a:lnTo>
                  <a:lnTo>
                    <a:pt x="264" y="988"/>
                  </a:lnTo>
                  <a:lnTo>
                    <a:pt x="262" y="1040"/>
                  </a:lnTo>
                  <a:lnTo>
                    <a:pt x="256" y="1092"/>
                  </a:lnTo>
                  <a:lnTo>
                    <a:pt x="248" y="1144"/>
                  </a:lnTo>
                  <a:lnTo>
                    <a:pt x="234" y="1196"/>
                  </a:lnTo>
                  <a:lnTo>
                    <a:pt x="234" y="1196"/>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129"/>
            <p:cNvSpPr>
              <a:spLocks/>
            </p:cNvSpPr>
            <p:nvPr/>
          </p:nvSpPr>
          <p:spPr bwMode="auto">
            <a:xfrm>
              <a:off x="8331200" y="9872053"/>
              <a:ext cx="711200" cy="336550"/>
            </a:xfrm>
            <a:custGeom>
              <a:avLst/>
              <a:gdLst>
                <a:gd name="T0" fmla="*/ 0 w 448"/>
                <a:gd name="T1" fmla="*/ 0 h 212"/>
                <a:gd name="T2" fmla="*/ 0 w 448"/>
                <a:gd name="T3" fmla="*/ 0 h 212"/>
                <a:gd name="T4" fmla="*/ 8 w 448"/>
                <a:gd name="T5" fmla="*/ 2 h 212"/>
                <a:gd name="T6" fmla="*/ 24 w 448"/>
                <a:gd name="T7" fmla="*/ 6 h 212"/>
                <a:gd name="T8" fmla="*/ 76 w 448"/>
                <a:gd name="T9" fmla="*/ 28 h 212"/>
                <a:gd name="T10" fmla="*/ 230 w 448"/>
                <a:gd name="T11" fmla="*/ 94 h 212"/>
                <a:gd name="T12" fmla="*/ 448 w 448"/>
                <a:gd name="T13" fmla="*/ 192 h 212"/>
                <a:gd name="T14" fmla="*/ 448 w 448"/>
                <a:gd name="T15" fmla="*/ 212 h 212"/>
                <a:gd name="T16" fmla="*/ 0 w 448"/>
                <a:gd name="T17" fmla="*/ 12 h 212"/>
                <a:gd name="T18" fmla="*/ 0 w 448"/>
                <a:gd name="T1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212">
                  <a:moveTo>
                    <a:pt x="0" y="0"/>
                  </a:moveTo>
                  <a:lnTo>
                    <a:pt x="0" y="0"/>
                  </a:lnTo>
                  <a:lnTo>
                    <a:pt x="8" y="2"/>
                  </a:lnTo>
                  <a:lnTo>
                    <a:pt x="24" y="6"/>
                  </a:lnTo>
                  <a:lnTo>
                    <a:pt x="76" y="28"/>
                  </a:lnTo>
                  <a:lnTo>
                    <a:pt x="230" y="94"/>
                  </a:lnTo>
                  <a:lnTo>
                    <a:pt x="448" y="192"/>
                  </a:lnTo>
                  <a:lnTo>
                    <a:pt x="448" y="212"/>
                  </a:lnTo>
                  <a:lnTo>
                    <a:pt x="0" y="12"/>
                  </a:lnTo>
                  <a:lnTo>
                    <a:pt x="0" y="0"/>
                  </a:lnTo>
                  <a:close/>
                </a:path>
              </a:pathLst>
            </a:custGeom>
            <a:solidFill>
              <a:srgbClr val="562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130"/>
            <p:cNvSpPr>
              <a:spLocks/>
            </p:cNvSpPr>
            <p:nvPr/>
          </p:nvSpPr>
          <p:spPr bwMode="auto">
            <a:xfrm>
              <a:off x="9109075" y="9872053"/>
              <a:ext cx="714375" cy="336550"/>
            </a:xfrm>
            <a:custGeom>
              <a:avLst/>
              <a:gdLst>
                <a:gd name="T0" fmla="*/ 450 w 450"/>
                <a:gd name="T1" fmla="*/ 0 h 212"/>
                <a:gd name="T2" fmla="*/ 450 w 450"/>
                <a:gd name="T3" fmla="*/ 0 h 212"/>
                <a:gd name="T4" fmla="*/ 442 w 450"/>
                <a:gd name="T5" fmla="*/ 2 h 212"/>
                <a:gd name="T6" fmla="*/ 426 w 450"/>
                <a:gd name="T7" fmla="*/ 6 h 212"/>
                <a:gd name="T8" fmla="*/ 374 w 450"/>
                <a:gd name="T9" fmla="*/ 28 h 212"/>
                <a:gd name="T10" fmla="*/ 220 w 450"/>
                <a:gd name="T11" fmla="*/ 94 h 212"/>
                <a:gd name="T12" fmla="*/ 0 w 450"/>
                <a:gd name="T13" fmla="*/ 192 h 212"/>
                <a:gd name="T14" fmla="*/ 0 w 450"/>
                <a:gd name="T15" fmla="*/ 212 h 212"/>
                <a:gd name="T16" fmla="*/ 450 w 450"/>
                <a:gd name="T17" fmla="*/ 12 h 212"/>
                <a:gd name="T18" fmla="*/ 450 w 450"/>
                <a:gd name="T1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0" h="212">
                  <a:moveTo>
                    <a:pt x="450" y="0"/>
                  </a:moveTo>
                  <a:lnTo>
                    <a:pt x="450" y="0"/>
                  </a:lnTo>
                  <a:lnTo>
                    <a:pt x="442" y="2"/>
                  </a:lnTo>
                  <a:lnTo>
                    <a:pt x="426" y="6"/>
                  </a:lnTo>
                  <a:lnTo>
                    <a:pt x="374" y="28"/>
                  </a:lnTo>
                  <a:lnTo>
                    <a:pt x="220" y="94"/>
                  </a:lnTo>
                  <a:lnTo>
                    <a:pt x="0" y="192"/>
                  </a:lnTo>
                  <a:lnTo>
                    <a:pt x="0" y="212"/>
                  </a:lnTo>
                  <a:lnTo>
                    <a:pt x="450" y="12"/>
                  </a:lnTo>
                  <a:lnTo>
                    <a:pt x="450" y="0"/>
                  </a:lnTo>
                  <a:close/>
                </a:path>
              </a:pathLst>
            </a:custGeom>
            <a:solidFill>
              <a:srgbClr val="562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131"/>
            <p:cNvSpPr>
              <a:spLocks/>
            </p:cNvSpPr>
            <p:nvPr/>
          </p:nvSpPr>
          <p:spPr bwMode="auto">
            <a:xfrm>
              <a:off x="8959850" y="10110178"/>
              <a:ext cx="219075" cy="133350"/>
            </a:xfrm>
            <a:custGeom>
              <a:avLst/>
              <a:gdLst>
                <a:gd name="T0" fmla="*/ 0 w 138"/>
                <a:gd name="T1" fmla="*/ 48 h 84"/>
                <a:gd name="T2" fmla="*/ 0 w 138"/>
                <a:gd name="T3" fmla="*/ 48 h 84"/>
                <a:gd name="T4" fmla="*/ 0 w 138"/>
                <a:gd name="T5" fmla="*/ 56 h 84"/>
                <a:gd name="T6" fmla="*/ 2 w 138"/>
                <a:gd name="T7" fmla="*/ 62 h 84"/>
                <a:gd name="T8" fmla="*/ 4 w 138"/>
                <a:gd name="T9" fmla="*/ 68 h 84"/>
                <a:gd name="T10" fmla="*/ 10 w 138"/>
                <a:gd name="T11" fmla="*/ 74 h 84"/>
                <a:gd name="T12" fmla="*/ 14 w 138"/>
                <a:gd name="T13" fmla="*/ 78 h 84"/>
                <a:gd name="T14" fmla="*/ 20 w 138"/>
                <a:gd name="T15" fmla="*/ 80 h 84"/>
                <a:gd name="T16" fmla="*/ 26 w 138"/>
                <a:gd name="T17" fmla="*/ 82 h 84"/>
                <a:gd name="T18" fmla="*/ 34 w 138"/>
                <a:gd name="T19" fmla="*/ 84 h 84"/>
                <a:gd name="T20" fmla="*/ 104 w 138"/>
                <a:gd name="T21" fmla="*/ 84 h 84"/>
                <a:gd name="T22" fmla="*/ 104 w 138"/>
                <a:gd name="T23" fmla="*/ 84 h 84"/>
                <a:gd name="T24" fmla="*/ 112 w 138"/>
                <a:gd name="T25" fmla="*/ 82 h 84"/>
                <a:gd name="T26" fmla="*/ 118 w 138"/>
                <a:gd name="T27" fmla="*/ 80 h 84"/>
                <a:gd name="T28" fmla="*/ 124 w 138"/>
                <a:gd name="T29" fmla="*/ 78 h 84"/>
                <a:gd name="T30" fmla="*/ 128 w 138"/>
                <a:gd name="T31" fmla="*/ 74 h 84"/>
                <a:gd name="T32" fmla="*/ 134 w 138"/>
                <a:gd name="T33" fmla="*/ 68 h 84"/>
                <a:gd name="T34" fmla="*/ 136 w 138"/>
                <a:gd name="T35" fmla="*/ 62 h 84"/>
                <a:gd name="T36" fmla="*/ 138 w 138"/>
                <a:gd name="T37" fmla="*/ 56 h 84"/>
                <a:gd name="T38" fmla="*/ 138 w 138"/>
                <a:gd name="T39" fmla="*/ 48 h 84"/>
                <a:gd name="T40" fmla="*/ 138 w 138"/>
                <a:gd name="T41" fmla="*/ 34 h 84"/>
                <a:gd name="T42" fmla="*/ 138 w 138"/>
                <a:gd name="T43" fmla="*/ 34 h 84"/>
                <a:gd name="T44" fmla="*/ 138 w 138"/>
                <a:gd name="T45" fmla="*/ 28 h 84"/>
                <a:gd name="T46" fmla="*/ 136 w 138"/>
                <a:gd name="T47" fmla="*/ 22 h 84"/>
                <a:gd name="T48" fmla="*/ 134 w 138"/>
                <a:gd name="T49" fmla="*/ 16 h 84"/>
                <a:gd name="T50" fmla="*/ 128 w 138"/>
                <a:gd name="T51" fmla="*/ 10 h 84"/>
                <a:gd name="T52" fmla="*/ 124 w 138"/>
                <a:gd name="T53" fmla="*/ 6 h 84"/>
                <a:gd name="T54" fmla="*/ 118 w 138"/>
                <a:gd name="T55" fmla="*/ 4 h 84"/>
                <a:gd name="T56" fmla="*/ 112 w 138"/>
                <a:gd name="T57" fmla="*/ 2 h 84"/>
                <a:gd name="T58" fmla="*/ 104 w 138"/>
                <a:gd name="T59" fmla="*/ 0 h 84"/>
                <a:gd name="T60" fmla="*/ 34 w 138"/>
                <a:gd name="T61" fmla="*/ 0 h 84"/>
                <a:gd name="T62" fmla="*/ 34 w 138"/>
                <a:gd name="T63" fmla="*/ 0 h 84"/>
                <a:gd name="T64" fmla="*/ 26 w 138"/>
                <a:gd name="T65" fmla="*/ 2 h 84"/>
                <a:gd name="T66" fmla="*/ 20 w 138"/>
                <a:gd name="T67" fmla="*/ 4 h 84"/>
                <a:gd name="T68" fmla="*/ 14 w 138"/>
                <a:gd name="T69" fmla="*/ 6 h 84"/>
                <a:gd name="T70" fmla="*/ 10 w 138"/>
                <a:gd name="T71" fmla="*/ 10 h 84"/>
                <a:gd name="T72" fmla="*/ 4 w 138"/>
                <a:gd name="T73" fmla="*/ 16 h 84"/>
                <a:gd name="T74" fmla="*/ 2 w 138"/>
                <a:gd name="T75" fmla="*/ 22 h 84"/>
                <a:gd name="T76" fmla="*/ 0 w 138"/>
                <a:gd name="T77" fmla="*/ 28 h 84"/>
                <a:gd name="T78" fmla="*/ 0 w 138"/>
                <a:gd name="T79" fmla="*/ 34 h 84"/>
                <a:gd name="T80" fmla="*/ 0 w 138"/>
                <a:gd name="T8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84">
                  <a:moveTo>
                    <a:pt x="0" y="48"/>
                  </a:moveTo>
                  <a:lnTo>
                    <a:pt x="0" y="48"/>
                  </a:lnTo>
                  <a:lnTo>
                    <a:pt x="0" y="56"/>
                  </a:lnTo>
                  <a:lnTo>
                    <a:pt x="2" y="62"/>
                  </a:lnTo>
                  <a:lnTo>
                    <a:pt x="4" y="68"/>
                  </a:lnTo>
                  <a:lnTo>
                    <a:pt x="10" y="74"/>
                  </a:lnTo>
                  <a:lnTo>
                    <a:pt x="14" y="78"/>
                  </a:lnTo>
                  <a:lnTo>
                    <a:pt x="20" y="80"/>
                  </a:lnTo>
                  <a:lnTo>
                    <a:pt x="26" y="82"/>
                  </a:lnTo>
                  <a:lnTo>
                    <a:pt x="34" y="84"/>
                  </a:lnTo>
                  <a:lnTo>
                    <a:pt x="104" y="84"/>
                  </a:lnTo>
                  <a:lnTo>
                    <a:pt x="104" y="84"/>
                  </a:lnTo>
                  <a:lnTo>
                    <a:pt x="112" y="82"/>
                  </a:lnTo>
                  <a:lnTo>
                    <a:pt x="118" y="80"/>
                  </a:lnTo>
                  <a:lnTo>
                    <a:pt x="124" y="78"/>
                  </a:lnTo>
                  <a:lnTo>
                    <a:pt x="128" y="74"/>
                  </a:lnTo>
                  <a:lnTo>
                    <a:pt x="134" y="68"/>
                  </a:lnTo>
                  <a:lnTo>
                    <a:pt x="136" y="62"/>
                  </a:lnTo>
                  <a:lnTo>
                    <a:pt x="138" y="56"/>
                  </a:lnTo>
                  <a:lnTo>
                    <a:pt x="138" y="48"/>
                  </a:lnTo>
                  <a:lnTo>
                    <a:pt x="138" y="34"/>
                  </a:lnTo>
                  <a:lnTo>
                    <a:pt x="138" y="34"/>
                  </a:lnTo>
                  <a:lnTo>
                    <a:pt x="138" y="28"/>
                  </a:lnTo>
                  <a:lnTo>
                    <a:pt x="136" y="22"/>
                  </a:lnTo>
                  <a:lnTo>
                    <a:pt x="134" y="16"/>
                  </a:lnTo>
                  <a:lnTo>
                    <a:pt x="128" y="10"/>
                  </a:lnTo>
                  <a:lnTo>
                    <a:pt x="124" y="6"/>
                  </a:lnTo>
                  <a:lnTo>
                    <a:pt x="118" y="4"/>
                  </a:lnTo>
                  <a:lnTo>
                    <a:pt x="112" y="2"/>
                  </a:lnTo>
                  <a:lnTo>
                    <a:pt x="104" y="0"/>
                  </a:lnTo>
                  <a:lnTo>
                    <a:pt x="34" y="0"/>
                  </a:lnTo>
                  <a:lnTo>
                    <a:pt x="34" y="0"/>
                  </a:lnTo>
                  <a:lnTo>
                    <a:pt x="26" y="2"/>
                  </a:lnTo>
                  <a:lnTo>
                    <a:pt x="20" y="4"/>
                  </a:lnTo>
                  <a:lnTo>
                    <a:pt x="14" y="6"/>
                  </a:lnTo>
                  <a:lnTo>
                    <a:pt x="10" y="10"/>
                  </a:lnTo>
                  <a:lnTo>
                    <a:pt x="4" y="16"/>
                  </a:lnTo>
                  <a:lnTo>
                    <a:pt x="2" y="22"/>
                  </a:lnTo>
                  <a:lnTo>
                    <a:pt x="0" y="28"/>
                  </a:lnTo>
                  <a:lnTo>
                    <a:pt x="0" y="34"/>
                  </a:lnTo>
                  <a:lnTo>
                    <a:pt x="0" y="48"/>
                  </a:lnTo>
                  <a:close/>
                </a:path>
              </a:pathLst>
            </a:custGeom>
            <a:solidFill>
              <a:srgbClr val="562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132"/>
            <p:cNvSpPr>
              <a:spLocks/>
            </p:cNvSpPr>
            <p:nvPr/>
          </p:nvSpPr>
          <p:spPr bwMode="auto">
            <a:xfrm>
              <a:off x="7918450" y="5566753"/>
              <a:ext cx="1216025" cy="1549400"/>
            </a:xfrm>
            <a:custGeom>
              <a:avLst/>
              <a:gdLst>
                <a:gd name="T0" fmla="*/ 150 w 766"/>
                <a:gd name="T1" fmla="*/ 970 h 976"/>
                <a:gd name="T2" fmla="*/ 134 w 766"/>
                <a:gd name="T3" fmla="*/ 974 h 976"/>
                <a:gd name="T4" fmla="*/ 102 w 766"/>
                <a:gd name="T5" fmla="*/ 976 h 976"/>
                <a:gd name="T6" fmla="*/ 74 w 766"/>
                <a:gd name="T7" fmla="*/ 966 h 976"/>
                <a:gd name="T8" fmla="*/ 50 w 766"/>
                <a:gd name="T9" fmla="*/ 950 h 976"/>
                <a:gd name="T10" fmla="*/ 30 w 766"/>
                <a:gd name="T11" fmla="*/ 926 h 976"/>
                <a:gd name="T12" fmla="*/ 16 w 766"/>
                <a:gd name="T13" fmla="*/ 898 h 976"/>
                <a:gd name="T14" fmla="*/ 6 w 766"/>
                <a:gd name="T15" fmla="*/ 866 h 976"/>
                <a:gd name="T16" fmla="*/ 0 w 766"/>
                <a:gd name="T17" fmla="*/ 834 h 976"/>
                <a:gd name="T18" fmla="*/ 0 w 766"/>
                <a:gd name="T19" fmla="*/ 150 h 976"/>
                <a:gd name="T20" fmla="*/ 0 w 766"/>
                <a:gd name="T21" fmla="*/ 136 h 976"/>
                <a:gd name="T22" fmla="*/ 6 w 766"/>
                <a:gd name="T23" fmla="*/ 106 h 976"/>
                <a:gd name="T24" fmla="*/ 18 w 766"/>
                <a:gd name="T25" fmla="*/ 78 h 976"/>
                <a:gd name="T26" fmla="*/ 34 w 766"/>
                <a:gd name="T27" fmla="*/ 54 h 976"/>
                <a:gd name="T28" fmla="*/ 54 w 766"/>
                <a:gd name="T29" fmla="*/ 34 h 976"/>
                <a:gd name="T30" fmla="*/ 78 w 766"/>
                <a:gd name="T31" fmla="*/ 18 h 976"/>
                <a:gd name="T32" fmla="*/ 106 w 766"/>
                <a:gd name="T33" fmla="*/ 6 h 976"/>
                <a:gd name="T34" fmla="*/ 136 w 766"/>
                <a:gd name="T35" fmla="*/ 0 h 976"/>
                <a:gd name="T36" fmla="*/ 616 w 766"/>
                <a:gd name="T37" fmla="*/ 0 h 976"/>
                <a:gd name="T38" fmla="*/ 630 w 766"/>
                <a:gd name="T39" fmla="*/ 0 h 976"/>
                <a:gd name="T40" fmla="*/ 660 w 766"/>
                <a:gd name="T41" fmla="*/ 6 h 976"/>
                <a:gd name="T42" fmla="*/ 688 w 766"/>
                <a:gd name="T43" fmla="*/ 18 h 976"/>
                <a:gd name="T44" fmla="*/ 712 w 766"/>
                <a:gd name="T45" fmla="*/ 34 h 976"/>
                <a:gd name="T46" fmla="*/ 732 w 766"/>
                <a:gd name="T47" fmla="*/ 54 h 976"/>
                <a:gd name="T48" fmla="*/ 748 w 766"/>
                <a:gd name="T49" fmla="*/ 78 h 976"/>
                <a:gd name="T50" fmla="*/ 760 w 766"/>
                <a:gd name="T51" fmla="*/ 106 h 976"/>
                <a:gd name="T52" fmla="*/ 766 w 766"/>
                <a:gd name="T53" fmla="*/ 136 h 976"/>
                <a:gd name="T54" fmla="*/ 690 w 766"/>
                <a:gd name="T55" fmla="*/ 704 h 976"/>
                <a:gd name="T56" fmla="*/ 688 w 766"/>
                <a:gd name="T57" fmla="*/ 718 h 976"/>
                <a:gd name="T58" fmla="*/ 684 w 766"/>
                <a:gd name="T59" fmla="*/ 746 h 976"/>
                <a:gd name="T60" fmla="*/ 672 w 766"/>
                <a:gd name="T61" fmla="*/ 770 h 976"/>
                <a:gd name="T62" fmla="*/ 658 w 766"/>
                <a:gd name="T63" fmla="*/ 790 h 976"/>
                <a:gd name="T64" fmla="*/ 626 w 766"/>
                <a:gd name="T65" fmla="*/ 816 h 976"/>
                <a:gd name="T66" fmla="*/ 572 w 766"/>
                <a:gd name="T67" fmla="*/ 844 h 976"/>
                <a:gd name="T68" fmla="*/ 538 w 766"/>
                <a:gd name="T69" fmla="*/ 854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6" h="976">
                  <a:moveTo>
                    <a:pt x="538" y="854"/>
                  </a:moveTo>
                  <a:lnTo>
                    <a:pt x="150" y="970"/>
                  </a:lnTo>
                  <a:lnTo>
                    <a:pt x="150" y="970"/>
                  </a:lnTo>
                  <a:lnTo>
                    <a:pt x="134" y="974"/>
                  </a:lnTo>
                  <a:lnTo>
                    <a:pt x="118" y="976"/>
                  </a:lnTo>
                  <a:lnTo>
                    <a:pt x="102" y="976"/>
                  </a:lnTo>
                  <a:lnTo>
                    <a:pt x="88" y="972"/>
                  </a:lnTo>
                  <a:lnTo>
                    <a:pt x="74" y="966"/>
                  </a:lnTo>
                  <a:lnTo>
                    <a:pt x="62" y="960"/>
                  </a:lnTo>
                  <a:lnTo>
                    <a:pt x="50" y="950"/>
                  </a:lnTo>
                  <a:lnTo>
                    <a:pt x="40" y="938"/>
                  </a:lnTo>
                  <a:lnTo>
                    <a:pt x="30" y="926"/>
                  </a:lnTo>
                  <a:lnTo>
                    <a:pt x="22" y="912"/>
                  </a:lnTo>
                  <a:lnTo>
                    <a:pt x="16" y="898"/>
                  </a:lnTo>
                  <a:lnTo>
                    <a:pt x="10" y="882"/>
                  </a:lnTo>
                  <a:lnTo>
                    <a:pt x="6" y="866"/>
                  </a:lnTo>
                  <a:lnTo>
                    <a:pt x="2" y="850"/>
                  </a:lnTo>
                  <a:lnTo>
                    <a:pt x="0" y="834"/>
                  </a:lnTo>
                  <a:lnTo>
                    <a:pt x="0" y="818"/>
                  </a:lnTo>
                  <a:lnTo>
                    <a:pt x="0" y="150"/>
                  </a:lnTo>
                  <a:lnTo>
                    <a:pt x="0" y="150"/>
                  </a:lnTo>
                  <a:lnTo>
                    <a:pt x="0" y="136"/>
                  </a:lnTo>
                  <a:lnTo>
                    <a:pt x="2" y="120"/>
                  </a:lnTo>
                  <a:lnTo>
                    <a:pt x="6" y="106"/>
                  </a:lnTo>
                  <a:lnTo>
                    <a:pt x="12" y="92"/>
                  </a:lnTo>
                  <a:lnTo>
                    <a:pt x="18" y="78"/>
                  </a:lnTo>
                  <a:lnTo>
                    <a:pt x="26" y="66"/>
                  </a:lnTo>
                  <a:lnTo>
                    <a:pt x="34" y="54"/>
                  </a:lnTo>
                  <a:lnTo>
                    <a:pt x="44" y="44"/>
                  </a:lnTo>
                  <a:lnTo>
                    <a:pt x="54" y="34"/>
                  </a:lnTo>
                  <a:lnTo>
                    <a:pt x="66" y="26"/>
                  </a:lnTo>
                  <a:lnTo>
                    <a:pt x="78" y="18"/>
                  </a:lnTo>
                  <a:lnTo>
                    <a:pt x="92" y="12"/>
                  </a:lnTo>
                  <a:lnTo>
                    <a:pt x="106" y="6"/>
                  </a:lnTo>
                  <a:lnTo>
                    <a:pt x="120" y="2"/>
                  </a:lnTo>
                  <a:lnTo>
                    <a:pt x="136" y="0"/>
                  </a:lnTo>
                  <a:lnTo>
                    <a:pt x="150" y="0"/>
                  </a:lnTo>
                  <a:lnTo>
                    <a:pt x="616" y="0"/>
                  </a:lnTo>
                  <a:lnTo>
                    <a:pt x="616" y="0"/>
                  </a:lnTo>
                  <a:lnTo>
                    <a:pt x="630" y="0"/>
                  </a:lnTo>
                  <a:lnTo>
                    <a:pt x="646" y="2"/>
                  </a:lnTo>
                  <a:lnTo>
                    <a:pt x="660" y="6"/>
                  </a:lnTo>
                  <a:lnTo>
                    <a:pt x="674" y="12"/>
                  </a:lnTo>
                  <a:lnTo>
                    <a:pt x="688" y="18"/>
                  </a:lnTo>
                  <a:lnTo>
                    <a:pt x="700" y="26"/>
                  </a:lnTo>
                  <a:lnTo>
                    <a:pt x="712" y="34"/>
                  </a:lnTo>
                  <a:lnTo>
                    <a:pt x="722" y="44"/>
                  </a:lnTo>
                  <a:lnTo>
                    <a:pt x="732" y="54"/>
                  </a:lnTo>
                  <a:lnTo>
                    <a:pt x="740" y="66"/>
                  </a:lnTo>
                  <a:lnTo>
                    <a:pt x="748" y="78"/>
                  </a:lnTo>
                  <a:lnTo>
                    <a:pt x="754" y="92"/>
                  </a:lnTo>
                  <a:lnTo>
                    <a:pt x="760" y="106"/>
                  </a:lnTo>
                  <a:lnTo>
                    <a:pt x="764" y="120"/>
                  </a:lnTo>
                  <a:lnTo>
                    <a:pt x="766" y="136"/>
                  </a:lnTo>
                  <a:lnTo>
                    <a:pt x="766" y="150"/>
                  </a:lnTo>
                  <a:lnTo>
                    <a:pt x="690" y="704"/>
                  </a:lnTo>
                  <a:lnTo>
                    <a:pt x="690" y="704"/>
                  </a:lnTo>
                  <a:lnTo>
                    <a:pt x="688" y="718"/>
                  </a:lnTo>
                  <a:lnTo>
                    <a:pt x="686" y="732"/>
                  </a:lnTo>
                  <a:lnTo>
                    <a:pt x="684" y="746"/>
                  </a:lnTo>
                  <a:lnTo>
                    <a:pt x="678" y="758"/>
                  </a:lnTo>
                  <a:lnTo>
                    <a:pt x="672" y="770"/>
                  </a:lnTo>
                  <a:lnTo>
                    <a:pt x="666" y="780"/>
                  </a:lnTo>
                  <a:lnTo>
                    <a:pt x="658" y="790"/>
                  </a:lnTo>
                  <a:lnTo>
                    <a:pt x="648" y="800"/>
                  </a:lnTo>
                  <a:lnTo>
                    <a:pt x="626" y="816"/>
                  </a:lnTo>
                  <a:lnTo>
                    <a:pt x="600" y="830"/>
                  </a:lnTo>
                  <a:lnTo>
                    <a:pt x="572" y="844"/>
                  </a:lnTo>
                  <a:lnTo>
                    <a:pt x="538" y="854"/>
                  </a:lnTo>
                  <a:lnTo>
                    <a:pt x="538" y="854"/>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133"/>
            <p:cNvSpPr>
              <a:spLocks/>
            </p:cNvSpPr>
            <p:nvPr/>
          </p:nvSpPr>
          <p:spPr bwMode="auto">
            <a:xfrm>
              <a:off x="7483475" y="5134953"/>
              <a:ext cx="1831975" cy="1184275"/>
            </a:xfrm>
            <a:custGeom>
              <a:avLst/>
              <a:gdLst>
                <a:gd name="T0" fmla="*/ 996 w 1154"/>
                <a:gd name="T1" fmla="*/ 746 h 746"/>
                <a:gd name="T2" fmla="*/ 1154 w 1154"/>
                <a:gd name="T3" fmla="*/ 158 h 746"/>
                <a:gd name="T4" fmla="*/ 1040 w 1154"/>
                <a:gd name="T5" fmla="*/ 158 h 746"/>
                <a:gd name="T6" fmla="*/ 974 w 1154"/>
                <a:gd name="T7" fmla="*/ 22 h 746"/>
                <a:gd name="T8" fmla="*/ 434 w 1154"/>
                <a:gd name="T9" fmla="*/ 94 h 746"/>
                <a:gd name="T10" fmla="*/ 274 w 1154"/>
                <a:gd name="T11" fmla="*/ 0 h 746"/>
                <a:gd name="T12" fmla="*/ 290 w 1154"/>
                <a:gd name="T13" fmla="*/ 102 h 746"/>
                <a:gd name="T14" fmla="*/ 0 w 1154"/>
                <a:gd name="T15" fmla="*/ 0 h 746"/>
                <a:gd name="T16" fmla="*/ 144 w 1154"/>
                <a:gd name="T17" fmla="*/ 272 h 746"/>
                <a:gd name="T18" fmla="*/ 36 w 1154"/>
                <a:gd name="T19" fmla="*/ 310 h 746"/>
                <a:gd name="T20" fmla="*/ 274 w 1154"/>
                <a:gd name="T21" fmla="*/ 486 h 746"/>
                <a:gd name="T22" fmla="*/ 316 w 1154"/>
                <a:gd name="T23" fmla="*/ 366 h 746"/>
                <a:gd name="T24" fmla="*/ 386 w 1154"/>
                <a:gd name="T25" fmla="*/ 422 h 746"/>
                <a:gd name="T26" fmla="*/ 680 w 1154"/>
                <a:gd name="T27" fmla="*/ 344 h 746"/>
                <a:gd name="T28" fmla="*/ 996 w 1154"/>
                <a:gd name="T29" fmla="*/ 746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4" h="746">
                  <a:moveTo>
                    <a:pt x="996" y="746"/>
                  </a:moveTo>
                  <a:lnTo>
                    <a:pt x="1154" y="158"/>
                  </a:lnTo>
                  <a:lnTo>
                    <a:pt x="1040" y="158"/>
                  </a:lnTo>
                  <a:lnTo>
                    <a:pt x="974" y="22"/>
                  </a:lnTo>
                  <a:lnTo>
                    <a:pt x="434" y="94"/>
                  </a:lnTo>
                  <a:lnTo>
                    <a:pt x="274" y="0"/>
                  </a:lnTo>
                  <a:lnTo>
                    <a:pt x="290" y="102"/>
                  </a:lnTo>
                  <a:lnTo>
                    <a:pt x="0" y="0"/>
                  </a:lnTo>
                  <a:lnTo>
                    <a:pt x="144" y="272"/>
                  </a:lnTo>
                  <a:lnTo>
                    <a:pt x="36" y="310"/>
                  </a:lnTo>
                  <a:lnTo>
                    <a:pt x="274" y="486"/>
                  </a:lnTo>
                  <a:lnTo>
                    <a:pt x="316" y="366"/>
                  </a:lnTo>
                  <a:lnTo>
                    <a:pt x="386" y="422"/>
                  </a:lnTo>
                  <a:lnTo>
                    <a:pt x="680" y="344"/>
                  </a:lnTo>
                  <a:lnTo>
                    <a:pt x="996" y="746"/>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134"/>
            <p:cNvSpPr>
              <a:spLocks/>
            </p:cNvSpPr>
            <p:nvPr/>
          </p:nvSpPr>
          <p:spPr bwMode="auto">
            <a:xfrm>
              <a:off x="8893175" y="5995378"/>
              <a:ext cx="384175" cy="447675"/>
            </a:xfrm>
            <a:custGeom>
              <a:avLst/>
              <a:gdLst>
                <a:gd name="T0" fmla="*/ 0 w 242"/>
                <a:gd name="T1" fmla="*/ 146 h 282"/>
                <a:gd name="T2" fmla="*/ 0 w 242"/>
                <a:gd name="T3" fmla="*/ 146 h 282"/>
                <a:gd name="T4" fmla="*/ 12 w 242"/>
                <a:gd name="T5" fmla="*/ 124 h 282"/>
                <a:gd name="T6" fmla="*/ 26 w 242"/>
                <a:gd name="T7" fmla="*/ 100 h 282"/>
                <a:gd name="T8" fmla="*/ 42 w 242"/>
                <a:gd name="T9" fmla="*/ 74 h 282"/>
                <a:gd name="T10" fmla="*/ 64 w 242"/>
                <a:gd name="T11" fmla="*/ 46 h 282"/>
                <a:gd name="T12" fmla="*/ 76 w 242"/>
                <a:gd name="T13" fmla="*/ 34 h 282"/>
                <a:gd name="T14" fmla="*/ 90 w 242"/>
                <a:gd name="T15" fmla="*/ 24 h 282"/>
                <a:gd name="T16" fmla="*/ 102 w 242"/>
                <a:gd name="T17" fmla="*/ 14 h 282"/>
                <a:gd name="T18" fmla="*/ 116 w 242"/>
                <a:gd name="T19" fmla="*/ 6 h 282"/>
                <a:gd name="T20" fmla="*/ 132 w 242"/>
                <a:gd name="T21" fmla="*/ 2 h 282"/>
                <a:gd name="T22" fmla="*/ 148 w 242"/>
                <a:gd name="T23" fmla="*/ 0 h 282"/>
                <a:gd name="T24" fmla="*/ 148 w 242"/>
                <a:gd name="T25" fmla="*/ 0 h 282"/>
                <a:gd name="T26" fmla="*/ 162 w 242"/>
                <a:gd name="T27" fmla="*/ 2 h 282"/>
                <a:gd name="T28" fmla="*/ 176 w 242"/>
                <a:gd name="T29" fmla="*/ 6 h 282"/>
                <a:gd name="T30" fmla="*/ 188 w 242"/>
                <a:gd name="T31" fmla="*/ 12 h 282"/>
                <a:gd name="T32" fmla="*/ 198 w 242"/>
                <a:gd name="T33" fmla="*/ 22 h 282"/>
                <a:gd name="T34" fmla="*/ 208 w 242"/>
                <a:gd name="T35" fmla="*/ 32 h 282"/>
                <a:gd name="T36" fmla="*/ 216 w 242"/>
                <a:gd name="T37" fmla="*/ 46 h 282"/>
                <a:gd name="T38" fmla="*/ 224 w 242"/>
                <a:gd name="T39" fmla="*/ 60 h 282"/>
                <a:gd name="T40" fmla="*/ 230 w 242"/>
                <a:gd name="T41" fmla="*/ 74 h 282"/>
                <a:gd name="T42" fmla="*/ 238 w 242"/>
                <a:gd name="T43" fmla="*/ 106 h 282"/>
                <a:gd name="T44" fmla="*/ 242 w 242"/>
                <a:gd name="T45" fmla="*/ 138 h 282"/>
                <a:gd name="T46" fmla="*/ 242 w 242"/>
                <a:gd name="T47" fmla="*/ 166 h 282"/>
                <a:gd name="T48" fmla="*/ 238 w 242"/>
                <a:gd name="T49" fmla="*/ 190 h 282"/>
                <a:gd name="T50" fmla="*/ 238 w 242"/>
                <a:gd name="T51" fmla="*/ 190 h 282"/>
                <a:gd name="T52" fmla="*/ 234 w 242"/>
                <a:gd name="T53" fmla="*/ 200 h 282"/>
                <a:gd name="T54" fmla="*/ 226 w 242"/>
                <a:gd name="T55" fmla="*/ 212 h 282"/>
                <a:gd name="T56" fmla="*/ 216 w 242"/>
                <a:gd name="T57" fmla="*/ 226 h 282"/>
                <a:gd name="T58" fmla="*/ 204 w 242"/>
                <a:gd name="T59" fmla="*/ 238 h 282"/>
                <a:gd name="T60" fmla="*/ 188 w 242"/>
                <a:gd name="T61" fmla="*/ 252 h 282"/>
                <a:gd name="T62" fmla="*/ 172 w 242"/>
                <a:gd name="T63" fmla="*/ 264 h 282"/>
                <a:gd name="T64" fmla="*/ 156 w 242"/>
                <a:gd name="T65" fmla="*/ 272 h 282"/>
                <a:gd name="T66" fmla="*/ 136 w 242"/>
                <a:gd name="T67" fmla="*/ 280 h 282"/>
                <a:gd name="T68" fmla="*/ 118 w 242"/>
                <a:gd name="T69" fmla="*/ 282 h 282"/>
                <a:gd name="T70" fmla="*/ 98 w 242"/>
                <a:gd name="T71" fmla="*/ 282 h 282"/>
                <a:gd name="T72" fmla="*/ 88 w 242"/>
                <a:gd name="T73" fmla="*/ 280 h 282"/>
                <a:gd name="T74" fmla="*/ 80 w 242"/>
                <a:gd name="T75" fmla="*/ 276 h 282"/>
                <a:gd name="T76" fmla="*/ 70 w 242"/>
                <a:gd name="T77" fmla="*/ 270 h 282"/>
                <a:gd name="T78" fmla="*/ 62 w 242"/>
                <a:gd name="T79" fmla="*/ 264 h 282"/>
                <a:gd name="T80" fmla="*/ 52 w 242"/>
                <a:gd name="T81" fmla="*/ 256 h 282"/>
                <a:gd name="T82" fmla="*/ 44 w 242"/>
                <a:gd name="T83" fmla="*/ 246 h 282"/>
                <a:gd name="T84" fmla="*/ 36 w 242"/>
                <a:gd name="T85" fmla="*/ 234 h 282"/>
                <a:gd name="T86" fmla="*/ 28 w 242"/>
                <a:gd name="T87" fmla="*/ 222 h 282"/>
                <a:gd name="T88" fmla="*/ 20 w 242"/>
                <a:gd name="T89" fmla="*/ 206 h 282"/>
                <a:gd name="T90" fmla="*/ 14 w 242"/>
                <a:gd name="T91" fmla="*/ 188 h 282"/>
                <a:gd name="T92" fmla="*/ 0 w 242"/>
                <a:gd name="T93" fmla="*/ 146 h 282"/>
                <a:gd name="T94" fmla="*/ 0 w 242"/>
                <a:gd name="T95" fmla="*/ 14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82">
                  <a:moveTo>
                    <a:pt x="0" y="146"/>
                  </a:moveTo>
                  <a:lnTo>
                    <a:pt x="0" y="146"/>
                  </a:lnTo>
                  <a:lnTo>
                    <a:pt x="12" y="124"/>
                  </a:lnTo>
                  <a:lnTo>
                    <a:pt x="26" y="100"/>
                  </a:lnTo>
                  <a:lnTo>
                    <a:pt x="42" y="74"/>
                  </a:lnTo>
                  <a:lnTo>
                    <a:pt x="64" y="46"/>
                  </a:lnTo>
                  <a:lnTo>
                    <a:pt x="76" y="34"/>
                  </a:lnTo>
                  <a:lnTo>
                    <a:pt x="90" y="24"/>
                  </a:lnTo>
                  <a:lnTo>
                    <a:pt x="102" y="14"/>
                  </a:lnTo>
                  <a:lnTo>
                    <a:pt x="116" y="6"/>
                  </a:lnTo>
                  <a:lnTo>
                    <a:pt x="132" y="2"/>
                  </a:lnTo>
                  <a:lnTo>
                    <a:pt x="148" y="0"/>
                  </a:lnTo>
                  <a:lnTo>
                    <a:pt x="148" y="0"/>
                  </a:lnTo>
                  <a:lnTo>
                    <a:pt x="162" y="2"/>
                  </a:lnTo>
                  <a:lnTo>
                    <a:pt x="176" y="6"/>
                  </a:lnTo>
                  <a:lnTo>
                    <a:pt x="188" y="12"/>
                  </a:lnTo>
                  <a:lnTo>
                    <a:pt x="198" y="22"/>
                  </a:lnTo>
                  <a:lnTo>
                    <a:pt x="208" y="32"/>
                  </a:lnTo>
                  <a:lnTo>
                    <a:pt x="216" y="46"/>
                  </a:lnTo>
                  <a:lnTo>
                    <a:pt x="224" y="60"/>
                  </a:lnTo>
                  <a:lnTo>
                    <a:pt x="230" y="74"/>
                  </a:lnTo>
                  <a:lnTo>
                    <a:pt x="238" y="106"/>
                  </a:lnTo>
                  <a:lnTo>
                    <a:pt x="242" y="138"/>
                  </a:lnTo>
                  <a:lnTo>
                    <a:pt x="242" y="166"/>
                  </a:lnTo>
                  <a:lnTo>
                    <a:pt x="238" y="190"/>
                  </a:lnTo>
                  <a:lnTo>
                    <a:pt x="238" y="190"/>
                  </a:lnTo>
                  <a:lnTo>
                    <a:pt x="234" y="200"/>
                  </a:lnTo>
                  <a:lnTo>
                    <a:pt x="226" y="212"/>
                  </a:lnTo>
                  <a:lnTo>
                    <a:pt x="216" y="226"/>
                  </a:lnTo>
                  <a:lnTo>
                    <a:pt x="204" y="238"/>
                  </a:lnTo>
                  <a:lnTo>
                    <a:pt x="188" y="252"/>
                  </a:lnTo>
                  <a:lnTo>
                    <a:pt x="172" y="264"/>
                  </a:lnTo>
                  <a:lnTo>
                    <a:pt x="156" y="272"/>
                  </a:lnTo>
                  <a:lnTo>
                    <a:pt x="136" y="280"/>
                  </a:lnTo>
                  <a:lnTo>
                    <a:pt x="118" y="282"/>
                  </a:lnTo>
                  <a:lnTo>
                    <a:pt x="98" y="282"/>
                  </a:lnTo>
                  <a:lnTo>
                    <a:pt x="88" y="280"/>
                  </a:lnTo>
                  <a:lnTo>
                    <a:pt x="80" y="276"/>
                  </a:lnTo>
                  <a:lnTo>
                    <a:pt x="70" y="270"/>
                  </a:lnTo>
                  <a:lnTo>
                    <a:pt x="62" y="264"/>
                  </a:lnTo>
                  <a:lnTo>
                    <a:pt x="52" y="256"/>
                  </a:lnTo>
                  <a:lnTo>
                    <a:pt x="44" y="246"/>
                  </a:lnTo>
                  <a:lnTo>
                    <a:pt x="36" y="234"/>
                  </a:lnTo>
                  <a:lnTo>
                    <a:pt x="28" y="222"/>
                  </a:lnTo>
                  <a:lnTo>
                    <a:pt x="20" y="206"/>
                  </a:lnTo>
                  <a:lnTo>
                    <a:pt x="14" y="188"/>
                  </a:lnTo>
                  <a:lnTo>
                    <a:pt x="0" y="146"/>
                  </a:lnTo>
                  <a:lnTo>
                    <a:pt x="0" y="146"/>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135"/>
            <p:cNvSpPr>
              <a:spLocks/>
            </p:cNvSpPr>
            <p:nvPr/>
          </p:nvSpPr>
          <p:spPr bwMode="auto">
            <a:xfrm>
              <a:off x="8242300" y="5941403"/>
              <a:ext cx="254000" cy="146050"/>
            </a:xfrm>
            <a:custGeom>
              <a:avLst/>
              <a:gdLst>
                <a:gd name="T0" fmla="*/ 18 w 160"/>
                <a:gd name="T1" fmla="*/ 0 h 92"/>
                <a:gd name="T2" fmla="*/ 18 w 160"/>
                <a:gd name="T3" fmla="*/ 0 h 92"/>
                <a:gd name="T4" fmla="*/ 36 w 160"/>
                <a:gd name="T5" fmla="*/ 2 h 92"/>
                <a:gd name="T6" fmla="*/ 54 w 160"/>
                <a:gd name="T7" fmla="*/ 6 h 92"/>
                <a:gd name="T8" fmla="*/ 76 w 160"/>
                <a:gd name="T9" fmla="*/ 14 h 92"/>
                <a:gd name="T10" fmla="*/ 102 w 160"/>
                <a:gd name="T11" fmla="*/ 26 h 92"/>
                <a:gd name="T12" fmla="*/ 114 w 160"/>
                <a:gd name="T13" fmla="*/ 32 h 92"/>
                <a:gd name="T14" fmla="*/ 124 w 160"/>
                <a:gd name="T15" fmla="*/ 42 h 92"/>
                <a:gd name="T16" fmla="*/ 136 w 160"/>
                <a:gd name="T17" fmla="*/ 52 h 92"/>
                <a:gd name="T18" fmla="*/ 146 w 160"/>
                <a:gd name="T19" fmla="*/ 64 h 92"/>
                <a:gd name="T20" fmla="*/ 154 w 160"/>
                <a:gd name="T21" fmla="*/ 76 h 92"/>
                <a:gd name="T22" fmla="*/ 160 w 160"/>
                <a:gd name="T23" fmla="*/ 92 h 92"/>
                <a:gd name="T24" fmla="*/ 160 w 160"/>
                <a:gd name="T25" fmla="*/ 92 h 92"/>
                <a:gd name="T26" fmla="*/ 146 w 160"/>
                <a:gd name="T27" fmla="*/ 80 h 92"/>
                <a:gd name="T28" fmla="*/ 130 w 160"/>
                <a:gd name="T29" fmla="*/ 66 h 92"/>
                <a:gd name="T30" fmla="*/ 108 w 160"/>
                <a:gd name="T31" fmla="*/ 54 h 92"/>
                <a:gd name="T32" fmla="*/ 84 w 160"/>
                <a:gd name="T33" fmla="*/ 42 h 92"/>
                <a:gd name="T34" fmla="*/ 70 w 160"/>
                <a:gd name="T35" fmla="*/ 36 h 92"/>
                <a:gd name="T36" fmla="*/ 56 w 160"/>
                <a:gd name="T37" fmla="*/ 32 h 92"/>
                <a:gd name="T38" fmla="*/ 42 w 160"/>
                <a:gd name="T39" fmla="*/ 30 h 92"/>
                <a:gd name="T40" fmla="*/ 28 w 160"/>
                <a:gd name="T41" fmla="*/ 30 h 92"/>
                <a:gd name="T42" fmla="*/ 14 w 160"/>
                <a:gd name="T43" fmla="*/ 32 h 92"/>
                <a:gd name="T44" fmla="*/ 0 w 160"/>
                <a:gd name="T45" fmla="*/ 36 h 92"/>
                <a:gd name="T46" fmla="*/ 18 w 160"/>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92">
                  <a:moveTo>
                    <a:pt x="18" y="0"/>
                  </a:moveTo>
                  <a:lnTo>
                    <a:pt x="18" y="0"/>
                  </a:lnTo>
                  <a:lnTo>
                    <a:pt x="36" y="2"/>
                  </a:lnTo>
                  <a:lnTo>
                    <a:pt x="54" y="6"/>
                  </a:lnTo>
                  <a:lnTo>
                    <a:pt x="76" y="14"/>
                  </a:lnTo>
                  <a:lnTo>
                    <a:pt x="102" y="26"/>
                  </a:lnTo>
                  <a:lnTo>
                    <a:pt x="114" y="32"/>
                  </a:lnTo>
                  <a:lnTo>
                    <a:pt x="124" y="42"/>
                  </a:lnTo>
                  <a:lnTo>
                    <a:pt x="136" y="52"/>
                  </a:lnTo>
                  <a:lnTo>
                    <a:pt x="146" y="64"/>
                  </a:lnTo>
                  <a:lnTo>
                    <a:pt x="154" y="76"/>
                  </a:lnTo>
                  <a:lnTo>
                    <a:pt x="160" y="92"/>
                  </a:lnTo>
                  <a:lnTo>
                    <a:pt x="160" y="92"/>
                  </a:lnTo>
                  <a:lnTo>
                    <a:pt x="146" y="80"/>
                  </a:lnTo>
                  <a:lnTo>
                    <a:pt x="130" y="66"/>
                  </a:lnTo>
                  <a:lnTo>
                    <a:pt x="108" y="54"/>
                  </a:lnTo>
                  <a:lnTo>
                    <a:pt x="84" y="42"/>
                  </a:lnTo>
                  <a:lnTo>
                    <a:pt x="70" y="36"/>
                  </a:lnTo>
                  <a:lnTo>
                    <a:pt x="56" y="32"/>
                  </a:lnTo>
                  <a:lnTo>
                    <a:pt x="42" y="30"/>
                  </a:lnTo>
                  <a:lnTo>
                    <a:pt x="28" y="30"/>
                  </a:lnTo>
                  <a:lnTo>
                    <a:pt x="14" y="32"/>
                  </a:lnTo>
                  <a:lnTo>
                    <a:pt x="0" y="36"/>
                  </a:lnTo>
                  <a:lnTo>
                    <a:pt x="18" y="0"/>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136"/>
            <p:cNvSpPr>
              <a:spLocks/>
            </p:cNvSpPr>
            <p:nvPr/>
          </p:nvSpPr>
          <p:spPr bwMode="auto">
            <a:xfrm>
              <a:off x="8258175" y="6192228"/>
              <a:ext cx="111125" cy="180975"/>
            </a:xfrm>
            <a:custGeom>
              <a:avLst/>
              <a:gdLst>
                <a:gd name="T0" fmla="*/ 70 w 70"/>
                <a:gd name="T1" fmla="*/ 60 h 114"/>
                <a:gd name="T2" fmla="*/ 70 w 70"/>
                <a:gd name="T3" fmla="*/ 60 h 114"/>
                <a:gd name="T4" fmla="*/ 68 w 70"/>
                <a:gd name="T5" fmla="*/ 72 h 114"/>
                <a:gd name="T6" fmla="*/ 64 w 70"/>
                <a:gd name="T7" fmla="*/ 82 h 114"/>
                <a:gd name="T8" fmla="*/ 60 w 70"/>
                <a:gd name="T9" fmla="*/ 92 h 114"/>
                <a:gd name="T10" fmla="*/ 54 w 70"/>
                <a:gd name="T11" fmla="*/ 100 h 114"/>
                <a:gd name="T12" fmla="*/ 48 w 70"/>
                <a:gd name="T13" fmla="*/ 106 h 114"/>
                <a:gd name="T14" fmla="*/ 42 w 70"/>
                <a:gd name="T15" fmla="*/ 110 h 114"/>
                <a:gd name="T16" fmla="*/ 36 w 70"/>
                <a:gd name="T17" fmla="*/ 114 h 114"/>
                <a:gd name="T18" fmla="*/ 28 w 70"/>
                <a:gd name="T19" fmla="*/ 114 h 114"/>
                <a:gd name="T20" fmla="*/ 28 w 70"/>
                <a:gd name="T21" fmla="*/ 114 h 114"/>
                <a:gd name="T22" fmla="*/ 22 w 70"/>
                <a:gd name="T23" fmla="*/ 112 h 114"/>
                <a:gd name="T24" fmla="*/ 16 w 70"/>
                <a:gd name="T25" fmla="*/ 108 h 114"/>
                <a:gd name="T26" fmla="*/ 10 w 70"/>
                <a:gd name="T27" fmla="*/ 102 h 114"/>
                <a:gd name="T28" fmla="*/ 6 w 70"/>
                <a:gd name="T29" fmla="*/ 94 h 114"/>
                <a:gd name="T30" fmla="*/ 2 w 70"/>
                <a:gd name="T31" fmla="*/ 84 h 114"/>
                <a:gd name="T32" fmla="*/ 0 w 70"/>
                <a:gd name="T33" fmla="*/ 74 h 114"/>
                <a:gd name="T34" fmla="*/ 0 w 70"/>
                <a:gd name="T35" fmla="*/ 64 h 114"/>
                <a:gd name="T36" fmla="*/ 0 w 70"/>
                <a:gd name="T37" fmla="*/ 52 h 114"/>
                <a:gd name="T38" fmla="*/ 0 w 70"/>
                <a:gd name="T39" fmla="*/ 52 h 114"/>
                <a:gd name="T40" fmla="*/ 2 w 70"/>
                <a:gd name="T41" fmla="*/ 40 h 114"/>
                <a:gd name="T42" fmla="*/ 6 w 70"/>
                <a:gd name="T43" fmla="*/ 30 h 114"/>
                <a:gd name="T44" fmla="*/ 10 w 70"/>
                <a:gd name="T45" fmla="*/ 22 h 114"/>
                <a:gd name="T46" fmla="*/ 16 w 70"/>
                <a:gd name="T47" fmla="*/ 14 h 114"/>
                <a:gd name="T48" fmla="*/ 22 w 70"/>
                <a:gd name="T49" fmla="*/ 6 h 114"/>
                <a:gd name="T50" fmla="*/ 28 w 70"/>
                <a:gd name="T51" fmla="*/ 2 h 114"/>
                <a:gd name="T52" fmla="*/ 34 w 70"/>
                <a:gd name="T53" fmla="*/ 0 h 114"/>
                <a:gd name="T54" fmla="*/ 42 w 70"/>
                <a:gd name="T55" fmla="*/ 0 h 114"/>
                <a:gd name="T56" fmla="*/ 42 w 70"/>
                <a:gd name="T57" fmla="*/ 0 h 114"/>
                <a:gd name="T58" fmla="*/ 48 w 70"/>
                <a:gd name="T59" fmla="*/ 2 h 114"/>
                <a:gd name="T60" fmla="*/ 54 w 70"/>
                <a:gd name="T61" fmla="*/ 6 h 114"/>
                <a:gd name="T62" fmla="*/ 60 w 70"/>
                <a:gd name="T63" fmla="*/ 12 h 114"/>
                <a:gd name="T64" fmla="*/ 64 w 70"/>
                <a:gd name="T65" fmla="*/ 18 h 114"/>
                <a:gd name="T66" fmla="*/ 68 w 70"/>
                <a:gd name="T67" fmla="*/ 28 h 114"/>
                <a:gd name="T68" fmla="*/ 70 w 70"/>
                <a:gd name="T69" fmla="*/ 38 h 114"/>
                <a:gd name="T70" fmla="*/ 70 w 70"/>
                <a:gd name="T71" fmla="*/ 48 h 114"/>
                <a:gd name="T72" fmla="*/ 70 w 70"/>
                <a:gd name="T73" fmla="*/ 60 h 114"/>
                <a:gd name="T74" fmla="*/ 70 w 70"/>
                <a:gd name="T75"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14">
                  <a:moveTo>
                    <a:pt x="70" y="60"/>
                  </a:moveTo>
                  <a:lnTo>
                    <a:pt x="70" y="60"/>
                  </a:lnTo>
                  <a:lnTo>
                    <a:pt x="68" y="72"/>
                  </a:lnTo>
                  <a:lnTo>
                    <a:pt x="64" y="82"/>
                  </a:lnTo>
                  <a:lnTo>
                    <a:pt x="60" y="92"/>
                  </a:lnTo>
                  <a:lnTo>
                    <a:pt x="54" y="100"/>
                  </a:lnTo>
                  <a:lnTo>
                    <a:pt x="48" y="106"/>
                  </a:lnTo>
                  <a:lnTo>
                    <a:pt x="42" y="110"/>
                  </a:lnTo>
                  <a:lnTo>
                    <a:pt x="36" y="114"/>
                  </a:lnTo>
                  <a:lnTo>
                    <a:pt x="28" y="114"/>
                  </a:lnTo>
                  <a:lnTo>
                    <a:pt x="28" y="114"/>
                  </a:lnTo>
                  <a:lnTo>
                    <a:pt x="22" y="112"/>
                  </a:lnTo>
                  <a:lnTo>
                    <a:pt x="16" y="108"/>
                  </a:lnTo>
                  <a:lnTo>
                    <a:pt x="10" y="102"/>
                  </a:lnTo>
                  <a:lnTo>
                    <a:pt x="6" y="94"/>
                  </a:lnTo>
                  <a:lnTo>
                    <a:pt x="2" y="84"/>
                  </a:lnTo>
                  <a:lnTo>
                    <a:pt x="0" y="74"/>
                  </a:lnTo>
                  <a:lnTo>
                    <a:pt x="0" y="64"/>
                  </a:lnTo>
                  <a:lnTo>
                    <a:pt x="0" y="52"/>
                  </a:lnTo>
                  <a:lnTo>
                    <a:pt x="0" y="52"/>
                  </a:lnTo>
                  <a:lnTo>
                    <a:pt x="2" y="40"/>
                  </a:lnTo>
                  <a:lnTo>
                    <a:pt x="6" y="30"/>
                  </a:lnTo>
                  <a:lnTo>
                    <a:pt x="10" y="22"/>
                  </a:lnTo>
                  <a:lnTo>
                    <a:pt x="16" y="14"/>
                  </a:lnTo>
                  <a:lnTo>
                    <a:pt x="22" y="6"/>
                  </a:lnTo>
                  <a:lnTo>
                    <a:pt x="28" y="2"/>
                  </a:lnTo>
                  <a:lnTo>
                    <a:pt x="34" y="0"/>
                  </a:lnTo>
                  <a:lnTo>
                    <a:pt x="42" y="0"/>
                  </a:lnTo>
                  <a:lnTo>
                    <a:pt x="42" y="0"/>
                  </a:lnTo>
                  <a:lnTo>
                    <a:pt x="48" y="2"/>
                  </a:lnTo>
                  <a:lnTo>
                    <a:pt x="54" y="6"/>
                  </a:lnTo>
                  <a:lnTo>
                    <a:pt x="60" y="12"/>
                  </a:lnTo>
                  <a:lnTo>
                    <a:pt x="64" y="18"/>
                  </a:lnTo>
                  <a:lnTo>
                    <a:pt x="68" y="28"/>
                  </a:lnTo>
                  <a:lnTo>
                    <a:pt x="70" y="38"/>
                  </a:lnTo>
                  <a:lnTo>
                    <a:pt x="70" y="48"/>
                  </a:lnTo>
                  <a:lnTo>
                    <a:pt x="70" y="60"/>
                  </a:lnTo>
                  <a:lnTo>
                    <a:pt x="70" y="60"/>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137"/>
            <p:cNvSpPr>
              <a:spLocks/>
            </p:cNvSpPr>
            <p:nvPr/>
          </p:nvSpPr>
          <p:spPr bwMode="auto">
            <a:xfrm>
              <a:off x="7810500" y="5941403"/>
              <a:ext cx="257175" cy="146050"/>
            </a:xfrm>
            <a:custGeom>
              <a:avLst/>
              <a:gdLst>
                <a:gd name="T0" fmla="*/ 142 w 162"/>
                <a:gd name="T1" fmla="*/ 0 h 92"/>
                <a:gd name="T2" fmla="*/ 142 w 162"/>
                <a:gd name="T3" fmla="*/ 0 h 92"/>
                <a:gd name="T4" fmla="*/ 126 w 162"/>
                <a:gd name="T5" fmla="*/ 2 h 92"/>
                <a:gd name="T6" fmla="*/ 106 w 162"/>
                <a:gd name="T7" fmla="*/ 6 h 92"/>
                <a:gd name="T8" fmla="*/ 84 w 162"/>
                <a:gd name="T9" fmla="*/ 14 h 92"/>
                <a:gd name="T10" fmla="*/ 60 w 162"/>
                <a:gd name="T11" fmla="*/ 26 h 92"/>
                <a:gd name="T12" fmla="*/ 48 w 162"/>
                <a:gd name="T13" fmla="*/ 32 h 92"/>
                <a:gd name="T14" fmla="*/ 36 w 162"/>
                <a:gd name="T15" fmla="*/ 42 h 92"/>
                <a:gd name="T16" fmla="*/ 24 w 162"/>
                <a:gd name="T17" fmla="*/ 52 h 92"/>
                <a:gd name="T18" fmla="*/ 16 w 162"/>
                <a:gd name="T19" fmla="*/ 64 h 92"/>
                <a:gd name="T20" fmla="*/ 6 w 162"/>
                <a:gd name="T21" fmla="*/ 76 h 92"/>
                <a:gd name="T22" fmla="*/ 0 w 162"/>
                <a:gd name="T23" fmla="*/ 92 h 92"/>
                <a:gd name="T24" fmla="*/ 0 w 162"/>
                <a:gd name="T25" fmla="*/ 92 h 92"/>
                <a:gd name="T26" fmla="*/ 14 w 162"/>
                <a:gd name="T27" fmla="*/ 80 h 92"/>
                <a:gd name="T28" fmla="*/ 30 w 162"/>
                <a:gd name="T29" fmla="*/ 66 h 92"/>
                <a:gd name="T30" fmla="*/ 52 w 162"/>
                <a:gd name="T31" fmla="*/ 54 h 92"/>
                <a:gd name="T32" fmla="*/ 76 w 162"/>
                <a:gd name="T33" fmla="*/ 42 h 92"/>
                <a:gd name="T34" fmla="*/ 90 w 162"/>
                <a:gd name="T35" fmla="*/ 36 h 92"/>
                <a:gd name="T36" fmla="*/ 104 w 162"/>
                <a:gd name="T37" fmla="*/ 32 h 92"/>
                <a:gd name="T38" fmla="*/ 118 w 162"/>
                <a:gd name="T39" fmla="*/ 30 h 92"/>
                <a:gd name="T40" fmla="*/ 132 w 162"/>
                <a:gd name="T41" fmla="*/ 30 h 92"/>
                <a:gd name="T42" fmla="*/ 146 w 162"/>
                <a:gd name="T43" fmla="*/ 32 h 92"/>
                <a:gd name="T44" fmla="*/ 162 w 162"/>
                <a:gd name="T45" fmla="*/ 36 h 92"/>
                <a:gd name="T46" fmla="*/ 142 w 162"/>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92">
                  <a:moveTo>
                    <a:pt x="142" y="0"/>
                  </a:moveTo>
                  <a:lnTo>
                    <a:pt x="142" y="0"/>
                  </a:lnTo>
                  <a:lnTo>
                    <a:pt x="126" y="2"/>
                  </a:lnTo>
                  <a:lnTo>
                    <a:pt x="106" y="6"/>
                  </a:lnTo>
                  <a:lnTo>
                    <a:pt x="84" y="14"/>
                  </a:lnTo>
                  <a:lnTo>
                    <a:pt x="60" y="26"/>
                  </a:lnTo>
                  <a:lnTo>
                    <a:pt x="48" y="32"/>
                  </a:lnTo>
                  <a:lnTo>
                    <a:pt x="36" y="42"/>
                  </a:lnTo>
                  <a:lnTo>
                    <a:pt x="24" y="52"/>
                  </a:lnTo>
                  <a:lnTo>
                    <a:pt x="16" y="64"/>
                  </a:lnTo>
                  <a:lnTo>
                    <a:pt x="6" y="76"/>
                  </a:lnTo>
                  <a:lnTo>
                    <a:pt x="0" y="92"/>
                  </a:lnTo>
                  <a:lnTo>
                    <a:pt x="0" y="92"/>
                  </a:lnTo>
                  <a:lnTo>
                    <a:pt x="14" y="80"/>
                  </a:lnTo>
                  <a:lnTo>
                    <a:pt x="30" y="66"/>
                  </a:lnTo>
                  <a:lnTo>
                    <a:pt x="52" y="54"/>
                  </a:lnTo>
                  <a:lnTo>
                    <a:pt x="76" y="42"/>
                  </a:lnTo>
                  <a:lnTo>
                    <a:pt x="90" y="36"/>
                  </a:lnTo>
                  <a:lnTo>
                    <a:pt x="104" y="32"/>
                  </a:lnTo>
                  <a:lnTo>
                    <a:pt x="118" y="30"/>
                  </a:lnTo>
                  <a:lnTo>
                    <a:pt x="132" y="30"/>
                  </a:lnTo>
                  <a:lnTo>
                    <a:pt x="146" y="32"/>
                  </a:lnTo>
                  <a:lnTo>
                    <a:pt x="162" y="36"/>
                  </a:lnTo>
                  <a:lnTo>
                    <a:pt x="142" y="0"/>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138"/>
            <p:cNvSpPr>
              <a:spLocks/>
            </p:cNvSpPr>
            <p:nvPr/>
          </p:nvSpPr>
          <p:spPr bwMode="auto">
            <a:xfrm>
              <a:off x="7937500" y="6192228"/>
              <a:ext cx="111125" cy="180975"/>
            </a:xfrm>
            <a:custGeom>
              <a:avLst/>
              <a:gdLst>
                <a:gd name="T0" fmla="*/ 0 w 70"/>
                <a:gd name="T1" fmla="*/ 60 h 114"/>
                <a:gd name="T2" fmla="*/ 0 w 70"/>
                <a:gd name="T3" fmla="*/ 60 h 114"/>
                <a:gd name="T4" fmla="*/ 4 w 70"/>
                <a:gd name="T5" fmla="*/ 72 h 114"/>
                <a:gd name="T6" fmla="*/ 6 w 70"/>
                <a:gd name="T7" fmla="*/ 82 h 114"/>
                <a:gd name="T8" fmla="*/ 10 w 70"/>
                <a:gd name="T9" fmla="*/ 92 h 114"/>
                <a:gd name="T10" fmla="*/ 16 w 70"/>
                <a:gd name="T11" fmla="*/ 100 h 114"/>
                <a:gd name="T12" fmla="*/ 22 w 70"/>
                <a:gd name="T13" fmla="*/ 106 h 114"/>
                <a:gd name="T14" fmla="*/ 28 w 70"/>
                <a:gd name="T15" fmla="*/ 110 h 114"/>
                <a:gd name="T16" fmla="*/ 36 w 70"/>
                <a:gd name="T17" fmla="*/ 114 h 114"/>
                <a:gd name="T18" fmla="*/ 42 w 70"/>
                <a:gd name="T19" fmla="*/ 114 h 114"/>
                <a:gd name="T20" fmla="*/ 42 w 70"/>
                <a:gd name="T21" fmla="*/ 114 h 114"/>
                <a:gd name="T22" fmla="*/ 50 w 70"/>
                <a:gd name="T23" fmla="*/ 112 h 114"/>
                <a:gd name="T24" fmla="*/ 56 w 70"/>
                <a:gd name="T25" fmla="*/ 108 h 114"/>
                <a:gd name="T26" fmla="*/ 60 w 70"/>
                <a:gd name="T27" fmla="*/ 102 h 114"/>
                <a:gd name="T28" fmla="*/ 64 w 70"/>
                <a:gd name="T29" fmla="*/ 94 h 114"/>
                <a:gd name="T30" fmla="*/ 68 w 70"/>
                <a:gd name="T31" fmla="*/ 84 h 114"/>
                <a:gd name="T32" fmla="*/ 70 w 70"/>
                <a:gd name="T33" fmla="*/ 74 h 114"/>
                <a:gd name="T34" fmla="*/ 70 w 70"/>
                <a:gd name="T35" fmla="*/ 64 h 114"/>
                <a:gd name="T36" fmla="*/ 70 w 70"/>
                <a:gd name="T37" fmla="*/ 52 h 114"/>
                <a:gd name="T38" fmla="*/ 70 w 70"/>
                <a:gd name="T39" fmla="*/ 52 h 114"/>
                <a:gd name="T40" fmla="*/ 68 w 70"/>
                <a:gd name="T41" fmla="*/ 40 h 114"/>
                <a:gd name="T42" fmla="*/ 64 w 70"/>
                <a:gd name="T43" fmla="*/ 30 h 114"/>
                <a:gd name="T44" fmla="*/ 60 w 70"/>
                <a:gd name="T45" fmla="*/ 22 h 114"/>
                <a:gd name="T46" fmla="*/ 56 w 70"/>
                <a:gd name="T47" fmla="*/ 14 h 114"/>
                <a:gd name="T48" fmla="*/ 50 w 70"/>
                <a:gd name="T49" fmla="*/ 6 h 114"/>
                <a:gd name="T50" fmla="*/ 42 w 70"/>
                <a:gd name="T51" fmla="*/ 2 h 114"/>
                <a:gd name="T52" fmla="*/ 36 w 70"/>
                <a:gd name="T53" fmla="*/ 0 h 114"/>
                <a:gd name="T54" fmla="*/ 28 w 70"/>
                <a:gd name="T55" fmla="*/ 0 h 114"/>
                <a:gd name="T56" fmla="*/ 28 w 70"/>
                <a:gd name="T57" fmla="*/ 0 h 114"/>
                <a:gd name="T58" fmla="*/ 22 w 70"/>
                <a:gd name="T59" fmla="*/ 2 h 114"/>
                <a:gd name="T60" fmla="*/ 16 w 70"/>
                <a:gd name="T61" fmla="*/ 6 h 114"/>
                <a:gd name="T62" fmla="*/ 10 w 70"/>
                <a:gd name="T63" fmla="*/ 12 h 114"/>
                <a:gd name="T64" fmla="*/ 6 w 70"/>
                <a:gd name="T65" fmla="*/ 18 h 114"/>
                <a:gd name="T66" fmla="*/ 4 w 70"/>
                <a:gd name="T67" fmla="*/ 28 h 114"/>
                <a:gd name="T68" fmla="*/ 2 w 70"/>
                <a:gd name="T69" fmla="*/ 38 h 114"/>
                <a:gd name="T70" fmla="*/ 0 w 70"/>
                <a:gd name="T71" fmla="*/ 48 h 114"/>
                <a:gd name="T72" fmla="*/ 0 w 70"/>
                <a:gd name="T73" fmla="*/ 60 h 114"/>
                <a:gd name="T74" fmla="*/ 0 w 70"/>
                <a:gd name="T75"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14">
                  <a:moveTo>
                    <a:pt x="0" y="60"/>
                  </a:moveTo>
                  <a:lnTo>
                    <a:pt x="0" y="60"/>
                  </a:lnTo>
                  <a:lnTo>
                    <a:pt x="4" y="72"/>
                  </a:lnTo>
                  <a:lnTo>
                    <a:pt x="6" y="82"/>
                  </a:lnTo>
                  <a:lnTo>
                    <a:pt x="10" y="92"/>
                  </a:lnTo>
                  <a:lnTo>
                    <a:pt x="16" y="100"/>
                  </a:lnTo>
                  <a:lnTo>
                    <a:pt x="22" y="106"/>
                  </a:lnTo>
                  <a:lnTo>
                    <a:pt x="28" y="110"/>
                  </a:lnTo>
                  <a:lnTo>
                    <a:pt x="36" y="114"/>
                  </a:lnTo>
                  <a:lnTo>
                    <a:pt x="42" y="114"/>
                  </a:lnTo>
                  <a:lnTo>
                    <a:pt x="42" y="114"/>
                  </a:lnTo>
                  <a:lnTo>
                    <a:pt x="50" y="112"/>
                  </a:lnTo>
                  <a:lnTo>
                    <a:pt x="56" y="108"/>
                  </a:lnTo>
                  <a:lnTo>
                    <a:pt x="60" y="102"/>
                  </a:lnTo>
                  <a:lnTo>
                    <a:pt x="64" y="94"/>
                  </a:lnTo>
                  <a:lnTo>
                    <a:pt x="68" y="84"/>
                  </a:lnTo>
                  <a:lnTo>
                    <a:pt x="70" y="74"/>
                  </a:lnTo>
                  <a:lnTo>
                    <a:pt x="70" y="64"/>
                  </a:lnTo>
                  <a:lnTo>
                    <a:pt x="70" y="52"/>
                  </a:lnTo>
                  <a:lnTo>
                    <a:pt x="70" y="52"/>
                  </a:lnTo>
                  <a:lnTo>
                    <a:pt x="68" y="40"/>
                  </a:lnTo>
                  <a:lnTo>
                    <a:pt x="64" y="30"/>
                  </a:lnTo>
                  <a:lnTo>
                    <a:pt x="60" y="22"/>
                  </a:lnTo>
                  <a:lnTo>
                    <a:pt x="56" y="14"/>
                  </a:lnTo>
                  <a:lnTo>
                    <a:pt x="50" y="6"/>
                  </a:lnTo>
                  <a:lnTo>
                    <a:pt x="42" y="2"/>
                  </a:lnTo>
                  <a:lnTo>
                    <a:pt x="36" y="0"/>
                  </a:lnTo>
                  <a:lnTo>
                    <a:pt x="28" y="0"/>
                  </a:lnTo>
                  <a:lnTo>
                    <a:pt x="28" y="0"/>
                  </a:lnTo>
                  <a:lnTo>
                    <a:pt x="22" y="2"/>
                  </a:lnTo>
                  <a:lnTo>
                    <a:pt x="16" y="6"/>
                  </a:lnTo>
                  <a:lnTo>
                    <a:pt x="10" y="12"/>
                  </a:lnTo>
                  <a:lnTo>
                    <a:pt x="6" y="18"/>
                  </a:lnTo>
                  <a:lnTo>
                    <a:pt x="4" y="28"/>
                  </a:lnTo>
                  <a:lnTo>
                    <a:pt x="2" y="38"/>
                  </a:lnTo>
                  <a:lnTo>
                    <a:pt x="0" y="48"/>
                  </a:lnTo>
                  <a:lnTo>
                    <a:pt x="0" y="60"/>
                  </a:lnTo>
                  <a:lnTo>
                    <a:pt x="0" y="60"/>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139"/>
            <p:cNvSpPr>
              <a:spLocks/>
            </p:cNvSpPr>
            <p:nvPr/>
          </p:nvSpPr>
          <p:spPr bwMode="auto">
            <a:xfrm>
              <a:off x="7972425" y="6570053"/>
              <a:ext cx="476250" cy="260350"/>
            </a:xfrm>
            <a:custGeom>
              <a:avLst/>
              <a:gdLst>
                <a:gd name="T0" fmla="*/ 300 w 300"/>
                <a:gd name="T1" fmla="*/ 0 h 164"/>
                <a:gd name="T2" fmla="*/ 300 w 300"/>
                <a:gd name="T3" fmla="*/ 0 h 164"/>
                <a:gd name="T4" fmla="*/ 292 w 300"/>
                <a:gd name="T5" fmla="*/ 12 h 164"/>
                <a:gd name="T6" fmla="*/ 272 w 300"/>
                <a:gd name="T7" fmla="*/ 44 h 164"/>
                <a:gd name="T8" fmla="*/ 258 w 300"/>
                <a:gd name="T9" fmla="*/ 64 h 164"/>
                <a:gd name="T10" fmla="*/ 242 w 300"/>
                <a:gd name="T11" fmla="*/ 84 h 164"/>
                <a:gd name="T12" fmla="*/ 222 w 300"/>
                <a:gd name="T13" fmla="*/ 106 h 164"/>
                <a:gd name="T14" fmla="*/ 202 w 300"/>
                <a:gd name="T15" fmla="*/ 126 h 164"/>
                <a:gd name="T16" fmla="*/ 180 w 300"/>
                <a:gd name="T17" fmla="*/ 142 h 164"/>
                <a:gd name="T18" fmla="*/ 156 w 300"/>
                <a:gd name="T19" fmla="*/ 154 h 164"/>
                <a:gd name="T20" fmla="*/ 144 w 300"/>
                <a:gd name="T21" fmla="*/ 160 h 164"/>
                <a:gd name="T22" fmla="*/ 130 w 300"/>
                <a:gd name="T23" fmla="*/ 162 h 164"/>
                <a:gd name="T24" fmla="*/ 118 w 300"/>
                <a:gd name="T25" fmla="*/ 164 h 164"/>
                <a:gd name="T26" fmla="*/ 106 w 300"/>
                <a:gd name="T27" fmla="*/ 164 h 164"/>
                <a:gd name="T28" fmla="*/ 92 w 300"/>
                <a:gd name="T29" fmla="*/ 162 h 164"/>
                <a:gd name="T30" fmla="*/ 80 w 300"/>
                <a:gd name="T31" fmla="*/ 158 h 164"/>
                <a:gd name="T32" fmla="*/ 66 w 300"/>
                <a:gd name="T33" fmla="*/ 152 h 164"/>
                <a:gd name="T34" fmla="*/ 52 w 300"/>
                <a:gd name="T35" fmla="*/ 144 h 164"/>
                <a:gd name="T36" fmla="*/ 40 w 300"/>
                <a:gd name="T37" fmla="*/ 132 h 164"/>
                <a:gd name="T38" fmla="*/ 26 w 300"/>
                <a:gd name="T39" fmla="*/ 118 h 164"/>
                <a:gd name="T40" fmla="*/ 14 w 300"/>
                <a:gd name="T41" fmla="*/ 102 h 164"/>
                <a:gd name="T42" fmla="*/ 0 w 300"/>
                <a:gd name="T43" fmla="*/ 82 h 164"/>
                <a:gd name="T44" fmla="*/ 0 w 300"/>
                <a:gd name="T45" fmla="*/ 82 h 164"/>
                <a:gd name="T46" fmla="*/ 8 w 300"/>
                <a:gd name="T47" fmla="*/ 84 h 164"/>
                <a:gd name="T48" fmla="*/ 30 w 300"/>
                <a:gd name="T49" fmla="*/ 90 h 164"/>
                <a:gd name="T50" fmla="*/ 62 w 300"/>
                <a:gd name="T51" fmla="*/ 94 h 164"/>
                <a:gd name="T52" fmla="*/ 82 w 300"/>
                <a:gd name="T53" fmla="*/ 96 h 164"/>
                <a:gd name="T54" fmla="*/ 102 w 300"/>
                <a:gd name="T55" fmla="*/ 96 h 164"/>
                <a:gd name="T56" fmla="*/ 126 w 300"/>
                <a:gd name="T57" fmla="*/ 94 h 164"/>
                <a:gd name="T58" fmla="*/ 150 w 300"/>
                <a:gd name="T59" fmla="*/ 90 h 164"/>
                <a:gd name="T60" fmla="*/ 174 w 300"/>
                <a:gd name="T61" fmla="*/ 84 h 164"/>
                <a:gd name="T62" fmla="*/ 200 w 300"/>
                <a:gd name="T63" fmla="*/ 74 h 164"/>
                <a:gd name="T64" fmla="*/ 226 w 300"/>
                <a:gd name="T65" fmla="*/ 62 h 164"/>
                <a:gd name="T66" fmla="*/ 250 w 300"/>
                <a:gd name="T67" fmla="*/ 44 h 164"/>
                <a:gd name="T68" fmla="*/ 276 w 300"/>
                <a:gd name="T69" fmla="*/ 24 h 164"/>
                <a:gd name="T70" fmla="*/ 300 w 300"/>
                <a:gd name="T71" fmla="*/ 0 h 164"/>
                <a:gd name="T72" fmla="*/ 300 w 300"/>
                <a:gd name="T7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164">
                  <a:moveTo>
                    <a:pt x="300" y="0"/>
                  </a:moveTo>
                  <a:lnTo>
                    <a:pt x="300" y="0"/>
                  </a:lnTo>
                  <a:lnTo>
                    <a:pt x="292" y="12"/>
                  </a:lnTo>
                  <a:lnTo>
                    <a:pt x="272" y="44"/>
                  </a:lnTo>
                  <a:lnTo>
                    <a:pt x="258" y="64"/>
                  </a:lnTo>
                  <a:lnTo>
                    <a:pt x="242" y="84"/>
                  </a:lnTo>
                  <a:lnTo>
                    <a:pt x="222" y="106"/>
                  </a:lnTo>
                  <a:lnTo>
                    <a:pt x="202" y="126"/>
                  </a:lnTo>
                  <a:lnTo>
                    <a:pt x="180" y="142"/>
                  </a:lnTo>
                  <a:lnTo>
                    <a:pt x="156" y="154"/>
                  </a:lnTo>
                  <a:lnTo>
                    <a:pt x="144" y="160"/>
                  </a:lnTo>
                  <a:lnTo>
                    <a:pt x="130" y="162"/>
                  </a:lnTo>
                  <a:lnTo>
                    <a:pt x="118" y="164"/>
                  </a:lnTo>
                  <a:lnTo>
                    <a:pt x="106" y="164"/>
                  </a:lnTo>
                  <a:lnTo>
                    <a:pt x="92" y="162"/>
                  </a:lnTo>
                  <a:lnTo>
                    <a:pt x="80" y="158"/>
                  </a:lnTo>
                  <a:lnTo>
                    <a:pt x="66" y="152"/>
                  </a:lnTo>
                  <a:lnTo>
                    <a:pt x="52" y="144"/>
                  </a:lnTo>
                  <a:lnTo>
                    <a:pt x="40" y="132"/>
                  </a:lnTo>
                  <a:lnTo>
                    <a:pt x="26" y="118"/>
                  </a:lnTo>
                  <a:lnTo>
                    <a:pt x="14" y="102"/>
                  </a:lnTo>
                  <a:lnTo>
                    <a:pt x="0" y="82"/>
                  </a:lnTo>
                  <a:lnTo>
                    <a:pt x="0" y="82"/>
                  </a:lnTo>
                  <a:lnTo>
                    <a:pt x="8" y="84"/>
                  </a:lnTo>
                  <a:lnTo>
                    <a:pt x="30" y="90"/>
                  </a:lnTo>
                  <a:lnTo>
                    <a:pt x="62" y="94"/>
                  </a:lnTo>
                  <a:lnTo>
                    <a:pt x="82" y="96"/>
                  </a:lnTo>
                  <a:lnTo>
                    <a:pt x="102" y="96"/>
                  </a:lnTo>
                  <a:lnTo>
                    <a:pt x="126" y="94"/>
                  </a:lnTo>
                  <a:lnTo>
                    <a:pt x="150" y="90"/>
                  </a:lnTo>
                  <a:lnTo>
                    <a:pt x="174" y="84"/>
                  </a:lnTo>
                  <a:lnTo>
                    <a:pt x="200" y="74"/>
                  </a:lnTo>
                  <a:lnTo>
                    <a:pt x="226" y="62"/>
                  </a:lnTo>
                  <a:lnTo>
                    <a:pt x="250" y="44"/>
                  </a:lnTo>
                  <a:lnTo>
                    <a:pt x="276" y="24"/>
                  </a:lnTo>
                  <a:lnTo>
                    <a:pt x="300" y="0"/>
                  </a:lnTo>
                  <a:lnTo>
                    <a:pt x="300" y="0"/>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140"/>
            <p:cNvSpPr>
              <a:spLocks/>
            </p:cNvSpPr>
            <p:nvPr/>
          </p:nvSpPr>
          <p:spPr bwMode="auto">
            <a:xfrm>
              <a:off x="7953375" y="6265253"/>
              <a:ext cx="215900" cy="355600"/>
            </a:xfrm>
            <a:custGeom>
              <a:avLst/>
              <a:gdLst>
                <a:gd name="T0" fmla="*/ 126 w 136"/>
                <a:gd name="T1" fmla="*/ 0 h 224"/>
                <a:gd name="T2" fmla="*/ 126 w 136"/>
                <a:gd name="T3" fmla="*/ 0 h 224"/>
                <a:gd name="T4" fmla="*/ 124 w 136"/>
                <a:gd name="T5" fmla="*/ 12 h 224"/>
                <a:gd name="T6" fmla="*/ 112 w 136"/>
                <a:gd name="T7" fmla="*/ 42 h 224"/>
                <a:gd name="T8" fmla="*/ 104 w 136"/>
                <a:gd name="T9" fmla="*/ 60 h 224"/>
                <a:gd name="T10" fmla="*/ 94 w 136"/>
                <a:gd name="T11" fmla="*/ 78 h 224"/>
                <a:gd name="T12" fmla="*/ 80 w 136"/>
                <a:gd name="T13" fmla="*/ 96 h 224"/>
                <a:gd name="T14" fmla="*/ 64 w 136"/>
                <a:gd name="T15" fmla="*/ 110 h 224"/>
                <a:gd name="T16" fmla="*/ 64 w 136"/>
                <a:gd name="T17" fmla="*/ 110 h 224"/>
                <a:gd name="T18" fmla="*/ 32 w 136"/>
                <a:gd name="T19" fmla="*/ 136 h 224"/>
                <a:gd name="T20" fmla="*/ 20 w 136"/>
                <a:gd name="T21" fmla="*/ 148 h 224"/>
                <a:gd name="T22" fmla="*/ 10 w 136"/>
                <a:gd name="T23" fmla="*/ 158 h 224"/>
                <a:gd name="T24" fmla="*/ 2 w 136"/>
                <a:gd name="T25" fmla="*/ 170 h 224"/>
                <a:gd name="T26" fmla="*/ 2 w 136"/>
                <a:gd name="T27" fmla="*/ 174 h 224"/>
                <a:gd name="T28" fmla="*/ 0 w 136"/>
                <a:gd name="T29" fmla="*/ 178 h 224"/>
                <a:gd name="T30" fmla="*/ 2 w 136"/>
                <a:gd name="T31" fmla="*/ 184 h 224"/>
                <a:gd name="T32" fmla="*/ 4 w 136"/>
                <a:gd name="T33" fmla="*/ 188 h 224"/>
                <a:gd name="T34" fmla="*/ 8 w 136"/>
                <a:gd name="T35" fmla="*/ 192 h 224"/>
                <a:gd name="T36" fmla="*/ 14 w 136"/>
                <a:gd name="T37" fmla="*/ 196 h 224"/>
                <a:gd name="T38" fmla="*/ 14 w 136"/>
                <a:gd name="T39" fmla="*/ 196 h 224"/>
                <a:gd name="T40" fmla="*/ 28 w 136"/>
                <a:gd name="T41" fmla="*/ 204 h 224"/>
                <a:gd name="T42" fmla="*/ 42 w 136"/>
                <a:gd name="T43" fmla="*/ 212 h 224"/>
                <a:gd name="T44" fmla="*/ 58 w 136"/>
                <a:gd name="T45" fmla="*/ 218 h 224"/>
                <a:gd name="T46" fmla="*/ 74 w 136"/>
                <a:gd name="T47" fmla="*/ 222 h 224"/>
                <a:gd name="T48" fmla="*/ 90 w 136"/>
                <a:gd name="T49" fmla="*/ 224 h 224"/>
                <a:gd name="T50" fmla="*/ 106 w 136"/>
                <a:gd name="T51" fmla="*/ 224 h 224"/>
                <a:gd name="T52" fmla="*/ 118 w 136"/>
                <a:gd name="T53" fmla="*/ 222 h 224"/>
                <a:gd name="T54" fmla="*/ 130 w 136"/>
                <a:gd name="T55" fmla="*/ 214 h 224"/>
                <a:gd name="T56" fmla="*/ 130 w 136"/>
                <a:gd name="T57" fmla="*/ 214 h 224"/>
                <a:gd name="T58" fmla="*/ 136 w 136"/>
                <a:gd name="T59" fmla="*/ 208 h 224"/>
                <a:gd name="T60" fmla="*/ 136 w 136"/>
                <a:gd name="T61" fmla="*/ 204 h 224"/>
                <a:gd name="T62" fmla="*/ 134 w 136"/>
                <a:gd name="T63" fmla="*/ 204 h 224"/>
                <a:gd name="T64" fmla="*/ 126 w 136"/>
                <a:gd name="T65" fmla="*/ 204 h 224"/>
                <a:gd name="T66" fmla="*/ 106 w 136"/>
                <a:gd name="T67" fmla="*/ 206 h 224"/>
                <a:gd name="T68" fmla="*/ 96 w 136"/>
                <a:gd name="T69" fmla="*/ 204 h 224"/>
                <a:gd name="T70" fmla="*/ 84 w 136"/>
                <a:gd name="T71" fmla="*/ 202 h 224"/>
                <a:gd name="T72" fmla="*/ 84 w 136"/>
                <a:gd name="T73" fmla="*/ 202 h 224"/>
                <a:gd name="T74" fmla="*/ 62 w 136"/>
                <a:gd name="T75" fmla="*/ 196 h 224"/>
                <a:gd name="T76" fmla="*/ 54 w 136"/>
                <a:gd name="T77" fmla="*/ 192 h 224"/>
                <a:gd name="T78" fmla="*/ 46 w 136"/>
                <a:gd name="T79" fmla="*/ 188 h 224"/>
                <a:gd name="T80" fmla="*/ 44 w 136"/>
                <a:gd name="T81" fmla="*/ 184 h 224"/>
                <a:gd name="T82" fmla="*/ 42 w 136"/>
                <a:gd name="T83" fmla="*/ 180 h 224"/>
                <a:gd name="T84" fmla="*/ 42 w 136"/>
                <a:gd name="T85" fmla="*/ 176 h 224"/>
                <a:gd name="T86" fmla="*/ 42 w 136"/>
                <a:gd name="T87" fmla="*/ 170 h 224"/>
                <a:gd name="T88" fmla="*/ 48 w 136"/>
                <a:gd name="T89" fmla="*/ 156 h 224"/>
                <a:gd name="T90" fmla="*/ 62 w 136"/>
                <a:gd name="T91" fmla="*/ 140 h 224"/>
                <a:gd name="T92" fmla="*/ 62 w 136"/>
                <a:gd name="T93" fmla="*/ 140 h 224"/>
                <a:gd name="T94" fmla="*/ 78 w 136"/>
                <a:gd name="T95" fmla="*/ 118 h 224"/>
                <a:gd name="T96" fmla="*/ 92 w 136"/>
                <a:gd name="T97" fmla="*/ 98 h 224"/>
                <a:gd name="T98" fmla="*/ 102 w 136"/>
                <a:gd name="T99" fmla="*/ 78 h 224"/>
                <a:gd name="T100" fmla="*/ 112 w 136"/>
                <a:gd name="T101" fmla="*/ 58 h 224"/>
                <a:gd name="T102" fmla="*/ 118 w 136"/>
                <a:gd name="T103" fmla="*/ 40 h 224"/>
                <a:gd name="T104" fmla="*/ 122 w 136"/>
                <a:gd name="T105" fmla="*/ 24 h 224"/>
                <a:gd name="T106" fmla="*/ 126 w 136"/>
                <a:gd name="T107" fmla="*/ 0 h 224"/>
                <a:gd name="T108" fmla="*/ 126 w 136"/>
                <a:gd name="T10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6" h="224">
                  <a:moveTo>
                    <a:pt x="126" y="0"/>
                  </a:moveTo>
                  <a:lnTo>
                    <a:pt x="126" y="0"/>
                  </a:lnTo>
                  <a:lnTo>
                    <a:pt x="124" y="12"/>
                  </a:lnTo>
                  <a:lnTo>
                    <a:pt x="112" y="42"/>
                  </a:lnTo>
                  <a:lnTo>
                    <a:pt x="104" y="60"/>
                  </a:lnTo>
                  <a:lnTo>
                    <a:pt x="94" y="78"/>
                  </a:lnTo>
                  <a:lnTo>
                    <a:pt x="80" y="96"/>
                  </a:lnTo>
                  <a:lnTo>
                    <a:pt x="64" y="110"/>
                  </a:lnTo>
                  <a:lnTo>
                    <a:pt x="64" y="110"/>
                  </a:lnTo>
                  <a:lnTo>
                    <a:pt x="32" y="136"/>
                  </a:lnTo>
                  <a:lnTo>
                    <a:pt x="20" y="148"/>
                  </a:lnTo>
                  <a:lnTo>
                    <a:pt x="10" y="158"/>
                  </a:lnTo>
                  <a:lnTo>
                    <a:pt x="2" y="170"/>
                  </a:lnTo>
                  <a:lnTo>
                    <a:pt x="2" y="174"/>
                  </a:lnTo>
                  <a:lnTo>
                    <a:pt x="0" y="178"/>
                  </a:lnTo>
                  <a:lnTo>
                    <a:pt x="2" y="184"/>
                  </a:lnTo>
                  <a:lnTo>
                    <a:pt x="4" y="188"/>
                  </a:lnTo>
                  <a:lnTo>
                    <a:pt x="8" y="192"/>
                  </a:lnTo>
                  <a:lnTo>
                    <a:pt x="14" y="196"/>
                  </a:lnTo>
                  <a:lnTo>
                    <a:pt x="14" y="196"/>
                  </a:lnTo>
                  <a:lnTo>
                    <a:pt x="28" y="204"/>
                  </a:lnTo>
                  <a:lnTo>
                    <a:pt x="42" y="212"/>
                  </a:lnTo>
                  <a:lnTo>
                    <a:pt x="58" y="218"/>
                  </a:lnTo>
                  <a:lnTo>
                    <a:pt x="74" y="222"/>
                  </a:lnTo>
                  <a:lnTo>
                    <a:pt x="90" y="224"/>
                  </a:lnTo>
                  <a:lnTo>
                    <a:pt x="106" y="224"/>
                  </a:lnTo>
                  <a:lnTo>
                    <a:pt x="118" y="222"/>
                  </a:lnTo>
                  <a:lnTo>
                    <a:pt x="130" y="214"/>
                  </a:lnTo>
                  <a:lnTo>
                    <a:pt x="130" y="214"/>
                  </a:lnTo>
                  <a:lnTo>
                    <a:pt x="136" y="208"/>
                  </a:lnTo>
                  <a:lnTo>
                    <a:pt x="136" y="204"/>
                  </a:lnTo>
                  <a:lnTo>
                    <a:pt x="134" y="204"/>
                  </a:lnTo>
                  <a:lnTo>
                    <a:pt x="126" y="204"/>
                  </a:lnTo>
                  <a:lnTo>
                    <a:pt x="106" y="206"/>
                  </a:lnTo>
                  <a:lnTo>
                    <a:pt x="96" y="204"/>
                  </a:lnTo>
                  <a:lnTo>
                    <a:pt x="84" y="202"/>
                  </a:lnTo>
                  <a:lnTo>
                    <a:pt x="84" y="202"/>
                  </a:lnTo>
                  <a:lnTo>
                    <a:pt x="62" y="196"/>
                  </a:lnTo>
                  <a:lnTo>
                    <a:pt x="54" y="192"/>
                  </a:lnTo>
                  <a:lnTo>
                    <a:pt x="46" y="188"/>
                  </a:lnTo>
                  <a:lnTo>
                    <a:pt x="44" y="184"/>
                  </a:lnTo>
                  <a:lnTo>
                    <a:pt x="42" y="180"/>
                  </a:lnTo>
                  <a:lnTo>
                    <a:pt x="42" y="176"/>
                  </a:lnTo>
                  <a:lnTo>
                    <a:pt x="42" y="170"/>
                  </a:lnTo>
                  <a:lnTo>
                    <a:pt x="48" y="156"/>
                  </a:lnTo>
                  <a:lnTo>
                    <a:pt x="62" y="140"/>
                  </a:lnTo>
                  <a:lnTo>
                    <a:pt x="62" y="140"/>
                  </a:lnTo>
                  <a:lnTo>
                    <a:pt x="78" y="118"/>
                  </a:lnTo>
                  <a:lnTo>
                    <a:pt x="92" y="98"/>
                  </a:lnTo>
                  <a:lnTo>
                    <a:pt x="102" y="78"/>
                  </a:lnTo>
                  <a:lnTo>
                    <a:pt x="112" y="58"/>
                  </a:lnTo>
                  <a:lnTo>
                    <a:pt x="118" y="40"/>
                  </a:lnTo>
                  <a:lnTo>
                    <a:pt x="122" y="24"/>
                  </a:lnTo>
                  <a:lnTo>
                    <a:pt x="126" y="0"/>
                  </a:lnTo>
                  <a:lnTo>
                    <a:pt x="126" y="0"/>
                  </a:lnTo>
                  <a:close/>
                </a:path>
              </a:pathLst>
            </a:custGeom>
            <a:solidFill>
              <a:srgbClr val="CFA2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141"/>
            <p:cNvSpPr>
              <a:spLocks/>
            </p:cNvSpPr>
            <p:nvPr/>
          </p:nvSpPr>
          <p:spPr bwMode="auto">
            <a:xfrm>
              <a:off x="8108950" y="7182828"/>
              <a:ext cx="320675" cy="1314450"/>
            </a:xfrm>
            <a:custGeom>
              <a:avLst/>
              <a:gdLst>
                <a:gd name="T0" fmla="*/ 170 w 202"/>
                <a:gd name="T1" fmla="*/ 0 h 828"/>
                <a:gd name="T2" fmla="*/ 170 w 202"/>
                <a:gd name="T3" fmla="*/ 0 h 828"/>
                <a:gd name="T4" fmla="*/ 162 w 202"/>
                <a:gd name="T5" fmla="*/ 0 h 828"/>
                <a:gd name="T6" fmla="*/ 154 w 202"/>
                <a:gd name="T7" fmla="*/ 2 h 828"/>
                <a:gd name="T8" fmla="*/ 148 w 202"/>
                <a:gd name="T9" fmla="*/ 4 h 828"/>
                <a:gd name="T10" fmla="*/ 142 w 202"/>
                <a:gd name="T11" fmla="*/ 8 h 828"/>
                <a:gd name="T12" fmla="*/ 136 w 202"/>
                <a:gd name="T13" fmla="*/ 14 h 828"/>
                <a:gd name="T14" fmla="*/ 132 w 202"/>
                <a:gd name="T15" fmla="*/ 20 h 828"/>
                <a:gd name="T16" fmla="*/ 128 w 202"/>
                <a:gd name="T17" fmla="*/ 26 h 828"/>
                <a:gd name="T18" fmla="*/ 126 w 202"/>
                <a:gd name="T19" fmla="*/ 34 h 828"/>
                <a:gd name="T20" fmla="*/ 124 w 202"/>
                <a:gd name="T21" fmla="*/ 54 h 828"/>
                <a:gd name="T22" fmla="*/ 124 w 202"/>
                <a:gd name="T23" fmla="*/ 54 h 828"/>
                <a:gd name="T24" fmla="*/ 126 w 202"/>
                <a:gd name="T25" fmla="*/ 66 h 828"/>
                <a:gd name="T26" fmla="*/ 130 w 202"/>
                <a:gd name="T27" fmla="*/ 76 h 828"/>
                <a:gd name="T28" fmla="*/ 136 w 202"/>
                <a:gd name="T29" fmla="*/ 86 h 828"/>
                <a:gd name="T30" fmla="*/ 146 w 202"/>
                <a:gd name="T31" fmla="*/ 92 h 828"/>
                <a:gd name="T32" fmla="*/ 0 w 202"/>
                <a:gd name="T33" fmla="*/ 674 h 828"/>
                <a:gd name="T34" fmla="*/ 38 w 202"/>
                <a:gd name="T35" fmla="*/ 828 h 828"/>
                <a:gd name="T36" fmla="*/ 134 w 202"/>
                <a:gd name="T37" fmla="*/ 704 h 828"/>
                <a:gd name="T38" fmla="*/ 170 w 202"/>
                <a:gd name="T39" fmla="*/ 96 h 828"/>
                <a:gd name="T40" fmla="*/ 170 w 202"/>
                <a:gd name="T41" fmla="*/ 96 h 828"/>
                <a:gd name="T42" fmla="*/ 182 w 202"/>
                <a:gd name="T43" fmla="*/ 92 h 828"/>
                <a:gd name="T44" fmla="*/ 190 w 202"/>
                <a:gd name="T45" fmla="*/ 84 h 828"/>
                <a:gd name="T46" fmla="*/ 196 w 202"/>
                <a:gd name="T47" fmla="*/ 74 h 828"/>
                <a:gd name="T48" fmla="*/ 200 w 202"/>
                <a:gd name="T49" fmla="*/ 62 h 828"/>
                <a:gd name="T50" fmla="*/ 202 w 202"/>
                <a:gd name="T51" fmla="*/ 42 h 828"/>
                <a:gd name="T52" fmla="*/ 202 w 202"/>
                <a:gd name="T53" fmla="*/ 42 h 828"/>
                <a:gd name="T54" fmla="*/ 202 w 202"/>
                <a:gd name="T55" fmla="*/ 34 h 828"/>
                <a:gd name="T56" fmla="*/ 202 w 202"/>
                <a:gd name="T57" fmla="*/ 28 h 828"/>
                <a:gd name="T58" fmla="*/ 198 w 202"/>
                <a:gd name="T59" fmla="*/ 20 h 828"/>
                <a:gd name="T60" fmla="*/ 194 w 202"/>
                <a:gd name="T61" fmla="*/ 14 h 828"/>
                <a:gd name="T62" fmla="*/ 190 w 202"/>
                <a:gd name="T63" fmla="*/ 10 h 828"/>
                <a:gd name="T64" fmla="*/ 184 w 202"/>
                <a:gd name="T65" fmla="*/ 4 h 828"/>
                <a:gd name="T66" fmla="*/ 176 w 202"/>
                <a:gd name="T67" fmla="*/ 2 h 828"/>
                <a:gd name="T68" fmla="*/ 170 w 202"/>
                <a:gd name="T69" fmla="*/ 0 h 828"/>
                <a:gd name="T70" fmla="*/ 170 w 202"/>
                <a:gd name="T71" fmla="*/ 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828">
                  <a:moveTo>
                    <a:pt x="170" y="0"/>
                  </a:moveTo>
                  <a:lnTo>
                    <a:pt x="170" y="0"/>
                  </a:lnTo>
                  <a:lnTo>
                    <a:pt x="162" y="0"/>
                  </a:lnTo>
                  <a:lnTo>
                    <a:pt x="154" y="2"/>
                  </a:lnTo>
                  <a:lnTo>
                    <a:pt x="148" y="4"/>
                  </a:lnTo>
                  <a:lnTo>
                    <a:pt x="142" y="8"/>
                  </a:lnTo>
                  <a:lnTo>
                    <a:pt x="136" y="14"/>
                  </a:lnTo>
                  <a:lnTo>
                    <a:pt x="132" y="20"/>
                  </a:lnTo>
                  <a:lnTo>
                    <a:pt x="128" y="26"/>
                  </a:lnTo>
                  <a:lnTo>
                    <a:pt x="126" y="34"/>
                  </a:lnTo>
                  <a:lnTo>
                    <a:pt x="124" y="54"/>
                  </a:lnTo>
                  <a:lnTo>
                    <a:pt x="124" y="54"/>
                  </a:lnTo>
                  <a:lnTo>
                    <a:pt x="126" y="66"/>
                  </a:lnTo>
                  <a:lnTo>
                    <a:pt x="130" y="76"/>
                  </a:lnTo>
                  <a:lnTo>
                    <a:pt x="136" y="86"/>
                  </a:lnTo>
                  <a:lnTo>
                    <a:pt x="146" y="92"/>
                  </a:lnTo>
                  <a:lnTo>
                    <a:pt x="0" y="674"/>
                  </a:lnTo>
                  <a:lnTo>
                    <a:pt x="38" y="828"/>
                  </a:lnTo>
                  <a:lnTo>
                    <a:pt x="134" y="704"/>
                  </a:lnTo>
                  <a:lnTo>
                    <a:pt x="170" y="96"/>
                  </a:lnTo>
                  <a:lnTo>
                    <a:pt x="170" y="96"/>
                  </a:lnTo>
                  <a:lnTo>
                    <a:pt x="182" y="92"/>
                  </a:lnTo>
                  <a:lnTo>
                    <a:pt x="190" y="84"/>
                  </a:lnTo>
                  <a:lnTo>
                    <a:pt x="196" y="74"/>
                  </a:lnTo>
                  <a:lnTo>
                    <a:pt x="200" y="62"/>
                  </a:lnTo>
                  <a:lnTo>
                    <a:pt x="202" y="42"/>
                  </a:lnTo>
                  <a:lnTo>
                    <a:pt x="202" y="42"/>
                  </a:lnTo>
                  <a:lnTo>
                    <a:pt x="202" y="34"/>
                  </a:lnTo>
                  <a:lnTo>
                    <a:pt x="202" y="28"/>
                  </a:lnTo>
                  <a:lnTo>
                    <a:pt x="198" y="20"/>
                  </a:lnTo>
                  <a:lnTo>
                    <a:pt x="194" y="14"/>
                  </a:lnTo>
                  <a:lnTo>
                    <a:pt x="190" y="10"/>
                  </a:lnTo>
                  <a:lnTo>
                    <a:pt x="184" y="4"/>
                  </a:lnTo>
                  <a:lnTo>
                    <a:pt x="176" y="2"/>
                  </a:lnTo>
                  <a:lnTo>
                    <a:pt x="170" y="0"/>
                  </a:lnTo>
                  <a:lnTo>
                    <a:pt x="170" y="0"/>
                  </a:lnTo>
                  <a:close/>
                </a:path>
              </a:pathLst>
            </a:custGeom>
            <a:solidFill>
              <a:srgbClr val="86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142"/>
            <p:cNvSpPr>
              <a:spLocks/>
            </p:cNvSpPr>
            <p:nvPr/>
          </p:nvSpPr>
          <p:spPr bwMode="auto">
            <a:xfrm>
              <a:off x="8308975" y="7182828"/>
              <a:ext cx="69850" cy="63500"/>
            </a:xfrm>
            <a:custGeom>
              <a:avLst/>
              <a:gdLst>
                <a:gd name="T0" fmla="*/ 34 w 44"/>
                <a:gd name="T1" fmla="*/ 12 h 40"/>
                <a:gd name="T2" fmla="*/ 44 w 44"/>
                <a:gd name="T3" fmla="*/ 0 h 40"/>
                <a:gd name="T4" fmla="*/ 44 w 44"/>
                <a:gd name="T5" fmla="*/ 0 h 40"/>
                <a:gd name="T6" fmla="*/ 44 w 44"/>
                <a:gd name="T7" fmla="*/ 0 h 40"/>
                <a:gd name="T8" fmla="*/ 36 w 44"/>
                <a:gd name="T9" fmla="*/ 0 h 40"/>
                <a:gd name="T10" fmla="*/ 28 w 44"/>
                <a:gd name="T11" fmla="*/ 2 h 40"/>
                <a:gd name="T12" fmla="*/ 22 w 44"/>
                <a:gd name="T13" fmla="*/ 4 h 40"/>
                <a:gd name="T14" fmla="*/ 16 w 44"/>
                <a:gd name="T15" fmla="*/ 8 h 40"/>
                <a:gd name="T16" fmla="*/ 10 w 44"/>
                <a:gd name="T17" fmla="*/ 14 h 40"/>
                <a:gd name="T18" fmla="*/ 6 w 44"/>
                <a:gd name="T19" fmla="*/ 20 h 40"/>
                <a:gd name="T20" fmla="*/ 2 w 44"/>
                <a:gd name="T21" fmla="*/ 26 h 40"/>
                <a:gd name="T22" fmla="*/ 0 w 44"/>
                <a:gd name="T23" fmla="*/ 34 h 40"/>
                <a:gd name="T24" fmla="*/ 0 w 44"/>
                <a:gd name="T25" fmla="*/ 40 h 40"/>
                <a:gd name="T26" fmla="*/ 0 w 44"/>
                <a:gd name="T27" fmla="*/ 40 h 40"/>
                <a:gd name="T28" fmla="*/ 18 w 44"/>
                <a:gd name="T29" fmla="*/ 26 h 40"/>
                <a:gd name="T30" fmla="*/ 36 w 44"/>
                <a:gd name="T31" fmla="*/ 16 h 40"/>
                <a:gd name="T32" fmla="*/ 34 w 44"/>
                <a:gd name="T33"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40">
                  <a:moveTo>
                    <a:pt x="34" y="12"/>
                  </a:moveTo>
                  <a:lnTo>
                    <a:pt x="44" y="0"/>
                  </a:lnTo>
                  <a:lnTo>
                    <a:pt x="44" y="0"/>
                  </a:lnTo>
                  <a:lnTo>
                    <a:pt x="44" y="0"/>
                  </a:lnTo>
                  <a:lnTo>
                    <a:pt x="36" y="0"/>
                  </a:lnTo>
                  <a:lnTo>
                    <a:pt x="28" y="2"/>
                  </a:lnTo>
                  <a:lnTo>
                    <a:pt x="22" y="4"/>
                  </a:lnTo>
                  <a:lnTo>
                    <a:pt x="16" y="8"/>
                  </a:lnTo>
                  <a:lnTo>
                    <a:pt x="10" y="14"/>
                  </a:lnTo>
                  <a:lnTo>
                    <a:pt x="6" y="20"/>
                  </a:lnTo>
                  <a:lnTo>
                    <a:pt x="2" y="26"/>
                  </a:lnTo>
                  <a:lnTo>
                    <a:pt x="0" y="34"/>
                  </a:lnTo>
                  <a:lnTo>
                    <a:pt x="0" y="40"/>
                  </a:lnTo>
                  <a:lnTo>
                    <a:pt x="0" y="40"/>
                  </a:lnTo>
                  <a:lnTo>
                    <a:pt x="18" y="26"/>
                  </a:lnTo>
                  <a:lnTo>
                    <a:pt x="36" y="16"/>
                  </a:lnTo>
                  <a:lnTo>
                    <a:pt x="34" y="12"/>
                  </a:lnTo>
                  <a:close/>
                </a:path>
              </a:pathLst>
            </a:custGeom>
            <a:solidFill>
              <a:srgbClr val="86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143"/>
            <p:cNvSpPr>
              <a:spLocks/>
            </p:cNvSpPr>
            <p:nvPr/>
          </p:nvSpPr>
          <p:spPr bwMode="auto">
            <a:xfrm>
              <a:off x="8108950" y="7325703"/>
              <a:ext cx="269875" cy="1016000"/>
            </a:xfrm>
            <a:custGeom>
              <a:avLst/>
              <a:gdLst>
                <a:gd name="T0" fmla="*/ 140 w 170"/>
                <a:gd name="T1" fmla="*/ 524 h 640"/>
                <a:gd name="T2" fmla="*/ 158 w 170"/>
                <a:gd name="T3" fmla="*/ 220 h 640"/>
                <a:gd name="T4" fmla="*/ 78 w 170"/>
                <a:gd name="T5" fmla="*/ 496 h 640"/>
                <a:gd name="T6" fmla="*/ 166 w 170"/>
                <a:gd name="T7" fmla="*/ 92 h 640"/>
                <a:gd name="T8" fmla="*/ 170 w 170"/>
                <a:gd name="T9" fmla="*/ 16 h 640"/>
                <a:gd name="T10" fmla="*/ 168 w 170"/>
                <a:gd name="T11" fmla="*/ 0 h 640"/>
                <a:gd name="T12" fmla="*/ 168 w 170"/>
                <a:gd name="T13" fmla="*/ 0 h 640"/>
                <a:gd name="T14" fmla="*/ 156 w 170"/>
                <a:gd name="T15" fmla="*/ 4 h 640"/>
                <a:gd name="T16" fmla="*/ 144 w 170"/>
                <a:gd name="T17" fmla="*/ 10 h 640"/>
                <a:gd name="T18" fmla="*/ 0 w 170"/>
                <a:gd name="T19" fmla="*/ 584 h 640"/>
                <a:gd name="T20" fmla="*/ 14 w 170"/>
                <a:gd name="T21" fmla="*/ 640 h 640"/>
                <a:gd name="T22" fmla="*/ 14 w 170"/>
                <a:gd name="T23" fmla="*/ 640 h 640"/>
                <a:gd name="T24" fmla="*/ 48 w 170"/>
                <a:gd name="T25" fmla="*/ 614 h 640"/>
                <a:gd name="T26" fmla="*/ 80 w 170"/>
                <a:gd name="T27" fmla="*/ 588 h 640"/>
                <a:gd name="T28" fmla="*/ 110 w 170"/>
                <a:gd name="T29" fmla="*/ 558 h 640"/>
                <a:gd name="T30" fmla="*/ 140 w 170"/>
                <a:gd name="T31" fmla="*/ 524 h 640"/>
                <a:gd name="T32" fmla="*/ 140 w 170"/>
                <a:gd name="T33" fmla="*/ 5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640">
                  <a:moveTo>
                    <a:pt x="140" y="524"/>
                  </a:moveTo>
                  <a:lnTo>
                    <a:pt x="158" y="220"/>
                  </a:lnTo>
                  <a:lnTo>
                    <a:pt x="78" y="496"/>
                  </a:lnTo>
                  <a:lnTo>
                    <a:pt x="166" y="92"/>
                  </a:lnTo>
                  <a:lnTo>
                    <a:pt x="170" y="16"/>
                  </a:lnTo>
                  <a:lnTo>
                    <a:pt x="168" y="0"/>
                  </a:lnTo>
                  <a:lnTo>
                    <a:pt x="168" y="0"/>
                  </a:lnTo>
                  <a:lnTo>
                    <a:pt x="156" y="4"/>
                  </a:lnTo>
                  <a:lnTo>
                    <a:pt x="144" y="10"/>
                  </a:lnTo>
                  <a:lnTo>
                    <a:pt x="0" y="584"/>
                  </a:lnTo>
                  <a:lnTo>
                    <a:pt x="14" y="640"/>
                  </a:lnTo>
                  <a:lnTo>
                    <a:pt x="14" y="640"/>
                  </a:lnTo>
                  <a:lnTo>
                    <a:pt x="48" y="614"/>
                  </a:lnTo>
                  <a:lnTo>
                    <a:pt x="80" y="588"/>
                  </a:lnTo>
                  <a:lnTo>
                    <a:pt x="110" y="558"/>
                  </a:lnTo>
                  <a:lnTo>
                    <a:pt x="140" y="524"/>
                  </a:lnTo>
                  <a:lnTo>
                    <a:pt x="140" y="524"/>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58" name="Subtitle 2"/>
          <p:cNvSpPr txBox="1">
            <a:spLocks/>
          </p:cNvSpPr>
          <p:nvPr/>
        </p:nvSpPr>
        <p:spPr>
          <a:xfrm>
            <a:off x="2437954" y="1065898"/>
            <a:ext cx="7308850" cy="369332"/>
          </a:xfrm>
          <a:prstGeom prst="rect">
            <a:avLst/>
          </a:prstGeom>
        </p:spPr>
        <p:txBody>
          <a:bodyPr vert="horz" wrap="square" lIns="121920" tIns="60960" rIns="121920" bIns="60960" rtlCol="0">
            <a:spAutoFit/>
          </a:bodyPr>
          <a:lstStyle/>
          <a:p>
            <a:pPr marL="0" marR="0" lvl="0" indent="0" algn="ctr"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Tree>
    <p:extLst>
      <p:ext uri="{BB962C8B-B14F-4D97-AF65-F5344CB8AC3E}">
        <p14:creationId xmlns:p14="http://schemas.microsoft.com/office/powerpoint/2010/main" val="200967822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8"/>
                                        </p:tgtEl>
                                        <p:attrNameLst>
                                          <p:attrName>style.visibility</p:attrName>
                                        </p:attrNameLst>
                                      </p:cBhvr>
                                      <p:to>
                                        <p:strVal val="visible"/>
                                      </p:to>
                                    </p:set>
                                    <p:animEffect transition="in" filter="fade">
                                      <p:cBhvr>
                                        <p:cTn id="11" dur="500"/>
                                        <p:tgtEl>
                                          <p:spTgt spid="35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25"/>
                                        </p:tgtEl>
                                        <p:attrNameLst>
                                          <p:attrName>style.visibility</p:attrName>
                                        </p:attrNameLst>
                                      </p:cBhvr>
                                      <p:to>
                                        <p:strVal val="visible"/>
                                      </p:to>
                                    </p:set>
                                    <p:animEffect transition="in" filter="fade">
                                      <p:cBhvr>
                                        <p:cTn id="15" dur="500"/>
                                        <p:tgtEl>
                                          <p:spTgt spid="225"/>
                                        </p:tgtEl>
                                      </p:cBhvr>
                                    </p:animEffect>
                                    <p:anim calcmode="lin" valueType="num">
                                      <p:cBhvr>
                                        <p:cTn id="16" dur="500" fill="hold"/>
                                        <p:tgtEl>
                                          <p:spTgt spid="225"/>
                                        </p:tgtEl>
                                        <p:attrNameLst>
                                          <p:attrName>ppt_x</p:attrName>
                                        </p:attrNameLst>
                                      </p:cBhvr>
                                      <p:tavLst>
                                        <p:tav tm="0">
                                          <p:val>
                                            <p:strVal val="#ppt_x"/>
                                          </p:val>
                                        </p:tav>
                                        <p:tav tm="100000">
                                          <p:val>
                                            <p:strVal val="#ppt_x"/>
                                          </p:val>
                                        </p:tav>
                                      </p:tavLst>
                                    </p:anim>
                                    <p:anim calcmode="lin" valueType="num">
                                      <p:cBhvr>
                                        <p:cTn id="17" dur="500" fill="hold"/>
                                        <p:tgtEl>
                                          <p:spTgt spid="22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18"/>
                                        </p:tgtEl>
                                        <p:attrNameLst>
                                          <p:attrName>style.visibility</p:attrName>
                                        </p:attrNameLst>
                                      </p:cBhvr>
                                      <p:to>
                                        <p:strVal val="visible"/>
                                      </p:to>
                                    </p:set>
                                    <p:animEffect transition="in" filter="fade">
                                      <p:cBhvr>
                                        <p:cTn id="25" dur="500"/>
                                        <p:tgtEl>
                                          <p:spTgt spid="118"/>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69"/>
                                        </p:tgtEl>
                                        <p:attrNameLst>
                                          <p:attrName>style.visibility</p:attrName>
                                        </p:attrNameLst>
                                      </p:cBhvr>
                                      <p:to>
                                        <p:strVal val="visible"/>
                                      </p:to>
                                    </p:set>
                                    <p:animEffect transition="in" filter="wipe(down)">
                                      <p:cBhvr>
                                        <p:cTn id="29" dur="500"/>
                                        <p:tgtEl>
                                          <p:spTgt spid="169"/>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down)">
                                      <p:cBhvr>
                                        <p:cTn id="37" dur="500"/>
                                        <p:tgtEl>
                                          <p:spTgt spid="82"/>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Group 147"/>
          <p:cNvGrpSpPr/>
          <p:nvPr/>
        </p:nvGrpSpPr>
        <p:grpSpPr>
          <a:xfrm>
            <a:off x="3047934" y="3558123"/>
            <a:ext cx="505640" cy="505640"/>
            <a:chOff x="6431234" y="2136247"/>
            <a:chExt cx="505640" cy="505640"/>
          </a:xfrm>
        </p:grpSpPr>
        <p:sp>
          <p:nvSpPr>
            <p:cNvPr id="149" name="Oval 148"/>
            <p:cNvSpPr/>
            <p:nvPr/>
          </p:nvSpPr>
          <p:spPr>
            <a:xfrm>
              <a:off x="6431234" y="2136247"/>
              <a:ext cx="505640" cy="505640"/>
            </a:xfrm>
            <a:prstGeom prst="ellipse">
              <a:avLst/>
            </a:prstGeom>
            <a:solidFill>
              <a:srgbClr val="0EBEA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0" name="Freeform 45"/>
            <p:cNvSpPr>
              <a:spLocks/>
            </p:cNvSpPr>
            <p:nvPr/>
          </p:nvSpPr>
          <p:spPr bwMode="auto">
            <a:xfrm>
              <a:off x="6626344" y="2265474"/>
              <a:ext cx="115419" cy="247185"/>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chemeClr val="bg1"/>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1" name="Group 150"/>
          <p:cNvGrpSpPr/>
          <p:nvPr/>
        </p:nvGrpSpPr>
        <p:grpSpPr>
          <a:xfrm>
            <a:off x="4166301" y="2385549"/>
            <a:ext cx="505640" cy="505640"/>
            <a:chOff x="7782282" y="1604463"/>
            <a:chExt cx="505640" cy="505640"/>
          </a:xfrm>
        </p:grpSpPr>
        <p:sp>
          <p:nvSpPr>
            <p:cNvPr id="152" name="Oval 151"/>
            <p:cNvSpPr/>
            <p:nvPr/>
          </p:nvSpPr>
          <p:spPr>
            <a:xfrm>
              <a:off x="7782282" y="1604463"/>
              <a:ext cx="505640" cy="505640"/>
            </a:xfrm>
            <a:prstGeom prst="ellipse">
              <a:avLst/>
            </a:prstGeom>
            <a:solidFill>
              <a:srgbClr val="40404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3" name="Freeform 24"/>
            <p:cNvSpPr>
              <a:spLocks/>
            </p:cNvSpPr>
            <p:nvPr/>
          </p:nvSpPr>
          <p:spPr bwMode="auto">
            <a:xfrm>
              <a:off x="7913217" y="1758117"/>
              <a:ext cx="243769" cy="198331"/>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chemeClr val="bg1"/>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4" name="Group 153"/>
          <p:cNvGrpSpPr/>
          <p:nvPr/>
        </p:nvGrpSpPr>
        <p:grpSpPr>
          <a:xfrm>
            <a:off x="4987895" y="1502146"/>
            <a:ext cx="505640" cy="505640"/>
            <a:chOff x="6581840" y="4743702"/>
            <a:chExt cx="505640" cy="505640"/>
          </a:xfrm>
        </p:grpSpPr>
        <p:sp>
          <p:nvSpPr>
            <p:cNvPr id="155" name="Oval 154"/>
            <p:cNvSpPr/>
            <p:nvPr/>
          </p:nvSpPr>
          <p:spPr>
            <a:xfrm>
              <a:off x="6581840" y="4743702"/>
              <a:ext cx="505640" cy="505640"/>
            </a:xfrm>
            <a:prstGeom prst="ellipse">
              <a:avLst/>
            </a:prstGeom>
            <a:solidFill>
              <a:srgbClr val="F49D1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6" name="Freeform 26"/>
            <p:cNvSpPr>
              <a:spLocks noEditPoints="1"/>
            </p:cNvSpPr>
            <p:nvPr/>
          </p:nvSpPr>
          <p:spPr bwMode="auto">
            <a:xfrm>
              <a:off x="6723828" y="4889999"/>
              <a:ext cx="213046" cy="213046"/>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57" name="Group 156"/>
          <p:cNvGrpSpPr/>
          <p:nvPr/>
        </p:nvGrpSpPr>
        <p:grpSpPr>
          <a:xfrm>
            <a:off x="8163402" y="3589693"/>
            <a:ext cx="505640" cy="505640"/>
            <a:chOff x="5952830" y="3303053"/>
            <a:chExt cx="505640" cy="505640"/>
          </a:xfrm>
        </p:grpSpPr>
        <p:sp>
          <p:nvSpPr>
            <p:cNvPr id="158" name="Oval 157"/>
            <p:cNvSpPr/>
            <p:nvPr/>
          </p:nvSpPr>
          <p:spPr>
            <a:xfrm>
              <a:off x="5952830" y="3303053"/>
              <a:ext cx="505640" cy="50564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9" name="Freeform 158"/>
            <p:cNvSpPr>
              <a:spLocks/>
            </p:cNvSpPr>
            <p:nvPr/>
          </p:nvSpPr>
          <p:spPr bwMode="auto">
            <a:xfrm>
              <a:off x="6074604" y="3437038"/>
              <a:ext cx="305074" cy="248992"/>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60" name="Group 159"/>
          <p:cNvGrpSpPr/>
          <p:nvPr/>
        </p:nvGrpSpPr>
        <p:grpSpPr>
          <a:xfrm>
            <a:off x="6396771" y="1917189"/>
            <a:ext cx="505640" cy="505640"/>
            <a:chOff x="9046605" y="4687079"/>
            <a:chExt cx="505640" cy="505640"/>
          </a:xfrm>
        </p:grpSpPr>
        <p:sp>
          <p:nvSpPr>
            <p:cNvPr id="161" name="Oval 160"/>
            <p:cNvSpPr/>
            <p:nvPr/>
          </p:nvSpPr>
          <p:spPr>
            <a:xfrm>
              <a:off x="9046605" y="4687079"/>
              <a:ext cx="505640" cy="505640"/>
            </a:xfrm>
            <a:prstGeom prst="ellipse">
              <a:avLst/>
            </a:prstGeom>
            <a:solidFill>
              <a:srgbClr val="9BC31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62" name="Group 32"/>
            <p:cNvGrpSpPr>
              <a:grpSpLocks/>
            </p:cNvGrpSpPr>
            <p:nvPr/>
          </p:nvGrpSpPr>
          <p:grpSpPr bwMode="auto">
            <a:xfrm>
              <a:off x="9175835" y="4879703"/>
              <a:ext cx="279208" cy="121538"/>
              <a:chOff x="0" y="0"/>
              <a:chExt cx="424" cy="185"/>
            </a:xfrm>
            <a:solidFill>
              <a:srgbClr val="00B0F0"/>
            </a:solidFill>
          </p:grpSpPr>
          <p:sp>
            <p:nvSpPr>
              <p:cNvPr id="163" name="Oval 30"/>
              <p:cNvSpPr>
                <a:spLocks/>
              </p:cNvSpPr>
              <p:nvPr/>
            </p:nvSpPr>
            <p:spPr bwMode="auto">
              <a:xfrm>
                <a:off x="0" y="0"/>
                <a:ext cx="189" cy="185"/>
              </a:xfrm>
              <a:prstGeom prst="ellipse">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Oval 31"/>
              <p:cNvSpPr>
                <a:spLocks/>
              </p:cNvSpPr>
              <p:nvPr/>
            </p:nvSpPr>
            <p:spPr bwMode="auto">
              <a:xfrm>
                <a:off x="237" y="0"/>
                <a:ext cx="187" cy="185"/>
              </a:xfrm>
              <a:prstGeom prst="ellipse">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New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Competitor</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Has Come</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9" name="Group 18"/>
          <p:cNvGrpSpPr/>
          <p:nvPr/>
        </p:nvGrpSpPr>
        <p:grpSpPr>
          <a:xfrm>
            <a:off x="5131889" y="2155310"/>
            <a:ext cx="208914" cy="966742"/>
            <a:chOff x="3805238" y="1954213"/>
            <a:chExt cx="161925" cy="749300"/>
          </a:xfrm>
          <a:solidFill>
            <a:schemeClr val="tx2"/>
          </a:solidFill>
        </p:grpSpPr>
        <p:sp>
          <p:nvSpPr>
            <p:cNvPr id="20" name="Oval 11"/>
            <p:cNvSpPr>
              <a:spLocks noChangeArrowheads="1"/>
            </p:cNvSpPr>
            <p:nvPr/>
          </p:nvSpPr>
          <p:spPr bwMode="auto">
            <a:xfrm>
              <a:off x="3805238" y="2541588"/>
              <a:ext cx="161925"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74"/>
            <p:cNvSpPr>
              <a:spLocks/>
            </p:cNvSpPr>
            <p:nvPr/>
          </p:nvSpPr>
          <p:spPr bwMode="auto">
            <a:xfrm>
              <a:off x="3884613" y="2605088"/>
              <a:ext cx="19050" cy="26988"/>
            </a:xfrm>
            <a:custGeom>
              <a:avLst/>
              <a:gdLst>
                <a:gd name="T0" fmla="*/ 3 w 5"/>
                <a:gd name="T1" fmla="*/ 7 h 7"/>
                <a:gd name="T2" fmla="*/ 0 w 5"/>
                <a:gd name="T3" fmla="*/ 5 h 7"/>
                <a:gd name="T4" fmla="*/ 0 w 5"/>
                <a:gd name="T5" fmla="*/ 3 h 7"/>
                <a:gd name="T6" fmla="*/ 3 w 5"/>
                <a:gd name="T7" fmla="*/ 0 h 7"/>
                <a:gd name="T8" fmla="*/ 5 w 5"/>
                <a:gd name="T9" fmla="*/ 3 h 7"/>
                <a:gd name="T10" fmla="*/ 5 w 5"/>
                <a:gd name="T11" fmla="*/ 5 h 7"/>
                <a:gd name="T12" fmla="*/ 3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3" y="7"/>
                  </a:moveTo>
                  <a:cubicBezTo>
                    <a:pt x="1" y="7"/>
                    <a:pt x="0" y="6"/>
                    <a:pt x="0" y="5"/>
                  </a:cubicBezTo>
                  <a:cubicBezTo>
                    <a:pt x="0" y="3"/>
                    <a:pt x="0" y="3"/>
                    <a:pt x="0" y="3"/>
                  </a:cubicBezTo>
                  <a:cubicBezTo>
                    <a:pt x="0" y="2"/>
                    <a:pt x="1" y="0"/>
                    <a:pt x="3" y="0"/>
                  </a:cubicBezTo>
                  <a:cubicBezTo>
                    <a:pt x="4" y="0"/>
                    <a:pt x="5" y="2"/>
                    <a:pt x="5" y="3"/>
                  </a:cubicBezTo>
                  <a:cubicBezTo>
                    <a:pt x="5" y="5"/>
                    <a:pt x="5" y="5"/>
                    <a:pt x="5" y="5"/>
                  </a:cubicBezTo>
                  <a:cubicBezTo>
                    <a:pt x="5"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75"/>
            <p:cNvSpPr>
              <a:spLocks noEditPoints="1"/>
            </p:cNvSpPr>
            <p:nvPr/>
          </p:nvSpPr>
          <p:spPr bwMode="auto">
            <a:xfrm>
              <a:off x="3884613" y="1995488"/>
              <a:ext cx="19050" cy="595313"/>
            </a:xfrm>
            <a:custGeom>
              <a:avLst/>
              <a:gdLst>
                <a:gd name="T0" fmla="*/ 0 w 5"/>
                <a:gd name="T1" fmla="*/ 155 h 158"/>
                <a:gd name="T2" fmla="*/ 3 w 5"/>
                <a:gd name="T3" fmla="*/ 150 h 158"/>
                <a:gd name="T4" fmla="*/ 5 w 5"/>
                <a:gd name="T5" fmla="*/ 155 h 158"/>
                <a:gd name="T6" fmla="*/ 3 w 5"/>
                <a:gd name="T7" fmla="*/ 146 h 158"/>
                <a:gd name="T8" fmla="*/ 0 w 5"/>
                <a:gd name="T9" fmla="*/ 140 h 158"/>
                <a:gd name="T10" fmla="*/ 5 w 5"/>
                <a:gd name="T11" fmla="*/ 140 h 158"/>
                <a:gd name="T12" fmla="*/ 3 w 5"/>
                <a:gd name="T13" fmla="*/ 146 h 158"/>
                <a:gd name="T14" fmla="*/ 0 w 5"/>
                <a:gd name="T15" fmla="*/ 130 h 158"/>
                <a:gd name="T16" fmla="*/ 3 w 5"/>
                <a:gd name="T17" fmla="*/ 125 h 158"/>
                <a:gd name="T18" fmla="*/ 5 w 5"/>
                <a:gd name="T19" fmla="*/ 130 h 158"/>
                <a:gd name="T20" fmla="*/ 3 w 5"/>
                <a:gd name="T21" fmla="*/ 121 h 158"/>
                <a:gd name="T22" fmla="*/ 0 w 5"/>
                <a:gd name="T23" fmla="*/ 115 h 158"/>
                <a:gd name="T24" fmla="*/ 5 w 5"/>
                <a:gd name="T25" fmla="*/ 115 h 158"/>
                <a:gd name="T26" fmla="*/ 3 w 5"/>
                <a:gd name="T27" fmla="*/ 121 h 158"/>
                <a:gd name="T28" fmla="*/ 0 w 5"/>
                <a:gd name="T29" fmla="*/ 105 h 158"/>
                <a:gd name="T30" fmla="*/ 3 w 5"/>
                <a:gd name="T31" fmla="*/ 100 h 158"/>
                <a:gd name="T32" fmla="*/ 5 w 5"/>
                <a:gd name="T33" fmla="*/ 105 h 158"/>
                <a:gd name="T34" fmla="*/ 3 w 5"/>
                <a:gd name="T35" fmla="*/ 96 h 158"/>
                <a:gd name="T36" fmla="*/ 0 w 5"/>
                <a:gd name="T37" fmla="*/ 90 h 158"/>
                <a:gd name="T38" fmla="*/ 5 w 5"/>
                <a:gd name="T39" fmla="*/ 90 h 158"/>
                <a:gd name="T40" fmla="*/ 3 w 5"/>
                <a:gd name="T41" fmla="*/ 96 h 158"/>
                <a:gd name="T42" fmla="*/ 0 w 5"/>
                <a:gd name="T43" fmla="*/ 81 h 158"/>
                <a:gd name="T44" fmla="*/ 3 w 5"/>
                <a:gd name="T45" fmla="*/ 75 h 158"/>
                <a:gd name="T46" fmla="*/ 5 w 5"/>
                <a:gd name="T47" fmla="*/ 81 h 158"/>
                <a:gd name="T48" fmla="*/ 3 w 5"/>
                <a:gd name="T49" fmla="*/ 71 h 158"/>
                <a:gd name="T50" fmla="*/ 0 w 5"/>
                <a:gd name="T51" fmla="*/ 65 h 158"/>
                <a:gd name="T52" fmla="*/ 5 w 5"/>
                <a:gd name="T53" fmla="*/ 65 h 158"/>
                <a:gd name="T54" fmla="*/ 3 w 5"/>
                <a:gd name="T55" fmla="*/ 71 h 158"/>
                <a:gd name="T56" fmla="*/ 0 w 5"/>
                <a:gd name="T57" fmla="*/ 56 h 158"/>
                <a:gd name="T58" fmla="*/ 3 w 5"/>
                <a:gd name="T59" fmla="*/ 50 h 158"/>
                <a:gd name="T60" fmla="*/ 5 w 5"/>
                <a:gd name="T61" fmla="*/ 56 h 158"/>
                <a:gd name="T62" fmla="*/ 3 w 5"/>
                <a:gd name="T63" fmla="*/ 46 h 158"/>
                <a:gd name="T64" fmla="*/ 0 w 5"/>
                <a:gd name="T65" fmla="*/ 40 h 158"/>
                <a:gd name="T66" fmla="*/ 5 w 5"/>
                <a:gd name="T67" fmla="*/ 40 h 158"/>
                <a:gd name="T68" fmla="*/ 3 w 5"/>
                <a:gd name="T69" fmla="*/ 46 h 158"/>
                <a:gd name="T70" fmla="*/ 0 w 5"/>
                <a:gd name="T71" fmla="*/ 31 h 158"/>
                <a:gd name="T72" fmla="*/ 3 w 5"/>
                <a:gd name="T73" fmla="*/ 25 h 158"/>
                <a:gd name="T74" fmla="*/ 5 w 5"/>
                <a:gd name="T75" fmla="*/ 31 h 158"/>
                <a:gd name="T76" fmla="*/ 3 w 5"/>
                <a:gd name="T77" fmla="*/ 21 h 158"/>
                <a:gd name="T78" fmla="*/ 0 w 5"/>
                <a:gd name="T79" fmla="*/ 15 h 158"/>
                <a:gd name="T80" fmla="*/ 5 w 5"/>
                <a:gd name="T81" fmla="*/ 15 h 158"/>
                <a:gd name="T82" fmla="*/ 3 w 5"/>
                <a:gd name="T83" fmla="*/ 21 h 158"/>
                <a:gd name="T84" fmla="*/ 0 w 5"/>
                <a:gd name="T85" fmla="*/ 6 h 158"/>
                <a:gd name="T86" fmla="*/ 3 w 5"/>
                <a:gd name="T87" fmla="*/ 0 h 158"/>
                <a:gd name="T88" fmla="*/ 5 w 5"/>
                <a:gd name="T8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 h="158">
                  <a:moveTo>
                    <a:pt x="3" y="158"/>
                  </a:moveTo>
                  <a:cubicBezTo>
                    <a:pt x="1" y="158"/>
                    <a:pt x="0" y="157"/>
                    <a:pt x="0" y="155"/>
                  </a:cubicBezTo>
                  <a:cubicBezTo>
                    <a:pt x="0" y="153"/>
                    <a:pt x="0" y="153"/>
                    <a:pt x="0" y="153"/>
                  </a:cubicBezTo>
                  <a:cubicBezTo>
                    <a:pt x="0" y="151"/>
                    <a:pt x="1" y="150"/>
                    <a:pt x="3" y="150"/>
                  </a:cubicBezTo>
                  <a:cubicBezTo>
                    <a:pt x="4" y="150"/>
                    <a:pt x="5" y="151"/>
                    <a:pt x="5" y="153"/>
                  </a:cubicBezTo>
                  <a:cubicBezTo>
                    <a:pt x="5" y="155"/>
                    <a:pt x="5" y="155"/>
                    <a:pt x="5" y="155"/>
                  </a:cubicBezTo>
                  <a:cubicBezTo>
                    <a:pt x="5" y="157"/>
                    <a:pt x="4" y="158"/>
                    <a:pt x="3" y="158"/>
                  </a:cubicBezTo>
                  <a:close/>
                  <a:moveTo>
                    <a:pt x="3" y="146"/>
                  </a:moveTo>
                  <a:cubicBezTo>
                    <a:pt x="1" y="146"/>
                    <a:pt x="0" y="144"/>
                    <a:pt x="0" y="143"/>
                  </a:cubicBezTo>
                  <a:cubicBezTo>
                    <a:pt x="0" y="140"/>
                    <a:pt x="0" y="140"/>
                    <a:pt x="0" y="140"/>
                  </a:cubicBezTo>
                  <a:cubicBezTo>
                    <a:pt x="0" y="139"/>
                    <a:pt x="1" y="137"/>
                    <a:pt x="3" y="137"/>
                  </a:cubicBezTo>
                  <a:cubicBezTo>
                    <a:pt x="4" y="137"/>
                    <a:pt x="5" y="139"/>
                    <a:pt x="5" y="140"/>
                  </a:cubicBezTo>
                  <a:cubicBezTo>
                    <a:pt x="5" y="143"/>
                    <a:pt x="5" y="143"/>
                    <a:pt x="5" y="143"/>
                  </a:cubicBezTo>
                  <a:cubicBezTo>
                    <a:pt x="5" y="144"/>
                    <a:pt x="4" y="146"/>
                    <a:pt x="3" y="146"/>
                  </a:cubicBezTo>
                  <a:close/>
                  <a:moveTo>
                    <a:pt x="3" y="133"/>
                  </a:moveTo>
                  <a:cubicBezTo>
                    <a:pt x="1" y="133"/>
                    <a:pt x="0" y="132"/>
                    <a:pt x="0" y="130"/>
                  </a:cubicBezTo>
                  <a:cubicBezTo>
                    <a:pt x="0" y="128"/>
                    <a:pt x="0" y="128"/>
                    <a:pt x="0" y="128"/>
                  </a:cubicBezTo>
                  <a:cubicBezTo>
                    <a:pt x="0" y="126"/>
                    <a:pt x="1" y="125"/>
                    <a:pt x="3" y="125"/>
                  </a:cubicBezTo>
                  <a:cubicBezTo>
                    <a:pt x="4" y="125"/>
                    <a:pt x="5" y="126"/>
                    <a:pt x="5" y="128"/>
                  </a:cubicBezTo>
                  <a:cubicBezTo>
                    <a:pt x="5" y="130"/>
                    <a:pt x="5" y="130"/>
                    <a:pt x="5" y="130"/>
                  </a:cubicBezTo>
                  <a:cubicBezTo>
                    <a:pt x="5" y="132"/>
                    <a:pt x="4" y="133"/>
                    <a:pt x="3" y="133"/>
                  </a:cubicBezTo>
                  <a:close/>
                  <a:moveTo>
                    <a:pt x="3" y="121"/>
                  </a:moveTo>
                  <a:cubicBezTo>
                    <a:pt x="1" y="121"/>
                    <a:pt x="0" y="119"/>
                    <a:pt x="0" y="118"/>
                  </a:cubicBezTo>
                  <a:cubicBezTo>
                    <a:pt x="0" y="115"/>
                    <a:pt x="0" y="115"/>
                    <a:pt x="0" y="115"/>
                  </a:cubicBezTo>
                  <a:cubicBezTo>
                    <a:pt x="0" y="114"/>
                    <a:pt x="1" y="112"/>
                    <a:pt x="3" y="112"/>
                  </a:cubicBezTo>
                  <a:cubicBezTo>
                    <a:pt x="4" y="112"/>
                    <a:pt x="5" y="114"/>
                    <a:pt x="5" y="115"/>
                  </a:cubicBezTo>
                  <a:cubicBezTo>
                    <a:pt x="5" y="118"/>
                    <a:pt x="5" y="118"/>
                    <a:pt x="5" y="118"/>
                  </a:cubicBezTo>
                  <a:cubicBezTo>
                    <a:pt x="5" y="119"/>
                    <a:pt x="4" y="121"/>
                    <a:pt x="3" y="121"/>
                  </a:cubicBezTo>
                  <a:close/>
                  <a:moveTo>
                    <a:pt x="3" y="108"/>
                  </a:moveTo>
                  <a:cubicBezTo>
                    <a:pt x="1" y="108"/>
                    <a:pt x="0" y="107"/>
                    <a:pt x="0" y="105"/>
                  </a:cubicBezTo>
                  <a:cubicBezTo>
                    <a:pt x="0" y="103"/>
                    <a:pt x="0" y="103"/>
                    <a:pt x="0" y="103"/>
                  </a:cubicBezTo>
                  <a:cubicBezTo>
                    <a:pt x="0" y="101"/>
                    <a:pt x="1" y="100"/>
                    <a:pt x="3" y="100"/>
                  </a:cubicBezTo>
                  <a:cubicBezTo>
                    <a:pt x="4" y="100"/>
                    <a:pt x="5" y="101"/>
                    <a:pt x="5" y="103"/>
                  </a:cubicBezTo>
                  <a:cubicBezTo>
                    <a:pt x="5" y="105"/>
                    <a:pt x="5" y="105"/>
                    <a:pt x="5" y="105"/>
                  </a:cubicBezTo>
                  <a:cubicBezTo>
                    <a:pt x="5" y="107"/>
                    <a:pt x="4" y="108"/>
                    <a:pt x="3" y="108"/>
                  </a:cubicBezTo>
                  <a:close/>
                  <a:moveTo>
                    <a:pt x="3" y="96"/>
                  </a:moveTo>
                  <a:cubicBezTo>
                    <a:pt x="1" y="96"/>
                    <a:pt x="0" y="95"/>
                    <a:pt x="0" y="93"/>
                  </a:cubicBezTo>
                  <a:cubicBezTo>
                    <a:pt x="0" y="90"/>
                    <a:pt x="0" y="90"/>
                    <a:pt x="0" y="90"/>
                  </a:cubicBezTo>
                  <a:cubicBezTo>
                    <a:pt x="0" y="89"/>
                    <a:pt x="1" y="87"/>
                    <a:pt x="3" y="87"/>
                  </a:cubicBezTo>
                  <a:cubicBezTo>
                    <a:pt x="4" y="87"/>
                    <a:pt x="5" y="89"/>
                    <a:pt x="5" y="90"/>
                  </a:cubicBezTo>
                  <a:cubicBezTo>
                    <a:pt x="5" y="93"/>
                    <a:pt x="5" y="93"/>
                    <a:pt x="5" y="93"/>
                  </a:cubicBezTo>
                  <a:cubicBezTo>
                    <a:pt x="5" y="95"/>
                    <a:pt x="4" y="96"/>
                    <a:pt x="3" y="96"/>
                  </a:cubicBezTo>
                  <a:close/>
                  <a:moveTo>
                    <a:pt x="3" y="83"/>
                  </a:moveTo>
                  <a:cubicBezTo>
                    <a:pt x="1" y="83"/>
                    <a:pt x="0" y="82"/>
                    <a:pt x="0" y="81"/>
                  </a:cubicBezTo>
                  <a:cubicBezTo>
                    <a:pt x="0" y="78"/>
                    <a:pt x="0" y="78"/>
                    <a:pt x="0" y="78"/>
                  </a:cubicBezTo>
                  <a:cubicBezTo>
                    <a:pt x="0" y="76"/>
                    <a:pt x="1" y="75"/>
                    <a:pt x="3" y="75"/>
                  </a:cubicBezTo>
                  <a:cubicBezTo>
                    <a:pt x="4" y="75"/>
                    <a:pt x="5" y="76"/>
                    <a:pt x="5" y="78"/>
                  </a:cubicBezTo>
                  <a:cubicBezTo>
                    <a:pt x="5" y="81"/>
                    <a:pt x="5" y="81"/>
                    <a:pt x="5" y="81"/>
                  </a:cubicBezTo>
                  <a:cubicBezTo>
                    <a:pt x="5" y="82"/>
                    <a:pt x="4" y="83"/>
                    <a:pt x="3" y="83"/>
                  </a:cubicBezTo>
                  <a:close/>
                  <a:moveTo>
                    <a:pt x="3" y="71"/>
                  </a:moveTo>
                  <a:cubicBezTo>
                    <a:pt x="1" y="71"/>
                    <a:pt x="0" y="70"/>
                    <a:pt x="0" y="68"/>
                  </a:cubicBezTo>
                  <a:cubicBezTo>
                    <a:pt x="0" y="65"/>
                    <a:pt x="0" y="65"/>
                    <a:pt x="0" y="65"/>
                  </a:cubicBezTo>
                  <a:cubicBezTo>
                    <a:pt x="0" y="64"/>
                    <a:pt x="1" y="62"/>
                    <a:pt x="3" y="62"/>
                  </a:cubicBezTo>
                  <a:cubicBezTo>
                    <a:pt x="4" y="62"/>
                    <a:pt x="5" y="64"/>
                    <a:pt x="5" y="65"/>
                  </a:cubicBezTo>
                  <a:cubicBezTo>
                    <a:pt x="5" y="68"/>
                    <a:pt x="5" y="68"/>
                    <a:pt x="5" y="68"/>
                  </a:cubicBezTo>
                  <a:cubicBezTo>
                    <a:pt x="5" y="70"/>
                    <a:pt x="4" y="71"/>
                    <a:pt x="3" y="71"/>
                  </a:cubicBezTo>
                  <a:close/>
                  <a:moveTo>
                    <a:pt x="3" y="58"/>
                  </a:moveTo>
                  <a:cubicBezTo>
                    <a:pt x="1" y="58"/>
                    <a:pt x="0" y="57"/>
                    <a:pt x="0" y="56"/>
                  </a:cubicBezTo>
                  <a:cubicBezTo>
                    <a:pt x="0" y="53"/>
                    <a:pt x="0" y="53"/>
                    <a:pt x="0" y="53"/>
                  </a:cubicBezTo>
                  <a:cubicBezTo>
                    <a:pt x="0" y="51"/>
                    <a:pt x="1" y="50"/>
                    <a:pt x="3" y="50"/>
                  </a:cubicBezTo>
                  <a:cubicBezTo>
                    <a:pt x="4" y="50"/>
                    <a:pt x="5" y="51"/>
                    <a:pt x="5" y="53"/>
                  </a:cubicBezTo>
                  <a:cubicBezTo>
                    <a:pt x="5" y="56"/>
                    <a:pt x="5" y="56"/>
                    <a:pt x="5" y="56"/>
                  </a:cubicBezTo>
                  <a:cubicBezTo>
                    <a:pt x="5" y="57"/>
                    <a:pt x="4" y="58"/>
                    <a:pt x="3" y="58"/>
                  </a:cubicBezTo>
                  <a:close/>
                  <a:moveTo>
                    <a:pt x="3" y="46"/>
                  </a:moveTo>
                  <a:cubicBezTo>
                    <a:pt x="1" y="46"/>
                    <a:pt x="0" y="45"/>
                    <a:pt x="0" y="43"/>
                  </a:cubicBezTo>
                  <a:cubicBezTo>
                    <a:pt x="0" y="40"/>
                    <a:pt x="0" y="40"/>
                    <a:pt x="0" y="40"/>
                  </a:cubicBezTo>
                  <a:cubicBezTo>
                    <a:pt x="0" y="39"/>
                    <a:pt x="1" y="38"/>
                    <a:pt x="3" y="38"/>
                  </a:cubicBezTo>
                  <a:cubicBezTo>
                    <a:pt x="4" y="38"/>
                    <a:pt x="5" y="39"/>
                    <a:pt x="5" y="40"/>
                  </a:cubicBezTo>
                  <a:cubicBezTo>
                    <a:pt x="5" y="43"/>
                    <a:pt x="5" y="43"/>
                    <a:pt x="5" y="43"/>
                  </a:cubicBezTo>
                  <a:cubicBezTo>
                    <a:pt x="5" y="45"/>
                    <a:pt x="4" y="46"/>
                    <a:pt x="3" y="46"/>
                  </a:cubicBezTo>
                  <a:close/>
                  <a:moveTo>
                    <a:pt x="3" y="33"/>
                  </a:moveTo>
                  <a:cubicBezTo>
                    <a:pt x="1" y="33"/>
                    <a:pt x="0" y="32"/>
                    <a:pt x="0" y="31"/>
                  </a:cubicBezTo>
                  <a:cubicBezTo>
                    <a:pt x="0" y="28"/>
                    <a:pt x="0" y="28"/>
                    <a:pt x="0" y="28"/>
                  </a:cubicBezTo>
                  <a:cubicBezTo>
                    <a:pt x="0" y="26"/>
                    <a:pt x="1" y="25"/>
                    <a:pt x="3" y="25"/>
                  </a:cubicBezTo>
                  <a:cubicBezTo>
                    <a:pt x="4" y="25"/>
                    <a:pt x="5" y="26"/>
                    <a:pt x="5" y="28"/>
                  </a:cubicBezTo>
                  <a:cubicBezTo>
                    <a:pt x="5" y="31"/>
                    <a:pt x="5" y="31"/>
                    <a:pt x="5" y="31"/>
                  </a:cubicBezTo>
                  <a:cubicBezTo>
                    <a:pt x="5" y="32"/>
                    <a:pt x="4" y="33"/>
                    <a:pt x="3" y="33"/>
                  </a:cubicBezTo>
                  <a:close/>
                  <a:moveTo>
                    <a:pt x="3" y="21"/>
                  </a:moveTo>
                  <a:cubicBezTo>
                    <a:pt x="1" y="21"/>
                    <a:pt x="0" y="20"/>
                    <a:pt x="0" y="18"/>
                  </a:cubicBezTo>
                  <a:cubicBezTo>
                    <a:pt x="0" y="15"/>
                    <a:pt x="0" y="15"/>
                    <a:pt x="0" y="15"/>
                  </a:cubicBezTo>
                  <a:cubicBezTo>
                    <a:pt x="0" y="14"/>
                    <a:pt x="1" y="13"/>
                    <a:pt x="3" y="13"/>
                  </a:cubicBezTo>
                  <a:cubicBezTo>
                    <a:pt x="4" y="13"/>
                    <a:pt x="5" y="14"/>
                    <a:pt x="5" y="15"/>
                  </a:cubicBezTo>
                  <a:cubicBezTo>
                    <a:pt x="5" y="18"/>
                    <a:pt x="5" y="18"/>
                    <a:pt x="5" y="18"/>
                  </a:cubicBezTo>
                  <a:cubicBezTo>
                    <a:pt x="5" y="20"/>
                    <a:pt x="4" y="21"/>
                    <a:pt x="3" y="21"/>
                  </a:cubicBezTo>
                  <a:close/>
                  <a:moveTo>
                    <a:pt x="3" y="8"/>
                  </a:moveTo>
                  <a:cubicBezTo>
                    <a:pt x="1" y="8"/>
                    <a:pt x="0" y="7"/>
                    <a:pt x="0" y="6"/>
                  </a:cubicBezTo>
                  <a:cubicBezTo>
                    <a:pt x="0" y="3"/>
                    <a:pt x="0" y="3"/>
                    <a:pt x="0" y="3"/>
                  </a:cubicBezTo>
                  <a:cubicBezTo>
                    <a:pt x="0" y="1"/>
                    <a:pt x="1" y="0"/>
                    <a:pt x="3" y="0"/>
                  </a:cubicBezTo>
                  <a:cubicBezTo>
                    <a:pt x="4" y="0"/>
                    <a:pt x="5" y="1"/>
                    <a:pt x="5" y="3"/>
                  </a:cubicBezTo>
                  <a:cubicBezTo>
                    <a:pt x="5" y="6"/>
                    <a:pt x="5" y="6"/>
                    <a:pt x="5" y="6"/>
                  </a:cubicBezTo>
                  <a:cubicBezTo>
                    <a:pt x="5" y="7"/>
                    <a:pt x="4"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76"/>
            <p:cNvSpPr>
              <a:spLocks/>
            </p:cNvSpPr>
            <p:nvPr/>
          </p:nvSpPr>
          <p:spPr bwMode="auto">
            <a:xfrm>
              <a:off x="3884613" y="1954213"/>
              <a:ext cx="19050" cy="25400"/>
            </a:xfrm>
            <a:custGeom>
              <a:avLst/>
              <a:gdLst>
                <a:gd name="T0" fmla="*/ 3 w 5"/>
                <a:gd name="T1" fmla="*/ 7 h 7"/>
                <a:gd name="T2" fmla="*/ 0 w 5"/>
                <a:gd name="T3" fmla="*/ 4 h 7"/>
                <a:gd name="T4" fmla="*/ 0 w 5"/>
                <a:gd name="T5" fmla="*/ 3 h 7"/>
                <a:gd name="T6" fmla="*/ 3 w 5"/>
                <a:gd name="T7" fmla="*/ 0 h 7"/>
                <a:gd name="T8" fmla="*/ 5 w 5"/>
                <a:gd name="T9" fmla="*/ 3 h 7"/>
                <a:gd name="T10" fmla="*/ 5 w 5"/>
                <a:gd name="T11" fmla="*/ 4 h 7"/>
                <a:gd name="T12" fmla="*/ 3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3" y="7"/>
                  </a:moveTo>
                  <a:cubicBezTo>
                    <a:pt x="1" y="7"/>
                    <a:pt x="0" y="6"/>
                    <a:pt x="0" y="4"/>
                  </a:cubicBezTo>
                  <a:cubicBezTo>
                    <a:pt x="0" y="3"/>
                    <a:pt x="0" y="3"/>
                    <a:pt x="0" y="3"/>
                  </a:cubicBezTo>
                  <a:cubicBezTo>
                    <a:pt x="0" y="1"/>
                    <a:pt x="1" y="0"/>
                    <a:pt x="3" y="0"/>
                  </a:cubicBezTo>
                  <a:cubicBezTo>
                    <a:pt x="4" y="0"/>
                    <a:pt x="5" y="1"/>
                    <a:pt x="5" y="3"/>
                  </a:cubicBezTo>
                  <a:cubicBezTo>
                    <a:pt x="5" y="4"/>
                    <a:pt x="5" y="4"/>
                    <a:pt x="5" y="4"/>
                  </a:cubicBezTo>
                  <a:cubicBezTo>
                    <a:pt x="5"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4" name="Group 23"/>
          <p:cNvGrpSpPr/>
          <p:nvPr/>
        </p:nvGrpSpPr>
        <p:grpSpPr>
          <a:xfrm>
            <a:off x="6538989" y="2573139"/>
            <a:ext cx="202771" cy="548913"/>
            <a:chOff x="4895850" y="2278063"/>
            <a:chExt cx="157163" cy="425450"/>
          </a:xfrm>
          <a:solidFill>
            <a:schemeClr val="tx2"/>
          </a:solidFill>
        </p:grpSpPr>
        <p:sp>
          <p:nvSpPr>
            <p:cNvPr id="25" name="Oval 14"/>
            <p:cNvSpPr>
              <a:spLocks noChangeArrowheads="1"/>
            </p:cNvSpPr>
            <p:nvPr/>
          </p:nvSpPr>
          <p:spPr bwMode="auto">
            <a:xfrm>
              <a:off x="4895850" y="2541588"/>
              <a:ext cx="157163"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77"/>
            <p:cNvSpPr>
              <a:spLocks noEditPoints="1"/>
            </p:cNvSpPr>
            <p:nvPr/>
          </p:nvSpPr>
          <p:spPr bwMode="auto">
            <a:xfrm>
              <a:off x="4962525" y="2278063"/>
              <a:ext cx="19050" cy="360363"/>
            </a:xfrm>
            <a:custGeom>
              <a:avLst/>
              <a:gdLst>
                <a:gd name="T0" fmla="*/ 3 w 5"/>
                <a:gd name="T1" fmla="*/ 96 h 96"/>
                <a:gd name="T2" fmla="*/ 0 w 5"/>
                <a:gd name="T3" fmla="*/ 93 h 96"/>
                <a:gd name="T4" fmla="*/ 0 w 5"/>
                <a:gd name="T5" fmla="*/ 90 h 96"/>
                <a:gd name="T6" fmla="*/ 3 w 5"/>
                <a:gd name="T7" fmla="*/ 87 h 96"/>
                <a:gd name="T8" fmla="*/ 5 w 5"/>
                <a:gd name="T9" fmla="*/ 90 h 96"/>
                <a:gd name="T10" fmla="*/ 5 w 5"/>
                <a:gd name="T11" fmla="*/ 93 h 96"/>
                <a:gd name="T12" fmla="*/ 3 w 5"/>
                <a:gd name="T13" fmla="*/ 96 h 96"/>
                <a:gd name="T14" fmla="*/ 3 w 5"/>
                <a:gd name="T15" fmla="*/ 83 h 96"/>
                <a:gd name="T16" fmla="*/ 0 w 5"/>
                <a:gd name="T17" fmla="*/ 80 h 96"/>
                <a:gd name="T18" fmla="*/ 0 w 5"/>
                <a:gd name="T19" fmla="*/ 78 h 96"/>
                <a:gd name="T20" fmla="*/ 3 w 5"/>
                <a:gd name="T21" fmla="*/ 75 h 96"/>
                <a:gd name="T22" fmla="*/ 5 w 5"/>
                <a:gd name="T23" fmla="*/ 78 h 96"/>
                <a:gd name="T24" fmla="*/ 5 w 5"/>
                <a:gd name="T25" fmla="*/ 80 h 96"/>
                <a:gd name="T26" fmla="*/ 3 w 5"/>
                <a:gd name="T27" fmla="*/ 83 h 96"/>
                <a:gd name="T28" fmla="*/ 3 w 5"/>
                <a:gd name="T29" fmla="*/ 71 h 96"/>
                <a:gd name="T30" fmla="*/ 0 w 5"/>
                <a:gd name="T31" fmla="*/ 68 h 96"/>
                <a:gd name="T32" fmla="*/ 0 w 5"/>
                <a:gd name="T33" fmla="*/ 65 h 96"/>
                <a:gd name="T34" fmla="*/ 3 w 5"/>
                <a:gd name="T35" fmla="*/ 62 h 96"/>
                <a:gd name="T36" fmla="*/ 5 w 5"/>
                <a:gd name="T37" fmla="*/ 65 h 96"/>
                <a:gd name="T38" fmla="*/ 5 w 5"/>
                <a:gd name="T39" fmla="*/ 68 h 96"/>
                <a:gd name="T40" fmla="*/ 3 w 5"/>
                <a:gd name="T41" fmla="*/ 71 h 96"/>
                <a:gd name="T42" fmla="*/ 3 w 5"/>
                <a:gd name="T43" fmla="*/ 58 h 96"/>
                <a:gd name="T44" fmla="*/ 0 w 5"/>
                <a:gd name="T45" fmla="*/ 55 h 96"/>
                <a:gd name="T46" fmla="*/ 0 w 5"/>
                <a:gd name="T47" fmla="*/ 53 h 96"/>
                <a:gd name="T48" fmla="*/ 3 w 5"/>
                <a:gd name="T49" fmla="*/ 50 h 96"/>
                <a:gd name="T50" fmla="*/ 5 w 5"/>
                <a:gd name="T51" fmla="*/ 53 h 96"/>
                <a:gd name="T52" fmla="*/ 5 w 5"/>
                <a:gd name="T53" fmla="*/ 55 h 96"/>
                <a:gd name="T54" fmla="*/ 3 w 5"/>
                <a:gd name="T55" fmla="*/ 58 h 96"/>
                <a:gd name="T56" fmla="*/ 3 w 5"/>
                <a:gd name="T57" fmla="*/ 46 h 96"/>
                <a:gd name="T58" fmla="*/ 0 w 5"/>
                <a:gd name="T59" fmla="*/ 43 h 96"/>
                <a:gd name="T60" fmla="*/ 0 w 5"/>
                <a:gd name="T61" fmla="*/ 40 h 96"/>
                <a:gd name="T62" fmla="*/ 3 w 5"/>
                <a:gd name="T63" fmla="*/ 37 h 96"/>
                <a:gd name="T64" fmla="*/ 5 w 5"/>
                <a:gd name="T65" fmla="*/ 40 h 96"/>
                <a:gd name="T66" fmla="*/ 5 w 5"/>
                <a:gd name="T67" fmla="*/ 43 h 96"/>
                <a:gd name="T68" fmla="*/ 3 w 5"/>
                <a:gd name="T69" fmla="*/ 46 h 96"/>
                <a:gd name="T70" fmla="*/ 3 w 5"/>
                <a:gd name="T71" fmla="*/ 33 h 96"/>
                <a:gd name="T72" fmla="*/ 0 w 5"/>
                <a:gd name="T73" fmla="*/ 30 h 96"/>
                <a:gd name="T74" fmla="*/ 0 w 5"/>
                <a:gd name="T75" fmla="*/ 28 h 96"/>
                <a:gd name="T76" fmla="*/ 3 w 5"/>
                <a:gd name="T77" fmla="*/ 25 h 96"/>
                <a:gd name="T78" fmla="*/ 5 w 5"/>
                <a:gd name="T79" fmla="*/ 28 h 96"/>
                <a:gd name="T80" fmla="*/ 5 w 5"/>
                <a:gd name="T81" fmla="*/ 30 h 96"/>
                <a:gd name="T82" fmla="*/ 3 w 5"/>
                <a:gd name="T83" fmla="*/ 33 h 96"/>
                <a:gd name="T84" fmla="*/ 3 w 5"/>
                <a:gd name="T85" fmla="*/ 21 h 96"/>
                <a:gd name="T86" fmla="*/ 0 w 5"/>
                <a:gd name="T87" fmla="*/ 18 h 96"/>
                <a:gd name="T88" fmla="*/ 0 w 5"/>
                <a:gd name="T89" fmla="*/ 15 h 96"/>
                <a:gd name="T90" fmla="*/ 3 w 5"/>
                <a:gd name="T91" fmla="*/ 12 h 96"/>
                <a:gd name="T92" fmla="*/ 5 w 5"/>
                <a:gd name="T93" fmla="*/ 15 h 96"/>
                <a:gd name="T94" fmla="*/ 5 w 5"/>
                <a:gd name="T95" fmla="*/ 18 h 96"/>
                <a:gd name="T96" fmla="*/ 3 w 5"/>
                <a:gd name="T97" fmla="*/ 21 h 96"/>
                <a:gd name="T98" fmla="*/ 3 w 5"/>
                <a:gd name="T99" fmla="*/ 8 h 96"/>
                <a:gd name="T100" fmla="*/ 0 w 5"/>
                <a:gd name="T101" fmla="*/ 6 h 96"/>
                <a:gd name="T102" fmla="*/ 0 w 5"/>
                <a:gd name="T103" fmla="*/ 3 h 96"/>
                <a:gd name="T104" fmla="*/ 3 w 5"/>
                <a:gd name="T105" fmla="*/ 0 h 96"/>
                <a:gd name="T106" fmla="*/ 5 w 5"/>
                <a:gd name="T107" fmla="*/ 3 h 96"/>
                <a:gd name="T108" fmla="*/ 5 w 5"/>
                <a:gd name="T109" fmla="*/ 6 h 96"/>
                <a:gd name="T110" fmla="*/ 3 w 5"/>
                <a:gd name="T11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 h="96">
                  <a:moveTo>
                    <a:pt x="3" y="96"/>
                  </a:moveTo>
                  <a:cubicBezTo>
                    <a:pt x="1" y="96"/>
                    <a:pt x="0" y="94"/>
                    <a:pt x="0" y="93"/>
                  </a:cubicBezTo>
                  <a:cubicBezTo>
                    <a:pt x="0" y="90"/>
                    <a:pt x="0" y="90"/>
                    <a:pt x="0" y="90"/>
                  </a:cubicBezTo>
                  <a:cubicBezTo>
                    <a:pt x="0" y="89"/>
                    <a:pt x="1" y="87"/>
                    <a:pt x="3" y="87"/>
                  </a:cubicBezTo>
                  <a:cubicBezTo>
                    <a:pt x="4" y="87"/>
                    <a:pt x="5" y="89"/>
                    <a:pt x="5" y="90"/>
                  </a:cubicBezTo>
                  <a:cubicBezTo>
                    <a:pt x="5" y="93"/>
                    <a:pt x="5" y="93"/>
                    <a:pt x="5" y="93"/>
                  </a:cubicBezTo>
                  <a:cubicBezTo>
                    <a:pt x="5" y="94"/>
                    <a:pt x="4" y="96"/>
                    <a:pt x="3" y="96"/>
                  </a:cubicBezTo>
                  <a:close/>
                  <a:moveTo>
                    <a:pt x="3" y="83"/>
                  </a:moveTo>
                  <a:cubicBezTo>
                    <a:pt x="1" y="83"/>
                    <a:pt x="0" y="82"/>
                    <a:pt x="0" y="80"/>
                  </a:cubicBezTo>
                  <a:cubicBezTo>
                    <a:pt x="0" y="78"/>
                    <a:pt x="0" y="78"/>
                    <a:pt x="0" y="78"/>
                  </a:cubicBezTo>
                  <a:cubicBezTo>
                    <a:pt x="0" y="76"/>
                    <a:pt x="1" y="75"/>
                    <a:pt x="3" y="75"/>
                  </a:cubicBezTo>
                  <a:cubicBezTo>
                    <a:pt x="4" y="75"/>
                    <a:pt x="5" y="76"/>
                    <a:pt x="5" y="78"/>
                  </a:cubicBezTo>
                  <a:cubicBezTo>
                    <a:pt x="5" y="80"/>
                    <a:pt x="5" y="80"/>
                    <a:pt x="5" y="80"/>
                  </a:cubicBezTo>
                  <a:cubicBezTo>
                    <a:pt x="5" y="82"/>
                    <a:pt x="4" y="83"/>
                    <a:pt x="3" y="83"/>
                  </a:cubicBezTo>
                  <a:close/>
                  <a:moveTo>
                    <a:pt x="3" y="71"/>
                  </a:moveTo>
                  <a:cubicBezTo>
                    <a:pt x="1" y="71"/>
                    <a:pt x="0" y="69"/>
                    <a:pt x="0" y="68"/>
                  </a:cubicBezTo>
                  <a:cubicBezTo>
                    <a:pt x="0" y="65"/>
                    <a:pt x="0" y="65"/>
                    <a:pt x="0" y="65"/>
                  </a:cubicBezTo>
                  <a:cubicBezTo>
                    <a:pt x="0" y="64"/>
                    <a:pt x="1" y="62"/>
                    <a:pt x="3" y="62"/>
                  </a:cubicBezTo>
                  <a:cubicBezTo>
                    <a:pt x="4" y="62"/>
                    <a:pt x="5" y="64"/>
                    <a:pt x="5" y="65"/>
                  </a:cubicBezTo>
                  <a:cubicBezTo>
                    <a:pt x="5" y="68"/>
                    <a:pt x="5" y="68"/>
                    <a:pt x="5" y="68"/>
                  </a:cubicBezTo>
                  <a:cubicBezTo>
                    <a:pt x="5" y="69"/>
                    <a:pt x="4" y="71"/>
                    <a:pt x="3" y="71"/>
                  </a:cubicBezTo>
                  <a:close/>
                  <a:moveTo>
                    <a:pt x="3" y="58"/>
                  </a:moveTo>
                  <a:cubicBezTo>
                    <a:pt x="1" y="58"/>
                    <a:pt x="0" y="57"/>
                    <a:pt x="0" y="55"/>
                  </a:cubicBezTo>
                  <a:cubicBezTo>
                    <a:pt x="0" y="53"/>
                    <a:pt x="0" y="53"/>
                    <a:pt x="0" y="53"/>
                  </a:cubicBezTo>
                  <a:cubicBezTo>
                    <a:pt x="0" y="51"/>
                    <a:pt x="1" y="50"/>
                    <a:pt x="3" y="50"/>
                  </a:cubicBezTo>
                  <a:cubicBezTo>
                    <a:pt x="4" y="50"/>
                    <a:pt x="5" y="51"/>
                    <a:pt x="5" y="53"/>
                  </a:cubicBezTo>
                  <a:cubicBezTo>
                    <a:pt x="5" y="55"/>
                    <a:pt x="5" y="55"/>
                    <a:pt x="5" y="55"/>
                  </a:cubicBezTo>
                  <a:cubicBezTo>
                    <a:pt x="5" y="57"/>
                    <a:pt x="4" y="58"/>
                    <a:pt x="3" y="58"/>
                  </a:cubicBezTo>
                  <a:close/>
                  <a:moveTo>
                    <a:pt x="3" y="46"/>
                  </a:moveTo>
                  <a:cubicBezTo>
                    <a:pt x="1" y="46"/>
                    <a:pt x="0" y="44"/>
                    <a:pt x="0" y="43"/>
                  </a:cubicBezTo>
                  <a:cubicBezTo>
                    <a:pt x="0" y="40"/>
                    <a:pt x="0" y="40"/>
                    <a:pt x="0" y="40"/>
                  </a:cubicBezTo>
                  <a:cubicBezTo>
                    <a:pt x="0" y="39"/>
                    <a:pt x="1" y="37"/>
                    <a:pt x="3" y="37"/>
                  </a:cubicBezTo>
                  <a:cubicBezTo>
                    <a:pt x="4" y="37"/>
                    <a:pt x="5" y="39"/>
                    <a:pt x="5" y="40"/>
                  </a:cubicBezTo>
                  <a:cubicBezTo>
                    <a:pt x="5" y="43"/>
                    <a:pt x="5" y="43"/>
                    <a:pt x="5" y="43"/>
                  </a:cubicBezTo>
                  <a:cubicBezTo>
                    <a:pt x="5" y="44"/>
                    <a:pt x="4" y="46"/>
                    <a:pt x="3" y="46"/>
                  </a:cubicBezTo>
                  <a:close/>
                  <a:moveTo>
                    <a:pt x="3" y="33"/>
                  </a:moveTo>
                  <a:cubicBezTo>
                    <a:pt x="1" y="33"/>
                    <a:pt x="0" y="32"/>
                    <a:pt x="0" y="30"/>
                  </a:cubicBezTo>
                  <a:cubicBezTo>
                    <a:pt x="0" y="28"/>
                    <a:pt x="0" y="28"/>
                    <a:pt x="0" y="28"/>
                  </a:cubicBezTo>
                  <a:cubicBezTo>
                    <a:pt x="0" y="26"/>
                    <a:pt x="1" y="25"/>
                    <a:pt x="3" y="25"/>
                  </a:cubicBezTo>
                  <a:cubicBezTo>
                    <a:pt x="4" y="25"/>
                    <a:pt x="5" y="26"/>
                    <a:pt x="5" y="28"/>
                  </a:cubicBezTo>
                  <a:cubicBezTo>
                    <a:pt x="5" y="30"/>
                    <a:pt x="5" y="30"/>
                    <a:pt x="5" y="30"/>
                  </a:cubicBezTo>
                  <a:cubicBezTo>
                    <a:pt x="5" y="32"/>
                    <a:pt x="4" y="33"/>
                    <a:pt x="3" y="33"/>
                  </a:cubicBezTo>
                  <a:close/>
                  <a:moveTo>
                    <a:pt x="3" y="21"/>
                  </a:moveTo>
                  <a:cubicBezTo>
                    <a:pt x="1" y="21"/>
                    <a:pt x="0" y="20"/>
                    <a:pt x="0" y="18"/>
                  </a:cubicBezTo>
                  <a:cubicBezTo>
                    <a:pt x="0" y="15"/>
                    <a:pt x="0" y="15"/>
                    <a:pt x="0" y="15"/>
                  </a:cubicBezTo>
                  <a:cubicBezTo>
                    <a:pt x="0" y="14"/>
                    <a:pt x="1" y="12"/>
                    <a:pt x="3" y="12"/>
                  </a:cubicBezTo>
                  <a:cubicBezTo>
                    <a:pt x="4" y="12"/>
                    <a:pt x="5" y="14"/>
                    <a:pt x="5" y="15"/>
                  </a:cubicBezTo>
                  <a:cubicBezTo>
                    <a:pt x="5" y="18"/>
                    <a:pt x="5" y="18"/>
                    <a:pt x="5" y="18"/>
                  </a:cubicBezTo>
                  <a:cubicBezTo>
                    <a:pt x="5" y="20"/>
                    <a:pt x="4" y="21"/>
                    <a:pt x="3" y="21"/>
                  </a:cubicBezTo>
                  <a:close/>
                  <a:moveTo>
                    <a:pt x="3" y="8"/>
                  </a:moveTo>
                  <a:cubicBezTo>
                    <a:pt x="1" y="8"/>
                    <a:pt x="0" y="7"/>
                    <a:pt x="0" y="6"/>
                  </a:cubicBezTo>
                  <a:cubicBezTo>
                    <a:pt x="0" y="3"/>
                    <a:pt x="0" y="3"/>
                    <a:pt x="0" y="3"/>
                  </a:cubicBezTo>
                  <a:cubicBezTo>
                    <a:pt x="0" y="1"/>
                    <a:pt x="1" y="0"/>
                    <a:pt x="3" y="0"/>
                  </a:cubicBezTo>
                  <a:cubicBezTo>
                    <a:pt x="4" y="0"/>
                    <a:pt x="5" y="1"/>
                    <a:pt x="5" y="3"/>
                  </a:cubicBezTo>
                  <a:cubicBezTo>
                    <a:pt x="5" y="6"/>
                    <a:pt x="5" y="6"/>
                    <a:pt x="5" y="6"/>
                  </a:cubicBezTo>
                  <a:cubicBezTo>
                    <a:pt x="5" y="7"/>
                    <a:pt x="4"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7" name="Group 26"/>
          <p:cNvGrpSpPr/>
          <p:nvPr/>
        </p:nvGrpSpPr>
        <p:grpSpPr>
          <a:xfrm>
            <a:off x="4316713" y="3044221"/>
            <a:ext cx="208914" cy="602165"/>
            <a:chOff x="3173413" y="2643188"/>
            <a:chExt cx="161925" cy="466725"/>
          </a:xfrm>
          <a:solidFill>
            <a:schemeClr val="tx2"/>
          </a:solidFill>
        </p:grpSpPr>
        <p:sp>
          <p:nvSpPr>
            <p:cNvPr id="28" name="Oval 12"/>
            <p:cNvSpPr>
              <a:spLocks noChangeArrowheads="1"/>
            </p:cNvSpPr>
            <p:nvPr/>
          </p:nvSpPr>
          <p:spPr bwMode="auto">
            <a:xfrm>
              <a:off x="3173413" y="2947988"/>
              <a:ext cx="161925"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78"/>
            <p:cNvSpPr>
              <a:spLocks/>
            </p:cNvSpPr>
            <p:nvPr/>
          </p:nvSpPr>
          <p:spPr bwMode="auto">
            <a:xfrm>
              <a:off x="3241675" y="3016251"/>
              <a:ext cx="22225" cy="22225"/>
            </a:xfrm>
            <a:custGeom>
              <a:avLst/>
              <a:gdLst>
                <a:gd name="T0" fmla="*/ 3 w 6"/>
                <a:gd name="T1" fmla="*/ 6 h 6"/>
                <a:gd name="T2" fmla="*/ 0 w 6"/>
                <a:gd name="T3" fmla="*/ 4 h 6"/>
                <a:gd name="T4" fmla="*/ 0 w 6"/>
                <a:gd name="T5" fmla="*/ 2 h 6"/>
                <a:gd name="T6" fmla="*/ 3 w 6"/>
                <a:gd name="T7" fmla="*/ 0 h 6"/>
                <a:gd name="T8" fmla="*/ 6 w 6"/>
                <a:gd name="T9" fmla="*/ 2 h 6"/>
                <a:gd name="T10" fmla="*/ 6 w 6"/>
                <a:gd name="T11" fmla="*/ 4 h 6"/>
                <a:gd name="T12" fmla="*/ 3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6"/>
                  </a:moveTo>
                  <a:cubicBezTo>
                    <a:pt x="1" y="6"/>
                    <a:pt x="0" y="5"/>
                    <a:pt x="0" y="4"/>
                  </a:cubicBezTo>
                  <a:cubicBezTo>
                    <a:pt x="0" y="2"/>
                    <a:pt x="0" y="2"/>
                    <a:pt x="0" y="2"/>
                  </a:cubicBezTo>
                  <a:cubicBezTo>
                    <a:pt x="0" y="1"/>
                    <a:pt x="1" y="0"/>
                    <a:pt x="3" y="0"/>
                  </a:cubicBezTo>
                  <a:cubicBezTo>
                    <a:pt x="4" y="0"/>
                    <a:pt x="6" y="1"/>
                    <a:pt x="6" y="2"/>
                  </a:cubicBezTo>
                  <a:cubicBezTo>
                    <a:pt x="6" y="4"/>
                    <a:pt x="6" y="4"/>
                    <a:pt x="6" y="4"/>
                  </a:cubicBezTo>
                  <a:cubicBezTo>
                    <a:pt x="6" y="5"/>
                    <a:pt x="4"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79"/>
            <p:cNvSpPr>
              <a:spLocks noEditPoints="1"/>
            </p:cNvSpPr>
            <p:nvPr/>
          </p:nvSpPr>
          <p:spPr bwMode="auto">
            <a:xfrm>
              <a:off x="3241675" y="2684463"/>
              <a:ext cx="22225" cy="312738"/>
            </a:xfrm>
            <a:custGeom>
              <a:avLst/>
              <a:gdLst>
                <a:gd name="T0" fmla="*/ 3 w 6"/>
                <a:gd name="T1" fmla="*/ 83 h 83"/>
                <a:gd name="T2" fmla="*/ 0 w 6"/>
                <a:gd name="T3" fmla="*/ 81 h 83"/>
                <a:gd name="T4" fmla="*/ 0 w 6"/>
                <a:gd name="T5" fmla="*/ 78 h 83"/>
                <a:gd name="T6" fmla="*/ 3 w 6"/>
                <a:gd name="T7" fmla="*/ 75 h 83"/>
                <a:gd name="T8" fmla="*/ 6 w 6"/>
                <a:gd name="T9" fmla="*/ 78 h 83"/>
                <a:gd name="T10" fmla="*/ 6 w 6"/>
                <a:gd name="T11" fmla="*/ 81 h 83"/>
                <a:gd name="T12" fmla="*/ 3 w 6"/>
                <a:gd name="T13" fmla="*/ 83 h 83"/>
                <a:gd name="T14" fmla="*/ 3 w 6"/>
                <a:gd name="T15" fmla="*/ 71 h 83"/>
                <a:gd name="T16" fmla="*/ 0 w 6"/>
                <a:gd name="T17" fmla="*/ 68 h 83"/>
                <a:gd name="T18" fmla="*/ 0 w 6"/>
                <a:gd name="T19" fmla="*/ 65 h 83"/>
                <a:gd name="T20" fmla="*/ 3 w 6"/>
                <a:gd name="T21" fmla="*/ 63 h 83"/>
                <a:gd name="T22" fmla="*/ 6 w 6"/>
                <a:gd name="T23" fmla="*/ 65 h 83"/>
                <a:gd name="T24" fmla="*/ 6 w 6"/>
                <a:gd name="T25" fmla="*/ 68 h 83"/>
                <a:gd name="T26" fmla="*/ 3 w 6"/>
                <a:gd name="T27" fmla="*/ 71 h 83"/>
                <a:gd name="T28" fmla="*/ 3 w 6"/>
                <a:gd name="T29" fmla="*/ 58 h 83"/>
                <a:gd name="T30" fmla="*/ 0 w 6"/>
                <a:gd name="T31" fmla="*/ 56 h 83"/>
                <a:gd name="T32" fmla="*/ 0 w 6"/>
                <a:gd name="T33" fmla="*/ 53 h 83"/>
                <a:gd name="T34" fmla="*/ 3 w 6"/>
                <a:gd name="T35" fmla="*/ 50 h 83"/>
                <a:gd name="T36" fmla="*/ 6 w 6"/>
                <a:gd name="T37" fmla="*/ 53 h 83"/>
                <a:gd name="T38" fmla="*/ 6 w 6"/>
                <a:gd name="T39" fmla="*/ 56 h 83"/>
                <a:gd name="T40" fmla="*/ 3 w 6"/>
                <a:gd name="T41" fmla="*/ 58 h 83"/>
                <a:gd name="T42" fmla="*/ 3 w 6"/>
                <a:gd name="T43" fmla="*/ 46 h 83"/>
                <a:gd name="T44" fmla="*/ 0 w 6"/>
                <a:gd name="T45" fmla="*/ 43 h 83"/>
                <a:gd name="T46" fmla="*/ 0 w 6"/>
                <a:gd name="T47" fmla="*/ 40 h 83"/>
                <a:gd name="T48" fmla="*/ 3 w 6"/>
                <a:gd name="T49" fmla="*/ 38 h 83"/>
                <a:gd name="T50" fmla="*/ 6 w 6"/>
                <a:gd name="T51" fmla="*/ 40 h 83"/>
                <a:gd name="T52" fmla="*/ 6 w 6"/>
                <a:gd name="T53" fmla="*/ 43 h 83"/>
                <a:gd name="T54" fmla="*/ 3 w 6"/>
                <a:gd name="T55" fmla="*/ 46 h 83"/>
                <a:gd name="T56" fmla="*/ 3 w 6"/>
                <a:gd name="T57" fmla="*/ 33 h 83"/>
                <a:gd name="T58" fmla="*/ 0 w 6"/>
                <a:gd name="T59" fmla="*/ 31 h 83"/>
                <a:gd name="T60" fmla="*/ 0 w 6"/>
                <a:gd name="T61" fmla="*/ 28 h 83"/>
                <a:gd name="T62" fmla="*/ 3 w 6"/>
                <a:gd name="T63" fmla="*/ 25 h 83"/>
                <a:gd name="T64" fmla="*/ 6 w 6"/>
                <a:gd name="T65" fmla="*/ 28 h 83"/>
                <a:gd name="T66" fmla="*/ 6 w 6"/>
                <a:gd name="T67" fmla="*/ 31 h 83"/>
                <a:gd name="T68" fmla="*/ 3 w 6"/>
                <a:gd name="T69" fmla="*/ 33 h 83"/>
                <a:gd name="T70" fmla="*/ 3 w 6"/>
                <a:gd name="T71" fmla="*/ 21 h 83"/>
                <a:gd name="T72" fmla="*/ 0 w 6"/>
                <a:gd name="T73" fmla="*/ 18 h 83"/>
                <a:gd name="T74" fmla="*/ 0 w 6"/>
                <a:gd name="T75" fmla="*/ 15 h 83"/>
                <a:gd name="T76" fmla="*/ 3 w 6"/>
                <a:gd name="T77" fmla="*/ 13 h 83"/>
                <a:gd name="T78" fmla="*/ 6 w 6"/>
                <a:gd name="T79" fmla="*/ 15 h 83"/>
                <a:gd name="T80" fmla="*/ 6 w 6"/>
                <a:gd name="T81" fmla="*/ 18 h 83"/>
                <a:gd name="T82" fmla="*/ 3 w 6"/>
                <a:gd name="T83" fmla="*/ 21 h 83"/>
                <a:gd name="T84" fmla="*/ 3 w 6"/>
                <a:gd name="T85" fmla="*/ 8 h 83"/>
                <a:gd name="T86" fmla="*/ 0 w 6"/>
                <a:gd name="T87" fmla="*/ 6 h 83"/>
                <a:gd name="T88" fmla="*/ 0 w 6"/>
                <a:gd name="T89" fmla="*/ 3 h 83"/>
                <a:gd name="T90" fmla="*/ 3 w 6"/>
                <a:gd name="T91" fmla="*/ 0 h 83"/>
                <a:gd name="T92" fmla="*/ 6 w 6"/>
                <a:gd name="T93" fmla="*/ 3 h 83"/>
                <a:gd name="T94" fmla="*/ 6 w 6"/>
                <a:gd name="T95" fmla="*/ 6 h 83"/>
                <a:gd name="T96" fmla="*/ 3 w 6"/>
                <a:gd name="T97"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 h="83">
                  <a:moveTo>
                    <a:pt x="3" y="83"/>
                  </a:moveTo>
                  <a:cubicBezTo>
                    <a:pt x="1" y="83"/>
                    <a:pt x="0" y="82"/>
                    <a:pt x="0" y="81"/>
                  </a:cubicBezTo>
                  <a:cubicBezTo>
                    <a:pt x="0" y="78"/>
                    <a:pt x="0" y="78"/>
                    <a:pt x="0" y="78"/>
                  </a:cubicBezTo>
                  <a:cubicBezTo>
                    <a:pt x="0" y="76"/>
                    <a:pt x="1" y="75"/>
                    <a:pt x="3" y="75"/>
                  </a:cubicBezTo>
                  <a:cubicBezTo>
                    <a:pt x="4" y="75"/>
                    <a:pt x="6" y="76"/>
                    <a:pt x="6" y="78"/>
                  </a:cubicBezTo>
                  <a:cubicBezTo>
                    <a:pt x="6" y="81"/>
                    <a:pt x="6" y="81"/>
                    <a:pt x="6" y="81"/>
                  </a:cubicBezTo>
                  <a:cubicBezTo>
                    <a:pt x="6" y="82"/>
                    <a:pt x="4" y="83"/>
                    <a:pt x="3" y="83"/>
                  </a:cubicBezTo>
                  <a:close/>
                  <a:moveTo>
                    <a:pt x="3" y="71"/>
                  </a:moveTo>
                  <a:cubicBezTo>
                    <a:pt x="1" y="71"/>
                    <a:pt x="0" y="70"/>
                    <a:pt x="0" y="68"/>
                  </a:cubicBezTo>
                  <a:cubicBezTo>
                    <a:pt x="0" y="65"/>
                    <a:pt x="0" y="65"/>
                    <a:pt x="0" y="65"/>
                  </a:cubicBezTo>
                  <a:cubicBezTo>
                    <a:pt x="0" y="64"/>
                    <a:pt x="1" y="63"/>
                    <a:pt x="3" y="63"/>
                  </a:cubicBezTo>
                  <a:cubicBezTo>
                    <a:pt x="4" y="63"/>
                    <a:pt x="6" y="64"/>
                    <a:pt x="6" y="65"/>
                  </a:cubicBezTo>
                  <a:cubicBezTo>
                    <a:pt x="6" y="68"/>
                    <a:pt x="6" y="68"/>
                    <a:pt x="6" y="68"/>
                  </a:cubicBezTo>
                  <a:cubicBezTo>
                    <a:pt x="6" y="70"/>
                    <a:pt x="4" y="71"/>
                    <a:pt x="3" y="71"/>
                  </a:cubicBezTo>
                  <a:close/>
                  <a:moveTo>
                    <a:pt x="3" y="58"/>
                  </a:moveTo>
                  <a:cubicBezTo>
                    <a:pt x="1" y="58"/>
                    <a:pt x="0" y="57"/>
                    <a:pt x="0" y="56"/>
                  </a:cubicBezTo>
                  <a:cubicBezTo>
                    <a:pt x="0" y="53"/>
                    <a:pt x="0" y="53"/>
                    <a:pt x="0" y="53"/>
                  </a:cubicBezTo>
                  <a:cubicBezTo>
                    <a:pt x="0" y="51"/>
                    <a:pt x="1" y="50"/>
                    <a:pt x="3" y="50"/>
                  </a:cubicBezTo>
                  <a:cubicBezTo>
                    <a:pt x="4" y="50"/>
                    <a:pt x="6" y="51"/>
                    <a:pt x="6" y="53"/>
                  </a:cubicBezTo>
                  <a:cubicBezTo>
                    <a:pt x="6" y="56"/>
                    <a:pt x="6" y="56"/>
                    <a:pt x="6" y="56"/>
                  </a:cubicBezTo>
                  <a:cubicBezTo>
                    <a:pt x="6" y="57"/>
                    <a:pt x="4" y="58"/>
                    <a:pt x="3" y="58"/>
                  </a:cubicBezTo>
                  <a:close/>
                  <a:moveTo>
                    <a:pt x="3" y="46"/>
                  </a:moveTo>
                  <a:cubicBezTo>
                    <a:pt x="1" y="46"/>
                    <a:pt x="0" y="45"/>
                    <a:pt x="0" y="43"/>
                  </a:cubicBezTo>
                  <a:cubicBezTo>
                    <a:pt x="0" y="40"/>
                    <a:pt x="0" y="40"/>
                    <a:pt x="0" y="40"/>
                  </a:cubicBezTo>
                  <a:cubicBezTo>
                    <a:pt x="0" y="39"/>
                    <a:pt x="1" y="38"/>
                    <a:pt x="3" y="38"/>
                  </a:cubicBezTo>
                  <a:cubicBezTo>
                    <a:pt x="4" y="38"/>
                    <a:pt x="6" y="39"/>
                    <a:pt x="6" y="40"/>
                  </a:cubicBezTo>
                  <a:cubicBezTo>
                    <a:pt x="6" y="43"/>
                    <a:pt x="6" y="43"/>
                    <a:pt x="6" y="43"/>
                  </a:cubicBezTo>
                  <a:cubicBezTo>
                    <a:pt x="6" y="45"/>
                    <a:pt x="4" y="46"/>
                    <a:pt x="3" y="46"/>
                  </a:cubicBezTo>
                  <a:close/>
                  <a:moveTo>
                    <a:pt x="3" y="33"/>
                  </a:moveTo>
                  <a:cubicBezTo>
                    <a:pt x="1" y="33"/>
                    <a:pt x="0" y="32"/>
                    <a:pt x="0" y="31"/>
                  </a:cubicBezTo>
                  <a:cubicBezTo>
                    <a:pt x="0" y="28"/>
                    <a:pt x="0" y="28"/>
                    <a:pt x="0" y="28"/>
                  </a:cubicBezTo>
                  <a:cubicBezTo>
                    <a:pt x="0" y="26"/>
                    <a:pt x="1" y="25"/>
                    <a:pt x="3" y="25"/>
                  </a:cubicBezTo>
                  <a:cubicBezTo>
                    <a:pt x="4" y="25"/>
                    <a:pt x="6" y="26"/>
                    <a:pt x="6" y="28"/>
                  </a:cubicBezTo>
                  <a:cubicBezTo>
                    <a:pt x="6" y="31"/>
                    <a:pt x="6" y="31"/>
                    <a:pt x="6" y="31"/>
                  </a:cubicBezTo>
                  <a:cubicBezTo>
                    <a:pt x="6" y="32"/>
                    <a:pt x="4" y="33"/>
                    <a:pt x="3" y="33"/>
                  </a:cubicBezTo>
                  <a:close/>
                  <a:moveTo>
                    <a:pt x="3" y="21"/>
                  </a:moveTo>
                  <a:cubicBezTo>
                    <a:pt x="1" y="21"/>
                    <a:pt x="0" y="20"/>
                    <a:pt x="0" y="18"/>
                  </a:cubicBezTo>
                  <a:cubicBezTo>
                    <a:pt x="0" y="15"/>
                    <a:pt x="0" y="15"/>
                    <a:pt x="0" y="15"/>
                  </a:cubicBezTo>
                  <a:cubicBezTo>
                    <a:pt x="0" y="14"/>
                    <a:pt x="1" y="13"/>
                    <a:pt x="3" y="13"/>
                  </a:cubicBezTo>
                  <a:cubicBezTo>
                    <a:pt x="4" y="13"/>
                    <a:pt x="6" y="14"/>
                    <a:pt x="6" y="15"/>
                  </a:cubicBezTo>
                  <a:cubicBezTo>
                    <a:pt x="6" y="18"/>
                    <a:pt x="6" y="18"/>
                    <a:pt x="6" y="18"/>
                  </a:cubicBezTo>
                  <a:cubicBezTo>
                    <a:pt x="6" y="20"/>
                    <a:pt x="4" y="21"/>
                    <a:pt x="3" y="21"/>
                  </a:cubicBezTo>
                  <a:close/>
                  <a:moveTo>
                    <a:pt x="3" y="8"/>
                  </a:moveTo>
                  <a:cubicBezTo>
                    <a:pt x="1" y="8"/>
                    <a:pt x="0" y="7"/>
                    <a:pt x="0" y="6"/>
                  </a:cubicBezTo>
                  <a:cubicBezTo>
                    <a:pt x="0" y="3"/>
                    <a:pt x="0" y="3"/>
                    <a:pt x="0" y="3"/>
                  </a:cubicBezTo>
                  <a:cubicBezTo>
                    <a:pt x="0" y="1"/>
                    <a:pt x="1" y="0"/>
                    <a:pt x="3" y="0"/>
                  </a:cubicBezTo>
                  <a:cubicBezTo>
                    <a:pt x="4" y="0"/>
                    <a:pt x="6" y="1"/>
                    <a:pt x="6" y="3"/>
                  </a:cubicBezTo>
                  <a:cubicBezTo>
                    <a:pt x="6" y="6"/>
                    <a:pt x="6" y="6"/>
                    <a:pt x="6" y="6"/>
                  </a:cubicBezTo>
                  <a:cubicBezTo>
                    <a:pt x="6" y="7"/>
                    <a:pt x="4"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80"/>
            <p:cNvSpPr>
              <a:spLocks/>
            </p:cNvSpPr>
            <p:nvPr/>
          </p:nvSpPr>
          <p:spPr bwMode="auto">
            <a:xfrm>
              <a:off x="3241675" y="2643188"/>
              <a:ext cx="22225" cy="25400"/>
            </a:xfrm>
            <a:custGeom>
              <a:avLst/>
              <a:gdLst>
                <a:gd name="T0" fmla="*/ 3 w 6"/>
                <a:gd name="T1" fmla="*/ 7 h 7"/>
                <a:gd name="T2" fmla="*/ 0 w 6"/>
                <a:gd name="T3" fmla="*/ 4 h 7"/>
                <a:gd name="T4" fmla="*/ 0 w 6"/>
                <a:gd name="T5" fmla="*/ 3 h 7"/>
                <a:gd name="T6" fmla="*/ 3 w 6"/>
                <a:gd name="T7" fmla="*/ 0 h 7"/>
                <a:gd name="T8" fmla="*/ 6 w 6"/>
                <a:gd name="T9" fmla="*/ 3 h 7"/>
                <a:gd name="T10" fmla="*/ 6 w 6"/>
                <a:gd name="T11" fmla="*/ 4 h 7"/>
                <a:gd name="T12" fmla="*/ 3 w 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3" y="7"/>
                  </a:moveTo>
                  <a:cubicBezTo>
                    <a:pt x="1" y="7"/>
                    <a:pt x="0" y="6"/>
                    <a:pt x="0" y="4"/>
                  </a:cubicBezTo>
                  <a:cubicBezTo>
                    <a:pt x="0" y="3"/>
                    <a:pt x="0" y="3"/>
                    <a:pt x="0" y="3"/>
                  </a:cubicBezTo>
                  <a:cubicBezTo>
                    <a:pt x="0" y="1"/>
                    <a:pt x="1" y="0"/>
                    <a:pt x="3" y="0"/>
                  </a:cubicBezTo>
                  <a:cubicBezTo>
                    <a:pt x="4" y="0"/>
                    <a:pt x="6" y="1"/>
                    <a:pt x="6" y="3"/>
                  </a:cubicBezTo>
                  <a:cubicBezTo>
                    <a:pt x="6" y="4"/>
                    <a:pt x="6" y="4"/>
                    <a:pt x="6" y="4"/>
                  </a:cubicBezTo>
                  <a:cubicBezTo>
                    <a:pt x="6"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2" name="Group 31"/>
          <p:cNvGrpSpPr/>
          <p:nvPr/>
        </p:nvGrpSpPr>
        <p:grpSpPr>
          <a:xfrm>
            <a:off x="3808764" y="3840964"/>
            <a:ext cx="262167" cy="596020"/>
            <a:chOff x="2779713" y="3260726"/>
            <a:chExt cx="203200" cy="461962"/>
          </a:xfrm>
          <a:solidFill>
            <a:schemeClr val="tx2"/>
          </a:solidFill>
        </p:grpSpPr>
        <p:sp>
          <p:nvSpPr>
            <p:cNvPr id="33" name="Oval 10"/>
            <p:cNvSpPr>
              <a:spLocks noChangeArrowheads="1"/>
            </p:cNvSpPr>
            <p:nvPr/>
          </p:nvSpPr>
          <p:spPr bwMode="auto">
            <a:xfrm>
              <a:off x="2820988" y="3560763"/>
              <a:ext cx="161925"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81"/>
            <p:cNvSpPr>
              <a:spLocks noEditPoints="1"/>
            </p:cNvSpPr>
            <p:nvPr/>
          </p:nvSpPr>
          <p:spPr bwMode="auto">
            <a:xfrm>
              <a:off x="2779713" y="3260726"/>
              <a:ext cx="127000" cy="390525"/>
            </a:xfrm>
            <a:custGeom>
              <a:avLst/>
              <a:gdLst>
                <a:gd name="T0" fmla="*/ 29 w 34"/>
                <a:gd name="T1" fmla="*/ 101 h 104"/>
                <a:gd name="T2" fmla="*/ 32 w 34"/>
                <a:gd name="T3" fmla="*/ 95 h 104"/>
                <a:gd name="T4" fmla="*/ 34 w 34"/>
                <a:gd name="T5" fmla="*/ 101 h 104"/>
                <a:gd name="T6" fmla="*/ 32 w 34"/>
                <a:gd name="T7" fmla="*/ 91 h 104"/>
                <a:gd name="T8" fmla="*/ 29 w 34"/>
                <a:gd name="T9" fmla="*/ 86 h 104"/>
                <a:gd name="T10" fmla="*/ 34 w 34"/>
                <a:gd name="T11" fmla="*/ 86 h 104"/>
                <a:gd name="T12" fmla="*/ 32 w 34"/>
                <a:gd name="T13" fmla="*/ 91 h 104"/>
                <a:gd name="T14" fmla="*/ 29 w 34"/>
                <a:gd name="T15" fmla="*/ 76 h 104"/>
                <a:gd name="T16" fmla="*/ 32 w 34"/>
                <a:gd name="T17" fmla="*/ 70 h 104"/>
                <a:gd name="T18" fmla="*/ 34 w 34"/>
                <a:gd name="T19" fmla="*/ 76 h 104"/>
                <a:gd name="T20" fmla="*/ 32 w 34"/>
                <a:gd name="T21" fmla="*/ 66 h 104"/>
                <a:gd name="T22" fmla="*/ 29 w 34"/>
                <a:gd name="T23" fmla="*/ 61 h 104"/>
                <a:gd name="T24" fmla="*/ 34 w 34"/>
                <a:gd name="T25" fmla="*/ 61 h 104"/>
                <a:gd name="T26" fmla="*/ 32 w 34"/>
                <a:gd name="T27" fmla="*/ 66 h 104"/>
                <a:gd name="T28" fmla="*/ 29 w 34"/>
                <a:gd name="T29" fmla="*/ 51 h 104"/>
                <a:gd name="T30" fmla="*/ 32 w 34"/>
                <a:gd name="T31" fmla="*/ 45 h 104"/>
                <a:gd name="T32" fmla="*/ 34 w 34"/>
                <a:gd name="T33" fmla="*/ 51 h 104"/>
                <a:gd name="T34" fmla="*/ 32 w 34"/>
                <a:gd name="T35" fmla="*/ 41 h 104"/>
                <a:gd name="T36" fmla="*/ 29 w 34"/>
                <a:gd name="T37" fmla="*/ 36 h 104"/>
                <a:gd name="T38" fmla="*/ 34 w 34"/>
                <a:gd name="T39" fmla="*/ 36 h 104"/>
                <a:gd name="T40" fmla="*/ 32 w 34"/>
                <a:gd name="T41" fmla="*/ 41 h 104"/>
                <a:gd name="T42" fmla="*/ 29 w 34"/>
                <a:gd name="T43" fmla="*/ 26 h 104"/>
                <a:gd name="T44" fmla="*/ 32 w 34"/>
                <a:gd name="T45" fmla="*/ 21 h 104"/>
                <a:gd name="T46" fmla="*/ 34 w 34"/>
                <a:gd name="T47" fmla="*/ 26 h 104"/>
                <a:gd name="T48" fmla="*/ 32 w 34"/>
                <a:gd name="T49" fmla="*/ 16 h 104"/>
                <a:gd name="T50" fmla="*/ 29 w 34"/>
                <a:gd name="T51" fmla="*/ 11 h 104"/>
                <a:gd name="T52" fmla="*/ 34 w 34"/>
                <a:gd name="T53" fmla="*/ 11 h 104"/>
                <a:gd name="T54" fmla="*/ 32 w 34"/>
                <a:gd name="T55" fmla="*/ 16 h 104"/>
                <a:gd name="T56" fmla="*/ 27 w 34"/>
                <a:gd name="T57" fmla="*/ 5 h 104"/>
                <a:gd name="T58" fmla="*/ 27 w 34"/>
                <a:gd name="T59" fmla="*/ 0 h 104"/>
                <a:gd name="T60" fmla="*/ 33 w 34"/>
                <a:gd name="T61" fmla="*/ 2 h 104"/>
                <a:gd name="T62" fmla="*/ 18 w 34"/>
                <a:gd name="T63" fmla="*/ 5 h 104"/>
                <a:gd name="T64" fmla="*/ 12 w 34"/>
                <a:gd name="T65" fmla="*/ 2 h 104"/>
                <a:gd name="T66" fmla="*/ 18 w 34"/>
                <a:gd name="T67" fmla="*/ 0 h 104"/>
                <a:gd name="T68" fmla="*/ 18 w 34"/>
                <a:gd name="T69" fmla="*/ 5 h 104"/>
                <a:gd name="T70" fmla="*/ 2 w 34"/>
                <a:gd name="T71" fmla="*/ 5 h 104"/>
                <a:gd name="T72" fmla="*/ 2 w 34"/>
                <a:gd name="T73" fmla="*/ 0 h 104"/>
                <a:gd name="T74" fmla="*/ 8 w 34"/>
                <a:gd name="T75"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 h="104">
                  <a:moveTo>
                    <a:pt x="32" y="104"/>
                  </a:moveTo>
                  <a:cubicBezTo>
                    <a:pt x="30" y="104"/>
                    <a:pt x="29" y="102"/>
                    <a:pt x="29" y="101"/>
                  </a:cubicBezTo>
                  <a:cubicBezTo>
                    <a:pt x="29" y="98"/>
                    <a:pt x="29" y="98"/>
                    <a:pt x="29" y="98"/>
                  </a:cubicBezTo>
                  <a:cubicBezTo>
                    <a:pt x="29" y="97"/>
                    <a:pt x="30" y="95"/>
                    <a:pt x="32" y="95"/>
                  </a:cubicBezTo>
                  <a:cubicBezTo>
                    <a:pt x="33" y="95"/>
                    <a:pt x="34" y="97"/>
                    <a:pt x="34" y="98"/>
                  </a:cubicBezTo>
                  <a:cubicBezTo>
                    <a:pt x="34" y="101"/>
                    <a:pt x="34" y="101"/>
                    <a:pt x="34" y="101"/>
                  </a:cubicBezTo>
                  <a:cubicBezTo>
                    <a:pt x="34" y="102"/>
                    <a:pt x="33" y="104"/>
                    <a:pt x="32" y="104"/>
                  </a:cubicBezTo>
                  <a:close/>
                  <a:moveTo>
                    <a:pt x="32" y="91"/>
                  </a:moveTo>
                  <a:cubicBezTo>
                    <a:pt x="30" y="91"/>
                    <a:pt x="29" y="90"/>
                    <a:pt x="29" y="88"/>
                  </a:cubicBezTo>
                  <a:cubicBezTo>
                    <a:pt x="29" y="86"/>
                    <a:pt x="29" y="86"/>
                    <a:pt x="29" y="86"/>
                  </a:cubicBezTo>
                  <a:cubicBezTo>
                    <a:pt x="29" y="84"/>
                    <a:pt x="30" y="83"/>
                    <a:pt x="32" y="83"/>
                  </a:cubicBezTo>
                  <a:cubicBezTo>
                    <a:pt x="33" y="83"/>
                    <a:pt x="34" y="84"/>
                    <a:pt x="34" y="86"/>
                  </a:cubicBezTo>
                  <a:cubicBezTo>
                    <a:pt x="34" y="88"/>
                    <a:pt x="34" y="88"/>
                    <a:pt x="34" y="88"/>
                  </a:cubicBezTo>
                  <a:cubicBezTo>
                    <a:pt x="34" y="90"/>
                    <a:pt x="33" y="91"/>
                    <a:pt x="32" y="91"/>
                  </a:cubicBezTo>
                  <a:close/>
                  <a:moveTo>
                    <a:pt x="32" y="79"/>
                  </a:moveTo>
                  <a:cubicBezTo>
                    <a:pt x="30" y="79"/>
                    <a:pt x="29" y="78"/>
                    <a:pt x="29" y="76"/>
                  </a:cubicBezTo>
                  <a:cubicBezTo>
                    <a:pt x="29" y="73"/>
                    <a:pt x="29" y="73"/>
                    <a:pt x="29" y="73"/>
                  </a:cubicBezTo>
                  <a:cubicBezTo>
                    <a:pt x="29" y="72"/>
                    <a:pt x="30" y="70"/>
                    <a:pt x="32" y="70"/>
                  </a:cubicBezTo>
                  <a:cubicBezTo>
                    <a:pt x="33" y="70"/>
                    <a:pt x="34" y="72"/>
                    <a:pt x="34" y="73"/>
                  </a:cubicBezTo>
                  <a:cubicBezTo>
                    <a:pt x="34" y="76"/>
                    <a:pt x="34" y="76"/>
                    <a:pt x="34" y="76"/>
                  </a:cubicBezTo>
                  <a:cubicBezTo>
                    <a:pt x="34" y="78"/>
                    <a:pt x="33" y="79"/>
                    <a:pt x="32" y="79"/>
                  </a:cubicBezTo>
                  <a:close/>
                  <a:moveTo>
                    <a:pt x="32" y="66"/>
                  </a:moveTo>
                  <a:cubicBezTo>
                    <a:pt x="30" y="66"/>
                    <a:pt x="29" y="65"/>
                    <a:pt x="29" y="64"/>
                  </a:cubicBezTo>
                  <a:cubicBezTo>
                    <a:pt x="29" y="61"/>
                    <a:pt x="29" y="61"/>
                    <a:pt x="29" y="61"/>
                  </a:cubicBezTo>
                  <a:cubicBezTo>
                    <a:pt x="29" y="59"/>
                    <a:pt x="30" y="58"/>
                    <a:pt x="32" y="58"/>
                  </a:cubicBezTo>
                  <a:cubicBezTo>
                    <a:pt x="33" y="58"/>
                    <a:pt x="34" y="59"/>
                    <a:pt x="34" y="61"/>
                  </a:cubicBezTo>
                  <a:cubicBezTo>
                    <a:pt x="34" y="64"/>
                    <a:pt x="34" y="64"/>
                    <a:pt x="34" y="64"/>
                  </a:cubicBezTo>
                  <a:cubicBezTo>
                    <a:pt x="34" y="65"/>
                    <a:pt x="33" y="66"/>
                    <a:pt x="32" y="66"/>
                  </a:cubicBezTo>
                  <a:close/>
                  <a:moveTo>
                    <a:pt x="32" y="54"/>
                  </a:moveTo>
                  <a:cubicBezTo>
                    <a:pt x="30" y="54"/>
                    <a:pt x="29" y="53"/>
                    <a:pt x="29" y="51"/>
                  </a:cubicBezTo>
                  <a:cubicBezTo>
                    <a:pt x="29" y="48"/>
                    <a:pt x="29" y="48"/>
                    <a:pt x="29" y="48"/>
                  </a:cubicBezTo>
                  <a:cubicBezTo>
                    <a:pt x="29" y="47"/>
                    <a:pt x="30" y="45"/>
                    <a:pt x="32" y="45"/>
                  </a:cubicBezTo>
                  <a:cubicBezTo>
                    <a:pt x="33" y="45"/>
                    <a:pt x="34" y="47"/>
                    <a:pt x="34" y="48"/>
                  </a:cubicBezTo>
                  <a:cubicBezTo>
                    <a:pt x="34" y="51"/>
                    <a:pt x="34" y="51"/>
                    <a:pt x="34" y="51"/>
                  </a:cubicBezTo>
                  <a:cubicBezTo>
                    <a:pt x="34" y="53"/>
                    <a:pt x="33" y="54"/>
                    <a:pt x="32" y="54"/>
                  </a:cubicBezTo>
                  <a:close/>
                  <a:moveTo>
                    <a:pt x="32" y="41"/>
                  </a:moveTo>
                  <a:cubicBezTo>
                    <a:pt x="30" y="41"/>
                    <a:pt x="29" y="40"/>
                    <a:pt x="29" y="39"/>
                  </a:cubicBezTo>
                  <a:cubicBezTo>
                    <a:pt x="29" y="36"/>
                    <a:pt x="29" y="36"/>
                    <a:pt x="29" y="36"/>
                  </a:cubicBezTo>
                  <a:cubicBezTo>
                    <a:pt x="29" y="34"/>
                    <a:pt x="30" y="33"/>
                    <a:pt x="32" y="33"/>
                  </a:cubicBezTo>
                  <a:cubicBezTo>
                    <a:pt x="33" y="33"/>
                    <a:pt x="34" y="34"/>
                    <a:pt x="34" y="36"/>
                  </a:cubicBezTo>
                  <a:cubicBezTo>
                    <a:pt x="34" y="39"/>
                    <a:pt x="34" y="39"/>
                    <a:pt x="34" y="39"/>
                  </a:cubicBezTo>
                  <a:cubicBezTo>
                    <a:pt x="34" y="40"/>
                    <a:pt x="33" y="41"/>
                    <a:pt x="32" y="41"/>
                  </a:cubicBezTo>
                  <a:close/>
                  <a:moveTo>
                    <a:pt x="32" y="29"/>
                  </a:moveTo>
                  <a:cubicBezTo>
                    <a:pt x="30" y="29"/>
                    <a:pt x="29" y="28"/>
                    <a:pt x="29" y="26"/>
                  </a:cubicBezTo>
                  <a:cubicBezTo>
                    <a:pt x="29" y="23"/>
                    <a:pt x="29" y="23"/>
                    <a:pt x="29" y="23"/>
                  </a:cubicBezTo>
                  <a:cubicBezTo>
                    <a:pt x="29" y="22"/>
                    <a:pt x="30" y="21"/>
                    <a:pt x="32" y="21"/>
                  </a:cubicBezTo>
                  <a:cubicBezTo>
                    <a:pt x="33" y="21"/>
                    <a:pt x="34" y="22"/>
                    <a:pt x="34" y="23"/>
                  </a:cubicBezTo>
                  <a:cubicBezTo>
                    <a:pt x="34" y="26"/>
                    <a:pt x="34" y="26"/>
                    <a:pt x="34" y="26"/>
                  </a:cubicBezTo>
                  <a:cubicBezTo>
                    <a:pt x="34" y="28"/>
                    <a:pt x="33" y="29"/>
                    <a:pt x="32" y="29"/>
                  </a:cubicBezTo>
                  <a:close/>
                  <a:moveTo>
                    <a:pt x="32" y="16"/>
                  </a:moveTo>
                  <a:cubicBezTo>
                    <a:pt x="30" y="16"/>
                    <a:pt x="29" y="15"/>
                    <a:pt x="29" y="14"/>
                  </a:cubicBezTo>
                  <a:cubicBezTo>
                    <a:pt x="29" y="11"/>
                    <a:pt x="29" y="11"/>
                    <a:pt x="29" y="11"/>
                  </a:cubicBezTo>
                  <a:cubicBezTo>
                    <a:pt x="29" y="9"/>
                    <a:pt x="30" y="8"/>
                    <a:pt x="32" y="8"/>
                  </a:cubicBezTo>
                  <a:cubicBezTo>
                    <a:pt x="33" y="8"/>
                    <a:pt x="34" y="9"/>
                    <a:pt x="34" y="11"/>
                  </a:cubicBezTo>
                  <a:cubicBezTo>
                    <a:pt x="34" y="14"/>
                    <a:pt x="34" y="14"/>
                    <a:pt x="34" y="14"/>
                  </a:cubicBezTo>
                  <a:cubicBezTo>
                    <a:pt x="34" y="15"/>
                    <a:pt x="33" y="16"/>
                    <a:pt x="32" y="16"/>
                  </a:cubicBezTo>
                  <a:close/>
                  <a:moveTo>
                    <a:pt x="30" y="5"/>
                  </a:moveTo>
                  <a:cubicBezTo>
                    <a:pt x="27" y="5"/>
                    <a:pt x="27" y="5"/>
                    <a:pt x="27" y="5"/>
                  </a:cubicBezTo>
                  <a:cubicBezTo>
                    <a:pt x="26" y="5"/>
                    <a:pt x="25" y="4"/>
                    <a:pt x="25" y="2"/>
                  </a:cubicBezTo>
                  <a:cubicBezTo>
                    <a:pt x="25" y="1"/>
                    <a:pt x="26" y="0"/>
                    <a:pt x="27" y="0"/>
                  </a:cubicBezTo>
                  <a:cubicBezTo>
                    <a:pt x="30" y="0"/>
                    <a:pt x="30" y="0"/>
                    <a:pt x="30" y="0"/>
                  </a:cubicBezTo>
                  <a:cubicBezTo>
                    <a:pt x="32" y="0"/>
                    <a:pt x="33" y="1"/>
                    <a:pt x="33" y="2"/>
                  </a:cubicBezTo>
                  <a:cubicBezTo>
                    <a:pt x="33" y="4"/>
                    <a:pt x="32" y="5"/>
                    <a:pt x="30" y="5"/>
                  </a:cubicBezTo>
                  <a:close/>
                  <a:moveTo>
                    <a:pt x="18" y="5"/>
                  </a:moveTo>
                  <a:cubicBezTo>
                    <a:pt x="15" y="5"/>
                    <a:pt x="15" y="5"/>
                    <a:pt x="15" y="5"/>
                  </a:cubicBezTo>
                  <a:cubicBezTo>
                    <a:pt x="13" y="5"/>
                    <a:pt x="12" y="4"/>
                    <a:pt x="12" y="2"/>
                  </a:cubicBezTo>
                  <a:cubicBezTo>
                    <a:pt x="12" y="1"/>
                    <a:pt x="13" y="0"/>
                    <a:pt x="15" y="0"/>
                  </a:cubicBezTo>
                  <a:cubicBezTo>
                    <a:pt x="18" y="0"/>
                    <a:pt x="18" y="0"/>
                    <a:pt x="18" y="0"/>
                  </a:cubicBezTo>
                  <a:cubicBezTo>
                    <a:pt x="19" y="0"/>
                    <a:pt x="20" y="1"/>
                    <a:pt x="20" y="2"/>
                  </a:cubicBezTo>
                  <a:cubicBezTo>
                    <a:pt x="20" y="4"/>
                    <a:pt x="19" y="5"/>
                    <a:pt x="18" y="5"/>
                  </a:cubicBezTo>
                  <a:close/>
                  <a:moveTo>
                    <a:pt x="5" y="5"/>
                  </a:moveTo>
                  <a:cubicBezTo>
                    <a:pt x="2" y="5"/>
                    <a:pt x="2" y="5"/>
                    <a:pt x="2" y="5"/>
                  </a:cubicBezTo>
                  <a:cubicBezTo>
                    <a:pt x="1" y="5"/>
                    <a:pt x="0" y="4"/>
                    <a:pt x="0" y="2"/>
                  </a:cubicBezTo>
                  <a:cubicBezTo>
                    <a:pt x="0" y="1"/>
                    <a:pt x="1" y="0"/>
                    <a:pt x="2" y="0"/>
                  </a:cubicBezTo>
                  <a:cubicBezTo>
                    <a:pt x="5" y="0"/>
                    <a:pt x="5" y="0"/>
                    <a:pt x="5" y="0"/>
                  </a:cubicBezTo>
                  <a:cubicBezTo>
                    <a:pt x="7" y="0"/>
                    <a:pt x="8" y="1"/>
                    <a:pt x="8" y="2"/>
                  </a:cubicBezTo>
                  <a:cubicBezTo>
                    <a:pt x="8" y="4"/>
                    <a:pt x="7"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5" name="Group 34"/>
          <p:cNvGrpSpPr/>
          <p:nvPr/>
        </p:nvGrpSpPr>
        <p:grpSpPr>
          <a:xfrm>
            <a:off x="7290672" y="3038077"/>
            <a:ext cx="309275" cy="608309"/>
            <a:chOff x="5478463" y="2638426"/>
            <a:chExt cx="239712" cy="471487"/>
          </a:xfrm>
          <a:solidFill>
            <a:schemeClr val="tx2"/>
          </a:solidFill>
        </p:grpSpPr>
        <p:sp>
          <p:nvSpPr>
            <p:cNvPr id="36" name="Oval 13"/>
            <p:cNvSpPr>
              <a:spLocks noChangeArrowheads="1"/>
            </p:cNvSpPr>
            <p:nvPr/>
          </p:nvSpPr>
          <p:spPr bwMode="auto">
            <a:xfrm>
              <a:off x="5478463" y="2947988"/>
              <a:ext cx="160338"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82"/>
            <p:cNvSpPr>
              <a:spLocks noEditPoints="1"/>
            </p:cNvSpPr>
            <p:nvPr/>
          </p:nvSpPr>
          <p:spPr bwMode="auto">
            <a:xfrm>
              <a:off x="5553075" y="2638426"/>
              <a:ext cx="165100" cy="400050"/>
            </a:xfrm>
            <a:custGeom>
              <a:avLst/>
              <a:gdLst>
                <a:gd name="T0" fmla="*/ 0 w 44"/>
                <a:gd name="T1" fmla="*/ 104 h 106"/>
                <a:gd name="T2" fmla="*/ 2 w 44"/>
                <a:gd name="T3" fmla="*/ 98 h 106"/>
                <a:gd name="T4" fmla="*/ 5 w 44"/>
                <a:gd name="T5" fmla="*/ 104 h 106"/>
                <a:gd name="T6" fmla="*/ 2 w 44"/>
                <a:gd name="T7" fmla="*/ 94 h 106"/>
                <a:gd name="T8" fmla="*/ 0 w 44"/>
                <a:gd name="T9" fmla="*/ 88 h 106"/>
                <a:gd name="T10" fmla="*/ 5 w 44"/>
                <a:gd name="T11" fmla="*/ 88 h 106"/>
                <a:gd name="T12" fmla="*/ 2 w 44"/>
                <a:gd name="T13" fmla="*/ 94 h 106"/>
                <a:gd name="T14" fmla="*/ 0 w 44"/>
                <a:gd name="T15" fmla="*/ 79 h 106"/>
                <a:gd name="T16" fmla="*/ 2 w 44"/>
                <a:gd name="T17" fmla="*/ 73 h 106"/>
                <a:gd name="T18" fmla="*/ 5 w 44"/>
                <a:gd name="T19" fmla="*/ 79 h 106"/>
                <a:gd name="T20" fmla="*/ 2 w 44"/>
                <a:gd name="T21" fmla="*/ 69 h 106"/>
                <a:gd name="T22" fmla="*/ 0 w 44"/>
                <a:gd name="T23" fmla="*/ 63 h 106"/>
                <a:gd name="T24" fmla="*/ 5 w 44"/>
                <a:gd name="T25" fmla="*/ 63 h 106"/>
                <a:gd name="T26" fmla="*/ 2 w 44"/>
                <a:gd name="T27" fmla="*/ 69 h 106"/>
                <a:gd name="T28" fmla="*/ 0 w 44"/>
                <a:gd name="T29" fmla="*/ 54 h 106"/>
                <a:gd name="T30" fmla="*/ 2 w 44"/>
                <a:gd name="T31" fmla="*/ 48 h 106"/>
                <a:gd name="T32" fmla="*/ 5 w 44"/>
                <a:gd name="T33" fmla="*/ 54 h 106"/>
                <a:gd name="T34" fmla="*/ 2 w 44"/>
                <a:gd name="T35" fmla="*/ 44 h 106"/>
                <a:gd name="T36" fmla="*/ 0 w 44"/>
                <a:gd name="T37" fmla="*/ 38 h 106"/>
                <a:gd name="T38" fmla="*/ 5 w 44"/>
                <a:gd name="T39" fmla="*/ 38 h 106"/>
                <a:gd name="T40" fmla="*/ 2 w 44"/>
                <a:gd name="T41" fmla="*/ 44 h 106"/>
                <a:gd name="T42" fmla="*/ 0 w 44"/>
                <a:gd name="T43" fmla="*/ 29 h 106"/>
                <a:gd name="T44" fmla="*/ 2 w 44"/>
                <a:gd name="T45" fmla="*/ 23 h 106"/>
                <a:gd name="T46" fmla="*/ 5 w 44"/>
                <a:gd name="T47" fmla="*/ 29 h 106"/>
                <a:gd name="T48" fmla="*/ 2 w 44"/>
                <a:gd name="T49" fmla="*/ 19 h 106"/>
                <a:gd name="T50" fmla="*/ 0 w 44"/>
                <a:gd name="T51" fmla="*/ 14 h 106"/>
                <a:gd name="T52" fmla="*/ 5 w 44"/>
                <a:gd name="T53" fmla="*/ 14 h 106"/>
                <a:gd name="T54" fmla="*/ 2 w 44"/>
                <a:gd name="T55" fmla="*/ 19 h 106"/>
                <a:gd name="T56" fmla="*/ 0 w 44"/>
                <a:gd name="T57" fmla="*/ 4 h 106"/>
                <a:gd name="T58" fmla="*/ 2 w 44"/>
                <a:gd name="T59" fmla="*/ 0 h 106"/>
                <a:gd name="T60" fmla="*/ 7 w 44"/>
                <a:gd name="T61" fmla="*/ 2 h 106"/>
                <a:gd name="T62" fmla="*/ 2 w 44"/>
                <a:gd name="T63" fmla="*/ 7 h 106"/>
                <a:gd name="T64" fmla="*/ 38 w 44"/>
                <a:gd name="T65" fmla="*/ 5 h 106"/>
                <a:gd name="T66" fmla="*/ 38 w 44"/>
                <a:gd name="T67" fmla="*/ 0 h 106"/>
                <a:gd name="T68" fmla="*/ 44 w 44"/>
                <a:gd name="T69" fmla="*/ 2 h 106"/>
                <a:gd name="T70" fmla="*/ 29 w 44"/>
                <a:gd name="T71" fmla="*/ 5 h 106"/>
                <a:gd name="T72" fmla="*/ 23 w 44"/>
                <a:gd name="T73" fmla="*/ 2 h 106"/>
                <a:gd name="T74" fmla="*/ 29 w 44"/>
                <a:gd name="T75" fmla="*/ 0 h 106"/>
                <a:gd name="T76" fmla="*/ 29 w 44"/>
                <a:gd name="T77" fmla="*/ 5 h 106"/>
                <a:gd name="T78" fmla="*/ 13 w 44"/>
                <a:gd name="T79" fmla="*/ 5 h 106"/>
                <a:gd name="T80" fmla="*/ 13 w 44"/>
                <a:gd name="T81" fmla="*/ 0 h 106"/>
                <a:gd name="T82" fmla="*/ 19 w 44"/>
                <a:gd name="T83"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106">
                  <a:moveTo>
                    <a:pt x="2" y="106"/>
                  </a:moveTo>
                  <a:cubicBezTo>
                    <a:pt x="1" y="106"/>
                    <a:pt x="0" y="105"/>
                    <a:pt x="0" y="104"/>
                  </a:cubicBezTo>
                  <a:cubicBezTo>
                    <a:pt x="0" y="101"/>
                    <a:pt x="0" y="101"/>
                    <a:pt x="0" y="101"/>
                  </a:cubicBezTo>
                  <a:cubicBezTo>
                    <a:pt x="0" y="99"/>
                    <a:pt x="1" y="98"/>
                    <a:pt x="2" y="98"/>
                  </a:cubicBezTo>
                  <a:cubicBezTo>
                    <a:pt x="4" y="98"/>
                    <a:pt x="5" y="99"/>
                    <a:pt x="5" y="101"/>
                  </a:cubicBezTo>
                  <a:cubicBezTo>
                    <a:pt x="5" y="104"/>
                    <a:pt x="5" y="104"/>
                    <a:pt x="5" y="104"/>
                  </a:cubicBezTo>
                  <a:cubicBezTo>
                    <a:pt x="5" y="105"/>
                    <a:pt x="4" y="106"/>
                    <a:pt x="2" y="106"/>
                  </a:cubicBezTo>
                  <a:close/>
                  <a:moveTo>
                    <a:pt x="2" y="94"/>
                  </a:moveTo>
                  <a:cubicBezTo>
                    <a:pt x="1" y="94"/>
                    <a:pt x="0" y="93"/>
                    <a:pt x="0" y="91"/>
                  </a:cubicBezTo>
                  <a:cubicBezTo>
                    <a:pt x="0" y="88"/>
                    <a:pt x="0" y="88"/>
                    <a:pt x="0" y="88"/>
                  </a:cubicBezTo>
                  <a:cubicBezTo>
                    <a:pt x="0" y="87"/>
                    <a:pt x="1" y="86"/>
                    <a:pt x="2" y="86"/>
                  </a:cubicBezTo>
                  <a:cubicBezTo>
                    <a:pt x="4" y="86"/>
                    <a:pt x="5" y="87"/>
                    <a:pt x="5" y="88"/>
                  </a:cubicBezTo>
                  <a:cubicBezTo>
                    <a:pt x="5" y="91"/>
                    <a:pt x="5" y="91"/>
                    <a:pt x="5" y="91"/>
                  </a:cubicBezTo>
                  <a:cubicBezTo>
                    <a:pt x="5" y="93"/>
                    <a:pt x="4" y="94"/>
                    <a:pt x="2" y="94"/>
                  </a:cubicBezTo>
                  <a:close/>
                  <a:moveTo>
                    <a:pt x="2" y="81"/>
                  </a:moveTo>
                  <a:cubicBezTo>
                    <a:pt x="1" y="81"/>
                    <a:pt x="0" y="80"/>
                    <a:pt x="0" y="79"/>
                  </a:cubicBezTo>
                  <a:cubicBezTo>
                    <a:pt x="0" y="76"/>
                    <a:pt x="0" y="76"/>
                    <a:pt x="0" y="76"/>
                  </a:cubicBezTo>
                  <a:cubicBezTo>
                    <a:pt x="0" y="74"/>
                    <a:pt x="1" y="73"/>
                    <a:pt x="2" y="73"/>
                  </a:cubicBezTo>
                  <a:cubicBezTo>
                    <a:pt x="4" y="73"/>
                    <a:pt x="5" y="74"/>
                    <a:pt x="5" y="76"/>
                  </a:cubicBezTo>
                  <a:cubicBezTo>
                    <a:pt x="5" y="79"/>
                    <a:pt x="5" y="79"/>
                    <a:pt x="5" y="79"/>
                  </a:cubicBezTo>
                  <a:cubicBezTo>
                    <a:pt x="5" y="80"/>
                    <a:pt x="4" y="81"/>
                    <a:pt x="2" y="81"/>
                  </a:cubicBezTo>
                  <a:close/>
                  <a:moveTo>
                    <a:pt x="2" y="69"/>
                  </a:moveTo>
                  <a:cubicBezTo>
                    <a:pt x="1" y="69"/>
                    <a:pt x="0" y="68"/>
                    <a:pt x="0" y="66"/>
                  </a:cubicBezTo>
                  <a:cubicBezTo>
                    <a:pt x="0" y="63"/>
                    <a:pt x="0" y="63"/>
                    <a:pt x="0" y="63"/>
                  </a:cubicBezTo>
                  <a:cubicBezTo>
                    <a:pt x="0" y="62"/>
                    <a:pt x="1" y="61"/>
                    <a:pt x="2" y="61"/>
                  </a:cubicBezTo>
                  <a:cubicBezTo>
                    <a:pt x="4" y="61"/>
                    <a:pt x="5" y="62"/>
                    <a:pt x="5" y="63"/>
                  </a:cubicBezTo>
                  <a:cubicBezTo>
                    <a:pt x="5" y="66"/>
                    <a:pt x="5" y="66"/>
                    <a:pt x="5" y="66"/>
                  </a:cubicBezTo>
                  <a:cubicBezTo>
                    <a:pt x="5" y="68"/>
                    <a:pt x="4" y="69"/>
                    <a:pt x="2" y="69"/>
                  </a:cubicBezTo>
                  <a:close/>
                  <a:moveTo>
                    <a:pt x="2" y="57"/>
                  </a:moveTo>
                  <a:cubicBezTo>
                    <a:pt x="1" y="57"/>
                    <a:pt x="0" y="55"/>
                    <a:pt x="0" y="54"/>
                  </a:cubicBezTo>
                  <a:cubicBezTo>
                    <a:pt x="0" y="51"/>
                    <a:pt x="0" y="51"/>
                    <a:pt x="0" y="51"/>
                  </a:cubicBezTo>
                  <a:cubicBezTo>
                    <a:pt x="0" y="49"/>
                    <a:pt x="1" y="48"/>
                    <a:pt x="2" y="48"/>
                  </a:cubicBezTo>
                  <a:cubicBezTo>
                    <a:pt x="4" y="48"/>
                    <a:pt x="5" y="49"/>
                    <a:pt x="5" y="51"/>
                  </a:cubicBezTo>
                  <a:cubicBezTo>
                    <a:pt x="5" y="54"/>
                    <a:pt x="5" y="54"/>
                    <a:pt x="5" y="54"/>
                  </a:cubicBezTo>
                  <a:cubicBezTo>
                    <a:pt x="5" y="55"/>
                    <a:pt x="4" y="57"/>
                    <a:pt x="2" y="57"/>
                  </a:cubicBezTo>
                  <a:close/>
                  <a:moveTo>
                    <a:pt x="2" y="44"/>
                  </a:moveTo>
                  <a:cubicBezTo>
                    <a:pt x="1" y="44"/>
                    <a:pt x="0" y="43"/>
                    <a:pt x="0" y="41"/>
                  </a:cubicBezTo>
                  <a:cubicBezTo>
                    <a:pt x="0" y="38"/>
                    <a:pt x="0" y="38"/>
                    <a:pt x="0" y="38"/>
                  </a:cubicBezTo>
                  <a:cubicBezTo>
                    <a:pt x="0" y="37"/>
                    <a:pt x="1" y="36"/>
                    <a:pt x="2" y="36"/>
                  </a:cubicBezTo>
                  <a:cubicBezTo>
                    <a:pt x="4" y="36"/>
                    <a:pt x="5" y="37"/>
                    <a:pt x="5" y="38"/>
                  </a:cubicBezTo>
                  <a:cubicBezTo>
                    <a:pt x="5" y="41"/>
                    <a:pt x="5" y="41"/>
                    <a:pt x="5" y="41"/>
                  </a:cubicBezTo>
                  <a:cubicBezTo>
                    <a:pt x="5" y="43"/>
                    <a:pt x="4" y="44"/>
                    <a:pt x="2" y="44"/>
                  </a:cubicBezTo>
                  <a:close/>
                  <a:moveTo>
                    <a:pt x="2" y="32"/>
                  </a:moveTo>
                  <a:cubicBezTo>
                    <a:pt x="1" y="32"/>
                    <a:pt x="0" y="30"/>
                    <a:pt x="0" y="29"/>
                  </a:cubicBezTo>
                  <a:cubicBezTo>
                    <a:pt x="0" y="26"/>
                    <a:pt x="0" y="26"/>
                    <a:pt x="0" y="26"/>
                  </a:cubicBezTo>
                  <a:cubicBezTo>
                    <a:pt x="0" y="24"/>
                    <a:pt x="1" y="23"/>
                    <a:pt x="2" y="23"/>
                  </a:cubicBezTo>
                  <a:cubicBezTo>
                    <a:pt x="4" y="23"/>
                    <a:pt x="5" y="24"/>
                    <a:pt x="5" y="26"/>
                  </a:cubicBezTo>
                  <a:cubicBezTo>
                    <a:pt x="5" y="29"/>
                    <a:pt x="5" y="29"/>
                    <a:pt x="5" y="29"/>
                  </a:cubicBezTo>
                  <a:cubicBezTo>
                    <a:pt x="5" y="30"/>
                    <a:pt x="4" y="32"/>
                    <a:pt x="2" y="32"/>
                  </a:cubicBezTo>
                  <a:close/>
                  <a:moveTo>
                    <a:pt x="2" y="19"/>
                  </a:moveTo>
                  <a:cubicBezTo>
                    <a:pt x="1" y="19"/>
                    <a:pt x="0" y="18"/>
                    <a:pt x="0" y="16"/>
                  </a:cubicBezTo>
                  <a:cubicBezTo>
                    <a:pt x="0" y="14"/>
                    <a:pt x="0" y="14"/>
                    <a:pt x="0" y="14"/>
                  </a:cubicBezTo>
                  <a:cubicBezTo>
                    <a:pt x="0" y="12"/>
                    <a:pt x="1" y="11"/>
                    <a:pt x="2" y="11"/>
                  </a:cubicBezTo>
                  <a:cubicBezTo>
                    <a:pt x="4" y="11"/>
                    <a:pt x="5" y="12"/>
                    <a:pt x="5" y="14"/>
                  </a:cubicBezTo>
                  <a:cubicBezTo>
                    <a:pt x="5" y="16"/>
                    <a:pt x="5" y="16"/>
                    <a:pt x="5" y="16"/>
                  </a:cubicBezTo>
                  <a:cubicBezTo>
                    <a:pt x="5" y="18"/>
                    <a:pt x="4" y="19"/>
                    <a:pt x="2" y="19"/>
                  </a:cubicBezTo>
                  <a:close/>
                  <a:moveTo>
                    <a:pt x="2" y="7"/>
                  </a:moveTo>
                  <a:cubicBezTo>
                    <a:pt x="1" y="7"/>
                    <a:pt x="0" y="5"/>
                    <a:pt x="0" y="4"/>
                  </a:cubicBezTo>
                  <a:cubicBezTo>
                    <a:pt x="0" y="2"/>
                    <a:pt x="0" y="2"/>
                    <a:pt x="0" y="2"/>
                  </a:cubicBezTo>
                  <a:cubicBezTo>
                    <a:pt x="0" y="1"/>
                    <a:pt x="1" y="0"/>
                    <a:pt x="2" y="0"/>
                  </a:cubicBezTo>
                  <a:cubicBezTo>
                    <a:pt x="4" y="0"/>
                    <a:pt x="4" y="0"/>
                    <a:pt x="4" y="0"/>
                  </a:cubicBezTo>
                  <a:cubicBezTo>
                    <a:pt x="5" y="0"/>
                    <a:pt x="7" y="1"/>
                    <a:pt x="7" y="2"/>
                  </a:cubicBezTo>
                  <a:cubicBezTo>
                    <a:pt x="7" y="4"/>
                    <a:pt x="6" y="5"/>
                    <a:pt x="5" y="5"/>
                  </a:cubicBezTo>
                  <a:cubicBezTo>
                    <a:pt x="4" y="6"/>
                    <a:pt x="3" y="7"/>
                    <a:pt x="2" y="7"/>
                  </a:cubicBezTo>
                  <a:close/>
                  <a:moveTo>
                    <a:pt x="41" y="5"/>
                  </a:moveTo>
                  <a:cubicBezTo>
                    <a:pt x="38" y="5"/>
                    <a:pt x="38" y="5"/>
                    <a:pt x="38" y="5"/>
                  </a:cubicBezTo>
                  <a:cubicBezTo>
                    <a:pt x="37" y="5"/>
                    <a:pt x="36" y="4"/>
                    <a:pt x="36" y="2"/>
                  </a:cubicBezTo>
                  <a:cubicBezTo>
                    <a:pt x="36" y="1"/>
                    <a:pt x="37" y="0"/>
                    <a:pt x="38" y="0"/>
                  </a:cubicBezTo>
                  <a:cubicBezTo>
                    <a:pt x="41" y="0"/>
                    <a:pt x="41" y="0"/>
                    <a:pt x="41" y="0"/>
                  </a:cubicBezTo>
                  <a:cubicBezTo>
                    <a:pt x="43" y="0"/>
                    <a:pt x="44" y="1"/>
                    <a:pt x="44" y="2"/>
                  </a:cubicBezTo>
                  <a:cubicBezTo>
                    <a:pt x="44" y="4"/>
                    <a:pt x="43" y="5"/>
                    <a:pt x="41" y="5"/>
                  </a:cubicBezTo>
                  <a:close/>
                  <a:moveTo>
                    <a:pt x="29" y="5"/>
                  </a:moveTo>
                  <a:cubicBezTo>
                    <a:pt x="26" y="5"/>
                    <a:pt x="26" y="5"/>
                    <a:pt x="26" y="5"/>
                  </a:cubicBezTo>
                  <a:cubicBezTo>
                    <a:pt x="24" y="5"/>
                    <a:pt x="23" y="4"/>
                    <a:pt x="23" y="2"/>
                  </a:cubicBezTo>
                  <a:cubicBezTo>
                    <a:pt x="23" y="1"/>
                    <a:pt x="24" y="0"/>
                    <a:pt x="26" y="0"/>
                  </a:cubicBezTo>
                  <a:cubicBezTo>
                    <a:pt x="29" y="0"/>
                    <a:pt x="29" y="0"/>
                    <a:pt x="29" y="0"/>
                  </a:cubicBezTo>
                  <a:cubicBezTo>
                    <a:pt x="30" y="0"/>
                    <a:pt x="31" y="1"/>
                    <a:pt x="31" y="2"/>
                  </a:cubicBezTo>
                  <a:cubicBezTo>
                    <a:pt x="31" y="4"/>
                    <a:pt x="30" y="5"/>
                    <a:pt x="29" y="5"/>
                  </a:cubicBezTo>
                  <a:close/>
                  <a:moveTo>
                    <a:pt x="16" y="5"/>
                  </a:moveTo>
                  <a:cubicBezTo>
                    <a:pt x="13" y="5"/>
                    <a:pt x="13" y="5"/>
                    <a:pt x="13" y="5"/>
                  </a:cubicBezTo>
                  <a:cubicBezTo>
                    <a:pt x="12" y="5"/>
                    <a:pt x="11" y="4"/>
                    <a:pt x="11" y="2"/>
                  </a:cubicBezTo>
                  <a:cubicBezTo>
                    <a:pt x="11" y="1"/>
                    <a:pt x="12" y="0"/>
                    <a:pt x="13" y="0"/>
                  </a:cubicBezTo>
                  <a:cubicBezTo>
                    <a:pt x="16" y="0"/>
                    <a:pt x="16" y="0"/>
                    <a:pt x="16" y="0"/>
                  </a:cubicBezTo>
                  <a:cubicBezTo>
                    <a:pt x="18" y="0"/>
                    <a:pt x="19" y="1"/>
                    <a:pt x="19" y="2"/>
                  </a:cubicBezTo>
                  <a:cubicBezTo>
                    <a:pt x="19" y="4"/>
                    <a:pt x="18"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p:cNvGrpSpPr/>
          <p:nvPr/>
        </p:nvGrpSpPr>
        <p:grpSpPr>
          <a:xfrm>
            <a:off x="7774043" y="3840964"/>
            <a:ext cx="262167" cy="596020"/>
            <a:chOff x="5853113" y="3260726"/>
            <a:chExt cx="203200" cy="461962"/>
          </a:xfrm>
          <a:solidFill>
            <a:schemeClr val="tx2"/>
          </a:solidFill>
        </p:grpSpPr>
        <p:sp>
          <p:nvSpPr>
            <p:cNvPr id="39" name="Oval 15"/>
            <p:cNvSpPr>
              <a:spLocks noChangeArrowheads="1"/>
            </p:cNvSpPr>
            <p:nvPr/>
          </p:nvSpPr>
          <p:spPr bwMode="auto">
            <a:xfrm>
              <a:off x="5853113" y="3560763"/>
              <a:ext cx="161925"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83"/>
            <p:cNvSpPr>
              <a:spLocks noEditPoints="1"/>
            </p:cNvSpPr>
            <p:nvPr/>
          </p:nvSpPr>
          <p:spPr bwMode="auto">
            <a:xfrm>
              <a:off x="5924550" y="3260726"/>
              <a:ext cx="131763" cy="390525"/>
            </a:xfrm>
            <a:custGeom>
              <a:avLst/>
              <a:gdLst>
                <a:gd name="T0" fmla="*/ 0 w 35"/>
                <a:gd name="T1" fmla="*/ 101 h 104"/>
                <a:gd name="T2" fmla="*/ 3 w 35"/>
                <a:gd name="T3" fmla="*/ 95 h 104"/>
                <a:gd name="T4" fmla="*/ 6 w 35"/>
                <a:gd name="T5" fmla="*/ 101 h 104"/>
                <a:gd name="T6" fmla="*/ 3 w 35"/>
                <a:gd name="T7" fmla="*/ 91 h 104"/>
                <a:gd name="T8" fmla="*/ 0 w 35"/>
                <a:gd name="T9" fmla="*/ 86 h 104"/>
                <a:gd name="T10" fmla="*/ 6 w 35"/>
                <a:gd name="T11" fmla="*/ 86 h 104"/>
                <a:gd name="T12" fmla="*/ 3 w 35"/>
                <a:gd name="T13" fmla="*/ 91 h 104"/>
                <a:gd name="T14" fmla="*/ 0 w 35"/>
                <a:gd name="T15" fmla="*/ 76 h 104"/>
                <a:gd name="T16" fmla="*/ 3 w 35"/>
                <a:gd name="T17" fmla="*/ 70 h 104"/>
                <a:gd name="T18" fmla="*/ 6 w 35"/>
                <a:gd name="T19" fmla="*/ 76 h 104"/>
                <a:gd name="T20" fmla="*/ 3 w 35"/>
                <a:gd name="T21" fmla="*/ 66 h 104"/>
                <a:gd name="T22" fmla="*/ 0 w 35"/>
                <a:gd name="T23" fmla="*/ 61 h 104"/>
                <a:gd name="T24" fmla="*/ 6 w 35"/>
                <a:gd name="T25" fmla="*/ 61 h 104"/>
                <a:gd name="T26" fmla="*/ 3 w 35"/>
                <a:gd name="T27" fmla="*/ 66 h 104"/>
                <a:gd name="T28" fmla="*/ 0 w 35"/>
                <a:gd name="T29" fmla="*/ 51 h 104"/>
                <a:gd name="T30" fmla="*/ 3 w 35"/>
                <a:gd name="T31" fmla="*/ 45 h 104"/>
                <a:gd name="T32" fmla="*/ 6 w 35"/>
                <a:gd name="T33" fmla="*/ 51 h 104"/>
                <a:gd name="T34" fmla="*/ 3 w 35"/>
                <a:gd name="T35" fmla="*/ 41 h 104"/>
                <a:gd name="T36" fmla="*/ 0 w 35"/>
                <a:gd name="T37" fmla="*/ 36 h 104"/>
                <a:gd name="T38" fmla="*/ 6 w 35"/>
                <a:gd name="T39" fmla="*/ 36 h 104"/>
                <a:gd name="T40" fmla="*/ 3 w 35"/>
                <a:gd name="T41" fmla="*/ 41 h 104"/>
                <a:gd name="T42" fmla="*/ 0 w 35"/>
                <a:gd name="T43" fmla="*/ 26 h 104"/>
                <a:gd name="T44" fmla="*/ 3 w 35"/>
                <a:gd name="T45" fmla="*/ 21 h 104"/>
                <a:gd name="T46" fmla="*/ 6 w 35"/>
                <a:gd name="T47" fmla="*/ 26 h 104"/>
                <a:gd name="T48" fmla="*/ 3 w 35"/>
                <a:gd name="T49" fmla="*/ 16 h 104"/>
                <a:gd name="T50" fmla="*/ 0 w 35"/>
                <a:gd name="T51" fmla="*/ 11 h 104"/>
                <a:gd name="T52" fmla="*/ 6 w 35"/>
                <a:gd name="T53" fmla="*/ 11 h 104"/>
                <a:gd name="T54" fmla="*/ 3 w 35"/>
                <a:gd name="T55" fmla="*/ 16 h 104"/>
                <a:gd name="T56" fmla="*/ 30 w 35"/>
                <a:gd name="T57" fmla="*/ 5 h 104"/>
                <a:gd name="T58" fmla="*/ 30 w 35"/>
                <a:gd name="T59" fmla="*/ 0 h 104"/>
                <a:gd name="T60" fmla="*/ 35 w 35"/>
                <a:gd name="T61" fmla="*/ 2 h 104"/>
                <a:gd name="T62" fmla="*/ 20 w 35"/>
                <a:gd name="T63" fmla="*/ 5 h 104"/>
                <a:gd name="T64" fmla="*/ 14 w 35"/>
                <a:gd name="T65" fmla="*/ 2 h 104"/>
                <a:gd name="T66" fmla="*/ 20 w 35"/>
                <a:gd name="T67" fmla="*/ 0 h 104"/>
                <a:gd name="T68" fmla="*/ 20 w 35"/>
                <a:gd name="T69" fmla="*/ 5 h 104"/>
                <a:gd name="T70" fmla="*/ 5 w 35"/>
                <a:gd name="T71" fmla="*/ 5 h 104"/>
                <a:gd name="T72" fmla="*/ 5 w 35"/>
                <a:gd name="T73" fmla="*/ 0 h 104"/>
                <a:gd name="T74" fmla="*/ 10 w 35"/>
                <a:gd name="T75"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04">
                  <a:moveTo>
                    <a:pt x="3" y="104"/>
                  </a:moveTo>
                  <a:cubicBezTo>
                    <a:pt x="2" y="104"/>
                    <a:pt x="0" y="102"/>
                    <a:pt x="0" y="101"/>
                  </a:cubicBezTo>
                  <a:cubicBezTo>
                    <a:pt x="0" y="98"/>
                    <a:pt x="0" y="98"/>
                    <a:pt x="0" y="98"/>
                  </a:cubicBezTo>
                  <a:cubicBezTo>
                    <a:pt x="0" y="97"/>
                    <a:pt x="2" y="95"/>
                    <a:pt x="3" y="95"/>
                  </a:cubicBezTo>
                  <a:cubicBezTo>
                    <a:pt x="5" y="95"/>
                    <a:pt x="6" y="97"/>
                    <a:pt x="6" y="98"/>
                  </a:cubicBezTo>
                  <a:cubicBezTo>
                    <a:pt x="6" y="101"/>
                    <a:pt x="6" y="101"/>
                    <a:pt x="6" y="101"/>
                  </a:cubicBezTo>
                  <a:cubicBezTo>
                    <a:pt x="6" y="102"/>
                    <a:pt x="5" y="104"/>
                    <a:pt x="3" y="104"/>
                  </a:cubicBezTo>
                  <a:close/>
                  <a:moveTo>
                    <a:pt x="3" y="91"/>
                  </a:moveTo>
                  <a:cubicBezTo>
                    <a:pt x="2" y="91"/>
                    <a:pt x="0" y="90"/>
                    <a:pt x="0" y="88"/>
                  </a:cubicBezTo>
                  <a:cubicBezTo>
                    <a:pt x="0" y="86"/>
                    <a:pt x="0" y="86"/>
                    <a:pt x="0" y="86"/>
                  </a:cubicBezTo>
                  <a:cubicBezTo>
                    <a:pt x="0" y="84"/>
                    <a:pt x="2" y="83"/>
                    <a:pt x="3" y="83"/>
                  </a:cubicBezTo>
                  <a:cubicBezTo>
                    <a:pt x="5" y="83"/>
                    <a:pt x="6" y="84"/>
                    <a:pt x="6" y="86"/>
                  </a:cubicBezTo>
                  <a:cubicBezTo>
                    <a:pt x="6" y="88"/>
                    <a:pt x="6" y="88"/>
                    <a:pt x="6" y="88"/>
                  </a:cubicBezTo>
                  <a:cubicBezTo>
                    <a:pt x="6" y="90"/>
                    <a:pt x="5" y="91"/>
                    <a:pt x="3" y="91"/>
                  </a:cubicBezTo>
                  <a:close/>
                  <a:moveTo>
                    <a:pt x="3" y="79"/>
                  </a:moveTo>
                  <a:cubicBezTo>
                    <a:pt x="2" y="79"/>
                    <a:pt x="0" y="78"/>
                    <a:pt x="0" y="76"/>
                  </a:cubicBezTo>
                  <a:cubicBezTo>
                    <a:pt x="0" y="73"/>
                    <a:pt x="0" y="73"/>
                    <a:pt x="0" y="73"/>
                  </a:cubicBezTo>
                  <a:cubicBezTo>
                    <a:pt x="0" y="72"/>
                    <a:pt x="2" y="70"/>
                    <a:pt x="3" y="70"/>
                  </a:cubicBezTo>
                  <a:cubicBezTo>
                    <a:pt x="5" y="70"/>
                    <a:pt x="6" y="72"/>
                    <a:pt x="6" y="73"/>
                  </a:cubicBezTo>
                  <a:cubicBezTo>
                    <a:pt x="6" y="76"/>
                    <a:pt x="6" y="76"/>
                    <a:pt x="6" y="76"/>
                  </a:cubicBezTo>
                  <a:cubicBezTo>
                    <a:pt x="6" y="78"/>
                    <a:pt x="5" y="79"/>
                    <a:pt x="3" y="79"/>
                  </a:cubicBezTo>
                  <a:close/>
                  <a:moveTo>
                    <a:pt x="3" y="66"/>
                  </a:moveTo>
                  <a:cubicBezTo>
                    <a:pt x="2" y="66"/>
                    <a:pt x="0" y="65"/>
                    <a:pt x="0" y="64"/>
                  </a:cubicBezTo>
                  <a:cubicBezTo>
                    <a:pt x="0" y="61"/>
                    <a:pt x="0" y="61"/>
                    <a:pt x="0" y="61"/>
                  </a:cubicBezTo>
                  <a:cubicBezTo>
                    <a:pt x="0" y="59"/>
                    <a:pt x="2" y="58"/>
                    <a:pt x="3" y="58"/>
                  </a:cubicBezTo>
                  <a:cubicBezTo>
                    <a:pt x="5" y="58"/>
                    <a:pt x="6" y="59"/>
                    <a:pt x="6" y="61"/>
                  </a:cubicBezTo>
                  <a:cubicBezTo>
                    <a:pt x="6" y="64"/>
                    <a:pt x="6" y="64"/>
                    <a:pt x="6" y="64"/>
                  </a:cubicBezTo>
                  <a:cubicBezTo>
                    <a:pt x="6" y="65"/>
                    <a:pt x="5" y="66"/>
                    <a:pt x="3" y="66"/>
                  </a:cubicBezTo>
                  <a:close/>
                  <a:moveTo>
                    <a:pt x="3" y="54"/>
                  </a:moveTo>
                  <a:cubicBezTo>
                    <a:pt x="2" y="54"/>
                    <a:pt x="0" y="53"/>
                    <a:pt x="0" y="51"/>
                  </a:cubicBezTo>
                  <a:cubicBezTo>
                    <a:pt x="0" y="48"/>
                    <a:pt x="0" y="48"/>
                    <a:pt x="0" y="48"/>
                  </a:cubicBezTo>
                  <a:cubicBezTo>
                    <a:pt x="0" y="47"/>
                    <a:pt x="2" y="45"/>
                    <a:pt x="3" y="45"/>
                  </a:cubicBezTo>
                  <a:cubicBezTo>
                    <a:pt x="5" y="45"/>
                    <a:pt x="6" y="47"/>
                    <a:pt x="6" y="48"/>
                  </a:cubicBezTo>
                  <a:cubicBezTo>
                    <a:pt x="6" y="51"/>
                    <a:pt x="6" y="51"/>
                    <a:pt x="6" y="51"/>
                  </a:cubicBezTo>
                  <a:cubicBezTo>
                    <a:pt x="6" y="53"/>
                    <a:pt x="5" y="54"/>
                    <a:pt x="3" y="54"/>
                  </a:cubicBezTo>
                  <a:close/>
                  <a:moveTo>
                    <a:pt x="3" y="41"/>
                  </a:moveTo>
                  <a:cubicBezTo>
                    <a:pt x="2" y="41"/>
                    <a:pt x="0" y="40"/>
                    <a:pt x="0" y="39"/>
                  </a:cubicBezTo>
                  <a:cubicBezTo>
                    <a:pt x="0" y="36"/>
                    <a:pt x="0" y="36"/>
                    <a:pt x="0" y="36"/>
                  </a:cubicBezTo>
                  <a:cubicBezTo>
                    <a:pt x="0" y="34"/>
                    <a:pt x="2" y="33"/>
                    <a:pt x="3" y="33"/>
                  </a:cubicBezTo>
                  <a:cubicBezTo>
                    <a:pt x="5" y="33"/>
                    <a:pt x="6" y="34"/>
                    <a:pt x="6" y="36"/>
                  </a:cubicBezTo>
                  <a:cubicBezTo>
                    <a:pt x="6" y="39"/>
                    <a:pt x="6" y="39"/>
                    <a:pt x="6" y="39"/>
                  </a:cubicBezTo>
                  <a:cubicBezTo>
                    <a:pt x="6" y="40"/>
                    <a:pt x="5" y="41"/>
                    <a:pt x="3" y="41"/>
                  </a:cubicBezTo>
                  <a:close/>
                  <a:moveTo>
                    <a:pt x="3" y="29"/>
                  </a:moveTo>
                  <a:cubicBezTo>
                    <a:pt x="2" y="29"/>
                    <a:pt x="0" y="28"/>
                    <a:pt x="0" y="26"/>
                  </a:cubicBezTo>
                  <a:cubicBezTo>
                    <a:pt x="0" y="23"/>
                    <a:pt x="0" y="23"/>
                    <a:pt x="0" y="23"/>
                  </a:cubicBezTo>
                  <a:cubicBezTo>
                    <a:pt x="0" y="22"/>
                    <a:pt x="2" y="21"/>
                    <a:pt x="3" y="21"/>
                  </a:cubicBezTo>
                  <a:cubicBezTo>
                    <a:pt x="5" y="21"/>
                    <a:pt x="6" y="22"/>
                    <a:pt x="6" y="23"/>
                  </a:cubicBezTo>
                  <a:cubicBezTo>
                    <a:pt x="6" y="26"/>
                    <a:pt x="6" y="26"/>
                    <a:pt x="6" y="26"/>
                  </a:cubicBezTo>
                  <a:cubicBezTo>
                    <a:pt x="6" y="28"/>
                    <a:pt x="5" y="29"/>
                    <a:pt x="3" y="29"/>
                  </a:cubicBezTo>
                  <a:close/>
                  <a:moveTo>
                    <a:pt x="3" y="16"/>
                  </a:moveTo>
                  <a:cubicBezTo>
                    <a:pt x="2" y="16"/>
                    <a:pt x="0" y="15"/>
                    <a:pt x="0" y="14"/>
                  </a:cubicBezTo>
                  <a:cubicBezTo>
                    <a:pt x="0" y="11"/>
                    <a:pt x="0" y="11"/>
                    <a:pt x="0" y="11"/>
                  </a:cubicBezTo>
                  <a:cubicBezTo>
                    <a:pt x="0" y="9"/>
                    <a:pt x="2" y="8"/>
                    <a:pt x="3" y="8"/>
                  </a:cubicBezTo>
                  <a:cubicBezTo>
                    <a:pt x="5" y="8"/>
                    <a:pt x="6" y="9"/>
                    <a:pt x="6" y="11"/>
                  </a:cubicBezTo>
                  <a:cubicBezTo>
                    <a:pt x="6" y="14"/>
                    <a:pt x="6" y="14"/>
                    <a:pt x="6" y="14"/>
                  </a:cubicBezTo>
                  <a:cubicBezTo>
                    <a:pt x="6" y="15"/>
                    <a:pt x="5" y="16"/>
                    <a:pt x="3" y="16"/>
                  </a:cubicBezTo>
                  <a:close/>
                  <a:moveTo>
                    <a:pt x="32" y="5"/>
                  </a:moveTo>
                  <a:cubicBezTo>
                    <a:pt x="30" y="5"/>
                    <a:pt x="30" y="5"/>
                    <a:pt x="30" y="5"/>
                  </a:cubicBezTo>
                  <a:cubicBezTo>
                    <a:pt x="28" y="5"/>
                    <a:pt x="27" y="4"/>
                    <a:pt x="27" y="2"/>
                  </a:cubicBezTo>
                  <a:cubicBezTo>
                    <a:pt x="27" y="1"/>
                    <a:pt x="28" y="0"/>
                    <a:pt x="30" y="0"/>
                  </a:cubicBezTo>
                  <a:cubicBezTo>
                    <a:pt x="32" y="0"/>
                    <a:pt x="32" y="0"/>
                    <a:pt x="32" y="0"/>
                  </a:cubicBezTo>
                  <a:cubicBezTo>
                    <a:pt x="34" y="0"/>
                    <a:pt x="35" y="1"/>
                    <a:pt x="35" y="2"/>
                  </a:cubicBezTo>
                  <a:cubicBezTo>
                    <a:pt x="35" y="4"/>
                    <a:pt x="34" y="5"/>
                    <a:pt x="32" y="5"/>
                  </a:cubicBezTo>
                  <a:close/>
                  <a:moveTo>
                    <a:pt x="20" y="5"/>
                  </a:moveTo>
                  <a:cubicBezTo>
                    <a:pt x="17" y="5"/>
                    <a:pt x="17" y="5"/>
                    <a:pt x="17" y="5"/>
                  </a:cubicBezTo>
                  <a:cubicBezTo>
                    <a:pt x="16" y="5"/>
                    <a:pt x="14" y="4"/>
                    <a:pt x="14" y="2"/>
                  </a:cubicBezTo>
                  <a:cubicBezTo>
                    <a:pt x="14" y="1"/>
                    <a:pt x="16" y="0"/>
                    <a:pt x="17" y="0"/>
                  </a:cubicBezTo>
                  <a:cubicBezTo>
                    <a:pt x="20" y="0"/>
                    <a:pt x="20" y="0"/>
                    <a:pt x="20" y="0"/>
                  </a:cubicBezTo>
                  <a:cubicBezTo>
                    <a:pt x="21" y="0"/>
                    <a:pt x="23" y="1"/>
                    <a:pt x="23" y="2"/>
                  </a:cubicBezTo>
                  <a:cubicBezTo>
                    <a:pt x="23" y="4"/>
                    <a:pt x="21" y="5"/>
                    <a:pt x="20" y="5"/>
                  </a:cubicBezTo>
                  <a:close/>
                  <a:moveTo>
                    <a:pt x="7" y="5"/>
                  </a:moveTo>
                  <a:cubicBezTo>
                    <a:pt x="5" y="5"/>
                    <a:pt x="5" y="5"/>
                    <a:pt x="5" y="5"/>
                  </a:cubicBezTo>
                  <a:cubicBezTo>
                    <a:pt x="3" y="5"/>
                    <a:pt x="2" y="4"/>
                    <a:pt x="2" y="2"/>
                  </a:cubicBezTo>
                  <a:cubicBezTo>
                    <a:pt x="2" y="1"/>
                    <a:pt x="3" y="0"/>
                    <a:pt x="5" y="0"/>
                  </a:cubicBezTo>
                  <a:cubicBezTo>
                    <a:pt x="7" y="0"/>
                    <a:pt x="7" y="0"/>
                    <a:pt x="7" y="0"/>
                  </a:cubicBezTo>
                  <a:cubicBezTo>
                    <a:pt x="9" y="0"/>
                    <a:pt x="10" y="1"/>
                    <a:pt x="10" y="2"/>
                  </a:cubicBezTo>
                  <a:cubicBezTo>
                    <a:pt x="10" y="4"/>
                    <a:pt x="9"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1" name="Text Placeholder 2"/>
          <p:cNvSpPr txBox="1">
            <a:spLocks/>
          </p:cNvSpPr>
          <p:nvPr/>
        </p:nvSpPr>
        <p:spPr>
          <a:xfrm>
            <a:off x="1397000" y="3610642"/>
            <a:ext cx="1632951" cy="337747"/>
          </a:xfrm>
          <a:prstGeom prst="rect">
            <a:avLst/>
          </a:prstGeom>
          <a:noFill/>
        </p:spPr>
        <p:txBody>
          <a:bodyPr vert="horz" lIns="91440" tIns="45720" rIns="91440" bIns="45720"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rPr>
              <a:t>Social Media</a:t>
            </a:r>
            <a:endParaRPr kumimoji="0" lang="en-GB"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endParaRPr>
          </a:p>
        </p:txBody>
      </p:sp>
      <p:sp>
        <p:nvSpPr>
          <p:cNvPr id="55" name="Text Placeholder 2"/>
          <p:cNvSpPr txBox="1">
            <a:spLocks/>
          </p:cNvSpPr>
          <p:nvPr/>
        </p:nvSpPr>
        <p:spPr>
          <a:xfrm>
            <a:off x="2537998" y="2422320"/>
            <a:ext cx="1591916" cy="337747"/>
          </a:xfrm>
          <a:prstGeom prst="rect">
            <a:avLst/>
          </a:prstGeom>
          <a:noFill/>
        </p:spPr>
        <p:txBody>
          <a:bodyPr vert="horz" lIns="91440" tIns="45720" rIns="91440" bIns="45720"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rPr>
              <a:t>Social Media</a:t>
            </a:r>
            <a:endParaRPr kumimoji="0" lang="en-GB"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endParaRPr>
          </a:p>
        </p:txBody>
      </p:sp>
      <p:sp>
        <p:nvSpPr>
          <p:cNvPr id="56" name="Text Placeholder 2"/>
          <p:cNvSpPr txBox="1">
            <a:spLocks/>
          </p:cNvSpPr>
          <p:nvPr/>
        </p:nvSpPr>
        <p:spPr>
          <a:xfrm>
            <a:off x="5522588" y="1558597"/>
            <a:ext cx="1768084" cy="337747"/>
          </a:xfrm>
          <a:prstGeom prst="rect">
            <a:avLst/>
          </a:prstGeom>
          <a:noFill/>
        </p:spPr>
        <p:txBody>
          <a:bodyPr vert="horz" lIns="91440" tIns="45720" rIns="91440" bIns="45720"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rPr>
              <a:t>Social Media</a:t>
            </a:r>
            <a:endParaRPr kumimoji="0" lang="en-GB"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endParaRPr>
          </a:p>
        </p:txBody>
      </p:sp>
      <p:sp>
        <p:nvSpPr>
          <p:cNvPr id="57" name="Text Placeholder 2"/>
          <p:cNvSpPr txBox="1">
            <a:spLocks/>
          </p:cNvSpPr>
          <p:nvPr/>
        </p:nvSpPr>
        <p:spPr>
          <a:xfrm>
            <a:off x="6932238" y="1978997"/>
            <a:ext cx="1736804" cy="337747"/>
          </a:xfrm>
          <a:prstGeom prst="rect">
            <a:avLst/>
          </a:prstGeom>
          <a:noFill/>
        </p:spPr>
        <p:txBody>
          <a:bodyPr vert="horz" lIns="91440" tIns="45720" rIns="91440" bIns="45720"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rPr>
              <a:t>Social Media</a:t>
            </a:r>
            <a:endParaRPr kumimoji="0" lang="en-GB"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endParaRPr>
          </a:p>
        </p:txBody>
      </p:sp>
      <p:sp>
        <p:nvSpPr>
          <p:cNvPr id="58" name="Text Placeholder 2"/>
          <p:cNvSpPr txBox="1">
            <a:spLocks/>
          </p:cNvSpPr>
          <p:nvPr/>
        </p:nvSpPr>
        <p:spPr>
          <a:xfrm>
            <a:off x="8277894" y="2803868"/>
            <a:ext cx="1564606" cy="337747"/>
          </a:xfrm>
          <a:prstGeom prst="rect">
            <a:avLst/>
          </a:prstGeom>
          <a:noFill/>
        </p:spPr>
        <p:txBody>
          <a:bodyPr vert="horz" lIns="91440" tIns="45720" rIns="91440" bIns="45720"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rPr>
              <a:t>Social Media</a:t>
            </a:r>
            <a:endParaRPr kumimoji="0" lang="en-GB"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endParaRPr>
          </a:p>
        </p:txBody>
      </p:sp>
      <p:sp>
        <p:nvSpPr>
          <p:cNvPr id="59" name="Text Placeholder 2"/>
          <p:cNvSpPr txBox="1">
            <a:spLocks/>
          </p:cNvSpPr>
          <p:nvPr/>
        </p:nvSpPr>
        <p:spPr>
          <a:xfrm>
            <a:off x="8693630" y="3665023"/>
            <a:ext cx="1618770" cy="337747"/>
          </a:xfrm>
          <a:prstGeom prst="rect">
            <a:avLst/>
          </a:prstGeom>
          <a:noFill/>
        </p:spPr>
        <p:txBody>
          <a:bodyPr vert="horz" lIns="91440" tIns="45720" rIns="91440" bIns="45720"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rPr>
              <a:t>Social Media</a:t>
            </a:r>
            <a:endParaRPr kumimoji="0" lang="en-GB"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Light" panose="020B0303030202020304" pitchFamily="34" charset="0"/>
            </a:endParaRPr>
          </a:p>
        </p:txBody>
      </p:sp>
      <p:grpSp>
        <p:nvGrpSpPr>
          <p:cNvPr id="165" name="Group 164"/>
          <p:cNvGrpSpPr/>
          <p:nvPr/>
        </p:nvGrpSpPr>
        <p:grpSpPr>
          <a:xfrm>
            <a:off x="7730137" y="2759655"/>
            <a:ext cx="505640" cy="505640"/>
            <a:chOff x="9035056" y="2094247"/>
            <a:chExt cx="505640" cy="505640"/>
          </a:xfrm>
        </p:grpSpPr>
        <p:sp>
          <p:nvSpPr>
            <p:cNvPr id="166" name="Oval 165"/>
            <p:cNvSpPr/>
            <p:nvPr/>
          </p:nvSpPr>
          <p:spPr>
            <a:xfrm>
              <a:off x="9035056" y="2094247"/>
              <a:ext cx="505640" cy="505640"/>
            </a:xfrm>
            <a:prstGeom prst="ellipse">
              <a:avLst/>
            </a:prstGeom>
            <a:solidFill>
              <a:srgbClr val="00BBD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7" name="Freeform 21"/>
            <p:cNvSpPr>
              <a:spLocks/>
            </p:cNvSpPr>
            <p:nvPr/>
          </p:nvSpPr>
          <p:spPr bwMode="auto">
            <a:xfrm>
              <a:off x="9194917" y="2219312"/>
              <a:ext cx="209015" cy="26407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68" name="Group 167"/>
          <p:cNvGrpSpPr/>
          <p:nvPr/>
        </p:nvGrpSpPr>
        <p:grpSpPr>
          <a:xfrm>
            <a:off x="5076084" y="3197554"/>
            <a:ext cx="1983033" cy="2553109"/>
            <a:chOff x="4689475" y="4900003"/>
            <a:chExt cx="5146675" cy="6626225"/>
          </a:xfrm>
        </p:grpSpPr>
        <p:sp>
          <p:nvSpPr>
            <p:cNvPr id="169" name="Freeform 12"/>
            <p:cNvSpPr>
              <a:spLocks/>
            </p:cNvSpPr>
            <p:nvPr/>
          </p:nvSpPr>
          <p:spPr bwMode="auto">
            <a:xfrm>
              <a:off x="4689475" y="10916628"/>
              <a:ext cx="4911725" cy="609600"/>
            </a:xfrm>
            <a:custGeom>
              <a:avLst/>
              <a:gdLst>
                <a:gd name="T0" fmla="*/ 2154 w 3094"/>
                <a:gd name="T1" fmla="*/ 2 h 384"/>
                <a:gd name="T2" fmla="*/ 1846 w 3094"/>
                <a:gd name="T3" fmla="*/ 26 h 384"/>
                <a:gd name="T4" fmla="*/ 1606 w 3094"/>
                <a:gd name="T5" fmla="*/ 76 h 384"/>
                <a:gd name="T6" fmla="*/ 1548 w 3094"/>
                <a:gd name="T7" fmla="*/ 98 h 384"/>
                <a:gd name="T8" fmla="*/ 1418 w 3094"/>
                <a:gd name="T9" fmla="*/ 58 h 384"/>
                <a:gd name="T10" fmla="*/ 1154 w 3094"/>
                <a:gd name="T11" fmla="*/ 14 h 384"/>
                <a:gd name="T12" fmla="*/ 828 w 3094"/>
                <a:gd name="T13" fmla="*/ 0 h 384"/>
                <a:gd name="T14" fmla="*/ 696 w 3094"/>
                <a:gd name="T15" fmla="*/ 2 h 384"/>
                <a:gd name="T16" fmla="*/ 598 w 3094"/>
                <a:gd name="T17" fmla="*/ 146 h 384"/>
                <a:gd name="T18" fmla="*/ 604 w 3094"/>
                <a:gd name="T19" fmla="*/ 6 h 384"/>
                <a:gd name="T20" fmla="*/ 420 w 3094"/>
                <a:gd name="T21" fmla="*/ 24 h 384"/>
                <a:gd name="T22" fmla="*/ 260 w 3094"/>
                <a:gd name="T23" fmla="*/ 52 h 384"/>
                <a:gd name="T24" fmla="*/ 134 w 3094"/>
                <a:gd name="T25" fmla="*/ 88 h 384"/>
                <a:gd name="T26" fmla="*/ 46 w 3094"/>
                <a:gd name="T27" fmla="*/ 128 h 384"/>
                <a:gd name="T28" fmla="*/ 8 w 3094"/>
                <a:gd name="T29" fmla="*/ 168 h 384"/>
                <a:gd name="T30" fmla="*/ 0 w 3094"/>
                <a:gd name="T31" fmla="*/ 192 h 384"/>
                <a:gd name="T32" fmla="*/ 6 w 3094"/>
                <a:gd name="T33" fmla="*/ 212 h 384"/>
                <a:gd name="T34" fmla="*/ 26 w 3094"/>
                <a:gd name="T35" fmla="*/ 240 h 384"/>
                <a:gd name="T36" fmla="*/ 100 w 3094"/>
                <a:gd name="T37" fmla="*/ 284 h 384"/>
                <a:gd name="T38" fmla="*/ 242 w 3094"/>
                <a:gd name="T39" fmla="*/ 328 h 384"/>
                <a:gd name="T40" fmla="*/ 434 w 3094"/>
                <a:gd name="T41" fmla="*/ 362 h 384"/>
                <a:gd name="T42" fmla="*/ 662 w 3094"/>
                <a:gd name="T43" fmla="*/ 380 h 384"/>
                <a:gd name="T44" fmla="*/ 828 w 3094"/>
                <a:gd name="T45" fmla="*/ 384 h 384"/>
                <a:gd name="T46" fmla="*/ 1154 w 3094"/>
                <a:gd name="T47" fmla="*/ 370 h 384"/>
                <a:gd name="T48" fmla="*/ 1418 w 3094"/>
                <a:gd name="T49" fmla="*/ 326 h 384"/>
                <a:gd name="T50" fmla="*/ 1548 w 3094"/>
                <a:gd name="T51" fmla="*/ 286 h 384"/>
                <a:gd name="T52" fmla="*/ 1606 w 3094"/>
                <a:gd name="T53" fmla="*/ 308 h 384"/>
                <a:gd name="T54" fmla="*/ 1846 w 3094"/>
                <a:gd name="T55" fmla="*/ 358 h 384"/>
                <a:gd name="T56" fmla="*/ 2154 w 3094"/>
                <a:gd name="T57" fmla="*/ 382 h 384"/>
                <a:gd name="T58" fmla="*/ 2352 w 3094"/>
                <a:gd name="T59" fmla="*/ 384 h 384"/>
                <a:gd name="T60" fmla="*/ 2590 w 3094"/>
                <a:gd name="T61" fmla="*/ 370 h 384"/>
                <a:gd name="T62" fmla="*/ 2794 w 3094"/>
                <a:gd name="T63" fmla="*/ 340 h 384"/>
                <a:gd name="T64" fmla="*/ 2954 w 3094"/>
                <a:gd name="T65" fmla="*/ 300 h 384"/>
                <a:gd name="T66" fmla="*/ 3058 w 3094"/>
                <a:gd name="T67" fmla="*/ 250 h 384"/>
                <a:gd name="T68" fmla="*/ 3086 w 3094"/>
                <a:gd name="T69" fmla="*/ 222 h 384"/>
                <a:gd name="T70" fmla="*/ 3094 w 3094"/>
                <a:gd name="T71" fmla="*/ 192 h 384"/>
                <a:gd name="T72" fmla="*/ 3092 w 3094"/>
                <a:gd name="T73" fmla="*/ 178 h 384"/>
                <a:gd name="T74" fmla="*/ 3058 w 3094"/>
                <a:gd name="T75" fmla="*/ 134 h 384"/>
                <a:gd name="T76" fmla="*/ 2986 w 3094"/>
                <a:gd name="T77" fmla="*/ 96 h 384"/>
                <a:gd name="T78" fmla="*/ 2880 w 3094"/>
                <a:gd name="T79" fmla="*/ 62 h 384"/>
                <a:gd name="T80" fmla="*/ 2746 w 3094"/>
                <a:gd name="T81" fmla="*/ 34 h 384"/>
                <a:gd name="T82" fmla="*/ 2590 w 3094"/>
                <a:gd name="T83" fmla="*/ 14 h 384"/>
                <a:gd name="T84" fmla="*/ 2490 w 3094"/>
                <a:gd name="T85" fmla="*/ 80 h 384"/>
                <a:gd name="T86" fmla="*/ 2382 w 3094"/>
                <a:gd name="T87" fmla="*/ 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94" h="384">
                  <a:moveTo>
                    <a:pt x="2268" y="0"/>
                  </a:moveTo>
                  <a:lnTo>
                    <a:pt x="2268" y="0"/>
                  </a:lnTo>
                  <a:lnTo>
                    <a:pt x="2154" y="2"/>
                  </a:lnTo>
                  <a:lnTo>
                    <a:pt x="2044" y="6"/>
                  </a:lnTo>
                  <a:lnTo>
                    <a:pt x="1942" y="14"/>
                  </a:lnTo>
                  <a:lnTo>
                    <a:pt x="1846" y="26"/>
                  </a:lnTo>
                  <a:lnTo>
                    <a:pt x="1756" y="40"/>
                  </a:lnTo>
                  <a:lnTo>
                    <a:pt x="1676" y="58"/>
                  </a:lnTo>
                  <a:lnTo>
                    <a:pt x="1606" y="76"/>
                  </a:lnTo>
                  <a:lnTo>
                    <a:pt x="1576" y="86"/>
                  </a:lnTo>
                  <a:lnTo>
                    <a:pt x="1548" y="98"/>
                  </a:lnTo>
                  <a:lnTo>
                    <a:pt x="1548" y="98"/>
                  </a:lnTo>
                  <a:lnTo>
                    <a:pt x="1520" y="86"/>
                  </a:lnTo>
                  <a:lnTo>
                    <a:pt x="1488" y="76"/>
                  </a:lnTo>
                  <a:lnTo>
                    <a:pt x="1418" y="58"/>
                  </a:lnTo>
                  <a:lnTo>
                    <a:pt x="1338" y="40"/>
                  </a:lnTo>
                  <a:lnTo>
                    <a:pt x="1250" y="26"/>
                  </a:lnTo>
                  <a:lnTo>
                    <a:pt x="1154" y="14"/>
                  </a:lnTo>
                  <a:lnTo>
                    <a:pt x="1050" y="6"/>
                  </a:lnTo>
                  <a:lnTo>
                    <a:pt x="942" y="2"/>
                  </a:lnTo>
                  <a:lnTo>
                    <a:pt x="828" y="0"/>
                  </a:lnTo>
                  <a:lnTo>
                    <a:pt x="828" y="0"/>
                  </a:lnTo>
                  <a:lnTo>
                    <a:pt x="762" y="0"/>
                  </a:lnTo>
                  <a:lnTo>
                    <a:pt x="696" y="2"/>
                  </a:lnTo>
                  <a:lnTo>
                    <a:pt x="696" y="2"/>
                  </a:lnTo>
                  <a:lnTo>
                    <a:pt x="696" y="146"/>
                  </a:lnTo>
                  <a:lnTo>
                    <a:pt x="598" y="146"/>
                  </a:lnTo>
                  <a:lnTo>
                    <a:pt x="598" y="146"/>
                  </a:lnTo>
                  <a:lnTo>
                    <a:pt x="604" y="6"/>
                  </a:lnTo>
                  <a:lnTo>
                    <a:pt x="604" y="6"/>
                  </a:lnTo>
                  <a:lnTo>
                    <a:pt x="540" y="12"/>
                  </a:lnTo>
                  <a:lnTo>
                    <a:pt x="478" y="18"/>
                  </a:lnTo>
                  <a:lnTo>
                    <a:pt x="420" y="24"/>
                  </a:lnTo>
                  <a:lnTo>
                    <a:pt x="364" y="32"/>
                  </a:lnTo>
                  <a:lnTo>
                    <a:pt x="310" y="42"/>
                  </a:lnTo>
                  <a:lnTo>
                    <a:pt x="260" y="52"/>
                  </a:lnTo>
                  <a:lnTo>
                    <a:pt x="214" y="62"/>
                  </a:lnTo>
                  <a:lnTo>
                    <a:pt x="172" y="74"/>
                  </a:lnTo>
                  <a:lnTo>
                    <a:pt x="134" y="88"/>
                  </a:lnTo>
                  <a:lnTo>
                    <a:pt x="100" y="100"/>
                  </a:lnTo>
                  <a:lnTo>
                    <a:pt x="70" y="114"/>
                  </a:lnTo>
                  <a:lnTo>
                    <a:pt x="46" y="128"/>
                  </a:lnTo>
                  <a:lnTo>
                    <a:pt x="26" y="144"/>
                  </a:lnTo>
                  <a:lnTo>
                    <a:pt x="12" y="160"/>
                  </a:lnTo>
                  <a:lnTo>
                    <a:pt x="8" y="168"/>
                  </a:lnTo>
                  <a:lnTo>
                    <a:pt x="4" y="176"/>
                  </a:lnTo>
                  <a:lnTo>
                    <a:pt x="2" y="184"/>
                  </a:lnTo>
                  <a:lnTo>
                    <a:pt x="0" y="192"/>
                  </a:lnTo>
                  <a:lnTo>
                    <a:pt x="0" y="192"/>
                  </a:lnTo>
                  <a:lnTo>
                    <a:pt x="2" y="202"/>
                  </a:lnTo>
                  <a:lnTo>
                    <a:pt x="6" y="212"/>
                  </a:lnTo>
                  <a:lnTo>
                    <a:pt x="10" y="222"/>
                  </a:lnTo>
                  <a:lnTo>
                    <a:pt x="18" y="230"/>
                  </a:lnTo>
                  <a:lnTo>
                    <a:pt x="26" y="240"/>
                  </a:lnTo>
                  <a:lnTo>
                    <a:pt x="38" y="250"/>
                  </a:lnTo>
                  <a:lnTo>
                    <a:pt x="66" y="266"/>
                  </a:lnTo>
                  <a:lnTo>
                    <a:pt x="100" y="284"/>
                  </a:lnTo>
                  <a:lnTo>
                    <a:pt x="142" y="300"/>
                  </a:lnTo>
                  <a:lnTo>
                    <a:pt x="190" y="314"/>
                  </a:lnTo>
                  <a:lnTo>
                    <a:pt x="242" y="328"/>
                  </a:lnTo>
                  <a:lnTo>
                    <a:pt x="302" y="340"/>
                  </a:lnTo>
                  <a:lnTo>
                    <a:pt x="366" y="352"/>
                  </a:lnTo>
                  <a:lnTo>
                    <a:pt x="434" y="362"/>
                  </a:lnTo>
                  <a:lnTo>
                    <a:pt x="506" y="370"/>
                  </a:lnTo>
                  <a:lnTo>
                    <a:pt x="582" y="376"/>
                  </a:lnTo>
                  <a:lnTo>
                    <a:pt x="662" y="380"/>
                  </a:lnTo>
                  <a:lnTo>
                    <a:pt x="744" y="384"/>
                  </a:lnTo>
                  <a:lnTo>
                    <a:pt x="828" y="384"/>
                  </a:lnTo>
                  <a:lnTo>
                    <a:pt x="828" y="384"/>
                  </a:lnTo>
                  <a:lnTo>
                    <a:pt x="942" y="382"/>
                  </a:lnTo>
                  <a:lnTo>
                    <a:pt x="1050" y="378"/>
                  </a:lnTo>
                  <a:lnTo>
                    <a:pt x="1154" y="370"/>
                  </a:lnTo>
                  <a:lnTo>
                    <a:pt x="1250" y="358"/>
                  </a:lnTo>
                  <a:lnTo>
                    <a:pt x="1338" y="344"/>
                  </a:lnTo>
                  <a:lnTo>
                    <a:pt x="1418" y="326"/>
                  </a:lnTo>
                  <a:lnTo>
                    <a:pt x="1488" y="308"/>
                  </a:lnTo>
                  <a:lnTo>
                    <a:pt x="1520" y="298"/>
                  </a:lnTo>
                  <a:lnTo>
                    <a:pt x="1548" y="286"/>
                  </a:lnTo>
                  <a:lnTo>
                    <a:pt x="1548" y="286"/>
                  </a:lnTo>
                  <a:lnTo>
                    <a:pt x="1576" y="298"/>
                  </a:lnTo>
                  <a:lnTo>
                    <a:pt x="1606" y="308"/>
                  </a:lnTo>
                  <a:lnTo>
                    <a:pt x="1676" y="326"/>
                  </a:lnTo>
                  <a:lnTo>
                    <a:pt x="1756" y="344"/>
                  </a:lnTo>
                  <a:lnTo>
                    <a:pt x="1846" y="358"/>
                  </a:lnTo>
                  <a:lnTo>
                    <a:pt x="1942" y="370"/>
                  </a:lnTo>
                  <a:lnTo>
                    <a:pt x="2044" y="378"/>
                  </a:lnTo>
                  <a:lnTo>
                    <a:pt x="2154" y="382"/>
                  </a:lnTo>
                  <a:lnTo>
                    <a:pt x="2268" y="384"/>
                  </a:lnTo>
                  <a:lnTo>
                    <a:pt x="2268" y="384"/>
                  </a:lnTo>
                  <a:lnTo>
                    <a:pt x="2352" y="384"/>
                  </a:lnTo>
                  <a:lnTo>
                    <a:pt x="2434" y="380"/>
                  </a:lnTo>
                  <a:lnTo>
                    <a:pt x="2514" y="376"/>
                  </a:lnTo>
                  <a:lnTo>
                    <a:pt x="2590" y="370"/>
                  </a:lnTo>
                  <a:lnTo>
                    <a:pt x="2662" y="362"/>
                  </a:lnTo>
                  <a:lnTo>
                    <a:pt x="2730" y="352"/>
                  </a:lnTo>
                  <a:lnTo>
                    <a:pt x="2794" y="340"/>
                  </a:lnTo>
                  <a:lnTo>
                    <a:pt x="2852" y="328"/>
                  </a:lnTo>
                  <a:lnTo>
                    <a:pt x="2906" y="314"/>
                  </a:lnTo>
                  <a:lnTo>
                    <a:pt x="2954" y="300"/>
                  </a:lnTo>
                  <a:lnTo>
                    <a:pt x="2994" y="284"/>
                  </a:lnTo>
                  <a:lnTo>
                    <a:pt x="3030" y="266"/>
                  </a:lnTo>
                  <a:lnTo>
                    <a:pt x="3058" y="250"/>
                  </a:lnTo>
                  <a:lnTo>
                    <a:pt x="3068" y="240"/>
                  </a:lnTo>
                  <a:lnTo>
                    <a:pt x="3078" y="230"/>
                  </a:lnTo>
                  <a:lnTo>
                    <a:pt x="3086" y="222"/>
                  </a:lnTo>
                  <a:lnTo>
                    <a:pt x="3090" y="212"/>
                  </a:lnTo>
                  <a:lnTo>
                    <a:pt x="3094" y="202"/>
                  </a:lnTo>
                  <a:lnTo>
                    <a:pt x="3094" y="192"/>
                  </a:lnTo>
                  <a:lnTo>
                    <a:pt x="3094" y="192"/>
                  </a:lnTo>
                  <a:lnTo>
                    <a:pt x="3094" y="184"/>
                  </a:lnTo>
                  <a:lnTo>
                    <a:pt x="3092" y="178"/>
                  </a:lnTo>
                  <a:lnTo>
                    <a:pt x="3086" y="162"/>
                  </a:lnTo>
                  <a:lnTo>
                    <a:pt x="3074" y="148"/>
                  </a:lnTo>
                  <a:lnTo>
                    <a:pt x="3058" y="134"/>
                  </a:lnTo>
                  <a:lnTo>
                    <a:pt x="3038" y="122"/>
                  </a:lnTo>
                  <a:lnTo>
                    <a:pt x="3014" y="108"/>
                  </a:lnTo>
                  <a:lnTo>
                    <a:pt x="2986" y="96"/>
                  </a:lnTo>
                  <a:lnTo>
                    <a:pt x="2954" y="84"/>
                  </a:lnTo>
                  <a:lnTo>
                    <a:pt x="2918" y="74"/>
                  </a:lnTo>
                  <a:lnTo>
                    <a:pt x="2880" y="62"/>
                  </a:lnTo>
                  <a:lnTo>
                    <a:pt x="2838" y="52"/>
                  </a:lnTo>
                  <a:lnTo>
                    <a:pt x="2794" y="44"/>
                  </a:lnTo>
                  <a:lnTo>
                    <a:pt x="2746" y="34"/>
                  </a:lnTo>
                  <a:lnTo>
                    <a:pt x="2696" y="28"/>
                  </a:lnTo>
                  <a:lnTo>
                    <a:pt x="2590" y="14"/>
                  </a:lnTo>
                  <a:lnTo>
                    <a:pt x="2590" y="14"/>
                  </a:lnTo>
                  <a:lnTo>
                    <a:pt x="2588" y="80"/>
                  </a:lnTo>
                  <a:lnTo>
                    <a:pt x="2490" y="80"/>
                  </a:lnTo>
                  <a:lnTo>
                    <a:pt x="2490" y="80"/>
                  </a:lnTo>
                  <a:lnTo>
                    <a:pt x="2492" y="6"/>
                  </a:lnTo>
                  <a:lnTo>
                    <a:pt x="2492" y="6"/>
                  </a:lnTo>
                  <a:lnTo>
                    <a:pt x="2382" y="2"/>
                  </a:lnTo>
                  <a:lnTo>
                    <a:pt x="2268" y="0"/>
                  </a:lnTo>
                  <a:close/>
                </a:path>
              </a:pathLst>
            </a:custGeom>
            <a:solidFill>
              <a:srgbClr val="958B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13"/>
            <p:cNvSpPr>
              <a:spLocks/>
            </p:cNvSpPr>
            <p:nvPr/>
          </p:nvSpPr>
          <p:spPr bwMode="auto">
            <a:xfrm>
              <a:off x="4689475" y="10916628"/>
              <a:ext cx="4911725" cy="609600"/>
            </a:xfrm>
            <a:custGeom>
              <a:avLst/>
              <a:gdLst>
                <a:gd name="T0" fmla="*/ 2154 w 3094"/>
                <a:gd name="T1" fmla="*/ 2 h 384"/>
                <a:gd name="T2" fmla="*/ 1846 w 3094"/>
                <a:gd name="T3" fmla="*/ 26 h 384"/>
                <a:gd name="T4" fmla="*/ 1606 w 3094"/>
                <a:gd name="T5" fmla="*/ 76 h 384"/>
                <a:gd name="T6" fmla="*/ 1548 w 3094"/>
                <a:gd name="T7" fmla="*/ 98 h 384"/>
                <a:gd name="T8" fmla="*/ 1418 w 3094"/>
                <a:gd name="T9" fmla="*/ 58 h 384"/>
                <a:gd name="T10" fmla="*/ 1154 w 3094"/>
                <a:gd name="T11" fmla="*/ 14 h 384"/>
                <a:gd name="T12" fmla="*/ 828 w 3094"/>
                <a:gd name="T13" fmla="*/ 0 h 384"/>
                <a:gd name="T14" fmla="*/ 696 w 3094"/>
                <a:gd name="T15" fmla="*/ 2 h 384"/>
                <a:gd name="T16" fmla="*/ 598 w 3094"/>
                <a:gd name="T17" fmla="*/ 146 h 384"/>
                <a:gd name="T18" fmla="*/ 604 w 3094"/>
                <a:gd name="T19" fmla="*/ 6 h 384"/>
                <a:gd name="T20" fmla="*/ 420 w 3094"/>
                <a:gd name="T21" fmla="*/ 24 h 384"/>
                <a:gd name="T22" fmla="*/ 260 w 3094"/>
                <a:gd name="T23" fmla="*/ 52 h 384"/>
                <a:gd name="T24" fmla="*/ 134 w 3094"/>
                <a:gd name="T25" fmla="*/ 88 h 384"/>
                <a:gd name="T26" fmla="*/ 46 w 3094"/>
                <a:gd name="T27" fmla="*/ 128 h 384"/>
                <a:gd name="T28" fmla="*/ 8 w 3094"/>
                <a:gd name="T29" fmla="*/ 168 h 384"/>
                <a:gd name="T30" fmla="*/ 0 w 3094"/>
                <a:gd name="T31" fmla="*/ 192 h 384"/>
                <a:gd name="T32" fmla="*/ 6 w 3094"/>
                <a:gd name="T33" fmla="*/ 212 h 384"/>
                <a:gd name="T34" fmla="*/ 26 w 3094"/>
                <a:gd name="T35" fmla="*/ 240 h 384"/>
                <a:gd name="T36" fmla="*/ 100 w 3094"/>
                <a:gd name="T37" fmla="*/ 284 h 384"/>
                <a:gd name="T38" fmla="*/ 242 w 3094"/>
                <a:gd name="T39" fmla="*/ 328 h 384"/>
                <a:gd name="T40" fmla="*/ 434 w 3094"/>
                <a:gd name="T41" fmla="*/ 362 h 384"/>
                <a:gd name="T42" fmla="*/ 662 w 3094"/>
                <a:gd name="T43" fmla="*/ 380 h 384"/>
                <a:gd name="T44" fmla="*/ 828 w 3094"/>
                <a:gd name="T45" fmla="*/ 384 h 384"/>
                <a:gd name="T46" fmla="*/ 1154 w 3094"/>
                <a:gd name="T47" fmla="*/ 370 h 384"/>
                <a:gd name="T48" fmla="*/ 1418 w 3094"/>
                <a:gd name="T49" fmla="*/ 326 h 384"/>
                <a:gd name="T50" fmla="*/ 1548 w 3094"/>
                <a:gd name="T51" fmla="*/ 286 h 384"/>
                <a:gd name="T52" fmla="*/ 1606 w 3094"/>
                <a:gd name="T53" fmla="*/ 308 h 384"/>
                <a:gd name="T54" fmla="*/ 1846 w 3094"/>
                <a:gd name="T55" fmla="*/ 358 h 384"/>
                <a:gd name="T56" fmla="*/ 2154 w 3094"/>
                <a:gd name="T57" fmla="*/ 382 h 384"/>
                <a:gd name="T58" fmla="*/ 2352 w 3094"/>
                <a:gd name="T59" fmla="*/ 384 h 384"/>
                <a:gd name="T60" fmla="*/ 2590 w 3094"/>
                <a:gd name="T61" fmla="*/ 370 h 384"/>
                <a:gd name="T62" fmla="*/ 2794 w 3094"/>
                <a:gd name="T63" fmla="*/ 340 h 384"/>
                <a:gd name="T64" fmla="*/ 2954 w 3094"/>
                <a:gd name="T65" fmla="*/ 300 h 384"/>
                <a:gd name="T66" fmla="*/ 3058 w 3094"/>
                <a:gd name="T67" fmla="*/ 250 h 384"/>
                <a:gd name="T68" fmla="*/ 3086 w 3094"/>
                <a:gd name="T69" fmla="*/ 222 h 384"/>
                <a:gd name="T70" fmla="*/ 3094 w 3094"/>
                <a:gd name="T71" fmla="*/ 192 h 384"/>
                <a:gd name="T72" fmla="*/ 3092 w 3094"/>
                <a:gd name="T73" fmla="*/ 178 h 384"/>
                <a:gd name="T74" fmla="*/ 3058 w 3094"/>
                <a:gd name="T75" fmla="*/ 134 h 384"/>
                <a:gd name="T76" fmla="*/ 2986 w 3094"/>
                <a:gd name="T77" fmla="*/ 96 h 384"/>
                <a:gd name="T78" fmla="*/ 2880 w 3094"/>
                <a:gd name="T79" fmla="*/ 62 h 384"/>
                <a:gd name="T80" fmla="*/ 2746 w 3094"/>
                <a:gd name="T81" fmla="*/ 34 h 384"/>
                <a:gd name="T82" fmla="*/ 2590 w 3094"/>
                <a:gd name="T83" fmla="*/ 14 h 384"/>
                <a:gd name="T84" fmla="*/ 2490 w 3094"/>
                <a:gd name="T85" fmla="*/ 80 h 384"/>
                <a:gd name="T86" fmla="*/ 2382 w 3094"/>
                <a:gd name="T87" fmla="*/ 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94" h="384">
                  <a:moveTo>
                    <a:pt x="2268" y="0"/>
                  </a:moveTo>
                  <a:lnTo>
                    <a:pt x="2268" y="0"/>
                  </a:lnTo>
                  <a:lnTo>
                    <a:pt x="2154" y="2"/>
                  </a:lnTo>
                  <a:lnTo>
                    <a:pt x="2044" y="6"/>
                  </a:lnTo>
                  <a:lnTo>
                    <a:pt x="1942" y="14"/>
                  </a:lnTo>
                  <a:lnTo>
                    <a:pt x="1846" y="26"/>
                  </a:lnTo>
                  <a:lnTo>
                    <a:pt x="1756" y="40"/>
                  </a:lnTo>
                  <a:lnTo>
                    <a:pt x="1676" y="58"/>
                  </a:lnTo>
                  <a:lnTo>
                    <a:pt x="1606" y="76"/>
                  </a:lnTo>
                  <a:lnTo>
                    <a:pt x="1576" y="86"/>
                  </a:lnTo>
                  <a:lnTo>
                    <a:pt x="1548" y="98"/>
                  </a:lnTo>
                  <a:lnTo>
                    <a:pt x="1548" y="98"/>
                  </a:lnTo>
                  <a:lnTo>
                    <a:pt x="1520" y="86"/>
                  </a:lnTo>
                  <a:lnTo>
                    <a:pt x="1488" y="76"/>
                  </a:lnTo>
                  <a:lnTo>
                    <a:pt x="1418" y="58"/>
                  </a:lnTo>
                  <a:lnTo>
                    <a:pt x="1338" y="40"/>
                  </a:lnTo>
                  <a:lnTo>
                    <a:pt x="1250" y="26"/>
                  </a:lnTo>
                  <a:lnTo>
                    <a:pt x="1154" y="14"/>
                  </a:lnTo>
                  <a:lnTo>
                    <a:pt x="1050" y="6"/>
                  </a:lnTo>
                  <a:lnTo>
                    <a:pt x="942" y="2"/>
                  </a:lnTo>
                  <a:lnTo>
                    <a:pt x="828" y="0"/>
                  </a:lnTo>
                  <a:lnTo>
                    <a:pt x="828" y="0"/>
                  </a:lnTo>
                  <a:lnTo>
                    <a:pt x="762" y="0"/>
                  </a:lnTo>
                  <a:lnTo>
                    <a:pt x="696" y="2"/>
                  </a:lnTo>
                  <a:lnTo>
                    <a:pt x="696" y="2"/>
                  </a:lnTo>
                  <a:lnTo>
                    <a:pt x="696" y="146"/>
                  </a:lnTo>
                  <a:lnTo>
                    <a:pt x="598" y="146"/>
                  </a:lnTo>
                  <a:lnTo>
                    <a:pt x="598" y="146"/>
                  </a:lnTo>
                  <a:lnTo>
                    <a:pt x="604" y="6"/>
                  </a:lnTo>
                  <a:lnTo>
                    <a:pt x="604" y="6"/>
                  </a:lnTo>
                  <a:lnTo>
                    <a:pt x="540" y="12"/>
                  </a:lnTo>
                  <a:lnTo>
                    <a:pt x="478" y="18"/>
                  </a:lnTo>
                  <a:lnTo>
                    <a:pt x="420" y="24"/>
                  </a:lnTo>
                  <a:lnTo>
                    <a:pt x="364" y="32"/>
                  </a:lnTo>
                  <a:lnTo>
                    <a:pt x="310" y="42"/>
                  </a:lnTo>
                  <a:lnTo>
                    <a:pt x="260" y="52"/>
                  </a:lnTo>
                  <a:lnTo>
                    <a:pt x="214" y="62"/>
                  </a:lnTo>
                  <a:lnTo>
                    <a:pt x="172" y="74"/>
                  </a:lnTo>
                  <a:lnTo>
                    <a:pt x="134" y="88"/>
                  </a:lnTo>
                  <a:lnTo>
                    <a:pt x="100" y="100"/>
                  </a:lnTo>
                  <a:lnTo>
                    <a:pt x="70" y="114"/>
                  </a:lnTo>
                  <a:lnTo>
                    <a:pt x="46" y="128"/>
                  </a:lnTo>
                  <a:lnTo>
                    <a:pt x="26" y="144"/>
                  </a:lnTo>
                  <a:lnTo>
                    <a:pt x="12" y="160"/>
                  </a:lnTo>
                  <a:lnTo>
                    <a:pt x="8" y="168"/>
                  </a:lnTo>
                  <a:lnTo>
                    <a:pt x="4" y="176"/>
                  </a:lnTo>
                  <a:lnTo>
                    <a:pt x="2" y="184"/>
                  </a:lnTo>
                  <a:lnTo>
                    <a:pt x="0" y="192"/>
                  </a:lnTo>
                  <a:lnTo>
                    <a:pt x="0" y="192"/>
                  </a:lnTo>
                  <a:lnTo>
                    <a:pt x="2" y="202"/>
                  </a:lnTo>
                  <a:lnTo>
                    <a:pt x="6" y="212"/>
                  </a:lnTo>
                  <a:lnTo>
                    <a:pt x="10" y="222"/>
                  </a:lnTo>
                  <a:lnTo>
                    <a:pt x="18" y="230"/>
                  </a:lnTo>
                  <a:lnTo>
                    <a:pt x="26" y="240"/>
                  </a:lnTo>
                  <a:lnTo>
                    <a:pt x="38" y="250"/>
                  </a:lnTo>
                  <a:lnTo>
                    <a:pt x="66" y="266"/>
                  </a:lnTo>
                  <a:lnTo>
                    <a:pt x="100" y="284"/>
                  </a:lnTo>
                  <a:lnTo>
                    <a:pt x="142" y="300"/>
                  </a:lnTo>
                  <a:lnTo>
                    <a:pt x="190" y="314"/>
                  </a:lnTo>
                  <a:lnTo>
                    <a:pt x="242" y="328"/>
                  </a:lnTo>
                  <a:lnTo>
                    <a:pt x="302" y="340"/>
                  </a:lnTo>
                  <a:lnTo>
                    <a:pt x="366" y="352"/>
                  </a:lnTo>
                  <a:lnTo>
                    <a:pt x="434" y="362"/>
                  </a:lnTo>
                  <a:lnTo>
                    <a:pt x="506" y="370"/>
                  </a:lnTo>
                  <a:lnTo>
                    <a:pt x="582" y="376"/>
                  </a:lnTo>
                  <a:lnTo>
                    <a:pt x="662" y="380"/>
                  </a:lnTo>
                  <a:lnTo>
                    <a:pt x="744" y="384"/>
                  </a:lnTo>
                  <a:lnTo>
                    <a:pt x="828" y="384"/>
                  </a:lnTo>
                  <a:lnTo>
                    <a:pt x="828" y="384"/>
                  </a:lnTo>
                  <a:lnTo>
                    <a:pt x="942" y="382"/>
                  </a:lnTo>
                  <a:lnTo>
                    <a:pt x="1050" y="378"/>
                  </a:lnTo>
                  <a:lnTo>
                    <a:pt x="1154" y="370"/>
                  </a:lnTo>
                  <a:lnTo>
                    <a:pt x="1250" y="358"/>
                  </a:lnTo>
                  <a:lnTo>
                    <a:pt x="1338" y="344"/>
                  </a:lnTo>
                  <a:lnTo>
                    <a:pt x="1418" y="326"/>
                  </a:lnTo>
                  <a:lnTo>
                    <a:pt x="1488" y="308"/>
                  </a:lnTo>
                  <a:lnTo>
                    <a:pt x="1520" y="298"/>
                  </a:lnTo>
                  <a:lnTo>
                    <a:pt x="1548" y="286"/>
                  </a:lnTo>
                  <a:lnTo>
                    <a:pt x="1548" y="286"/>
                  </a:lnTo>
                  <a:lnTo>
                    <a:pt x="1576" y="298"/>
                  </a:lnTo>
                  <a:lnTo>
                    <a:pt x="1606" y="308"/>
                  </a:lnTo>
                  <a:lnTo>
                    <a:pt x="1676" y="326"/>
                  </a:lnTo>
                  <a:lnTo>
                    <a:pt x="1756" y="344"/>
                  </a:lnTo>
                  <a:lnTo>
                    <a:pt x="1846" y="358"/>
                  </a:lnTo>
                  <a:lnTo>
                    <a:pt x="1942" y="370"/>
                  </a:lnTo>
                  <a:lnTo>
                    <a:pt x="2044" y="378"/>
                  </a:lnTo>
                  <a:lnTo>
                    <a:pt x="2154" y="382"/>
                  </a:lnTo>
                  <a:lnTo>
                    <a:pt x="2268" y="384"/>
                  </a:lnTo>
                  <a:lnTo>
                    <a:pt x="2268" y="384"/>
                  </a:lnTo>
                  <a:lnTo>
                    <a:pt x="2352" y="384"/>
                  </a:lnTo>
                  <a:lnTo>
                    <a:pt x="2434" y="380"/>
                  </a:lnTo>
                  <a:lnTo>
                    <a:pt x="2514" y="376"/>
                  </a:lnTo>
                  <a:lnTo>
                    <a:pt x="2590" y="370"/>
                  </a:lnTo>
                  <a:lnTo>
                    <a:pt x="2662" y="362"/>
                  </a:lnTo>
                  <a:lnTo>
                    <a:pt x="2730" y="352"/>
                  </a:lnTo>
                  <a:lnTo>
                    <a:pt x="2794" y="340"/>
                  </a:lnTo>
                  <a:lnTo>
                    <a:pt x="2852" y="328"/>
                  </a:lnTo>
                  <a:lnTo>
                    <a:pt x="2906" y="314"/>
                  </a:lnTo>
                  <a:lnTo>
                    <a:pt x="2954" y="300"/>
                  </a:lnTo>
                  <a:lnTo>
                    <a:pt x="2994" y="284"/>
                  </a:lnTo>
                  <a:lnTo>
                    <a:pt x="3030" y="266"/>
                  </a:lnTo>
                  <a:lnTo>
                    <a:pt x="3058" y="250"/>
                  </a:lnTo>
                  <a:lnTo>
                    <a:pt x="3068" y="240"/>
                  </a:lnTo>
                  <a:lnTo>
                    <a:pt x="3078" y="230"/>
                  </a:lnTo>
                  <a:lnTo>
                    <a:pt x="3086" y="222"/>
                  </a:lnTo>
                  <a:lnTo>
                    <a:pt x="3090" y="212"/>
                  </a:lnTo>
                  <a:lnTo>
                    <a:pt x="3094" y="202"/>
                  </a:lnTo>
                  <a:lnTo>
                    <a:pt x="3094" y="192"/>
                  </a:lnTo>
                  <a:lnTo>
                    <a:pt x="3094" y="192"/>
                  </a:lnTo>
                  <a:lnTo>
                    <a:pt x="3094" y="184"/>
                  </a:lnTo>
                  <a:lnTo>
                    <a:pt x="3092" y="178"/>
                  </a:lnTo>
                  <a:lnTo>
                    <a:pt x="3086" y="162"/>
                  </a:lnTo>
                  <a:lnTo>
                    <a:pt x="3074" y="148"/>
                  </a:lnTo>
                  <a:lnTo>
                    <a:pt x="3058" y="134"/>
                  </a:lnTo>
                  <a:lnTo>
                    <a:pt x="3038" y="122"/>
                  </a:lnTo>
                  <a:lnTo>
                    <a:pt x="3014" y="108"/>
                  </a:lnTo>
                  <a:lnTo>
                    <a:pt x="2986" y="96"/>
                  </a:lnTo>
                  <a:lnTo>
                    <a:pt x="2954" y="84"/>
                  </a:lnTo>
                  <a:lnTo>
                    <a:pt x="2918" y="74"/>
                  </a:lnTo>
                  <a:lnTo>
                    <a:pt x="2880" y="62"/>
                  </a:lnTo>
                  <a:lnTo>
                    <a:pt x="2838" y="52"/>
                  </a:lnTo>
                  <a:lnTo>
                    <a:pt x="2794" y="44"/>
                  </a:lnTo>
                  <a:lnTo>
                    <a:pt x="2746" y="34"/>
                  </a:lnTo>
                  <a:lnTo>
                    <a:pt x="2696" y="28"/>
                  </a:lnTo>
                  <a:lnTo>
                    <a:pt x="2590" y="14"/>
                  </a:lnTo>
                  <a:lnTo>
                    <a:pt x="2590" y="14"/>
                  </a:lnTo>
                  <a:lnTo>
                    <a:pt x="2588" y="80"/>
                  </a:lnTo>
                  <a:lnTo>
                    <a:pt x="2490" y="80"/>
                  </a:lnTo>
                  <a:lnTo>
                    <a:pt x="2490" y="80"/>
                  </a:lnTo>
                  <a:lnTo>
                    <a:pt x="2492" y="6"/>
                  </a:lnTo>
                  <a:lnTo>
                    <a:pt x="2492" y="6"/>
                  </a:lnTo>
                  <a:lnTo>
                    <a:pt x="2382" y="2"/>
                  </a:lnTo>
                  <a:lnTo>
                    <a:pt x="22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14"/>
            <p:cNvSpPr>
              <a:spLocks/>
            </p:cNvSpPr>
            <p:nvPr/>
          </p:nvSpPr>
          <p:spPr bwMode="auto">
            <a:xfrm>
              <a:off x="6677025" y="8040078"/>
              <a:ext cx="546100" cy="361950"/>
            </a:xfrm>
            <a:custGeom>
              <a:avLst/>
              <a:gdLst>
                <a:gd name="T0" fmla="*/ 20 w 344"/>
                <a:gd name="T1" fmla="*/ 60 h 228"/>
                <a:gd name="T2" fmla="*/ 20 w 344"/>
                <a:gd name="T3" fmla="*/ 60 h 228"/>
                <a:gd name="T4" fmla="*/ 18 w 344"/>
                <a:gd name="T5" fmla="*/ 66 h 228"/>
                <a:gd name="T6" fmla="*/ 18 w 344"/>
                <a:gd name="T7" fmla="*/ 74 h 228"/>
                <a:gd name="T8" fmla="*/ 20 w 344"/>
                <a:gd name="T9" fmla="*/ 82 h 228"/>
                <a:gd name="T10" fmla="*/ 24 w 344"/>
                <a:gd name="T11" fmla="*/ 90 h 228"/>
                <a:gd name="T12" fmla="*/ 34 w 344"/>
                <a:gd name="T13" fmla="*/ 108 h 228"/>
                <a:gd name="T14" fmla="*/ 50 w 344"/>
                <a:gd name="T15" fmla="*/ 124 h 228"/>
                <a:gd name="T16" fmla="*/ 66 w 344"/>
                <a:gd name="T17" fmla="*/ 140 h 228"/>
                <a:gd name="T18" fmla="*/ 84 w 344"/>
                <a:gd name="T19" fmla="*/ 156 h 228"/>
                <a:gd name="T20" fmla="*/ 100 w 344"/>
                <a:gd name="T21" fmla="*/ 166 h 228"/>
                <a:gd name="T22" fmla="*/ 112 w 344"/>
                <a:gd name="T23" fmla="*/ 174 h 228"/>
                <a:gd name="T24" fmla="*/ 258 w 344"/>
                <a:gd name="T25" fmla="*/ 224 h 228"/>
                <a:gd name="T26" fmla="*/ 258 w 344"/>
                <a:gd name="T27" fmla="*/ 224 h 228"/>
                <a:gd name="T28" fmla="*/ 268 w 344"/>
                <a:gd name="T29" fmla="*/ 228 h 228"/>
                <a:gd name="T30" fmla="*/ 280 w 344"/>
                <a:gd name="T31" fmla="*/ 228 h 228"/>
                <a:gd name="T32" fmla="*/ 292 w 344"/>
                <a:gd name="T33" fmla="*/ 224 h 228"/>
                <a:gd name="T34" fmla="*/ 302 w 344"/>
                <a:gd name="T35" fmla="*/ 218 h 228"/>
                <a:gd name="T36" fmla="*/ 314 w 344"/>
                <a:gd name="T37" fmla="*/ 210 h 228"/>
                <a:gd name="T38" fmla="*/ 322 w 344"/>
                <a:gd name="T39" fmla="*/ 200 h 228"/>
                <a:gd name="T40" fmla="*/ 330 w 344"/>
                <a:gd name="T41" fmla="*/ 188 h 228"/>
                <a:gd name="T42" fmla="*/ 338 w 344"/>
                <a:gd name="T43" fmla="*/ 176 h 228"/>
                <a:gd name="T44" fmla="*/ 338 w 344"/>
                <a:gd name="T45" fmla="*/ 176 h 228"/>
                <a:gd name="T46" fmla="*/ 342 w 344"/>
                <a:gd name="T47" fmla="*/ 164 h 228"/>
                <a:gd name="T48" fmla="*/ 344 w 344"/>
                <a:gd name="T49" fmla="*/ 152 h 228"/>
                <a:gd name="T50" fmla="*/ 344 w 344"/>
                <a:gd name="T51" fmla="*/ 140 h 228"/>
                <a:gd name="T52" fmla="*/ 342 w 344"/>
                <a:gd name="T53" fmla="*/ 128 h 228"/>
                <a:gd name="T54" fmla="*/ 338 w 344"/>
                <a:gd name="T55" fmla="*/ 116 h 228"/>
                <a:gd name="T56" fmla="*/ 332 w 344"/>
                <a:gd name="T57" fmla="*/ 108 h 228"/>
                <a:gd name="T58" fmla="*/ 324 w 344"/>
                <a:gd name="T59" fmla="*/ 100 h 228"/>
                <a:gd name="T60" fmla="*/ 314 w 344"/>
                <a:gd name="T61" fmla="*/ 94 h 228"/>
                <a:gd name="T62" fmla="*/ 156 w 344"/>
                <a:gd name="T63" fmla="*/ 8 h 228"/>
                <a:gd name="T64" fmla="*/ 156 w 344"/>
                <a:gd name="T65" fmla="*/ 8 h 228"/>
                <a:gd name="T66" fmla="*/ 142 w 344"/>
                <a:gd name="T67" fmla="*/ 4 h 228"/>
                <a:gd name="T68" fmla="*/ 122 w 344"/>
                <a:gd name="T69" fmla="*/ 0 h 228"/>
                <a:gd name="T70" fmla="*/ 100 w 344"/>
                <a:gd name="T71" fmla="*/ 0 h 228"/>
                <a:gd name="T72" fmla="*/ 76 w 344"/>
                <a:gd name="T73" fmla="*/ 4 h 228"/>
                <a:gd name="T74" fmla="*/ 52 w 344"/>
                <a:gd name="T75" fmla="*/ 8 h 228"/>
                <a:gd name="T76" fmla="*/ 30 w 344"/>
                <a:gd name="T77" fmla="*/ 18 h 228"/>
                <a:gd name="T78" fmla="*/ 20 w 344"/>
                <a:gd name="T79" fmla="*/ 24 h 228"/>
                <a:gd name="T80" fmla="*/ 12 w 344"/>
                <a:gd name="T81" fmla="*/ 30 h 228"/>
                <a:gd name="T82" fmla="*/ 4 w 344"/>
                <a:gd name="T83" fmla="*/ 38 h 228"/>
                <a:gd name="T84" fmla="*/ 0 w 344"/>
                <a:gd name="T85" fmla="*/ 46 h 228"/>
                <a:gd name="T86" fmla="*/ 20 w 344"/>
                <a:gd name="T87" fmla="*/ 6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4" h="228">
                  <a:moveTo>
                    <a:pt x="20" y="60"/>
                  </a:moveTo>
                  <a:lnTo>
                    <a:pt x="20" y="60"/>
                  </a:lnTo>
                  <a:lnTo>
                    <a:pt x="18" y="66"/>
                  </a:lnTo>
                  <a:lnTo>
                    <a:pt x="18" y="74"/>
                  </a:lnTo>
                  <a:lnTo>
                    <a:pt x="20" y="82"/>
                  </a:lnTo>
                  <a:lnTo>
                    <a:pt x="24" y="90"/>
                  </a:lnTo>
                  <a:lnTo>
                    <a:pt x="34" y="108"/>
                  </a:lnTo>
                  <a:lnTo>
                    <a:pt x="50" y="124"/>
                  </a:lnTo>
                  <a:lnTo>
                    <a:pt x="66" y="140"/>
                  </a:lnTo>
                  <a:lnTo>
                    <a:pt x="84" y="156"/>
                  </a:lnTo>
                  <a:lnTo>
                    <a:pt x="100" y="166"/>
                  </a:lnTo>
                  <a:lnTo>
                    <a:pt x="112" y="174"/>
                  </a:lnTo>
                  <a:lnTo>
                    <a:pt x="258" y="224"/>
                  </a:lnTo>
                  <a:lnTo>
                    <a:pt x="258" y="224"/>
                  </a:lnTo>
                  <a:lnTo>
                    <a:pt x="268" y="228"/>
                  </a:lnTo>
                  <a:lnTo>
                    <a:pt x="280" y="228"/>
                  </a:lnTo>
                  <a:lnTo>
                    <a:pt x="292" y="224"/>
                  </a:lnTo>
                  <a:lnTo>
                    <a:pt x="302" y="218"/>
                  </a:lnTo>
                  <a:lnTo>
                    <a:pt x="314" y="210"/>
                  </a:lnTo>
                  <a:lnTo>
                    <a:pt x="322" y="200"/>
                  </a:lnTo>
                  <a:lnTo>
                    <a:pt x="330" y="188"/>
                  </a:lnTo>
                  <a:lnTo>
                    <a:pt x="338" y="176"/>
                  </a:lnTo>
                  <a:lnTo>
                    <a:pt x="338" y="176"/>
                  </a:lnTo>
                  <a:lnTo>
                    <a:pt x="342" y="164"/>
                  </a:lnTo>
                  <a:lnTo>
                    <a:pt x="344" y="152"/>
                  </a:lnTo>
                  <a:lnTo>
                    <a:pt x="344" y="140"/>
                  </a:lnTo>
                  <a:lnTo>
                    <a:pt x="342" y="128"/>
                  </a:lnTo>
                  <a:lnTo>
                    <a:pt x="338" y="116"/>
                  </a:lnTo>
                  <a:lnTo>
                    <a:pt x="332" y="108"/>
                  </a:lnTo>
                  <a:lnTo>
                    <a:pt x="324" y="100"/>
                  </a:lnTo>
                  <a:lnTo>
                    <a:pt x="314" y="94"/>
                  </a:lnTo>
                  <a:lnTo>
                    <a:pt x="156" y="8"/>
                  </a:lnTo>
                  <a:lnTo>
                    <a:pt x="156" y="8"/>
                  </a:lnTo>
                  <a:lnTo>
                    <a:pt x="142" y="4"/>
                  </a:lnTo>
                  <a:lnTo>
                    <a:pt x="122" y="0"/>
                  </a:lnTo>
                  <a:lnTo>
                    <a:pt x="100" y="0"/>
                  </a:lnTo>
                  <a:lnTo>
                    <a:pt x="76" y="4"/>
                  </a:lnTo>
                  <a:lnTo>
                    <a:pt x="52" y="8"/>
                  </a:lnTo>
                  <a:lnTo>
                    <a:pt x="30" y="18"/>
                  </a:lnTo>
                  <a:lnTo>
                    <a:pt x="20" y="24"/>
                  </a:lnTo>
                  <a:lnTo>
                    <a:pt x="12" y="30"/>
                  </a:lnTo>
                  <a:lnTo>
                    <a:pt x="4" y="38"/>
                  </a:lnTo>
                  <a:lnTo>
                    <a:pt x="0" y="46"/>
                  </a:lnTo>
                  <a:lnTo>
                    <a:pt x="20" y="6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5"/>
            <p:cNvSpPr>
              <a:spLocks/>
            </p:cNvSpPr>
            <p:nvPr/>
          </p:nvSpPr>
          <p:spPr bwMode="auto">
            <a:xfrm>
              <a:off x="6591300" y="8065478"/>
              <a:ext cx="206375" cy="171450"/>
            </a:xfrm>
            <a:custGeom>
              <a:avLst/>
              <a:gdLst>
                <a:gd name="T0" fmla="*/ 4 w 130"/>
                <a:gd name="T1" fmla="*/ 98 h 108"/>
                <a:gd name="T2" fmla="*/ 4 w 130"/>
                <a:gd name="T3" fmla="*/ 98 h 108"/>
                <a:gd name="T4" fmla="*/ 12 w 130"/>
                <a:gd name="T5" fmla="*/ 104 h 108"/>
                <a:gd name="T6" fmla="*/ 20 w 130"/>
                <a:gd name="T7" fmla="*/ 108 h 108"/>
                <a:gd name="T8" fmla="*/ 30 w 130"/>
                <a:gd name="T9" fmla="*/ 108 h 108"/>
                <a:gd name="T10" fmla="*/ 40 w 130"/>
                <a:gd name="T11" fmla="*/ 104 h 108"/>
                <a:gd name="T12" fmla="*/ 120 w 130"/>
                <a:gd name="T13" fmla="*/ 48 h 108"/>
                <a:gd name="T14" fmla="*/ 120 w 130"/>
                <a:gd name="T15" fmla="*/ 48 h 108"/>
                <a:gd name="T16" fmla="*/ 126 w 130"/>
                <a:gd name="T17" fmla="*/ 40 h 108"/>
                <a:gd name="T18" fmla="*/ 130 w 130"/>
                <a:gd name="T19" fmla="*/ 30 h 108"/>
                <a:gd name="T20" fmla="*/ 130 w 130"/>
                <a:gd name="T21" fmla="*/ 20 h 108"/>
                <a:gd name="T22" fmla="*/ 126 w 130"/>
                <a:gd name="T23" fmla="*/ 12 h 108"/>
                <a:gd name="T24" fmla="*/ 126 w 130"/>
                <a:gd name="T25" fmla="*/ 12 h 108"/>
                <a:gd name="T26" fmla="*/ 118 w 130"/>
                <a:gd name="T27" fmla="*/ 4 h 108"/>
                <a:gd name="T28" fmla="*/ 108 w 130"/>
                <a:gd name="T29" fmla="*/ 0 h 108"/>
                <a:gd name="T30" fmla="*/ 98 w 130"/>
                <a:gd name="T31" fmla="*/ 0 h 108"/>
                <a:gd name="T32" fmla="*/ 88 w 130"/>
                <a:gd name="T33" fmla="*/ 4 h 108"/>
                <a:gd name="T34" fmla="*/ 10 w 130"/>
                <a:gd name="T35" fmla="*/ 60 h 108"/>
                <a:gd name="T36" fmla="*/ 10 w 130"/>
                <a:gd name="T37" fmla="*/ 60 h 108"/>
                <a:gd name="T38" fmla="*/ 2 w 130"/>
                <a:gd name="T39" fmla="*/ 68 h 108"/>
                <a:gd name="T40" fmla="*/ 0 w 130"/>
                <a:gd name="T41" fmla="*/ 78 h 108"/>
                <a:gd name="T42" fmla="*/ 0 w 130"/>
                <a:gd name="T43" fmla="*/ 88 h 108"/>
                <a:gd name="T44" fmla="*/ 4 w 130"/>
                <a:gd name="T45" fmla="*/ 98 h 108"/>
                <a:gd name="T46" fmla="*/ 4 w 130"/>
                <a:gd name="T47"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08">
                  <a:moveTo>
                    <a:pt x="4" y="98"/>
                  </a:moveTo>
                  <a:lnTo>
                    <a:pt x="4" y="98"/>
                  </a:lnTo>
                  <a:lnTo>
                    <a:pt x="12" y="104"/>
                  </a:lnTo>
                  <a:lnTo>
                    <a:pt x="20" y="108"/>
                  </a:lnTo>
                  <a:lnTo>
                    <a:pt x="30" y="108"/>
                  </a:lnTo>
                  <a:lnTo>
                    <a:pt x="40" y="104"/>
                  </a:lnTo>
                  <a:lnTo>
                    <a:pt x="120" y="48"/>
                  </a:lnTo>
                  <a:lnTo>
                    <a:pt x="120" y="48"/>
                  </a:lnTo>
                  <a:lnTo>
                    <a:pt x="126" y="40"/>
                  </a:lnTo>
                  <a:lnTo>
                    <a:pt x="130" y="30"/>
                  </a:lnTo>
                  <a:lnTo>
                    <a:pt x="130" y="20"/>
                  </a:lnTo>
                  <a:lnTo>
                    <a:pt x="126" y="12"/>
                  </a:lnTo>
                  <a:lnTo>
                    <a:pt x="126" y="12"/>
                  </a:lnTo>
                  <a:lnTo>
                    <a:pt x="118" y="4"/>
                  </a:lnTo>
                  <a:lnTo>
                    <a:pt x="108" y="0"/>
                  </a:lnTo>
                  <a:lnTo>
                    <a:pt x="98" y="0"/>
                  </a:lnTo>
                  <a:lnTo>
                    <a:pt x="88" y="4"/>
                  </a:lnTo>
                  <a:lnTo>
                    <a:pt x="10" y="60"/>
                  </a:lnTo>
                  <a:lnTo>
                    <a:pt x="10" y="60"/>
                  </a:lnTo>
                  <a:lnTo>
                    <a:pt x="2" y="68"/>
                  </a:lnTo>
                  <a:lnTo>
                    <a:pt x="0" y="78"/>
                  </a:lnTo>
                  <a:lnTo>
                    <a:pt x="0" y="88"/>
                  </a:lnTo>
                  <a:lnTo>
                    <a:pt x="4" y="98"/>
                  </a:lnTo>
                  <a:lnTo>
                    <a:pt x="4" y="9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6"/>
            <p:cNvSpPr>
              <a:spLocks/>
            </p:cNvSpPr>
            <p:nvPr/>
          </p:nvSpPr>
          <p:spPr bwMode="auto">
            <a:xfrm>
              <a:off x="6638925" y="8135328"/>
              <a:ext cx="187325" cy="190500"/>
            </a:xfrm>
            <a:custGeom>
              <a:avLst/>
              <a:gdLst>
                <a:gd name="T0" fmla="*/ 8 w 118"/>
                <a:gd name="T1" fmla="*/ 114 h 120"/>
                <a:gd name="T2" fmla="*/ 8 w 118"/>
                <a:gd name="T3" fmla="*/ 114 h 120"/>
                <a:gd name="T4" fmla="*/ 16 w 118"/>
                <a:gd name="T5" fmla="*/ 120 h 120"/>
                <a:gd name="T6" fmla="*/ 26 w 118"/>
                <a:gd name="T7" fmla="*/ 120 h 120"/>
                <a:gd name="T8" fmla="*/ 36 w 118"/>
                <a:gd name="T9" fmla="*/ 118 h 120"/>
                <a:gd name="T10" fmla="*/ 44 w 118"/>
                <a:gd name="T11" fmla="*/ 112 h 120"/>
                <a:gd name="T12" fmla="*/ 112 w 118"/>
                <a:gd name="T13" fmla="*/ 44 h 120"/>
                <a:gd name="T14" fmla="*/ 112 w 118"/>
                <a:gd name="T15" fmla="*/ 44 h 120"/>
                <a:gd name="T16" fmla="*/ 116 w 118"/>
                <a:gd name="T17" fmla="*/ 34 h 120"/>
                <a:gd name="T18" fmla="*/ 118 w 118"/>
                <a:gd name="T19" fmla="*/ 24 h 120"/>
                <a:gd name="T20" fmla="*/ 116 w 118"/>
                <a:gd name="T21" fmla="*/ 16 h 120"/>
                <a:gd name="T22" fmla="*/ 110 w 118"/>
                <a:gd name="T23" fmla="*/ 6 h 120"/>
                <a:gd name="T24" fmla="*/ 110 w 118"/>
                <a:gd name="T25" fmla="*/ 6 h 120"/>
                <a:gd name="T26" fmla="*/ 102 w 118"/>
                <a:gd name="T27" fmla="*/ 0 h 120"/>
                <a:gd name="T28" fmla="*/ 92 w 118"/>
                <a:gd name="T29" fmla="*/ 0 h 120"/>
                <a:gd name="T30" fmla="*/ 82 w 118"/>
                <a:gd name="T31" fmla="*/ 2 h 120"/>
                <a:gd name="T32" fmla="*/ 74 w 118"/>
                <a:gd name="T33" fmla="*/ 8 h 120"/>
                <a:gd name="T34" fmla="*/ 6 w 118"/>
                <a:gd name="T35" fmla="*/ 76 h 120"/>
                <a:gd name="T36" fmla="*/ 6 w 118"/>
                <a:gd name="T37" fmla="*/ 76 h 120"/>
                <a:gd name="T38" fmla="*/ 2 w 118"/>
                <a:gd name="T39" fmla="*/ 86 h 120"/>
                <a:gd name="T40" fmla="*/ 0 w 118"/>
                <a:gd name="T41" fmla="*/ 96 h 120"/>
                <a:gd name="T42" fmla="*/ 2 w 118"/>
                <a:gd name="T43" fmla="*/ 104 h 120"/>
                <a:gd name="T44" fmla="*/ 8 w 118"/>
                <a:gd name="T45" fmla="*/ 114 h 120"/>
                <a:gd name="T46" fmla="*/ 8 w 118"/>
                <a:gd name="T47"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8" h="120">
                  <a:moveTo>
                    <a:pt x="8" y="114"/>
                  </a:moveTo>
                  <a:lnTo>
                    <a:pt x="8" y="114"/>
                  </a:lnTo>
                  <a:lnTo>
                    <a:pt x="16" y="120"/>
                  </a:lnTo>
                  <a:lnTo>
                    <a:pt x="26" y="120"/>
                  </a:lnTo>
                  <a:lnTo>
                    <a:pt x="36" y="118"/>
                  </a:lnTo>
                  <a:lnTo>
                    <a:pt x="44" y="112"/>
                  </a:lnTo>
                  <a:lnTo>
                    <a:pt x="112" y="44"/>
                  </a:lnTo>
                  <a:lnTo>
                    <a:pt x="112" y="44"/>
                  </a:lnTo>
                  <a:lnTo>
                    <a:pt x="116" y="34"/>
                  </a:lnTo>
                  <a:lnTo>
                    <a:pt x="118" y="24"/>
                  </a:lnTo>
                  <a:lnTo>
                    <a:pt x="116" y="16"/>
                  </a:lnTo>
                  <a:lnTo>
                    <a:pt x="110" y="6"/>
                  </a:lnTo>
                  <a:lnTo>
                    <a:pt x="110" y="6"/>
                  </a:lnTo>
                  <a:lnTo>
                    <a:pt x="102" y="0"/>
                  </a:lnTo>
                  <a:lnTo>
                    <a:pt x="92" y="0"/>
                  </a:lnTo>
                  <a:lnTo>
                    <a:pt x="82" y="2"/>
                  </a:lnTo>
                  <a:lnTo>
                    <a:pt x="74" y="8"/>
                  </a:lnTo>
                  <a:lnTo>
                    <a:pt x="6" y="76"/>
                  </a:lnTo>
                  <a:lnTo>
                    <a:pt x="6" y="76"/>
                  </a:lnTo>
                  <a:lnTo>
                    <a:pt x="2" y="86"/>
                  </a:lnTo>
                  <a:lnTo>
                    <a:pt x="0" y="96"/>
                  </a:lnTo>
                  <a:lnTo>
                    <a:pt x="2" y="104"/>
                  </a:lnTo>
                  <a:lnTo>
                    <a:pt x="8" y="114"/>
                  </a:lnTo>
                  <a:lnTo>
                    <a:pt x="8" y="114"/>
                  </a:lnTo>
                  <a:close/>
                </a:path>
              </a:pathLst>
            </a:custGeom>
            <a:solidFill>
              <a:srgbClr val="D3AE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17"/>
            <p:cNvSpPr>
              <a:spLocks/>
            </p:cNvSpPr>
            <p:nvPr/>
          </p:nvSpPr>
          <p:spPr bwMode="auto">
            <a:xfrm>
              <a:off x="6724650" y="8189303"/>
              <a:ext cx="155575" cy="177800"/>
            </a:xfrm>
            <a:custGeom>
              <a:avLst/>
              <a:gdLst>
                <a:gd name="T0" fmla="*/ 8 w 98"/>
                <a:gd name="T1" fmla="*/ 108 h 112"/>
                <a:gd name="T2" fmla="*/ 8 w 98"/>
                <a:gd name="T3" fmla="*/ 108 h 112"/>
                <a:gd name="T4" fmla="*/ 16 w 98"/>
                <a:gd name="T5" fmla="*/ 112 h 112"/>
                <a:gd name="T6" fmla="*/ 26 w 98"/>
                <a:gd name="T7" fmla="*/ 112 h 112"/>
                <a:gd name="T8" fmla="*/ 34 w 98"/>
                <a:gd name="T9" fmla="*/ 110 h 112"/>
                <a:gd name="T10" fmla="*/ 40 w 98"/>
                <a:gd name="T11" fmla="*/ 104 h 112"/>
                <a:gd name="T12" fmla="*/ 94 w 98"/>
                <a:gd name="T13" fmla="*/ 38 h 112"/>
                <a:gd name="T14" fmla="*/ 94 w 98"/>
                <a:gd name="T15" fmla="*/ 38 h 112"/>
                <a:gd name="T16" fmla="*/ 98 w 98"/>
                <a:gd name="T17" fmla="*/ 28 h 112"/>
                <a:gd name="T18" fmla="*/ 98 w 98"/>
                <a:gd name="T19" fmla="*/ 20 h 112"/>
                <a:gd name="T20" fmla="*/ 96 w 98"/>
                <a:gd name="T21" fmla="*/ 12 h 112"/>
                <a:gd name="T22" fmla="*/ 90 w 98"/>
                <a:gd name="T23" fmla="*/ 4 h 112"/>
                <a:gd name="T24" fmla="*/ 90 w 98"/>
                <a:gd name="T25" fmla="*/ 4 h 112"/>
                <a:gd name="T26" fmla="*/ 82 w 98"/>
                <a:gd name="T27" fmla="*/ 0 h 112"/>
                <a:gd name="T28" fmla="*/ 72 w 98"/>
                <a:gd name="T29" fmla="*/ 0 h 112"/>
                <a:gd name="T30" fmla="*/ 64 w 98"/>
                <a:gd name="T31" fmla="*/ 2 h 112"/>
                <a:gd name="T32" fmla="*/ 58 w 98"/>
                <a:gd name="T33" fmla="*/ 8 h 112"/>
                <a:gd name="T34" fmla="*/ 4 w 98"/>
                <a:gd name="T35" fmla="*/ 74 h 112"/>
                <a:gd name="T36" fmla="*/ 4 w 98"/>
                <a:gd name="T37" fmla="*/ 74 h 112"/>
                <a:gd name="T38" fmla="*/ 0 w 98"/>
                <a:gd name="T39" fmla="*/ 82 h 112"/>
                <a:gd name="T40" fmla="*/ 0 w 98"/>
                <a:gd name="T41" fmla="*/ 92 h 112"/>
                <a:gd name="T42" fmla="*/ 2 w 98"/>
                <a:gd name="T43" fmla="*/ 100 h 112"/>
                <a:gd name="T44" fmla="*/ 8 w 98"/>
                <a:gd name="T45" fmla="*/ 108 h 112"/>
                <a:gd name="T46" fmla="*/ 8 w 98"/>
                <a:gd name="T47"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112">
                  <a:moveTo>
                    <a:pt x="8" y="108"/>
                  </a:moveTo>
                  <a:lnTo>
                    <a:pt x="8" y="108"/>
                  </a:lnTo>
                  <a:lnTo>
                    <a:pt x="16" y="112"/>
                  </a:lnTo>
                  <a:lnTo>
                    <a:pt x="26" y="112"/>
                  </a:lnTo>
                  <a:lnTo>
                    <a:pt x="34" y="110"/>
                  </a:lnTo>
                  <a:lnTo>
                    <a:pt x="40" y="104"/>
                  </a:lnTo>
                  <a:lnTo>
                    <a:pt x="94" y="38"/>
                  </a:lnTo>
                  <a:lnTo>
                    <a:pt x="94" y="38"/>
                  </a:lnTo>
                  <a:lnTo>
                    <a:pt x="98" y="28"/>
                  </a:lnTo>
                  <a:lnTo>
                    <a:pt x="98" y="20"/>
                  </a:lnTo>
                  <a:lnTo>
                    <a:pt x="96" y="12"/>
                  </a:lnTo>
                  <a:lnTo>
                    <a:pt x="90" y="4"/>
                  </a:lnTo>
                  <a:lnTo>
                    <a:pt x="90" y="4"/>
                  </a:lnTo>
                  <a:lnTo>
                    <a:pt x="82" y="0"/>
                  </a:lnTo>
                  <a:lnTo>
                    <a:pt x="72" y="0"/>
                  </a:lnTo>
                  <a:lnTo>
                    <a:pt x="64" y="2"/>
                  </a:lnTo>
                  <a:lnTo>
                    <a:pt x="58" y="8"/>
                  </a:lnTo>
                  <a:lnTo>
                    <a:pt x="4" y="74"/>
                  </a:lnTo>
                  <a:lnTo>
                    <a:pt x="4" y="74"/>
                  </a:lnTo>
                  <a:lnTo>
                    <a:pt x="0" y="82"/>
                  </a:lnTo>
                  <a:lnTo>
                    <a:pt x="0" y="92"/>
                  </a:lnTo>
                  <a:lnTo>
                    <a:pt x="2" y="100"/>
                  </a:lnTo>
                  <a:lnTo>
                    <a:pt x="8" y="108"/>
                  </a:lnTo>
                  <a:lnTo>
                    <a:pt x="8" y="10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18"/>
            <p:cNvSpPr>
              <a:spLocks/>
            </p:cNvSpPr>
            <p:nvPr/>
          </p:nvSpPr>
          <p:spPr bwMode="auto">
            <a:xfrm>
              <a:off x="6800850" y="8227403"/>
              <a:ext cx="107950" cy="161925"/>
            </a:xfrm>
            <a:custGeom>
              <a:avLst/>
              <a:gdLst>
                <a:gd name="T0" fmla="*/ 10 w 68"/>
                <a:gd name="T1" fmla="*/ 100 h 102"/>
                <a:gd name="T2" fmla="*/ 10 w 68"/>
                <a:gd name="T3" fmla="*/ 100 h 102"/>
                <a:gd name="T4" fmla="*/ 18 w 68"/>
                <a:gd name="T5" fmla="*/ 102 h 102"/>
                <a:gd name="T6" fmla="*/ 26 w 68"/>
                <a:gd name="T7" fmla="*/ 100 h 102"/>
                <a:gd name="T8" fmla="*/ 32 w 68"/>
                <a:gd name="T9" fmla="*/ 96 h 102"/>
                <a:gd name="T10" fmla="*/ 36 w 68"/>
                <a:gd name="T11" fmla="*/ 90 h 102"/>
                <a:gd name="T12" fmla="*/ 66 w 68"/>
                <a:gd name="T13" fmla="*/ 28 h 102"/>
                <a:gd name="T14" fmla="*/ 66 w 68"/>
                <a:gd name="T15" fmla="*/ 28 h 102"/>
                <a:gd name="T16" fmla="*/ 68 w 68"/>
                <a:gd name="T17" fmla="*/ 20 h 102"/>
                <a:gd name="T18" fmla="*/ 68 w 68"/>
                <a:gd name="T19" fmla="*/ 14 h 102"/>
                <a:gd name="T20" fmla="*/ 64 w 68"/>
                <a:gd name="T21" fmla="*/ 6 h 102"/>
                <a:gd name="T22" fmla="*/ 58 w 68"/>
                <a:gd name="T23" fmla="*/ 2 h 102"/>
                <a:gd name="T24" fmla="*/ 58 w 68"/>
                <a:gd name="T25" fmla="*/ 2 h 102"/>
                <a:gd name="T26" fmla="*/ 50 w 68"/>
                <a:gd name="T27" fmla="*/ 0 h 102"/>
                <a:gd name="T28" fmla="*/ 44 w 68"/>
                <a:gd name="T29" fmla="*/ 2 h 102"/>
                <a:gd name="T30" fmla="*/ 36 w 68"/>
                <a:gd name="T31" fmla="*/ 4 h 102"/>
                <a:gd name="T32" fmla="*/ 32 w 68"/>
                <a:gd name="T33" fmla="*/ 10 h 102"/>
                <a:gd name="T34" fmla="*/ 2 w 68"/>
                <a:gd name="T35" fmla="*/ 74 h 102"/>
                <a:gd name="T36" fmla="*/ 2 w 68"/>
                <a:gd name="T37" fmla="*/ 74 h 102"/>
                <a:gd name="T38" fmla="*/ 0 w 68"/>
                <a:gd name="T39" fmla="*/ 82 h 102"/>
                <a:gd name="T40" fmla="*/ 0 w 68"/>
                <a:gd name="T41" fmla="*/ 88 h 102"/>
                <a:gd name="T42" fmla="*/ 4 w 68"/>
                <a:gd name="T43" fmla="*/ 94 h 102"/>
                <a:gd name="T44" fmla="*/ 10 w 68"/>
                <a:gd name="T45" fmla="*/ 100 h 102"/>
                <a:gd name="T46" fmla="*/ 10 w 68"/>
                <a:gd name="T4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102">
                  <a:moveTo>
                    <a:pt x="10" y="100"/>
                  </a:moveTo>
                  <a:lnTo>
                    <a:pt x="10" y="100"/>
                  </a:lnTo>
                  <a:lnTo>
                    <a:pt x="18" y="102"/>
                  </a:lnTo>
                  <a:lnTo>
                    <a:pt x="26" y="100"/>
                  </a:lnTo>
                  <a:lnTo>
                    <a:pt x="32" y="96"/>
                  </a:lnTo>
                  <a:lnTo>
                    <a:pt x="36" y="90"/>
                  </a:lnTo>
                  <a:lnTo>
                    <a:pt x="66" y="28"/>
                  </a:lnTo>
                  <a:lnTo>
                    <a:pt x="66" y="28"/>
                  </a:lnTo>
                  <a:lnTo>
                    <a:pt x="68" y="20"/>
                  </a:lnTo>
                  <a:lnTo>
                    <a:pt x="68" y="14"/>
                  </a:lnTo>
                  <a:lnTo>
                    <a:pt x="64" y="6"/>
                  </a:lnTo>
                  <a:lnTo>
                    <a:pt x="58" y="2"/>
                  </a:lnTo>
                  <a:lnTo>
                    <a:pt x="58" y="2"/>
                  </a:lnTo>
                  <a:lnTo>
                    <a:pt x="50" y="0"/>
                  </a:lnTo>
                  <a:lnTo>
                    <a:pt x="44" y="2"/>
                  </a:lnTo>
                  <a:lnTo>
                    <a:pt x="36" y="4"/>
                  </a:lnTo>
                  <a:lnTo>
                    <a:pt x="32" y="10"/>
                  </a:lnTo>
                  <a:lnTo>
                    <a:pt x="2" y="74"/>
                  </a:lnTo>
                  <a:lnTo>
                    <a:pt x="2" y="74"/>
                  </a:lnTo>
                  <a:lnTo>
                    <a:pt x="0" y="82"/>
                  </a:lnTo>
                  <a:lnTo>
                    <a:pt x="0" y="88"/>
                  </a:lnTo>
                  <a:lnTo>
                    <a:pt x="4" y="94"/>
                  </a:lnTo>
                  <a:lnTo>
                    <a:pt x="10" y="100"/>
                  </a:lnTo>
                  <a:lnTo>
                    <a:pt x="10" y="10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19"/>
            <p:cNvSpPr>
              <a:spLocks/>
            </p:cNvSpPr>
            <p:nvPr/>
          </p:nvSpPr>
          <p:spPr bwMode="auto">
            <a:xfrm>
              <a:off x="6356350" y="8109928"/>
              <a:ext cx="508000" cy="339725"/>
            </a:xfrm>
            <a:custGeom>
              <a:avLst/>
              <a:gdLst>
                <a:gd name="T0" fmla="*/ 318 w 320"/>
                <a:gd name="T1" fmla="*/ 60 h 214"/>
                <a:gd name="T2" fmla="*/ 318 w 320"/>
                <a:gd name="T3" fmla="*/ 60 h 214"/>
                <a:gd name="T4" fmla="*/ 320 w 320"/>
                <a:gd name="T5" fmla="*/ 68 h 214"/>
                <a:gd name="T6" fmla="*/ 318 w 320"/>
                <a:gd name="T7" fmla="*/ 74 h 214"/>
                <a:gd name="T8" fmla="*/ 316 w 320"/>
                <a:gd name="T9" fmla="*/ 82 h 214"/>
                <a:gd name="T10" fmla="*/ 312 w 320"/>
                <a:gd name="T11" fmla="*/ 90 h 214"/>
                <a:gd name="T12" fmla="*/ 302 w 320"/>
                <a:gd name="T13" fmla="*/ 106 h 214"/>
                <a:gd name="T14" fmla="*/ 286 w 320"/>
                <a:gd name="T15" fmla="*/ 122 h 214"/>
                <a:gd name="T16" fmla="*/ 268 w 320"/>
                <a:gd name="T17" fmla="*/ 138 h 214"/>
                <a:gd name="T18" fmla="*/ 252 w 320"/>
                <a:gd name="T19" fmla="*/ 150 h 214"/>
                <a:gd name="T20" fmla="*/ 236 w 320"/>
                <a:gd name="T21" fmla="*/ 162 h 214"/>
                <a:gd name="T22" fmla="*/ 222 w 320"/>
                <a:gd name="T23" fmla="*/ 168 h 214"/>
                <a:gd name="T24" fmla="*/ 82 w 320"/>
                <a:gd name="T25" fmla="*/ 212 h 214"/>
                <a:gd name="T26" fmla="*/ 82 w 320"/>
                <a:gd name="T27" fmla="*/ 212 h 214"/>
                <a:gd name="T28" fmla="*/ 70 w 320"/>
                <a:gd name="T29" fmla="*/ 214 h 214"/>
                <a:gd name="T30" fmla="*/ 60 w 320"/>
                <a:gd name="T31" fmla="*/ 214 h 214"/>
                <a:gd name="T32" fmla="*/ 48 w 320"/>
                <a:gd name="T33" fmla="*/ 210 h 214"/>
                <a:gd name="T34" fmla="*/ 38 w 320"/>
                <a:gd name="T35" fmla="*/ 204 h 214"/>
                <a:gd name="T36" fmla="*/ 28 w 320"/>
                <a:gd name="T37" fmla="*/ 194 h 214"/>
                <a:gd name="T38" fmla="*/ 18 w 320"/>
                <a:gd name="T39" fmla="*/ 184 h 214"/>
                <a:gd name="T40" fmla="*/ 10 w 320"/>
                <a:gd name="T41" fmla="*/ 174 h 214"/>
                <a:gd name="T42" fmla="*/ 4 w 320"/>
                <a:gd name="T43" fmla="*/ 162 h 214"/>
                <a:gd name="T44" fmla="*/ 4 w 320"/>
                <a:gd name="T45" fmla="*/ 162 h 214"/>
                <a:gd name="T46" fmla="*/ 2 w 320"/>
                <a:gd name="T47" fmla="*/ 150 h 214"/>
                <a:gd name="T48" fmla="*/ 0 w 320"/>
                <a:gd name="T49" fmla="*/ 140 h 214"/>
                <a:gd name="T50" fmla="*/ 0 w 320"/>
                <a:gd name="T51" fmla="*/ 130 h 214"/>
                <a:gd name="T52" fmla="*/ 4 w 320"/>
                <a:gd name="T53" fmla="*/ 122 h 214"/>
                <a:gd name="T54" fmla="*/ 10 w 320"/>
                <a:gd name="T55" fmla="*/ 114 h 214"/>
                <a:gd name="T56" fmla="*/ 16 w 320"/>
                <a:gd name="T57" fmla="*/ 106 h 214"/>
                <a:gd name="T58" fmla="*/ 24 w 320"/>
                <a:gd name="T59" fmla="*/ 100 h 214"/>
                <a:gd name="T60" fmla="*/ 34 w 320"/>
                <a:gd name="T61" fmla="*/ 96 h 214"/>
                <a:gd name="T62" fmla="*/ 186 w 320"/>
                <a:gd name="T63" fmla="*/ 4 h 214"/>
                <a:gd name="T64" fmla="*/ 186 w 320"/>
                <a:gd name="T65" fmla="*/ 4 h 214"/>
                <a:gd name="T66" fmla="*/ 200 w 320"/>
                <a:gd name="T67" fmla="*/ 0 h 214"/>
                <a:gd name="T68" fmla="*/ 216 w 320"/>
                <a:gd name="T69" fmla="*/ 0 h 214"/>
                <a:gd name="T70" fmla="*/ 234 w 320"/>
                <a:gd name="T71" fmla="*/ 0 h 214"/>
                <a:gd name="T72" fmla="*/ 254 w 320"/>
                <a:gd name="T73" fmla="*/ 2 h 214"/>
                <a:gd name="T74" fmla="*/ 274 w 320"/>
                <a:gd name="T75" fmla="*/ 8 h 214"/>
                <a:gd name="T76" fmla="*/ 290 w 320"/>
                <a:gd name="T77" fmla="*/ 14 h 214"/>
                <a:gd name="T78" fmla="*/ 302 w 320"/>
                <a:gd name="T79" fmla="*/ 22 h 214"/>
                <a:gd name="T80" fmla="*/ 308 w 320"/>
                <a:gd name="T81" fmla="*/ 28 h 214"/>
                <a:gd name="T82" fmla="*/ 310 w 320"/>
                <a:gd name="T83" fmla="*/ 34 h 214"/>
                <a:gd name="T84" fmla="*/ 318 w 320"/>
                <a:gd name="T85" fmla="*/ 6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214">
                  <a:moveTo>
                    <a:pt x="318" y="60"/>
                  </a:moveTo>
                  <a:lnTo>
                    <a:pt x="318" y="60"/>
                  </a:lnTo>
                  <a:lnTo>
                    <a:pt x="320" y="68"/>
                  </a:lnTo>
                  <a:lnTo>
                    <a:pt x="318" y="74"/>
                  </a:lnTo>
                  <a:lnTo>
                    <a:pt x="316" y="82"/>
                  </a:lnTo>
                  <a:lnTo>
                    <a:pt x="312" y="90"/>
                  </a:lnTo>
                  <a:lnTo>
                    <a:pt x="302" y="106"/>
                  </a:lnTo>
                  <a:lnTo>
                    <a:pt x="286" y="122"/>
                  </a:lnTo>
                  <a:lnTo>
                    <a:pt x="268" y="138"/>
                  </a:lnTo>
                  <a:lnTo>
                    <a:pt x="252" y="150"/>
                  </a:lnTo>
                  <a:lnTo>
                    <a:pt x="236" y="162"/>
                  </a:lnTo>
                  <a:lnTo>
                    <a:pt x="222" y="168"/>
                  </a:lnTo>
                  <a:lnTo>
                    <a:pt x="82" y="212"/>
                  </a:lnTo>
                  <a:lnTo>
                    <a:pt x="82" y="212"/>
                  </a:lnTo>
                  <a:lnTo>
                    <a:pt x="70" y="214"/>
                  </a:lnTo>
                  <a:lnTo>
                    <a:pt x="60" y="214"/>
                  </a:lnTo>
                  <a:lnTo>
                    <a:pt x="48" y="210"/>
                  </a:lnTo>
                  <a:lnTo>
                    <a:pt x="38" y="204"/>
                  </a:lnTo>
                  <a:lnTo>
                    <a:pt x="28" y="194"/>
                  </a:lnTo>
                  <a:lnTo>
                    <a:pt x="18" y="184"/>
                  </a:lnTo>
                  <a:lnTo>
                    <a:pt x="10" y="174"/>
                  </a:lnTo>
                  <a:lnTo>
                    <a:pt x="4" y="162"/>
                  </a:lnTo>
                  <a:lnTo>
                    <a:pt x="4" y="162"/>
                  </a:lnTo>
                  <a:lnTo>
                    <a:pt x="2" y="150"/>
                  </a:lnTo>
                  <a:lnTo>
                    <a:pt x="0" y="140"/>
                  </a:lnTo>
                  <a:lnTo>
                    <a:pt x="0" y="130"/>
                  </a:lnTo>
                  <a:lnTo>
                    <a:pt x="4" y="122"/>
                  </a:lnTo>
                  <a:lnTo>
                    <a:pt x="10" y="114"/>
                  </a:lnTo>
                  <a:lnTo>
                    <a:pt x="16" y="106"/>
                  </a:lnTo>
                  <a:lnTo>
                    <a:pt x="24" y="100"/>
                  </a:lnTo>
                  <a:lnTo>
                    <a:pt x="34" y="96"/>
                  </a:lnTo>
                  <a:lnTo>
                    <a:pt x="186" y="4"/>
                  </a:lnTo>
                  <a:lnTo>
                    <a:pt x="186" y="4"/>
                  </a:lnTo>
                  <a:lnTo>
                    <a:pt x="200" y="0"/>
                  </a:lnTo>
                  <a:lnTo>
                    <a:pt x="216" y="0"/>
                  </a:lnTo>
                  <a:lnTo>
                    <a:pt x="234" y="0"/>
                  </a:lnTo>
                  <a:lnTo>
                    <a:pt x="254" y="2"/>
                  </a:lnTo>
                  <a:lnTo>
                    <a:pt x="274" y="8"/>
                  </a:lnTo>
                  <a:lnTo>
                    <a:pt x="290" y="14"/>
                  </a:lnTo>
                  <a:lnTo>
                    <a:pt x="302" y="22"/>
                  </a:lnTo>
                  <a:lnTo>
                    <a:pt x="308" y="28"/>
                  </a:lnTo>
                  <a:lnTo>
                    <a:pt x="310" y="34"/>
                  </a:lnTo>
                  <a:lnTo>
                    <a:pt x="318" y="60"/>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20"/>
            <p:cNvSpPr>
              <a:spLocks/>
            </p:cNvSpPr>
            <p:nvPr/>
          </p:nvSpPr>
          <p:spPr bwMode="auto">
            <a:xfrm>
              <a:off x="6356350" y="8109928"/>
              <a:ext cx="508000" cy="339725"/>
            </a:xfrm>
            <a:custGeom>
              <a:avLst/>
              <a:gdLst>
                <a:gd name="T0" fmla="*/ 318 w 320"/>
                <a:gd name="T1" fmla="*/ 60 h 214"/>
                <a:gd name="T2" fmla="*/ 318 w 320"/>
                <a:gd name="T3" fmla="*/ 60 h 214"/>
                <a:gd name="T4" fmla="*/ 320 w 320"/>
                <a:gd name="T5" fmla="*/ 68 h 214"/>
                <a:gd name="T6" fmla="*/ 318 w 320"/>
                <a:gd name="T7" fmla="*/ 74 h 214"/>
                <a:gd name="T8" fmla="*/ 316 w 320"/>
                <a:gd name="T9" fmla="*/ 82 h 214"/>
                <a:gd name="T10" fmla="*/ 312 w 320"/>
                <a:gd name="T11" fmla="*/ 90 h 214"/>
                <a:gd name="T12" fmla="*/ 302 w 320"/>
                <a:gd name="T13" fmla="*/ 106 h 214"/>
                <a:gd name="T14" fmla="*/ 286 w 320"/>
                <a:gd name="T15" fmla="*/ 122 h 214"/>
                <a:gd name="T16" fmla="*/ 268 w 320"/>
                <a:gd name="T17" fmla="*/ 138 h 214"/>
                <a:gd name="T18" fmla="*/ 252 w 320"/>
                <a:gd name="T19" fmla="*/ 150 h 214"/>
                <a:gd name="T20" fmla="*/ 236 w 320"/>
                <a:gd name="T21" fmla="*/ 162 h 214"/>
                <a:gd name="T22" fmla="*/ 222 w 320"/>
                <a:gd name="T23" fmla="*/ 168 h 214"/>
                <a:gd name="T24" fmla="*/ 82 w 320"/>
                <a:gd name="T25" fmla="*/ 212 h 214"/>
                <a:gd name="T26" fmla="*/ 82 w 320"/>
                <a:gd name="T27" fmla="*/ 212 h 214"/>
                <a:gd name="T28" fmla="*/ 70 w 320"/>
                <a:gd name="T29" fmla="*/ 214 h 214"/>
                <a:gd name="T30" fmla="*/ 60 w 320"/>
                <a:gd name="T31" fmla="*/ 214 h 214"/>
                <a:gd name="T32" fmla="*/ 48 w 320"/>
                <a:gd name="T33" fmla="*/ 210 h 214"/>
                <a:gd name="T34" fmla="*/ 38 w 320"/>
                <a:gd name="T35" fmla="*/ 204 h 214"/>
                <a:gd name="T36" fmla="*/ 28 w 320"/>
                <a:gd name="T37" fmla="*/ 194 h 214"/>
                <a:gd name="T38" fmla="*/ 18 w 320"/>
                <a:gd name="T39" fmla="*/ 184 h 214"/>
                <a:gd name="T40" fmla="*/ 10 w 320"/>
                <a:gd name="T41" fmla="*/ 174 h 214"/>
                <a:gd name="T42" fmla="*/ 4 w 320"/>
                <a:gd name="T43" fmla="*/ 162 h 214"/>
                <a:gd name="T44" fmla="*/ 4 w 320"/>
                <a:gd name="T45" fmla="*/ 162 h 214"/>
                <a:gd name="T46" fmla="*/ 2 w 320"/>
                <a:gd name="T47" fmla="*/ 150 h 214"/>
                <a:gd name="T48" fmla="*/ 0 w 320"/>
                <a:gd name="T49" fmla="*/ 140 h 214"/>
                <a:gd name="T50" fmla="*/ 0 w 320"/>
                <a:gd name="T51" fmla="*/ 130 h 214"/>
                <a:gd name="T52" fmla="*/ 4 w 320"/>
                <a:gd name="T53" fmla="*/ 122 h 214"/>
                <a:gd name="T54" fmla="*/ 10 w 320"/>
                <a:gd name="T55" fmla="*/ 114 h 214"/>
                <a:gd name="T56" fmla="*/ 16 w 320"/>
                <a:gd name="T57" fmla="*/ 106 h 214"/>
                <a:gd name="T58" fmla="*/ 24 w 320"/>
                <a:gd name="T59" fmla="*/ 100 h 214"/>
                <a:gd name="T60" fmla="*/ 34 w 320"/>
                <a:gd name="T61" fmla="*/ 96 h 214"/>
                <a:gd name="T62" fmla="*/ 186 w 320"/>
                <a:gd name="T63" fmla="*/ 4 h 214"/>
                <a:gd name="T64" fmla="*/ 186 w 320"/>
                <a:gd name="T65" fmla="*/ 4 h 214"/>
                <a:gd name="T66" fmla="*/ 200 w 320"/>
                <a:gd name="T67" fmla="*/ 0 h 214"/>
                <a:gd name="T68" fmla="*/ 216 w 320"/>
                <a:gd name="T69" fmla="*/ 0 h 214"/>
                <a:gd name="T70" fmla="*/ 234 w 320"/>
                <a:gd name="T71" fmla="*/ 0 h 214"/>
                <a:gd name="T72" fmla="*/ 254 w 320"/>
                <a:gd name="T73" fmla="*/ 2 h 214"/>
                <a:gd name="T74" fmla="*/ 274 w 320"/>
                <a:gd name="T75" fmla="*/ 8 h 214"/>
                <a:gd name="T76" fmla="*/ 290 w 320"/>
                <a:gd name="T77" fmla="*/ 14 h 214"/>
                <a:gd name="T78" fmla="*/ 302 w 320"/>
                <a:gd name="T79" fmla="*/ 22 h 214"/>
                <a:gd name="T80" fmla="*/ 308 w 320"/>
                <a:gd name="T81" fmla="*/ 28 h 214"/>
                <a:gd name="T82" fmla="*/ 310 w 320"/>
                <a:gd name="T83" fmla="*/ 34 h 214"/>
                <a:gd name="T84" fmla="*/ 318 w 320"/>
                <a:gd name="T85" fmla="*/ 6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214">
                  <a:moveTo>
                    <a:pt x="318" y="60"/>
                  </a:moveTo>
                  <a:lnTo>
                    <a:pt x="318" y="60"/>
                  </a:lnTo>
                  <a:lnTo>
                    <a:pt x="320" y="68"/>
                  </a:lnTo>
                  <a:lnTo>
                    <a:pt x="318" y="74"/>
                  </a:lnTo>
                  <a:lnTo>
                    <a:pt x="316" y="82"/>
                  </a:lnTo>
                  <a:lnTo>
                    <a:pt x="312" y="90"/>
                  </a:lnTo>
                  <a:lnTo>
                    <a:pt x="302" y="106"/>
                  </a:lnTo>
                  <a:lnTo>
                    <a:pt x="286" y="122"/>
                  </a:lnTo>
                  <a:lnTo>
                    <a:pt x="268" y="138"/>
                  </a:lnTo>
                  <a:lnTo>
                    <a:pt x="252" y="150"/>
                  </a:lnTo>
                  <a:lnTo>
                    <a:pt x="236" y="162"/>
                  </a:lnTo>
                  <a:lnTo>
                    <a:pt x="222" y="168"/>
                  </a:lnTo>
                  <a:lnTo>
                    <a:pt x="82" y="212"/>
                  </a:lnTo>
                  <a:lnTo>
                    <a:pt x="82" y="212"/>
                  </a:lnTo>
                  <a:lnTo>
                    <a:pt x="70" y="214"/>
                  </a:lnTo>
                  <a:lnTo>
                    <a:pt x="60" y="214"/>
                  </a:lnTo>
                  <a:lnTo>
                    <a:pt x="48" y="210"/>
                  </a:lnTo>
                  <a:lnTo>
                    <a:pt x="38" y="204"/>
                  </a:lnTo>
                  <a:lnTo>
                    <a:pt x="28" y="194"/>
                  </a:lnTo>
                  <a:lnTo>
                    <a:pt x="18" y="184"/>
                  </a:lnTo>
                  <a:lnTo>
                    <a:pt x="10" y="174"/>
                  </a:lnTo>
                  <a:lnTo>
                    <a:pt x="4" y="162"/>
                  </a:lnTo>
                  <a:lnTo>
                    <a:pt x="4" y="162"/>
                  </a:lnTo>
                  <a:lnTo>
                    <a:pt x="2" y="150"/>
                  </a:lnTo>
                  <a:lnTo>
                    <a:pt x="0" y="140"/>
                  </a:lnTo>
                  <a:lnTo>
                    <a:pt x="0" y="130"/>
                  </a:lnTo>
                  <a:lnTo>
                    <a:pt x="4" y="122"/>
                  </a:lnTo>
                  <a:lnTo>
                    <a:pt x="10" y="114"/>
                  </a:lnTo>
                  <a:lnTo>
                    <a:pt x="16" y="106"/>
                  </a:lnTo>
                  <a:lnTo>
                    <a:pt x="24" y="100"/>
                  </a:lnTo>
                  <a:lnTo>
                    <a:pt x="34" y="96"/>
                  </a:lnTo>
                  <a:lnTo>
                    <a:pt x="186" y="4"/>
                  </a:lnTo>
                  <a:lnTo>
                    <a:pt x="186" y="4"/>
                  </a:lnTo>
                  <a:lnTo>
                    <a:pt x="200" y="0"/>
                  </a:lnTo>
                  <a:lnTo>
                    <a:pt x="216" y="0"/>
                  </a:lnTo>
                  <a:lnTo>
                    <a:pt x="234" y="0"/>
                  </a:lnTo>
                  <a:lnTo>
                    <a:pt x="254" y="2"/>
                  </a:lnTo>
                  <a:lnTo>
                    <a:pt x="274" y="8"/>
                  </a:lnTo>
                  <a:lnTo>
                    <a:pt x="290" y="14"/>
                  </a:lnTo>
                  <a:lnTo>
                    <a:pt x="302" y="22"/>
                  </a:lnTo>
                  <a:lnTo>
                    <a:pt x="308" y="28"/>
                  </a:lnTo>
                  <a:lnTo>
                    <a:pt x="310" y="34"/>
                  </a:lnTo>
                  <a:lnTo>
                    <a:pt x="318"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21"/>
            <p:cNvSpPr>
              <a:spLocks/>
            </p:cNvSpPr>
            <p:nvPr/>
          </p:nvSpPr>
          <p:spPr bwMode="auto">
            <a:xfrm>
              <a:off x="6775450" y="8135328"/>
              <a:ext cx="196850" cy="171450"/>
            </a:xfrm>
            <a:custGeom>
              <a:avLst/>
              <a:gdLst>
                <a:gd name="T0" fmla="*/ 120 w 124"/>
                <a:gd name="T1" fmla="*/ 98 h 108"/>
                <a:gd name="T2" fmla="*/ 120 w 124"/>
                <a:gd name="T3" fmla="*/ 98 h 108"/>
                <a:gd name="T4" fmla="*/ 112 w 124"/>
                <a:gd name="T5" fmla="*/ 106 h 108"/>
                <a:gd name="T6" fmla="*/ 102 w 124"/>
                <a:gd name="T7" fmla="*/ 108 h 108"/>
                <a:gd name="T8" fmla="*/ 92 w 124"/>
                <a:gd name="T9" fmla="*/ 108 h 108"/>
                <a:gd name="T10" fmla="*/ 84 w 124"/>
                <a:gd name="T11" fmla="*/ 104 h 108"/>
                <a:gd name="T12" fmla="*/ 10 w 124"/>
                <a:gd name="T13" fmla="*/ 46 h 108"/>
                <a:gd name="T14" fmla="*/ 10 w 124"/>
                <a:gd name="T15" fmla="*/ 46 h 108"/>
                <a:gd name="T16" fmla="*/ 2 w 124"/>
                <a:gd name="T17" fmla="*/ 38 h 108"/>
                <a:gd name="T18" fmla="*/ 0 w 124"/>
                <a:gd name="T19" fmla="*/ 30 h 108"/>
                <a:gd name="T20" fmla="*/ 0 w 124"/>
                <a:gd name="T21" fmla="*/ 20 h 108"/>
                <a:gd name="T22" fmla="*/ 4 w 124"/>
                <a:gd name="T23" fmla="*/ 10 h 108"/>
                <a:gd name="T24" fmla="*/ 4 w 124"/>
                <a:gd name="T25" fmla="*/ 10 h 108"/>
                <a:gd name="T26" fmla="*/ 12 w 124"/>
                <a:gd name="T27" fmla="*/ 4 h 108"/>
                <a:gd name="T28" fmla="*/ 22 w 124"/>
                <a:gd name="T29" fmla="*/ 0 h 108"/>
                <a:gd name="T30" fmla="*/ 32 w 124"/>
                <a:gd name="T31" fmla="*/ 2 h 108"/>
                <a:gd name="T32" fmla="*/ 40 w 124"/>
                <a:gd name="T33" fmla="*/ 6 h 108"/>
                <a:gd name="T34" fmla="*/ 114 w 124"/>
                <a:gd name="T35" fmla="*/ 62 h 108"/>
                <a:gd name="T36" fmla="*/ 114 w 124"/>
                <a:gd name="T37" fmla="*/ 62 h 108"/>
                <a:gd name="T38" fmla="*/ 120 w 124"/>
                <a:gd name="T39" fmla="*/ 70 h 108"/>
                <a:gd name="T40" fmla="*/ 124 w 124"/>
                <a:gd name="T41" fmla="*/ 80 h 108"/>
                <a:gd name="T42" fmla="*/ 124 w 124"/>
                <a:gd name="T43" fmla="*/ 90 h 108"/>
                <a:gd name="T44" fmla="*/ 120 w 124"/>
                <a:gd name="T45" fmla="*/ 98 h 108"/>
                <a:gd name="T46" fmla="*/ 120 w 124"/>
                <a:gd name="T47"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08">
                  <a:moveTo>
                    <a:pt x="120" y="98"/>
                  </a:moveTo>
                  <a:lnTo>
                    <a:pt x="120" y="98"/>
                  </a:lnTo>
                  <a:lnTo>
                    <a:pt x="112" y="106"/>
                  </a:lnTo>
                  <a:lnTo>
                    <a:pt x="102" y="108"/>
                  </a:lnTo>
                  <a:lnTo>
                    <a:pt x="92" y="108"/>
                  </a:lnTo>
                  <a:lnTo>
                    <a:pt x="84" y="104"/>
                  </a:lnTo>
                  <a:lnTo>
                    <a:pt x="10" y="46"/>
                  </a:lnTo>
                  <a:lnTo>
                    <a:pt x="10" y="46"/>
                  </a:lnTo>
                  <a:lnTo>
                    <a:pt x="2" y="38"/>
                  </a:lnTo>
                  <a:lnTo>
                    <a:pt x="0" y="30"/>
                  </a:lnTo>
                  <a:lnTo>
                    <a:pt x="0" y="20"/>
                  </a:lnTo>
                  <a:lnTo>
                    <a:pt x="4" y="10"/>
                  </a:lnTo>
                  <a:lnTo>
                    <a:pt x="4" y="10"/>
                  </a:lnTo>
                  <a:lnTo>
                    <a:pt x="12" y="4"/>
                  </a:lnTo>
                  <a:lnTo>
                    <a:pt x="22" y="0"/>
                  </a:lnTo>
                  <a:lnTo>
                    <a:pt x="32" y="2"/>
                  </a:lnTo>
                  <a:lnTo>
                    <a:pt x="40" y="6"/>
                  </a:lnTo>
                  <a:lnTo>
                    <a:pt x="114" y="62"/>
                  </a:lnTo>
                  <a:lnTo>
                    <a:pt x="114" y="62"/>
                  </a:lnTo>
                  <a:lnTo>
                    <a:pt x="120" y="70"/>
                  </a:lnTo>
                  <a:lnTo>
                    <a:pt x="124" y="80"/>
                  </a:lnTo>
                  <a:lnTo>
                    <a:pt x="124" y="90"/>
                  </a:lnTo>
                  <a:lnTo>
                    <a:pt x="120" y="98"/>
                  </a:lnTo>
                  <a:lnTo>
                    <a:pt x="120" y="98"/>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22"/>
            <p:cNvSpPr>
              <a:spLocks/>
            </p:cNvSpPr>
            <p:nvPr/>
          </p:nvSpPr>
          <p:spPr bwMode="auto">
            <a:xfrm>
              <a:off x="6743700" y="8202003"/>
              <a:ext cx="177800" cy="190500"/>
            </a:xfrm>
            <a:custGeom>
              <a:avLst/>
              <a:gdLst>
                <a:gd name="T0" fmla="*/ 104 w 112"/>
                <a:gd name="T1" fmla="*/ 114 h 120"/>
                <a:gd name="T2" fmla="*/ 104 w 112"/>
                <a:gd name="T3" fmla="*/ 114 h 120"/>
                <a:gd name="T4" fmla="*/ 96 w 112"/>
                <a:gd name="T5" fmla="*/ 118 h 120"/>
                <a:gd name="T6" fmla="*/ 86 w 112"/>
                <a:gd name="T7" fmla="*/ 120 h 120"/>
                <a:gd name="T8" fmla="*/ 76 w 112"/>
                <a:gd name="T9" fmla="*/ 118 h 120"/>
                <a:gd name="T10" fmla="*/ 68 w 112"/>
                <a:gd name="T11" fmla="*/ 112 h 120"/>
                <a:gd name="T12" fmla="*/ 6 w 112"/>
                <a:gd name="T13" fmla="*/ 42 h 120"/>
                <a:gd name="T14" fmla="*/ 6 w 112"/>
                <a:gd name="T15" fmla="*/ 42 h 120"/>
                <a:gd name="T16" fmla="*/ 2 w 112"/>
                <a:gd name="T17" fmla="*/ 34 h 120"/>
                <a:gd name="T18" fmla="*/ 0 w 112"/>
                <a:gd name="T19" fmla="*/ 24 h 120"/>
                <a:gd name="T20" fmla="*/ 2 w 112"/>
                <a:gd name="T21" fmla="*/ 14 h 120"/>
                <a:gd name="T22" fmla="*/ 8 w 112"/>
                <a:gd name="T23" fmla="*/ 6 h 120"/>
                <a:gd name="T24" fmla="*/ 8 w 112"/>
                <a:gd name="T25" fmla="*/ 6 h 120"/>
                <a:gd name="T26" fmla="*/ 16 w 112"/>
                <a:gd name="T27" fmla="*/ 2 h 120"/>
                <a:gd name="T28" fmla="*/ 26 w 112"/>
                <a:gd name="T29" fmla="*/ 0 h 120"/>
                <a:gd name="T30" fmla="*/ 36 w 112"/>
                <a:gd name="T31" fmla="*/ 2 h 120"/>
                <a:gd name="T32" fmla="*/ 44 w 112"/>
                <a:gd name="T33" fmla="*/ 8 h 120"/>
                <a:gd name="T34" fmla="*/ 106 w 112"/>
                <a:gd name="T35" fmla="*/ 78 h 120"/>
                <a:gd name="T36" fmla="*/ 106 w 112"/>
                <a:gd name="T37" fmla="*/ 78 h 120"/>
                <a:gd name="T38" fmla="*/ 112 w 112"/>
                <a:gd name="T39" fmla="*/ 86 h 120"/>
                <a:gd name="T40" fmla="*/ 112 w 112"/>
                <a:gd name="T41" fmla="*/ 96 h 120"/>
                <a:gd name="T42" fmla="*/ 110 w 112"/>
                <a:gd name="T43" fmla="*/ 106 h 120"/>
                <a:gd name="T44" fmla="*/ 104 w 112"/>
                <a:gd name="T45" fmla="*/ 114 h 120"/>
                <a:gd name="T46" fmla="*/ 104 w 112"/>
                <a:gd name="T47"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120">
                  <a:moveTo>
                    <a:pt x="104" y="114"/>
                  </a:moveTo>
                  <a:lnTo>
                    <a:pt x="104" y="114"/>
                  </a:lnTo>
                  <a:lnTo>
                    <a:pt x="96" y="118"/>
                  </a:lnTo>
                  <a:lnTo>
                    <a:pt x="86" y="120"/>
                  </a:lnTo>
                  <a:lnTo>
                    <a:pt x="76" y="118"/>
                  </a:lnTo>
                  <a:lnTo>
                    <a:pt x="68" y="112"/>
                  </a:lnTo>
                  <a:lnTo>
                    <a:pt x="6" y="42"/>
                  </a:lnTo>
                  <a:lnTo>
                    <a:pt x="6" y="42"/>
                  </a:lnTo>
                  <a:lnTo>
                    <a:pt x="2" y="34"/>
                  </a:lnTo>
                  <a:lnTo>
                    <a:pt x="0" y="24"/>
                  </a:lnTo>
                  <a:lnTo>
                    <a:pt x="2" y="14"/>
                  </a:lnTo>
                  <a:lnTo>
                    <a:pt x="8" y="6"/>
                  </a:lnTo>
                  <a:lnTo>
                    <a:pt x="8" y="6"/>
                  </a:lnTo>
                  <a:lnTo>
                    <a:pt x="16" y="2"/>
                  </a:lnTo>
                  <a:lnTo>
                    <a:pt x="26" y="0"/>
                  </a:lnTo>
                  <a:lnTo>
                    <a:pt x="36" y="2"/>
                  </a:lnTo>
                  <a:lnTo>
                    <a:pt x="44" y="8"/>
                  </a:lnTo>
                  <a:lnTo>
                    <a:pt x="106" y="78"/>
                  </a:lnTo>
                  <a:lnTo>
                    <a:pt x="106" y="78"/>
                  </a:lnTo>
                  <a:lnTo>
                    <a:pt x="112" y="86"/>
                  </a:lnTo>
                  <a:lnTo>
                    <a:pt x="112" y="96"/>
                  </a:lnTo>
                  <a:lnTo>
                    <a:pt x="110" y="106"/>
                  </a:lnTo>
                  <a:lnTo>
                    <a:pt x="104" y="114"/>
                  </a:lnTo>
                  <a:lnTo>
                    <a:pt x="104" y="114"/>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23"/>
            <p:cNvSpPr>
              <a:spLocks/>
            </p:cNvSpPr>
            <p:nvPr/>
          </p:nvSpPr>
          <p:spPr bwMode="auto">
            <a:xfrm>
              <a:off x="6689725" y="8252803"/>
              <a:ext cx="146050" cy="174625"/>
            </a:xfrm>
            <a:custGeom>
              <a:avLst/>
              <a:gdLst>
                <a:gd name="T0" fmla="*/ 84 w 92"/>
                <a:gd name="T1" fmla="*/ 106 h 110"/>
                <a:gd name="T2" fmla="*/ 84 w 92"/>
                <a:gd name="T3" fmla="*/ 106 h 110"/>
                <a:gd name="T4" fmla="*/ 76 w 92"/>
                <a:gd name="T5" fmla="*/ 110 h 110"/>
                <a:gd name="T6" fmla="*/ 66 w 92"/>
                <a:gd name="T7" fmla="*/ 110 h 110"/>
                <a:gd name="T8" fmla="*/ 58 w 92"/>
                <a:gd name="T9" fmla="*/ 106 h 110"/>
                <a:gd name="T10" fmla="*/ 52 w 92"/>
                <a:gd name="T11" fmla="*/ 100 h 110"/>
                <a:gd name="T12" fmla="*/ 4 w 92"/>
                <a:gd name="T13" fmla="*/ 34 h 110"/>
                <a:gd name="T14" fmla="*/ 4 w 92"/>
                <a:gd name="T15" fmla="*/ 34 h 110"/>
                <a:gd name="T16" fmla="*/ 0 w 92"/>
                <a:gd name="T17" fmla="*/ 26 h 110"/>
                <a:gd name="T18" fmla="*/ 0 w 92"/>
                <a:gd name="T19" fmla="*/ 18 h 110"/>
                <a:gd name="T20" fmla="*/ 2 w 92"/>
                <a:gd name="T21" fmla="*/ 10 h 110"/>
                <a:gd name="T22" fmla="*/ 8 w 92"/>
                <a:gd name="T23" fmla="*/ 4 h 110"/>
                <a:gd name="T24" fmla="*/ 8 w 92"/>
                <a:gd name="T25" fmla="*/ 4 h 110"/>
                <a:gd name="T26" fmla="*/ 16 w 92"/>
                <a:gd name="T27" fmla="*/ 0 h 110"/>
                <a:gd name="T28" fmla="*/ 24 w 92"/>
                <a:gd name="T29" fmla="*/ 0 h 110"/>
                <a:gd name="T30" fmla="*/ 32 w 92"/>
                <a:gd name="T31" fmla="*/ 2 h 110"/>
                <a:gd name="T32" fmla="*/ 40 w 92"/>
                <a:gd name="T33" fmla="*/ 8 h 110"/>
                <a:gd name="T34" fmla="*/ 88 w 92"/>
                <a:gd name="T35" fmla="*/ 74 h 110"/>
                <a:gd name="T36" fmla="*/ 88 w 92"/>
                <a:gd name="T37" fmla="*/ 74 h 110"/>
                <a:gd name="T38" fmla="*/ 92 w 92"/>
                <a:gd name="T39" fmla="*/ 82 h 110"/>
                <a:gd name="T40" fmla="*/ 92 w 92"/>
                <a:gd name="T41" fmla="*/ 90 h 110"/>
                <a:gd name="T42" fmla="*/ 90 w 92"/>
                <a:gd name="T43" fmla="*/ 98 h 110"/>
                <a:gd name="T44" fmla="*/ 84 w 92"/>
                <a:gd name="T45" fmla="*/ 106 h 110"/>
                <a:gd name="T46" fmla="*/ 84 w 92"/>
                <a:gd name="T47"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10">
                  <a:moveTo>
                    <a:pt x="84" y="106"/>
                  </a:moveTo>
                  <a:lnTo>
                    <a:pt x="84" y="106"/>
                  </a:lnTo>
                  <a:lnTo>
                    <a:pt x="76" y="110"/>
                  </a:lnTo>
                  <a:lnTo>
                    <a:pt x="66" y="110"/>
                  </a:lnTo>
                  <a:lnTo>
                    <a:pt x="58" y="106"/>
                  </a:lnTo>
                  <a:lnTo>
                    <a:pt x="52" y="100"/>
                  </a:lnTo>
                  <a:lnTo>
                    <a:pt x="4" y="34"/>
                  </a:lnTo>
                  <a:lnTo>
                    <a:pt x="4" y="34"/>
                  </a:lnTo>
                  <a:lnTo>
                    <a:pt x="0" y="26"/>
                  </a:lnTo>
                  <a:lnTo>
                    <a:pt x="0" y="18"/>
                  </a:lnTo>
                  <a:lnTo>
                    <a:pt x="2" y="10"/>
                  </a:lnTo>
                  <a:lnTo>
                    <a:pt x="8" y="4"/>
                  </a:lnTo>
                  <a:lnTo>
                    <a:pt x="8" y="4"/>
                  </a:lnTo>
                  <a:lnTo>
                    <a:pt x="16" y="0"/>
                  </a:lnTo>
                  <a:lnTo>
                    <a:pt x="24" y="0"/>
                  </a:lnTo>
                  <a:lnTo>
                    <a:pt x="32" y="2"/>
                  </a:lnTo>
                  <a:lnTo>
                    <a:pt x="40" y="8"/>
                  </a:lnTo>
                  <a:lnTo>
                    <a:pt x="88" y="74"/>
                  </a:lnTo>
                  <a:lnTo>
                    <a:pt x="88" y="74"/>
                  </a:lnTo>
                  <a:lnTo>
                    <a:pt x="92" y="82"/>
                  </a:lnTo>
                  <a:lnTo>
                    <a:pt x="92" y="90"/>
                  </a:lnTo>
                  <a:lnTo>
                    <a:pt x="90" y="98"/>
                  </a:lnTo>
                  <a:lnTo>
                    <a:pt x="84" y="106"/>
                  </a:lnTo>
                  <a:lnTo>
                    <a:pt x="84" y="106"/>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24"/>
            <p:cNvSpPr>
              <a:spLocks/>
            </p:cNvSpPr>
            <p:nvPr/>
          </p:nvSpPr>
          <p:spPr bwMode="auto">
            <a:xfrm>
              <a:off x="6661150" y="8287728"/>
              <a:ext cx="101600" cy="158750"/>
            </a:xfrm>
            <a:custGeom>
              <a:avLst/>
              <a:gdLst>
                <a:gd name="T0" fmla="*/ 52 w 64"/>
                <a:gd name="T1" fmla="*/ 98 h 100"/>
                <a:gd name="T2" fmla="*/ 52 w 64"/>
                <a:gd name="T3" fmla="*/ 98 h 100"/>
                <a:gd name="T4" fmla="*/ 46 w 64"/>
                <a:gd name="T5" fmla="*/ 100 h 100"/>
                <a:gd name="T6" fmla="*/ 38 w 64"/>
                <a:gd name="T7" fmla="*/ 98 h 100"/>
                <a:gd name="T8" fmla="*/ 32 w 64"/>
                <a:gd name="T9" fmla="*/ 96 h 100"/>
                <a:gd name="T10" fmla="*/ 28 w 64"/>
                <a:gd name="T11" fmla="*/ 90 h 100"/>
                <a:gd name="T12" fmla="*/ 2 w 64"/>
                <a:gd name="T13" fmla="*/ 26 h 100"/>
                <a:gd name="T14" fmla="*/ 2 w 64"/>
                <a:gd name="T15" fmla="*/ 26 h 100"/>
                <a:gd name="T16" fmla="*/ 0 w 64"/>
                <a:gd name="T17" fmla="*/ 20 h 100"/>
                <a:gd name="T18" fmla="*/ 0 w 64"/>
                <a:gd name="T19" fmla="*/ 12 h 100"/>
                <a:gd name="T20" fmla="*/ 4 w 64"/>
                <a:gd name="T21" fmla="*/ 6 h 100"/>
                <a:gd name="T22" fmla="*/ 10 w 64"/>
                <a:gd name="T23" fmla="*/ 2 h 100"/>
                <a:gd name="T24" fmla="*/ 10 w 64"/>
                <a:gd name="T25" fmla="*/ 2 h 100"/>
                <a:gd name="T26" fmla="*/ 18 w 64"/>
                <a:gd name="T27" fmla="*/ 0 h 100"/>
                <a:gd name="T28" fmla="*/ 24 w 64"/>
                <a:gd name="T29" fmla="*/ 2 h 100"/>
                <a:gd name="T30" fmla="*/ 30 w 64"/>
                <a:gd name="T31" fmla="*/ 6 h 100"/>
                <a:gd name="T32" fmla="*/ 36 w 64"/>
                <a:gd name="T33" fmla="*/ 12 h 100"/>
                <a:gd name="T34" fmla="*/ 62 w 64"/>
                <a:gd name="T35" fmla="*/ 74 h 100"/>
                <a:gd name="T36" fmla="*/ 62 w 64"/>
                <a:gd name="T37" fmla="*/ 74 h 100"/>
                <a:gd name="T38" fmla="*/ 64 w 64"/>
                <a:gd name="T39" fmla="*/ 82 h 100"/>
                <a:gd name="T40" fmla="*/ 62 w 64"/>
                <a:gd name="T41" fmla="*/ 88 h 100"/>
                <a:gd name="T42" fmla="*/ 58 w 64"/>
                <a:gd name="T43" fmla="*/ 94 h 100"/>
                <a:gd name="T44" fmla="*/ 52 w 64"/>
                <a:gd name="T45" fmla="*/ 98 h 100"/>
                <a:gd name="T46" fmla="*/ 52 w 64"/>
                <a:gd name="T47" fmla="*/ 9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100">
                  <a:moveTo>
                    <a:pt x="52" y="98"/>
                  </a:moveTo>
                  <a:lnTo>
                    <a:pt x="52" y="98"/>
                  </a:lnTo>
                  <a:lnTo>
                    <a:pt x="46" y="100"/>
                  </a:lnTo>
                  <a:lnTo>
                    <a:pt x="38" y="98"/>
                  </a:lnTo>
                  <a:lnTo>
                    <a:pt x="32" y="96"/>
                  </a:lnTo>
                  <a:lnTo>
                    <a:pt x="28" y="90"/>
                  </a:lnTo>
                  <a:lnTo>
                    <a:pt x="2" y="26"/>
                  </a:lnTo>
                  <a:lnTo>
                    <a:pt x="2" y="26"/>
                  </a:lnTo>
                  <a:lnTo>
                    <a:pt x="0" y="20"/>
                  </a:lnTo>
                  <a:lnTo>
                    <a:pt x="0" y="12"/>
                  </a:lnTo>
                  <a:lnTo>
                    <a:pt x="4" y="6"/>
                  </a:lnTo>
                  <a:lnTo>
                    <a:pt x="10" y="2"/>
                  </a:lnTo>
                  <a:lnTo>
                    <a:pt x="10" y="2"/>
                  </a:lnTo>
                  <a:lnTo>
                    <a:pt x="18" y="0"/>
                  </a:lnTo>
                  <a:lnTo>
                    <a:pt x="24" y="2"/>
                  </a:lnTo>
                  <a:lnTo>
                    <a:pt x="30" y="6"/>
                  </a:lnTo>
                  <a:lnTo>
                    <a:pt x="36" y="12"/>
                  </a:lnTo>
                  <a:lnTo>
                    <a:pt x="62" y="74"/>
                  </a:lnTo>
                  <a:lnTo>
                    <a:pt x="62" y="74"/>
                  </a:lnTo>
                  <a:lnTo>
                    <a:pt x="64" y="82"/>
                  </a:lnTo>
                  <a:lnTo>
                    <a:pt x="62" y="88"/>
                  </a:lnTo>
                  <a:lnTo>
                    <a:pt x="58" y="94"/>
                  </a:lnTo>
                  <a:lnTo>
                    <a:pt x="52" y="98"/>
                  </a:lnTo>
                  <a:lnTo>
                    <a:pt x="52" y="98"/>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25"/>
            <p:cNvSpPr>
              <a:spLocks/>
            </p:cNvSpPr>
            <p:nvPr/>
          </p:nvSpPr>
          <p:spPr bwMode="auto">
            <a:xfrm>
              <a:off x="6543675" y="8354403"/>
              <a:ext cx="66675" cy="85725"/>
            </a:xfrm>
            <a:custGeom>
              <a:avLst/>
              <a:gdLst>
                <a:gd name="T0" fmla="*/ 34 w 42"/>
                <a:gd name="T1" fmla="*/ 42 h 54"/>
                <a:gd name="T2" fmla="*/ 34 w 42"/>
                <a:gd name="T3" fmla="*/ 42 h 54"/>
                <a:gd name="T4" fmla="*/ 30 w 42"/>
                <a:gd name="T5" fmla="*/ 48 h 54"/>
                <a:gd name="T6" fmla="*/ 26 w 42"/>
                <a:gd name="T7" fmla="*/ 52 h 54"/>
                <a:gd name="T8" fmla="*/ 20 w 42"/>
                <a:gd name="T9" fmla="*/ 54 h 54"/>
                <a:gd name="T10" fmla="*/ 12 w 42"/>
                <a:gd name="T11" fmla="*/ 54 h 54"/>
                <a:gd name="T12" fmla="*/ 12 w 42"/>
                <a:gd name="T13" fmla="*/ 54 h 54"/>
                <a:gd name="T14" fmla="*/ 6 w 42"/>
                <a:gd name="T15" fmla="*/ 50 h 54"/>
                <a:gd name="T16" fmla="*/ 2 w 42"/>
                <a:gd name="T17" fmla="*/ 44 h 54"/>
                <a:gd name="T18" fmla="*/ 0 w 42"/>
                <a:gd name="T19" fmla="*/ 38 h 54"/>
                <a:gd name="T20" fmla="*/ 2 w 42"/>
                <a:gd name="T21" fmla="*/ 32 h 54"/>
                <a:gd name="T22" fmla="*/ 8 w 42"/>
                <a:gd name="T23" fmla="*/ 12 h 54"/>
                <a:gd name="T24" fmla="*/ 8 w 42"/>
                <a:gd name="T25" fmla="*/ 12 h 54"/>
                <a:gd name="T26" fmla="*/ 10 w 42"/>
                <a:gd name="T27" fmla="*/ 6 h 54"/>
                <a:gd name="T28" fmla="*/ 16 w 42"/>
                <a:gd name="T29" fmla="*/ 2 h 54"/>
                <a:gd name="T30" fmla="*/ 22 w 42"/>
                <a:gd name="T31" fmla="*/ 0 h 54"/>
                <a:gd name="T32" fmla="*/ 30 w 42"/>
                <a:gd name="T33" fmla="*/ 0 h 54"/>
                <a:gd name="T34" fmla="*/ 30 w 42"/>
                <a:gd name="T35" fmla="*/ 0 h 54"/>
                <a:gd name="T36" fmla="*/ 36 w 42"/>
                <a:gd name="T37" fmla="*/ 4 h 54"/>
                <a:gd name="T38" fmla="*/ 40 w 42"/>
                <a:gd name="T39" fmla="*/ 8 h 54"/>
                <a:gd name="T40" fmla="*/ 42 w 42"/>
                <a:gd name="T41" fmla="*/ 14 h 54"/>
                <a:gd name="T42" fmla="*/ 40 w 42"/>
                <a:gd name="T43" fmla="*/ 22 h 54"/>
                <a:gd name="T44" fmla="*/ 34 w 42"/>
                <a:gd name="T45"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4">
                  <a:moveTo>
                    <a:pt x="34" y="42"/>
                  </a:moveTo>
                  <a:lnTo>
                    <a:pt x="34" y="42"/>
                  </a:lnTo>
                  <a:lnTo>
                    <a:pt x="30" y="48"/>
                  </a:lnTo>
                  <a:lnTo>
                    <a:pt x="26" y="52"/>
                  </a:lnTo>
                  <a:lnTo>
                    <a:pt x="20" y="54"/>
                  </a:lnTo>
                  <a:lnTo>
                    <a:pt x="12" y="54"/>
                  </a:lnTo>
                  <a:lnTo>
                    <a:pt x="12" y="54"/>
                  </a:lnTo>
                  <a:lnTo>
                    <a:pt x="6" y="50"/>
                  </a:lnTo>
                  <a:lnTo>
                    <a:pt x="2" y="44"/>
                  </a:lnTo>
                  <a:lnTo>
                    <a:pt x="0" y="38"/>
                  </a:lnTo>
                  <a:lnTo>
                    <a:pt x="2" y="32"/>
                  </a:lnTo>
                  <a:lnTo>
                    <a:pt x="8" y="12"/>
                  </a:lnTo>
                  <a:lnTo>
                    <a:pt x="8" y="12"/>
                  </a:lnTo>
                  <a:lnTo>
                    <a:pt x="10" y="6"/>
                  </a:lnTo>
                  <a:lnTo>
                    <a:pt x="16" y="2"/>
                  </a:lnTo>
                  <a:lnTo>
                    <a:pt x="22" y="0"/>
                  </a:lnTo>
                  <a:lnTo>
                    <a:pt x="30" y="0"/>
                  </a:lnTo>
                  <a:lnTo>
                    <a:pt x="30" y="0"/>
                  </a:lnTo>
                  <a:lnTo>
                    <a:pt x="36" y="4"/>
                  </a:lnTo>
                  <a:lnTo>
                    <a:pt x="40" y="8"/>
                  </a:lnTo>
                  <a:lnTo>
                    <a:pt x="42" y="14"/>
                  </a:lnTo>
                  <a:lnTo>
                    <a:pt x="40" y="22"/>
                  </a:lnTo>
                  <a:lnTo>
                    <a:pt x="34" y="42"/>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26"/>
            <p:cNvSpPr>
              <a:spLocks/>
            </p:cNvSpPr>
            <p:nvPr/>
          </p:nvSpPr>
          <p:spPr bwMode="auto">
            <a:xfrm>
              <a:off x="6610350" y="8354403"/>
              <a:ext cx="73025" cy="95250"/>
            </a:xfrm>
            <a:custGeom>
              <a:avLst/>
              <a:gdLst>
                <a:gd name="T0" fmla="*/ 38 w 46"/>
                <a:gd name="T1" fmla="*/ 46 h 60"/>
                <a:gd name="T2" fmla="*/ 38 w 46"/>
                <a:gd name="T3" fmla="*/ 46 h 60"/>
                <a:gd name="T4" fmla="*/ 34 w 46"/>
                <a:gd name="T5" fmla="*/ 54 h 60"/>
                <a:gd name="T6" fmla="*/ 28 w 46"/>
                <a:gd name="T7" fmla="*/ 58 h 60"/>
                <a:gd name="T8" fmla="*/ 20 w 46"/>
                <a:gd name="T9" fmla="*/ 60 h 60"/>
                <a:gd name="T10" fmla="*/ 12 w 46"/>
                <a:gd name="T11" fmla="*/ 60 h 60"/>
                <a:gd name="T12" fmla="*/ 12 w 46"/>
                <a:gd name="T13" fmla="*/ 60 h 60"/>
                <a:gd name="T14" fmla="*/ 6 w 46"/>
                <a:gd name="T15" fmla="*/ 56 h 60"/>
                <a:gd name="T16" fmla="*/ 2 w 46"/>
                <a:gd name="T17" fmla="*/ 50 h 60"/>
                <a:gd name="T18" fmla="*/ 0 w 46"/>
                <a:gd name="T19" fmla="*/ 44 h 60"/>
                <a:gd name="T20" fmla="*/ 0 w 46"/>
                <a:gd name="T21" fmla="*/ 36 h 60"/>
                <a:gd name="T22" fmla="*/ 8 w 46"/>
                <a:gd name="T23" fmla="*/ 12 h 60"/>
                <a:gd name="T24" fmla="*/ 8 w 46"/>
                <a:gd name="T25" fmla="*/ 12 h 60"/>
                <a:gd name="T26" fmla="*/ 10 w 46"/>
                <a:gd name="T27" fmla="*/ 6 h 60"/>
                <a:gd name="T28" fmla="*/ 16 w 46"/>
                <a:gd name="T29" fmla="*/ 2 h 60"/>
                <a:gd name="T30" fmla="*/ 24 w 46"/>
                <a:gd name="T31" fmla="*/ 0 h 60"/>
                <a:gd name="T32" fmla="*/ 32 w 46"/>
                <a:gd name="T33" fmla="*/ 0 h 60"/>
                <a:gd name="T34" fmla="*/ 32 w 46"/>
                <a:gd name="T35" fmla="*/ 0 h 60"/>
                <a:gd name="T36" fmla="*/ 38 w 46"/>
                <a:gd name="T37" fmla="*/ 4 h 60"/>
                <a:gd name="T38" fmla="*/ 42 w 46"/>
                <a:gd name="T39" fmla="*/ 10 h 60"/>
                <a:gd name="T40" fmla="*/ 46 w 46"/>
                <a:gd name="T41" fmla="*/ 16 h 60"/>
                <a:gd name="T42" fmla="*/ 44 w 46"/>
                <a:gd name="T43" fmla="*/ 24 h 60"/>
                <a:gd name="T44" fmla="*/ 38 w 46"/>
                <a:gd name="T45"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60">
                  <a:moveTo>
                    <a:pt x="38" y="46"/>
                  </a:moveTo>
                  <a:lnTo>
                    <a:pt x="38" y="46"/>
                  </a:lnTo>
                  <a:lnTo>
                    <a:pt x="34" y="54"/>
                  </a:lnTo>
                  <a:lnTo>
                    <a:pt x="28" y="58"/>
                  </a:lnTo>
                  <a:lnTo>
                    <a:pt x="20" y="60"/>
                  </a:lnTo>
                  <a:lnTo>
                    <a:pt x="12" y="60"/>
                  </a:lnTo>
                  <a:lnTo>
                    <a:pt x="12" y="60"/>
                  </a:lnTo>
                  <a:lnTo>
                    <a:pt x="6" y="56"/>
                  </a:lnTo>
                  <a:lnTo>
                    <a:pt x="2" y="50"/>
                  </a:lnTo>
                  <a:lnTo>
                    <a:pt x="0" y="44"/>
                  </a:lnTo>
                  <a:lnTo>
                    <a:pt x="0" y="36"/>
                  </a:lnTo>
                  <a:lnTo>
                    <a:pt x="8" y="12"/>
                  </a:lnTo>
                  <a:lnTo>
                    <a:pt x="8" y="12"/>
                  </a:lnTo>
                  <a:lnTo>
                    <a:pt x="10" y="6"/>
                  </a:lnTo>
                  <a:lnTo>
                    <a:pt x="16" y="2"/>
                  </a:lnTo>
                  <a:lnTo>
                    <a:pt x="24" y="0"/>
                  </a:lnTo>
                  <a:lnTo>
                    <a:pt x="32" y="0"/>
                  </a:lnTo>
                  <a:lnTo>
                    <a:pt x="32" y="0"/>
                  </a:lnTo>
                  <a:lnTo>
                    <a:pt x="38" y="4"/>
                  </a:lnTo>
                  <a:lnTo>
                    <a:pt x="42" y="10"/>
                  </a:lnTo>
                  <a:lnTo>
                    <a:pt x="46" y="16"/>
                  </a:lnTo>
                  <a:lnTo>
                    <a:pt x="44" y="24"/>
                  </a:lnTo>
                  <a:lnTo>
                    <a:pt x="38" y="46"/>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27"/>
            <p:cNvSpPr>
              <a:spLocks/>
            </p:cNvSpPr>
            <p:nvPr/>
          </p:nvSpPr>
          <p:spPr bwMode="auto">
            <a:xfrm>
              <a:off x="6667500" y="8344878"/>
              <a:ext cx="73025" cy="95250"/>
            </a:xfrm>
            <a:custGeom>
              <a:avLst/>
              <a:gdLst>
                <a:gd name="T0" fmla="*/ 38 w 46"/>
                <a:gd name="T1" fmla="*/ 48 h 60"/>
                <a:gd name="T2" fmla="*/ 38 w 46"/>
                <a:gd name="T3" fmla="*/ 48 h 60"/>
                <a:gd name="T4" fmla="*/ 34 w 46"/>
                <a:gd name="T5" fmla="*/ 54 h 60"/>
                <a:gd name="T6" fmla="*/ 28 w 46"/>
                <a:gd name="T7" fmla="*/ 58 h 60"/>
                <a:gd name="T8" fmla="*/ 22 w 46"/>
                <a:gd name="T9" fmla="*/ 60 h 60"/>
                <a:gd name="T10" fmla="*/ 14 w 46"/>
                <a:gd name="T11" fmla="*/ 60 h 60"/>
                <a:gd name="T12" fmla="*/ 14 w 46"/>
                <a:gd name="T13" fmla="*/ 60 h 60"/>
                <a:gd name="T14" fmla="*/ 8 w 46"/>
                <a:gd name="T15" fmla="*/ 56 h 60"/>
                <a:gd name="T16" fmla="*/ 2 w 46"/>
                <a:gd name="T17" fmla="*/ 50 h 60"/>
                <a:gd name="T18" fmla="*/ 0 w 46"/>
                <a:gd name="T19" fmla="*/ 44 h 60"/>
                <a:gd name="T20" fmla="*/ 2 w 46"/>
                <a:gd name="T21" fmla="*/ 36 h 60"/>
                <a:gd name="T22" fmla="*/ 8 w 46"/>
                <a:gd name="T23" fmla="*/ 14 h 60"/>
                <a:gd name="T24" fmla="*/ 8 w 46"/>
                <a:gd name="T25" fmla="*/ 14 h 60"/>
                <a:gd name="T26" fmla="*/ 12 w 46"/>
                <a:gd name="T27" fmla="*/ 6 h 60"/>
                <a:gd name="T28" fmla="*/ 18 w 46"/>
                <a:gd name="T29" fmla="*/ 2 h 60"/>
                <a:gd name="T30" fmla="*/ 24 w 46"/>
                <a:gd name="T31" fmla="*/ 0 h 60"/>
                <a:gd name="T32" fmla="*/ 32 w 46"/>
                <a:gd name="T33" fmla="*/ 0 h 60"/>
                <a:gd name="T34" fmla="*/ 32 w 46"/>
                <a:gd name="T35" fmla="*/ 0 h 60"/>
                <a:gd name="T36" fmla="*/ 40 w 46"/>
                <a:gd name="T37" fmla="*/ 4 h 60"/>
                <a:gd name="T38" fmla="*/ 44 w 46"/>
                <a:gd name="T39" fmla="*/ 10 h 60"/>
                <a:gd name="T40" fmla="*/ 46 w 46"/>
                <a:gd name="T41" fmla="*/ 18 h 60"/>
                <a:gd name="T42" fmla="*/ 46 w 46"/>
                <a:gd name="T43" fmla="*/ 24 h 60"/>
                <a:gd name="T44" fmla="*/ 38 w 46"/>
                <a:gd name="T45"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60">
                  <a:moveTo>
                    <a:pt x="38" y="48"/>
                  </a:moveTo>
                  <a:lnTo>
                    <a:pt x="38" y="48"/>
                  </a:lnTo>
                  <a:lnTo>
                    <a:pt x="34" y="54"/>
                  </a:lnTo>
                  <a:lnTo>
                    <a:pt x="28" y="58"/>
                  </a:lnTo>
                  <a:lnTo>
                    <a:pt x="22" y="60"/>
                  </a:lnTo>
                  <a:lnTo>
                    <a:pt x="14" y="60"/>
                  </a:lnTo>
                  <a:lnTo>
                    <a:pt x="14" y="60"/>
                  </a:lnTo>
                  <a:lnTo>
                    <a:pt x="8" y="56"/>
                  </a:lnTo>
                  <a:lnTo>
                    <a:pt x="2" y="50"/>
                  </a:lnTo>
                  <a:lnTo>
                    <a:pt x="0" y="44"/>
                  </a:lnTo>
                  <a:lnTo>
                    <a:pt x="2" y="36"/>
                  </a:lnTo>
                  <a:lnTo>
                    <a:pt x="8" y="14"/>
                  </a:lnTo>
                  <a:lnTo>
                    <a:pt x="8" y="14"/>
                  </a:lnTo>
                  <a:lnTo>
                    <a:pt x="12" y="6"/>
                  </a:lnTo>
                  <a:lnTo>
                    <a:pt x="18" y="2"/>
                  </a:lnTo>
                  <a:lnTo>
                    <a:pt x="24" y="0"/>
                  </a:lnTo>
                  <a:lnTo>
                    <a:pt x="32" y="0"/>
                  </a:lnTo>
                  <a:lnTo>
                    <a:pt x="32" y="0"/>
                  </a:lnTo>
                  <a:lnTo>
                    <a:pt x="40" y="4"/>
                  </a:lnTo>
                  <a:lnTo>
                    <a:pt x="44" y="10"/>
                  </a:lnTo>
                  <a:lnTo>
                    <a:pt x="46" y="18"/>
                  </a:lnTo>
                  <a:lnTo>
                    <a:pt x="46" y="24"/>
                  </a:lnTo>
                  <a:lnTo>
                    <a:pt x="38" y="4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28"/>
            <p:cNvSpPr>
              <a:spLocks/>
            </p:cNvSpPr>
            <p:nvPr/>
          </p:nvSpPr>
          <p:spPr bwMode="auto">
            <a:xfrm>
              <a:off x="6635750" y="8097228"/>
              <a:ext cx="152400" cy="107950"/>
            </a:xfrm>
            <a:custGeom>
              <a:avLst/>
              <a:gdLst>
                <a:gd name="T0" fmla="*/ 40 w 96"/>
                <a:gd name="T1" fmla="*/ 60 h 68"/>
                <a:gd name="T2" fmla="*/ 40 w 96"/>
                <a:gd name="T3" fmla="*/ 60 h 68"/>
                <a:gd name="T4" fmla="*/ 32 w 96"/>
                <a:gd name="T5" fmla="*/ 66 h 68"/>
                <a:gd name="T6" fmla="*/ 24 w 96"/>
                <a:gd name="T7" fmla="*/ 68 h 68"/>
                <a:gd name="T8" fmla="*/ 16 w 96"/>
                <a:gd name="T9" fmla="*/ 66 h 68"/>
                <a:gd name="T10" fmla="*/ 8 w 96"/>
                <a:gd name="T11" fmla="*/ 62 h 68"/>
                <a:gd name="T12" fmla="*/ 8 w 96"/>
                <a:gd name="T13" fmla="*/ 62 h 68"/>
                <a:gd name="T14" fmla="*/ 2 w 96"/>
                <a:gd name="T15" fmla="*/ 54 h 68"/>
                <a:gd name="T16" fmla="*/ 0 w 96"/>
                <a:gd name="T17" fmla="*/ 44 h 68"/>
                <a:gd name="T18" fmla="*/ 2 w 96"/>
                <a:gd name="T19" fmla="*/ 36 h 68"/>
                <a:gd name="T20" fmla="*/ 6 w 96"/>
                <a:gd name="T21" fmla="*/ 28 h 68"/>
                <a:gd name="T22" fmla="*/ 26 w 96"/>
                <a:gd name="T23" fmla="*/ 8 h 68"/>
                <a:gd name="T24" fmla="*/ 26 w 96"/>
                <a:gd name="T25" fmla="*/ 8 h 68"/>
                <a:gd name="T26" fmla="*/ 34 w 96"/>
                <a:gd name="T27" fmla="*/ 2 h 68"/>
                <a:gd name="T28" fmla="*/ 44 w 96"/>
                <a:gd name="T29" fmla="*/ 0 h 68"/>
                <a:gd name="T30" fmla="*/ 52 w 96"/>
                <a:gd name="T31" fmla="*/ 2 h 68"/>
                <a:gd name="T32" fmla="*/ 60 w 96"/>
                <a:gd name="T33" fmla="*/ 6 h 68"/>
                <a:gd name="T34" fmla="*/ 60 w 96"/>
                <a:gd name="T35" fmla="*/ 6 h 68"/>
                <a:gd name="T36" fmla="*/ 62 w 96"/>
                <a:gd name="T37" fmla="*/ 8 h 68"/>
                <a:gd name="T38" fmla="*/ 66 w 96"/>
                <a:gd name="T39" fmla="*/ 8 h 68"/>
                <a:gd name="T40" fmla="*/ 74 w 96"/>
                <a:gd name="T41" fmla="*/ 6 h 68"/>
                <a:gd name="T42" fmla="*/ 92 w 96"/>
                <a:gd name="T43" fmla="*/ 2 h 68"/>
                <a:gd name="T44" fmla="*/ 94 w 96"/>
                <a:gd name="T45" fmla="*/ 2 h 68"/>
                <a:gd name="T46" fmla="*/ 96 w 96"/>
                <a:gd name="T47" fmla="*/ 4 h 68"/>
                <a:gd name="T48" fmla="*/ 92 w 96"/>
                <a:gd name="T49" fmla="*/ 10 h 68"/>
                <a:gd name="T50" fmla="*/ 82 w 96"/>
                <a:gd name="T51" fmla="*/ 20 h 68"/>
                <a:gd name="T52" fmla="*/ 60 w 96"/>
                <a:gd name="T53" fmla="*/ 40 h 68"/>
                <a:gd name="T54" fmla="*/ 40 w 96"/>
                <a:gd name="T55"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68">
                  <a:moveTo>
                    <a:pt x="40" y="60"/>
                  </a:moveTo>
                  <a:lnTo>
                    <a:pt x="40" y="60"/>
                  </a:lnTo>
                  <a:lnTo>
                    <a:pt x="32" y="66"/>
                  </a:lnTo>
                  <a:lnTo>
                    <a:pt x="24" y="68"/>
                  </a:lnTo>
                  <a:lnTo>
                    <a:pt x="16" y="66"/>
                  </a:lnTo>
                  <a:lnTo>
                    <a:pt x="8" y="62"/>
                  </a:lnTo>
                  <a:lnTo>
                    <a:pt x="8" y="62"/>
                  </a:lnTo>
                  <a:lnTo>
                    <a:pt x="2" y="54"/>
                  </a:lnTo>
                  <a:lnTo>
                    <a:pt x="0" y="44"/>
                  </a:lnTo>
                  <a:lnTo>
                    <a:pt x="2" y="36"/>
                  </a:lnTo>
                  <a:lnTo>
                    <a:pt x="6" y="28"/>
                  </a:lnTo>
                  <a:lnTo>
                    <a:pt x="26" y="8"/>
                  </a:lnTo>
                  <a:lnTo>
                    <a:pt x="26" y="8"/>
                  </a:lnTo>
                  <a:lnTo>
                    <a:pt x="34" y="2"/>
                  </a:lnTo>
                  <a:lnTo>
                    <a:pt x="44" y="0"/>
                  </a:lnTo>
                  <a:lnTo>
                    <a:pt x="52" y="2"/>
                  </a:lnTo>
                  <a:lnTo>
                    <a:pt x="60" y="6"/>
                  </a:lnTo>
                  <a:lnTo>
                    <a:pt x="60" y="6"/>
                  </a:lnTo>
                  <a:lnTo>
                    <a:pt x="62" y="8"/>
                  </a:lnTo>
                  <a:lnTo>
                    <a:pt x="66" y="8"/>
                  </a:lnTo>
                  <a:lnTo>
                    <a:pt x="74" y="6"/>
                  </a:lnTo>
                  <a:lnTo>
                    <a:pt x="92" y="2"/>
                  </a:lnTo>
                  <a:lnTo>
                    <a:pt x="94" y="2"/>
                  </a:lnTo>
                  <a:lnTo>
                    <a:pt x="96" y="4"/>
                  </a:lnTo>
                  <a:lnTo>
                    <a:pt x="92" y="10"/>
                  </a:lnTo>
                  <a:lnTo>
                    <a:pt x="82" y="20"/>
                  </a:lnTo>
                  <a:lnTo>
                    <a:pt x="60" y="40"/>
                  </a:lnTo>
                  <a:lnTo>
                    <a:pt x="40" y="6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29"/>
            <p:cNvSpPr>
              <a:spLocks/>
            </p:cNvSpPr>
            <p:nvPr/>
          </p:nvSpPr>
          <p:spPr bwMode="auto">
            <a:xfrm>
              <a:off x="6229350" y="8913203"/>
              <a:ext cx="352425" cy="317500"/>
            </a:xfrm>
            <a:custGeom>
              <a:avLst/>
              <a:gdLst>
                <a:gd name="T0" fmla="*/ 168 w 222"/>
                <a:gd name="T1" fmla="*/ 0 h 200"/>
                <a:gd name="T2" fmla="*/ 26 w 222"/>
                <a:gd name="T3" fmla="*/ 24 h 200"/>
                <a:gd name="T4" fmla="*/ 26 w 222"/>
                <a:gd name="T5" fmla="*/ 24 h 200"/>
                <a:gd name="T6" fmla="*/ 14 w 222"/>
                <a:gd name="T7" fmla="*/ 40 h 200"/>
                <a:gd name="T8" fmla="*/ 6 w 222"/>
                <a:gd name="T9" fmla="*/ 54 h 200"/>
                <a:gd name="T10" fmla="*/ 2 w 222"/>
                <a:gd name="T11" fmla="*/ 60 h 200"/>
                <a:gd name="T12" fmla="*/ 0 w 222"/>
                <a:gd name="T13" fmla="*/ 70 h 200"/>
                <a:gd name="T14" fmla="*/ 2 w 222"/>
                <a:gd name="T15" fmla="*/ 78 h 200"/>
                <a:gd name="T16" fmla="*/ 2 w 222"/>
                <a:gd name="T17" fmla="*/ 90 h 200"/>
                <a:gd name="T18" fmla="*/ 8 w 222"/>
                <a:gd name="T19" fmla="*/ 114 h 200"/>
                <a:gd name="T20" fmla="*/ 8 w 222"/>
                <a:gd name="T21" fmla="*/ 114 h 200"/>
                <a:gd name="T22" fmla="*/ 14 w 222"/>
                <a:gd name="T23" fmla="*/ 134 h 200"/>
                <a:gd name="T24" fmla="*/ 24 w 222"/>
                <a:gd name="T25" fmla="*/ 154 h 200"/>
                <a:gd name="T26" fmla="*/ 38 w 222"/>
                <a:gd name="T27" fmla="*/ 170 h 200"/>
                <a:gd name="T28" fmla="*/ 54 w 222"/>
                <a:gd name="T29" fmla="*/ 182 h 200"/>
                <a:gd name="T30" fmla="*/ 72 w 222"/>
                <a:gd name="T31" fmla="*/ 192 h 200"/>
                <a:gd name="T32" fmla="*/ 94 w 222"/>
                <a:gd name="T33" fmla="*/ 198 h 200"/>
                <a:gd name="T34" fmla="*/ 114 w 222"/>
                <a:gd name="T35" fmla="*/ 200 h 200"/>
                <a:gd name="T36" fmla="*/ 136 w 222"/>
                <a:gd name="T37" fmla="*/ 198 h 200"/>
                <a:gd name="T38" fmla="*/ 136 w 222"/>
                <a:gd name="T39" fmla="*/ 198 h 200"/>
                <a:gd name="T40" fmla="*/ 156 w 222"/>
                <a:gd name="T41" fmla="*/ 190 h 200"/>
                <a:gd name="T42" fmla="*/ 176 w 222"/>
                <a:gd name="T43" fmla="*/ 180 h 200"/>
                <a:gd name="T44" fmla="*/ 192 w 222"/>
                <a:gd name="T45" fmla="*/ 166 h 200"/>
                <a:gd name="T46" fmla="*/ 204 w 222"/>
                <a:gd name="T47" fmla="*/ 150 h 200"/>
                <a:gd name="T48" fmla="*/ 214 w 222"/>
                <a:gd name="T49" fmla="*/ 132 h 200"/>
                <a:gd name="T50" fmla="*/ 220 w 222"/>
                <a:gd name="T51" fmla="*/ 112 h 200"/>
                <a:gd name="T52" fmla="*/ 222 w 222"/>
                <a:gd name="T53" fmla="*/ 92 h 200"/>
                <a:gd name="T54" fmla="*/ 220 w 222"/>
                <a:gd name="T55" fmla="*/ 70 h 200"/>
                <a:gd name="T56" fmla="*/ 220 w 222"/>
                <a:gd name="T57" fmla="*/ 70 h 200"/>
                <a:gd name="T58" fmla="*/ 216 w 222"/>
                <a:gd name="T59" fmla="*/ 60 h 200"/>
                <a:gd name="T60" fmla="*/ 208 w 222"/>
                <a:gd name="T61" fmla="*/ 38 h 200"/>
                <a:gd name="T62" fmla="*/ 200 w 222"/>
                <a:gd name="T63" fmla="*/ 26 h 200"/>
                <a:gd name="T64" fmla="*/ 192 w 222"/>
                <a:gd name="T65" fmla="*/ 14 h 200"/>
                <a:gd name="T66" fmla="*/ 180 w 222"/>
                <a:gd name="T67" fmla="*/ 6 h 200"/>
                <a:gd name="T68" fmla="*/ 176 w 222"/>
                <a:gd name="T69" fmla="*/ 2 h 200"/>
                <a:gd name="T70" fmla="*/ 168 w 222"/>
                <a:gd name="T7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200">
                  <a:moveTo>
                    <a:pt x="168" y="0"/>
                  </a:moveTo>
                  <a:lnTo>
                    <a:pt x="26" y="24"/>
                  </a:lnTo>
                  <a:lnTo>
                    <a:pt x="26" y="24"/>
                  </a:lnTo>
                  <a:lnTo>
                    <a:pt x="14" y="40"/>
                  </a:lnTo>
                  <a:lnTo>
                    <a:pt x="6" y="54"/>
                  </a:lnTo>
                  <a:lnTo>
                    <a:pt x="2" y="60"/>
                  </a:lnTo>
                  <a:lnTo>
                    <a:pt x="0" y="70"/>
                  </a:lnTo>
                  <a:lnTo>
                    <a:pt x="2" y="78"/>
                  </a:lnTo>
                  <a:lnTo>
                    <a:pt x="2" y="90"/>
                  </a:lnTo>
                  <a:lnTo>
                    <a:pt x="8" y="114"/>
                  </a:lnTo>
                  <a:lnTo>
                    <a:pt x="8" y="114"/>
                  </a:lnTo>
                  <a:lnTo>
                    <a:pt x="14" y="134"/>
                  </a:lnTo>
                  <a:lnTo>
                    <a:pt x="24" y="154"/>
                  </a:lnTo>
                  <a:lnTo>
                    <a:pt x="38" y="170"/>
                  </a:lnTo>
                  <a:lnTo>
                    <a:pt x="54" y="182"/>
                  </a:lnTo>
                  <a:lnTo>
                    <a:pt x="72" y="192"/>
                  </a:lnTo>
                  <a:lnTo>
                    <a:pt x="94" y="198"/>
                  </a:lnTo>
                  <a:lnTo>
                    <a:pt x="114" y="200"/>
                  </a:lnTo>
                  <a:lnTo>
                    <a:pt x="136" y="198"/>
                  </a:lnTo>
                  <a:lnTo>
                    <a:pt x="136" y="198"/>
                  </a:lnTo>
                  <a:lnTo>
                    <a:pt x="156" y="190"/>
                  </a:lnTo>
                  <a:lnTo>
                    <a:pt x="176" y="180"/>
                  </a:lnTo>
                  <a:lnTo>
                    <a:pt x="192" y="166"/>
                  </a:lnTo>
                  <a:lnTo>
                    <a:pt x="204" y="150"/>
                  </a:lnTo>
                  <a:lnTo>
                    <a:pt x="214" y="132"/>
                  </a:lnTo>
                  <a:lnTo>
                    <a:pt x="220" y="112"/>
                  </a:lnTo>
                  <a:lnTo>
                    <a:pt x="222" y="92"/>
                  </a:lnTo>
                  <a:lnTo>
                    <a:pt x="220" y="70"/>
                  </a:lnTo>
                  <a:lnTo>
                    <a:pt x="220" y="70"/>
                  </a:lnTo>
                  <a:lnTo>
                    <a:pt x="216" y="60"/>
                  </a:lnTo>
                  <a:lnTo>
                    <a:pt x="208" y="38"/>
                  </a:lnTo>
                  <a:lnTo>
                    <a:pt x="200" y="26"/>
                  </a:lnTo>
                  <a:lnTo>
                    <a:pt x="192" y="14"/>
                  </a:lnTo>
                  <a:lnTo>
                    <a:pt x="180" y="6"/>
                  </a:lnTo>
                  <a:lnTo>
                    <a:pt x="176" y="2"/>
                  </a:lnTo>
                  <a:lnTo>
                    <a:pt x="168" y="0"/>
                  </a:lnTo>
                  <a:close/>
                </a:path>
              </a:pathLst>
            </a:custGeom>
            <a:solidFill>
              <a:srgbClr val="EAC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30"/>
            <p:cNvSpPr>
              <a:spLocks/>
            </p:cNvSpPr>
            <p:nvPr/>
          </p:nvSpPr>
          <p:spPr bwMode="auto">
            <a:xfrm>
              <a:off x="6229350" y="8913203"/>
              <a:ext cx="352425" cy="317500"/>
            </a:xfrm>
            <a:custGeom>
              <a:avLst/>
              <a:gdLst>
                <a:gd name="T0" fmla="*/ 168 w 222"/>
                <a:gd name="T1" fmla="*/ 0 h 200"/>
                <a:gd name="T2" fmla="*/ 26 w 222"/>
                <a:gd name="T3" fmla="*/ 24 h 200"/>
                <a:gd name="T4" fmla="*/ 26 w 222"/>
                <a:gd name="T5" fmla="*/ 24 h 200"/>
                <a:gd name="T6" fmla="*/ 14 w 222"/>
                <a:gd name="T7" fmla="*/ 40 h 200"/>
                <a:gd name="T8" fmla="*/ 6 w 222"/>
                <a:gd name="T9" fmla="*/ 54 h 200"/>
                <a:gd name="T10" fmla="*/ 2 w 222"/>
                <a:gd name="T11" fmla="*/ 60 h 200"/>
                <a:gd name="T12" fmla="*/ 0 w 222"/>
                <a:gd name="T13" fmla="*/ 70 h 200"/>
                <a:gd name="T14" fmla="*/ 2 w 222"/>
                <a:gd name="T15" fmla="*/ 78 h 200"/>
                <a:gd name="T16" fmla="*/ 2 w 222"/>
                <a:gd name="T17" fmla="*/ 90 h 200"/>
                <a:gd name="T18" fmla="*/ 8 w 222"/>
                <a:gd name="T19" fmla="*/ 114 h 200"/>
                <a:gd name="T20" fmla="*/ 8 w 222"/>
                <a:gd name="T21" fmla="*/ 114 h 200"/>
                <a:gd name="T22" fmla="*/ 14 w 222"/>
                <a:gd name="T23" fmla="*/ 134 h 200"/>
                <a:gd name="T24" fmla="*/ 24 w 222"/>
                <a:gd name="T25" fmla="*/ 154 h 200"/>
                <a:gd name="T26" fmla="*/ 38 w 222"/>
                <a:gd name="T27" fmla="*/ 170 h 200"/>
                <a:gd name="T28" fmla="*/ 54 w 222"/>
                <a:gd name="T29" fmla="*/ 182 h 200"/>
                <a:gd name="T30" fmla="*/ 72 w 222"/>
                <a:gd name="T31" fmla="*/ 192 h 200"/>
                <a:gd name="T32" fmla="*/ 94 w 222"/>
                <a:gd name="T33" fmla="*/ 198 h 200"/>
                <a:gd name="T34" fmla="*/ 114 w 222"/>
                <a:gd name="T35" fmla="*/ 200 h 200"/>
                <a:gd name="T36" fmla="*/ 136 w 222"/>
                <a:gd name="T37" fmla="*/ 198 h 200"/>
                <a:gd name="T38" fmla="*/ 136 w 222"/>
                <a:gd name="T39" fmla="*/ 198 h 200"/>
                <a:gd name="T40" fmla="*/ 156 w 222"/>
                <a:gd name="T41" fmla="*/ 190 h 200"/>
                <a:gd name="T42" fmla="*/ 176 w 222"/>
                <a:gd name="T43" fmla="*/ 180 h 200"/>
                <a:gd name="T44" fmla="*/ 192 w 222"/>
                <a:gd name="T45" fmla="*/ 166 h 200"/>
                <a:gd name="T46" fmla="*/ 204 w 222"/>
                <a:gd name="T47" fmla="*/ 150 h 200"/>
                <a:gd name="T48" fmla="*/ 214 w 222"/>
                <a:gd name="T49" fmla="*/ 132 h 200"/>
                <a:gd name="T50" fmla="*/ 220 w 222"/>
                <a:gd name="T51" fmla="*/ 112 h 200"/>
                <a:gd name="T52" fmla="*/ 222 w 222"/>
                <a:gd name="T53" fmla="*/ 92 h 200"/>
                <a:gd name="T54" fmla="*/ 220 w 222"/>
                <a:gd name="T55" fmla="*/ 70 h 200"/>
                <a:gd name="T56" fmla="*/ 220 w 222"/>
                <a:gd name="T57" fmla="*/ 70 h 200"/>
                <a:gd name="T58" fmla="*/ 216 w 222"/>
                <a:gd name="T59" fmla="*/ 60 h 200"/>
                <a:gd name="T60" fmla="*/ 208 w 222"/>
                <a:gd name="T61" fmla="*/ 38 h 200"/>
                <a:gd name="T62" fmla="*/ 200 w 222"/>
                <a:gd name="T63" fmla="*/ 26 h 200"/>
                <a:gd name="T64" fmla="*/ 192 w 222"/>
                <a:gd name="T65" fmla="*/ 14 h 200"/>
                <a:gd name="T66" fmla="*/ 180 w 222"/>
                <a:gd name="T67" fmla="*/ 6 h 200"/>
                <a:gd name="T68" fmla="*/ 176 w 222"/>
                <a:gd name="T69" fmla="*/ 2 h 200"/>
                <a:gd name="T70" fmla="*/ 168 w 222"/>
                <a:gd name="T7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200">
                  <a:moveTo>
                    <a:pt x="168" y="0"/>
                  </a:moveTo>
                  <a:lnTo>
                    <a:pt x="26" y="24"/>
                  </a:lnTo>
                  <a:lnTo>
                    <a:pt x="26" y="24"/>
                  </a:lnTo>
                  <a:lnTo>
                    <a:pt x="14" y="40"/>
                  </a:lnTo>
                  <a:lnTo>
                    <a:pt x="6" y="54"/>
                  </a:lnTo>
                  <a:lnTo>
                    <a:pt x="2" y="60"/>
                  </a:lnTo>
                  <a:lnTo>
                    <a:pt x="0" y="70"/>
                  </a:lnTo>
                  <a:lnTo>
                    <a:pt x="2" y="78"/>
                  </a:lnTo>
                  <a:lnTo>
                    <a:pt x="2" y="90"/>
                  </a:lnTo>
                  <a:lnTo>
                    <a:pt x="8" y="114"/>
                  </a:lnTo>
                  <a:lnTo>
                    <a:pt x="8" y="114"/>
                  </a:lnTo>
                  <a:lnTo>
                    <a:pt x="14" y="134"/>
                  </a:lnTo>
                  <a:lnTo>
                    <a:pt x="24" y="154"/>
                  </a:lnTo>
                  <a:lnTo>
                    <a:pt x="38" y="170"/>
                  </a:lnTo>
                  <a:lnTo>
                    <a:pt x="54" y="182"/>
                  </a:lnTo>
                  <a:lnTo>
                    <a:pt x="72" y="192"/>
                  </a:lnTo>
                  <a:lnTo>
                    <a:pt x="94" y="198"/>
                  </a:lnTo>
                  <a:lnTo>
                    <a:pt x="114" y="200"/>
                  </a:lnTo>
                  <a:lnTo>
                    <a:pt x="136" y="198"/>
                  </a:lnTo>
                  <a:lnTo>
                    <a:pt x="136" y="198"/>
                  </a:lnTo>
                  <a:lnTo>
                    <a:pt x="156" y="190"/>
                  </a:lnTo>
                  <a:lnTo>
                    <a:pt x="176" y="180"/>
                  </a:lnTo>
                  <a:lnTo>
                    <a:pt x="192" y="166"/>
                  </a:lnTo>
                  <a:lnTo>
                    <a:pt x="204" y="150"/>
                  </a:lnTo>
                  <a:lnTo>
                    <a:pt x="214" y="132"/>
                  </a:lnTo>
                  <a:lnTo>
                    <a:pt x="220" y="112"/>
                  </a:lnTo>
                  <a:lnTo>
                    <a:pt x="222" y="92"/>
                  </a:lnTo>
                  <a:lnTo>
                    <a:pt x="220" y="70"/>
                  </a:lnTo>
                  <a:lnTo>
                    <a:pt x="220" y="70"/>
                  </a:lnTo>
                  <a:lnTo>
                    <a:pt x="216" y="60"/>
                  </a:lnTo>
                  <a:lnTo>
                    <a:pt x="208" y="38"/>
                  </a:lnTo>
                  <a:lnTo>
                    <a:pt x="200" y="26"/>
                  </a:lnTo>
                  <a:lnTo>
                    <a:pt x="192" y="14"/>
                  </a:lnTo>
                  <a:lnTo>
                    <a:pt x="180" y="6"/>
                  </a:lnTo>
                  <a:lnTo>
                    <a:pt x="176" y="2"/>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31"/>
            <p:cNvSpPr>
              <a:spLocks noEditPoints="1"/>
            </p:cNvSpPr>
            <p:nvPr/>
          </p:nvSpPr>
          <p:spPr bwMode="auto">
            <a:xfrm>
              <a:off x="6213475" y="9056078"/>
              <a:ext cx="434975" cy="288925"/>
            </a:xfrm>
            <a:custGeom>
              <a:avLst/>
              <a:gdLst>
                <a:gd name="T0" fmla="*/ 92 w 274"/>
                <a:gd name="T1" fmla="*/ 0 h 182"/>
                <a:gd name="T2" fmla="*/ 74 w 274"/>
                <a:gd name="T3" fmla="*/ 2 h 182"/>
                <a:gd name="T4" fmla="*/ 40 w 274"/>
                <a:gd name="T5" fmla="*/ 16 h 182"/>
                <a:gd name="T6" fmla="*/ 16 w 274"/>
                <a:gd name="T7" fmla="*/ 40 h 182"/>
                <a:gd name="T8" fmla="*/ 2 w 274"/>
                <a:gd name="T9" fmla="*/ 72 h 182"/>
                <a:gd name="T10" fmla="*/ 0 w 274"/>
                <a:gd name="T11" fmla="*/ 90 h 182"/>
                <a:gd name="T12" fmla="*/ 8 w 274"/>
                <a:gd name="T13" fmla="*/ 126 h 182"/>
                <a:gd name="T14" fmla="*/ 26 w 274"/>
                <a:gd name="T15" fmla="*/ 154 h 182"/>
                <a:gd name="T16" fmla="*/ 56 w 274"/>
                <a:gd name="T17" fmla="*/ 174 h 182"/>
                <a:gd name="T18" fmla="*/ 92 w 274"/>
                <a:gd name="T19" fmla="*/ 182 h 182"/>
                <a:gd name="T20" fmla="*/ 184 w 274"/>
                <a:gd name="T21" fmla="*/ 182 h 182"/>
                <a:gd name="T22" fmla="*/ 220 w 274"/>
                <a:gd name="T23" fmla="*/ 174 h 182"/>
                <a:gd name="T24" fmla="*/ 248 w 274"/>
                <a:gd name="T25" fmla="*/ 156 h 182"/>
                <a:gd name="T26" fmla="*/ 268 w 274"/>
                <a:gd name="T27" fmla="*/ 126 h 182"/>
                <a:gd name="T28" fmla="*/ 274 w 274"/>
                <a:gd name="T29" fmla="*/ 92 h 182"/>
                <a:gd name="T30" fmla="*/ 274 w 274"/>
                <a:gd name="T31" fmla="*/ 74 h 182"/>
                <a:gd name="T32" fmla="*/ 260 w 274"/>
                <a:gd name="T33" fmla="*/ 40 h 182"/>
                <a:gd name="T34" fmla="*/ 236 w 274"/>
                <a:gd name="T35" fmla="*/ 16 h 182"/>
                <a:gd name="T36" fmla="*/ 202 w 274"/>
                <a:gd name="T37" fmla="*/ 2 h 182"/>
                <a:gd name="T38" fmla="*/ 170 w 274"/>
                <a:gd name="T39" fmla="*/ 156 h 182"/>
                <a:gd name="T40" fmla="*/ 104 w 274"/>
                <a:gd name="T41" fmla="*/ 156 h 182"/>
                <a:gd name="T42" fmla="*/ 80 w 274"/>
                <a:gd name="T43" fmla="*/ 150 h 182"/>
                <a:gd name="T44" fmla="*/ 60 w 274"/>
                <a:gd name="T45" fmla="*/ 136 h 182"/>
                <a:gd name="T46" fmla="*/ 46 w 274"/>
                <a:gd name="T47" fmla="*/ 116 h 182"/>
                <a:gd name="T48" fmla="*/ 40 w 274"/>
                <a:gd name="T49" fmla="*/ 90 h 182"/>
                <a:gd name="T50" fmla="*/ 42 w 274"/>
                <a:gd name="T51" fmla="*/ 78 h 182"/>
                <a:gd name="T52" fmla="*/ 52 w 274"/>
                <a:gd name="T53" fmla="*/ 54 h 182"/>
                <a:gd name="T54" fmla="*/ 70 w 274"/>
                <a:gd name="T55" fmla="*/ 38 h 182"/>
                <a:gd name="T56" fmla="*/ 92 w 274"/>
                <a:gd name="T57" fmla="*/ 28 h 182"/>
                <a:gd name="T58" fmla="*/ 170 w 274"/>
                <a:gd name="T59" fmla="*/ 26 h 182"/>
                <a:gd name="T60" fmla="*/ 184 w 274"/>
                <a:gd name="T61" fmla="*/ 28 h 182"/>
                <a:gd name="T62" fmla="*/ 206 w 274"/>
                <a:gd name="T63" fmla="*/ 38 h 182"/>
                <a:gd name="T64" fmla="*/ 224 w 274"/>
                <a:gd name="T65" fmla="*/ 56 h 182"/>
                <a:gd name="T66" fmla="*/ 234 w 274"/>
                <a:gd name="T67" fmla="*/ 78 h 182"/>
                <a:gd name="T68" fmla="*/ 234 w 274"/>
                <a:gd name="T69" fmla="*/ 92 h 182"/>
                <a:gd name="T70" fmla="*/ 230 w 274"/>
                <a:gd name="T71" fmla="*/ 116 h 182"/>
                <a:gd name="T72" fmla="*/ 216 w 274"/>
                <a:gd name="T73" fmla="*/ 136 h 182"/>
                <a:gd name="T74" fmla="*/ 196 w 274"/>
                <a:gd name="T75" fmla="*/ 150 h 182"/>
                <a:gd name="T76" fmla="*/ 170 w 274"/>
                <a:gd name="T77" fmla="*/ 15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4" h="182">
                  <a:moveTo>
                    <a:pt x="184" y="0"/>
                  </a:moveTo>
                  <a:lnTo>
                    <a:pt x="92" y="0"/>
                  </a:lnTo>
                  <a:lnTo>
                    <a:pt x="92" y="0"/>
                  </a:lnTo>
                  <a:lnTo>
                    <a:pt x="74" y="2"/>
                  </a:lnTo>
                  <a:lnTo>
                    <a:pt x="56" y="8"/>
                  </a:lnTo>
                  <a:lnTo>
                    <a:pt x="40" y="16"/>
                  </a:lnTo>
                  <a:lnTo>
                    <a:pt x="28" y="26"/>
                  </a:lnTo>
                  <a:lnTo>
                    <a:pt x="16" y="40"/>
                  </a:lnTo>
                  <a:lnTo>
                    <a:pt x="8" y="56"/>
                  </a:lnTo>
                  <a:lnTo>
                    <a:pt x="2" y="72"/>
                  </a:lnTo>
                  <a:lnTo>
                    <a:pt x="0" y="90"/>
                  </a:lnTo>
                  <a:lnTo>
                    <a:pt x="0" y="90"/>
                  </a:lnTo>
                  <a:lnTo>
                    <a:pt x="2" y="110"/>
                  </a:lnTo>
                  <a:lnTo>
                    <a:pt x="8" y="126"/>
                  </a:lnTo>
                  <a:lnTo>
                    <a:pt x="16" y="142"/>
                  </a:lnTo>
                  <a:lnTo>
                    <a:pt x="26" y="154"/>
                  </a:lnTo>
                  <a:lnTo>
                    <a:pt x="40" y="166"/>
                  </a:lnTo>
                  <a:lnTo>
                    <a:pt x="56" y="174"/>
                  </a:lnTo>
                  <a:lnTo>
                    <a:pt x="72" y="180"/>
                  </a:lnTo>
                  <a:lnTo>
                    <a:pt x="92" y="182"/>
                  </a:lnTo>
                  <a:lnTo>
                    <a:pt x="184" y="182"/>
                  </a:lnTo>
                  <a:lnTo>
                    <a:pt x="184" y="182"/>
                  </a:lnTo>
                  <a:lnTo>
                    <a:pt x="202" y="180"/>
                  </a:lnTo>
                  <a:lnTo>
                    <a:pt x="220" y="174"/>
                  </a:lnTo>
                  <a:lnTo>
                    <a:pt x="234" y="166"/>
                  </a:lnTo>
                  <a:lnTo>
                    <a:pt x="248" y="156"/>
                  </a:lnTo>
                  <a:lnTo>
                    <a:pt x="260" y="142"/>
                  </a:lnTo>
                  <a:lnTo>
                    <a:pt x="268" y="126"/>
                  </a:lnTo>
                  <a:lnTo>
                    <a:pt x="274" y="110"/>
                  </a:lnTo>
                  <a:lnTo>
                    <a:pt x="274" y="92"/>
                  </a:lnTo>
                  <a:lnTo>
                    <a:pt x="274" y="92"/>
                  </a:lnTo>
                  <a:lnTo>
                    <a:pt x="274" y="74"/>
                  </a:lnTo>
                  <a:lnTo>
                    <a:pt x="268" y="56"/>
                  </a:lnTo>
                  <a:lnTo>
                    <a:pt x="260" y="40"/>
                  </a:lnTo>
                  <a:lnTo>
                    <a:pt x="248" y="28"/>
                  </a:lnTo>
                  <a:lnTo>
                    <a:pt x="236" y="16"/>
                  </a:lnTo>
                  <a:lnTo>
                    <a:pt x="220" y="8"/>
                  </a:lnTo>
                  <a:lnTo>
                    <a:pt x="202" y="2"/>
                  </a:lnTo>
                  <a:lnTo>
                    <a:pt x="184" y="0"/>
                  </a:lnTo>
                  <a:close/>
                  <a:moveTo>
                    <a:pt x="170" y="156"/>
                  </a:moveTo>
                  <a:lnTo>
                    <a:pt x="104" y="156"/>
                  </a:lnTo>
                  <a:lnTo>
                    <a:pt x="104" y="156"/>
                  </a:lnTo>
                  <a:lnTo>
                    <a:pt x="92" y="154"/>
                  </a:lnTo>
                  <a:lnTo>
                    <a:pt x="80" y="150"/>
                  </a:lnTo>
                  <a:lnTo>
                    <a:pt x="68" y="144"/>
                  </a:lnTo>
                  <a:lnTo>
                    <a:pt x="60" y="136"/>
                  </a:lnTo>
                  <a:lnTo>
                    <a:pt x="52" y="126"/>
                  </a:lnTo>
                  <a:lnTo>
                    <a:pt x="46" y="116"/>
                  </a:lnTo>
                  <a:lnTo>
                    <a:pt x="42" y="104"/>
                  </a:lnTo>
                  <a:lnTo>
                    <a:pt x="40" y="90"/>
                  </a:lnTo>
                  <a:lnTo>
                    <a:pt x="40" y="90"/>
                  </a:lnTo>
                  <a:lnTo>
                    <a:pt x="42" y="78"/>
                  </a:lnTo>
                  <a:lnTo>
                    <a:pt x="46" y="66"/>
                  </a:lnTo>
                  <a:lnTo>
                    <a:pt x="52" y="54"/>
                  </a:lnTo>
                  <a:lnTo>
                    <a:pt x="60" y="46"/>
                  </a:lnTo>
                  <a:lnTo>
                    <a:pt x="70" y="38"/>
                  </a:lnTo>
                  <a:lnTo>
                    <a:pt x="80" y="32"/>
                  </a:lnTo>
                  <a:lnTo>
                    <a:pt x="92" y="28"/>
                  </a:lnTo>
                  <a:lnTo>
                    <a:pt x="106" y="26"/>
                  </a:lnTo>
                  <a:lnTo>
                    <a:pt x="170" y="26"/>
                  </a:lnTo>
                  <a:lnTo>
                    <a:pt x="170" y="26"/>
                  </a:lnTo>
                  <a:lnTo>
                    <a:pt x="184" y="28"/>
                  </a:lnTo>
                  <a:lnTo>
                    <a:pt x="196" y="32"/>
                  </a:lnTo>
                  <a:lnTo>
                    <a:pt x="206" y="38"/>
                  </a:lnTo>
                  <a:lnTo>
                    <a:pt x="216" y="46"/>
                  </a:lnTo>
                  <a:lnTo>
                    <a:pt x="224" y="56"/>
                  </a:lnTo>
                  <a:lnTo>
                    <a:pt x="230" y="66"/>
                  </a:lnTo>
                  <a:lnTo>
                    <a:pt x="234" y="78"/>
                  </a:lnTo>
                  <a:lnTo>
                    <a:pt x="234" y="92"/>
                  </a:lnTo>
                  <a:lnTo>
                    <a:pt x="234" y="92"/>
                  </a:lnTo>
                  <a:lnTo>
                    <a:pt x="234" y="104"/>
                  </a:lnTo>
                  <a:lnTo>
                    <a:pt x="230" y="116"/>
                  </a:lnTo>
                  <a:lnTo>
                    <a:pt x="224" y="128"/>
                  </a:lnTo>
                  <a:lnTo>
                    <a:pt x="216" y="136"/>
                  </a:lnTo>
                  <a:lnTo>
                    <a:pt x="206" y="144"/>
                  </a:lnTo>
                  <a:lnTo>
                    <a:pt x="196" y="150"/>
                  </a:lnTo>
                  <a:lnTo>
                    <a:pt x="184" y="154"/>
                  </a:lnTo>
                  <a:lnTo>
                    <a:pt x="170" y="156"/>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32"/>
            <p:cNvSpPr>
              <a:spLocks/>
            </p:cNvSpPr>
            <p:nvPr/>
          </p:nvSpPr>
          <p:spPr bwMode="auto">
            <a:xfrm>
              <a:off x="6213475" y="9056078"/>
              <a:ext cx="434975" cy="288925"/>
            </a:xfrm>
            <a:custGeom>
              <a:avLst/>
              <a:gdLst>
                <a:gd name="T0" fmla="*/ 184 w 274"/>
                <a:gd name="T1" fmla="*/ 0 h 182"/>
                <a:gd name="T2" fmla="*/ 92 w 274"/>
                <a:gd name="T3" fmla="*/ 0 h 182"/>
                <a:gd name="T4" fmla="*/ 92 w 274"/>
                <a:gd name="T5" fmla="*/ 0 h 182"/>
                <a:gd name="T6" fmla="*/ 74 w 274"/>
                <a:gd name="T7" fmla="*/ 2 h 182"/>
                <a:gd name="T8" fmla="*/ 56 w 274"/>
                <a:gd name="T9" fmla="*/ 8 h 182"/>
                <a:gd name="T10" fmla="*/ 40 w 274"/>
                <a:gd name="T11" fmla="*/ 16 h 182"/>
                <a:gd name="T12" fmla="*/ 28 w 274"/>
                <a:gd name="T13" fmla="*/ 26 h 182"/>
                <a:gd name="T14" fmla="*/ 16 w 274"/>
                <a:gd name="T15" fmla="*/ 40 h 182"/>
                <a:gd name="T16" fmla="*/ 8 w 274"/>
                <a:gd name="T17" fmla="*/ 56 h 182"/>
                <a:gd name="T18" fmla="*/ 2 w 274"/>
                <a:gd name="T19" fmla="*/ 72 h 182"/>
                <a:gd name="T20" fmla="*/ 0 w 274"/>
                <a:gd name="T21" fmla="*/ 90 h 182"/>
                <a:gd name="T22" fmla="*/ 0 w 274"/>
                <a:gd name="T23" fmla="*/ 90 h 182"/>
                <a:gd name="T24" fmla="*/ 2 w 274"/>
                <a:gd name="T25" fmla="*/ 110 h 182"/>
                <a:gd name="T26" fmla="*/ 8 w 274"/>
                <a:gd name="T27" fmla="*/ 126 h 182"/>
                <a:gd name="T28" fmla="*/ 16 w 274"/>
                <a:gd name="T29" fmla="*/ 142 h 182"/>
                <a:gd name="T30" fmla="*/ 26 w 274"/>
                <a:gd name="T31" fmla="*/ 154 h 182"/>
                <a:gd name="T32" fmla="*/ 40 w 274"/>
                <a:gd name="T33" fmla="*/ 166 h 182"/>
                <a:gd name="T34" fmla="*/ 56 w 274"/>
                <a:gd name="T35" fmla="*/ 174 h 182"/>
                <a:gd name="T36" fmla="*/ 72 w 274"/>
                <a:gd name="T37" fmla="*/ 180 h 182"/>
                <a:gd name="T38" fmla="*/ 92 w 274"/>
                <a:gd name="T39" fmla="*/ 182 h 182"/>
                <a:gd name="T40" fmla="*/ 184 w 274"/>
                <a:gd name="T41" fmla="*/ 182 h 182"/>
                <a:gd name="T42" fmla="*/ 184 w 274"/>
                <a:gd name="T43" fmla="*/ 182 h 182"/>
                <a:gd name="T44" fmla="*/ 202 w 274"/>
                <a:gd name="T45" fmla="*/ 180 h 182"/>
                <a:gd name="T46" fmla="*/ 220 w 274"/>
                <a:gd name="T47" fmla="*/ 174 h 182"/>
                <a:gd name="T48" fmla="*/ 234 w 274"/>
                <a:gd name="T49" fmla="*/ 166 h 182"/>
                <a:gd name="T50" fmla="*/ 248 w 274"/>
                <a:gd name="T51" fmla="*/ 156 h 182"/>
                <a:gd name="T52" fmla="*/ 260 w 274"/>
                <a:gd name="T53" fmla="*/ 142 h 182"/>
                <a:gd name="T54" fmla="*/ 268 w 274"/>
                <a:gd name="T55" fmla="*/ 126 h 182"/>
                <a:gd name="T56" fmla="*/ 274 w 274"/>
                <a:gd name="T57" fmla="*/ 110 h 182"/>
                <a:gd name="T58" fmla="*/ 274 w 274"/>
                <a:gd name="T59" fmla="*/ 92 h 182"/>
                <a:gd name="T60" fmla="*/ 274 w 274"/>
                <a:gd name="T61" fmla="*/ 92 h 182"/>
                <a:gd name="T62" fmla="*/ 274 w 274"/>
                <a:gd name="T63" fmla="*/ 74 h 182"/>
                <a:gd name="T64" fmla="*/ 268 w 274"/>
                <a:gd name="T65" fmla="*/ 56 h 182"/>
                <a:gd name="T66" fmla="*/ 260 w 274"/>
                <a:gd name="T67" fmla="*/ 40 h 182"/>
                <a:gd name="T68" fmla="*/ 248 w 274"/>
                <a:gd name="T69" fmla="*/ 28 h 182"/>
                <a:gd name="T70" fmla="*/ 236 w 274"/>
                <a:gd name="T71" fmla="*/ 16 h 182"/>
                <a:gd name="T72" fmla="*/ 220 w 274"/>
                <a:gd name="T73" fmla="*/ 8 h 182"/>
                <a:gd name="T74" fmla="*/ 202 w 274"/>
                <a:gd name="T75" fmla="*/ 2 h 182"/>
                <a:gd name="T76" fmla="*/ 184 w 274"/>
                <a:gd name="T7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4" h="182">
                  <a:moveTo>
                    <a:pt x="184" y="0"/>
                  </a:moveTo>
                  <a:lnTo>
                    <a:pt x="92" y="0"/>
                  </a:lnTo>
                  <a:lnTo>
                    <a:pt x="92" y="0"/>
                  </a:lnTo>
                  <a:lnTo>
                    <a:pt x="74" y="2"/>
                  </a:lnTo>
                  <a:lnTo>
                    <a:pt x="56" y="8"/>
                  </a:lnTo>
                  <a:lnTo>
                    <a:pt x="40" y="16"/>
                  </a:lnTo>
                  <a:lnTo>
                    <a:pt x="28" y="26"/>
                  </a:lnTo>
                  <a:lnTo>
                    <a:pt x="16" y="40"/>
                  </a:lnTo>
                  <a:lnTo>
                    <a:pt x="8" y="56"/>
                  </a:lnTo>
                  <a:lnTo>
                    <a:pt x="2" y="72"/>
                  </a:lnTo>
                  <a:lnTo>
                    <a:pt x="0" y="90"/>
                  </a:lnTo>
                  <a:lnTo>
                    <a:pt x="0" y="90"/>
                  </a:lnTo>
                  <a:lnTo>
                    <a:pt x="2" y="110"/>
                  </a:lnTo>
                  <a:lnTo>
                    <a:pt x="8" y="126"/>
                  </a:lnTo>
                  <a:lnTo>
                    <a:pt x="16" y="142"/>
                  </a:lnTo>
                  <a:lnTo>
                    <a:pt x="26" y="154"/>
                  </a:lnTo>
                  <a:lnTo>
                    <a:pt x="40" y="166"/>
                  </a:lnTo>
                  <a:lnTo>
                    <a:pt x="56" y="174"/>
                  </a:lnTo>
                  <a:lnTo>
                    <a:pt x="72" y="180"/>
                  </a:lnTo>
                  <a:lnTo>
                    <a:pt x="92" y="182"/>
                  </a:lnTo>
                  <a:lnTo>
                    <a:pt x="184" y="182"/>
                  </a:lnTo>
                  <a:lnTo>
                    <a:pt x="184" y="182"/>
                  </a:lnTo>
                  <a:lnTo>
                    <a:pt x="202" y="180"/>
                  </a:lnTo>
                  <a:lnTo>
                    <a:pt x="220" y="174"/>
                  </a:lnTo>
                  <a:lnTo>
                    <a:pt x="234" y="166"/>
                  </a:lnTo>
                  <a:lnTo>
                    <a:pt x="248" y="156"/>
                  </a:lnTo>
                  <a:lnTo>
                    <a:pt x="260" y="142"/>
                  </a:lnTo>
                  <a:lnTo>
                    <a:pt x="268" y="126"/>
                  </a:lnTo>
                  <a:lnTo>
                    <a:pt x="274" y="110"/>
                  </a:lnTo>
                  <a:lnTo>
                    <a:pt x="274" y="92"/>
                  </a:lnTo>
                  <a:lnTo>
                    <a:pt x="274" y="92"/>
                  </a:lnTo>
                  <a:lnTo>
                    <a:pt x="274" y="74"/>
                  </a:lnTo>
                  <a:lnTo>
                    <a:pt x="268" y="56"/>
                  </a:lnTo>
                  <a:lnTo>
                    <a:pt x="260" y="40"/>
                  </a:lnTo>
                  <a:lnTo>
                    <a:pt x="248" y="28"/>
                  </a:lnTo>
                  <a:lnTo>
                    <a:pt x="236" y="16"/>
                  </a:lnTo>
                  <a:lnTo>
                    <a:pt x="220" y="8"/>
                  </a:lnTo>
                  <a:lnTo>
                    <a:pt x="202" y="2"/>
                  </a:lnTo>
                  <a:lnTo>
                    <a:pt x="1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33"/>
            <p:cNvSpPr>
              <a:spLocks/>
            </p:cNvSpPr>
            <p:nvPr/>
          </p:nvSpPr>
          <p:spPr bwMode="auto">
            <a:xfrm>
              <a:off x="6276975" y="9097353"/>
              <a:ext cx="307975" cy="206375"/>
            </a:xfrm>
            <a:custGeom>
              <a:avLst/>
              <a:gdLst>
                <a:gd name="T0" fmla="*/ 130 w 194"/>
                <a:gd name="T1" fmla="*/ 130 h 130"/>
                <a:gd name="T2" fmla="*/ 64 w 194"/>
                <a:gd name="T3" fmla="*/ 130 h 130"/>
                <a:gd name="T4" fmla="*/ 64 w 194"/>
                <a:gd name="T5" fmla="*/ 130 h 130"/>
                <a:gd name="T6" fmla="*/ 52 w 194"/>
                <a:gd name="T7" fmla="*/ 128 h 130"/>
                <a:gd name="T8" fmla="*/ 40 w 194"/>
                <a:gd name="T9" fmla="*/ 124 h 130"/>
                <a:gd name="T10" fmla="*/ 28 w 194"/>
                <a:gd name="T11" fmla="*/ 118 h 130"/>
                <a:gd name="T12" fmla="*/ 20 w 194"/>
                <a:gd name="T13" fmla="*/ 110 h 130"/>
                <a:gd name="T14" fmla="*/ 12 w 194"/>
                <a:gd name="T15" fmla="*/ 100 h 130"/>
                <a:gd name="T16" fmla="*/ 6 w 194"/>
                <a:gd name="T17" fmla="*/ 90 h 130"/>
                <a:gd name="T18" fmla="*/ 2 w 194"/>
                <a:gd name="T19" fmla="*/ 78 h 130"/>
                <a:gd name="T20" fmla="*/ 0 w 194"/>
                <a:gd name="T21" fmla="*/ 64 h 130"/>
                <a:gd name="T22" fmla="*/ 0 w 194"/>
                <a:gd name="T23" fmla="*/ 64 h 130"/>
                <a:gd name="T24" fmla="*/ 2 w 194"/>
                <a:gd name="T25" fmla="*/ 52 h 130"/>
                <a:gd name="T26" fmla="*/ 6 w 194"/>
                <a:gd name="T27" fmla="*/ 40 h 130"/>
                <a:gd name="T28" fmla="*/ 12 w 194"/>
                <a:gd name="T29" fmla="*/ 28 h 130"/>
                <a:gd name="T30" fmla="*/ 20 w 194"/>
                <a:gd name="T31" fmla="*/ 20 h 130"/>
                <a:gd name="T32" fmla="*/ 30 w 194"/>
                <a:gd name="T33" fmla="*/ 12 h 130"/>
                <a:gd name="T34" fmla="*/ 40 w 194"/>
                <a:gd name="T35" fmla="*/ 6 h 130"/>
                <a:gd name="T36" fmla="*/ 52 w 194"/>
                <a:gd name="T37" fmla="*/ 2 h 130"/>
                <a:gd name="T38" fmla="*/ 66 w 194"/>
                <a:gd name="T39" fmla="*/ 0 h 130"/>
                <a:gd name="T40" fmla="*/ 130 w 194"/>
                <a:gd name="T41" fmla="*/ 0 h 130"/>
                <a:gd name="T42" fmla="*/ 130 w 194"/>
                <a:gd name="T43" fmla="*/ 0 h 130"/>
                <a:gd name="T44" fmla="*/ 144 w 194"/>
                <a:gd name="T45" fmla="*/ 2 h 130"/>
                <a:gd name="T46" fmla="*/ 156 w 194"/>
                <a:gd name="T47" fmla="*/ 6 h 130"/>
                <a:gd name="T48" fmla="*/ 166 w 194"/>
                <a:gd name="T49" fmla="*/ 12 h 130"/>
                <a:gd name="T50" fmla="*/ 176 w 194"/>
                <a:gd name="T51" fmla="*/ 20 h 130"/>
                <a:gd name="T52" fmla="*/ 184 w 194"/>
                <a:gd name="T53" fmla="*/ 30 h 130"/>
                <a:gd name="T54" fmla="*/ 190 w 194"/>
                <a:gd name="T55" fmla="*/ 40 h 130"/>
                <a:gd name="T56" fmla="*/ 194 w 194"/>
                <a:gd name="T57" fmla="*/ 52 h 130"/>
                <a:gd name="T58" fmla="*/ 194 w 194"/>
                <a:gd name="T59" fmla="*/ 66 h 130"/>
                <a:gd name="T60" fmla="*/ 194 w 194"/>
                <a:gd name="T61" fmla="*/ 66 h 130"/>
                <a:gd name="T62" fmla="*/ 194 w 194"/>
                <a:gd name="T63" fmla="*/ 78 h 130"/>
                <a:gd name="T64" fmla="*/ 190 w 194"/>
                <a:gd name="T65" fmla="*/ 90 h 130"/>
                <a:gd name="T66" fmla="*/ 184 w 194"/>
                <a:gd name="T67" fmla="*/ 102 h 130"/>
                <a:gd name="T68" fmla="*/ 176 w 194"/>
                <a:gd name="T69" fmla="*/ 110 h 130"/>
                <a:gd name="T70" fmla="*/ 166 w 194"/>
                <a:gd name="T71" fmla="*/ 118 h 130"/>
                <a:gd name="T72" fmla="*/ 156 w 194"/>
                <a:gd name="T73" fmla="*/ 124 h 130"/>
                <a:gd name="T74" fmla="*/ 144 w 194"/>
                <a:gd name="T75" fmla="*/ 128 h 130"/>
                <a:gd name="T76" fmla="*/ 130 w 194"/>
                <a:gd name="T7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4" h="130">
                  <a:moveTo>
                    <a:pt x="130" y="130"/>
                  </a:moveTo>
                  <a:lnTo>
                    <a:pt x="64" y="130"/>
                  </a:lnTo>
                  <a:lnTo>
                    <a:pt x="64" y="130"/>
                  </a:lnTo>
                  <a:lnTo>
                    <a:pt x="52" y="128"/>
                  </a:lnTo>
                  <a:lnTo>
                    <a:pt x="40" y="124"/>
                  </a:lnTo>
                  <a:lnTo>
                    <a:pt x="28" y="118"/>
                  </a:lnTo>
                  <a:lnTo>
                    <a:pt x="20" y="110"/>
                  </a:lnTo>
                  <a:lnTo>
                    <a:pt x="12" y="100"/>
                  </a:lnTo>
                  <a:lnTo>
                    <a:pt x="6" y="90"/>
                  </a:lnTo>
                  <a:lnTo>
                    <a:pt x="2" y="78"/>
                  </a:lnTo>
                  <a:lnTo>
                    <a:pt x="0" y="64"/>
                  </a:lnTo>
                  <a:lnTo>
                    <a:pt x="0" y="64"/>
                  </a:lnTo>
                  <a:lnTo>
                    <a:pt x="2" y="52"/>
                  </a:lnTo>
                  <a:lnTo>
                    <a:pt x="6" y="40"/>
                  </a:lnTo>
                  <a:lnTo>
                    <a:pt x="12" y="28"/>
                  </a:lnTo>
                  <a:lnTo>
                    <a:pt x="20" y="20"/>
                  </a:lnTo>
                  <a:lnTo>
                    <a:pt x="30" y="12"/>
                  </a:lnTo>
                  <a:lnTo>
                    <a:pt x="40" y="6"/>
                  </a:lnTo>
                  <a:lnTo>
                    <a:pt x="52" y="2"/>
                  </a:lnTo>
                  <a:lnTo>
                    <a:pt x="66" y="0"/>
                  </a:lnTo>
                  <a:lnTo>
                    <a:pt x="130" y="0"/>
                  </a:lnTo>
                  <a:lnTo>
                    <a:pt x="130" y="0"/>
                  </a:lnTo>
                  <a:lnTo>
                    <a:pt x="144" y="2"/>
                  </a:lnTo>
                  <a:lnTo>
                    <a:pt x="156" y="6"/>
                  </a:lnTo>
                  <a:lnTo>
                    <a:pt x="166" y="12"/>
                  </a:lnTo>
                  <a:lnTo>
                    <a:pt x="176" y="20"/>
                  </a:lnTo>
                  <a:lnTo>
                    <a:pt x="184" y="30"/>
                  </a:lnTo>
                  <a:lnTo>
                    <a:pt x="190" y="40"/>
                  </a:lnTo>
                  <a:lnTo>
                    <a:pt x="194" y="52"/>
                  </a:lnTo>
                  <a:lnTo>
                    <a:pt x="194" y="66"/>
                  </a:lnTo>
                  <a:lnTo>
                    <a:pt x="194" y="66"/>
                  </a:lnTo>
                  <a:lnTo>
                    <a:pt x="194" y="78"/>
                  </a:lnTo>
                  <a:lnTo>
                    <a:pt x="190" y="90"/>
                  </a:lnTo>
                  <a:lnTo>
                    <a:pt x="184" y="102"/>
                  </a:lnTo>
                  <a:lnTo>
                    <a:pt x="176" y="110"/>
                  </a:lnTo>
                  <a:lnTo>
                    <a:pt x="166" y="118"/>
                  </a:lnTo>
                  <a:lnTo>
                    <a:pt x="156" y="124"/>
                  </a:lnTo>
                  <a:lnTo>
                    <a:pt x="144" y="128"/>
                  </a:lnTo>
                  <a:lnTo>
                    <a:pt x="130"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34"/>
            <p:cNvSpPr>
              <a:spLocks/>
            </p:cNvSpPr>
            <p:nvPr/>
          </p:nvSpPr>
          <p:spPr bwMode="auto">
            <a:xfrm>
              <a:off x="5680075" y="9233878"/>
              <a:ext cx="1501775" cy="1022350"/>
            </a:xfrm>
            <a:custGeom>
              <a:avLst/>
              <a:gdLst>
                <a:gd name="T0" fmla="*/ 946 w 946"/>
                <a:gd name="T1" fmla="*/ 602 h 644"/>
                <a:gd name="T2" fmla="*/ 946 w 946"/>
                <a:gd name="T3" fmla="*/ 602 h 644"/>
                <a:gd name="T4" fmla="*/ 944 w 946"/>
                <a:gd name="T5" fmla="*/ 614 h 644"/>
                <a:gd name="T6" fmla="*/ 940 w 946"/>
                <a:gd name="T7" fmla="*/ 624 h 644"/>
                <a:gd name="T8" fmla="*/ 934 w 946"/>
                <a:gd name="T9" fmla="*/ 632 h 644"/>
                <a:gd name="T10" fmla="*/ 926 w 946"/>
                <a:gd name="T11" fmla="*/ 636 h 644"/>
                <a:gd name="T12" fmla="*/ 916 w 946"/>
                <a:gd name="T13" fmla="*/ 640 h 644"/>
                <a:gd name="T14" fmla="*/ 904 w 946"/>
                <a:gd name="T15" fmla="*/ 642 h 644"/>
                <a:gd name="T16" fmla="*/ 876 w 946"/>
                <a:gd name="T17" fmla="*/ 644 h 644"/>
                <a:gd name="T18" fmla="*/ 68 w 946"/>
                <a:gd name="T19" fmla="*/ 642 h 644"/>
                <a:gd name="T20" fmla="*/ 68 w 946"/>
                <a:gd name="T21" fmla="*/ 642 h 644"/>
                <a:gd name="T22" fmla="*/ 40 w 946"/>
                <a:gd name="T23" fmla="*/ 640 h 644"/>
                <a:gd name="T24" fmla="*/ 30 w 946"/>
                <a:gd name="T25" fmla="*/ 638 h 644"/>
                <a:gd name="T26" fmla="*/ 20 w 946"/>
                <a:gd name="T27" fmla="*/ 634 h 644"/>
                <a:gd name="T28" fmla="*/ 10 w 946"/>
                <a:gd name="T29" fmla="*/ 630 h 644"/>
                <a:gd name="T30" fmla="*/ 4 w 946"/>
                <a:gd name="T31" fmla="*/ 622 h 644"/>
                <a:gd name="T32" fmla="*/ 0 w 946"/>
                <a:gd name="T33" fmla="*/ 612 h 644"/>
                <a:gd name="T34" fmla="*/ 0 w 946"/>
                <a:gd name="T35" fmla="*/ 600 h 644"/>
                <a:gd name="T36" fmla="*/ 0 w 946"/>
                <a:gd name="T37" fmla="*/ 70 h 644"/>
                <a:gd name="T38" fmla="*/ 0 w 946"/>
                <a:gd name="T39" fmla="*/ 70 h 644"/>
                <a:gd name="T40" fmla="*/ 2 w 946"/>
                <a:gd name="T41" fmla="*/ 56 h 644"/>
                <a:gd name="T42" fmla="*/ 6 w 946"/>
                <a:gd name="T43" fmla="*/ 42 h 644"/>
                <a:gd name="T44" fmla="*/ 12 w 946"/>
                <a:gd name="T45" fmla="*/ 30 h 644"/>
                <a:gd name="T46" fmla="*/ 20 w 946"/>
                <a:gd name="T47" fmla="*/ 20 h 644"/>
                <a:gd name="T48" fmla="*/ 30 w 946"/>
                <a:gd name="T49" fmla="*/ 12 h 644"/>
                <a:gd name="T50" fmla="*/ 42 w 946"/>
                <a:gd name="T51" fmla="*/ 6 h 644"/>
                <a:gd name="T52" fmla="*/ 56 w 946"/>
                <a:gd name="T53" fmla="*/ 2 h 644"/>
                <a:gd name="T54" fmla="*/ 70 w 946"/>
                <a:gd name="T55" fmla="*/ 0 h 644"/>
                <a:gd name="T56" fmla="*/ 878 w 946"/>
                <a:gd name="T57" fmla="*/ 2 h 644"/>
                <a:gd name="T58" fmla="*/ 878 w 946"/>
                <a:gd name="T59" fmla="*/ 2 h 644"/>
                <a:gd name="T60" fmla="*/ 892 w 946"/>
                <a:gd name="T61" fmla="*/ 4 h 644"/>
                <a:gd name="T62" fmla="*/ 904 w 946"/>
                <a:gd name="T63" fmla="*/ 8 h 644"/>
                <a:gd name="T64" fmla="*/ 916 w 946"/>
                <a:gd name="T65" fmla="*/ 14 h 644"/>
                <a:gd name="T66" fmla="*/ 926 w 946"/>
                <a:gd name="T67" fmla="*/ 22 h 644"/>
                <a:gd name="T68" fmla="*/ 934 w 946"/>
                <a:gd name="T69" fmla="*/ 32 h 644"/>
                <a:gd name="T70" fmla="*/ 942 w 946"/>
                <a:gd name="T71" fmla="*/ 44 h 644"/>
                <a:gd name="T72" fmla="*/ 946 w 946"/>
                <a:gd name="T73" fmla="*/ 58 h 644"/>
                <a:gd name="T74" fmla="*/ 946 w 946"/>
                <a:gd name="T75" fmla="*/ 72 h 644"/>
                <a:gd name="T76" fmla="*/ 946 w 946"/>
                <a:gd name="T77" fmla="*/ 60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6" h="644">
                  <a:moveTo>
                    <a:pt x="946" y="602"/>
                  </a:moveTo>
                  <a:lnTo>
                    <a:pt x="946" y="602"/>
                  </a:lnTo>
                  <a:lnTo>
                    <a:pt x="944" y="614"/>
                  </a:lnTo>
                  <a:lnTo>
                    <a:pt x="940" y="624"/>
                  </a:lnTo>
                  <a:lnTo>
                    <a:pt x="934" y="632"/>
                  </a:lnTo>
                  <a:lnTo>
                    <a:pt x="926" y="636"/>
                  </a:lnTo>
                  <a:lnTo>
                    <a:pt x="916" y="640"/>
                  </a:lnTo>
                  <a:lnTo>
                    <a:pt x="904" y="642"/>
                  </a:lnTo>
                  <a:lnTo>
                    <a:pt x="876" y="644"/>
                  </a:lnTo>
                  <a:lnTo>
                    <a:pt x="68" y="642"/>
                  </a:lnTo>
                  <a:lnTo>
                    <a:pt x="68" y="642"/>
                  </a:lnTo>
                  <a:lnTo>
                    <a:pt x="40" y="640"/>
                  </a:lnTo>
                  <a:lnTo>
                    <a:pt x="30" y="638"/>
                  </a:lnTo>
                  <a:lnTo>
                    <a:pt x="20" y="634"/>
                  </a:lnTo>
                  <a:lnTo>
                    <a:pt x="10" y="630"/>
                  </a:lnTo>
                  <a:lnTo>
                    <a:pt x="4" y="622"/>
                  </a:lnTo>
                  <a:lnTo>
                    <a:pt x="0" y="612"/>
                  </a:lnTo>
                  <a:lnTo>
                    <a:pt x="0" y="600"/>
                  </a:lnTo>
                  <a:lnTo>
                    <a:pt x="0" y="70"/>
                  </a:lnTo>
                  <a:lnTo>
                    <a:pt x="0" y="70"/>
                  </a:lnTo>
                  <a:lnTo>
                    <a:pt x="2" y="56"/>
                  </a:lnTo>
                  <a:lnTo>
                    <a:pt x="6" y="42"/>
                  </a:lnTo>
                  <a:lnTo>
                    <a:pt x="12" y="30"/>
                  </a:lnTo>
                  <a:lnTo>
                    <a:pt x="20" y="20"/>
                  </a:lnTo>
                  <a:lnTo>
                    <a:pt x="30" y="12"/>
                  </a:lnTo>
                  <a:lnTo>
                    <a:pt x="42" y="6"/>
                  </a:lnTo>
                  <a:lnTo>
                    <a:pt x="56" y="2"/>
                  </a:lnTo>
                  <a:lnTo>
                    <a:pt x="70" y="0"/>
                  </a:lnTo>
                  <a:lnTo>
                    <a:pt x="878" y="2"/>
                  </a:lnTo>
                  <a:lnTo>
                    <a:pt x="878" y="2"/>
                  </a:lnTo>
                  <a:lnTo>
                    <a:pt x="892" y="4"/>
                  </a:lnTo>
                  <a:lnTo>
                    <a:pt x="904" y="8"/>
                  </a:lnTo>
                  <a:lnTo>
                    <a:pt x="916" y="14"/>
                  </a:lnTo>
                  <a:lnTo>
                    <a:pt x="926" y="22"/>
                  </a:lnTo>
                  <a:lnTo>
                    <a:pt x="934" y="32"/>
                  </a:lnTo>
                  <a:lnTo>
                    <a:pt x="942" y="44"/>
                  </a:lnTo>
                  <a:lnTo>
                    <a:pt x="946" y="58"/>
                  </a:lnTo>
                  <a:lnTo>
                    <a:pt x="946" y="72"/>
                  </a:lnTo>
                  <a:lnTo>
                    <a:pt x="946" y="602"/>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35"/>
            <p:cNvSpPr>
              <a:spLocks/>
            </p:cNvSpPr>
            <p:nvPr/>
          </p:nvSpPr>
          <p:spPr bwMode="auto">
            <a:xfrm>
              <a:off x="5670550" y="7874978"/>
              <a:ext cx="831850" cy="1250950"/>
            </a:xfrm>
            <a:custGeom>
              <a:avLst/>
              <a:gdLst>
                <a:gd name="T0" fmla="*/ 184 w 524"/>
                <a:gd name="T1" fmla="*/ 52 h 788"/>
                <a:gd name="T2" fmla="*/ 184 w 524"/>
                <a:gd name="T3" fmla="*/ 52 h 788"/>
                <a:gd name="T4" fmla="*/ 174 w 524"/>
                <a:gd name="T5" fmla="*/ 26 h 788"/>
                <a:gd name="T6" fmla="*/ 166 w 524"/>
                <a:gd name="T7" fmla="*/ 0 h 788"/>
                <a:gd name="T8" fmla="*/ 0 w 524"/>
                <a:gd name="T9" fmla="*/ 0 h 788"/>
                <a:gd name="T10" fmla="*/ 0 w 524"/>
                <a:gd name="T11" fmla="*/ 0 h 788"/>
                <a:gd name="T12" fmla="*/ 4 w 524"/>
                <a:gd name="T13" fmla="*/ 54 h 788"/>
                <a:gd name="T14" fmla="*/ 8 w 524"/>
                <a:gd name="T15" fmla="*/ 110 h 788"/>
                <a:gd name="T16" fmla="*/ 16 w 524"/>
                <a:gd name="T17" fmla="*/ 164 h 788"/>
                <a:gd name="T18" fmla="*/ 24 w 524"/>
                <a:gd name="T19" fmla="*/ 218 h 788"/>
                <a:gd name="T20" fmla="*/ 36 w 524"/>
                <a:gd name="T21" fmla="*/ 272 h 788"/>
                <a:gd name="T22" fmla="*/ 50 w 524"/>
                <a:gd name="T23" fmla="*/ 326 h 788"/>
                <a:gd name="T24" fmla="*/ 66 w 524"/>
                <a:gd name="T25" fmla="*/ 378 h 788"/>
                <a:gd name="T26" fmla="*/ 86 w 524"/>
                <a:gd name="T27" fmla="*/ 428 h 788"/>
                <a:gd name="T28" fmla="*/ 108 w 524"/>
                <a:gd name="T29" fmla="*/ 478 h 788"/>
                <a:gd name="T30" fmla="*/ 134 w 524"/>
                <a:gd name="T31" fmla="*/ 526 h 788"/>
                <a:gd name="T32" fmla="*/ 164 w 524"/>
                <a:gd name="T33" fmla="*/ 574 h 788"/>
                <a:gd name="T34" fmla="*/ 196 w 524"/>
                <a:gd name="T35" fmla="*/ 620 h 788"/>
                <a:gd name="T36" fmla="*/ 232 w 524"/>
                <a:gd name="T37" fmla="*/ 666 h 788"/>
                <a:gd name="T38" fmla="*/ 274 w 524"/>
                <a:gd name="T39" fmla="*/ 708 h 788"/>
                <a:gd name="T40" fmla="*/ 318 w 524"/>
                <a:gd name="T41" fmla="*/ 750 h 788"/>
                <a:gd name="T42" fmla="*/ 368 w 524"/>
                <a:gd name="T43" fmla="*/ 788 h 788"/>
                <a:gd name="T44" fmla="*/ 368 w 524"/>
                <a:gd name="T45" fmla="*/ 788 h 788"/>
                <a:gd name="T46" fmla="*/ 420 w 524"/>
                <a:gd name="T47" fmla="*/ 744 h 788"/>
                <a:gd name="T48" fmla="*/ 464 w 524"/>
                <a:gd name="T49" fmla="*/ 710 h 788"/>
                <a:gd name="T50" fmla="*/ 524 w 524"/>
                <a:gd name="T51" fmla="*/ 662 h 788"/>
                <a:gd name="T52" fmla="*/ 524 w 524"/>
                <a:gd name="T53" fmla="*/ 662 h 788"/>
                <a:gd name="T54" fmla="*/ 486 w 524"/>
                <a:gd name="T55" fmla="*/ 612 h 788"/>
                <a:gd name="T56" fmla="*/ 452 w 524"/>
                <a:gd name="T57" fmla="*/ 564 h 788"/>
                <a:gd name="T58" fmla="*/ 420 w 524"/>
                <a:gd name="T59" fmla="*/ 518 h 788"/>
                <a:gd name="T60" fmla="*/ 392 w 524"/>
                <a:gd name="T61" fmla="*/ 472 h 788"/>
                <a:gd name="T62" fmla="*/ 366 w 524"/>
                <a:gd name="T63" fmla="*/ 430 h 788"/>
                <a:gd name="T64" fmla="*/ 342 w 524"/>
                <a:gd name="T65" fmla="*/ 388 h 788"/>
                <a:gd name="T66" fmla="*/ 302 w 524"/>
                <a:gd name="T67" fmla="*/ 310 h 788"/>
                <a:gd name="T68" fmla="*/ 268 w 524"/>
                <a:gd name="T69" fmla="*/ 238 h 788"/>
                <a:gd name="T70" fmla="*/ 238 w 524"/>
                <a:gd name="T71" fmla="*/ 170 h 788"/>
                <a:gd name="T72" fmla="*/ 210 w 524"/>
                <a:gd name="T73" fmla="*/ 110 h 788"/>
                <a:gd name="T74" fmla="*/ 184 w 524"/>
                <a:gd name="T75"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4" h="788">
                  <a:moveTo>
                    <a:pt x="184" y="52"/>
                  </a:moveTo>
                  <a:lnTo>
                    <a:pt x="184" y="52"/>
                  </a:lnTo>
                  <a:lnTo>
                    <a:pt x="174" y="26"/>
                  </a:lnTo>
                  <a:lnTo>
                    <a:pt x="166" y="0"/>
                  </a:lnTo>
                  <a:lnTo>
                    <a:pt x="0" y="0"/>
                  </a:lnTo>
                  <a:lnTo>
                    <a:pt x="0" y="0"/>
                  </a:lnTo>
                  <a:lnTo>
                    <a:pt x="4" y="54"/>
                  </a:lnTo>
                  <a:lnTo>
                    <a:pt x="8" y="110"/>
                  </a:lnTo>
                  <a:lnTo>
                    <a:pt x="16" y="164"/>
                  </a:lnTo>
                  <a:lnTo>
                    <a:pt x="24" y="218"/>
                  </a:lnTo>
                  <a:lnTo>
                    <a:pt x="36" y="272"/>
                  </a:lnTo>
                  <a:lnTo>
                    <a:pt x="50" y="326"/>
                  </a:lnTo>
                  <a:lnTo>
                    <a:pt x="66" y="378"/>
                  </a:lnTo>
                  <a:lnTo>
                    <a:pt x="86" y="428"/>
                  </a:lnTo>
                  <a:lnTo>
                    <a:pt x="108" y="478"/>
                  </a:lnTo>
                  <a:lnTo>
                    <a:pt x="134" y="526"/>
                  </a:lnTo>
                  <a:lnTo>
                    <a:pt x="164" y="574"/>
                  </a:lnTo>
                  <a:lnTo>
                    <a:pt x="196" y="620"/>
                  </a:lnTo>
                  <a:lnTo>
                    <a:pt x="232" y="666"/>
                  </a:lnTo>
                  <a:lnTo>
                    <a:pt x="274" y="708"/>
                  </a:lnTo>
                  <a:lnTo>
                    <a:pt x="318" y="750"/>
                  </a:lnTo>
                  <a:lnTo>
                    <a:pt x="368" y="788"/>
                  </a:lnTo>
                  <a:lnTo>
                    <a:pt x="368" y="788"/>
                  </a:lnTo>
                  <a:lnTo>
                    <a:pt x="420" y="744"/>
                  </a:lnTo>
                  <a:lnTo>
                    <a:pt x="464" y="710"/>
                  </a:lnTo>
                  <a:lnTo>
                    <a:pt x="524" y="662"/>
                  </a:lnTo>
                  <a:lnTo>
                    <a:pt x="524"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36"/>
            <p:cNvSpPr>
              <a:spLocks/>
            </p:cNvSpPr>
            <p:nvPr/>
          </p:nvSpPr>
          <p:spPr bwMode="auto">
            <a:xfrm>
              <a:off x="5670550" y="7874978"/>
              <a:ext cx="831850" cy="1250950"/>
            </a:xfrm>
            <a:custGeom>
              <a:avLst/>
              <a:gdLst>
                <a:gd name="T0" fmla="*/ 184 w 524"/>
                <a:gd name="T1" fmla="*/ 52 h 788"/>
                <a:gd name="T2" fmla="*/ 184 w 524"/>
                <a:gd name="T3" fmla="*/ 52 h 788"/>
                <a:gd name="T4" fmla="*/ 174 w 524"/>
                <a:gd name="T5" fmla="*/ 26 h 788"/>
                <a:gd name="T6" fmla="*/ 166 w 524"/>
                <a:gd name="T7" fmla="*/ 0 h 788"/>
                <a:gd name="T8" fmla="*/ 0 w 524"/>
                <a:gd name="T9" fmla="*/ 0 h 788"/>
                <a:gd name="T10" fmla="*/ 0 w 524"/>
                <a:gd name="T11" fmla="*/ 0 h 788"/>
                <a:gd name="T12" fmla="*/ 4 w 524"/>
                <a:gd name="T13" fmla="*/ 54 h 788"/>
                <a:gd name="T14" fmla="*/ 8 w 524"/>
                <a:gd name="T15" fmla="*/ 110 h 788"/>
                <a:gd name="T16" fmla="*/ 16 w 524"/>
                <a:gd name="T17" fmla="*/ 164 h 788"/>
                <a:gd name="T18" fmla="*/ 24 w 524"/>
                <a:gd name="T19" fmla="*/ 218 h 788"/>
                <a:gd name="T20" fmla="*/ 36 w 524"/>
                <a:gd name="T21" fmla="*/ 272 h 788"/>
                <a:gd name="T22" fmla="*/ 50 w 524"/>
                <a:gd name="T23" fmla="*/ 326 h 788"/>
                <a:gd name="T24" fmla="*/ 66 w 524"/>
                <a:gd name="T25" fmla="*/ 378 h 788"/>
                <a:gd name="T26" fmla="*/ 86 w 524"/>
                <a:gd name="T27" fmla="*/ 428 h 788"/>
                <a:gd name="T28" fmla="*/ 108 w 524"/>
                <a:gd name="T29" fmla="*/ 478 h 788"/>
                <a:gd name="T30" fmla="*/ 134 w 524"/>
                <a:gd name="T31" fmla="*/ 526 h 788"/>
                <a:gd name="T32" fmla="*/ 164 w 524"/>
                <a:gd name="T33" fmla="*/ 574 h 788"/>
                <a:gd name="T34" fmla="*/ 196 w 524"/>
                <a:gd name="T35" fmla="*/ 620 h 788"/>
                <a:gd name="T36" fmla="*/ 232 w 524"/>
                <a:gd name="T37" fmla="*/ 666 h 788"/>
                <a:gd name="T38" fmla="*/ 274 w 524"/>
                <a:gd name="T39" fmla="*/ 708 h 788"/>
                <a:gd name="T40" fmla="*/ 318 w 524"/>
                <a:gd name="T41" fmla="*/ 750 h 788"/>
                <a:gd name="T42" fmla="*/ 368 w 524"/>
                <a:gd name="T43" fmla="*/ 788 h 788"/>
                <a:gd name="T44" fmla="*/ 368 w 524"/>
                <a:gd name="T45" fmla="*/ 788 h 788"/>
                <a:gd name="T46" fmla="*/ 420 w 524"/>
                <a:gd name="T47" fmla="*/ 744 h 788"/>
                <a:gd name="T48" fmla="*/ 464 w 524"/>
                <a:gd name="T49" fmla="*/ 710 h 788"/>
                <a:gd name="T50" fmla="*/ 524 w 524"/>
                <a:gd name="T51" fmla="*/ 662 h 788"/>
                <a:gd name="T52" fmla="*/ 524 w 524"/>
                <a:gd name="T53" fmla="*/ 662 h 788"/>
                <a:gd name="T54" fmla="*/ 486 w 524"/>
                <a:gd name="T55" fmla="*/ 612 h 788"/>
                <a:gd name="T56" fmla="*/ 452 w 524"/>
                <a:gd name="T57" fmla="*/ 564 h 788"/>
                <a:gd name="T58" fmla="*/ 420 w 524"/>
                <a:gd name="T59" fmla="*/ 518 h 788"/>
                <a:gd name="T60" fmla="*/ 392 w 524"/>
                <a:gd name="T61" fmla="*/ 472 h 788"/>
                <a:gd name="T62" fmla="*/ 366 w 524"/>
                <a:gd name="T63" fmla="*/ 430 h 788"/>
                <a:gd name="T64" fmla="*/ 342 w 524"/>
                <a:gd name="T65" fmla="*/ 388 h 788"/>
                <a:gd name="T66" fmla="*/ 302 w 524"/>
                <a:gd name="T67" fmla="*/ 310 h 788"/>
                <a:gd name="T68" fmla="*/ 268 w 524"/>
                <a:gd name="T69" fmla="*/ 238 h 788"/>
                <a:gd name="T70" fmla="*/ 238 w 524"/>
                <a:gd name="T71" fmla="*/ 170 h 788"/>
                <a:gd name="T72" fmla="*/ 210 w 524"/>
                <a:gd name="T73" fmla="*/ 110 h 788"/>
                <a:gd name="T74" fmla="*/ 184 w 524"/>
                <a:gd name="T75"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4" h="788">
                  <a:moveTo>
                    <a:pt x="184" y="52"/>
                  </a:moveTo>
                  <a:lnTo>
                    <a:pt x="184" y="52"/>
                  </a:lnTo>
                  <a:lnTo>
                    <a:pt x="174" y="26"/>
                  </a:lnTo>
                  <a:lnTo>
                    <a:pt x="166" y="0"/>
                  </a:lnTo>
                  <a:lnTo>
                    <a:pt x="0" y="0"/>
                  </a:lnTo>
                  <a:lnTo>
                    <a:pt x="0" y="0"/>
                  </a:lnTo>
                  <a:lnTo>
                    <a:pt x="4" y="54"/>
                  </a:lnTo>
                  <a:lnTo>
                    <a:pt x="8" y="110"/>
                  </a:lnTo>
                  <a:lnTo>
                    <a:pt x="16" y="164"/>
                  </a:lnTo>
                  <a:lnTo>
                    <a:pt x="24" y="218"/>
                  </a:lnTo>
                  <a:lnTo>
                    <a:pt x="36" y="272"/>
                  </a:lnTo>
                  <a:lnTo>
                    <a:pt x="50" y="326"/>
                  </a:lnTo>
                  <a:lnTo>
                    <a:pt x="66" y="378"/>
                  </a:lnTo>
                  <a:lnTo>
                    <a:pt x="86" y="428"/>
                  </a:lnTo>
                  <a:lnTo>
                    <a:pt x="108" y="478"/>
                  </a:lnTo>
                  <a:lnTo>
                    <a:pt x="134" y="526"/>
                  </a:lnTo>
                  <a:lnTo>
                    <a:pt x="164" y="574"/>
                  </a:lnTo>
                  <a:lnTo>
                    <a:pt x="196" y="620"/>
                  </a:lnTo>
                  <a:lnTo>
                    <a:pt x="232" y="666"/>
                  </a:lnTo>
                  <a:lnTo>
                    <a:pt x="274" y="708"/>
                  </a:lnTo>
                  <a:lnTo>
                    <a:pt x="318" y="750"/>
                  </a:lnTo>
                  <a:lnTo>
                    <a:pt x="368" y="788"/>
                  </a:lnTo>
                  <a:lnTo>
                    <a:pt x="368" y="788"/>
                  </a:lnTo>
                  <a:lnTo>
                    <a:pt x="420" y="744"/>
                  </a:lnTo>
                  <a:lnTo>
                    <a:pt x="464" y="710"/>
                  </a:lnTo>
                  <a:lnTo>
                    <a:pt x="524" y="662"/>
                  </a:lnTo>
                  <a:lnTo>
                    <a:pt x="524"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37"/>
            <p:cNvSpPr>
              <a:spLocks/>
            </p:cNvSpPr>
            <p:nvPr/>
          </p:nvSpPr>
          <p:spPr bwMode="auto">
            <a:xfrm>
              <a:off x="5699125" y="7874978"/>
              <a:ext cx="835025" cy="1250950"/>
            </a:xfrm>
            <a:custGeom>
              <a:avLst/>
              <a:gdLst>
                <a:gd name="T0" fmla="*/ 184 w 526"/>
                <a:gd name="T1" fmla="*/ 52 h 788"/>
                <a:gd name="T2" fmla="*/ 184 w 526"/>
                <a:gd name="T3" fmla="*/ 52 h 788"/>
                <a:gd name="T4" fmla="*/ 174 w 526"/>
                <a:gd name="T5" fmla="*/ 26 h 788"/>
                <a:gd name="T6" fmla="*/ 166 w 526"/>
                <a:gd name="T7" fmla="*/ 0 h 788"/>
                <a:gd name="T8" fmla="*/ 0 w 526"/>
                <a:gd name="T9" fmla="*/ 0 h 788"/>
                <a:gd name="T10" fmla="*/ 0 w 526"/>
                <a:gd name="T11" fmla="*/ 0 h 788"/>
                <a:gd name="T12" fmla="*/ 4 w 526"/>
                <a:gd name="T13" fmla="*/ 54 h 788"/>
                <a:gd name="T14" fmla="*/ 10 w 526"/>
                <a:gd name="T15" fmla="*/ 110 h 788"/>
                <a:gd name="T16" fmla="*/ 20 w 526"/>
                <a:gd name="T17" fmla="*/ 162 h 788"/>
                <a:gd name="T18" fmla="*/ 32 w 526"/>
                <a:gd name="T19" fmla="*/ 216 h 788"/>
                <a:gd name="T20" fmla="*/ 46 w 526"/>
                <a:gd name="T21" fmla="*/ 268 h 788"/>
                <a:gd name="T22" fmla="*/ 62 w 526"/>
                <a:gd name="T23" fmla="*/ 320 h 788"/>
                <a:gd name="T24" fmla="*/ 80 w 526"/>
                <a:gd name="T25" fmla="*/ 370 h 788"/>
                <a:gd name="T26" fmla="*/ 102 w 526"/>
                <a:gd name="T27" fmla="*/ 420 h 788"/>
                <a:gd name="T28" fmla="*/ 124 w 526"/>
                <a:gd name="T29" fmla="*/ 470 h 788"/>
                <a:gd name="T30" fmla="*/ 150 w 526"/>
                <a:gd name="T31" fmla="*/ 518 h 788"/>
                <a:gd name="T32" fmla="*/ 178 w 526"/>
                <a:gd name="T33" fmla="*/ 564 h 788"/>
                <a:gd name="T34" fmla="*/ 208 w 526"/>
                <a:gd name="T35" fmla="*/ 612 h 788"/>
                <a:gd name="T36" fmla="*/ 240 w 526"/>
                <a:gd name="T37" fmla="*/ 658 h 788"/>
                <a:gd name="T38" fmla="*/ 274 w 526"/>
                <a:gd name="T39" fmla="*/ 702 h 788"/>
                <a:gd name="T40" fmla="*/ 312 w 526"/>
                <a:gd name="T41" fmla="*/ 746 h 788"/>
                <a:gd name="T42" fmla="*/ 350 w 526"/>
                <a:gd name="T43" fmla="*/ 788 h 788"/>
                <a:gd name="T44" fmla="*/ 350 w 526"/>
                <a:gd name="T45" fmla="*/ 788 h 788"/>
                <a:gd name="T46" fmla="*/ 378 w 526"/>
                <a:gd name="T47" fmla="*/ 766 h 788"/>
                <a:gd name="T48" fmla="*/ 406 w 526"/>
                <a:gd name="T49" fmla="*/ 744 h 788"/>
                <a:gd name="T50" fmla="*/ 454 w 526"/>
                <a:gd name="T51" fmla="*/ 710 h 788"/>
                <a:gd name="T52" fmla="*/ 496 w 526"/>
                <a:gd name="T53" fmla="*/ 684 h 788"/>
                <a:gd name="T54" fmla="*/ 526 w 526"/>
                <a:gd name="T55" fmla="*/ 662 h 788"/>
                <a:gd name="T56" fmla="*/ 526 w 526"/>
                <a:gd name="T57" fmla="*/ 662 h 788"/>
                <a:gd name="T58" fmla="*/ 486 w 526"/>
                <a:gd name="T59" fmla="*/ 612 h 788"/>
                <a:gd name="T60" fmla="*/ 452 w 526"/>
                <a:gd name="T61" fmla="*/ 564 h 788"/>
                <a:gd name="T62" fmla="*/ 420 w 526"/>
                <a:gd name="T63" fmla="*/ 518 h 788"/>
                <a:gd name="T64" fmla="*/ 392 w 526"/>
                <a:gd name="T65" fmla="*/ 472 h 788"/>
                <a:gd name="T66" fmla="*/ 366 w 526"/>
                <a:gd name="T67" fmla="*/ 430 h 788"/>
                <a:gd name="T68" fmla="*/ 342 w 526"/>
                <a:gd name="T69" fmla="*/ 388 h 788"/>
                <a:gd name="T70" fmla="*/ 302 w 526"/>
                <a:gd name="T71" fmla="*/ 310 h 788"/>
                <a:gd name="T72" fmla="*/ 268 w 526"/>
                <a:gd name="T73" fmla="*/ 238 h 788"/>
                <a:gd name="T74" fmla="*/ 238 w 526"/>
                <a:gd name="T75" fmla="*/ 170 h 788"/>
                <a:gd name="T76" fmla="*/ 210 w 526"/>
                <a:gd name="T77" fmla="*/ 110 h 788"/>
                <a:gd name="T78" fmla="*/ 184 w 526"/>
                <a:gd name="T79"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6" h="788">
                  <a:moveTo>
                    <a:pt x="184" y="52"/>
                  </a:moveTo>
                  <a:lnTo>
                    <a:pt x="184" y="52"/>
                  </a:lnTo>
                  <a:lnTo>
                    <a:pt x="174" y="26"/>
                  </a:lnTo>
                  <a:lnTo>
                    <a:pt x="166" y="0"/>
                  </a:lnTo>
                  <a:lnTo>
                    <a:pt x="0" y="0"/>
                  </a:lnTo>
                  <a:lnTo>
                    <a:pt x="0" y="0"/>
                  </a:lnTo>
                  <a:lnTo>
                    <a:pt x="4" y="54"/>
                  </a:lnTo>
                  <a:lnTo>
                    <a:pt x="10" y="110"/>
                  </a:lnTo>
                  <a:lnTo>
                    <a:pt x="20" y="162"/>
                  </a:lnTo>
                  <a:lnTo>
                    <a:pt x="32" y="216"/>
                  </a:lnTo>
                  <a:lnTo>
                    <a:pt x="46" y="268"/>
                  </a:lnTo>
                  <a:lnTo>
                    <a:pt x="62" y="320"/>
                  </a:lnTo>
                  <a:lnTo>
                    <a:pt x="80" y="370"/>
                  </a:lnTo>
                  <a:lnTo>
                    <a:pt x="102" y="420"/>
                  </a:lnTo>
                  <a:lnTo>
                    <a:pt x="124" y="470"/>
                  </a:lnTo>
                  <a:lnTo>
                    <a:pt x="150" y="518"/>
                  </a:lnTo>
                  <a:lnTo>
                    <a:pt x="178" y="564"/>
                  </a:lnTo>
                  <a:lnTo>
                    <a:pt x="208" y="612"/>
                  </a:lnTo>
                  <a:lnTo>
                    <a:pt x="240" y="658"/>
                  </a:lnTo>
                  <a:lnTo>
                    <a:pt x="274" y="702"/>
                  </a:lnTo>
                  <a:lnTo>
                    <a:pt x="312" y="746"/>
                  </a:lnTo>
                  <a:lnTo>
                    <a:pt x="350" y="788"/>
                  </a:lnTo>
                  <a:lnTo>
                    <a:pt x="350" y="788"/>
                  </a:lnTo>
                  <a:lnTo>
                    <a:pt x="378" y="766"/>
                  </a:lnTo>
                  <a:lnTo>
                    <a:pt x="406" y="744"/>
                  </a:lnTo>
                  <a:lnTo>
                    <a:pt x="454" y="710"/>
                  </a:lnTo>
                  <a:lnTo>
                    <a:pt x="496" y="684"/>
                  </a:lnTo>
                  <a:lnTo>
                    <a:pt x="526" y="662"/>
                  </a:lnTo>
                  <a:lnTo>
                    <a:pt x="526"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38"/>
            <p:cNvSpPr>
              <a:spLocks/>
            </p:cNvSpPr>
            <p:nvPr/>
          </p:nvSpPr>
          <p:spPr bwMode="auto">
            <a:xfrm>
              <a:off x="5699125" y="7874978"/>
              <a:ext cx="835025" cy="1250950"/>
            </a:xfrm>
            <a:custGeom>
              <a:avLst/>
              <a:gdLst>
                <a:gd name="T0" fmla="*/ 184 w 526"/>
                <a:gd name="T1" fmla="*/ 52 h 788"/>
                <a:gd name="T2" fmla="*/ 184 w 526"/>
                <a:gd name="T3" fmla="*/ 52 h 788"/>
                <a:gd name="T4" fmla="*/ 174 w 526"/>
                <a:gd name="T5" fmla="*/ 26 h 788"/>
                <a:gd name="T6" fmla="*/ 166 w 526"/>
                <a:gd name="T7" fmla="*/ 0 h 788"/>
                <a:gd name="T8" fmla="*/ 0 w 526"/>
                <a:gd name="T9" fmla="*/ 0 h 788"/>
                <a:gd name="T10" fmla="*/ 0 w 526"/>
                <a:gd name="T11" fmla="*/ 0 h 788"/>
                <a:gd name="T12" fmla="*/ 4 w 526"/>
                <a:gd name="T13" fmla="*/ 54 h 788"/>
                <a:gd name="T14" fmla="*/ 10 w 526"/>
                <a:gd name="T15" fmla="*/ 110 h 788"/>
                <a:gd name="T16" fmla="*/ 20 w 526"/>
                <a:gd name="T17" fmla="*/ 162 h 788"/>
                <a:gd name="T18" fmla="*/ 32 w 526"/>
                <a:gd name="T19" fmla="*/ 216 h 788"/>
                <a:gd name="T20" fmla="*/ 46 w 526"/>
                <a:gd name="T21" fmla="*/ 268 h 788"/>
                <a:gd name="T22" fmla="*/ 62 w 526"/>
                <a:gd name="T23" fmla="*/ 320 h 788"/>
                <a:gd name="T24" fmla="*/ 80 w 526"/>
                <a:gd name="T25" fmla="*/ 370 h 788"/>
                <a:gd name="T26" fmla="*/ 102 w 526"/>
                <a:gd name="T27" fmla="*/ 420 h 788"/>
                <a:gd name="T28" fmla="*/ 124 w 526"/>
                <a:gd name="T29" fmla="*/ 470 h 788"/>
                <a:gd name="T30" fmla="*/ 150 w 526"/>
                <a:gd name="T31" fmla="*/ 518 h 788"/>
                <a:gd name="T32" fmla="*/ 178 w 526"/>
                <a:gd name="T33" fmla="*/ 564 h 788"/>
                <a:gd name="T34" fmla="*/ 208 w 526"/>
                <a:gd name="T35" fmla="*/ 612 h 788"/>
                <a:gd name="T36" fmla="*/ 240 w 526"/>
                <a:gd name="T37" fmla="*/ 658 h 788"/>
                <a:gd name="T38" fmla="*/ 274 w 526"/>
                <a:gd name="T39" fmla="*/ 702 h 788"/>
                <a:gd name="T40" fmla="*/ 312 w 526"/>
                <a:gd name="T41" fmla="*/ 746 h 788"/>
                <a:gd name="T42" fmla="*/ 350 w 526"/>
                <a:gd name="T43" fmla="*/ 788 h 788"/>
                <a:gd name="T44" fmla="*/ 350 w 526"/>
                <a:gd name="T45" fmla="*/ 788 h 788"/>
                <a:gd name="T46" fmla="*/ 378 w 526"/>
                <a:gd name="T47" fmla="*/ 766 h 788"/>
                <a:gd name="T48" fmla="*/ 406 w 526"/>
                <a:gd name="T49" fmla="*/ 744 h 788"/>
                <a:gd name="T50" fmla="*/ 454 w 526"/>
                <a:gd name="T51" fmla="*/ 710 h 788"/>
                <a:gd name="T52" fmla="*/ 496 w 526"/>
                <a:gd name="T53" fmla="*/ 684 h 788"/>
                <a:gd name="T54" fmla="*/ 526 w 526"/>
                <a:gd name="T55" fmla="*/ 662 h 788"/>
                <a:gd name="T56" fmla="*/ 526 w 526"/>
                <a:gd name="T57" fmla="*/ 662 h 788"/>
                <a:gd name="T58" fmla="*/ 486 w 526"/>
                <a:gd name="T59" fmla="*/ 612 h 788"/>
                <a:gd name="T60" fmla="*/ 452 w 526"/>
                <a:gd name="T61" fmla="*/ 564 h 788"/>
                <a:gd name="T62" fmla="*/ 420 w 526"/>
                <a:gd name="T63" fmla="*/ 518 h 788"/>
                <a:gd name="T64" fmla="*/ 392 w 526"/>
                <a:gd name="T65" fmla="*/ 472 h 788"/>
                <a:gd name="T66" fmla="*/ 366 w 526"/>
                <a:gd name="T67" fmla="*/ 430 h 788"/>
                <a:gd name="T68" fmla="*/ 342 w 526"/>
                <a:gd name="T69" fmla="*/ 388 h 788"/>
                <a:gd name="T70" fmla="*/ 302 w 526"/>
                <a:gd name="T71" fmla="*/ 310 h 788"/>
                <a:gd name="T72" fmla="*/ 268 w 526"/>
                <a:gd name="T73" fmla="*/ 238 h 788"/>
                <a:gd name="T74" fmla="*/ 238 w 526"/>
                <a:gd name="T75" fmla="*/ 170 h 788"/>
                <a:gd name="T76" fmla="*/ 210 w 526"/>
                <a:gd name="T77" fmla="*/ 110 h 788"/>
                <a:gd name="T78" fmla="*/ 184 w 526"/>
                <a:gd name="T79" fmla="*/ 5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6" h="788">
                  <a:moveTo>
                    <a:pt x="184" y="52"/>
                  </a:moveTo>
                  <a:lnTo>
                    <a:pt x="184" y="52"/>
                  </a:lnTo>
                  <a:lnTo>
                    <a:pt x="174" y="26"/>
                  </a:lnTo>
                  <a:lnTo>
                    <a:pt x="166" y="0"/>
                  </a:lnTo>
                  <a:lnTo>
                    <a:pt x="0" y="0"/>
                  </a:lnTo>
                  <a:lnTo>
                    <a:pt x="0" y="0"/>
                  </a:lnTo>
                  <a:lnTo>
                    <a:pt x="4" y="54"/>
                  </a:lnTo>
                  <a:lnTo>
                    <a:pt x="10" y="110"/>
                  </a:lnTo>
                  <a:lnTo>
                    <a:pt x="20" y="162"/>
                  </a:lnTo>
                  <a:lnTo>
                    <a:pt x="32" y="216"/>
                  </a:lnTo>
                  <a:lnTo>
                    <a:pt x="46" y="268"/>
                  </a:lnTo>
                  <a:lnTo>
                    <a:pt x="62" y="320"/>
                  </a:lnTo>
                  <a:lnTo>
                    <a:pt x="80" y="370"/>
                  </a:lnTo>
                  <a:lnTo>
                    <a:pt x="102" y="420"/>
                  </a:lnTo>
                  <a:lnTo>
                    <a:pt x="124" y="470"/>
                  </a:lnTo>
                  <a:lnTo>
                    <a:pt x="150" y="518"/>
                  </a:lnTo>
                  <a:lnTo>
                    <a:pt x="178" y="564"/>
                  </a:lnTo>
                  <a:lnTo>
                    <a:pt x="208" y="612"/>
                  </a:lnTo>
                  <a:lnTo>
                    <a:pt x="240" y="658"/>
                  </a:lnTo>
                  <a:lnTo>
                    <a:pt x="274" y="702"/>
                  </a:lnTo>
                  <a:lnTo>
                    <a:pt x="312" y="746"/>
                  </a:lnTo>
                  <a:lnTo>
                    <a:pt x="350" y="788"/>
                  </a:lnTo>
                  <a:lnTo>
                    <a:pt x="350" y="788"/>
                  </a:lnTo>
                  <a:lnTo>
                    <a:pt x="378" y="766"/>
                  </a:lnTo>
                  <a:lnTo>
                    <a:pt x="406" y="744"/>
                  </a:lnTo>
                  <a:lnTo>
                    <a:pt x="454" y="710"/>
                  </a:lnTo>
                  <a:lnTo>
                    <a:pt x="496" y="684"/>
                  </a:lnTo>
                  <a:lnTo>
                    <a:pt x="526" y="662"/>
                  </a:lnTo>
                  <a:lnTo>
                    <a:pt x="526" y="662"/>
                  </a:lnTo>
                  <a:lnTo>
                    <a:pt x="486" y="612"/>
                  </a:lnTo>
                  <a:lnTo>
                    <a:pt x="452" y="564"/>
                  </a:lnTo>
                  <a:lnTo>
                    <a:pt x="420" y="518"/>
                  </a:lnTo>
                  <a:lnTo>
                    <a:pt x="392" y="472"/>
                  </a:lnTo>
                  <a:lnTo>
                    <a:pt x="366" y="430"/>
                  </a:lnTo>
                  <a:lnTo>
                    <a:pt x="342" y="388"/>
                  </a:lnTo>
                  <a:lnTo>
                    <a:pt x="302" y="310"/>
                  </a:lnTo>
                  <a:lnTo>
                    <a:pt x="268" y="238"/>
                  </a:lnTo>
                  <a:lnTo>
                    <a:pt x="238" y="170"/>
                  </a:lnTo>
                  <a:lnTo>
                    <a:pt x="210" y="110"/>
                  </a:lnTo>
                  <a:lnTo>
                    <a:pt x="184"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39"/>
            <p:cNvSpPr>
              <a:spLocks/>
            </p:cNvSpPr>
            <p:nvPr/>
          </p:nvSpPr>
          <p:spPr bwMode="auto">
            <a:xfrm>
              <a:off x="6467475" y="9008453"/>
              <a:ext cx="123825" cy="168275"/>
            </a:xfrm>
            <a:custGeom>
              <a:avLst/>
              <a:gdLst>
                <a:gd name="T0" fmla="*/ 68 w 78"/>
                <a:gd name="T1" fmla="*/ 102 h 106"/>
                <a:gd name="T2" fmla="*/ 68 w 78"/>
                <a:gd name="T3" fmla="*/ 102 h 106"/>
                <a:gd name="T4" fmla="*/ 60 w 78"/>
                <a:gd name="T5" fmla="*/ 106 h 106"/>
                <a:gd name="T6" fmla="*/ 52 w 78"/>
                <a:gd name="T7" fmla="*/ 104 h 106"/>
                <a:gd name="T8" fmla="*/ 46 w 78"/>
                <a:gd name="T9" fmla="*/ 102 h 106"/>
                <a:gd name="T10" fmla="*/ 40 w 78"/>
                <a:gd name="T11" fmla="*/ 96 h 106"/>
                <a:gd name="T12" fmla="*/ 2 w 78"/>
                <a:gd name="T13" fmla="*/ 30 h 106"/>
                <a:gd name="T14" fmla="*/ 2 w 78"/>
                <a:gd name="T15" fmla="*/ 30 h 106"/>
                <a:gd name="T16" fmla="*/ 0 w 78"/>
                <a:gd name="T17" fmla="*/ 22 h 106"/>
                <a:gd name="T18" fmla="*/ 0 w 78"/>
                <a:gd name="T19" fmla="*/ 14 h 106"/>
                <a:gd name="T20" fmla="*/ 4 w 78"/>
                <a:gd name="T21" fmla="*/ 8 h 106"/>
                <a:gd name="T22" fmla="*/ 10 w 78"/>
                <a:gd name="T23" fmla="*/ 2 h 106"/>
                <a:gd name="T24" fmla="*/ 10 w 78"/>
                <a:gd name="T25" fmla="*/ 2 h 106"/>
                <a:gd name="T26" fmla="*/ 18 w 78"/>
                <a:gd name="T27" fmla="*/ 0 h 106"/>
                <a:gd name="T28" fmla="*/ 26 w 78"/>
                <a:gd name="T29" fmla="*/ 0 h 106"/>
                <a:gd name="T30" fmla="*/ 32 w 78"/>
                <a:gd name="T31" fmla="*/ 4 h 106"/>
                <a:gd name="T32" fmla="*/ 38 w 78"/>
                <a:gd name="T33" fmla="*/ 10 h 106"/>
                <a:gd name="T34" fmla="*/ 76 w 78"/>
                <a:gd name="T35" fmla="*/ 74 h 106"/>
                <a:gd name="T36" fmla="*/ 76 w 78"/>
                <a:gd name="T37" fmla="*/ 74 h 106"/>
                <a:gd name="T38" fmla="*/ 78 w 78"/>
                <a:gd name="T39" fmla="*/ 82 h 106"/>
                <a:gd name="T40" fmla="*/ 78 w 78"/>
                <a:gd name="T41" fmla="*/ 90 h 106"/>
                <a:gd name="T42" fmla="*/ 74 w 78"/>
                <a:gd name="T43" fmla="*/ 98 h 106"/>
                <a:gd name="T44" fmla="*/ 68 w 78"/>
                <a:gd name="T45"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06">
                  <a:moveTo>
                    <a:pt x="68" y="102"/>
                  </a:moveTo>
                  <a:lnTo>
                    <a:pt x="68" y="102"/>
                  </a:lnTo>
                  <a:lnTo>
                    <a:pt x="60" y="106"/>
                  </a:lnTo>
                  <a:lnTo>
                    <a:pt x="52" y="104"/>
                  </a:lnTo>
                  <a:lnTo>
                    <a:pt x="46" y="102"/>
                  </a:lnTo>
                  <a:lnTo>
                    <a:pt x="40" y="96"/>
                  </a:lnTo>
                  <a:lnTo>
                    <a:pt x="2" y="30"/>
                  </a:lnTo>
                  <a:lnTo>
                    <a:pt x="2" y="30"/>
                  </a:lnTo>
                  <a:lnTo>
                    <a:pt x="0" y="22"/>
                  </a:lnTo>
                  <a:lnTo>
                    <a:pt x="0" y="14"/>
                  </a:lnTo>
                  <a:lnTo>
                    <a:pt x="4" y="8"/>
                  </a:lnTo>
                  <a:lnTo>
                    <a:pt x="10" y="2"/>
                  </a:lnTo>
                  <a:lnTo>
                    <a:pt x="10" y="2"/>
                  </a:lnTo>
                  <a:lnTo>
                    <a:pt x="18" y="0"/>
                  </a:lnTo>
                  <a:lnTo>
                    <a:pt x="26" y="0"/>
                  </a:lnTo>
                  <a:lnTo>
                    <a:pt x="32" y="4"/>
                  </a:lnTo>
                  <a:lnTo>
                    <a:pt x="38" y="10"/>
                  </a:lnTo>
                  <a:lnTo>
                    <a:pt x="76" y="74"/>
                  </a:lnTo>
                  <a:lnTo>
                    <a:pt x="76" y="74"/>
                  </a:lnTo>
                  <a:lnTo>
                    <a:pt x="78" y="82"/>
                  </a:lnTo>
                  <a:lnTo>
                    <a:pt x="78" y="90"/>
                  </a:lnTo>
                  <a:lnTo>
                    <a:pt x="74" y="98"/>
                  </a:lnTo>
                  <a:lnTo>
                    <a:pt x="68" y="102"/>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40"/>
            <p:cNvSpPr>
              <a:spLocks/>
            </p:cNvSpPr>
            <p:nvPr/>
          </p:nvSpPr>
          <p:spPr bwMode="auto">
            <a:xfrm>
              <a:off x="6467475" y="9008453"/>
              <a:ext cx="123825" cy="168275"/>
            </a:xfrm>
            <a:custGeom>
              <a:avLst/>
              <a:gdLst>
                <a:gd name="T0" fmla="*/ 68 w 78"/>
                <a:gd name="T1" fmla="*/ 102 h 106"/>
                <a:gd name="T2" fmla="*/ 68 w 78"/>
                <a:gd name="T3" fmla="*/ 102 h 106"/>
                <a:gd name="T4" fmla="*/ 60 w 78"/>
                <a:gd name="T5" fmla="*/ 106 h 106"/>
                <a:gd name="T6" fmla="*/ 52 w 78"/>
                <a:gd name="T7" fmla="*/ 104 h 106"/>
                <a:gd name="T8" fmla="*/ 46 w 78"/>
                <a:gd name="T9" fmla="*/ 102 h 106"/>
                <a:gd name="T10" fmla="*/ 40 w 78"/>
                <a:gd name="T11" fmla="*/ 96 h 106"/>
                <a:gd name="T12" fmla="*/ 2 w 78"/>
                <a:gd name="T13" fmla="*/ 30 h 106"/>
                <a:gd name="T14" fmla="*/ 2 w 78"/>
                <a:gd name="T15" fmla="*/ 30 h 106"/>
                <a:gd name="T16" fmla="*/ 0 w 78"/>
                <a:gd name="T17" fmla="*/ 22 h 106"/>
                <a:gd name="T18" fmla="*/ 0 w 78"/>
                <a:gd name="T19" fmla="*/ 14 h 106"/>
                <a:gd name="T20" fmla="*/ 4 w 78"/>
                <a:gd name="T21" fmla="*/ 8 h 106"/>
                <a:gd name="T22" fmla="*/ 10 w 78"/>
                <a:gd name="T23" fmla="*/ 2 h 106"/>
                <a:gd name="T24" fmla="*/ 10 w 78"/>
                <a:gd name="T25" fmla="*/ 2 h 106"/>
                <a:gd name="T26" fmla="*/ 18 w 78"/>
                <a:gd name="T27" fmla="*/ 0 h 106"/>
                <a:gd name="T28" fmla="*/ 26 w 78"/>
                <a:gd name="T29" fmla="*/ 0 h 106"/>
                <a:gd name="T30" fmla="*/ 32 w 78"/>
                <a:gd name="T31" fmla="*/ 4 h 106"/>
                <a:gd name="T32" fmla="*/ 38 w 78"/>
                <a:gd name="T33" fmla="*/ 10 h 106"/>
                <a:gd name="T34" fmla="*/ 76 w 78"/>
                <a:gd name="T35" fmla="*/ 74 h 106"/>
                <a:gd name="T36" fmla="*/ 76 w 78"/>
                <a:gd name="T37" fmla="*/ 74 h 106"/>
                <a:gd name="T38" fmla="*/ 78 w 78"/>
                <a:gd name="T39" fmla="*/ 82 h 106"/>
                <a:gd name="T40" fmla="*/ 78 w 78"/>
                <a:gd name="T41" fmla="*/ 90 h 106"/>
                <a:gd name="T42" fmla="*/ 74 w 78"/>
                <a:gd name="T43" fmla="*/ 98 h 106"/>
                <a:gd name="T44" fmla="*/ 68 w 78"/>
                <a:gd name="T45"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06">
                  <a:moveTo>
                    <a:pt x="68" y="102"/>
                  </a:moveTo>
                  <a:lnTo>
                    <a:pt x="68" y="102"/>
                  </a:lnTo>
                  <a:lnTo>
                    <a:pt x="60" y="106"/>
                  </a:lnTo>
                  <a:lnTo>
                    <a:pt x="52" y="104"/>
                  </a:lnTo>
                  <a:lnTo>
                    <a:pt x="46" y="102"/>
                  </a:lnTo>
                  <a:lnTo>
                    <a:pt x="40" y="96"/>
                  </a:lnTo>
                  <a:lnTo>
                    <a:pt x="2" y="30"/>
                  </a:lnTo>
                  <a:lnTo>
                    <a:pt x="2" y="30"/>
                  </a:lnTo>
                  <a:lnTo>
                    <a:pt x="0" y="22"/>
                  </a:lnTo>
                  <a:lnTo>
                    <a:pt x="0" y="14"/>
                  </a:lnTo>
                  <a:lnTo>
                    <a:pt x="4" y="8"/>
                  </a:lnTo>
                  <a:lnTo>
                    <a:pt x="10" y="2"/>
                  </a:lnTo>
                  <a:lnTo>
                    <a:pt x="10" y="2"/>
                  </a:lnTo>
                  <a:lnTo>
                    <a:pt x="18" y="0"/>
                  </a:lnTo>
                  <a:lnTo>
                    <a:pt x="26" y="0"/>
                  </a:lnTo>
                  <a:lnTo>
                    <a:pt x="32" y="4"/>
                  </a:lnTo>
                  <a:lnTo>
                    <a:pt x="38" y="10"/>
                  </a:lnTo>
                  <a:lnTo>
                    <a:pt x="76" y="74"/>
                  </a:lnTo>
                  <a:lnTo>
                    <a:pt x="76" y="74"/>
                  </a:lnTo>
                  <a:lnTo>
                    <a:pt x="78" y="82"/>
                  </a:lnTo>
                  <a:lnTo>
                    <a:pt x="78" y="90"/>
                  </a:lnTo>
                  <a:lnTo>
                    <a:pt x="74" y="98"/>
                  </a:lnTo>
                  <a:lnTo>
                    <a:pt x="68" y="1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41"/>
            <p:cNvSpPr>
              <a:spLocks/>
            </p:cNvSpPr>
            <p:nvPr/>
          </p:nvSpPr>
          <p:spPr bwMode="auto">
            <a:xfrm>
              <a:off x="6423025" y="9037028"/>
              <a:ext cx="104775" cy="180975"/>
            </a:xfrm>
            <a:custGeom>
              <a:avLst/>
              <a:gdLst>
                <a:gd name="T0" fmla="*/ 52 w 66"/>
                <a:gd name="T1" fmla="*/ 112 h 114"/>
                <a:gd name="T2" fmla="*/ 52 w 66"/>
                <a:gd name="T3" fmla="*/ 112 h 114"/>
                <a:gd name="T4" fmla="*/ 44 w 66"/>
                <a:gd name="T5" fmla="*/ 114 h 114"/>
                <a:gd name="T6" fmla="*/ 36 w 66"/>
                <a:gd name="T7" fmla="*/ 112 h 114"/>
                <a:gd name="T8" fmla="*/ 30 w 66"/>
                <a:gd name="T9" fmla="*/ 106 h 114"/>
                <a:gd name="T10" fmla="*/ 26 w 66"/>
                <a:gd name="T11" fmla="*/ 100 h 114"/>
                <a:gd name="T12" fmla="*/ 2 w 66"/>
                <a:gd name="T13" fmla="*/ 28 h 114"/>
                <a:gd name="T14" fmla="*/ 2 w 66"/>
                <a:gd name="T15" fmla="*/ 28 h 114"/>
                <a:gd name="T16" fmla="*/ 0 w 66"/>
                <a:gd name="T17" fmla="*/ 20 h 114"/>
                <a:gd name="T18" fmla="*/ 2 w 66"/>
                <a:gd name="T19" fmla="*/ 12 h 114"/>
                <a:gd name="T20" fmla="*/ 6 w 66"/>
                <a:gd name="T21" fmla="*/ 6 h 114"/>
                <a:gd name="T22" fmla="*/ 14 w 66"/>
                <a:gd name="T23" fmla="*/ 2 h 114"/>
                <a:gd name="T24" fmla="*/ 14 w 66"/>
                <a:gd name="T25" fmla="*/ 2 h 114"/>
                <a:gd name="T26" fmla="*/ 22 w 66"/>
                <a:gd name="T27" fmla="*/ 0 h 114"/>
                <a:gd name="T28" fmla="*/ 30 w 66"/>
                <a:gd name="T29" fmla="*/ 2 h 114"/>
                <a:gd name="T30" fmla="*/ 36 w 66"/>
                <a:gd name="T31" fmla="*/ 8 h 114"/>
                <a:gd name="T32" fmla="*/ 40 w 66"/>
                <a:gd name="T33" fmla="*/ 14 h 114"/>
                <a:gd name="T34" fmla="*/ 66 w 66"/>
                <a:gd name="T35" fmla="*/ 86 h 114"/>
                <a:gd name="T36" fmla="*/ 66 w 66"/>
                <a:gd name="T37" fmla="*/ 86 h 114"/>
                <a:gd name="T38" fmla="*/ 66 w 66"/>
                <a:gd name="T39" fmla="*/ 94 h 114"/>
                <a:gd name="T40" fmla="*/ 64 w 66"/>
                <a:gd name="T41" fmla="*/ 102 h 114"/>
                <a:gd name="T42" fmla="*/ 60 w 66"/>
                <a:gd name="T43" fmla="*/ 108 h 114"/>
                <a:gd name="T44" fmla="*/ 52 w 66"/>
                <a:gd name="T45" fmla="*/ 11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 h="114">
                  <a:moveTo>
                    <a:pt x="52" y="112"/>
                  </a:moveTo>
                  <a:lnTo>
                    <a:pt x="52" y="112"/>
                  </a:lnTo>
                  <a:lnTo>
                    <a:pt x="44" y="114"/>
                  </a:lnTo>
                  <a:lnTo>
                    <a:pt x="36" y="112"/>
                  </a:lnTo>
                  <a:lnTo>
                    <a:pt x="30" y="106"/>
                  </a:lnTo>
                  <a:lnTo>
                    <a:pt x="26" y="100"/>
                  </a:lnTo>
                  <a:lnTo>
                    <a:pt x="2" y="28"/>
                  </a:lnTo>
                  <a:lnTo>
                    <a:pt x="2" y="28"/>
                  </a:lnTo>
                  <a:lnTo>
                    <a:pt x="0" y="20"/>
                  </a:lnTo>
                  <a:lnTo>
                    <a:pt x="2" y="12"/>
                  </a:lnTo>
                  <a:lnTo>
                    <a:pt x="6" y="6"/>
                  </a:lnTo>
                  <a:lnTo>
                    <a:pt x="14" y="2"/>
                  </a:lnTo>
                  <a:lnTo>
                    <a:pt x="14" y="2"/>
                  </a:lnTo>
                  <a:lnTo>
                    <a:pt x="22" y="0"/>
                  </a:lnTo>
                  <a:lnTo>
                    <a:pt x="30" y="2"/>
                  </a:lnTo>
                  <a:lnTo>
                    <a:pt x="36" y="8"/>
                  </a:lnTo>
                  <a:lnTo>
                    <a:pt x="40" y="14"/>
                  </a:lnTo>
                  <a:lnTo>
                    <a:pt x="66" y="86"/>
                  </a:lnTo>
                  <a:lnTo>
                    <a:pt x="66" y="86"/>
                  </a:lnTo>
                  <a:lnTo>
                    <a:pt x="66" y="94"/>
                  </a:lnTo>
                  <a:lnTo>
                    <a:pt x="64" y="102"/>
                  </a:lnTo>
                  <a:lnTo>
                    <a:pt x="60" y="108"/>
                  </a:lnTo>
                  <a:lnTo>
                    <a:pt x="52" y="112"/>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42"/>
            <p:cNvSpPr>
              <a:spLocks/>
            </p:cNvSpPr>
            <p:nvPr/>
          </p:nvSpPr>
          <p:spPr bwMode="auto">
            <a:xfrm>
              <a:off x="6423025" y="9037028"/>
              <a:ext cx="104775" cy="180975"/>
            </a:xfrm>
            <a:custGeom>
              <a:avLst/>
              <a:gdLst>
                <a:gd name="T0" fmla="*/ 52 w 66"/>
                <a:gd name="T1" fmla="*/ 112 h 114"/>
                <a:gd name="T2" fmla="*/ 52 w 66"/>
                <a:gd name="T3" fmla="*/ 112 h 114"/>
                <a:gd name="T4" fmla="*/ 44 w 66"/>
                <a:gd name="T5" fmla="*/ 114 h 114"/>
                <a:gd name="T6" fmla="*/ 36 w 66"/>
                <a:gd name="T7" fmla="*/ 112 h 114"/>
                <a:gd name="T8" fmla="*/ 30 w 66"/>
                <a:gd name="T9" fmla="*/ 106 h 114"/>
                <a:gd name="T10" fmla="*/ 26 w 66"/>
                <a:gd name="T11" fmla="*/ 100 h 114"/>
                <a:gd name="T12" fmla="*/ 2 w 66"/>
                <a:gd name="T13" fmla="*/ 28 h 114"/>
                <a:gd name="T14" fmla="*/ 2 w 66"/>
                <a:gd name="T15" fmla="*/ 28 h 114"/>
                <a:gd name="T16" fmla="*/ 0 w 66"/>
                <a:gd name="T17" fmla="*/ 20 h 114"/>
                <a:gd name="T18" fmla="*/ 2 w 66"/>
                <a:gd name="T19" fmla="*/ 12 h 114"/>
                <a:gd name="T20" fmla="*/ 6 w 66"/>
                <a:gd name="T21" fmla="*/ 6 h 114"/>
                <a:gd name="T22" fmla="*/ 14 w 66"/>
                <a:gd name="T23" fmla="*/ 2 h 114"/>
                <a:gd name="T24" fmla="*/ 14 w 66"/>
                <a:gd name="T25" fmla="*/ 2 h 114"/>
                <a:gd name="T26" fmla="*/ 22 w 66"/>
                <a:gd name="T27" fmla="*/ 0 h 114"/>
                <a:gd name="T28" fmla="*/ 30 w 66"/>
                <a:gd name="T29" fmla="*/ 2 h 114"/>
                <a:gd name="T30" fmla="*/ 36 w 66"/>
                <a:gd name="T31" fmla="*/ 8 h 114"/>
                <a:gd name="T32" fmla="*/ 40 w 66"/>
                <a:gd name="T33" fmla="*/ 14 h 114"/>
                <a:gd name="T34" fmla="*/ 66 w 66"/>
                <a:gd name="T35" fmla="*/ 86 h 114"/>
                <a:gd name="T36" fmla="*/ 66 w 66"/>
                <a:gd name="T37" fmla="*/ 86 h 114"/>
                <a:gd name="T38" fmla="*/ 66 w 66"/>
                <a:gd name="T39" fmla="*/ 94 h 114"/>
                <a:gd name="T40" fmla="*/ 64 w 66"/>
                <a:gd name="T41" fmla="*/ 102 h 114"/>
                <a:gd name="T42" fmla="*/ 60 w 66"/>
                <a:gd name="T43" fmla="*/ 108 h 114"/>
                <a:gd name="T44" fmla="*/ 52 w 66"/>
                <a:gd name="T45" fmla="*/ 11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 h="114">
                  <a:moveTo>
                    <a:pt x="52" y="112"/>
                  </a:moveTo>
                  <a:lnTo>
                    <a:pt x="52" y="112"/>
                  </a:lnTo>
                  <a:lnTo>
                    <a:pt x="44" y="114"/>
                  </a:lnTo>
                  <a:lnTo>
                    <a:pt x="36" y="112"/>
                  </a:lnTo>
                  <a:lnTo>
                    <a:pt x="30" y="106"/>
                  </a:lnTo>
                  <a:lnTo>
                    <a:pt x="26" y="100"/>
                  </a:lnTo>
                  <a:lnTo>
                    <a:pt x="2" y="28"/>
                  </a:lnTo>
                  <a:lnTo>
                    <a:pt x="2" y="28"/>
                  </a:lnTo>
                  <a:lnTo>
                    <a:pt x="0" y="20"/>
                  </a:lnTo>
                  <a:lnTo>
                    <a:pt x="2" y="12"/>
                  </a:lnTo>
                  <a:lnTo>
                    <a:pt x="6" y="6"/>
                  </a:lnTo>
                  <a:lnTo>
                    <a:pt x="14" y="2"/>
                  </a:lnTo>
                  <a:lnTo>
                    <a:pt x="14" y="2"/>
                  </a:lnTo>
                  <a:lnTo>
                    <a:pt x="22" y="0"/>
                  </a:lnTo>
                  <a:lnTo>
                    <a:pt x="30" y="2"/>
                  </a:lnTo>
                  <a:lnTo>
                    <a:pt x="36" y="8"/>
                  </a:lnTo>
                  <a:lnTo>
                    <a:pt x="40" y="14"/>
                  </a:lnTo>
                  <a:lnTo>
                    <a:pt x="66" y="86"/>
                  </a:lnTo>
                  <a:lnTo>
                    <a:pt x="66" y="86"/>
                  </a:lnTo>
                  <a:lnTo>
                    <a:pt x="66" y="94"/>
                  </a:lnTo>
                  <a:lnTo>
                    <a:pt x="64" y="102"/>
                  </a:lnTo>
                  <a:lnTo>
                    <a:pt x="60" y="108"/>
                  </a:lnTo>
                  <a:lnTo>
                    <a:pt x="52"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43"/>
            <p:cNvSpPr>
              <a:spLocks/>
            </p:cNvSpPr>
            <p:nvPr/>
          </p:nvSpPr>
          <p:spPr bwMode="auto">
            <a:xfrm>
              <a:off x="6365875" y="9059253"/>
              <a:ext cx="85725" cy="180975"/>
            </a:xfrm>
            <a:custGeom>
              <a:avLst/>
              <a:gdLst>
                <a:gd name="T0" fmla="*/ 36 w 54"/>
                <a:gd name="T1" fmla="*/ 114 h 114"/>
                <a:gd name="T2" fmla="*/ 36 w 54"/>
                <a:gd name="T3" fmla="*/ 114 h 114"/>
                <a:gd name="T4" fmla="*/ 28 w 54"/>
                <a:gd name="T5" fmla="*/ 114 h 114"/>
                <a:gd name="T6" fmla="*/ 20 w 54"/>
                <a:gd name="T7" fmla="*/ 110 h 114"/>
                <a:gd name="T8" fmla="*/ 16 w 54"/>
                <a:gd name="T9" fmla="*/ 104 h 114"/>
                <a:gd name="T10" fmla="*/ 12 w 54"/>
                <a:gd name="T11" fmla="*/ 98 h 114"/>
                <a:gd name="T12" fmla="*/ 0 w 54"/>
                <a:gd name="T13" fmla="*/ 22 h 114"/>
                <a:gd name="T14" fmla="*/ 0 w 54"/>
                <a:gd name="T15" fmla="*/ 22 h 114"/>
                <a:gd name="T16" fmla="*/ 2 w 54"/>
                <a:gd name="T17" fmla="*/ 14 h 114"/>
                <a:gd name="T18" fmla="*/ 4 w 54"/>
                <a:gd name="T19" fmla="*/ 8 h 114"/>
                <a:gd name="T20" fmla="*/ 10 w 54"/>
                <a:gd name="T21" fmla="*/ 2 h 114"/>
                <a:gd name="T22" fmla="*/ 18 w 54"/>
                <a:gd name="T23" fmla="*/ 0 h 114"/>
                <a:gd name="T24" fmla="*/ 18 w 54"/>
                <a:gd name="T25" fmla="*/ 0 h 114"/>
                <a:gd name="T26" fmla="*/ 26 w 54"/>
                <a:gd name="T27" fmla="*/ 0 h 114"/>
                <a:gd name="T28" fmla="*/ 34 w 54"/>
                <a:gd name="T29" fmla="*/ 2 h 114"/>
                <a:gd name="T30" fmla="*/ 38 w 54"/>
                <a:gd name="T31" fmla="*/ 8 h 114"/>
                <a:gd name="T32" fmla="*/ 42 w 54"/>
                <a:gd name="T33" fmla="*/ 16 h 114"/>
                <a:gd name="T34" fmla="*/ 54 w 54"/>
                <a:gd name="T35" fmla="*/ 90 h 114"/>
                <a:gd name="T36" fmla="*/ 54 w 54"/>
                <a:gd name="T37" fmla="*/ 90 h 114"/>
                <a:gd name="T38" fmla="*/ 54 w 54"/>
                <a:gd name="T39" fmla="*/ 98 h 114"/>
                <a:gd name="T40" fmla="*/ 50 w 54"/>
                <a:gd name="T41" fmla="*/ 106 h 114"/>
                <a:gd name="T42" fmla="*/ 44 w 54"/>
                <a:gd name="T43" fmla="*/ 112 h 114"/>
                <a:gd name="T44" fmla="*/ 36 w 54"/>
                <a:gd name="T4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14">
                  <a:moveTo>
                    <a:pt x="36" y="114"/>
                  </a:moveTo>
                  <a:lnTo>
                    <a:pt x="36" y="114"/>
                  </a:lnTo>
                  <a:lnTo>
                    <a:pt x="28" y="114"/>
                  </a:lnTo>
                  <a:lnTo>
                    <a:pt x="20" y="110"/>
                  </a:lnTo>
                  <a:lnTo>
                    <a:pt x="16" y="104"/>
                  </a:lnTo>
                  <a:lnTo>
                    <a:pt x="12" y="98"/>
                  </a:lnTo>
                  <a:lnTo>
                    <a:pt x="0" y="22"/>
                  </a:lnTo>
                  <a:lnTo>
                    <a:pt x="0" y="22"/>
                  </a:lnTo>
                  <a:lnTo>
                    <a:pt x="2" y="14"/>
                  </a:lnTo>
                  <a:lnTo>
                    <a:pt x="4" y="8"/>
                  </a:lnTo>
                  <a:lnTo>
                    <a:pt x="10" y="2"/>
                  </a:lnTo>
                  <a:lnTo>
                    <a:pt x="18" y="0"/>
                  </a:lnTo>
                  <a:lnTo>
                    <a:pt x="18" y="0"/>
                  </a:lnTo>
                  <a:lnTo>
                    <a:pt x="26" y="0"/>
                  </a:lnTo>
                  <a:lnTo>
                    <a:pt x="34" y="2"/>
                  </a:lnTo>
                  <a:lnTo>
                    <a:pt x="38" y="8"/>
                  </a:lnTo>
                  <a:lnTo>
                    <a:pt x="42" y="16"/>
                  </a:lnTo>
                  <a:lnTo>
                    <a:pt x="54" y="90"/>
                  </a:lnTo>
                  <a:lnTo>
                    <a:pt x="54" y="90"/>
                  </a:lnTo>
                  <a:lnTo>
                    <a:pt x="54" y="98"/>
                  </a:lnTo>
                  <a:lnTo>
                    <a:pt x="50" y="106"/>
                  </a:lnTo>
                  <a:lnTo>
                    <a:pt x="44" y="112"/>
                  </a:lnTo>
                  <a:lnTo>
                    <a:pt x="36" y="114"/>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44"/>
            <p:cNvSpPr>
              <a:spLocks/>
            </p:cNvSpPr>
            <p:nvPr/>
          </p:nvSpPr>
          <p:spPr bwMode="auto">
            <a:xfrm>
              <a:off x="6365875" y="9059253"/>
              <a:ext cx="85725" cy="180975"/>
            </a:xfrm>
            <a:custGeom>
              <a:avLst/>
              <a:gdLst>
                <a:gd name="T0" fmla="*/ 36 w 54"/>
                <a:gd name="T1" fmla="*/ 114 h 114"/>
                <a:gd name="T2" fmla="*/ 36 w 54"/>
                <a:gd name="T3" fmla="*/ 114 h 114"/>
                <a:gd name="T4" fmla="*/ 28 w 54"/>
                <a:gd name="T5" fmla="*/ 114 h 114"/>
                <a:gd name="T6" fmla="*/ 20 w 54"/>
                <a:gd name="T7" fmla="*/ 110 h 114"/>
                <a:gd name="T8" fmla="*/ 16 w 54"/>
                <a:gd name="T9" fmla="*/ 104 h 114"/>
                <a:gd name="T10" fmla="*/ 12 w 54"/>
                <a:gd name="T11" fmla="*/ 98 h 114"/>
                <a:gd name="T12" fmla="*/ 0 w 54"/>
                <a:gd name="T13" fmla="*/ 22 h 114"/>
                <a:gd name="T14" fmla="*/ 0 w 54"/>
                <a:gd name="T15" fmla="*/ 22 h 114"/>
                <a:gd name="T16" fmla="*/ 2 w 54"/>
                <a:gd name="T17" fmla="*/ 14 h 114"/>
                <a:gd name="T18" fmla="*/ 4 w 54"/>
                <a:gd name="T19" fmla="*/ 8 h 114"/>
                <a:gd name="T20" fmla="*/ 10 w 54"/>
                <a:gd name="T21" fmla="*/ 2 h 114"/>
                <a:gd name="T22" fmla="*/ 18 w 54"/>
                <a:gd name="T23" fmla="*/ 0 h 114"/>
                <a:gd name="T24" fmla="*/ 18 w 54"/>
                <a:gd name="T25" fmla="*/ 0 h 114"/>
                <a:gd name="T26" fmla="*/ 26 w 54"/>
                <a:gd name="T27" fmla="*/ 0 h 114"/>
                <a:gd name="T28" fmla="*/ 34 w 54"/>
                <a:gd name="T29" fmla="*/ 2 h 114"/>
                <a:gd name="T30" fmla="*/ 38 w 54"/>
                <a:gd name="T31" fmla="*/ 8 h 114"/>
                <a:gd name="T32" fmla="*/ 42 w 54"/>
                <a:gd name="T33" fmla="*/ 16 h 114"/>
                <a:gd name="T34" fmla="*/ 54 w 54"/>
                <a:gd name="T35" fmla="*/ 90 h 114"/>
                <a:gd name="T36" fmla="*/ 54 w 54"/>
                <a:gd name="T37" fmla="*/ 90 h 114"/>
                <a:gd name="T38" fmla="*/ 54 w 54"/>
                <a:gd name="T39" fmla="*/ 98 h 114"/>
                <a:gd name="T40" fmla="*/ 50 w 54"/>
                <a:gd name="T41" fmla="*/ 106 h 114"/>
                <a:gd name="T42" fmla="*/ 44 w 54"/>
                <a:gd name="T43" fmla="*/ 112 h 114"/>
                <a:gd name="T44" fmla="*/ 36 w 54"/>
                <a:gd name="T4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14">
                  <a:moveTo>
                    <a:pt x="36" y="114"/>
                  </a:moveTo>
                  <a:lnTo>
                    <a:pt x="36" y="114"/>
                  </a:lnTo>
                  <a:lnTo>
                    <a:pt x="28" y="114"/>
                  </a:lnTo>
                  <a:lnTo>
                    <a:pt x="20" y="110"/>
                  </a:lnTo>
                  <a:lnTo>
                    <a:pt x="16" y="104"/>
                  </a:lnTo>
                  <a:lnTo>
                    <a:pt x="12" y="98"/>
                  </a:lnTo>
                  <a:lnTo>
                    <a:pt x="0" y="22"/>
                  </a:lnTo>
                  <a:lnTo>
                    <a:pt x="0" y="22"/>
                  </a:lnTo>
                  <a:lnTo>
                    <a:pt x="2" y="14"/>
                  </a:lnTo>
                  <a:lnTo>
                    <a:pt x="4" y="8"/>
                  </a:lnTo>
                  <a:lnTo>
                    <a:pt x="10" y="2"/>
                  </a:lnTo>
                  <a:lnTo>
                    <a:pt x="18" y="0"/>
                  </a:lnTo>
                  <a:lnTo>
                    <a:pt x="18" y="0"/>
                  </a:lnTo>
                  <a:lnTo>
                    <a:pt x="26" y="0"/>
                  </a:lnTo>
                  <a:lnTo>
                    <a:pt x="34" y="2"/>
                  </a:lnTo>
                  <a:lnTo>
                    <a:pt x="38" y="8"/>
                  </a:lnTo>
                  <a:lnTo>
                    <a:pt x="42" y="16"/>
                  </a:lnTo>
                  <a:lnTo>
                    <a:pt x="54" y="90"/>
                  </a:lnTo>
                  <a:lnTo>
                    <a:pt x="54" y="90"/>
                  </a:lnTo>
                  <a:lnTo>
                    <a:pt x="54" y="98"/>
                  </a:lnTo>
                  <a:lnTo>
                    <a:pt x="50" y="106"/>
                  </a:lnTo>
                  <a:lnTo>
                    <a:pt x="44" y="112"/>
                  </a:lnTo>
                  <a:lnTo>
                    <a:pt x="36"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45"/>
            <p:cNvSpPr>
              <a:spLocks/>
            </p:cNvSpPr>
            <p:nvPr/>
          </p:nvSpPr>
          <p:spPr bwMode="auto">
            <a:xfrm>
              <a:off x="6299200" y="9075128"/>
              <a:ext cx="69850" cy="152400"/>
            </a:xfrm>
            <a:custGeom>
              <a:avLst/>
              <a:gdLst>
                <a:gd name="T0" fmla="*/ 22 w 44"/>
                <a:gd name="T1" fmla="*/ 96 h 96"/>
                <a:gd name="T2" fmla="*/ 22 w 44"/>
                <a:gd name="T3" fmla="*/ 96 h 96"/>
                <a:gd name="T4" fmla="*/ 12 w 44"/>
                <a:gd name="T5" fmla="*/ 96 h 96"/>
                <a:gd name="T6" fmla="*/ 6 w 44"/>
                <a:gd name="T7" fmla="*/ 92 h 96"/>
                <a:gd name="T8" fmla="*/ 2 w 44"/>
                <a:gd name="T9" fmla="*/ 86 h 96"/>
                <a:gd name="T10" fmla="*/ 0 w 44"/>
                <a:gd name="T11" fmla="*/ 80 h 96"/>
                <a:gd name="T12" fmla="*/ 0 w 44"/>
                <a:gd name="T13" fmla="*/ 16 h 96"/>
                <a:gd name="T14" fmla="*/ 0 w 44"/>
                <a:gd name="T15" fmla="*/ 16 h 96"/>
                <a:gd name="T16" fmla="*/ 2 w 44"/>
                <a:gd name="T17" fmla="*/ 10 h 96"/>
                <a:gd name="T18" fmla="*/ 6 w 44"/>
                <a:gd name="T19" fmla="*/ 4 h 96"/>
                <a:gd name="T20" fmla="*/ 12 w 44"/>
                <a:gd name="T21" fmla="*/ 0 h 96"/>
                <a:gd name="T22" fmla="*/ 22 w 44"/>
                <a:gd name="T23" fmla="*/ 0 h 96"/>
                <a:gd name="T24" fmla="*/ 22 w 44"/>
                <a:gd name="T25" fmla="*/ 0 h 96"/>
                <a:gd name="T26" fmla="*/ 30 w 44"/>
                <a:gd name="T27" fmla="*/ 0 h 96"/>
                <a:gd name="T28" fmla="*/ 38 w 44"/>
                <a:gd name="T29" fmla="*/ 4 h 96"/>
                <a:gd name="T30" fmla="*/ 42 w 44"/>
                <a:gd name="T31" fmla="*/ 10 h 96"/>
                <a:gd name="T32" fmla="*/ 44 w 44"/>
                <a:gd name="T33" fmla="*/ 16 h 96"/>
                <a:gd name="T34" fmla="*/ 44 w 44"/>
                <a:gd name="T35" fmla="*/ 80 h 96"/>
                <a:gd name="T36" fmla="*/ 44 w 44"/>
                <a:gd name="T37" fmla="*/ 80 h 96"/>
                <a:gd name="T38" fmla="*/ 42 w 44"/>
                <a:gd name="T39" fmla="*/ 86 h 96"/>
                <a:gd name="T40" fmla="*/ 38 w 44"/>
                <a:gd name="T41" fmla="*/ 92 h 96"/>
                <a:gd name="T42" fmla="*/ 30 w 44"/>
                <a:gd name="T43" fmla="*/ 96 h 96"/>
                <a:gd name="T44" fmla="*/ 22 w 44"/>
                <a:gd name="T45" fmla="*/ 96 h 96"/>
                <a:gd name="T46" fmla="*/ 22 w 44"/>
                <a:gd name="T4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96">
                  <a:moveTo>
                    <a:pt x="22" y="96"/>
                  </a:moveTo>
                  <a:lnTo>
                    <a:pt x="22" y="96"/>
                  </a:lnTo>
                  <a:lnTo>
                    <a:pt x="12" y="96"/>
                  </a:lnTo>
                  <a:lnTo>
                    <a:pt x="6" y="92"/>
                  </a:lnTo>
                  <a:lnTo>
                    <a:pt x="2" y="86"/>
                  </a:lnTo>
                  <a:lnTo>
                    <a:pt x="0" y="80"/>
                  </a:lnTo>
                  <a:lnTo>
                    <a:pt x="0" y="16"/>
                  </a:lnTo>
                  <a:lnTo>
                    <a:pt x="0" y="16"/>
                  </a:lnTo>
                  <a:lnTo>
                    <a:pt x="2" y="10"/>
                  </a:lnTo>
                  <a:lnTo>
                    <a:pt x="6" y="4"/>
                  </a:lnTo>
                  <a:lnTo>
                    <a:pt x="12" y="0"/>
                  </a:lnTo>
                  <a:lnTo>
                    <a:pt x="22" y="0"/>
                  </a:lnTo>
                  <a:lnTo>
                    <a:pt x="22" y="0"/>
                  </a:lnTo>
                  <a:lnTo>
                    <a:pt x="30" y="0"/>
                  </a:lnTo>
                  <a:lnTo>
                    <a:pt x="38" y="4"/>
                  </a:lnTo>
                  <a:lnTo>
                    <a:pt x="42" y="10"/>
                  </a:lnTo>
                  <a:lnTo>
                    <a:pt x="44" y="16"/>
                  </a:lnTo>
                  <a:lnTo>
                    <a:pt x="44" y="80"/>
                  </a:lnTo>
                  <a:lnTo>
                    <a:pt x="44" y="80"/>
                  </a:lnTo>
                  <a:lnTo>
                    <a:pt x="42" y="86"/>
                  </a:lnTo>
                  <a:lnTo>
                    <a:pt x="38" y="92"/>
                  </a:lnTo>
                  <a:lnTo>
                    <a:pt x="30" y="96"/>
                  </a:lnTo>
                  <a:lnTo>
                    <a:pt x="22" y="96"/>
                  </a:lnTo>
                  <a:lnTo>
                    <a:pt x="22" y="96"/>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46"/>
            <p:cNvSpPr>
              <a:spLocks/>
            </p:cNvSpPr>
            <p:nvPr/>
          </p:nvSpPr>
          <p:spPr bwMode="auto">
            <a:xfrm>
              <a:off x="6423025" y="8967178"/>
              <a:ext cx="133350" cy="88900"/>
            </a:xfrm>
            <a:custGeom>
              <a:avLst/>
              <a:gdLst>
                <a:gd name="T0" fmla="*/ 62 w 84"/>
                <a:gd name="T1" fmla="*/ 0 h 56"/>
                <a:gd name="T2" fmla="*/ 62 w 84"/>
                <a:gd name="T3" fmla="*/ 0 h 56"/>
                <a:gd name="T4" fmla="*/ 54 w 84"/>
                <a:gd name="T5" fmla="*/ 0 h 56"/>
                <a:gd name="T6" fmla="*/ 44 w 84"/>
                <a:gd name="T7" fmla="*/ 4 h 56"/>
                <a:gd name="T8" fmla="*/ 36 w 84"/>
                <a:gd name="T9" fmla="*/ 8 h 56"/>
                <a:gd name="T10" fmla="*/ 28 w 84"/>
                <a:gd name="T11" fmla="*/ 16 h 56"/>
                <a:gd name="T12" fmla="*/ 28 w 84"/>
                <a:gd name="T13" fmla="*/ 16 h 56"/>
                <a:gd name="T14" fmla="*/ 10 w 84"/>
                <a:gd name="T15" fmla="*/ 40 h 56"/>
                <a:gd name="T16" fmla="*/ 0 w 84"/>
                <a:gd name="T17" fmla="*/ 56 h 56"/>
                <a:gd name="T18" fmla="*/ 2 w 84"/>
                <a:gd name="T19" fmla="*/ 56 h 56"/>
                <a:gd name="T20" fmla="*/ 2 w 84"/>
                <a:gd name="T21" fmla="*/ 56 h 56"/>
                <a:gd name="T22" fmla="*/ 6 w 84"/>
                <a:gd name="T23" fmla="*/ 50 h 56"/>
                <a:gd name="T24" fmla="*/ 14 w 84"/>
                <a:gd name="T25" fmla="*/ 46 h 56"/>
                <a:gd name="T26" fmla="*/ 14 w 84"/>
                <a:gd name="T27" fmla="*/ 46 h 56"/>
                <a:gd name="T28" fmla="*/ 20 w 84"/>
                <a:gd name="T29" fmla="*/ 44 h 56"/>
                <a:gd name="T30" fmla="*/ 20 w 84"/>
                <a:gd name="T31" fmla="*/ 44 h 56"/>
                <a:gd name="T32" fmla="*/ 28 w 84"/>
                <a:gd name="T33" fmla="*/ 46 h 56"/>
                <a:gd name="T34" fmla="*/ 28 w 84"/>
                <a:gd name="T35" fmla="*/ 46 h 56"/>
                <a:gd name="T36" fmla="*/ 28 w 84"/>
                <a:gd name="T37" fmla="*/ 40 h 56"/>
                <a:gd name="T38" fmla="*/ 30 w 84"/>
                <a:gd name="T39" fmla="*/ 36 h 56"/>
                <a:gd name="T40" fmla="*/ 34 w 84"/>
                <a:gd name="T41" fmla="*/ 32 h 56"/>
                <a:gd name="T42" fmla="*/ 38 w 84"/>
                <a:gd name="T43" fmla="*/ 28 h 56"/>
                <a:gd name="T44" fmla="*/ 38 w 84"/>
                <a:gd name="T45" fmla="*/ 28 h 56"/>
                <a:gd name="T46" fmla="*/ 42 w 84"/>
                <a:gd name="T47" fmla="*/ 26 h 56"/>
                <a:gd name="T48" fmla="*/ 48 w 84"/>
                <a:gd name="T49" fmla="*/ 24 h 56"/>
                <a:gd name="T50" fmla="*/ 48 w 84"/>
                <a:gd name="T51" fmla="*/ 24 h 56"/>
                <a:gd name="T52" fmla="*/ 54 w 84"/>
                <a:gd name="T53" fmla="*/ 26 h 56"/>
                <a:gd name="T54" fmla="*/ 58 w 84"/>
                <a:gd name="T55" fmla="*/ 28 h 56"/>
                <a:gd name="T56" fmla="*/ 62 w 84"/>
                <a:gd name="T57" fmla="*/ 30 h 56"/>
                <a:gd name="T58" fmla="*/ 66 w 84"/>
                <a:gd name="T59" fmla="*/ 36 h 56"/>
                <a:gd name="T60" fmla="*/ 70 w 84"/>
                <a:gd name="T61" fmla="*/ 42 h 56"/>
                <a:gd name="T62" fmla="*/ 70 w 84"/>
                <a:gd name="T63" fmla="*/ 42 h 56"/>
                <a:gd name="T64" fmla="*/ 74 w 84"/>
                <a:gd name="T65" fmla="*/ 32 h 56"/>
                <a:gd name="T66" fmla="*/ 74 w 84"/>
                <a:gd name="T67" fmla="*/ 32 h 56"/>
                <a:gd name="T68" fmla="*/ 78 w 84"/>
                <a:gd name="T69" fmla="*/ 24 h 56"/>
                <a:gd name="T70" fmla="*/ 82 w 84"/>
                <a:gd name="T71" fmla="*/ 16 h 56"/>
                <a:gd name="T72" fmla="*/ 84 w 84"/>
                <a:gd name="T73" fmla="*/ 10 h 56"/>
                <a:gd name="T74" fmla="*/ 82 w 84"/>
                <a:gd name="T75" fmla="*/ 6 h 56"/>
                <a:gd name="T76" fmla="*/ 80 w 84"/>
                <a:gd name="T77" fmla="*/ 4 h 56"/>
                <a:gd name="T78" fmla="*/ 80 w 84"/>
                <a:gd name="T79" fmla="*/ 4 h 56"/>
                <a:gd name="T80" fmla="*/ 72 w 84"/>
                <a:gd name="T81" fmla="*/ 0 h 56"/>
                <a:gd name="T82" fmla="*/ 62 w 84"/>
                <a:gd name="T8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56">
                  <a:moveTo>
                    <a:pt x="62" y="0"/>
                  </a:moveTo>
                  <a:lnTo>
                    <a:pt x="62" y="0"/>
                  </a:lnTo>
                  <a:lnTo>
                    <a:pt x="54" y="0"/>
                  </a:lnTo>
                  <a:lnTo>
                    <a:pt x="44" y="4"/>
                  </a:lnTo>
                  <a:lnTo>
                    <a:pt x="36" y="8"/>
                  </a:lnTo>
                  <a:lnTo>
                    <a:pt x="28" y="16"/>
                  </a:lnTo>
                  <a:lnTo>
                    <a:pt x="28" y="16"/>
                  </a:lnTo>
                  <a:lnTo>
                    <a:pt x="10" y="40"/>
                  </a:lnTo>
                  <a:lnTo>
                    <a:pt x="0" y="56"/>
                  </a:lnTo>
                  <a:lnTo>
                    <a:pt x="2" y="56"/>
                  </a:lnTo>
                  <a:lnTo>
                    <a:pt x="2" y="56"/>
                  </a:lnTo>
                  <a:lnTo>
                    <a:pt x="6" y="50"/>
                  </a:lnTo>
                  <a:lnTo>
                    <a:pt x="14" y="46"/>
                  </a:lnTo>
                  <a:lnTo>
                    <a:pt x="14" y="46"/>
                  </a:lnTo>
                  <a:lnTo>
                    <a:pt x="20" y="44"/>
                  </a:lnTo>
                  <a:lnTo>
                    <a:pt x="20" y="44"/>
                  </a:lnTo>
                  <a:lnTo>
                    <a:pt x="28" y="46"/>
                  </a:lnTo>
                  <a:lnTo>
                    <a:pt x="28" y="46"/>
                  </a:lnTo>
                  <a:lnTo>
                    <a:pt x="28" y="40"/>
                  </a:lnTo>
                  <a:lnTo>
                    <a:pt x="30" y="36"/>
                  </a:lnTo>
                  <a:lnTo>
                    <a:pt x="34" y="32"/>
                  </a:lnTo>
                  <a:lnTo>
                    <a:pt x="38" y="28"/>
                  </a:lnTo>
                  <a:lnTo>
                    <a:pt x="38" y="28"/>
                  </a:lnTo>
                  <a:lnTo>
                    <a:pt x="42" y="26"/>
                  </a:lnTo>
                  <a:lnTo>
                    <a:pt x="48" y="24"/>
                  </a:lnTo>
                  <a:lnTo>
                    <a:pt x="48" y="24"/>
                  </a:lnTo>
                  <a:lnTo>
                    <a:pt x="54" y="26"/>
                  </a:lnTo>
                  <a:lnTo>
                    <a:pt x="58" y="28"/>
                  </a:lnTo>
                  <a:lnTo>
                    <a:pt x="62" y="30"/>
                  </a:lnTo>
                  <a:lnTo>
                    <a:pt x="66" y="36"/>
                  </a:lnTo>
                  <a:lnTo>
                    <a:pt x="70" y="42"/>
                  </a:lnTo>
                  <a:lnTo>
                    <a:pt x="70" y="42"/>
                  </a:lnTo>
                  <a:lnTo>
                    <a:pt x="74" y="32"/>
                  </a:lnTo>
                  <a:lnTo>
                    <a:pt x="74" y="32"/>
                  </a:lnTo>
                  <a:lnTo>
                    <a:pt x="78" y="24"/>
                  </a:lnTo>
                  <a:lnTo>
                    <a:pt x="82" y="16"/>
                  </a:lnTo>
                  <a:lnTo>
                    <a:pt x="84" y="10"/>
                  </a:lnTo>
                  <a:lnTo>
                    <a:pt x="82" y="6"/>
                  </a:lnTo>
                  <a:lnTo>
                    <a:pt x="80" y="4"/>
                  </a:lnTo>
                  <a:lnTo>
                    <a:pt x="80" y="4"/>
                  </a:lnTo>
                  <a:lnTo>
                    <a:pt x="72" y="0"/>
                  </a:lnTo>
                  <a:lnTo>
                    <a:pt x="62" y="0"/>
                  </a:lnTo>
                  <a:close/>
                </a:path>
              </a:pathLst>
            </a:custGeom>
            <a:solidFill>
              <a:srgbClr val="D2B2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47"/>
            <p:cNvSpPr>
              <a:spLocks/>
            </p:cNvSpPr>
            <p:nvPr/>
          </p:nvSpPr>
          <p:spPr bwMode="auto">
            <a:xfrm>
              <a:off x="6423025" y="8967178"/>
              <a:ext cx="133350" cy="88900"/>
            </a:xfrm>
            <a:custGeom>
              <a:avLst/>
              <a:gdLst>
                <a:gd name="T0" fmla="*/ 62 w 84"/>
                <a:gd name="T1" fmla="*/ 0 h 56"/>
                <a:gd name="T2" fmla="*/ 62 w 84"/>
                <a:gd name="T3" fmla="*/ 0 h 56"/>
                <a:gd name="T4" fmla="*/ 54 w 84"/>
                <a:gd name="T5" fmla="*/ 0 h 56"/>
                <a:gd name="T6" fmla="*/ 44 w 84"/>
                <a:gd name="T7" fmla="*/ 4 h 56"/>
                <a:gd name="T8" fmla="*/ 36 w 84"/>
                <a:gd name="T9" fmla="*/ 8 h 56"/>
                <a:gd name="T10" fmla="*/ 28 w 84"/>
                <a:gd name="T11" fmla="*/ 16 h 56"/>
                <a:gd name="T12" fmla="*/ 28 w 84"/>
                <a:gd name="T13" fmla="*/ 16 h 56"/>
                <a:gd name="T14" fmla="*/ 10 w 84"/>
                <a:gd name="T15" fmla="*/ 40 h 56"/>
                <a:gd name="T16" fmla="*/ 0 w 84"/>
                <a:gd name="T17" fmla="*/ 56 h 56"/>
                <a:gd name="T18" fmla="*/ 2 w 84"/>
                <a:gd name="T19" fmla="*/ 56 h 56"/>
                <a:gd name="T20" fmla="*/ 2 w 84"/>
                <a:gd name="T21" fmla="*/ 56 h 56"/>
                <a:gd name="T22" fmla="*/ 6 w 84"/>
                <a:gd name="T23" fmla="*/ 50 h 56"/>
                <a:gd name="T24" fmla="*/ 14 w 84"/>
                <a:gd name="T25" fmla="*/ 46 h 56"/>
                <a:gd name="T26" fmla="*/ 14 w 84"/>
                <a:gd name="T27" fmla="*/ 46 h 56"/>
                <a:gd name="T28" fmla="*/ 20 w 84"/>
                <a:gd name="T29" fmla="*/ 44 h 56"/>
                <a:gd name="T30" fmla="*/ 20 w 84"/>
                <a:gd name="T31" fmla="*/ 44 h 56"/>
                <a:gd name="T32" fmla="*/ 28 w 84"/>
                <a:gd name="T33" fmla="*/ 46 h 56"/>
                <a:gd name="T34" fmla="*/ 28 w 84"/>
                <a:gd name="T35" fmla="*/ 46 h 56"/>
                <a:gd name="T36" fmla="*/ 28 w 84"/>
                <a:gd name="T37" fmla="*/ 40 h 56"/>
                <a:gd name="T38" fmla="*/ 30 w 84"/>
                <a:gd name="T39" fmla="*/ 36 h 56"/>
                <a:gd name="T40" fmla="*/ 34 w 84"/>
                <a:gd name="T41" fmla="*/ 32 h 56"/>
                <a:gd name="T42" fmla="*/ 38 w 84"/>
                <a:gd name="T43" fmla="*/ 28 h 56"/>
                <a:gd name="T44" fmla="*/ 38 w 84"/>
                <a:gd name="T45" fmla="*/ 28 h 56"/>
                <a:gd name="T46" fmla="*/ 42 w 84"/>
                <a:gd name="T47" fmla="*/ 26 h 56"/>
                <a:gd name="T48" fmla="*/ 48 w 84"/>
                <a:gd name="T49" fmla="*/ 24 h 56"/>
                <a:gd name="T50" fmla="*/ 48 w 84"/>
                <a:gd name="T51" fmla="*/ 24 h 56"/>
                <a:gd name="T52" fmla="*/ 54 w 84"/>
                <a:gd name="T53" fmla="*/ 26 h 56"/>
                <a:gd name="T54" fmla="*/ 58 w 84"/>
                <a:gd name="T55" fmla="*/ 28 h 56"/>
                <a:gd name="T56" fmla="*/ 62 w 84"/>
                <a:gd name="T57" fmla="*/ 30 h 56"/>
                <a:gd name="T58" fmla="*/ 66 w 84"/>
                <a:gd name="T59" fmla="*/ 36 h 56"/>
                <a:gd name="T60" fmla="*/ 70 w 84"/>
                <a:gd name="T61" fmla="*/ 42 h 56"/>
                <a:gd name="T62" fmla="*/ 70 w 84"/>
                <a:gd name="T63" fmla="*/ 42 h 56"/>
                <a:gd name="T64" fmla="*/ 74 w 84"/>
                <a:gd name="T65" fmla="*/ 32 h 56"/>
                <a:gd name="T66" fmla="*/ 74 w 84"/>
                <a:gd name="T67" fmla="*/ 32 h 56"/>
                <a:gd name="T68" fmla="*/ 78 w 84"/>
                <a:gd name="T69" fmla="*/ 24 h 56"/>
                <a:gd name="T70" fmla="*/ 82 w 84"/>
                <a:gd name="T71" fmla="*/ 16 h 56"/>
                <a:gd name="T72" fmla="*/ 84 w 84"/>
                <a:gd name="T73" fmla="*/ 10 h 56"/>
                <a:gd name="T74" fmla="*/ 82 w 84"/>
                <a:gd name="T75" fmla="*/ 6 h 56"/>
                <a:gd name="T76" fmla="*/ 80 w 84"/>
                <a:gd name="T77" fmla="*/ 4 h 56"/>
                <a:gd name="T78" fmla="*/ 80 w 84"/>
                <a:gd name="T79" fmla="*/ 4 h 56"/>
                <a:gd name="T80" fmla="*/ 72 w 84"/>
                <a:gd name="T81" fmla="*/ 0 h 56"/>
                <a:gd name="T82" fmla="*/ 62 w 84"/>
                <a:gd name="T8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56">
                  <a:moveTo>
                    <a:pt x="62" y="0"/>
                  </a:moveTo>
                  <a:lnTo>
                    <a:pt x="62" y="0"/>
                  </a:lnTo>
                  <a:lnTo>
                    <a:pt x="54" y="0"/>
                  </a:lnTo>
                  <a:lnTo>
                    <a:pt x="44" y="4"/>
                  </a:lnTo>
                  <a:lnTo>
                    <a:pt x="36" y="8"/>
                  </a:lnTo>
                  <a:lnTo>
                    <a:pt x="28" y="16"/>
                  </a:lnTo>
                  <a:lnTo>
                    <a:pt x="28" y="16"/>
                  </a:lnTo>
                  <a:lnTo>
                    <a:pt x="10" y="40"/>
                  </a:lnTo>
                  <a:lnTo>
                    <a:pt x="0" y="56"/>
                  </a:lnTo>
                  <a:lnTo>
                    <a:pt x="2" y="56"/>
                  </a:lnTo>
                  <a:lnTo>
                    <a:pt x="2" y="56"/>
                  </a:lnTo>
                  <a:lnTo>
                    <a:pt x="6" y="50"/>
                  </a:lnTo>
                  <a:lnTo>
                    <a:pt x="14" y="46"/>
                  </a:lnTo>
                  <a:lnTo>
                    <a:pt x="14" y="46"/>
                  </a:lnTo>
                  <a:lnTo>
                    <a:pt x="20" y="44"/>
                  </a:lnTo>
                  <a:lnTo>
                    <a:pt x="20" y="44"/>
                  </a:lnTo>
                  <a:lnTo>
                    <a:pt x="28" y="46"/>
                  </a:lnTo>
                  <a:lnTo>
                    <a:pt x="28" y="46"/>
                  </a:lnTo>
                  <a:lnTo>
                    <a:pt x="28" y="40"/>
                  </a:lnTo>
                  <a:lnTo>
                    <a:pt x="30" y="36"/>
                  </a:lnTo>
                  <a:lnTo>
                    <a:pt x="34" y="32"/>
                  </a:lnTo>
                  <a:lnTo>
                    <a:pt x="38" y="28"/>
                  </a:lnTo>
                  <a:lnTo>
                    <a:pt x="38" y="28"/>
                  </a:lnTo>
                  <a:lnTo>
                    <a:pt x="42" y="26"/>
                  </a:lnTo>
                  <a:lnTo>
                    <a:pt x="48" y="24"/>
                  </a:lnTo>
                  <a:lnTo>
                    <a:pt x="48" y="24"/>
                  </a:lnTo>
                  <a:lnTo>
                    <a:pt x="54" y="26"/>
                  </a:lnTo>
                  <a:lnTo>
                    <a:pt x="58" y="28"/>
                  </a:lnTo>
                  <a:lnTo>
                    <a:pt x="62" y="30"/>
                  </a:lnTo>
                  <a:lnTo>
                    <a:pt x="66" y="36"/>
                  </a:lnTo>
                  <a:lnTo>
                    <a:pt x="70" y="42"/>
                  </a:lnTo>
                  <a:lnTo>
                    <a:pt x="70" y="42"/>
                  </a:lnTo>
                  <a:lnTo>
                    <a:pt x="74" y="32"/>
                  </a:lnTo>
                  <a:lnTo>
                    <a:pt x="74" y="32"/>
                  </a:lnTo>
                  <a:lnTo>
                    <a:pt x="78" y="24"/>
                  </a:lnTo>
                  <a:lnTo>
                    <a:pt x="82" y="16"/>
                  </a:lnTo>
                  <a:lnTo>
                    <a:pt x="84" y="10"/>
                  </a:lnTo>
                  <a:lnTo>
                    <a:pt x="82" y="6"/>
                  </a:lnTo>
                  <a:lnTo>
                    <a:pt x="80" y="4"/>
                  </a:lnTo>
                  <a:lnTo>
                    <a:pt x="80" y="4"/>
                  </a:lnTo>
                  <a:lnTo>
                    <a:pt x="72" y="0"/>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48"/>
            <p:cNvSpPr>
              <a:spLocks/>
            </p:cNvSpPr>
            <p:nvPr/>
          </p:nvSpPr>
          <p:spPr bwMode="auto">
            <a:xfrm>
              <a:off x="6419850" y="9056078"/>
              <a:ext cx="6350" cy="12700"/>
            </a:xfrm>
            <a:custGeom>
              <a:avLst/>
              <a:gdLst>
                <a:gd name="T0" fmla="*/ 2 w 4"/>
                <a:gd name="T1" fmla="*/ 0 h 8"/>
                <a:gd name="T2" fmla="*/ 2 w 4"/>
                <a:gd name="T3" fmla="*/ 0 h 8"/>
                <a:gd name="T4" fmla="*/ 2 w 4"/>
                <a:gd name="T5" fmla="*/ 2 h 8"/>
                <a:gd name="T6" fmla="*/ 2 w 4"/>
                <a:gd name="T7" fmla="*/ 2 h 8"/>
                <a:gd name="T8" fmla="*/ 0 w 4"/>
                <a:gd name="T9" fmla="*/ 6 h 8"/>
                <a:gd name="T10" fmla="*/ 0 w 4"/>
                <a:gd name="T11" fmla="*/ 6 h 8"/>
                <a:gd name="T12" fmla="*/ 2 w 4"/>
                <a:gd name="T13" fmla="*/ 8 h 8"/>
                <a:gd name="T14" fmla="*/ 2 w 4"/>
                <a:gd name="T15" fmla="*/ 8 h 8"/>
                <a:gd name="T16" fmla="*/ 4 w 4"/>
                <a:gd name="T17" fmla="*/ 0 h 8"/>
                <a:gd name="T18" fmla="*/ 2 w 4"/>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2" y="0"/>
                  </a:moveTo>
                  <a:lnTo>
                    <a:pt x="2" y="0"/>
                  </a:lnTo>
                  <a:lnTo>
                    <a:pt x="2" y="2"/>
                  </a:lnTo>
                  <a:lnTo>
                    <a:pt x="2" y="2"/>
                  </a:lnTo>
                  <a:lnTo>
                    <a:pt x="0" y="6"/>
                  </a:lnTo>
                  <a:lnTo>
                    <a:pt x="0" y="6"/>
                  </a:lnTo>
                  <a:lnTo>
                    <a:pt x="2" y="8"/>
                  </a:lnTo>
                  <a:lnTo>
                    <a:pt x="2" y="8"/>
                  </a:lnTo>
                  <a:lnTo>
                    <a:pt x="4" y="0"/>
                  </a:lnTo>
                  <a:lnTo>
                    <a:pt x="2" y="0"/>
                  </a:lnTo>
                  <a:close/>
                </a:path>
              </a:pathLst>
            </a:custGeom>
            <a:solidFill>
              <a:srgbClr val="D64E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49"/>
            <p:cNvSpPr>
              <a:spLocks/>
            </p:cNvSpPr>
            <p:nvPr/>
          </p:nvSpPr>
          <p:spPr bwMode="auto">
            <a:xfrm>
              <a:off x="6419850" y="9056078"/>
              <a:ext cx="6350" cy="12700"/>
            </a:xfrm>
            <a:custGeom>
              <a:avLst/>
              <a:gdLst>
                <a:gd name="T0" fmla="*/ 2 w 4"/>
                <a:gd name="T1" fmla="*/ 0 h 8"/>
                <a:gd name="T2" fmla="*/ 2 w 4"/>
                <a:gd name="T3" fmla="*/ 0 h 8"/>
                <a:gd name="T4" fmla="*/ 2 w 4"/>
                <a:gd name="T5" fmla="*/ 2 h 8"/>
                <a:gd name="T6" fmla="*/ 2 w 4"/>
                <a:gd name="T7" fmla="*/ 2 h 8"/>
                <a:gd name="T8" fmla="*/ 0 w 4"/>
                <a:gd name="T9" fmla="*/ 6 h 8"/>
                <a:gd name="T10" fmla="*/ 0 w 4"/>
                <a:gd name="T11" fmla="*/ 6 h 8"/>
                <a:gd name="T12" fmla="*/ 2 w 4"/>
                <a:gd name="T13" fmla="*/ 8 h 8"/>
                <a:gd name="T14" fmla="*/ 2 w 4"/>
                <a:gd name="T15" fmla="*/ 8 h 8"/>
                <a:gd name="T16" fmla="*/ 4 w 4"/>
                <a:gd name="T17" fmla="*/ 0 h 8"/>
                <a:gd name="T18" fmla="*/ 2 w 4"/>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2" y="0"/>
                  </a:moveTo>
                  <a:lnTo>
                    <a:pt x="2" y="0"/>
                  </a:lnTo>
                  <a:lnTo>
                    <a:pt x="2" y="2"/>
                  </a:lnTo>
                  <a:lnTo>
                    <a:pt x="2" y="2"/>
                  </a:lnTo>
                  <a:lnTo>
                    <a:pt x="0" y="6"/>
                  </a:lnTo>
                  <a:lnTo>
                    <a:pt x="0" y="6"/>
                  </a:lnTo>
                  <a:lnTo>
                    <a:pt x="2" y="8"/>
                  </a:lnTo>
                  <a:lnTo>
                    <a:pt x="2" y="8"/>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50"/>
            <p:cNvSpPr>
              <a:spLocks/>
            </p:cNvSpPr>
            <p:nvPr/>
          </p:nvSpPr>
          <p:spPr bwMode="auto">
            <a:xfrm>
              <a:off x="6467475" y="9005278"/>
              <a:ext cx="66675" cy="85725"/>
            </a:xfrm>
            <a:custGeom>
              <a:avLst/>
              <a:gdLst>
                <a:gd name="T0" fmla="*/ 20 w 42"/>
                <a:gd name="T1" fmla="*/ 0 h 54"/>
                <a:gd name="T2" fmla="*/ 20 w 42"/>
                <a:gd name="T3" fmla="*/ 0 h 54"/>
                <a:gd name="T4" fmla="*/ 14 w 42"/>
                <a:gd name="T5" fmla="*/ 2 h 54"/>
                <a:gd name="T6" fmla="*/ 10 w 42"/>
                <a:gd name="T7" fmla="*/ 4 h 54"/>
                <a:gd name="T8" fmla="*/ 10 w 42"/>
                <a:gd name="T9" fmla="*/ 4 h 54"/>
                <a:gd name="T10" fmla="*/ 6 w 42"/>
                <a:gd name="T11" fmla="*/ 8 h 54"/>
                <a:gd name="T12" fmla="*/ 2 w 42"/>
                <a:gd name="T13" fmla="*/ 12 h 54"/>
                <a:gd name="T14" fmla="*/ 0 w 42"/>
                <a:gd name="T15" fmla="*/ 16 h 54"/>
                <a:gd name="T16" fmla="*/ 0 w 42"/>
                <a:gd name="T17" fmla="*/ 22 h 54"/>
                <a:gd name="T18" fmla="*/ 0 w 42"/>
                <a:gd name="T19" fmla="*/ 22 h 54"/>
                <a:gd name="T20" fmla="*/ 8 w 42"/>
                <a:gd name="T21" fmla="*/ 26 h 54"/>
                <a:gd name="T22" fmla="*/ 12 w 42"/>
                <a:gd name="T23" fmla="*/ 34 h 54"/>
                <a:gd name="T24" fmla="*/ 20 w 42"/>
                <a:gd name="T25" fmla="*/ 54 h 54"/>
                <a:gd name="T26" fmla="*/ 20 w 42"/>
                <a:gd name="T27" fmla="*/ 54 h 54"/>
                <a:gd name="T28" fmla="*/ 30 w 42"/>
                <a:gd name="T29" fmla="*/ 38 h 54"/>
                <a:gd name="T30" fmla="*/ 42 w 42"/>
                <a:gd name="T31" fmla="*/ 18 h 54"/>
                <a:gd name="T32" fmla="*/ 38 w 42"/>
                <a:gd name="T33" fmla="*/ 12 h 54"/>
                <a:gd name="T34" fmla="*/ 38 w 42"/>
                <a:gd name="T35" fmla="*/ 12 h 54"/>
                <a:gd name="T36" fmla="*/ 34 w 42"/>
                <a:gd name="T37" fmla="*/ 6 h 54"/>
                <a:gd name="T38" fmla="*/ 30 w 42"/>
                <a:gd name="T39" fmla="*/ 4 h 54"/>
                <a:gd name="T40" fmla="*/ 26 w 42"/>
                <a:gd name="T41" fmla="*/ 2 h 54"/>
                <a:gd name="T42" fmla="*/ 20 w 42"/>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4">
                  <a:moveTo>
                    <a:pt x="20" y="0"/>
                  </a:moveTo>
                  <a:lnTo>
                    <a:pt x="20" y="0"/>
                  </a:lnTo>
                  <a:lnTo>
                    <a:pt x="14" y="2"/>
                  </a:lnTo>
                  <a:lnTo>
                    <a:pt x="10" y="4"/>
                  </a:lnTo>
                  <a:lnTo>
                    <a:pt x="10" y="4"/>
                  </a:lnTo>
                  <a:lnTo>
                    <a:pt x="6" y="8"/>
                  </a:lnTo>
                  <a:lnTo>
                    <a:pt x="2" y="12"/>
                  </a:lnTo>
                  <a:lnTo>
                    <a:pt x="0" y="16"/>
                  </a:lnTo>
                  <a:lnTo>
                    <a:pt x="0" y="22"/>
                  </a:lnTo>
                  <a:lnTo>
                    <a:pt x="0" y="22"/>
                  </a:lnTo>
                  <a:lnTo>
                    <a:pt x="8" y="26"/>
                  </a:lnTo>
                  <a:lnTo>
                    <a:pt x="12" y="34"/>
                  </a:lnTo>
                  <a:lnTo>
                    <a:pt x="20" y="54"/>
                  </a:lnTo>
                  <a:lnTo>
                    <a:pt x="20" y="54"/>
                  </a:lnTo>
                  <a:lnTo>
                    <a:pt x="30" y="38"/>
                  </a:lnTo>
                  <a:lnTo>
                    <a:pt x="42" y="18"/>
                  </a:lnTo>
                  <a:lnTo>
                    <a:pt x="38" y="12"/>
                  </a:lnTo>
                  <a:lnTo>
                    <a:pt x="38" y="12"/>
                  </a:lnTo>
                  <a:lnTo>
                    <a:pt x="34" y="6"/>
                  </a:lnTo>
                  <a:lnTo>
                    <a:pt x="30" y="4"/>
                  </a:lnTo>
                  <a:lnTo>
                    <a:pt x="26" y="2"/>
                  </a:lnTo>
                  <a:lnTo>
                    <a:pt x="20"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51"/>
            <p:cNvSpPr>
              <a:spLocks/>
            </p:cNvSpPr>
            <p:nvPr/>
          </p:nvSpPr>
          <p:spPr bwMode="auto">
            <a:xfrm>
              <a:off x="6467475" y="9005278"/>
              <a:ext cx="66675" cy="85725"/>
            </a:xfrm>
            <a:custGeom>
              <a:avLst/>
              <a:gdLst>
                <a:gd name="T0" fmla="*/ 20 w 42"/>
                <a:gd name="T1" fmla="*/ 0 h 54"/>
                <a:gd name="T2" fmla="*/ 20 w 42"/>
                <a:gd name="T3" fmla="*/ 0 h 54"/>
                <a:gd name="T4" fmla="*/ 14 w 42"/>
                <a:gd name="T5" fmla="*/ 2 h 54"/>
                <a:gd name="T6" fmla="*/ 10 w 42"/>
                <a:gd name="T7" fmla="*/ 4 h 54"/>
                <a:gd name="T8" fmla="*/ 10 w 42"/>
                <a:gd name="T9" fmla="*/ 4 h 54"/>
                <a:gd name="T10" fmla="*/ 6 w 42"/>
                <a:gd name="T11" fmla="*/ 8 h 54"/>
                <a:gd name="T12" fmla="*/ 2 w 42"/>
                <a:gd name="T13" fmla="*/ 12 h 54"/>
                <a:gd name="T14" fmla="*/ 0 w 42"/>
                <a:gd name="T15" fmla="*/ 16 h 54"/>
                <a:gd name="T16" fmla="*/ 0 w 42"/>
                <a:gd name="T17" fmla="*/ 22 h 54"/>
                <a:gd name="T18" fmla="*/ 0 w 42"/>
                <a:gd name="T19" fmla="*/ 22 h 54"/>
                <a:gd name="T20" fmla="*/ 8 w 42"/>
                <a:gd name="T21" fmla="*/ 26 h 54"/>
                <a:gd name="T22" fmla="*/ 12 w 42"/>
                <a:gd name="T23" fmla="*/ 34 h 54"/>
                <a:gd name="T24" fmla="*/ 20 w 42"/>
                <a:gd name="T25" fmla="*/ 54 h 54"/>
                <a:gd name="T26" fmla="*/ 20 w 42"/>
                <a:gd name="T27" fmla="*/ 54 h 54"/>
                <a:gd name="T28" fmla="*/ 30 w 42"/>
                <a:gd name="T29" fmla="*/ 38 h 54"/>
                <a:gd name="T30" fmla="*/ 42 w 42"/>
                <a:gd name="T31" fmla="*/ 18 h 54"/>
                <a:gd name="T32" fmla="*/ 38 w 42"/>
                <a:gd name="T33" fmla="*/ 12 h 54"/>
                <a:gd name="T34" fmla="*/ 38 w 42"/>
                <a:gd name="T35" fmla="*/ 12 h 54"/>
                <a:gd name="T36" fmla="*/ 34 w 42"/>
                <a:gd name="T37" fmla="*/ 6 h 54"/>
                <a:gd name="T38" fmla="*/ 30 w 42"/>
                <a:gd name="T39" fmla="*/ 4 h 54"/>
                <a:gd name="T40" fmla="*/ 26 w 42"/>
                <a:gd name="T41" fmla="*/ 2 h 54"/>
                <a:gd name="T42" fmla="*/ 20 w 42"/>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4">
                  <a:moveTo>
                    <a:pt x="20" y="0"/>
                  </a:moveTo>
                  <a:lnTo>
                    <a:pt x="20" y="0"/>
                  </a:lnTo>
                  <a:lnTo>
                    <a:pt x="14" y="2"/>
                  </a:lnTo>
                  <a:lnTo>
                    <a:pt x="10" y="4"/>
                  </a:lnTo>
                  <a:lnTo>
                    <a:pt x="10" y="4"/>
                  </a:lnTo>
                  <a:lnTo>
                    <a:pt x="6" y="8"/>
                  </a:lnTo>
                  <a:lnTo>
                    <a:pt x="2" y="12"/>
                  </a:lnTo>
                  <a:lnTo>
                    <a:pt x="0" y="16"/>
                  </a:lnTo>
                  <a:lnTo>
                    <a:pt x="0" y="22"/>
                  </a:lnTo>
                  <a:lnTo>
                    <a:pt x="0" y="22"/>
                  </a:lnTo>
                  <a:lnTo>
                    <a:pt x="8" y="26"/>
                  </a:lnTo>
                  <a:lnTo>
                    <a:pt x="12" y="34"/>
                  </a:lnTo>
                  <a:lnTo>
                    <a:pt x="20" y="54"/>
                  </a:lnTo>
                  <a:lnTo>
                    <a:pt x="20" y="54"/>
                  </a:lnTo>
                  <a:lnTo>
                    <a:pt x="30" y="38"/>
                  </a:lnTo>
                  <a:lnTo>
                    <a:pt x="42" y="18"/>
                  </a:lnTo>
                  <a:lnTo>
                    <a:pt x="38" y="12"/>
                  </a:lnTo>
                  <a:lnTo>
                    <a:pt x="38" y="12"/>
                  </a:lnTo>
                  <a:lnTo>
                    <a:pt x="34" y="6"/>
                  </a:lnTo>
                  <a:lnTo>
                    <a:pt x="30" y="4"/>
                  </a:lnTo>
                  <a:lnTo>
                    <a:pt x="26"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52"/>
            <p:cNvSpPr>
              <a:spLocks/>
            </p:cNvSpPr>
            <p:nvPr/>
          </p:nvSpPr>
          <p:spPr bwMode="auto">
            <a:xfrm>
              <a:off x="6423025" y="9037028"/>
              <a:ext cx="76200" cy="82550"/>
            </a:xfrm>
            <a:custGeom>
              <a:avLst/>
              <a:gdLst>
                <a:gd name="T0" fmla="*/ 20 w 48"/>
                <a:gd name="T1" fmla="*/ 0 h 52"/>
                <a:gd name="T2" fmla="*/ 20 w 48"/>
                <a:gd name="T3" fmla="*/ 0 h 52"/>
                <a:gd name="T4" fmla="*/ 14 w 48"/>
                <a:gd name="T5" fmla="*/ 2 h 52"/>
                <a:gd name="T6" fmla="*/ 14 w 48"/>
                <a:gd name="T7" fmla="*/ 2 h 52"/>
                <a:gd name="T8" fmla="*/ 6 w 48"/>
                <a:gd name="T9" fmla="*/ 6 h 52"/>
                <a:gd name="T10" fmla="*/ 2 w 48"/>
                <a:gd name="T11" fmla="*/ 12 h 52"/>
                <a:gd name="T12" fmla="*/ 2 w 48"/>
                <a:gd name="T13" fmla="*/ 12 h 52"/>
                <a:gd name="T14" fmla="*/ 0 w 48"/>
                <a:gd name="T15" fmla="*/ 20 h 52"/>
                <a:gd name="T16" fmla="*/ 0 w 48"/>
                <a:gd name="T17" fmla="*/ 20 h 52"/>
                <a:gd name="T18" fmla="*/ 4 w 48"/>
                <a:gd name="T19" fmla="*/ 24 h 52"/>
                <a:gd name="T20" fmla="*/ 6 w 48"/>
                <a:gd name="T21" fmla="*/ 30 h 52"/>
                <a:gd name="T22" fmla="*/ 8 w 48"/>
                <a:gd name="T23" fmla="*/ 46 h 52"/>
                <a:gd name="T24" fmla="*/ 8 w 48"/>
                <a:gd name="T25" fmla="*/ 46 h 52"/>
                <a:gd name="T26" fmla="*/ 12 w 48"/>
                <a:gd name="T27" fmla="*/ 48 h 52"/>
                <a:gd name="T28" fmla="*/ 12 w 48"/>
                <a:gd name="T29" fmla="*/ 48 h 52"/>
                <a:gd name="T30" fmla="*/ 16 w 48"/>
                <a:gd name="T31" fmla="*/ 52 h 52"/>
                <a:gd name="T32" fmla="*/ 22 w 48"/>
                <a:gd name="T33" fmla="*/ 52 h 52"/>
                <a:gd name="T34" fmla="*/ 22 w 48"/>
                <a:gd name="T35" fmla="*/ 52 h 52"/>
                <a:gd name="T36" fmla="*/ 32 w 48"/>
                <a:gd name="T37" fmla="*/ 50 h 52"/>
                <a:gd name="T38" fmla="*/ 36 w 48"/>
                <a:gd name="T39" fmla="*/ 46 h 52"/>
                <a:gd name="T40" fmla="*/ 40 w 48"/>
                <a:gd name="T41" fmla="*/ 44 h 52"/>
                <a:gd name="T42" fmla="*/ 40 w 48"/>
                <a:gd name="T43" fmla="*/ 44 h 52"/>
                <a:gd name="T44" fmla="*/ 48 w 48"/>
                <a:gd name="T45" fmla="*/ 34 h 52"/>
                <a:gd name="T46" fmla="*/ 40 w 48"/>
                <a:gd name="T47" fmla="*/ 14 h 52"/>
                <a:gd name="T48" fmla="*/ 40 w 48"/>
                <a:gd name="T49" fmla="*/ 14 h 52"/>
                <a:gd name="T50" fmla="*/ 36 w 48"/>
                <a:gd name="T51" fmla="*/ 6 h 52"/>
                <a:gd name="T52" fmla="*/ 28 w 48"/>
                <a:gd name="T53" fmla="*/ 2 h 52"/>
                <a:gd name="T54" fmla="*/ 28 w 48"/>
                <a:gd name="T55" fmla="*/ 2 h 52"/>
                <a:gd name="T56" fmla="*/ 20 w 48"/>
                <a:gd name="T5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2">
                  <a:moveTo>
                    <a:pt x="20" y="0"/>
                  </a:moveTo>
                  <a:lnTo>
                    <a:pt x="20" y="0"/>
                  </a:lnTo>
                  <a:lnTo>
                    <a:pt x="14" y="2"/>
                  </a:lnTo>
                  <a:lnTo>
                    <a:pt x="14" y="2"/>
                  </a:lnTo>
                  <a:lnTo>
                    <a:pt x="6" y="6"/>
                  </a:lnTo>
                  <a:lnTo>
                    <a:pt x="2" y="12"/>
                  </a:lnTo>
                  <a:lnTo>
                    <a:pt x="2" y="12"/>
                  </a:lnTo>
                  <a:lnTo>
                    <a:pt x="0" y="20"/>
                  </a:lnTo>
                  <a:lnTo>
                    <a:pt x="0" y="20"/>
                  </a:lnTo>
                  <a:lnTo>
                    <a:pt x="4" y="24"/>
                  </a:lnTo>
                  <a:lnTo>
                    <a:pt x="6" y="30"/>
                  </a:lnTo>
                  <a:lnTo>
                    <a:pt x="8" y="46"/>
                  </a:lnTo>
                  <a:lnTo>
                    <a:pt x="8" y="46"/>
                  </a:lnTo>
                  <a:lnTo>
                    <a:pt x="12" y="48"/>
                  </a:lnTo>
                  <a:lnTo>
                    <a:pt x="12" y="48"/>
                  </a:lnTo>
                  <a:lnTo>
                    <a:pt x="16" y="52"/>
                  </a:lnTo>
                  <a:lnTo>
                    <a:pt x="22" y="52"/>
                  </a:lnTo>
                  <a:lnTo>
                    <a:pt x="22" y="52"/>
                  </a:lnTo>
                  <a:lnTo>
                    <a:pt x="32" y="50"/>
                  </a:lnTo>
                  <a:lnTo>
                    <a:pt x="36" y="46"/>
                  </a:lnTo>
                  <a:lnTo>
                    <a:pt x="40" y="44"/>
                  </a:lnTo>
                  <a:lnTo>
                    <a:pt x="40" y="44"/>
                  </a:lnTo>
                  <a:lnTo>
                    <a:pt x="48" y="34"/>
                  </a:lnTo>
                  <a:lnTo>
                    <a:pt x="40" y="14"/>
                  </a:lnTo>
                  <a:lnTo>
                    <a:pt x="40" y="14"/>
                  </a:lnTo>
                  <a:lnTo>
                    <a:pt x="36" y="6"/>
                  </a:lnTo>
                  <a:lnTo>
                    <a:pt x="28" y="2"/>
                  </a:lnTo>
                  <a:lnTo>
                    <a:pt x="28" y="2"/>
                  </a:lnTo>
                  <a:lnTo>
                    <a:pt x="20"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53"/>
            <p:cNvSpPr>
              <a:spLocks/>
            </p:cNvSpPr>
            <p:nvPr/>
          </p:nvSpPr>
          <p:spPr bwMode="auto">
            <a:xfrm>
              <a:off x="6423025" y="9037028"/>
              <a:ext cx="76200" cy="82550"/>
            </a:xfrm>
            <a:custGeom>
              <a:avLst/>
              <a:gdLst>
                <a:gd name="T0" fmla="*/ 20 w 48"/>
                <a:gd name="T1" fmla="*/ 0 h 52"/>
                <a:gd name="T2" fmla="*/ 20 w 48"/>
                <a:gd name="T3" fmla="*/ 0 h 52"/>
                <a:gd name="T4" fmla="*/ 14 w 48"/>
                <a:gd name="T5" fmla="*/ 2 h 52"/>
                <a:gd name="T6" fmla="*/ 14 w 48"/>
                <a:gd name="T7" fmla="*/ 2 h 52"/>
                <a:gd name="T8" fmla="*/ 6 w 48"/>
                <a:gd name="T9" fmla="*/ 6 h 52"/>
                <a:gd name="T10" fmla="*/ 2 w 48"/>
                <a:gd name="T11" fmla="*/ 12 h 52"/>
                <a:gd name="T12" fmla="*/ 2 w 48"/>
                <a:gd name="T13" fmla="*/ 12 h 52"/>
                <a:gd name="T14" fmla="*/ 0 w 48"/>
                <a:gd name="T15" fmla="*/ 20 h 52"/>
                <a:gd name="T16" fmla="*/ 0 w 48"/>
                <a:gd name="T17" fmla="*/ 20 h 52"/>
                <a:gd name="T18" fmla="*/ 4 w 48"/>
                <a:gd name="T19" fmla="*/ 24 h 52"/>
                <a:gd name="T20" fmla="*/ 6 w 48"/>
                <a:gd name="T21" fmla="*/ 30 h 52"/>
                <a:gd name="T22" fmla="*/ 8 w 48"/>
                <a:gd name="T23" fmla="*/ 46 h 52"/>
                <a:gd name="T24" fmla="*/ 8 w 48"/>
                <a:gd name="T25" fmla="*/ 46 h 52"/>
                <a:gd name="T26" fmla="*/ 12 w 48"/>
                <a:gd name="T27" fmla="*/ 48 h 52"/>
                <a:gd name="T28" fmla="*/ 12 w 48"/>
                <a:gd name="T29" fmla="*/ 48 h 52"/>
                <a:gd name="T30" fmla="*/ 16 w 48"/>
                <a:gd name="T31" fmla="*/ 52 h 52"/>
                <a:gd name="T32" fmla="*/ 22 w 48"/>
                <a:gd name="T33" fmla="*/ 52 h 52"/>
                <a:gd name="T34" fmla="*/ 22 w 48"/>
                <a:gd name="T35" fmla="*/ 52 h 52"/>
                <a:gd name="T36" fmla="*/ 32 w 48"/>
                <a:gd name="T37" fmla="*/ 50 h 52"/>
                <a:gd name="T38" fmla="*/ 36 w 48"/>
                <a:gd name="T39" fmla="*/ 46 h 52"/>
                <a:gd name="T40" fmla="*/ 40 w 48"/>
                <a:gd name="T41" fmla="*/ 44 h 52"/>
                <a:gd name="T42" fmla="*/ 40 w 48"/>
                <a:gd name="T43" fmla="*/ 44 h 52"/>
                <a:gd name="T44" fmla="*/ 48 w 48"/>
                <a:gd name="T45" fmla="*/ 34 h 52"/>
                <a:gd name="T46" fmla="*/ 40 w 48"/>
                <a:gd name="T47" fmla="*/ 14 h 52"/>
                <a:gd name="T48" fmla="*/ 40 w 48"/>
                <a:gd name="T49" fmla="*/ 14 h 52"/>
                <a:gd name="T50" fmla="*/ 36 w 48"/>
                <a:gd name="T51" fmla="*/ 6 h 52"/>
                <a:gd name="T52" fmla="*/ 28 w 48"/>
                <a:gd name="T53" fmla="*/ 2 h 52"/>
                <a:gd name="T54" fmla="*/ 28 w 48"/>
                <a:gd name="T55" fmla="*/ 2 h 52"/>
                <a:gd name="T56" fmla="*/ 20 w 48"/>
                <a:gd name="T5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2">
                  <a:moveTo>
                    <a:pt x="20" y="0"/>
                  </a:moveTo>
                  <a:lnTo>
                    <a:pt x="20" y="0"/>
                  </a:lnTo>
                  <a:lnTo>
                    <a:pt x="14" y="2"/>
                  </a:lnTo>
                  <a:lnTo>
                    <a:pt x="14" y="2"/>
                  </a:lnTo>
                  <a:lnTo>
                    <a:pt x="6" y="6"/>
                  </a:lnTo>
                  <a:lnTo>
                    <a:pt x="2" y="12"/>
                  </a:lnTo>
                  <a:lnTo>
                    <a:pt x="2" y="12"/>
                  </a:lnTo>
                  <a:lnTo>
                    <a:pt x="0" y="20"/>
                  </a:lnTo>
                  <a:lnTo>
                    <a:pt x="0" y="20"/>
                  </a:lnTo>
                  <a:lnTo>
                    <a:pt x="4" y="24"/>
                  </a:lnTo>
                  <a:lnTo>
                    <a:pt x="6" y="30"/>
                  </a:lnTo>
                  <a:lnTo>
                    <a:pt x="8" y="46"/>
                  </a:lnTo>
                  <a:lnTo>
                    <a:pt x="8" y="46"/>
                  </a:lnTo>
                  <a:lnTo>
                    <a:pt x="12" y="48"/>
                  </a:lnTo>
                  <a:lnTo>
                    <a:pt x="12" y="48"/>
                  </a:lnTo>
                  <a:lnTo>
                    <a:pt x="16" y="52"/>
                  </a:lnTo>
                  <a:lnTo>
                    <a:pt x="22" y="52"/>
                  </a:lnTo>
                  <a:lnTo>
                    <a:pt x="22" y="52"/>
                  </a:lnTo>
                  <a:lnTo>
                    <a:pt x="32" y="50"/>
                  </a:lnTo>
                  <a:lnTo>
                    <a:pt x="36" y="46"/>
                  </a:lnTo>
                  <a:lnTo>
                    <a:pt x="40" y="44"/>
                  </a:lnTo>
                  <a:lnTo>
                    <a:pt x="40" y="44"/>
                  </a:lnTo>
                  <a:lnTo>
                    <a:pt x="48" y="34"/>
                  </a:lnTo>
                  <a:lnTo>
                    <a:pt x="40" y="14"/>
                  </a:lnTo>
                  <a:lnTo>
                    <a:pt x="40" y="14"/>
                  </a:lnTo>
                  <a:lnTo>
                    <a:pt x="36" y="6"/>
                  </a:lnTo>
                  <a:lnTo>
                    <a:pt x="28" y="2"/>
                  </a:lnTo>
                  <a:lnTo>
                    <a:pt x="28"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54"/>
            <p:cNvSpPr>
              <a:spLocks/>
            </p:cNvSpPr>
            <p:nvPr/>
          </p:nvSpPr>
          <p:spPr bwMode="auto">
            <a:xfrm>
              <a:off x="6419850" y="9065603"/>
              <a:ext cx="15875" cy="44450"/>
            </a:xfrm>
            <a:custGeom>
              <a:avLst/>
              <a:gdLst>
                <a:gd name="T0" fmla="*/ 0 w 10"/>
                <a:gd name="T1" fmla="*/ 0 h 28"/>
                <a:gd name="T2" fmla="*/ 0 w 10"/>
                <a:gd name="T3" fmla="*/ 0 h 28"/>
                <a:gd name="T4" fmla="*/ 0 w 10"/>
                <a:gd name="T5" fmla="*/ 8 h 28"/>
                <a:gd name="T6" fmla="*/ 0 w 10"/>
                <a:gd name="T7" fmla="*/ 16 h 28"/>
                <a:gd name="T8" fmla="*/ 4 w 10"/>
                <a:gd name="T9" fmla="*/ 22 h 28"/>
                <a:gd name="T10" fmla="*/ 10 w 10"/>
                <a:gd name="T11" fmla="*/ 28 h 28"/>
                <a:gd name="T12" fmla="*/ 8 w 10"/>
                <a:gd name="T13" fmla="*/ 12 h 28"/>
                <a:gd name="T14" fmla="*/ 8 w 10"/>
                <a:gd name="T15" fmla="*/ 12 h 28"/>
                <a:gd name="T16" fmla="*/ 6 w 10"/>
                <a:gd name="T17" fmla="*/ 6 h 28"/>
                <a:gd name="T18" fmla="*/ 2 w 10"/>
                <a:gd name="T19" fmla="*/ 2 h 28"/>
                <a:gd name="T20" fmla="*/ 2 w 10"/>
                <a:gd name="T21" fmla="*/ 2 h 28"/>
                <a:gd name="T22" fmla="*/ 0 w 10"/>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8">
                  <a:moveTo>
                    <a:pt x="0" y="0"/>
                  </a:moveTo>
                  <a:lnTo>
                    <a:pt x="0" y="0"/>
                  </a:lnTo>
                  <a:lnTo>
                    <a:pt x="0" y="8"/>
                  </a:lnTo>
                  <a:lnTo>
                    <a:pt x="0" y="16"/>
                  </a:lnTo>
                  <a:lnTo>
                    <a:pt x="4" y="22"/>
                  </a:lnTo>
                  <a:lnTo>
                    <a:pt x="10" y="28"/>
                  </a:lnTo>
                  <a:lnTo>
                    <a:pt x="8" y="12"/>
                  </a:lnTo>
                  <a:lnTo>
                    <a:pt x="8" y="12"/>
                  </a:lnTo>
                  <a:lnTo>
                    <a:pt x="6" y="6"/>
                  </a:lnTo>
                  <a:lnTo>
                    <a:pt x="2" y="2"/>
                  </a:lnTo>
                  <a:lnTo>
                    <a:pt x="2" y="2"/>
                  </a:lnTo>
                  <a:lnTo>
                    <a:pt x="0"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55"/>
            <p:cNvSpPr>
              <a:spLocks/>
            </p:cNvSpPr>
            <p:nvPr/>
          </p:nvSpPr>
          <p:spPr bwMode="auto">
            <a:xfrm>
              <a:off x="6419850" y="9065603"/>
              <a:ext cx="15875" cy="44450"/>
            </a:xfrm>
            <a:custGeom>
              <a:avLst/>
              <a:gdLst>
                <a:gd name="T0" fmla="*/ 0 w 10"/>
                <a:gd name="T1" fmla="*/ 0 h 28"/>
                <a:gd name="T2" fmla="*/ 0 w 10"/>
                <a:gd name="T3" fmla="*/ 0 h 28"/>
                <a:gd name="T4" fmla="*/ 0 w 10"/>
                <a:gd name="T5" fmla="*/ 8 h 28"/>
                <a:gd name="T6" fmla="*/ 0 w 10"/>
                <a:gd name="T7" fmla="*/ 16 h 28"/>
                <a:gd name="T8" fmla="*/ 4 w 10"/>
                <a:gd name="T9" fmla="*/ 22 h 28"/>
                <a:gd name="T10" fmla="*/ 10 w 10"/>
                <a:gd name="T11" fmla="*/ 28 h 28"/>
                <a:gd name="T12" fmla="*/ 8 w 10"/>
                <a:gd name="T13" fmla="*/ 12 h 28"/>
                <a:gd name="T14" fmla="*/ 8 w 10"/>
                <a:gd name="T15" fmla="*/ 12 h 28"/>
                <a:gd name="T16" fmla="*/ 6 w 10"/>
                <a:gd name="T17" fmla="*/ 6 h 28"/>
                <a:gd name="T18" fmla="*/ 2 w 10"/>
                <a:gd name="T19" fmla="*/ 2 h 28"/>
                <a:gd name="T20" fmla="*/ 2 w 10"/>
                <a:gd name="T21" fmla="*/ 2 h 28"/>
                <a:gd name="T22" fmla="*/ 0 w 10"/>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8">
                  <a:moveTo>
                    <a:pt x="0" y="0"/>
                  </a:moveTo>
                  <a:lnTo>
                    <a:pt x="0" y="0"/>
                  </a:lnTo>
                  <a:lnTo>
                    <a:pt x="0" y="8"/>
                  </a:lnTo>
                  <a:lnTo>
                    <a:pt x="0" y="16"/>
                  </a:lnTo>
                  <a:lnTo>
                    <a:pt x="4" y="22"/>
                  </a:lnTo>
                  <a:lnTo>
                    <a:pt x="10" y="28"/>
                  </a:lnTo>
                  <a:lnTo>
                    <a:pt x="8" y="12"/>
                  </a:lnTo>
                  <a:lnTo>
                    <a:pt x="8" y="12"/>
                  </a:lnTo>
                  <a:lnTo>
                    <a:pt x="6" y="6"/>
                  </a:lnTo>
                  <a:lnTo>
                    <a:pt x="2"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56"/>
            <p:cNvSpPr>
              <a:spLocks/>
            </p:cNvSpPr>
            <p:nvPr/>
          </p:nvSpPr>
          <p:spPr bwMode="auto">
            <a:xfrm>
              <a:off x="6432550" y="8935428"/>
              <a:ext cx="130175" cy="165100"/>
            </a:xfrm>
            <a:custGeom>
              <a:avLst/>
              <a:gdLst>
                <a:gd name="T0" fmla="*/ 8 w 82"/>
                <a:gd name="T1" fmla="*/ 100 h 104"/>
                <a:gd name="T2" fmla="*/ 8 w 82"/>
                <a:gd name="T3" fmla="*/ 100 h 104"/>
                <a:gd name="T4" fmla="*/ 4 w 82"/>
                <a:gd name="T5" fmla="*/ 94 h 104"/>
                <a:gd name="T6" fmla="*/ 0 w 82"/>
                <a:gd name="T7" fmla="*/ 86 h 104"/>
                <a:gd name="T8" fmla="*/ 0 w 82"/>
                <a:gd name="T9" fmla="*/ 78 h 104"/>
                <a:gd name="T10" fmla="*/ 4 w 82"/>
                <a:gd name="T11" fmla="*/ 72 h 104"/>
                <a:gd name="T12" fmla="*/ 4 w 82"/>
                <a:gd name="T13" fmla="*/ 72 h 104"/>
                <a:gd name="T14" fmla="*/ 10 w 82"/>
                <a:gd name="T15" fmla="*/ 56 h 104"/>
                <a:gd name="T16" fmla="*/ 18 w 82"/>
                <a:gd name="T17" fmla="*/ 40 h 104"/>
                <a:gd name="T18" fmla="*/ 30 w 82"/>
                <a:gd name="T19" fmla="*/ 22 h 104"/>
                <a:gd name="T20" fmla="*/ 30 w 82"/>
                <a:gd name="T21" fmla="*/ 22 h 104"/>
                <a:gd name="T22" fmla="*/ 44 w 82"/>
                <a:gd name="T23" fmla="*/ 10 h 104"/>
                <a:gd name="T24" fmla="*/ 56 w 82"/>
                <a:gd name="T25" fmla="*/ 2 h 104"/>
                <a:gd name="T26" fmla="*/ 66 w 82"/>
                <a:gd name="T27" fmla="*/ 0 h 104"/>
                <a:gd name="T28" fmla="*/ 74 w 82"/>
                <a:gd name="T29" fmla="*/ 4 h 104"/>
                <a:gd name="T30" fmla="*/ 74 w 82"/>
                <a:gd name="T31" fmla="*/ 4 h 104"/>
                <a:gd name="T32" fmla="*/ 80 w 82"/>
                <a:gd name="T33" fmla="*/ 10 h 104"/>
                <a:gd name="T34" fmla="*/ 82 w 82"/>
                <a:gd name="T35" fmla="*/ 16 h 104"/>
                <a:gd name="T36" fmla="*/ 82 w 82"/>
                <a:gd name="T37" fmla="*/ 24 h 104"/>
                <a:gd name="T38" fmla="*/ 80 w 82"/>
                <a:gd name="T39" fmla="*/ 32 h 104"/>
                <a:gd name="T40" fmla="*/ 80 w 82"/>
                <a:gd name="T41" fmla="*/ 32 h 104"/>
                <a:gd name="T42" fmla="*/ 76 w 82"/>
                <a:gd name="T43" fmla="*/ 42 h 104"/>
                <a:gd name="T44" fmla="*/ 70 w 82"/>
                <a:gd name="T45" fmla="*/ 54 h 104"/>
                <a:gd name="T46" fmla="*/ 56 w 82"/>
                <a:gd name="T47" fmla="*/ 74 h 104"/>
                <a:gd name="T48" fmla="*/ 38 w 82"/>
                <a:gd name="T49" fmla="*/ 94 h 104"/>
                <a:gd name="T50" fmla="*/ 38 w 82"/>
                <a:gd name="T51" fmla="*/ 94 h 104"/>
                <a:gd name="T52" fmla="*/ 32 w 82"/>
                <a:gd name="T53" fmla="*/ 100 h 104"/>
                <a:gd name="T54" fmla="*/ 24 w 82"/>
                <a:gd name="T55" fmla="*/ 104 h 104"/>
                <a:gd name="T56" fmla="*/ 16 w 82"/>
                <a:gd name="T57" fmla="*/ 104 h 104"/>
                <a:gd name="T58" fmla="*/ 8 w 82"/>
                <a:gd name="T59" fmla="*/ 100 h 104"/>
                <a:gd name="T60" fmla="*/ 8 w 82"/>
                <a:gd name="T61"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2" h="104">
                  <a:moveTo>
                    <a:pt x="8" y="100"/>
                  </a:moveTo>
                  <a:lnTo>
                    <a:pt x="8" y="100"/>
                  </a:lnTo>
                  <a:lnTo>
                    <a:pt x="4" y="94"/>
                  </a:lnTo>
                  <a:lnTo>
                    <a:pt x="0" y="86"/>
                  </a:lnTo>
                  <a:lnTo>
                    <a:pt x="0" y="78"/>
                  </a:lnTo>
                  <a:lnTo>
                    <a:pt x="4" y="72"/>
                  </a:lnTo>
                  <a:lnTo>
                    <a:pt x="4" y="72"/>
                  </a:lnTo>
                  <a:lnTo>
                    <a:pt x="10" y="56"/>
                  </a:lnTo>
                  <a:lnTo>
                    <a:pt x="18" y="40"/>
                  </a:lnTo>
                  <a:lnTo>
                    <a:pt x="30" y="22"/>
                  </a:lnTo>
                  <a:lnTo>
                    <a:pt x="30" y="22"/>
                  </a:lnTo>
                  <a:lnTo>
                    <a:pt x="44" y="10"/>
                  </a:lnTo>
                  <a:lnTo>
                    <a:pt x="56" y="2"/>
                  </a:lnTo>
                  <a:lnTo>
                    <a:pt x="66" y="0"/>
                  </a:lnTo>
                  <a:lnTo>
                    <a:pt x="74" y="4"/>
                  </a:lnTo>
                  <a:lnTo>
                    <a:pt x="74" y="4"/>
                  </a:lnTo>
                  <a:lnTo>
                    <a:pt x="80" y="10"/>
                  </a:lnTo>
                  <a:lnTo>
                    <a:pt x="82" y="16"/>
                  </a:lnTo>
                  <a:lnTo>
                    <a:pt x="82" y="24"/>
                  </a:lnTo>
                  <a:lnTo>
                    <a:pt x="80" y="32"/>
                  </a:lnTo>
                  <a:lnTo>
                    <a:pt x="80" y="32"/>
                  </a:lnTo>
                  <a:lnTo>
                    <a:pt x="76" y="42"/>
                  </a:lnTo>
                  <a:lnTo>
                    <a:pt x="70" y="54"/>
                  </a:lnTo>
                  <a:lnTo>
                    <a:pt x="56" y="74"/>
                  </a:lnTo>
                  <a:lnTo>
                    <a:pt x="38" y="94"/>
                  </a:lnTo>
                  <a:lnTo>
                    <a:pt x="38" y="94"/>
                  </a:lnTo>
                  <a:lnTo>
                    <a:pt x="32" y="100"/>
                  </a:lnTo>
                  <a:lnTo>
                    <a:pt x="24" y="104"/>
                  </a:lnTo>
                  <a:lnTo>
                    <a:pt x="16" y="104"/>
                  </a:lnTo>
                  <a:lnTo>
                    <a:pt x="8" y="100"/>
                  </a:lnTo>
                  <a:lnTo>
                    <a:pt x="8" y="100"/>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57"/>
            <p:cNvSpPr>
              <a:spLocks/>
            </p:cNvSpPr>
            <p:nvPr/>
          </p:nvSpPr>
          <p:spPr bwMode="auto">
            <a:xfrm>
              <a:off x="5111750" y="8570303"/>
              <a:ext cx="1085850" cy="2578100"/>
            </a:xfrm>
            <a:custGeom>
              <a:avLst/>
              <a:gdLst>
                <a:gd name="T0" fmla="*/ 332 w 684"/>
                <a:gd name="T1" fmla="*/ 1624 h 1624"/>
                <a:gd name="T2" fmla="*/ 340 w 684"/>
                <a:gd name="T3" fmla="*/ 1448 h 1624"/>
                <a:gd name="T4" fmla="*/ 350 w 684"/>
                <a:gd name="T5" fmla="*/ 1064 h 1624"/>
                <a:gd name="T6" fmla="*/ 350 w 684"/>
                <a:gd name="T7" fmla="*/ 858 h 1624"/>
                <a:gd name="T8" fmla="*/ 344 w 684"/>
                <a:gd name="T9" fmla="*/ 680 h 1624"/>
                <a:gd name="T10" fmla="*/ 334 w 684"/>
                <a:gd name="T11" fmla="*/ 578 h 1624"/>
                <a:gd name="T12" fmla="*/ 326 w 684"/>
                <a:gd name="T13" fmla="*/ 534 h 1624"/>
                <a:gd name="T14" fmla="*/ 314 w 684"/>
                <a:gd name="T15" fmla="*/ 510 h 1624"/>
                <a:gd name="T16" fmla="*/ 308 w 684"/>
                <a:gd name="T17" fmla="*/ 508 h 1624"/>
                <a:gd name="T18" fmla="*/ 278 w 684"/>
                <a:gd name="T19" fmla="*/ 508 h 1624"/>
                <a:gd name="T20" fmla="*/ 224 w 684"/>
                <a:gd name="T21" fmla="*/ 500 h 1624"/>
                <a:gd name="T22" fmla="*/ 174 w 684"/>
                <a:gd name="T23" fmla="*/ 482 h 1624"/>
                <a:gd name="T24" fmla="*/ 128 w 684"/>
                <a:gd name="T25" fmla="*/ 456 h 1624"/>
                <a:gd name="T26" fmla="*/ 90 w 684"/>
                <a:gd name="T27" fmla="*/ 424 h 1624"/>
                <a:gd name="T28" fmla="*/ 56 w 684"/>
                <a:gd name="T29" fmla="*/ 386 h 1624"/>
                <a:gd name="T30" fmla="*/ 30 w 684"/>
                <a:gd name="T31" fmla="*/ 344 h 1624"/>
                <a:gd name="T32" fmla="*/ 12 w 684"/>
                <a:gd name="T33" fmla="*/ 300 h 1624"/>
                <a:gd name="T34" fmla="*/ 6 w 684"/>
                <a:gd name="T35" fmla="*/ 278 h 1624"/>
                <a:gd name="T36" fmla="*/ 0 w 684"/>
                <a:gd name="T37" fmla="*/ 234 h 1624"/>
                <a:gd name="T38" fmla="*/ 4 w 684"/>
                <a:gd name="T39" fmla="*/ 190 h 1624"/>
                <a:gd name="T40" fmla="*/ 16 w 684"/>
                <a:gd name="T41" fmla="*/ 150 h 1624"/>
                <a:gd name="T42" fmla="*/ 40 w 684"/>
                <a:gd name="T43" fmla="*/ 114 h 1624"/>
                <a:gd name="T44" fmla="*/ 74 w 684"/>
                <a:gd name="T45" fmla="*/ 84 h 1624"/>
                <a:gd name="T46" fmla="*/ 122 w 684"/>
                <a:gd name="T47" fmla="*/ 62 h 1624"/>
                <a:gd name="T48" fmla="*/ 180 w 684"/>
                <a:gd name="T49" fmla="*/ 50 h 1624"/>
                <a:gd name="T50" fmla="*/ 252 w 684"/>
                <a:gd name="T51" fmla="*/ 50 h 1624"/>
                <a:gd name="T52" fmla="*/ 280 w 684"/>
                <a:gd name="T53" fmla="*/ 48 h 1624"/>
                <a:gd name="T54" fmla="*/ 408 w 684"/>
                <a:gd name="T55" fmla="*/ 24 h 1624"/>
                <a:gd name="T56" fmla="*/ 456 w 684"/>
                <a:gd name="T57" fmla="*/ 16 h 1624"/>
                <a:gd name="T58" fmla="*/ 548 w 684"/>
                <a:gd name="T59" fmla="*/ 2 h 1624"/>
                <a:gd name="T60" fmla="*/ 606 w 684"/>
                <a:gd name="T61" fmla="*/ 0 h 1624"/>
                <a:gd name="T62" fmla="*/ 638 w 684"/>
                <a:gd name="T63" fmla="*/ 6 h 1624"/>
                <a:gd name="T64" fmla="*/ 660 w 684"/>
                <a:gd name="T65" fmla="*/ 18 h 1624"/>
                <a:gd name="T66" fmla="*/ 672 w 684"/>
                <a:gd name="T67" fmla="*/ 36 h 1624"/>
                <a:gd name="T68" fmla="*/ 674 w 684"/>
                <a:gd name="T69" fmla="*/ 50 h 1624"/>
                <a:gd name="T70" fmla="*/ 682 w 684"/>
                <a:gd name="T71" fmla="*/ 106 h 1624"/>
                <a:gd name="T72" fmla="*/ 684 w 684"/>
                <a:gd name="T73" fmla="*/ 164 h 1624"/>
                <a:gd name="T74" fmla="*/ 680 w 684"/>
                <a:gd name="T75" fmla="*/ 234 h 1624"/>
                <a:gd name="T76" fmla="*/ 660 w 684"/>
                <a:gd name="T77" fmla="*/ 310 h 1624"/>
                <a:gd name="T78" fmla="*/ 644 w 684"/>
                <a:gd name="T79" fmla="*/ 346 h 1624"/>
                <a:gd name="T80" fmla="*/ 622 w 684"/>
                <a:gd name="T81" fmla="*/ 382 h 1624"/>
                <a:gd name="T82" fmla="*/ 596 w 684"/>
                <a:gd name="T83" fmla="*/ 414 h 1624"/>
                <a:gd name="T84" fmla="*/ 562 w 684"/>
                <a:gd name="T85" fmla="*/ 444 h 1624"/>
                <a:gd name="T86" fmla="*/ 520 w 684"/>
                <a:gd name="T87" fmla="*/ 468 h 1624"/>
                <a:gd name="T88" fmla="*/ 470 w 684"/>
                <a:gd name="T89" fmla="*/ 488 h 1624"/>
                <a:gd name="T90" fmla="*/ 466 w 684"/>
                <a:gd name="T91" fmla="*/ 492 h 1624"/>
                <a:gd name="T92" fmla="*/ 456 w 684"/>
                <a:gd name="T93" fmla="*/ 540 h 1624"/>
                <a:gd name="T94" fmla="*/ 446 w 684"/>
                <a:gd name="T95" fmla="*/ 672 h 1624"/>
                <a:gd name="T96" fmla="*/ 434 w 684"/>
                <a:gd name="T97" fmla="*/ 1060 h 1624"/>
                <a:gd name="T98" fmla="*/ 430 w 684"/>
                <a:gd name="T99" fmla="*/ 1448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4" h="1624">
                  <a:moveTo>
                    <a:pt x="430" y="1624"/>
                  </a:moveTo>
                  <a:lnTo>
                    <a:pt x="332" y="1624"/>
                  </a:lnTo>
                  <a:lnTo>
                    <a:pt x="332" y="1624"/>
                  </a:lnTo>
                  <a:lnTo>
                    <a:pt x="340" y="1448"/>
                  </a:lnTo>
                  <a:lnTo>
                    <a:pt x="346" y="1268"/>
                  </a:lnTo>
                  <a:lnTo>
                    <a:pt x="350" y="1064"/>
                  </a:lnTo>
                  <a:lnTo>
                    <a:pt x="350" y="960"/>
                  </a:lnTo>
                  <a:lnTo>
                    <a:pt x="350" y="858"/>
                  </a:lnTo>
                  <a:lnTo>
                    <a:pt x="348" y="764"/>
                  </a:lnTo>
                  <a:lnTo>
                    <a:pt x="344" y="680"/>
                  </a:lnTo>
                  <a:lnTo>
                    <a:pt x="338" y="608"/>
                  </a:lnTo>
                  <a:lnTo>
                    <a:pt x="334" y="578"/>
                  </a:lnTo>
                  <a:lnTo>
                    <a:pt x="330" y="554"/>
                  </a:lnTo>
                  <a:lnTo>
                    <a:pt x="326" y="534"/>
                  </a:lnTo>
                  <a:lnTo>
                    <a:pt x="320" y="520"/>
                  </a:lnTo>
                  <a:lnTo>
                    <a:pt x="314" y="510"/>
                  </a:lnTo>
                  <a:lnTo>
                    <a:pt x="312" y="508"/>
                  </a:lnTo>
                  <a:lnTo>
                    <a:pt x="308" y="508"/>
                  </a:lnTo>
                  <a:lnTo>
                    <a:pt x="308" y="508"/>
                  </a:lnTo>
                  <a:lnTo>
                    <a:pt x="278" y="508"/>
                  </a:lnTo>
                  <a:lnTo>
                    <a:pt x="250" y="506"/>
                  </a:lnTo>
                  <a:lnTo>
                    <a:pt x="224" y="500"/>
                  </a:lnTo>
                  <a:lnTo>
                    <a:pt x="198" y="492"/>
                  </a:lnTo>
                  <a:lnTo>
                    <a:pt x="174" y="482"/>
                  </a:lnTo>
                  <a:lnTo>
                    <a:pt x="150" y="470"/>
                  </a:lnTo>
                  <a:lnTo>
                    <a:pt x="128" y="456"/>
                  </a:lnTo>
                  <a:lnTo>
                    <a:pt x="108" y="442"/>
                  </a:lnTo>
                  <a:lnTo>
                    <a:pt x="90" y="424"/>
                  </a:lnTo>
                  <a:lnTo>
                    <a:pt x="72" y="406"/>
                  </a:lnTo>
                  <a:lnTo>
                    <a:pt x="56" y="386"/>
                  </a:lnTo>
                  <a:lnTo>
                    <a:pt x="42" y="366"/>
                  </a:lnTo>
                  <a:lnTo>
                    <a:pt x="30" y="344"/>
                  </a:lnTo>
                  <a:lnTo>
                    <a:pt x="20" y="322"/>
                  </a:lnTo>
                  <a:lnTo>
                    <a:pt x="12" y="300"/>
                  </a:lnTo>
                  <a:lnTo>
                    <a:pt x="6" y="278"/>
                  </a:lnTo>
                  <a:lnTo>
                    <a:pt x="6" y="278"/>
                  </a:lnTo>
                  <a:lnTo>
                    <a:pt x="2" y="256"/>
                  </a:lnTo>
                  <a:lnTo>
                    <a:pt x="0" y="234"/>
                  </a:lnTo>
                  <a:lnTo>
                    <a:pt x="0" y="212"/>
                  </a:lnTo>
                  <a:lnTo>
                    <a:pt x="4" y="190"/>
                  </a:lnTo>
                  <a:lnTo>
                    <a:pt x="8" y="168"/>
                  </a:lnTo>
                  <a:lnTo>
                    <a:pt x="16" y="150"/>
                  </a:lnTo>
                  <a:lnTo>
                    <a:pt x="26" y="130"/>
                  </a:lnTo>
                  <a:lnTo>
                    <a:pt x="40" y="114"/>
                  </a:lnTo>
                  <a:lnTo>
                    <a:pt x="56" y="98"/>
                  </a:lnTo>
                  <a:lnTo>
                    <a:pt x="74" y="84"/>
                  </a:lnTo>
                  <a:lnTo>
                    <a:pt x="96" y="72"/>
                  </a:lnTo>
                  <a:lnTo>
                    <a:pt x="122" y="62"/>
                  </a:lnTo>
                  <a:lnTo>
                    <a:pt x="150" y="56"/>
                  </a:lnTo>
                  <a:lnTo>
                    <a:pt x="180" y="50"/>
                  </a:lnTo>
                  <a:lnTo>
                    <a:pt x="214" y="48"/>
                  </a:lnTo>
                  <a:lnTo>
                    <a:pt x="252" y="50"/>
                  </a:lnTo>
                  <a:lnTo>
                    <a:pt x="252" y="50"/>
                  </a:lnTo>
                  <a:lnTo>
                    <a:pt x="280" y="48"/>
                  </a:lnTo>
                  <a:lnTo>
                    <a:pt x="316" y="42"/>
                  </a:lnTo>
                  <a:lnTo>
                    <a:pt x="408" y="24"/>
                  </a:lnTo>
                  <a:lnTo>
                    <a:pt x="408" y="24"/>
                  </a:lnTo>
                  <a:lnTo>
                    <a:pt x="456" y="16"/>
                  </a:lnTo>
                  <a:lnTo>
                    <a:pt x="502" y="8"/>
                  </a:lnTo>
                  <a:lnTo>
                    <a:pt x="548" y="2"/>
                  </a:lnTo>
                  <a:lnTo>
                    <a:pt x="588" y="0"/>
                  </a:lnTo>
                  <a:lnTo>
                    <a:pt x="606" y="0"/>
                  </a:lnTo>
                  <a:lnTo>
                    <a:pt x="624" y="2"/>
                  </a:lnTo>
                  <a:lnTo>
                    <a:pt x="638" y="6"/>
                  </a:lnTo>
                  <a:lnTo>
                    <a:pt x="650" y="10"/>
                  </a:lnTo>
                  <a:lnTo>
                    <a:pt x="660" y="18"/>
                  </a:lnTo>
                  <a:lnTo>
                    <a:pt x="668" y="26"/>
                  </a:lnTo>
                  <a:lnTo>
                    <a:pt x="672" y="36"/>
                  </a:lnTo>
                  <a:lnTo>
                    <a:pt x="674" y="50"/>
                  </a:lnTo>
                  <a:lnTo>
                    <a:pt x="674" y="50"/>
                  </a:lnTo>
                  <a:lnTo>
                    <a:pt x="676" y="64"/>
                  </a:lnTo>
                  <a:lnTo>
                    <a:pt x="682" y="106"/>
                  </a:lnTo>
                  <a:lnTo>
                    <a:pt x="684" y="132"/>
                  </a:lnTo>
                  <a:lnTo>
                    <a:pt x="684" y="164"/>
                  </a:lnTo>
                  <a:lnTo>
                    <a:pt x="684" y="198"/>
                  </a:lnTo>
                  <a:lnTo>
                    <a:pt x="680" y="234"/>
                  </a:lnTo>
                  <a:lnTo>
                    <a:pt x="672" y="272"/>
                  </a:lnTo>
                  <a:lnTo>
                    <a:pt x="660" y="310"/>
                  </a:lnTo>
                  <a:lnTo>
                    <a:pt x="652" y="328"/>
                  </a:lnTo>
                  <a:lnTo>
                    <a:pt x="644" y="346"/>
                  </a:lnTo>
                  <a:lnTo>
                    <a:pt x="634" y="364"/>
                  </a:lnTo>
                  <a:lnTo>
                    <a:pt x="622" y="382"/>
                  </a:lnTo>
                  <a:lnTo>
                    <a:pt x="610" y="398"/>
                  </a:lnTo>
                  <a:lnTo>
                    <a:pt x="596" y="414"/>
                  </a:lnTo>
                  <a:lnTo>
                    <a:pt x="580" y="430"/>
                  </a:lnTo>
                  <a:lnTo>
                    <a:pt x="562" y="444"/>
                  </a:lnTo>
                  <a:lnTo>
                    <a:pt x="542" y="456"/>
                  </a:lnTo>
                  <a:lnTo>
                    <a:pt x="520" y="468"/>
                  </a:lnTo>
                  <a:lnTo>
                    <a:pt x="496" y="478"/>
                  </a:lnTo>
                  <a:lnTo>
                    <a:pt x="470" y="488"/>
                  </a:lnTo>
                  <a:lnTo>
                    <a:pt x="470" y="488"/>
                  </a:lnTo>
                  <a:lnTo>
                    <a:pt x="466" y="492"/>
                  </a:lnTo>
                  <a:lnTo>
                    <a:pt x="462" y="502"/>
                  </a:lnTo>
                  <a:lnTo>
                    <a:pt x="456" y="540"/>
                  </a:lnTo>
                  <a:lnTo>
                    <a:pt x="450" y="598"/>
                  </a:lnTo>
                  <a:lnTo>
                    <a:pt x="446" y="672"/>
                  </a:lnTo>
                  <a:lnTo>
                    <a:pt x="438" y="854"/>
                  </a:lnTo>
                  <a:lnTo>
                    <a:pt x="434" y="1060"/>
                  </a:lnTo>
                  <a:lnTo>
                    <a:pt x="432" y="1268"/>
                  </a:lnTo>
                  <a:lnTo>
                    <a:pt x="430" y="1448"/>
                  </a:lnTo>
                  <a:lnTo>
                    <a:pt x="430" y="1624"/>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58"/>
            <p:cNvSpPr>
              <a:spLocks/>
            </p:cNvSpPr>
            <p:nvPr/>
          </p:nvSpPr>
          <p:spPr bwMode="auto">
            <a:xfrm>
              <a:off x="5111750" y="8570303"/>
              <a:ext cx="1085850" cy="2578100"/>
            </a:xfrm>
            <a:custGeom>
              <a:avLst/>
              <a:gdLst>
                <a:gd name="T0" fmla="*/ 332 w 684"/>
                <a:gd name="T1" fmla="*/ 1624 h 1624"/>
                <a:gd name="T2" fmla="*/ 340 w 684"/>
                <a:gd name="T3" fmla="*/ 1448 h 1624"/>
                <a:gd name="T4" fmla="*/ 350 w 684"/>
                <a:gd name="T5" fmla="*/ 1064 h 1624"/>
                <a:gd name="T6" fmla="*/ 350 w 684"/>
                <a:gd name="T7" fmla="*/ 858 h 1624"/>
                <a:gd name="T8" fmla="*/ 344 w 684"/>
                <a:gd name="T9" fmla="*/ 680 h 1624"/>
                <a:gd name="T10" fmla="*/ 334 w 684"/>
                <a:gd name="T11" fmla="*/ 578 h 1624"/>
                <a:gd name="T12" fmla="*/ 326 w 684"/>
                <a:gd name="T13" fmla="*/ 534 h 1624"/>
                <a:gd name="T14" fmla="*/ 314 w 684"/>
                <a:gd name="T15" fmla="*/ 510 h 1624"/>
                <a:gd name="T16" fmla="*/ 308 w 684"/>
                <a:gd name="T17" fmla="*/ 508 h 1624"/>
                <a:gd name="T18" fmla="*/ 278 w 684"/>
                <a:gd name="T19" fmla="*/ 508 h 1624"/>
                <a:gd name="T20" fmla="*/ 224 w 684"/>
                <a:gd name="T21" fmla="*/ 500 h 1624"/>
                <a:gd name="T22" fmla="*/ 174 w 684"/>
                <a:gd name="T23" fmla="*/ 482 h 1624"/>
                <a:gd name="T24" fmla="*/ 128 w 684"/>
                <a:gd name="T25" fmla="*/ 456 h 1624"/>
                <a:gd name="T26" fmla="*/ 90 w 684"/>
                <a:gd name="T27" fmla="*/ 424 h 1624"/>
                <a:gd name="T28" fmla="*/ 56 w 684"/>
                <a:gd name="T29" fmla="*/ 386 h 1624"/>
                <a:gd name="T30" fmla="*/ 30 w 684"/>
                <a:gd name="T31" fmla="*/ 344 h 1624"/>
                <a:gd name="T32" fmla="*/ 12 w 684"/>
                <a:gd name="T33" fmla="*/ 300 h 1624"/>
                <a:gd name="T34" fmla="*/ 6 w 684"/>
                <a:gd name="T35" fmla="*/ 278 h 1624"/>
                <a:gd name="T36" fmla="*/ 0 w 684"/>
                <a:gd name="T37" fmla="*/ 234 h 1624"/>
                <a:gd name="T38" fmla="*/ 4 w 684"/>
                <a:gd name="T39" fmla="*/ 190 h 1624"/>
                <a:gd name="T40" fmla="*/ 16 w 684"/>
                <a:gd name="T41" fmla="*/ 150 h 1624"/>
                <a:gd name="T42" fmla="*/ 40 w 684"/>
                <a:gd name="T43" fmla="*/ 114 h 1624"/>
                <a:gd name="T44" fmla="*/ 74 w 684"/>
                <a:gd name="T45" fmla="*/ 84 h 1624"/>
                <a:gd name="T46" fmla="*/ 122 w 684"/>
                <a:gd name="T47" fmla="*/ 62 h 1624"/>
                <a:gd name="T48" fmla="*/ 180 w 684"/>
                <a:gd name="T49" fmla="*/ 50 h 1624"/>
                <a:gd name="T50" fmla="*/ 252 w 684"/>
                <a:gd name="T51" fmla="*/ 50 h 1624"/>
                <a:gd name="T52" fmla="*/ 280 w 684"/>
                <a:gd name="T53" fmla="*/ 48 h 1624"/>
                <a:gd name="T54" fmla="*/ 408 w 684"/>
                <a:gd name="T55" fmla="*/ 24 h 1624"/>
                <a:gd name="T56" fmla="*/ 456 w 684"/>
                <a:gd name="T57" fmla="*/ 16 h 1624"/>
                <a:gd name="T58" fmla="*/ 548 w 684"/>
                <a:gd name="T59" fmla="*/ 2 h 1624"/>
                <a:gd name="T60" fmla="*/ 606 w 684"/>
                <a:gd name="T61" fmla="*/ 0 h 1624"/>
                <a:gd name="T62" fmla="*/ 638 w 684"/>
                <a:gd name="T63" fmla="*/ 6 h 1624"/>
                <a:gd name="T64" fmla="*/ 660 w 684"/>
                <a:gd name="T65" fmla="*/ 18 h 1624"/>
                <a:gd name="T66" fmla="*/ 672 w 684"/>
                <a:gd name="T67" fmla="*/ 36 h 1624"/>
                <a:gd name="T68" fmla="*/ 674 w 684"/>
                <a:gd name="T69" fmla="*/ 50 h 1624"/>
                <a:gd name="T70" fmla="*/ 682 w 684"/>
                <a:gd name="T71" fmla="*/ 106 h 1624"/>
                <a:gd name="T72" fmla="*/ 684 w 684"/>
                <a:gd name="T73" fmla="*/ 164 h 1624"/>
                <a:gd name="T74" fmla="*/ 680 w 684"/>
                <a:gd name="T75" fmla="*/ 234 h 1624"/>
                <a:gd name="T76" fmla="*/ 660 w 684"/>
                <a:gd name="T77" fmla="*/ 310 h 1624"/>
                <a:gd name="T78" fmla="*/ 644 w 684"/>
                <a:gd name="T79" fmla="*/ 346 h 1624"/>
                <a:gd name="T80" fmla="*/ 622 w 684"/>
                <a:gd name="T81" fmla="*/ 382 h 1624"/>
                <a:gd name="T82" fmla="*/ 596 w 684"/>
                <a:gd name="T83" fmla="*/ 414 h 1624"/>
                <a:gd name="T84" fmla="*/ 562 w 684"/>
                <a:gd name="T85" fmla="*/ 444 h 1624"/>
                <a:gd name="T86" fmla="*/ 520 w 684"/>
                <a:gd name="T87" fmla="*/ 468 h 1624"/>
                <a:gd name="T88" fmla="*/ 470 w 684"/>
                <a:gd name="T89" fmla="*/ 488 h 1624"/>
                <a:gd name="T90" fmla="*/ 466 w 684"/>
                <a:gd name="T91" fmla="*/ 492 h 1624"/>
                <a:gd name="T92" fmla="*/ 456 w 684"/>
                <a:gd name="T93" fmla="*/ 540 h 1624"/>
                <a:gd name="T94" fmla="*/ 446 w 684"/>
                <a:gd name="T95" fmla="*/ 672 h 1624"/>
                <a:gd name="T96" fmla="*/ 434 w 684"/>
                <a:gd name="T97" fmla="*/ 1060 h 1624"/>
                <a:gd name="T98" fmla="*/ 430 w 684"/>
                <a:gd name="T99" fmla="*/ 1448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4" h="1624">
                  <a:moveTo>
                    <a:pt x="430" y="1624"/>
                  </a:moveTo>
                  <a:lnTo>
                    <a:pt x="332" y="1624"/>
                  </a:lnTo>
                  <a:lnTo>
                    <a:pt x="332" y="1624"/>
                  </a:lnTo>
                  <a:lnTo>
                    <a:pt x="340" y="1448"/>
                  </a:lnTo>
                  <a:lnTo>
                    <a:pt x="346" y="1268"/>
                  </a:lnTo>
                  <a:lnTo>
                    <a:pt x="350" y="1064"/>
                  </a:lnTo>
                  <a:lnTo>
                    <a:pt x="350" y="960"/>
                  </a:lnTo>
                  <a:lnTo>
                    <a:pt x="350" y="858"/>
                  </a:lnTo>
                  <a:lnTo>
                    <a:pt x="348" y="764"/>
                  </a:lnTo>
                  <a:lnTo>
                    <a:pt x="344" y="680"/>
                  </a:lnTo>
                  <a:lnTo>
                    <a:pt x="338" y="608"/>
                  </a:lnTo>
                  <a:lnTo>
                    <a:pt x="334" y="578"/>
                  </a:lnTo>
                  <a:lnTo>
                    <a:pt x="330" y="554"/>
                  </a:lnTo>
                  <a:lnTo>
                    <a:pt x="326" y="534"/>
                  </a:lnTo>
                  <a:lnTo>
                    <a:pt x="320" y="520"/>
                  </a:lnTo>
                  <a:lnTo>
                    <a:pt x="314" y="510"/>
                  </a:lnTo>
                  <a:lnTo>
                    <a:pt x="312" y="508"/>
                  </a:lnTo>
                  <a:lnTo>
                    <a:pt x="308" y="508"/>
                  </a:lnTo>
                  <a:lnTo>
                    <a:pt x="308" y="508"/>
                  </a:lnTo>
                  <a:lnTo>
                    <a:pt x="278" y="508"/>
                  </a:lnTo>
                  <a:lnTo>
                    <a:pt x="250" y="506"/>
                  </a:lnTo>
                  <a:lnTo>
                    <a:pt x="224" y="500"/>
                  </a:lnTo>
                  <a:lnTo>
                    <a:pt x="198" y="492"/>
                  </a:lnTo>
                  <a:lnTo>
                    <a:pt x="174" y="482"/>
                  </a:lnTo>
                  <a:lnTo>
                    <a:pt x="150" y="470"/>
                  </a:lnTo>
                  <a:lnTo>
                    <a:pt x="128" y="456"/>
                  </a:lnTo>
                  <a:lnTo>
                    <a:pt x="108" y="442"/>
                  </a:lnTo>
                  <a:lnTo>
                    <a:pt x="90" y="424"/>
                  </a:lnTo>
                  <a:lnTo>
                    <a:pt x="72" y="406"/>
                  </a:lnTo>
                  <a:lnTo>
                    <a:pt x="56" y="386"/>
                  </a:lnTo>
                  <a:lnTo>
                    <a:pt x="42" y="366"/>
                  </a:lnTo>
                  <a:lnTo>
                    <a:pt x="30" y="344"/>
                  </a:lnTo>
                  <a:lnTo>
                    <a:pt x="20" y="322"/>
                  </a:lnTo>
                  <a:lnTo>
                    <a:pt x="12" y="300"/>
                  </a:lnTo>
                  <a:lnTo>
                    <a:pt x="6" y="278"/>
                  </a:lnTo>
                  <a:lnTo>
                    <a:pt x="6" y="278"/>
                  </a:lnTo>
                  <a:lnTo>
                    <a:pt x="2" y="256"/>
                  </a:lnTo>
                  <a:lnTo>
                    <a:pt x="0" y="234"/>
                  </a:lnTo>
                  <a:lnTo>
                    <a:pt x="0" y="212"/>
                  </a:lnTo>
                  <a:lnTo>
                    <a:pt x="4" y="190"/>
                  </a:lnTo>
                  <a:lnTo>
                    <a:pt x="8" y="168"/>
                  </a:lnTo>
                  <a:lnTo>
                    <a:pt x="16" y="150"/>
                  </a:lnTo>
                  <a:lnTo>
                    <a:pt x="26" y="130"/>
                  </a:lnTo>
                  <a:lnTo>
                    <a:pt x="40" y="114"/>
                  </a:lnTo>
                  <a:lnTo>
                    <a:pt x="56" y="98"/>
                  </a:lnTo>
                  <a:lnTo>
                    <a:pt x="74" y="84"/>
                  </a:lnTo>
                  <a:lnTo>
                    <a:pt x="96" y="72"/>
                  </a:lnTo>
                  <a:lnTo>
                    <a:pt x="122" y="62"/>
                  </a:lnTo>
                  <a:lnTo>
                    <a:pt x="150" y="56"/>
                  </a:lnTo>
                  <a:lnTo>
                    <a:pt x="180" y="50"/>
                  </a:lnTo>
                  <a:lnTo>
                    <a:pt x="214" y="48"/>
                  </a:lnTo>
                  <a:lnTo>
                    <a:pt x="252" y="50"/>
                  </a:lnTo>
                  <a:lnTo>
                    <a:pt x="252" y="50"/>
                  </a:lnTo>
                  <a:lnTo>
                    <a:pt x="280" y="48"/>
                  </a:lnTo>
                  <a:lnTo>
                    <a:pt x="316" y="42"/>
                  </a:lnTo>
                  <a:lnTo>
                    <a:pt x="408" y="24"/>
                  </a:lnTo>
                  <a:lnTo>
                    <a:pt x="408" y="24"/>
                  </a:lnTo>
                  <a:lnTo>
                    <a:pt x="456" y="16"/>
                  </a:lnTo>
                  <a:lnTo>
                    <a:pt x="502" y="8"/>
                  </a:lnTo>
                  <a:lnTo>
                    <a:pt x="548" y="2"/>
                  </a:lnTo>
                  <a:lnTo>
                    <a:pt x="588" y="0"/>
                  </a:lnTo>
                  <a:lnTo>
                    <a:pt x="606" y="0"/>
                  </a:lnTo>
                  <a:lnTo>
                    <a:pt x="624" y="2"/>
                  </a:lnTo>
                  <a:lnTo>
                    <a:pt x="638" y="6"/>
                  </a:lnTo>
                  <a:lnTo>
                    <a:pt x="650" y="10"/>
                  </a:lnTo>
                  <a:lnTo>
                    <a:pt x="660" y="18"/>
                  </a:lnTo>
                  <a:lnTo>
                    <a:pt x="668" y="26"/>
                  </a:lnTo>
                  <a:lnTo>
                    <a:pt x="672" y="36"/>
                  </a:lnTo>
                  <a:lnTo>
                    <a:pt x="674" y="50"/>
                  </a:lnTo>
                  <a:lnTo>
                    <a:pt x="674" y="50"/>
                  </a:lnTo>
                  <a:lnTo>
                    <a:pt x="676" y="64"/>
                  </a:lnTo>
                  <a:lnTo>
                    <a:pt x="682" y="106"/>
                  </a:lnTo>
                  <a:lnTo>
                    <a:pt x="684" y="132"/>
                  </a:lnTo>
                  <a:lnTo>
                    <a:pt x="684" y="164"/>
                  </a:lnTo>
                  <a:lnTo>
                    <a:pt x="684" y="198"/>
                  </a:lnTo>
                  <a:lnTo>
                    <a:pt x="680" y="234"/>
                  </a:lnTo>
                  <a:lnTo>
                    <a:pt x="672" y="272"/>
                  </a:lnTo>
                  <a:lnTo>
                    <a:pt x="660" y="310"/>
                  </a:lnTo>
                  <a:lnTo>
                    <a:pt x="652" y="328"/>
                  </a:lnTo>
                  <a:lnTo>
                    <a:pt x="644" y="346"/>
                  </a:lnTo>
                  <a:lnTo>
                    <a:pt x="634" y="364"/>
                  </a:lnTo>
                  <a:lnTo>
                    <a:pt x="622" y="382"/>
                  </a:lnTo>
                  <a:lnTo>
                    <a:pt x="610" y="398"/>
                  </a:lnTo>
                  <a:lnTo>
                    <a:pt x="596" y="414"/>
                  </a:lnTo>
                  <a:lnTo>
                    <a:pt x="580" y="430"/>
                  </a:lnTo>
                  <a:lnTo>
                    <a:pt x="562" y="444"/>
                  </a:lnTo>
                  <a:lnTo>
                    <a:pt x="542" y="456"/>
                  </a:lnTo>
                  <a:lnTo>
                    <a:pt x="520" y="468"/>
                  </a:lnTo>
                  <a:lnTo>
                    <a:pt x="496" y="478"/>
                  </a:lnTo>
                  <a:lnTo>
                    <a:pt x="470" y="488"/>
                  </a:lnTo>
                  <a:lnTo>
                    <a:pt x="470" y="488"/>
                  </a:lnTo>
                  <a:lnTo>
                    <a:pt x="466" y="492"/>
                  </a:lnTo>
                  <a:lnTo>
                    <a:pt x="462" y="502"/>
                  </a:lnTo>
                  <a:lnTo>
                    <a:pt x="456" y="540"/>
                  </a:lnTo>
                  <a:lnTo>
                    <a:pt x="450" y="598"/>
                  </a:lnTo>
                  <a:lnTo>
                    <a:pt x="446" y="672"/>
                  </a:lnTo>
                  <a:lnTo>
                    <a:pt x="438" y="854"/>
                  </a:lnTo>
                  <a:lnTo>
                    <a:pt x="434" y="1060"/>
                  </a:lnTo>
                  <a:lnTo>
                    <a:pt x="432" y="1268"/>
                  </a:lnTo>
                  <a:lnTo>
                    <a:pt x="430" y="1448"/>
                  </a:lnTo>
                  <a:lnTo>
                    <a:pt x="430" y="16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59"/>
            <p:cNvSpPr>
              <a:spLocks/>
            </p:cNvSpPr>
            <p:nvPr/>
          </p:nvSpPr>
          <p:spPr bwMode="auto">
            <a:xfrm>
              <a:off x="5270500" y="9106878"/>
              <a:ext cx="263525" cy="1965325"/>
            </a:xfrm>
            <a:custGeom>
              <a:avLst/>
              <a:gdLst>
                <a:gd name="T0" fmla="*/ 166 w 166"/>
                <a:gd name="T1" fmla="*/ 0 h 1238"/>
                <a:gd name="T2" fmla="*/ 166 w 166"/>
                <a:gd name="T3" fmla="*/ 0 h 1238"/>
                <a:gd name="T4" fmla="*/ 130 w 166"/>
                <a:gd name="T5" fmla="*/ 6 h 1238"/>
                <a:gd name="T6" fmla="*/ 84 w 166"/>
                <a:gd name="T7" fmla="*/ 10 h 1238"/>
                <a:gd name="T8" fmla="*/ 38 w 166"/>
                <a:gd name="T9" fmla="*/ 10 h 1238"/>
                <a:gd name="T10" fmla="*/ 0 w 166"/>
                <a:gd name="T11" fmla="*/ 8 h 1238"/>
                <a:gd name="T12" fmla="*/ 0 w 166"/>
                <a:gd name="T13" fmla="*/ 8 h 1238"/>
                <a:gd name="T14" fmla="*/ 10 w 166"/>
                <a:gd name="T15" fmla="*/ 152 h 1238"/>
                <a:gd name="T16" fmla="*/ 22 w 166"/>
                <a:gd name="T17" fmla="*/ 334 h 1238"/>
                <a:gd name="T18" fmla="*/ 44 w 166"/>
                <a:gd name="T19" fmla="*/ 742 h 1238"/>
                <a:gd name="T20" fmla="*/ 68 w 166"/>
                <a:gd name="T21" fmla="*/ 1238 h 1238"/>
                <a:gd name="T22" fmla="*/ 152 w 166"/>
                <a:gd name="T23" fmla="*/ 1238 h 1238"/>
                <a:gd name="T24" fmla="*/ 152 w 166"/>
                <a:gd name="T25" fmla="*/ 1238 h 1238"/>
                <a:gd name="T26" fmla="*/ 166 w 166"/>
                <a:gd name="T27" fmla="*/ 0 h 1238"/>
                <a:gd name="T28" fmla="*/ 166 w 166"/>
                <a:gd name="T29" fmla="*/ 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238">
                  <a:moveTo>
                    <a:pt x="166" y="0"/>
                  </a:moveTo>
                  <a:lnTo>
                    <a:pt x="166" y="0"/>
                  </a:lnTo>
                  <a:lnTo>
                    <a:pt x="130" y="6"/>
                  </a:lnTo>
                  <a:lnTo>
                    <a:pt x="84" y="10"/>
                  </a:lnTo>
                  <a:lnTo>
                    <a:pt x="38" y="10"/>
                  </a:lnTo>
                  <a:lnTo>
                    <a:pt x="0" y="8"/>
                  </a:lnTo>
                  <a:lnTo>
                    <a:pt x="0" y="8"/>
                  </a:lnTo>
                  <a:lnTo>
                    <a:pt x="10" y="152"/>
                  </a:lnTo>
                  <a:lnTo>
                    <a:pt x="22" y="334"/>
                  </a:lnTo>
                  <a:lnTo>
                    <a:pt x="44" y="742"/>
                  </a:lnTo>
                  <a:lnTo>
                    <a:pt x="68" y="1238"/>
                  </a:lnTo>
                  <a:lnTo>
                    <a:pt x="152" y="1238"/>
                  </a:lnTo>
                  <a:lnTo>
                    <a:pt x="152" y="1238"/>
                  </a:lnTo>
                  <a:lnTo>
                    <a:pt x="166" y="0"/>
                  </a:lnTo>
                  <a:lnTo>
                    <a:pt x="166" y="0"/>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60"/>
            <p:cNvSpPr>
              <a:spLocks/>
            </p:cNvSpPr>
            <p:nvPr/>
          </p:nvSpPr>
          <p:spPr bwMode="auto">
            <a:xfrm>
              <a:off x="5635625" y="6916128"/>
              <a:ext cx="219075" cy="457200"/>
            </a:xfrm>
            <a:custGeom>
              <a:avLst/>
              <a:gdLst>
                <a:gd name="T0" fmla="*/ 138 w 138"/>
                <a:gd name="T1" fmla="*/ 218 h 288"/>
                <a:gd name="T2" fmla="*/ 138 w 138"/>
                <a:gd name="T3" fmla="*/ 218 h 288"/>
                <a:gd name="T4" fmla="*/ 136 w 138"/>
                <a:gd name="T5" fmla="*/ 232 h 288"/>
                <a:gd name="T6" fmla="*/ 132 w 138"/>
                <a:gd name="T7" fmla="*/ 246 h 288"/>
                <a:gd name="T8" fmla="*/ 126 w 138"/>
                <a:gd name="T9" fmla="*/ 258 h 288"/>
                <a:gd name="T10" fmla="*/ 116 w 138"/>
                <a:gd name="T11" fmla="*/ 268 h 288"/>
                <a:gd name="T12" fmla="*/ 106 w 138"/>
                <a:gd name="T13" fmla="*/ 276 h 288"/>
                <a:gd name="T14" fmla="*/ 94 w 138"/>
                <a:gd name="T15" fmla="*/ 282 h 288"/>
                <a:gd name="T16" fmla="*/ 82 w 138"/>
                <a:gd name="T17" fmla="*/ 286 h 288"/>
                <a:gd name="T18" fmla="*/ 68 w 138"/>
                <a:gd name="T19" fmla="*/ 288 h 288"/>
                <a:gd name="T20" fmla="*/ 68 w 138"/>
                <a:gd name="T21" fmla="*/ 288 h 288"/>
                <a:gd name="T22" fmla="*/ 54 w 138"/>
                <a:gd name="T23" fmla="*/ 286 h 288"/>
                <a:gd name="T24" fmla="*/ 42 w 138"/>
                <a:gd name="T25" fmla="*/ 282 h 288"/>
                <a:gd name="T26" fmla="*/ 30 w 138"/>
                <a:gd name="T27" fmla="*/ 276 h 288"/>
                <a:gd name="T28" fmla="*/ 20 w 138"/>
                <a:gd name="T29" fmla="*/ 268 h 288"/>
                <a:gd name="T30" fmla="*/ 10 w 138"/>
                <a:gd name="T31" fmla="*/ 258 h 288"/>
                <a:gd name="T32" fmla="*/ 4 w 138"/>
                <a:gd name="T33" fmla="*/ 246 h 288"/>
                <a:gd name="T34" fmla="*/ 0 w 138"/>
                <a:gd name="T35" fmla="*/ 232 h 288"/>
                <a:gd name="T36" fmla="*/ 0 w 138"/>
                <a:gd name="T37" fmla="*/ 218 h 288"/>
                <a:gd name="T38" fmla="*/ 0 w 138"/>
                <a:gd name="T39" fmla="*/ 68 h 288"/>
                <a:gd name="T40" fmla="*/ 0 w 138"/>
                <a:gd name="T41" fmla="*/ 68 h 288"/>
                <a:gd name="T42" fmla="*/ 0 w 138"/>
                <a:gd name="T43" fmla="*/ 54 h 288"/>
                <a:gd name="T44" fmla="*/ 4 w 138"/>
                <a:gd name="T45" fmla="*/ 42 h 288"/>
                <a:gd name="T46" fmla="*/ 10 w 138"/>
                <a:gd name="T47" fmla="*/ 30 h 288"/>
                <a:gd name="T48" fmla="*/ 20 w 138"/>
                <a:gd name="T49" fmla="*/ 20 h 288"/>
                <a:gd name="T50" fmla="*/ 30 w 138"/>
                <a:gd name="T51" fmla="*/ 12 h 288"/>
                <a:gd name="T52" fmla="*/ 42 w 138"/>
                <a:gd name="T53" fmla="*/ 4 h 288"/>
                <a:gd name="T54" fmla="*/ 54 w 138"/>
                <a:gd name="T55" fmla="*/ 0 h 288"/>
                <a:gd name="T56" fmla="*/ 68 w 138"/>
                <a:gd name="T57" fmla="*/ 0 h 288"/>
                <a:gd name="T58" fmla="*/ 68 w 138"/>
                <a:gd name="T59" fmla="*/ 0 h 288"/>
                <a:gd name="T60" fmla="*/ 82 w 138"/>
                <a:gd name="T61" fmla="*/ 0 h 288"/>
                <a:gd name="T62" fmla="*/ 94 w 138"/>
                <a:gd name="T63" fmla="*/ 4 h 288"/>
                <a:gd name="T64" fmla="*/ 106 w 138"/>
                <a:gd name="T65" fmla="*/ 12 h 288"/>
                <a:gd name="T66" fmla="*/ 116 w 138"/>
                <a:gd name="T67" fmla="*/ 20 h 288"/>
                <a:gd name="T68" fmla="*/ 126 w 138"/>
                <a:gd name="T69" fmla="*/ 30 h 288"/>
                <a:gd name="T70" fmla="*/ 132 w 138"/>
                <a:gd name="T71" fmla="*/ 42 h 288"/>
                <a:gd name="T72" fmla="*/ 136 w 138"/>
                <a:gd name="T73" fmla="*/ 54 h 288"/>
                <a:gd name="T74" fmla="*/ 138 w 138"/>
                <a:gd name="T75" fmla="*/ 68 h 288"/>
                <a:gd name="T76" fmla="*/ 138 w 138"/>
                <a:gd name="T77" fmla="*/ 21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288">
                  <a:moveTo>
                    <a:pt x="138" y="218"/>
                  </a:moveTo>
                  <a:lnTo>
                    <a:pt x="138" y="218"/>
                  </a:lnTo>
                  <a:lnTo>
                    <a:pt x="136" y="232"/>
                  </a:lnTo>
                  <a:lnTo>
                    <a:pt x="132" y="246"/>
                  </a:lnTo>
                  <a:lnTo>
                    <a:pt x="126" y="258"/>
                  </a:lnTo>
                  <a:lnTo>
                    <a:pt x="116" y="268"/>
                  </a:lnTo>
                  <a:lnTo>
                    <a:pt x="106" y="276"/>
                  </a:lnTo>
                  <a:lnTo>
                    <a:pt x="94" y="282"/>
                  </a:lnTo>
                  <a:lnTo>
                    <a:pt x="82" y="286"/>
                  </a:lnTo>
                  <a:lnTo>
                    <a:pt x="68" y="288"/>
                  </a:lnTo>
                  <a:lnTo>
                    <a:pt x="68" y="288"/>
                  </a:lnTo>
                  <a:lnTo>
                    <a:pt x="54" y="286"/>
                  </a:lnTo>
                  <a:lnTo>
                    <a:pt x="42" y="282"/>
                  </a:lnTo>
                  <a:lnTo>
                    <a:pt x="30" y="276"/>
                  </a:lnTo>
                  <a:lnTo>
                    <a:pt x="20" y="268"/>
                  </a:lnTo>
                  <a:lnTo>
                    <a:pt x="10" y="258"/>
                  </a:lnTo>
                  <a:lnTo>
                    <a:pt x="4" y="246"/>
                  </a:lnTo>
                  <a:lnTo>
                    <a:pt x="0" y="232"/>
                  </a:lnTo>
                  <a:lnTo>
                    <a:pt x="0" y="218"/>
                  </a:lnTo>
                  <a:lnTo>
                    <a:pt x="0" y="68"/>
                  </a:lnTo>
                  <a:lnTo>
                    <a:pt x="0" y="68"/>
                  </a:lnTo>
                  <a:lnTo>
                    <a:pt x="0" y="54"/>
                  </a:lnTo>
                  <a:lnTo>
                    <a:pt x="4" y="42"/>
                  </a:lnTo>
                  <a:lnTo>
                    <a:pt x="10" y="30"/>
                  </a:lnTo>
                  <a:lnTo>
                    <a:pt x="20" y="20"/>
                  </a:lnTo>
                  <a:lnTo>
                    <a:pt x="30" y="12"/>
                  </a:lnTo>
                  <a:lnTo>
                    <a:pt x="42" y="4"/>
                  </a:lnTo>
                  <a:lnTo>
                    <a:pt x="54" y="0"/>
                  </a:lnTo>
                  <a:lnTo>
                    <a:pt x="68" y="0"/>
                  </a:lnTo>
                  <a:lnTo>
                    <a:pt x="68" y="0"/>
                  </a:lnTo>
                  <a:lnTo>
                    <a:pt x="82" y="0"/>
                  </a:lnTo>
                  <a:lnTo>
                    <a:pt x="94" y="4"/>
                  </a:lnTo>
                  <a:lnTo>
                    <a:pt x="106" y="12"/>
                  </a:lnTo>
                  <a:lnTo>
                    <a:pt x="116" y="20"/>
                  </a:lnTo>
                  <a:lnTo>
                    <a:pt x="126" y="30"/>
                  </a:lnTo>
                  <a:lnTo>
                    <a:pt x="132" y="42"/>
                  </a:lnTo>
                  <a:lnTo>
                    <a:pt x="136" y="54"/>
                  </a:lnTo>
                  <a:lnTo>
                    <a:pt x="138" y="68"/>
                  </a:lnTo>
                  <a:lnTo>
                    <a:pt x="138" y="218"/>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61"/>
            <p:cNvSpPr>
              <a:spLocks/>
            </p:cNvSpPr>
            <p:nvPr/>
          </p:nvSpPr>
          <p:spPr bwMode="auto">
            <a:xfrm>
              <a:off x="5064125" y="7249503"/>
              <a:ext cx="1139825" cy="1657350"/>
            </a:xfrm>
            <a:custGeom>
              <a:avLst/>
              <a:gdLst>
                <a:gd name="T0" fmla="*/ 614 w 718"/>
                <a:gd name="T1" fmla="*/ 950 h 1044"/>
                <a:gd name="T2" fmla="*/ 656 w 718"/>
                <a:gd name="T3" fmla="*/ 902 h 1044"/>
                <a:gd name="T4" fmla="*/ 686 w 718"/>
                <a:gd name="T5" fmla="*/ 850 h 1044"/>
                <a:gd name="T6" fmla="*/ 706 w 718"/>
                <a:gd name="T7" fmla="*/ 796 h 1044"/>
                <a:gd name="T8" fmla="*/ 716 w 718"/>
                <a:gd name="T9" fmla="*/ 742 h 1044"/>
                <a:gd name="T10" fmla="*/ 718 w 718"/>
                <a:gd name="T11" fmla="*/ 688 h 1044"/>
                <a:gd name="T12" fmla="*/ 712 w 718"/>
                <a:gd name="T13" fmla="*/ 632 h 1044"/>
                <a:gd name="T14" fmla="*/ 702 w 718"/>
                <a:gd name="T15" fmla="*/ 580 h 1044"/>
                <a:gd name="T16" fmla="*/ 670 w 718"/>
                <a:gd name="T17" fmla="*/ 480 h 1044"/>
                <a:gd name="T18" fmla="*/ 632 w 718"/>
                <a:gd name="T19" fmla="*/ 396 h 1044"/>
                <a:gd name="T20" fmla="*/ 582 w 718"/>
                <a:gd name="T21" fmla="*/ 312 h 1044"/>
                <a:gd name="T22" fmla="*/ 570 w 718"/>
                <a:gd name="T23" fmla="*/ 294 h 1044"/>
                <a:gd name="T24" fmla="*/ 548 w 718"/>
                <a:gd name="T25" fmla="*/ 150 h 1044"/>
                <a:gd name="T26" fmla="*/ 536 w 718"/>
                <a:gd name="T27" fmla="*/ 100 h 1044"/>
                <a:gd name="T28" fmla="*/ 520 w 718"/>
                <a:gd name="T29" fmla="*/ 60 h 1044"/>
                <a:gd name="T30" fmla="*/ 500 w 718"/>
                <a:gd name="T31" fmla="*/ 32 h 1044"/>
                <a:gd name="T32" fmla="*/ 472 w 718"/>
                <a:gd name="T33" fmla="*/ 14 h 1044"/>
                <a:gd name="T34" fmla="*/ 436 w 718"/>
                <a:gd name="T35" fmla="*/ 4 h 1044"/>
                <a:gd name="T36" fmla="*/ 388 w 718"/>
                <a:gd name="T37" fmla="*/ 0 h 1044"/>
                <a:gd name="T38" fmla="*/ 282 w 718"/>
                <a:gd name="T39" fmla="*/ 6 h 1044"/>
                <a:gd name="T40" fmla="*/ 248 w 718"/>
                <a:gd name="T41" fmla="*/ 8 h 1044"/>
                <a:gd name="T42" fmla="*/ 214 w 718"/>
                <a:gd name="T43" fmla="*/ 28 h 1044"/>
                <a:gd name="T44" fmla="*/ 180 w 718"/>
                <a:gd name="T45" fmla="*/ 62 h 1044"/>
                <a:gd name="T46" fmla="*/ 146 w 718"/>
                <a:gd name="T47" fmla="*/ 108 h 1044"/>
                <a:gd name="T48" fmla="*/ 114 w 718"/>
                <a:gd name="T49" fmla="*/ 166 h 1044"/>
                <a:gd name="T50" fmla="*/ 86 w 718"/>
                <a:gd name="T51" fmla="*/ 232 h 1044"/>
                <a:gd name="T52" fmla="*/ 60 w 718"/>
                <a:gd name="T53" fmla="*/ 304 h 1044"/>
                <a:gd name="T54" fmla="*/ 38 w 718"/>
                <a:gd name="T55" fmla="*/ 382 h 1044"/>
                <a:gd name="T56" fmla="*/ 20 w 718"/>
                <a:gd name="T57" fmla="*/ 462 h 1044"/>
                <a:gd name="T58" fmla="*/ 8 w 718"/>
                <a:gd name="T59" fmla="*/ 544 h 1044"/>
                <a:gd name="T60" fmla="*/ 2 w 718"/>
                <a:gd name="T61" fmla="*/ 626 h 1044"/>
                <a:gd name="T62" fmla="*/ 2 w 718"/>
                <a:gd name="T63" fmla="*/ 704 h 1044"/>
                <a:gd name="T64" fmla="*/ 8 w 718"/>
                <a:gd name="T65" fmla="*/ 778 h 1044"/>
                <a:gd name="T66" fmla="*/ 24 w 718"/>
                <a:gd name="T67" fmla="*/ 846 h 1044"/>
                <a:gd name="T68" fmla="*/ 48 w 718"/>
                <a:gd name="T69" fmla="*/ 906 h 1044"/>
                <a:gd name="T70" fmla="*/ 82 w 718"/>
                <a:gd name="T71" fmla="*/ 956 h 1044"/>
                <a:gd name="T72" fmla="*/ 94 w 718"/>
                <a:gd name="T73" fmla="*/ 968 h 1044"/>
                <a:gd name="T74" fmla="*/ 120 w 718"/>
                <a:gd name="T75" fmla="*/ 990 h 1044"/>
                <a:gd name="T76" fmla="*/ 150 w 718"/>
                <a:gd name="T77" fmla="*/ 1008 h 1044"/>
                <a:gd name="T78" fmla="*/ 200 w 718"/>
                <a:gd name="T79" fmla="*/ 1028 h 1044"/>
                <a:gd name="T80" fmla="*/ 276 w 718"/>
                <a:gd name="T81" fmla="*/ 1042 h 1044"/>
                <a:gd name="T82" fmla="*/ 354 w 718"/>
                <a:gd name="T83" fmla="*/ 1042 h 1044"/>
                <a:gd name="T84" fmla="*/ 432 w 718"/>
                <a:gd name="T85" fmla="*/ 1032 h 1044"/>
                <a:gd name="T86" fmla="*/ 504 w 718"/>
                <a:gd name="T87" fmla="*/ 1014 h 1044"/>
                <a:gd name="T88" fmla="*/ 566 w 718"/>
                <a:gd name="T89" fmla="*/ 984 h 1044"/>
                <a:gd name="T90" fmla="*/ 614 w 718"/>
                <a:gd name="T91" fmla="*/ 950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8" h="1044">
                  <a:moveTo>
                    <a:pt x="614" y="950"/>
                  </a:moveTo>
                  <a:lnTo>
                    <a:pt x="614" y="950"/>
                  </a:lnTo>
                  <a:lnTo>
                    <a:pt x="636" y="926"/>
                  </a:lnTo>
                  <a:lnTo>
                    <a:pt x="656" y="902"/>
                  </a:lnTo>
                  <a:lnTo>
                    <a:pt x="672" y="876"/>
                  </a:lnTo>
                  <a:lnTo>
                    <a:pt x="686" y="850"/>
                  </a:lnTo>
                  <a:lnTo>
                    <a:pt x="696" y="824"/>
                  </a:lnTo>
                  <a:lnTo>
                    <a:pt x="706" y="796"/>
                  </a:lnTo>
                  <a:lnTo>
                    <a:pt x="712" y="770"/>
                  </a:lnTo>
                  <a:lnTo>
                    <a:pt x="716" y="742"/>
                  </a:lnTo>
                  <a:lnTo>
                    <a:pt x="718" y="714"/>
                  </a:lnTo>
                  <a:lnTo>
                    <a:pt x="718" y="688"/>
                  </a:lnTo>
                  <a:lnTo>
                    <a:pt x="716" y="660"/>
                  </a:lnTo>
                  <a:lnTo>
                    <a:pt x="712" y="632"/>
                  </a:lnTo>
                  <a:lnTo>
                    <a:pt x="708" y="606"/>
                  </a:lnTo>
                  <a:lnTo>
                    <a:pt x="702" y="580"/>
                  </a:lnTo>
                  <a:lnTo>
                    <a:pt x="688" y="528"/>
                  </a:lnTo>
                  <a:lnTo>
                    <a:pt x="670" y="480"/>
                  </a:lnTo>
                  <a:lnTo>
                    <a:pt x="652" y="436"/>
                  </a:lnTo>
                  <a:lnTo>
                    <a:pt x="632" y="396"/>
                  </a:lnTo>
                  <a:lnTo>
                    <a:pt x="614" y="362"/>
                  </a:lnTo>
                  <a:lnTo>
                    <a:pt x="582" y="312"/>
                  </a:lnTo>
                  <a:lnTo>
                    <a:pt x="570" y="294"/>
                  </a:lnTo>
                  <a:lnTo>
                    <a:pt x="570" y="294"/>
                  </a:lnTo>
                  <a:lnTo>
                    <a:pt x="558" y="216"/>
                  </a:lnTo>
                  <a:lnTo>
                    <a:pt x="548" y="150"/>
                  </a:lnTo>
                  <a:lnTo>
                    <a:pt x="542" y="124"/>
                  </a:lnTo>
                  <a:lnTo>
                    <a:pt x="536" y="100"/>
                  </a:lnTo>
                  <a:lnTo>
                    <a:pt x="528" y="78"/>
                  </a:lnTo>
                  <a:lnTo>
                    <a:pt x="520" y="60"/>
                  </a:lnTo>
                  <a:lnTo>
                    <a:pt x="512" y="46"/>
                  </a:lnTo>
                  <a:lnTo>
                    <a:pt x="500" y="32"/>
                  </a:lnTo>
                  <a:lnTo>
                    <a:pt x="488" y="22"/>
                  </a:lnTo>
                  <a:lnTo>
                    <a:pt x="472" y="14"/>
                  </a:lnTo>
                  <a:lnTo>
                    <a:pt x="456" y="8"/>
                  </a:lnTo>
                  <a:lnTo>
                    <a:pt x="436" y="4"/>
                  </a:lnTo>
                  <a:lnTo>
                    <a:pt x="414" y="0"/>
                  </a:lnTo>
                  <a:lnTo>
                    <a:pt x="388" y="0"/>
                  </a:lnTo>
                  <a:lnTo>
                    <a:pt x="282" y="6"/>
                  </a:lnTo>
                  <a:lnTo>
                    <a:pt x="282" y="6"/>
                  </a:lnTo>
                  <a:lnTo>
                    <a:pt x="266" y="4"/>
                  </a:lnTo>
                  <a:lnTo>
                    <a:pt x="248" y="8"/>
                  </a:lnTo>
                  <a:lnTo>
                    <a:pt x="232" y="16"/>
                  </a:lnTo>
                  <a:lnTo>
                    <a:pt x="214" y="28"/>
                  </a:lnTo>
                  <a:lnTo>
                    <a:pt x="196" y="44"/>
                  </a:lnTo>
                  <a:lnTo>
                    <a:pt x="180" y="62"/>
                  </a:lnTo>
                  <a:lnTo>
                    <a:pt x="162" y="84"/>
                  </a:lnTo>
                  <a:lnTo>
                    <a:pt x="146" y="108"/>
                  </a:lnTo>
                  <a:lnTo>
                    <a:pt x="130" y="136"/>
                  </a:lnTo>
                  <a:lnTo>
                    <a:pt x="114" y="166"/>
                  </a:lnTo>
                  <a:lnTo>
                    <a:pt x="100" y="198"/>
                  </a:lnTo>
                  <a:lnTo>
                    <a:pt x="86" y="232"/>
                  </a:lnTo>
                  <a:lnTo>
                    <a:pt x="72" y="266"/>
                  </a:lnTo>
                  <a:lnTo>
                    <a:pt x="60" y="304"/>
                  </a:lnTo>
                  <a:lnTo>
                    <a:pt x="48" y="342"/>
                  </a:lnTo>
                  <a:lnTo>
                    <a:pt x="38" y="382"/>
                  </a:lnTo>
                  <a:lnTo>
                    <a:pt x="28" y="422"/>
                  </a:lnTo>
                  <a:lnTo>
                    <a:pt x="20" y="462"/>
                  </a:lnTo>
                  <a:lnTo>
                    <a:pt x="14" y="504"/>
                  </a:lnTo>
                  <a:lnTo>
                    <a:pt x="8" y="544"/>
                  </a:lnTo>
                  <a:lnTo>
                    <a:pt x="4" y="586"/>
                  </a:lnTo>
                  <a:lnTo>
                    <a:pt x="2" y="626"/>
                  </a:lnTo>
                  <a:lnTo>
                    <a:pt x="0" y="666"/>
                  </a:lnTo>
                  <a:lnTo>
                    <a:pt x="2" y="704"/>
                  </a:lnTo>
                  <a:lnTo>
                    <a:pt x="4" y="742"/>
                  </a:lnTo>
                  <a:lnTo>
                    <a:pt x="8" y="778"/>
                  </a:lnTo>
                  <a:lnTo>
                    <a:pt x="16" y="814"/>
                  </a:lnTo>
                  <a:lnTo>
                    <a:pt x="24" y="846"/>
                  </a:lnTo>
                  <a:lnTo>
                    <a:pt x="34" y="878"/>
                  </a:lnTo>
                  <a:lnTo>
                    <a:pt x="48" y="906"/>
                  </a:lnTo>
                  <a:lnTo>
                    <a:pt x="64" y="932"/>
                  </a:lnTo>
                  <a:lnTo>
                    <a:pt x="82" y="956"/>
                  </a:lnTo>
                  <a:lnTo>
                    <a:pt x="82" y="956"/>
                  </a:lnTo>
                  <a:lnTo>
                    <a:pt x="94" y="968"/>
                  </a:lnTo>
                  <a:lnTo>
                    <a:pt x="106" y="980"/>
                  </a:lnTo>
                  <a:lnTo>
                    <a:pt x="120" y="990"/>
                  </a:lnTo>
                  <a:lnTo>
                    <a:pt x="134" y="1000"/>
                  </a:lnTo>
                  <a:lnTo>
                    <a:pt x="150" y="1008"/>
                  </a:lnTo>
                  <a:lnTo>
                    <a:pt x="166" y="1016"/>
                  </a:lnTo>
                  <a:lnTo>
                    <a:pt x="200" y="1028"/>
                  </a:lnTo>
                  <a:lnTo>
                    <a:pt x="238" y="1036"/>
                  </a:lnTo>
                  <a:lnTo>
                    <a:pt x="276" y="1042"/>
                  </a:lnTo>
                  <a:lnTo>
                    <a:pt x="314" y="1044"/>
                  </a:lnTo>
                  <a:lnTo>
                    <a:pt x="354" y="1042"/>
                  </a:lnTo>
                  <a:lnTo>
                    <a:pt x="394" y="1040"/>
                  </a:lnTo>
                  <a:lnTo>
                    <a:pt x="432" y="1032"/>
                  </a:lnTo>
                  <a:lnTo>
                    <a:pt x="468" y="1024"/>
                  </a:lnTo>
                  <a:lnTo>
                    <a:pt x="504" y="1014"/>
                  </a:lnTo>
                  <a:lnTo>
                    <a:pt x="536" y="1000"/>
                  </a:lnTo>
                  <a:lnTo>
                    <a:pt x="566" y="984"/>
                  </a:lnTo>
                  <a:lnTo>
                    <a:pt x="592" y="968"/>
                  </a:lnTo>
                  <a:lnTo>
                    <a:pt x="614" y="95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62"/>
            <p:cNvSpPr>
              <a:spLocks/>
            </p:cNvSpPr>
            <p:nvPr/>
          </p:nvSpPr>
          <p:spPr bwMode="auto">
            <a:xfrm>
              <a:off x="5064125" y="7249503"/>
              <a:ext cx="1139825" cy="1657350"/>
            </a:xfrm>
            <a:custGeom>
              <a:avLst/>
              <a:gdLst>
                <a:gd name="T0" fmla="*/ 614 w 718"/>
                <a:gd name="T1" fmla="*/ 950 h 1044"/>
                <a:gd name="T2" fmla="*/ 656 w 718"/>
                <a:gd name="T3" fmla="*/ 902 h 1044"/>
                <a:gd name="T4" fmla="*/ 686 w 718"/>
                <a:gd name="T5" fmla="*/ 850 h 1044"/>
                <a:gd name="T6" fmla="*/ 706 w 718"/>
                <a:gd name="T7" fmla="*/ 796 h 1044"/>
                <a:gd name="T8" fmla="*/ 716 w 718"/>
                <a:gd name="T9" fmla="*/ 742 h 1044"/>
                <a:gd name="T10" fmla="*/ 718 w 718"/>
                <a:gd name="T11" fmla="*/ 688 h 1044"/>
                <a:gd name="T12" fmla="*/ 712 w 718"/>
                <a:gd name="T13" fmla="*/ 632 h 1044"/>
                <a:gd name="T14" fmla="*/ 702 w 718"/>
                <a:gd name="T15" fmla="*/ 580 h 1044"/>
                <a:gd name="T16" fmla="*/ 670 w 718"/>
                <a:gd name="T17" fmla="*/ 480 h 1044"/>
                <a:gd name="T18" fmla="*/ 632 w 718"/>
                <a:gd name="T19" fmla="*/ 396 h 1044"/>
                <a:gd name="T20" fmla="*/ 582 w 718"/>
                <a:gd name="T21" fmla="*/ 312 h 1044"/>
                <a:gd name="T22" fmla="*/ 570 w 718"/>
                <a:gd name="T23" fmla="*/ 294 h 1044"/>
                <a:gd name="T24" fmla="*/ 548 w 718"/>
                <a:gd name="T25" fmla="*/ 150 h 1044"/>
                <a:gd name="T26" fmla="*/ 536 w 718"/>
                <a:gd name="T27" fmla="*/ 100 h 1044"/>
                <a:gd name="T28" fmla="*/ 520 w 718"/>
                <a:gd name="T29" fmla="*/ 60 h 1044"/>
                <a:gd name="T30" fmla="*/ 500 w 718"/>
                <a:gd name="T31" fmla="*/ 32 h 1044"/>
                <a:gd name="T32" fmla="*/ 472 w 718"/>
                <a:gd name="T33" fmla="*/ 14 h 1044"/>
                <a:gd name="T34" fmla="*/ 436 w 718"/>
                <a:gd name="T35" fmla="*/ 4 h 1044"/>
                <a:gd name="T36" fmla="*/ 388 w 718"/>
                <a:gd name="T37" fmla="*/ 0 h 1044"/>
                <a:gd name="T38" fmla="*/ 282 w 718"/>
                <a:gd name="T39" fmla="*/ 6 h 1044"/>
                <a:gd name="T40" fmla="*/ 248 w 718"/>
                <a:gd name="T41" fmla="*/ 8 h 1044"/>
                <a:gd name="T42" fmla="*/ 214 w 718"/>
                <a:gd name="T43" fmla="*/ 28 h 1044"/>
                <a:gd name="T44" fmla="*/ 180 w 718"/>
                <a:gd name="T45" fmla="*/ 62 h 1044"/>
                <a:gd name="T46" fmla="*/ 146 w 718"/>
                <a:gd name="T47" fmla="*/ 108 h 1044"/>
                <a:gd name="T48" fmla="*/ 114 w 718"/>
                <a:gd name="T49" fmla="*/ 166 h 1044"/>
                <a:gd name="T50" fmla="*/ 86 w 718"/>
                <a:gd name="T51" fmla="*/ 232 h 1044"/>
                <a:gd name="T52" fmla="*/ 60 w 718"/>
                <a:gd name="T53" fmla="*/ 304 h 1044"/>
                <a:gd name="T54" fmla="*/ 38 w 718"/>
                <a:gd name="T55" fmla="*/ 382 h 1044"/>
                <a:gd name="T56" fmla="*/ 20 w 718"/>
                <a:gd name="T57" fmla="*/ 462 h 1044"/>
                <a:gd name="T58" fmla="*/ 8 w 718"/>
                <a:gd name="T59" fmla="*/ 544 h 1044"/>
                <a:gd name="T60" fmla="*/ 2 w 718"/>
                <a:gd name="T61" fmla="*/ 626 h 1044"/>
                <a:gd name="T62" fmla="*/ 2 w 718"/>
                <a:gd name="T63" fmla="*/ 704 h 1044"/>
                <a:gd name="T64" fmla="*/ 8 w 718"/>
                <a:gd name="T65" fmla="*/ 778 h 1044"/>
                <a:gd name="T66" fmla="*/ 24 w 718"/>
                <a:gd name="T67" fmla="*/ 846 h 1044"/>
                <a:gd name="T68" fmla="*/ 48 w 718"/>
                <a:gd name="T69" fmla="*/ 906 h 1044"/>
                <a:gd name="T70" fmla="*/ 82 w 718"/>
                <a:gd name="T71" fmla="*/ 956 h 1044"/>
                <a:gd name="T72" fmla="*/ 94 w 718"/>
                <a:gd name="T73" fmla="*/ 968 h 1044"/>
                <a:gd name="T74" fmla="*/ 120 w 718"/>
                <a:gd name="T75" fmla="*/ 990 h 1044"/>
                <a:gd name="T76" fmla="*/ 150 w 718"/>
                <a:gd name="T77" fmla="*/ 1008 h 1044"/>
                <a:gd name="T78" fmla="*/ 200 w 718"/>
                <a:gd name="T79" fmla="*/ 1028 h 1044"/>
                <a:gd name="T80" fmla="*/ 276 w 718"/>
                <a:gd name="T81" fmla="*/ 1042 h 1044"/>
                <a:gd name="T82" fmla="*/ 354 w 718"/>
                <a:gd name="T83" fmla="*/ 1042 h 1044"/>
                <a:gd name="T84" fmla="*/ 432 w 718"/>
                <a:gd name="T85" fmla="*/ 1032 h 1044"/>
                <a:gd name="T86" fmla="*/ 504 w 718"/>
                <a:gd name="T87" fmla="*/ 1014 h 1044"/>
                <a:gd name="T88" fmla="*/ 566 w 718"/>
                <a:gd name="T89" fmla="*/ 984 h 1044"/>
                <a:gd name="T90" fmla="*/ 614 w 718"/>
                <a:gd name="T91" fmla="*/ 950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8" h="1044">
                  <a:moveTo>
                    <a:pt x="614" y="950"/>
                  </a:moveTo>
                  <a:lnTo>
                    <a:pt x="614" y="950"/>
                  </a:lnTo>
                  <a:lnTo>
                    <a:pt x="636" y="926"/>
                  </a:lnTo>
                  <a:lnTo>
                    <a:pt x="656" y="902"/>
                  </a:lnTo>
                  <a:lnTo>
                    <a:pt x="672" y="876"/>
                  </a:lnTo>
                  <a:lnTo>
                    <a:pt x="686" y="850"/>
                  </a:lnTo>
                  <a:lnTo>
                    <a:pt x="696" y="824"/>
                  </a:lnTo>
                  <a:lnTo>
                    <a:pt x="706" y="796"/>
                  </a:lnTo>
                  <a:lnTo>
                    <a:pt x="712" y="770"/>
                  </a:lnTo>
                  <a:lnTo>
                    <a:pt x="716" y="742"/>
                  </a:lnTo>
                  <a:lnTo>
                    <a:pt x="718" y="714"/>
                  </a:lnTo>
                  <a:lnTo>
                    <a:pt x="718" y="688"/>
                  </a:lnTo>
                  <a:lnTo>
                    <a:pt x="716" y="660"/>
                  </a:lnTo>
                  <a:lnTo>
                    <a:pt x="712" y="632"/>
                  </a:lnTo>
                  <a:lnTo>
                    <a:pt x="708" y="606"/>
                  </a:lnTo>
                  <a:lnTo>
                    <a:pt x="702" y="580"/>
                  </a:lnTo>
                  <a:lnTo>
                    <a:pt x="688" y="528"/>
                  </a:lnTo>
                  <a:lnTo>
                    <a:pt x="670" y="480"/>
                  </a:lnTo>
                  <a:lnTo>
                    <a:pt x="652" y="436"/>
                  </a:lnTo>
                  <a:lnTo>
                    <a:pt x="632" y="396"/>
                  </a:lnTo>
                  <a:lnTo>
                    <a:pt x="614" y="362"/>
                  </a:lnTo>
                  <a:lnTo>
                    <a:pt x="582" y="312"/>
                  </a:lnTo>
                  <a:lnTo>
                    <a:pt x="570" y="294"/>
                  </a:lnTo>
                  <a:lnTo>
                    <a:pt x="570" y="294"/>
                  </a:lnTo>
                  <a:lnTo>
                    <a:pt x="558" y="216"/>
                  </a:lnTo>
                  <a:lnTo>
                    <a:pt x="548" y="150"/>
                  </a:lnTo>
                  <a:lnTo>
                    <a:pt x="542" y="124"/>
                  </a:lnTo>
                  <a:lnTo>
                    <a:pt x="536" y="100"/>
                  </a:lnTo>
                  <a:lnTo>
                    <a:pt x="528" y="78"/>
                  </a:lnTo>
                  <a:lnTo>
                    <a:pt x="520" y="60"/>
                  </a:lnTo>
                  <a:lnTo>
                    <a:pt x="512" y="46"/>
                  </a:lnTo>
                  <a:lnTo>
                    <a:pt x="500" y="32"/>
                  </a:lnTo>
                  <a:lnTo>
                    <a:pt x="488" y="22"/>
                  </a:lnTo>
                  <a:lnTo>
                    <a:pt x="472" y="14"/>
                  </a:lnTo>
                  <a:lnTo>
                    <a:pt x="456" y="8"/>
                  </a:lnTo>
                  <a:lnTo>
                    <a:pt x="436" y="4"/>
                  </a:lnTo>
                  <a:lnTo>
                    <a:pt x="414" y="0"/>
                  </a:lnTo>
                  <a:lnTo>
                    <a:pt x="388" y="0"/>
                  </a:lnTo>
                  <a:lnTo>
                    <a:pt x="282" y="6"/>
                  </a:lnTo>
                  <a:lnTo>
                    <a:pt x="282" y="6"/>
                  </a:lnTo>
                  <a:lnTo>
                    <a:pt x="266" y="4"/>
                  </a:lnTo>
                  <a:lnTo>
                    <a:pt x="248" y="8"/>
                  </a:lnTo>
                  <a:lnTo>
                    <a:pt x="232" y="16"/>
                  </a:lnTo>
                  <a:lnTo>
                    <a:pt x="214" y="28"/>
                  </a:lnTo>
                  <a:lnTo>
                    <a:pt x="196" y="44"/>
                  </a:lnTo>
                  <a:lnTo>
                    <a:pt x="180" y="62"/>
                  </a:lnTo>
                  <a:lnTo>
                    <a:pt x="162" y="84"/>
                  </a:lnTo>
                  <a:lnTo>
                    <a:pt x="146" y="108"/>
                  </a:lnTo>
                  <a:lnTo>
                    <a:pt x="130" y="136"/>
                  </a:lnTo>
                  <a:lnTo>
                    <a:pt x="114" y="166"/>
                  </a:lnTo>
                  <a:lnTo>
                    <a:pt x="100" y="198"/>
                  </a:lnTo>
                  <a:lnTo>
                    <a:pt x="86" y="232"/>
                  </a:lnTo>
                  <a:lnTo>
                    <a:pt x="72" y="266"/>
                  </a:lnTo>
                  <a:lnTo>
                    <a:pt x="60" y="304"/>
                  </a:lnTo>
                  <a:lnTo>
                    <a:pt x="48" y="342"/>
                  </a:lnTo>
                  <a:lnTo>
                    <a:pt x="38" y="382"/>
                  </a:lnTo>
                  <a:lnTo>
                    <a:pt x="28" y="422"/>
                  </a:lnTo>
                  <a:lnTo>
                    <a:pt x="20" y="462"/>
                  </a:lnTo>
                  <a:lnTo>
                    <a:pt x="14" y="504"/>
                  </a:lnTo>
                  <a:lnTo>
                    <a:pt x="8" y="544"/>
                  </a:lnTo>
                  <a:lnTo>
                    <a:pt x="4" y="586"/>
                  </a:lnTo>
                  <a:lnTo>
                    <a:pt x="2" y="626"/>
                  </a:lnTo>
                  <a:lnTo>
                    <a:pt x="0" y="666"/>
                  </a:lnTo>
                  <a:lnTo>
                    <a:pt x="2" y="704"/>
                  </a:lnTo>
                  <a:lnTo>
                    <a:pt x="4" y="742"/>
                  </a:lnTo>
                  <a:lnTo>
                    <a:pt x="8" y="778"/>
                  </a:lnTo>
                  <a:lnTo>
                    <a:pt x="16" y="814"/>
                  </a:lnTo>
                  <a:lnTo>
                    <a:pt x="24" y="846"/>
                  </a:lnTo>
                  <a:lnTo>
                    <a:pt x="34" y="878"/>
                  </a:lnTo>
                  <a:lnTo>
                    <a:pt x="48" y="906"/>
                  </a:lnTo>
                  <a:lnTo>
                    <a:pt x="64" y="932"/>
                  </a:lnTo>
                  <a:lnTo>
                    <a:pt x="82" y="956"/>
                  </a:lnTo>
                  <a:lnTo>
                    <a:pt x="82" y="956"/>
                  </a:lnTo>
                  <a:lnTo>
                    <a:pt x="94" y="968"/>
                  </a:lnTo>
                  <a:lnTo>
                    <a:pt x="106" y="980"/>
                  </a:lnTo>
                  <a:lnTo>
                    <a:pt x="120" y="990"/>
                  </a:lnTo>
                  <a:lnTo>
                    <a:pt x="134" y="1000"/>
                  </a:lnTo>
                  <a:lnTo>
                    <a:pt x="150" y="1008"/>
                  </a:lnTo>
                  <a:lnTo>
                    <a:pt x="166" y="1016"/>
                  </a:lnTo>
                  <a:lnTo>
                    <a:pt x="200" y="1028"/>
                  </a:lnTo>
                  <a:lnTo>
                    <a:pt x="238" y="1036"/>
                  </a:lnTo>
                  <a:lnTo>
                    <a:pt x="276" y="1042"/>
                  </a:lnTo>
                  <a:lnTo>
                    <a:pt x="314" y="1044"/>
                  </a:lnTo>
                  <a:lnTo>
                    <a:pt x="354" y="1042"/>
                  </a:lnTo>
                  <a:lnTo>
                    <a:pt x="394" y="1040"/>
                  </a:lnTo>
                  <a:lnTo>
                    <a:pt x="432" y="1032"/>
                  </a:lnTo>
                  <a:lnTo>
                    <a:pt x="468" y="1024"/>
                  </a:lnTo>
                  <a:lnTo>
                    <a:pt x="504" y="1014"/>
                  </a:lnTo>
                  <a:lnTo>
                    <a:pt x="536" y="1000"/>
                  </a:lnTo>
                  <a:lnTo>
                    <a:pt x="566" y="984"/>
                  </a:lnTo>
                  <a:lnTo>
                    <a:pt x="592" y="968"/>
                  </a:lnTo>
                  <a:lnTo>
                    <a:pt x="614" y="9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63"/>
            <p:cNvSpPr>
              <a:spLocks/>
            </p:cNvSpPr>
            <p:nvPr/>
          </p:nvSpPr>
          <p:spPr bwMode="auto">
            <a:xfrm>
              <a:off x="5111750" y="7208228"/>
              <a:ext cx="1181100" cy="1714500"/>
            </a:xfrm>
            <a:custGeom>
              <a:avLst/>
              <a:gdLst>
                <a:gd name="T0" fmla="*/ 604 w 744"/>
                <a:gd name="T1" fmla="*/ 1016 h 1080"/>
                <a:gd name="T2" fmla="*/ 658 w 744"/>
                <a:gd name="T3" fmla="*/ 984 h 1080"/>
                <a:gd name="T4" fmla="*/ 698 w 744"/>
                <a:gd name="T5" fmla="*/ 944 h 1080"/>
                <a:gd name="T6" fmla="*/ 724 w 744"/>
                <a:gd name="T7" fmla="*/ 896 h 1080"/>
                <a:gd name="T8" fmla="*/ 738 w 744"/>
                <a:gd name="T9" fmla="*/ 844 h 1080"/>
                <a:gd name="T10" fmla="*/ 744 w 744"/>
                <a:gd name="T11" fmla="*/ 786 h 1080"/>
                <a:gd name="T12" fmla="*/ 740 w 744"/>
                <a:gd name="T13" fmla="*/ 726 h 1080"/>
                <a:gd name="T14" fmla="*/ 730 w 744"/>
                <a:gd name="T15" fmla="*/ 664 h 1080"/>
                <a:gd name="T16" fmla="*/ 714 w 744"/>
                <a:gd name="T17" fmla="*/ 602 h 1080"/>
                <a:gd name="T18" fmla="*/ 672 w 744"/>
                <a:gd name="T19" fmla="*/ 486 h 1080"/>
                <a:gd name="T20" fmla="*/ 628 w 744"/>
                <a:gd name="T21" fmla="*/ 388 h 1080"/>
                <a:gd name="T22" fmla="*/ 578 w 744"/>
                <a:gd name="T23" fmla="*/ 296 h 1080"/>
                <a:gd name="T24" fmla="*/ 566 w 744"/>
                <a:gd name="T25" fmla="*/ 216 h 1080"/>
                <a:gd name="T26" fmla="*/ 548 w 744"/>
                <a:gd name="T27" fmla="*/ 124 h 1080"/>
                <a:gd name="T28" fmla="*/ 536 w 744"/>
                <a:gd name="T29" fmla="*/ 80 h 1080"/>
                <a:gd name="T30" fmla="*/ 518 w 744"/>
                <a:gd name="T31" fmla="*/ 46 h 1080"/>
                <a:gd name="T32" fmla="*/ 494 w 744"/>
                <a:gd name="T33" fmla="*/ 22 h 1080"/>
                <a:gd name="T34" fmla="*/ 462 w 744"/>
                <a:gd name="T35" fmla="*/ 8 h 1080"/>
                <a:gd name="T36" fmla="*/ 420 w 744"/>
                <a:gd name="T37" fmla="*/ 2 h 1080"/>
                <a:gd name="T38" fmla="*/ 256 w 744"/>
                <a:gd name="T39" fmla="*/ 2 h 1080"/>
                <a:gd name="T40" fmla="*/ 244 w 744"/>
                <a:gd name="T41" fmla="*/ 0 h 1080"/>
                <a:gd name="T42" fmla="*/ 220 w 744"/>
                <a:gd name="T43" fmla="*/ 4 h 1080"/>
                <a:gd name="T44" fmla="*/ 198 w 744"/>
                <a:gd name="T45" fmla="*/ 14 h 1080"/>
                <a:gd name="T46" fmla="*/ 164 w 744"/>
                <a:gd name="T47" fmla="*/ 38 h 1080"/>
                <a:gd name="T48" fmla="*/ 122 w 744"/>
                <a:gd name="T49" fmla="*/ 90 h 1080"/>
                <a:gd name="T50" fmla="*/ 84 w 744"/>
                <a:gd name="T51" fmla="*/ 160 h 1080"/>
                <a:gd name="T52" fmla="*/ 52 w 744"/>
                <a:gd name="T53" fmla="*/ 242 h 1080"/>
                <a:gd name="T54" fmla="*/ 28 w 744"/>
                <a:gd name="T55" fmla="*/ 336 h 1080"/>
                <a:gd name="T56" fmla="*/ 10 w 744"/>
                <a:gd name="T57" fmla="*/ 436 h 1080"/>
                <a:gd name="T58" fmla="*/ 0 w 744"/>
                <a:gd name="T59" fmla="*/ 540 h 1080"/>
                <a:gd name="T60" fmla="*/ 0 w 744"/>
                <a:gd name="T61" fmla="*/ 604 h 1080"/>
                <a:gd name="T62" fmla="*/ 10 w 744"/>
                <a:gd name="T63" fmla="*/ 728 h 1080"/>
                <a:gd name="T64" fmla="*/ 22 w 744"/>
                <a:gd name="T65" fmla="*/ 788 h 1080"/>
                <a:gd name="T66" fmla="*/ 40 w 744"/>
                <a:gd name="T67" fmla="*/ 844 h 1080"/>
                <a:gd name="T68" fmla="*/ 60 w 744"/>
                <a:gd name="T69" fmla="*/ 896 h 1080"/>
                <a:gd name="T70" fmla="*/ 88 w 744"/>
                <a:gd name="T71" fmla="*/ 942 h 1080"/>
                <a:gd name="T72" fmla="*/ 120 w 744"/>
                <a:gd name="T73" fmla="*/ 984 h 1080"/>
                <a:gd name="T74" fmla="*/ 158 w 744"/>
                <a:gd name="T75" fmla="*/ 1020 h 1080"/>
                <a:gd name="T76" fmla="*/ 202 w 744"/>
                <a:gd name="T77" fmla="*/ 1048 h 1080"/>
                <a:gd name="T78" fmla="*/ 252 w 744"/>
                <a:gd name="T79" fmla="*/ 1066 h 1080"/>
                <a:gd name="T80" fmla="*/ 308 w 744"/>
                <a:gd name="T81" fmla="*/ 1078 h 1080"/>
                <a:gd name="T82" fmla="*/ 372 w 744"/>
                <a:gd name="T83" fmla="*/ 1078 h 1080"/>
                <a:gd name="T84" fmla="*/ 442 w 744"/>
                <a:gd name="T85" fmla="*/ 1070 h 1080"/>
                <a:gd name="T86" fmla="*/ 520 w 744"/>
                <a:gd name="T87" fmla="*/ 1050 h 1080"/>
                <a:gd name="T88" fmla="*/ 604 w 744"/>
                <a:gd name="T8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1080">
                  <a:moveTo>
                    <a:pt x="604" y="1016"/>
                  </a:moveTo>
                  <a:lnTo>
                    <a:pt x="604" y="1016"/>
                  </a:lnTo>
                  <a:lnTo>
                    <a:pt x="634" y="1002"/>
                  </a:lnTo>
                  <a:lnTo>
                    <a:pt x="658" y="984"/>
                  </a:lnTo>
                  <a:lnTo>
                    <a:pt x="680" y="966"/>
                  </a:lnTo>
                  <a:lnTo>
                    <a:pt x="698" y="944"/>
                  </a:lnTo>
                  <a:lnTo>
                    <a:pt x="712" y="922"/>
                  </a:lnTo>
                  <a:lnTo>
                    <a:pt x="724" y="896"/>
                  </a:lnTo>
                  <a:lnTo>
                    <a:pt x="732" y="870"/>
                  </a:lnTo>
                  <a:lnTo>
                    <a:pt x="738" y="844"/>
                  </a:lnTo>
                  <a:lnTo>
                    <a:pt x="742" y="814"/>
                  </a:lnTo>
                  <a:lnTo>
                    <a:pt x="744" y="786"/>
                  </a:lnTo>
                  <a:lnTo>
                    <a:pt x="742" y="756"/>
                  </a:lnTo>
                  <a:lnTo>
                    <a:pt x="740" y="726"/>
                  </a:lnTo>
                  <a:lnTo>
                    <a:pt x="736" y="694"/>
                  </a:lnTo>
                  <a:lnTo>
                    <a:pt x="730" y="664"/>
                  </a:lnTo>
                  <a:lnTo>
                    <a:pt x="722" y="632"/>
                  </a:lnTo>
                  <a:lnTo>
                    <a:pt x="714" y="602"/>
                  </a:lnTo>
                  <a:lnTo>
                    <a:pt x="694" y="542"/>
                  </a:lnTo>
                  <a:lnTo>
                    <a:pt x="672" y="486"/>
                  </a:lnTo>
                  <a:lnTo>
                    <a:pt x="650" y="434"/>
                  </a:lnTo>
                  <a:lnTo>
                    <a:pt x="628" y="388"/>
                  </a:lnTo>
                  <a:lnTo>
                    <a:pt x="592" y="320"/>
                  </a:lnTo>
                  <a:lnTo>
                    <a:pt x="578" y="296"/>
                  </a:lnTo>
                  <a:lnTo>
                    <a:pt x="578" y="296"/>
                  </a:lnTo>
                  <a:lnTo>
                    <a:pt x="566" y="216"/>
                  </a:lnTo>
                  <a:lnTo>
                    <a:pt x="554" y="152"/>
                  </a:lnTo>
                  <a:lnTo>
                    <a:pt x="548" y="124"/>
                  </a:lnTo>
                  <a:lnTo>
                    <a:pt x="542" y="100"/>
                  </a:lnTo>
                  <a:lnTo>
                    <a:pt x="536" y="80"/>
                  </a:lnTo>
                  <a:lnTo>
                    <a:pt x="528" y="62"/>
                  </a:lnTo>
                  <a:lnTo>
                    <a:pt x="518" y="46"/>
                  </a:lnTo>
                  <a:lnTo>
                    <a:pt x="508" y="34"/>
                  </a:lnTo>
                  <a:lnTo>
                    <a:pt x="494" y="22"/>
                  </a:lnTo>
                  <a:lnTo>
                    <a:pt x="480" y="14"/>
                  </a:lnTo>
                  <a:lnTo>
                    <a:pt x="462" y="8"/>
                  </a:lnTo>
                  <a:lnTo>
                    <a:pt x="442" y="4"/>
                  </a:lnTo>
                  <a:lnTo>
                    <a:pt x="420" y="2"/>
                  </a:lnTo>
                  <a:lnTo>
                    <a:pt x="394" y="2"/>
                  </a:lnTo>
                  <a:lnTo>
                    <a:pt x="256" y="2"/>
                  </a:lnTo>
                  <a:lnTo>
                    <a:pt x="256" y="2"/>
                  </a:lnTo>
                  <a:lnTo>
                    <a:pt x="244" y="0"/>
                  </a:lnTo>
                  <a:lnTo>
                    <a:pt x="232" y="2"/>
                  </a:lnTo>
                  <a:lnTo>
                    <a:pt x="220" y="4"/>
                  </a:lnTo>
                  <a:lnTo>
                    <a:pt x="210" y="8"/>
                  </a:lnTo>
                  <a:lnTo>
                    <a:pt x="198" y="14"/>
                  </a:lnTo>
                  <a:lnTo>
                    <a:pt x="186" y="20"/>
                  </a:lnTo>
                  <a:lnTo>
                    <a:pt x="164" y="38"/>
                  </a:lnTo>
                  <a:lnTo>
                    <a:pt x="142" y="62"/>
                  </a:lnTo>
                  <a:lnTo>
                    <a:pt x="122" y="90"/>
                  </a:lnTo>
                  <a:lnTo>
                    <a:pt x="102" y="122"/>
                  </a:lnTo>
                  <a:lnTo>
                    <a:pt x="84" y="160"/>
                  </a:lnTo>
                  <a:lnTo>
                    <a:pt x="68" y="200"/>
                  </a:lnTo>
                  <a:lnTo>
                    <a:pt x="52" y="242"/>
                  </a:lnTo>
                  <a:lnTo>
                    <a:pt x="40" y="288"/>
                  </a:lnTo>
                  <a:lnTo>
                    <a:pt x="28" y="336"/>
                  </a:lnTo>
                  <a:lnTo>
                    <a:pt x="18" y="386"/>
                  </a:lnTo>
                  <a:lnTo>
                    <a:pt x="10" y="436"/>
                  </a:lnTo>
                  <a:lnTo>
                    <a:pt x="4" y="488"/>
                  </a:lnTo>
                  <a:lnTo>
                    <a:pt x="0" y="540"/>
                  </a:lnTo>
                  <a:lnTo>
                    <a:pt x="0" y="540"/>
                  </a:lnTo>
                  <a:lnTo>
                    <a:pt x="0" y="604"/>
                  </a:lnTo>
                  <a:lnTo>
                    <a:pt x="4" y="668"/>
                  </a:lnTo>
                  <a:lnTo>
                    <a:pt x="10" y="728"/>
                  </a:lnTo>
                  <a:lnTo>
                    <a:pt x="16" y="758"/>
                  </a:lnTo>
                  <a:lnTo>
                    <a:pt x="22" y="788"/>
                  </a:lnTo>
                  <a:lnTo>
                    <a:pt x="30" y="816"/>
                  </a:lnTo>
                  <a:lnTo>
                    <a:pt x="40" y="844"/>
                  </a:lnTo>
                  <a:lnTo>
                    <a:pt x="50" y="870"/>
                  </a:lnTo>
                  <a:lnTo>
                    <a:pt x="60" y="896"/>
                  </a:lnTo>
                  <a:lnTo>
                    <a:pt x="74" y="920"/>
                  </a:lnTo>
                  <a:lnTo>
                    <a:pt x="88" y="942"/>
                  </a:lnTo>
                  <a:lnTo>
                    <a:pt x="102" y="964"/>
                  </a:lnTo>
                  <a:lnTo>
                    <a:pt x="120" y="984"/>
                  </a:lnTo>
                  <a:lnTo>
                    <a:pt x="138" y="1002"/>
                  </a:lnTo>
                  <a:lnTo>
                    <a:pt x="158" y="1020"/>
                  </a:lnTo>
                  <a:lnTo>
                    <a:pt x="178" y="1034"/>
                  </a:lnTo>
                  <a:lnTo>
                    <a:pt x="202" y="1048"/>
                  </a:lnTo>
                  <a:lnTo>
                    <a:pt x="226" y="1058"/>
                  </a:lnTo>
                  <a:lnTo>
                    <a:pt x="252" y="1066"/>
                  </a:lnTo>
                  <a:lnTo>
                    <a:pt x="280" y="1074"/>
                  </a:lnTo>
                  <a:lnTo>
                    <a:pt x="308" y="1078"/>
                  </a:lnTo>
                  <a:lnTo>
                    <a:pt x="340" y="1080"/>
                  </a:lnTo>
                  <a:lnTo>
                    <a:pt x="372" y="1078"/>
                  </a:lnTo>
                  <a:lnTo>
                    <a:pt x="406" y="1076"/>
                  </a:lnTo>
                  <a:lnTo>
                    <a:pt x="442" y="1070"/>
                  </a:lnTo>
                  <a:lnTo>
                    <a:pt x="480" y="1060"/>
                  </a:lnTo>
                  <a:lnTo>
                    <a:pt x="520" y="1050"/>
                  </a:lnTo>
                  <a:lnTo>
                    <a:pt x="560" y="1034"/>
                  </a:lnTo>
                  <a:lnTo>
                    <a:pt x="604" y="1016"/>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64"/>
            <p:cNvSpPr>
              <a:spLocks/>
            </p:cNvSpPr>
            <p:nvPr/>
          </p:nvSpPr>
          <p:spPr bwMode="auto">
            <a:xfrm>
              <a:off x="5111750" y="7208228"/>
              <a:ext cx="1181100" cy="1714500"/>
            </a:xfrm>
            <a:custGeom>
              <a:avLst/>
              <a:gdLst>
                <a:gd name="T0" fmla="*/ 604 w 744"/>
                <a:gd name="T1" fmla="*/ 1016 h 1080"/>
                <a:gd name="T2" fmla="*/ 658 w 744"/>
                <a:gd name="T3" fmla="*/ 984 h 1080"/>
                <a:gd name="T4" fmla="*/ 698 w 744"/>
                <a:gd name="T5" fmla="*/ 944 h 1080"/>
                <a:gd name="T6" fmla="*/ 724 w 744"/>
                <a:gd name="T7" fmla="*/ 896 h 1080"/>
                <a:gd name="T8" fmla="*/ 738 w 744"/>
                <a:gd name="T9" fmla="*/ 844 h 1080"/>
                <a:gd name="T10" fmla="*/ 744 w 744"/>
                <a:gd name="T11" fmla="*/ 786 h 1080"/>
                <a:gd name="T12" fmla="*/ 740 w 744"/>
                <a:gd name="T13" fmla="*/ 726 h 1080"/>
                <a:gd name="T14" fmla="*/ 730 w 744"/>
                <a:gd name="T15" fmla="*/ 664 h 1080"/>
                <a:gd name="T16" fmla="*/ 714 w 744"/>
                <a:gd name="T17" fmla="*/ 602 h 1080"/>
                <a:gd name="T18" fmla="*/ 672 w 744"/>
                <a:gd name="T19" fmla="*/ 486 h 1080"/>
                <a:gd name="T20" fmla="*/ 628 w 744"/>
                <a:gd name="T21" fmla="*/ 388 h 1080"/>
                <a:gd name="T22" fmla="*/ 578 w 744"/>
                <a:gd name="T23" fmla="*/ 296 h 1080"/>
                <a:gd name="T24" fmla="*/ 566 w 744"/>
                <a:gd name="T25" fmla="*/ 216 h 1080"/>
                <a:gd name="T26" fmla="*/ 548 w 744"/>
                <a:gd name="T27" fmla="*/ 124 h 1080"/>
                <a:gd name="T28" fmla="*/ 536 w 744"/>
                <a:gd name="T29" fmla="*/ 80 h 1080"/>
                <a:gd name="T30" fmla="*/ 518 w 744"/>
                <a:gd name="T31" fmla="*/ 46 h 1080"/>
                <a:gd name="T32" fmla="*/ 494 w 744"/>
                <a:gd name="T33" fmla="*/ 22 h 1080"/>
                <a:gd name="T34" fmla="*/ 462 w 744"/>
                <a:gd name="T35" fmla="*/ 8 h 1080"/>
                <a:gd name="T36" fmla="*/ 420 w 744"/>
                <a:gd name="T37" fmla="*/ 2 h 1080"/>
                <a:gd name="T38" fmla="*/ 256 w 744"/>
                <a:gd name="T39" fmla="*/ 2 h 1080"/>
                <a:gd name="T40" fmla="*/ 244 w 744"/>
                <a:gd name="T41" fmla="*/ 0 h 1080"/>
                <a:gd name="T42" fmla="*/ 220 w 744"/>
                <a:gd name="T43" fmla="*/ 4 h 1080"/>
                <a:gd name="T44" fmla="*/ 198 w 744"/>
                <a:gd name="T45" fmla="*/ 14 h 1080"/>
                <a:gd name="T46" fmla="*/ 164 w 744"/>
                <a:gd name="T47" fmla="*/ 38 h 1080"/>
                <a:gd name="T48" fmla="*/ 122 w 744"/>
                <a:gd name="T49" fmla="*/ 90 h 1080"/>
                <a:gd name="T50" fmla="*/ 84 w 744"/>
                <a:gd name="T51" fmla="*/ 160 h 1080"/>
                <a:gd name="T52" fmla="*/ 52 w 744"/>
                <a:gd name="T53" fmla="*/ 242 h 1080"/>
                <a:gd name="T54" fmla="*/ 28 w 744"/>
                <a:gd name="T55" fmla="*/ 336 h 1080"/>
                <a:gd name="T56" fmla="*/ 10 w 744"/>
                <a:gd name="T57" fmla="*/ 436 h 1080"/>
                <a:gd name="T58" fmla="*/ 0 w 744"/>
                <a:gd name="T59" fmla="*/ 540 h 1080"/>
                <a:gd name="T60" fmla="*/ 0 w 744"/>
                <a:gd name="T61" fmla="*/ 604 h 1080"/>
                <a:gd name="T62" fmla="*/ 10 w 744"/>
                <a:gd name="T63" fmla="*/ 728 h 1080"/>
                <a:gd name="T64" fmla="*/ 22 w 744"/>
                <a:gd name="T65" fmla="*/ 788 h 1080"/>
                <a:gd name="T66" fmla="*/ 40 w 744"/>
                <a:gd name="T67" fmla="*/ 844 h 1080"/>
                <a:gd name="T68" fmla="*/ 60 w 744"/>
                <a:gd name="T69" fmla="*/ 896 h 1080"/>
                <a:gd name="T70" fmla="*/ 88 w 744"/>
                <a:gd name="T71" fmla="*/ 942 h 1080"/>
                <a:gd name="T72" fmla="*/ 120 w 744"/>
                <a:gd name="T73" fmla="*/ 984 h 1080"/>
                <a:gd name="T74" fmla="*/ 158 w 744"/>
                <a:gd name="T75" fmla="*/ 1020 h 1080"/>
                <a:gd name="T76" fmla="*/ 202 w 744"/>
                <a:gd name="T77" fmla="*/ 1048 h 1080"/>
                <a:gd name="T78" fmla="*/ 252 w 744"/>
                <a:gd name="T79" fmla="*/ 1066 h 1080"/>
                <a:gd name="T80" fmla="*/ 308 w 744"/>
                <a:gd name="T81" fmla="*/ 1078 h 1080"/>
                <a:gd name="T82" fmla="*/ 372 w 744"/>
                <a:gd name="T83" fmla="*/ 1078 h 1080"/>
                <a:gd name="T84" fmla="*/ 442 w 744"/>
                <a:gd name="T85" fmla="*/ 1070 h 1080"/>
                <a:gd name="T86" fmla="*/ 520 w 744"/>
                <a:gd name="T87" fmla="*/ 1050 h 1080"/>
                <a:gd name="T88" fmla="*/ 604 w 744"/>
                <a:gd name="T8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1080">
                  <a:moveTo>
                    <a:pt x="604" y="1016"/>
                  </a:moveTo>
                  <a:lnTo>
                    <a:pt x="604" y="1016"/>
                  </a:lnTo>
                  <a:lnTo>
                    <a:pt x="634" y="1002"/>
                  </a:lnTo>
                  <a:lnTo>
                    <a:pt x="658" y="984"/>
                  </a:lnTo>
                  <a:lnTo>
                    <a:pt x="680" y="966"/>
                  </a:lnTo>
                  <a:lnTo>
                    <a:pt x="698" y="944"/>
                  </a:lnTo>
                  <a:lnTo>
                    <a:pt x="712" y="922"/>
                  </a:lnTo>
                  <a:lnTo>
                    <a:pt x="724" y="896"/>
                  </a:lnTo>
                  <a:lnTo>
                    <a:pt x="732" y="870"/>
                  </a:lnTo>
                  <a:lnTo>
                    <a:pt x="738" y="844"/>
                  </a:lnTo>
                  <a:lnTo>
                    <a:pt x="742" y="814"/>
                  </a:lnTo>
                  <a:lnTo>
                    <a:pt x="744" y="786"/>
                  </a:lnTo>
                  <a:lnTo>
                    <a:pt x="742" y="756"/>
                  </a:lnTo>
                  <a:lnTo>
                    <a:pt x="740" y="726"/>
                  </a:lnTo>
                  <a:lnTo>
                    <a:pt x="736" y="694"/>
                  </a:lnTo>
                  <a:lnTo>
                    <a:pt x="730" y="664"/>
                  </a:lnTo>
                  <a:lnTo>
                    <a:pt x="722" y="632"/>
                  </a:lnTo>
                  <a:lnTo>
                    <a:pt x="714" y="602"/>
                  </a:lnTo>
                  <a:lnTo>
                    <a:pt x="694" y="542"/>
                  </a:lnTo>
                  <a:lnTo>
                    <a:pt x="672" y="486"/>
                  </a:lnTo>
                  <a:lnTo>
                    <a:pt x="650" y="434"/>
                  </a:lnTo>
                  <a:lnTo>
                    <a:pt x="628" y="388"/>
                  </a:lnTo>
                  <a:lnTo>
                    <a:pt x="592" y="320"/>
                  </a:lnTo>
                  <a:lnTo>
                    <a:pt x="578" y="296"/>
                  </a:lnTo>
                  <a:lnTo>
                    <a:pt x="578" y="296"/>
                  </a:lnTo>
                  <a:lnTo>
                    <a:pt x="566" y="216"/>
                  </a:lnTo>
                  <a:lnTo>
                    <a:pt x="554" y="152"/>
                  </a:lnTo>
                  <a:lnTo>
                    <a:pt x="548" y="124"/>
                  </a:lnTo>
                  <a:lnTo>
                    <a:pt x="542" y="100"/>
                  </a:lnTo>
                  <a:lnTo>
                    <a:pt x="536" y="80"/>
                  </a:lnTo>
                  <a:lnTo>
                    <a:pt x="528" y="62"/>
                  </a:lnTo>
                  <a:lnTo>
                    <a:pt x="518" y="46"/>
                  </a:lnTo>
                  <a:lnTo>
                    <a:pt x="508" y="34"/>
                  </a:lnTo>
                  <a:lnTo>
                    <a:pt x="494" y="22"/>
                  </a:lnTo>
                  <a:lnTo>
                    <a:pt x="480" y="14"/>
                  </a:lnTo>
                  <a:lnTo>
                    <a:pt x="462" y="8"/>
                  </a:lnTo>
                  <a:lnTo>
                    <a:pt x="442" y="4"/>
                  </a:lnTo>
                  <a:lnTo>
                    <a:pt x="420" y="2"/>
                  </a:lnTo>
                  <a:lnTo>
                    <a:pt x="394" y="2"/>
                  </a:lnTo>
                  <a:lnTo>
                    <a:pt x="256" y="2"/>
                  </a:lnTo>
                  <a:lnTo>
                    <a:pt x="256" y="2"/>
                  </a:lnTo>
                  <a:lnTo>
                    <a:pt x="244" y="0"/>
                  </a:lnTo>
                  <a:lnTo>
                    <a:pt x="232" y="2"/>
                  </a:lnTo>
                  <a:lnTo>
                    <a:pt x="220" y="4"/>
                  </a:lnTo>
                  <a:lnTo>
                    <a:pt x="210" y="8"/>
                  </a:lnTo>
                  <a:lnTo>
                    <a:pt x="198" y="14"/>
                  </a:lnTo>
                  <a:lnTo>
                    <a:pt x="186" y="20"/>
                  </a:lnTo>
                  <a:lnTo>
                    <a:pt x="164" y="38"/>
                  </a:lnTo>
                  <a:lnTo>
                    <a:pt x="142" y="62"/>
                  </a:lnTo>
                  <a:lnTo>
                    <a:pt x="122" y="90"/>
                  </a:lnTo>
                  <a:lnTo>
                    <a:pt x="102" y="122"/>
                  </a:lnTo>
                  <a:lnTo>
                    <a:pt x="84" y="160"/>
                  </a:lnTo>
                  <a:lnTo>
                    <a:pt x="68" y="200"/>
                  </a:lnTo>
                  <a:lnTo>
                    <a:pt x="52" y="242"/>
                  </a:lnTo>
                  <a:lnTo>
                    <a:pt x="40" y="288"/>
                  </a:lnTo>
                  <a:lnTo>
                    <a:pt x="28" y="336"/>
                  </a:lnTo>
                  <a:lnTo>
                    <a:pt x="18" y="386"/>
                  </a:lnTo>
                  <a:lnTo>
                    <a:pt x="10" y="436"/>
                  </a:lnTo>
                  <a:lnTo>
                    <a:pt x="4" y="488"/>
                  </a:lnTo>
                  <a:lnTo>
                    <a:pt x="0" y="540"/>
                  </a:lnTo>
                  <a:lnTo>
                    <a:pt x="0" y="540"/>
                  </a:lnTo>
                  <a:lnTo>
                    <a:pt x="0" y="604"/>
                  </a:lnTo>
                  <a:lnTo>
                    <a:pt x="4" y="668"/>
                  </a:lnTo>
                  <a:lnTo>
                    <a:pt x="10" y="728"/>
                  </a:lnTo>
                  <a:lnTo>
                    <a:pt x="16" y="758"/>
                  </a:lnTo>
                  <a:lnTo>
                    <a:pt x="22" y="788"/>
                  </a:lnTo>
                  <a:lnTo>
                    <a:pt x="30" y="816"/>
                  </a:lnTo>
                  <a:lnTo>
                    <a:pt x="40" y="844"/>
                  </a:lnTo>
                  <a:lnTo>
                    <a:pt x="50" y="870"/>
                  </a:lnTo>
                  <a:lnTo>
                    <a:pt x="60" y="896"/>
                  </a:lnTo>
                  <a:lnTo>
                    <a:pt x="74" y="920"/>
                  </a:lnTo>
                  <a:lnTo>
                    <a:pt x="88" y="942"/>
                  </a:lnTo>
                  <a:lnTo>
                    <a:pt x="102" y="964"/>
                  </a:lnTo>
                  <a:lnTo>
                    <a:pt x="120" y="984"/>
                  </a:lnTo>
                  <a:lnTo>
                    <a:pt x="138" y="1002"/>
                  </a:lnTo>
                  <a:lnTo>
                    <a:pt x="158" y="1020"/>
                  </a:lnTo>
                  <a:lnTo>
                    <a:pt x="178" y="1034"/>
                  </a:lnTo>
                  <a:lnTo>
                    <a:pt x="202" y="1048"/>
                  </a:lnTo>
                  <a:lnTo>
                    <a:pt x="226" y="1058"/>
                  </a:lnTo>
                  <a:lnTo>
                    <a:pt x="252" y="1066"/>
                  </a:lnTo>
                  <a:lnTo>
                    <a:pt x="280" y="1074"/>
                  </a:lnTo>
                  <a:lnTo>
                    <a:pt x="308" y="1078"/>
                  </a:lnTo>
                  <a:lnTo>
                    <a:pt x="340" y="1080"/>
                  </a:lnTo>
                  <a:lnTo>
                    <a:pt x="372" y="1078"/>
                  </a:lnTo>
                  <a:lnTo>
                    <a:pt x="406" y="1076"/>
                  </a:lnTo>
                  <a:lnTo>
                    <a:pt x="442" y="1070"/>
                  </a:lnTo>
                  <a:lnTo>
                    <a:pt x="480" y="1060"/>
                  </a:lnTo>
                  <a:lnTo>
                    <a:pt x="520" y="1050"/>
                  </a:lnTo>
                  <a:lnTo>
                    <a:pt x="560" y="1034"/>
                  </a:lnTo>
                  <a:lnTo>
                    <a:pt x="604" y="10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65"/>
            <p:cNvSpPr>
              <a:spLocks/>
            </p:cNvSpPr>
            <p:nvPr/>
          </p:nvSpPr>
          <p:spPr bwMode="auto">
            <a:xfrm>
              <a:off x="6283325" y="8329003"/>
              <a:ext cx="244475" cy="219075"/>
            </a:xfrm>
            <a:custGeom>
              <a:avLst/>
              <a:gdLst>
                <a:gd name="T0" fmla="*/ 46 w 154"/>
                <a:gd name="T1" fmla="*/ 0 h 138"/>
                <a:gd name="T2" fmla="*/ 46 w 154"/>
                <a:gd name="T3" fmla="*/ 0 h 138"/>
                <a:gd name="T4" fmla="*/ 2 w 154"/>
                <a:gd name="T5" fmla="*/ 24 h 138"/>
                <a:gd name="T6" fmla="*/ 2 w 154"/>
                <a:gd name="T7" fmla="*/ 24 h 138"/>
                <a:gd name="T8" fmla="*/ 4 w 154"/>
                <a:gd name="T9" fmla="*/ 54 h 138"/>
                <a:gd name="T10" fmla="*/ 6 w 154"/>
                <a:gd name="T11" fmla="*/ 82 h 138"/>
                <a:gd name="T12" fmla="*/ 4 w 154"/>
                <a:gd name="T13" fmla="*/ 112 h 138"/>
                <a:gd name="T14" fmla="*/ 0 w 154"/>
                <a:gd name="T15" fmla="*/ 138 h 138"/>
                <a:gd name="T16" fmla="*/ 0 w 154"/>
                <a:gd name="T17" fmla="*/ 138 h 138"/>
                <a:gd name="T18" fmla="*/ 80 w 154"/>
                <a:gd name="T19" fmla="*/ 112 h 138"/>
                <a:gd name="T20" fmla="*/ 154 w 154"/>
                <a:gd name="T21" fmla="*/ 82 h 138"/>
                <a:gd name="T22" fmla="*/ 150 w 154"/>
                <a:gd name="T23" fmla="*/ 66 h 138"/>
                <a:gd name="T24" fmla="*/ 128 w 154"/>
                <a:gd name="T25" fmla="*/ 74 h 138"/>
                <a:gd name="T26" fmla="*/ 128 w 154"/>
                <a:gd name="T27" fmla="*/ 74 h 138"/>
                <a:gd name="T28" fmla="*/ 120 w 154"/>
                <a:gd name="T29" fmla="*/ 76 h 138"/>
                <a:gd name="T30" fmla="*/ 114 w 154"/>
                <a:gd name="T31" fmla="*/ 76 h 138"/>
                <a:gd name="T32" fmla="*/ 114 w 154"/>
                <a:gd name="T33" fmla="*/ 76 h 138"/>
                <a:gd name="T34" fmla="*/ 104 w 154"/>
                <a:gd name="T35" fmla="*/ 76 h 138"/>
                <a:gd name="T36" fmla="*/ 94 w 154"/>
                <a:gd name="T37" fmla="*/ 72 h 138"/>
                <a:gd name="T38" fmla="*/ 86 w 154"/>
                <a:gd name="T39" fmla="*/ 66 h 138"/>
                <a:gd name="T40" fmla="*/ 78 w 154"/>
                <a:gd name="T41" fmla="*/ 60 h 138"/>
                <a:gd name="T42" fmla="*/ 70 w 154"/>
                <a:gd name="T43" fmla="*/ 52 h 138"/>
                <a:gd name="T44" fmla="*/ 62 w 154"/>
                <a:gd name="T45" fmla="*/ 44 h 138"/>
                <a:gd name="T46" fmla="*/ 56 w 154"/>
                <a:gd name="T47" fmla="*/ 34 h 138"/>
                <a:gd name="T48" fmla="*/ 50 w 154"/>
                <a:gd name="T49" fmla="*/ 24 h 138"/>
                <a:gd name="T50" fmla="*/ 50 w 154"/>
                <a:gd name="T51" fmla="*/ 24 h 138"/>
                <a:gd name="T52" fmla="*/ 46 w 154"/>
                <a:gd name="T53" fmla="*/ 12 h 138"/>
                <a:gd name="T54" fmla="*/ 46 w 154"/>
                <a:gd name="T5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138">
                  <a:moveTo>
                    <a:pt x="46" y="0"/>
                  </a:moveTo>
                  <a:lnTo>
                    <a:pt x="46" y="0"/>
                  </a:lnTo>
                  <a:lnTo>
                    <a:pt x="2" y="24"/>
                  </a:lnTo>
                  <a:lnTo>
                    <a:pt x="2" y="24"/>
                  </a:lnTo>
                  <a:lnTo>
                    <a:pt x="4" y="54"/>
                  </a:lnTo>
                  <a:lnTo>
                    <a:pt x="6" y="82"/>
                  </a:lnTo>
                  <a:lnTo>
                    <a:pt x="4" y="112"/>
                  </a:lnTo>
                  <a:lnTo>
                    <a:pt x="0" y="138"/>
                  </a:lnTo>
                  <a:lnTo>
                    <a:pt x="0" y="138"/>
                  </a:lnTo>
                  <a:lnTo>
                    <a:pt x="80" y="112"/>
                  </a:lnTo>
                  <a:lnTo>
                    <a:pt x="154" y="82"/>
                  </a:lnTo>
                  <a:lnTo>
                    <a:pt x="150" y="66"/>
                  </a:lnTo>
                  <a:lnTo>
                    <a:pt x="128" y="74"/>
                  </a:lnTo>
                  <a:lnTo>
                    <a:pt x="128" y="74"/>
                  </a:lnTo>
                  <a:lnTo>
                    <a:pt x="120" y="76"/>
                  </a:lnTo>
                  <a:lnTo>
                    <a:pt x="114" y="76"/>
                  </a:lnTo>
                  <a:lnTo>
                    <a:pt x="114" y="76"/>
                  </a:lnTo>
                  <a:lnTo>
                    <a:pt x="104" y="76"/>
                  </a:lnTo>
                  <a:lnTo>
                    <a:pt x="94" y="72"/>
                  </a:lnTo>
                  <a:lnTo>
                    <a:pt x="86" y="66"/>
                  </a:lnTo>
                  <a:lnTo>
                    <a:pt x="78" y="60"/>
                  </a:lnTo>
                  <a:lnTo>
                    <a:pt x="70" y="52"/>
                  </a:lnTo>
                  <a:lnTo>
                    <a:pt x="62" y="44"/>
                  </a:lnTo>
                  <a:lnTo>
                    <a:pt x="56" y="34"/>
                  </a:lnTo>
                  <a:lnTo>
                    <a:pt x="50" y="24"/>
                  </a:lnTo>
                  <a:lnTo>
                    <a:pt x="50" y="24"/>
                  </a:lnTo>
                  <a:lnTo>
                    <a:pt x="46" y="12"/>
                  </a:lnTo>
                  <a:lnTo>
                    <a:pt x="46" y="0"/>
                  </a:lnTo>
                  <a:close/>
                </a:path>
              </a:pathLst>
            </a:custGeom>
            <a:solidFill>
              <a:srgbClr val="B9A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66"/>
            <p:cNvSpPr>
              <a:spLocks/>
            </p:cNvSpPr>
            <p:nvPr/>
          </p:nvSpPr>
          <p:spPr bwMode="auto">
            <a:xfrm>
              <a:off x="6283325" y="8329003"/>
              <a:ext cx="244475" cy="219075"/>
            </a:xfrm>
            <a:custGeom>
              <a:avLst/>
              <a:gdLst>
                <a:gd name="T0" fmla="*/ 46 w 154"/>
                <a:gd name="T1" fmla="*/ 0 h 138"/>
                <a:gd name="T2" fmla="*/ 46 w 154"/>
                <a:gd name="T3" fmla="*/ 0 h 138"/>
                <a:gd name="T4" fmla="*/ 2 w 154"/>
                <a:gd name="T5" fmla="*/ 24 h 138"/>
                <a:gd name="T6" fmla="*/ 2 w 154"/>
                <a:gd name="T7" fmla="*/ 24 h 138"/>
                <a:gd name="T8" fmla="*/ 4 w 154"/>
                <a:gd name="T9" fmla="*/ 54 h 138"/>
                <a:gd name="T10" fmla="*/ 6 w 154"/>
                <a:gd name="T11" fmla="*/ 82 h 138"/>
                <a:gd name="T12" fmla="*/ 4 w 154"/>
                <a:gd name="T13" fmla="*/ 112 h 138"/>
                <a:gd name="T14" fmla="*/ 0 w 154"/>
                <a:gd name="T15" fmla="*/ 138 h 138"/>
                <a:gd name="T16" fmla="*/ 0 w 154"/>
                <a:gd name="T17" fmla="*/ 138 h 138"/>
                <a:gd name="T18" fmla="*/ 80 w 154"/>
                <a:gd name="T19" fmla="*/ 112 h 138"/>
                <a:gd name="T20" fmla="*/ 154 w 154"/>
                <a:gd name="T21" fmla="*/ 82 h 138"/>
                <a:gd name="T22" fmla="*/ 150 w 154"/>
                <a:gd name="T23" fmla="*/ 66 h 138"/>
                <a:gd name="T24" fmla="*/ 128 w 154"/>
                <a:gd name="T25" fmla="*/ 74 h 138"/>
                <a:gd name="T26" fmla="*/ 128 w 154"/>
                <a:gd name="T27" fmla="*/ 74 h 138"/>
                <a:gd name="T28" fmla="*/ 120 w 154"/>
                <a:gd name="T29" fmla="*/ 76 h 138"/>
                <a:gd name="T30" fmla="*/ 114 w 154"/>
                <a:gd name="T31" fmla="*/ 76 h 138"/>
                <a:gd name="T32" fmla="*/ 114 w 154"/>
                <a:gd name="T33" fmla="*/ 76 h 138"/>
                <a:gd name="T34" fmla="*/ 104 w 154"/>
                <a:gd name="T35" fmla="*/ 76 h 138"/>
                <a:gd name="T36" fmla="*/ 94 w 154"/>
                <a:gd name="T37" fmla="*/ 72 h 138"/>
                <a:gd name="T38" fmla="*/ 86 w 154"/>
                <a:gd name="T39" fmla="*/ 66 h 138"/>
                <a:gd name="T40" fmla="*/ 78 w 154"/>
                <a:gd name="T41" fmla="*/ 60 h 138"/>
                <a:gd name="T42" fmla="*/ 70 w 154"/>
                <a:gd name="T43" fmla="*/ 52 h 138"/>
                <a:gd name="T44" fmla="*/ 62 w 154"/>
                <a:gd name="T45" fmla="*/ 44 h 138"/>
                <a:gd name="T46" fmla="*/ 56 w 154"/>
                <a:gd name="T47" fmla="*/ 34 h 138"/>
                <a:gd name="T48" fmla="*/ 50 w 154"/>
                <a:gd name="T49" fmla="*/ 24 h 138"/>
                <a:gd name="T50" fmla="*/ 50 w 154"/>
                <a:gd name="T51" fmla="*/ 24 h 138"/>
                <a:gd name="T52" fmla="*/ 46 w 154"/>
                <a:gd name="T53" fmla="*/ 12 h 138"/>
                <a:gd name="T54" fmla="*/ 46 w 154"/>
                <a:gd name="T5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138">
                  <a:moveTo>
                    <a:pt x="46" y="0"/>
                  </a:moveTo>
                  <a:lnTo>
                    <a:pt x="46" y="0"/>
                  </a:lnTo>
                  <a:lnTo>
                    <a:pt x="2" y="24"/>
                  </a:lnTo>
                  <a:lnTo>
                    <a:pt x="2" y="24"/>
                  </a:lnTo>
                  <a:lnTo>
                    <a:pt x="4" y="54"/>
                  </a:lnTo>
                  <a:lnTo>
                    <a:pt x="6" y="82"/>
                  </a:lnTo>
                  <a:lnTo>
                    <a:pt x="4" y="112"/>
                  </a:lnTo>
                  <a:lnTo>
                    <a:pt x="0" y="138"/>
                  </a:lnTo>
                  <a:lnTo>
                    <a:pt x="0" y="138"/>
                  </a:lnTo>
                  <a:lnTo>
                    <a:pt x="80" y="112"/>
                  </a:lnTo>
                  <a:lnTo>
                    <a:pt x="154" y="82"/>
                  </a:lnTo>
                  <a:lnTo>
                    <a:pt x="150" y="66"/>
                  </a:lnTo>
                  <a:lnTo>
                    <a:pt x="128" y="74"/>
                  </a:lnTo>
                  <a:lnTo>
                    <a:pt x="128" y="74"/>
                  </a:lnTo>
                  <a:lnTo>
                    <a:pt x="120" y="76"/>
                  </a:lnTo>
                  <a:lnTo>
                    <a:pt x="114" y="76"/>
                  </a:lnTo>
                  <a:lnTo>
                    <a:pt x="114" y="76"/>
                  </a:lnTo>
                  <a:lnTo>
                    <a:pt x="104" y="76"/>
                  </a:lnTo>
                  <a:lnTo>
                    <a:pt x="94" y="72"/>
                  </a:lnTo>
                  <a:lnTo>
                    <a:pt x="86" y="66"/>
                  </a:lnTo>
                  <a:lnTo>
                    <a:pt x="78" y="60"/>
                  </a:lnTo>
                  <a:lnTo>
                    <a:pt x="70" y="52"/>
                  </a:lnTo>
                  <a:lnTo>
                    <a:pt x="62" y="44"/>
                  </a:lnTo>
                  <a:lnTo>
                    <a:pt x="56" y="34"/>
                  </a:lnTo>
                  <a:lnTo>
                    <a:pt x="50" y="24"/>
                  </a:lnTo>
                  <a:lnTo>
                    <a:pt x="50" y="24"/>
                  </a:lnTo>
                  <a:lnTo>
                    <a:pt x="46" y="12"/>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67"/>
            <p:cNvSpPr>
              <a:spLocks/>
            </p:cNvSpPr>
            <p:nvPr/>
          </p:nvSpPr>
          <p:spPr bwMode="auto">
            <a:xfrm>
              <a:off x="6356350" y="8252803"/>
              <a:ext cx="165100" cy="196850"/>
            </a:xfrm>
            <a:custGeom>
              <a:avLst/>
              <a:gdLst>
                <a:gd name="T0" fmla="*/ 76 w 104"/>
                <a:gd name="T1" fmla="*/ 0 h 124"/>
                <a:gd name="T2" fmla="*/ 76 w 104"/>
                <a:gd name="T3" fmla="*/ 0 h 124"/>
                <a:gd name="T4" fmla="*/ 38 w 104"/>
                <a:gd name="T5" fmla="*/ 26 h 124"/>
                <a:gd name="T6" fmla="*/ 0 w 104"/>
                <a:gd name="T7" fmla="*/ 48 h 124"/>
                <a:gd name="T8" fmla="*/ 0 w 104"/>
                <a:gd name="T9" fmla="*/ 48 h 124"/>
                <a:gd name="T10" fmla="*/ 0 w 104"/>
                <a:gd name="T11" fmla="*/ 60 h 124"/>
                <a:gd name="T12" fmla="*/ 4 w 104"/>
                <a:gd name="T13" fmla="*/ 72 h 124"/>
                <a:gd name="T14" fmla="*/ 4 w 104"/>
                <a:gd name="T15" fmla="*/ 72 h 124"/>
                <a:gd name="T16" fmla="*/ 10 w 104"/>
                <a:gd name="T17" fmla="*/ 82 h 124"/>
                <a:gd name="T18" fmla="*/ 16 w 104"/>
                <a:gd name="T19" fmla="*/ 92 h 124"/>
                <a:gd name="T20" fmla="*/ 24 w 104"/>
                <a:gd name="T21" fmla="*/ 100 h 124"/>
                <a:gd name="T22" fmla="*/ 32 w 104"/>
                <a:gd name="T23" fmla="*/ 108 h 124"/>
                <a:gd name="T24" fmla="*/ 40 w 104"/>
                <a:gd name="T25" fmla="*/ 114 h 124"/>
                <a:gd name="T26" fmla="*/ 48 w 104"/>
                <a:gd name="T27" fmla="*/ 120 h 124"/>
                <a:gd name="T28" fmla="*/ 58 w 104"/>
                <a:gd name="T29" fmla="*/ 124 h 124"/>
                <a:gd name="T30" fmla="*/ 68 w 104"/>
                <a:gd name="T31" fmla="*/ 124 h 124"/>
                <a:gd name="T32" fmla="*/ 68 w 104"/>
                <a:gd name="T33" fmla="*/ 124 h 124"/>
                <a:gd name="T34" fmla="*/ 74 w 104"/>
                <a:gd name="T35" fmla="*/ 124 h 124"/>
                <a:gd name="T36" fmla="*/ 82 w 104"/>
                <a:gd name="T37" fmla="*/ 122 h 124"/>
                <a:gd name="T38" fmla="*/ 104 w 104"/>
                <a:gd name="T39" fmla="*/ 114 h 124"/>
                <a:gd name="T40" fmla="*/ 76 w 104"/>
                <a:gd name="T4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24">
                  <a:moveTo>
                    <a:pt x="76" y="0"/>
                  </a:moveTo>
                  <a:lnTo>
                    <a:pt x="76" y="0"/>
                  </a:lnTo>
                  <a:lnTo>
                    <a:pt x="38" y="26"/>
                  </a:lnTo>
                  <a:lnTo>
                    <a:pt x="0" y="48"/>
                  </a:lnTo>
                  <a:lnTo>
                    <a:pt x="0" y="48"/>
                  </a:lnTo>
                  <a:lnTo>
                    <a:pt x="0" y="60"/>
                  </a:lnTo>
                  <a:lnTo>
                    <a:pt x="4" y="72"/>
                  </a:lnTo>
                  <a:lnTo>
                    <a:pt x="4" y="72"/>
                  </a:lnTo>
                  <a:lnTo>
                    <a:pt x="10" y="82"/>
                  </a:lnTo>
                  <a:lnTo>
                    <a:pt x="16" y="92"/>
                  </a:lnTo>
                  <a:lnTo>
                    <a:pt x="24" y="100"/>
                  </a:lnTo>
                  <a:lnTo>
                    <a:pt x="32" y="108"/>
                  </a:lnTo>
                  <a:lnTo>
                    <a:pt x="40" y="114"/>
                  </a:lnTo>
                  <a:lnTo>
                    <a:pt x="48" y="120"/>
                  </a:lnTo>
                  <a:lnTo>
                    <a:pt x="58" y="124"/>
                  </a:lnTo>
                  <a:lnTo>
                    <a:pt x="68" y="124"/>
                  </a:lnTo>
                  <a:lnTo>
                    <a:pt x="68" y="124"/>
                  </a:lnTo>
                  <a:lnTo>
                    <a:pt x="74" y="124"/>
                  </a:lnTo>
                  <a:lnTo>
                    <a:pt x="82" y="122"/>
                  </a:lnTo>
                  <a:lnTo>
                    <a:pt x="104" y="114"/>
                  </a:lnTo>
                  <a:lnTo>
                    <a:pt x="76" y="0"/>
                  </a:lnTo>
                  <a:close/>
                </a:path>
              </a:pathLst>
            </a:custGeom>
            <a:solidFill>
              <a:srgbClr val="E0BD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68"/>
            <p:cNvSpPr>
              <a:spLocks/>
            </p:cNvSpPr>
            <p:nvPr/>
          </p:nvSpPr>
          <p:spPr bwMode="auto">
            <a:xfrm>
              <a:off x="6356350" y="8252803"/>
              <a:ext cx="165100" cy="196850"/>
            </a:xfrm>
            <a:custGeom>
              <a:avLst/>
              <a:gdLst>
                <a:gd name="T0" fmla="*/ 76 w 104"/>
                <a:gd name="T1" fmla="*/ 0 h 124"/>
                <a:gd name="T2" fmla="*/ 76 w 104"/>
                <a:gd name="T3" fmla="*/ 0 h 124"/>
                <a:gd name="T4" fmla="*/ 38 w 104"/>
                <a:gd name="T5" fmla="*/ 26 h 124"/>
                <a:gd name="T6" fmla="*/ 0 w 104"/>
                <a:gd name="T7" fmla="*/ 48 h 124"/>
                <a:gd name="T8" fmla="*/ 0 w 104"/>
                <a:gd name="T9" fmla="*/ 48 h 124"/>
                <a:gd name="T10" fmla="*/ 0 w 104"/>
                <a:gd name="T11" fmla="*/ 60 h 124"/>
                <a:gd name="T12" fmla="*/ 4 w 104"/>
                <a:gd name="T13" fmla="*/ 72 h 124"/>
                <a:gd name="T14" fmla="*/ 4 w 104"/>
                <a:gd name="T15" fmla="*/ 72 h 124"/>
                <a:gd name="T16" fmla="*/ 10 w 104"/>
                <a:gd name="T17" fmla="*/ 82 h 124"/>
                <a:gd name="T18" fmla="*/ 16 w 104"/>
                <a:gd name="T19" fmla="*/ 92 h 124"/>
                <a:gd name="T20" fmla="*/ 24 w 104"/>
                <a:gd name="T21" fmla="*/ 100 h 124"/>
                <a:gd name="T22" fmla="*/ 32 w 104"/>
                <a:gd name="T23" fmla="*/ 108 h 124"/>
                <a:gd name="T24" fmla="*/ 40 w 104"/>
                <a:gd name="T25" fmla="*/ 114 h 124"/>
                <a:gd name="T26" fmla="*/ 48 w 104"/>
                <a:gd name="T27" fmla="*/ 120 h 124"/>
                <a:gd name="T28" fmla="*/ 58 w 104"/>
                <a:gd name="T29" fmla="*/ 124 h 124"/>
                <a:gd name="T30" fmla="*/ 68 w 104"/>
                <a:gd name="T31" fmla="*/ 124 h 124"/>
                <a:gd name="T32" fmla="*/ 68 w 104"/>
                <a:gd name="T33" fmla="*/ 124 h 124"/>
                <a:gd name="T34" fmla="*/ 74 w 104"/>
                <a:gd name="T35" fmla="*/ 124 h 124"/>
                <a:gd name="T36" fmla="*/ 82 w 104"/>
                <a:gd name="T37" fmla="*/ 122 h 124"/>
                <a:gd name="T38" fmla="*/ 104 w 104"/>
                <a:gd name="T39" fmla="*/ 114 h 124"/>
                <a:gd name="T40" fmla="*/ 76 w 104"/>
                <a:gd name="T4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24">
                  <a:moveTo>
                    <a:pt x="76" y="0"/>
                  </a:moveTo>
                  <a:lnTo>
                    <a:pt x="76" y="0"/>
                  </a:lnTo>
                  <a:lnTo>
                    <a:pt x="38" y="26"/>
                  </a:lnTo>
                  <a:lnTo>
                    <a:pt x="0" y="48"/>
                  </a:lnTo>
                  <a:lnTo>
                    <a:pt x="0" y="48"/>
                  </a:lnTo>
                  <a:lnTo>
                    <a:pt x="0" y="60"/>
                  </a:lnTo>
                  <a:lnTo>
                    <a:pt x="4" y="72"/>
                  </a:lnTo>
                  <a:lnTo>
                    <a:pt x="4" y="72"/>
                  </a:lnTo>
                  <a:lnTo>
                    <a:pt x="10" y="82"/>
                  </a:lnTo>
                  <a:lnTo>
                    <a:pt x="16" y="92"/>
                  </a:lnTo>
                  <a:lnTo>
                    <a:pt x="24" y="100"/>
                  </a:lnTo>
                  <a:lnTo>
                    <a:pt x="32" y="108"/>
                  </a:lnTo>
                  <a:lnTo>
                    <a:pt x="40" y="114"/>
                  </a:lnTo>
                  <a:lnTo>
                    <a:pt x="48" y="120"/>
                  </a:lnTo>
                  <a:lnTo>
                    <a:pt x="58" y="124"/>
                  </a:lnTo>
                  <a:lnTo>
                    <a:pt x="68" y="124"/>
                  </a:lnTo>
                  <a:lnTo>
                    <a:pt x="68" y="124"/>
                  </a:lnTo>
                  <a:lnTo>
                    <a:pt x="74" y="124"/>
                  </a:lnTo>
                  <a:lnTo>
                    <a:pt x="82" y="122"/>
                  </a:lnTo>
                  <a:lnTo>
                    <a:pt x="104" y="114"/>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69"/>
            <p:cNvSpPr>
              <a:spLocks/>
            </p:cNvSpPr>
            <p:nvPr/>
          </p:nvSpPr>
          <p:spPr bwMode="auto">
            <a:xfrm>
              <a:off x="5143500" y="7328878"/>
              <a:ext cx="1149350" cy="1336675"/>
            </a:xfrm>
            <a:custGeom>
              <a:avLst/>
              <a:gdLst>
                <a:gd name="T0" fmla="*/ 138 w 724"/>
                <a:gd name="T1" fmla="*/ 0 h 842"/>
                <a:gd name="T2" fmla="*/ 132 w 724"/>
                <a:gd name="T3" fmla="*/ 2 h 842"/>
                <a:gd name="T4" fmla="*/ 122 w 724"/>
                <a:gd name="T5" fmla="*/ 22 h 842"/>
                <a:gd name="T6" fmla="*/ 118 w 724"/>
                <a:gd name="T7" fmla="*/ 42 h 842"/>
                <a:gd name="T8" fmla="*/ 100 w 724"/>
                <a:gd name="T9" fmla="*/ 52 h 842"/>
                <a:gd name="T10" fmla="*/ 76 w 724"/>
                <a:gd name="T11" fmla="*/ 120 h 842"/>
                <a:gd name="T12" fmla="*/ 40 w 724"/>
                <a:gd name="T13" fmla="*/ 250 h 842"/>
                <a:gd name="T14" fmla="*/ 14 w 724"/>
                <a:gd name="T15" fmla="*/ 368 h 842"/>
                <a:gd name="T16" fmla="*/ 2 w 724"/>
                <a:gd name="T17" fmla="*/ 478 h 842"/>
                <a:gd name="T18" fmla="*/ 2 w 724"/>
                <a:gd name="T19" fmla="*/ 574 h 842"/>
                <a:gd name="T20" fmla="*/ 16 w 724"/>
                <a:gd name="T21" fmla="*/ 658 h 842"/>
                <a:gd name="T22" fmla="*/ 30 w 724"/>
                <a:gd name="T23" fmla="*/ 696 h 842"/>
                <a:gd name="T24" fmla="*/ 48 w 724"/>
                <a:gd name="T25" fmla="*/ 728 h 842"/>
                <a:gd name="T26" fmla="*/ 68 w 724"/>
                <a:gd name="T27" fmla="*/ 758 h 842"/>
                <a:gd name="T28" fmla="*/ 94 w 724"/>
                <a:gd name="T29" fmla="*/ 784 h 842"/>
                <a:gd name="T30" fmla="*/ 124 w 724"/>
                <a:gd name="T31" fmla="*/ 804 h 842"/>
                <a:gd name="T32" fmla="*/ 142 w 724"/>
                <a:gd name="T33" fmla="*/ 814 h 842"/>
                <a:gd name="T34" fmla="*/ 182 w 724"/>
                <a:gd name="T35" fmla="*/ 828 h 842"/>
                <a:gd name="T36" fmla="*/ 228 w 724"/>
                <a:gd name="T37" fmla="*/ 838 h 842"/>
                <a:gd name="T38" fmla="*/ 306 w 724"/>
                <a:gd name="T39" fmla="*/ 842 h 842"/>
                <a:gd name="T40" fmla="*/ 354 w 724"/>
                <a:gd name="T41" fmla="*/ 840 h 842"/>
                <a:gd name="T42" fmla="*/ 456 w 724"/>
                <a:gd name="T43" fmla="*/ 830 h 842"/>
                <a:gd name="T44" fmla="*/ 562 w 724"/>
                <a:gd name="T45" fmla="*/ 810 h 842"/>
                <a:gd name="T46" fmla="*/ 666 w 724"/>
                <a:gd name="T47" fmla="*/ 784 h 842"/>
                <a:gd name="T48" fmla="*/ 718 w 724"/>
                <a:gd name="T49" fmla="*/ 768 h 842"/>
                <a:gd name="T50" fmla="*/ 724 w 724"/>
                <a:gd name="T51" fmla="*/ 712 h 842"/>
                <a:gd name="T52" fmla="*/ 720 w 724"/>
                <a:gd name="T53" fmla="*/ 654 h 842"/>
                <a:gd name="T54" fmla="*/ 676 w 724"/>
                <a:gd name="T55" fmla="*/ 676 h 842"/>
                <a:gd name="T56" fmla="*/ 588 w 724"/>
                <a:gd name="T57" fmla="*/ 710 h 842"/>
                <a:gd name="T58" fmla="*/ 504 w 724"/>
                <a:gd name="T59" fmla="*/ 734 h 842"/>
                <a:gd name="T60" fmla="*/ 428 w 724"/>
                <a:gd name="T61" fmla="*/ 746 h 842"/>
                <a:gd name="T62" fmla="*/ 394 w 724"/>
                <a:gd name="T63" fmla="*/ 748 h 842"/>
                <a:gd name="T64" fmla="*/ 346 w 724"/>
                <a:gd name="T65" fmla="*/ 744 h 842"/>
                <a:gd name="T66" fmla="*/ 308 w 724"/>
                <a:gd name="T67" fmla="*/ 730 h 842"/>
                <a:gd name="T68" fmla="*/ 286 w 724"/>
                <a:gd name="T69" fmla="*/ 708 h 842"/>
                <a:gd name="T70" fmla="*/ 282 w 724"/>
                <a:gd name="T71" fmla="*/ 694 h 842"/>
                <a:gd name="T72" fmla="*/ 282 w 724"/>
                <a:gd name="T73" fmla="*/ 676 h 842"/>
                <a:gd name="T74" fmla="*/ 290 w 724"/>
                <a:gd name="T75" fmla="*/ 496 h 842"/>
                <a:gd name="T76" fmla="*/ 284 w 724"/>
                <a:gd name="T77" fmla="*/ 348 h 842"/>
                <a:gd name="T78" fmla="*/ 266 w 724"/>
                <a:gd name="T79" fmla="*/ 232 h 842"/>
                <a:gd name="T80" fmla="*/ 242 w 724"/>
                <a:gd name="T81" fmla="*/ 140 h 842"/>
                <a:gd name="T82" fmla="*/ 214 w 724"/>
                <a:gd name="T83" fmla="*/ 74 h 842"/>
                <a:gd name="T84" fmla="*/ 184 w 724"/>
                <a:gd name="T85" fmla="*/ 32 h 842"/>
                <a:gd name="T86" fmla="*/ 158 w 724"/>
                <a:gd name="T87" fmla="*/ 6 h 842"/>
                <a:gd name="T88" fmla="*/ 138 w 724"/>
                <a:gd name="T89" fmla="*/ 0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4" h="842">
                  <a:moveTo>
                    <a:pt x="138" y="0"/>
                  </a:moveTo>
                  <a:lnTo>
                    <a:pt x="138" y="0"/>
                  </a:lnTo>
                  <a:lnTo>
                    <a:pt x="134" y="0"/>
                  </a:lnTo>
                  <a:lnTo>
                    <a:pt x="132" y="2"/>
                  </a:lnTo>
                  <a:lnTo>
                    <a:pt x="132" y="2"/>
                  </a:lnTo>
                  <a:lnTo>
                    <a:pt x="122" y="22"/>
                  </a:lnTo>
                  <a:lnTo>
                    <a:pt x="118" y="42"/>
                  </a:lnTo>
                  <a:lnTo>
                    <a:pt x="118" y="42"/>
                  </a:lnTo>
                  <a:lnTo>
                    <a:pt x="108" y="46"/>
                  </a:lnTo>
                  <a:lnTo>
                    <a:pt x="100" y="52"/>
                  </a:lnTo>
                  <a:lnTo>
                    <a:pt x="100" y="52"/>
                  </a:lnTo>
                  <a:lnTo>
                    <a:pt x="76" y="120"/>
                  </a:lnTo>
                  <a:lnTo>
                    <a:pt x="56" y="186"/>
                  </a:lnTo>
                  <a:lnTo>
                    <a:pt x="40" y="250"/>
                  </a:lnTo>
                  <a:lnTo>
                    <a:pt x="26" y="310"/>
                  </a:lnTo>
                  <a:lnTo>
                    <a:pt x="14" y="368"/>
                  </a:lnTo>
                  <a:lnTo>
                    <a:pt x="6" y="424"/>
                  </a:lnTo>
                  <a:lnTo>
                    <a:pt x="2" y="478"/>
                  </a:lnTo>
                  <a:lnTo>
                    <a:pt x="0" y="528"/>
                  </a:lnTo>
                  <a:lnTo>
                    <a:pt x="2" y="574"/>
                  </a:lnTo>
                  <a:lnTo>
                    <a:pt x="8" y="618"/>
                  </a:lnTo>
                  <a:lnTo>
                    <a:pt x="16" y="658"/>
                  </a:lnTo>
                  <a:lnTo>
                    <a:pt x="22" y="678"/>
                  </a:lnTo>
                  <a:lnTo>
                    <a:pt x="30" y="696"/>
                  </a:lnTo>
                  <a:lnTo>
                    <a:pt x="38" y="712"/>
                  </a:lnTo>
                  <a:lnTo>
                    <a:pt x="48" y="728"/>
                  </a:lnTo>
                  <a:lnTo>
                    <a:pt x="58" y="744"/>
                  </a:lnTo>
                  <a:lnTo>
                    <a:pt x="68" y="758"/>
                  </a:lnTo>
                  <a:lnTo>
                    <a:pt x="80" y="770"/>
                  </a:lnTo>
                  <a:lnTo>
                    <a:pt x="94" y="784"/>
                  </a:lnTo>
                  <a:lnTo>
                    <a:pt x="108" y="794"/>
                  </a:lnTo>
                  <a:lnTo>
                    <a:pt x="124" y="804"/>
                  </a:lnTo>
                  <a:lnTo>
                    <a:pt x="124" y="804"/>
                  </a:lnTo>
                  <a:lnTo>
                    <a:pt x="142" y="814"/>
                  </a:lnTo>
                  <a:lnTo>
                    <a:pt x="160" y="822"/>
                  </a:lnTo>
                  <a:lnTo>
                    <a:pt x="182" y="828"/>
                  </a:lnTo>
                  <a:lnTo>
                    <a:pt x="204" y="834"/>
                  </a:lnTo>
                  <a:lnTo>
                    <a:pt x="228" y="838"/>
                  </a:lnTo>
                  <a:lnTo>
                    <a:pt x="254" y="840"/>
                  </a:lnTo>
                  <a:lnTo>
                    <a:pt x="306" y="842"/>
                  </a:lnTo>
                  <a:lnTo>
                    <a:pt x="306" y="842"/>
                  </a:lnTo>
                  <a:lnTo>
                    <a:pt x="354" y="840"/>
                  </a:lnTo>
                  <a:lnTo>
                    <a:pt x="404" y="836"/>
                  </a:lnTo>
                  <a:lnTo>
                    <a:pt x="456" y="830"/>
                  </a:lnTo>
                  <a:lnTo>
                    <a:pt x="508" y="822"/>
                  </a:lnTo>
                  <a:lnTo>
                    <a:pt x="562" y="810"/>
                  </a:lnTo>
                  <a:lnTo>
                    <a:pt x="614" y="798"/>
                  </a:lnTo>
                  <a:lnTo>
                    <a:pt x="666" y="784"/>
                  </a:lnTo>
                  <a:lnTo>
                    <a:pt x="718" y="768"/>
                  </a:lnTo>
                  <a:lnTo>
                    <a:pt x="718" y="768"/>
                  </a:lnTo>
                  <a:lnTo>
                    <a:pt x="722" y="742"/>
                  </a:lnTo>
                  <a:lnTo>
                    <a:pt x="724" y="712"/>
                  </a:lnTo>
                  <a:lnTo>
                    <a:pt x="722" y="684"/>
                  </a:lnTo>
                  <a:lnTo>
                    <a:pt x="720" y="654"/>
                  </a:lnTo>
                  <a:lnTo>
                    <a:pt x="720" y="654"/>
                  </a:lnTo>
                  <a:lnTo>
                    <a:pt x="676" y="676"/>
                  </a:lnTo>
                  <a:lnTo>
                    <a:pt x="632" y="694"/>
                  </a:lnTo>
                  <a:lnTo>
                    <a:pt x="588" y="710"/>
                  </a:lnTo>
                  <a:lnTo>
                    <a:pt x="546" y="724"/>
                  </a:lnTo>
                  <a:lnTo>
                    <a:pt x="504" y="734"/>
                  </a:lnTo>
                  <a:lnTo>
                    <a:pt x="464" y="742"/>
                  </a:lnTo>
                  <a:lnTo>
                    <a:pt x="428" y="746"/>
                  </a:lnTo>
                  <a:lnTo>
                    <a:pt x="394" y="748"/>
                  </a:lnTo>
                  <a:lnTo>
                    <a:pt x="394" y="748"/>
                  </a:lnTo>
                  <a:lnTo>
                    <a:pt x="368" y="746"/>
                  </a:lnTo>
                  <a:lnTo>
                    <a:pt x="346" y="744"/>
                  </a:lnTo>
                  <a:lnTo>
                    <a:pt x="326" y="738"/>
                  </a:lnTo>
                  <a:lnTo>
                    <a:pt x="308" y="730"/>
                  </a:lnTo>
                  <a:lnTo>
                    <a:pt x="296" y="720"/>
                  </a:lnTo>
                  <a:lnTo>
                    <a:pt x="286" y="708"/>
                  </a:lnTo>
                  <a:lnTo>
                    <a:pt x="284" y="700"/>
                  </a:lnTo>
                  <a:lnTo>
                    <a:pt x="282" y="694"/>
                  </a:lnTo>
                  <a:lnTo>
                    <a:pt x="282" y="676"/>
                  </a:lnTo>
                  <a:lnTo>
                    <a:pt x="282" y="676"/>
                  </a:lnTo>
                  <a:lnTo>
                    <a:pt x="288" y="582"/>
                  </a:lnTo>
                  <a:lnTo>
                    <a:pt x="290" y="496"/>
                  </a:lnTo>
                  <a:lnTo>
                    <a:pt x="288" y="418"/>
                  </a:lnTo>
                  <a:lnTo>
                    <a:pt x="284" y="348"/>
                  </a:lnTo>
                  <a:lnTo>
                    <a:pt x="276" y="286"/>
                  </a:lnTo>
                  <a:lnTo>
                    <a:pt x="266" y="232"/>
                  </a:lnTo>
                  <a:lnTo>
                    <a:pt x="256" y="182"/>
                  </a:lnTo>
                  <a:lnTo>
                    <a:pt x="242" y="140"/>
                  </a:lnTo>
                  <a:lnTo>
                    <a:pt x="228" y="104"/>
                  </a:lnTo>
                  <a:lnTo>
                    <a:pt x="214" y="74"/>
                  </a:lnTo>
                  <a:lnTo>
                    <a:pt x="198" y="50"/>
                  </a:lnTo>
                  <a:lnTo>
                    <a:pt x="184" y="32"/>
                  </a:lnTo>
                  <a:lnTo>
                    <a:pt x="170" y="16"/>
                  </a:lnTo>
                  <a:lnTo>
                    <a:pt x="158" y="6"/>
                  </a:lnTo>
                  <a:lnTo>
                    <a:pt x="146" y="2"/>
                  </a:lnTo>
                  <a:lnTo>
                    <a:pt x="138" y="0"/>
                  </a:lnTo>
                  <a:close/>
                </a:path>
              </a:pathLst>
            </a:custGeom>
            <a:solidFill>
              <a:srgbClr val="DFDA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70"/>
            <p:cNvSpPr>
              <a:spLocks/>
            </p:cNvSpPr>
            <p:nvPr/>
          </p:nvSpPr>
          <p:spPr bwMode="auto">
            <a:xfrm>
              <a:off x="5143500" y="7328878"/>
              <a:ext cx="1149350" cy="1336675"/>
            </a:xfrm>
            <a:custGeom>
              <a:avLst/>
              <a:gdLst>
                <a:gd name="T0" fmla="*/ 138 w 724"/>
                <a:gd name="T1" fmla="*/ 0 h 842"/>
                <a:gd name="T2" fmla="*/ 132 w 724"/>
                <a:gd name="T3" fmla="*/ 2 h 842"/>
                <a:gd name="T4" fmla="*/ 122 w 724"/>
                <a:gd name="T5" fmla="*/ 22 h 842"/>
                <a:gd name="T6" fmla="*/ 118 w 724"/>
                <a:gd name="T7" fmla="*/ 42 h 842"/>
                <a:gd name="T8" fmla="*/ 100 w 724"/>
                <a:gd name="T9" fmla="*/ 52 h 842"/>
                <a:gd name="T10" fmla="*/ 76 w 724"/>
                <a:gd name="T11" fmla="*/ 120 h 842"/>
                <a:gd name="T12" fmla="*/ 40 w 724"/>
                <a:gd name="T13" fmla="*/ 250 h 842"/>
                <a:gd name="T14" fmla="*/ 14 w 724"/>
                <a:gd name="T15" fmla="*/ 368 h 842"/>
                <a:gd name="T16" fmla="*/ 2 w 724"/>
                <a:gd name="T17" fmla="*/ 478 h 842"/>
                <a:gd name="T18" fmla="*/ 2 w 724"/>
                <a:gd name="T19" fmla="*/ 574 h 842"/>
                <a:gd name="T20" fmla="*/ 16 w 724"/>
                <a:gd name="T21" fmla="*/ 658 h 842"/>
                <a:gd name="T22" fmla="*/ 30 w 724"/>
                <a:gd name="T23" fmla="*/ 696 h 842"/>
                <a:gd name="T24" fmla="*/ 48 w 724"/>
                <a:gd name="T25" fmla="*/ 728 h 842"/>
                <a:gd name="T26" fmla="*/ 68 w 724"/>
                <a:gd name="T27" fmla="*/ 758 h 842"/>
                <a:gd name="T28" fmla="*/ 94 w 724"/>
                <a:gd name="T29" fmla="*/ 784 h 842"/>
                <a:gd name="T30" fmla="*/ 124 w 724"/>
                <a:gd name="T31" fmla="*/ 804 h 842"/>
                <a:gd name="T32" fmla="*/ 142 w 724"/>
                <a:gd name="T33" fmla="*/ 814 h 842"/>
                <a:gd name="T34" fmla="*/ 182 w 724"/>
                <a:gd name="T35" fmla="*/ 828 h 842"/>
                <a:gd name="T36" fmla="*/ 228 w 724"/>
                <a:gd name="T37" fmla="*/ 838 h 842"/>
                <a:gd name="T38" fmla="*/ 306 w 724"/>
                <a:gd name="T39" fmla="*/ 842 h 842"/>
                <a:gd name="T40" fmla="*/ 354 w 724"/>
                <a:gd name="T41" fmla="*/ 840 h 842"/>
                <a:gd name="T42" fmla="*/ 456 w 724"/>
                <a:gd name="T43" fmla="*/ 830 h 842"/>
                <a:gd name="T44" fmla="*/ 562 w 724"/>
                <a:gd name="T45" fmla="*/ 810 h 842"/>
                <a:gd name="T46" fmla="*/ 666 w 724"/>
                <a:gd name="T47" fmla="*/ 784 h 842"/>
                <a:gd name="T48" fmla="*/ 718 w 724"/>
                <a:gd name="T49" fmla="*/ 768 h 842"/>
                <a:gd name="T50" fmla="*/ 724 w 724"/>
                <a:gd name="T51" fmla="*/ 712 h 842"/>
                <a:gd name="T52" fmla="*/ 720 w 724"/>
                <a:gd name="T53" fmla="*/ 654 h 842"/>
                <a:gd name="T54" fmla="*/ 676 w 724"/>
                <a:gd name="T55" fmla="*/ 676 h 842"/>
                <a:gd name="T56" fmla="*/ 588 w 724"/>
                <a:gd name="T57" fmla="*/ 710 h 842"/>
                <a:gd name="T58" fmla="*/ 504 w 724"/>
                <a:gd name="T59" fmla="*/ 734 h 842"/>
                <a:gd name="T60" fmla="*/ 428 w 724"/>
                <a:gd name="T61" fmla="*/ 746 h 842"/>
                <a:gd name="T62" fmla="*/ 394 w 724"/>
                <a:gd name="T63" fmla="*/ 748 h 842"/>
                <a:gd name="T64" fmla="*/ 346 w 724"/>
                <a:gd name="T65" fmla="*/ 744 h 842"/>
                <a:gd name="T66" fmla="*/ 308 w 724"/>
                <a:gd name="T67" fmla="*/ 730 h 842"/>
                <a:gd name="T68" fmla="*/ 286 w 724"/>
                <a:gd name="T69" fmla="*/ 708 h 842"/>
                <a:gd name="T70" fmla="*/ 282 w 724"/>
                <a:gd name="T71" fmla="*/ 694 h 842"/>
                <a:gd name="T72" fmla="*/ 282 w 724"/>
                <a:gd name="T73" fmla="*/ 676 h 842"/>
                <a:gd name="T74" fmla="*/ 290 w 724"/>
                <a:gd name="T75" fmla="*/ 496 h 842"/>
                <a:gd name="T76" fmla="*/ 284 w 724"/>
                <a:gd name="T77" fmla="*/ 348 h 842"/>
                <a:gd name="T78" fmla="*/ 266 w 724"/>
                <a:gd name="T79" fmla="*/ 232 h 842"/>
                <a:gd name="T80" fmla="*/ 242 w 724"/>
                <a:gd name="T81" fmla="*/ 140 h 842"/>
                <a:gd name="T82" fmla="*/ 214 w 724"/>
                <a:gd name="T83" fmla="*/ 74 h 842"/>
                <a:gd name="T84" fmla="*/ 184 w 724"/>
                <a:gd name="T85" fmla="*/ 32 h 842"/>
                <a:gd name="T86" fmla="*/ 158 w 724"/>
                <a:gd name="T87" fmla="*/ 6 h 842"/>
                <a:gd name="T88" fmla="*/ 138 w 724"/>
                <a:gd name="T89" fmla="*/ 0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4" h="842">
                  <a:moveTo>
                    <a:pt x="138" y="0"/>
                  </a:moveTo>
                  <a:lnTo>
                    <a:pt x="138" y="0"/>
                  </a:lnTo>
                  <a:lnTo>
                    <a:pt x="134" y="0"/>
                  </a:lnTo>
                  <a:lnTo>
                    <a:pt x="132" y="2"/>
                  </a:lnTo>
                  <a:lnTo>
                    <a:pt x="132" y="2"/>
                  </a:lnTo>
                  <a:lnTo>
                    <a:pt x="122" y="22"/>
                  </a:lnTo>
                  <a:lnTo>
                    <a:pt x="118" y="42"/>
                  </a:lnTo>
                  <a:lnTo>
                    <a:pt x="118" y="42"/>
                  </a:lnTo>
                  <a:lnTo>
                    <a:pt x="108" y="46"/>
                  </a:lnTo>
                  <a:lnTo>
                    <a:pt x="100" y="52"/>
                  </a:lnTo>
                  <a:lnTo>
                    <a:pt x="100" y="52"/>
                  </a:lnTo>
                  <a:lnTo>
                    <a:pt x="76" y="120"/>
                  </a:lnTo>
                  <a:lnTo>
                    <a:pt x="56" y="186"/>
                  </a:lnTo>
                  <a:lnTo>
                    <a:pt x="40" y="250"/>
                  </a:lnTo>
                  <a:lnTo>
                    <a:pt x="26" y="310"/>
                  </a:lnTo>
                  <a:lnTo>
                    <a:pt x="14" y="368"/>
                  </a:lnTo>
                  <a:lnTo>
                    <a:pt x="6" y="424"/>
                  </a:lnTo>
                  <a:lnTo>
                    <a:pt x="2" y="478"/>
                  </a:lnTo>
                  <a:lnTo>
                    <a:pt x="0" y="528"/>
                  </a:lnTo>
                  <a:lnTo>
                    <a:pt x="2" y="574"/>
                  </a:lnTo>
                  <a:lnTo>
                    <a:pt x="8" y="618"/>
                  </a:lnTo>
                  <a:lnTo>
                    <a:pt x="16" y="658"/>
                  </a:lnTo>
                  <a:lnTo>
                    <a:pt x="22" y="678"/>
                  </a:lnTo>
                  <a:lnTo>
                    <a:pt x="30" y="696"/>
                  </a:lnTo>
                  <a:lnTo>
                    <a:pt x="38" y="712"/>
                  </a:lnTo>
                  <a:lnTo>
                    <a:pt x="48" y="728"/>
                  </a:lnTo>
                  <a:lnTo>
                    <a:pt x="58" y="744"/>
                  </a:lnTo>
                  <a:lnTo>
                    <a:pt x="68" y="758"/>
                  </a:lnTo>
                  <a:lnTo>
                    <a:pt x="80" y="770"/>
                  </a:lnTo>
                  <a:lnTo>
                    <a:pt x="94" y="784"/>
                  </a:lnTo>
                  <a:lnTo>
                    <a:pt x="108" y="794"/>
                  </a:lnTo>
                  <a:lnTo>
                    <a:pt x="124" y="804"/>
                  </a:lnTo>
                  <a:lnTo>
                    <a:pt x="124" y="804"/>
                  </a:lnTo>
                  <a:lnTo>
                    <a:pt x="142" y="814"/>
                  </a:lnTo>
                  <a:lnTo>
                    <a:pt x="160" y="822"/>
                  </a:lnTo>
                  <a:lnTo>
                    <a:pt x="182" y="828"/>
                  </a:lnTo>
                  <a:lnTo>
                    <a:pt x="204" y="834"/>
                  </a:lnTo>
                  <a:lnTo>
                    <a:pt x="228" y="838"/>
                  </a:lnTo>
                  <a:lnTo>
                    <a:pt x="254" y="840"/>
                  </a:lnTo>
                  <a:lnTo>
                    <a:pt x="306" y="842"/>
                  </a:lnTo>
                  <a:lnTo>
                    <a:pt x="306" y="842"/>
                  </a:lnTo>
                  <a:lnTo>
                    <a:pt x="354" y="840"/>
                  </a:lnTo>
                  <a:lnTo>
                    <a:pt x="404" y="836"/>
                  </a:lnTo>
                  <a:lnTo>
                    <a:pt x="456" y="830"/>
                  </a:lnTo>
                  <a:lnTo>
                    <a:pt x="508" y="822"/>
                  </a:lnTo>
                  <a:lnTo>
                    <a:pt x="562" y="810"/>
                  </a:lnTo>
                  <a:lnTo>
                    <a:pt x="614" y="798"/>
                  </a:lnTo>
                  <a:lnTo>
                    <a:pt x="666" y="784"/>
                  </a:lnTo>
                  <a:lnTo>
                    <a:pt x="718" y="768"/>
                  </a:lnTo>
                  <a:lnTo>
                    <a:pt x="718" y="768"/>
                  </a:lnTo>
                  <a:lnTo>
                    <a:pt x="722" y="742"/>
                  </a:lnTo>
                  <a:lnTo>
                    <a:pt x="724" y="712"/>
                  </a:lnTo>
                  <a:lnTo>
                    <a:pt x="722" y="684"/>
                  </a:lnTo>
                  <a:lnTo>
                    <a:pt x="720" y="654"/>
                  </a:lnTo>
                  <a:lnTo>
                    <a:pt x="720" y="654"/>
                  </a:lnTo>
                  <a:lnTo>
                    <a:pt x="676" y="676"/>
                  </a:lnTo>
                  <a:lnTo>
                    <a:pt x="632" y="694"/>
                  </a:lnTo>
                  <a:lnTo>
                    <a:pt x="588" y="710"/>
                  </a:lnTo>
                  <a:lnTo>
                    <a:pt x="546" y="724"/>
                  </a:lnTo>
                  <a:lnTo>
                    <a:pt x="504" y="734"/>
                  </a:lnTo>
                  <a:lnTo>
                    <a:pt x="464" y="742"/>
                  </a:lnTo>
                  <a:lnTo>
                    <a:pt x="428" y="746"/>
                  </a:lnTo>
                  <a:lnTo>
                    <a:pt x="394" y="748"/>
                  </a:lnTo>
                  <a:lnTo>
                    <a:pt x="394" y="748"/>
                  </a:lnTo>
                  <a:lnTo>
                    <a:pt x="368" y="746"/>
                  </a:lnTo>
                  <a:lnTo>
                    <a:pt x="346" y="744"/>
                  </a:lnTo>
                  <a:lnTo>
                    <a:pt x="326" y="738"/>
                  </a:lnTo>
                  <a:lnTo>
                    <a:pt x="308" y="730"/>
                  </a:lnTo>
                  <a:lnTo>
                    <a:pt x="296" y="720"/>
                  </a:lnTo>
                  <a:lnTo>
                    <a:pt x="286" y="708"/>
                  </a:lnTo>
                  <a:lnTo>
                    <a:pt x="284" y="700"/>
                  </a:lnTo>
                  <a:lnTo>
                    <a:pt x="282" y="694"/>
                  </a:lnTo>
                  <a:lnTo>
                    <a:pt x="282" y="676"/>
                  </a:lnTo>
                  <a:lnTo>
                    <a:pt x="282" y="676"/>
                  </a:lnTo>
                  <a:lnTo>
                    <a:pt x="288" y="582"/>
                  </a:lnTo>
                  <a:lnTo>
                    <a:pt x="290" y="496"/>
                  </a:lnTo>
                  <a:lnTo>
                    <a:pt x="288" y="418"/>
                  </a:lnTo>
                  <a:lnTo>
                    <a:pt x="284" y="348"/>
                  </a:lnTo>
                  <a:lnTo>
                    <a:pt x="276" y="286"/>
                  </a:lnTo>
                  <a:lnTo>
                    <a:pt x="266" y="232"/>
                  </a:lnTo>
                  <a:lnTo>
                    <a:pt x="256" y="182"/>
                  </a:lnTo>
                  <a:lnTo>
                    <a:pt x="242" y="140"/>
                  </a:lnTo>
                  <a:lnTo>
                    <a:pt x="228" y="104"/>
                  </a:lnTo>
                  <a:lnTo>
                    <a:pt x="214" y="74"/>
                  </a:lnTo>
                  <a:lnTo>
                    <a:pt x="198" y="50"/>
                  </a:lnTo>
                  <a:lnTo>
                    <a:pt x="184" y="32"/>
                  </a:lnTo>
                  <a:lnTo>
                    <a:pt x="170" y="16"/>
                  </a:lnTo>
                  <a:lnTo>
                    <a:pt x="158" y="6"/>
                  </a:lnTo>
                  <a:lnTo>
                    <a:pt x="146" y="2"/>
                  </a:lnTo>
                  <a:lnTo>
                    <a:pt x="1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71"/>
            <p:cNvSpPr>
              <a:spLocks/>
            </p:cNvSpPr>
            <p:nvPr/>
          </p:nvSpPr>
          <p:spPr bwMode="auto">
            <a:xfrm>
              <a:off x="5210175" y="7306653"/>
              <a:ext cx="1301750" cy="1314450"/>
            </a:xfrm>
            <a:custGeom>
              <a:avLst/>
              <a:gdLst>
                <a:gd name="T0" fmla="*/ 804 w 820"/>
                <a:gd name="T1" fmla="*/ 560 h 828"/>
                <a:gd name="T2" fmla="*/ 728 w 820"/>
                <a:gd name="T3" fmla="*/ 628 h 828"/>
                <a:gd name="T4" fmla="*/ 654 w 820"/>
                <a:gd name="T5" fmla="*/ 678 h 828"/>
                <a:gd name="T6" fmla="*/ 582 w 820"/>
                <a:gd name="T7" fmla="*/ 712 h 828"/>
                <a:gd name="T8" fmla="*/ 514 w 820"/>
                <a:gd name="T9" fmla="*/ 734 h 828"/>
                <a:gd name="T10" fmla="*/ 450 w 820"/>
                <a:gd name="T11" fmla="*/ 742 h 828"/>
                <a:gd name="T12" fmla="*/ 390 w 820"/>
                <a:gd name="T13" fmla="*/ 742 h 828"/>
                <a:gd name="T14" fmla="*/ 336 w 820"/>
                <a:gd name="T15" fmla="*/ 736 h 828"/>
                <a:gd name="T16" fmla="*/ 290 w 820"/>
                <a:gd name="T17" fmla="*/ 724 h 828"/>
                <a:gd name="T18" fmla="*/ 260 w 820"/>
                <a:gd name="T19" fmla="*/ 714 h 828"/>
                <a:gd name="T20" fmla="*/ 214 w 820"/>
                <a:gd name="T21" fmla="*/ 684 h 828"/>
                <a:gd name="T22" fmla="*/ 182 w 820"/>
                <a:gd name="T23" fmla="*/ 644 h 828"/>
                <a:gd name="T24" fmla="*/ 164 w 820"/>
                <a:gd name="T25" fmla="*/ 596 h 828"/>
                <a:gd name="T26" fmla="*/ 156 w 820"/>
                <a:gd name="T27" fmla="*/ 542 h 828"/>
                <a:gd name="T28" fmla="*/ 156 w 820"/>
                <a:gd name="T29" fmla="*/ 484 h 828"/>
                <a:gd name="T30" fmla="*/ 168 w 820"/>
                <a:gd name="T31" fmla="*/ 390 h 828"/>
                <a:gd name="T32" fmla="*/ 208 w 820"/>
                <a:gd name="T33" fmla="*/ 204 h 828"/>
                <a:gd name="T34" fmla="*/ 222 w 820"/>
                <a:gd name="T35" fmla="*/ 124 h 828"/>
                <a:gd name="T36" fmla="*/ 224 w 820"/>
                <a:gd name="T37" fmla="*/ 78 h 828"/>
                <a:gd name="T38" fmla="*/ 218 w 820"/>
                <a:gd name="T39" fmla="*/ 42 h 828"/>
                <a:gd name="T40" fmla="*/ 202 w 820"/>
                <a:gd name="T41" fmla="*/ 16 h 828"/>
                <a:gd name="T42" fmla="*/ 172 w 820"/>
                <a:gd name="T43" fmla="*/ 2 h 828"/>
                <a:gd name="T44" fmla="*/ 152 w 820"/>
                <a:gd name="T45" fmla="*/ 0 h 828"/>
                <a:gd name="T46" fmla="*/ 142 w 820"/>
                <a:gd name="T47" fmla="*/ 6 h 828"/>
                <a:gd name="T48" fmla="*/ 118 w 820"/>
                <a:gd name="T49" fmla="*/ 40 h 828"/>
                <a:gd name="T50" fmla="*/ 88 w 820"/>
                <a:gd name="T51" fmla="*/ 102 h 828"/>
                <a:gd name="T52" fmla="*/ 58 w 820"/>
                <a:gd name="T53" fmla="*/ 184 h 828"/>
                <a:gd name="T54" fmla="*/ 30 w 820"/>
                <a:gd name="T55" fmla="*/ 280 h 828"/>
                <a:gd name="T56" fmla="*/ 10 w 820"/>
                <a:gd name="T57" fmla="*/ 380 h 828"/>
                <a:gd name="T58" fmla="*/ 0 w 820"/>
                <a:gd name="T59" fmla="*/ 480 h 828"/>
                <a:gd name="T60" fmla="*/ 6 w 820"/>
                <a:gd name="T61" fmla="*/ 572 h 828"/>
                <a:gd name="T62" fmla="*/ 16 w 820"/>
                <a:gd name="T63" fmla="*/ 612 h 828"/>
                <a:gd name="T64" fmla="*/ 24 w 820"/>
                <a:gd name="T65" fmla="*/ 638 h 828"/>
                <a:gd name="T66" fmla="*/ 48 w 820"/>
                <a:gd name="T67" fmla="*/ 682 h 828"/>
                <a:gd name="T68" fmla="*/ 80 w 820"/>
                <a:gd name="T69" fmla="*/ 722 h 828"/>
                <a:gd name="T70" fmla="*/ 118 w 820"/>
                <a:gd name="T71" fmla="*/ 754 h 828"/>
                <a:gd name="T72" fmla="*/ 162 w 820"/>
                <a:gd name="T73" fmla="*/ 780 h 828"/>
                <a:gd name="T74" fmla="*/ 210 w 820"/>
                <a:gd name="T75" fmla="*/ 800 h 828"/>
                <a:gd name="T76" fmla="*/ 264 w 820"/>
                <a:gd name="T77" fmla="*/ 816 h 828"/>
                <a:gd name="T78" fmla="*/ 320 w 820"/>
                <a:gd name="T79" fmla="*/ 824 h 828"/>
                <a:gd name="T80" fmla="*/ 378 w 820"/>
                <a:gd name="T81" fmla="*/ 828 h 828"/>
                <a:gd name="T82" fmla="*/ 468 w 820"/>
                <a:gd name="T83" fmla="*/ 824 h 828"/>
                <a:gd name="T84" fmla="*/ 592 w 820"/>
                <a:gd name="T85" fmla="*/ 802 h 828"/>
                <a:gd name="T86" fmla="*/ 710 w 820"/>
                <a:gd name="T87" fmla="*/ 764 h 828"/>
                <a:gd name="T88" fmla="*/ 794 w 820"/>
                <a:gd name="T89" fmla="*/ 726 h 828"/>
                <a:gd name="T90" fmla="*/ 820 w 820"/>
                <a:gd name="T91" fmla="*/ 710 h 828"/>
                <a:gd name="T92" fmla="*/ 810 w 820"/>
                <a:gd name="T93" fmla="*/ 692 h 828"/>
                <a:gd name="T94" fmla="*/ 804 w 820"/>
                <a:gd name="T95" fmla="*/ 654 h 828"/>
                <a:gd name="T96" fmla="*/ 808 w 820"/>
                <a:gd name="T97" fmla="*/ 598 h 828"/>
                <a:gd name="T98" fmla="*/ 804 w 820"/>
                <a:gd name="T99" fmla="*/ 56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20" h="828">
                  <a:moveTo>
                    <a:pt x="804" y="560"/>
                  </a:moveTo>
                  <a:lnTo>
                    <a:pt x="804" y="560"/>
                  </a:lnTo>
                  <a:lnTo>
                    <a:pt x="766" y="596"/>
                  </a:lnTo>
                  <a:lnTo>
                    <a:pt x="728" y="628"/>
                  </a:lnTo>
                  <a:lnTo>
                    <a:pt x="690" y="656"/>
                  </a:lnTo>
                  <a:lnTo>
                    <a:pt x="654" y="678"/>
                  </a:lnTo>
                  <a:lnTo>
                    <a:pt x="616" y="698"/>
                  </a:lnTo>
                  <a:lnTo>
                    <a:pt x="582" y="712"/>
                  </a:lnTo>
                  <a:lnTo>
                    <a:pt x="546" y="724"/>
                  </a:lnTo>
                  <a:lnTo>
                    <a:pt x="514" y="734"/>
                  </a:lnTo>
                  <a:lnTo>
                    <a:pt x="480" y="740"/>
                  </a:lnTo>
                  <a:lnTo>
                    <a:pt x="450" y="742"/>
                  </a:lnTo>
                  <a:lnTo>
                    <a:pt x="420" y="744"/>
                  </a:lnTo>
                  <a:lnTo>
                    <a:pt x="390" y="742"/>
                  </a:lnTo>
                  <a:lnTo>
                    <a:pt x="362" y="740"/>
                  </a:lnTo>
                  <a:lnTo>
                    <a:pt x="336" y="736"/>
                  </a:lnTo>
                  <a:lnTo>
                    <a:pt x="312" y="730"/>
                  </a:lnTo>
                  <a:lnTo>
                    <a:pt x="290" y="724"/>
                  </a:lnTo>
                  <a:lnTo>
                    <a:pt x="290" y="724"/>
                  </a:lnTo>
                  <a:lnTo>
                    <a:pt x="260" y="714"/>
                  </a:lnTo>
                  <a:lnTo>
                    <a:pt x="236" y="700"/>
                  </a:lnTo>
                  <a:lnTo>
                    <a:pt x="214" y="684"/>
                  </a:lnTo>
                  <a:lnTo>
                    <a:pt x="196" y="666"/>
                  </a:lnTo>
                  <a:lnTo>
                    <a:pt x="182" y="644"/>
                  </a:lnTo>
                  <a:lnTo>
                    <a:pt x="172" y="622"/>
                  </a:lnTo>
                  <a:lnTo>
                    <a:pt x="164" y="596"/>
                  </a:lnTo>
                  <a:lnTo>
                    <a:pt x="158" y="570"/>
                  </a:lnTo>
                  <a:lnTo>
                    <a:pt x="156" y="542"/>
                  </a:lnTo>
                  <a:lnTo>
                    <a:pt x="154" y="514"/>
                  </a:lnTo>
                  <a:lnTo>
                    <a:pt x="156" y="484"/>
                  </a:lnTo>
                  <a:lnTo>
                    <a:pt x="158" y="452"/>
                  </a:lnTo>
                  <a:lnTo>
                    <a:pt x="168" y="390"/>
                  </a:lnTo>
                  <a:lnTo>
                    <a:pt x="180" y="326"/>
                  </a:lnTo>
                  <a:lnTo>
                    <a:pt x="208" y="204"/>
                  </a:lnTo>
                  <a:lnTo>
                    <a:pt x="218" y="148"/>
                  </a:lnTo>
                  <a:lnTo>
                    <a:pt x="222" y="124"/>
                  </a:lnTo>
                  <a:lnTo>
                    <a:pt x="224" y="100"/>
                  </a:lnTo>
                  <a:lnTo>
                    <a:pt x="224" y="78"/>
                  </a:lnTo>
                  <a:lnTo>
                    <a:pt x="222" y="58"/>
                  </a:lnTo>
                  <a:lnTo>
                    <a:pt x="218" y="42"/>
                  </a:lnTo>
                  <a:lnTo>
                    <a:pt x="210" y="28"/>
                  </a:lnTo>
                  <a:lnTo>
                    <a:pt x="202" y="16"/>
                  </a:lnTo>
                  <a:lnTo>
                    <a:pt x="188" y="8"/>
                  </a:lnTo>
                  <a:lnTo>
                    <a:pt x="172" y="2"/>
                  </a:lnTo>
                  <a:lnTo>
                    <a:pt x="152" y="0"/>
                  </a:lnTo>
                  <a:lnTo>
                    <a:pt x="152" y="0"/>
                  </a:lnTo>
                  <a:lnTo>
                    <a:pt x="148" y="2"/>
                  </a:lnTo>
                  <a:lnTo>
                    <a:pt x="142" y="6"/>
                  </a:lnTo>
                  <a:lnTo>
                    <a:pt x="130" y="18"/>
                  </a:lnTo>
                  <a:lnTo>
                    <a:pt x="118" y="40"/>
                  </a:lnTo>
                  <a:lnTo>
                    <a:pt x="102" y="68"/>
                  </a:lnTo>
                  <a:lnTo>
                    <a:pt x="88" y="102"/>
                  </a:lnTo>
                  <a:lnTo>
                    <a:pt x="72" y="140"/>
                  </a:lnTo>
                  <a:lnTo>
                    <a:pt x="58" y="184"/>
                  </a:lnTo>
                  <a:lnTo>
                    <a:pt x="42" y="230"/>
                  </a:lnTo>
                  <a:lnTo>
                    <a:pt x="30" y="280"/>
                  </a:lnTo>
                  <a:lnTo>
                    <a:pt x="18" y="330"/>
                  </a:lnTo>
                  <a:lnTo>
                    <a:pt x="10" y="380"/>
                  </a:lnTo>
                  <a:lnTo>
                    <a:pt x="4" y="432"/>
                  </a:lnTo>
                  <a:lnTo>
                    <a:pt x="0" y="480"/>
                  </a:lnTo>
                  <a:lnTo>
                    <a:pt x="2" y="528"/>
                  </a:lnTo>
                  <a:lnTo>
                    <a:pt x="6" y="572"/>
                  </a:lnTo>
                  <a:lnTo>
                    <a:pt x="10" y="592"/>
                  </a:lnTo>
                  <a:lnTo>
                    <a:pt x="16" y="612"/>
                  </a:lnTo>
                  <a:lnTo>
                    <a:pt x="16" y="612"/>
                  </a:lnTo>
                  <a:lnTo>
                    <a:pt x="24" y="638"/>
                  </a:lnTo>
                  <a:lnTo>
                    <a:pt x="36" y="660"/>
                  </a:lnTo>
                  <a:lnTo>
                    <a:pt x="48" y="682"/>
                  </a:lnTo>
                  <a:lnTo>
                    <a:pt x="64" y="704"/>
                  </a:lnTo>
                  <a:lnTo>
                    <a:pt x="80" y="722"/>
                  </a:lnTo>
                  <a:lnTo>
                    <a:pt x="98" y="738"/>
                  </a:lnTo>
                  <a:lnTo>
                    <a:pt x="118" y="754"/>
                  </a:lnTo>
                  <a:lnTo>
                    <a:pt x="140" y="768"/>
                  </a:lnTo>
                  <a:lnTo>
                    <a:pt x="162" y="780"/>
                  </a:lnTo>
                  <a:lnTo>
                    <a:pt x="186" y="792"/>
                  </a:lnTo>
                  <a:lnTo>
                    <a:pt x="210" y="800"/>
                  </a:lnTo>
                  <a:lnTo>
                    <a:pt x="236" y="808"/>
                  </a:lnTo>
                  <a:lnTo>
                    <a:pt x="264" y="816"/>
                  </a:lnTo>
                  <a:lnTo>
                    <a:pt x="292" y="820"/>
                  </a:lnTo>
                  <a:lnTo>
                    <a:pt x="320" y="824"/>
                  </a:lnTo>
                  <a:lnTo>
                    <a:pt x="348" y="826"/>
                  </a:lnTo>
                  <a:lnTo>
                    <a:pt x="378" y="828"/>
                  </a:lnTo>
                  <a:lnTo>
                    <a:pt x="408" y="828"/>
                  </a:lnTo>
                  <a:lnTo>
                    <a:pt x="468" y="824"/>
                  </a:lnTo>
                  <a:lnTo>
                    <a:pt x="530" y="816"/>
                  </a:lnTo>
                  <a:lnTo>
                    <a:pt x="592" y="802"/>
                  </a:lnTo>
                  <a:lnTo>
                    <a:pt x="652" y="786"/>
                  </a:lnTo>
                  <a:lnTo>
                    <a:pt x="710" y="764"/>
                  </a:lnTo>
                  <a:lnTo>
                    <a:pt x="766" y="740"/>
                  </a:lnTo>
                  <a:lnTo>
                    <a:pt x="794" y="726"/>
                  </a:lnTo>
                  <a:lnTo>
                    <a:pt x="820" y="710"/>
                  </a:lnTo>
                  <a:lnTo>
                    <a:pt x="820" y="710"/>
                  </a:lnTo>
                  <a:lnTo>
                    <a:pt x="814" y="700"/>
                  </a:lnTo>
                  <a:lnTo>
                    <a:pt x="810" y="692"/>
                  </a:lnTo>
                  <a:lnTo>
                    <a:pt x="806" y="672"/>
                  </a:lnTo>
                  <a:lnTo>
                    <a:pt x="804" y="654"/>
                  </a:lnTo>
                  <a:lnTo>
                    <a:pt x="806" y="634"/>
                  </a:lnTo>
                  <a:lnTo>
                    <a:pt x="808" y="598"/>
                  </a:lnTo>
                  <a:lnTo>
                    <a:pt x="808" y="578"/>
                  </a:lnTo>
                  <a:lnTo>
                    <a:pt x="804" y="560"/>
                  </a:lnTo>
                  <a:lnTo>
                    <a:pt x="804" y="56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72"/>
            <p:cNvSpPr>
              <a:spLocks/>
            </p:cNvSpPr>
            <p:nvPr/>
          </p:nvSpPr>
          <p:spPr bwMode="auto">
            <a:xfrm>
              <a:off x="5197475" y="7287603"/>
              <a:ext cx="1365250" cy="1323975"/>
            </a:xfrm>
            <a:custGeom>
              <a:avLst/>
              <a:gdLst>
                <a:gd name="T0" fmla="*/ 812 w 860"/>
                <a:gd name="T1" fmla="*/ 568 h 834"/>
                <a:gd name="T2" fmla="*/ 746 w 860"/>
                <a:gd name="T3" fmla="*/ 616 h 834"/>
                <a:gd name="T4" fmla="*/ 678 w 860"/>
                <a:gd name="T5" fmla="*/ 658 h 834"/>
                <a:gd name="T6" fmla="*/ 612 w 860"/>
                <a:gd name="T7" fmla="*/ 692 h 834"/>
                <a:gd name="T8" fmla="*/ 548 w 860"/>
                <a:gd name="T9" fmla="*/ 718 h 834"/>
                <a:gd name="T10" fmla="*/ 486 w 860"/>
                <a:gd name="T11" fmla="*/ 736 h 834"/>
                <a:gd name="T12" fmla="*/ 430 w 860"/>
                <a:gd name="T13" fmla="*/ 744 h 834"/>
                <a:gd name="T14" fmla="*/ 376 w 860"/>
                <a:gd name="T15" fmla="*/ 744 h 834"/>
                <a:gd name="T16" fmla="*/ 330 w 860"/>
                <a:gd name="T17" fmla="*/ 736 h 834"/>
                <a:gd name="T18" fmla="*/ 300 w 860"/>
                <a:gd name="T19" fmla="*/ 726 h 834"/>
                <a:gd name="T20" fmla="*/ 250 w 860"/>
                <a:gd name="T21" fmla="*/ 698 h 834"/>
                <a:gd name="T22" fmla="*/ 212 w 860"/>
                <a:gd name="T23" fmla="*/ 664 h 834"/>
                <a:gd name="T24" fmla="*/ 184 w 860"/>
                <a:gd name="T25" fmla="*/ 622 h 834"/>
                <a:gd name="T26" fmla="*/ 166 w 860"/>
                <a:gd name="T27" fmla="*/ 574 h 834"/>
                <a:gd name="T28" fmla="*/ 156 w 860"/>
                <a:gd name="T29" fmla="*/ 524 h 834"/>
                <a:gd name="T30" fmla="*/ 154 w 860"/>
                <a:gd name="T31" fmla="*/ 472 h 834"/>
                <a:gd name="T32" fmla="*/ 160 w 860"/>
                <a:gd name="T33" fmla="*/ 390 h 834"/>
                <a:gd name="T34" fmla="*/ 184 w 860"/>
                <a:gd name="T35" fmla="*/ 288 h 834"/>
                <a:gd name="T36" fmla="*/ 212 w 860"/>
                <a:gd name="T37" fmla="*/ 200 h 834"/>
                <a:gd name="T38" fmla="*/ 246 w 860"/>
                <a:gd name="T39" fmla="*/ 114 h 834"/>
                <a:gd name="T40" fmla="*/ 244 w 860"/>
                <a:gd name="T41" fmla="*/ 94 h 834"/>
                <a:gd name="T42" fmla="*/ 230 w 860"/>
                <a:gd name="T43" fmla="*/ 54 h 834"/>
                <a:gd name="T44" fmla="*/ 206 w 860"/>
                <a:gd name="T45" fmla="*/ 22 h 834"/>
                <a:gd name="T46" fmla="*/ 174 w 860"/>
                <a:gd name="T47" fmla="*/ 4 h 834"/>
                <a:gd name="T48" fmla="*/ 156 w 860"/>
                <a:gd name="T49" fmla="*/ 0 h 834"/>
                <a:gd name="T50" fmla="*/ 146 w 860"/>
                <a:gd name="T51" fmla="*/ 2 h 834"/>
                <a:gd name="T52" fmla="*/ 126 w 860"/>
                <a:gd name="T53" fmla="*/ 10 h 834"/>
                <a:gd name="T54" fmla="*/ 96 w 860"/>
                <a:gd name="T55" fmla="*/ 32 h 834"/>
                <a:gd name="T56" fmla="*/ 60 w 860"/>
                <a:gd name="T57" fmla="*/ 74 h 834"/>
                <a:gd name="T58" fmla="*/ 36 w 860"/>
                <a:gd name="T59" fmla="*/ 122 h 834"/>
                <a:gd name="T60" fmla="*/ 32 w 860"/>
                <a:gd name="T61" fmla="*/ 146 h 834"/>
                <a:gd name="T62" fmla="*/ 26 w 860"/>
                <a:gd name="T63" fmla="*/ 176 h 834"/>
                <a:gd name="T64" fmla="*/ 8 w 860"/>
                <a:gd name="T65" fmla="*/ 284 h 834"/>
                <a:gd name="T66" fmla="*/ 2 w 860"/>
                <a:gd name="T67" fmla="*/ 354 h 834"/>
                <a:gd name="T68" fmla="*/ 2 w 860"/>
                <a:gd name="T69" fmla="*/ 430 h 834"/>
                <a:gd name="T70" fmla="*/ 8 w 860"/>
                <a:gd name="T71" fmla="*/ 508 h 834"/>
                <a:gd name="T72" fmla="*/ 28 w 860"/>
                <a:gd name="T73" fmla="*/ 586 h 834"/>
                <a:gd name="T74" fmla="*/ 62 w 860"/>
                <a:gd name="T75" fmla="*/ 660 h 834"/>
                <a:gd name="T76" fmla="*/ 86 w 860"/>
                <a:gd name="T77" fmla="*/ 692 h 834"/>
                <a:gd name="T78" fmla="*/ 136 w 860"/>
                <a:gd name="T79" fmla="*/ 744 h 834"/>
                <a:gd name="T80" fmla="*/ 198 w 860"/>
                <a:gd name="T81" fmla="*/ 782 h 834"/>
                <a:gd name="T82" fmla="*/ 266 w 860"/>
                <a:gd name="T83" fmla="*/ 808 h 834"/>
                <a:gd name="T84" fmla="*/ 304 w 860"/>
                <a:gd name="T85" fmla="*/ 818 h 834"/>
                <a:gd name="T86" fmla="*/ 370 w 860"/>
                <a:gd name="T87" fmla="*/ 828 h 834"/>
                <a:gd name="T88" fmla="*/ 438 w 860"/>
                <a:gd name="T89" fmla="*/ 834 h 834"/>
                <a:gd name="T90" fmla="*/ 510 w 860"/>
                <a:gd name="T91" fmla="*/ 832 h 834"/>
                <a:gd name="T92" fmla="*/ 582 w 860"/>
                <a:gd name="T93" fmla="*/ 822 h 834"/>
                <a:gd name="T94" fmla="*/ 654 w 860"/>
                <a:gd name="T95" fmla="*/ 808 h 834"/>
                <a:gd name="T96" fmla="*/ 726 w 860"/>
                <a:gd name="T97" fmla="*/ 786 h 834"/>
                <a:gd name="T98" fmla="*/ 794 w 860"/>
                <a:gd name="T99" fmla="*/ 758 h 834"/>
                <a:gd name="T100" fmla="*/ 860 w 860"/>
                <a:gd name="T101" fmla="*/ 722 h 834"/>
                <a:gd name="T102" fmla="*/ 848 w 860"/>
                <a:gd name="T103" fmla="*/ 704 h 834"/>
                <a:gd name="T104" fmla="*/ 834 w 860"/>
                <a:gd name="T105" fmla="*/ 664 h 834"/>
                <a:gd name="T106" fmla="*/ 822 w 860"/>
                <a:gd name="T107" fmla="*/ 606 h 834"/>
                <a:gd name="T108" fmla="*/ 812 w 860"/>
                <a:gd name="T109" fmla="*/ 568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0" h="834">
                  <a:moveTo>
                    <a:pt x="812" y="568"/>
                  </a:moveTo>
                  <a:lnTo>
                    <a:pt x="812" y="568"/>
                  </a:lnTo>
                  <a:lnTo>
                    <a:pt x="778" y="592"/>
                  </a:lnTo>
                  <a:lnTo>
                    <a:pt x="746" y="616"/>
                  </a:lnTo>
                  <a:lnTo>
                    <a:pt x="712" y="638"/>
                  </a:lnTo>
                  <a:lnTo>
                    <a:pt x="678" y="658"/>
                  </a:lnTo>
                  <a:lnTo>
                    <a:pt x="644" y="676"/>
                  </a:lnTo>
                  <a:lnTo>
                    <a:pt x="612" y="692"/>
                  </a:lnTo>
                  <a:lnTo>
                    <a:pt x="580" y="706"/>
                  </a:lnTo>
                  <a:lnTo>
                    <a:pt x="548" y="718"/>
                  </a:lnTo>
                  <a:lnTo>
                    <a:pt x="518" y="728"/>
                  </a:lnTo>
                  <a:lnTo>
                    <a:pt x="486" y="736"/>
                  </a:lnTo>
                  <a:lnTo>
                    <a:pt x="458" y="740"/>
                  </a:lnTo>
                  <a:lnTo>
                    <a:pt x="430" y="744"/>
                  </a:lnTo>
                  <a:lnTo>
                    <a:pt x="402" y="746"/>
                  </a:lnTo>
                  <a:lnTo>
                    <a:pt x="376" y="744"/>
                  </a:lnTo>
                  <a:lnTo>
                    <a:pt x="352" y="742"/>
                  </a:lnTo>
                  <a:lnTo>
                    <a:pt x="330" y="736"/>
                  </a:lnTo>
                  <a:lnTo>
                    <a:pt x="330" y="736"/>
                  </a:lnTo>
                  <a:lnTo>
                    <a:pt x="300" y="726"/>
                  </a:lnTo>
                  <a:lnTo>
                    <a:pt x="274" y="714"/>
                  </a:lnTo>
                  <a:lnTo>
                    <a:pt x="250" y="698"/>
                  </a:lnTo>
                  <a:lnTo>
                    <a:pt x="230" y="682"/>
                  </a:lnTo>
                  <a:lnTo>
                    <a:pt x="212" y="664"/>
                  </a:lnTo>
                  <a:lnTo>
                    <a:pt x="196" y="644"/>
                  </a:lnTo>
                  <a:lnTo>
                    <a:pt x="184" y="622"/>
                  </a:lnTo>
                  <a:lnTo>
                    <a:pt x="174" y="598"/>
                  </a:lnTo>
                  <a:lnTo>
                    <a:pt x="166" y="574"/>
                  </a:lnTo>
                  <a:lnTo>
                    <a:pt x="160" y="550"/>
                  </a:lnTo>
                  <a:lnTo>
                    <a:pt x="156" y="524"/>
                  </a:lnTo>
                  <a:lnTo>
                    <a:pt x="154" y="498"/>
                  </a:lnTo>
                  <a:lnTo>
                    <a:pt x="154" y="472"/>
                  </a:lnTo>
                  <a:lnTo>
                    <a:pt x="156" y="444"/>
                  </a:lnTo>
                  <a:lnTo>
                    <a:pt x="160" y="390"/>
                  </a:lnTo>
                  <a:lnTo>
                    <a:pt x="170" y="338"/>
                  </a:lnTo>
                  <a:lnTo>
                    <a:pt x="184" y="288"/>
                  </a:lnTo>
                  <a:lnTo>
                    <a:pt x="198" y="242"/>
                  </a:lnTo>
                  <a:lnTo>
                    <a:pt x="212" y="200"/>
                  </a:lnTo>
                  <a:lnTo>
                    <a:pt x="236" y="138"/>
                  </a:lnTo>
                  <a:lnTo>
                    <a:pt x="246" y="114"/>
                  </a:lnTo>
                  <a:lnTo>
                    <a:pt x="246" y="114"/>
                  </a:lnTo>
                  <a:lnTo>
                    <a:pt x="244" y="94"/>
                  </a:lnTo>
                  <a:lnTo>
                    <a:pt x="238" y="72"/>
                  </a:lnTo>
                  <a:lnTo>
                    <a:pt x="230" y="54"/>
                  </a:lnTo>
                  <a:lnTo>
                    <a:pt x="220" y="36"/>
                  </a:lnTo>
                  <a:lnTo>
                    <a:pt x="206" y="22"/>
                  </a:lnTo>
                  <a:lnTo>
                    <a:pt x="190" y="10"/>
                  </a:lnTo>
                  <a:lnTo>
                    <a:pt x="174" y="4"/>
                  </a:lnTo>
                  <a:lnTo>
                    <a:pt x="164" y="2"/>
                  </a:lnTo>
                  <a:lnTo>
                    <a:pt x="156" y="0"/>
                  </a:lnTo>
                  <a:lnTo>
                    <a:pt x="156" y="0"/>
                  </a:lnTo>
                  <a:lnTo>
                    <a:pt x="146" y="2"/>
                  </a:lnTo>
                  <a:lnTo>
                    <a:pt x="136" y="4"/>
                  </a:lnTo>
                  <a:lnTo>
                    <a:pt x="126" y="10"/>
                  </a:lnTo>
                  <a:lnTo>
                    <a:pt x="116" y="16"/>
                  </a:lnTo>
                  <a:lnTo>
                    <a:pt x="96" y="32"/>
                  </a:lnTo>
                  <a:lnTo>
                    <a:pt x="78" y="50"/>
                  </a:lnTo>
                  <a:lnTo>
                    <a:pt x="60" y="74"/>
                  </a:lnTo>
                  <a:lnTo>
                    <a:pt x="46" y="98"/>
                  </a:lnTo>
                  <a:lnTo>
                    <a:pt x="36" y="122"/>
                  </a:lnTo>
                  <a:lnTo>
                    <a:pt x="32" y="134"/>
                  </a:lnTo>
                  <a:lnTo>
                    <a:pt x="32" y="146"/>
                  </a:lnTo>
                  <a:lnTo>
                    <a:pt x="32" y="146"/>
                  </a:lnTo>
                  <a:lnTo>
                    <a:pt x="26" y="176"/>
                  </a:lnTo>
                  <a:lnTo>
                    <a:pt x="18" y="224"/>
                  </a:lnTo>
                  <a:lnTo>
                    <a:pt x="8" y="284"/>
                  </a:lnTo>
                  <a:lnTo>
                    <a:pt x="4" y="318"/>
                  </a:lnTo>
                  <a:lnTo>
                    <a:pt x="2" y="354"/>
                  </a:lnTo>
                  <a:lnTo>
                    <a:pt x="0" y="392"/>
                  </a:lnTo>
                  <a:lnTo>
                    <a:pt x="2" y="430"/>
                  </a:lnTo>
                  <a:lnTo>
                    <a:pt x="4" y="470"/>
                  </a:lnTo>
                  <a:lnTo>
                    <a:pt x="8" y="508"/>
                  </a:lnTo>
                  <a:lnTo>
                    <a:pt x="16" y="548"/>
                  </a:lnTo>
                  <a:lnTo>
                    <a:pt x="28" y="586"/>
                  </a:lnTo>
                  <a:lnTo>
                    <a:pt x="44" y="624"/>
                  </a:lnTo>
                  <a:lnTo>
                    <a:pt x="62" y="660"/>
                  </a:lnTo>
                  <a:lnTo>
                    <a:pt x="62" y="660"/>
                  </a:lnTo>
                  <a:lnTo>
                    <a:pt x="86" y="692"/>
                  </a:lnTo>
                  <a:lnTo>
                    <a:pt x="110" y="720"/>
                  </a:lnTo>
                  <a:lnTo>
                    <a:pt x="136" y="744"/>
                  </a:lnTo>
                  <a:lnTo>
                    <a:pt x="166" y="764"/>
                  </a:lnTo>
                  <a:lnTo>
                    <a:pt x="198" y="782"/>
                  </a:lnTo>
                  <a:lnTo>
                    <a:pt x="230" y="796"/>
                  </a:lnTo>
                  <a:lnTo>
                    <a:pt x="266" y="808"/>
                  </a:lnTo>
                  <a:lnTo>
                    <a:pt x="304" y="818"/>
                  </a:lnTo>
                  <a:lnTo>
                    <a:pt x="304" y="818"/>
                  </a:lnTo>
                  <a:lnTo>
                    <a:pt x="336" y="824"/>
                  </a:lnTo>
                  <a:lnTo>
                    <a:pt x="370" y="828"/>
                  </a:lnTo>
                  <a:lnTo>
                    <a:pt x="404" y="832"/>
                  </a:lnTo>
                  <a:lnTo>
                    <a:pt x="438" y="834"/>
                  </a:lnTo>
                  <a:lnTo>
                    <a:pt x="474" y="834"/>
                  </a:lnTo>
                  <a:lnTo>
                    <a:pt x="510" y="832"/>
                  </a:lnTo>
                  <a:lnTo>
                    <a:pt x="546" y="828"/>
                  </a:lnTo>
                  <a:lnTo>
                    <a:pt x="582" y="822"/>
                  </a:lnTo>
                  <a:lnTo>
                    <a:pt x="618" y="816"/>
                  </a:lnTo>
                  <a:lnTo>
                    <a:pt x="654" y="808"/>
                  </a:lnTo>
                  <a:lnTo>
                    <a:pt x="690" y="798"/>
                  </a:lnTo>
                  <a:lnTo>
                    <a:pt x="726" y="786"/>
                  </a:lnTo>
                  <a:lnTo>
                    <a:pt x="760" y="772"/>
                  </a:lnTo>
                  <a:lnTo>
                    <a:pt x="794" y="758"/>
                  </a:lnTo>
                  <a:lnTo>
                    <a:pt x="828" y="740"/>
                  </a:lnTo>
                  <a:lnTo>
                    <a:pt x="860" y="722"/>
                  </a:lnTo>
                  <a:lnTo>
                    <a:pt x="860" y="722"/>
                  </a:lnTo>
                  <a:lnTo>
                    <a:pt x="848" y="704"/>
                  </a:lnTo>
                  <a:lnTo>
                    <a:pt x="840" y="684"/>
                  </a:lnTo>
                  <a:lnTo>
                    <a:pt x="834" y="664"/>
                  </a:lnTo>
                  <a:lnTo>
                    <a:pt x="830" y="644"/>
                  </a:lnTo>
                  <a:lnTo>
                    <a:pt x="822" y="606"/>
                  </a:lnTo>
                  <a:lnTo>
                    <a:pt x="818" y="586"/>
                  </a:lnTo>
                  <a:lnTo>
                    <a:pt x="812" y="568"/>
                  </a:lnTo>
                  <a:lnTo>
                    <a:pt x="812" y="568"/>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73"/>
            <p:cNvSpPr>
              <a:spLocks/>
            </p:cNvSpPr>
            <p:nvPr/>
          </p:nvSpPr>
          <p:spPr bwMode="auto">
            <a:xfrm>
              <a:off x="5651500" y="7243153"/>
              <a:ext cx="330200" cy="885825"/>
            </a:xfrm>
            <a:custGeom>
              <a:avLst/>
              <a:gdLst>
                <a:gd name="T0" fmla="*/ 0 w 208"/>
                <a:gd name="T1" fmla="*/ 0 h 558"/>
                <a:gd name="T2" fmla="*/ 208 w 208"/>
                <a:gd name="T3" fmla="*/ 558 h 558"/>
                <a:gd name="T4" fmla="*/ 196 w 208"/>
                <a:gd name="T5" fmla="*/ 126 h 558"/>
                <a:gd name="T6" fmla="*/ 148 w 208"/>
                <a:gd name="T7" fmla="*/ 2 h 558"/>
                <a:gd name="T8" fmla="*/ 0 w 208"/>
                <a:gd name="T9" fmla="*/ 0 h 558"/>
              </a:gdLst>
              <a:ahLst/>
              <a:cxnLst>
                <a:cxn ang="0">
                  <a:pos x="T0" y="T1"/>
                </a:cxn>
                <a:cxn ang="0">
                  <a:pos x="T2" y="T3"/>
                </a:cxn>
                <a:cxn ang="0">
                  <a:pos x="T4" y="T5"/>
                </a:cxn>
                <a:cxn ang="0">
                  <a:pos x="T6" y="T7"/>
                </a:cxn>
                <a:cxn ang="0">
                  <a:pos x="T8" y="T9"/>
                </a:cxn>
              </a:cxnLst>
              <a:rect l="0" t="0" r="r" b="b"/>
              <a:pathLst>
                <a:path w="208" h="558">
                  <a:moveTo>
                    <a:pt x="0" y="0"/>
                  </a:moveTo>
                  <a:lnTo>
                    <a:pt x="208" y="558"/>
                  </a:lnTo>
                  <a:lnTo>
                    <a:pt x="196" y="126"/>
                  </a:lnTo>
                  <a:lnTo>
                    <a:pt x="148" y="2"/>
                  </a:lnTo>
                  <a:lnTo>
                    <a:pt x="0" y="0"/>
                  </a:lnTo>
                  <a:close/>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74"/>
            <p:cNvSpPr>
              <a:spLocks/>
            </p:cNvSpPr>
            <p:nvPr/>
          </p:nvSpPr>
          <p:spPr bwMode="auto">
            <a:xfrm>
              <a:off x="5768975" y="7195528"/>
              <a:ext cx="269875" cy="1060450"/>
            </a:xfrm>
            <a:custGeom>
              <a:avLst/>
              <a:gdLst>
                <a:gd name="T0" fmla="*/ 138 w 170"/>
                <a:gd name="T1" fmla="*/ 668 h 668"/>
                <a:gd name="T2" fmla="*/ 170 w 170"/>
                <a:gd name="T3" fmla="*/ 518 h 668"/>
                <a:gd name="T4" fmla="*/ 62 w 170"/>
                <a:gd name="T5" fmla="*/ 86 h 668"/>
                <a:gd name="T6" fmla="*/ 62 w 170"/>
                <a:gd name="T7" fmla="*/ 86 h 668"/>
                <a:gd name="T8" fmla="*/ 68 w 170"/>
                <a:gd name="T9" fmla="*/ 80 h 668"/>
                <a:gd name="T10" fmla="*/ 74 w 170"/>
                <a:gd name="T11" fmla="*/ 72 h 668"/>
                <a:gd name="T12" fmla="*/ 76 w 170"/>
                <a:gd name="T13" fmla="*/ 62 h 668"/>
                <a:gd name="T14" fmla="*/ 76 w 170"/>
                <a:gd name="T15" fmla="*/ 52 h 668"/>
                <a:gd name="T16" fmla="*/ 74 w 170"/>
                <a:gd name="T17" fmla="*/ 32 h 668"/>
                <a:gd name="T18" fmla="*/ 74 w 170"/>
                <a:gd name="T19" fmla="*/ 32 h 668"/>
                <a:gd name="T20" fmla="*/ 72 w 170"/>
                <a:gd name="T21" fmla="*/ 26 h 668"/>
                <a:gd name="T22" fmla="*/ 70 w 170"/>
                <a:gd name="T23" fmla="*/ 18 h 668"/>
                <a:gd name="T24" fmla="*/ 66 w 170"/>
                <a:gd name="T25" fmla="*/ 12 h 668"/>
                <a:gd name="T26" fmla="*/ 60 w 170"/>
                <a:gd name="T27" fmla="*/ 8 h 668"/>
                <a:gd name="T28" fmla="*/ 54 w 170"/>
                <a:gd name="T29" fmla="*/ 4 h 668"/>
                <a:gd name="T30" fmla="*/ 48 w 170"/>
                <a:gd name="T31" fmla="*/ 2 h 668"/>
                <a:gd name="T32" fmla="*/ 40 w 170"/>
                <a:gd name="T33" fmla="*/ 0 h 668"/>
                <a:gd name="T34" fmla="*/ 32 w 170"/>
                <a:gd name="T35" fmla="*/ 0 h 668"/>
                <a:gd name="T36" fmla="*/ 32 w 170"/>
                <a:gd name="T37" fmla="*/ 0 h 668"/>
                <a:gd name="T38" fmla="*/ 26 w 170"/>
                <a:gd name="T39" fmla="*/ 2 h 668"/>
                <a:gd name="T40" fmla="*/ 18 w 170"/>
                <a:gd name="T41" fmla="*/ 4 h 668"/>
                <a:gd name="T42" fmla="*/ 12 w 170"/>
                <a:gd name="T43" fmla="*/ 8 h 668"/>
                <a:gd name="T44" fmla="*/ 8 w 170"/>
                <a:gd name="T45" fmla="*/ 14 h 668"/>
                <a:gd name="T46" fmla="*/ 4 w 170"/>
                <a:gd name="T47" fmla="*/ 20 h 668"/>
                <a:gd name="T48" fmla="*/ 2 w 170"/>
                <a:gd name="T49" fmla="*/ 26 h 668"/>
                <a:gd name="T50" fmla="*/ 0 w 170"/>
                <a:gd name="T51" fmla="*/ 34 h 668"/>
                <a:gd name="T52" fmla="*/ 0 w 170"/>
                <a:gd name="T53" fmla="*/ 42 h 668"/>
                <a:gd name="T54" fmla="*/ 2 w 170"/>
                <a:gd name="T55" fmla="*/ 62 h 668"/>
                <a:gd name="T56" fmla="*/ 2 w 170"/>
                <a:gd name="T57" fmla="*/ 62 h 668"/>
                <a:gd name="T58" fmla="*/ 6 w 170"/>
                <a:gd name="T59" fmla="*/ 72 h 668"/>
                <a:gd name="T60" fmla="*/ 12 w 170"/>
                <a:gd name="T61" fmla="*/ 82 h 668"/>
                <a:gd name="T62" fmla="*/ 22 w 170"/>
                <a:gd name="T63" fmla="*/ 90 h 668"/>
                <a:gd name="T64" fmla="*/ 34 w 170"/>
                <a:gd name="T65" fmla="*/ 94 h 668"/>
                <a:gd name="T66" fmla="*/ 46 w 170"/>
                <a:gd name="T67" fmla="*/ 532 h 668"/>
                <a:gd name="T68" fmla="*/ 138 w 170"/>
                <a:gd name="T69"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0" h="668">
                  <a:moveTo>
                    <a:pt x="138" y="668"/>
                  </a:moveTo>
                  <a:lnTo>
                    <a:pt x="170" y="518"/>
                  </a:lnTo>
                  <a:lnTo>
                    <a:pt x="62" y="86"/>
                  </a:lnTo>
                  <a:lnTo>
                    <a:pt x="62" y="86"/>
                  </a:lnTo>
                  <a:lnTo>
                    <a:pt x="68" y="80"/>
                  </a:lnTo>
                  <a:lnTo>
                    <a:pt x="74" y="72"/>
                  </a:lnTo>
                  <a:lnTo>
                    <a:pt x="76" y="62"/>
                  </a:lnTo>
                  <a:lnTo>
                    <a:pt x="76" y="52"/>
                  </a:lnTo>
                  <a:lnTo>
                    <a:pt x="74" y="32"/>
                  </a:lnTo>
                  <a:lnTo>
                    <a:pt x="74" y="32"/>
                  </a:lnTo>
                  <a:lnTo>
                    <a:pt x="72" y="26"/>
                  </a:lnTo>
                  <a:lnTo>
                    <a:pt x="70" y="18"/>
                  </a:lnTo>
                  <a:lnTo>
                    <a:pt x="66" y="12"/>
                  </a:lnTo>
                  <a:lnTo>
                    <a:pt x="60" y="8"/>
                  </a:lnTo>
                  <a:lnTo>
                    <a:pt x="54" y="4"/>
                  </a:lnTo>
                  <a:lnTo>
                    <a:pt x="48" y="2"/>
                  </a:lnTo>
                  <a:lnTo>
                    <a:pt x="40" y="0"/>
                  </a:lnTo>
                  <a:lnTo>
                    <a:pt x="32" y="0"/>
                  </a:lnTo>
                  <a:lnTo>
                    <a:pt x="32" y="0"/>
                  </a:lnTo>
                  <a:lnTo>
                    <a:pt x="26" y="2"/>
                  </a:lnTo>
                  <a:lnTo>
                    <a:pt x="18" y="4"/>
                  </a:lnTo>
                  <a:lnTo>
                    <a:pt x="12" y="8"/>
                  </a:lnTo>
                  <a:lnTo>
                    <a:pt x="8" y="14"/>
                  </a:lnTo>
                  <a:lnTo>
                    <a:pt x="4" y="20"/>
                  </a:lnTo>
                  <a:lnTo>
                    <a:pt x="2" y="26"/>
                  </a:lnTo>
                  <a:lnTo>
                    <a:pt x="0" y="34"/>
                  </a:lnTo>
                  <a:lnTo>
                    <a:pt x="0" y="42"/>
                  </a:lnTo>
                  <a:lnTo>
                    <a:pt x="2" y="62"/>
                  </a:lnTo>
                  <a:lnTo>
                    <a:pt x="2" y="62"/>
                  </a:lnTo>
                  <a:lnTo>
                    <a:pt x="6" y="72"/>
                  </a:lnTo>
                  <a:lnTo>
                    <a:pt x="12" y="82"/>
                  </a:lnTo>
                  <a:lnTo>
                    <a:pt x="22" y="90"/>
                  </a:lnTo>
                  <a:lnTo>
                    <a:pt x="34" y="94"/>
                  </a:lnTo>
                  <a:lnTo>
                    <a:pt x="46" y="532"/>
                  </a:lnTo>
                  <a:lnTo>
                    <a:pt x="138" y="668"/>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75"/>
            <p:cNvSpPr>
              <a:spLocks/>
            </p:cNvSpPr>
            <p:nvPr/>
          </p:nvSpPr>
          <p:spPr bwMode="auto">
            <a:xfrm>
              <a:off x="5476875" y="7154253"/>
              <a:ext cx="247650" cy="317500"/>
            </a:xfrm>
            <a:custGeom>
              <a:avLst/>
              <a:gdLst>
                <a:gd name="T0" fmla="*/ 128 w 156"/>
                <a:gd name="T1" fmla="*/ 200 h 200"/>
                <a:gd name="T2" fmla="*/ 0 w 156"/>
                <a:gd name="T3" fmla="*/ 52 h 200"/>
                <a:gd name="T4" fmla="*/ 32 w 156"/>
                <a:gd name="T5" fmla="*/ 0 h 200"/>
                <a:gd name="T6" fmla="*/ 148 w 156"/>
                <a:gd name="T7" fmla="*/ 70 h 200"/>
                <a:gd name="T8" fmla="*/ 156 w 156"/>
                <a:gd name="T9" fmla="*/ 168 h 200"/>
                <a:gd name="T10" fmla="*/ 128 w 156"/>
                <a:gd name="T11" fmla="*/ 200 h 200"/>
              </a:gdLst>
              <a:ahLst/>
              <a:cxnLst>
                <a:cxn ang="0">
                  <a:pos x="T0" y="T1"/>
                </a:cxn>
                <a:cxn ang="0">
                  <a:pos x="T2" y="T3"/>
                </a:cxn>
                <a:cxn ang="0">
                  <a:pos x="T4" y="T5"/>
                </a:cxn>
                <a:cxn ang="0">
                  <a:pos x="T6" y="T7"/>
                </a:cxn>
                <a:cxn ang="0">
                  <a:pos x="T8" y="T9"/>
                </a:cxn>
                <a:cxn ang="0">
                  <a:pos x="T10" y="T11"/>
                </a:cxn>
              </a:cxnLst>
              <a:rect l="0" t="0" r="r" b="b"/>
              <a:pathLst>
                <a:path w="156" h="200">
                  <a:moveTo>
                    <a:pt x="128" y="200"/>
                  </a:moveTo>
                  <a:lnTo>
                    <a:pt x="0" y="52"/>
                  </a:lnTo>
                  <a:lnTo>
                    <a:pt x="32" y="0"/>
                  </a:lnTo>
                  <a:lnTo>
                    <a:pt x="148" y="70"/>
                  </a:lnTo>
                  <a:lnTo>
                    <a:pt x="156" y="168"/>
                  </a:lnTo>
                  <a:lnTo>
                    <a:pt x="128" y="20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76"/>
            <p:cNvSpPr>
              <a:spLocks/>
            </p:cNvSpPr>
            <p:nvPr/>
          </p:nvSpPr>
          <p:spPr bwMode="auto">
            <a:xfrm>
              <a:off x="5467350" y="7112978"/>
              <a:ext cx="288925" cy="320675"/>
            </a:xfrm>
            <a:custGeom>
              <a:avLst/>
              <a:gdLst>
                <a:gd name="T0" fmla="*/ 162 w 182"/>
                <a:gd name="T1" fmla="*/ 202 h 202"/>
                <a:gd name="T2" fmla="*/ 0 w 182"/>
                <a:gd name="T3" fmla="*/ 74 h 202"/>
                <a:gd name="T4" fmla="*/ 48 w 182"/>
                <a:gd name="T5" fmla="*/ 0 h 202"/>
                <a:gd name="T6" fmla="*/ 182 w 182"/>
                <a:gd name="T7" fmla="*/ 80 h 202"/>
                <a:gd name="T8" fmla="*/ 162 w 182"/>
                <a:gd name="T9" fmla="*/ 202 h 202"/>
              </a:gdLst>
              <a:ahLst/>
              <a:cxnLst>
                <a:cxn ang="0">
                  <a:pos x="T0" y="T1"/>
                </a:cxn>
                <a:cxn ang="0">
                  <a:pos x="T2" y="T3"/>
                </a:cxn>
                <a:cxn ang="0">
                  <a:pos x="T4" y="T5"/>
                </a:cxn>
                <a:cxn ang="0">
                  <a:pos x="T6" y="T7"/>
                </a:cxn>
                <a:cxn ang="0">
                  <a:pos x="T8" y="T9"/>
                </a:cxn>
              </a:cxnLst>
              <a:rect l="0" t="0" r="r" b="b"/>
              <a:pathLst>
                <a:path w="182" h="202">
                  <a:moveTo>
                    <a:pt x="162" y="202"/>
                  </a:moveTo>
                  <a:lnTo>
                    <a:pt x="0" y="74"/>
                  </a:lnTo>
                  <a:lnTo>
                    <a:pt x="48" y="0"/>
                  </a:lnTo>
                  <a:lnTo>
                    <a:pt x="182" y="80"/>
                  </a:lnTo>
                  <a:lnTo>
                    <a:pt x="162" y="202"/>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77"/>
            <p:cNvSpPr>
              <a:spLocks/>
            </p:cNvSpPr>
            <p:nvPr/>
          </p:nvSpPr>
          <p:spPr bwMode="auto">
            <a:xfrm>
              <a:off x="5600700" y="10967428"/>
              <a:ext cx="514350" cy="209550"/>
            </a:xfrm>
            <a:custGeom>
              <a:avLst/>
              <a:gdLst>
                <a:gd name="T0" fmla="*/ 184 w 324"/>
                <a:gd name="T1" fmla="*/ 0 h 132"/>
                <a:gd name="T2" fmla="*/ 184 w 324"/>
                <a:gd name="T3" fmla="*/ 0 h 132"/>
                <a:gd name="T4" fmla="*/ 216 w 324"/>
                <a:gd name="T5" fmla="*/ 2 h 132"/>
                <a:gd name="T6" fmla="*/ 244 w 324"/>
                <a:gd name="T7" fmla="*/ 8 h 132"/>
                <a:gd name="T8" fmla="*/ 256 w 324"/>
                <a:gd name="T9" fmla="*/ 12 h 132"/>
                <a:gd name="T10" fmla="*/ 268 w 324"/>
                <a:gd name="T11" fmla="*/ 18 h 132"/>
                <a:gd name="T12" fmla="*/ 278 w 324"/>
                <a:gd name="T13" fmla="*/ 26 h 132"/>
                <a:gd name="T14" fmla="*/ 288 w 324"/>
                <a:gd name="T15" fmla="*/ 32 h 132"/>
                <a:gd name="T16" fmla="*/ 296 w 324"/>
                <a:gd name="T17" fmla="*/ 42 h 132"/>
                <a:gd name="T18" fmla="*/ 304 w 324"/>
                <a:gd name="T19" fmla="*/ 52 h 132"/>
                <a:gd name="T20" fmla="*/ 310 w 324"/>
                <a:gd name="T21" fmla="*/ 62 h 132"/>
                <a:gd name="T22" fmla="*/ 316 w 324"/>
                <a:gd name="T23" fmla="*/ 74 h 132"/>
                <a:gd name="T24" fmla="*/ 320 w 324"/>
                <a:gd name="T25" fmla="*/ 86 h 132"/>
                <a:gd name="T26" fmla="*/ 322 w 324"/>
                <a:gd name="T27" fmla="*/ 100 h 132"/>
                <a:gd name="T28" fmla="*/ 324 w 324"/>
                <a:gd name="T29" fmla="*/ 116 h 132"/>
                <a:gd name="T30" fmla="*/ 324 w 324"/>
                <a:gd name="T31" fmla="*/ 132 h 132"/>
                <a:gd name="T32" fmla="*/ 0 w 324"/>
                <a:gd name="T33" fmla="*/ 132 h 132"/>
                <a:gd name="T34" fmla="*/ 0 w 324"/>
                <a:gd name="T35" fmla="*/ 132 h 132"/>
                <a:gd name="T36" fmla="*/ 2 w 324"/>
                <a:gd name="T37" fmla="*/ 116 h 132"/>
                <a:gd name="T38" fmla="*/ 4 w 324"/>
                <a:gd name="T39" fmla="*/ 100 h 132"/>
                <a:gd name="T40" fmla="*/ 10 w 324"/>
                <a:gd name="T41" fmla="*/ 86 h 132"/>
                <a:gd name="T42" fmla="*/ 16 w 324"/>
                <a:gd name="T43" fmla="*/ 74 h 132"/>
                <a:gd name="T44" fmla="*/ 24 w 324"/>
                <a:gd name="T45" fmla="*/ 62 h 132"/>
                <a:gd name="T46" fmla="*/ 34 w 324"/>
                <a:gd name="T47" fmla="*/ 52 h 132"/>
                <a:gd name="T48" fmla="*/ 46 w 324"/>
                <a:gd name="T49" fmla="*/ 42 h 132"/>
                <a:gd name="T50" fmla="*/ 58 w 324"/>
                <a:gd name="T51" fmla="*/ 32 h 132"/>
                <a:gd name="T52" fmla="*/ 72 w 324"/>
                <a:gd name="T53" fmla="*/ 26 h 132"/>
                <a:gd name="T54" fmla="*/ 86 w 324"/>
                <a:gd name="T55" fmla="*/ 18 h 132"/>
                <a:gd name="T56" fmla="*/ 118 w 324"/>
                <a:gd name="T57" fmla="*/ 8 h 132"/>
                <a:gd name="T58" fmla="*/ 150 w 324"/>
                <a:gd name="T59" fmla="*/ 2 h 132"/>
                <a:gd name="T60" fmla="*/ 184 w 324"/>
                <a:gd name="T61" fmla="*/ 0 h 132"/>
                <a:gd name="T62" fmla="*/ 184 w 324"/>
                <a:gd name="T6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4" h="132">
                  <a:moveTo>
                    <a:pt x="184" y="0"/>
                  </a:moveTo>
                  <a:lnTo>
                    <a:pt x="184" y="0"/>
                  </a:lnTo>
                  <a:lnTo>
                    <a:pt x="216" y="2"/>
                  </a:lnTo>
                  <a:lnTo>
                    <a:pt x="244" y="8"/>
                  </a:lnTo>
                  <a:lnTo>
                    <a:pt x="256" y="12"/>
                  </a:lnTo>
                  <a:lnTo>
                    <a:pt x="268" y="18"/>
                  </a:lnTo>
                  <a:lnTo>
                    <a:pt x="278" y="26"/>
                  </a:lnTo>
                  <a:lnTo>
                    <a:pt x="288" y="32"/>
                  </a:lnTo>
                  <a:lnTo>
                    <a:pt x="296" y="42"/>
                  </a:lnTo>
                  <a:lnTo>
                    <a:pt x="304" y="52"/>
                  </a:lnTo>
                  <a:lnTo>
                    <a:pt x="310" y="62"/>
                  </a:lnTo>
                  <a:lnTo>
                    <a:pt x="316" y="74"/>
                  </a:lnTo>
                  <a:lnTo>
                    <a:pt x="320" y="86"/>
                  </a:lnTo>
                  <a:lnTo>
                    <a:pt x="322" y="100"/>
                  </a:lnTo>
                  <a:lnTo>
                    <a:pt x="324" y="116"/>
                  </a:lnTo>
                  <a:lnTo>
                    <a:pt x="324" y="132"/>
                  </a:lnTo>
                  <a:lnTo>
                    <a:pt x="0" y="132"/>
                  </a:lnTo>
                  <a:lnTo>
                    <a:pt x="0" y="132"/>
                  </a:lnTo>
                  <a:lnTo>
                    <a:pt x="2" y="116"/>
                  </a:lnTo>
                  <a:lnTo>
                    <a:pt x="4" y="100"/>
                  </a:lnTo>
                  <a:lnTo>
                    <a:pt x="10" y="86"/>
                  </a:lnTo>
                  <a:lnTo>
                    <a:pt x="16" y="74"/>
                  </a:lnTo>
                  <a:lnTo>
                    <a:pt x="24" y="62"/>
                  </a:lnTo>
                  <a:lnTo>
                    <a:pt x="34" y="52"/>
                  </a:lnTo>
                  <a:lnTo>
                    <a:pt x="46" y="42"/>
                  </a:lnTo>
                  <a:lnTo>
                    <a:pt x="58" y="32"/>
                  </a:lnTo>
                  <a:lnTo>
                    <a:pt x="72" y="26"/>
                  </a:lnTo>
                  <a:lnTo>
                    <a:pt x="86" y="18"/>
                  </a:lnTo>
                  <a:lnTo>
                    <a:pt x="118" y="8"/>
                  </a:lnTo>
                  <a:lnTo>
                    <a:pt x="150" y="2"/>
                  </a:lnTo>
                  <a:lnTo>
                    <a:pt x="184" y="0"/>
                  </a:lnTo>
                  <a:lnTo>
                    <a:pt x="184"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78"/>
            <p:cNvSpPr>
              <a:spLocks/>
            </p:cNvSpPr>
            <p:nvPr/>
          </p:nvSpPr>
          <p:spPr bwMode="auto">
            <a:xfrm>
              <a:off x="5270500" y="11043628"/>
              <a:ext cx="333375" cy="209550"/>
            </a:xfrm>
            <a:custGeom>
              <a:avLst/>
              <a:gdLst>
                <a:gd name="T0" fmla="*/ 90 w 210"/>
                <a:gd name="T1" fmla="*/ 0 h 132"/>
                <a:gd name="T2" fmla="*/ 90 w 210"/>
                <a:gd name="T3" fmla="*/ 0 h 132"/>
                <a:gd name="T4" fmla="*/ 70 w 210"/>
                <a:gd name="T5" fmla="*/ 2 h 132"/>
                <a:gd name="T6" fmla="*/ 52 w 210"/>
                <a:gd name="T7" fmla="*/ 8 h 132"/>
                <a:gd name="T8" fmla="*/ 44 w 210"/>
                <a:gd name="T9" fmla="*/ 12 h 132"/>
                <a:gd name="T10" fmla="*/ 36 w 210"/>
                <a:gd name="T11" fmla="*/ 18 h 132"/>
                <a:gd name="T12" fmla="*/ 24 w 210"/>
                <a:gd name="T13" fmla="*/ 32 h 132"/>
                <a:gd name="T14" fmla="*/ 14 w 210"/>
                <a:gd name="T15" fmla="*/ 50 h 132"/>
                <a:gd name="T16" fmla="*/ 6 w 210"/>
                <a:gd name="T17" fmla="*/ 72 h 132"/>
                <a:gd name="T18" fmla="*/ 2 w 210"/>
                <a:gd name="T19" fmla="*/ 100 h 132"/>
                <a:gd name="T20" fmla="*/ 0 w 210"/>
                <a:gd name="T21" fmla="*/ 132 h 132"/>
                <a:gd name="T22" fmla="*/ 210 w 210"/>
                <a:gd name="T23" fmla="*/ 132 h 132"/>
                <a:gd name="T24" fmla="*/ 210 w 210"/>
                <a:gd name="T25" fmla="*/ 132 h 132"/>
                <a:gd name="T26" fmla="*/ 208 w 210"/>
                <a:gd name="T27" fmla="*/ 114 h 132"/>
                <a:gd name="T28" fmla="*/ 206 w 210"/>
                <a:gd name="T29" fmla="*/ 100 h 132"/>
                <a:gd name="T30" fmla="*/ 204 w 210"/>
                <a:gd name="T31" fmla="*/ 86 h 132"/>
                <a:gd name="T32" fmla="*/ 198 w 210"/>
                <a:gd name="T33" fmla="*/ 72 h 132"/>
                <a:gd name="T34" fmla="*/ 194 w 210"/>
                <a:gd name="T35" fmla="*/ 60 h 132"/>
                <a:gd name="T36" fmla="*/ 186 w 210"/>
                <a:gd name="T37" fmla="*/ 50 h 132"/>
                <a:gd name="T38" fmla="*/ 180 w 210"/>
                <a:gd name="T39" fmla="*/ 40 h 132"/>
                <a:gd name="T40" fmla="*/ 172 w 210"/>
                <a:gd name="T41" fmla="*/ 32 h 132"/>
                <a:gd name="T42" fmla="*/ 162 w 210"/>
                <a:gd name="T43" fmla="*/ 24 h 132"/>
                <a:gd name="T44" fmla="*/ 154 w 210"/>
                <a:gd name="T45" fmla="*/ 18 h 132"/>
                <a:gd name="T46" fmla="*/ 134 w 210"/>
                <a:gd name="T47" fmla="*/ 8 h 132"/>
                <a:gd name="T48" fmla="*/ 112 w 210"/>
                <a:gd name="T49" fmla="*/ 2 h 132"/>
                <a:gd name="T50" fmla="*/ 90 w 210"/>
                <a:gd name="T51" fmla="*/ 0 h 132"/>
                <a:gd name="T52" fmla="*/ 90 w 210"/>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0" h="132">
                  <a:moveTo>
                    <a:pt x="90" y="0"/>
                  </a:moveTo>
                  <a:lnTo>
                    <a:pt x="90" y="0"/>
                  </a:lnTo>
                  <a:lnTo>
                    <a:pt x="70" y="2"/>
                  </a:lnTo>
                  <a:lnTo>
                    <a:pt x="52" y="8"/>
                  </a:lnTo>
                  <a:lnTo>
                    <a:pt x="44" y="12"/>
                  </a:lnTo>
                  <a:lnTo>
                    <a:pt x="36" y="18"/>
                  </a:lnTo>
                  <a:lnTo>
                    <a:pt x="24" y="32"/>
                  </a:lnTo>
                  <a:lnTo>
                    <a:pt x="14" y="50"/>
                  </a:lnTo>
                  <a:lnTo>
                    <a:pt x="6" y="72"/>
                  </a:lnTo>
                  <a:lnTo>
                    <a:pt x="2" y="100"/>
                  </a:lnTo>
                  <a:lnTo>
                    <a:pt x="0" y="132"/>
                  </a:lnTo>
                  <a:lnTo>
                    <a:pt x="210" y="132"/>
                  </a:lnTo>
                  <a:lnTo>
                    <a:pt x="210" y="132"/>
                  </a:lnTo>
                  <a:lnTo>
                    <a:pt x="208" y="114"/>
                  </a:lnTo>
                  <a:lnTo>
                    <a:pt x="206" y="100"/>
                  </a:lnTo>
                  <a:lnTo>
                    <a:pt x="204" y="86"/>
                  </a:lnTo>
                  <a:lnTo>
                    <a:pt x="198" y="72"/>
                  </a:lnTo>
                  <a:lnTo>
                    <a:pt x="194" y="60"/>
                  </a:lnTo>
                  <a:lnTo>
                    <a:pt x="186" y="50"/>
                  </a:lnTo>
                  <a:lnTo>
                    <a:pt x="180" y="40"/>
                  </a:lnTo>
                  <a:lnTo>
                    <a:pt x="172" y="32"/>
                  </a:lnTo>
                  <a:lnTo>
                    <a:pt x="162" y="24"/>
                  </a:lnTo>
                  <a:lnTo>
                    <a:pt x="154" y="18"/>
                  </a:lnTo>
                  <a:lnTo>
                    <a:pt x="134" y="8"/>
                  </a:lnTo>
                  <a:lnTo>
                    <a:pt x="112" y="2"/>
                  </a:lnTo>
                  <a:lnTo>
                    <a:pt x="90" y="0"/>
                  </a:lnTo>
                  <a:lnTo>
                    <a:pt x="90"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Rectangle 79"/>
            <p:cNvSpPr>
              <a:spLocks noChangeArrowheads="1"/>
            </p:cNvSpPr>
            <p:nvPr/>
          </p:nvSpPr>
          <p:spPr bwMode="auto">
            <a:xfrm>
              <a:off x="5822950" y="9560903"/>
              <a:ext cx="1358900" cy="25400"/>
            </a:xfrm>
            <a:prstGeom prst="rect">
              <a:avLst/>
            </a:prstGeom>
            <a:solidFill>
              <a:srgbClr val="5623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80"/>
            <p:cNvSpPr>
              <a:spLocks/>
            </p:cNvSpPr>
            <p:nvPr/>
          </p:nvSpPr>
          <p:spPr bwMode="auto">
            <a:xfrm>
              <a:off x="5822950" y="7344753"/>
              <a:ext cx="215900" cy="911225"/>
            </a:xfrm>
            <a:custGeom>
              <a:avLst/>
              <a:gdLst>
                <a:gd name="T0" fmla="*/ 12 w 136"/>
                <a:gd name="T1" fmla="*/ 440 h 574"/>
                <a:gd name="T2" fmla="*/ 0 w 136"/>
                <a:gd name="T3" fmla="*/ 0 h 574"/>
                <a:gd name="T4" fmla="*/ 62 w 136"/>
                <a:gd name="T5" fmla="*/ 424 h 574"/>
                <a:gd name="T6" fmla="*/ 62 w 136"/>
                <a:gd name="T7" fmla="*/ 424 h 574"/>
                <a:gd name="T8" fmla="*/ 80 w 136"/>
                <a:gd name="T9" fmla="*/ 202 h 574"/>
                <a:gd name="T10" fmla="*/ 136 w 136"/>
                <a:gd name="T11" fmla="*/ 424 h 574"/>
                <a:gd name="T12" fmla="*/ 104 w 136"/>
                <a:gd name="T13" fmla="*/ 574 h 574"/>
                <a:gd name="T14" fmla="*/ 104 w 136"/>
                <a:gd name="T15" fmla="*/ 574 h 574"/>
                <a:gd name="T16" fmla="*/ 12 w 136"/>
                <a:gd name="T17" fmla="*/ 440 h 574"/>
                <a:gd name="T18" fmla="*/ 12 w 136"/>
                <a:gd name="T19" fmla="*/ 44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74">
                  <a:moveTo>
                    <a:pt x="12" y="440"/>
                  </a:moveTo>
                  <a:lnTo>
                    <a:pt x="0" y="0"/>
                  </a:lnTo>
                  <a:lnTo>
                    <a:pt x="62" y="424"/>
                  </a:lnTo>
                  <a:lnTo>
                    <a:pt x="62" y="424"/>
                  </a:lnTo>
                  <a:lnTo>
                    <a:pt x="80" y="202"/>
                  </a:lnTo>
                  <a:lnTo>
                    <a:pt x="136" y="424"/>
                  </a:lnTo>
                  <a:lnTo>
                    <a:pt x="104" y="574"/>
                  </a:lnTo>
                  <a:lnTo>
                    <a:pt x="104" y="574"/>
                  </a:lnTo>
                  <a:lnTo>
                    <a:pt x="12" y="440"/>
                  </a:lnTo>
                  <a:lnTo>
                    <a:pt x="12" y="440"/>
                  </a:lnTo>
                  <a:close/>
                </a:path>
              </a:pathLst>
            </a:custGeom>
            <a:solidFill>
              <a:srgbClr val="86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81"/>
            <p:cNvSpPr>
              <a:spLocks/>
            </p:cNvSpPr>
            <p:nvPr/>
          </p:nvSpPr>
          <p:spPr bwMode="auto">
            <a:xfrm>
              <a:off x="4797425" y="4900003"/>
              <a:ext cx="1831975" cy="1711325"/>
            </a:xfrm>
            <a:custGeom>
              <a:avLst/>
              <a:gdLst>
                <a:gd name="T0" fmla="*/ 1050 w 1154"/>
                <a:gd name="T1" fmla="*/ 272 h 1078"/>
                <a:gd name="T2" fmla="*/ 1046 w 1154"/>
                <a:gd name="T3" fmla="*/ 232 h 1078"/>
                <a:gd name="T4" fmla="*/ 1030 w 1154"/>
                <a:gd name="T5" fmla="*/ 190 h 1078"/>
                <a:gd name="T6" fmla="*/ 1004 w 1154"/>
                <a:gd name="T7" fmla="*/ 156 h 1078"/>
                <a:gd name="T8" fmla="*/ 970 w 1154"/>
                <a:gd name="T9" fmla="*/ 128 h 1078"/>
                <a:gd name="T10" fmla="*/ 930 w 1154"/>
                <a:gd name="T11" fmla="*/ 110 h 1078"/>
                <a:gd name="T12" fmla="*/ 888 w 1154"/>
                <a:gd name="T13" fmla="*/ 104 h 1078"/>
                <a:gd name="T14" fmla="*/ 858 w 1154"/>
                <a:gd name="T15" fmla="*/ 56 h 1078"/>
                <a:gd name="T16" fmla="*/ 790 w 1154"/>
                <a:gd name="T17" fmla="*/ 10 h 1078"/>
                <a:gd name="T18" fmla="*/ 736 w 1154"/>
                <a:gd name="T19" fmla="*/ 0 h 1078"/>
                <a:gd name="T20" fmla="*/ 706 w 1154"/>
                <a:gd name="T21" fmla="*/ 2 h 1078"/>
                <a:gd name="T22" fmla="*/ 638 w 1154"/>
                <a:gd name="T23" fmla="*/ 30 h 1078"/>
                <a:gd name="T24" fmla="*/ 596 w 1154"/>
                <a:gd name="T25" fmla="*/ 36 h 1078"/>
                <a:gd name="T26" fmla="*/ 522 w 1154"/>
                <a:gd name="T27" fmla="*/ 30 h 1078"/>
                <a:gd name="T28" fmla="*/ 472 w 1154"/>
                <a:gd name="T29" fmla="*/ 48 h 1078"/>
                <a:gd name="T30" fmla="*/ 430 w 1154"/>
                <a:gd name="T31" fmla="*/ 78 h 1078"/>
                <a:gd name="T32" fmla="*/ 352 w 1154"/>
                <a:gd name="T33" fmla="*/ 58 h 1078"/>
                <a:gd name="T34" fmla="*/ 302 w 1154"/>
                <a:gd name="T35" fmla="*/ 66 h 1078"/>
                <a:gd name="T36" fmla="*/ 242 w 1154"/>
                <a:gd name="T37" fmla="*/ 98 h 1078"/>
                <a:gd name="T38" fmla="*/ 200 w 1154"/>
                <a:gd name="T39" fmla="*/ 150 h 1078"/>
                <a:gd name="T40" fmla="*/ 174 w 1154"/>
                <a:gd name="T41" fmla="*/ 174 h 1078"/>
                <a:gd name="T42" fmla="*/ 130 w 1154"/>
                <a:gd name="T43" fmla="*/ 194 h 1078"/>
                <a:gd name="T44" fmla="*/ 94 w 1154"/>
                <a:gd name="T45" fmla="*/ 226 h 1078"/>
                <a:gd name="T46" fmla="*/ 66 w 1154"/>
                <a:gd name="T47" fmla="*/ 266 h 1078"/>
                <a:gd name="T48" fmla="*/ 52 w 1154"/>
                <a:gd name="T49" fmla="*/ 312 h 1078"/>
                <a:gd name="T50" fmla="*/ 54 w 1154"/>
                <a:gd name="T51" fmla="*/ 362 h 1078"/>
                <a:gd name="T52" fmla="*/ 58 w 1154"/>
                <a:gd name="T53" fmla="*/ 388 h 1078"/>
                <a:gd name="T54" fmla="*/ 20 w 1154"/>
                <a:gd name="T55" fmla="*/ 436 h 1078"/>
                <a:gd name="T56" fmla="*/ 2 w 1154"/>
                <a:gd name="T57" fmla="*/ 496 h 1078"/>
                <a:gd name="T58" fmla="*/ 2 w 1154"/>
                <a:gd name="T59" fmla="*/ 540 h 1078"/>
                <a:gd name="T60" fmla="*/ 26 w 1154"/>
                <a:gd name="T61" fmla="*/ 606 h 1078"/>
                <a:gd name="T62" fmla="*/ 72 w 1154"/>
                <a:gd name="T63" fmla="*/ 654 h 1078"/>
                <a:gd name="T64" fmla="*/ 112 w 1154"/>
                <a:gd name="T65" fmla="*/ 674 h 1078"/>
                <a:gd name="T66" fmla="*/ 106 w 1154"/>
                <a:gd name="T67" fmla="*/ 752 h 1078"/>
                <a:gd name="T68" fmla="*/ 122 w 1154"/>
                <a:gd name="T69" fmla="*/ 824 h 1078"/>
                <a:gd name="T70" fmla="*/ 182 w 1154"/>
                <a:gd name="T71" fmla="*/ 968 h 1078"/>
                <a:gd name="T72" fmla="*/ 204 w 1154"/>
                <a:gd name="T73" fmla="*/ 1008 h 1078"/>
                <a:gd name="T74" fmla="*/ 246 w 1154"/>
                <a:gd name="T75" fmla="*/ 1040 h 1078"/>
                <a:gd name="T76" fmla="*/ 308 w 1154"/>
                <a:gd name="T77" fmla="*/ 1062 h 1078"/>
                <a:gd name="T78" fmla="*/ 436 w 1154"/>
                <a:gd name="T79" fmla="*/ 1078 h 1078"/>
                <a:gd name="T80" fmla="*/ 616 w 1154"/>
                <a:gd name="T81" fmla="*/ 1072 h 1078"/>
                <a:gd name="T82" fmla="*/ 786 w 1154"/>
                <a:gd name="T83" fmla="*/ 1048 h 1078"/>
                <a:gd name="T84" fmla="*/ 914 w 1154"/>
                <a:gd name="T85" fmla="*/ 1016 h 1078"/>
                <a:gd name="T86" fmla="*/ 954 w 1154"/>
                <a:gd name="T87" fmla="*/ 996 h 1078"/>
                <a:gd name="T88" fmla="*/ 982 w 1154"/>
                <a:gd name="T89" fmla="*/ 970 h 1078"/>
                <a:gd name="T90" fmla="*/ 1022 w 1154"/>
                <a:gd name="T91" fmla="*/ 888 h 1078"/>
                <a:gd name="T92" fmla="*/ 1044 w 1154"/>
                <a:gd name="T93" fmla="*/ 794 h 1078"/>
                <a:gd name="T94" fmla="*/ 1056 w 1154"/>
                <a:gd name="T95" fmla="*/ 630 h 1078"/>
                <a:gd name="T96" fmla="*/ 1074 w 1154"/>
                <a:gd name="T97" fmla="*/ 616 h 1078"/>
                <a:gd name="T98" fmla="*/ 1112 w 1154"/>
                <a:gd name="T99" fmla="*/ 574 h 1078"/>
                <a:gd name="T100" fmla="*/ 1140 w 1154"/>
                <a:gd name="T101" fmla="*/ 524 h 1078"/>
                <a:gd name="T102" fmla="*/ 1154 w 1154"/>
                <a:gd name="T103" fmla="*/ 454 h 1078"/>
                <a:gd name="T104" fmla="*/ 1150 w 1154"/>
                <a:gd name="T105" fmla="*/ 398 h 1078"/>
                <a:gd name="T106" fmla="*/ 1122 w 1154"/>
                <a:gd name="T107" fmla="*/ 328 h 1078"/>
                <a:gd name="T108" fmla="*/ 1080 w 1154"/>
                <a:gd name="T109" fmla="*/ 300 h 1078"/>
                <a:gd name="T110" fmla="*/ 1048 w 1154"/>
                <a:gd name="T111" fmla="*/ 296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4" h="1078">
                  <a:moveTo>
                    <a:pt x="1048" y="296"/>
                  </a:moveTo>
                  <a:lnTo>
                    <a:pt x="1048" y="296"/>
                  </a:lnTo>
                  <a:lnTo>
                    <a:pt x="1050" y="272"/>
                  </a:lnTo>
                  <a:lnTo>
                    <a:pt x="1048" y="246"/>
                  </a:lnTo>
                  <a:lnTo>
                    <a:pt x="1048" y="246"/>
                  </a:lnTo>
                  <a:lnTo>
                    <a:pt x="1046" y="232"/>
                  </a:lnTo>
                  <a:lnTo>
                    <a:pt x="1042" y="216"/>
                  </a:lnTo>
                  <a:lnTo>
                    <a:pt x="1036" y="204"/>
                  </a:lnTo>
                  <a:lnTo>
                    <a:pt x="1030" y="190"/>
                  </a:lnTo>
                  <a:lnTo>
                    <a:pt x="1022" y="178"/>
                  </a:lnTo>
                  <a:lnTo>
                    <a:pt x="1012" y="166"/>
                  </a:lnTo>
                  <a:lnTo>
                    <a:pt x="1004" y="156"/>
                  </a:lnTo>
                  <a:lnTo>
                    <a:pt x="992" y="146"/>
                  </a:lnTo>
                  <a:lnTo>
                    <a:pt x="982" y="136"/>
                  </a:lnTo>
                  <a:lnTo>
                    <a:pt x="970" y="128"/>
                  </a:lnTo>
                  <a:lnTo>
                    <a:pt x="958" y="122"/>
                  </a:lnTo>
                  <a:lnTo>
                    <a:pt x="944" y="116"/>
                  </a:lnTo>
                  <a:lnTo>
                    <a:pt x="930" y="110"/>
                  </a:lnTo>
                  <a:lnTo>
                    <a:pt x="916" y="108"/>
                  </a:lnTo>
                  <a:lnTo>
                    <a:pt x="902" y="104"/>
                  </a:lnTo>
                  <a:lnTo>
                    <a:pt x="888" y="104"/>
                  </a:lnTo>
                  <a:lnTo>
                    <a:pt x="888" y="104"/>
                  </a:lnTo>
                  <a:lnTo>
                    <a:pt x="874" y="78"/>
                  </a:lnTo>
                  <a:lnTo>
                    <a:pt x="858" y="56"/>
                  </a:lnTo>
                  <a:lnTo>
                    <a:pt x="838" y="38"/>
                  </a:lnTo>
                  <a:lnTo>
                    <a:pt x="816" y="22"/>
                  </a:lnTo>
                  <a:lnTo>
                    <a:pt x="790" y="10"/>
                  </a:lnTo>
                  <a:lnTo>
                    <a:pt x="764" y="4"/>
                  </a:lnTo>
                  <a:lnTo>
                    <a:pt x="750" y="2"/>
                  </a:lnTo>
                  <a:lnTo>
                    <a:pt x="736" y="0"/>
                  </a:lnTo>
                  <a:lnTo>
                    <a:pt x="720" y="0"/>
                  </a:lnTo>
                  <a:lnTo>
                    <a:pt x="706" y="2"/>
                  </a:lnTo>
                  <a:lnTo>
                    <a:pt x="706" y="2"/>
                  </a:lnTo>
                  <a:lnTo>
                    <a:pt x="682" y="8"/>
                  </a:lnTo>
                  <a:lnTo>
                    <a:pt x="658" y="18"/>
                  </a:lnTo>
                  <a:lnTo>
                    <a:pt x="638" y="30"/>
                  </a:lnTo>
                  <a:lnTo>
                    <a:pt x="618" y="44"/>
                  </a:lnTo>
                  <a:lnTo>
                    <a:pt x="618" y="44"/>
                  </a:lnTo>
                  <a:lnTo>
                    <a:pt x="596" y="36"/>
                  </a:lnTo>
                  <a:lnTo>
                    <a:pt x="572" y="30"/>
                  </a:lnTo>
                  <a:lnTo>
                    <a:pt x="548" y="28"/>
                  </a:lnTo>
                  <a:lnTo>
                    <a:pt x="522" y="30"/>
                  </a:lnTo>
                  <a:lnTo>
                    <a:pt x="522" y="30"/>
                  </a:lnTo>
                  <a:lnTo>
                    <a:pt x="496" y="36"/>
                  </a:lnTo>
                  <a:lnTo>
                    <a:pt x="472" y="48"/>
                  </a:lnTo>
                  <a:lnTo>
                    <a:pt x="450" y="60"/>
                  </a:lnTo>
                  <a:lnTo>
                    <a:pt x="430" y="78"/>
                  </a:lnTo>
                  <a:lnTo>
                    <a:pt x="430" y="78"/>
                  </a:lnTo>
                  <a:lnTo>
                    <a:pt x="406" y="68"/>
                  </a:lnTo>
                  <a:lnTo>
                    <a:pt x="380" y="60"/>
                  </a:lnTo>
                  <a:lnTo>
                    <a:pt x="352" y="58"/>
                  </a:lnTo>
                  <a:lnTo>
                    <a:pt x="324" y="60"/>
                  </a:lnTo>
                  <a:lnTo>
                    <a:pt x="324" y="60"/>
                  </a:lnTo>
                  <a:lnTo>
                    <a:pt x="302" y="66"/>
                  </a:lnTo>
                  <a:lnTo>
                    <a:pt x="280" y="74"/>
                  </a:lnTo>
                  <a:lnTo>
                    <a:pt x="260" y="84"/>
                  </a:lnTo>
                  <a:lnTo>
                    <a:pt x="242" y="98"/>
                  </a:lnTo>
                  <a:lnTo>
                    <a:pt x="226" y="114"/>
                  </a:lnTo>
                  <a:lnTo>
                    <a:pt x="212" y="132"/>
                  </a:lnTo>
                  <a:lnTo>
                    <a:pt x="200" y="150"/>
                  </a:lnTo>
                  <a:lnTo>
                    <a:pt x="192" y="170"/>
                  </a:lnTo>
                  <a:lnTo>
                    <a:pt x="192" y="170"/>
                  </a:lnTo>
                  <a:lnTo>
                    <a:pt x="174" y="174"/>
                  </a:lnTo>
                  <a:lnTo>
                    <a:pt x="160" y="180"/>
                  </a:lnTo>
                  <a:lnTo>
                    <a:pt x="144" y="186"/>
                  </a:lnTo>
                  <a:lnTo>
                    <a:pt x="130" y="194"/>
                  </a:lnTo>
                  <a:lnTo>
                    <a:pt x="116" y="204"/>
                  </a:lnTo>
                  <a:lnTo>
                    <a:pt x="104" y="214"/>
                  </a:lnTo>
                  <a:lnTo>
                    <a:pt x="94" y="226"/>
                  </a:lnTo>
                  <a:lnTo>
                    <a:pt x="84" y="238"/>
                  </a:lnTo>
                  <a:lnTo>
                    <a:pt x="74" y="252"/>
                  </a:lnTo>
                  <a:lnTo>
                    <a:pt x="66" y="266"/>
                  </a:lnTo>
                  <a:lnTo>
                    <a:pt x="60" y="280"/>
                  </a:lnTo>
                  <a:lnTo>
                    <a:pt x="56" y="296"/>
                  </a:lnTo>
                  <a:lnTo>
                    <a:pt x="52" y="312"/>
                  </a:lnTo>
                  <a:lnTo>
                    <a:pt x="52" y="328"/>
                  </a:lnTo>
                  <a:lnTo>
                    <a:pt x="52" y="346"/>
                  </a:lnTo>
                  <a:lnTo>
                    <a:pt x="54" y="362"/>
                  </a:lnTo>
                  <a:lnTo>
                    <a:pt x="54" y="362"/>
                  </a:lnTo>
                  <a:lnTo>
                    <a:pt x="58" y="388"/>
                  </a:lnTo>
                  <a:lnTo>
                    <a:pt x="58" y="388"/>
                  </a:lnTo>
                  <a:lnTo>
                    <a:pt x="44" y="402"/>
                  </a:lnTo>
                  <a:lnTo>
                    <a:pt x="30" y="418"/>
                  </a:lnTo>
                  <a:lnTo>
                    <a:pt x="20" y="436"/>
                  </a:lnTo>
                  <a:lnTo>
                    <a:pt x="12" y="456"/>
                  </a:lnTo>
                  <a:lnTo>
                    <a:pt x="4" y="476"/>
                  </a:lnTo>
                  <a:lnTo>
                    <a:pt x="2" y="496"/>
                  </a:lnTo>
                  <a:lnTo>
                    <a:pt x="0" y="518"/>
                  </a:lnTo>
                  <a:lnTo>
                    <a:pt x="2" y="540"/>
                  </a:lnTo>
                  <a:lnTo>
                    <a:pt x="2" y="540"/>
                  </a:lnTo>
                  <a:lnTo>
                    <a:pt x="8" y="564"/>
                  </a:lnTo>
                  <a:lnTo>
                    <a:pt x="16" y="586"/>
                  </a:lnTo>
                  <a:lnTo>
                    <a:pt x="26" y="606"/>
                  </a:lnTo>
                  <a:lnTo>
                    <a:pt x="40" y="624"/>
                  </a:lnTo>
                  <a:lnTo>
                    <a:pt x="56" y="640"/>
                  </a:lnTo>
                  <a:lnTo>
                    <a:pt x="72" y="654"/>
                  </a:lnTo>
                  <a:lnTo>
                    <a:pt x="92" y="664"/>
                  </a:lnTo>
                  <a:lnTo>
                    <a:pt x="112" y="674"/>
                  </a:lnTo>
                  <a:lnTo>
                    <a:pt x="112" y="674"/>
                  </a:lnTo>
                  <a:lnTo>
                    <a:pt x="108" y="718"/>
                  </a:lnTo>
                  <a:lnTo>
                    <a:pt x="106" y="752"/>
                  </a:lnTo>
                  <a:lnTo>
                    <a:pt x="106" y="752"/>
                  </a:lnTo>
                  <a:lnTo>
                    <a:pt x="108" y="768"/>
                  </a:lnTo>
                  <a:lnTo>
                    <a:pt x="110" y="786"/>
                  </a:lnTo>
                  <a:lnTo>
                    <a:pt x="122" y="824"/>
                  </a:lnTo>
                  <a:lnTo>
                    <a:pt x="136" y="864"/>
                  </a:lnTo>
                  <a:lnTo>
                    <a:pt x="152" y="904"/>
                  </a:lnTo>
                  <a:lnTo>
                    <a:pt x="182" y="968"/>
                  </a:lnTo>
                  <a:lnTo>
                    <a:pt x="194" y="996"/>
                  </a:lnTo>
                  <a:lnTo>
                    <a:pt x="194" y="996"/>
                  </a:lnTo>
                  <a:lnTo>
                    <a:pt x="204" y="1008"/>
                  </a:lnTo>
                  <a:lnTo>
                    <a:pt x="216" y="1020"/>
                  </a:lnTo>
                  <a:lnTo>
                    <a:pt x="230" y="1030"/>
                  </a:lnTo>
                  <a:lnTo>
                    <a:pt x="246" y="1040"/>
                  </a:lnTo>
                  <a:lnTo>
                    <a:pt x="264" y="1048"/>
                  </a:lnTo>
                  <a:lnTo>
                    <a:pt x="286" y="1056"/>
                  </a:lnTo>
                  <a:lnTo>
                    <a:pt x="308" y="1062"/>
                  </a:lnTo>
                  <a:lnTo>
                    <a:pt x="330" y="1066"/>
                  </a:lnTo>
                  <a:lnTo>
                    <a:pt x="382" y="1074"/>
                  </a:lnTo>
                  <a:lnTo>
                    <a:pt x="436" y="1078"/>
                  </a:lnTo>
                  <a:lnTo>
                    <a:pt x="496" y="1078"/>
                  </a:lnTo>
                  <a:lnTo>
                    <a:pt x="556" y="1076"/>
                  </a:lnTo>
                  <a:lnTo>
                    <a:pt x="616" y="1072"/>
                  </a:lnTo>
                  <a:lnTo>
                    <a:pt x="674" y="1066"/>
                  </a:lnTo>
                  <a:lnTo>
                    <a:pt x="732" y="1058"/>
                  </a:lnTo>
                  <a:lnTo>
                    <a:pt x="786" y="1048"/>
                  </a:lnTo>
                  <a:lnTo>
                    <a:pt x="836" y="1038"/>
                  </a:lnTo>
                  <a:lnTo>
                    <a:pt x="878" y="1026"/>
                  </a:lnTo>
                  <a:lnTo>
                    <a:pt x="914" y="1016"/>
                  </a:lnTo>
                  <a:lnTo>
                    <a:pt x="942" y="1004"/>
                  </a:lnTo>
                  <a:lnTo>
                    <a:pt x="942" y="1004"/>
                  </a:lnTo>
                  <a:lnTo>
                    <a:pt x="954" y="996"/>
                  </a:lnTo>
                  <a:lnTo>
                    <a:pt x="964" y="988"/>
                  </a:lnTo>
                  <a:lnTo>
                    <a:pt x="972" y="980"/>
                  </a:lnTo>
                  <a:lnTo>
                    <a:pt x="982" y="970"/>
                  </a:lnTo>
                  <a:lnTo>
                    <a:pt x="998" y="946"/>
                  </a:lnTo>
                  <a:lnTo>
                    <a:pt x="1012" y="918"/>
                  </a:lnTo>
                  <a:lnTo>
                    <a:pt x="1022" y="888"/>
                  </a:lnTo>
                  <a:lnTo>
                    <a:pt x="1032" y="858"/>
                  </a:lnTo>
                  <a:lnTo>
                    <a:pt x="1038" y="826"/>
                  </a:lnTo>
                  <a:lnTo>
                    <a:pt x="1044" y="794"/>
                  </a:lnTo>
                  <a:lnTo>
                    <a:pt x="1052" y="732"/>
                  </a:lnTo>
                  <a:lnTo>
                    <a:pt x="1056" y="680"/>
                  </a:lnTo>
                  <a:lnTo>
                    <a:pt x="1056" y="630"/>
                  </a:lnTo>
                  <a:lnTo>
                    <a:pt x="1056" y="630"/>
                  </a:lnTo>
                  <a:lnTo>
                    <a:pt x="1060" y="626"/>
                  </a:lnTo>
                  <a:lnTo>
                    <a:pt x="1074" y="616"/>
                  </a:lnTo>
                  <a:lnTo>
                    <a:pt x="1092" y="598"/>
                  </a:lnTo>
                  <a:lnTo>
                    <a:pt x="1102" y="588"/>
                  </a:lnTo>
                  <a:lnTo>
                    <a:pt x="1112" y="574"/>
                  </a:lnTo>
                  <a:lnTo>
                    <a:pt x="1122" y="560"/>
                  </a:lnTo>
                  <a:lnTo>
                    <a:pt x="1132" y="542"/>
                  </a:lnTo>
                  <a:lnTo>
                    <a:pt x="1140" y="524"/>
                  </a:lnTo>
                  <a:lnTo>
                    <a:pt x="1146" y="502"/>
                  </a:lnTo>
                  <a:lnTo>
                    <a:pt x="1150" y="480"/>
                  </a:lnTo>
                  <a:lnTo>
                    <a:pt x="1154" y="454"/>
                  </a:lnTo>
                  <a:lnTo>
                    <a:pt x="1152" y="426"/>
                  </a:lnTo>
                  <a:lnTo>
                    <a:pt x="1150" y="398"/>
                  </a:lnTo>
                  <a:lnTo>
                    <a:pt x="1150" y="398"/>
                  </a:lnTo>
                  <a:lnTo>
                    <a:pt x="1142" y="370"/>
                  </a:lnTo>
                  <a:lnTo>
                    <a:pt x="1134" y="346"/>
                  </a:lnTo>
                  <a:lnTo>
                    <a:pt x="1122" y="328"/>
                  </a:lnTo>
                  <a:lnTo>
                    <a:pt x="1110" y="316"/>
                  </a:lnTo>
                  <a:lnTo>
                    <a:pt x="1096" y="306"/>
                  </a:lnTo>
                  <a:lnTo>
                    <a:pt x="1080" y="300"/>
                  </a:lnTo>
                  <a:lnTo>
                    <a:pt x="1064" y="296"/>
                  </a:lnTo>
                  <a:lnTo>
                    <a:pt x="1048" y="296"/>
                  </a:lnTo>
                  <a:lnTo>
                    <a:pt x="1048" y="296"/>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82"/>
            <p:cNvSpPr>
              <a:spLocks/>
            </p:cNvSpPr>
            <p:nvPr/>
          </p:nvSpPr>
          <p:spPr bwMode="auto">
            <a:xfrm>
              <a:off x="5299075" y="5608028"/>
              <a:ext cx="1054100" cy="1520825"/>
            </a:xfrm>
            <a:custGeom>
              <a:avLst/>
              <a:gdLst>
                <a:gd name="T0" fmla="*/ 46 w 664"/>
                <a:gd name="T1" fmla="*/ 120 h 958"/>
                <a:gd name="T2" fmla="*/ 60 w 664"/>
                <a:gd name="T3" fmla="*/ 162 h 958"/>
                <a:gd name="T4" fmla="*/ 68 w 664"/>
                <a:gd name="T5" fmla="*/ 204 h 958"/>
                <a:gd name="T6" fmla="*/ 70 w 664"/>
                <a:gd name="T7" fmla="*/ 246 h 958"/>
                <a:gd name="T8" fmla="*/ 64 w 664"/>
                <a:gd name="T9" fmla="*/ 330 h 958"/>
                <a:gd name="T10" fmla="*/ 46 w 664"/>
                <a:gd name="T11" fmla="*/ 414 h 958"/>
                <a:gd name="T12" fmla="*/ 16 w 664"/>
                <a:gd name="T13" fmla="*/ 536 h 958"/>
                <a:gd name="T14" fmla="*/ 2 w 664"/>
                <a:gd name="T15" fmla="*/ 616 h 958"/>
                <a:gd name="T16" fmla="*/ 0 w 664"/>
                <a:gd name="T17" fmla="*/ 672 h 958"/>
                <a:gd name="T18" fmla="*/ 6 w 664"/>
                <a:gd name="T19" fmla="*/ 708 h 958"/>
                <a:gd name="T20" fmla="*/ 16 w 664"/>
                <a:gd name="T21" fmla="*/ 744 h 958"/>
                <a:gd name="T22" fmla="*/ 24 w 664"/>
                <a:gd name="T23" fmla="*/ 760 h 958"/>
                <a:gd name="T24" fmla="*/ 60 w 664"/>
                <a:gd name="T25" fmla="*/ 806 h 958"/>
                <a:gd name="T26" fmla="*/ 114 w 664"/>
                <a:gd name="T27" fmla="*/ 860 h 958"/>
                <a:gd name="T28" fmla="*/ 158 w 664"/>
                <a:gd name="T29" fmla="*/ 896 h 958"/>
                <a:gd name="T30" fmla="*/ 210 w 664"/>
                <a:gd name="T31" fmla="*/ 928 h 958"/>
                <a:gd name="T32" fmla="*/ 264 w 664"/>
                <a:gd name="T33" fmla="*/ 950 h 958"/>
                <a:gd name="T34" fmla="*/ 322 w 664"/>
                <a:gd name="T35" fmla="*/ 958 h 958"/>
                <a:gd name="T36" fmla="*/ 350 w 664"/>
                <a:gd name="T37" fmla="*/ 956 h 958"/>
                <a:gd name="T38" fmla="*/ 378 w 664"/>
                <a:gd name="T39" fmla="*/ 954 h 958"/>
                <a:gd name="T40" fmla="*/ 456 w 664"/>
                <a:gd name="T41" fmla="*/ 936 h 958"/>
                <a:gd name="T42" fmla="*/ 502 w 664"/>
                <a:gd name="T43" fmla="*/ 920 h 958"/>
                <a:gd name="T44" fmla="*/ 546 w 664"/>
                <a:gd name="T45" fmla="*/ 896 h 958"/>
                <a:gd name="T46" fmla="*/ 586 w 664"/>
                <a:gd name="T47" fmla="*/ 862 h 958"/>
                <a:gd name="T48" fmla="*/ 618 w 664"/>
                <a:gd name="T49" fmla="*/ 816 h 958"/>
                <a:gd name="T50" fmla="*/ 636 w 664"/>
                <a:gd name="T51" fmla="*/ 756 h 958"/>
                <a:gd name="T52" fmla="*/ 638 w 664"/>
                <a:gd name="T53" fmla="*/ 744 h 958"/>
                <a:gd name="T54" fmla="*/ 634 w 664"/>
                <a:gd name="T55" fmla="*/ 716 h 958"/>
                <a:gd name="T56" fmla="*/ 618 w 664"/>
                <a:gd name="T57" fmla="*/ 674 h 958"/>
                <a:gd name="T58" fmla="*/ 590 w 664"/>
                <a:gd name="T59" fmla="*/ 608 h 958"/>
                <a:gd name="T60" fmla="*/ 576 w 664"/>
                <a:gd name="T61" fmla="*/ 554 h 958"/>
                <a:gd name="T62" fmla="*/ 574 w 664"/>
                <a:gd name="T63" fmla="*/ 514 h 958"/>
                <a:gd name="T64" fmla="*/ 574 w 664"/>
                <a:gd name="T65" fmla="*/ 494 h 958"/>
                <a:gd name="T66" fmla="*/ 600 w 664"/>
                <a:gd name="T67" fmla="*/ 344 h 958"/>
                <a:gd name="T68" fmla="*/ 654 w 664"/>
                <a:gd name="T69" fmla="*/ 94 h 958"/>
                <a:gd name="T70" fmla="*/ 664 w 664"/>
                <a:gd name="T71" fmla="*/ 44 h 958"/>
                <a:gd name="T72" fmla="*/ 622 w 664"/>
                <a:gd name="T73" fmla="*/ 50 h 958"/>
                <a:gd name="T74" fmla="*/ 572 w 664"/>
                <a:gd name="T75" fmla="*/ 56 h 958"/>
                <a:gd name="T76" fmla="*/ 560 w 664"/>
                <a:gd name="T77" fmla="*/ 56 h 958"/>
                <a:gd name="T78" fmla="*/ 422 w 664"/>
                <a:gd name="T79" fmla="*/ 30 h 958"/>
                <a:gd name="T80" fmla="*/ 276 w 664"/>
                <a:gd name="T81" fmla="*/ 6 h 958"/>
                <a:gd name="T82" fmla="*/ 182 w 664"/>
                <a:gd name="T83" fmla="*/ 0 h 958"/>
                <a:gd name="T84" fmla="*/ 120 w 664"/>
                <a:gd name="T85" fmla="*/ 2 h 958"/>
                <a:gd name="T86" fmla="*/ 88 w 664"/>
                <a:gd name="T87" fmla="*/ 10 h 958"/>
                <a:gd name="T88" fmla="*/ 60 w 664"/>
                <a:gd name="T89" fmla="*/ 24 h 958"/>
                <a:gd name="T90" fmla="*/ 42 w 664"/>
                <a:gd name="T91" fmla="*/ 42 h 958"/>
                <a:gd name="T92" fmla="*/ 36 w 664"/>
                <a:gd name="T93" fmla="*/ 68 h 958"/>
                <a:gd name="T94" fmla="*/ 40 w 664"/>
                <a:gd name="T95" fmla="*/ 100 h 958"/>
                <a:gd name="T96" fmla="*/ 46 w 664"/>
                <a:gd name="T97" fmla="*/ 12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4" h="958">
                  <a:moveTo>
                    <a:pt x="46" y="120"/>
                  </a:moveTo>
                  <a:lnTo>
                    <a:pt x="46" y="120"/>
                  </a:lnTo>
                  <a:lnTo>
                    <a:pt x="54" y="140"/>
                  </a:lnTo>
                  <a:lnTo>
                    <a:pt x="60" y="162"/>
                  </a:lnTo>
                  <a:lnTo>
                    <a:pt x="64" y="182"/>
                  </a:lnTo>
                  <a:lnTo>
                    <a:pt x="68" y="204"/>
                  </a:lnTo>
                  <a:lnTo>
                    <a:pt x="70" y="224"/>
                  </a:lnTo>
                  <a:lnTo>
                    <a:pt x="70" y="246"/>
                  </a:lnTo>
                  <a:lnTo>
                    <a:pt x="68" y="288"/>
                  </a:lnTo>
                  <a:lnTo>
                    <a:pt x="64" y="330"/>
                  </a:lnTo>
                  <a:lnTo>
                    <a:pt x="56" y="372"/>
                  </a:lnTo>
                  <a:lnTo>
                    <a:pt x="46" y="414"/>
                  </a:lnTo>
                  <a:lnTo>
                    <a:pt x="36" y="456"/>
                  </a:lnTo>
                  <a:lnTo>
                    <a:pt x="16" y="536"/>
                  </a:lnTo>
                  <a:lnTo>
                    <a:pt x="8" y="576"/>
                  </a:lnTo>
                  <a:lnTo>
                    <a:pt x="2" y="616"/>
                  </a:lnTo>
                  <a:lnTo>
                    <a:pt x="0" y="654"/>
                  </a:lnTo>
                  <a:lnTo>
                    <a:pt x="0" y="672"/>
                  </a:lnTo>
                  <a:lnTo>
                    <a:pt x="2" y="690"/>
                  </a:lnTo>
                  <a:lnTo>
                    <a:pt x="6" y="708"/>
                  </a:lnTo>
                  <a:lnTo>
                    <a:pt x="10" y="726"/>
                  </a:lnTo>
                  <a:lnTo>
                    <a:pt x="16" y="744"/>
                  </a:lnTo>
                  <a:lnTo>
                    <a:pt x="24" y="760"/>
                  </a:lnTo>
                  <a:lnTo>
                    <a:pt x="24" y="760"/>
                  </a:lnTo>
                  <a:lnTo>
                    <a:pt x="36" y="778"/>
                  </a:lnTo>
                  <a:lnTo>
                    <a:pt x="60" y="806"/>
                  </a:lnTo>
                  <a:lnTo>
                    <a:pt x="94" y="842"/>
                  </a:lnTo>
                  <a:lnTo>
                    <a:pt x="114" y="860"/>
                  </a:lnTo>
                  <a:lnTo>
                    <a:pt x="136" y="878"/>
                  </a:lnTo>
                  <a:lnTo>
                    <a:pt x="158" y="896"/>
                  </a:lnTo>
                  <a:lnTo>
                    <a:pt x="184" y="912"/>
                  </a:lnTo>
                  <a:lnTo>
                    <a:pt x="210" y="928"/>
                  </a:lnTo>
                  <a:lnTo>
                    <a:pt x="238" y="940"/>
                  </a:lnTo>
                  <a:lnTo>
                    <a:pt x="264" y="950"/>
                  </a:lnTo>
                  <a:lnTo>
                    <a:pt x="294" y="956"/>
                  </a:lnTo>
                  <a:lnTo>
                    <a:pt x="322" y="958"/>
                  </a:lnTo>
                  <a:lnTo>
                    <a:pt x="336" y="958"/>
                  </a:lnTo>
                  <a:lnTo>
                    <a:pt x="350" y="956"/>
                  </a:lnTo>
                  <a:lnTo>
                    <a:pt x="350" y="956"/>
                  </a:lnTo>
                  <a:lnTo>
                    <a:pt x="378" y="954"/>
                  </a:lnTo>
                  <a:lnTo>
                    <a:pt x="414" y="948"/>
                  </a:lnTo>
                  <a:lnTo>
                    <a:pt x="456" y="936"/>
                  </a:lnTo>
                  <a:lnTo>
                    <a:pt x="480" y="930"/>
                  </a:lnTo>
                  <a:lnTo>
                    <a:pt x="502" y="920"/>
                  </a:lnTo>
                  <a:lnTo>
                    <a:pt x="524" y="910"/>
                  </a:lnTo>
                  <a:lnTo>
                    <a:pt x="546" y="896"/>
                  </a:lnTo>
                  <a:lnTo>
                    <a:pt x="566" y="880"/>
                  </a:lnTo>
                  <a:lnTo>
                    <a:pt x="586" y="862"/>
                  </a:lnTo>
                  <a:lnTo>
                    <a:pt x="602" y="840"/>
                  </a:lnTo>
                  <a:lnTo>
                    <a:pt x="618" y="816"/>
                  </a:lnTo>
                  <a:lnTo>
                    <a:pt x="628" y="788"/>
                  </a:lnTo>
                  <a:lnTo>
                    <a:pt x="636" y="756"/>
                  </a:lnTo>
                  <a:lnTo>
                    <a:pt x="636" y="756"/>
                  </a:lnTo>
                  <a:lnTo>
                    <a:pt x="638" y="744"/>
                  </a:lnTo>
                  <a:lnTo>
                    <a:pt x="636" y="730"/>
                  </a:lnTo>
                  <a:lnTo>
                    <a:pt x="634" y="716"/>
                  </a:lnTo>
                  <a:lnTo>
                    <a:pt x="630" y="702"/>
                  </a:lnTo>
                  <a:lnTo>
                    <a:pt x="618" y="674"/>
                  </a:lnTo>
                  <a:lnTo>
                    <a:pt x="604" y="642"/>
                  </a:lnTo>
                  <a:lnTo>
                    <a:pt x="590" y="608"/>
                  </a:lnTo>
                  <a:lnTo>
                    <a:pt x="580" y="572"/>
                  </a:lnTo>
                  <a:lnTo>
                    <a:pt x="576" y="554"/>
                  </a:lnTo>
                  <a:lnTo>
                    <a:pt x="574" y="534"/>
                  </a:lnTo>
                  <a:lnTo>
                    <a:pt x="574" y="514"/>
                  </a:lnTo>
                  <a:lnTo>
                    <a:pt x="574" y="494"/>
                  </a:lnTo>
                  <a:lnTo>
                    <a:pt x="574" y="494"/>
                  </a:lnTo>
                  <a:lnTo>
                    <a:pt x="586" y="420"/>
                  </a:lnTo>
                  <a:lnTo>
                    <a:pt x="600" y="344"/>
                  </a:lnTo>
                  <a:lnTo>
                    <a:pt x="630" y="202"/>
                  </a:lnTo>
                  <a:lnTo>
                    <a:pt x="654" y="94"/>
                  </a:lnTo>
                  <a:lnTo>
                    <a:pt x="662" y="60"/>
                  </a:lnTo>
                  <a:lnTo>
                    <a:pt x="664" y="44"/>
                  </a:lnTo>
                  <a:lnTo>
                    <a:pt x="664" y="44"/>
                  </a:lnTo>
                  <a:lnTo>
                    <a:pt x="622" y="50"/>
                  </a:lnTo>
                  <a:lnTo>
                    <a:pt x="588" y="56"/>
                  </a:lnTo>
                  <a:lnTo>
                    <a:pt x="572" y="56"/>
                  </a:lnTo>
                  <a:lnTo>
                    <a:pt x="560" y="56"/>
                  </a:lnTo>
                  <a:lnTo>
                    <a:pt x="560" y="56"/>
                  </a:lnTo>
                  <a:lnTo>
                    <a:pt x="502" y="46"/>
                  </a:lnTo>
                  <a:lnTo>
                    <a:pt x="422" y="30"/>
                  </a:lnTo>
                  <a:lnTo>
                    <a:pt x="326" y="12"/>
                  </a:lnTo>
                  <a:lnTo>
                    <a:pt x="276" y="6"/>
                  </a:lnTo>
                  <a:lnTo>
                    <a:pt x="228" y="2"/>
                  </a:lnTo>
                  <a:lnTo>
                    <a:pt x="182" y="0"/>
                  </a:lnTo>
                  <a:lnTo>
                    <a:pt x="140" y="0"/>
                  </a:lnTo>
                  <a:lnTo>
                    <a:pt x="120" y="2"/>
                  </a:lnTo>
                  <a:lnTo>
                    <a:pt x="104" y="6"/>
                  </a:lnTo>
                  <a:lnTo>
                    <a:pt x="88" y="10"/>
                  </a:lnTo>
                  <a:lnTo>
                    <a:pt x="72" y="16"/>
                  </a:lnTo>
                  <a:lnTo>
                    <a:pt x="60" y="24"/>
                  </a:lnTo>
                  <a:lnTo>
                    <a:pt x="50" y="32"/>
                  </a:lnTo>
                  <a:lnTo>
                    <a:pt x="42" y="42"/>
                  </a:lnTo>
                  <a:lnTo>
                    <a:pt x="38" y="54"/>
                  </a:lnTo>
                  <a:lnTo>
                    <a:pt x="36" y="68"/>
                  </a:lnTo>
                  <a:lnTo>
                    <a:pt x="36" y="84"/>
                  </a:lnTo>
                  <a:lnTo>
                    <a:pt x="40" y="100"/>
                  </a:lnTo>
                  <a:lnTo>
                    <a:pt x="46" y="120"/>
                  </a:lnTo>
                  <a:lnTo>
                    <a:pt x="46" y="120"/>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83"/>
            <p:cNvSpPr>
              <a:spLocks/>
            </p:cNvSpPr>
            <p:nvPr/>
          </p:nvSpPr>
          <p:spPr bwMode="auto">
            <a:xfrm>
              <a:off x="5067300" y="6116028"/>
              <a:ext cx="371475" cy="431800"/>
            </a:xfrm>
            <a:custGeom>
              <a:avLst/>
              <a:gdLst>
                <a:gd name="T0" fmla="*/ 234 w 234"/>
                <a:gd name="T1" fmla="*/ 142 h 272"/>
                <a:gd name="T2" fmla="*/ 234 w 234"/>
                <a:gd name="T3" fmla="*/ 142 h 272"/>
                <a:gd name="T4" fmla="*/ 222 w 234"/>
                <a:gd name="T5" fmla="*/ 120 h 272"/>
                <a:gd name="T6" fmla="*/ 210 w 234"/>
                <a:gd name="T7" fmla="*/ 98 h 272"/>
                <a:gd name="T8" fmla="*/ 192 w 234"/>
                <a:gd name="T9" fmla="*/ 72 h 272"/>
                <a:gd name="T10" fmla="*/ 172 w 234"/>
                <a:gd name="T11" fmla="*/ 46 h 272"/>
                <a:gd name="T12" fmla="*/ 160 w 234"/>
                <a:gd name="T13" fmla="*/ 34 h 272"/>
                <a:gd name="T14" fmla="*/ 148 w 234"/>
                <a:gd name="T15" fmla="*/ 24 h 272"/>
                <a:gd name="T16" fmla="*/ 134 w 234"/>
                <a:gd name="T17" fmla="*/ 14 h 272"/>
                <a:gd name="T18" fmla="*/ 122 w 234"/>
                <a:gd name="T19" fmla="*/ 6 h 272"/>
                <a:gd name="T20" fmla="*/ 106 w 234"/>
                <a:gd name="T21" fmla="*/ 2 h 272"/>
                <a:gd name="T22" fmla="*/ 92 w 234"/>
                <a:gd name="T23" fmla="*/ 0 h 272"/>
                <a:gd name="T24" fmla="*/ 92 w 234"/>
                <a:gd name="T25" fmla="*/ 0 h 272"/>
                <a:gd name="T26" fmla="*/ 78 w 234"/>
                <a:gd name="T27" fmla="*/ 2 h 272"/>
                <a:gd name="T28" fmla="*/ 64 w 234"/>
                <a:gd name="T29" fmla="*/ 6 h 272"/>
                <a:gd name="T30" fmla="*/ 54 w 234"/>
                <a:gd name="T31" fmla="*/ 12 h 272"/>
                <a:gd name="T32" fmla="*/ 42 w 234"/>
                <a:gd name="T33" fmla="*/ 22 h 272"/>
                <a:gd name="T34" fmla="*/ 34 w 234"/>
                <a:gd name="T35" fmla="*/ 32 h 272"/>
                <a:gd name="T36" fmla="*/ 26 w 234"/>
                <a:gd name="T37" fmla="*/ 44 h 272"/>
                <a:gd name="T38" fmla="*/ 18 w 234"/>
                <a:gd name="T39" fmla="*/ 58 h 272"/>
                <a:gd name="T40" fmla="*/ 14 w 234"/>
                <a:gd name="T41" fmla="*/ 72 h 272"/>
                <a:gd name="T42" fmla="*/ 4 w 234"/>
                <a:gd name="T43" fmla="*/ 104 h 272"/>
                <a:gd name="T44" fmla="*/ 0 w 234"/>
                <a:gd name="T45" fmla="*/ 134 h 272"/>
                <a:gd name="T46" fmla="*/ 0 w 234"/>
                <a:gd name="T47" fmla="*/ 162 h 272"/>
                <a:gd name="T48" fmla="*/ 4 w 234"/>
                <a:gd name="T49" fmla="*/ 184 h 272"/>
                <a:gd name="T50" fmla="*/ 4 w 234"/>
                <a:gd name="T51" fmla="*/ 184 h 272"/>
                <a:gd name="T52" fmla="*/ 8 w 234"/>
                <a:gd name="T53" fmla="*/ 194 h 272"/>
                <a:gd name="T54" fmla="*/ 16 w 234"/>
                <a:gd name="T55" fmla="*/ 206 h 272"/>
                <a:gd name="T56" fmla="*/ 26 w 234"/>
                <a:gd name="T57" fmla="*/ 218 h 272"/>
                <a:gd name="T58" fmla="*/ 38 w 234"/>
                <a:gd name="T59" fmla="*/ 230 h 272"/>
                <a:gd name="T60" fmla="*/ 52 w 234"/>
                <a:gd name="T61" fmla="*/ 244 h 272"/>
                <a:gd name="T62" fmla="*/ 68 w 234"/>
                <a:gd name="T63" fmla="*/ 254 h 272"/>
                <a:gd name="T64" fmla="*/ 84 w 234"/>
                <a:gd name="T65" fmla="*/ 264 h 272"/>
                <a:gd name="T66" fmla="*/ 102 w 234"/>
                <a:gd name="T67" fmla="*/ 270 h 272"/>
                <a:gd name="T68" fmla="*/ 120 w 234"/>
                <a:gd name="T69" fmla="*/ 272 h 272"/>
                <a:gd name="T70" fmla="*/ 140 w 234"/>
                <a:gd name="T71" fmla="*/ 272 h 272"/>
                <a:gd name="T72" fmla="*/ 148 w 234"/>
                <a:gd name="T73" fmla="*/ 270 h 272"/>
                <a:gd name="T74" fmla="*/ 158 w 234"/>
                <a:gd name="T75" fmla="*/ 266 h 272"/>
                <a:gd name="T76" fmla="*/ 166 w 234"/>
                <a:gd name="T77" fmla="*/ 262 h 272"/>
                <a:gd name="T78" fmla="*/ 176 w 234"/>
                <a:gd name="T79" fmla="*/ 256 h 272"/>
                <a:gd name="T80" fmla="*/ 184 w 234"/>
                <a:gd name="T81" fmla="*/ 248 h 272"/>
                <a:gd name="T82" fmla="*/ 192 w 234"/>
                <a:gd name="T83" fmla="*/ 238 h 272"/>
                <a:gd name="T84" fmla="*/ 200 w 234"/>
                <a:gd name="T85" fmla="*/ 226 h 272"/>
                <a:gd name="T86" fmla="*/ 208 w 234"/>
                <a:gd name="T87" fmla="*/ 214 h 272"/>
                <a:gd name="T88" fmla="*/ 214 w 234"/>
                <a:gd name="T89" fmla="*/ 198 h 272"/>
                <a:gd name="T90" fmla="*/ 222 w 234"/>
                <a:gd name="T91" fmla="*/ 182 h 272"/>
                <a:gd name="T92" fmla="*/ 234 w 234"/>
                <a:gd name="T93" fmla="*/ 142 h 272"/>
                <a:gd name="T94" fmla="*/ 234 w 234"/>
                <a:gd name="T95" fmla="*/ 14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4" h="272">
                  <a:moveTo>
                    <a:pt x="234" y="142"/>
                  </a:moveTo>
                  <a:lnTo>
                    <a:pt x="234" y="142"/>
                  </a:lnTo>
                  <a:lnTo>
                    <a:pt x="222" y="120"/>
                  </a:lnTo>
                  <a:lnTo>
                    <a:pt x="210" y="98"/>
                  </a:lnTo>
                  <a:lnTo>
                    <a:pt x="192" y="72"/>
                  </a:lnTo>
                  <a:lnTo>
                    <a:pt x="172" y="46"/>
                  </a:lnTo>
                  <a:lnTo>
                    <a:pt x="160" y="34"/>
                  </a:lnTo>
                  <a:lnTo>
                    <a:pt x="148" y="24"/>
                  </a:lnTo>
                  <a:lnTo>
                    <a:pt x="134" y="14"/>
                  </a:lnTo>
                  <a:lnTo>
                    <a:pt x="122" y="6"/>
                  </a:lnTo>
                  <a:lnTo>
                    <a:pt x="106" y="2"/>
                  </a:lnTo>
                  <a:lnTo>
                    <a:pt x="92" y="0"/>
                  </a:lnTo>
                  <a:lnTo>
                    <a:pt x="92" y="0"/>
                  </a:lnTo>
                  <a:lnTo>
                    <a:pt x="78" y="2"/>
                  </a:lnTo>
                  <a:lnTo>
                    <a:pt x="64" y="6"/>
                  </a:lnTo>
                  <a:lnTo>
                    <a:pt x="54" y="12"/>
                  </a:lnTo>
                  <a:lnTo>
                    <a:pt x="42" y="22"/>
                  </a:lnTo>
                  <a:lnTo>
                    <a:pt x="34" y="32"/>
                  </a:lnTo>
                  <a:lnTo>
                    <a:pt x="26" y="44"/>
                  </a:lnTo>
                  <a:lnTo>
                    <a:pt x="18" y="58"/>
                  </a:lnTo>
                  <a:lnTo>
                    <a:pt x="14" y="72"/>
                  </a:lnTo>
                  <a:lnTo>
                    <a:pt x="4" y="104"/>
                  </a:lnTo>
                  <a:lnTo>
                    <a:pt x="0" y="134"/>
                  </a:lnTo>
                  <a:lnTo>
                    <a:pt x="0" y="162"/>
                  </a:lnTo>
                  <a:lnTo>
                    <a:pt x="4" y="184"/>
                  </a:lnTo>
                  <a:lnTo>
                    <a:pt x="4" y="184"/>
                  </a:lnTo>
                  <a:lnTo>
                    <a:pt x="8" y="194"/>
                  </a:lnTo>
                  <a:lnTo>
                    <a:pt x="16" y="206"/>
                  </a:lnTo>
                  <a:lnTo>
                    <a:pt x="26" y="218"/>
                  </a:lnTo>
                  <a:lnTo>
                    <a:pt x="38" y="230"/>
                  </a:lnTo>
                  <a:lnTo>
                    <a:pt x="52" y="244"/>
                  </a:lnTo>
                  <a:lnTo>
                    <a:pt x="68" y="254"/>
                  </a:lnTo>
                  <a:lnTo>
                    <a:pt x="84" y="264"/>
                  </a:lnTo>
                  <a:lnTo>
                    <a:pt x="102" y="270"/>
                  </a:lnTo>
                  <a:lnTo>
                    <a:pt x="120" y="272"/>
                  </a:lnTo>
                  <a:lnTo>
                    <a:pt x="140" y="272"/>
                  </a:lnTo>
                  <a:lnTo>
                    <a:pt x="148" y="270"/>
                  </a:lnTo>
                  <a:lnTo>
                    <a:pt x="158" y="266"/>
                  </a:lnTo>
                  <a:lnTo>
                    <a:pt x="166" y="262"/>
                  </a:lnTo>
                  <a:lnTo>
                    <a:pt x="176" y="256"/>
                  </a:lnTo>
                  <a:lnTo>
                    <a:pt x="184" y="248"/>
                  </a:lnTo>
                  <a:lnTo>
                    <a:pt x="192" y="238"/>
                  </a:lnTo>
                  <a:lnTo>
                    <a:pt x="200" y="226"/>
                  </a:lnTo>
                  <a:lnTo>
                    <a:pt x="208" y="214"/>
                  </a:lnTo>
                  <a:lnTo>
                    <a:pt x="214" y="198"/>
                  </a:lnTo>
                  <a:lnTo>
                    <a:pt x="222" y="182"/>
                  </a:lnTo>
                  <a:lnTo>
                    <a:pt x="234" y="142"/>
                  </a:lnTo>
                  <a:lnTo>
                    <a:pt x="234" y="142"/>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84"/>
            <p:cNvSpPr>
              <a:spLocks/>
            </p:cNvSpPr>
            <p:nvPr/>
          </p:nvSpPr>
          <p:spPr bwMode="auto">
            <a:xfrm>
              <a:off x="5607050" y="6655778"/>
              <a:ext cx="457200" cy="250825"/>
            </a:xfrm>
            <a:custGeom>
              <a:avLst/>
              <a:gdLst>
                <a:gd name="T0" fmla="*/ 0 w 288"/>
                <a:gd name="T1" fmla="*/ 0 h 158"/>
                <a:gd name="T2" fmla="*/ 0 w 288"/>
                <a:gd name="T3" fmla="*/ 0 h 158"/>
                <a:gd name="T4" fmla="*/ 6 w 288"/>
                <a:gd name="T5" fmla="*/ 12 h 158"/>
                <a:gd name="T6" fmla="*/ 26 w 288"/>
                <a:gd name="T7" fmla="*/ 42 h 158"/>
                <a:gd name="T8" fmla="*/ 40 w 288"/>
                <a:gd name="T9" fmla="*/ 62 h 158"/>
                <a:gd name="T10" fmla="*/ 56 w 288"/>
                <a:gd name="T11" fmla="*/ 82 h 158"/>
                <a:gd name="T12" fmla="*/ 74 w 288"/>
                <a:gd name="T13" fmla="*/ 102 h 158"/>
                <a:gd name="T14" fmla="*/ 94 w 288"/>
                <a:gd name="T15" fmla="*/ 122 h 158"/>
                <a:gd name="T16" fmla="*/ 116 w 288"/>
                <a:gd name="T17" fmla="*/ 138 h 158"/>
                <a:gd name="T18" fmla="*/ 140 w 288"/>
                <a:gd name="T19" fmla="*/ 150 h 158"/>
                <a:gd name="T20" fmla="*/ 150 w 288"/>
                <a:gd name="T21" fmla="*/ 154 h 158"/>
                <a:gd name="T22" fmla="*/ 162 w 288"/>
                <a:gd name="T23" fmla="*/ 158 h 158"/>
                <a:gd name="T24" fmla="*/ 176 w 288"/>
                <a:gd name="T25" fmla="*/ 158 h 158"/>
                <a:gd name="T26" fmla="*/ 188 w 288"/>
                <a:gd name="T27" fmla="*/ 158 h 158"/>
                <a:gd name="T28" fmla="*/ 200 w 288"/>
                <a:gd name="T29" fmla="*/ 156 h 158"/>
                <a:gd name="T30" fmla="*/ 212 w 288"/>
                <a:gd name="T31" fmla="*/ 152 h 158"/>
                <a:gd name="T32" fmla="*/ 226 w 288"/>
                <a:gd name="T33" fmla="*/ 146 h 158"/>
                <a:gd name="T34" fmla="*/ 238 w 288"/>
                <a:gd name="T35" fmla="*/ 138 h 158"/>
                <a:gd name="T36" fmla="*/ 250 w 288"/>
                <a:gd name="T37" fmla="*/ 128 h 158"/>
                <a:gd name="T38" fmla="*/ 264 w 288"/>
                <a:gd name="T39" fmla="*/ 114 h 158"/>
                <a:gd name="T40" fmla="*/ 276 w 288"/>
                <a:gd name="T41" fmla="*/ 98 h 158"/>
                <a:gd name="T42" fmla="*/ 288 w 288"/>
                <a:gd name="T43" fmla="*/ 80 h 158"/>
                <a:gd name="T44" fmla="*/ 288 w 288"/>
                <a:gd name="T45" fmla="*/ 80 h 158"/>
                <a:gd name="T46" fmla="*/ 280 w 288"/>
                <a:gd name="T47" fmla="*/ 82 h 158"/>
                <a:gd name="T48" fmla="*/ 260 w 288"/>
                <a:gd name="T49" fmla="*/ 88 h 158"/>
                <a:gd name="T50" fmla="*/ 228 w 288"/>
                <a:gd name="T51" fmla="*/ 92 h 158"/>
                <a:gd name="T52" fmla="*/ 210 w 288"/>
                <a:gd name="T53" fmla="*/ 92 h 158"/>
                <a:gd name="T54" fmla="*/ 190 w 288"/>
                <a:gd name="T55" fmla="*/ 92 h 158"/>
                <a:gd name="T56" fmla="*/ 168 w 288"/>
                <a:gd name="T57" fmla="*/ 90 h 158"/>
                <a:gd name="T58" fmla="*/ 144 w 288"/>
                <a:gd name="T59" fmla="*/ 88 h 158"/>
                <a:gd name="T60" fmla="*/ 120 w 288"/>
                <a:gd name="T61" fmla="*/ 80 h 158"/>
                <a:gd name="T62" fmla="*/ 96 w 288"/>
                <a:gd name="T63" fmla="*/ 72 h 158"/>
                <a:gd name="T64" fmla="*/ 72 w 288"/>
                <a:gd name="T65" fmla="*/ 60 h 158"/>
                <a:gd name="T66" fmla="*/ 48 w 288"/>
                <a:gd name="T67" fmla="*/ 44 h 158"/>
                <a:gd name="T68" fmla="*/ 24 w 288"/>
                <a:gd name="T69" fmla="*/ 24 h 158"/>
                <a:gd name="T70" fmla="*/ 0 w 288"/>
                <a:gd name="T71" fmla="*/ 0 h 158"/>
                <a:gd name="T72" fmla="*/ 0 w 288"/>
                <a:gd name="T7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8" h="158">
                  <a:moveTo>
                    <a:pt x="0" y="0"/>
                  </a:moveTo>
                  <a:lnTo>
                    <a:pt x="0" y="0"/>
                  </a:lnTo>
                  <a:lnTo>
                    <a:pt x="6" y="12"/>
                  </a:lnTo>
                  <a:lnTo>
                    <a:pt x="26" y="42"/>
                  </a:lnTo>
                  <a:lnTo>
                    <a:pt x="40" y="62"/>
                  </a:lnTo>
                  <a:lnTo>
                    <a:pt x="56" y="82"/>
                  </a:lnTo>
                  <a:lnTo>
                    <a:pt x="74" y="102"/>
                  </a:lnTo>
                  <a:lnTo>
                    <a:pt x="94" y="122"/>
                  </a:lnTo>
                  <a:lnTo>
                    <a:pt x="116" y="138"/>
                  </a:lnTo>
                  <a:lnTo>
                    <a:pt x="140" y="150"/>
                  </a:lnTo>
                  <a:lnTo>
                    <a:pt x="150" y="154"/>
                  </a:lnTo>
                  <a:lnTo>
                    <a:pt x="162" y="158"/>
                  </a:lnTo>
                  <a:lnTo>
                    <a:pt x="176" y="158"/>
                  </a:lnTo>
                  <a:lnTo>
                    <a:pt x="188" y="158"/>
                  </a:lnTo>
                  <a:lnTo>
                    <a:pt x="200" y="156"/>
                  </a:lnTo>
                  <a:lnTo>
                    <a:pt x="212" y="152"/>
                  </a:lnTo>
                  <a:lnTo>
                    <a:pt x="226" y="146"/>
                  </a:lnTo>
                  <a:lnTo>
                    <a:pt x="238" y="138"/>
                  </a:lnTo>
                  <a:lnTo>
                    <a:pt x="250" y="128"/>
                  </a:lnTo>
                  <a:lnTo>
                    <a:pt x="264" y="114"/>
                  </a:lnTo>
                  <a:lnTo>
                    <a:pt x="276" y="98"/>
                  </a:lnTo>
                  <a:lnTo>
                    <a:pt x="288" y="80"/>
                  </a:lnTo>
                  <a:lnTo>
                    <a:pt x="288" y="80"/>
                  </a:lnTo>
                  <a:lnTo>
                    <a:pt x="280" y="82"/>
                  </a:lnTo>
                  <a:lnTo>
                    <a:pt x="260" y="88"/>
                  </a:lnTo>
                  <a:lnTo>
                    <a:pt x="228" y="92"/>
                  </a:lnTo>
                  <a:lnTo>
                    <a:pt x="210" y="92"/>
                  </a:lnTo>
                  <a:lnTo>
                    <a:pt x="190" y="92"/>
                  </a:lnTo>
                  <a:lnTo>
                    <a:pt x="168" y="90"/>
                  </a:lnTo>
                  <a:lnTo>
                    <a:pt x="144" y="88"/>
                  </a:lnTo>
                  <a:lnTo>
                    <a:pt x="120" y="80"/>
                  </a:lnTo>
                  <a:lnTo>
                    <a:pt x="96" y="72"/>
                  </a:lnTo>
                  <a:lnTo>
                    <a:pt x="72" y="60"/>
                  </a:lnTo>
                  <a:lnTo>
                    <a:pt x="48" y="44"/>
                  </a:lnTo>
                  <a:lnTo>
                    <a:pt x="24" y="24"/>
                  </a:lnTo>
                  <a:lnTo>
                    <a:pt x="0" y="0"/>
                  </a:lnTo>
                  <a:lnTo>
                    <a:pt x="0" y="0"/>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85"/>
            <p:cNvSpPr>
              <a:spLocks/>
            </p:cNvSpPr>
            <p:nvPr/>
          </p:nvSpPr>
          <p:spPr bwMode="auto">
            <a:xfrm>
              <a:off x="5711825" y="6185878"/>
              <a:ext cx="107950" cy="174625"/>
            </a:xfrm>
            <a:custGeom>
              <a:avLst/>
              <a:gdLst>
                <a:gd name="T0" fmla="*/ 68 w 68"/>
                <a:gd name="T1" fmla="*/ 58 h 110"/>
                <a:gd name="T2" fmla="*/ 68 w 68"/>
                <a:gd name="T3" fmla="*/ 58 h 110"/>
                <a:gd name="T4" fmla="*/ 66 w 68"/>
                <a:gd name="T5" fmla="*/ 70 h 110"/>
                <a:gd name="T6" fmla="*/ 62 w 68"/>
                <a:gd name="T7" fmla="*/ 80 h 110"/>
                <a:gd name="T8" fmla="*/ 58 w 68"/>
                <a:gd name="T9" fmla="*/ 88 h 110"/>
                <a:gd name="T10" fmla="*/ 54 w 68"/>
                <a:gd name="T11" fmla="*/ 96 h 110"/>
                <a:gd name="T12" fmla="*/ 48 w 68"/>
                <a:gd name="T13" fmla="*/ 102 h 110"/>
                <a:gd name="T14" fmla="*/ 42 w 68"/>
                <a:gd name="T15" fmla="*/ 108 h 110"/>
                <a:gd name="T16" fmla="*/ 36 w 68"/>
                <a:gd name="T17" fmla="*/ 110 h 110"/>
                <a:gd name="T18" fmla="*/ 28 w 68"/>
                <a:gd name="T19" fmla="*/ 110 h 110"/>
                <a:gd name="T20" fmla="*/ 28 w 68"/>
                <a:gd name="T21" fmla="*/ 110 h 110"/>
                <a:gd name="T22" fmla="*/ 22 w 68"/>
                <a:gd name="T23" fmla="*/ 108 h 110"/>
                <a:gd name="T24" fmla="*/ 16 w 68"/>
                <a:gd name="T25" fmla="*/ 104 h 110"/>
                <a:gd name="T26" fmla="*/ 10 w 68"/>
                <a:gd name="T27" fmla="*/ 98 h 110"/>
                <a:gd name="T28" fmla="*/ 6 w 68"/>
                <a:gd name="T29" fmla="*/ 92 h 110"/>
                <a:gd name="T30" fmla="*/ 4 w 68"/>
                <a:gd name="T31" fmla="*/ 82 h 110"/>
                <a:gd name="T32" fmla="*/ 2 w 68"/>
                <a:gd name="T33" fmla="*/ 72 h 110"/>
                <a:gd name="T34" fmla="*/ 0 w 68"/>
                <a:gd name="T35" fmla="*/ 62 h 110"/>
                <a:gd name="T36" fmla="*/ 2 w 68"/>
                <a:gd name="T37" fmla="*/ 52 h 110"/>
                <a:gd name="T38" fmla="*/ 2 w 68"/>
                <a:gd name="T39" fmla="*/ 52 h 110"/>
                <a:gd name="T40" fmla="*/ 4 w 68"/>
                <a:gd name="T41" fmla="*/ 40 h 110"/>
                <a:gd name="T42" fmla="*/ 6 w 68"/>
                <a:gd name="T43" fmla="*/ 30 h 110"/>
                <a:gd name="T44" fmla="*/ 10 w 68"/>
                <a:gd name="T45" fmla="*/ 20 h 110"/>
                <a:gd name="T46" fmla="*/ 16 w 68"/>
                <a:gd name="T47" fmla="*/ 14 h 110"/>
                <a:gd name="T48" fmla="*/ 22 w 68"/>
                <a:gd name="T49" fmla="*/ 8 h 110"/>
                <a:gd name="T50" fmla="*/ 28 w 68"/>
                <a:gd name="T51" fmla="*/ 2 h 110"/>
                <a:gd name="T52" fmla="*/ 34 w 68"/>
                <a:gd name="T53" fmla="*/ 0 h 110"/>
                <a:gd name="T54" fmla="*/ 42 w 68"/>
                <a:gd name="T55" fmla="*/ 0 h 110"/>
                <a:gd name="T56" fmla="*/ 42 w 68"/>
                <a:gd name="T57" fmla="*/ 0 h 110"/>
                <a:gd name="T58" fmla="*/ 48 w 68"/>
                <a:gd name="T59" fmla="*/ 2 h 110"/>
                <a:gd name="T60" fmla="*/ 54 w 68"/>
                <a:gd name="T61" fmla="*/ 6 h 110"/>
                <a:gd name="T62" fmla="*/ 58 w 68"/>
                <a:gd name="T63" fmla="*/ 12 h 110"/>
                <a:gd name="T64" fmla="*/ 62 w 68"/>
                <a:gd name="T65" fmla="*/ 18 h 110"/>
                <a:gd name="T66" fmla="*/ 66 w 68"/>
                <a:gd name="T67" fmla="*/ 28 h 110"/>
                <a:gd name="T68" fmla="*/ 68 w 68"/>
                <a:gd name="T69" fmla="*/ 38 h 110"/>
                <a:gd name="T70" fmla="*/ 68 w 68"/>
                <a:gd name="T71" fmla="*/ 48 h 110"/>
                <a:gd name="T72" fmla="*/ 68 w 68"/>
                <a:gd name="T73" fmla="*/ 58 h 110"/>
                <a:gd name="T74" fmla="*/ 68 w 68"/>
                <a:gd name="T75"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110">
                  <a:moveTo>
                    <a:pt x="68" y="58"/>
                  </a:moveTo>
                  <a:lnTo>
                    <a:pt x="68" y="58"/>
                  </a:lnTo>
                  <a:lnTo>
                    <a:pt x="66" y="70"/>
                  </a:lnTo>
                  <a:lnTo>
                    <a:pt x="62" y="80"/>
                  </a:lnTo>
                  <a:lnTo>
                    <a:pt x="58" y="88"/>
                  </a:lnTo>
                  <a:lnTo>
                    <a:pt x="54" y="96"/>
                  </a:lnTo>
                  <a:lnTo>
                    <a:pt x="48" y="102"/>
                  </a:lnTo>
                  <a:lnTo>
                    <a:pt x="42" y="108"/>
                  </a:lnTo>
                  <a:lnTo>
                    <a:pt x="36" y="110"/>
                  </a:lnTo>
                  <a:lnTo>
                    <a:pt x="28" y="110"/>
                  </a:lnTo>
                  <a:lnTo>
                    <a:pt x="28" y="110"/>
                  </a:lnTo>
                  <a:lnTo>
                    <a:pt x="22" y="108"/>
                  </a:lnTo>
                  <a:lnTo>
                    <a:pt x="16" y="104"/>
                  </a:lnTo>
                  <a:lnTo>
                    <a:pt x="10" y="98"/>
                  </a:lnTo>
                  <a:lnTo>
                    <a:pt x="6" y="92"/>
                  </a:lnTo>
                  <a:lnTo>
                    <a:pt x="4" y="82"/>
                  </a:lnTo>
                  <a:lnTo>
                    <a:pt x="2" y="72"/>
                  </a:lnTo>
                  <a:lnTo>
                    <a:pt x="0" y="62"/>
                  </a:lnTo>
                  <a:lnTo>
                    <a:pt x="2" y="52"/>
                  </a:lnTo>
                  <a:lnTo>
                    <a:pt x="2" y="52"/>
                  </a:lnTo>
                  <a:lnTo>
                    <a:pt x="4" y="40"/>
                  </a:lnTo>
                  <a:lnTo>
                    <a:pt x="6" y="30"/>
                  </a:lnTo>
                  <a:lnTo>
                    <a:pt x="10" y="20"/>
                  </a:lnTo>
                  <a:lnTo>
                    <a:pt x="16" y="14"/>
                  </a:lnTo>
                  <a:lnTo>
                    <a:pt x="22" y="8"/>
                  </a:lnTo>
                  <a:lnTo>
                    <a:pt x="28" y="2"/>
                  </a:lnTo>
                  <a:lnTo>
                    <a:pt x="34" y="0"/>
                  </a:lnTo>
                  <a:lnTo>
                    <a:pt x="42" y="0"/>
                  </a:lnTo>
                  <a:lnTo>
                    <a:pt x="42" y="0"/>
                  </a:lnTo>
                  <a:lnTo>
                    <a:pt x="48" y="2"/>
                  </a:lnTo>
                  <a:lnTo>
                    <a:pt x="54" y="6"/>
                  </a:lnTo>
                  <a:lnTo>
                    <a:pt x="58" y="12"/>
                  </a:lnTo>
                  <a:lnTo>
                    <a:pt x="62" y="18"/>
                  </a:lnTo>
                  <a:lnTo>
                    <a:pt x="66" y="28"/>
                  </a:lnTo>
                  <a:lnTo>
                    <a:pt x="68" y="38"/>
                  </a:lnTo>
                  <a:lnTo>
                    <a:pt x="68" y="48"/>
                  </a:lnTo>
                  <a:lnTo>
                    <a:pt x="68" y="58"/>
                  </a:lnTo>
                  <a:lnTo>
                    <a:pt x="68" y="58"/>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86"/>
            <p:cNvSpPr>
              <a:spLocks/>
            </p:cNvSpPr>
            <p:nvPr/>
          </p:nvSpPr>
          <p:spPr bwMode="auto">
            <a:xfrm>
              <a:off x="6051550" y="6163653"/>
              <a:ext cx="107950" cy="174625"/>
            </a:xfrm>
            <a:custGeom>
              <a:avLst/>
              <a:gdLst>
                <a:gd name="T0" fmla="*/ 68 w 68"/>
                <a:gd name="T1" fmla="*/ 58 h 110"/>
                <a:gd name="T2" fmla="*/ 68 w 68"/>
                <a:gd name="T3" fmla="*/ 58 h 110"/>
                <a:gd name="T4" fmla="*/ 66 w 68"/>
                <a:gd name="T5" fmla="*/ 70 h 110"/>
                <a:gd name="T6" fmla="*/ 62 w 68"/>
                <a:gd name="T7" fmla="*/ 80 h 110"/>
                <a:gd name="T8" fmla="*/ 58 w 68"/>
                <a:gd name="T9" fmla="*/ 88 h 110"/>
                <a:gd name="T10" fmla="*/ 54 w 68"/>
                <a:gd name="T11" fmla="*/ 96 h 110"/>
                <a:gd name="T12" fmla="*/ 48 w 68"/>
                <a:gd name="T13" fmla="*/ 102 h 110"/>
                <a:gd name="T14" fmla="*/ 42 w 68"/>
                <a:gd name="T15" fmla="*/ 106 h 110"/>
                <a:gd name="T16" fmla="*/ 36 w 68"/>
                <a:gd name="T17" fmla="*/ 110 h 110"/>
                <a:gd name="T18" fmla="*/ 28 w 68"/>
                <a:gd name="T19" fmla="*/ 110 h 110"/>
                <a:gd name="T20" fmla="*/ 28 w 68"/>
                <a:gd name="T21" fmla="*/ 110 h 110"/>
                <a:gd name="T22" fmla="*/ 22 w 68"/>
                <a:gd name="T23" fmla="*/ 108 h 110"/>
                <a:gd name="T24" fmla="*/ 16 w 68"/>
                <a:gd name="T25" fmla="*/ 104 h 110"/>
                <a:gd name="T26" fmla="*/ 10 w 68"/>
                <a:gd name="T27" fmla="*/ 98 h 110"/>
                <a:gd name="T28" fmla="*/ 6 w 68"/>
                <a:gd name="T29" fmla="*/ 90 h 110"/>
                <a:gd name="T30" fmla="*/ 4 w 68"/>
                <a:gd name="T31" fmla="*/ 82 h 110"/>
                <a:gd name="T32" fmla="*/ 2 w 68"/>
                <a:gd name="T33" fmla="*/ 72 h 110"/>
                <a:gd name="T34" fmla="*/ 0 w 68"/>
                <a:gd name="T35" fmla="*/ 62 h 110"/>
                <a:gd name="T36" fmla="*/ 2 w 68"/>
                <a:gd name="T37" fmla="*/ 50 h 110"/>
                <a:gd name="T38" fmla="*/ 2 w 68"/>
                <a:gd name="T39" fmla="*/ 50 h 110"/>
                <a:gd name="T40" fmla="*/ 4 w 68"/>
                <a:gd name="T41" fmla="*/ 40 h 110"/>
                <a:gd name="T42" fmla="*/ 6 w 68"/>
                <a:gd name="T43" fmla="*/ 30 h 110"/>
                <a:gd name="T44" fmla="*/ 10 w 68"/>
                <a:gd name="T45" fmla="*/ 20 h 110"/>
                <a:gd name="T46" fmla="*/ 16 w 68"/>
                <a:gd name="T47" fmla="*/ 12 h 110"/>
                <a:gd name="T48" fmla="*/ 22 w 68"/>
                <a:gd name="T49" fmla="*/ 6 h 110"/>
                <a:gd name="T50" fmla="*/ 28 w 68"/>
                <a:gd name="T51" fmla="*/ 2 h 110"/>
                <a:gd name="T52" fmla="*/ 34 w 68"/>
                <a:gd name="T53" fmla="*/ 0 h 110"/>
                <a:gd name="T54" fmla="*/ 42 w 68"/>
                <a:gd name="T55" fmla="*/ 0 h 110"/>
                <a:gd name="T56" fmla="*/ 42 w 68"/>
                <a:gd name="T57" fmla="*/ 0 h 110"/>
                <a:gd name="T58" fmla="*/ 48 w 68"/>
                <a:gd name="T59" fmla="*/ 2 h 110"/>
                <a:gd name="T60" fmla="*/ 54 w 68"/>
                <a:gd name="T61" fmla="*/ 6 h 110"/>
                <a:gd name="T62" fmla="*/ 58 w 68"/>
                <a:gd name="T63" fmla="*/ 10 h 110"/>
                <a:gd name="T64" fmla="*/ 62 w 68"/>
                <a:gd name="T65" fmla="*/ 18 h 110"/>
                <a:gd name="T66" fmla="*/ 66 w 68"/>
                <a:gd name="T67" fmla="*/ 26 h 110"/>
                <a:gd name="T68" fmla="*/ 68 w 68"/>
                <a:gd name="T69" fmla="*/ 36 h 110"/>
                <a:gd name="T70" fmla="*/ 68 w 68"/>
                <a:gd name="T71" fmla="*/ 48 h 110"/>
                <a:gd name="T72" fmla="*/ 68 w 68"/>
                <a:gd name="T73" fmla="*/ 58 h 110"/>
                <a:gd name="T74" fmla="*/ 68 w 68"/>
                <a:gd name="T75"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110">
                  <a:moveTo>
                    <a:pt x="68" y="58"/>
                  </a:moveTo>
                  <a:lnTo>
                    <a:pt x="68" y="58"/>
                  </a:lnTo>
                  <a:lnTo>
                    <a:pt x="66" y="70"/>
                  </a:lnTo>
                  <a:lnTo>
                    <a:pt x="62" y="80"/>
                  </a:lnTo>
                  <a:lnTo>
                    <a:pt x="58" y="88"/>
                  </a:lnTo>
                  <a:lnTo>
                    <a:pt x="54" y="96"/>
                  </a:lnTo>
                  <a:lnTo>
                    <a:pt x="48" y="102"/>
                  </a:lnTo>
                  <a:lnTo>
                    <a:pt x="42" y="106"/>
                  </a:lnTo>
                  <a:lnTo>
                    <a:pt x="36" y="110"/>
                  </a:lnTo>
                  <a:lnTo>
                    <a:pt x="28" y="110"/>
                  </a:lnTo>
                  <a:lnTo>
                    <a:pt x="28" y="110"/>
                  </a:lnTo>
                  <a:lnTo>
                    <a:pt x="22" y="108"/>
                  </a:lnTo>
                  <a:lnTo>
                    <a:pt x="16" y="104"/>
                  </a:lnTo>
                  <a:lnTo>
                    <a:pt x="10" y="98"/>
                  </a:lnTo>
                  <a:lnTo>
                    <a:pt x="6" y="90"/>
                  </a:lnTo>
                  <a:lnTo>
                    <a:pt x="4" y="82"/>
                  </a:lnTo>
                  <a:lnTo>
                    <a:pt x="2" y="72"/>
                  </a:lnTo>
                  <a:lnTo>
                    <a:pt x="0" y="62"/>
                  </a:lnTo>
                  <a:lnTo>
                    <a:pt x="2" y="50"/>
                  </a:lnTo>
                  <a:lnTo>
                    <a:pt x="2" y="50"/>
                  </a:lnTo>
                  <a:lnTo>
                    <a:pt x="4" y="40"/>
                  </a:lnTo>
                  <a:lnTo>
                    <a:pt x="6" y="30"/>
                  </a:lnTo>
                  <a:lnTo>
                    <a:pt x="10" y="20"/>
                  </a:lnTo>
                  <a:lnTo>
                    <a:pt x="16" y="12"/>
                  </a:lnTo>
                  <a:lnTo>
                    <a:pt x="22" y="6"/>
                  </a:lnTo>
                  <a:lnTo>
                    <a:pt x="28" y="2"/>
                  </a:lnTo>
                  <a:lnTo>
                    <a:pt x="34" y="0"/>
                  </a:lnTo>
                  <a:lnTo>
                    <a:pt x="42" y="0"/>
                  </a:lnTo>
                  <a:lnTo>
                    <a:pt x="42" y="0"/>
                  </a:lnTo>
                  <a:lnTo>
                    <a:pt x="48" y="2"/>
                  </a:lnTo>
                  <a:lnTo>
                    <a:pt x="54" y="6"/>
                  </a:lnTo>
                  <a:lnTo>
                    <a:pt x="58" y="10"/>
                  </a:lnTo>
                  <a:lnTo>
                    <a:pt x="62" y="18"/>
                  </a:lnTo>
                  <a:lnTo>
                    <a:pt x="66" y="26"/>
                  </a:lnTo>
                  <a:lnTo>
                    <a:pt x="68" y="36"/>
                  </a:lnTo>
                  <a:lnTo>
                    <a:pt x="68" y="48"/>
                  </a:lnTo>
                  <a:lnTo>
                    <a:pt x="68" y="58"/>
                  </a:lnTo>
                  <a:lnTo>
                    <a:pt x="68" y="58"/>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87"/>
            <p:cNvSpPr>
              <a:spLocks/>
            </p:cNvSpPr>
            <p:nvPr/>
          </p:nvSpPr>
          <p:spPr bwMode="auto">
            <a:xfrm>
              <a:off x="5553075" y="5960453"/>
              <a:ext cx="257175" cy="79375"/>
            </a:xfrm>
            <a:custGeom>
              <a:avLst/>
              <a:gdLst>
                <a:gd name="T0" fmla="*/ 162 w 162"/>
                <a:gd name="T1" fmla="*/ 16 h 50"/>
                <a:gd name="T2" fmla="*/ 162 w 162"/>
                <a:gd name="T3" fmla="*/ 16 h 50"/>
                <a:gd name="T4" fmla="*/ 158 w 162"/>
                <a:gd name="T5" fmla="*/ 14 h 50"/>
                <a:gd name="T6" fmla="*/ 148 w 162"/>
                <a:gd name="T7" fmla="*/ 10 h 50"/>
                <a:gd name="T8" fmla="*/ 130 w 162"/>
                <a:gd name="T9" fmla="*/ 4 h 50"/>
                <a:gd name="T10" fmla="*/ 106 w 162"/>
                <a:gd name="T11" fmla="*/ 0 h 50"/>
                <a:gd name="T12" fmla="*/ 94 w 162"/>
                <a:gd name="T13" fmla="*/ 0 h 50"/>
                <a:gd name="T14" fmla="*/ 80 w 162"/>
                <a:gd name="T15" fmla="*/ 0 h 50"/>
                <a:gd name="T16" fmla="*/ 66 w 162"/>
                <a:gd name="T17" fmla="*/ 4 h 50"/>
                <a:gd name="T18" fmla="*/ 52 w 162"/>
                <a:gd name="T19" fmla="*/ 8 h 50"/>
                <a:gd name="T20" fmla="*/ 38 w 162"/>
                <a:gd name="T21" fmla="*/ 14 h 50"/>
                <a:gd name="T22" fmla="*/ 24 w 162"/>
                <a:gd name="T23" fmla="*/ 22 h 50"/>
                <a:gd name="T24" fmla="*/ 12 w 162"/>
                <a:gd name="T25" fmla="*/ 34 h 50"/>
                <a:gd name="T26" fmla="*/ 0 w 162"/>
                <a:gd name="T27" fmla="*/ 50 h 50"/>
                <a:gd name="T28" fmla="*/ 0 w 162"/>
                <a:gd name="T29" fmla="*/ 50 h 50"/>
                <a:gd name="T30" fmla="*/ 66 w 162"/>
                <a:gd name="T31" fmla="*/ 32 h 50"/>
                <a:gd name="T32" fmla="*/ 120 w 162"/>
                <a:gd name="T33" fmla="*/ 20 h 50"/>
                <a:gd name="T34" fmla="*/ 144 w 162"/>
                <a:gd name="T35" fmla="*/ 18 h 50"/>
                <a:gd name="T36" fmla="*/ 162 w 162"/>
                <a:gd name="T37" fmla="*/ 16 h 50"/>
                <a:gd name="T38" fmla="*/ 162 w 162"/>
                <a:gd name="T39"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2" h="50">
                  <a:moveTo>
                    <a:pt x="162" y="16"/>
                  </a:moveTo>
                  <a:lnTo>
                    <a:pt x="162" y="16"/>
                  </a:lnTo>
                  <a:lnTo>
                    <a:pt x="158" y="14"/>
                  </a:lnTo>
                  <a:lnTo>
                    <a:pt x="148" y="10"/>
                  </a:lnTo>
                  <a:lnTo>
                    <a:pt x="130" y="4"/>
                  </a:lnTo>
                  <a:lnTo>
                    <a:pt x="106" y="0"/>
                  </a:lnTo>
                  <a:lnTo>
                    <a:pt x="94" y="0"/>
                  </a:lnTo>
                  <a:lnTo>
                    <a:pt x="80" y="0"/>
                  </a:lnTo>
                  <a:lnTo>
                    <a:pt x="66" y="4"/>
                  </a:lnTo>
                  <a:lnTo>
                    <a:pt x="52" y="8"/>
                  </a:lnTo>
                  <a:lnTo>
                    <a:pt x="38" y="14"/>
                  </a:lnTo>
                  <a:lnTo>
                    <a:pt x="24" y="22"/>
                  </a:lnTo>
                  <a:lnTo>
                    <a:pt x="12" y="34"/>
                  </a:lnTo>
                  <a:lnTo>
                    <a:pt x="0" y="50"/>
                  </a:lnTo>
                  <a:lnTo>
                    <a:pt x="0" y="50"/>
                  </a:lnTo>
                  <a:lnTo>
                    <a:pt x="66" y="32"/>
                  </a:lnTo>
                  <a:lnTo>
                    <a:pt x="120" y="20"/>
                  </a:lnTo>
                  <a:lnTo>
                    <a:pt x="144" y="18"/>
                  </a:lnTo>
                  <a:lnTo>
                    <a:pt x="162" y="16"/>
                  </a:lnTo>
                  <a:lnTo>
                    <a:pt x="162" y="16"/>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88"/>
            <p:cNvSpPr>
              <a:spLocks/>
            </p:cNvSpPr>
            <p:nvPr/>
          </p:nvSpPr>
          <p:spPr bwMode="auto">
            <a:xfrm>
              <a:off x="6076950" y="5979503"/>
              <a:ext cx="161925" cy="107950"/>
            </a:xfrm>
            <a:custGeom>
              <a:avLst/>
              <a:gdLst>
                <a:gd name="T0" fmla="*/ 0 w 102"/>
                <a:gd name="T1" fmla="*/ 4 h 68"/>
                <a:gd name="T2" fmla="*/ 0 w 102"/>
                <a:gd name="T3" fmla="*/ 4 h 68"/>
                <a:gd name="T4" fmla="*/ 2 w 102"/>
                <a:gd name="T5" fmla="*/ 2 h 68"/>
                <a:gd name="T6" fmla="*/ 10 w 102"/>
                <a:gd name="T7" fmla="*/ 0 h 68"/>
                <a:gd name="T8" fmla="*/ 24 w 102"/>
                <a:gd name="T9" fmla="*/ 0 h 68"/>
                <a:gd name="T10" fmla="*/ 42 w 102"/>
                <a:gd name="T11" fmla="*/ 0 h 68"/>
                <a:gd name="T12" fmla="*/ 52 w 102"/>
                <a:gd name="T13" fmla="*/ 4 h 68"/>
                <a:gd name="T14" fmla="*/ 60 w 102"/>
                <a:gd name="T15" fmla="*/ 6 h 68"/>
                <a:gd name="T16" fmla="*/ 70 w 102"/>
                <a:gd name="T17" fmla="*/ 12 h 68"/>
                <a:gd name="T18" fmla="*/ 78 w 102"/>
                <a:gd name="T19" fmla="*/ 20 h 68"/>
                <a:gd name="T20" fmla="*/ 86 w 102"/>
                <a:gd name="T21" fmla="*/ 28 h 68"/>
                <a:gd name="T22" fmla="*/ 92 w 102"/>
                <a:gd name="T23" fmla="*/ 40 h 68"/>
                <a:gd name="T24" fmla="*/ 98 w 102"/>
                <a:gd name="T25" fmla="*/ 52 h 68"/>
                <a:gd name="T26" fmla="*/ 102 w 102"/>
                <a:gd name="T27" fmla="*/ 68 h 68"/>
                <a:gd name="T28" fmla="*/ 102 w 102"/>
                <a:gd name="T29" fmla="*/ 68 h 68"/>
                <a:gd name="T30" fmla="*/ 96 w 102"/>
                <a:gd name="T31" fmla="*/ 60 h 68"/>
                <a:gd name="T32" fmla="*/ 88 w 102"/>
                <a:gd name="T33" fmla="*/ 52 h 68"/>
                <a:gd name="T34" fmla="*/ 76 w 102"/>
                <a:gd name="T35" fmla="*/ 42 h 68"/>
                <a:gd name="T36" fmla="*/ 62 w 102"/>
                <a:gd name="T37" fmla="*/ 32 h 68"/>
                <a:gd name="T38" fmla="*/ 46 w 102"/>
                <a:gd name="T39" fmla="*/ 20 h 68"/>
                <a:gd name="T40" fmla="*/ 24 w 102"/>
                <a:gd name="T41" fmla="*/ 10 h 68"/>
                <a:gd name="T42" fmla="*/ 0 w 102"/>
                <a:gd name="T43" fmla="*/ 4 h 68"/>
                <a:gd name="T44" fmla="*/ 0 w 102"/>
                <a:gd name="T45"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68">
                  <a:moveTo>
                    <a:pt x="0" y="4"/>
                  </a:moveTo>
                  <a:lnTo>
                    <a:pt x="0" y="4"/>
                  </a:lnTo>
                  <a:lnTo>
                    <a:pt x="2" y="2"/>
                  </a:lnTo>
                  <a:lnTo>
                    <a:pt x="10" y="0"/>
                  </a:lnTo>
                  <a:lnTo>
                    <a:pt x="24" y="0"/>
                  </a:lnTo>
                  <a:lnTo>
                    <a:pt x="42" y="0"/>
                  </a:lnTo>
                  <a:lnTo>
                    <a:pt x="52" y="4"/>
                  </a:lnTo>
                  <a:lnTo>
                    <a:pt x="60" y="6"/>
                  </a:lnTo>
                  <a:lnTo>
                    <a:pt x="70" y="12"/>
                  </a:lnTo>
                  <a:lnTo>
                    <a:pt x="78" y="20"/>
                  </a:lnTo>
                  <a:lnTo>
                    <a:pt x="86" y="28"/>
                  </a:lnTo>
                  <a:lnTo>
                    <a:pt x="92" y="40"/>
                  </a:lnTo>
                  <a:lnTo>
                    <a:pt x="98" y="52"/>
                  </a:lnTo>
                  <a:lnTo>
                    <a:pt x="102" y="68"/>
                  </a:lnTo>
                  <a:lnTo>
                    <a:pt x="102" y="68"/>
                  </a:lnTo>
                  <a:lnTo>
                    <a:pt x="96" y="60"/>
                  </a:lnTo>
                  <a:lnTo>
                    <a:pt x="88" y="52"/>
                  </a:lnTo>
                  <a:lnTo>
                    <a:pt x="76" y="42"/>
                  </a:lnTo>
                  <a:lnTo>
                    <a:pt x="62" y="32"/>
                  </a:lnTo>
                  <a:lnTo>
                    <a:pt x="46" y="20"/>
                  </a:lnTo>
                  <a:lnTo>
                    <a:pt x="24" y="10"/>
                  </a:lnTo>
                  <a:lnTo>
                    <a:pt x="0" y="4"/>
                  </a:lnTo>
                  <a:lnTo>
                    <a:pt x="0" y="4"/>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89"/>
            <p:cNvSpPr>
              <a:spLocks/>
            </p:cNvSpPr>
            <p:nvPr/>
          </p:nvSpPr>
          <p:spPr bwMode="auto">
            <a:xfrm>
              <a:off x="5924550" y="6341453"/>
              <a:ext cx="209550" cy="342900"/>
            </a:xfrm>
            <a:custGeom>
              <a:avLst/>
              <a:gdLst>
                <a:gd name="T0" fmla="*/ 10 w 132"/>
                <a:gd name="T1" fmla="*/ 0 h 216"/>
                <a:gd name="T2" fmla="*/ 10 w 132"/>
                <a:gd name="T3" fmla="*/ 0 h 216"/>
                <a:gd name="T4" fmla="*/ 14 w 132"/>
                <a:gd name="T5" fmla="*/ 12 h 216"/>
                <a:gd name="T6" fmla="*/ 24 w 132"/>
                <a:gd name="T7" fmla="*/ 40 h 216"/>
                <a:gd name="T8" fmla="*/ 32 w 132"/>
                <a:gd name="T9" fmla="*/ 58 h 216"/>
                <a:gd name="T10" fmla="*/ 42 w 132"/>
                <a:gd name="T11" fmla="*/ 74 h 216"/>
                <a:gd name="T12" fmla="*/ 56 w 132"/>
                <a:gd name="T13" fmla="*/ 92 h 216"/>
                <a:gd name="T14" fmla="*/ 70 w 132"/>
                <a:gd name="T15" fmla="*/ 106 h 216"/>
                <a:gd name="T16" fmla="*/ 70 w 132"/>
                <a:gd name="T17" fmla="*/ 106 h 216"/>
                <a:gd name="T18" fmla="*/ 100 w 132"/>
                <a:gd name="T19" fmla="*/ 130 h 216"/>
                <a:gd name="T20" fmla="*/ 114 w 132"/>
                <a:gd name="T21" fmla="*/ 142 h 216"/>
                <a:gd name="T22" fmla="*/ 124 w 132"/>
                <a:gd name="T23" fmla="*/ 152 h 216"/>
                <a:gd name="T24" fmla="*/ 130 w 132"/>
                <a:gd name="T25" fmla="*/ 162 h 216"/>
                <a:gd name="T26" fmla="*/ 132 w 132"/>
                <a:gd name="T27" fmla="*/ 172 h 216"/>
                <a:gd name="T28" fmla="*/ 130 w 132"/>
                <a:gd name="T29" fmla="*/ 176 h 216"/>
                <a:gd name="T30" fmla="*/ 128 w 132"/>
                <a:gd name="T31" fmla="*/ 180 h 216"/>
                <a:gd name="T32" fmla="*/ 120 w 132"/>
                <a:gd name="T33" fmla="*/ 190 h 216"/>
                <a:gd name="T34" fmla="*/ 120 w 132"/>
                <a:gd name="T35" fmla="*/ 190 h 216"/>
                <a:gd name="T36" fmla="*/ 106 w 132"/>
                <a:gd name="T37" fmla="*/ 196 h 216"/>
                <a:gd name="T38" fmla="*/ 92 w 132"/>
                <a:gd name="T39" fmla="*/ 204 h 216"/>
                <a:gd name="T40" fmla="*/ 76 w 132"/>
                <a:gd name="T41" fmla="*/ 210 h 216"/>
                <a:gd name="T42" fmla="*/ 60 w 132"/>
                <a:gd name="T43" fmla="*/ 214 h 216"/>
                <a:gd name="T44" fmla="*/ 46 w 132"/>
                <a:gd name="T45" fmla="*/ 216 h 216"/>
                <a:gd name="T46" fmla="*/ 32 w 132"/>
                <a:gd name="T47" fmla="*/ 216 h 216"/>
                <a:gd name="T48" fmla="*/ 18 w 132"/>
                <a:gd name="T49" fmla="*/ 212 h 216"/>
                <a:gd name="T50" fmla="*/ 8 w 132"/>
                <a:gd name="T51" fmla="*/ 206 h 216"/>
                <a:gd name="T52" fmla="*/ 8 w 132"/>
                <a:gd name="T53" fmla="*/ 206 h 216"/>
                <a:gd name="T54" fmla="*/ 2 w 132"/>
                <a:gd name="T55" fmla="*/ 200 h 216"/>
                <a:gd name="T56" fmla="*/ 0 w 132"/>
                <a:gd name="T57" fmla="*/ 196 h 216"/>
                <a:gd name="T58" fmla="*/ 4 w 132"/>
                <a:gd name="T59" fmla="*/ 196 h 216"/>
                <a:gd name="T60" fmla="*/ 10 w 132"/>
                <a:gd name="T61" fmla="*/ 196 h 216"/>
                <a:gd name="T62" fmla="*/ 30 w 132"/>
                <a:gd name="T63" fmla="*/ 198 h 216"/>
                <a:gd name="T64" fmla="*/ 40 w 132"/>
                <a:gd name="T65" fmla="*/ 196 h 216"/>
                <a:gd name="T66" fmla="*/ 52 w 132"/>
                <a:gd name="T67" fmla="*/ 194 h 216"/>
                <a:gd name="T68" fmla="*/ 52 w 132"/>
                <a:gd name="T69" fmla="*/ 194 h 216"/>
                <a:gd name="T70" fmla="*/ 72 w 132"/>
                <a:gd name="T71" fmla="*/ 188 h 216"/>
                <a:gd name="T72" fmla="*/ 82 w 132"/>
                <a:gd name="T73" fmla="*/ 184 h 216"/>
                <a:gd name="T74" fmla="*/ 88 w 132"/>
                <a:gd name="T75" fmla="*/ 180 h 216"/>
                <a:gd name="T76" fmla="*/ 92 w 132"/>
                <a:gd name="T77" fmla="*/ 172 h 216"/>
                <a:gd name="T78" fmla="*/ 92 w 132"/>
                <a:gd name="T79" fmla="*/ 168 h 216"/>
                <a:gd name="T80" fmla="*/ 92 w 132"/>
                <a:gd name="T81" fmla="*/ 164 h 216"/>
                <a:gd name="T82" fmla="*/ 86 w 132"/>
                <a:gd name="T83" fmla="*/ 150 h 216"/>
                <a:gd name="T84" fmla="*/ 72 w 132"/>
                <a:gd name="T85" fmla="*/ 134 h 216"/>
                <a:gd name="T86" fmla="*/ 72 w 132"/>
                <a:gd name="T87" fmla="*/ 134 h 216"/>
                <a:gd name="T88" fmla="*/ 58 w 132"/>
                <a:gd name="T89" fmla="*/ 114 h 216"/>
                <a:gd name="T90" fmla="*/ 44 w 132"/>
                <a:gd name="T91" fmla="*/ 94 h 216"/>
                <a:gd name="T92" fmla="*/ 34 w 132"/>
                <a:gd name="T93" fmla="*/ 74 h 216"/>
                <a:gd name="T94" fmla="*/ 26 w 132"/>
                <a:gd name="T95" fmla="*/ 54 h 216"/>
                <a:gd name="T96" fmla="*/ 18 w 132"/>
                <a:gd name="T97" fmla="*/ 38 h 216"/>
                <a:gd name="T98" fmla="*/ 14 w 132"/>
                <a:gd name="T99" fmla="*/ 22 h 216"/>
                <a:gd name="T100" fmla="*/ 10 w 132"/>
                <a:gd name="T101" fmla="*/ 0 h 216"/>
                <a:gd name="T102" fmla="*/ 10 w 132"/>
                <a:gd name="T10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216">
                  <a:moveTo>
                    <a:pt x="10" y="0"/>
                  </a:moveTo>
                  <a:lnTo>
                    <a:pt x="10" y="0"/>
                  </a:lnTo>
                  <a:lnTo>
                    <a:pt x="14" y="12"/>
                  </a:lnTo>
                  <a:lnTo>
                    <a:pt x="24" y="40"/>
                  </a:lnTo>
                  <a:lnTo>
                    <a:pt x="32" y="58"/>
                  </a:lnTo>
                  <a:lnTo>
                    <a:pt x="42" y="74"/>
                  </a:lnTo>
                  <a:lnTo>
                    <a:pt x="56" y="92"/>
                  </a:lnTo>
                  <a:lnTo>
                    <a:pt x="70" y="106"/>
                  </a:lnTo>
                  <a:lnTo>
                    <a:pt x="70" y="106"/>
                  </a:lnTo>
                  <a:lnTo>
                    <a:pt x="100" y="130"/>
                  </a:lnTo>
                  <a:lnTo>
                    <a:pt x="114" y="142"/>
                  </a:lnTo>
                  <a:lnTo>
                    <a:pt x="124" y="152"/>
                  </a:lnTo>
                  <a:lnTo>
                    <a:pt x="130" y="162"/>
                  </a:lnTo>
                  <a:lnTo>
                    <a:pt x="132" y="172"/>
                  </a:lnTo>
                  <a:lnTo>
                    <a:pt x="130" y="176"/>
                  </a:lnTo>
                  <a:lnTo>
                    <a:pt x="128" y="180"/>
                  </a:lnTo>
                  <a:lnTo>
                    <a:pt x="120" y="190"/>
                  </a:lnTo>
                  <a:lnTo>
                    <a:pt x="120" y="190"/>
                  </a:lnTo>
                  <a:lnTo>
                    <a:pt x="106" y="196"/>
                  </a:lnTo>
                  <a:lnTo>
                    <a:pt x="92" y="204"/>
                  </a:lnTo>
                  <a:lnTo>
                    <a:pt x="76" y="210"/>
                  </a:lnTo>
                  <a:lnTo>
                    <a:pt x="60" y="214"/>
                  </a:lnTo>
                  <a:lnTo>
                    <a:pt x="46" y="216"/>
                  </a:lnTo>
                  <a:lnTo>
                    <a:pt x="32" y="216"/>
                  </a:lnTo>
                  <a:lnTo>
                    <a:pt x="18" y="212"/>
                  </a:lnTo>
                  <a:lnTo>
                    <a:pt x="8" y="206"/>
                  </a:lnTo>
                  <a:lnTo>
                    <a:pt x="8" y="206"/>
                  </a:lnTo>
                  <a:lnTo>
                    <a:pt x="2" y="200"/>
                  </a:lnTo>
                  <a:lnTo>
                    <a:pt x="0" y="196"/>
                  </a:lnTo>
                  <a:lnTo>
                    <a:pt x="4" y="196"/>
                  </a:lnTo>
                  <a:lnTo>
                    <a:pt x="10" y="196"/>
                  </a:lnTo>
                  <a:lnTo>
                    <a:pt x="30" y="198"/>
                  </a:lnTo>
                  <a:lnTo>
                    <a:pt x="40" y="196"/>
                  </a:lnTo>
                  <a:lnTo>
                    <a:pt x="52" y="194"/>
                  </a:lnTo>
                  <a:lnTo>
                    <a:pt x="52" y="194"/>
                  </a:lnTo>
                  <a:lnTo>
                    <a:pt x="72" y="188"/>
                  </a:lnTo>
                  <a:lnTo>
                    <a:pt x="82" y="184"/>
                  </a:lnTo>
                  <a:lnTo>
                    <a:pt x="88" y="180"/>
                  </a:lnTo>
                  <a:lnTo>
                    <a:pt x="92" y="172"/>
                  </a:lnTo>
                  <a:lnTo>
                    <a:pt x="92" y="168"/>
                  </a:lnTo>
                  <a:lnTo>
                    <a:pt x="92" y="164"/>
                  </a:lnTo>
                  <a:lnTo>
                    <a:pt x="86" y="150"/>
                  </a:lnTo>
                  <a:lnTo>
                    <a:pt x="72" y="134"/>
                  </a:lnTo>
                  <a:lnTo>
                    <a:pt x="72" y="134"/>
                  </a:lnTo>
                  <a:lnTo>
                    <a:pt x="58" y="114"/>
                  </a:lnTo>
                  <a:lnTo>
                    <a:pt x="44" y="94"/>
                  </a:lnTo>
                  <a:lnTo>
                    <a:pt x="34" y="74"/>
                  </a:lnTo>
                  <a:lnTo>
                    <a:pt x="26" y="54"/>
                  </a:lnTo>
                  <a:lnTo>
                    <a:pt x="18" y="38"/>
                  </a:lnTo>
                  <a:lnTo>
                    <a:pt x="14" y="22"/>
                  </a:lnTo>
                  <a:lnTo>
                    <a:pt x="10" y="0"/>
                  </a:lnTo>
                  <a:lnTo>
                    <a:pt x="10" y="0"/>
                  </a:lnTo>
                  <a:close/>
                </a:path>
              </a:pathLst>
            </a:custGeom>
            <a:solidFill>
              <a:srgbClr val="CFA2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90"/>
            <p:cNvSpPr>
              <a:spLocks/>
            </p:cNvSpPr>
            <p:nvPr/>
          </p:nvSpPr>
          <p:spPr bwMode="auto">
            <a:xfrm>
              <a:off x="8369300" y="6855803"/>
              <a:ext cx="219075" cy="457200"/>
            </a:xfrm>
            <a:custGeom>
              <a:avLst/>
              <a:gdLst>
                <a:gd name="T0" fmla="*/ 138 w 138"/>
                <a:gd name="T1" fmla="*/ 220 h 288"/>
                <a:gd name="T2" fmla="*/ 138 w 138"/>
                <a:gd name="T3" fmla="*/ 220 h 288"/>
                <a:gd name="T4" fmla="*/ 136 w 138"/>
                <a:gd name="T5" fmla="*/ 234 h 288"/>
                <a:gd name="T6" fmla="*/ 132 w 138"/>
                <a:gd name="T7" fmla="*/ 246 h 288"/>
                <a:gd name="T8" fmla="*/ 126 w 138"/>
                <a:gd name="T9" fmla="*/ 258 h 288"/>
                <a:gd name="T10" fmla="*/ 118 w 138"/>
                <a:gd name="T11" fmla="*/ 268 h 288"/>
                <a:gd name="T12" fmla="*/ 108 w 138"/>
                <a:gd name="T13" fmla="*/ 276 h 288"/>
                <a:gd name="T14" fmla="*/ 96 w 138"/>
                <a:gd name="T15" fmla="*/ 282 h 288"/>
                <a:gd name="T16" fmla="*/ 82 w 138"/>
                <a:gd name="T17" fmla="*/ 286 h 288"/>
                <a:gd name="T18" fmla="*/ 68 w 138"/>
                <a:gd name="T19" fmla="*/ 288 h 288"/>
                <a:gd name="T20" fmla="*/ 68 w 138"/>
                <a:gd name="T21" fmla="*/ 288 h 288"/>
                <a:gd name="T22" fmla="*/ 54 w 138"/>
                <a:gd name="T23" fmla="*/ 286 h 288"/>
                <a:gd name="T24" fmla="*/ 42 w 138"/>
                <a:gd name="T25" fmla="*/ 282 h 288"/>
                <a:gd name="T26" fmla="*/ 30 w 138"/>
                <a:gd name="T27" fmla="*/ 276 h 288"/>
                <a:gd name="T28" fmla="*/ 20 w 138"/>
                <a:gd name="T29" fmla="*/ 268 h 288"/>
                <a:gd name="T30" fmla="*/ 12 w 138"/>
                <a:gd name="T31" fmla="*/ 258 h 288"/>
                <a:gd name="T32" fmla="*/ 6 w 138"/>
                <a:gd name="T33" fmla="*/ 246 h 288"/>
                <a:gd name="T34" fmla="*/ 2 w 138"/>
                <a:gd name="T35" fmla="*/ 234 h 288"/>
                <a:gd name="T36" fmla="*/ 0 w 138"/>
                <a:gd name="T37" fmla="*/ 220 h 288"/>
                <a:gd name="T38" fmla="*/ 0 w 138"/>
                <a:gd name="T39" fmla="*/ 68 h 288"/>
                <a:gd name="T40" fmla="*/ 0 w 138"/>
                <a:gd name="T41" fmla="*/ 68 h 288"/>
                <a:gd name="T42" fmla="*/ 2 w 138"/>
                <a:gd name="T43" fmla="*/ 54 h 288"/>
                <a:gd name="T44" fmla="*/ 6 w 138"/>
                <a:gd name="T45" fmla="*/ 42 h 288"/>
                <a:gd name="T46" fmla="*/ 12 w 138"/>
                <a:gd name="T47" fmla="*/ 30 h 288"/>
                <a:gd name="T48" fmla="*/ 20 w 138"/>
                <a:gd name="T49" fmla="*/ 20 h 288"/>
                <a:gd name="T50" fmla="*/ 30 w 138"/>
                <a:gd name="T51" fmla="*/ 12 h 288"/>
                <a:gd name="T52" fmla="*/ 42 w 138"/>
                <a:gd name="T53" fmla="*/ 6 h 288"/>
                <a:gd name="T54" fmla="*/ 54 w 138"/>
                <a:gd name="T55" fmla="*/ 2 h 288"/>
                <a:gd name="T56" fmla="*/ 68 w 138"/>
                <a:gd name="T57" fmla="*/ 0 h 288"/>
                <a:gd name="T58" fmla="*/ 68 w 138"/>
                <a:gd name="T59" fmla="*/ 0 h 288"/>
                <a:gd name="T60" fmla="*/ 82 w 138"/>
                <a:gd name="T61" fmla="*/ 2 h 288"/>
                <a:gd name="T62" fmla="*/ 96 w 138"/>
                <a:gd name="T63" fmla="*/ 6 h 288"/>
                <a:gd name="T64" fmla="*/ 108 w 138"/>
                <a:gd name="T65" fmla="*/ 12 h 288"/>
                <a:gd name="T66" fmla="*/ 118 w 138"/>
                <a:gd name="T67" fmla="*/ 20 h 288"/>
                <a:gd name="T68" fmla="*/ 126 w 138"/>
                <a:gd name="T69" fmla="*/ 30 h 288"/>
                <a:gd name="T70" fmla="*/ 132 w 138"/>
                <a:gd name="T71" fmla="*/ 42 h 288"/>
                <a:gd name="T72" fmla="*/ 136 w 138"/>
                <a:gd name="T73" fmla="*/ 54 h 288"/>
                <a:gd name="T74" fmla="*/ 138 w 138"/>
                <a:gd name="T75" fmla="*/ 68 h 288"/>
                <a:gd name="T76" fmla="*/ 138 w 138"/>
                <a:gd name="T77" fmla="*/ 2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288">
                  <a:moveTo>
                    <a:pt x="138" y="220"/>
                  </a:moveTo>
                  <a:lnTo>
                    <a:pt x="138" y="220"/>
                  </a:lnTo>
                  <a:lnTo>
                    <a:pt x="136" y="234"/>
                  </a:lnTo>
                  <a:lnTo>
                    <a:pt x="132" y="246"/>
                  </a:lnTo>
                  <a:lnTo>
                    <a:pt x="126" y="258"/>
                  </a:lnTo>
                  <a:lnTo>
                    <a:pt x="118" y="268"/>
                  </a:lnTo>
                  <a:lnTo>
                    <a:pt x="108" y="276"/>
                  </a:lnTo>
                  <a:lnTo>
                    <a:pt x="96" y="282"/>
                  </a:lnTo>
                  <a:lnTo>
                    <a:pt x="82" y="286"/>
                  </a:lnTo>
                  <a:lnTo>
                    <a:pt x="68" y="288"/>
                  </a:lnTo>
                  <a:lnTo>
                    <a:pt x="68" y="288"/>
                  </a:lnTo>
                  <a:lnTo>
                    <a:pt x="54" y="286"/>
                  </a:lnTo>
                  <a:lnTo>
                    <a:pt x="42" y="282"/>
                  </a:lnTo>
                  <a:lnTo>
                    <a:pt x="30" y="276"/>
                  </a:lnTo>
                  <a:lnTo>
                    <a:pt x="20" y="268"/>
                  </a:lnTo>
                  <a:lnTo>
                    <a:pt x="12" y="258"/>
                  </a:lnTo>
                  <a:lnTo>
                    <a:pt x="6" y="246"/>
                  </a:lnTo>
                  <a:lnTo>
                    <a:pt x="2" y="234"/>
                  </a:lnTo>
                  <a:lnTo>
                    <a:pt x="0" y="220"/>
                  </a:lnTo>
                  <a:lnTo>
                    <a:pt x="0" y="68"/>
                  </a:lnTo>
                  <a:lnTo>
                    <a:pt x="0" y="68"/>
                  </a:lnTo>
                  <a:lnTo>
                    <a:pt x="2" y="54"/>
                  </a:lnTo>
                  <a:lnTo>
                    <a:pt x="6" y="42"/>
                  </a:lnTo>
                  <a:lnTo>
                    <a:pt x="12" y="30"/>
                  </a:lnTo>
                  <a:lnTo>
                    <a:pt x="20" y="20"/>
                  </a:lnTo>
                  <a:lnTo>
                    <a:pt x="30" y="12"/>
                  </a:lnTo>
                  <a:lnTo>
                    <a:pt x="42" y="6"/>
                  </a:lnTo>
                  <a:lnTo>
                    <a:pt x="54" y="2"/>
                  </a:lnTo>
                  <a:lnTo>
                    <a:pt x="68" y="0"/>
                  </a:lnTo>
                  <a:lnTo>
                    <a:pt x="68" y="0"/>
                  </a:lnTo>
                  <a:lnTo>
                    <a:pt x="82" y="2"/>
                  </a:lnTo>
                  <a:lnTo>
                    <a:pt x="96" y="6"/>
                  </a:lnTo>
                  <a:lnTo>
                    <a:pt x="108" y="12"/>
                  </a:lnTo>
                  <a:lnTo>
                    <a:pt x="118" y="20"/>
                  </a:lnTo>
                  <a:lnTo>
                    <a:pt x="126" y="30"/>
                  </a:lnTo>
                  <a:lnTo>
                    <a:pt x="132" y="42"/>
                  </a:lnTo>
                  <a:lnTo>
                    <a:pt x="136" y="54"/>
                  </a:lnTo>
                  <a:lnTo>
                    <a:pt x="138" y="68"/>
                  </a:lnTo>
                  <a:lnTo>
                    <a:pt x="138" y="220"/>
                  </a:lnTo>
                  <a:close/>
                </a:path>
              </a:pathLst>
            </a:custGeom>
            <a:solidFill>
              <a:srgbClr val="F9D2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91"/>
            <p:cNvSpPr>
              <a:spLocks/>
            </p:cNvSpPr>
            <p:nvPr/>
          </p:nvSpPr>
          <p:spPr bwMode="auto">
            <a:xfrm>
              <a:off x="8267700" y="9176728"/>
              <a:ext cx="285750" cy="1920875"/>
            </a:xfrm>
            <a:custGeom>
              <a:avLst/>
              <a:gdLst>
                <a:gd name="T0" fmla="*/ 180 w 180"/>
                <a:gd name="T1" fmla="*/ 84 h 1210"/>
                <a:gd name="T2" fmla="*/ 180 w 180"/>
                <a:gd name="T3" fmla="*/ 84 h 1210"/>
                <a:gd name="T4" fmla="*/ 172 w 180"/>
                <a:gd name="T5" fmla="*/ 86 h 1210"/>
                <a:gd name="T6" fmla="*/ 162 w 180"/>
                <a:gd name="T7" fmla="*/ 84 h 1210"/>
                <a:gd name="T8" fmla="*/ 140 w 180"/>
                <a:gd name="T9" fmla="*/ 76 h 1210"/>
                <a:gd name="T10" fmla="*/ 116 w 180"/>
                <a:gd name="T11" fmla="*/ 62 h 1210"/>
                <a:gd name="T12" fmla="*/ 90 w 180"/>
                <a:gd name="T13" fmla="*/ 46 h 1210"/>
                <a:gd name="T14" fmla="*/ 40 w 180"/>
                <a:gd name="T15" fmla="*/ 16 h 1210"/>
                <a:gd name="T16" fmla="*/ 18 w 180"/>
                <a:gd name="T17" fmla="*/ 4 h 1210"/>
                <a:gd name="T18" fmla="*/ 10 w 180"/>
                <a:gd name="T19" fmla="*/ 2 h 1210"/>
                <a:gd name="T20" fmla="*/ 0 w 180"/>
                <a:gd name="T21" fmla="*/ 0 h 1210"/>
                <a:gd name="T22" fmla="*/ 0 w 180"/>
                <a:gd name="T23" fmla="*/ 0 h 1210"/>
                <a:gd name="T24" fmla="*/ 12 w 180"/>
                <a:gd name="T25" fmla="*/ 134 h 1210"/>
                <a:gd name="T26" fmla="*/ 26 w 180"/>
                <a:gd name="T27" fmla="*/ 310 h 1210"/>
                <a:gd name="T28" fmla="*/ 58 w 180"/>
                <a:gd name="T29" fmla="*/ 714 h 1210"/>
                <a:gd name="T30" fmla="*/ 92 w 180"/>
                <a:gd name="T31" fmla="*/ 1210 h 1210"/>
                <a:gd name="T32" fmla="*/ 176 w 180"/>
                <a:gd name="T33" fmla="*/ 1210 h 1210"/>
                <a:gd name="T34" fmla="*/ 176 w 180"/>
                <a:gd name="T35" fmla="*/ 1210 h 1210"/>
                <a:gd name="T36" fmla="*/ 176 w 180"/>
                <a:gd name="T37" fmla="*/ 764 h 1210"/>
                <a:gd name="T38" fmla="*/ 176 w 180"/>
                <a:gd name="T39" fmla="*/ 392 h 1210"/>
                <a:gd name="T40" fmla="*/ 180 w 180"/>
                <a:gd name="T41" fmla="*/ 84 h 1210"/>
                <a:gd name="T42" fmla="*/ 180 w 180"/>
                <a:gd name="T43" fmla="*/ 8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210">
                  <a:moveTo>
                    <a:pt x="180" y="84"/>
                  </a:moveTo>
                  <a:lnTo>
                    <a:pt x="180" y="84"/>
                  </a:lnTo>
                  <a:lnTo>
                    <a:pt x="172" y="86"/>
                  </a:lnTo>
                  <a:lnTo>
                    <a:pt x="162" y="84"/>
                  </a:lnTo>
                  <a:lnTo>
                    <a:pt x="140" y="76"/>
                  </a:lnTo>
                  <a:lnTo>
                    <a:pt x="116" y="62"/>
                  </a:lnTo>
                  <a:lnTo>
                    <a:pt x="90" y="46"/>
                  </a:lnTo>
                  <a:lnTo>
                    <a:pt x="40" y="16"/>
                  </a:lnTo>
                  <a:lnTo>
                    <a:pt x="18" y="4"/>
                  </a:lnTo>
                  <a:lnTo>
                    <a:pt x="10" y="2"/>
                  </a:lnTo>
                  <a:lnTo>
                    <a:pt x="0" y="0"/>
                  </a:lnTo>
                  <a:lnTo>
                    <a:pt x="0" y="0"/>
                  </a:lnTo>
                  <a:lnTo>
                    <a:pt x="12" y="134"/>
                  </a:lnTo>
                  <a:lnTo>
                    <a:pt x="26" y="310"/>
                  </a:lnTo>
                  <a:lnTo>
                    <a:pt x="58" y="714"/>
                  </a:lnTo>
                  <a:lnTo>
                    <a:pt x="92" y="1210"/>
                  </a:lnTo>
                  <a:lnTo>
                    <a:pt x="176" y="1210"/>
                  </a:lnTo>
                  <a:lnTo>
                    <a:pt x="176" y="1210"/>
                  </a:lnTo>
                  <a:lnTo>
                    <a:pt x="176" y="764"/>
                  </a:lnTo>
                  <a:lnTo>
                    <a:pt x="176" y="392"/>
                  </a:lnTo>
                  <a:lnTo>
                    <a:pt x="180" y="84"/>
                  </a:lnTo>
                  <a:lnTo>
                    <a:pt x="180" y="84"/>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92"/>
            <p:cNvSpPr>
              <a:spLocks/>
            </p:cNvSpPr>
            <p:nvPr/>
          </p:nvSpPr>
          <p:spPr bwMode="auto">
            <a:xfrm>
              <a:off x="8023225" y="8551253"/>
              <a:ext cx="1082675" cy="2492375"/>
            </a:xfrm>
            <a:custGeom>
              <a:avLst/>
              <a:gdLst>
                <a:gd name="T0" fmla="*/ 390 w 682"/>
                <a:gd name="T1" fmla="*/ 1570 h 1570"/>
                <a:gd name="T2" fmla="*/ 392 w 682"/>
                <a:gd name="T3" fmla="*/ 1414 h 1570"/>
                <a:gd name="T4" fmla="*/ 392 w 682"/>
                <a:gd name="T5" fmla="*/ 1070 h 1570"/>
                <a:gd name="T6" fmla="*/ 382 w 682"/>
                <a:gd name="T7" fmla="*/ 798 h 1570"/>
                <a:gd name="T8" fmla="*/ 368 w 682"/>
                <a:gd name="T9" fmla="*/ 654 h 1570"/>
                <a:gd name="T10" fmla="*/ 354 w 682"/>
                <a:gd name="T11" fmla="*/ 582 h 1570"/>
                <a:gd name="T12" fmla="*/ 342 w 682"/>
                <a:gd name="T13" fmla="*/ 556 h 1570"/>
                <a:gd name="T14" fmla="*/ 336 w 682"/>
                <a:gd name="T15" fmla="*/ 552 h 1570"/>
                <a:gd name="T16" fmla="*/ 312 w 682"/>
                <a:gd name="T17" fmla="*/ 544 h 1570"/>
                <a:gd name="T18" fmla="*/ 262 w 682"/>
                <a:gd name="T19" fmla="*/ 520 h 1570"/>
                <a:gd name="T20" fmla="*/ 216 w 682"/>
                <a:gd name="T21" fmla="*/ 488 h 1570"/>
                <a:gd name="T22" fmla="*/ 170 w 682"/>
                <a:gd name="T23" fmla="*/ 450 h 1570"/>
                <a:gd name="T24" fmla="*/ 128 w 682"/>
                <a:gd name="T25" fmla="*/ 408 h 1570"/>
                <a:gd name="T26" fmla="*/ 90 w 682"/>
                <a:gd name="T27" fmla="*/ 360 h 1570"/>
                <a:gd name="T28" fmla="*/ 58 w 682"/>
                <a:gd name="T29" fmla="*/ 312 h 1570"/>
                <a:gd name="T30" fmla="*/ 30 w 682"/>
                <a:gd name="T31" fmla="*/ 262 h 1570"/>
                <a:gd name="T32" fmla="*/ 12 w 682"/>
                <a:gd name="T33" fmla="*/ 214 h 1570"/>
                <a:gd name="T34" fmla="*/ 2 w 682"/>
                <a:gd name="T35" fmla="*/ 166 h 1570"/>
                <a:gd name="T36" fmla="*/ 0 w 682"/>
                <a:gd name="T37" fmla="*/ 122 h 1570"/>
                <a:gd name="T38" fmla="*/ 10 w 682"/>
                <a:gd name="T39" fmla="*/ 82 h 1570"/>
                <a:gd name="T40" fmla="*/ 32 w 682"/>
                <a:gd name="T41" fmla="*/ 50 h 1570"/>
                <a:gd name="T42" fmla="*/ 66 w 682"/>
                <a:gd name="T43" fmla="*/ 24 h 1570"/>
                <a:gd name="T44" fmla="*/ 112 w 682"/>
                <a:gd name="T45" fmla="*/ 6 h 1570"/>
                <a:gd name="T46" fmla="*/ 176 w 682"/>
                <a:gd name="T47" fmla="*/ 0 h 1570"/>
                <a:gd name="T48" fmla="*/ 212 w 682"/>
                <a:gd name="T49" fmla="*/ 2 h 1570"/>
                <a:gd name="T50" fmla="*/ 316 w 682"/>
                <a:gd name="T51" fmla="*/ 10 h 1570"/>
                <a:gd name="T52" fmla="*/ 424 w 682"/>
                <a:gd name="T53" fmla="*/ 28 h 1570"/>
                <a:gd name="T54" fmla="*/ 498 w 682"/>
                <a:gd name="T55" fmla="*/ 44 h 1570"/>
                <a:gd name="T56" fmla="*/ 564 w 682"/>
                <a:gd name="T57" fmla="*/ 68 h 1570"/>
                <a:gd name="T58" fmla="*/ 614 w 682"/>
                <a:gd name="T59" fmla="*/ 96 h 1570"/>
                <a:gd name="T60" fmla="*/ 630 w 682"/>
                <a:gd name="T61" fmla="*/ 112 h 1570"/>
                <a:gd name="T62" fmla="*/ 642 w 682"/>
                <a:gd name="T63" fmla="*/ 132 h 1570"/>
                <a:gd name="T64" fmla="*/ 646 w 682"/>
                <a:gd name="T65" fmla="*/ 152 h 1570"/>
                <a:gd name="T66" fmla="*/ 650 w 682"/>
                <a:gd name="T67" fmla="*/ 164 h 1570"/>
                <a:gd name="T68" fmla="*/ 668 w 682"/>
                <a:gd name="T69" fmla="*/ 220 h 1570"/>
                <a:gd name="T70" fmla="*/ 678 w 682"/>
                <a:gd name="T71" fmla="*/ 274 h 1570"/>
                <a:gd name="T72" fmla="*/ 682 w 682"/>
                <a:gd name="T73" fmla="*/ 334 h 1570"/>
                <a:gd name="T74" fmla="*/ 670 w 682"/>
                <a:gd name="T75" fmla="*/ 394 h 1570"/>
                <a:gd name="T76" fmla="*/ 658 w 682"/>
                <a:gd name="T77" fmla="*/ 424 h 1570"/>
                <a:gd name="T78" fmla="*/ 642 w 682"/>
                <a:gd name="T79" fmla="*/ 450 h 1570"/>
                <a:gd name="T80" fmla="*/ 618 w 682"/>
                <a:gd name="T81" fmla="*/ 474 h 1570"/>
                <a:gd name="T82" fmla="*/ 588 w 682"/>
                <a:gd name="T83" fmla="*/ 494 h 1570"/>
                <a:gd name="T84" fmla="*/ 550 w 682"/>
                <a:gd name="T85" fmla="*/ 510 h 1570"/>
                <a:gd name="T86" fmla="*/ 546 w 682"/>
                <a:gd name="T87" fmla="*/ 514 h 1570"/>
                <a:gd name="T88" fmla="*/ 534 w 682"/>
                <a:gd name="T89" fmla="*/ 560 h 1570"/>
                <a:gd name="T90" fmla="*/ 522 w 682"/>
                <a:gd name="T91" fmla="*/ 682 h 1570"/>
                <a:gd name="T92" fmla="*/ 502 w 682"/>
                <a:gd name="T93" fmla="*/ 1046 h 1570"/>
                <a:gd name="T94" fmla="*/ 492 w 682"/>
                <a:gd name="T95" fmla="*/ 1406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2" h="1570">
                  <a:moveTo>
                    <a:pt x="488" y="1570"/>
                  </a:moveTo>
                  <a:lnTo>
                    <a:pt x="390" y="1570"/>
                  </a:lnTo>
                  <a:lnTo>
                    <a:pt x="390" y="1570"/>
                  </a:lnTo>
                  <a:lnTo>
                    <a:pt x="392" y="1414"/>
                  </a:lnTo>
                  <a:lnTo>
                    <a:pt x="392" y="1254"/>
                  </a:lnTo>
                  <a:lnTo>
                    <a:pt x="392" y="1070"/>
                  </a:lnTo>
                  <a:lnTo>
                    <a:pt x="386" y="884"/>
                  </a:lnTo>
                  <a:lnTo>
                    <a:pt x="382" y="798"/>
                  </a:lnTo>
                  <a:lnTo>
                    <a:pt x="376" y="720"/>
                  </a:lnTo>
                  <a:lnTo>
                    <a:pt x="368" y="654"/>
                  </a:lnTo>
                  <a:lnTo>
                    <a:pt x="360" y="602"/>
                  </a:lnTo>
                  <a:lnTo>
                    <a:pt x="354" y="582"/>
                  </a:lnTo>
                  <a:lnTo>
                    <a:pt x="348" y="568"/>
                  </a:lnTo>
                  <a:lnTo>
                    <a:pt x="342" y="556"/>
                  </a:lnTo>
                  <a:lnTo>
                    <a:pt x="340" y="554"/>
                  </a:lnTo>
                  <a:lnTo>
                    <a:pt x="336" y="552"/>
                  </a:lnTo>
                  <a:lnTo>
                    <a:pt x="336" y="552"/>
                  </a:lnTo>
                  <a:lnTo>
                    <a:pt x="312" y="544"/>
                  </a:lnTo>
                  <a:lnTo>
                    <a:pt x="288" y="532"/>
                  </a:lnTo>
                  <a:lnTo>
                    <a:pt x="262" y="520"/>
                  </a:lnTo>
                  <a:lnTo>
                    <a:pt x="238" y="504"/>
                  </a:lnTo>
                  <a:lnTo>
                    <a:pt x="216" y="488"/>
                  </a:lnTo>
                  <a:lnTo>
                    <a:pt x="192" y="470"/>
                  </a:lnTo>
                  <a:lnTo>
                    <a:pt x="170" y="450"/>
                  </a:lnTo>
                  <a:lnTo>
                    <a:pt x="148" y="430"/>
                  </a:lnTo>
                  <a:lnTo>
                    <a:pt x="128" y="408"/>
                  </a:lnTo>
                  <a:lnTo>
                    <a:pt x="108" y="384"/>
                  </a:lnTo>
                  <a:lnTo>
                    <a:pt x="90" y="360"/>
                  </a:lnTo>
                  <a:lnTo>
                    <a:pt x="72" y="336"/>
                  </a:lnTo>
                  <a:lnTo>
                    <a:pt x="58" y="312"/>
                  </a:lnTo>
                  <a:lnTo>
                    <a:pt x="44" y="288"/>
                  </a:lnTo>
                  <a:lnTo>
                    <a:pt x="30" y="262"/>
                  </a:lnTo>
                  <a:lnTo>
                    <a:pt x="20" y="238"/>
                  </a:lnTo>
                  <a:lnTo>
                    <a:pt x="12" y="214"/>
                  </a:lnTo>
                  <a:lnTo>
                    <a:pt x="6" y="190"/>
                  </a:lnTo>
                  <a:lnTo>
                    <a:pt x="2" y="166"/>
                  </a:lnTo>
                  <a:lnTo>
                    <a:pt x="0" y="144"/>
                  </a:lnTo>
                  <a:lnTo>
                    <a:pt x="0" y="122"/>
                  </a:lnTo>
                  <a:lnTo>
                    <a:pt x="4" y="102"/>
                  </a:lnTo>
                  <a:lnTo>
                    <a:pt x="10" y="82"/>
                  </a:lnTo>
                  <a:lnTo>
                    <a:pt x="20" y="66"/>
                  </a:lnTo>
                  <a:lnTo>
                    <a:pt x="32" y="50"/>
                  </a:lnTo>
                  <a:lnTo>
                    <a:pt x="46" y="36"/>
                  </a:lnTo>
                  <a:lnTo>
                    <a:pt x="66" y="24"/>
                  </a:lnTo>
                  <a:lnTo>
                    <a:pt x="88" y="14"/>
                  </a:lnTo>
                  <a:lnTo>
                    <a:pt x="112" y="6"/>
                  </a:lnTo>
                  <a:lnTo>
                    <a:pt x="142" y="2"/>
                  </a:lnTo>
                  <a:lnTo>
                    <a:pt x="176" y="0"/>
                  </a:lnTo>
                  <a:lnTo>
                    <a:pt x="212" y="2"/>
                  </a:lnTo>
                  <a:lnTo>
                    <a:pt x="212" y="2"/>
                  </a:lnTo>
                  <a:lnTo>
                    <a:pt x="256" y="4"/>
                  </a:lnTo>
                  <a:lnTo>
                    <a:pt x="316" y="10"/>
                  </a:lnTo>
                  <a:lnTo>
                    <a:pt x="388" y="20"/>
                  </a:lnTo>
                  <a:lnTo>
                    <a:pt x="424" y="28"/>
                  </a:lnTo>
                  <a:lnTo>
                    <a:pt x="462" y="36"/>
                  </a:lnTo>
                  <a:lnTo>
                    <a:pt x="498" y="44"/>
                  </a:lnTo>
                  <a:lnTo>
                    <a:pt x="532" y="56"/>
                  </a:lnTo>
                  <a:lnTo>
                    <a:pt x="564" y="68"/>
                  </a:lnTo>
                  <a:lnTo>
                    <a:pt x="590" y="80"/>
                  </a:lnTo>
                  <a:lnTo>
                    <a:pt x="614" y="96"/>
                  </a:lnTo>
                  <a:lnTo>
                    <a:pt x="622" y="104"/>
                  </a:lnTo>
                  <a:lnTo>
                    <a:pt x="630" y="112"/>
                  </a:lnTo>
                  <a:lnTo>
                    <a:pt x="638" y="122"/>
                  </a:lnTo>
                  <a:lnTo>
                    <a:pt x="642" y="132"/>
                  </a:lnTo>
                  <a:lnTo>
                    <a:pt x="644" y="142"/>
                  </a:lnTo>
                  <a:lnTo>
                    <a:pt x="646" y="152"/>
                  </a:lnTo>
                  <a:lnTo>
                    <a:pt x="646" y="152"/>
                  </a:lnTo>
                  <a:lnTo>
                    <a:pt x="650" y="164"/>
                  </a:lnTo>
                  <a:lnTo>
                    <a:pt x="662" y="198"/>
                  </a:lnTo>
                  <a:lnTo>
                    <a:pt x="668" y="220"/>
                  </a:lnTo>
                  <a:lnTo>
                    <a:pt x="674" y="246"/>
                  </a:lnTo>
                  <a:lnTo>
                    <a:pt x="678" y="274"/>
                  </a:lnTo>
                  <a:lnTo>
                    <a:pt x="680" y="304"/>
                  </a:lnTo>
                  <a:lnTo>
                    <a:pt x="682" y="334"/>
                  </a:lnTo>
                  <a:lnTo>
                    <a:pt x="678" y="364"/>
                  </a:lnTo>
                  <a:lnTo>
                    <a:pt x="670" y="394"/>
                  </a:lnTo>
                  <a:lnTo>
                    <a:pt x="666" y="410"/>
                  </a:lnTo>
                  <a:lnTo>
                    <a:pt x="658" y="424"/>
                  </a:lnTo>
                  <a:lnTo>
                    <a:pt x="650" y="436"/>
                  </a:lnTo>
                  <a:lnTo>
                    <a:pt x="642" y="450"/>
                  </a:lnTo>
                  <a:lnTo>
                    <a:pt x="630" y="462"/>
                  </a:lnTo>
                  <a:lnTo>
                    <a:pt x="618" y="474"/>
                  </a:lnTo>
                  <a:lnTo>
                    <a:pt x="604" y="484"/>
                  </a:lnTo>
                  <a:lnTo>
                    <a:pt x="588" y="494"/>
                  </a:lnTo>
                  <a:lnTo>
                    <a:pt x="570" y="502"/>
                  </a:lnTo>
                  <a:lnTo>
                    <a:pt x="550" y="510"/>
                  </a:lnTo>
                  <a:lnTo>
                    <a:pt x="550" y="510"/>
                  </a:lnTo>
                  <a:lnTo>
                    <a:pt x="546" y="514"/>
                  </a:lnTo>
                  <a:lnTo>
                    <a:pt x="542" y="524"/>
                  </a:lnTo>
                  <a:lnTo>
                    <a:pt x="534" y="560"/>
                  </a:lnTo>
                  <a:lnTo>
                    <a:pt x="528" y="612"/>
                  </a:lnTo>
                  <a:lnTo>
                    <a:pt x="522" y="682"/>
                  </a:lnTo>
                  <a:lnTo>
                    <a:pt x="512" y="852"/>
                  </a:lnTo>
                  <a:lnTo>
                    <a:pt x="502" y="1046"/>
                  </a:lnTo>
                  <a:lnTo>
                    <a:pt x="496" y="1238"/>
                  </a:lnTo>
                  <a:lnTo>
                    <a:pt x="492" y="1406"/>
                  </a:lnTo>
                  <a:lnTo>
                    <a:pt x="488" y="1570"/>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93"/>
            <p:cNvSpPr>
              <a:spLocks/>
            </p:cNvSpPr>
            <p:nvPr/>
          </p:nvSpPr>
          <p:spPr bwMode="auto">
            <a:xfrm>
              <a:off x="8023225" y="8551253"/>
              <a:ext cx="1082675" cy="2492375"/>
            </a:xfrm>
            <a:custGeom>
              <a:avLst/>
              <a:gdLst>
                <a:gd name="T0" fmla="*/ 390 w 682"/>
                <a:gd name="T1" fmla="*/ 1570 h 1570"/>
                <a:gd name="T2" fmla="*/ 392 w 682"/>
                <a:gd name="T3" fmla="*/ 1414 h 1570"/>
                <a:gd name="T4" fmla="*/ 392 w 682"/>
                <a:gd name="T5" fmla="*/ 1070 h 1570"/>
                <a:gd name="T6" fmla="*/ 382 w 682"/>
                <a:gd name="T7" fmla="*/ 798 h 1570"/>
                <a:gd name="T8" fmla="*/ 368 w 682"/>
                <a:gd name="T9" fmla="*/ 654 h 1570"/>
                <a:gd name="T10" fmla="*/ 354 w 682"/>
                <a:gd name="T11" fmla="*/ 582 h 1570"/>
                <a:gd name="T12" fmla="*/ 342 w 682"/>
                <a:gd name="T13" fmla="*/ 556 h 1570"/>
                <a:gd name="T14" fmla="*/ 336 w 682"/>
                <a:gd name="T15" fmla="*/ 552 h 1570"/>
                <a:gd name="T16" fmla="*/ 312 w 682"/>
                <a:gd name="T17" fmla="*/ 544 h 1570"/>
                <a:gd name="T18" fmla="*/ 262 w 682"/>
                <a:gd name="T19" fmla="*/ 520 h 1570"/>
                <a:gd name="T20" fmla="*/ 216 w 682"/>
                <a:gd name="T21" fmla="*/ 488 h 1570"/>
                <a:gd name="T22" fmla="*/ 170 w 682"/>
                <a:gd name="T23" fmla="*/ 450 h 1570"/>
                <a:gd name="T24" fmla="*/ 128 w 682"/>
                <a:gd name="T25" fmla="*/ 408 h 1570"/>
                <a:gd name="T26" fmla="*/ 90 w 682"/>
                <a:gd name="T27" fmla="*/ 360 h 1570"/>
                <a:gd name="T28" fmla="*/ 58 w 682"/>
                <a:gd name="T29" fmla="*/ 312 h 1570"/>
                <a:gd name="T30" fmla="*/ 30 w 682"/>
                <a:gd name="T31" fmla="*/ 262 h 1570"/>
                <a:gd name="T32" fmla="*/ 12 w 682"/>
                <a:gd name="T33" fmla="*/ 214 h 1570"/>
                <a:gd name="T34" fmla="*/ 2 w 682"/>
                <a:gd name="T35" fmla="*/ 166 h 1570"/>
                <a:gd name="T36" fmla="*/ 0 w 682"/>
                <a:gd name="T37" fmla="*/ 122 h 1570"/>
                <a:gd name="T38" fmla="*/ 10 w 682"/>
                <a:gd name="T39" fmla="*/ 82 h 1570"/>
                <a:gd name="T40" fmla="*/ 32 w 682"/>
                <a:gd name="T41" fmla="*/ 50 h 1570"/>
                <a:gd name="T42" fmla="*/ 66 w 682"/>
                <a:gd name="T43" fmla="*/ 24 h 1570"/>
                <a:gd name="T44" fmla="*/ 112 w 682"/>
                <a:gd name="T45" fmla="*/ 6 h 1570"/>
                <a:gd name="T46" fmla="*/ 176 w 682"/>
                <a:gd name="T47" fmla="*/ 0 h 1570"/>
                <a:gd name="T48" fmla="*/ 212 w 682"/>
                <a:gd name="T49" fmla="*/ 2 h 1570"/>
                <a:gd name="T50" fmla="*/ 316 w 682"/>
                <a:gd name="T51" fmla="*/ 10 h 1570"/>
                <a:gd name="T52" fmla="*/ 424 w 682"/>
                <a:gd name="T53" fmla="*/ 28 h 1570"/>
                <a:gd name="T54" fmla="*/ 498 w 682"/>
                <a:gd name="T55" fmla="*/ 44 h 1570"/>
                <a:gd name="T56" fmla="*/ 564 w 682"/>
                <a:gd name="T57" fmla="*/ 68 h 1570"/>
                <a:gd name="T58" fmla="*/ 614 w 682"/>
                <a:gd name="T59" fmla="*/ 96 h 1570"/>
                <a:gd name="T60" fmla="*/ 630 w 682"/>
                <a:gd name="T61" fmla="*/ 112 h 1570"/>
                <a:gd name="T62" fmla="*/ 642 w 682"/>
                <a:gd name="T63" fmla="*/ 132 h 1570"/>
                <a:gd name="T64" fmla="*/ 646 w 682"/>
                <a:gd name="T65" fmla="*/ 152 h 1570"/>
                <a:gd name="T66" fmla="*/ 650 w 682"/>
                <a:gd name="T67" fmla="*/ 164 h 1570"/>
                <a:gd name="T68" fmla="*/ 668 w 682"/>
                <a:gd name="T69" fmla="*/ 220 h 1570"/>
                <a:gd name="T70" fmla="*/ 678 w 682"/>
                <a:gd name="T71" fmla="*/ 274 h 1570"/>
                <a:gd name="T72" fmla="*/ 682 w 682"/>
                <a:gd name="T73" fmla="*/ 334 h 1570"/>
                <a:gd name="T74" fmla="*/ 670 w 682"/>
                <a:gd name="T75" fmla="*/ 394 h 1570"/>
                <a:gd name="T76" fmla="*/ 658 w 682"/>
                <a:gd name="T77" fmla="*/ 424 h 1570"/>
                <a:gd name="T78" fmla="*/ 642 w 682"/>
                <a:gd name="T79" fmla="*/ 450 h 1570"/>
                <a:gd name="T80" fmla="*/ 618 w 682"/>
                <a:gd name="T81" fmla="*/ 474 h 1570"/>
                <a:gd name="T82" fmla="*/ 588 w 682"/>
                <a:gd name="T83" fmla="*/ 494 h 1570"/>
                <a:gd name="T84" fmla="*/ 550 w 682"/>
                <a:gd name="T85" fmla="*/ 510 h 1570"/>
                <a:gd name="T86" fmla="*/ 546 w 682"/>
                <a:gd name="T87" fmla="*/ 514 h 1570"/>
                <a:gd name="T88" fmla="*/ 534 w 682"/>
                <a:gd name="T89" fmla="*/ 560 h 1570"/>
                <a:gd name="T90" fmla="*/ 522 w 682"/>
                <a:gd name="T91" fmla="*/ 682 h 1570"/>
                <a:gd name="T92" fmla="*/ 502 w 682"/>
                <a:gd name="T93" fmla="*/ 1046 h 1570"/>
                <a:gd name="T94" fmla="*/ 492 w 682"/>
                <a:gd name="T95" fmla="*/ 1406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2" h="1570">
                  <a:moveTo>
                    <a:pt x="488" y="1570"/>
                  </a:moveTo>
                  <a:lnTo>
                    <a:pt x="390" y="1570"/>
                  </a:lnTo>
                  <a:lnTo>
                    <a:pt x="390" y="1570"/>
                  </a:lnTo>
                  <a:lnTo>
                    <a:pt x="392" y="1414"/>
                  </a:lnTo>
                  <a:lnTo>
                    <a:pt x="392" y="1254"/>
                  </a:lnTo>
                  <a:lnTo>
                    <a:pt x="392" y="1070"/>
                  </a:lnTo>
                  <a:lnTo>
                    <a:pt x="386" y="884"/>
                  </a:lnTo>
                  <a:lnTo>
                    <a:pt x="382" y="798"/>
                  </a:lnTo>
                  <a:lnTo>
                    <a:pt x="376" y="720"/>
                  </a:lnTo>
                  <a:lnTo>
                    <a:pt x="368" y="654"/>
                  </a:lnTo>
                  <a:lnTo>
                    <a:pt x="360" y="602"/>
                  </a:lnTo>
                  <a:lnTo>
                    <a:pt x="354" y="582"/>
                  </a:lnTo>
                  <a:lnTo>
                    <a:pt x="348" y="568"/>
                  </a:lnTo>
                  <a:lnTo>
                    <a:pt x="342" y="556"/>
                  </a:lnTo>
                  <a:lnTo>
                    <a:pt x="340" y="554"/>
                  </a:lnTo>
                  <a:lnTo>
                    <a:pt x="336" y="552"/>
                  </a:lnTo>
                  <a:lnTo>
                    <a:pt x="336" y="552"/>
                  </a:lnTo>
                  <a:lnTo>
                    <a:pt x="312" y="544"/>
                  </a:lnTo>
                  <a:lnTo>
                    <a:pt x="288" y="532"/>
                  </a:lnTo>
                  <a:lnTo>
                    <a:pt x="262" y="520"/>
                  </a:lnTo>
                  <a:lnTo>
                    <a:pt x="238" y="504"/>
                  </a:lnTo>
                  <a:lnTo>
                    <a:pt x="216" y="488"/>
                  </a:lnTo>
                  <a:lnTo>
                    <a:pt x="192" y="470"/>
                  </a:lnTo>
                  <a:lnTo>
                    <a:pt x="170" y="450"/>
                  </a:lnTo>
                  <a:lnTo>
                    <a:pt x="148" y="430"/>
                  </a:lnTo>
                  <a:lnTo>
                    <a:pt x="128" y="408"/>
                  </a:lnTo>
                  <a:lnTo>
                    <a:pt x="108" y="384"/>
                  </a:lnTo>
                  <a:lnTo>
                    <a:pt x="90" y="360"/>
                  </a:lnTo>
                  <a:lnTo>
                    <a:pt x="72" y="336"/>
                  </a:lnTo>
                  <a:lnTo>
                    <a:pt x="58" y="312"/>
                  </a:lnTo>
                  <a:lnTo>
                    <a:pt x="44" y="288"/>
                  </a:lnTo>
                  <a:lnTo>
                    <a:pt x="30" y="262"/>
                  </a:lnTo>
                  <a:lnTo>
                    <a:pt x="20" y="238"/>
                  </a:lnTo>
                  <a:lnTo>
                    <a:pt x="12" y="214"/>
                  </a:lnTo>
                  <a:lnTo>
                    <a:pt x="6" y="190"/>
                  </a:lnTo>
                  <a:lnTo>
                    <a:pt x="2" y="166"/>
                  </a:lnTo>
                  <a:lnTo>
                    <a:pt x="0" y="144"/>
                  </a:lnTo>
                  <a:lnTo>
                    <a:pt x="0" y="122"/>
                  </a:lnTo>
                  <a:lnTo>
                    <a:pt x="4" y="102"/>
                  </a:lnTo>
                  <a:lnTo>
                    <a:pt x="10" y="82"/>
                  </a:lnTo>
                  <a:lnTo>
                    <a:pt x="20" y="66"/>
                  </a:lnTo>
                  <a:lnTo>
                    <a:pt x="32" y="50"/>
                  </a:lnTo>
                  <a:lnTo>
                    <a:pt x="46" y="36"/>
                  </a:lnTo>
                  <a:lnTo>
                    <a:pt x="66" y="24"/>
                  </a:lnTo>
                  <a:lnTo>
                    <a:pt x="88" y="14"/>
                  </a:lnTo>
                  <a:lnTo>
                    <a:pt x="112" y="6"/>
                  </a:lnTo>
                  <a:lnTo>
                    <a:pt x="142" y="2"/>
                  </a:lnTo>
                  <a:lnTo>
                    <a:pt x="176" y="0"/>
                  </a:lnTo>
                  <a:lnTo>
                    <a:pt x="212" y="2"/>
                  </a:lnTo>
                  <a:lnTo>
                    <a:pt x="212" y="2"/>
                  </a:lnTo>
                  <a:lnTo>
                    <a:pt x="256" y="4"/>
                  </a:lnTo>
                  <a:lnTo>
                    <a:pt x="316" y="10"/>
                  </a:lnTo>
                  <a:lnTo>
                    <a:pt x="388" y="20"/>
                  </a:lnTo>
                  <a:lnTo>
                    <a:pt x="424" y="28"/>
                  </a:lnTo>
                  <a:lnTo>
                    <a:pt x="462" y="36"/>
                  </a:lnTo>
                  <a:lnTo>
                    <a:pt x="498" y="44"/>
                  </a:lnTo>
                  <a:lnTo>
                    <a:pt x="532" y="56"/>
                  </a:lnTo>
                  <a:lnTo>
                    <a:pt x="564" y="68"/>
                  </a:lnTo>
                  <a:lnTo>
                    <a:pt x="590" y="80"/>
                  </a:lnTo>
                  <a:lnTo>
                    <a:pt x="614" y="96"/>
                  </a:lnTo>
                  <a:lnTo>
                    <a:pt x="622" y="104"/>
                  </a:lnTo>
                  <a:lnTo>
                    <a:pt x="630" y="112"/>
                  </a:lnTo>
                  <a:lnTo>
                    <a:pt x="638" y="122"/>
                  </a:lnTo>
                  <a:lnTo>
                    <a:pt x="642" y="132"/>
                  </a:lnTo>
                  <a:lnTo>
                    <a:pt x="644" y="142"/>
                  </a:lnTo>
                  <a:lnTo>
                    <a:pt x="646" y="152"/>
                  </a:lnTo>
                  <a:lnTo>
                    <a:pt x="646" y="152"/>
                  </a:lnTo>
                  <a:lnTo>
                    <a:pt x="650" y="164"/>
                  </a:lnTo>
                  <a:lnTo>
                    <a:pt x="662" y="198"/>
                  </a:lnTo>
                  <a:lnTo>
                    <a:pt x="668" y="220"/>
                  </a:lnTo>
                  <a:lnTo>
                    <a:pt x="674" y="246"/>
                  </a:lnTo>
                  <a:lnTo>
                    <a:pt x="678" y="274"/>
                  </a:lnTo>
                  <a:lnTo>
                    <a:pt x="680" y="304"/>
                  </a:lnTo>
                  <a:lnTo>
                    <a:pt x="682" y="334"/>
                  </a:lnTo>
                  <a:lnTo>
                    <a:pt x="678" y="364"/>
                  </a:lnTo>
                  <a:lnTo>
                    <a:pt x="670" y="394"/>
                  </a:lnTo>
                  <a:lnTo>
                    <a:pt x="666" y="410"/>
                  </a:lnTo>
                  <a:lnTo>
                    <a:pt x="658" y="424"/>
                  </a:lnTo>
                  <a:lnTo>
                    <a:pt x="650" y="436"/>
                  </a:lnTo>
                  <a:lnTo>
                    <a:pt x="642" y="450"/>
                  </a:lnTo>
                  <a:lnTo>
                    <a:pt x="630" y="462"/>
                  </a:lnTo>
                  <a:lnTo>
                    <a:pt x="618" y="474"/>
                  </a:lnTo>
                  <a:lnTo>
                    <a:pt x="604" y="484"/>
                  </a:lnTo>
                  <a:lnTo>
                    <a:pt x="588" y="494"/>
                  </a:lnTo>
                  <a:lnTo>
                    <a:pt x="570" y="502"/>
                  </a:lnTo>
                  <a:lnTo>
                    <a:pt x="550" y="510"/>
                  </a:lnTo>
                  <a:lnTo>
                    <a:pt x="550" y="510"/>
                  </a:lnTo>
                  <a:lnTo>
                    <a:pt x="546" y="514"/>
                  </a:lnTo>
                  <a:lnTo>
                    <a:pt x="542" y="524"/>
                  </a:lnTo>
                  <a:lnTo>
                    <a:pt x="534" y="560"/>
                  </a:lnTo>
                  <a:lnTo>
                    <a:pt x="528" y="612"/>
                  </a:lnTo>
                  <a:lnTo>
                    <a:pt x="522" y="682"/>
                  </a:lnTo>
                  <a:lnTo>
                    <a:pt x="512" y="852"/>
                  </a:lnTo>
                  <a:lnTo>
                    <a:pt x="502" y="1046"/>
                  </a:lnTo>
                  <a:lnTo>
                    <a:pt x="496" y="1238"/>
                  </a:lnTo>
                  <a:lnTo>
                    <a:pt x="492" y="1406"/>
                  </a:lnTo>
                  <a:lnTo>
                    <a:pt x="488" y="15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94"/>
            <p:cNvSpPr>
              <a:spLocks/>
            </p:cNvSpPr>
            <p:nvPr/>
          </p:nvSpPr>
          <p:spPr bwMode="auto">
            <a:xfrm>
              <a:off x="7013575" y="7271728"/>
              <a:ext cx="1479550" cy="1200150"/>
            </a:xfrm>
            <a:custGeom>
              <a:avLst/>
              <a:gdLst>
                <a:gd name="T0" fmla="*/ 56 w 932"/>
                <a:gd name="T1" fmla="*/ 566 h 756"/>
                <a:gd name="T2" fmla="*/ 166 w 932"/>
                <a:gd name="T3" fmla="*/ 606 h 756"/>
                <a:gd name="T4" fmla="*/ 262 w 932"/>
                <a:gd name="T5" fmla="*/ 630 h 756"/>
                <a:gd name="T6" fmla="*/ 348 w 932"/>
                <a:gd name="T7" fmla="*/ 636 h 756"/>
                <a:gd name="T8" fmla="*/ 422 w 932"/>
                <a:gd name="T9" fmla="*/ 628 h 756"/>
                <a:gd name="T10" fmla="*/ 486 w 932"/>
                <a:gd name="T11" fmla="*/ 608 h 756"/>
                <a:gd name="T12" fmla="*/ 540 w 932"/>
                <a:gd name="T13" fmla="*/ 578 h 756"/>
                <a:gd name="T14" fmla="*/ 584 w 932"/>
                <a:gd name="T15" fmla="*/ 538 h 756"/>
                <a:gd name="T16" fmla="*/ 622 w 932"/>
                <a:gd name="T17" fmla="*/ 492 h 756"/>
                <a:gd name="T18" fmla="*/ 652 w 932"/>
                <a:gd name="T19" fmla="*/ 442 h 756"/>
                <a:gd name="T20" fmla="*/ 674 w 932"/>
                <a:gd name="T21" fmla="*/ 390 h 756"/>
                <a:gd name="T22" fmla="*/ 692 w 932"/>
                <a:gd name="T23" fmla="*/ 338 h 756"/>
                <a:gd name="T24" fmla="*/ 714 w 932"/>
                <a:gd name="T25" fmla="*/ 242 h 756"/>
                <a:gd name="T26" fmla="*/ 724 w 932"/>
                <a:gd name="T27" fmla="*/ 146 h 756"/>
                <a:gd name="T28" fmla="*/ 724 w 932"/>
                <a:gd name="T29" fmla="*/ 146 h 756"/>
                <a:gd name="T30" fmla="*/ 724 w 932"/>
                <a:gd name="T31" fmla="*/ 114 h 756"/>
                <a:gd name="T32" fmla="*/ 734 w 932"/>
                <a:gd name="T33" fmla="*/ 72 h 756"/>
                <a:gd name="T34" fmla="*/ 758 w 932"/>
                <a:gd name="T35" fmla="*/ 34 h 756"/>
                <a:gd name="T36" fmla="*/ 792 w 932"/>
                <a:gd name="T37" fmla="*/ 8 h 756"/>
                <a:gd name="T38" fmla="*/ 812 w 932"/>
                <a:gd name="T39" fmla="*/ 2 h 756"/>
                <a:gd name="T40" fmla="*/ 832 w 932"/>
                <a:gd name="T41" fmla="*/ 0 h 756"/>
                <a:gd name="T42" fmla="*/ 842 w 932"/>
                <a:gd name="T43" fmla="*/ 0 h 756"/>
                <a:gd name="T44" fmla="*/ 870 w 932"/>
                <a:gd name="T45" fmla="*/ 10 h 756"/>
                <a:gd name="T46" fmla="*/ 900 w 932"/>
                <a:gd name="T47" fmla="*/ 36 h 756"/>
                <a:gd name="T48" fmla="*/ 922 w 932"/>
                <a:gd name="T49" fmla="*/ 72 h 756"/>
                <a:gd name="T50" fmla="*/ 932 w 932"/>
                <a:gd name="T51" fmla="*/ 112 h 756"/>
                <a:gd name="T52" fmla="*/ 932 w 932"/>
                <a:gd name="T53" fmla="*/ 162 h 756"/>
                <a:gd name="T54" fmla="*/ 922 w 932"/>
                <a:gd name="T55" fmla="*/ 252 h 756"/>
                <a:gd name="T56" fmla="*/ 896 w 932"/>
                <a:gd name="T57" fmla="*/ 332 h 756"/>
                <a:gd name="T58" fmla="*/ 854 w 932"/>
                <a:gd name="T59" fmla="*/ 418 h 756"/>
                <a:gd name="T60" fmla="*/ 826 w 932"/>
                <a:gd name="T61" fmla="*/ 464 h 756"/>
                <a:gd name="T62" fmla="*/ 758 w 932"/>
                <a:gd name="T63" fmla="*/ 554 h 756"/>
                <a:gd name="T64" fmla="*/ 682 w 932"/>
                <a:gd name="T65" fmla="*/ 630 h 756"/>
                <a:gd name="T66" fmla="*/ 620 w 932"/>
                <a:gd name="T67" fmla="*/ 676 h 756"/>
                <a:gd name="T68" fmla="*/ 576 w 932"/>
                <a:gd name="T69" fmla="*/ 702 h 756"/>
                <a:gd name="T70" fmla="*/ 528 w 932"/>
                <a:gd name="T71" fmla="*/ 722 h 756"/>
                <a:gd name="T72" fmla="*/ 478 w 932"/>
                <a:gd name="T73" fmla="*/ 738 h 756"/>
                <a:gd name="T74" fmla="*/ 426 w 932"/>
                <a:gd name="T75" fmla="*/ 750 h 756"/>
                <a:gd name="T76" fmla="*/ 370 w 932"/>
                <a:gd name="T77" fmla="*/ 756 h 756"/>
                <a:gd name="T78" fmla="*/ 310 w 932"/>
                <a:gd name="T79" fmla="*/ 756 h 756"/>
                <a:gd name="T80" fmla="*/ 248 w 932"/>
                <a:gd name="T81" fmla="*/ 752 h 756"/>
                <a:gd name="T82" fmla="*/ 182 w 932"/>
                <a:gd name="T83" fmla="*/ 742 h 756"/>
                <a:gd name="T84" fmla="*/ 76 w 932"/>
                <a:gd name="T85" fmla="*/ 716 h 756"/>
                <a:gd name="T86" fmla="*/ 0 w 932"/>
                <a:gd name="T87" fmla="*/ 692 h 756"/>
                <a:gd name="T88" fmla="*/ 40 w 932"/>
                <a:gd name="T89" fmla="*/ 602 h 756"/>
                <a:gd name="T90" fmla="*/ 56 w 932"/>
                <a:gd name="T91" fmla="*/ 566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32" h="756">
                  <a:moveTo>
                    <a:pt x="56" y="566"/>
                  </a:moveTo>
                  <a:lnTo>
                    <a:pt x="56" y="566"/>
                  </a:lnTo>
                  <a:lnTo>
                    <a:pt x="112" y="588"/>
                  </a:lnTo>
                  <a:lnTo>
                    <a:pt x="166" y="606"/>
                  </a:lnTo>
                  <a:lnTo>
                    <a:pt x="216" y="620"/>
                  </a:lnTo>
                  <a:lnTo>
                    <a:pt x="262" y="630"/>
                  </a:lnTo>
                  <a:lnTo>
                    <a:pt x="306" y="636"/>
                  </a:lnTo>
                  <a:lnTo>
                    <a:pt x="348" y="636"/>
                  </a:lnTo>
                  <a:lnTo>
                    <a:pt x="386" y="634"/>
                  </a:lnTo>
                  <a:lnTo>
                    <a:pt x="422" y="628"/>
                  </a:lnTo>
                  <a:lnTo>
                    <a:pt x="454" y="620"/>
                  </a:lnTo>
                  <a:lnTo>
                    <a:pt x="486" y="608"/>
                  </a:lnTo>
                  <a:lnTo>
                    <a:pt x="514" y="594"/>
                  </a:lnTo>
                  <a:lnTo>
                    <a:pt x="540" y="578"/>
                  </a:lnTo>
                  <a:lnTo>
                    <a:pt x="562" y="558"/>
                  </a:lnTo>
                  <a:lnTo>
                    <a:pt x="584" y="538"/>
                  </a:lnTo>
                  <a:lnTo>
                    <a:pt x="604" y="516"/>
                  </a:lnTo>
                  <a:lnTo>
                    <a:pt x="622" y="492"/>
                  </a:lnTo>
                  <a:lnTo>
                    <a:pt x="638" y="468"/>
                  </a:lnTo>
                  <a:lnTo>
                    <a:pt x="652" y="442"/>
                  </a:lnTo>
                  <a:lnTo>
                    <a:pt x="664" y="416"/>
                  </a:lnTo>
                  <a:lnTo>
                    <a:pt x="674" y="390"/>
                  </a:lnTo>
                  <a:lnTo>
                    <a:pt x="684" y="364"/>
                  </a:lnTo>
                  <a:lnTo>
                    <a:pt x="692" y="338"/>
                  </a:lnTo>
                  <a:lnTo>
                    <a:pt x="706" y="288"/>
                  </a:lnTo>
                  <a:lnTo>
                    <a:pt x="714" y="242"/>
                  </a:lnTo>
                  <a:lnTo>
                    <a:pt x="720" y="202"/>
                  </a:lnTo>
                  <a:lnTo>
                    <a:pt x="724" y="146"/>
                  </a:lnTo>
                  <a:lnTo>
                    <a:pt x="724" y="146"/>
                  </a:lnTo>
                  <a:lnTo>
                    <a:pt x="724" y="146"/>
                  </a:lnTo>
                  <a:lnTo>
                    <a:pt x="724" y="114"/>
                  </a:lnTo>
                  <a:lnTo>
                    <a:pt x="724" y="114"/>
                  </a:lnTo>
                  <a:lnTo>
                    <a:pt x="726" y="92"/>
                  </a:lnTo>
                  <a:lnTo>
                    <a:pt x="734" y="72"/>
                  </a:lnTo>
                  <a:lnTo>
                    <a:pt x="744" y="52"/>
                  </a:lnTo>
                  <a:lnTo>
                    <a:pt x="758" y="34"/>
                  </a:lnTo>
                  <a:lnTo>
                    <a:pt x="774" y="20"/>
                  </a:lnTo>
                  <a:lnTo>
                    <a:pt x="792" y="8"/>
                  </a:lnTo>
                  <a:lnTo>
                    <a:pt x="800" y="4"/>
                  </a:lnTo>
                  <a:lnTo>
                    <a:pt x="812" y="2"/>
                  </a:lnTo>
                  <a:lnTo>
                    <a:pt x="822" y="0"/>
                  </a:lnTo>
                  <a:lnTo>
                    <a:pt x="832" y="0"/>
                  </a:lnTo>
                  <a:lnTo>
                    <a:pt x="832" y="0"/>
                  </a:lnTo>
                  <a:lnTo>
                    <a:pt x="842" y="0"/>
                  </a:lnTo>
                  <a:lnTo>
                    <a:pt x="852" y="4"/>
                  </a:lnTo>
                  <a:lnTo>
                    <a:pt x="870" y="10"/>
                  </a:lnTo>
                  <a:lnTo>
                    <a:pt x="886" y="22"/>
                  </a:lnTo>
                  <a:lnTo>
                    <a:pt x="900" y="36"/>
                  </a:lnTo>
                  <a:lnTo>
                    <a:pt x="912" y="54"/>
                  </a:lnTo>
                  <a:lnTo>
                    <a:pt x="922" y="72"/>
                  </a:lnTo>
                  <a:lnTo>
                    <a:pt x="928" y="92"/>
                  </a:lnTo>
                  <a:lnTo>
                    <a:pt x="932" y="112"/>
                  </a:lnTo>
                  <a:lnTo>
                    <a:pt x="932" y="112"/>
                  </a:lnTo>
                  <a:lnTo>
                    <a:pt x="932" y="162"/>
                  </a:lnTo>
                  <a:lnTo>
                    <a:pt x="928" y="208"/>
                  </a:lnTo>
                  <a:lnTo>
                    <a:pt x="922" y="252"/>
                  </a:lnTo>
                  <a:lnTo>
                    <a:pt x="910" y="292"/>
                  </a:lnTo>
                  <a:lnTo>
                    <a:pt x="896" y="332"/>
                  </a:lnTo>
                  <a:lnTo>
                    <a:pt x="878" y="374"/>
                  </a:lnTo>
                  <a:lnTo>
                    <a:pt x="854" y="418"/>
                  </a:lnTo>
                  <a:lnTo>
                    <a:pt x="826" y="464"/>
                  </a:lnTo>
                  <a:lnTo>
                    <a:pt x="826" y="464"/>
                  </a:lnTo>
                  <a:lnTo>
                    <a:pt x="792" y="510"/>
                  </a:lnTo>
                  <a:lnTo>
                    <a:pt x="758" y="554"/>
                  </a:lnTo>
                  <a:lnTo>
                    <a:pt x="720" y="594"/>
                  </a:lnTo>
                  <a:lnTo>
                    <a:pt x="682" y="630"/>
                  </a:lnTo>
                  <a:lnTo>
                    <a:pt x="640" y="662"/>
                  </a:lnTo>
                  <a:lnTo>
                    <a:pt x="620" y="676"/>
                  </a:lnTo>
                  <a:lnTo>
                    <a:pt x="598" y="690"/>
                  </a:lnTo>
                  <a:lnTo>
                    <a:pt x="576" y="702"/>
                  </a:lnTo>
                  <a:lnTo>
                    <a:pt x="552" y="712"/>
                  </a:lnTo>
                  <a:lnTo>
                    <a:pt x="528" y="722"/>
                  </a:lnTo>
                  <a:lnTo>
                    <a:pt x="504" y="732"/>
                  </a:lnTo>
                  <a:lnTo>
                    <a:pt x="478" y="738"/>
                  </a:lnTo>
                  <a:lnTo>
                    <a:pt x="452" y="744"/>
                  </a:lnTo>
                  <a:lnTo>
                    <a:pt x="426" y="750"/>
                  </a:lnTo>
                  <a:lnTo>
                    <a:pt x="398" y="754"/>
                  </a:lnTo>
                  <a:lnTo>
                    <a:pt x="370" y="756"/>
                  </a:lnTo>
                  <a:lnTo>
                    <a:pt x="340" y="756"/>
                  </a:lnTo>
                  <a:lnTo>
                    <a:pt x="310" y="756"/>
                  </a:lnTo>
                  <a:lnTo>
                    <a:pt x="280" y="756"/>
                  </a:lnTo>
                  <a:lnTo>
                    <a:pt x="248" y="752"/>
                  </a:lnTo>
                  <a:lnTo>
                    <a:pt x="216" y="748"/>
                  </a:lnTo>
                  <a:lnTo>
                    <a:pt x="182" y="742"/>
                  </a:lnTo>
                  <a:lnTo>
                    <a:pt x="148" y="736"/>
                  </a:lnTo>
                  <a:lnTo>
                    <a:pt x="76" y="716"/>
                  </a:lnTo>
                  <a:lnTo>
                    <a:pt x="0" y="692"/>
                  </a:lnTo>
                  <a:lnTo>
                    <a:pt x="0" y="692"/>
                  </a:lnTo>
                  <a:lnTo>
                    <a:pt x="26" y="632"/>
                  </a:lnTo>
                  <a:lnTo>
                    <a:pt x="40" y="602"/>
                  </a:lnTo>
                  <a:lnTo>
                    <a:pt x="56" y="566"/>
                  </a:lnTo>
                  <a:lnTo>
                    <a:pt x="56" y="566"/>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95"/>
            <p:cNvSpPr>
              <a:spLocks/>
            </p:cNvSpPr>
            <p:nvPr/>
          </p:nvSpPr>
          <p:spPr bwMode="auto">
            <a:xfrm>
              <a:off x="7007225" y="7233628"/>
              <a:ext cx="1485900" cy="1222375"/>
            </a:xfrm>
            <a:custGeom>
              <a:avLst/>
              <a:gdLst>
                <a:gd name="T0" fmla="*/ 60 w 936"/>
                <a:gd name="T1" fmla="*/ 564 h 770"/>
                <a:gd name="T2" fmla="*/ 170 w 936"/>
                <a:gd name="T3" fmla="*/ 606 h 770"/>
                <a:gd name="T4" fmla="*/ 266 w 936"/>
                <a:gd name="T5" fmla="*/ 630 h 770"/>
                <a:gd name="T6" fmla="*/ 352 w 936"/>
                <a:gd name="T7" fmla="*/ 636 h 770"/>
                <a:gd name="T8" fmla="*/ 426 w 936"/>
                <a:gd name="T9" fmla="*/ 628 h 770"/>
                <a:gd name="T10" fmla="*/ 490 w 936"/>
                <a:gd name="T11" fmla="*/ 608 h 770"/>
                <a:gd name="T12" fmla="*/ 544 w 936"/>
                <a:gd name="T13" fmla="*/ 578 h 770"/>
                <a:gd name="T14" fmla="*/ 588 w 936"/>
                <a:gd name="T15" fmla="*/ 538 h 770"/>
                <a:gd name="T16" fmla="*/ 626 w 936"/>
                <a:gd name="T17" fmla="*/ 492 h 770"/>
                <a:gd name="T18" fmla="*/ 656 w 936"/>
                <a:gd name="T19" fmla="*/ 442 h 770"/>
                <a:gd name="T20" fmla="*/ 678 w 936"/>
                <a:gd name="T21" fmla="*/ 390 h 770"/>
                <a:gd name="T22" fmla="*/ 696 w 936"/>
                <a:gd name="T23" fmla="*/ 338 h 770"/>
                <a:gd name="T24" fmla="*/ 718 w 936"/>
                <a:gd name="T25" fmla="*/ 242 h 770"/>
                <a:gd name="T26" fmla="*/ 728 w 936"/>
                <a:gd name="T27" fmla="*/ 146 h 770"/>
                <a:gd name="T28" fmla="*/ 728 w 936"/>
                <a:gd name="T29" fmla="*/ 146 h 770"/>
                <a:gd name="T30" fmla="*/ 728 w 936"/>
                <a:gd name="T31" fmla="*/ 114 h 770"/>
                <a:gd name="T32" fmla="*/ 738 w 936"/>
                <a:gd name="T33" fmla="*/ 72 h 770"/>
                <a:gd name="T34" fmla="*/ 762 w 936"/>
                <a:gd name="T35" fmla="*/ 34 h 770"/>
                <a:gd name="T36" fmla="*/ 796 w 936"/>
                <a:gd name="T37" fmla="*/ 8 h 770"/>
                <a:gd name="T38" fmla="*/ 816 w 936"/>
                <a:gd name="T39" fmla="*/ 2 h 770"/>
                <a:gd name="T40" fmla="*/ 836 w 936"/>
                <a:gd name="T41" fmla="*/ 0 h 770"/>
                <a:gd name="T42" fmla="*/ 846 w 936"/>
                <a:gd name="T43" fmla="*/ 0 h 770"/>
                <a:gd name="T44" fmla="*/ 874 w 936"/>
                <a:gd name="T45" fmla="*/ 10 h 770"/>
                <a:gd name="T46" fmla="*/ 904 w 936"/>
                <a:gd name="T47" fmla="*/ 36 h 770"/>
                <a:gd name="T48" fmla="*/ 926 w 936"/>
                <a:gd name="T49" fmla="*/ 72 h 770"/>
                <a:gd name="T50" fmla="*/ 936 w 936"/>
                <a:gd name="T51" fmla="*/ 110 h 770"/>
                <a:gd name="T52" fmla="*/ 936 w 936"/>
                <a:gd name="T53" fmla="*/ 162 h 770"/>
                <a:gd name="T54" fmla="*/ 926 w 936"/>
                <a:gd name="T55" fmla="*/ 258 h 770"/>
                <a:gd name="T56" fmla="*/ 900 w 936"/>
                <a:gd name="T57" fmla="*/ 350 h 770"/>
                <a:gd name="T58" fmla="*/ 858 w 936"/>
                <a:gd name="T59" fmla="*/ 440 h 770"/>
                <a:gd name="T60" fmla="*/ 830 w 936"/>
                <a:gd name="T61" fmla="*/ 488 h 770"/>
                <a:gd name="T62" fmla="*/ 760 w 936"/>
                <a:gd name="T63" fmla="*/ 578 h 770"/>
                <a:gd name="T64" fmla="*/ 720 w 936"/>
                <a:gd name="T65" fmla="*/ 616 h 770"/>
                <a:gd name="T66" fmla="*/ 680 w 936"/>
                <a:gd name="T67" fmla="*/ 650 h 770"/>
                <a:gd name="T68" fmla="*/ 636 w 936"/>
                <a:gd name="T69" fmla="*/ 680 h 770"/>
                <a:gd name="T70" fmla="*/ 588 w 936"/>
                <a:gd name="T71" fmla="*/ 706 h 770"/>
                <a:gd name="T72" fmla="*/ 540 w 936"/>
                <a:gd name="T73" fmla="*/ 728 h 770"/>
                <a:gd name="T74" fmla="*/ 490 w 936"/>
                <a:gd name="T75" fmla="*/ 744 h 770"/>
                <a:gd name="T76" fmla="*/ 380 w 936"/>
                <a:gd name="T77" fmla="*/ 766 h 770"/>
                <a:gd name="T78" fmla="*/ 262 w 936"/>
                <a:gd name="T79" fmla="*/ 770 h 770"/>
                <a:gd name="T80" fmla="*/ 134 w 936"/>
                <a:gd name="T81" fmla="*/ 756 h 770"/>
                <a:gd name="T82" fmla="*/ 0 w 936"/>
                <a:gd name="T83" fmla="*/ 726 h 770"/>
                <a:gd name="T84" fmla="*/ 28 w 936"/>
                <a:gd name="T85" fmla="*/ 648 h 770"/>
                <a:gd name="T86" fmla="*/ 60 w 936"/>
                <a:gd name="T87" fmla="*/ 56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6" h="770">
                  <a:moveTo>
                    <a:pt x="60" y="564"/>
                  </a:moveTo>
                  <a:lnTo>
                    <a:pt x="60" y="564"/>
                  </a:lnTo>
                  <a:lnTo>
                    <a:pt x="116" y="588"/>
                  </a:lnTo>
                  <a:lnTo>
                    <a:pt x="170" y="606"/>
                  </a:lnTo>
                  <a:lnTo>
                    <a:pt x="220" y="620"/>
                  </a:lnTo>
                  <a:lnTo>
                    <a:pt x="266" y="630"/>
                  </a:lnTo>
                  <a:lnTo>
                    <a:pt x="310" y="636"/>
                  </a:lnTo>
                  <a:lnTo>
                    <a:pt x="352" y="636"/>
                  </a:lnTo>
                  <a:lnTo>
                    <a:pt x="390" y="634"/>
                  </a:lnTo>
                  <a:lnTo>
                    <a:pt x="426" y="628"/>
                  </a:lnTo>
                  <a:lnTo>
                    <a:pt x="458" y="620"/>
                  </a:lnTo>
                  <a:lnTo>
                    <a:pt x="490" y="608"/>
                  </a:lnTo>
                  <a:lnTo>
                    <a:pt x="518" y="594"/>
                  </a:lnTo>
                  <a:lnTo>
                    <a:pt x="544" y="578"/>
                  </a:lnTo>
                  <a:lnTo>
                    <a:pt x="566" y="558"/>
                  </a:lnTo>
                  <a:lnTo>
                    <a:pt x="588" y="538"/>
                  </a:lnTo>
                  <a:lnTo>
                    <a:pt x="608" y="516"/>
                  </a:lnTo>
                  <a:lnTo>
                    <a:pt x="626" y="492"/>
                  </a:lnTo>
                  <a:lnTo>
                    <a:pt x="642" y="468"/>
                  </a:lnTo>
                  <a:lnTo>
                    <a:pt x="656" y="442"/>
                  </a:lnTo>
                  <a:lnTo>
                    <a:pt x="668" y="416"/>
                  </a:lnTo>
                  <a:lnTo>
                    <a:pt x="678" y="390"/>
                  </a:lnTo>
                  <a:lnTo>
                    <a:pt x="688" y="364"/>
                  </a:lnTo>
                  <a:lnTo>
                    <a:pt x="696" y="338"/>
                  </a:lnTo>
                  <a:lnTo>
                    <a:pt x="710" y="288"/>
                  </a:lnTo>
                  <a:lnTo>
                    <a:pt x="718" y="242"/>
                  </a:lnTo>
                  <a:lnTo>
                    <a:pt x="724" y="200"/>
                  </a:lnTo>
                  <a:lnTo>
                    <a:pt x="728" y="146"/>
                  </a:lnTo>
                  <a:lnTo>
                    <a:pt x="728" y="146"/>
                  </a:lnTo>
                  <a:lnTo>
                    <a:pt x="728" y="146"/>
                  </a:lnTo>
                  <a:lnTo>
                    <a:pt x="728" y="114"/>
                  </a:lnTo>
                  <a:lnTo>
                    <a:pt x="728" y="114"/>
                  </a:lnTo>
                  <a:lnTo>
                    <a:pt x="730" y="92"/>
                  </a:lnTo>
                  <a:lnTo>
                    <a:pt x="738" y="72"/>
                  </a:lnTo>
                  <a:lnTo>
                    <a:pt x="748" y="52"/>
                  </a:lnTo>
                  <a:lnTo>
                    <a:pt x="762" y="34"/>
                  </a:lnTo>
                  <a:lnTo>
                    <a:pt x="778" y="20"/>
                  </a:lnTo>
                  <a:lnTo>
                    <a:pt x="796" y="8"/>
                  </a:lnTo>
                  <a:lnTo>
                    <a:pt x="804" y="4"/>
                  </a:lnTo>
                  <a:lnTo>
                    <a:pt x="816" y="2"/>
                  </a:lnTo>
                  <a:lnTo>
                    <a:pt x="826" y="0"/>
                  </a:lnTo>
                  <a:lnTo>
                    <a:pt x="836" y="0"/>
                  </a:lnTo>
                  <a:lnTo>
                    <a:pt x="836" y="0"/>
                  </a:lnTo>
                  <a:lnTo>
                    <a:pt x="846" y="0"/>
                  </a:lnTo>
                  <a:lnTo>
                    <a:pt x="856" y="2"/>
                  </a:lnTo>
                  <a:lnTo>
                    <a:pt x="874" y="10"/>
                  </a:lnTo>
                  <a:lnTo>
                    <a:pt x="890" y="22"/>
                  </a:lnTo>
                  <a:lnTo>
                    <a:pt x="904" y="36"/>
                  </a:lnTo>
                  <a:lnTo>
                    <a:pt x="916" y="54"/>
                  </a:lnTo>
                  <a:lnTo>
                    <a:pt x="926" y="72"/>
                  </a:lnTo>
                  <a:lnTo>
                    <a:pt x="932" y="92"/>
                  </a:lnTo>
                  <a:lnTo>
                    <a:pt x="936" y="110"/>
                  </a:lnTo>
                  <a:lnTo>
                    <a:pt x="936" y="110"/>
                  </a:lnTo>
                  <a:lnTo>
                    <a:pt x="936" y="162"/>
                  </a:lnTo>
                  <a:lnTo>
                    <a:pt x="932" y="212"/>
                  </a:lnTo>
                  <a:lnTo>
                    <a:pt x="926" y="258"/>
                  </a:lnTo>
                  <a:lnTo>
                    <a:pt x="914" y="304"/>
                  </a:lnTo>
                  <a:lnTo>
                    <a:pt x="900" y="350"/>
                  </a:lnTo>
                  <a:lnTo>
                    <a:pt x="882" y="394"/>
                  </a:lnTo>
                  <a:lnTo>
                    <a:pt x="858" y="440"/>
                  </a:lnTo>
                  <a:lnTo>
                    <a:pt x="830" y="488"/>
                  </a:lnTo>
                  <a:lnTo>
                    <a:pt x="830" y="488"/>
                  </a:lnTo>
                  <a:lnTo>
                    <a:pt x="796" y="534"/>
                  </a:lnTo>
                  <a:lnTo>
                    <a:pt x="760" y="578"/>
                  </a:lnTo>
                  <a:lnTo>
                    <a:pt x="740" y="598"/>
                  </a:lnTo>
                  <a:lnTo>
                    <a:pt x="720" y="616"/>
                  </a:lnTo>
                  <a:lnTo>
                    <a:pt x="700" y="634"/>
                  </a:lnTo>
                  <a:lnTo>
                    <a:pt x="680" y="650"/>
                  </a:lnTo>
                  <a:lnTo>
                    <a:pt x="658" y="666"/>
                  </a:lnTo>
                  <a:lnTo>
                    <a:pt x="636" y="680"/>
                  </a:lnTo>
                  <a:lnTo>
                    <a:pt x="612" y="694"/>
                  </a:lnTo>
                  <a:lnTo>
                    <a:pt x="588" y="706"/>
                  </a:lnTo>
                  <a:lnTo>
                    <a:pt x="564" y="718"/>
                  </a:lnTo>
                  <a:lnTo>
                    <a:pt x="540" y="728"/>
                  </a:lnTo>
                  <a:lnTo>
                    <a:pt x="516" y="736"/>
                  </a:lnTo>
                  <a:lnTo>
                    <a:pt x="490" y="744"/>
                  </a:lnTo>
                  <a:lnTo>
                    <a:pt x="436" y="758"/>
                  </a:lnTo>
                  <a:lnTo>
                    <a:pt x="380" y="766"/>
                  </a:lnTo>
                  <a:lnTo>
                    <a:pt x="322" y="770"/>
                  </a:lnTo>
                  <a:lnTo>
                    <a:pt x="262" y="770"/>
                  </a:lnTo>
                  <a:lnTo>
                    <a:pt x="200" y="766"/>
                  </a:lnTo>
                  <a:lnTo>
                    <a:pt x="134" y="756"/>
                  </a:lnTo>
                  <a:lnTo>
                    <a:pt x="68" y="744"/>
                  </a:lnTo>
                  <a:lnTo>
                    <a:pt x="0" y="726"/>
                  </a:lnTo>
                  <a:lnTo>
                    <a:pt x="0" y="726"/>
                  </a:lnTo>
                  <a:lnTo>
                    <a:pt x="28" y="648"/>
                  </a:lnTo>
                  <a:lnTo>
                    <a:pt x="60" y="564"/>
                  </a:lnTo>
                  <a:lnTo>
                    <a:pt x="60" y="564"/>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96"/>
            <p:cNvSpPr>
              <a:spLocks noEditPoints="1"/>
            </p:cNvSpPr>
            <p:nvPr/>
          </p:nvSpPr>
          <p:spPr bwMode="auto">
            <a:xfrm>
              <a:off x="8867775" y="9383103"/>
              <a:ext cx="434975" cy="288925"/>
            </a:xfrm>
            <a:custGeom>
              <a:avLst/>
              <a:gdLst>
                <a:gd name="T0" fmla="*/ 90 w 274"/>
                <a:gd name="T1" fmla="*/ 0 h 182"/>
                <a:gd name="T2" fmla="*/ 72 w 274"/>
                <a:gd name="T3" fmla="*/ 2 h 182"/>
                <a:gd name="T4" fmla="*/ 40 w 274"/>
                <a:gd name="T5" fmla="*/ 16 h 182"/>
                <a:gd name="T6" fmla="*/ 16 w 274"/>
                <a:gd name="T7" fmla="*/ 40 h 182"/>
                <a:gd name="T8" fmla="*/ 2 w 274"/>
                <a:gd name="T9" fmla="*/ 74 h 182"/>
                <a:gd name="T10" fmla="*/ 0 w 274"/>
                <a:gd name="T11" fmla="*/ 92 h 182"/>
                <a:gd name="T12" fmla="*/ 6 w 274"/>
                <a:gd name="T13" fmla="*/ 126 h 182"/>
                <a:gd name="T14" fmla="*/ 26 w 274"/>
                <a:gd name="T15" fmla="*/ 156 h 182"/>
                <a:gd name="T16" fmla="*/ 54 w 274"/>
                <a:gd name="T17" fmla="*/ 176 h 182"/>
                <a:gd name="T18" fmla="*/ 90 w 274"/>
                <a:gd name="T19" fmla="*/ 182 h 182"/>
                <a:gd name="T20" fmla="*/ 182 w 274"/>
                <a:gd name="T21" fmla="*/ 182 h 182"/>
                <a:gd name="T22" fmla="*/ 218 w 274"/>
                <a:gd name="T23" fmla="*/ 176 h 182"/>
                <a:gd name="T24" fmla="*/ 248 w 274"/>
                <a:gd name="T25" fmla="*/ 156 h 182"/>
                <a:gd name="T26" fmla="*/ 266 w 274"/>
                <a:gd name="T27" fmla="*/ 128 h 182"/>
                <a:gd name="T28" fmla="*/ 274 w 274"/>
                <a:gd name="T29" fmla="*/ 92 h 182"/>
                <a:gd name="T30" fmla="*/ 272 w 274"/>
                <a:gd name="T31" fmla="*/ 74 h 182"/>
                <a:gd name="T32" fmla="*/ 258 w 274"/>
                <a:gd name="T33" fmla="*/ 42 h 182"/>
                <a:gd name="T34" fmla="*/ 234 w 274"/>
                <a:gd name="T35" fmla="*/ 16 h 182"/>
                <a:gd name="T36" fmla="*/ 202 w 274"/>
                <a:gd name="T37" fmla="*/ 2 h 182"/>
                <a:gd name="T38" fmla="*/ 184 w 274"/>
                <a:gd name="T39" fmla="*/ 2 h 182"/>
                <a:gd name="T40" fmla="*/ 104 w 274"/>
                <a:gd name="T41" fmla="*/ 156 h 182"/>
                <a:gd name="T42" fmla="*/ 90 w 274"/>
                <a:gd name="T43" fmla="*/ 154 h 182"/>
                <a:gd name="T44" fmla="*/ 68 w 274"/>
                <a:gd name="T45" fmla="*/ 144 h 182"/>
                <a:gd name="T46" fmla="*/ 50 w 274"/>
                <a:gd name="T47" fmla="*/ 128 h 182"/>
                <a:gd name="T48" fmla="*/ 42 w 274"/>
                <a:gd name="T49" fmla="*/ 104 h 182"/>
                <a:gd name="T50" fmla="*/ 40 w 274"/>
                <a:gd name="T51" fmla="*/ 92 h 182"/>
                <a:gd name="T52" fmla="*/ 44 w 274"/>
                <a:gd name="T53" fmla="*/ 66 h 182"/>
                <a:gd name="T54" fmla="*/ 58 w 274"/>
                <a:gd name="T55" fmla="*/ 46 h 182"/>
                <a:gd name="T56" fmla="*/ 80 w 274"/>
                <a:gd name="T57" fmla="*/ 32 h 182"/>
                <a:gd name="T58" fmla="*/ 104 w 274"/>
                <a:gd name="T59" fmla="*/ 28 h 182"/>
                <a:gd name="T60" fmla="*/ 170 w 274"/>
                <a:gd name="T61" fmla="*/ 28 h 182"/>
                <a:gd name="T62" fmla="*/ 194 w 274"/>
                <a:gd name="T63" fmla="*/ 32 h 182"/>
                <a:gd name="T64" fmla="*/ 216 w 274"/>
                <a:gd name="T65" fmla="*/ 46 h 182"/>
                <a:gd name="T66" fmla="*/ 228 w 274"/>
                <a:gd name="T67" fmla="*/ 66 h 182"/>
                <a:gd name="T68" fmla="*/ 234 w 274"/>
                <a:gd name="T69" fmla="*/ 92 h 182"/>
                <a:gd name="T70" fmla="*/ 232 w 274"/>
                <a:gd name="T71" fmla="*/ 104 h 182"/>
                <a:gd name="T72" fmla="*/ 222 w 274"/>
                <a:gd name="T73" fmla="*/ 128 h 182"/>
                <a:gd name="T74" fmla="*/ 206 w 274"/>
                <a:gd name="T75" fmla="*/ 146 h 182"/>
                <a:gd name="T76" fmla="*/ 182 w 274"/>
                <a:gd name="T77" fmla="*/ 154 h 182"/>
                <a:gd name="T78" fmla="*/ 170 w 274"/>
                <a:gd name="T79" fmla="*/ 15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82">
                  <a:moveTo>
                    <a:pt x="184" y="2"/>
                  </a:moveTo>
                  <a:lnTo>
                    <a:pt x="90" y="0"/>
                  </a:lnTo>
                  <a:lnTo>
                    <a:pt x="90" y="0"/>
                  </a:lnTo>
                  <a:lnTo>
                    <a:pt x="72" y="2"/>
                  </a:lnTo>
                  <a:lnTo>
                    <a:pt x="56" y="8"/>
                  </a:lnTo>
                  <a:lnTo>
                    <a:pt x="40" y="16"/>
                  </a:lnTo>
                  <a:lnTo>
                    <a:pt x="26" y="28"/>
                  </a:lnTo>
                  <a:lnTo>
                    <a:pt x="16" y="40"/>
                  </a:lnTo>
                  <a:lnTo>
                    <a:pt x="6" y="56"/>
                  </a:lnTo>
                  <a:lnTo>
                    <a:pt x="2" y="74"/>
                  </a:lnTo>
                  <a:lnTo>
                    <a:pt x="0" y="92"/>
                  </a:lnTo>
                  <a:lnTo>
                    <a:pt x="0" y="92"/>
                  </a:lnTo>
                  <a:lnTo>
                    <a:pt x="2" y="110"/>
                  </a:lnTo>
                  <a:lnTo>
                    <a:pt x="6" y="126"/>
                  </a:lnTo>
                  <a:lnTo>
                    <a:pt x="14" y="142"/>
                  </a:lnTo>
                  <a:lnTo>
                    <a:pt x="26" y="156"/>
                  </a:lnTo>
                  <a:lnTo>
                    <a:pt x="40" y="166"/>
                  </a:lnTo>
                  <a:lnTo>
                    <a:pt x="54" y="176"/>
                  </a:lnTo>
                  <a:lnTo>
                    <a:pt x="72" y="180"/>
                  </a:lnTo>
                  <a:lnTo>
                    <a:pt x="90" y="182"/>
                  </a:lnTo>
                  <a:lnTo>
                    <a:pt x="182" y="182"/>
                  </a:lnTo>
                  <a:lnTo>
                    <a:pt x="182" y="182"/>
                  </a:lnTo>
                  <a:lnTo>
                    <a:pt x="202" y="180"/>
                  </a:lnTo>
                  <a:lnTo>
                    <a:pt x="218" y="176"/>
                  </a:lnTo>
                  <a:lnTo>
                    <a:pt x="234" y="168"/>
                  </a:lnTo>
                  <a:lnTo>
                    <a:pt x="248" y="156"/>
                  </a:lnTo>
                  <a:lnTo>
                    <a:pt x="258" y="142"/>
                  </a:lnTo>
                  <a:lnTo>
                    <a:pt x="266" y="128"/>
                  </a:lnTo>
                  <a:lnTo>
                    <a:pt x="272" y="110"/>
                  </a:lnTo>
                  <a:lnTo>
                    <a:pt x="274" y="92"/>
                  </a:lnTo>
                  <a:lnTo>
                    <a:pt x="274" y="92"/>
                  </a:lnTo>
                  <a:lnTo>
                    <a:pt x="272" y="74"/>
                  </a:lnTo>
                  <a:lnTo>
                    <a:pt x="266" y="56"/>
                  </a:lnTo>
                  <a:lnTo>
                    <a:pt x="258" y="42"/>
                  </a:lnTo>
                  <a:lnTo>
                    <a:pt x="248" y="28"/>
                  </a:lnTo>
                  <a:lnTo>
                    <a:pt x="234" y="16"/>
                  </a:lnTo>
                  <a:lnTo>
                    <a:pt x="218" y="8"/>
                  </a:lnTo>
                  <a:lnTo>
                    <a:pt x="202" y="2"/>
                  </a:lnTo>
                  <a:lnTo>
                    <a:pt x="184" y="2"/>
                  </a:lnTo>
                  <a:lnTo>
                    <a:pt x="184" y="2"/>
                  </a:lnTo>
                  <a:close/>
                  <a:moveTo>
                    <a:pt x="170" y="156"/>
                  </a:moveTo>
                  <a:lnTo>
                    <a:pt x="104" y="156"/>
                  </a:lnTo>
                  <a:lnTo>
                    <a:pt x="104" y="156"/>
                  </a:lnTo>
                  <a:lnTo>
                    <a:pt x="90" y="154"/>
                  </a:lnTo>
                  <a:lnTo>
                    <a:pt x="78" y="150"/>
                  </a:lnTo>
                  <a:lnTo>
                    <a:pt x="68" y="144"/>
                  </a:lnTo>
                  <a:lnTo>
                    <a:pt x="58" y="136"/>
                  </a:lnTo>
                  <a:lnTo>
                    <a:pt x="50" y="128"/>
                  </a:lnTo>
                  <a:lnTo>
                    <a:pt x="44" y="116"/>
                  </a:lnTo>
                  <a:lnTo>
                    <a:pt x="42" y="104"/>
                  </a:lnTo>
                  <a:lnTo>
                    <a:pt x="40" y="92"/>
                  </a:lnTo>
                  <a:lnTo>
                    <a:pt x="40" y="92"/>
                  </a:lnTo>
                  <a:lnTo>
                    <a:pt x="42" y="78"/>
                  </a:lnTo>
                  <a:lnTo>
                    <a:pt x="44" y="66"/>
                  </a:lnTo>
                  <a:lnTo>
                    <a:pt x="50" y="56"/>
                  </a:lnTo>
                  <a:lnTo>
                    <a:pt x="58" y="46"/>
                  </a:lnTo>
                  <a:lnTo>
                    <a:pt x="68" y="38"/>
                  </a:lnTo>
                  <a:lnTo>
                    <a:pt x="80" y="32"/>
                  </a:lnTo>
                  <a:lnTo>
                    <a:pt x="92" y="28"/>
                  </a:lnTo>
                  <a:lnTo>
                    <a:pt x="104" y="28"/>
                  </a:lnTo>
                  <a:lnTo>
                    <a:pt x="170" y="28"/>
                  </a:lnTo>
                  <a:lnTo>
                    <a:pt x="170" y="28"/>
                  </a:lnTo>
                  <a:lnTo>
                    <a:pt x="182" y="28"/>
                  </a:lnTo>
                  <a:lnTo>
                    <a:pt x="194" y="32"/>
                  </a:lnTo>
                  <a:lnTo>
                    <a:pt x="206" y="38"/>
                  </a:lnTo>
                  <a:lnTo>
                    <a:pt x="216" y="46"/>
                  </a:lnTo>
                  <a:lnTo>
                    <a:pt x="222" y="56"/>
                  </a:lnTo>
                  <a:lnTo>
                    <a:pt x="228" y="66"/>
                  </a:lnTo>
                  <a:lnTo>
                    <a:pt x="232" y="78"/>
                  </a:lnTo>
                  <a:lnTo>
                    <a:pt x="234" y="92"/>
                  </a:lnTo>
                  <a:lnTo>
                    <a:pt x="234" y="92"/>
                  </a:lnTo>
                  <a:lnTo>
                    <a:pt x="232" y="104"/>
                  </a:lnTo>
                  <a:lnTo>
                    <a:pt x="228" y="116"/>
                  </a:lnTo>
                  <a:lnTo>
                    <a:pt x="222" y="128"/>
                  </a:lnTo>
                  <a:lnTo>
                    <a:pt x="214" y="138"/>
                  </a:lnTo>
                  <a:lnTo>
                    <a:pt x="206" y="146"/>
                  </a:lnTo>
                  <a:lnTo>
                    <a:pt x="194" y="150"/>
                  </a:lnTo>
                  <a:lnTo>
                    <a:pt x="182" y="154"/>
                  </a:lnTo>
                  <a:lnTo>
                    <a:pt x="170" y="156"/>
                  </a:lnTo>
                  <a:lnTo>
                    <a:pt x="170" y="156"/>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97"/>
            <p:cNvSpPr>
              <a:spLocks/>
            </p:cNvSpPr>
            <p:nvPr/>
          </p:nvSpPr>
          <p:spPr bwMode="auto">
            <a:xfrm>
              <a:off x="8331200" y="9564078"/>
              <a:ext cx="1504950" cy="1019175"/>
            </a:xfrm>
            <a:custGeom>
              <a:avLst/>
              <a:gdLst>
                <a:gd name="T0" fmla="*/ 946 w 948"/>
                <a:gd name="T1" fmla="*/ 600 h 642"/>
                <a:gd name="T2" fmla="*/ 946 w 948"/>
                <a:gd name="T3" fmla="*/ 600 h 642"/>
                <a:gd name="T4" fmla="*/ 944 w 948"/>
                <a:gd name="T5" fmla="*/ 614 h 642"/>
                <a:gd name="T6" fmla="*/ 940 w 948"/>
                <a:gd name="T7" fmla="*/ 624 h 642"/>
                <a:gd name="T8" fmla="*/ 934 w 948"/>
                <a:gd name="T9" fmla="*/ 630 h 642"/>
                <a:gd name="T10" fmla="*/ 926 w 948"/>
                <a:gd name="T11" fmla="*/ 636 h 642"/>
                <a:gd name="T12" fmla="*/ 916 w 948"/>
                <a:gd name="T13" fmla="*/ 638 h 642"/>
                <a:gd name="T14" fmla="*/ 904 w 948"/>
                <a:gd name="T15" fmla="*/ 640 h 642"/>
                <a:gd name="T16" fmla="*/ 878 w 948"/>
                <a:gd name="T17" fmla="*/ 642 h 642"/>
                <a:gd name="T18" fmla="*/ 68 w 948"/>
                <a:gd name="T19" fmla="*/ 640 h 642"/>
                <a:gd name="T20" fmla="*/ 68 w 948"/>
                <a:gd name="T21" fmla="*/ 640 h 642"/>
                <a:gd name="T22" fmla="*/ 42 w 948"/>
                <a:gd name="T23" fmla="*/ 638 h 642"/>
                <a:gd name="T24" fmla="*/ 30 w 948"/>
                <a:gd name="T25" fmla="*/ 636 h 642"/>
                <a:gd name="T26" fmla="*/ 20 w 948"/>
                <a:gd name="T27" fmla="*/ 634 h 642"/>
                <a:gd name="T28" fmla="*/ 12 w 948"/>
                <a:gd name="T29" fmla="*/ 628 h 642"/>
                <a:gd name="T30" fmla="*/ 6 w 948"/>
                <a:gd name="T31" fmla="*/ 622 h 642"/>
                <a:gd name="T32" fmla="*/ 2 w 948"/>
                <a:gd name="T33" fmla="*/ 612 h 642"/>
                <a:gd name="T34" fmla="*/ 0 w 948"/>
                <a:gd name="T35" fmla="*/ 598 h 642"/>
                <a:gd name="T36" fmla="*/ 2 w 948"/>
                <a:gd name="T37" fmla="*/ 68 h 642"/>
                <a:gd name="T38" fmla="*/ 2 w 948"/>
                <a:gd name="T39" fmla="*/ 68 h 642"/>
                <a:gd name="T40" fmla="*/ 2 w 948"/>
                <a:gd name="T41" fmla="*/ 54 h 642"/>
                <a:gd name="T42" fmla="*/ 6 w 948"/>
                <a:gd name="T43" fmla="*/ 42 h 642"/>
                <a:gd name="T44" fmla="*/ 14 w 948"/>
                <a:gd name="T45" fmla="*/ 30 h 642"/>
                <a:gd name="T46" fmla="*/ 22 w 948"/>
                <a:gd name="T47" fmla="*/ 20 h 642"/>
                <a:gd name="T48" fmla="*/ 32 w 948"/>
                <a:gd name="T49" fmla="*/ 12 h 642"/>
                <a:gd name="T50" fmla="*/ 44 w 948"/>
                <a:gd name="T51" fmla="*/ 4 h 642"/>
                <a:gd name="T52" fmla="*/ 56 w 948"/>
                <a:gd name="T53" fmla="*/ 0 h 642"/>
                <a:gd name="T54" fmla="*/ 70 w 948"/>
                <a:gd name="T55" fmla="*/ 0 h 642"/>
                <a:gd name="T56" fmla="*/ 880 w 948"/>
                <a:gd name="T57" fmla="*/ 2 h 642"/>
                <a:gd name="T58" fmla="*/ 880 w 948"/>
                <a:gd name="T59" fmla="*/ 2 h 642"/>
                <a:gd name="T60" fmla="*/ 894 w 948"/>
                <a:gd name="T61" fmla="*/ 2 h 642"/>
                <a:gd name="T62" fmla="*/ 906 w 948"/>
                <a:gd name="T63" fmla="*/ 6 h 642"/>
                <a:gd name="T64" fmla="*/ 918 w 948"/>
                <a:gd name="T65" fmla="*/ 14 h 642"/>
                <a:gd name="T66" fmla="*/ 928 w 948"/>
                <a:gd name="T67" fmla="*/ 22 h 642"/>
                <a:gd name="T68" fmla="*/ 936 w 948"/>
                <a:gd name="T69" fmla="*/ 32 h 642"/>
                <a:gd name="T70" fmla="*/ 942 w 948"/>
                <a:gd name="T71" fmla="*/ 44 h 642"/>
                <a:gd name="T72" fmla="*/ 946 w 948"/>
                <a:gd name="T73" fmla="*/ 56 h 642"/>
                <a:gd name="T74" fmla="*/ 948 w 948"/>
                <a:gd name="T75" fmla="*/ 70 h 642"/>
                <a:gd name="T76" fmla="*/ 946 w 948"/>
                <a:gd name="T77" fmla="*/ 60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8" h="642">
                  <a:moveTo>
                    <a:pt x="946" y="600"/>
                  </a:moveTo>
                  <a:lnTo>
                    <a:pt x="946" y="600"/>
                  </a:lnTo>
                  <a:lnTo>
                    <a:pt x="944" y="614"/>
                  </a:lnTo>
                  <a:lnTo>
                    <a:pt x="940" y="624"/>
                  </a:lnTo>
                  <a:lnTo>
                    <a:pt x="934" y="630"/>
                  </a:lnTo>
                  <a:lnTo>
                    <a:pt x="926" y="636"/>
                  </a:lnTo>
                  <a:lnTo>
                    <a:pt x="916" y="638"/>
                  </a:lnTo>
                  <a:lnTo>
                    <a:pt x="904" y="640"/>
                  </a:lnTo>
                  <a:lnTo>
                    <a:pt x="878" y="642"/>
                  </a:lnTo>
                  <a:lnTo>
                    <a:pt x="68" y="640"/>
                  </a:lnTo>
                  <a:lnTo>
                    <a:pt x="68" y="640"/>
                  </a:lnTo>
                  <a:lnTo>
                    <a:pt x="42" y="638"/>
                  </a:lnTo>
                  <a:lnTo>
                    <a:pt x="30" y="636"/>
                  </a:lnTo>
                  <a:lnTo>
                    <a:pt x="20" y="634"/>
                  </a:lnTo>
                  <a:lnTo>
                    <a:pt x="12" y="628"/>
                  </a:lnTo>
                  <a:lnTo>
                    <a:pt x="6" y="622"/>
                  </a:lnTo>
                  <a:lnTo>
                    <a:pt x="2" y="612"/>
                  </a:lnTo>
                  <a:lnTo>
                    <a:pt x="0" y="598"/>
                  </a:lnTo>
                  <a:lnTo>
                    <a:pt x="2" y="68"/>
                  </a:lnTo>
                  <a:lnTo>
                    <a:pt x="2" y="68"/>
                  </a:lnTo>
                  <a:lnTo>
                    <a:pt x="2" y="54"/>
                  </a:lnTo>
                  <a:lnTo>
                    <a:pt x="6" y="42"/>
                  </a:lnTo>
                  <a:lnTo>
                    <a:pt x="14" y="30"/>
                  </a:lnTo>
                  <a:lnTo>
                    <a:pt x="22" y="20"/>
                  </a:lnTo>
                  <a:lnTo>
                    <a:pt x="32" y="12"/>
                  </a:lnTo>
                  <a:lnTo>
                    <a:pt x="44" y="4"/>
                  </a:lnTo>
                  <a:lnTo>
                    <a:pt x="56" y="0"/>
                  </a:lnTo>
                  <a:lnTo>
                    <a:pt x="70" y="0"/>
                  </a:lnTo>
                  <a:lnTo>
                    <a:pt x="880" y="2"/>
                  </a:lnTo>
                  <a:lnTo>
                    <a:pt x="880" y="2"/>
                  </a:lnTo>
                  <a:lnTo>
                    <a:pt x="894" y="2"/>
                  </a:lnTo>
                  <a:lnTo>
                    <a:pt x="906" y="6"/>
                  </a:lnTo>
                  <a:lnTo>
                    <a:pt x="918" y="14"/>
                  </a:lnTo>
                  <a:lnTo>
                    <a:pt x="928" y="22"/>
                  </a:lnTo>
                  <a:lnTo>
                    <a:pt x="936" y="32"/>
                  </a:lnTo>
                  <a:lnTo>
                    <a:pt x="942" y="44"/>
                  </a:lnTo>
                  <a:lnTo>
                    <a:pt x="946" y="56"/>
                  </a:lnTo>
                  <a:lnTo>
                    <a:pt x="948" y="70"/>
                  </a:lnTo>
                  <a:lnTo>
                    <a:pt x="946" y="600"/>
                  </a:lnTo>
                  <a:close/>
                </a:path>
              </a:pathLst>
            </a:custGeom>
            <a:solidFill>
              <a:srgbClr val="EE57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98"/>
            <p:cNvSpPr>
              <a:spLocks/>
            </p:cNvSpPr>
            <p:nvPr/>
          </p:nvSpPr>
          <p:spPr bwMode="auto">
            <a:xfrm>
              <a:off x="7899400" y="7173303"/>
              <a:ext cx="1257300" cy="1746250"/>
            </a:xfrm>
            <a:custGeom>
              <a:avLst/>
              <a:gdLst>
                <a:gd name="T0" fmla="*/ 198 w 792"/>
                <a:gd name="T1" fmla="*/ 1044 h 1100"/>
                <a:gd name="T2" fmla="*/ 132 w 792"/>
                <a:gd name="T3" fmla="*/ 1014 h 1100"/>
                <a:gd name="T4" fmla="*/ 82 w 792"/>
                <a:gd name="T5" fmla="*/ 976 h 1100"/>
                <a:gd name="T6" fmla="*/ 44 w 792"/>
                <a:gd name="T7" fmla="*/ 930 h 1100"/>
                <a:gd name="T8" fmla="*/ 20 w 792"/>
                <a:gd name="T9" fmla="*/ 880 h 1100"/>
                <a:gd name="T10" fmla="*/ 6 w 792"/>
                <a:gd name="T11" fmla="*/ 826 h 1100"/>
                <a:gd name="T12" fmla="*/ 0 w 792"/>
                <a:gd name="T13" fmla="*/ 768 h 1100"/>
                <a:gd name="T14" fmla="*/ 2 w 792"/>
                <a:gd name="T15" fmla="*/ 708 h 1100"/>
                <a:gd name="T16" fmla="*/ 12 w 792"/>
                <a:gd name="T17" fmla="*/ 650 h 1100"/>
                <a:gd name="T18" fmla="*/ 42 w 792"/>
                <a:gd name="T19" fmla="*/ 538 h 1100"/>
                <a:gd name="T20" fmla="*/ 78 w 792"/>
                <a:gd name="T21" fmla="*/ 444 h 1100"/>
                <a:gd name="T22" fmla="*/ 108 w 792"/>
                <a:gd name="T23" fmla="*/ 380 h 1100"/>
                <a:gd name="T24" fmla="*/ 120 w 792"/>
                <a:gd name="T25" fmla="*/ 356 h 1100"/>
                <a:gd name="T26" fmla="*/ 118 w 792"/>
                <a:gd name="T27" fmla="*/ 270 h 1100"/>
                <a:gd name="T28" fmla="*/ 122 w 792"/>
                <a:gd name="T29" fmla="*/ 196 h 1100"/>
                <a:gd name="T30" fmla="*/ 136 w 792"/>
                <a:gd name="T31" fmla="*/ 138 h 1100"/>
                <a:gd name="T32" fmla="*/ 154 w 792"/>
                <a:gd name="T33" fmla="*/ 92 h 1100"/>
                <a:gd name="T34" fmla="*/ 180 w 792"/>
                <a:gd name="T35" fmla="*/ 56 h 1100"/>
                <a:gd name="T36" fmla="*/ 208 w 792"/>
                <a:gd name="T37" fmla="*/ 32 h 1100"/>
                <a:gd name="T38" fmla="*/ 238 w 792"/>
                <a:gd name="T39" fmla="*/ 14 h 1100"/>
                <a:gd name="T40" fmla="*/ 272 w 792"/>
                <a:gd name="T41" fmla="*/ 4 h 1100"/>
                <a:gd name="T42" fmla="*/ 304 w 792"/>
                <a:gd name="T43" fmla="*/ 0 h 1100"/>
                <a:gd name="T44" fmla="*/ 368 w 792"/>
                <a:gd name="T45" fmla="*/ 6 h 1100"/>
                <a:gd name="T46" fmla="*/ 420 w 792"/>
                <a:gd name="T47" fmla="*/ 18 h 1100"/>
                <a:gd name="T48" fmla="*/ 454 w 792"/>
                <a:gd name="T49" fmla="*/ 32 h 1100"/>
                <a:gd name="T50" fmla="*/ 500 w 792"/>
                <a:gd name="T51" fmla="*/ 34 h 1100"/>
                <a:gd name="T52" fmla="*/ 576 w 792"/>
                <a:gd name="T53" fmla="*/ 46 h 1100"/>
                <a:gd name="T54" fmla="*/ 630 w 792"/>
                <a:gd name="T55" fmla="*/ 70 h 1100"/>
                <a:gd name="T56" fmla="*/ 666 w 792"/>
                <a:gd name="T57" fmla="*/ 100 h 1100"/>
                <a:gd name="T58" fmla="*/ 690 w 792"/>
                <a:gd name="T59" fmla="*/ 140 h 1100"/>
                <a:gd name="T60" fmla="*/ 700 w 792"/>
                <a:gd name="T61" fmla="*/ 182 h 1100"/>
                <a:gd name="T62" fmla="*/ 702 w 792"/>
                <a:gd name="T63" fmla="*/ 230 h 1100"/>
                <a:gd name="T64" fmla="*/ 696 w 792"/>
                <a:gd name="T65" fmla="*/ 300 h 1100"/>
                <a:gd name="T66" fmla="*/ 712 w 792"/>
                <a:gd name="T67" fmla="*/ 344 h 1100"/>
                <a:gd name="T68" fmla="*/ 748 w 792"/>
                <a:gd name="T69" fmla="*/ 460 h 1100"/>
                <a:gd name="T70" fmla="*/ 774 w 792"/>
                <a:gd name="T71" fmla="*/ 574 h 1100"/>
                <a:gd name="T72" fmla="*/ 786 w 792"/>
                <a:gd name="T73" fmla="*/ 658 h 1100"/>
                <a:gd name="T74" fmla="*/ 792 w 792"/>
                <a:gd name="T75" fmla="*/ 744 h 1100"/>
                <a:gd name="T76" fmla="*/ 788 w 792"/>
                <a:gd name="T77" fmla="*/ 828 h 1100"/>
                <a:gd name="T78" fmla="*/ 774 w 792"/>
                <a:gd name="T79" fmla="*/ 908 h 1100"/>
                <a:gd name="T80" fmla="*/ 752 w 792"/>
                <a:gd name="T81" fmla="*/ 960 h 1100"/>
                <a:gd name="T82" fmla="*/ 732 w 792"/>
                <a:gd name="T83" fmla="*/ 992 h 1100"/>
                <a:gd name="T84" fmla="*/ 708 w 792"/>
                <a:gd name="T85" fmla="*/ 1022 h 1100"/>
                <a:gd name="T86" fmla="*/ 680 w 792"/>
                <a:gd name="T87" fmla="*/ 1046 h 1100"/>
                <a:gd name="T88" fmla="*/ 646 w 792"/>
                <a:gd name="T89" fmla="*/ 1066 h 1100"/>
                <a:gd name="T90" fmla="*/ 608 w 792"/>
                <a:gd name="T91" fmla="*/ 1082 h 1100"/>
                <a:gd name="T92" fmla="*/ 562 w 792"/>
                <a:gd name="T93" fmla="*/ 1094 h 1100"/>
                <a:gd name="T94" fmla="*/ 512 w 792"/>
                <a:gd name="T95" fmla="*/ 1100 h 1100"/>
                <a:gd name="T96" fmla="*/ 454 w 792"/>
                <a:gd name="T97" fmla="*/ 1098 h 1100"/>
                <a:gd name="T98" fmla="*/ 390 w 792"/>
                <a:gd name="T99" fmla="*/ 1092 h 1100"/>
                <a:gd name="T100" fmla="*/ 320 w 792"/>
                <a:gd name="T101" fmla="*/ 1078 h 1100"/>
                <a:gd name="T102" fmla="*/ 240 w 792"/>
                <a:gd name="T103" fmla="*/ 1056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2" h="1100">
                  <a:moveTo>
                    <a:pt x="198" y="1044"/>
                  </a:moveTo>
                  <a:lnTo>
                    <a:pt x="198" y="1044"/>
                  </a:lnTo>
                  <a:lnTo>
                    <a:pt x="164" y="1030"/>
                  </a:lnTo>
                  <a:lnTo>
                    <a:pt x="132" y="1014"/>
                  </a:lnTo>
                  <a:lnTo>
                    <a:pt x="106" y="996"/>
                  </a:lnTo>
                  <a:lnTo>
                    <a:pt x="82" y="976"/>
                  </a:lnTo>
                  <a:lnTo>
                    <a:pt x="62" y="954"/>
                  </a:lnTo>
                  <a:lnTo>
                    <a:pt x="44" y="930"/>
                  </a:lnTo>
                  <a:lnTo>
                    <a:pt x="30" y="906"/>
                  </a:lnTo>
                  <a:lnTo>
                    <a:pt x="20" y="880"/>
                  </a:lnTo>
                  <a:lnTo>
                    <a:pt x="12" y="854"/>
                  </a:lnTo>
                  <a:lnTo>
                    <a:pt x="6" y="826"/>
                  </a:lnTo>
                  <a:lnTo>
                    <a:pt x="2" y="796"/>
                  </a:lnTo>
                  <a:lnTo>
                    <a:pt x="0" y="768"/>
                  </a:lnTo>
                  <a:lnTo>
                    <a:pt x="0" y="738"/>
                  </a:lnTo>
                  <a:lnTo>
                    <a:pt x="2" y="708"/>
                  </a:lnTo>
                  <a:lnTo>
                    <a:pt x="6" y="680"/>
                  </a:lnTo>
                  <a:lnTo>
                    <a:pt x="12" y="650"/>
                  </a:lnTo>
                  <a:lnTo>
                    <a:pt x="24" y="592"/>
                  </a:lnTo>
                  <a:lnTo>
                    <a:pt x="42" y="538"/>
                  </a:lnTo>
                  <a:lnTo>
                    <a:pt x="60" y="488"/>
                  </a:lnTo>
                  <a:lnTo>
                    <a:pt x="78" y="444"/>
                  </a:lnTo>
                  <a:lnTo>
                    <a:pt x="94" y="408"/>
                  </a:lnTo>
                  <a:lnTo>
                    <a:pt x="108" y="380"/>
                  </a:lnTo>
                  <a:lnTo>
                    <a:pt x="120" y="356"/>
                  </a:lnTo>
                  <a:lnTo>
                    <a:pt x="120" y="356"/>
                  </a:lnTo>
                  <a:lnTo>
                    <a:pt x="118" y="310"/>
                  </a:lnTo>
                  <a:lnTo>
                    <a:pt x="118" y="270"/>
                  </a:lnTo>
                  <a:lnTo>
                    <a:pt x="120" y="232"/>
                  </a:lnTo>
                  <a:lnTo>
                    <a:pt x="122" y="196"/>
                  </a:lnTo>
                  <a:lnTo>
                    <a:pt x="128" y="166"/>
                  </a:lnTo>
                  <a:lnTo>
                    <a:pt x="136" y="138"/>
                  </a:lnTo>
                  <a:lnTo>
                    <a:pt x="144" y="114"/>
                  </a:lnTo>
                  <a:lnTo>
                    <a:pt x="154" y="92"/>
                  </a:lnTo>
                  <a:lnTo>
                    <a:pt x="166" y="72"/>
                  </a:lnTo>
                  <a:lnTo>
                    <a:pt x="180" y="56"/>
                  </a:lnTo>
                  <a:lnTo>
                    <a:pt x="192" y="42"/>
                  </a:lnTo>
                  <a:lnTo>
                    <a:pt x="208" y="32"/>
                  </a:lnTo>
                  <a:lnTo>
                    <a:pt x="222" y="22"/>
                  </a:lnTo>
                  <a:lnTo>
                    <a:pt x="238" y="14"/>
                  </a:lnTo>
                  <a:lnTo>
                    <a:pt x="254" y="8"/>
                  </a:lnTo>
                  <a:lnTo>
                    <a:pt x="272" y="4"/>
                  </a:lnTo>
                  <a:lnTo>
                    <a:pt x="288" y="2"/>
                  </a:lnTo>
                  <a:lnTo>
                    <a:pt x="304" y="0"/>
                  </a:lnTo>
                  <a:lnTo>
                    <a:pt x="338" y="2"/>
                  </a:lnTo>
                  <a:lnTo>
                    <a:pt x="368" y="6"/>
                  </a:lnTo>
                  <a:lnTo>
                    <a:pt x="396" y="12"/>
                  </a:lnTo>
                  <a:lnTo>
                    <a:pt x="420" y="18"/>
                  </a:lnTo>
                  <a:lnTo>
                    <a:pt x="438" y="26"/>
                  </a:lnTo>
                  <a:lnTo>
                    <a:pt x="454" y="32"/>
                  </a:lnTo>
                  <a:lnTo>
                    <a:pt x="454" y="32"/>
                  </a:lnTo>
                  <a:lnTo>
                    <a:pt x="500" y="34"/>
                  </a:lnTo>
                  <a:lnTo>
                    <a:pt x="540" y="38"/>
                  </a:lnTo>
                  <a:lnTo>
                    <a:pt x="576" y="46"/>
                  </a:lnTo>
                  <a:lnTo>
                    <a:pt x="606" y="56"/>
                  </a:lnTo>
                  <a:lnTo>
                    <a:pt x="630" y="70"/>
                  </a:lnTo>
                  <a:lnTo>
                    <a:pt x="650" y="84"/>
                  </a:lnTo>
                  <a:lnTo>
                    <a:pt x="666" y="100"/>
                  </a:lnTo>
                  <a:lnTo>
                    <a:pt x="680" y="120"/>
                  </a:lnTo>
                  <a:lnTo>
                    <a:pt x="690" y="140"/>
                  </a:lnTo>
                  <a:lnTo>
                    <a:pt x="696" y="160"/>
                  </a:lnTo>
                  <a:lnTo>
                    <a:pt x="700" y="182"/>
                  </a:lnTo>
                  <a:lnTo>
                    <a:pt x="702" y="206"/>
                  </a:lnTo>
                  <a:lnTo>
                    <a:pt x="702" y="230"/>
                  </a:lnTo>
                  <a:lnTo>
                    <a:pt x="700" y="252"/>
                  </a:lnTo>
                  <a:lnTo>
                    <a:pt x="696" y="300"/>
                  </a:lnTo>
                  <a:lnTo>
                    <a:pt x="696" y="300"/>
                  </a:lnTo>
                  <a:lnTo>
                    <a:pt x="712" y="344"/>
                  </a:lnTo>
                  <a:lnTo>
                    <a:pt x="728" y="394"/>
                  </a:lnTo>
                  <a:lnTo>
                    <a:pt x="748" y="460"/>
                  </a:lnTo>
                  <a:lnTo>
                    <a:pt x="766" y="534"/>
                  </a:lnTo>
                  <a:lnTo>
                    <a:pt x="774" y="574"/>
                  </a:lnTo>
                  <a:lnTo>
                    <a:pt x="782" y="616"/>
                  </a:lnTo>
                  <a:lnTo>
                    <a:pt x="786" y="658"/>
                  </a:lnTo>
                  <a:lnTo>
                    <a:pt x="790" y="702"/>
                  </a:lnTo>
                  <a:lnTo>
                    <a:pt x="792" y="744"/>
                  </a:lnTo>
                  <a:lnTo>
                    <a:pt x="792" y="788"/>
                  </a:lnTo>
                  <a:lnTo>
                    <a:pt x="788" y="828"/>
                  </a:lnTo>
                  <a:lnTo>
                    <a:pt x="782" y="868"/>
                  </a:lnTo>
                  <a:lnTo>
                    <a:pt x="774" y="908"/>
                  </a:lnTo>
                  <a:lnTo>
                    <a:pt x="760" y="944"/>
                  </a:lnTo>
                  <a:lnTo>
                    <a:pt x="752" y="960"/>
                  </a:lnTo>
                  <a:lnTo>
                    <a:pt x="742" y="976"/>
                  </a:lnTo>
                  <a:lnTo>
                    <a:pt x="732" y="992"/>
                  </a:lnTo>
                  <a:lnTo>
                    <a:pt x="722" y="1008"/>
                  </a:lnTo>
                  <a:lnTo>
                    <a:pt x="708" y="1022"/>
                  </a:lnTo>
                  <a:lnTo>
                    <a:pt x="696" y="1034"/>
                  </a:lnTo>
                  <a:lnTo>
                    <a:pt x="680" y="1046"/>
                  </a:lnTo>
                  <a:lnTo>
                    <a:pt x="664" y="1056"/>
                  </a:lnTo>
                  <a:lnTo>
                    <a:pt x="646" y="1066"/>
                  </a:lnTo>
                  <a:lnTo>
                    <a:pt x="628" y="1076"/>
                  </a:lnTo>
                  <a:lnTo>
                    <a:pt x="608" y="1082"/>
                  </a:lnTo>
                  <a:lnTo>
                    <a:pt x="586" y="1088"/>
                  </a:lnTo>
                  <a:lnTo>
                    <a:pt x="562" y="1094"/>
                  </a:lnTo>
                  <a:lnTo>
                    <a:pt x="538" y="1098"/>
                  </a:lnTo>
                  <a:lnTo>
                    <a:pt x="512" y="1100"/>
                  </a:lnTo>
                  <a:lnTo>
                    <a:pt x="484" y="1100"/>
                  </a:lnTo>
                  <a:lnTo>
                    <a:pt x="454" y="1098"/>
                  </a:lnTo>
                  <a:lnTo>
                    <a:pt x="424" y="1096"/>
                  </a:lnTo>
                  <a:lnTo>
                    <a:pt x="390" y="1092"/>
                  </a:lnTo>
                  <a:lnTo>
                    <a:pt x="356" y="1086"/>
                  </a:lnTo>
                  <a:lnTo>
                    <a:pt x="320" y="1078"/>
                  </a:lnTo>
                  <a:lnTo>
                    <a:pt x="282" y="1068"/>
                  </a:lnTo>
                  <a:lnTo>
                    <a:pt x="240" y="1056"/>
                  </a:lnTo>
                  <a:lnTo>
                    <a:pt x="198" y="1044"/>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99"/>
            <p:cNvSpPr>
              <a:spLocks/>
            </p:cNvSpPr>
            <p:nvPr/>
          </p:nvSpPr>
          <p:spPr bwMode="auto">
            <a:xfrm>
              <a:off x="7899400" y="7173303"/>
              <a:ext cx="1257300" cy="1746250"/>
            </a:xfrm>
            <a:custGeom>
              <a:avLst/>
              <a:gdLst>
                <a:gd name="T0" fmla="*/ 198 w 792"/>
                <a:gd name="T1" fmla="*/ 1044 h 1100"/>
                <a:gd name="T2" fmla="*/ 132 w 792"/>
                <a:gd name="T3" fmla="*/ 1014 h 1100"/>
                <a:gd name="T4" fmla="*/ 82 w 792"/>
                <a:gd name="T5" fmla="*/ 976 h 1100"/>
                <a:gd name="T6" fmla="*/ 44 w 792"/>
                <a:gd name="T7" fmla="*/ 930 h 1100"/>
                <a:gd name="T8" fmla="*/ 20 w 792"/>
                <a:gd name="T9" fmla="*/ 880 h 1100"/>
                <a:gd name="T10" fmla="*/ 6 w 792"/>
                <a:gd name="T11" fmla="*/ 826 h 1100"/>
                <a:gd name="T12" fmla="*/ 0 w 792"/>
                <a:gd name="T13" fmla="*/ 768 h 1100"/>
                <a:gd name="T14" fmla="*/ 2 w 792"/>
                <a:gd name="T15" fmla="*/ 708 h 1100"/>
                <a:gd name="T16" fmla="*/ 12 w 792"/>
                <a:gd name="T17" fmla="*/ 650 h 1100"/>
                <a:gd name="T18" fmla="*/ 42 w 792"/>
                <a:gd name="T19" fmla="*/ 538 h 1100"/>
                <a:gd name="T20" fmla="*/ 78 w 792"/>
                <a:gd name="T21" fmla="*/ 444 h 1100"/>
                <a:gd name="T22" fmla="*/ 108 w 792"/>
                <a:gd name="T23" fmla="*/ 380 h 1100"/>
                <a:gd name="T24" fmla="*/ 120 w 792"/>
                <a:gd name="T25" fmla="*/ 356 h 1100"/>
                <a:gd name="T26" fmla="*/ 118 w 792"/>
                <a:gd name="T27" fmla="*/ 270 h 1100"/>
                <a:gd name="T28" fmla="*/ 122 w 792"/>
                <a:gd name="T29" fmla="*/ 196 h 1100"/>
                <a:gd name="T30" fmla="*/ 136 w 792"/>
                <a:gd name="T31" fmla="*/ 138 h 1100"/>
                <a:gd name="T32" fmla="*/ 154 w 792"/>
                <a:gd name="T33" fmla="*/ 92 h 1100"/>
                <a:gd name="T34" fmla="*/ 180 w 792"/>
                <a:gd name="T35" fmla="*/ 56 h 1100"/>
                <a:gd name="T36" fmla="*/ 208 w 792"/>
                <a:gd name="T37" fmla="*/ 32 h 1100"/>
                <a:gd name="T38" fmla="*/ 238 w 792"/>
                <a:gd name="T39" fmla="*/ 14 h 1100"/>
                <a:gd name="T40" fmla="*/ 272 w 792"/>
                <a:gd name="T41" fmla="*/ 4 h 1100"/>
                <a:gd name="T42" fmla="*/ 304 w 792"/>
                <a:gd name="T43" fmla="*/ 0 h 1100"/>
                <a:gd name="T44" fmla="*/ 368 w 792"/>
                <a:gd name="T45" fmla="*/ 6 h 1100"/>
                <a:gd name="T46" fmla="*/ 420 w 792"/>
                <a:gd name="T47" fmla="*/ 18 h 1100"/>
                <a:gd name="T48" fmla="*/ 454 w 792"/>
                <a:gd name="T49" fmla="*/ 32 h 1100"/>
                <a:gd name="T50" fmla="*/ 500 w 792"/>
                <a:gd name="T51" fmla="*/ 34 h 1100"/>
                <a:gd name="T52" fmla="*/ 576 w 792"/>
                <a:gd name="T53" fmla="*/ 46 h 1100"/>
                <a:gd name="T54" fmla="*/ 630 w 792"/>
                <a:gd name="T55" fmla="*/ 70 h 1100"/>
                <a:gd name="T56" fmla="*/ 666 w 792"/>
                <a:gd name="T57" fmla="*/ 100 h 1100"/>
                <a:gd name="T58" fmla="*/ 690 w 792"/>
                <a:gd name="T59" fmla="*/ 140 h 1100"/>
                <a:gd name="T60" fmla="*/ 700 w 792"/>
                <a:gd name="T61" fmla="*/ 182 h 1100"/>
                <a:gd name="T62" fmla="*/ 702 w 792"/>
                <a:gd name="T63" fmla="*/ 230 h 1100"/>
                <a:gd name="T64" fmla="*/ 696 w 792"/>
                <a:gd name="T65" fmla="*/ 300 h 1100"/>
                <a:gd name="T66" fmla="*/ 712 w 792"/>
                <a:gd name="T67" fmla="*/ 344 h 1100"/>
                <a:gd name="T68" fmla="*/ 748 w 792"/>
                <a:gd name="T69" fmla="*/ 460 h 1100"/>
                <a:gd name="T70" fmla="*/ 774 w 792"/>
                <a:gd name="T71" fmla="*/ 574 h 1100"/>
                <a:gd name="T72" fmla="*/ 786 w 792"/>
                <a:gd name="T73" fmla="*/ 658 h 1100"/>
                <a:gd name="T74" fmla="*/ 792 w 792"/>
                <a:gd name="T75" fmla="*/ 744 h 1100"/>
                <a:gd name="T76" fmla="*/ 788 w 792"/>
                <a:gd name="T77" fmla="*/ 828 h 1100"/>
                <a:gd name="T78" fmla="*/ 774 w 792"/>
                <a:gd name="T79" fmla="*/ 908 h 1100"/>
                <a:gd name="T80" fmla="*/ 752 w 792"/>
                <a:gd name="T81" fmla="*/ 960 h 1100"/>
                <a:gd name="T82" fmla="*/ 732 w 792"/>
                <a:gd name="T83" fmla="*/ 992 h 1100"/>
                <a:gd name="T84" fmla="*/ 708 w 792"/>
                <a:gd name="T85" fmla="*/ 1022 h 1100"/>
                <a:gd name="T86" fmla="*/ 680 w 792"/>
                <a:gd name="T87" fmla="*/ 1046 h 1100"/>
                <a:gd name="T88" fmla="*/ 646 w 792"/>
                <a:gd name="T89" fmla="*/ 1066 h 1100"/>
                <a:gd name="T90" fmla="*/ 608 w 792"/>
                <a:gd name="T91" fmla="*/ 1082 h 1100"/>
                <a:gd name="T92" fmla="*/ 562 w 792"/>
                <a:gd name="T93" fmla="*/ 1094 h 1100"/>
                <a:gd name="T94" fmla="*/ 512 w 792"/>
                <a:gd name="T95" fmla="*/ 1100 h 1100"/>
                <a:gd name="T96" fmla="*/ 454 w 792"/>
                <a:gd name="T97" fmla="*/ 1098 h 1100"/>
                <a:gd name="T98" fmla="*/ 390 w 792"/>
                <a:gd name="T99" fmla="*/ 1092 h 1100"/>
                <a:gd name="T100" fmla="*/ 320 w 792"/>
                <a:gd name="T101" fmla="*/ 1078 h 1100"/>
                <a:gd name="T102" fmla="*/ 240 w 792"/>
                <a:gd name="T103" fmla="*/ 1056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2" h="1100">
                  <a:moveTo>
                    <a:pt x="198" y="1044"/>
                  </a:moveTo>
                  <a:lnTo>
                    <a:pt x="198" y="1044"/>
                  </a:lnTo>
                  <a:lnTo>
                    <a:pt x="164" y="1030"/>
                  </a:lnTo>
                  <a:lnTo>
                    <a:pt x="132" y="1014"/>
                  </a:lnTo>
                  <a:lnTo>
                    <a:pt x="106" y="996"/>
                  </a:lnTo>
                  <a:lnTo>
                    <a:pt x="82" y="976"/>
                  </a:lnTo>
                  <a:lnTo>
                    <a:pt x="62" y="954"/>
                  </a:lnTo>
                  <a:lnTo>
                    <a:pt x="44" y="930"/>
                  </a:lnTo>
                  <a:lnTo>
                    <a:pt x="30" y="906"/>
                  </a:lnTo>
                  <a:lnTo>
                    <a:pt x="20" y="880"/>
                  </a:lnTo>
                  <a:lnTo>
                    <a:pt x="12" y="854"/>
                  </a:lnTo>
                  <a:lnTo>
                    <a:pt x="6" y="826"/>
                  </a:lnTo>
                  <a:lnTo>
                    <a:pt x="2" y="796"/>
                  </a:lnTo>
                  <a:lnTo>
                    <a:pt x="0" y="768"/>
                  </a:lnTo>
                  <a:lnTo>
                    <a:pt x="0" y="738"/>
                  </a:lnTo>
                  <a:lnTo>
                    <a:pt x="2" y="708"/>
                  </a:lnTo>
                  <a:lnTo>
                    <a:pt x="6" y="680"/>
                  </a:lnTo>
                  <a:lnTo>
                    <a:pt x="12" y="650"/>
                  </a:lnTo>
                  <a:lnTo>
                    <a:pt x="24" y="592"/>
                  </a:lnTo>
                  <a:lnTo>
                    <a:pt x="42" y="538"/>
                  </a:lnTo>
                  <a:lnTo>
                    <a:pt x="60" y="488"/>
                  </a:lnTo>
                  <a:lnTo>
                    <a:pt x="78" y="444"/>
                  </a:lnTo>
                  <a:lnTo>
                    <a:pt x="94" y="408"/>
                  </a:lnTo>
                  <a:lnTo>
                    <a:pt x="108" y="380"/>
                  </a:lnTo>
                  <a:lnTo>
                    <a:pt x="120" y="356"/>
                  </a:lnTo>
                  <a:lnTo>
                    <a:pt x="120" y="356"/>
                  </a:lnTo>
                  <a:lnTo>
                    <a:pt x="118" y="310"/>
                  </a:lnTo>
                  <a:lnTo>
                    <a:pt x="118" y="270"/>
                  </a:lnTo>
                  <a:lnTo>
                    <a:pt x="120" y="232"/>
                  </a:lnTo>
                  <a:lnTo>
                    <a:pt x="122" y="196"/>
                  </a:lnTo>
                  <a:lnTo>
                    <a:pt x="128" y="166"/>
                  </a:lnTo>
                  <a:lnTo>
                    <a:pt x="136" y="138"/>
                  </a:lnTo>
                  <a:lnTo>
                    <a:pt x="144" y="114"/>
                  </a:lnTo>
                  <a:lnTo>
                    <a:pt x="154" y="92"/>
                  </a:lnTo>
                  <a:lnTo>
                    <a:pt x="166" y="72"/>
                  </a:lnTo>
                  <a:lnTo>
                    <a:pt x="180" y="56"/>
                  </a:lnTo>
                  <a:lnTo>
                    <a:pt x="192" y="42"/>
                  </a:lnTo>
                  <a:lnTo>
                    <a:pt x="208" y="32"/>
                  </a:lnTo>
                  <a:lnTo>
                    <a:pt x="222" y="22"/>
                  </a:lnTo>
                  <a:lnTo>
                    <a:pt x="238" y="14"/>
                  </a:lnTo>
                  <a:lnTo>
                    <a:pt x="254" y="8"/>
                  </a:lnTo>
                  <a:lnTo>
                    <a:pt x="272" y="4"/>
                  </a:lnTo>
                  <a:lnTo>
                    <a:pt x="288" y="2"/>
                  </a:lnTo>
                  <a:lnTo>
                    <a:pt x="304" y="0"/>
                  </a:lnTo>
                  <a:lnTo>
                    <a:pt x="338" y="2"/>
                  </a:lnTo>
                  <a:lnTo>
                    <a:pt x="368" y="6"/>
                  </a:lnTo>
                  <a:lnTo>
                    <a:pt x="396" y="12"/>
                  </a:lnTo>
                  <a:lnTo>
                    <a:pt x="420" y="18"/>
                  </a:lnTo>
                  <a:lnTo>
                    <a:pt x="438" y="26"/>
                  </a:lnTo>
                  <a:lnTo>
                    <a:pt x="454" y="32"/>
                  </a:lnTo>
                  <a:lnTo>
                    <a:pt x="454" y="32"/>
                  </a:lnTo>
                  <a:lnTo>
                    <a:pt x="500" y="34"/>
                  </a:lnTo>
                  <a:lnTo>
                    <a:pt x="540" y="38"/>
                  </a:lnTo>
                  <a:lnTo>
                    <a:pt x="576" y="46"/>
                  </a:lnTo>
                  <a:lnTo>
                    <a:pt x="606" y="56"/>
                  </a:lnTo>
                  <a:lnTo>
                    <a:pt x="630" y="70"/>
                  </a:lnTo>
                  <a:lnTo>
                    <a:pt x="650" y="84"/>
                  </a:lnTo>
                  <a:lnTo>
                    <a:pt x="666" y="100"/>
                  </a:lnTo>
                  <a:lnTo>
                    <a:pt x="680" y="120"/>
                  </a:lnTo>
                  <a:lnTo>
                    <a:pt x="690" y="140"/>
                  </a:lnTo>
                  <a:lnTo>
                    <a:pt x="696" y="160"/>
                  </a:lnTo>
                  <a:lnTo>
                    <a:pt x="700" y="182"/>
                  </a:lnTo>
                  <a:lnTo>
                    <a:pt x="702" y="206"/>
                  </a:lnTo>
                  <a:lnTo>
                    <a:pt x="702" y="230"/>
                  </a:lnTo>
                  <a:lnTo>
                    <a:pt x="700" y="252"/>
                  </a:lnTo>
                  <a:lnTo>
                    <a:pt x="696" y="300"/>
                  </a:lnTo>
                  <a:lnTo>
                    <a:pt x="696" y="300"/>
                  </a:lnTo>
                  <a:lnTo>
                    <a:pt x="712" y="344"/>
                  </a:lnTo>
                  <a:lnTo>
                    <a:pt x="728" y="394"/>
                  </a:lnTo>
                  <a:lnTo>
                    <a:pt x="748" y="460"/>
                  </a:lnTo>
                  <a:lnTo>
                    <a:pt x="766" y="534"/>
                  </a:lnTo>
                  <a:lnTo>
                    <a:pt x="774" y="574"/>
                  </a:lnTo>
                  <a:lnTo>
                    <a:pt x="782" y="616"/>
                  </a:lnTo>
                  <a:lnTo>
                    <a:pt x="786" y="658"/>
                  </a:lnTo>
                  <a:lnTo>
                    <a:pt x="790" y="702"/>
                  </a:lnTo>
                  <a:lnTo>
                    <a:pt x="792" y="744"/>
                  </a:lnTo>
                  <a:lnTo>
                    <a:pt x="792" y="788"/>
                  </a:lnTo>
                  <a:lnTo>
                    <a:pt x="788" y="828"/>
                  </a:lnTo>
                  <a:lnTo>
                    <a:pt x="782" y="868"/>
                  </a:lnTo>
                  <a:lnTo>
                    <a:pt x="774" y="908"/>
                  </a:lnTo>
                  <a:lnTo>
                    <a:pt x="760" y="944"/>
                  </a:lnTo>
                  <a:lnTo>
                    <a:pt x="752" y="960"/>
                  </a:lnTo>
                  <a:lnTo>
                    <a:pt x="742" y="976"/>
                  </a:lnTo>
                  <a:lnTo>
                    <a:pt x="732" y="992"/>
                  </a:lnTo>
                  <a:lnTo>
                    <a:pt x="722" y="1008"/>
                  </a:lnTo>
                  <a:lnTo>
                    <a:pt x="708" y="1022"/>
                  </a:lnTo>
                  <a:lnTo>
                    <a:pt x="696" y="1034"/>
                  </a:lnTo>
                  <a:lnTo>
                    <a:pt x="680" y="1046"/>
                  </a:lnTo>
                  <a:lnTo>
                    <a:pt x="664" y="1056"/>
                  </a:lnTo>
                  <a:lnTo>
                    <a:pt x="646" y="1066"/>
                  </a:lnTo>
                  <a:lnTo>
                    <a:pt x="628" y="1076"/>
                  </a:lnTo>
                  <a:lnTo>
                    <a:pt x="608" y="1082"/>
                  </a:lnTo>
                  <a:lnTo>
                    <a:pt x="586" y="1088"/>
                  </a:lnTo>
                  <a:lnTo>
                    <a:pt x="562" y="1094"/>
                  </a:lnTo>
                  <a:lnTo>
                    <a:pt x="538" y="1098"/>
                  </a:lnTo>
                  <a:lnTo>
                    <a:pt x="512" y="1100"/>
                  </a:lnTo>
                  <a:lnTo>
                    <a:pt x="484" y="1100"/>
                  </a:lnTo>
                  <a:lnTo>
                    <a:pt x="454" y="1098"/>
                  </a:lnTo>
                  <a:lnTo>
                    <a:pt x="424" y="1096"/>
                  </a:lnTo>
                  <a:lnTo>
                    <a:pt x="390" y="1092"/>
                  </a:lnTo>
                  <a:lnTo>
                    <a:pt x="356" y="1086"/>
                  </a:lnTo>
                  <a:lnTo>
                    <a:pt x="320" y="1078"/>
                  </a:lnTo>
                  <a:lnTo>
                    <a:pt x="282" y="1068"/>
                  </a:lnTo>
                  <a:lnTo>
                    <a:pt x="240" y="1056"/>
                  </a:lnTo>
                  <a:lnTo>
                    <a:pt x="198" y="10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100"/>
            <p:cNvSpPr>
              <a:spLocks/>
            </p:cNvSpPr>
            <p:nvPr/>
          </p:nvSpPr>
          <p:spPr bwMode="auto">
            <a:xfrm>
              <a:off x="7943850" y="7154253"/>
              <a:ext cx="1238250" cy="1727200"/>
            </a:xfrm>
            <a:custGeom>
              <a:avLst/>
              <a:gdLst>
                <a:gd name="T0" fmla="*/ 100 w 780"/>
                <a:gd name="T1" fmla="*/ 342 h 1088"/>
                <a:gd name="T2" fmla="*/ 122 w 780"/>
                <a:gd name="T3" fmla="*/ 176 h 1088"/>
                <a:gd name="T4" fmla="*/ 136 w 780"/>
                <a:gd name="T5" fmla="*/ 116 h 1088"/>
                <a:gd name="T6" fmla="*/ 150 w 780"/>
                <a:gd name="T7" fmla="*/ 70 h 1088"/>
                <a:gd name="T8" fmla="*/ 172 w 780"/>
                <a:gd name="T9" fmla="*/ 38 h 1088"/>
                <a:gd name="T10" fmla="*/ 200 w 780"/>
                <a:gd name="T11" fmla="*/ 16 h 1088"/>
                <a:gd name="T12" fmla="*/ 238 w 780"/>
                <a:gd name="T13" fmla="*/ 4 h 1088"/>
                <a:gd name="T14" fmla="*/ 288 w 780"/>
                <a:gd name="T15" fmla="*/ 0 h 1088"/>
                <a:gd name="T16" fmla="*/ 430 w 780"/>
                <a:gd name="T17" fmla="*/ 0 h 1088"/>
                <a:gd name="T18" fmla="*/ 518 w 780"/>
                <a:gd name="T19" fmla="*/ 10 h 1088"/>
                <a:gd name="T20" fmla="*/ 552 w 780"/>
                <a:gd name="T21" fmla="*/ 18 h 1088"/>
                <a:gd name="T22" fmla="*/ 582 w 780"/>
                <a:gd name="T23" fmla="*/ 32 h 1088"/>
                <a:gd name="T24" fmla="*/ 608 w 780"/>
                <a:gd name="T25" fmla="*/ 48 h 1088"/>
                <a:gd name="T26" fmla="*/ 646 w 780"/>
                <a:gd name="T27" fmla="*/ 88 h 1088"/>
                <a:gd name="T28" fmla="*/ 670 w 780"/>
                <a:gd name="T29" fmla="*/ 134 h 1088"/>
                <a:gd name="T30" fmla="*/ 684 w 780"/>
                <a:gd name="T31" fmla="*/ 186 h 1088"/>
                <a:gd name="T32" fmla="*/ 688 w 780"/>
                <a:gd name="T33" fmla="*/ 238 h 1088"/>
                <a:gd name="T34" fmla="*/ 682 w 780"/>
                <a:gd name="T35" fmla="*/ 314 h 1088"/>
                <a:gd name="T36" fmla="*/ 694 w 780"/>
                <a:gd name="T37" fmla="*/ 346 h 1088"/>
                <a:gd name="T38" fmla="*/ 722 w 780"/>
                <a:gd name="T39" fmla="*/ 434 h 1088"/>
                <a:gd name="T40" fmla="*/ 752 w 780"/>
                <a:gd name="T41" fmla="*/ 558 h 1088"/>
                <a:gd name="T42" fmla="*/ 774 w 780"/>
                <a:gd name="T43" fmla="*/ 700 h 1088"/>
                <a:gd name="T44" fmla="*/ 780 w 780"/>
                <a:gd name="T45" fmla="*/ 774 h 1088"/>
                <a:gd name="T46" fmla="*/ 778 w 780"/>
                <a:gd name="T47" fmla="*/ 844 h 1088"/>
                <a:gd name="T48" fmla="*/ 768 w 780"/>
                <a:gd name="T49" fmla="*/ 908 h 1088"/>
                <a:gd name="T50" fmla="*/ 748 w 780"/>
                <a:gd name="T51" fmla="*/ 968 h 1088"/>
                <a:gd name="T52" fmla="*/ 718 w 780"/>
                <a:gd name="T53" fmla="*/ 1016 h 1088"/>
                <a:gd name="T54" fmla="*/ 674 w 780"/>
                <a:gd name="T55" fmla="*/ 1056 h 1088"/>
                <a:gd name="T56" fmla="*/ 648 w 780"/>
                <a:gd name="T57" fmla="*/ 1070 h 1088"/>
                <a:gd name="T58" fmla="*/ 618 w 780"/>
                <a:gd name="T59" fmla="*/ 1080 h 1088"/>
                <a:gd name="T60" fmla="*/ 584 w 780"/>
                <a:gd name="T61" fmla="*/ 1086 h 1088"/>
                <a:gd name="T62" fmla="*/ 544 w 780"/>
                <a:gd name="T63" fmla="*/ 1088 h 1088"/>
                <a:gd name="T64" fmla="*/ 398 w 780"/>
                <a:gd name="T65" fmla="*/ 1080 h 1088"/>
                <a:gd name="T66" fmla="*/ 306 w 780"/>
                <a:gd name="T67" fmla="*/ 1064 h 1088"/>
                <a:gd name="T68" fmla="*/ 252 w 780"/>
                <a:gd name="T69" fmla="*/ 1048 h 1088"/>
                <a:gd name="T70" fmla="*/ 206 w 780"/>
                <a:gd name="T71" fmla="*/ 1030 h 1088"/>
                <a:gd name="T72" fmla="*/ 164 w 780"/>
                <a:gd name="T73" fmla="*/ 1008 h 1088"/>
                <a:gd name="T74" fmla="*/ 128 w 780"/>
                <a:gd name="T75" fmla="*/ 986 h 1088"/>
                <a:gd name="T76" fmla="*/ 98 w 780"/>
                <a:gd name="T77" fmla="*/ 958 h 1088"/>
                <a:gd name="T78" fmla="*/ 60 w 780"/>
                <a:gd name="T79" fmla="*/ 916 h 1088"/>
                <a:gd name="T80" fmla="*/ 26 w 780"/>
                <a:gd name="T81" fmla="*/ 852 h 1088"/>
                <a:gd name="T82" fmla="*/ 6 w 780"/>
                <a:gd name="T83" fmla="*/ 786 h 1088"/>
                <a:gd name="T84" fmla="*/ 0 w 780"/>
                <a:gd name="T85" fmla="*/ 716 h 1088"/>
                <a:gd name="T86" fmla="*/ 2 w 780"/>
                <a:gd name="T87" fmla="*/ 646 h 1088"/>
                <a:gd name="T88" fmla="*/ 14 w 780"/>
                <a:gd name="T89" fmla="*/ 578 h 1088"/>
                <a:gd name="T90" fmla="*/ 30 w 780"/>
                <a:gd name="T91" fmla="*/ 516 h 1088"/>
                <a:gd name="T92" fmla="*/ 66 w 780"/>
                <a:gd name="T93" fmla="*/ 410 h 1088"/>
                <a:gd name="T94" fmla="*/ 100 w 780"/>
                <a:gd name="T95" fmla="*/ 34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0" h="1088">
                  <a:moveTo>
                    <a:pt x="100" y="342"/>
                  </a:moveTo>
                  <a:lnTo>
                    <a:pt x="100" y="342"/>
                  </a:lnTo>
                  <a:lnTo>
                    <a:pt x="112" y="250"/>
                  </a:lnTo>
                  <a:lnTo>
                    <a:pt x="122" y="176"/>
                  </a:lnTo>
                  <a:lnTo>
                    <a:pt x="128" y="144"/>
                  </a:lnTo>
                  <a:lnTo>
                    <a:pt x="136" y="116"/>
                  </a:lnTo>
                  <a:lnTo>
                    <a:pt x="142" y="92"/>
                  </a:lnTo>
                  <a:lnTo>
                    <a:pt x="150" y="70"/>
                  </a:lnTo>
                  <a:lnTo>
                    <a:pt x="160" y="52"/>
                  </a:lnTo>
                  <a:lnTo>
                    <a:pt x="172" y="38"/>
                  </a:lnTo>
                  <a:lnTo>
                    <a:pt x="186" y="26"/>
                  </a:lnTo>
                  <a:lnTo>
                    <a:pt x="200" y="16"/>
                  </a:lnTo>
                  <a:lnTo>
                    <a:pt x="218" y="10"/>
                  </a:lnTo>
                  <a:lnTo>
                    <a:pt x="238" y="4"/>
                  </a:lnTo>
                  <a:lnTo>
                    <a:pt x="262" y="2"/>
                  </a:lnTo>
                  <a:lnTo>
                    <a:pt x="288" y="0"/>
                  </a:lnTo>
                  <a:lnTo>
                    <a:pt x="430" y="0"/>
                  </a:lnTo>
                  <a:lnTo>
                    <a:pt x="430" y="0"/>
                  </a:lnTo>
                  <a:lnTo>
                    <a:pt x="476" y="2"/>
                  </a:lnTo>
                  <a:lnTo>
                    <a:pt x="518" y="10"/>
                  </a:lnTo>
                  <a:lnTo>
                    <a:pt x="536" y="14"/>
                  </a:lnTo>
                  <a:lnTo>
                    <a:pt x="552" y="18"/>
                  </a:lnTo>
                  <a:lnTo>
                    <a:pt x="568" y="26"/>
                  </a:lnTo>
                  <a:lnTo>
                    <a:pt x="582" y="32"/>
                  </a:lnTo>
                  <a:lnTo>
                    <a:pt x="596" y="40"/>
                  </a:lnTo>
                  <a:lnTo>
                    <a:pt x="608" y="48"/>
                  </a:lnTo>
                  <a:lnTo>
                    <a:pt x="630" y="66"/>
                  </a:lnTo>
                  <a:lnTo>
                    <a:pt x="646" y="88"/>
                  </a:lnTo>
                  <a:lnTo>
                    <a:pt x="660" y="110"/>
                  </a:lnTo>
                  <a:lnTo>
                    <a:pt x="670" y="134"/>
                  </a:lnTo>
                  <a:lnTo>
                    <a:pt x="678" y="160"/>
                  </a:lnTo>
                  <a:lnTo>
                    <a:pt x="684" y="186"/>
                  </a:lnTo>
                  <a:lnTo>
                    <a:pt x="686" y="212"/>
                  </a:lnTo>
                  <a:lnTo>
                    <a:pt x="688" y="238"/>
                  </a:lnTo>
                  <a:lnTo>
                    <a:pt x="686" y="264"/>
                  </a:lnTo>
                  <a:lnTo>
                    <a:pt x="682" y="314"/>
                  </a:lnTo>
                  <a:lnTo>
                    <a:pt x="682" y="314"/>
                  </a:lnTo>
                  <a:lnTo>
                    <a:pt x="694" y="346"/>
                  </a:lnTo>
                  <a:lnTo>
                    <a:pt x="706" y="386"/>
                  </a:lnTo>
                  <a:lnTo>
                    <a:pt x="722" y="434"/>
                  </a:lnTo>
                  <a:lnTo>
                    <a:pt x="738" y="494"/>
                  </a:lnTo>
                  <a:lnTo>
                    <a:pt x="752" y="558"/>
                  </a:lnTo>
                  <a:lnTo>
                    <a:pt x="766" y="628"/>
                  </a:lnTo>
                  <a:lnTo>
                    <a:pt x="774" y="700"/>
                  </a:lnTo>
                  <a:lnTo>
                    <a:pt x="778" y="738"/>
                  </a:lnTo>
                  <a:lnTo>
                    <a:pt x="780" y="774"/>
                  </a:lnTo>
                  <a:lnTo>
                    <a:pt x="780" y="808"/>
                  </a:lnTo>
                  <a:lnTo>
                    <a:pt x="778" y="844"/>
                  </a:lnTo>
                  <a:lnTo>
                    <a:pt x="774" y="876"/>
                  </a:lnTo>
                  <a:lnTo>
                    <a:pt x="768" y="908"/>
                  </a:lnTo>
                  <a:lnTo>
                    <a:pt x="760" y="938"/>
                  </a:lnTo>
                  <a:lnTo>
                    <a:pt x="748" y="968"/>
                  </a:lnTo>
                  <a:lnTo>
                    <a:pt x="734" y="994"/>
                  </a:lnTo>
                  <a:lnTo>
                    <a:pt x="718" y="1016"/>
                  </a:lnTo>
                  <a:lnTo>
                    <a:pt x="698" y="1038"/>
                  </a:lnTo>
                  <a:lnTo>
                    <a:pt x="674" y="1056"/>
                  </a:lnTo>
                  <a:lnTo>
                    <a:pt x="662" y="1062"/>
                  </a:lnTo>
                  <a:lnTo>
                    <a:pt x="648" y="1070"/>
                  </a:lnTo>
                  <a:lnTo>
                    <a:pt x="634" y="1076"/>
                  </a:lnTo>
                  <a:lnTo>
                    <a:pt x="618" y="1080"/>
                  </a:lnTo>
                  <a:lnTo>
                    <a:pt x="600" y="1084"/>
                  </a:lnTo>
                  <a:lnTo>
                    <a:pt x="584" y="1086"/>
                  </a:lnTo>
                  <a:lnTo>
                    <a:pt x="544" y="1088"/>
                  </a:lnTo>
                  <a:lnTo>
                    <a:pt x="544" y="1088"/>
                  </a:lnTo>
                  <a:lnTo>
                    <a:pt x="468" y="1086"/>
                  </a:lnTo>
                  <a:lnTo>
                    <a:pt x="398" y="1080"/>
                  </a:lnTo>
                  <a:lnTo>
                    <a:pt x="336" y="1070"/>
                  </a:lnTo>
                  <a:lnTo>
                    <a:pt x="306" y="1064"/>
                  </a:lnTo>
                  <a:lnTo>
                    <a:pt x="278" y="1056"/>
                  </a:lnTo>
                  <a:lnTo>
                    <a:pt x="252" y="1048"/>
                  </a:lnTo>
                  <a:lnTo>
                    <a:pt x="228" y="1040"/>
                  </a:lnTo>
                  <a:lnTo>
                    <a:pt x="206" y="1030"/>
                  </a:lnTo>
                  <a:lnTo>
                    <a:pt x="184" y="1020"/>
                  </a:lnTo>
                  <a:lnTo>
                    <a:pt x="164" y="1008"/>
                  </a:lnTo>
                  <a:lnTo>
                    <a:pt x="146" y="998"/>
                  </a:lnTo>
                  <a:lnTo>
                    <a:pt x="128" y="986"/>
                  </a:lnTo>
                  <a:lnTo>
                    <a:pt x="112" y="972"/>
                  </a:lnTo>
                  <a:lnTo>
                    <a:pt x="98" y="958"/>
                  </a:lnTo>
                  <a:lnTo>
                    <a:pt x="84" y="944"/>
                  </a:lnTo>
                  <a:lnTo>
                    <a:pt x="60" y="916"/>
                  </a:lnTo>
                  <a:lnTo>
                    <a:pt x="42" y="884"/>
                  </a:lnTo>
                  <a:lnTo>
                    <a:pt x="26" y="852"/>
                  </a:lnTo>
                  <a:lnTo>
                    <a:pt x="14" y="820"/>
                  </a:lnTo>
                  <a:lnTo>
                    <a:pt x="6" y="786"/>
                  </a:lnTo>
                  <a:lnTo>
                    <a:pt x="2" y="750"/>
                  </a:lnTo>
                  <a:lnTo>
                    <a:pt x="0" y="716"/>
                  </a:lnTo>
                  <a:lnTo>
                    <a:pt x="0" y="680"/>
                  </a:lnTo>
                  <a:lnTo>
                    <a:pt x="2" y="646"/>
                  </a:lnTo>
                  <a:lnTo>
                    <a:pt x="8" y="612"/>
                  </a:lnTo>
                  <a:lnTo>
                    <a:pt x="14" y="578"/>
                  </a:lnTo>
                  <a:lnTo>
                    <a:pt x="22" y="546"/>
                  </a:lnTo>
                  <a:lnTo>
                    <a:pt x="30" y="516"/>
                  </a:lnTo>
                  <a:lnTo>
                    <a:pt x="48" y="458"/>
                  </a:lnTo>
                  <a:lnTo>
                    <a:pt x="66" y="410"/>
                  </a:lnTo>
                  <a:lnTo>
                    <a:pt x="84" y="374"/>
                  </a:lnTo>
                  <a:lnTo>
                    <a:pt x="100" y="342"/>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101"/>
            <p:cNvSpPr>
              <a:spLocks/>
            </p:cNvSpPr>
            <p:nvPr/>
          </p:nvSpPr>
          <p:spPr bwMode="auto">
            <a:xfrm>
              <a:off x="7943850" y="7154253"/>
              <a:ext cx="1238250" cy="1727200"/>
            </a:xfrm>
            <a:custGeom>
              <a:avLst/>
              <a:gdLst>
                <a:gd name="T0" fmla="*/ 100 w 780"/>
                <a:gd name="T1" fmla="*/ 342 h 1088"/>
                <a:gd name="T2" fmla="*/ 122 w 780"/>
                <a:gd name="T3" fmla="*/ 176 h 1088"/>
                <a:gd name="T4" fmla="*/ 136 w 780"/>
                <a:gd name="T5" fmla="*/ 116 h 1088"/>
                <a:gd name="T6" fmla="*/ 150 w 780"/>
                <a:gd name="T7" fmla="*/ 70 h 1088"/>
                <a:gd name="T8" fmla="*/ 172 w 780"/>
                <a:gd name="T9" fmla="*/ 38 h 1088"/>
                <a:gd name="T10" fmla="*/ 200 w 780"/>
                <a:gd name="T11" fmla="*/ 16 h 1088"/>
                <a:gd name="T12" fmla="*/ 238 w 780"/>
                <a:gd name="T13" fmla="*/ 4 h 1088"/>
                <a:gd name="T14" fmla="*/ 288 w 780"/>
                <a:gd name="T15" fmla="*/ 0 h 1088"/>
                <a:gd name="T16" fmla="*/ 430 w 780"/>
                <a:gd name="T17" fmla="*/ 0 h 1088"/>
                <a:gd name="T18" fmla="*/ 518 w 780"/>
                <a:gd name="T19" fmla="*/ 10 h 1088"/>
                <a:gd name="T20" fmla="*/ 552 w 780"/>
                <a:gd name="T21" fmla="*/ 18 h 1088"/>
                <a:gd name="T22" fmla="*/ 582 w 780"/>
                <a:gd name="T23" fmla="*/ 32 h 1088"/>
                <a:gd name="T24" fmla="*/ 608 w 780"/>
                <a:gd name="T25" fmla="*/ 48 h 1088"/>
                <a:gd name="T26" fmla="*/ 646 w 780"/>
                <a:gd name="T27" fmla="*/ 88 h 1088"/>
                <a:gd name="T28" fmla="*/ 670 w 780"/>
                <a:gd name="T29" fmla="*/ 134 h 1088"/>
                <a:gd name="T30" fmla="*/ 684 w 780"/>
                <a:gd name="T31" fmla="*/ 186 h 1088"/>
                <a:gd name="T32" fmla="*/ 688 w 780"/>
                <a:gd name="T33" fmla="*/ 238 h 1088"/>
                <a:gd name="T34" fmla="*/ 682 w 780"/>
                <a:gd name="T35" fmla="*/ 314 h 1088"/>
                <a:gd name="T36" fmla="*/ 694 w 780"/>
                <a:gd name="T37" fmla="*/ 346 h 1088"/>
                <a:gd name="T38" fmla="*/ 722 w 780"/>
                <a:gd name="T39" fmla="*/ 434 h 1088"/>
                <a:gd name="T40" fmla="*/ 752 w 780"/>
                <a:gd name="T41" fmla="*/ 558 h 1088"/>
                <a:gd name="T42" fmla="*/ 774 w 780"/>
                <a:gd name="T43" fmla="*/ 700 h 1088"/>
                <a:gd name="T44" fmla="*/ 780 w 780"/>
                <a:gd name="T45" fmla="*/ 774 h 1088"/>
                <a:gd name="T46" fmla="*/ 778 w 780"/>
                <a:gd name="T47" fmla="*/ 844 h 1088"/>
                <a:gd name="T48" fmla="*/ 768 w 780"/>
                <a:gd name="T49" fmla="*/ 908 h 1088"/>
                <a:gd name="T50" fmla="*/ 748 w 780"/>
                <a:gd name="T51" fmla="*/ 968 h 1088"/>
                <a:gd name="T52" fmla="*/ 718 w 780"/>
                <a:gd name="T53" fmla="*/ 1016 h 1088"/>
                <a:gd name="T54" fmla="*/ 674 w 780"/>
                <a:gd name="T55" fmla="*/ 1056 h 1088"/>
                <a:gd name="T56" fmla="*/ 648 w 780"/>
                <a:gd name="T57" fmla="*/ 1070 h 1088"/>
                <a:gd name="T58" fmla="*/ 618 w 780"/>
                <a:gd name="T59" fmla="*/ 1080 h 1088"/>
                <a:gd name="T60" fmla="*/ 584 w 780"/>
                <a:gd name="T61" fmla="*/ 1086 h 1088"/>
                <a:gd name="T62" fmla="*/ 544 w 780"/>
                <a:gd name="T63" fmla="*/ 1088 h 1088"/>
                <a:gd name="T64" fmla="*/ 398 w 780"/>
                <a:gd name="T65" fmla="*/ 1080 h 1088"/>
                <a:gd name="T66" fmla="*/ 306 w 780"/>
                <a:gd name="T67" fmla="*/ 1064 h 1088"/>
                <a:gd name="T68" fmla="*/ 252 w 780"/>
                <a:gd name="T69" fmla="*/ 1048 h 1088"/>
                <a:gd name="T70" fmla="*/ 206 w 780"/>
                <a:gd name="T71" fmla="*/ 1030 h 1088"/>
                <a:gd name="T72" fmla="*/ 164 w 780"/>
                <a:gd name="T73" fmla="*/ 1008 h 1088"/>
                <a:gd name="T74" fmla="*/ 128 w 780"/>
                <a:gd name="T75" fmla="*/ 986 h 1088"/>
                <a:gd name="T76" fmla="*/ 98 w 780"/>
                <a:gd name="T77" fmla="*/ 958 h 1088"/>
                <a:gd name="T78" fmla="*/ 60 w 780"/>
                <a:gd name="T79" fmla="*/ 916 h 1088"/>
                <a:gd name="T80" fmla="*/ 26 w 780"/>
                <a:gd name="T81" fmla="*/ 852 h 1088"/>
                <a:gd name="T82" fmla="*/ 6 w 780"/>
                <a:gd name="T83" fmla="*/ 786 h 1088"/>
                <a:gd name="T84" fmla="*/ 0 w 780"/>
                <a:gd name="T85" fmla="*/ 716 h 1088"/>
                <a:gd name="T86" fmla="*/ 2 w 780"/>
                <a:gd name="T87" fmla="*/ 646 h 1088"/>
                <a:gd name="T88" fmla="*/ 14 w 780"/>
                <a:gd name="T89" fmla="*/ 578 h 1088"/>
                <a:gd name="T90" fmla="*/ 30 w 780"/>
                <a:gd name="T91" fmla="*/ 516 h 1088"/>
                <a:gd name="T92" fmla="*/ 66 w 780"/>
                <a:gd name="T93" fmla="*/ 410 h 1088"/>
                <a:gd name="T94" fmla="*/ 100 w 780"/>
                <a:gd name="T95" fmla="*/ 34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0" h="1088">
                  <a:moveTo>
                    <a:pt x="100" y="342"/>
                  </a:moveTo>
                  <a:lnTo>
                    <a:pt x="100" y="342"/>
                  </a:lnTo>
                  <a:lnTo>
                    <a:pt x="112" y="250"/>
                  </a:lnTo>
                  <a:lnTo>
                    <a:pt x="122" y="176"/>
                  </a:lnTo>
                  <a:lnTo>
                    <a:pt x="128" y="144"/>
                  </a:lnTo>
                  <a:lnTo>
                    <a:pt x="136" y="116"/>
                  </a:lnTo>
                  <a:lnTo>
                    <a:pt x="142" y="92"/>
                  </a:lnTo>
                  <a:lnTo>
                    <a:pt x="150" y="70"/>
                  </a:lnTo>
                  <a:lnTo>
                    <a:pt x="160" y="52"/>
                  </a:lnTo>
                  <a:lnTo>
                    <a:pt x="172" y="38"/>
                  </a:lnTo>
                  <a:lnTo>
                    <a:pt x="186" y="26"/>
                  </a:lnTo>
                  <a:lnTo>
                    <a:pt x="200" y="16"/>
                  </a:lnTo>
                  <a:lnTo>
                    <a:pt x="218" y="10"/>
                  </a:lnTo>
                  <a:lnTo>
                    <a:pt x="238" y="4"/>
                  </a:lnTo>
                  <a:lnTo>
                    <a:pt x="262" y="2"/>
                  </a:lnTo>
                  <a:lnTo>
                    <a:pt x="288" y="0"/>
                  </a:lnTo>
                  <a:lnTo>
                    <a:pt x="430" y="0"/>
                  </a:lnTo>
                  <a:lnTo>
                    <a:pt x="430" y="0"/>
                  </a:lnTo>
                  <a:lnTo>
                    <a:pt x="476" y="2"/>
                  </a:lnTo>
                  <a:lnTo>
                    <a:pt x="518" y="10"/>
                  </a:lnTo>
                  <a:lnTo>
                    <a:pt x="536" y="14"/>
                  </a:lnTo>
                  <a:lnTo>
                    <a:pt x="552" y="18"/>
                  </a:lnTo>
                  <a:lnTo>
                    <a:pt x="568" y="26"/>
                  </a:lnTo>
                  <a:lnTo>
                    <a:pt x="582" y="32"/>
                  </a:lnTo>
                  <a:lnTo>
                    <a:pt x="596" y="40"/>
                  </a:lnTo>
                  <a:lnTo>
                    <a:pt x="608" y="48"/>
                  </a:lnTo>
                  <a:lnTo>
                    <a:pt x="630" y="66"/>
                  </a:lnTo>
                  <a:lnTo>
                    <a:pt x="646" y="88"/>
                  </a:lnTo>
                  <a:lnTo>
                    <a:pt x="660" y="110"/>
                  </a:lnTo>
                  <a:lnTo>
                    <a:pt x="670" y="134"/>
                  </a:lnTo>
                  <a:lnTo>
                    <a:pt x="678" y="160"/>
                  </a:lnTo>
                  <a:lnTo>
                    <a:pt x="684" y="186"/>
                  </a:lnTo>
                  <a:lnTo>
                    <a:pt x="686" y="212"/>
                  </a:lnTo>
                  <a:lnTo>
                    <a:pt x="688" y="238"/>
                  </a:lnTo>
                  <a:lnTo>
                    <a:pt x="686" y="264"/>
                  </a:lnTo>
                  <a:lnTo>
                    <a:pt x="682" y="314"/>
                  </a:lnTo>
                  <a:lnTo>
                    <a:pt x="682" y="314"/>
                  </a:lnTo>
                  <a:lnTo>
                    <a:pt x="694" y="346"/>
                  </a:lnTo>
                  <a:lnTo>
                    <a:pt x="706" y="386"/>
                  </a:lnTo>
                  <a:lnTo>
                    <a:pt x="722" y="434"/>
                  </a:lnTo>
                  <a:lnTo>
                    <a:pt x="738" y="494"/>
                  </a:lnTo>
                  <a:lnTo>
                    <a:pt x="752" y="558"/>
                  </a:lnTo>
                  <a:lnTo>
                    <a:pt x="766" y="628"/>
                  </a:lnTo>
                  <a:lnTo>
                    <a:pt x="774" y="700"/>
                  </a:lnTo>
                  <a:lnTo>
                    <a:pt x="778" y="738"/>
                  </a:lnTo>
                  <a:lnTo>
                    <a:pt x="780" y="774"/>
                  </a:lnTo>
                  <a:lnTo>
                    <a:pt x="780" y="808"/>
                  </a:lnTo>
                  <a:lnTo>
                    <a:pt x="778" y="844"/>
                  </a:lnTo>
                  <a:lnTo>
                    <a:pt x="774" y="876"/>
                  </a:lnTo>
                  <a:lnTo>
                    <a:pt x="768" y="908"/>
                  </a:lnTo>
                  <a:lnTo>
                    <a:pt x="760" y="938"/>
                  </a:lnTo>
                  <a:lnTo>
                    <a:pt x="748" y="968"/>
                  </a:lnTo>
                  <a:lnTo>
                    <a:pt x="734" y="994"/>
                  </a:lnTo>
                  <a:lnTo>
                    <a:pt x="718" y="1016"/>
                  </a:lnTo>
                  <a:lnTo>
                    <a:pt x="698" y="1038"/>
                  </a:lnTo>
                  <a:lnTo>
                    <a:pt x="674" y="1056"/>
                  </a:lnTo>
                  <a:lnTo>
                    <a:pt x="662" y="1062"/>
                  </a:lnTo>
                  <a:lnTo>
                    <a:pt x="648" y="1070"/>
                  </a:lnTo>
                  <a:lnTo>
                    <a:pt x="634" y="1076"/>
                  </a:lnTo>
                  <a:lnTo>
                    <a:pt x="618" y="1080"/>
                  </a:lnTo>
                  <a:lnTo>
                    <a:pt x="600" y="1084"/>
                  </a:lnTo>
                  <a:lnTo>
                    <a:pt x="584" y="1086"/>
                  </a:lnTo>
                  <a:lnTo>
                    <a:pt x="544" y="1088"/>
                  </a:lnTo>
                  <a:lnTo>
                    <a:pt x="544" y="1088"/>
                  </a:lnTo>
                  <a:lnTo>
                    <a:pt x="468" y="1086"/>
                  </a:lnTo>
                  <a:lnTo>
                    <a:pt x="398" y="1080"/>
                  </a:lnTo>
                  <a:lnTo>
                    <a:pt x="336" y="1070"/>
                  </a:lnTo>
                  <a:lnTo>
                    <a:pt x="306" y="1064"/>
                  </a:lnTo>
                  <a:lnTo>
                    <a:pt x="278" y="1056"/>
                  </a:lnTo>
                  <a:lnTo>
                    <a:pt x="252" y="1048"/>
                  </a:lnTo>
                  <a:lnTo>
                    <a:pt x="228" y="1040"/>
                  </a:lnTo>
                  <a:lnTo>
                    <a:pt x="206" y="1030"/>
                  </a:lnTo>
                  <a:lnTo>
                    <a:pt x="184" y="1020"/>
                  </a:lnTo>
                  <a:lnTo>
                    <a:pt x="164" y="1008"/>
                  </a:lnTo>
                  <a:lnTo>
                    <a:pt x="146" y="998"/>
                  </a:lnTo>
                  <a:lnTo>
                    <a:pt x="128" y="986"/>
                  </a:lnTo>
                  <a:lnTo>
                    <a:pt x="112" y="972"/>
                  </a:lnTo>
                  <a:lnTo>
                    <a:pt x="98" y="958"/>
                  </a:lnTo>
                  <a:lnTo>
                    <a:pt x="84" y="944"/>
                  </a:lnTo>
                  <a:lnTo>
                    <a:pt x="60" y="916"/>
                  </a:lnTo>
                  <a:lnTo>
                    <a:pt x="42" y="884"/>
                  </a:lnTo>
                  <a:lnTo>
                    <a:pt x="26" y="852"/>
                  </a:lnTo>
                  <a:lnTo>
                    <a:pt x="14" y="820"/>
                  </a:lnTo>
                  <a:lnTo>
                    <a:pt x="6" y="786"/>
                  </a:lnTo>
                  <a:lnTo>
                    <a:pt x="2" y="750"/>
                  </a:lnTo>
                  <a:lnTo>
                    <a:pt x="0" y="716"/>
                  </a:lnTo>
                  <a:lnTo>
                    <a:pt x="0" y="680"/>
                  </a:lnTo>
                  <a:lnTo>
                    <a:pt x="2" y="646"/>
                  </a:lnTo>
                  <a:lnTo>
                    <a:pt x="8" y="612"/>
                  </a:lnTo>
                  <a:lnTo>
                    <a:pt x="14" y="578"/>
                  </a:lnTo>
                  <a:lnTo>
                    <a:pt x="22" y="546"/>
                  </a:lnTo>
                  <a:lnTo>
                    <a:pt x="30" y="516"/>
                  </a:lnTo>
                  <a:lnTo>
                    <a:pt x="48" y="458"/>
                  </a:lnTo>
                  <a:lnTo>
                    <a:pt x="66" y="410"/>
                  </a:lnTo>
                  <a:lnTo>
                    <a:pt x="84" y="374"/>
                  </a:lnTo>
                  <a:lnTo>
                    <a:pt x="100" y="3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102"/>
            <p:cNvSpPr>
              <a:spLocks/>
            </p:cNvSpPr>
            <p:nvPr/>
          </p:nvSpPr>
          <p:spPr bwMode="auto">
            <a:xfrm>
              <a:off x="8147050" y="7144728"/>
              <a:ext cx="263525" cy="923925"/>
            </a:xfrm>
            <a:custGeom>
              <a:avLst/>
              <a:gdLst>
                <a:gd name="T0" fmla="*/ 166 w 166"/>
                <a:gd name="T1" fmla="*/ 6 h 582"/>
                <a:gd name="T2" fmla="*/ 0 w 166"/>
                <a:gd name="T3" fmla="*/ 582 h 582"/>
                <a:gd name="T4" fmla="*/ 96 w 166"/>
                <a:gd name="T5" fmla="*/ 136 h 582"/>
                <a:gd name="T6" fmla="*/ 114 w 166"/>
                <a:gd name="T7" fmla="*/ 0 h 582"/>
                <a:gd name="T8" fmla="*/ 166 w 166"/>
                <a:gd name="T9" fmla="*/ 6 h 582"/>
              </a:gdLst>
              <a:ahLst/>
              <a:cxnLst>
                <a:cxn ang="0">
                  <a:pos x="T0" y="T1"/>
                </a:cxn>
                <a:cxn ang="0">
                  <a:pos x="T2" y="T3"/>
                </a:cxn>
                <a:cxn ang="0">
                  <a:pos x="T4" y="T5"/>
                </a:cxn>
                <a:cxn ang="0">
                  <a:pos x="T6" y="T7"/>
                </a:cxn>
                <a:cxn ang="0">
                  <a:pos x="T8" y="T9"/>
                </a:cxn>
              </a:cxnLst>
              <a:rect l="0" t="0" r="r" b="b"/>
              <a:pathLst>
                <a:path w="166" h="582">
                  <a:moveTo>
                    <a:pt x="166" y="6"/>
                  </a:moveTo>
                  <a:lnTo>
                    <a:pt x="0" y="582"/>
                  </a:lnTo>
                  <a:lnTo>
                    <a:pt x="96" y="136"/>
                  </a:lnTo>
                  <a:lnTo>
                    <a:pt x="114" y="0"/>
                  </a:lnTo>
                  <a:lnTo>
                    <a:pt x="166" y="6"/>
                  </a:lnTo>
                  <a:close/>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103"/>
            <p:cNvSpPr>
              <a:spLocks/>
            </p:cNvSpPr>
            <p:nvPr/>
          </p:nvSpPr>
          <p:spPr bwMode="auto">
            <a:xfrm>
              <a:off x="8397875" y="7065353"/>
              <a:ext cx="276225" cy="368300"/>
            </a:xfrm>
            <a:custGeom>
              <a:avLst/>
              <a:gdLst>
                <a:gd name="T0" fmla="*/ 0 w 174"/>
                <a:gd name="T1" fmla="*/ 232 h 232"/>
                <a:gd name="T2" fmla="*/ 174 w 174"/>
                <a:gd name="T3" fmla="*/ 68 h 232"/>
                <a:gd name="T4" fmla="*/ 124 w 174"/>
                <a:gd name="T5" fmla="*/ 0 h 232"/>
                <a:gd name="T6" fmla="*/ 0 w 174"/>
                <a:gd name="T7" fmla="*/ 68 h 232"/>
                <a:gd name="T8" fmla="*/ 0 w 174"/>
                <a:gd name="T9" fmla="*/ 232 h 232"/>
              </a:gdLst>
              <a:ahLst/>
              <a:cxnLst>
                <a:cxn ang="0">
                  <a:pos x="T0" y="T1"/>
                </a:cxn>
                <a:cxn ang="0">
                  <a:pos x="T2" y="T3"/>
                </a:cxn>
                <a:cxn ang="0">
                  <a:pos x="T4" y="T5"/>
                </a:cxn>
                <a:cxn ang="0">
                  <a:pos x="T6" y="T7"/>
                </a:cxn>
                <a:cxn ang="0">
                  <a:pos x="T8" y="T9"/>
                </a:cxn>
              </a:cxnLst>
              <a:rect l="0" t="0" r="r" b="b"/>
              <a:pathLst>
                <a:path w="174" h="232">
                  <a:moveTo>
                    <a:pt x="0" y="232"/>
                  </a:moveTo>
                  <a:lnTo>
                    <a:pt x="174" y="68"/>
                  </a:lnTo>
                  <a:lnTo>
                    <a:pt x="124" y="0"/>
                  </a:lnTo>
                  <a:lnTo>
                    <a:pt x="0" y="68"/>
                  </a:lnTo>
                  <a:lnTo>
                    <a:pt x="0" y="232"/>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104"/>
            <p:cNvSpPr>
              <a:spLocks/>
            </p:cNvSpPr>
            <p:nvPr/>
          </p:nvSpPr>
          <p:spPr bwMode="auto">
            <a:xfrm>
              <a:off x="8397875" y="7043128"/>
              <a:ext cx="295275" cy="330200"/>
            </a:xfrm>
            <a:custGeom>
              <a:avLst/>
              <a:gdLst>
                <a:gd name="T0" fmla="*/ 22 w 186"/>
                <a:gd name="T1" fmla="*/ 208 h 208"/>
                <a:gd name="T2" fmla="*/ 186 w 186"/>
                <a:gd name="T3" fmla="*/ 74 h 208"/>
                <a:gd name="T4" fmla="*/ 138 w 186"/>
                <a:gd name="T5" fmla="*/ 0 h 208"/>
                <a:gd name="T6" fmla="*/ 0 w 186"/>
                <a:gd name="T7" fmla="*/ 82 h 208"/>
                <a:gd name="T8" fmla="*/ 22 w 186"/>
                <a:gd name="T9" fmla="*/ 208 h 208"/>
              </a:gdLst>
              <a:ahLst/>
              <a:cxnLst>
                <a:cxn ang="0">
                  <a:pos x="T0" y="T1"/>
                </a:cxn>
                <a:cxn ang="0">
                  <a:pos x="T2" y="T3"/>
                </a:cxn>
                <a:cxn ang="0">
                  <a:pos x="T4" y="T5"/>
                </a:cxn>
                <a:cxn ang="0">
                  <a:pos x="T6" y="T7"/>
                </a:cxn>
                <a:cxn ang="0">
                  <a:pos x="T8" y="T9"/>
                </a:cxn>
              </a:cxnLst>
              <a:rect l="0" t="0" r="r" b="b"/>
              <a:pathLst>
                <a:path w="186" h="208">
                  <a:moveTo>
                    <a:pt x="22" y="208"/>
                  </a:moveTo>
                  <a:lnTo>
                    <a:pt x="186" y="74"/>
                  </a:lnTo>
                  <a:lnTo>
                    <a:pt x="138" y="0"/>
                  </a:lnTo>
                  <a:lnTo>
                    <a:pt x="0" y="82"/>
                  </a:lnTo>
                  <a:lnTo>
                    <a:pt x="22" y="208"/>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105"/>
            <p:cNvSpPr>
              <a:spLocks/>
            </p:cNvSpPr>
            <p:nvPr/>
          </p:nvSpPr>
          <p:spPr bwMode="auto">
            <a:xfrm>
              <a:off x="9067800" y="8376628"/>
              <a:ext cx="123825" cy="409575"/>
            </a:xfrm>
            <a:custGeom>
              <a:avLst/>
              <a:gdLst>
                <a:gd name="T0" fmla="*/ 72 w 78"/>
                <a:gd name="T1" fmla="*/ 0 h 258"/>
                <a:gd name="T2" fmla="*/ 72 w 78"/>
                <a:gd name="T3" fmla="*/ 0 h 258"/>
                <a:gd name="T4" fmla="*/ 72 w 78"/>
                <a:gd name="T5" fmla="*/ 38 h 258"/>
                <a:gd name="T6" fmla="*/ 70 w 78"/>
                <a:gd name="T7" fmla="*/ 74 h 258"/>
                <a:gd name="T8" fmla="*/ 64 w 78"/>
                <a:gd name="T9" fmla="*/ 110 h 258"/>
                <a:gd name="T10" fmla="*/ 58 w 78"/>
                <a:gd name="T11" fmla="*/ 144 h 258"/>
                <a:gd name="T12" fmla="*/ 48 w 78"/>
                <a:gd name="T13" fmla="*/ 176 h 258"/>
                <a:gd name="T14" fmla="*/ 36 w 78"/>
                <a:gd name="T15" fmla="*/ 206 h 258"/>
                <a:gd name="T16" fmla="*/ 20 w 78"/>
                <a:gd name="T17" fmla="*/ 234 h 258"/>
                <a:gd name="T18" fmla="*/ 10 w 78"/>
                <a:gd name="T19" fmla="*/ 246 h 258"/>
                <a:gd name="T20" fmla="*/ 0 w 78"/>
                <a:gd name="T21" fmla="*/ 258 h 258"/>
                <a:gd name="T22" fmla="*/ 0 w 78"/>
                <a:gd name="T23" fmla="*/ 258 h 258"/>
                <a:gd name="T24" fmla="*/ 28 w 78"/>
                <a:gd name="T25" fmla="*/ 230 h 258"/>
                <a:gd name="T26" fmla="*/ 42 w 78"/>
                <a:gd name="T27" fmla="*/ 214 h 258"/>
                <a:gd name="T28" fmla="*/ 56 w 78"/>
                <a:gd name="T29" fmla="*/ 196 h 258"/>
                <a:gd name="T30" fmla="*/ 56 w 78"/>
                <a:gd name="T31" fmla="*/ 196 h 258"/>
                <a:gd name="T32" fmla="*/ 66 w 78"/>
                <a:gd name="T33" fmla="*/ 182 h 258"/>
                <a:gd name="T34" fmla="*/ 72 w 78"/>
                <a:gd name="T35" fmla="*/ 162 h 258"/>
                <a:gd name="T36" fmla="*/ 76 w 78"/>
                <a:gd name="T37" fmla="*/ 140 h 258"/>
                <a:gd name="T38" fmla="*/ 78 w 78"/>
                <a:gd name="T39" fmla="*/ 116 h 258"/>
                <a:gd name="T40" fmla="*/ 78 w 78"/>
                <a:gd name="T41" fmla="*/ 90 h 258"/>
                <a:gd name="T42" fmla="*/ 76 w 78"/>
                <a:gd name="T43" fmla="*/ 60 h 258"/>
                <a:gd name="T44" fmla="*/ 72 w 78"/>
                <a:gd name="T4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258">
                  <a:moveTo>
                    <a:pt x="72" y="0"/>
                  </a:moveTo>
                  <a:lnTo>
                    <a:pt x="72" y="0"/>
                  </a:lnTo>
                  <a:lnTo>
                    <a:pt x="72" y="38"/>
                  </a:lnTo>
                  <a:lnTo>
                    <a:pt x="70" y="74"/>
                  </a:lnTo>
                  <a:lnTo>
                    <a:pt x="64" y="110"/>
                  </a:lnTo>
                  <a:lnTo>
                    <a:pt x="58" y="144"/>
                  </a:lnTo>
                  <a:lnTo>
                    <a:pt x="48" y="176"/>
                  </a:lnTo>
                  <a:lnTo>
                    <a:pt x="36" y="206"/>
                  </a:lnTo>
                  <a:lnTo>
                    <a:pt x="20" y="234"/>
                  </a:lnTo>
                  <a:lnTo>
                    <a:pt x="10" y="246"/>
                  </a:lnTo>
                  <a:lnTo>
                    <a:pt x="0" y="258"/>
                  </a:lnTo>
                  <a:lnTo>
                    <a:pt x="0" y="258"/>
                  </a:lnTo>
                  <a:lnTo>
                    <a:pt x="28" y="230"/>
                  </a:lnTo>
                  <a:lnTo>
                    <a:pt x="42" y="214"/>
                  </a:lnTo>
                  <a:lnTo>
                    <a:pt x="56" y="196"/>
                  </a:lnTo>
                  <a:lnTo>
                    <a:pt x="56" y="196"/>
                  </a:lnTo>
                  <a:lnTo>
                    <a:pt x="66" y="182"/>
                  </a:lnTo>
                  <a:lnTo>
                    <a:pt x="72" y="162"/>
                  </a:lnTo>
                  <a:lnTo>
                    <a:pt x="76" y="140"/>
                  </a:lnTo>
                  <a:lnTo>
                    <a:pt x="78" y="116"/>
                  </a:lnTo>
                  <a:lnTo>
                    <a:pt x="78" y="90"/>
                  </a:lnTo>
                  <a:lnTo>
                    <a:pt x="76" y="60"/>
                  </a:lnTo>
                  <a:lnTo>
                    <a:pt x="72" y="0"/>
                  </a:lnTo>
                  <a:close/>
                </a:path>
              </a:pathLst>
            </a:custGeom>
            <a:solidFill>
              <a:srgbClr val="B9A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106"/>
            <p:cNvSpPr>
              <a:spLocks/>
            </p:cNvSpPr>
            <p:nvPr/>
          </p:nvSpPr>
          <p:spPr bwMode="auto">
            <a:xfrm>
              <a:off x="9067800" y="8376628"/>
              <a:ext cx="123825" cy="409575"/>
            </a:xfrm>
            <a:custGeom>
              <a:avLst/>
              <a:gdLst>
                <a:gd name="T0" fmla="*/ 72 w 78"/>
                <a:gd name="T1" fmla="*/ 0 h 258"/>
                <a:gd name="T2" fmla="*/ 72 w 78"/>
                <a:gd name="T3" fmla="*/ 0 h 258"/>
                <a:gd name="T4" fmla="*/ 72 w 78"/>
                <a:gd name="T5" fmla="*/ 38 h 258"/>
                <a:gd name="T6" fmla="*/ 70 w 78"/>
                <a:gd name="T7" fmla="*/ 74 h 258"/>
                <a:gd name="T8" fmla="*/ 64 w 78"/>
                <a:gd name="T9" fmla="*/ 110 h 258"/>
                <a:gd name="T10" fmla="*/ 58 w 78"/>
                <a:gd name="T11" fmla="*/ 144 h 258"/>
                <a:gd name="T12" fmla="*/ 48 w 78"/>
                <a:gd name="T13" fmla="*/ 176 h 258"/>
                <a:gd name="T14" fmla="*/ 36 w 78"/>
                <a:gd name="T15" fmla="*/ 206 h 258"/>
                <a:gd name="T16" fmla="*/ 20 w 78"/>
                <a:gd name="T17" fmla="*/ 234 h 258"/>
                <a:gd name="T18" fmla="*/ 10 w 78"/>
                <a:gd name="T19" fmla="*/ 246 h 258"/>
                <a:gd name="T20" fmla="*/ 0 w 78"/>
                <a:gd name="T21" fmla="*/ 258 h 258"/>
                <a:gd name="T22" fmla="*/ 0 w 78"/>
                <a:gd name="T23" fmla="*/ 258 h 258"/>
                <a:gd name="T24" fmla="*/ 28 w 78"/>
                <a:gd name="T25" fmla="*/ 230 h 258"/>
                <a:gd name="T26" fmla="*/ 42 w 78"/>
                <a:gd name="T27" fmla="*/ 214 h 258"/>
                <a:gd name="T28" fmla="*/ 56 w 78"/>
                <a:gd name="T29" fmla="*/ 196 h 258"/>
                <a:gd name="T30" fmla="*/ 56 w 78"/>
                <a:gd name="T31" fmla="*/ 196 h 258"/>
                <a:gd name="T32" fmla="*/ 66 w 78"/>
                <a:gd name="T33" fmla="*/ 182 h 258"/>
                <a:gd name="T34" fmla="*/ 72 w 78"/>
                <a:gd name="T35" fmla="*/ 162 h 258"/>
                <a:gd name="T36" fmla="*/ 76 w 78"/>
                <a:gd name="T37" fmla="*/ 140 h 258"/>
                <a:gd name="T38" fmla="*/ 78 w 78"/>
                <a:gd name="T39" fmla="*/ 116 h 258"/>
                <a:gd name="T40" fmla="*/ 78 w 78"/>
                <a:gd name="T41" fmla="*/ 90 h 258"/>
                <a:gd name="T42" fmla="*/ 76 w 78"/>
                <a:gd name="T43" fmla="*/ 60 h 258"/>
                <a:gd name="T44" fmla="*/ 72 w 78"/>
                <a:gd name="T4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258">
                  <a:moveTo>
                    <a:pt x="72" y="0"/>
                  </a:moveTo>
                  <a:lnTo>
                    <a:pt x="72" y="0"/>
                  </a:lnTo>
                  <a:lnTo>
                    <a:pt x="72" y="38"/>
                  </a:lnTo>
                  <a:lnTo>
                    <a:pt x="70" y="74"/>
                  </a:lnTo>
                  <a:lnTo>
                    <a:pt x="64" y="110"/>
                  </a:lnTo>
                  <a:lnTo>
                    <a:pt x="58" y="144"/>
                  </a:lnTo>
                  <a:lnTo>
                    <a:pt x="48" y="176"/>
                  </a:lnTo>
                  <a:lnTo>
                    <a:pt x="36" y="206"/>
                  </a:lnTo>
                  <a:lnTo>
                    <a:pt x="20" y="234"/>
                  </a:lnTo>
                  <a:lnTo>
                    <a:pt x="10" y="246"/>
                  </a:lnTo>
                  <a:lnTo>
                    <a:pt x="0" y="258"/>
                  </a:lnTo>
                  <a:lnTo>
                    <a:pt x="0" y="258"/>
                  </a:lnTo>
                  <a:lnTo>
                    <a:pt x="28" y="230"/>
                  </a:lnTo>
                  <a:lnTo>
                    <a:pt x="42" y="214"/>
                  </a:lnTo>
                  <a:lnTo>
                    <a:pt x="56" y="196"/>
                  </a:lnTo>
                  <a:lnTo>
                    <a:pt x="56" y="196"/>
                  </a:lnTo>
                  <a:lnTo>
                    <a:pt x="66" y="182"/>
                  </a:lnTo>
                  <a:lnTo>
                    <a:pt x="72" y="162"/>
                  </a:lnTo>
                  <a:lnTo>
                    <a:pt x="76" y="140"/>
                  </a:lnTo>
                  <a:lnTo>
                    <a:pt x="78" y="116"/>
                  </a:lnTo>
                  <a:lnTo>
                    <a:pt x="78" y="90"/>
                  </a:lnTo>
                  <a:lnTo>
                    <a:pt x="76" y="60"/>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107"/>
            <p:cNvSpPr>
              <a:spLocks/>
            </p:cNvSpPr>
            <p:nvPr/>
          </p:nvSpPr>
          <p:spPr bwMode="auto">
            <a:xfrm>
              <a:off x="8855075" y="8856053"/>
              <a:ext cx="104775" cy="38100"/>
            </a:xfrm>
            <a:custGeom>
              <a:avLst/>
              <a:gdLst>
                <a:gd name="T0" fmla="*/ 66 w 66"/>
                <a:gd name="T1" fmla="*/ 0 h 24"/>
                <a:gd name="T2" fmla="*/ 66 w 66"/>
                <a:gd name="T3" fmla="*/ 0 h 24"/>
                <a:gd name="T4" fmla="*/ 42 w 66"/>
                <a:gd name="T5" fmla="*/ 8 h 24"/>
                <a:gd name="T6" fmla="*/ 42 w 66"/>
                <a:gd name="T7" fmla="*/ 8 h 24"/>
                <a:gd name="T8" fmla="*/ 22 w 66"/>
                <a:gd name="T9" fmla="*/ 16 h 24"/>
                <a:gd name="T10" fmla="*/ 0 w 66"/>
                <a:gd name="T11" fmla="*/ 24 h 24"/>
                <a:gd name="T12" fmla="*/ 0 w 66"/>
                <a:gd name="T13" fmla="*/ 24 h 24"/>
                <a:gd name="T14" fmla="*/ 22 w 66"/>
                <a:gd name="T15" fmla="*/ 18 h 24"/>
                <a:gd name="T16" fmla="*/ 42 w 66"/>
                <a:gd name="T17" fmla="*/ 12 h 24"/>
                <a:gd name="T18" fmla="*/ 66 w 6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4">
                  <a:moveTo>
                    <a:pt x="66" y="0"/>
                  </a:moveTo>
                  <a:lnTo>
                    <a:pt x="66" y="0"/>
                  </a:lnTo>
                  <a:lnTo>
                    <a:pt x="42" y="8"/>
                  </a:lnTo>
                  <a:lnTo>
                    <a:pt x="42" y="8"/>
                  </a:lnTo>
                  <a:lnTo>
                    <a:pt x="22" y="16"/>
                  </a:lnTo>
                  <a:lnTo>
                    <a:pt x="0" y="24"/>
                  </a:lnTo>
                  <a:lnTo>
                    <a:pt x="0" y="24"/>
                  </a:lnTo>
                  <a:lnTo>
                    <a:pt x="22" y="18"/>
                  </a:lnTo>
                  <a:lnTo>
                    <a:pt x="42" y="12"/>
                  </a:lnTo>
                  <a:lnTo>
                    <a:pt x="66" y="0"/>
                  </a:ln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108"/>
            <p:cNvSpPr>
              <a:spLocks/>
            </p:cNvSpPr>
            <p:nvPr/>
          </p:nvSpPr>
          <p:spPr bwMode="auto">
            <a:xfrm>
              <a:off x="8855075" y="8856053"/>
              <a:ext cx="104775" cy="38100"/>
            </a:xfrm>
            <a:custGeom>
              <a:avLst/>
              <a:gdLst>
                <a:gd name="T0" fmla="*/ 66 w 66"/>
                <a:gd name="T1" fmla="*/ 0 h 24"/>
                <a:gd name="T2" fmla="*/ 66 w 66"/>
                <a:gd name="T3" fmla="*/ 0 h 24"/>
                <a:gd name="T4" fmla="*/ 42 w 66"/>
                <a:gd name="T5" fmla="*/ 8 h 24"/>
                <a:gd name="T6" fmla="*/ 42 w 66"/>
                <a:gd name="T7" fmla="*/ 8 h 24"/>
                <a:gd name="T8" fmla="*/ 22 w 66"/>
                <a:gd name="T9" fmla="*/ 16 h 24"/>
                <a:gd name="T10" fmla="*/ 0 w 66"/>
                <a:gd name="T11" fmla="*/ 24 h 24"/>
                <a:gd name="T12" fmla="*/ 0 w 66"/>
                <a:gd name="T13" fmla="*/ 24 h 24"/>
                <a:gd name="T14" fmla="*/ 22 w 66"/>
                <a:gd name="T15" fmla="*/ 18 h 24"/>
                <a:gd name="T16" fmla="*/ 42 w 66"/>
                <a:gd name="T17" fmla="*/ 12 h 24"/>
                <a:gd name="T18" fmla="*/ 66 w 6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4">
                  <a:moveTo>
                    <a:pt x="66" y="0"/>
                  </a:moveTo>
                  <a:lnTo>
                    <a:pt x="66" y="0"/>
                  </a:lnTo>
                  <a:lnTo>
                    <a:pt x="42" y="8"/>
                  </a:lnTo>
                  <a:lnTo>
                    <a:pt x="42" y="8"/>
                  </a:lnTo>
                  <a:lnTo>
                    <a:pt x="22" y="16"/>
                  </a:lnTo>
                  <a:lnTo>
                    <a:pt x="0" y="24"/>
                  </a:lnTo>
                  <a:lnTo>
                    <a:pt x="0" y="24"/>
                  </a:lnTo>
                  <a:lnTo>
                    <a:pt x="22" y="18"/>
                  </a:lnTo>
                  <a:lnTo>
                    <a:pt x="42" y="12"/>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109"/>
            <p:cNvSpPr>
              <a:spLocks/>
            </p:cNvSpPr>
            <p:nvPr/>
          </p:nvSpPr>
          <p:spPr bwMode="auto">
            <a:xfrm>
              <a:off x="8855075" y="8868753"/>
              <a:ext cx="66675" cy="25400"/>
            </a:xfrm>
            <a:custGeom>
              <a:avLst/>
              <a:gdLst>
                <a:gd name="T0" fmla="*/ 42 w 42"/>
                <a:gd name="T1" fmla="*/ 0 h 16"/>
                <a:gd name="T2" fmla="*/ 42 w 42"/>
                <a:gd name="T3" fmla="*/ 0 h 16"/>
                <a:gd name="T4" fmla="*/ 22 w 42"/>
                <a:gd name="T5" fmla="*/ 4 h 16"/>
                <a:gd name="T6" fmla="*/ 0 w 42"/>
                <a:gd name="T7" fmla="*/ 8 h 16"/>
                <a:gd name="T8" fmla="*/ 0 w 42"/>
                <a:gd name="T9" fmla="*/ 8 h 16"/>
                <a:gd name="T10" fmla="*/ 0 w 42"/>
                <a:gd name="T11" fmla="*/ 16 h 16"/>
                <a:gd name="T12" fmla="*/ 0 w 42"/>
                <a:gd name="T13" fmla="*/ 16 h 16"/>
                <a:gd name="T14" fmla="*/ 0 w 42"/>
                <a:gd name="T15" fmla="*/ 16 h 16"/>
                <a:gd name="T16" fmla="*/ 0 w 42"/>
                <a:gd name="T17" fmla="*/ 16 h 16"/>
                <a:gd name="T18" fmla="*/ 22 w 42"/>
                <a:gd name="T19" fmla="*/ 8 h 16"/>
                <a:gd name="T20" fmla="*/ 42 w 4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6">
                  <a:moveTo>
                    <a:pt x="42" y="0"/>
                  </a:moveTo>
                  <a:lnTo>
                    <a:pt x="42" y="0"/>
                  </a:lnTo>
                  <a:lnTo>
                    <a:pt x="22" y="4"/>
                  </a:lnTo>
                  <a:lnTo>
                    <a:pt x="0" y="8"/>
                  </a:lnTo>
                  <a:lnTo>
                    <a:pt x="0" y="8"/>
                  </a:lnTo>
                  <a:lnTo>
                    <a:pt x="0" y="16"/>
                  </a:lnTo>
                  <a:lnTo>
                    <a:pt x="0" y="16"/>
                  </a:lnTo>
                  <a:lnTo>
                    <a:pt x="0" y="16"/>
                  </a:lnTo>
                  <a:lnTo>
                    <a:pt x="0" y="16"/>
                  </a:lnTo>
                  <a:lnTo>
                    <a:pt x="22" y="8"/>
                  </a:lnTo>
                  <a:lnTo>
                    <a:pt x="42" y="0"/>
                  </a:lnTo>
                  <a:close/>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110"/>
            <p:cNvSpPr>
              <a:spLocks/>
            </p:cNvSpPr>
            <p:nvPr/>
          </p:nvSpPr>
          <p:spPr bwMode="auto">
            <a:xfrm>
              <a:off x="8855075" y="8868753"/>
              <a:ext cx="66675" cy="25400"/>
            </a:xfrm>
            <a:custGeom>
              <a:avLst/>
              <a:gdLst>
                <a:gd name="T0" fmla="*/ 42 w 42"/>
                <a:gd name="T1" fmla="*/ 0 h 16"/>
                <a:gd name="T2" fmla="*/ 42 w 42"/>
                <a:gd name="T3" fmla="*/ 0 h 16"/>
                <a:gd name="T4" fmla="*/ 22 w 42"/>
                <a:gd name="T5" fmla="*/ 4 h 16"/>
                <a:gd name="T6" fmla="*/ 0 w 42"/>
                <a:gd name="T7" fmla="*/ 8 h 16"/>
                <a:gd name="T8" fmla="*/ 0 w 42"/>
                <a:gd name="T9" fmla="*/ 8 h 16"/>
                <a:gd name="T10" fmla="*/ 0 w 42"/>
                <a:gd name="T11" fmla="*/ 16 h 16"/>
                <a:gd name="T12" fmla="*/ 0 w 42"/>
                <a:gd name="T13" fmla="*/ 16 h 16"/>
                <a:gd name="T14" fmla="*/ 0 w 42"/>
                <a:gd name="T15" fmla="*/ 16 h 16"/>
                <a:gd name="T16" fmla="*/ 0 w 42"/>
                <a:gd name="T17" fmla="*/ 16 h 16"/>
                <a:gd name="T18" fmla="*/ 22 w 42"/>
                <a:gd name="T19" fmla="*/ 8 h 16"/>
                <a:gd name="T20" fmla="*/ 42 w 4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6">
                  <a:moveTo>
                    <a:pt x="42" y="0"/>
                  </a:moveTo>
                  <a:lnTo>
                    <a:pt x="42" y="0"/>
                  </a:lnTo>
                  <a:lnTo>
                    <a:pt x="22" y="4"/>
                  </a:lnTo>
                  <a:lnTo>
                    <a:pt x="0" y="8"/>
                  </a:lnTo>
                  <a:lnTo>
                    <a:pt x="0" y="8"/>
                  </a:lnTo>
                  <a:lnTo>
                    <a:pt x="0" y="16"/>
                  </a:lnTo>
                  <a:lnTo>
                    <a:pt x="0" y="16"/>
                  </a:lnTo>
                  <a:lnTo>
                    <a:pt x="0" y="16"/>
                  </a:lnTo>
                  <a:lnTo>
                    <a:pt x="0" y="16"/>
                  </a:lnTo>
                  <a:lnTo>
                    <a:pt x="22" y="8"/>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111"/>
            <p:cNvSpPr>
              <a:spLocks/>
            </p:cNvSpPr>
            <p:nvPr/>
          </p:nvSpPr>
          <p:spPr bwMode="auto">
            <a:xfrm>
              <a:off x="8591550" y="7262203"/>
              <a:ext cx="590550" cy="1619250"/>
            </a:xfrm>
            <a:custGeom>
              <a:avLst/>
              <a:gdLst>
                <a:gd name="T0" fmla="*/ 98 w 372"/>
                <a:gd name="T1" fmla="*/ 0 h 1020"/>
                <a:gd name="T2" fmla="*/ 76 w 372"/>
                <a:gd name="T3" fmla="*/ 4 h 1020"/>
                <a:gd name="T4" fmla="*/ 58 w 372"/>
                <a:gd name="T5" fmla="*/ 10 h 1020"/>
                <a:gd name="T6" fmla="*/ 32 w 372"/>
                <a:gd name="T7" fmla="*/ 26 h 1020"/>
                <a:gd name="T8" fmla="*/ 14 w 372"/>
                <a:gd name="T9" fmla="*/ 44 h 1020"/>
                <a:gd name="T10" fmla="*/ 4 w 372"/>
                <a:gd name="T11" fmla="*/ 62 h 1020"/>
                <a:gd name="T12" fmla="*/ 0 w 372"/>
                <a:gd name="T13" fmla="*/ 90 h 1020"/>
                <a:gd name="T14" fmla="*/ 6 w 372"/>
                <a:gd name="T15" fmla="*/ 120 h 1020"/>
                <a:gd name="T16" fmla="*/ 10 w 372"/>
                <a:gd name="T17" fmla="*/ 144 h 1020"/>
                <a:gd name="T18" fmla="*/ 30 w 372"/>
                <a:gd name="T19" fmla="*/ 198 h 1020"/>
                <a:gd name="T20" fmla="*/ 78 w 372"/>
                <a:gd name="T21" fmla="*/ 280 h 1020"/>
                <a:gd name="T22" fmla="*/ 152 w 372"/>
                <a:gd name="T23" fmla="*/ 398 h 1020"/>
                <a:gd name="T24" fmla="*/ 202 w 372"/>
                <a:gd name="T25" fmla="*/ 490 h 1020"/>
                <a:gd name="T26" fmla="*/ 226 w 372"/>
                <a:gd name="T27" fmla="*/ 552 h 1020"/>
                <a:gd name="T28" fmla="*/ 234 w 372"/>
                <a:gd name="T29" fmla="*/ 584 h 1020"/>
                <a:gd name="T30" fmla="*/ 242 w 372"/>
                <a:gd name="T31" fmla="*/ 634 h 1020"/>
                <a:gd name="T32" fmla="*/ 240 w 372"/>
                <a:gd name="T33" fmla="*/ 672 h 1020"/>
                <a:gd name="T34" fmla="*/ 232 w 372"/>
                <a:gd name="T35" fmla="*/ 706 h 1020"/>
                <a:gd name="T36" fmla="*/ 202 w 372"/>
                <a:gd name="T37" fmla="*/ 786 h 1020"/>
                <a:gd name="T38" fmla="*/ 188 w 372"/>
                <a:gd name="T39" fmla="*/ 842 h 1020"/>
                <a:gd name="T40" fmla="*/ 176 w 372"/>
                <a:gd name="T41" fmla="*/ 918 h 1020"/>
                <a:gd name="T42" fmla="*/ 166 w 372"/>
                <a:gd name="T43" fmla="*/ 1020 h 1020"/>
                <a:gd name="T44" fmla="*/ 188 w 372"/>
                <a:gd name="T45" fmla="*/ 1016 h 1020"/>
                <a:gd name="T46" fmla="*/ 208 w 372"/>
                <a:gd name="T47" fmla="*/ 1012 h 1020"/>
                <a:gd name="T48" fmla="*/ 232 w 372"/>
                <a:gd name="T49" fmla="*/ 1004 h 1020"/>
                <a:gd name="T50" fmla="*/ 282 w 372"/>
                <a:gd name="T51" fmla="*/ 974 h 1020"/>
                <a:gd name="T52" fmla="*/ 300 w 372"/>
                <a:gd name="T53" fmla="*/ 960 h 1020"/>
                <a:gd name="T54" fmla="*/ 320 w 372"/>
                <a:gd name="T55" fmla="*/ 936 h 1020"/>
                <a:gd name="T56" fmla="*/ 348 w 372"/>
                <a:gd name="T57" fmla="*/ 878 h 1020"/>
                <a:gd name="T58" fmla="*/ 364 w 372"/>
                <a:gd name="T59" fmla="*/ 812 h 1020"/>
                <a:gd name="T60" fmla="*/ 372 w 372"/>
                <a:gd name="T61" fmla="*/ 740 h 1020"/>
                <a:gd name="T62" fmla="*/ 372 w 372"/>
                <a:gd name="T63" fmla="*/ 702 h 1020"/>
                <a:gd name="T64" fmla="*/ 358 w 372"/>
                <a:gd name="T65" fmla="*/ 610 h 1020"/>
                <a:gd name="T66" fmla="*/ 326 w 372"/>
                <a:gd name="T67" fmla="*/ 468 h 1020"/>
                <a:gd name="T68" fmla="*/ 320 w 372"/>
                <a:gd name="T69" fmla="*/ 446 h 1020"/>
                <a:gd name="T70" fmla="*/ 274 w 372"/>
                <a:gd name="T71" fmla="*/ 250 h 1020"/>
                <a:gd name="T72" fmla="*/ 246 w 372"/>
                <a:gd name="T73" fmla="*/ 164 h 1020"/>
                <a:gd name="T74" fmla="*/ 218 w 372"/>
                <a:gd name="T75" fmla="*/ 88 h 1020"/>
                <a:gd name="T76" fmla="*/ 212 w 372"/>
                <a:gd name="T77" fmla="*/ 76 h 1020"/>
                <a:gd name="T78" fmla="*/ 192 w 372"/>
                <a:gd name="T79" fmla="*/ 50 h 1020"/>
                <a:gd name="T80" fmla="*/ 160 w 372"/>
                <a:gd name="T81" fmla="*/ 22 h 1020"/>
                <a:gd name="T82" fmla="*/ 120 w 372"/>
                <a:gd name="T83" fmla="*/ 4 h 1020"/>
                <a:gd name="T84" fmla="*/ 98 w 372"/>
                <a:gd name="T85"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2" h="1020">
                  <a:moveTo>
                    <a:pt x="98" y="0"/>
                  </a:moveTo>
                  <a:lnTo>
                    <a:pt x="98" y="0"/>
                  </a:lnTo>
                  <a:lnTo>
                    <a:pt x="88" y="2"/>
                  </a:lnTo>
                  <a:lnTo>
                    <a:pt x="76" y="4"/>
                  </a:lnTo>
                  <a:lnTo>
                    <a:pt x="76" y="4"/>
                  </a:lnTo>
                  <a:lnTo>
                    <a:pt x="58" y="10"/>
                  </a:lnTo>
                  <a:lnTo>
                    <a:pt x="44" y="16"/>
                  </a:lnTo>
                  <a:lnTo>
                    <a:pt x="32" y="26"/>
                  </a:lnTo>
                  <a:lnTo>
                    <a:pt x="22" y="34"/>
                  </a:lnTo>
                  <a:lnTo>
                    <a:pt x="14" y="44"/>
                  </a:lnTo>
                  <a:lnTo>
                    <a:pt x="8" y="52"/>
                  </a:lnTo>
                  <a:lnTo>
                    <a:pt x="4" y="62"/>
                  </a:lnTo>
                  <a:lnTo>
                    <a:pt x="2" y="72"/>
                  </a:lnTo>
                  <a:lnTo>
                    <a:pt x="0" y="90"/>
                  </a:lnTo>
                  <a:lnTo>
                    <a:pt x="2" y="106"/>
                  </a:lnTo>
                  <a:lnTo>
                    <a:pt x="6" y="120"/>
                  </a:lnTo>
                  <a:lnTo>
                    <a:pt x="6" y="120"/>
                  </a:lnTo>
                  <a:lnTo>
                    <a:pt x="10" y="144"/>
                  </a:lnTo>
                  <a:lnTo>
                    <a:pt x="20" y="170"/>
                  </a:lnTo>
                  <a:lnTo>
                    <a:pt x="30" y="198"/>
                  </a:lnTo>
                  <a:lnTo>
                    <a:pt x="44" y="224"/>
                  </a:lnTo>
                  <a:lnTo>
                    <a:pt x="78" y="280"/>
                  </a:lnTo>
                  <a:lnTo>
                    <a:pt x="114" y="338"/>
                  </a:lnTo>
                  <a:lnTo>
                    <a:pt x="152" y="398"/>
                  </a:lnTo>
                  <a:lnTo>
                    <a:pt x="186" y="460"/>
                  </a:lnTo>
                  <a:lnTo>
                    <a:pt x="202" y="490"/>
                  </a:lnTo>
                  <a:lnTo>
                    <a:pt x="216" y="522"/>
                  </a:lnTo>
                  <a:lnTo>
                    <a:pt x="226" y="552"/>
                  </a:lnTo>
                  <a:lnTo>
                    <a:pt x="234" y="584"/>
                  </a:lnTo>
                  <a:lnTo>
                    <a:pt x="234" y="584"/>
                  </a:lnTo>
                  <a:lnTo>
                    <a:pt x="240" y="610"/>
                  </a:lnTo>
                  <a:lnTo>
                    <a:pt x="242" y="634"/>
                  </a:lnTo>
                  <a:lnTo>
                    <a:pt x="242" y="654"/>
                  </a:lnTo>
                  <a:lnTo>
                    <a:pt x="240" y="672"/>
                  </a:lnTo>
                  <a:lnTo>
                    <a:pt x="236" y="690"/>
                  </a:lnTo>
                  <a:lnTo>
                    <a:pt x="232" y="706"/>
                  </a:lnTo>
                  <a:lnTo>
                    <a:pt x="218" y="742"/>
                  </a:lnTo>
                  <a:lnTo>
                    <a:pt x="202" y="786"/>
                  </a:lnTo>
                  <a:lnTo>
                    <a:pt x="196" y="812"/>
                  </a:lnTo>
                  <a:lnTo>
                    <a:pt x="188" y="842"/>
                  </a:lnTo>
                  <a:lnTo>
                    <a:pt x="180" y="876"/>
                  </a:lnTo>
                  <a:lnTo>
                    <a:pt x="176" y="918"/>
                  </a:lnTo>
                  <a:lnTo>
                    <a:pt x="170" y="964"/>
                  </a:lnTo>
                  <a:lnTo>
                    <a:pt x="166" y="1020"/>
                  </a:lnTo>
                  <a:lnTo>
                    <a:pt x="166" y="1020"/>
                  </a:lnTo>
                  <a:lnTo>
                    <a:pt x="188" y="1016"/>
                  </a:lnTo>
                  <a:lnTo>
                    <a:pt x="208" y="1012"/>
                  </a:lnTo>
                  <a:lnTo>
                    <a:pt x="208" y="1012"/>
                  </a:lnTo>
                  <a:lnTo>
                    <a:pt x="232" y="1004"/>
                  </a:lnTo>
                  <a:lnTo>
                    <a:pt x="232" y="1004"/>
                  </a:lnTo>
                  <a:lnTo>
                    <a:pt x="266" y="986"/>
                  </a:lnTo>
                  <a:lnTo>
                    <a:pt x="282" y="974"/>
                  </a:lnTo>
                  <a:lnTo>
                    <a:pt x="300" y="960"/>
                  </a:lnTo>
                  <a:lnTo>
                    <a:pt x="300" y="960"/>
                  </a:lnTo>
                  <a:lnTo>
                    <a:pt x="310" y="948"/>
                  </a:lnTo>
                  <a:lnTo>
                    <a:pt x="320" y="936"/>
                  </a:lnTo>
                  <a:lnTo>
                    <a:pt x="336" y="908"/>
                  </a:lnTo>
                  <a:lnTo>
                    <a:pt x="348" y="878"/>
                  </a:lnTo>
                  <a:lnTo>
                    <a:pt x="358" y="846"/>
                  </a:lnTo>
                  <a:lnTo>
                    <a:pt x="364" y="812"/>
                  </a:lnTo>
                  <a:lnTo>
                    <a:pt x="370" y="776"/>
                  </a:lnTo>
                  <a:lnTo>
                    <a:pt x="372" y="740"/>
                  </a:lnTo>
                  <a:lnTo>
                    <a:pt x="372" y="702"/>
                  </a:lnTo>
                  <a:lnTo>
                    <a:pt x="372" y="702"/>
                  </a:lnTo>
                  <a:lnTo>
                    <a:pt x="364" y="656"/>
                  </a:lnTo>
                  <a:lnTo>
                    <a:pt x="358" y="610"/>
                  </a:lnTo>
                  <a:lnTo>
                    <a:pt x="340" y="526"/>
                  </a:lnTo>
                  <a:lnTo>
                    <a:pt x="326" y="468"/>
                  </a:lnTo>
                  <a:lnTo>
                    <a:pt x="320" y="446"/>
                  </a:lnTo>
                  <a:lnTo>
                    <a:pt x="320" y="446"/>
                  </a:lnTo>
                  <a:lnTo>
                    <a:pt x="298" y="344"/>
                  </a:lnTo>
                  <a:lnTo>
                    <a:pt x="274" y="250"/>
                  </a:lnTo>
                  <a:lnTo>
                    <a:pt x="260" y="206"/>
                  </a:lnTo>
                  <a:lnTo>
                    <a:pt x="246" y="164"/>
                  </a:lnTo>
                  <a:lnTo>
                    <a:pt x="232" y="124"/>
                  </a:lnTo>
                  <a:lnTo>
                    <a:pt x="218" y="88"/>
                  </a:lnTo>
                  <a:lnTo>
                    <a:pt x="218" y="88"/>
                  </a:lnTo>
                  <a:lnTo>
                    <a:pt x="212" y="76"/>
                  </a:lnTo>
                  <a:lnTo>
                    <a:pt x="202" y="64"/>
                  </a:lnTo>
                  <a:lnTo>
                    <a:pt x="192" y="50"/>
                  </a:lnTo>
                  <a:lnTo>
                    <a:pt x="176" y="34"/>
                  </a:lnTo>
                  <a:lnTo>
                    <a:pt x="160" y="22"/>
                  </a:lnTo>
                  <a:lnTo>
                    <a:pt x="142" y="10"/>
                  </a:lnTo>
                  <a:lnTo>
                    <a:pt x="120" y="4"/>
                  </a:lnTo>
                  <a:lnTo>
                    <a:pt x="110" y="2"/>
                  </a:lnTo>
                  <a:lnTo>
                    <a:pt x="98" y="0"/>
                  </a:lnTo>
                  <a:close/>
                </a:path>
              </a:pathLst>
            </a:custGeom>
            <a:solidFill>
              <a:srgbClr val="DFDA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112"/>
            <p:cNvSpPr>
              <a:spLocks/>
            </p:cNvSpPr>
            <p:nvPr/>
          </p:nvSpPr>
          <p:spPr bwMode="auto">
            <a:xfrm>
              <a:off x="8591550" y="7262203"/>
              <a:ext cx="590550" cy="1619250"/>
            </a:xfrm>
            <a:custGeom>
              <a:avLst/>
              <a:gdLst>
                <a:gd name="T0" fmla="*/ 98 w 372"/>
                <a:gd name="T1" fmla="*/ 0 h 1020"/>
                <a:gd name="T2" fmla="*/ 76 w 372"/>
                <a:gd name="T3" fmla="*/ 4 h 1020"/>
                <a:gd name="T4" fmla="*/ 58 w 372"/>
                <a:gd name="T5" fmla="*/ 10 h 1020"/>
                <a:gd name="T6" fmla="*/ 32 w 372"/>
                <a:gd name="T7" fmla="*/ 26 h 1020"/>
                <a:gd name="T8" fmla="*/ 14 w 372"/>
                <a:gd name="T9" fmla="*/ 44 h 1020"/>
                <a:gd name="T10" fmla="*/ 4 w 372"/>
                <a:gd name="T11" fmla="*/ 62 h 1020"/>
                <a:gd name="T12" fmla="*/ 0 w 372"/>
                <a:gd name="T13" fmla="*/ 90 h 1020"/>
                <a:gd name="T14" fmla="*/ 6 w 372"/>
                <a:gd name="T15" fmla="*/ 120 h 1020"/>
                <a:gd name="T16" fmla="*/ 10 w 372"/>
                <a:gd name="T17" fmla="*/ 144 h 1020"/>
                <a:gd name="T18" fmla="*/ 30 w 372"/>
                <a:gd name="T19" fmla="*/ 198 h 1020"/>
                <a:gd name="T20" fmla="*/ 78 w 372"/>
                <a:gd name="T21" fmla="*/ 280 h 1020"/>
                <a:gd name="T22" fmla="*/ 152 w 372"/>
                <a:gd name="T23" fmla="*/ 398 h 1020"/>
                <a:gd name="T24" fmla="*/ 202 w 372"/>
                <a:gd name="T25" fmla="*/ 490 h 1020"/>
                <a:gd name="T26" fmla="*/ 226 w 372"/>
                <a:gd name="T27" fmla="*/ 552 h 1020"/>
                <a:gd name="T28" fmla="*/ 234 w 372"/>
                <a:gd name="T29" fmla="*/ 584 h 1020"/>
                <a:gd name="T30" fmla="*/ 242 w 372"/>
                <a:gd name="T31" fmla="*/ 634 h 1020"/>
                <a:gd name="T32" fmla="*/ 240 w 372"/>
                <a:gd name="T33" fmla="*/ 672 h 1020"/>
                <a:gd name="T34" fmla="*/ 232 w 372"/>
                <a:gd name="T35" fmla="*/ 706 h 1020"/>
                <a:gd name="T36" fmla="*/ 202 w 372"/>
                <a:gd name="T37" fmla="*/ 786 h 1020"/>
                <a:gd name="T38" fmla="*/ 188 w 372"/>
                <a:gd name="T39" fmla="*/ 842 h 1020"/>
                <a:gd name="T40" fmla="*/ 176 w 372"/>
                <a:gd name="T41" fmla="*/ 918 h 1020"/>
                <a:gd name="T42" fmla="*/ 166 w 372"/>
                <a:gd name="T43" fmla="*/ 1020 h 1020"/>
                <a:gd name="T44" fmla="*/ 188 w 372"/>
                <a:gd name="T45" fmla="*/ 1016 h 1020"/>
                <a:gd name="T46" fmla="*/ 208 w 372"/>
                <a:gd name="T47" fmla="*/ 1012 h 1020"/>
                <a:gd name="T48" fmla="*/ 232 w 372"/>
                <a:gd name="T49" fmla="*/ 1004 h 1020"/>
                <a:gd name="T50" fmla="*/ 282 w 372"/>
                <a:gd name="T51" fmla="*/ 974 h 1020"/>
                <a:gd name="T52" fmla="*/ 300 w 372"/>
                <a:gd name="T53" fmla="*/ 960 h 1020"/>
                <a:gd name="T54" fmla="*/ 320 w 372"/>
                <a:gd name="T55" fmla="*/ 936 h 1020"/>
                <a:gd name="T56" fmla="*/ 348 w 372"/>
                <a:gd name="T57" fmla="*/ 878 h 1020"/>
                <a:gd name="T58" fmla="*/ 364 w 372"/>
                <a:gd name="T59" fmla="*/ 812 h 1020"/>
                <a:gd name="T60" fmla="*/ 372 w 372"/>
                <a:gd name="T61" fmla="*/ 740 h 1020"/>
                <a:gd name="T62" fmla="*/ 372 w 372"/>
                <a:gd name="T63" fmla="*/ 702 h 1020"/>
                <a:gd name="T64" fmla="*/ 358 w 372"/>
                <a:gd name="T65" fmla="*/ 610 h 1020"/>
                <a:gd name="T66" fmla="*/ 326 w 372"/>
                <a:gd name="T67" fmla="*/ 468 h 1020"/>
                <a:gd name="T68" fmla="*/ 320 w 372"/>
                <a:gd name="T69" fmla="*/ 446 h 1020"/>
                <a:gd name="T70" fmla="*/ 274 w 372"/>
                <a:gd name="T71" fmla="*/ 250 h 1020"/>
                <a:gd name="T72" fmla="*/ 246 w 372"/>
                <a:gd name="T73" fmla="*/ 164 h 1020"/>
                <a:gd name="T74" fmla="*/ 218 w 372"/>
                <a:gd name="T75" fmla="*/ 88 h 1020"/>
                <a:gd name="T76" fmla="*/ 212 w 372"/>
                <a:gd name="T77" fmla="*/ 76 h 1020"/>
                <a:gd name="T78" fmla="*/ 192 w 372"/>
                <a:gd name="T79" fmla="*/ 50 h 1020"/>
                <a:gd name="T80" fmla="*/ 160 w 372"/>
                <a:gd name="T81" fmla="*/ 22 h 1020"/>
                <a:gd name="T82" fmla="*/ 120 w 372"/>
                <a:gd name="T83" fmla="*/ 4 h 1020"/>
                <a:gd name="T84" fmla="*/ 98 w 372"/>
                <a:gd name="T85"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2" h="1020">
                  <a:moveTo>
                    <a:pt x="98" y="0"/>
                  </a:moveTo>
                  <a:lnTo>
                    <a:pt x="98" y="0"/>
                  </a:lnTo>
                  <a:lnTo>
                    <a:pt x="88" y="2"/>
                  </a:lnTo>
                  <a:lnTo>
                    <a:pt x="76" y="4"/>
                  </a:lnTo>
                  <a:lnTo>
                    <a:pt x="76" y="4"/>
                  </a:lnTo>
                  <a:lnTo>
                    <a:pt x="58" y="10"/>
                  </a:lnTo>
                  <a:lnTo>
                    <a:pt x="44" y="16"/>
                  </a:lnTo>
                  <a:lnTo>
                    <a:pt x="32" y="26"/>
                  </a:lnTo>
                  <a:lnTo>
                    <a:pt x="22" y="34"/>
                  </a:lnTo>
                  <a:lnTo>
                    <a:pt x="14" y="44"/>
                  </a:lnTo>
                  <a:lnTo>
                    <a:pt x="8" y="52"/>
                  </a:lnTo>
                  <a:lnTo>
                    <a:pt x="4" y="62"/>
                  </a:lnTo>
                  <a:lnTo>
                    <a:pt x="2" y="72"/>
                  </a:lnTo>
                  <a:lnTo>
                    <a:pt x="0" y="90"/>
                  </a:lnTo>
                  <a:lnTo>
                    <a:pt x="2" y="106"/>
                  </a:lnTo>
                  <a:lnTo>
                    <a:pt x="6" y="120"/>
                  </a:lnTo>
                  <a:lnTo>
                    <a:pt x="6" y="120"/>
                  </a:lnTo>
                  <a:lnTo>
                    <a:pt x="10" y="144"/>
                  </a:lnTo>
                  <a:lnTo>
                    <a:pt x="20" y="170"/>
                  </a:lnTo>
                  <a:lnTo>
                    <a:pt x="30" y="198"/>
                  </a:lnTo>
                  <a:lnTo>
                    <a:pt x="44" y="224"/>
                  </a:lnTo>
                  <a:lnTo>
                    <a:pt x="78" y="280"/>
                  </a:lnTo>
                  <a:lnTo>
                    <a:pt x="114" y="338"/>
                  </a:lnTo>
                  <a:lnTo>
                    <a:pt x="152" y="398"/>
                  </a:lnTo>
                  <a:lnTo>
                    <a:pt x="186" y="460"/>
                  </a:lnTo>
                  <a:lnTo>
                    <a:pt x="202" y="490"/>
                  </a:lnTo>
                  <a:lnTo>
                    <a:pt x="216" y="522"/>
                  </a:lnTo>
                  <a:lnTo>
                    <a:pt x="226" y="552"/>
                  </a:lnTo>
                  <a:lnTo>
                    <a:pt x="234" y="584"/>
                  </a:lnTo>
                  <a:lnTo>
                    <a:pt x="234" y="584"/>
                  </a:lnTo>
                  <a:lnTo>
                    <a:pt x="240" y="610"/>
                  </a:lnTo>
                  <a:lnTo>
                    <a:pt x="242" y="634"/>
                  </a:lnTo>
                  <a:lnTo>
                    <a:pt x="242" y="654"/>
                  </a:lnTo>
                  <a:lnTo>
                    <a:pt x="240" y="672"/>
                  </a:lnTo>
                  <a:lnTo>
                    <a:pt x="236" y="690"/>
                  </a:lnTo>
                  <a:lnTo>
                    <a:pt x="232" y="706"/>
                  </a:lnTo>
                  <a:lnTo>
                    <a:pt x="218" y="742"/>
                  </a:lnTo>
                  <a:lnTo>
                    <a:pt x="202" y="786"/>
                  </a:lnTo>
                  <a:lnTo>
                    <a:pt x="196" y="812"/>
                  </a:lnTo>
                  <a:lnTo>
                    <a:pt x="188" y="842"/>
                  </a:lnTo>
                  <a:lnTo>
                    <a:pt x="180" y="876"/>
                  </a:lnTo>
                  <a:lnTo>
                    <a:pt x="176" y="918"/>
                  </a:lnTo>
                  <a:lnTo>
                    <a:pt x="170" y="964"/>
                  </a:lnTo>
                  <a:lnTo>
                    <a:pt x="166" y="1020"/>
                  </a:lnTo>
                  <a:lnTo>
                    <a:pt x="166" y="1020"/>
                  </a:lnTo>
                  <a:lnTo>
                    <a:pt x="188" y="1016"/>
                  </a:lnTo>
                  <a:lnTo>
                    <a:pt x="208" y="1012"/>
                  </a:lnTo>
                  <a:lnTo>
                    <a:pt x="208" y="1012"/>
                  </a:lnTo>
                  <a:lnTo>
                    <a:pt x="232" y="1004"/>
                  </a:lnTo>
                  <a:lnTo>
                    <a:pt x="232" y="1004"/>
                  </a:lnTo>
                  <a:lnTo>
                    <a:pt x="266" y="986"/>
                  </a:lnTo>
                  <a:lnTo>
                    <a:pt x="282" y="974"/>
                  </a:lnTo>
                  <a:lnTo>
                    <a:pt x="300" y="960"/>
                  </a:lnTo>
                  <a:lnTo>
                    <a:pt x="300" y="960"/>
                  </a:lnTo>
                  <a:lnTo>
                    <a:pt x="310" y="948"/>
                  </a:lnTo>
                  <a:lnTo>
                    <a:pt x="320" y="936"/>
                  </a:lnTo>
                  <a:lnTo>
                    <a:pt x="336" y="908"/>
                  </a:lnTo>
                  <a:lnTo>
                    <a:pt x="348" y="878"/>
                  </a:lnTo>
                  <a:lnTo>
                    <a:pt x="358" y="846"/>
                  </a:lnTo>
                  <a:lnTo>
                    <a:pt x="364" y="812"/>
                  </a:lnTo>
                  <a:lnTo>
                    <a:pt x="370" y="776"/>
                  </a:lnTo>
                  <a:lnTo>
                    <a:pt x="372" y="740"/>
                  </a:lnTo>
                  <a:lnTo>
                    <a:pt x="372" y="702"/>
                  </a:lnTo>
                  <a:lnTo>
                    <a:pt x="372" y="702"/>
                  </a:lnTo>
                  <a:lnTo>
                    <a:pt x="364" y="656"/>
                  </a:lnTo>
                  <a:lnTo>
                    <a:pt x="358" y="610"/>
                  </a:lnTo>
                  <a:lnTo>
                    <a:pt x="340" y="526"/>
                  </a:lnTo>
                  <a:lnTo>
                    <a:pt x="326" y="468"/>
                  </a:lnTo>
                  <a:lnTo>
                    <a:pt x="320" y="446"/>
                  </a:lnTo>
                  <a:lnTo>
                    <a:pt x="320" y="446"/>
                  </a:lnTo>
                  <a:lnTo>
                    <a:pt x="298" y="344"/>
                  </a:lnTo>
                  <a:lnTo>
                    <a:pt x="274" y="250"/>
                  </a:lnTo>
                  <a:lnTo>
                    <a:pt x="260" y="206"/>
                  </a:lnTo>
                  <a:lnTo>
                    <a:pt x="246" y="164"/>
                  </a:lnTo>
                  <a:lnTo>
                    <a:pt x="232" y="124"/>
                  </a:lnTo>
                  <a:lnTo>
                    <a:pt x="218" y="88"/>
                  </a:lnTo>
                  <a:lnTo>
                    <a:pt x="218" y="88"/>
                  </a:lnTo>
                  <a:lnTo>
                    <a:pt x="212" y="76"/>
                  </a:lnTo>
                  <a:lnTo>
                    <a:pt x="202" y="64"/>
                  </a:lnTo>
                  <a:lnTo>
                    <a:pt x="192" y="50"/>
                  </a:lnTo>
                  <a:lnTo>
                    <a:pt x="176" y="34"/>
                  </a:lnTo>
                  <a:lnTo>
                    <a:pt x="160" y="22"/>
                  </a:lnTo>
                  <a:lnTo>
                    <a:pt x="142" y="10"/>
                  </a:lnTo>
                  <a:lnTo>
                    <a:pt x="120" y="4"/>
                  </a:lnTo>
                  <a:lnTo>
                    <a:pt x="110" y="2"/>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113"/>
            <p:cNvSpPr>
              <a:spLocks/>
            </p:cNvSpPr>
            <p:nvPr/>
          </p:nvSpPr>
          <p:spPr bwMode="auto">
            <a:xfrm>
              <a:off x="8270875" y="7122503"/>
              <a:ext cx="98425" cy="323850"/>
            </a:xfrm>
            <a:custGeom>
              <a:avLst/>
              <a:gdLst>
                <a:gd name="T0" fmla="*/ 48 w 62"/>
                <a:gd name="T1" fmla="*/ 0 h 204"/>
                <a:gd name="T2" fmla="*/ 2 w 62"/>
                <a:gd name="T3" fmla="*/ 54 h 204"/>
                <a:gd name="T4" fmla="*/ 0 w 62"/>
                <a:gd name="T5" fmla="*/ 204 h 204"/>
                <a:gd name="T6" fmla="*/ 62 w 62"/>
                <a:gd name="T7" fmla="*/ 56 h 204"/>
                <a:gd name="T8" fmla="*/ 48 w 62"/>
                <a:gd name="T9" fmla="*/ 0 h 204"/>
              </a:gdLst>
              <a:ahLst/>
              <a:cxnLst>
                <a:cxn ang="0">
                  <a:pos x="T0" y="T1"/>
                </a:cxn>
                <a:cxn ang="0">
                  <a:pos x="T2" y="T3"/>
                </a:cxn>
                <a:cxn ang="0">
                  <a:pos x="T4" y="T5"/>
                </a:cxn>
                <a:cxn ang="0">
                  <a:pos x="T6" y="T7"/>
                </a:cxn>
                <a:cxn ang="0">
                  <a:pos x="T8" y="T9"/>
                </a:cxn>
              </a:cxnLst>
              <a:rect l="0" t="0" r="r" b="b"/>
              <a:pathLst>
                <a:path w="62" h="204">
                  <a:moveTo>
                    <a:pt x="48" y="0"/>
                  </a:moveTo>
                  <a:lnTo>
                    <a:pt x="2" y="54"/>
                  </a:lnTo>
                  <a:lnTo>
                    <a:pt x="0" y="204"/>
                  </a:lnTo>
                  <a:lnTo>
                    <a:pt x="62" y="56"/>
                  </a:lnTo>
                  <a:lnTo>
                    <a:pt x="48" y="0"/>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114"/>
            <p:cNvSpPr>
              <a:spLocks/>
            </p:cNvSpPr>
            <p:nvPr/>
          </p:nvSpPr>
          <p:spPr bwMode="auto">
            <a:xfrm>
              <a:off x="8274050" y="7116153"/>
              <a:ext cx="98425" cy="279400"/>
            </a:xfrm>
            <a:custGeom>
              <a:avLst/>
              <a:gdLst>
                <a:gd name="T0" fmla="*/ 48 w 62"/>
                <a:gd name="T1" fmla="*/ 0 h 176"/>
                <a:gd name="T2" fmla="*/ 0 w 62"/>
                <a:gd name="T3" fmla="*/ 54 h 176"/>
                <a:gd name="T4" fmla="*/ 12 w 62"/>
                <a:gd name="T5" fmla="*/ 176 h 176"/>
                <a:gd name="T6" fmla="*/ 62 w 62"/>
                <a:gd name="T7" fmla="*/ 56 h 176"/>
                <a:gd name="T8" fmla="*/ 48 w 62"/>
                <a:gd name="T9" fmla="*/ 0 h 176"/>
              </a:gdLst>
              <a:ahLst/>
              <a:cxnLst>
                <a:cxn ang="0">
                  <a:pos x="T0" y="T1"/>
                </a:cxn>
                <a:cxn ang="0">
                  <a:pos x="T2" y="T3"/>
                </a:cxn>
                <a:cxn ang="0">
                  <a:pos x="T4" y="T5"/>
                </a:cxn>
                <a:cxn ang="0">
                  <a:pos x="T6" y="T7"/>
                </a:cxn>
                <a:cxn ang="0">
                  <a:pos x="T8" y="T9"/>
                </a:cxn>
              </a:cxnLst>
              <a:rect l="0" t="0" r="r" b="b"/>
              <a:pathLst>
                <a:path w="62" h="176">
                  <a:moveTo>
                    <a:pt x="48" y="0"/>
                  </a:moveTo>
                  <a:lnTo>
                    <a:pt x="0" y="54"/>
                  </a:lnTo>
                  <a:lnTo>
                    <a:pt x="12" y="176"/>
                  </a:lnTo>
                  <a:lnTo>
                    <a:pt x="62" y="56"/>
                  </a:lnTo>
                  <a:lnTo>
                    <a:pt x="48" y="0"/>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115"/>
            <p:cNvSpPr>
              <a:spLocks/>
            </p:cNvSpPr>
            <p:nvPr/>
          </p:nvSpPr>
          <p:spPr bwMode="auto">
            <a:xfrm>
              <a:off x="8988425" y="9275153"/>
              <a:ext cx="79375" cy="203200"/>
            </a:xfrm>
            <a:custGeom>
              <a:avLst/>
              <a:gdLst>
                <a:gd name="T0" fmla="*/ 18 w 50"/>
                <a:gd name="T1" fmla="*/ 128 h 128"/>
                <a:gd name="T2" fmla="*/ 18 w 50"/>
                <a:gd name="T3" fmla="*/ 128 h 128"/>
                <a:gd name="T4" fmla="*/ 10 w 50"/>
                <a:gd name="T5" fmla="*/ 124 h 128"/>
                <a:gd name="T6" fmla="*/ 4 w 50"/>
                <a:gd name="T7" fmla="*/ 118 h 128"/>
                <a:gd name="T8" fmla="*/ 0 w 50"/>
                <a:gd name="T9" fmla="*/ 112 h 128"/>
                <a:gd name="T10" fmla="*/ 0 w 50"/>
                <a:gd name="T11" fmla="*/ 104 h 128"/>
                <a:gd name="T12" fmla="*/ 4 w 50"/>
                <a:gd name="T13" fmla="*/ 12 h 128"/>
                <a:gd name="T14" fmla="*/ 4 w 50"/>
                <a:gd name="T15" fmla="*/ 12 h 128"/>
                <a:gd name="T16" fmla="*/ 6 w 50"/>
                <a:gd name="T17" fmla="*/ 6 h 128"/>
                <a:gd name="T18" fmla="*/ 14 w 50"/>
                <a:gd name="T19" fmla="*/ 2 h 128"/>
                <a:gd name="T20" fmla="*/ 22 w 50"/>
                <a:gd name="T21" fmla="*/ 0 h 128"/>
                <a:gd name="T22" fmla="*/ 30 w 50"/>
                <a:gd name="T23" fmla="*/ 0 h 128"/>
                <a:gd name="T24" fmla="*/ 30 w 50"/>
                <a:gd name="T25" fmla="*/ 0 h 128"/>
                <a:gd name="T26" fmla="*/ 38 w 50"/>
                <a:gd name="T27" fmla="*/ 2 h 128"/>
                <a:gd name="T28" fmla="*/ 44 w 50"/>
                <a:gd name="T29" fmla="*/ 6 h 128"/>
                <a:gd name="T30" fmla="*/ 48 w 50"/>
                <a:gd name="T31" fmla="*/ 10 h 128"/>
                <a:gd name="T32" fmla="*/ 48 w 50"/>
                <a:gd name="T33" fmla="*/ 16 h 128"/>
                <a:gd name="T34" fmla="*/ 48 w 50"/>
                <a:gd name="T35" fmla="*/ 16 h 128"/>
                <a:gd name="T36" fmla="*/ 50 w 50"/>
                <a:gd name="T37" fmla="*/ 22 h 128"/>
                <a:gd name="T38" fmla="*/ 50 w 50"/>
                <a:gd name="T39" fmla="*/ 36 h 128"/>
                <a:gd name="T40" fmla="*/ 50 w 50"/>
                <a:gd name="T41" fmla="*/ 50 h 128"/>
                <a:gd name="T42" fmla="*/ 48 w 50"/>
                <a:gd name="T43" fmla="*/ 66 h 128"/>
                <a:gd name="T44" fmla="*/ 42 w 50"/>
                <a:gd name="T45" fmla="*/ 86 h 128"/>
                <a:gd name="T46" fmla="*/ 34 w 50"/>
                <a:gd name="T47" fmla="*/ 110 h 128"/>
                <a:gd name="T48" fmla="*/ 34 w 50"/>
                <a:gd name="T49" fmla="*/ 110 h 128"/>
                <a:gd name="T50" fmla="*/ 28 w 50"/>
                <a:gd name="T51" fmla="*/ 122 h 128"/>
                <a:gd name="T52" fmla="*/ 24 w 50"/>
                <a:gd name="T53" fmla="*/ 126 h 128"/>
                <a:gd name="T54" fmla="*/ 18 w 50"/>
                <a:gd name="T55" fmla="*/ 128 h 128"/>
                <a:gd name="T56" fmla="*/ 18 w 50"/>
                <a:gd name="T5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128">
                  <a:moveTo>
                    <a:pt x="18" y="128"/>
                  </a:moveTo>
                  <a:lnTo>
                    <a:pt x="18" y="128"/>
                  </a:lnTo>
                  <a:lnTo>
                    <a:pt x="10" y="124"/>
                  </a:lnTo>
                  <a:lnTo>
                    <a:pt x="4" y="118"/>
                  </a:lnTo>
                  <a:lnTo>
                    <a:pt x="0" y="112"/>
                  </a:lnTo>
                  <a:lnTo>
                    <a:pt x="0" y="104"/>
                  </a:lnTo>
                  <a:lnTo>
                    <a:pt x="4" y="12"/>
                  </a:lnTo>
                  <a:lnTo>
                    <a:pt x="4" y="12"/>
                  </a:lnTo>
                  <a:lnTo>
                    <a:pt x="6" y="6"/>
                  </a:lnTo>
                  <a:lnTo>
                    <a:pt x="14" y="2"/>
                  </a:lnTo>
                  <a:lnTo>
                    <a:pt x="22" y="0"/>
                  </a:lnTo>
                  <a:lnTo>
                    <a:pt x="30" y="0"/>
                  </a:lnTo>
                  <a:lnTo>
                    <a:pt x="30" y="0"/>
                  </a:lnTo>
                  <a:lnTo>
                    <a:pt x="38" y="2"/>
                  </a:lnTo>
                  <a:lnTo>
                    <a:pt x="44" y="6"/>
                  </a:lnTo>
                  <a:lnTo>
                    <a:pt x="48" y="10"/>
                  </a:lnTo>
                  <a:lnTo>
                    <a:pt x="48" y="16"/>
                  </a:lnTo>
                  <a:lnTo>
                    <a:pt x="48" y="16"/>
                  </a:lnTo>
                  <a:lnTo>
                    <a:pt x="50" y="22"/>
                  </a:lnTo>
                  <a:lnTo>
                    <a:pt x="50" y="36"/>
                  </a:lnTo>
                  <a:lnTo>
                    <a:pt x="50" y="50"/>
                  </a:lnTo>
                  <a:lnTo>
                    <a:pt x="48" y="66"/>
                  </a:lnTo>
                  <a:lnTo>
                    <a:pt x="42" y="86"/>
                  </a:lnTo>
                  <a:lnTo>
                    <a:pt x="34" y="110"/>
                  </a:lnTo>
                  <a:lnTo>
                    <a:pt x="34" y="110"/>
                  </a:lnTo>
                  <a:lnTo>
                    <a:pt x="28" y="122"/>
                  </a:lnTo>
                  <a:lnTo>
                    <a:pt x="24" y="126"/>
                  </a:lnTo>
                  <a:lnTo>
                    <a:pt x="18" y="128"/>
                  </a:lnTo>
                  <a:lnTo>
                    <a:pt x="18" y="12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116"/>
            <p:cNvSpPr>
              <a:spLocks/>
            </p:cNvSpPr>
            <p:nvPr/>
          </p:nvSpPr>
          <p:spPr bwMode="auto">
            <a:xfrm>
              <a:off x="8963025" y="9354528"/>
              <a:ext cx="98425" cy="190500"/>
            </a:xfrm>
            <a:custGeom>
              <a:avLst/>
              <a:gdLst>
                <a:gd name="T0" fmla="*/ 14 w 62"/>
                <a:gd name="T1" fmla="*/ 120 h 120"/>
                <a:gd name="T2" fmla="*/ 14 w 62"/>
                <a:gd name="T3" fmla="*/ 120 h 120"/>
                <a:gd name="T4" fmla="*/ 6 w 62"/>
                <a:gd name="T5" fmla="*/ 116 h 120"/>
                <a:gd name="T6" fmla="*/ 2 w 62"/>
                <a:gd name="T7" fmla="*/ 112 h 120"/>
                <a:gd name="T8" fmla="*/ 0 w 62"/>
                <a:gd name="T9" fmla="*/ 106 h 120"/>
                <a:gd name="T10" fmla="*/ 0 w 62"/>
                <a:gd name="T11" fmla="*/ 100 h 120"/>
                <a:gd name="T12" fmla="*/ 18 w 62"/>
                <a:gd name="T13" fmla="*/ 10 h 120"/>
                <a:gd name="T14" fmla="*/ 18 w 62"/>
                <a:gd name="T15" fmla="*/ 10 h 120"/>
                <a:gd name="T16" fmla="*/ 22 w 62"/>
                <a:gd name="T17" fmla="*/ 4 h 120"/>
                <a:gd name="T18" fmla="*/ 28 w 62"/>
                <a:gd name="T19" fmla="*/ 0 h 120"/>
                <a:gd name="T20" fmla="*/ 38 w 62"/>
                <a:gd name="T21" fmla="*/ 0 h 120"/>
                <a:gd name="T22" fmla="*/ 46 w 62"/>
                <a:gd name="T23" fmla="*/ 0 h 120"/>
                <a:gd name="T24" fmla="*/ 46 w 62"/>
                <a:gd name="T25" fmla="*/ 0 h 120"/>
                <a:gd name="T26" fmla="*/ 54 w 62"/>
                <a:gd name="T27" fmla="*/ 4 h 120"/>
                <a:gd name="T28" fmla="*/ 58 w 62"/>
                <a:gd name="T29" fmla="*/ 8 h 120"/>
                <a:gd name="T30" fmla="*/ 62 w 62"/>
                <a:gd name="T31" fmla="*/ 14 h 120"/>
                <a:gd name="T32" fmla="*/ 60 w 62"/>
                <a:gd name="T33" fmla="*/ 20 h 120"/>
                <a:gd name="T34" fmla="*/ 60 w 62"/>
                <a:gd name="T35" fmla="*/ 20 h 120"/>
                <a:gd name="T36" fmla="*/ 60 w 62"/>
                <a:gd name="T37" fmla="*/ 24 h 120"/>
                <a:gd name="T38" fmla="*/ 58 w 62"/>
                <a:gd name="T39" fmla="*/ 40 h 120"/>
                <a:gd name="T40" fmla="*/ 50 w 62"/>
                <a:gd name="T41" fmla="*/ 66 h 120"/>
                <a:gd name="T42" fmla="*/ 36 w 62"/>
                <a:gd name="T43" fmla="*/ 104 h 120"/>
                <a:gd name="T44" fmla="*/ 36 w 62"/>
                <a:gd name="T45" fmla="*/ 104 h 120"/>
                <a:gd name="T46" fmla="*/ 34 w 62"/>
                <a:gd name="T47" fmla="*/ 110 h 120"/>
                <a:gd name="T48" fmla="*/ 28 w 62"/>
                <a:gd name="T49" fmla="*/ 116 h 120"/>
                <a:gd name="T50" fmla="*/ 22 w 62"/>
                <a:gd name="T51" fmla="*/ 118 h 120"/>
                <a:gd name="T52" fmla="*/ 14 w 62"/>
                <a:gd name="T53" fmla="*/ 120 h 120"/>
                <a:gd name="T54" fmla="*/ 14 w 62"/>
                <a:gd name="T5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120">
                  <a:moveTo>
                    <a:pt x="14" y="120"/>
                  </a:moveTo>
                  <a:lnTo>
                    <a:pt x="14" y="120"/>
                  </a:lnTo>
                  <a:lnTo>
                    <a:pt x="6" y="116"/>
                  </a:lnTo>
                  <a:lnTo>
                    <a:pt x="2" y="112"/>
                  </a:lnTo>
                  <a:lnTo>
                    <a:pt x="0" y="106"/>
                  </a:lnTo>
                  <a:lnTo>
                    <a:pt x="0" y="100"/>
                  </a:lnTo>
                  <a:lnTo>
                    <a:pt x="18" y="10"/>
                  </a:lnTo>
                  <a:lnTo>
                    <a:pt x="18" y="10"/>
                  </a:lnTo>
                  <a:lnTo>
                    <a:pt x="22" y="4"/>
                  </a:lnTo>
                  <a:lnTo>
                    <a:pt x="28" y="0"/>
                  </a:lnTo>
                  <a:lnTo>
                    <a:pt x="38" y="0"/>
                  </a:lnTo>
                  <a:lnTo>
                    <a:pt x="46" y="0"/>
                  </a:lnTo>
                  <a:lnTo>
                    <a:pt x="46" y="0"/>
                  </a:lnTo>
                  <a:lnTo>
                    <a:pt x="54" y="4"/>
                  </a:lnTo>
                  <a:lnTo>
                    <a:pt x="58" y="8"/>
                  </a:lnTo>
                  <a:lnTo>
                    <a:pt x="62" y="14"/>
                  </a:lnTo>
                  <a:lnTo>
                    <a:pt x="60" y="20"/>
                  </a:lnTo>
                  <a:lnTo>
                    <a:pt x="60" y="20"/>
                  </a:lnTo>
                  <a:lnTo>
                    <a:pt x="60" y="24"/>
                  </a:lnTo>
                  <a:lnTo>
                    <a:pt x="58" y="40"/>
                  </a:lnTo>
                  <a:lnTo>
                    <a:pt x="50" y="66"/>
                  </a:lnTo>
                  <a:lnTo>
                    <a:pt x="36" y="104"/>
                  </a:lnTo>
                  <a:lnTo>
                    <a:pt x="36" y="104"/>
                  </a:lnTo>
                  <a:lnTo>
                    <a:pt x="34" y="110"/>
                  </a:lnTo>
                  <a:lnTo>
                    <a:pt x="28" y="116"/>
                  </a:lnTo>
                  <a:lnTo>
                    <a:pt x="22" y="118"/>
                  </a:lnTo>
                  <a:lnTo>
                    <a:pt x="14" y="120"/>
                  </a:lnTo>
                  <a:lnTo>
                    <a:pt x="14" y="12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117"/>
            <p:cNvSpPr>
              <a:spLocks/>
            </p:cNvSpPr>
            <p:nvPr/>
          </p:nvSpPr>
          <p:spPr bwMode="auto">
            <a:xfrm>
              <a:off x="9061450" y="9319603"/>
              <a:ext cx="85725" cy="200025"/>
            </a:xfrm>
            <a:custGeom>
              <a:avLst/>
              <a:gdLst>
                <a:gd name="T0" fmla="*/ 16 w 54"/>
                <a:gd name="T1" fmla="*/ 126 h 126"/>
                <a:gd name="T2" fmla="*/ 16 w 54"/>
                <a:gd name="T3" fmla="*/ 126 h 126"/>
                <a:gd name="T4" fmla="*/ 10 w 54"/>
                <a:gd name="T5" fmla="*/ 124 h 126"/>
                <a:gd name="T6" fmla="*/ 4 w 54"/>
                <a:gd name="T7" fmla="*/ 118 h 126"/>
                <a:gd name="T8" fmla="*/ 0 w 54"/>
                <a:gd name="T9" fmla="*/ 110 h 126"/>
                <a:gd name="T10" fmla="*/ 0 w 54"/>
                <a:gd name="T11" fmla="*/ 104 h 126"/>
                <a:gd name="T12" fmla="*/ 8 w 54"/>
                <a:gd name="T13" fmla="*/ 12 h 126"/>
                <a:gd name="T14" fmla="*/ 8 w 54"/>
                <a:gd name="T15" fmla="*/ 12 h 126"/>
                <a:gd name="T16" fmla="*/ 12 w 54"/>
                <a:gd name="T17" fmla="*/ 6 h 126"/>
                <a:gd name="T18" fmla="*/ 18 w 54"/>
                <a:gd name="T19" fmla="*/ 2 h 126"/>
                <a:gd name="T20" fmla="*/ 26 w 54"/>
                <a:gd name="T21" fmla="*/ 0 h 126"/>
                <a:gd name="T22" fmla="*/ 36 w 54"/>
                <a:gd name="T23" fmla="*/ 0 h 126"/>
                <a:gd name="T24" fmla="*/ 36 w 54"/>
                <a:gd name="T25" fmla="*/ 0 h 126"/>
                <a:gd name="T26" fmla="*/ 42 w 54"/>
                <a:gd name="T27" fmla="*/ 2 h 126"/>
                <a:gd name="T28" fmla="*/ 48 w 54"/>
                <a:gd name="T29" fmla="*/ 6 h 126"/>
                <a:gd name="T30" fmla="*/ 52 w 54"/>
                <a:gd name="T31" fmla="*/ 12 h 126"/>
                <a:gd name="T32" fmla="*/ 52 w 54"/>
                <a:gd name="T33" fmla="*/ 18 h 126"/>
                <a:gd name="T34" fmla="*/ 52 w 54"/>
                <a:gd name="T35" fmla="*/ 18 h 126"/>
                <a:gd name="T36" fmla="*/ 54 w 54"/>
                <a:gd name="T37" fmla="*/ 22 h 126"/>
                <a:gd name="T38" fmla="*/ 54 w 54"/>
                <a:gd name="T39" fmla="*/ 38 h 126"/>
                <a:gd name="T40" fmla="*/ 52 w 54"/>
                <a:gd name="T41" fmla="*/ 50 h 126"/>
                <a:gd name="T42" fmla="*/ 50 w 54"/>
                <a:gd name="T43" fmla="*/ 66 h 126"/>
                <a:gd name="T44" fmla="*/ 42 w 54"/>
                <a:gd name="T45" fmla="*/ 86 h 126"/>
                <a:gd name="T46" fmla="*/ 34 w 54"/>
                <a:gd name="T47" fmla="*/ 110 h 126"/>
                <a:gd name="T48" fmla="*/ 34 w 54"/>
                <a:gd name="T49" fmla="*/ 110 h 126"/>
                <a:gd name="T50" fmla="*/ 28 w 54"/>
                <a:gd name="T51" fmla="*/ 122 h 126"/>
                <a:gd name="T52" fmla="*/ 24 w 54"/>
                <a:gd name="T53" fmla="*/ 126 h 126"/>
                <a:gd name="T54" fmla="*/ 16 w 54"/>
                <a:gd name="T55" fmla="*/ 126 h 126"/>
                <a:gd name="T56" fmla="*/ 16 w 54"/>
                <a:gd name="T5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126">
                  <a:moveTo>
                    <a:pt x="16" y="126"/>
                  </a:moveTo>
                  <a:lnTo>
                    <a:pt x="16" y="126"/>
                  </a:lnTo>
                  <a:lnTo>
                    <a:pt x="10" y="124"/>
                  </a:lnTo>
                  <a:lnTo>
                    <a:pt x="4" y="118"/>
                  </a:lnTo>
                  <a:lnTo>
                    <a:pt x="0" y="110"/>
                  </a:lnTo>
                  <a:lnTo>
                    <a:pt x="0" y="104"/>
                  </a:lnTo>
                  <a:lnTo>
                    <a:pt x="8" y="12"/>
                  </a:lnTo>
                  <a:lnTo>
                    <a:pt x="8" y="12"/>
                  </a:lnTo>
                  <a:lnTo>
                    <a:pt x="12" y="6"/>
                  </a:lnTo>
                  <a:lnTo>
                    <a:pt x="18" y="2"/>
                  </a:lnTo>
                  <a:lnTo>
                    <a:pt x="26" y="0"/>
                  </a:lnTo>
                  <a:lnTo>
                    <a:pt x="36" y="0"/>
                  </a:lnTo>
                  <a:lnTo>
                    <a:pt x="36" y="0"/>
                  </a:lnTo>
                  <a:lnTo>
                    <a:pt x="42" y="2"/>
                  </a:lnTo>
                  <a:lnTo>
                    <a:pt x="48" y="6"/>
                  </a:lnTo>
                  <a:lnTo>
                    <a:pt x="52" y="12"/>
                  </a:lnTo>
                  <a:lnTo>
                    <a:pt x="52" y="18"/>
                  </a:lnTo>
                  <a:lnTo>
                    <a:pt x="52" y="18"/>
                  </a:lnTo>
                  <a:lnTo>
                    <a:pt x="54" y="22"/>
                  </a:lnTo>
                  <a:lnTo>
                    <a:pt x="54" y="38"/>
                  </a:lnTo>
                  <a:lnTo>
                    <a:pt x="52" y="50"/>
                  </a:lnTo>
                  <a:lnTo>
                    <a:pt x="50" y="66"/>
                  </a:lnTo>
                  <a:lnTo>
                    <a:pt x="42" y="86"/>
                  </a:lnTo>
                  <a:lnTo>
                    <a:pt x="34" y="110"/>
                  </a:lnTo>
                  <a:lnTo>
                    <a:pt x="34" y="110"/>
                  </a:lnTo>
                  <a:lnTo>
                    <a:pt x="28" y="122"/>
                  </a:lnTo>
                  <a:lnTo>
                    <a:pt x="24" y="126"/>
                  </a:lnTo>
                  <a:lnTo>
                    <a:pt x="16" y="126"/>
                  </a:lnTo>
                  <a:lnTo>
                    <a:pt x="16" y="126"/>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118"/>
            <p:cNvSpPr>
              <a:spLocks/>
            </p:cNvSpPr>
            <p:nvPr/>
          </p:nvSpPr>
          <p:spPr bwMode="auto">
            <a:xfrm>
              <a:off x="9029700" y="9395803"/>
              <a:ext cx="104775" cy="190500"/>
            </a:xfrm>
            <a:custGeom>
              <a:avLst/>
              <a:gdLst>
                <a:gd name="T0" fmla="*/ 14 w 66"/>
                <a:gd name="T1" fmla="*/ 120 h 120"/>
                <a:gd name="T2" fmla="*/ 14 w 66"/>
                <a:gd name="T3" fmla="*/ 120 h 120"/>
                <a:gd name="T4" fmla="*/ 8 w 66"/>
                <a:gd name="T5" fmla="*/ 116 h 120"/>
                <a:gd name="T6" fmla="*/ 4 w 66"/>
                <a:gd name="T7" fmla="*/ 110 h 120"/>
                <a:gd name="T8" fmla="*/ 0 w 66"/>
                <a:gd name="T9" fmla="*/ 104 h 120"/>
                <a:gd name="T10" fmla="*/ 2 w 66"/>
                <a:gd name="T11" fmla="*/ 98 h 120"/>
                <a:gd name="T12" fmla="*/ 24 w 66"/>
                <a:gd name="T13" fmla="*/ 10 h 120"/>
                <a:gd name="T14" fmla="*/ 24 w 66"/>
                <a:gd name="T15" fmla="*/ 10 h 120"/>
                <a:gd name="T16" fmla="*/ 28 w 66"/>
                <a:gd name="T17" fmla="*/ 6 h 120"/>
                <a:gd name="T18" fmla="*/ 36 w 66"/>
                <a:gd name="T19" fmla="*/ 2 h 120"/>
                <a:gd name="T20" fmla="*/ 44 w 66"/>
                <a:gd name="T21" fmla="*/ 0 h 120"/>
                <a:gd name="T22" fmla="*/ 52 w 66"/>
                <a:gd name="T23" fmla="*/ 2 h 120"/>
                <a:gd name="T24" fmla="*/ 52 w 66"/>
                <a:gd name="T25" fmla="*/ 2 h 120"/>
                <a:gd name="T26" fmla="*/ 60 w 66"/>
                <a:gd name="T27" fmla="*/ 6 h 120"/>
                <a:gd name="T28" fmla="*/ 64 w 66"/>
                <a:gd name="T29" fmla="*/ 10 h 120"/>
                <a:gd name="T30" fmla="*/ 66 w 66"/>
                <a:gd name="T31" fmla="*/ 16 h 120"/>
                <a:gd name="T32" fmla="*/ 66 w 66"/>
                <a:gd name="T33" fmla="*/ 22 h 120"/>
                <a:gd name="T34" fmla="*/ 66 w 66"/>
                <a:gd name="T35" fmla="*/ 22 h 120"/>
                <a:gd name="T36" fmla="*/ 66 w 66"/>
                <a:gd name="T37" fmla="*/ 28 h 120"/>
                <a:gd name="T38" fmla="*/ 62 w 66"/>
                <a:gd name="T39" fmla="*/ 42 h 120"/>
                <a:gd name="T40" fmla="*/ 54 w 66"/>
                <a:gd name="T41" fmla="*/ 68 h 120"/>
                <a:gd name="T42" fmla="*/ 38 w 66"/>
                <a:gd name="T43" fmla="*/ 106 h 120"/>
                <a:gd name="T44" fmla="*/ 38 w 66"/>
                <a:gd name="T45" fmla="*/ 106 h 120"/>
                <a:gd name="T46" fmla="*/ 34 w 66"/>
                <a:gd name="T47" fmla="*/ 112 h 120"/>
                <a:gd name="T48" fmla="*/ 28 w 66"/>
                <a:gd name="T49" fmla="*/ 116 h 120"/>
                <a:gd name="T50" fmla="*/ 22 w 66"/>
                <a:gd name="T51" fmla="*/ 120 h 120"/>
                <a:gd name="T52" fmla="*/ 14 w 66"/>
                <a:gd name="T53" fmla="*/ 120 h 120"/>
                <a:gd name="T54" fmla="*/ 14 w 66"/>
                <a:gd name="T5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0">
                  <a:moveTo>
                    <a:pt x="14" y="120"/>
                  </a:moveTo>
                  <a:lnTo>
                    <a:pt x="14" y="120"/>
                  </a:lnTo>
                  <a:lnTo>
                    <a:pt x="8" y="116"/>
                  </a:lnTo>
                  <a:lnTo>
                    <a:pt x="4" y="110"/>
                  </a:lnTo>
                  <a:lnTo>
                    <a:pt x="0" y="104"/>
                  </a:lnTo>
                  <a:lnTo>
                    <a:pt x="2" y="98"/>
                  </a:lnTo>
                  <a:lnTo>
                    <a:pt x="24" y="10"/>
                  </a:lnTo>
                  <a:lnTo>
                    <a:pt x="24" y="10"/>
                  </a:lnTo>
                  <a:lnTo>
                    <a:pt x="28" y="6"/>
                  </a:lnTo>
                  <a:lnTo>
                    <a:pt x="36" y="2"/>
                  </a:lnTo>
                  <a:lnTo>
                    <a:pt x="44" y="0"/>
                  </a:lnTo>
                  <a:lnTo>
                    <a:pt x="52" y="2"/>
                  </a:lnTo>
                  <a:lnTo>
                    <a:pt x="52" y="2"/>
                  </a:lnTo>
                  <a:lnTo>
                    <a:pt x="60" y="6"/>
                  </a:lnTo>
                  <a:lnTo>
                    <a:pt x="64" y="10"/>
                  </a:lnTo>
                  <a:lnTo>
                    <a:pt x="66" y="16"/>
                  </a:lnTo>
                  <a:lnTo>
                    <a:pt x="66" y="22"/>
                  </a:lnTo>
                  <a:lnTo>
                    <a:pt x="66" y="22"/>
                  </a:lnTo>
                  <a:lnTo>
                    <a:pt x="66" y="28"/>
                  </a:lnTo>
                  <a:lnTo>
                    <a:pt x="62" y="42"/>
                  </a:lnTo>
                  <a:lnTo>
                    <a:pt x="54" y="68"/>
                  </a:lnTo>
                  <a:lnTo>
                    <a:pt x="38" y="106"/>
                  </a:lnTo>
                  <a:lnTo>
                    <a:pt x="38" y="106"/>
                  </a:lnTo>
                  <a:lnTo>
                    <a:pt x="34" y="112"/>
                  </a:lnTo>
                  <a:lnTo>
                    <a:pt x="28" y="116"/>
                  </a:lnTo>
                  <a:lnTo>
                    <a:pt x="22" y="120"/>
                  </a:lnTo>
                  <a:lnTo>
                    <a:pt x="14" y="120"/>
                  </a:lnTo>
                  <a:lnTo>
                    <a:pt x="14" y="12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119"/>
            <p:cNvSpPr>
              <a:spLocks/>
            </p:cNvSpPr>
            <p:nvPr/>
          </p:nvSpPr>
          <p:spPr bwMode="auto">
            <a:xfrm>
              <a:off x="9197975" y="9167203"/>
              <a:ext cx="76200" cy="260350"/>
            </a:xfrm>
            <a:custGeom>
              <a:avLst/>
              <a:gdLst>
                <a:gd name="T0" fmla="*/ 30 w 48"/>
                <a:gd name="T1" fmla="*/ 164 h 164"/>
                <a:gd name="T2" fmla="*/ 30 w 48"/>
                <a:gd name="T3" fmla="*/ 164 h 164"/>
                <a:gd name="T4" fmla="*/ 22 w 48"/>
                <a:gd name="T5" fmla="*/ 162 h 164"/>
                <a:gd name="T6" fmla="*/ 16 w 48"/>
                <a:gd name="T7" fmla="*/ 158 h 164"/>
                <a:gd name="T8" fmla="*/ 12 w 48"/>
                <a:gd name="T9" fmla="*/ 152 h 164"/>
                <a:gd name="T10" fmla="*/ 10 w 48"/>
                <a:gd name="T11" fmla="*/ 146 h 164"/>
                <a:gd name="T12" fmla="*/ 0 w 48"/>
                <a:gd name="T13" fmla="*/ 16 h 164"/>
                <a:gd name="T14" fmla="*/ 0 w 48"/>
                <a:gd name="T15" fmla="*/ 16 h 164"/>
                <a:gd name="T16" fmla="*/ 2 w 48"/>
                <a:gd name="T17" fmla="*/ 12 h 164"/>
                <a:gd name="T18" fmla="*/ 8 w 48"/>
                <a:gd name="T19" fmla="*/ 6 h 164"/>
                <a:gd name="T20" fmla="*/ 16 w 48"/>
                <a:gd name="T21" fmla="*/ 2 h 164"/>
                <a:gd name="T22" fmla="*/ 24 w 48"/>
                <a:gd name="T23" fmla="*/ 0 h 164"/>
                <a:gd name="T24" fmla="*/ 24 w 48"/>
                <a:gd name="T25" fmla="*/ 0 h 164"/>
                <a:gd name="T26" fmla="*/ 30 w 48"/>
                <a:gd name="T27" fmla="*/ 2 h 164"/>
                <a:gd name="T28" fmla="*/ 36 w 48"/>
                <a:gd name="T29" fmla="*/ 4 h 164"/>
                <a:gd name="T30" fmla="*/ 40 w 48"/>
                <a:gd name="T31" fmla="*/ 8 h 164"/>
                <a:gd name="T32" fmla="*/ 42 w 48"/>
                <a:gd name="T33" fmla="*/ 14 h 164"/>
                <a:gd name="T34" fmla="*/ 42 w 48"/>
                <a:gd name="T35" fmla="*/ 14 h 164"/>
                <a:gd name="T36" fmla="*/ 44 w 48"/>
                <a:gd name="T37" fmla="*/ 26 h 164"/>
                <a:gd name="T38" fmla="*/ 48 w 48"/>
                <a:gd name="T39" fmla="*/ 54 h 164"/>
                <a:gd name="T40" fmla="*/ 48 w 48"/>
                <a:gd name="T41" fmla="*/ 74 h 164"/>
                <a:gd name="T42" fmla="*/ 48 w 48"/>
                <a:gd name="T43" fmla="*/ 96 h 164"/>
                <a:gd name="T44" fmla="*/ 46 w 48"/>
                <a:gd name="T45" fmla="*/ 120 h 164"/>
                <a:gd name="T46" fmla="*/ 42 w 48"/>
                <a:gd name="T47" fmla="*/ 146 h 164"/>
                <a:gd name="T48" fmla="*/ 42 w 48"/>
                <a:gd name="T49" fmla="*/ 146 h 164"/>
                <a:gd name="T50" fmla="*/ 38 w 48"/>
                <a:gd name="T51" fmla="*/ 158 h 164"/>
                <a:gd name="T52" fmla="*/ 36 w 48"/>
                <a:gd name="T53" fmla="*/ 162 h 164"/>
                <a:gd name="T54" fmla="*/ 30 w 48"/>
                <a:gd name="T55" fmla="*/ 164 h 164"/>
                <a:gd name="T56" fmla="*/ 30 w 48"/>
                <a:gd name="T5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64">
                  <a:moveTo>
                    <a:pt x="30" y="164"/>
                  </a:moveTo>
                  <a:lnTo>
                    <a:pt x="30" y="164"/>
                  </a:lnTo>
                  <a:lnTo>
                    <a:pt x="22" y="162"/>
                  </a:lnTo>
                  <a:lnTo>
                    <a:pt x="16" y="158"/>
                  </a:lnTo>
                  <a:lnTo>
                    <a:pt x="12" y="152"/>
                  </a:lnTo>
                  <a:lnTo>
                    <a:pt x="10" y="146"/>
                  </a:lnTo>
                  <a:lnTo>
                    <a:pt x="0" y="16"/>
                  </a:lnTo>
                  <a:lnTo>
                    <a:pt x="0" y="16"/>
                  </a:lnTo>
                  <a:lnTo>
                    <a:pt x="2" y="12"/>
                  </a:lnTo>
                  <a:lnTo>
                    <a:pt x="8" y="6"/>
                  </a:lnTo>
                  <a:lnTo>
                    <a:pt x="16" y="2"/>
                  </a:lnTo>
                  <a:lnTo>
                    <a:pt x="24" y="0"/>
                  </a:lnTo>
                  <a:lnTo>
                    <a:pt x="24" y="0"/>
                  </a:lnTo>
                  <a:lnTo>
                    <a:pt x="30" y="2"/>
                  </a:lnTo>
                  <a:lnTo>
                    <a:pt x="36" y="4"/>
                  </a:lnTo>
                  <a:lnTo>
                    <a:pt x="40" y="8"/>
                  </a:lnTo>
                  <a:lnTo>
                    <a:pt x="42" y="14"/>
                  </a:lnTo>
                  <a:lnTo>
                    <a:pt x="42" y="14"/>
                  </a:lnTo>
                  <a:lnTo>
                    <a:pt x="44" y="26"/>
                  </a:lnTo>
                  <a:lnTo>
                    <a:pt x="48" y="54"/>
                  </a:lnTo>
                  <a:lnTo>
                    <a:pt x="48" y="74"/>
                  </a:lnTo>
                  <a:lnTo>
                    <a:pt x="48" y="96"/>
                  </a:lnTo>
                  <a:lnTo>
                    <a:pt x="46" y="120"/>
                  </a:lnTo>
                  <a:lnTo>
                    <a:pt x="42" y="146"/>
                  </a:lnTo>
                  <a:lnTo>
                    <a:pt x="42" y="146"/>
                  </a:lnTo>
                  <a:lnTo>
                    <a:pt x="38" y="158"/>
                  </a:lnTo>
                  <a:lnTo>
                    <a:pt x="36" y="162"/>
                  </a:lnTo>
                  <a:lnTo>
                    <a:pt x="30" y="164"/>
                  </a:lnTo>
                  <a:lnTo>
                    <a:pt x="30" y="164"/>
                  </a:lnTo>
                  <a:close/>
                </a:path>
              </a:pathLst>
            </a:custGeom>
            <a:solidFill>
              <a:srgbClr val="E8B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120"/>
            <p:cNvSpPr>
              <a:spLocks/>
            </p:cNvSpPr>
            <p:nvPr/>
          </p:nvSpPr>
          <p:spPr bwMode="auto">
            <a:xfrm>
              <a:off x="9197975" y="9275153"/>
              <a:ext cx="76200" cy="215900"/>
            </a:xfrm>
            <a:custGeom>
              <a:avLst/>
              <a:gdLst>
                <a:gd name="T0" fmla="*/ 16 w 48"/>
                <a:gd name="T1" fmla="*/ 136 h 136"/>
                <a:gd name="T2" fmla="*/ 16 w 48"/>
                <a:gd name="T3" fmla="*/ 136 h 136"/>
                <a:gd name="T4" fmla="*/ 10 w 48"/>
                <a:gd name="T5" fmla="*/ 134 h 136"/>
                <a:gd name="T6" fmla="*/ 4 w 48"/>
                <a:gd name="T7" fmla="*/ 132 h 136"/>
                <a:gd name="T8" fmla="*/ 2 w 48"/>
                <a:gd name="T9" fmla="*/ 126 h 136"/>
                <a:gd name="T10" fmla="*/ 0 w 48"/>
                <a:gd name="T11" fmla="*/ 120 h 136"/>
                <a:gd name="T12" fmla="*/ 10 w 48"/>
                <a:gd name="T13" fmla="*/ 22 h 136"/>
                <a:gd name="T14" fmla="*/ 10 w 48"/>
                <a:gd name="T15" fmla="*/ 22 h 136"/>
                <a:gd name="T16" fmla="*/ 12 w 48"/>
                <a:gd name="T17" fmla="*/ 16 h 136"/>
                <a:gd name="T18" fmla="*/ 18 w 48"/>
                <a:gd name="T19" fmla="*/ 12 h 136"/>
                <a:gd name="T20" fmla="*/ 26 w 48"/>
                <a:gd name="T21" fmla="*/ 8 h 136"/>
                <a:gd name="T22" fmla="*/ 34 w 48"/>
                <a:gd name="T23" fmla="*/ 8 h 136"/>
                <a:gd name="T24" fmla="*/ 34 w 48"/>
                <a:gd name="T25" fmla="*/ 8 h 136"/>
                <a:gd name="T26" fmla="*/ 38 w 48"/>
                <a:gd name="T27" fmla="*/ 8 h 136"/>
                <a:gd name="T28" fmla="*/ 40 w 48"/>
                <a:gd name="T29" fmla="*/ 8 h 136"/>
                <a:gd name="T30" fmla="*/ 46 w 48"/>
                <a:gd name="T31" fmla="*/ 4 h 136"/>
                <a:gd name="T32" fmla="*/ 48 w 48"/>
                <a:gd name="T33" fmla="*/ 0 h 136"/>
                <a:gd name="T34" fmla="*/ 48 w 48"/>
                <a:gd name="T35" fmla="*/ 4 h 136"/>
                <a:gd name="T36" fmla="*/ 48 w 48"/>
                <a:gd name="T37" fmla="*/ 4 h 136"/>
                <a:gd name="T38" fmla="*/ 48 w 48"/>
                <a:gd name="T39" fmla="*/ 40 h 136"/>
                <a:gd name="T40" fmla="*/ 44 w 48"/>
                <a:gd name="T41" fmla="*/ 76 h 136"/>
                <a:gd name="T42" fmla="*/ 36 w 48"/>
                <a:gd name="T43" fmla="*/ 120 h 136"/>
                <a:gd name="T44" fmla="*/ 36 w 48"/>
                <a:gd name="T45" fmla="*/ 120 h 136"/>
                <a:gd name="T46" fmla="*/ 34 w 48"/>
                <a:gd name="T47" fmla="*/ 126 h 136"/>
                <a:gd name="T48" fmla="*/ 30 w 48"/>
                <a:gd name="T49" fmla="*/ 132 h 136"/>
                <a:gd name="T50" fmla="*/ 24 w 48"/>
                <a:gd name="T51" fmla="*/ 136 h 136"/>
                <a:gd name="T52" fmla="*/ 16 w 48"/>
                <a:gd name="T53" fmla="*/ 136 h 136"/>
                <a:gd name="T54" fmla="*/ 16 w 48"/>
                <a:gd name="T5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36">
                  <a:moveTo>
                    <a:pt x="16" y="136"/>
                  </a:moveTo>
                  <a:lnTo>
                    <a:pt x="16" y="136"/>
                  </a:lnTo>
                  <a:lnTo>
                    <a:pt x="10" y="134"/>
                  </a:lnTo>
                  <a:lnTo>
                    <a:pt x="4" y="132"/>
                  </a:lnTo>
                  <a:lnTo>
                    <a:pt x="2" y="126"/>
                  </a:lnTo>
                  <a:lnTo>
                    <a:pt x="0" y="120"/>
                  </a:lnTo>
                  <a:lnTo>
                    <a:pt x="10" y="22"/>
                  </a:lnTo>
                  <a:lnTo>
                    <a:pt x="10" y="22"/>
                  </a:lnTo>
                  <a:lnTo>
                    <a:pt x="12" y="16"/>
                  </a:lnTo>
                  <a:lnTo>
                    <a:pt x="18" y="12"/>
                  </a:lnTo>
                  <a:lnTo>
                    <a:pt x="26" y="8"/>
                  </a:lnTo>
                  <a:lnTo>
                    <a:pt x="34" y="8"/>
                  </a:lnTo>
                  <a:lnTo>
                    <a:pt x="34" y="8"/>
                  </a:lnTo>
                  <a:lnTo>
                    <a:pt x="38" y="8"/>
                  </a:lnTo>
                  <a:lnTo>
                    <a:pt x="40" y="8"/>
                  </a:lnTo>
                  <a:lnTo>
                    <a:pt x="46" y="4"/>
                  </a:lnTo>
                  <a:lnTo>
                    <a:pt x="48" y="0"/>
                  </a:lnTo>
                  <a:lnTo>
                    <a:pt x="48" y="4"/>
                  </a:lnTo>
                  <a:lnTo>
                    <a:pt x="48" y="4"/>
                  </a:lnTo>
                  <a:lnTo>
                    <a:pt x="48" y="40"/>
                  </a:lnTo>
                  <a:lnTo>
                    <a:pt x="44" y="76"/>
                  </a:lnTo>
                  <a:lnTo>
                    <a:pt x="36" y="120"/>
                  </a:lnTo>
                  <a:lnTo>
                    <a:pt x="36" y="120"/>
                  </a:lnTo>
                  <a:lnTo>
                    <a:pt x="34" y="126"/>
                  </a:lnTo>
                  <a:lnTo>
                    <a:pt x="30" y="132"/>
                  </a:lnTo>
                  <a:lnTo>
                    <a:pt x="24" y="136"/>
                  </a:lnTo>
                  <a:lnTo>
                    <a:pt x="16" y="136"/>
                  </a:lnTo>
                  <a:lnTo>
                    <a:pt x="16" y="136"/>
                  </a:lnTo>
                  <a:close/>
                </a:path>
              </a:pathLst>
            </a:custGeom>
            <a:solidFill>
              <a:srgbClr val="E8B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121"/>
            <p:cNvSpPr>
              <a:spLocks/>
            </p:cNvSpPr>
            <p:nvPr/>
          </p:nvSpPr>
          <p:spPr bwMode="auto">
            <a:xfrm>
              <a:off x="9140825" y="9275153"/>
              <a:ext cx="76200" cy="225425"/>
            </a:xfrm>
            <a:custGeom>
              <a:avLst/>
              <a:gdLst>
                <a:gd name="T0" fmla="*/ 16 w 48"/>
                <a:gd name="T1" fmla="*/ 142 h 142"/>
                <a:gd name="T2" fmla="*/ 16 w 48"/>
                <a:gd name="T3" fmla="*/ 142 h 142"/>
                <a:gd name="T4" fmla="*/ 10 w 48"/>
                <a:gd name="T5" fmla="*/ 140 h 142"/>
                <a:gd name="T6" fmla="*/ 4 w 48"/>
                <a:gd name="T7" fmla="*/ 134 h 142"/>
                <a:gd name="T8" fmla="*/ 0 w 48"/>
                <a:gd name="T9" fmla="*/ 128 h 142"/>
                <a:gd name="T10" fmla="*/ 0 w 48"/>
                <a:gd name="T11" fmla="*/ 122 h 142"/>
                <a:gd name="T12" fmla="*/ 4 w 48"/>
                <a:gd name="T13" fmla="*/ 10 h 142"/>
                <a:gd name="T14" fmla="*/ 4 w 48"/>
                <a:gd name="T15" fmla="*/ 10 h 142"/>
                <a:gd name="T16" fmla="*/ 8 w 48"/>
                <a:gd name="T17" fmla="*/ 6 h 142"/>
                <a:gd name="T18" fmla="*/ 14 w 48"/>
                <a:gd name="T19" fmla="*/ 2 h 142"/>
                <a:gd name="T20" fmla="*/ 22 w 48"/>
                <a:gd name="T21" fmla="*/ 0 h 142"/>
                <a:gd name="T22" fmla="*/ 30 w 48"/>
                <a:gd name="T23" fmla="*/ 0 h 142"/>
                <a:gd name="T24" fmla="*/ 30 w 48"/>
                <a:gd name="T25" fmla="*/ 0 h 142"/>
                <a:gd name="T26" fmla="*/ 36 w 48"/>
                <a:gd name="T27" fmla="*/ 2 h 142"/>
                <a:gd name="T28" fmla="*/ 42 w 48"/>
                <a:gd name="T29" fmla="*/ 6 h 142"/>
                <a:gd name="T30" fmla="*/ 44 w 48"/>
                <a:gd name="T31" fmla="*/ 10 h 142"/>
                <a:gd name="T32" fmla="*/ 46 w 48"/>
                <a:gd name="T33" fmla="*/ 16 h 142"/>
                <a:gd name="T34" fmla="*/ 46 w 48"/>
                <a:gd name="T35" fmla="*/ 16 h 142"/>
                <a:gd name="T36" fmla="*/ 46 w 48"/>
                <a:gd name="T37" fmla="*/ 24 h 142"/>
                <a:gd name="T38" fmla="*/ 48 w 48"/>
                <a:gd name="T39" fmla="*/ 48 h 142"/>
                <a:gd name="T40" fmla="*/ 46 w 48"/>
                <a:gd name="T41" fmla="*/ 64 h 142"/>
                <a:gd name="T42" fmla="*/ 44 w 48"/>
                <a:gd name="T43" fmla="*/ 82 h 142"/>
                <a:gd name="T44" fmla="*/ 40 w 48"/>
                <a:gd name="T45" fmla="*/ 104 h 142"/>
                <a:gd name="T46" fmla="*/ 30 w 48"/>
                <a:gd name="T47" fmla="*/ 128 h 142"/>
                <a:gd name="T48" fmla="*/ 30 w 48"/>
                <a:gd name="T49" fmla="*/ 128 h 142"/>
                <a:gd name="T50" fmla="*/ 26 w 48"/>
                <a:gd name="T51" fmla="*/ 138 h 142"/>
                <a:gd name="T52" fmla="*/ 22 w 48"/>
                <a:gd name="T53" fmla="*/ 142 h 142"/>
                <a:gd name="T54" fmla="*/ 16 w 48"/>
                <a:gd name="T55" fmla="*/ 142 h 142"/>
                <a:gd name="T56" fmla="*/ 16 w 48"/>
                <a:gd name="T5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42">
                  <a:moveTo>
                    <a:pt x="16" y="142"/>
                  </a:moveTo>
                  <a:lnTo>
                    <a:pt x="16" y="142"/>
                  </a:lnTo>
                  <a:lnTo>
                    <a:pt x="10" y="140"/>
                  </a:lnTo>
                  <a:lnTo>
                    <a:pt x="4" y="134"/>
                  </a:lnTo>
                  <a:lnTo>
                    <a:pt x="0" y="128"/>
                  </a:lnTo>
                  <a:lnTo>
                    <a:pt x="0" y="122"/>
                  </a:lnTo>
                  <a:lnTo>
                    <a:pt x="4" y="10"/>
                  </a:lnTo>
                  <a:lnTo>
                    <a:pt x="4" y="10"/>
                  </a:lnTo>
                  <a:lnTo>
                    <a:pt x="8" y="6"/>
                  </a:lnTo>
                  <a:lnTo>
                    <a:pt x="14" y="2"/>
                  </a:lnTo>
                  <a:lnTo>
                    <a:pt x="22" y="0"/>
                  </a:lnTo>
                  <a:lnTo>
                    <a:pt x="30" y="0"/>
                  </a:lnTo>
                  <a:lnTo>
                    <a:pt x="30" y="0"/>
                  </a:lnTo>
                  <a:lnTo>
                    <a:pt x="36" y="2"/>
                  </a:lnTo>
                  <a:lnTo>
                    <a:pt x="42" y="6"/>
                  </a:lnTo>
                  <a:lnTo>
                    <a:pt x="44" y="10"/>
                  </a:lnTo>
                  <a:lnTo>
                    <a:pt x="46" y="16"/>
                  </a:lnTo>
                  <a:lnTo>
                    <a:pt x="46" y="16"/>
                  </a:lnTo>
                  <a:lnTo>
                    <a:pt x="46" y="24"/>
                  </a:lnTo>
                  <a:lnTo>
                    <a:pt x="48" y="48"/>
                  </a:lnTo>
                  <a:lnTo>
                    <a:pt x="46" y="64"/>
                  </a:lnTo>
                  <a:lnTo>
                    <a:pt x="44" y="82"/>
                  </a:lnTo>
                  <a:lnTo>
                    <a:pt x="40" y="104"/>
                  </a:lnTo>
                  <a:lnTo>
                    <a:pt x="30" y="128"/>
                  </a:lnTo>
                  <a:lnTo>
                    <a:pt x="30" y="128"/>
                  </a:lnTo>
                  <a:lnTo>
                    <a:pt x="26" y="138"/>
                  </a:lnTo>
                  <a:lnTo>
                    <a:pt x="22" y="142"/>
                  </a:lnTo>
                  <a:lnTo>
                    <a:pt x="16" y="142"/>
                  </a:lnTo>
                  <a:lnTo>
                    <a:pt x="16" y="142"/>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122"/>
            <p:cNvSpPr>
              <a:spLocks/>
            </p:cNvSpPr>
            <p:nvPr/>
          </p:nvSpPr>
          <p:spPr bwMode="auto">
            <a:xfrm>
              <a:off x="9115425" y="9389453"/>
              <a:ext cx="92075" cy="171450"/>
            </a:xfrm>
            <a:custGeom>
              <a:avLst/>
              <a:gdLst>
                <a:gd name="T0" fmla="*/ 12 w 58"/>
                <a:gd name="T1" fmla="*/ 108 h 108"/>
                <a:gd name="T2" fmla="*/ 12 w 58"/>
                <a:gd name="T3" fmla="*/ 108 h 108"/>
                <a:gd name="T4" fmla="*/ 6 w 58"/>
                <a:gd name="T5" fmla="*/ 104 h 108"/>
                <a:gd name="T6" fmla="*/ 2 w 58"/>
                <a:gd name="T7" fmla="*/ 100 h 108"/>
                <a:gd name="T8" fmla="*/ 0 w 58"/>
                <a:gd name="T9" fmla="*/ 96 h 108"/>
                <a:gd name="T10" fmla="*/ 0 w 58"/>
                <a:gd name="T11" fmla="*/ 90 h 108"/>
                <a:gd name="T12" fmla="*/ 0 w 58"/>
                <a:gd name="T13" fmla="*/ 90 h 108"/>
                <a:gd name="T14" fmla="*/ 8 w 58"/>
                <a:gd name="T15" fmla="*/ 60 h 108"/>
                <a:gd name="T16" fmla="*/ 14 w 58"/>
                <a:gd name="T17" fmla="*/ 34 h 108"/>
                <a:gd name="T18" fmla="*/ 18 w 58"/>
                <a:gd name="T19" fmla="*/ 8 h 108"/>
                <a:gd name="T20" fmla="*/ 18 w 58"/>
                <a:gd name="T21" fmla="*/ 8 h 108"/>
                <a:gd name="T22" fmla="*/ 20 w 58"/>
                <a:gd name="T23" fmla="*/ 6 h 108"/>
                <a:gd name="T24" fmla="*/ 22 w 58"/>
                <a:gd name="T25" fmla="*/ 4 h 108"/>
                <a:gd name="T26" fmla="*/ 28 w 58"/>
                <a:gd name="T27" fmla="*/ 0 h 108"/>
                <a:gd name="T28" fmla="*/ 38 w 58"/>
                <a:gd name="T29" fmla="*/ 0 h 108"/>
                <a:gd name="T30" fmla="*/ 46 w 58"/>
                <a:gd name="T31" fmla="*/ 0 h 108"/>
                <a:gd name="T32" fmla="*/ 46 w 58"/>
                <a:gd name="T33" fmla="*/ 0 h 108"/>
                <a:gd name="T34" fmla="*/ 52 w 58"/>
                <a:gd name="T35" fmla="*/ 4 h 108"/>
                <a:gd name="T36" fmla="*/ 56 w 58"/>
                <a:gd name="T37" fmla="*/ 8 h 108"/>
                <a:gd name="T38" fmla="*/ 58 w 58"/>
                <a:gd name="T39" fmla="*/ 14 h 108"/>
                <a:gd name="T40" fmla="*/ 58 w 58"/>
                <a:gd name="T41" fmla="*/ 18 h 108"/>
                <a:gd name="T42" fmla="*/ 58 w 58"/>
                <a:gd name="T43" fmla="*/ 18 h 108"/>
                <a:gd name="T44" fmla="*/ 58 w 58"/>
                <a:gd name="T45" fmla="*/ 24 h 108"/>
                <a:gd name="T46" fmla="*/ 54 w 58"/>
                <a:gd name="T47" fmla="*/ 36 h 108"/>
                <a:gd name="T48" fmla="*/ 48 w 58"/>
                <a:gd name="T49" fmla="*/ 60 h 108"/>
                <a:gd name="T50" fmla="*/ 34 w 58"/>
                <a:gd name="T51" fmla="*/ 94 h 108"/>
                <a:gd name="T52" fmla="*/ 34 w 58"/>
                <a:gd name="T53" fmla="*/ 94 h 108"/>
                <a:gd name="T54" fmla="*/ 30 w 58"/>
                <a:gd name="T55" fmla="*/ 100 h 108"/>
                <a:gd name="T56" fmla="*/ 26 w 58"/>
                <a:gd name="T57" fmla="*/ 104 h 108"/>
                <a:gd name="T58" fmla="*/ 20 w 58"/>
                <a:gd name="T59" fmla="*/ 108 h 108"/>
                <a:gd name="T60" fmla="*/ 12 w 58"/>
                <a:gd name="T61" fmla="*/ 108 h 108"/>
                <a:gd name="T62" fmla="*/ 12 w 58"/>
                <a:gd name="T6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 h="108">
                  <a:moveTo>
                    <a:pt x="12" y="108"/>
                  </a:moveTo>
                  <a:lnTo>
                    <a:pt x="12" y="108"/>
                  </a:lnTo>
                  <a:lnTo>
                    <a:pt x="6" y="104"/>
                  </a:lnTo>
                  <a:lnTo>
                    <a:pt x="2" y="100"/>
                  </a:lnTo>
                  <a:lnTo>
                    <a:pt x="0" y="96"/>
                  </a:lnTo>
                  <a:lnTo>
                    <a:pt x="0" y="90"/>
                  </a:lnTo>
                  <a:lnTo>
                    <a:pt x="0" y="90"/>
                  </a:lnTo>
                  <a:lnTo>
                    <a:pt x="8" y="60"/>
                  </a:lnTo>
                  <a:lnTo>
                    <a:pt x="14" y="34"/>
                  </a:lnTo>
                  <a:lnTo>
                    <a:pt x="18" y="8"/>
                  </a:lnTo>
                  <a:lnTo>
                    <a:pt x="18" y="8"/>
                  </a:lnTo>
                  <a:lnTo>
                    <a:pt x="20" y="6"/>
                  </a:lnTo>
                  <a:lnTo>
                    <a:pt x="22" y="4"/>
                  </a:lnTo>
                  <a:lnTo>
                    <a:pt x="28" y="0"/>
                  </a:lnTo>
                  <a:lnTo>
                    <a:pt x="38" y="0"/>
                  </a:lnTo>
                  <a:lnTo>
                    <a:pt x="46" y="0"/>
                  </a:lnTo>
                  <a:lnTo>
                    <a:pt x="46" y="0"/>
                  </a:lnTo>
                  <a:lnTo>
                    <a:pt x="52" y="4"/>
                  </a:lnTo>
                  <a:lnTo>
                    <a:pt x="56" y="8"/>
                  </a:lnTo>
                  <a:lnTo>
                    <a:pt x="58" y="14"/>
                  </a:lnTo>
                  <a:lnTo>
                    <a:pt x="58" y="18"/>
                  </a:lnTo>
                  <a:lnTo>
                    <a:pt x="58" y="18"/>
                  </a:lnTo>
                  <a:lnTo>
                    <a:pt x="58" y="24"/>
                  </a:lnTo>
                  <a:lnTo>
                    <a:pt x="54" y="36"/>
                  </a:lnTo>
                  <a:lnTo>
                    <a:pt x="48" y="60"/>
                  </a:lnTo>
                  <a:lnTo>
                    <a:pt x="34" y="94"/>
                  </a:lnTo>
                  <a:lnTo>
                    <a:pt x="34" y="94"/>
                  </a:lnTo>
                  <a:lnTo>
                    <a:pt x="30" y="100"/>
                  </a:lnTo>
                  <a:lnTo>
                    <a:pt x="26" y="104"/>
                  </a:lnTo>
                  <a:lnTo>
                    <a:pt x="20" y="108"/>
                  </a:lnTo>
                  <a:lnTo>
                    <a:pt x="12" y="108"/>
                  </a:lnTo>
                  <a:lnTo>
                    <a:pt x="12" y="108"/>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123"/>
            <p:cNvSpPr>
              <a:spLocks/>
            </p:cNvSpPr>
            <p:nvPr/>
          </p:nvSpPr>
          <p:spPr bwMode="auto">
            <a:xfrm>
              <a:off x="8950325" y="9046553"/>
              <a:ext cx="298450" cy="314325"/>
            </a:xfrm>
            <a:custGeom>
              <a:avLst/>
              <a:gdLst>
                <a:gd name="T0" fmla="*/ 14 w 188"/>
                <a:gd name="T1" fmla="*/ 70 h 198"/>
                <a:gd name="T2" fmla="*/ 132 w 188"/>
                <a:gd name="T3" fmla="*/ 0 h 198"/>
                <a:gd name="T4" fmla="*/ 132 w 188"/>
                <a:gd name="T5" fmla="*/ 0 h 198"/>
                <a:gd name="T6" fmla="*/ 150 w 188"/>
                <a:gd name="T7" fmla="*/ 6 h 198"/>
                <a:gd name="T8" fmla="*/ 166 w 188"/>
                <a:gd name="T9" fmla="*/ 10 h 198"/>
                <a:gd name="T10" fmla="*/ 172 w 188"/>
                <a:gd name="T11" fmla="*/ 14 h 198"/>
                <a:gd name="T12" fmla="*/ 178 w 188"/>
                <a:gd name="T13" fmla="*/ 20 h 198"/>
                <a:gd name="T14" fmla="*/ 184 w 188"/>
                <a:gd name="T15" fmla="*/ 26 h 198"/>
                <a:gd name="T16" fmla="*/ 188 w 188"/>
                <a:gd name="T17" fmla="*/ 34 h 198"/>
                <a:gd name="T18" fmla="*/ 168 w 188"/>
                <a:gd name="T19" fmla="*/ 60 h 198"/>
                <a:gd name="T20" fmla="*/ 168 w 188"/>
                <a:gd name="T21" fmla="*/ 60 h 198"/>
                <a:gd name="T22" fmla="*/ 164 w 188"/>
                <a:gd name="T23" fmla="*/ 84 h 198"/>
                <a:gd name="T24" fmla="*/ 162 w 188"/>
                <a:gd name="T25" fmla="*/ 106 h 198"/>
                <a:gd name="T26" fmla="*/ 162 w 188"/>
                <a:gd name="T27" fmla="*/ 130 h 198"/>
                <a:gd name="T28" fmla="*/ 166 w 188"/>
                <a:gd name="T29" fmla="*/ 160 h 198"/>
                <a:gd name="T30" fmla="*/ 166 w 188"/>
                <a:gd name="T31" fmla="*/ 160 h 198"/>
                <a:gd name="T32" fmla="*/ 166 w 188"/>
                <a:gd name="T33" fmla="*/ 170 h 198"/>
                <a:gd name="T34" fmla="*/ 164 w 188"/>
                <a:gd name="T35" fmla="*/ 180 h 198"/>
                <a:gd name="T36" fmla="*/ 158 w 188"/>
                <a:gd name="T37" fmla="*/ 188 h 198"/>
                <a:gd name="T38" fmla="*/ 150 w 188"/>
                <a:gd name="T39" fmla="*/ 192 h 198"/>
                <a:gd name="T40" fmla="*/ 140 w 188"/>
                <a:gd name="T41" fmla="*/ 196 h 198"/>
                <a:gd name="T42" fmla="*/ 130 w 188"/>
                <a:gd name="T43" fmla="*/ 198 h 198"/>
                <a:gd name="T44" fmla="*/ 116 w 188"/>
                <a:gd name="T45" fmla="*/ 198 h 198"/>
                <a:gd name="T46" fmla="*/ 104 w 188"/>
                <a:gd name="T47" fmla="*/ 196 h 198"/>
                <a:gd name="T48" fmla="*/ 76 w 188"/>
                <a:gd name="T49" fmla="*/ 190 h 198"/>
                <a:gd name="T50" fmla="*/ 52 w 188"/>
                <a:gd name="T51" fmla="*/ 180 h 198"/>
                <a:gd name="T52" fmla="*/ 40 w 188"/>
                <a:gd name="T53" fmla="*/ 174 h 198"/>
                <a:gd name="T54" fmla="*/ 32 w 188"/>
                <a:gd name="T55" fmla="*/ 166 h 198"/>
                <a:gd name="T56" fmla="*/ 24 w 188"/>
                <a:gd name="T57" fmla="*/ 160 h 198"/>
                <a:gd name="T58" fmla="*/ 18 w 188"/>
                <a:gd name="T59" fmla="*/ 152 h 198"/>
                <a:gd name="T60" fmla="*/ 8 w 188"/>
                <a:gd name="T61" fmla="*/ 130 h 198"/>
                <a:gd name="T62" fmla="*/ 8 w 188"/>
                <a:gd name="T63" fmla="*/ 130 h 198"/>
                <a:gd name="T64" fmla="*/ 4 w 188"/>
                <a:gd name="T65" fmla="*/ 122 h 198"/>
                <a:gd name="T66" fmla="*/ 2 w 188"/>
                <a:gd name="T67" fmla="*/ 114 h 198"/>
                <a:gd name="T68" fmla="*/ 0 w 188"/>
                <a:gd name="T69" fmla="*/ 106 h 198"/>
                <a:gd name="T70" fmla="*/ 2 w 188"/>
                <a:gd name="T71" fmla="*/ 100 h 198"/>
                <a:gd name="T72" fmla="*/ 8 w 188"/>
                <a:gd name="T73" fmla="*/ 88 h 198"/>
                <a:gd name="T74" fmla="*/ 14 w 188"/>
                <a:gd name="T75" fmla="*/ 70 h 198"/>
                <a:gd name="T76" fmla="*/ 14 w 188"/>
                <a:gd name="T77" fmla="*/ 7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98">
                  <a:moveTo>
                    <a:pt x="14" y="70"/>
                  </a:moveTo>
                  <a:lnTo>
                    <a:pt x="132" y="0"/>
                  </a:lnTo>
                  <a:lnTo>
                    <a:pt x="132" y="0"/>
                  </a:lnTo>
                  <a:lnTo>
                    <a:pt x="150" y="6"/>
                  </a:lnTo>
                  <a:lnTo>
                    <a:pt x="166" y="10"/>
                  </a:lnTo>
                  <a:lnTo>
                    <a:pt x="172" y="14"/>
                  </a:lnTo>
                  <a:lnTo>
                    <a:pt x="178" y="20"/>
                  </a:lnTo>
                  <a:lnTo>
                    <a:pt x="184" y="26"/>
                  </a:lnTo>
                  <a:lnTo>
                    <a:pt x="188" y="34"/>
                  </a:lnTo>
                  <a:lnTo>
                    <a:pt x="168" y="60"/>
                  </a:lnTo>
                  <a:lnTo>
                    <a:pt x="168" y="60"/>
                  </a:lnTo>
                  <a:lnTo>
                    <a:pt x="164" y="84"/>
                  </a:lnTo>
                  <a:lnTo>
                    <a:pt x="162" y="106"/>
                  </a:lnTo>
                  <a:lnTo>
                    <a:pt x="162" y="130"/>
                  </a:lnTo>
                  <a:lnTo>
                    <a:pt x="166" y="160"/>
                  </a:lnTo>
                  <a:lnTo>
                    <a:pt x="166" y="160"/>
                  </a:lnTo>
                  <a:lnTo>
                    <a:pt x="166" y="170"/>
                  </a:lnTo>
                  <a:lnTo>
                    <a:pt x="164" y="180"/>
                  </a:lnTo>
                  <a:lnTo>
                    <a:pt x="158" y="188"/>
                  </a:lnTo>
                  <a:lnTo>
                    <a:pt x="150" y="192"/>
                  </a:lnTo>
                  <a:lnTo>
                    <a:pt x="140" y="196"/>
                  </a:lnTo>
                  <a:lnTo>
                    <a:pt x="130" y="198"/>
                  </a:lnTo>
                  <a:lnTo>
                    <a:pt x="116" y="198"/>
                  </a:lnTo>
                  <a:lnTo>
                    <a:pt x="104" y="196"/>
                  </a:lnTo>
                  <a:lnTo>
                    <a:pt x="76" y="190"/>
                  </a:lnTo>
                  <a:lnTo>
                    <a:pt x="52" y="180"/>
                  </a:lnTo>
                  <a:lnTo>
                    <a:pt x="40" y="174"/>
                  </a:lnTo>
                  <a:lnTo>
                    <a:pt x="32" y="166"/>
                  </a:lnTo>
                  <a:lnTo>
                    <a:pt x="24" y="160"/>
                  </a:lnTo>
                  <a:lnTo>
                    <a:pt x="18" y="152"/>
                  </a:lnTo>
                  <a:lnTo>
                    <a:pt x="8" y="130"/>
                  </a:lnTo>
                  <a:lnTo>
                    <a:pt x="8" y="130"/>
                  </a:lnTo>
                  <a:lnTo>
                    <a:pt x="4" y="122"/>
                  </a:lnTo>
                  <a:lnTo>
                    <a:pt x="2" y="114"/>
                  </a:lnTo>
                  <a:lnTo>
                    <a:pt x="0" y="106"/>
                  </a:lnTo>
                  <a:lnTo>
                    <a:pt x="2" y="100"/>
                  </a:lnTo>
                  <a:lnTo>
                    <a:pt x="8" y="88"/>
                  </a:lnTo>
                  <a:lnTo>
                    <a:pt x="14" y="70"/>
                  </a:lnTo>
                  <a:lnTo>
                    <a:pt x="14" y="70"/>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124"/>
            <p:cNvSpPr>
              <a:spLocks/>
            </p:cNvSpPr>
            <p:nvPr/>
          </p:nvSpPr>
          <p:spPr bwMode="auto">
            <a:xfrm>
              <a:off x="8909050" y="9192603"/>
              <a:ext cx="111125" cy="180975"/>
            </a:xfrm>
            <a:custGeom>
              <a:avLst/>
              <a:gdLst>
                <a:gd name="T0" fmla="*/ 14 w 70"/>
                <a:gd name="T1" fmla="*/ 114 h 114"/>
                <a:gd name="T2" fmla="*/ 14 w 70"/>
                <a:gd name="T3" fmla="*/ 114 h 114"/>
                <a:gd name="T4" fmla="*/ 10 w 70"/>
                <a:gd name="T5" fmla="*/ 112 h 114"/>
                <a:gd name="T6" fmla="*/ 6 w 70"/>
                <a:gd name="T7" fmla="*/ 110 h 114"/>
                <a:gd name="T8" fmla="*/ 2 w 70"/>
                <a:gd name="T9" fmla="*/ 102 h 114"/>
                <a:gd name="T10" fmla="*/ 0 w 70"/>
                <a:gd name="T11" fmla="*/ 94 h 114"/>
                <a:gd name="T12" fmla="*/ 2 w 70"/>
                <a:gd name="T13" fmla="*/ 86 h 114"/>
                <a:gd name="T14" fmla="*/ 28 w 70"/>
                <a:gd name="T15" fmla="*/ 12 h 114"/>
                <a:gd name="T16" fmla="*/ 28 w 70"/>
                <a:gd name="T17" fmla="*/ 12 h 114"/>
                <a:gd name="T18" fmla="*/ 32 w 70"/>
                <a:gd name="T19" fmla="*/ 6 h 114"/>
                <a:gd name="T20" fmla="*/ 38 w 70"/>
                <a:gd name="T21" fmla="*/ 2 h 114"/>
                <a:gd name="T22" fmla="*/ 44 w 70"/>
                <a:gd name="T23" fmla="*/ 0 h 114"/>
                <a:gd name="T24" fmla="*/ 54 w 70"/>
                <a:gd name="T25" fmla="*/ 2 h 114"/>
                <a:gd name="T26" fmla="*/ 54 w 70"/>
                <a:gd name="T27" fmla="*/ 2 h 114"/>
                <a:gd name="T28" fmla="*/ 60 w 70"/>
                <a:gd name="T29" fmla="*/ 6 h 114"/>
                <a:gd name="T30" fmla="*/ 66 w 70"/>
                <a:gd name="T31" fmla="*/ 12 h 114"/>
                <a:gd name="T32" fmla="*/ 70 w 70"/>
                <a:gd name="T33" fmla="*/ 18 h 114"/>
                <a:gd name="T34" fmla="*/ 68 w 70"/>
                <a:gd name="T35" fmla="*/ 24 h 114"/>
                <a:gd name="T36" fmla="*/ 42 w 70"/>
                <a:gd name="T37" fmla="*/ 100 h 114"/>
                <a:gd name="T38" fmla="*/ 42 w 70"/>
                <a:gd name="T39" fmla="*/ 100 h 114"/>
                <a:gd name="T40" fmla="*/ 38 w 70"/>
                <a:gd name="T41" fmla="*/ 106 h 114"/>
                <a:gd name="T42" fmla="*/ 32 w 70"/>
                <a:gd name="T43" fmla="*/ 112 h 114"/>
                <a:gd name="T44" fmla="*/ 22 w 70"/>
                <a:gd name="T45" fmla="*/ 114 h 114"/>
                <a:gd name="T46" fmla="*/ 14 w 70"/>
                <a:gd name="T47" fmla="*/ 114 h 114"/>
                <a:gd name="T48" fmla="*/ 14 w 70"/>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4">
                  <a:moveTo>
                    <a:pt x="14" y="114"/>
                  </a:moveTo>
                  <a:lnTo>
                    <a:pt x="14" y="114"/>
                  </a:lnTo>
                  <a:lnTo>
                    <a:pt x="10" y="112"/>
                  </a:lnTo>
                  <a:lnTo>
                    <a:pt x="6" y="110"/>
                  </a:lnTo>
                  <a:lnTo>
                    <a:pt x="2" y="102"/>
                  </a:lnTo>
                  <a:lnTo>
                    <a:pt x="0" y="94"/>
                  </a:lnTo>
                  <a:lnTo>
                    <a:pt x="2" y="86"/>
                  </a:lnTo>
                  <a:lnTo>
                    <a:pt x="28" y="12"/>
                  </a:lnTo>
                  <a:lnTo>
                    <a:pt x="28" y="12"/>
                  </a:lnTo>
                  <a:lnTo>
                    <a:pt x="32" y="6"/>
                  </a:lnTo>
                  <a:lnTo>
                    <a:pt x="38" y="2"/>
                  </a:lnTo>
                  <a:lnTo>
                    <a:pt x="44" y="0"/>
                  </a:lnTo>
                  <a:lnTo>
                    <a:pt x="54" y="2"/>
                  </a:lnTo>
                  <a:lnTo>
                    <a:pt x="54" y="2"/>
                  </a:lnTo>
                  <a:lnTo>
                    <a:pt x="60" y="6"/>
                  </a:lnTo>
                  <a:lnTo>
                    <a:pt x="66" y="12"/>
                  </a:lnTo>
                  <a:lnTo>
                    <a:pt x="70" y="18"/>
                  </a:lnTo>
                  <a:lnTo>
                    <a:pt x="68" y="24"/>
                  </a:lnTo>
                  <a:lnTo>
                    <a:pt x="42" y="100"/>
                  </a:lnTo>
                  <a:lnTo>
                    <a:pt x="42" y="100"/>
                  </a:lnTo>
                  <a:lnTo>
                    <a:pt x="38" y="106"/>
                  </a:lnTo>
                  <a:lnTo>
                    <a:pt x="32" y="112"/>
                  </a:lnTo>
                  <a:lnTo>
                    <a:pt x="22" y="114"/>
                  </a:lnTo>
                  <a:lnTo>
                    <a:pt x="14" y="114"/>
                  </a:lnTo>
                  <a:lnTo>
                    <a:pt x="14" y="114"/>
                  </a:lnTo>
                  <a:close/>
                </a:path>
              </a:pathLst>
            </a:custGeom>
            <a:solidFill>
              <a:srgbClr val="EFC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125"/>
            <p:cNvSpPr>
              <a:spLocks/>
            </p:cNvSpPr>
            <p:nvPr/>
          </p:nvSpPr>
          <p:spPr bwMode="auto">
            <a:xfrm>
              <a:off x="8089900" y="10938853"/>
              <a:ext cx="514350" cy="209550"/>
            </a:xfrm>
            <a:custGeom>
              <a:avLst/>
              <a:gdLst>
                <a:gd name="T0" fmla="*/ 140 w 324"/>
                <a:gd name="T1" fmla="*/ 0 h 132"/>
                <a:gd name="T2" fmla="*/ 140 w 324"/>
                <a:gd name="T3" fmla="*/ 0 h 132"/>
                <a:gd name="T4" fmla="*/ 108 w 324"/>
                <a:gd name="T5" fmla="*/ 2 h 132"/>
                <a:gd name="T6" fmla="*/ 80 w 324"/>
                <a:gd name="T7" fmla="*/ 8 h 132"/>
                <a:gd name="T8" fmla="*/ 68 w 324"/>
                <a:gd name="T9" fmla="*/ 12 h 132"/>
                <a:gd name="T10" fmla="*/ 56 w 324"/>
                <a:gd name="T11" fmla="*/ 18 h 132"/>
                <a:gd name="T12" fmla="*/ 46 w 324"/>
                <a:gd name="T13" fmla="*/ 24 h 132"/>
                <a:gd name="T14" fmla="*/ 36 w 324"/>
                <a:gd name="T15" fmla="*/ 32 h 132"/>
                <a:gd name="T16" fmla="*/ 28 w 324"/>
                <a:gd name="T17" fmla="*/ 40 h 132"/>
                <a:gd name="T18" fmla="*/ 20 w 324"/>
                <a:gd name="T19" fmla="*/ 50 h 132"/>
                <a:gd name="T20" fmla="*/ 14 w 324"/>
                <a:gd name="T21" fmla="*/ 60 h 132"/>
                <a:gd name="T22" fmla="*/ 8 w 324"/>
                <a:gd name="T23" fmla="*/ 72 h 132"/>
                <a:gd name="T24" fmla="*/ 4 w 324"/>
                <a:gd name="T25" fmla="*/ 86 h 132"/>
                <a:gd name="T26" fmla="*/ 2 w 324"/>
                <a:gd name="T27" fmla="*/ 100 h 132"/>
                <a:gd name="T28" fmla="*/ 0 w 324"/>
                <a:gd name="T29" fmla="*/ 114 h 132"/>
                <a:gd name="T30" fmla="*/ 0 w 324"/>
                <a:gd name="T31" fmla="*/ 132 h 132"/>
                <a:gd name="T32" fmla="*/ 324 w 324"/>
                <a:gd name="T33" fmla="*/ 132 h 132"/>
                <a:gd name="T34" fmla="*/ 324 w 324"/>
                <a:gd name="T35" fmla="*/ 132 h 132"/>
                <a:gd name="T36" fmla="*/ 322 w 324"/>
                <a:gd name="T37" fmla="*/ 114 h 132"/>
                <a:gd name="T38" fmla="*/ 320 w 324"/>
                <a:gd name="T39" fmla="*/ 100 h 132"/>
                <a:gd name="T40" fmla="*/ 314 w 324"/>
                <a:gd name="T41" fmla="*/ 86 h 132"/>
                <a:gd name="T42" fmla="*/ 308 w 324"/>
                <a:gd name="T43" fmla="*/ 72 h 132"/>
                <a:gd name="T44" fmla="*/ 300 w 324"/>
                <a:gd name="T45" fmla="*/ 60 h 132"/>
                <a:gd name="T46" fmla="*/ 290 w 324"/>
                <a:gd name="T47" fmla="*/ 50 h 132"/>
                <a:gd name="T48" fmla="*/ 278 w 324"/>
                <a:gd name="T49" fmla="*/ 40 h 132"/>
                <a:gd name="T50" fmla="*/ 266 w 324"/>
                <a:gd name="T51" fmla="*/ 32 h 132"/>
                <a:gd name="T52" fmla="*/ 252 w 324"/>
                <a:gd name="T53" fmla="*/ 24 h 132"/>
                <a:gd name="T54" fmla="*/ 238 w 324"/>
                <a:gd name="T55" fmla="*/ 18 h 132"/>
                <a:gd name="T56" fmla="*/ 206 w 324"/>
                <a:gd name="T57" fmla="*/ 8 h 132"/>
                <a:gd name="T58" fmla="*/ 174 w 324"/>
                <a:gd name="T59" fmla="*/ 2 h 132"/>
                <a:gd name="T60" fmla="*/ 140 w 324"/>
                <a:gd name="T61" fmla="*/ 0 h 132"/>
                <a:gd name="T62" fmla="*/ 140 w 324"/>
                <a:gd name="T6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4" h="132">
                  <a:moveTo>
                    <a:pt x="140" y="0"/>
                  </a:moveTo>
                  <a:lnTo>
                    <a:pt x="140" y="0"/>
                  </a:lnTo>
                  <a:lnTo>
                    <a:pt x="108" y="2"/>
                  </a:lnTo>
                  <a:lnTo>
                    <a:pt x="80" y="8"/>
                  </a:lnTo>
                  <a:lnTo>
                    <a:pt x="68" y="12"/>
                  </a:lnTo>
                  <a:lnTo>
                    <a:pt x="56" y="18"/>
                  </a:lnTo>
                  <a:lnTo>
                    <a:pt x="46" y="24"/>
                  </a:lnTo>
                  <a:lnTo>
                    <a:pt x="36" y="32"/>
                  </a:lnTo>
                  <a:lnTo>
                    <a:pt x="28" y="40"/>
                  </a:lnTo>
                  <a:lnTo>
                    <a:pt x="20" y="50"/>
                  </a:lnTo>
                  <a:lnTo>
                    <a:pt x="14" y="60"/>
                  </a:lnTo>
                  <a:lnTo>
                    <a:pt x="8" y="72"/>
                  </a:lnTo>
                  <a:lnTo>
                    <a:pt x="4" y="86"/>
                  </a:lnTo>
                  <a:lnTo>
                    <a:pt x="2" y="100"/>
                  </a:lnTo>
                  <a:lnTo>
                    <a:pt x="0" y="114"/>
                  </a:lnTo>
                  <a:lnTo>
                    <a:pt x="0" y="132"/>
                  </a:lnTo>
                  <a:lnTo>
                    <a:pt x="324" y="132"/>
                  </a:lnTo>
                  <a:lnTo>
                    <a:pt x="324" y="132"/>
                  </a:lnTo>
                  <a:lnTo>
                    <a:pt x="322" y="114"/>
                  </a:lnTo>
                  <a:lnTo>
                    <a:pt x="320" y="100"/>
                  </a:lnTo>
                  <a:lnTo>
                    <a:pt x="314" y="86"/>
                  </a:lnTo>
                  <a:lnTo>
                    <a:pt x="308" y="72"/>
                  </a:lnTo>
                  <a:lnTo>
                    <a:pt x="300" y="60"/>
                  </a:lnTo>
                  <a:lnTo>
                    <a:pt x="290" y="50"/>
                  </a:lnTo>
                  <a:lnTo>
                    <a:pt x="278" y="40"/>
                  </a:lnTo>
                  <a:lnTo>
                    <a:pt x="266" y="32"/>
                  </a:lnTo>
                  <a:lnTo>
                    <a:pt x="252" y="24"/>
                  </a:lnTo>
                  <a:lnTo>
                    <a:pt x="238" y="18"/>
                  </a:lnTo>
                  <a:lnTo>
                    <a:pt x="206" y="8"/>
                  </a:lnTo>
                  <a:lnTo>
                    <a:pt x="174" y="2"/>
                  </a:lnTo>
                  <a:lnTo>
                    <a:pt x="140" y="0"/>
                  </a:lnTo>
                  <a:lnTo>
                    <a:pt x="140"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126"/>
            <p:cNvSpPr>
              <a:spLocks/>
            </p:cNvSpPr>
            <p:nvPr/>
          </p:nvSpPr>
          <p:spPr bwMode="auto">
            <a:xfrm>
              <a:off x="8582025" y="10967428"/>
              <a:ext cx="330200" cy="209550"/>
            </a:xfrm>
            <a:custGeom>
              <a:avLst/>
              <a:gdLst>
                <a:gd name="T0" fmla="*/ 90 w 208"/>
                <a:gd name="T1" fmla="*/ 0 h 132"/>
                <a:gd name="T2" fmla="*/ 90 w 208"/>
                <a:gd name="T3" fmla="*/ 0 h 132"/>
                <a:gd name="T4" fmla="*/ 70 w 208"/>
                <a:gd name="T5" fmla="*/ 2 h 132"/>
                <a:gd name="T6" fmla="*/ 52 w 208"/>
                <a:gd name="T7" fmla="*/ 8 h 132"/>
                <a:gd name="T8" fmla="*/ 44 w 208"/>
                <a:gd name="T9" fmla="*/ 12 h 132"/>
                <a:gd name="T10" fmla="*/ 36 w 208"/>
                <a:gd name="T11" fmla="*/ 18 h 132"/>
                <a:gd name="T12" fmla="*/ 22 w 208"/>
                <a:gd name="T13" fmla="*/ 32 h 132"/>
                <a:gd name="T14" fmla="*/ 12 w 208"/>
                <a:gd name="T15" fmla="*/ 52 h 132"/>
                <a:gd name="T16" fmla="*/ 6 w 208"/>
                <a:gd name="T17" fmla="*/ 74 h 132"/>
                <a:gd name="T18" fmla="*/ 0 w 208"/>
                <a:gd name="T19" fmla="*/ 100 h 132"/>
                <a:gd name="T20" fmla="*/ 0 w 208"/>
                <a:gd name="T21" fmla="*/ 132 h 132"/>
                <a:gd name="T22" fmla="*/ 208 w 208"/>
                <a:gd name="T23" fmla="*/ 132 h 132"/>
                <a:gd name="T24" fmla="*/ 208 w 208"/>
                <a:gd name="T25" fmla="*/ 132 h 132"/>
                <a:gd name="T26" fmla="*/ 208 w 208"/>
                <a:gd name="T27" fmla="*/ 116 h 132"/>
                <a:gd name="T28" fmla="*/ 206 w 208"/>
                <a:gd name="T29" fmla="*/ 100 h 132"/>
                <a:gd name="T30" fmla="*/ 202 w 208"/>
                <a:gd name="T31" fmla="*/ 86 h 132"/>
                <a:gd name="T32" fmla="*/ 198 w 208"/>
                <a:gd name="T33" fmla="*/ 74 h 132"/>
                <a:gd name="T34" fmla="*/ 192 w 208"/>
                <a:gd name="T35" fmla="*/ 62 h 132"/>
                <a:gd name="T36" fmla="*/ 186 w 208"/>
                <a:gd name="T37" fmla="*/ 52 h 132"/>
                <a:gd name="T38" fmla="*/ 178 w 208"/>
                <a:gd name="T39" fmla="*/ 42 h 132"/>
                <a:gd name="T40" fmla="*/ 170 w 208"/>
                <a:gd name="T41" fmla="*/ 32 h 132"/>
                <a:gd name="T42" fmla="*/ 162 w 208"/>
                <a:gd name="T43" fmla="*/ 26 h 132"/>
                <a:gd name="T44" fmla="*/ 152 w 208"/>
                <a:gd name="T45" fmla="*/ 18 h 132"/>
                <a:gd name="T46" fmla="*/ 132 w 208"/>
                <a:gd name="T47" fmla="*/ 8 h 132"/>
                <a:gd name="T48" fmla="*/ 112 w 208"/>
                <a:gd name="T49" fmla="*/ 2 h 132"/>
                <a:gd name="T50" fmla="*/ 90 w 208"/>
                <a:gd name="T51" fmla="*/ 0 h 132"/>
                <a:gd name="T52" fmla="*/ 90 w 208"/>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8" h="132">
                  <a:moveTo>
                    <a:pt x="90" y="0"/>
                  </a:moveTo>
                  <a:lnTo>
                    <a:pt x="90" y="0"/>
                  </a:lnTo>
                  <a:lnTo>
                    <a:pt x="70" y="2"/>
                  </a:lnTo>
                  <a:lnTo>
                    <a:pt x="52" y="8"/>
                  </a:lnTo>
                  <a:lnTo>
                    <a:pt x="44" y="12"/>
                  </a:lnTo>
                  <a:lnTo>
                    <a:pt x="36" y="18"/>
                  </a:lnTo>
                  <a:lnTo>
                    <a:pt x="22" y="32"/>
                  </a:lnTo>
                  <a:lnTo>
                    <a:pt x="12" y="52"/>
                  </a:lnTo>
                  <a:lnTo>
                    <a:pt x="6" y="74"/>
                  </a:lnTo>
                  <a:lnTo>
                    <a:pt x="0" y="100"/>
                  </a:lnTo>
                  <a:lnTo>
                    <a:pt x="0" y="132"/>
                  </a:lnTo>
                  <a:lnTo>
                    <a:pt x="208" y="132"/>
                  </a:lnTo>
                  <a:lnTo>
                    <a:pt x="208" y="132"/>
                  </a:lnTo>
                  <a:lnTo>
                    <a:pt x="208" y="116"/>
                  </a:lnTo>
                  <a:lnTo>
                    <a:pt x="206" y="100"/>
                  </a:lnTo>
                  <a:lnTo>
                    <a:pt x="202" y="86"/>
                  </a:lnTo>
                  <a:lnTo>
                    <a:pt x="198" y="74"/>
                  </a:lnTo>
                  <a:lnTo>
                    <a:pt x="192" y="62"/>
                  </a:lnTo>
                  <a:lnTo>
                    <a:pt x="186" y="52"/>
                  </a:lnTo>
                  <a:lnTo>
                    <a:pt x="178" y="42"/>
                  </a:lnTo>
                  <a:lnTo>
                    <a:pt x="170" y="32"/>
                  </a:lnTo>
                  <a:lnTo>
                    <a:pt x="162" y="26"/>
                  </a:lnTo>
                  <a:lnTo>
                    <a:pt x="152" y="18"/>
                  </a:lnTo>
                  <a:lnTo>
                    <a:pt x="132" y="8"/>
                  </a:lnTo>
                  <a:lnTo>
                    <a:pt x="112" y="2"/>
                  </a:lnTo>
                  <a:lnTo>
                    <a:pt x="90" y="0"/>
                  </a:lnTo>
                  <a:lnTo>
                    <a:pt x="90" y="0"/>
                  </a:lnTo>
                  <a:close/>
                </a:path>
              </a:pathLst>
            </a:custGeom>
            <a:solidFill>
              <a:srgbClr val="3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127"/>
            <p:cNvSpPr>
              <a:spLocks/>
            </p:cNvSpPr>
            <p:nvPr/>
          </p:nvSpPr>
          <p:spPr bwMode="auto">
            <a:xfrm>
              <a:off x="8648700" y="7217753"/>
              <a:ext cx="635000" cy="1984375"/>
            </a:xfrm>
            <a:custGeom>
              <a:avLst/>
              <a:gdLst>
                <a:gd name="T0" fmla="*/ 256 w 400"/>
                <a:gd name="T1" fmla="*/ 1184 h 1250"/>
                <a:gd name="T2" fmla="*/ 398 w 400"/>
                <a:gd name="T3" fmla="*/ 1250 h 1250"/>
                <a:gd name="T4" fmla="*/ 400 w 400"/>
                <a:gd name="T5" fmla="*/ 1164 h 1250"/>
                <a:gd name="T6" fmla="*/ 394 w 400"/>
                <a:gd name="T7" fmla="*/ 1012 h 1250"/>
                <a:gd name="T8" fmla="*/ 372 w 400"/>
                <a:gd name="T9" fmla="*/ 818 h 1250"/>
                <a:gd name="T10" fmla="*/ 360 w 400"/>
                <a:gd name="T11" fmla="*/ 698 h 1250"/>
                <a:gd name="T12" fmla="*/ 350 w 400"/>
                <a:gd name="T13" fmla="*/ 604 h 1250"/>
                <a:gd name="T14" fmla="*/ 324 w 400"/>
                <a:gd name="T15" fmla="*/ 434 h 1250"/>
                <a:gd name="T16" fmla="*/ 290 w 400"/>
                <a:gd name="T17" fmla="*/ 294 h 1250"/>
                <a:gd name="T18" fmla="*/ 250 w 400"/>
                <a:gd name="T19" fmla="*/ 180 h 1250"/>
                <a:gd name="T20" fmla="*/ 206 w 400"/>
                <a:gd name="T21" fmla="*/ 94 h 1250"/>
                <a:gd name="T22" fmla="*/ 162 w 400"/>
                <a:gd name="T23" fmla="*/ 36 h 1250"/>
                <a:gd name="T24" fmla="*/ 138 w 400"/>
                <a:gd name="T25" fmla="*/ 18 h 1250"/>
                <a:gd name="T26" fmla="*/ 116 w 400"/>
                <a:gd name="T27" fmla="*/ 6 h 1250"/>
                <a:gd name="T28" fmla="*/ 94 w 400"/>
                <a:gd name="T29" fmla="*/ 0 h 1250"/>
                <a:gd name="T30" fmla="*/ 74 w 400"/>
                <a:gd name="T31" fmla="*/ 2 h 1250"/>
                <a:gd name="T32" fmla="*/ 54 w 400"/>
                <a:gd name="T33" fmla="*/ 10 h 1250"/>
                <a:gd name="T34" fmla="*/ 34 w 400"/>
                <a:gd name="T35" fmla="*/ 22 h 1250"/>
                <a:gd name="T36" fmla="*/ 10 w 400"/>
                <a:gd name="T37" fmla="*/ 52 h 1250"/>
                <a:gd name="T38" fmla="*/ 0 w 400"/>
                <a:gd name="T39" fmla="*/ 84 h 1250"/>
                <a:gd name="T40" fmla="*/ 6 w 400"/>
                <a:gd name="T41" fmla="*/ 120 h 1250"/>
                <a:gd name="T42" fmla="*/ 22 w 400"/>
                <a:gd name="T43" fmla="*/ 162 h 1250"/>
                <a:gd name="T44" fmla="*/ 62 w 400"/>
                <a:gd name="T45" fmla="*/ 236 h 1250"/>
                <a:gd name="T46" fmla="*/ 134 w 400"/>
                <a:gd name="T47" fmla="*/ 356 h 1250"/>
                <a:gd name="T48" fmla="*/ 190 w 400"/>
                <a:gd name="T49" fmla="*/ 464 h 1250"/>
                <a:gd name="T50" fmla="*/ 224 w 400"/>
                <a:gd name="T51" fmla="*/ 548 h 1250"/>
                <a:gd name="T52" fmla="*/ 254 w 400"/>
                <a:gd name="T53" fmla="*/ 640 h 1250"/>
                <a:gd name="T54" fmla="*/ 274 w 400"/>
                <a:gd name="T55" fmla="*/ 742 h 1250"/>
                <a:gd name="T56" fmla="*/ 286 w 400"/>
                <a:gd name="T57" fmla="*/ 854 h 1250"/>
                <a:gd name="T58" fmla="*/ 286 w 400"/>
                <a:gd name="T59" fmla="*/ 978 h 1250"/>
                <a:gd name="T60" fmla="*/ 270 w 400"/>
                <a:gd name="T61" fmla="*/ 1112 h 1250"/>
                <a:gd name="T62" fmla="*/ 256 w 400"/>
                <a:gd name="T63" fmla="*/ 1184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1250">
                  <a:moveTo>
                    <a:pt x="256" y="1184"/>
                  </a:moveTo>
                  <a:lnTo>
                    <a:pt x="256" y="1184"/>
                  </a:lnTo>
                  <a:lnTo>
                    <a:pt x="332" y="1218"/>
                  </a:lnTo>
                  <a:lnTo>
                    <a:pt x="398" y="1250"/>
                  </a:lnTo>
                  <a:lnTo>
                    <a:pt x="398" y="1250"/>
                  </a:lnTo>
                  <a:lnTo>
                    <a:pt x="400" y="1164"/>
                  </a:lnTo>
                  <a:lnTo>
                    <a:pt x="398" y="1084"/>
                  </a:lnTo>
                  <a:lnTo>
                    <a:pt x="394" y="1012"/>
                  </a:lnTo>
                  <a:lnTo>
                    <a:pt x="388" y="944"/>
                  </a:lnTo>
                  <a:lnTo>
                    <a:pt x="372" y="818"/>
                  </a:lnTo>
                  <a:lnTo>
                    <a:pt x="366" y="758"/>
                  </a:lnTo>
                  <a:lnTo>
                    <a:pt x="360" y="698"/>
                  </a:lnTo>
                  <a:lnTo>
                    <a:pt x="360" y="698"/>
                  </a:lnTo>
                  <a:lnTo>
                    <a:pt x="350" y="604"/>
                  </a:lnTo>
                  <a:lnTo>
                    <a:pt x="338" y="516"/>
                  </a:lnTo>
                  <a:lnTo>
                    <a:pt x="324" y="434"/>
                  </a:lnTo>
                  <a:lnTo>
                    <a:pt x="308" y="360"/>
                  </a:lnTo>
                  <a:lnTo>
                    <a:pt x="290" y="294"/>
                  </a:lnTo>
                  <a:lnTo>
                    <a:pt x="270" y="234"/>
                  </a:lnTo>
                  <a:lnTo>
                    <a:pt x="250" y="180"/>
                  </a:lnTo>
                  <a:lnTo>
                    <a:pt x="228" y="134"/>
                  </a:lnTo>
                  <a:lnTo>
                    <a:pt x="206" y="94"/>
                  </a:lnTo>
                  <a:lnTo>
                    <a:pt x="184" y="62"/>
                  </a:lnTo>
                  <a:lnTo>
                    <a:pt x="162" y="36"/>
                  </a:lnTo>
                  <a:lnTo>
                    <a:pt x="150" y="26"/>
                  </a:lnTo>
                  <a:lnTo>
                    <a:pt x="138" y="18"/>
                  </a:lnTo>
                  <a:lnTo>
                    <a:pt x="128" y="10"/>
                  </a:lnTo>
                  <a:lnTo>
                    <a:pt x="116" y="6"/>
                  </a:lnTo>
                  <a:lnTo>
                    <a:pt x="106" y="2"/>
                  </a:lnTo>
                  <a:lnTo>
                    <a:pt x="94" y="0"/>
                  </a:lnTo>
                  <a:lnTo>
                    <a:pt x="84" y="0"/>
                  </a:lnTo>
                  <a:lnTo>
                    <a:pt x="74" y="2"/>
                  </a:lnTo>
                  <a:lnTo>
                    <a:pt x="64" y="4"/>
                  </a:lnTo>
                  <a:lnTo>
                    <a:pt x="54" y="10"/>
                  </a:lnTo>
                  <a:lnTo>
                    <a:pt x="54" y="10"/>
                  </a:lnTo>
                  <a:lnTo>
                    <a:pt x="34" y="22"/>
                  </a:lnTo>
                  <a:lnTo>
                    <a:pt x="20" y="36"/>
                  </a:lnTo>
                  <a:lnTo>
                    <a:pt x="10" y="52"/>
                  </a:lnTo>
                  <a:lnTo>
                    <a:pt x="2" y="68"/>
                  </a:lnTo>
                  <a:lnTo>
                    <a:pt x="0" y="84"/>
                  </a:lnTo>
                  <a:lnTo>
                    <a:pt x="2" y="102"/>
                  </a:lnTo>
                  <a:lnTo>
                    <a:pt x="6" y="120"/>
                  </a:lnTo>
                  <a:lnTo>
                    <a:pt x="12" y="142"/>
                  </a:lnTo>
                  <a:lnTo>
                    <a:pt x="22" y="162"/>
                  </a:lnTo>
                  <a:lnTo>
                    <a:pt x="32" y="186"/>
                  </a:lnTo>
                  <a:lnTo>
                    <a:pt x="62" y="236"/>
                  </a:lnTo>
                  <a:lnTo>
                    <a:pt x="96" y="292"/>
                  </a:lnTo>
                  <a:lnTo>
                    <a:pt x="134" y="356"/>
                  </a:lnTo>
                  <a:lnTo>
                    <a:pt x="170" y="426"/>
                  </a:lnTo>
                  <a:lnTo>
                    <a:pt x="190" y="464"/>
                  </a:lnTo>
                  <a:lnTo>
                    <a:pt x="208" y="506"/>
                  </a:lnTo>
                  <a:lnTo>
                    <a:pt x="224" y="548"/>
                  </a:lnTo>
                  <a:lnTo>
                    <a:pt x="240" y="592"/>
                  </a:lnTo>
                  <a:lnTo>
                    <a:pt x="254" y="640"/>
                  </a:lnTo>
                  <a:lnTo>
                    <a:pt x="264" y="690"/>
                  </a:lnTo>
                  <a:lnTo>
                    <a:pt x="274" y="742"/>
                  </a:lnTo>
                  <a:lnTo>
                    <a:pt x="282" y="798"/>
                  </a:lnTo>
                  <a:lnTo>
                    <a:pt x="286" y="854"/>
                  </a:lnTo>
                  <a:lnTo>
                    <a:pt x="288" y="914"/>
                  </a:lnTo>
                  <a:lnTo>
                    <a:pt x="286" y="978"/>
                  </a:lnTo>
                  <a:lnTo>
                    <a:pt x="280" y="1044"/>
                  </a:lnTo>
                  <a:lnTo>
                    <a:pt x="270" y="1112"/>
                  </a:lnTo>
                  <a:lnTo>
                    <a:pt x="256" y="1184"/>
                  </a:lnTo>
                  <a:lnTo>
                    <a:pt x="256" y="1184"/>
                  </a:lnTo>
                  <a:close/>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128"/>
            <p:cNvSpPr>
              <a:spLocks/>
            </p:cNvSpPr>
            <p:nvPr/>
          </p:nvSpPr>
          <p:spPr bwMode="auto">
            <a:xfrm>
              <a:off x="8699500" y="7192353"/>
              <a:ext cx="609600" cy="1993900"/>
            </a:xfrm>
            <a:custGeom>
              <a:avLst/>
              <a:gdLst>
                <a:gd name="T0" fmla="*/ 234 w 384"/>
                <a:gd name="T1" fmla="*/ 1196 h 1256"/>
                <a:gd name="T2" fmla="*/ 372 w 384"/>
                <a:gd name="T3" fmla="*/ 1256 h 1256"/>
                <a:gd name="T4" fmla="*/ 382 w 384"/>
                <a:gd name="T5" fmla="*/ 1134 h 1256"/>
                <a:gd name="T6" fmla="*/ 384 w 384"/>
                <a:gd name="T7" fmla="*/ 1014 h 1256"/>
                <a:gd name="T8" fmla="*/ 380 w 384"/>
                <a:gd name="T9" fmla="*/ 896 h 1256"/>
                <a:gd name="T10" fmla="*/ 372 w 384"/>
                <a:gd name="T11" fmla="*/ 780 h 1256"/>
                <a:gd name="T12" fmla="*/ 360 w 384"/>
                <a:gd name="T13" fmla="*/ 670 h 1256"/>
                <a:gd name="T14" fmla="*/ 342 w 384"/>
                <a:gd name="T15" fmla="*/ 564 h 1256"/>
                <a:gd name="T16" fmla="*/ 320 w 384"/>
                <a:gd name="T17" fmla="*/ 464 h 1256"/>
                <a:gd name="T18" fmla="*/ 296 w 384"/>
                <a:gd name="T19" fmla="*/ 372 h 1256"/>
                <a:gd name="T20" fmla="*/ 270 w 384"/>
                <a:gd name="T21" fmla="*/ 288 h 1256"/>
                <a:gd name="T22" fmla="*/ 240 w 384"/>
                <a:gd name="T23" fmla="*/ 212 h 1256"/>
                <a:gd name="T24" fmla="*/ 208 w 384"/>
                <a:gd name="T25" fmla="*/ 148 h 1256"/>
                <a:gd name="T26" fmla="*/ 176 w 384"/>
                <a:gd name="T27" fmla="*/ 92 h 1256"/>
                <a:gd name="T28" fmla="*/ 144 w 384"/>
                <a:gd name="T29" fmla="*/ 50 h 1256"/>
                <a:gd name="T30" fmla="*/ 112 w 384"/>
                <a:gd name="T31" fmla="*/ 20 h 1256"/>
                <a:gd name="T32" fmla="*/ 78 w 384"/>
                <a:gd name="T33" fmla="*/ 4 h 1256"/>
                <a:gd name="T34" fmla="*/ 48 w 384"/>
                <a:gd name="T35" fmla="*/ 2 h 1256"/>
                <a:gd name="T36" fmla="*/ 30 w 384"/>
                <a:gd name="T37" fmla="*/ 8 h 1256"/>
                <a:gd name="T38" fmla="*/ 18 w 384"/>
                <a:gd name="T39" fmla="*/ 16 h 1256"/>
                <a:gd name="T40" fmla="*/ 8 w 384"/>
                <a:gd name="T41" fmla="*/ 28 h 1256"/>
                <a:gd name="T42" fmla="*/ 0 w 384"/>
                <a:gd name="T43" fmla="*/ 60 h 1256"/>
                <a:gd name="T44" fmla="*/ 6 w 384"/>
                <a:gd name="T45" fmla="*/ 102 h 1256"/>
                <a:gd name="T46" fmla="*/ 20 w 384"/>
                <a:gd name="T47" fmla="*/ 156 h 1256"/>
                <a:gd name="T48" fmla="*/ 58 w 384"/>
                <a:gd name="T49" fmla="*/ 252 h 1256"/>
                <a:gd name="T50" fmla="*/ 158 w 384"/>
                <a:gd name="T51" fmla="*/ 494 h 1256"/>
                <a:gd name="T52" fmla="*/ 206 w 384"/>
                <a:gd name="T53" fmla="*/ 634 h 1256"/>
                <a:gd name="T54" fmla="*/ 232 w 384"/>
                <a:gd name="T55" fmla="*/ 732 h 1256"/>
                <a:gd name="T56" fmla="*/ 252 w 384"/>
                <a:gd name="T57" fmla="*/ 832 h 1256"/>
                <a:gd name="T58" fmla="*/ 262 w 384"/>
                <a:gd name="T59" fmla="*/ 936 h 1256"/>
                <a:gd name="T60" fmla="*/ 262 w 384"/>
                <a:gd name="T61" fmla="*/ 1040 h 1256"/>
                <a:gd name="T62" fmla="*/ 248 w 384"/>
                <a:gd name="T63" fmla="*/ 1144 h 1256"/>
                <a:gd name="T64" fmla="*/ 234 w 384"/>
                <a:gd name="T65" fmla="*/ 119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1256">
                  <a:moveTo>
                    <a:pt x="234" y="1196"/>
                  </a:moveTo>
                  <a:lnTo>
                    <a:pt x="234" y="1196"/>
                  </a:lnTo>
                  <a:lnTo>
                    <a:pt x="372" y="1256"/>
                  </a:lnTo>
                  <a:lnTo>
                    <a:pt x="372" y="1256"/>
                  </a:lnTo>
                  <a:lnTo>
                    <a:pt x="378" y="1196"/>
                  </a:lnTo>
                  <a:lnTo>
                    <a:pt x="382" y="1134"/>
                  </a:lnTo>
                  <a:lnTo>
                    <a:pt x="384" y="1074"/>
                  </a:lnTo>
                  <a:lnTo>
                    <a:pt x="384" y="1014"/>
                  </a:lnTo>
                  <a:lnTo>
                    <a:pt x="382" y="954"/>
                  </a:lnTo>
                  <a:lnTo>
                    <a:pt x="380" y="896"/>
                  </a:lnTo>
                  <a:lnTo>
                    <a:pt x="378" y="838"/>
                  </a:lnTo>
                  <a:lnTo>
                    <a:pt x="372" y="780"/>
                  </a:lnTo>
                  <a:lnTo>
                    <a:pt x="366" y="724"/>
                  </a:lnTo>
                  <a:lnTo>
                    <a:pt x="360" y="670"/>
                  </a:lnTo>
                  <a:lnTo>
                    <a:pt x="350" y="616"/>
                  </a:lnTo>
                  <a:lnTo>
                    <a:pt x="342" y="564"/>
                  </a:lnTo>
                  <a:lnTo>
                    <a:pt x="332" y="514"/>
                  </a:lnTo>
                  <a:lnTo>
                    <a:pt x="320" y="464"/>
                  </a:lnTo>
                  <a:lnTo>
                    <a:pt x="308" y="418"/>
                  </a:lnTo>
                  <a:lnTo>
                    <a:pt x="296" y="372"/>
                  </a:lnTo>
                  <a:lnTo>
                    <a:pt x="282" y="330"/>
                  </a:lnTo>
                  <a:lnTo>
                    <a:pt x="270" y="288"/>
                  </a:lnTo>
                  <a:lnTo>
                    <a:pt x="254" y="250"/>
                  </a:lnTo>
                  <a:lnTo>
                    <a:pt x="240" y="212"/>
                  </a:lnTo>
                  <a:lnTo>
                    <a:pt x="224" y="178"/>
                  </a:lnTo>
                  <a:lnTo>
                    <a:pt x="208" y="148"/>
                  </a:lnTo>
                  <a:lnTo>
                    <a:pt x="192" y="118"/>
                  </a:lnTo>
                  <a:lnTo>
                    <a:pt x="176" y="92"/>
                  </a:lnTo>
                  <a:lnTo>
                    <a:pt x="160" y="70"/>
                  </a:lnTo>
                  <a:lnTo>
                    <a:pt x="144" y="50"/>
                  </a:lnTo>
                  <a:lnTo>
                    <a:pt x="128" y="34"/>
                  </a:lnTo>
                  <a:lnTo>
                    <a:pt x="112" y="20"/>
                  </a:lnTo>
                  <a:lnTo>
                    <a:pt x="94" y="10"/>
                  </a:lnTo>
                  <a:lnTo>
                    <a:pt x="78" y="4"/>
                  </a:lnTo>
                  <a:lnTo>
                    <a:pt x="62" y="0"/>
                  </a:lnTo>
                  <a:lnTo>
                    <a:pt x="48" y="2"/>
                  </a:lnTo>
                  <a:lnTo>
                    <a:pt x="48" y="2"/>
                  </a:lnTo>
                  <a:lnTo>
                    <a:pt x="30" y="8"/>
                  </a:lnTo>
                  <a:lnTo>
                    <a:pt x="24" y="12"/>
                  </a:lnTo>
                  <a:lnTo>
                    <a:pt x="18" y="16"/>
                  </a:lnTo>
                  <a:lnTo>
                    <a:pt x="12" y="22"/>
                  </a:lnTo>
                  <a:lnTo>
                    <a:pt x="8" y="28"/>
                  </a:lnTo>
                  <a:lnTo>
                    <a:pt x="2" y="42"/>
                  </a:lnTo>
                  <a:lnTo>
                    <a:pt x="0" y="60"/>
                  </a:lnTo>
                  <a:lnTo>
                    <a:pt x="2" y="80"/>
                  </a:lnTo>
                  <a:lnTo>
                    <a:pt x="6" y="102"/>
                  </a:lnTo>
                  <a:lnTo>
                    <a:pt x="12" y="128"/>
                  </a:lnTo>
                  <a:lnTo>
                    <a:pt x="20" y="156"/>
                  </a:lnTo>
                  <a:lnTo>
                    <a:pt x="32" y="186"/>
                  </a:lnTo>
                  <a:lnTo>
                    <a:pt x="58" y="252"/>
                  </a:lnTo>
                  <a:lnTo>
                    <a:pt x="124" y="406"/>
                  </a:lnTo>
                  <a:lnTo>
                    <a:pt x="158" y="494"/>
                  </a:lnTo>
                  <a:lnTo>
                    <a:pt x="192" y="586"/>
                  </a:lnTo>
                  <a:lnTo>
                    <a:pt x="206" y="634"/>
                  </a:lnTo>
                  <a:lnTo>
                    <a:pt x="220" y="682"/>
                  </a:lnTo>
                  <a:lnTo>
                    <a:pt x="232" y="732"/>
                  </a:lnTo>
                  <a:lnTo>
                    <a:pt x="244" y="782"/>
                  </a:lnTo>
                  <a:lnTo>
                    <a:pt x="252" y="832"/>
                  </a:lnTo>
                  <a:lnTo>
                    <a:pt x="258" y="884"/>
                  </a:lnTo>
                  <a:lnTo>
                    <a:pt x="262" y="936"/>
                  </a:lnTo>
                  <a:lnTo>
                    <a:pt x="264" y="988"/>
                  </a:lnTo>
                  <a:lnTo>
                    <a:pt x="262" y="1040"/>
                  </a:lnTo>
                  <a:lnTo>
                    <a:pt x="256" y="1092"/>
                  </a:lnTo>
                  <a:lnTo>
                    <a:pt x="248" y="1144"/>
                  </a:lnTo>
                  <a:lnTo>
                    <a:pt x="234" y="1196"/>
                  </a:lnTo>
                  <a:lnTo>
                    <a:pt x="234" y="1196"/>
                  </a:lnTo>
                  <a:close/>
                </a:path>
              </a:pathLst>
            </a:custGeom>
            <a:solidFill>
              <a:srgbClr val="F8F3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129"/>
            <p:cNvSpPr>
              <a:spLocks/>
            </p:cNvSpPr>
            <p:nvPr/>
          </p:nvSpPr>
          <p:spPr bwMode="auto">
            <a:xfrm>
              <a:off x="8331200" y="9872053"/>
              <a:ext cx="711200" cy="336550"/>
            </a:xfrm>
            <a:custGeom>
              <a:avLst/>
              <a:gdLst>
                <a:gd name="T0" fmla="*/ 0 w 448"/>
                <a:gd name="T1" fmla="*/ 0 h 212"/>
                <a:gd name="T2" fmla="*/ 0 w 448"/>
                <a:gd name="T3" fmla="*/ 0 h 212"/>
                <a:gd name="T4" fmla="*/ 8 w 448"/>
                <a:gd name="T5" fmla="*/ 2 h 212"/>
                <a:gd name="T6" fmla="*/ 24 w 448"/>
                <a:gd name="T7" fmla="*/ 6 h 212"/>
                <a:gd name="T8" fmla="*/ 76 w 448"/>
                <a:gd name="T9" fmla="*/ 28 h 212"/>
                <a:gd name="T10" fmla="*/ 230 w 448"/>
                <a:gd name="T11" fmla="*/ 94 h 212"/>
                <a:gd name="T12" fmla="*/ 448 w 448"/>
                <a:gd name="T13" fmla="*/ 192 h 212"/>
                <a:gd name="T14" fmla="*/ 448 w 448"/>
                <a:gd name="T15" fmla="*/ 212 h 212"/>
                <a:gd name="T16" fmla="*/ 0 w 448"/>
                <a:gd name="T17" fmla="*/ 12 h 212"/>
                <a:gd name="T18" fmla="*/ 0 w 448"/>
                <a:gd name="T1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212">
                  <a:moveTo>
                    <a:pt x="0" y="0"/>
                  </a:moveTo>
                  <a:lnTo>
                    <a:pt x="0" y="0"/>
                  </a:lnTo>
                  <a:lnTo>
                    <a:pt x="8" y="2"/>
                  </a:lnTo>
                  <a:lnTo>
                    <a:pt x="24" y="6"/>
                  </a:lnTo>
                  <a:lnTo>
                    <a:pt x="76" y="28"/>
                  </a:lnTo>
                  <a:lnTo>
                    <a:pt x="230" y="94"/>
                  </a:lnTo>
                  <a:lnTo>
                    <a:pt x="448" y="192"/>
                  </a:lnTo>
                  <a:lnTo>
                    <a:pt x="448" y="212"/>
                  </a:lnTo>
                  <a:lnTo>
                    <a:pt x="0" y="12"/>
                  </a:lnTo>
                  <a:lnTo>
                    <a:pt x="0" y="0"/>
                  </a:lnTo>
                  <a:close/>
                </a:path>
              </a:pathLst>
            </a:custGeom>
            <a:solidFill>
              <a:srgbClr val="562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130"/>
            <p:cNvSpPr>
              <a:spLocks/>
            </p:cNvSpPr>
            <p:nvPr/>
          </p:nvSpPr>
          <p:spPr bwMode="auto">
            <a:xfrm>
              <a:off x="9109075" y="9872053"/>
              <a:ext cx="714375" cy="336550"/>
            </a:xfrm>
            <a:custGeom>
              <a:avLst/>
              <a:gdLst>
                <a:gd name="T0" fmla="*/ 450 w 450"/>
                <a:gd name="T1" fmla="*/ 0 h 212"/>
                <a:gd name="T2" fmla="*/ 450 w 450"/>
                <a:gd name="T3" fmla="*/ 0 h 212"/>
                <a:gd name="T4" fmla="*/ 442 w 450"/>
                <a:gd name="T5" fmla="*/ 2 h 212"/>
                <a:gd name="T6" fmla="*/ 426 w 450"/>
                <a:gd name="T7" fmla="*/ 6 h 212"/>
                <a:gd name="T8" fmla="*/ 374 w 450"/>
                <a:gd name="T9" fmla="*/ 28 h 212"/>
                <a:gd name="T10" fmla="*/ 220 w 450"/>
                <a:gd name="T11" fmla="*/ 94 h 212"/>
                <a:gd name="T12" fmla="*/ 0 w 450"/>
                <a:gd name="T13" fmla="*/ 192 h 212"/>
                <a:gd name="T14" fmla="*/ 0 w 450"/>
                <a:gd name="T15" fmla="*/ 212 h 212"/>
                <a:gd name="T16" fmla="*/ 450 w 450"/>
                <a:gd name="T17" fmla="*/ 12 h 212"/>
                <a:gd name="T18" fmla="*/ 450 w 450"/>
                <a:gd name="T1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0" h="212">
                  <a:moveTo>
                    <a:pt x="450" y="0"/>
                  </a:moveTo>
                  <a:lnTo>
                    <a:pt x="450" y="0"/>
                  </a:lnTo>
                  <a:lnTo>
                    <a:pt x="442" y="2"/>
                  </a:lnTo>
                  <a:lnTo>
                    <a:pt x="426" y="6"/>
                  </a:lnTo>
                  <a:lnTo>
                    <a:pt x="374" y="28"/>
                  </a:lnTo>
                  <a:lnTo>
                    <a:pt x="220" y="94"/>
                  </a:lnTo>
                  <a:lnTo>
                    <a:pt x="0" y="192"/>
                  </a:lnTo>
                  <a:lnTo>
                    <a:pt x="0" y="212"/>
                  </a:lnTo>
                  <a:lnTo>
                    <a:pt x="450" y="12"/>
                  </a:lnTo>
                  <a:lnTo>
                    <a:pt x="450" y="0"/>
                  </a:lnTo>
                  <a:close/>
                </a:path>
              </a:pathLst>
            </a:custGeom>
            <a:solidFill>
              <a:srgbClr val="562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131"/>
            <p:cNvSpPr>
              <a:spLocks/>
            </p:cNvSpPr>
            <p:nvPr/>
          </p:nvSpPr>
          <p:spPr bwMode="auto">
            <a:xfrm>
              <a:off x="8959850" y="10110178"/>
              <a:ext cx="219075" cy="133350"/>
            </a:xfrm>
            <a:custGeom>
              <a:avLst/>
              <a:gdLst>
                <a:gd name="T0" fmla="*/ 0 w 138"/>
                <a:gd name="T1" fmla="*/ 48 h 84"/>
                <a:gd name="T2" fmla="*/ 0 w 138"/>
                <a:gd name="T3" fmla="*/ 48 h 84"/>
                <a:gd name="T4" fmla="*/ 0 w 138"/>
                <a:gd name="T5" fmla="*/ 56 h 84"/>
                <a:gd name="T6" fmla="*/ 2 w 138"/>
                <a:gd name="T7" fmla="*/ 62 h 84"/>
                <a:gd name="T8" fmla="*/ 4 w 138"/>
                <a:gd name="T9" fmla="*/ 68 h 84"/>
                <a:gd name="T10" fmla="*/ 10 w 138"/>
                <a:gd name="T11" fmla="*/ 74 h 84"/>
                <a:gd name="T12" fmla="*/ 14 w 138"/>
                <a:gd name="T13" fmla="*/ 78 h 84"/>
                <a:gd name="T14" fmla="*/ 20 w 138"/>
                <a:gd name="T15" fmla="*/ 80 h 84"/>
                <a:gd name="T16" fmla="*/ 26 w 138"/>
                <a:gd name="T17" fmla="*/ 82 h 84"/>
                <a:gd name="T18" fmla="*/ 34 w 138"/>
                <a:gd name="T19" fmla="*/ 84 h 84"/>
                <a:gd name="T20" fmla="*/ 104 w 138"/>
                <a:gd name="T21" fmla="*/ 84 h 84"/>
                <a:gd name="T22" fmla="*/ 104 w 138"/>
                <a:gd name="T23" fmla="*/ 84 h 84"/>
                <a:gd name="T24" fmla="*/ 112 w 138"/>
                <a:gd name="T25" fmla="*/ 82 h 84"/>
                <a:gd name="T26" fmla="*/ 118 w 138"/>
                <a:gd name="T27" fmla="*/ 80 h 84"/>
                <a:gd name="T28" fmla="*/ 124 w 138"/>
                <a:gd name="T29" fmla="*/ 78 h 84"/>
                <a:gd name="T30" fmla="*/ 128 w 138"/>
                <a:gd name="T31" fmla="*/ 74 h 84"/>
                <a:gd name="T32" fmla="*/ 134 w 138"/>
                <a:gd name="T33" fmla="*/ 68 h 84"/>
                <a:gd name="T34" fmla="*/ 136 w 138"/>
                <a:gd name="T35" fmla="*/ 62 h 84"/>
                <a:gd name="T36" fmla="*/ 138 w 138"/>
                <a:gd name="T37" fmla="*/ 56 h 84"/>
                <a:gd name="T38" fmla="*/ 138 w 138"/>
                <a:gd name="T39" fmla="*/ 48 h 84"/>
                <a:gd name="T40" fmla="*/ 138 w 138"/>
                <a:gd name="T41" fmla="*/ 34 h 84"/>
                <a:gd name="T42" fmla="*/ 138 w 138"/>
                <a:gd name="T43" fmla="*/ 34 h 84"/>
                <a:gd name="T44" fmla="*/ 138 w 138"/>
                <a:gd name="T45" fmla="*/ 28 h 84"/>
                <a:gd name="T46" fmla="*/ 136 w 138"/>
                <a:gd name="T47" fmla="*/ 22 h 84"/>
                <a:gd name="T48" fmla="*/ 134 w 138"/>
                <a:gd name="T49" fmla="*/ 16 h 84"/>
                <a:gd name="T50" fmla="*/ 128 w 138"/>
                <a:gd name="T51" fmla="*/ 10 h 84"/>
                <a:gd name="T52" fmla="*/ 124 w 138"/>
                <a:gd name="T53" fmla="*/ 6 h 84"/>
                <a:gd name="T54" fmla="*/ 118 w 138"/>
                <a:gd name="T55" fmla="*/ 4 h 84"/>
                <a:gd name="T56" fmla="*/ 112 w 138"/>
                <a:gd name="T57" fmla="*/ 2 h 84"/>
                <a:gd name="T58" fmla="*/ 104 w 138"/>
                <a:gd name="T59" fmla="*/ 0 h 84"/>
                <a:gd name="T60" fmla="*/ 34 w 138"/>
                <a:gd name="T61" fmla="*/ 0 h 84"/>
                <a:gd name="T62" fmla="*/ 34 w 138"/>
                <a:gd name="T63" fmla="*/ 0 h 84"/>
                <a:gd name="T64" fmla="*/ 26 w 138"/>
                <a:gd name="T65" fmla="*/ 2 h 84"/>
                <a:gd name="T66" fmla="*/ 20 w 138"/>
                <a:gd name="T67" fmla="*/ 4 h 84"/>
                <a:gd name="T68" fmla="*/ 14 w 138"/>
                <a:gd name="T69" fmla="*/ 6 h 84"/>
                <a:gd name="T70" fmla="*/ 10 w 138"/>
                <a:gd name="T71" fmla="*/ 10 h 84"/>
                <a:gd name="T72" fmla="*/ 4 w 138"/>
                <a:gd name="T73" fmla="*/ 16 h 84"/>
                <a:gd name="T74" fmla="*/ 2 w 138"/>
                <a:gd name="T75" fmla="*/ 22 h 84"/>
                <a:gd name="T76" fmla="*/ 0 w 138"/>
                <a:gd name="T77" fmla="*/ 28 h 84"/>
                <a:gd name="T78" fmla="*/ 0 w 138"/>
                <a:gd name="T79" fmla="*/ 34 h 84"/>
                <a:gd name="T80" fmla="*/ 0 w 138"/>
                <a:gd name="T8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84">
                  <a:moveTo>
                    <a:pt x="0" y="48"/>
                  </a:moveTo>
                  <a:lnTo>
                    <a:pt x="0" y="48"/>
                  </a:lnTo>
                  <a:lnTo>
                    <a:pt x="0" y="56"/>
                  </a:lnTo>
                  <a:lnTo>
                    <a:pt x="2" y="62"/>
                  </a:lnTo>
                  <a:lnTo>
                    <a:pt x="4" y="68"/>
                  </a:lnTo>
                  <a:lnTo>
                    <a:pt x="10" y="74"/>
                  </a:lnTo>
                  <a:lnTo>
                    <a:pt x="14" y="78"/>
                  </a:lnTo>
                  <a:lnTo>
                    <a:pt x="20" y="80"/>
                  </a:lnTo>
                  <a:lnTo>
                    <a:pt x="26" y="82"/>
                  </a:lnTo>
                  <a:lnTo>
                    <a:pt x="34" y="84"/>
                  </a:lnTo>
                  <a:lnTo>
                    <a:pt x="104" y="84"/>
                  </a:lnTo>
                  <a:lnTo>
                    <a:pt x="104" y="84"/>
                  </a:lnTo>
                  <a:lnTo>
                    <a:pt x="112" y="82"/>
                  </a:lnTo>
                  <a:lnTo>
                    <a:pt x="118" y="80"/>
                  </a:lnTo>
                  <a:lnTo>
                    <a:pt x="124" y="78"/>
                  </a:lnTo>
                  <a:lnTo>
                    <a:pt x="128" y="74"/>
                  </a:lnTo>
                  <a:lnTo>
                    <a:pt x="134" y="68"/>
                  </a:lnTo>
                  <a:lnTo>
                    <a:pt x="136" y="62"/>
                  </a:lnTo>
                  <a:lnTo>
                    <a:pt x="138" y="56"/>
                  </a:lnTo>
                  <a:lnTo>
                    <a:pt x="138" y="48"/>
                  </a:lnTo>
                  <a:lnTo>
                    <a:pt x="138" y="34"/>
                  </a:lnTo>
                  <a:lnTo>
                    <a:pt x="138" y="34"/>
                  </a:lnTo>
                  <a:lnTo>
                    <a:pt x="138" y="28"/>
                  </a:lnTo>
                  <a:lnTo>
                    <a:pt x="136" y="22"/>
                  </a:lnTo>
                  <a:lnTo>
                    <a:pt x="134" y="16"/>
                  </a:lnTo>
                  <a:lnTo>
                    <a:pt x="128" y="10"/>
                  </a:lnTo>
                  <a:lnTo>
                    <a:pt x="124" y="6"/>
                  </a:lnTo>
                  <a:lnTo>
                    <a:pt x="118" y="4"/>
                  </a:lnTo>
                  <a:lnTo>
                    <a:pt x="112" y="2"/>
                  </a:lnTo>
                  <a:lnTo>
                    <a:pt x="104" y="0"/>
                  </a:lnTo>
                  <a:lnTo>
                    <a:pt x="34" y="0"/>
                  </a:lnTo>
                  <a:lnTo>
                    <a:pt x="34" y="0"/>
                  </a:lnTo>
                  <a:lnTo>
                    <a:pt x="26" y="2"/>
                  </a:lnTo>
                  <a:lnTo>
                    <a:pt x="20" y="4"/>
                  </a:lnTo>
                  <a:lnTo>
                    <a:pt x="14" y="6"/>
                  </a:lnTo>
                  <a:lnTo>
                    <a:pt x="10" y="10"/>
                  </a:lnTo>
                  <a:lnTo>
                    <a:pt x="4" y="16"/>
                  </a:lnTo>
                  <a:lnTo>
                    <a:pt x="2" y="22"/>
                  </a:lnTo>
                  <a:lnTo>
                    <a:pt x="0" y="28"/>
                  </a:lnTo>
                  <a:lnTo>
                    <a:pt x="0" y="34"/>
                  </a:lnTo>
                  <a:lnTo>
                    <a:pt x="0" y="48"/>
                  </a:lnTo>
                  <a:close/>
                </a:path>
              </a:pathLst>
            </a:custGeom>
            <a:solidFill>
              <a:srgbClr val="562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132"/>
            <p:cNvSpPr>
              <a:spLocks/>
            </p:cNvSpPr>
            <p:nvPr/>
          </p:nvSpPr>
          <p:spPr bwMode="auto">
            <a:xfrm>
              <a:off x="7918450" y="5566753"/>
              <a:ext cx="1216025" cy="1549400"/>
            </a:xfrm>
            <a:custGeom>
              <a:avLst/>
              <a:gdLst>
                <a:gd name="T0" fmla="*/ 150 w 766"/>
                <a:gd name="T1" fmla="*/ 970 h 976"/>
                <a:gd name="T2" fmla="*/ 134 w 766"/>
                <a:gd name="T3" fmla="*/ 974 h 976"/>
                <a:gd name="T4" fmla="*/ 102 w 766"/>
                <a:gd name="T5" fmla="*/ 976 h 976"/>
                <a:gd name="T6" fmla="*/ 74 w 766"/>
                <a:gd name="T7" fmla="*/ 966 h 976"/>
                <a:gd name="T8" fmla="*/ 50 w 766"/>
                <a:gd name="T9" fmla="*/ 950 h 976"/>
                <a:gd name="T10" fmla="*/ 30 w 766"/>
                <a:gd name="T11" fmla="*/ 926 h 976"/>
                <a:gd name="T12" fmla="*/ 16 w 766"/>
                <a:gd name="T13" fmla="*/ 898 h 976"/>
                <a:gd name="T14" fmla="*/ 6 w 766"/>
                <a:gd name="T15" fmla="*/ 866 h 976"/>
                <a:gd name="T16" fmla="*/ 0 w 766"/>
                <a:gd name="T17" fmla="*/ 834 h 976"/>
                <a:gd name="T18" fmla="*/ 0 w 766"/>
                <a:gd name="T19" fmla="*/ 150 h 976"/>
                <a:gd name="T20" fmla="*/ 0 w 766"/>
                <a:gd name="T21" fmla="*/ 136 h 976"/>
                <a:gd name="T22" fmla="*/ 6 w 766"/>
                <a:gd name="T23" fmla="*/ 106 h 976"/>
                <a:gd name="T24" fmla="*/ 18 w 766"/>
                <a:gd name="T25" fmla="*/ 78 h 976"/>
                <a:gd name="T26" fmla="*/ 34 w 766"/>
                <a:gd name="T27" fmla="*/ 54 h 976"/>
                <a:gd name="T28" fmla="*/ 54 w 766"/>
                <a:gd name="T29" fmla="*/ 34 h 976"/>
                <a:gd name="T30" fmla="*/ 78 w 766"/>
                <a:gd name="T31" fmla="*/ 18 h 976"/>
                <a:gd name="T32" fmla="*/ 106 w 766"/>
                <a:gd name="T33" fmla="*/ 6 h 976"/>
                <a:gd name="T34" fmla="*/ 136 w 766"/>
                <a:gd name="T35" fmla="*/ 0 h 976"/>
                <a:gd name="T36" fmla="*/ 616 w 766"/>
                <a:gd name="T37" fmla="*/ 0 h 976"/>
                <a:gd name="T38" fmla="*/ 630 w 766"/>
                <a:gd name="T39" fmla="*/ 0 h 976"/>
                <a:gd name="T40" fmla="*/ 660 w 766"/>
                <a:gd name="T41" fmla="*/ 6 h 976"/>
                <a:gd name="T42" fmla="*/ 688 w 766"/>
                <a:gd name="T43" fmla="*/ 18 h 976"/>
                <a:gd name="T44" fmla="*/ 712 w 766"/>
                <a:gd name="T45" fmla="*/ 34 h 976"/>
                <a:gd name="T46" fmla="*/ 732 w 766"/>
                <a:gd name="T47" fmla="*/ 54 h 976"/>
                <a:gd name="T48" fmla="*/ 748 w 766"/>
                <a:gd name="T49" fmla="*/ 78 h 976"/>
                <a:gd name="T50" fmla="*/ 760 w 766"/>
                <a:gd name="T51" fmla="*/ 106 h 976"/>
                <a:gd name="T52" fmla="*/ 766 w 766"/>
                <a:gd name="T53" fmla="*/ 136 h 976"/>
                <a:gd name="T54" fmla="*/ 690 w 766"/>
                <a:gd name="T55" fmla="*/ 704 h 976"/>
                <a:gd name="T56" fmla="*/ 688 w 766"/>
                <a:gd name="T57" fmla="*/ 718 h 976"/>
                <a:gd name="T58" fmla="*/ 684 w 766"/>
                <a:gd name="T59" fmla="*/ 746 h 976"/>
                <a:gd name="T60" fmla="*/ 672 w 766"/>
                <a:gd name="T61" fmla="*/ 770 h 976"/>
                <a:gd name="T62" fmla="*/ 658 w 766"/>
                <a:gd name="T63" fmla="*/ 790 h 976"/>
                <a:gd name="T64" fmla="*/ 626 w 766"/>
                <a:gd name="T65" fmla="*/ 816 h 976"/>
                <a:gd name="T66" fmla="*/ 572 w 766"/>
                <a:gd name="T67" fmla="*/ 844 h 976"/>
                <a:gd name="T68" fmla="*/ 538 w 766"/>
                <a:gd name="T69" fmla="*/ 854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6" h="976">
                  <a:moveTo>
                    <a:pt x="538" y="854"/>
                  </a:moveTo>
                  <a:lnTo>
                    <a:pt x="150" y="970"/>
                  </a:lnTo>
                  <a:lnTo>
                    <a:pt x="150" y="970"/>
                  </a:lnTo>
                  <a:lnTo>
                    <a:pt x="134" y="974"/>
                  </a:lnTo>
                  <a:lnTo>
                    <a:pt x="118" y="976"/>
                  </a:lnTo>
                  <a:lnTo>
                    <a:pt x="102" y="976"/>
                  </a:lnTo>
                  <a:lnTo>
                    <a:pt x="88" y="972"/>
                  </a:lnTo>
                  <a:lnTo>
                    <a:pt x="74" y="966"/>
                  </a:lnTo>
                  <a:lnTo>
                    <a:pt x="62" y="960"/>
                  </a:lnTo>
                  <a:lnTo>
                    <a:pt x="50" y="950"/>
                  </a:lnTo>
                  <a:lnTo>
                    <a:pt x="40" y="938"/>
                  </a:lnTo>
                  <a:lnTo>
                    <a:pt x="30" y="926"/>
                  </a:lnTo>
                  <a:lnTo>
                    <a:pt x="22" y="912"/>
                  </a:lnTo>
                  <a:lnTo>
                    <a:pt x="16" y="898"/>
                  </a:lnTo>
                  <a:lnTo>
                    <a:pt x="10" y="882"/>
                  </a:lnTo>
                  <a:lnTo>
                    <a:pt x="6" y="866"/>
                  </a:lnTo>
                  <a:lnTo>
                    <a:pt x="2" y="850"/>
                  </a:lnTo>
                  <a:lnTo>
                    <a:pt x="0" y="834"/>
                  </a:lnTo>
                  <a:lnTo>
                    <a:pt x="0" y="818"/>
                  </a:lnTo>
                  <a:lnTo>
                    <a:pt x="0" y="150"/>
                  </a:lnTo>
                  <a:lnTo>
                    <a:pt x="0" y="150"/>
                  </a:lnTo>
                  <a:lnTo>
                    <a:pt x="0" y="136"/>
                  </a:lnTo>
                  <a:lnTo>
                    <a:pt x="2" y="120"/>
                  </a:lnTo>
                  <a:lnTo>
                    <a:pt x="6" y="106"/>
                  </a:lnTo>
                  <a:lnTo>
                    <a:pt x="12" y="92"/>
                  </a:lnTo>
                  <a:lnTo>
                    <a:pt x="18" y="78"/>
                  </a:lnTo>
                  <a:lnTo>
                    <a:pt x="26" y="66"/>
                  </a:lnTo>
                  <a:lnTo>
                    <a:pt x="34" y="54"/>
                  </a:lnTo>
                  <a:lnTo>
                    <a:pt x="44" y="44"/>
                  </a:lnTo>
                  <a:lnTo>
                    <a:pt x="54" y="34"/>
                  </a:lnTo>
                  <a:lnTo>
                    <a:pt x="66" y="26"/>
                  </a:lnTo>
                  <a:lnTo>
                    <a:pt x="78" y="18"/>
                  </a:lnTo>
                  <a:lnTo>
                    <a:pt x="92" y="12"/>
                  </a:lnTo>
                  <a:lnTo>
                    <a:pt x="106" y="6"/>
                  </a:lnTo>
                  <a:lnTo>
                    <a:pt x="120" y="2"/>
                  </a:lnTo>
                  <a:lnTo>
                    <a:pt x="136" y="0"/>
                  </a:lnTo>
                  <a:lnTo>
                    <a:pt x="150" y="0"/>
                  </a:lnTo>
                  <a:lnTo>
                    <a:pt x="616" y="0"/>
                  </a:lnTo>
                  <a:lnTo>
                    <a:pt x="616" y="0"/>
                  </a:lnTo>
                  <a:lnTo>
                    <a:pt x="630" y="0"/>
                  </a:lnTo>
                  <a:lnTo>
                    <a:pt x="646" y="2"/>
                  </a:lnTo>
                  <a:lnTo>
                    <a:pt x="660" y="6"/>
                  </a:lnTo>
                  <a:lnTo>
                    <a:pt x="674" y="12"/>
                  </a:lnTo>
                  <a:lnTo>
                    <a:pt x="688" y="18"/>
                  </a:lnTo>
                  <a:lnTo>
                    <a:pt x="700" y="26"/>
                  </a:lnTo>
                  <a:lnTo>
                    <a:pt x="712" y="34"/>
                  </a:lnTo>
                  <a:lnTo>
                    <a:pt x="722" y="44"/>
                  </a:lnTo>
                  <a:lnTo>
                    <a:pt x="732" y="54"/>
                  </a:lnTo>
                  <a:lnTo>
                    <a:pt x="740" y="66"/>
                  </a:lnTo>
                  <a:lnTo>
                    <a:pt x="748" y="78"/>
                  </a:lnTo>
                  <a:lnTo>
                    <a:pt x="754" y="92"/>
                  </a:lnTo>
                  <a:lnTo>
                    <a:pt x="760" y="106"/>
                  </a:lnTo>
                  <a:lnTo>
                    <a:pt x="764" y="120"/>
                  </a:lnTo>
                  <a:lnTo>
                    <a:pt x="766" y="136"/>
                  </a:lnTo>
                  <a:lnTo>
                    <a:pt x="766" y="150"/>
                  </a:lnTo>
                  <a:lnTo>
                    <a:pt x="690" y="704"/>
                  </a:lnTo>
                  <a:lnTo>
                    <a:pt x="690" y="704"/>
                  </a:lnTo>
                  <a:lnTo>
                    <a:pt x="688" y="718"/>
                  </a:lnTo>
                  <a:lnTo>
                    <a:pt x="686" y="732"/>
                  </a:lnTo>
                  <a:lnTo>
                    <a:pt x="684" y="746"/>
                  </a:lnTo>
                  <a:lnTo>
                    <a:pt x="678" y="758"/>
                  </a:lnTo>
                  <a:lnTo>
                    <a:pt x="672" y="770"/>
                  </a:lnTo>
                  <a:lnTo>
                    <a:pt x="666" y="780"/>
                  </a:lnTo>
                  <a:lnTo>
                    <a:pt x="658" y="790"/>
                  </a:lnTo>
                  <a:lnTo>
                    <a:pt x="648" y="800"/>
                  </a:lnTo>
                  <a:lnTo>
                    <a:pt x="626" y="816"/>
                  </a:lnTo>
                  <a:lnTo>
                    <a:pt x="600" y="830"/>
                  </a:lnTo>
                  <a:lnTo>
                    <a:pt x="572" y="844"/>
                  </a:lnTo>
                  <a:lnTo>
                    <a:pt x="538" y="854"/>
                  </a:lnTo>
                  <a:lnTo>
                    <a:pt x="538" y="854"/>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133"/>
            <p:cNvSpPr>
              <a:spLocks/>
            </p:cNvSpPr>
            <p:nvPr/>
          </p:nvSpPr>
          <p:spPr bwMode="auto">
            <a:xfrm>
              <a:off x="7483475" y="5134953"/>
              <a:ext cx="1831975" cy="1184275"/>
            </a:xfrm>
            <a:custGeom>
              <a:avLst/>
              <a:gdLst>
                <a:gd name="T0" fmla="*/ 996 w 1154"/>
                <a:gd name="T1" fmla="*/ 746 h 746"/>
                <a:gd name="T2" fmla="*/ 1154 w 1154"/>
                <a:gd name="T3" fmla="*/ 158 h 746"/>
                <a:gd name="T4" fmla="*/ 1040 w 1154"/>
                <a:gd name="T5" fmla="*/ 158 h 746"/>
                <a:gd name="T6" fmla="*/ 974 w 1154"/>
                <a:gd name="T7" fmla="*/ 22 h 746"/>
                <a:gd name="T8" fmla="*/ 434 w 1154"/>
                <a:gd name="T9" fmla="*/ 94 h 746"/>
                <a:gd name="T10" fmla="*/ 274 w 1154"/>
                <a:gd name="T11" fmla="*/ 0 h 746"/>
                <a:gd name="T12" fmla="*/ 290 w 1154"/>
                <a:gd name="T13" fmla="*/ 102 h 746"/>
                <a:gd name="T14" fmla="*/ 0 w 1154"/>
                <a:gd name="T15" fmla="*/ 0 h 746"/>
                <a:gd name="T16" fmla="*/ 144 w 1154"/>
                <a:gd name="T17" fmla="*/ 272 h 746"/>
                <a:gd name="T18" fmla="*/ 36 w 1154"/>
                <a:gd name="T19" fmla="*/ 310 h 746"/>
                <a:gd name="T20" fmla="*/ 274 w 1154"/>
                <a:gd name="T21" fmla="*/ 486 h 746"/>
                <a:gd name="T22" fmla="*/ 316 w 1154"/>
                <a:gd name="T23" fmla="*/ 366 h 746"/>
                <a:gd name="T24" fmla="*/ 386 w 1154"/>
                <a:gd name="T25" fmla="*/ 422 h 746"/>
                <a:gd name="T26" fmla="*/ 680 w 1154"/>
                <a:gd name="T27" fmla="*/ 344 h 746"/>
                <a:gd name="T28" fmla="*/ 996 w 1154"/>
                <a:gd name="T29" fmla="*/ 746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4" h="746">
                  <a:moveTo>
                    <a:pt x="996" y="746"/>
                  </a:moveTo>
                  <a:lnTo>
                    <a:pt x="1154" y="158"/>
                  </a:lnTo>
                  <a:lnTo>
                    <a:pt x="1040" y="158"/>
                  </a:lnTo>
                  <a:lnTo>
                    <a:pt x="974" y="22"/>
                  </a:lnTo>
                  <a:lnTo>
                    <a:pt x="434" y="94"/>
                  </a:lnTo>
                  <a:lnTo>
                    <a:pt x="274" y="0"/>
                  </a:lnTo>
                  <a:lnTo>
                    <a:pt x="290" y="102"/>
                  </a:lnTo>
                  <a:lnTo>
                    <a:pt x="0" y="0"/>
                  </a:lnTo>
                  <a:lnTo>
                    <a:pt x="144" y="272"/>
                  </a:lnTo>
                  <a:lnTo>
                    <a:pt x="36" y="310"/>
                  </a:lnTo>
                  <a:lnTo>
                    <a:pt x="274" y="486"/>
                  </a:lnTo>
                  <a:lnTo>
                    <a:pt x="316" y="366"/>
                  </a:lnTo>
                  <a:lnTo>
                    <a:pt x="386" y="422"/>
                  </a:lnTo>
                  <a:lnTo>
                    <a:pt x="680" y="344"/>
                  </a:lnTo>
                  <a:lnTo>
                    <a:pt x="996" y="746"/>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134"/>
            <p:cNvSpPr>
              <a:spLocks/>
            </p:cNvSpPr>
            <p:nvPr/>
          </p:nvSpPr>
          <p:spPr bwMode="auto">
            <a:xfrm>
              <a:off x="8893175" y="5995378"/>
              <a:ext cx="384175" cy="447675"/>
            </a:xfrm>
            <a:custGeom>
              <a:avLst/>
              <a:gdLst>
                <a:gd name="T0" fmla="*/ 0 w 242"/>
                <a:gd name="T1" fmla="*/ 146 h 282"/>
                <a:gd name="T2" fmla="*/ 0 w 242"/>
                <a:gd name="T3" fmla="*/ 146 h 282"/>
                <a:gd name="T4" fmla="*/ 12 w 242"/>
                <a:gd name="T5" fmla="*/ 124 h 282"/>
                <a:gd name="T6" fmla="*/ 26 w 242"/>
                <a:gd name="T7" fmla="*/ 100 h 282"/>
                <a:gd name="T8" fmla="*/ 42 w 242"/>
                <a:gd name="T9" fmla="*/ 74 h 282"/>
                <a:gd name="T10" fmla="*/ 64 w 242"/>
                <a:gd name="T11" fmla="*/ 46 h 282"/>
                <a:gd name="T12" fmla="*/ 76 w 242"/>
                <a:gd name="T13" fmla="*/ 34 h 282"/>
                <a:gd name="T14" fmla="*/ 90 w 242"/>
                <a:gd name="T15" fmla="*/ 24 h 282"/>
                <a:gd name="T16" fmla="*/ 102 w 242"/>
                <a:gd name="T17" fmla="*/ 14 h 282"/>
                <a:gd name="T18" fmla="*/ 116 w 242"/>
                <a:gd name="T19" fmla="*/ 6 h 282"/>
                <a:gd name="T20" fmla="*/ 132 w 242"/>
                <a:gd name="T21" fmla="*/ 2 h 282"/>
                <a:gd name="T22" fmla="*/ 148 w 242"/>
                <a:gd name="T23" fmla="*/ 0 h 282"/>
                <a:gd name="T24" fmla="*/ 148 w 242"/>
                <a:gd name="T25" fmla="*/ 0 h 282"/>
                <a:gd name="T26" fmla="*/ 162 w 242"/>
                <a:gd name="T27" fmla="*/ 2 h 282"/>
                <a:gd name="T28" fmla="*/ 176 w 242"/>
                <a:gd name="T29" fmla="*/ 6 h 282"/>
                <a:gd name="T30" fmla="*/ 188 w 242"/>
                <a:gd name="T31" fmla="*/ 12 h 282"/>
                <a:gd name="T32" fmla="*/ 198 w 242"/>
                <a:gd name="T33" fmla="*/ 22 h 282"/>
                <a:gd name="T34" fmla="*/ 208 w 242"/>
                <a:gd name="T35" fmla="*/ 32 h 282"/>
                <a:gd name="T36" fmla="*/ 216 w 242"/>
                <a:gd name="T37" fmla="*/ 46 h 282"/>
                <a:gd name="T38" fmla="*/ 224 w 242"/>
                <a:gd name="T39" fmla="*/ 60 h 282"/>
                <a:gd name="T40" fmla="*/ 230 w 242"/>
                <a:gd name="T41" fmla="*/ 74 h 282"/>
                <a:gd name="T42" fmla="*/ 238 w 242"/>
                <a:gd name="T43" fmla="*/ 106 h 282"/>
                <a:gd name="T44" fmla="*/ 242 w 242"/>
                <a:gd name="T45" fmla="*/ 138 h 282"/>
                <a:gd name="T46" fmla="*/ 242 w 242"/>
                <a:gd name="T47" fmla="*/ 166 h 282"/>
                <a:gd name="T48" fmla="*/ 238 w 242"/>
                <a:gd name="T49" fmla="*/ 190 h 282"/>
                <a:gd name="T50" fmla="*/ 238 w 242"/>
                <a:gd name="T51" fmla="*/ 190 h 282"/>
                <a:gd name="T52" fmla="*/ 234 w 242"/>
                <a:gd name="T53" fmla="*/ 200 h 282"/>
                <a:gd name="T54" fmla="*/ 226 w 242"/>
                <a:gd name="T55" fmla="*/ 212 h 282"/>
                <a:gd name="T56" fmla="*/ 216 w 242"/>
                <a:gd name="T57" fmla="*/ 226 h 282"/>
                <a:gd name="T58" fmla="*/ 204 w 242"/>
                <a:gd name="T59" fmla="*/ 238 h 282"/>
                <a:gd name="T60" fmla="*/ 188 w 242"/>
                <a:gd name="T61" fmla="*/ 252 h 282"/>
                <a:gd name="T62" fmla="*/ 172 w 242"/>
                <a:gd name="T63" fmla="*/ 264 h 282"/>
                <a:gd name="T64" fmla="*/ 156 w 242"/>
                <a:gd name="T65" fmla="*/ 272 h 282"/>
                <a:gd name="T66" fmla="*/ 136 w 242"/>
                <a:gd name="T67" fmla="*/ 280 h 282"/>
                <a:gd name="T68" fmla="*/ 118 w 242"/>
                <a:gd name="T69" fmla="*/ 282 h 282"/>
                <a:gd name="T70" fmla="*/ 98 w 242"/>
                <a:gd name="T71" fmla="*/ 282 h 282"/>
                <a:gd name="T72" fmla="*/ 88 w 242"/>
                <a:gd name="T73" fmla="*/ 280 h 282"/>
                <a:gd name="T74" fmla="*/ 80 w 242"/>
                <a:gd name="T75" fmla="*/ 276 h 282"/>
                <a:gd name="T76" fmla="*/ 70 w 242"/>
                <a:gd name="T77" fmla="*/ 270 h 282"/>
                <a:gd name="T78" fmla="*/ 62 w 242"/>
                <a:gd name="T79" fmla="*/ 264 h 282"/>
                <a:gd name="T80" fmla="*/ 52 w 242"/>
                <a:gd name="T81" fmla="*/ 256 h 282"/>
                <a:gd name="T82" fmla="*/ 44 w 242"/>
                <a:gd name="T83" fmla="*/ 246 h 282"/>
                <a:gd name="T84" fmla="*/ 36 w 242"/>
                <a:gd name="T85" fmla="*/ 234 h 282"/>
                <a:gd name="T86" fmla="*/ 28 w 242"/>
                <a:gd name="T87" fmla="*/ 222 h 282"/>
                <a:gd name="T88" fmla="*/ 20 w 242"/>
                <a:gd name="T89" fmla="*/ 206 h 282"/>
                <a:gd name="T90" fmla="*/ 14 w 242"/>
                <a:gd name="T91" fmla="*/ 188 h 282"/>
                <a:gd name="T92" fmla="*/ 0 w 242"/>
                <a:gd name="T93" fmla="*/ 146 h 282"/>
                <a:gd name="T94" fmla="*/ 0 w 242"/>
                <a:gd name="T95" fmla="*/ 14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82">
                  <a:moveTo>
                    <a:pt x="0" y="146"/>
                  </a:moveTo>
                  <a:lnTo>
                    <a:pt x="0" y="146"/>
                  </a:lnTo>
                  <a:lnTo>
                    <a:pt x="12" y="124"/>
                  </a:lnTo>
                  <a:lnTo>
                    <a:pt x="26" y="100"/>
                  </a:lnTo>
                  <a:lnTo>
                    <a:pt x="42" y="74"/>
                  </a:lnTo>
                  <a:lnTo>
                    <a:pt x="64" y="46"/>
                  </a:lnTo>
                  <a:lnTo>
                    <a:pt x="76" y="34"/>
                  </a:lnTo>
                  <a:lnTo>
                    <a:pt x="90" y="24"/>
                  </a:lnTo>
                  <a:lnTo>
                    <a:pt x="102" y="14"/>
                  </a:lnTo>
                  <a:lnTo>
                    <a:pt x="116" y="6"/>
                  </a:lnTo>
                  <a:lnTo>
                    <a:pt x="132" y="2"/>
                  </a:lnTo>
                  <a:lnTo>
                    <a:pt x="148" y="0"/>
                  </a:lnTo>
                  <a:lnTo>
                    <a:pt x="148" y="0"/>
                  </a:lnTo>
                  <a:lnTo>
                    <a:pt x="162" y="2"/>
                  </a:lnTo>
                  <a:lnTo>
                    <a:pt x="176" y="6"/>
                  </a:lnTo>
                  <a:lnTo>
                    <a:pt x="188" y="12"/>
                  </a:lnTo>
                  <a:lnTo>
                    <a:pt x="198" y="22"/>
                  </a:lnTo>
                  <a:lnTo>
                    <a:pt x="208" y="32"/>
                  </a:lnTo>
                  <a:lnTo>
                    <a:pt x="216" y="46"/>
                  </a:lnTo>
                  <a:lnTo>
                    <a:pt x="224" y="60"/>
                  </a:lnTo>
                  <a:lnTo>
                    <a:pt x="230" y="74"/>
                  </a:lnTo>
                  <a:lnTo>
                    <a:pt x="238" y="106"/>
                  </a:lnTo>
                  <a:lnTo>
                    <a:pt x="242" y="138"/>
                  </a:lnTo>
                  <a:lnTo>
                    <a:pt x="242" y="166"/>
                  </a:lnTo>
                  <a:lnTo>
                    <a:pt x="238" y="190"/>
                  </a:lnTo>
                  <a:lnTo>
                    <a:pt x="238" y="190"/>
                  </a:lnTo>
                  <a:lnTo>
                    <a:pt x="234" y="200"/>
                  </a:lnTo>
                  <a:lnTo>
                    <a:pt x="226" y="212"/>
                  </a:lnTo>
                  <a:lnTo>
                    <a:pt x="216" y="226"/>
                  </a:lnTo>
                  <a:lnTo>
                    <a:pt x="204" y="238"/>
                  </a:lnTo>
                  <a:lnTo>
                    <a:pt x="188" y="252"/>
                  </a:lnTo>
                  <a:lnTo>
                    <a:pt x="172" y="264"/>
                  </a:lnTo>
                  <a:lnTo>
                    <a:pt x="156" y="272"/>
                  </a:lnTo>
                  <a:lnTo>
                    <a:pt x="136" y="280"/>
                  </a:lnTo>
                  <a:lnTo>
                    <a:pt x="118" y="282"/>
                  </a:lnTo>
                  <a:lnTo>
                    <a:pt x="98" y="282"/>
                  </a:lnTo>
                  <a:lnTo>
                    <a:pt x="88" y="280"/>
                  </a:lnTo>
                  <a:lnTo>
                    <a:pt x="80" y="276"/>
                  </a:lnTo>
                  <a:lnTo>
                    <a:pt x="70" y="270"/>
                  </a:lnTo>
                  <a:lnTo>
                    <a:pt x="62" y="264"/>
                  </a:lnTo>
                  <a:lnTo>
                    <a:pt x="52" y="256"/>
                  </a:lnTo>
                  <a:lnTo>
                    <a:pt x="44" y="246"/>
                  </a:lnTo>
                  <a:lnTo>
                    <a:pt x="36" y="234"/>
                  </a:lnTo>
                  <a:lnTo>
                    <a:pt x="28" y="222"/>
                  </a:lnTo>
                  <a:lnTo>
                    <a:pt x="20" y="206"/>
                  </a:lnTo>
                  <a:lnTo>
                    <a:pt x="14" y="188"/>
                  </a:lnTo>
                  <a:lnTo>
                    <a:pt x="0" y="146"/>
                  </a:lnTo>
                  <a:lnTo>
                    <a:pt x="0" y="146"/>
                  </a:lnTo>
                  <a:close/>
                </a:path>
              </a:pathLst>
            </a:custGeom>
            <a:solidFill>
              <a:srgbClr val="FFD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135"/>
            <p:cNvSpPr>
              <a:spLocks/>
            </p:cNvSpPr>
            <p:nvPr/>
          </p:nvSpPr>
          <p:spPr bwMode="auto">
            <a:xfrm>
              <a:off x="8242300" y="5941403"/>
              <a:ext cx="254000" cy="146050"/>
            </a:xfrm>
            <a:custGeom>
              <a:avLst/>
              <a:gdLst>
                <a:gd name="T0" fmla="*/ 18 w 160"/>
                <a:gd name="T1" fmla="*/ 0 h 92"/>
                <a:gd name="T2" fmla="*/ 18 w 160"/>
                <a:gd name="T3" fmla="*/ 0 h 92"/>
                <a:gd name="T4" fmla="*/ 36 w 160"/>
                <a:gd name="T5" fmla="*/ 2 h 92"/>
                <a:gd name="T6" fmla="*/ 54 w 160"/>
                <a:gd name="T7" fmla="*/ 6 h 92"/>
                <a:gd name="T8" fmla="*/ 76 w 160"/>
                <a:gd name="T9" fmla="*/ 14 h 92"/>
                <a:gd name="T10" fmla="*/ 102 w 160"/>
                <a:gd name="T11" fmla="*/ 26 h 92"/>
                <a:gd name="T12" fmla="*/ 114 w 160"/>
                <a:gd name="T13" fmla="*/ 32 h 92"/>
                <a:gd name="T14" fmla="*/ 124 w 160"/>
                <a:gd name="T15" fmla="*/ 42 h 92"/>
                <a:gd name="T16" fmla="*/ 136 w 160"/>
                <a:gd name="T17" fmla="*/ 52 h 92"/>
                <a:gd name="T18" fmla="*/ 146 w 160"/>
                <a:gd name="T19" fmla="*/ 64 h 92"/>
                <a:gd name="T20" fmla="*/ 154 w 160"/>
                <a:gd name="T21" fmla="*/ 76 h 92"/>
                <a:gd name="T22" fmla="*/ 160 w 160"/>
                <a:gd name="T23" fmla="*/ 92 h 92"/>
                <a:gd name="T24" fmla="*/ 160 w 160"/>
                <a:gd name="T25" fmla="*/ 92 h 92"/>
                <a:gd name="T26" fmla="*/ 146 w 160"/>
                <a:gd name="T27" fmla="*/ 80 h 92"/>
                <a:gd name="T28" fmla="*/ 130 w 160"/>
                <a:gd name="T29" fmla="*/ 66 h 92"/>
                <a:gd name="T30" fmla="*/ 108 w 160"/>
                <a:gd name="T31" fmla="*/ 54 h 92"/>
                <a:gd name="T32" fmla="*/ 84 w 160"/>
                <a:gd name="T33" fmla="*/ 42 h 92"/>
                <a:gd name="T34" fmla="*/ 70 w 160"/>
                <a:gd name="T35" fmla="*/ 36 h 92"/>
                <a:gd name="T36" fmla="*/ 56 w 160"/>
                <a:gd name="T37" fmla="*/ 32 h 92"/>
                <a:gd name="T38" fmla="*/ 42 w 160"/>
                <a:gd name="T39" fmla="*/ 30 h 92"/>
                <a:gd name="T40" fmla="*/ 28 w 160"/>
                <a:gd name="T41" fmla="*/ 30 h 92"/>
                <a:gd name="T42" fmla="*/ 14 w 160"/>
                <a:gd name="T43" fmla="*/ 32 h 92"/>
                <a:gd name="T44" fmla="*/ 0 w 160"/>
                <a:gd name="T45" fmla="*/ 36 h 92"/>
                <a:gd name="T46" fmla="*/ 18 w 160"/>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92">
                  <a:moveTo>
                    <a:pt x="18" y="0"/>
                  </a:moveTo>
                  <a:lnTo>
                    <a:pt x="18" y="0"/>
                  </a:lnTo>
                  <a:lnTo>
                    <a:pt x="36" y="2"/>
                  </a:lnTo>
                  <a:lnTo>
                    <a:pt x="54" y="6"/>
                  </a:lnTo>
                  <a:lnTo>
                    <a:pt x="76" y="14"/>
                  </a:lnTo>
                  <a:lnTo>
                    <a:pt x="102" y="26"/>
                  </a:lnTo>
                  <a:lnTo>
                    <a:pt x="114" y="32"/>
                  </a:lnTo>
                  <a:lnTo>
                    <a:pt x="124" y="42"/>
                  </a:lnTo>
                  <a:lnTo>
                    <a:pt x="136" y="52"/>
                  </a:lnTo>
                  <a:lnTo>
                    <a:pt x="146" y="64"/>
                  </a:lnTo>
                  <a:lnTo>
                    <a:pt x="154" y="76"/>
                  </a:lnTo>
                  <a:lnTo>
                    <a:pt x="160" y="92"/>
                  </a:lnTo>
                  <a:lnTo>
                    <a:pt x="160" y="92"/>
                  </a:lnTo>
                  <a:lnTo>
                    <a:pt x="146" y="80"/>
                  </a:lnTo>
                  <a:lnTo>
                    <a:pt x="130" y="66"/>
                  </a:lnTo>
                  <a:lnTo>
                    <a:pt x="108" y="54"/>
                  </a:lnTo>
                  <a:lnTo>
                    <a:pt x="84" y="42"/>
                  </a:lnTo>
                  <a:lnTo>
                    <a:pt x="70" y="36"/>
                  </a:lnTo>
                  <a:lnTo>
                    <a:pt x="56" y="32"/>
                  </a:lnTo>
                  <a:lnTo>
                    <a:pt x="42" y="30"/>
                  </a:lnTo>
                  <a:lnTo>
                    <a:pt x="28" y="30"/>
                  </a:lnTo>
                  <a:lnTo>
                    <a:pt x="14" y="32"/>
                  </a:lnTo>
                  <a:lnTo>
                    <a:pt x="0" y="36"/>
                  </a:lnTo>
                  <a:lnTo>
                    <a:pt x="18" y="0"/>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136"/>
            <p:cNvSpPr>
              <a:spLocks/>
            </p:cNvSpPr>
            <p:nvPr/>
          </p:nvSpPr>
          <p:spPr bwMode="auto">
            <a:xfrm>
              <a:off x="8258175" y="6192228"/>
              <a:ext cx="111125" cy="180975"/>
            </a:xfrm>
            <a:custGeom>
              <a:avLst/>
              <a:gdLst>
                <a:gd name="T0" fmla="*/ 70 w 70"/>
                <a:gd name="T1" fmla="*/ 60 h 114"/>
                <a:gd name="T2" fmla="*/ 70 w 70"/>
                <a:gd name="T3" fmla="*/ 60 h 114"/>
                <a:gd name="T4" fmla="*/ 68 w 70"/>
                <a:gd name="T5" fmla="*/ 72 h 114"/>
                <a:gd name="T6" fmla="*/ 64 w 70"/>
                <a:gd name="T7" fmla="*/ 82 h 114"/>
                <a:gd name="T8" fmla="*/ 60 w 70"/>
                <a:gd name="T9" fmla="*/ 92 h 114"/>
                <a:gd name="T10" fmla="*/ 54 w 70"/>
                <a:gd name="T11" fmla="*/ 100 h 114"/>
                <a:gd name="T12" fmla="*/ 48 w 70"/>
                <a:gd name="T13" fmla="*/ 106 h 114"/>
                <a:gd name="T14" fmla="*/ 42 w 70"/>
                <a:gd name="T15" fmla="*/ 110 h 114"/>
                <a:gd name="T16" fmla="*/ 36 w 70"/>
                <a:gd name="T17" fmla="*/ 114 h 114"/>
                <a:gd name="T18" fmla="*/ 28 w 70"/>
                <a:gd name="T19" fmla="*/ 114 h 114"/>
                <a:gd name="T20" fmla="*/ 28 w 70"/>
                <a:gd name="T21" fmla="*/ 114 h 114"/>
                <a:gd name="T22" fmla="*/ 22 w 70"/>
                <a:gd name="T23" fmla="*/ 112 h 114"/>
                <a:gd name="T24" fmla="*/ 16 w 70"/>
                <a:gd name="T25" fmla="*/ 108 h 114"/>
                <a:gd name="T26" fmla="*/ 10 w 70"/>
                <a:gd name="T27" fmla="*/ 102 h 114"/>
                <a:gd name="T28" fmla="*/ 6 w 70"/>
                <a:gd name="T29" fmla="*/ 94 h 114"/>
                <a:gd name="T30" fmla="*/ 2 w 70"/>
                <a:gd name="T31" fmla="*/ 84 h 114"/>
                <a:gd name="T32" fmla="*/ 0 w 70"/>
                <a:gd name="T33" fmla="*/ 74 h 114"/>
                <a:gd name="T34" fmla="*/ 0 w 70"/>
                <a:gd name="T35" fmla="*/ 64 h 114"/>
                <a:gd name="T36" fmla="*/ 0 w 70"/>
                <a:gd name="T37" fmla="*/ 52 h 114"/>
                <a:gd name="T38" fmla="*/ 0 w 70"/>
                <a:gd name="T39" fmla="*/ 52 h 114"/>
                <a:gd name="T40" fmla="*/ 2 w 70"/>
                <a:gd name="T41" fmla="*/ 40 h 114"/>
                <a:gd name="T42" fmla="*/ 6 w 70"/>
                <a:gd name="T43" fmla="*/ 30 h 114"/>
                <a:gd name="T44" fmla="*/ 10 w 70"/>
                <a:gd name="T45" fmla="*/ 22 h 114"/>
                <a:gd name="T46" fmla="*/ 16 w 70"/>
                <a:gd name="T47" fmla="*/ 14 h 114"/>
                <a:gd name="T48" fmla="*/ 22 w 70"/>
                <a:gd name="T49" fmla="*/ 6 h 114"/>
                <a:gd name="T50" fmla="*/ 28 w 70"/>
                <a:gd name="T51" fmla="*/ 2 h 114"/>
                <a:gd name="T52" fmla="*/ 34 w 70"/>
                <a:gd name="T53" fmla="*/ 0 h 114"/>
                <a:gd name="T54" fmla="*/ 42 w 70"/>
                <a:gd name="T55" fmla="*/ 0 h 114"/>
                <a:gd name="T56" fmla="*/ 42 w 70"/>
                <a:gd name="T57" fmla="*/ 0 h 114"/>
                <a:gd name="T58" fmla="*/ 48 w 70"/>
                <a:gd name="T59" fmla="*/ 2 h 114"/>
                <a:gd name="T60" fmla="*/ 54 w 70"/>
                <a:gd name="T61" fmla="*/ 6 h 114"/>
                <a:gd name="T62" fmla="*/ 60 w 70"/>
                <a:gd name="T63" fmla="*/ 12 h 114"/>
                <a:gd name="T64" fmla="*/ 64 w 70"/>
                <a:gd name="T65" fmla="*/ 18 h 114"/>
                <a:gd name="T66" fmla="*/ 68 w 70"/>
                <a:gd name="T67" fmla="*/ 28 h 114"/>
                <a:gd name="T68" fmla="*/ 70 w 70"/>
                <a:gd name="T69" fmla="*/ 38 h 114"/>
                <a:gd name="T70" fmla="*/ 70 w 70"/>
                <a:gd name="T71" fmla="*/ 48 h 114"/>
                <a:gd name="T72" fmla="*/ 70 w 70"/>
                <a:gd name="T73" fmla="*/ 60 h 114"/>
                <a:gd name="T74" fmla="*/ 70 w 70"/>
                <a:gd name="T75"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14">
                  <a:moveTo>
                    <a:pt x="70" y="60"/>
                  </a:moveTo>
                  <a:lnTo>
                    <a:pt x="70" y="60"/>
                  </a:lnTo>
                  <a:lnTo>
                    <a:pt x="68" y="72"/>
                  </a:lnTo>
                  <a:lnTo>
                    <a:pt x="64" y="82"/>
                  </a:lnTo>
                  <a:lnTo>
                    <a:pt x="60" y="92"/>
                  </a:lnTo>
                  <a:lnTo>
                    <a:pt x="54" y="100"/>
                  </a:lnTo>
                  <a:lnTo>
                    <a:pt x="48" y="106"/>
                  </a:lnTo>
                  <a:lnTo>
                    <a:pt x="42" y="110"/>
                  </a:lnTo>
                  <a:lnTo>
                    <a:pt x="36" y="114"/>
                  </a:lnTo>
                  <a:lnTo>
                    <a:pt x="28" y="114"/>
                  </a:lnTo>
                  <a:lnTo>
                    <a:pt x="28" y="114"/>
                  </a:lnTo>
                  <a:lnTo>
                    <a:pt x="22" y="112"/>
                  </a:lnTo>
                  <a:lnTo>
                    <a:pt x="16" y="108"/>
                  </a:lnTo>
                  <a:lnTo>
                    <a:pt x="10" y="102"/>
                  </a:lnTo>
                  <a:lnTo>
                    <a:pt x="6" y="94"/>
                  </a:lnTo>
                  <a:lnTo>
                    <a:pt x="2" y="84"/>
                  </a:lnTo>
                  <a:lnTo>
                    <a:pt x="0" y="74"/>
                  </a:lnTo>
                  <a:lnTo>
                    <a:pt x="0" y="64"/>
                  </a:lnTo>
                  <a:lnTo>
                    <a:pt x="0" y="52"/>
                  </a:lnTo>
                  <a:lnTo>
                    <a:pt x="0" y="52"/>
                  </a:lnTo>
                  <a:lnTo>
                    <a:pt x="2" y="40"/>
                  </a:lnTo>
                  <a:lnTo>
                    <a:pt x="6" y="30"/>
                  </a:lnTo>
                  <a:lnTo>
                    <a:pt x="10" y="22"/>
                  </a:lnTo>
                  <a:lnTo>
                    <a:pt x="16" y="14"/>
                  </a:lnTo>
                  <a:lnTo>
                    <a:pt x="22" y="6"/>
                  </a:lnTo>
                  <a:lnTo>
                    <a:pt x="28" y="2"/>
                  </a:lnTo>
                  <a:lnTo>
                    <a:pt x="34" y="0"/>
                  </a:lnTo>
                  <a:lnTo>
                    <a:pt x="42" y="0"/>
                  </a:lnTo>
                  <a:lnTo>
                    <a:pt x="42" y="0"/>
                  </a:lnTo>
                  <a:lnTo>
                    <a:pt x="48" y="2"/>
                  </a:lnTo>
                  <a:lnTo>
                    <a:pt x="54" y="6"/>
                  </a:lnTo>
                  <a:lnTo>
                    <a:pt x="60" y="12"/>
                  </a:lnTo>
                  <a:lnTo>
                    <a:pt x="64" y="18"/>
                  </a:lnTo>
                  <a:lnTo>
                    <a:pt x="68" y="28"/>
                  </a:lnTo>
                  <a:lnTo>
                    <a:pt x="70" y="38"/>
                  </a:lnTo>
                  <a:lnTo>
                    <a:pt x="70" y="48"/>
                  </a:lnTo>
                  <a:lnTo>
                    <a:pt x="70" y="60"/>
                  </a:lnTo>
                  <a:lnTo>
                    <a:pt x="70" y="60"/>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137"/>
            <p:cNvSpPr>
              <a:spLocks/>
            </p:cNvSpPr>
            <p:nvPr/>
          </p:nvSpPr>
          <p:spPr bwMode="auto">
            <a:xfrm>
              <a:off x="7810500" y="5941403"/>
              <a:ext cx="257175" cy="146050"/>
            </a:xfrm>
            <a:custGeom>
              <a:avLst/>
              <a:gdLst>
                <a:gd name="T0" fmla="*/ 142 w 162"/>
                <a:gd name="T1" fmla="*/ 0 h 92"/>
                <a:gd name="T2" fmla="*/ 142 w 162"/>
                <a:gd name="T3" fmla="*/ 0 h 92"/>
                <a:gd name="T4" fmla="*/ 126 w 162"/>
                <a:gd name="T5" fmla="*/ 2 h 92"/>
                <a:gd name="T6" fmla="*/ 106 w 162"/>
                <a:gd name="T7" fmla="*/ 6 h 92"/>
                <a:gd name="T8" fmla="*/ 84 w 162"/>
                <a:gd name="T9" fmla="*/ 14 h 92"/>
                <a:gd name="T10" fmla="*/ 60 w 162"/>
                <a:gd name="T11" fmla="*/ 26 h 92"/>
                <a:gd name="T12" fmla="*/ 48 w 162"/>
                <a:gd name="T13" fmla="*/ 32 h 92"/>
                <a:gd name="T14" fmla="*/ 36 w 162"/>
                <a:gd name="T15" fmla="*/ 42 h 92"/>
                <a:gd name="T16" fmla="*/ 24 w 162"/>
                <a:gd name="T17" fmla="*/ 52 h 92"/>
                <a:gd name="T18" fmla="*/ 16 w 162"/>
                <a:gd name="T19" fmla="*/ 64 h 92"/>
                <a:gd name="T20" fmla="*/ 6 w 162"/>
                <a:gd name="T21" fmla="*/ 76 h 92"/>
                <a:gd name="T22" fmla="*/ 0 w 162"/>
                <a:gd name="T23" fmla="*/ 92 h 92"/>
                <a:gd name="T24" fmla="*/ 0 w 162"/>
                <a:gd name="T25" fmla="*/ 92 h 92"/>
                <a:gd name="T26" fmla="*/ 14 w 162"/>
                <a:gd name="T27" fmla="*/ 80 h 92"/>
                <a:gd name="T28" fmla="*/ 30 w 162"/>
                <a:gd name="T29" fmla="*/ 66 h 92"/>
                <a:gd name="T30" fmla="*/ 52 w 162"/>
                <a:gd name="T31" fmla="*/ 54 h 92"/>
                <a:gd name="T32" fmla="*/ 76 w 162"/>
                <a:gd name="T33" fmla="*/ 42 h 92"/>
                <a:gd name="T34" fmla="*/ 90 w 162"/>
                <a:gd name="T35" fmla="*/ 36 h 92"/>
                <a:gd name="T36" fmla="*/ 104 w 162"/>
                <a:gd name="T37" fmla="*/ 32 h 92"/>
                <a:gd name="T38" fmla="*/ 118 w 162"/>
                <a:gd name="T39" fmla="*/ 30 h 92"/>
                <a:gd name="T40" fmla="*/ 132 w 162"/>
                <a:gd name="T41" fmla="*/ 30 h 92"/>
                <a:gd name="T42" fmla="*/ 146 w 162"/>
                <a:gd name="T43" fmla="*/ 32 h 92"/>
                <a:gd name="T44" fmla="*/ 162 w 162"/>
                <a:gd name="T45" fmla="*/ 36 h 92"/>
                <a:gd name="T46" fmla="*/ 142 w 162"/>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92">
                  <a:moveTo>
                    <a:pt x="142" y="0"/>
                  </a:moveTo>
                  <a:lnTo>
                    <a:pt x="142" y="0"/>
                  </a:lnTo>
                  <a:lnTo>
                    <a:pt x="126" y="2"/>
                  </a:lnTo>
                  <a:lnTo>
                    <a:pt x="106" y="6"/>
                  </a:lnTo>
                  <a:lnTo>
                    <a:pt x="84" y="14"/>
                  </a:lnTo>
                  <a:lnTo>
                    <a:pt x="60" y="26"/>
                  </a:lnTo>
                  <a:lnTo>
                    <a:pt x="48" y="32"/>
                  </a:lnTo>
                  <a:lnTo>
                    <a:pt x="36" y="42"/>
                  </a:lnTo>
                  <a:lnTo>
                    <a:pt x="24" y="52"/>
                  </a:lnTo>
                  <a:lnTo>
                    <a:pt x="16" y="64"/>
                  </a:lnTo>
                  <a:lnTo>
                    <a:pt x="6" y="76"/>
                  </a:lnTo>
                  <a:lnTo>
                    <a:pt x="0" y="92"/>
                  </a:lnTo>
                  <a:lnTo>
                    <a:pt x="0" y="92"/>
                  </a:lnTo>
                  <a:lnTo>
                    <a:pt x="14" y="80"/>
                  </a:lnTo>
                  <a:lnTo>
                    <a:pt x="30" y="66"/>
                  </a:lnTo>
                  <a:lnTo>
                    <a:pt x="52" y="54"/>
                  </a:lnTo>
                  <a:lnTo>
                    <a:pt x="76" y="42"/>
                  </a:lnTo>
                  <a:lnTo>
                    <a:pt x="90" y="36"/>
                  </a:lnTo>
                  <a:lnTo>
                    <a:pt x="104" y="32"/>
                  </a:lnTo>
                  <a:lnTo>
                    <a:pt x="118" y="30"/>
                  </a:lnTo>
                  <a:lnTo>
                    <a:pt x="132" y="30"/>
                  </a:lnTo>
                  <a:lnTo>
                    <a:pt x="146" y="32"/>
                  </a:lnTo>
                  <a:lnTo>
                    <a:pt x="162" y="36"/>
                  </a:lnTo>
                  <a:lnTo>
                    <a:pt x="142" y="0"/>
                  </a:lnTo>
                  <a:close/>
                </a:path>
              </a:pathLst>
            </a:custGeom>
            <a:solidFill>
              <a:srgbClr val="6B39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138"/>
            <p:cNvSpPr>
              <a:spLocks/>
            </p:cNvSpPr>
            <p:nvPr/>
          </p:nvSpPr>
          <p:spPr bwMode="auto">
            <a:xfrm>
              <a:off x="7937500" y="6192228"/>
              <a:ext cx="111125" cy="180975"/>
            </a:xfrm>
            <a:custGeom>
              <a:avLst/>
              <a:gdLst>
                <a:gd name="T0" fmla="*/ 0 w 70"/>
                <a:gd name="T1" fmla="*/ 60 h 114"/>
                <a:gd name="T2" fmla="*/ 0 w 70"/>
                <a:gd name="T3" fmla="*/ 60 h 114"/>
                <a:gd name="T4" fmla="*/ 4 w 70"/>
                <a:gd name="T5" fmla="*/ 72 h 114"/>
                <a:gd name="T6" fmla="*/ 6 w 70"/>
                <a:gd name="T7" fmla="*/ 82 h 114"/>
                <a:gd name="T8" fmla="*/ 10 w 70"/>
                <a:gd name="T9" fmla="*/ 92 h 114"/>
                <a:gd name="T10" fmla="*/ 16 w 70"/>
                <a:gd name="T11" fmla="*/ 100 h 114"/>
                <a:gd name="T12" fmla="*/ 22 w 70"/>
                <a:gd name="T13" fmla="*/ 106 h 114"/>
                <a:gd name="T14" fmla="*/ 28 w 70"/>
                <a:gd name="T15" fmla="*/ 110 h 114"/>
                <a:gd name="T16" fmla="*/ 36 w 70"/>
                <a:gd name="T17" fmla="*/ 114 h 114"/>
                <a:gd name="T18" fmla="*/ 42 w 70"/>
                <a:gd name="T19" fmla="*/ 114 h 114"/>
                <a:gd name="T20" fmla="*/ 42 w 70"/>
                <a:gd name="T21" fmla="*/ 114 h 114"/>
                <a:gd name="T22" fmla="*/ 50 w 70"/>
                <a:gd name="T23" fmla="*/ 112 h 114"/>
                <a:gd name="T24" fmla="*/ 56 w 70"/>
                <a:gd name="T25" fmla="*/ 108 h 114"/>
                <a:gd name="T26" fmla="*/ 60 w 70"/>
                <a:gd name="T27" fmla="*/ 102 h 114"/>
                <a:gd name="T28" fmla="*/ 64 w 70"/>
                <a:gd name="T29" fmla="*/ 94 h 114"/>
                <a:gd name="T30" fmla="*/ 68 w 70"/>
                <a:gd name="T31" fmla="*/ 84 h 114"/>
                <a:gd name="T32" fmla="*/ 70 w 70"/>
                <a:gd name="T33" fmla="*/ 74 h 114"/>
                <a:gd name="T34" fmla="*/ 70 w 70"/>
                <a:gd name="T35" fmla="*/ 64 h 114"/>
                <a:gd name="T36" fmla="*/ 70 w 70"/>
                <a:gd name="T37" fmla="*/ 52 h 114"/>
                <a:gd name="T38" fmla="*/ 70 w 70"/>
                <a:gd name="T39" fmla="*/ 52 h 114"/>
                <a:gd name="T40" fmla="*/ 68 w 70"/>
                <a:gd name="T41" fmla="*/ 40 h 114"/>
                <a:gd name="T42" fmla="*/ 64 w 70"/>
                <a:gd name="T43" fmla="*/ 30 h 114"/>
                <a:gd name="T44" fmla="*/ 60 w 70"/>
                <a:gd name="T45" fmla="*/ 22 h 114"/>
                <a:gd name="T46" fmla="*/ 56 w 70"/>
                <a:gd name="T47" fmla="*/ 14 h 114"/>
                <a:gd name="T48" fmla="*/ 50 w 70"/>
                <a:gd name="T49" fmla="*/ 6 h 114"/>
                <a:gd name="T50" fmla="*/ 42 w 70"/>
                <a:gd name="T51" fmla="*/ 2 h 114"/>
                <a:gd name="T52" fmla="*/ 36 w 70"/>
                <a:gd name="T53" fmla="*/ 0 h 114"/>
                <a:gd name="T54" fmla="*/ 28 w 70"/>
                <a:gd name="T55" fmla="*/ 0 h 114"/>
                <a:gd name="T56" fmla="*/ 28 w 70"/>
                <a:gd name="T57" fmla="*/ 0 h 114"/>
                <a:gd name="T58" fmla="*/ 22 w 70"/>
                <a:gd name="T59" fmla="*/ 2 h 114"/>
                <a:gd name="T60" fmla="*/ 16 w 70"/>
                <a:gd name="T61" fmla="*/ 6 h 114"/>
                <a:gd name="T62" fmla="*/ 10 w 70"/>
                <a:gd name="T63" fmla="*/ 12 h 114"/>
                <a:gd name="T64" fmla="*/ 6 w 70"/>
                <a:gd name="T65" fmla="*/ 18 h 114"/>
                <a:gd name="T66" fmla="*/ 4 w 70"/>
                <a:gd name="T67" fmla="*/ 28 h 114"/>
                <a:gd name="T68" fmla="*/ 2 w 70"/>
                <a:gd name="T69" fmla="*/ 38 h 114"/>
                <a:gd name="T70" fmla="*/ 0 w 70"/>
                <a:gd name="T71" fmla="*/ 48 h 114"/>
                <a:gd name="T72" fmla="*/ 0 w 70"/>
                <a:gd name="T73" fmla="*/ 60 h 114"/>
                <a:gd name="T74" fmla="*/ 0 w 70"/>
                <a:gd name="T75"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14">
                  <a:moveTo>
                    <a:pt x="0" y="60"/>
                  </a:moveTo>
                  <a:lnTo>
                    <a:pt x="0" y="60"/>
                  </a:lnTo>
                  <a:lnTo>
                    <a:pt x="4" y="72"/>
                  </a:lnTo>
                  <a:lnTo>
                    <a:pt x="6" y="82"/>
                  </a:lnTo>
                  <a:lnTo>
                    <a:pt x="10" y="92"/>
                  </a:lnTo>
                  <a:lnTo>
                    <a:pt x="16" y="100"/>
                  </a:lnTo>
                  <a:lnTo>
                    <a:pt x="22" y="106"/>
                  </a:lnTo>
                  <a:lnTo>
                    <a:pt x="28" y="110"/>
                  </a:lnTo>
                  <a:lnTo>
                    <a:pt x="36" y="114"/>
                  </a:lnTo>
                  <a:lnTo>
                    <a:pt x="42" y="114"/>
                  </a:lnTo>
                  <a:lnTo>
                    <a:pt x="42" y="114"/>
                  </a:lnTo>
                  <a:lnTo>
                    <a:pt x="50" y="112"/>
                  </a:lnTo>
                  <a:lnTo>
                    <a:pt x="56" y="108"/>
                  </a:lnTo>
                  <a:lnTo>
                    <a:pt x="60" y="102"/>
                  </a:lnTo>
                  <a:lnTo>
                    <a:pt x="64" y="94"/>
                  </a:lnTo>
                  <a:lnTo>
                    <a:pt x="68" y="84"/>
                  </a:lnTo>
                  <a:lnTo>
                    <a:pt x="70" y="74"/>
                  </a:lnTo>
                  <a:lnTo>
                    <a:pt x="70" y="64"/>
                  </a:lnTo>
                  <a:lnTo>
                    <a:pt x="70" y="52"/>
                  </a:lnTo>
                  <a:lnTo>
                    <a:pt x="70" y="52"/>
                  </a:lnTo>
                  <a:lnTo>
                    <a:pt x="68" y="40"/>
                  </a:lnTo>
                  <a:lnTo>
                    <a:pt x="64" y="30"/>
                  </a:lnTo>
                  <a:lnTo>
                    <a:pt x="60" y="22"/>
                  </a:lnTo>
                  <a:lnTo>
                    <a:pt x="56" y="14"/>
                  </a:lnTo>
                  <a:lnTo>
                    <a:pt x="50" y="6"/>
                  </a:lnTo>
                  <a:lnTo>
                    <a:pt x="42" y="2"/>
                  </a:lnTo>
                  <a:lnTo>
                    <a:pt x="36" y="0"/>
                  </a:lnTo>
                  <a:lnTo>
                    <a:pt x="28" y="0"/>
                  </a:lnTo>
                  <a:lnTo>
                    <a:pt x="28" y="0"/>
                  </a:lnTo>
                  <a:lnTo>
                    <a:pt x="22" y="2"/>
                  </a:lnTo>
                  <a:lnTo>
                    <a:pt x="16" y="6"/>
                  </a:lnTo>
                  <a:lnTo>
                    <a:pt x="10" y="12"/>
                  </a:lnTo>
                  <a:lnTo>
                    <a:pt x="6" y="18"/>
                  </a:lnTo>
                  <a:lnTo>
                    <a:pt x="4" y="28"/>
                  </a:lnTo>
                  <a:lnTo>
                    <a:pt x="2" y="38"/>
                  </a:lnTo>
                  <a:lnTo>
                    <a:pt x="0" y="48"/>
                  </a:lnTo>
                  <a:lnTo>
                    <a:pt x="0" y="60"/>
                  </a:lnTo>
                  <a:lnTo>
                    <a:pt x="0" y="60"/>
                  </a:lnTo>
                  <a:close/>
                </a:path>
              </a:pathLst>
            </a:custGeom>
            <a:solidFill>
              <a:srgbClr val="1314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139"/>
            <p:cNvSpPr>
              <a:spLocks/>
            </p:cNvSpPr>
            <p:nvPr/>
          </p:nvSpPr>
          <p:spPr bwMode="auto">
            <a:xfrm>
              <a:off x="7972425" y="6570053"/>
              <a:ext cx="476250" cy="260350"/>
            </a:xfrm>
            <a:custGeom>
              <a:avLst/>
              <a:gdLst>
                <a:gd name="T0" fmla="*/ 300 w 300"/>
                <a:gd name="T1" fmla="*/ 0 h 164"/>
                <a:gd name="T2" fmla="*/ 300 w 300"/>
                <a:gd name="T3" fmla="*/ 0 h 164"/>
                <a:gd name="T4" fmla="*/ 292 w 300"/>
                <a:gd name="T5" fmla="*/ 12 h 164"/>
                <a:gd name="T6" fmla="*/ 272 w 300"/>
                <a:gd name="T7" fmla="*/ 44 h 164"/>
                <a:gd name="T8" fmla="*/ 258 w 300"/>
                <a:gd name="T9" fmla="*/ 64 h 164"/>
                <a:gd name="T10" fmla="*/ 242 w 300"/>
                <a:gd name="T11" fmla="*/ 84 h 164"/>
                <a:gd name="T12" fmla="*/ 222 w 300"/>
                <a:gd name="T13" fmla="*/ 106 h 164"/>
                <a:gd name="T14" fmla="*/ 202 w 300"/>
                <a:gd name="T15" fmla="*/ 126 h 164"/>
                <a:gd name="T16" fmla="*/ 180 w 300"/>
                <a:gd name="T17" fmla="*/ 142 h 164"/>
                <a:gd name="T18" fmla="*/ 156 w 300"/>
                <a:gd name="T19" fmla="*/ 154 h 164"/>
                <a:gd name="T20" fmla="*/ 144 w 300"/>
                <a:gd name="T21" fmla="*/ 160 h 164"/>
                <a:gd name="T22" fmla="*/ 130 w 300"/>
                <a:gd name="T23" fmla="*/ 162 h 164"/>
                <a:gd name="T24" fmla="*/ 118 w 300"/>
                <a:gd name="T25" fmla="*/ 164 h 164"/>
                <a:gd name="T26" fmla="*/ 106 w 300"/>
                <a:gd name="T27" fmla="*/ 164 h 164"/>
                <a:gd name="T28" fmla="*/ 92 w 300"/>
                <a:gd name="T29" fmla="*/ 162 h 164"/>
                <a:gd name="T30" fmla="*/ 80 w 300"/>
                <a:gd name="T31" fmla="*/ 158 h 164"/>
                <a:gd name="T32" fmla="*/ 66 w 300"/>
                <a:gd name="T33" fmla="*/ 152 h 164"/>
                <a:gd name="T34" fmla="*/ 52 w 300"/>
                <a:gd name="T35" fmla="*/ 144 h 164"/>
                <a:gd name="T36" fmla="*/ 40 w 300"/>
                <a:gd name="T37" fmla="*/ 132 h 164"/>
                <a:gd name="T38" fmla="*/ 26 w 300"/>
                <a:gd name="T39" fmla="*/ 118 h 164"/>
                <a:gd name="T40" fmla="*/ 14 w 300"/>
                <a:gd name="T41" fmla="*/ 102 h 164"/>
                <a:gd name="T42" fmla="*/ 0 w 300"/>
                <a:gd name="T43" fmla="*/ 82 h 164"/>
                <a:gd name="T44" fmla="*/ 0 w 300"/>
                <a:gd name="T45" fmla="*/ 82 h 164"/>
                <a:gd name="T46" fmla="*/ 8 w 300"/>
                <a:gd name="T47" fmla="*/ 84 h 164"/>
                <a:gd name="T48" fmla="*/ 30 w 300"/>
                <a:gd name="T49" fmla="*/ 90 h 164"/>
                <a:gd name="T50" fmla="*/ 62 w 300"/>
                <a:gd name="T51" fmla="*/ 94 h 164"/>
                <a:gd name="T52" fmla="*/ 82 w 300"/>
                <a:gd name="T53" fmla="*/ 96 h 164"/>
                <a:gd name="T54" fmla="*/ 102 w 300"/>
                <a:gd name="T55" fmla="*/ 96 h 164"/>
                <a:gd name="T56" fmla="*/ 126 w 300"/>
                <a:gd name="T57" fmla="*/ 94 h 164"/>
                <a:gd name="T58" fmla="*/ 150 w 300"/>
                <a:gd name="T59" fmla="*/ 90 h 164"/>
                <a:gd name="T60" fmla="*/ 174 w 300"/>
                <a:gd name="T61" fmla="*/ 84 h 164"/>
                <a:gd name="T62" fmla="*/ 200 w 300"/>
                <a:gd name="T63" fmla="*/ 74 h 164"/>
                <a:gd name="T64" fmla="*/ 226 w 300"/>
                <a:gd name="T65" fmla="*/ 62 h 164"/>
                <a:gd name="T66" fmla="*/ 250 w 300"/>
                <a:gd name="T67" fmla="*/ 44 h 164"/>
                <a:gd name="T68" fmla="*/ 276 w 300"/>
                <a:gd name="T69" fmla="*/ 24 h 164"/>
                <a:gd name="T70" fmla="*/ 300 w 300"/>
                <a:gd name="T71" fmla="*/ 0 h 164"/>
                <a:gd name="T72" fmla="*/ 300 w 300"/>
                <a:gd name="T7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164">
                  <a:moveTo>
                    <a:pt x="300" y="0"/>
                  </a:moveTo>
                  <a:lnTo>
                    <a:pt x="300" y="0"/>
                  </a:lnTo>
                  <a:lnTo>
                    <a:pt x="292" y="12"/>
                  </a:lnTo>
                  <a:lnTo>
                    <a:pt x="272" y="44"/>
                  </a:lnTo>
                  <a:lnTo>
                    <a:pt x="258" y="64"/>
                  </a:lnTo>
                  <a:lnTo>
                    <a:pt x="242" y="84"/>
                  </a:lnTo>
                  <a:lnTo>
                    <a:pt x="222" y="106"/>
                  </a:lnTo>
                  <a:lnTo>
                    <a:pt x="202" y="126"/>
                  </a:lnTo>
                  <a:lnTo>
                    <a:pt x="180" y="142"/>
                  </a:lnTo>
                  <a:lnTo>
                    <a:pt x="156" y="154"/>
                  </a:lnTo>
                  <a:lnTo>
                    <a:pt x="144" y="160"/>
                  </a:lnTo>
                  <a:lnTo>
                    <a:pt x="130" y="162"/>
                  </a:lnTo>
                  <a:lnTo>
                    <a:pt x="118" y="164"/>
                  </a:lnTo>
                  <a:lnTo>
                    <a:pt x="106" y="164"/>
                  </a:lnTo>
                  <a:lnTo>
                    <a:pt x="92" y="162"/>
                  </a:lnTo>
                  <a:lnTo>
                    <a:pt x="80" y="158"/>
                  </a:lnTo>
                  <a:lnTo>
                    <a:pt x="66" y="152"/>
                  </a:lnTo>
                  <a:lnTo>
                    <a:pt x="52" y="144"/>
                  </a:lnTo>
                  <a:lnTo>
                    <a:pt x="40" y="132"/>
                  </a:lnTo>
                  <a:lnTo>
                    <a:pt x="26" y="118"/>
                  </a:lnTo>
                  <a:lnTo>
                    <a:pt x="14" y="102"/>
                  </a:lnTo>
                  <a:lnTo>
                    <a:pt x="0" y="82"/>
                  </a:lnTo>
                  <a:lnTo>
                    <a:pt x="0" y="82"/>
                  </a:lnTo>
                  <a:lnTo>
                    <a:pt x="8" y="84"/>
                  </a:lnTo>
                  <a:lnTo>
                    <a:pt x="30" y="90"/>
                  </a:lnTo>
                  <a:lnTo>
                    <a:pt x="62" y="94"/>
                  </a:lnTo>
                  <a:lnTo>
                    <a:pt x="82" y="96"/>
                  </a:lnTo>
                  <a:lnTo>
                    <a:pt x="102" y="96"/>
                  </a:lnTo>
                  <a:lnTo>
                    <a:pt x="126" y="94"/>
                  </a:lnTo>
                  <a:lnTo>
                    <a:pt x="150" y="90"/>
                  </a:lnTo>
                  <a:lnTo>
                    <a:pt x="174" y="84"/>
                  </a:lnTo>
                  <a:lnTo>
                    <a:pt x="200" y="74"/>
                  </a:lnTo>
                  <a:lnTo>
                    <a:pt x="226" y="62"/>
                  </a:lnTo>
                  <a:lnTo>
                    <a:pt x="250" y="44"/>
                  </a:lnTo>
                  <a:lnTo>
                    <a:pt x="276" y="24"/>
                  </a:lnTo>
                  <a:lnTo>
                    <a:pt x="300" y="0"/>
                  </a:lnTo>
                  <a:lnTo>
                    <a:pt x="300" y="0"/>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140"/>
            <p:cNvSpPr>
              <a:spLocks/>
            </p:cNvSpPr>
            <p:nvPr/>
          </p:nvSpPr>
          <p:spPr bwMode="auto">
            <a:xfrm>
              <a:off x="7953375" y="6265253"/>
              <a:ext cx="215900" cy="355600"/>
            </a:xfrm>
            <a:custGeom>
              <a:avLst/>
              <a:gdLst>
                <a:gd name="T0" fmla="*/ 126 w 136"/>
                <a:gd name="T1" fmla="*/ 0 h 224"/>
                <a:gd name="T2" fmla="*/ 126 w 136"/>
                <a:gd name="T3" fmla="*/ 0 h 224"/>
                <a:gd name="T4" fmla="*/ 124 w 136"/>
                <a:gd name="T5" fmla="*/ 12 h 224"/>
                <a:gd name="T6" fmla="*/ 112 w 136"/>
                <a:gd name="T7" fmla="*/ 42 h 224"/>
                <a:gd name="T8" fmla="*/ 104 w 136"/>
                <a:gd name="T9" fmla="*/ 60 h 224"/>
                <a:gd name="T10" fmla="*/ 94 w 136"/>
                <a:gd name="T11" fmla="*/ 78 h 224"/>
                <a:gd name="T12" fmla="*/ 80 w 136"/>
                <a:gd name="T13" fmla="*/ 96 h 224"/>
                <a:gd name="T14" fmla="*/ 64 w 136"/>
                <a:gd name="T15" fmla="*/ 110 h 224"/>
                <a:gd name="T16" fmla="*/ 64 w 136"/>
                <a:gd name="T17" fmla="*/ 110 h 224"/>
                <a:gd name="T18" fmla="*/ 32 w 136"/>
                <a:gd name="T19" fmla="*/ 136 h 224"/>
                <a:gd name="T20" fmla="*/ 20 w 136"/>
                <a:gd name="T21" fmla="*/ 148 h 224"/>
                <a:gd name="T22" fmla="*/ 10 w 136"/>
                <a:gd name="T23" fmla="*/ 158 h 224"/>
                <a:gd name="T24" fmla="*/ 2 w 136"/>
                <a:gd name="T25" fmla="*/ 170 h 224"/>
                <a:gd name="T26" fmla="*/ 2 w 136"/>
                <a:gd name="T27" fmla="*/ 174 h 224"/>
                <a:gd name="T28" fmla="*/ 0 w 136"/>
                <a:gd name="T29" fmla="*/ 178 h 224"/>
                <a:gd name="T30" fmla="*/ 2 w 136"/>
                <a:gd name="T31" fmla="*/ 184 h 224"/>
                <a:gd name="T32" fmla="*/ 4 w 136"/>
                <a:gd name="T33" fmla="*/ 188 h 224"/>
                <a:gd name="T34" fmla="*/ 8 w 136"/>
                <a:gd name="T35" fmla="*/ 192 h 224"/>
                <a:gd name="T36" fmla="*/ 14 w 136"/>
                <a:gd name="T37" fmla="*/ 196 h 224"/>
                <a:gd name="T38" fmla="*/ 14 w 136"/>
                <a:gd name="T39" fmla="*/ 196 h 224"/>
                <a:gd name="T40" fmla="*/ 28 w 136"/>
                <a:gd name="T41" fmla="*/ 204 h 224"/>
                <a:gd name="T42" fmla="*/ 42 w 136"/>
                <a:gd name="T43" fmla="*/ 212 h 224"/>
                <a:gd name="T44" fmla="*/ 58 w 136"/>
                <a:gd name="T45" fmla="*/ 218 h 224"/>
                <a:gd name="T46" fmla="*/ 74 w 136"/>
                <a:gd name="T47" fmla="*/ 222 h 224"/>
                <a:gd name="T48" fmla="*/ 90 w 136"/>
                <a:gd name="T49" fmla="*/ 224 h 224"/>
                <a:gd name="T50" fmla="*/ 106 w 136"/>
                <a:gd name="T51" fmla="*/ 224 h 224"/>
                <a:gd name="T52" fmla="*/ 118 w 136"/>
                <a:gd name="T53" fmla="*/ 222 h 224"/>
                <a:gd name="T54" fmla="*/ 130 w 136"/>
                <a:gd name="T55" fmla="*/ 214 h 224"/>
                <a:gd name="T56" fmla="*/ 130 w 136"/>
                <a:gd name="T57" fmla="*/ 214 h 224"/>
                <a:gd name="T58" fmla="*/ 136 w 136"/>
                <a:gd name="T59" fmla="*/ 208 h 224"/>
                <a:gd name="T60" fmla="*/ 136 w 136"/>
                <a:gd name="T61" fmla="*/ 204 h 224"/>
                <a:gd name="T62" fmla="*/ 134 w 136"/>
                <a:gd name="T63" fmla="*/ 204 h 224"/>
                <a:gd name="T64" fmla="*/ 126 w 136"/>
                <a:gd name="T65" fmla="*/ 204 h 224"/>
                <a:gd name="T66" fmla="*/ 106 w 136"/>
                <a:gd name="T67" fmla="*/ 206 h 224"/>
                <a:gd name="T68" fmla="*/ 96 w 136"/>
                <a:gd name="T69" fmla="*/ 204 h 224"/>
                <a:gd name="T70" fmla="*/ 84 w 136"/>
                <a:gd name="T71" fmla="*/ 202 h 224"/>
                <a:gd name="T72" fmla="*/ 84 w 136"/>
                <a:gd name="T73" fmla="*/ 202 h 224"/>
                <a:gd name="T74" fmla="*/ 62 w 136"/>
                <a:gd name="T75" fmla="*/ 196 h 224"/>
                <a:gd name="T76" fmla="*/ 54 w 136"/>
                <a:gd name="T77" fmla="*/ 192 h 224"/>
                <a:gd name="T78" fmla="*/ 46 w 136"/>
                <a:gd name="T79" fmla="*/ 188 h 224"/>
                <a:gd name="T80" fmla="*/ 44 w 136"/>
                <a:gd name="T81" fmla="*/ 184 h 224"/>
                <a:gd name="T82" fmla="*/ 42 w 136"/>
                <a:gd name="T83" fmla="*/ 180 h 224"/>
                <a:gd name="T84" fmla="*/ 42 w 136"/>
                <a:gd name="T85" fmla="*/ 176 h 224"/>
                <a:gd name="T86" fmla="*/ 42 w 136"/>
                <a:gd name="T87" fmla="*/ 170 h 224"/>
                <a:gd name="T88" fmla="*/ 48 w 136"/>
                <a:gd name="T89" fmla="*/ 156 h 224"/>
                <a:gd name="T90" fmla="*/ 62 w 136"/>
                <a:gd name="T91" fmla="*/ 140 h 224"/>
                <a:gd name="T92" fmla="*/ 62 w 136"/>
                <a:gd name="T93" fmla="*/ 140 h 224"/>
                <a:gd name="T94" fmla="*/ 78 w 136"/>
                <a:gd name="T95" fmla="*/ 118 h 224"/>
                <a:gd name="T96" fmla="*/ 92 w 136"/>
                <a:gd name="T97" fmla="*/ 98 h 224"/>
                <a:gd name="T98" fmla="*/ 102 w 136"/>
                <a:gd name="T99" fmla="*/ 78 h 224"/>
                <a:gd name="T100" fmla="*/ 112 w 136"/>
                <a:gd name="T101" fmla="*/ 58 h 224"/>
                <a:gd name="T102" fmla="*/ 118 w 136"/>
                <a:gd name="T103" fmla="*/ 40 h 224"/>
                <a:gd name="T104" fmla="*/ 122 w 136"/>
                <a:gd name="T105" fmla="*/ 24 h 224"/>
                <a:gd name="T106" fmla="*/ 126 w 136"/>
                <a:gd name="T107" fmla="*/ 0 h 224"/>
                <a:gd name="T108" fmla="*/ 126 w 136"/>
                <a:gd name="T10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6" h="224">
                  <a:moveTo>
                    <a:pt x="126" y="0"/>
                  </a:moveTo>
                  <a:lnTo>
                    <a:pt x="126" y="0"/>
                  </a:lnTo>
                  <a:lnTo>
                    <a:pt x="124" y="12"/>
                  </a:lnTo>
                  <a:lnTo>
                    <a:pt x="112" y="42"/>
                  </a:lnTo>
                  <a:lnTo>
                    <a:pt x="104" y="60"/>
                  </a:lnTo>
                  <a:lnTo>
                    <a:pt x="94" y="78"/>
                  </a:lnTo>
                  <a:lnTo>
                    <a:pt x="80" y="96"/>
                  </a:lnTo>
                  <a:lnTo>
                    <a:pt x="64" y="110"/>
                  </a:lnTo>
                  <a:lnTo>
                    <a:pt x="64" y="110"/>
                  </a:lnTo>
                  <a:lnTo>
                    <a:pt x="32" y="136"/>
                  </a:lnTo>
                  <a:lnTo>
                    <a:pt x="20" y="148"/>
                  </a:lnTo>
                  <a:lnTo>
                    <a:pt x="10" y="158"/>
                  </a:lnTo>
                  <a:lnTo>
                    <a:pt x="2" y="170"/>
                  </a:lnTo>
                  <a:lnTo>
                    <a:pt x="2" y="174"/>
                  </a:lnTo>
                  <a:lnTo>
                    <a:pt x="0" y="178"/>
                  </a:lnTo>
                  <a:lnTo>
                    <a:pt x="2" y="184"/>
                  </a:lnTo>
                  <a:lnTo>
                    <a:pt x="4" y="188"/>
                  </a:lnTo>
                  <a:lnTo>
                    <a:pt x="8" y="192"/>
                  </a:lnTo>
                  <a:lnTo>
                    <a:pt x="14" y="196"/>
                  </a:lnTo>
                  <a:lnTo>
                    <a:pt x="14" y="196"/>
                  </a:lnTo>
                  <a:lnTo>
                    <a:pt x="28" y="204"/>
                  </a:lnTo>
                  <a:lnTo>
                    <a:pt x="42" y="212"/>
                  </a:lnTo>
                  <a:lnTo>
                    <a:pt x="58" y="218"/>
                  </a:lnTo>
                  <a:lnTo>
                    <a:pt x="74" y="222"/>
                  </a:lnTo>
                  <a:lnTo>
                    <a:pt x="90" y="224"/>
                  </a:lnTo>
                  <a:lnTo>
                    <a:pt x="106" y="224"/>
                  </a:lnTo>
                  <a:lnTo>
                    <a:pt x="118" y="222"/>
                  </a:lnTo>
                  <a:lnTo>
                    <a:pt x="130" y="214"/>
                  </a:lnTo>
                  <a:lnTo>
                    <a:pt x="130" y="214"/>
                  </a:lnTo>
                  <a:lnTo>
                    <a:pt x="136" y="208"/>
                  </a:lnTo>
                  <a:lnTo>
                    <a:pt x="136" y="204"/>
                  </a:lnTo>
                  <a:lnTo>
                    <a:pt x="134" y="204"/>
                  </a:lnTo>
                  <a:lnTo>
                    <a:pt x="126" y="204"/>
                  </a:lnTo>
                  <a:lnTo>
                    <a:pt x="106" y="206"/>
                  </a:lnTo>
                  <a:lnTo>
                    <a:pt x="96" y="204"/>
                  </a:lnTo>
                  <a:lnTo>
                    <a:pt x="84" y="202"/>
                  </a:lnTo>
                  <a:lnTo>
                    <a:pt x="84" y="202"/>
                  </a:lnTo>
                  <a:lnTo>
                    <a:pt x="62" y="196"/>
                  </a:lnTo>
                  <a:lnTo>
                    <a:pt x="54" y="192"/>
                  </a:lnTo>
                  <a:lnTo>
                    <a:pt x="46" y="188"/>
                  </a:lnTo>
                  <a:lnTo>
                    <a:pt x="44" y="184"/>
                  </a:lnTo>
                  <a:lnTo>
                    <a:pt x="42" y="180"/>
                  </a:lnTo>
                  <a:lnTo>
                    <a:pt x="42" y="176"/>
                  </a:lnTo>
                  <a:lnTo>
                    <a:pt x="42" y="170"/>
                  </a:lnTo>
                  <a:lnTo>
                    <a:pt x="48" y="156"/>
                  </a:lnTo>
                  <a:lnTo>
                    <a:pt x="62" y="140"/>
                  </a:lnTo>
                  <a:lnTo>
                    <a:pt x="62" y="140"/>
                  </a:lnTo>
                  <a:lnTo>
                    <a:pt x="78" y="118"/>
                  </a:lnTo>
                  <a:lnTo>
                    <a:pt x="92" y="98"/>
                  </a:lnTo>
                  <a:lnTo>
                    <a:pt x="102" y="78"/>
                  </a:lnTo>
                  <a:lnTo>
                    <a:pt x="112" y="58"/>
                  </a:lnTo>
                  <a:lnTo>
                    <a:pt x="118" y="40"/>
                  </a:lnTo>
                  <a:lnTo>
                    <a:pt x="122" y="24"/>
                  </a:lnTo>
                  <a:lnTo>
                    <a:pt x="126" y="0"/>
                  </a:lnTo>
                  <a:lnTo>
                    <a:pt x="126" y="0"/>
                  </a:lnTo>
                  <a:close/>
                </a:path>
              </a:pathLst>
            </a:custGeom>
            <a:solidFill>
              <a:srgbClr val="CFA2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141"/>
            <p:cNvSpPr>
              <a:spLocks/>
            </p:cNvSpPr>
            <p:nvPr/>
          </p:nvSpPr>
          <p:spPr bwMode="auto">
            <a:xfrm>
              <a:off x="8108950" y="7182828"/>
              <a:ext cx="320675" cy="1314450"/>
            </a:xfrm>
            <a:custGeom>
              <a:avLst/>
              <a:gdLst>
                <a:gd name="T0" fmla="*/ 170 w 202"/>
                <a:gd name="T1" fmla="*/ 0 h 828"/>
                <a:gd name="T2" fmla="*/ 170 w 202"/>
                <a:gd name="T3" fmla="*/ 0 h 828"/>
                <a:gd name="T4" fmla="*/ 162 w 202"/>
                <a:gd name="T5" fmla="*/ 0 h 828"/>
                <a:gd name="T6" fmla="*/ 154 w 202"/>
                <a:gd name="T7" fmla="*/ 2 h 828"/>
                <a:gd name="T8" fmla="*/ 148 w 202"/>
                <a:gd name="T9" fmla="*/ 4 h 828"/>
                <a:gd name="T10" fmla="*/ 142 w 202"/>
                <a:gd name="T11" fmla="*/ 8 h 828"/>
                <a:gd name="T12" fmla="*/ 136 w 202"/>
                <a:gd name="T13" fmla="*/ 14 h 828"/>
                <a:gd name="T14" fmla="*/ 132 w 202"/>
                <a:gd name="T15" fmla="*/ 20 h 828"/>
                <a:gd name="T16" fmla="*/ 128 w 202"/>
                <a:gd name="T17" fmla="*/ 26 h 828"/>
                <a:gd name="T18" fmla="*/ 126 w 202"/>
                <a:gd name="T19" fmla="*/ 34 h 828"/>
                <a:gd name="T20" fmla="*/ 124 w 202"/>
                <a:gd name="T21" fmla="*/ 54 h 828"/>
                <a:gd name="T22" fmla="*/ 124 w 202"/>
                <a:gd name="T23" fmla="*/ 54 h 828"/>
                <a:gd name="T24" fmla="*/ 126 w 202"/>
                <a:gd name="T25" fmla="*/ 66 h 828"/>
                <a:gd name="T26" fmla="*/ 130 w 202"/>
                <a:gd name="T27" fmla="*/ 76 h 828"/>
                <a:gd name="T28" fmla="*/ 136 w 202"/>
                <a:gd name="T29" fmla="*/ 86 h 828"/>
                <a:gd name="T30" fmla="*/ 146 w 202"/>
                <a:gd name="T31" fmla="*/ 92 h 828"/>
                <a:gd name="T32" fmla="*/ 0 w 202"/>
                <a:gd name="T33" fmla="*/ 674 h 828"/>
                <a:gd name="T34" fmla="*/ 38 w 202"/>
                <a:gd name="T35" fmla="*/ 828 h 828"/>
                <a:gd name="T36" fmla="*/ 134 w 202"/>
                <a:gd name="T37" fmla="*/ 704 h 828"/>
                <a:gd name="T38" fmla="*/ 170 w 202"/>
                <a:gd name="T39" fmla="*/ 96 h 828"/>
                <a:gd name="T40" fmla="*/ 170 w 202"/>
                <a:gd name="T41" fmla="*/ 96 h 828"/>
                <a:gd name="T42" fmla="*/ 182 w 202"/>
                <a:gd name="T43" fmla="*/ 92 h 828"/>
                <a:gd name="T44" fmla="*/ 190 w 202"/>
                <a:gd name="T45" fmla="*/ 84 h 828"/>
                <a:gd name="T46" fmla="*/ 196 w 202"/>
                <a:gd name="T47" fmla="*/ 74 h 828"/>
                <a:gd name="T48" fmla="*/ 200 w 202"/>
                <a:gd name="T49" fmla="*/ 62 h 828"/>
                <a:gd name="T50" fmla="*/ 202 w 202"/>
                <a:gd name="T51" fmla="*/ 42 h 828"/>
                <a:gd name="T52" fmla="*/ 202 w 202"/>
                <a:gd name="T53" fmla="*/ 42 h 828"/>
                <a:gd name="T54" fmla="*/ 202 w 202"/>
                <a:gd name="T55" fmla="*/ 34 h 828"/>
                <a:gd name="T56" fmla="*/ 202 w 202"/>
                <a:gd name="T57" fmla="*/ 28 h 828"/>
                <a:gd name="T58" fmla="*/ 198 w 202"/>
                <a:gd name="T59" fmla="*/ 20 h 828"/>
                <a:gd name="T60" fmla="*/ 194 w 202"/>
                <a:gd name="T61" fmla="*/ 14 h 828"/>
                <a:gd name="T62" fmla="*/ 190 w 202"/>
                <a:gd name="T63" fmla="*/ 10 h 828"/>
                <a:gd name="T64" fmla="*/ 184 w 202"/>
                <a:gd name="T65" fmla="*/ 4 h 828"/>
                <a:gd name="T66" fmla="*/ 176 w 202"/>
                <a:gd name="T67" fmla="*/ 2 h 828"/>
                <a:gd name="T68" fmla="*/ 170 w 202"/>
                <a:gd name="T69" fmla="*/ 0 h 828"/>
                <a:gd name="T70" fmla="*/ 170 w 202"/>
                <a:gd name="T71" fmla="*/ 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828">
                  <a:moveTo>
                    <a:pt x="170" y="0"/>
                  </a:moveTo>
                  <a:lnTo>
                    <a:pt x="170" y="0"/>
                  </a:lnTo>
                  <a:lnTo>
                    <a:pt x="162" y="0"/>
                  </a:lnTo>
                  <a:lnTo>
                    <a:pt x="154" y="2"/>
                  </a:lnTo>
                  <a:lnTo>
                    <a:pt x="148" y="4"/>
                  </a:lnTo>
                  <a:lnTo>
                    <a:pt x="142" y="8"/>
                  </a:lnTo>
                  <a:lnTo>
                    <a:pt x="136" y="14"/>
                  </a:lnTo>
                  <a:lnTo>
                    <a:pt x="132" y="20"/>
                  </a:lnTo>
                  <a:lnTo>
                    <a:pt x="128" y="26"/>
                  </a:lnTo>
                  <a:lnTo>
                    <a:pt x="126" y="34"/>
                  </a:lnTo>
                  <a:lnTo>
                    <a:pt x="124" y="54"/>
                  </a:lnTo>
                  <a:lnTo>
                    <a:pt x="124" y="54"/>
                  </a:lnTo>
                  <a:lnTo>
                    <a:pt x="126" y="66"/>
                  </a:lnTo>
                  <a:lnTo>
                    <a:pt x="130" y="76"/>
                  </a:lnTo>
                  <a:lnTo>
                    <a:pt x="136" y="86"/>
                  </a:lnTo>
                  <a:lnTo>
                    <a:pt x="146" y="92"/>
                  </a:lnTo>
                  <a:lnTo>
                    <a:pt x="0" y="674"/>
                  </a:lnTo>
                  <a:lnTo>
                    <a:pt x="38" y="828"/>
                  </a:lnTo>
                  <a:lnTo>
                    <a:pt x="134" y="704"/>
                  </a:lnTo>
                  <a:lnTo>
                    <a:pt x="170" y="96"/>
                  </a:lnTo>
                  <a:lnTo>
                    <a:pt x="170" y="96"/>
                  </a:lnTo>
                  <a:lnTo>
                    <a:pt x="182" y="92"/>
                  </a:lnTo>
                  <a:lnTo>
                    <a:pt x="190" y="84"/>
                  </a:lnTo>
                  <a:lnTo>
                    <a:pt x="196" y="74"/>
                  </a:lnTo>
                  <a:lnTo>
                    <a:pt x="200" y="62"/>
                  </a:lnTo>
                  <a:lnTo>
                    <a:pt x="202" y="42"/>
                  </a:lnTo>
                  <a:lnTo>
                    <a:pt x="202" y="42"/>
                  </a:lnTo>
                  <a:lnTo>
                    <a:pt x="202" y="34"/>
                  </a:lnTo>
                  <a:lnTo>
                    <a:pt x="202" y="28"/>
                  </a:lnTo>
                  <a:lnTo>
                    <a:pt x="198" y="20"/>
                  </a:lnTo>
                  <a:lnTo>
                    <a:pt x="194" y="14"/>
                  </a:lnTo>
                  <a:lnTo>
                    <a:pt x="190" y="10"/>
                  </a:lnTo>
                  <a:lnTo>
                    <a:pt x="184" y="4"/>
                  </a:lnTo>
                  <a:lnTo>
                    <a:pt x="176" y="2"/>
                  </a:lnTo>
                  <a:lnTo>
                    <a:pt x="170" y="0"/>
                  </a:lnTo>
                  <a:lnTo>
                    <a:pt x="170" y="0"/>
                  </a:lnTo>
                  <a:close/>
                </a:path>
              </a:pathLst>
            </a:custGeom>
            <a:solidFill>
              <a:srgbClr val="86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142"/>
            <p:cNvSpPr>
              <a:spLocks/>
            </p:cNvSpPr>
            <p:nvPr/>
          </p:nvSpPr>
          <p:spPr bwMode="auto">
            <a:xfrm>
              <a:off x="8308975" y="7182828"/>
              <a:ext cx="69850" cy="63500"/>
            </a:xfrm>
            <a:custGeom>
              <a:avLst/>
              <a:gdLst>
                <a:gd name="T0" fmla="*/ 34 w 44"/>
                <a:gd name="T1" fmla="*/ 12 h 40"/>
                <a:gd name="T2" fmla="*/ 44 w 44"/>
                <a:gd name="T3" fmla="*/ 0 h 40"/>
                <a:gd name="T4" fmla="*/ 44 w 44"/>
                <a:gd name="T5" fmla="*/ 0 h 40"/>
                <a:gd name="T6" fmla="*/ 44 w 44"/>
                <a:gd name="T7" fmla="*/ 0 h 40"/>
                <a:gd name="T8" fmla="*/ 36 w 44"/>
                <a:gd name="T9" fmla="*/ 0 h 40"/>
                <a:gd name="T10" fmla="*/ 28 w 44"/>
                <a:gd name="T11" fmla="*/ 2 h 40"/>
                <a:gd name="T12" fmla="*/ 22 w 44"/>
                <a:gd name="T13" fmla="*/ 4 h 40"/>
                <a:gd name="T14" fmla="*/ 16 w 44"/>
                <a:gd name="T15" fmla="*/ 8 h 40"/>
                <a:gd name="T16" fmla="*/ 10 w 44"/>
                <a:gd name="T17" fmla="*/ 14 h 40"/>
                <a:gd name="T18" fmla="*/ 6 w 44"/>
                <a:gd name="T19" fmla="*/ 20 h 40"/>
                <a:gd name="T20" fmla="*/ 2 w 44"/>
                <a:gd name="T21" fmla="*/ 26 h 40"/>
                <a:gd name="T22" fmla="*/ 0 w 44"/>
                <a:gd name="T23" fmla="*/ 34 h 40"/>
                <a:gd name="T24" fmla="*/ 0 w 44"/>
                <a:gd name="T25" fmla="*/ 40 h 40"/>
                <a:gd name="T26" fmla="*/ 0 w 44"/>
                <a:gd name="T27" fmla="*/ 40 h 40"/>
                <a:gd name="T28" fmla="*/ 18 w 44"/>
                <a:gd name="T29" fmla="*/ 26 h 40"/>
                <a:gd name="T30" fmla="*/ 36 w 44"/>
                <a:gd name="T31" fmla="*/ 16 h 40"/>
                <a:gd name="T32" fmla="*/ 34 w 44"/>
                <a:gd name="T33"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40">
                  <a:moveTo>
                    <a:pt x="34" y="12"/>
                  </a:moveTo>
                  <a:lnTo>
                    <a:pt x="44" y="0"/>
                  </a:lnTo>
                  <a:lnTo>
                    <a:pt x="44" y="0"/>
                  </a:lnTo>
                  <a:lnTo>
                    <a:pt x="44" y="0"/>
                  </a:lnTo>
                  <a:lnTo>
                    <a:pt x="36" y="0"/>
                  </a:lnTo>
                  <a:lnTo>
                    <a:pt x="28" y="2"/>
                  </a:lnTo>
                  <a:lnTo>
                    <a:pt x="22" y="4"/>
                  </a:lnTo>
                  <a:lnTo>
                    <a:pt x="16" y="8"/>
                  </a:lnTo>
                  <a:lnTo>
                    <a:pt x="10" y="14"/>
                  </a:lnTo>
                  <a:lnTo>
                    <a:pt x="6" y="20"/>
                  </a:lnTo>
                  <a:lnTo>
                    <a:pt x="2" y="26"/>
                  </a:lnTo>
                  <a:lnTo>
                    <a:pt x="0" y="34"/>
                  </a:lnTo>
                  <a:lnTo>
                    <a:pt x="0" y="40"/>
                  </a:lnTo>
                  <a:lnTo>
                    <a:pt x="0" y="40"/>
                  </a:lnTo>
                  <a:lnTo>
                    <a:pt x="18" y="26"/>
                  </a:lnTo>
                  <a:lnTo>
                    <a:pt x="36" y="16"/>
                  </a:lnTo>
                  <a:lnTo>
                    <a:pt x="34" y="12"/>
                  </a:lnTo>
                  <a:close/>
                </a:path>
              </a:pathLst>
            </a:custGeom>
            <a:solidFill>
              <a:srgbClr val="86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143"/>
            <p:cNvSpPr>
              <a:spLocks/>
            </p:cNvSpPr>
            <p:nvPr/>
          </p:nvSpPr>
          <p:spPr bwMode="auto">
            <a:xfrm>
              <a:off x="8108950" y="7325703"/>
              <a:ext cx="269875" cy="1016000"/>
            </a:xfrm>
            <a:custGeom>
              <a:avLst/>
              <a:gdLst>
                <a:gd name="T0" fmla="*/ 140 w 170"/>
                <a:gd name="T1" fmla="*/ 524 h 640"/>
                <a:gd name="T2" fmla="*/ 158 w 170"/>
                <a:gd name="T3" fmla="*/ 220 h 640"/>
                <a:gd name="T4" fmla="*/ 78 w 170"/>
                <a:gd name="T5" fmla="*/ 496 h 640"/>
                <a:gd name="T6" fmla="*/ 166 w 170"/>
                <a:gd name="T7" fmla="*/ 92 h 640"/>
                <a:gd name="T8" fmla="*/ 170 w 170"/>
                <a:gd name="T9" fmla="*/ 16 h 640"/>
                <a:gd name="T10" fmla="*/ 168 w 170"/>
                <a:gd name="T11" fmla="*/ 0 h 640"/>
                <a:gd name="T12" fmla="*/ 168 w 170"/>
                <a:gd name="T13" fmla="*/ 0 h 640"/>
                <a:gd name="T14" fmla="*/ 156 w 170"/>
                <a:gd name="T15" fmla="*/ 4 h 640"/>
                <a:gd name="T16" fmla="*/ 144 w 170"/>
                <a:gd name="T17" fmla="*/ 10 h 640"/>
                <a:gd name="T18" fmla="*/ 0 w 170"/>
                <a:gd name="T19" fmla="*/ 584 h 640"/>
                <a:gd name="T20" fmla="*/ 14 w 170"/>
                <a:gd name="T21" fmla="*/ 640 h 640"/>
                <a:gd name="T22" fmla="*/ 14 w 170"/>
                <a:gd name="T23" fmla="*/ 640 h 640"/>
                <a:gd name="T24" fmla="*/ 48 w 170"/>
                <a:gd name="T25" fmla="*/ 614 h 640"/>
                <a:gd name="T26" fmla="*/ 80 w 170"/>
                <a:gd name="T27" fmla="*/ 588 h 640"/>
                <a:gd name="T28" fmla="*/ 110 w 170"/>
                <a:gd name="T29" fmla="*/ 558 h 640"/>
                <a:gd name="T30" fmla="*/ 140 w 170"/>
                <a:gd name="T31" fmla="*/ 524 h 640"/>
                <a:gd name="T32" fmla="*/ 140 w 170"/>
                <a:gd name="T33" fmla="*/ 5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640">
                  <a:moveTo>
                    <a:pt x="140" y="524"/>
                  </a:moveTo>
                  <a:lnTo>
                    <a:pt x="158" y="220"/>
                  </a:lnTo>
                  <a:lnTo>
                    <a:pt x="78" y="496"/>
                  </a:lnTo>
                  <a:lnTo>
                    <a:pt x="166" y="92"/>
                  </a:lnTo>
                  <a:lnTo>
                    <a:pt x="170" y="16"/>
                  </a:lnTo>
                  <a:lnTo>
                    <a:pt x="168" y="0"/>
                  </a:lnTo>
                  <a:lnTo>
                    <a:pt x="168" y="0"/>
                  </a:lnTo>
                  <a:lnTo>
                    <a:pt x="156" y="4"/>
                  </a:lnTo>
                  <a:lnTo>
                    <a:pt x="144" y="10"/>
                  </a:lnTo>
                  <a:lnTo>
                    <a:pt x="0" y="584"/>
                  </a:lnTo>
                  <a:lnTo>
                    <a:pt x="14" y="640"/>
                  </a:lnTo>
                  <a:lnTo>
                    <a:pt x="14" y="640"/>
                  </a:lnTo>
                  <a:lnTo>
                    <a:pt x="48" y="614"/>
                  </a:lnTo>
                  <a:lnTo>
                    <a:pt x="80" y="588"/>
                  </a:lnTo>
                  <a:lnTo>
                    <a:pt x="110" y="558"/>
                  </a:lnTo>
                  <a:lnTo>
                    <a:pt x="140" y="524"/>
                  </a:lnTo>
                  <a:lnTo>
                    <a:pt x="140" y="524"/>
                  </a:lnTo>
                  <a:close/>
                </a:path>
              </a:pathLst>
            </a:custGeom>
            <a:solidFill>
              <a:srgbClr val="BF3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 name="Group 1"/>
          <p:cNvGrpSpPr/>
          <p:nvPr/>
        </p:nvGrpSpPr>
        <p:grpSpPr>
          <a:xfrm>
            <a:off x="4944632" y="5779069"/>
            <a:ext cx="2309613" cy="552442"/>
            <a:chOff x="4944632" y="5779069"/>
            <a:chExt cx="2309613" cy="552442"/>
          </a:xfrm>
        </p:grpSpPr>
        <p:sp>
          <p:nvSpPr>
            <p:cNvPr id="301" name="TextBox 300"/>
            <p:cNvSpPr txBox="1"/>
            <p:nvPr/>
          </p:nvSpPr>
          <p:spPr>
            <a:xfrm>
              <a:off x="4944632" y="5779069"/>
              <a:ext cx="230961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amet put any thing here please.</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nvGrpSpPr>
            <p:cNvPr id="302" name="Group 301"/>
            <p:cNvGrpSpPr/>
            <p:nvPr/>
          </p:nvGrpSpPr>
          <p:grpSpPr>
            <a:xfrm flipV="1">
              <a:off x="5741915" y="6246628"/>
              <a:ext cx="608162" cy="84883"/>
              <a:chOff x="5317188" y="3092930"/>
              <a:chExt cx="1537345" cy="214571"/>
            </a:xfrm>
            <a:solidFill>
              <a:schemeClr val="accent4"/>
            </a:solidFill>
          </p:grpSpPr>
          <p:sp>
            <p:nvSpPr>
              <p:cNvPr id="303" name="5-Point Star 302"/>
              <p:cNvSpPr/>
              <p:nvPr/>
            </p:nvSpPr>
            <p:spPr>
              <a:xfrm>
                <a:off x="5317188"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4" name="5-Point Star 303"/>
              <p:cNvSpPr/>
              <p:nvPr/>
            </p:nvSpPr>
            <p:spPr>
              <a:xfrm>
                <a:off x="5651581"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5" name="5-Point Star 304"/>
              <p:cNvSpPr/>
              <p:nvPr/>
            </p:nvSpPr>
            <p:spPr>
              <a:xfrm>
                <a:off x="5983013"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6" name="5-Point Star 305"/>
              <p:cNvSpPr/>
              <p:nvPr/>
            </p:nvSpPr>
            <p:spPr>
              <a:xfrm>
                <a:off x="6317406"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7" name="5-Point Star 306"/>
              <p:cNvSpPr/>
              <p:nvPr/>
            </p:nvSpPr>
            <p:spPr>
              <a:xfrm>
                <a:off x="6639962"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308" name="TextBox 307"/>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309" name="TextBox 308"/>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140244593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68"/>
                                        </p:tgtEl>
                                        <p:attrNameLst>
                                          <p:attrName>style.visibility</p:attrName>
                                        </p:attrNameLst>
                                      </p:cBhvr>
                                      <p:to>
                                        <p:strVal val="visible"/>
                                      </p:to>
                                    </p:set>
                                    <p:animEffect transition="in" filter="fade">
                                      <p:cBhvr>
                                        <p:cTn id="15" dur="500"/>
                                        <p:tgtEl>
                                          <p:spTgt spid="168"/>
                                        </p:tgtEl>
                                      </p:cBhvr>
                                    </p:animEffect>
                                    <p:anim calcmode="lin" valueType="num">
                                      <p:cBhvr>
                                        <p:cTn id="16" dur="500" fill="hold"/>
                                        <p:tgtEl>
                                          <p:spTgt spid="168"/>
                                        </p:tgtEl>
                                        <p:attrNameLst>
                                          <p:attrName>ppt_x</p:attrName>
                                        </p:attrNameLst>
                                      </p:cBhvr>
                                      <p:tavLst>
                                        <p:tav tm="0">
                                          <p:val>
                                            <p:strVal val="#ppt_x"/>
                                          </p:val>
                                        </p:tav>
                                        <p:tav tm="100000">
                                          <p:val>
                                            <p:strVal val="#ppt_x"/>
                                          </p:val>
                                        </p:tav>
                                      </p:tavLst>
                                    </p:anim>
                                    <p:anim calcmode="lin" valueType="num">
                                      <p:cBhvr>
                                        <p:cTn id="17" dur="500" fill="hold"/>
                                        <p:tgtEl>
                                          <p:spTgt spid="168"/>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4"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par>
                          <p:cTn id="22" fill="hold">
                            <p:stCondLst>
                              <p:cond delay="2250"/>
                            </p:stCondLst>
                            <p:childTnLst>
                              <p:par>
                                <p:cTn id="23" presetID="53" presetClass="entr" presetSubtype="16" fill="hold" nodeType="afterEffect">
                                  <p:stCondLst>
                                    <p:cond delay="0"/>
                                  </p:stCondLst>
                                  <p:childTnLst>
                                    <p:set>
                                      <p:cBhvr>
                                        <p:cTn id="24" dur="1" fill="hold">
                                          <p:stCondLst>
                                            <p:cond delay="0"/>
                                          </p:stCondLst>
                                        </p:cTn>
                                        <p:tgtEl>
                                          <p:spTgt spid="148"/>
                                        </p:tgtEl>
                                        <p:attrNameLst>
                                          <p:attrName>style.visibility</p:attrName>
                                        </p:attrNameLst>
                                      </p:cBhvr>
                                      <p:to>
                                        <p:strVal val="visible"/>
                                      </p:to>
                                    </p:set>
                                    <p:anim calcmode="lin" valueType="num">
                                      <p:cBhvr>
                                        <p:cTn id="25" dur="500" fill="hold"/>
                                        <p:tgtEl>
                                          <p:spTgt spid="148"/>
                                        </p:tgtEl>
                                        <p:attrNameLst>
                                          <p:attrName>ppt_w</p:attrName>
                                        </p:attrNameLst>
                                      </p:cBhvr>
                                      <p:tavLst>
                                        <p:tav tm="0">
                                          <p:val>
                                            <p:fltVal val="0"/>
                                          </p:val>
                                        </p:tav>
                                        <p:tav tm="100000">
                                          <p:val>
                                            <p:strVal val="#ppt_w"/>
                                          </p:val>
                                        </p:tav>
                                      </p:tavLst>
                                    </p:anim>
                                    <p:anim calcmode="lin" valueType="num">
                                      <p:cBhvr>
                                        <p:cTn id="26" dur="500" fill="hold"/>
                                        <p:tgtEl>
                                          <p:spTgt spid="148"/>
                                        </p:tgtEl>
                                        <p:attrNameLst>
                                          <p:attrName>ppt_h</p:attrName>
                                        </p:attrNameLst>
                                      </p:cBhvr>
                                      <p:tavLst>
                                        <p:tav tm="0">
                                          <p:val>
                                            <p:fltVal val="0"/>
                                          </p:val>
                                        </p:tav>
                                        <p:tav tm="100000">
                                          <p:val>
                                            <p:strVal val="#ppt_h"/>
                                          </p:val>
                                        </p:tav>
                                      </p:tavLst>
                                    </p:anim>
                                    <p:animEffect transition="in" filter="fade">
                                      <p:cBhvr>
                                        <p:cTn id="27" dur="500"/>
                                        <p:tgtEl>
                                          <p:spTgt spid="148"/>
                                        </p:tgtEl>
                                      </p:cBhvr>
                                    </p:animEffect>
                                  </p:childTnLst>
                                </p:cTn>
                              </p:par>
                            </p:childTnLst>
                          </p:cTn>
                        </p:par>
                        <p:par>
                          <p:cTn id="28" fill="hold">
                            <p:stCondLst>
                              <p:cond delay="2750"/>
                            </p:stCondLst>
                            <p:childTnLst>
                              <p:par>
                                <p:cTn id="29" presetID="22" presetClass="entr" presetSubtype="2"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par>
                          <p:cTn id="32" fill="hold">
                            <p:stCondLst>
                              <p:cond delay="3250"/>
                            </p:stCondLst>
                            <p:childTnLst>
                              <p:par>
                                <p:cTn id="33" presetID="22" presetClass="entr" presetSubtype="4"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500"/>
                                        <p:tgtEl>
                                          <p:spTgt spid="27"/>
                                        </p:tgtEl>
                                      </p:cBhvr>
                                    </p:animEffect>
                                  </p:childTnLst>
                                </p:cTn>
                              </p:par>
                            </p:childTnLst>
                          </p:cTn>
                        </p:par>
                        <p:par>
                          <p:cTn id="36" fill="hold">
                            <p:stCondLst>
                              <p:cond delay="3750"/>
                            </p:stCondLst>
                            <p:childTnLst>
                              <p:par>
                                <p:cTn id="37" presetID="53" presetClass="entr" presetSubtype="16" fill="hold" nodeType="afterEffect">
                                  <p:stCondLst>
                                    <p:cond delay="0"/>
                                  </p:stCondLst>
                                  <p:childTnLst>
                                    <p:set>
                                      <p:cBhvr>
                                        <p:cTn id="38" dur="1" fill="hold">
                                          <p:stCondLst>
                                            <p:cond delay="0"/>
                                          </p:stCondLst>
                                        </p:cTn>
                                        <p:tgtEl>
                                          <p:spTgt spid="151"/>
                                        </p:tgtEl>
                                        <p:attrNameLst>
                                          <p:attrName>style.visibility</p:attrName>
                                        </p:attrNameLst>
                                      </p:cBhvr>
                                      <p:to>
                                        <p:strVal val="visible"/>
                                      </p:to>
                                    </p:set>
                                    <p:anim calcmode="lin" valueType="num">
                                      <p:cBhvr>
                                        <p:cTn id="39" dur="500" fill="hold"/>
                                        <p:tgtEl>
                                          <p:spTgt spid="151"/>
                                        </p:tgtEl>
                                        <p:attrNameLst>
                                          <p:attrName>ppt_w</p:attrName>
                                        </p:attrNameLst>
                                      </p:cBhvr>
                                      <p:tavLst>
                                        <p:tav tm="0">
                                          <p:val>
                                            <p:fltVal val="0"/>
                                          </p:val>
                                        </p:tav>
                                        <p:tav tm="100000">
                                          <p:val>
                                            <p:strVal val="#ppt_w"/>
                                          </p:val>
                                        </p:tav>
                                      </p:tavLst>
                                    </p:anim>
                                    <p:anim calcmode="lin" valueType="num">
                                      <p:cBhvr>
                                        <p:cTn id="40" dur="500" fill="hold"/>
                                        <p:tgtEl>
                                          <p:spTgt spid="151"/>
                                        </p:tgtEl>
                                        <p:attrNameLst>
                                          <p:attrName>ppt_h</p:attrName>
                                        </p:attrNameLst>
                                      </p:cBhvr>
                                      <p:tavLst>
                                        <p:tav tm="0">
                                          <p:val>
                                            <p:fltVal val="0"/>
                                          </p:val>
                                        </p:tav>
                                        <p:tav tm="100000">
                                          <p:val>
                                            <p:strVal val="#ppt_h"/>
                                          </p:val>
                                        </p:tav>
                                      </p:tavLst>
                                    </p:anim>
                                    <p:animEffect transition="in" filter="fade">
                                      <p:cBhvr>
                                        <p:cTn id="41" dur="500"/>
                                        <p:tgtEl>
                                          <p:spTgt spid="151"/>
                                        </p:tgtEl>
                                      </p:cBhvr>
                                    </p:animEffect>
                                  </p:childTnLst>
                                </p:cTn>
                              </p:par>
                            </p:childTnLst>
                          </p:cTn>
                        </p:par>
                        <p:par>
                          <p:cTn id="42" fill="hold">
                            <p:stCondLst>
                              <p:cond delay="4250"/>
                            </p:stCondLst>
                            <p:childTnLst>
                              <p:par>
                                <p:cTn id="43" presetID="22" presetClass="entr" presetSubtype="2"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right)">
                                      <p:cBhvr>
                                        <p:cTn id="45" dur="500"/>
                                        <p:tgtEl>
                                          <p:spTgt spid="55"/>
                                        </p:tgtEl>
                                      </p:cBhvr>
                                    </p:animEffect>
                                  </p:childTnLst>
                                </p:cTn>
                              </p:par>
                            </p:childTnLst>
                          </p:cTn>
                        </p:par>
                        <p:par>
                          <p:cTn id="46" fill="hold">
                            <p:stCondLst>
                              <p:cond delay="4750"/>
                            </p:stCondLst>
                            <p:childTnLst>
                              <p:par>
                                <p:cTn id="47" presetID="22" presetClass="entr" presetSubtype="4"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childTnLst>
                          </p:cTn>
                        </p:par>
                        <p:par>
                          <p:cTn id="50" fill="hold">
                            <p:stCondLst>
                              <p:cond delay="5250"/>
                            </p:stCondLst>
                            <p:childTnLst>
                              <p:par>
                                <p:cTn id="51" presetID="53" presetClass="entr" presetSubtype="16" fill="hold" nodeType="after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p:cTn id="53" dur="500" fill="hold"/>
                                        <p:tgtEl>
                                          <p:spTgt spid="154"/>
                                        </p:tgtEl>
                                        <p:attrNameLst>
                                          <p:attrName>ppt_w</p:attrName>
                                        </p:attrNameLst>
                                      </p:cBhvr>
                                      <p:tavLst>
                                        <p:tav tm="0">
                                          <p:val>
                                            <p:fltVal val="0"/>
                                          </p:val>
                                        </p:tav>
                                        <p:tav tm="100000">
                                          <p:val>
                                            <p:strVal val="#ppt_w"/>
                                          </p:val>
                                        </p:tav>
                                      </p:tavLst>
                                    </p:anim>
                                    <p:anim calcmode="lin" valueType="num">
                                      <p:cBhvr>
                                        <p:cTn id="54" dur="500" fill="hold"/>
                                        <p:tgtEl>
                                          <p:spTgt spid="154"/>
                                        </p:tgtEl>
                                        <p:attrNameLst>
                                          <p:attrName>ppt_h</p:attrName>
                                        </p:attrNameLst>
                                      </p:cBhvr>
                                      <p:tavLst>
                                        <p:tav tm="0">
                                          <p:val>
                                            <p:fltVal val="0"/>
                                          </p:val>
                                        </p:tav>
                                        <p:tav tm="100000">
                                          <p:val>
                                            <p:strVal val="#ppt_h"/>
                                          </p:val>
                                        </p:tav>
                                      </p:tavLst>
                                    </p:anim>
                                    <p:animEffect transition="in" filter="fade">
                                      <p:cBhvr>
                                        <p:cTn id="55" dur="500"/>
                                        <p:tgtEl>
                                          <p:spTgt spid="154"/>
                                        </p:tgtEl>
                                      </p:cBhvr>
                                    </p:animEffect>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6250"/>
                            </p:stCondLst>
                            <p:childTnLst>
                              <p:par>
                                <p:cTn id="61" presetID="22" presetClass="entr" presetSubtype="4"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par>
                          <p:cTn id="64" fill="hold">
                            <p:stCondLst>
                              <p:cond delay="6750"/>
                            </p:stCondLst>
                            <p:childTnLst>
                              <p:par>
                                <p:cTn id="65" presetID="53" presetClass="entr" presetSubtype="16" fill="hold" nodeType="afterEffect">
                                  <p:stCondLst>
                                    <p:cond delay="0"/>
                                  </p:stCondLst>
                                  <p:childTnLst>
                                    <p:set>
                                      <p:cBhvr>
                                        <p:cTn id="66" dur="1" fill="hold">
                                          <p:stCondLst>
                                            <p:cond delay="0"/>
                                          </p:stCondLst>
                                        </p:cTn>
                                        <p:tgtEl>
                                          <p:spTgt spid="160"/>
                                        </p:tgtEl>
                                        <p:attrNameLst>
                                          <p:attrName>style.visibility</p:attrName>
                                        </p:attrNameLst>
                                      </p:cBhvr>
                                      <p:to>
                                        <p:strVal val="visible"/>
                                      </p:to>
                                    </p:set>
                                    <p:anim calcmode="lin" valueType="num">
                                      <p:cBhvr>
                                        <p:cTn id="67" dur="500" fill="hold"/>
                                        <p:tgtEl>
                                          <p:spTgt spid="160"/>
                                        </p:tgtEl>
                                        <p:attrNameLst>
                                          <p:attrName>ppt_w</p:attrName>
                                        </p:attrNameLst>
                                      </p:cBhvr>
                                      <p:tavLst>
                                        <p:tav tm="0">
                                          <p:val>
                                            <p:fltVal val="0"/>
                                          </p:val>
                                        </p:tav>
                                        <p:tav tm="100000">
                                          <p:val>
                                            <p:strVal val="#ppt_w"/>
                                          </p:val>
                                        </p:tav>
                                      </p:tavLst>
                                    </p:anim>
                                    <p:anim calcmode="lin" valueType="num">
                                      <p:cBhvr>
                                        <p:cTn id="68" dur="500" fill="hold"/>
                                        <p:tgtEl>
                                          <p:spTgt spid="160"/>
                                        </p:tgtEl>
                                        <p:attrNameLst>
                                          <p:attrName>ppt_h</p:attrName>
                                        </p:attrNameLst>
                                      </p:cBhvr>
                                      <p:tavLst>
                                        <p:tav tm="0">
                                          <p:val>
                                            <p:fltVal val="0"/>
                                          </p:val>
                                        </p:tav>
                                        <p:tav tm="100000">
                                          <p:val>
                                            <p:strVal val="#ppt_h"/>
                                          </p:val>
                                        </p:tav>
                                      </p:tavLst>
                                    </p:anim>
                                    <p:animEffect transition="in" filter="fade">
                                      <p:cBhvr>
                                        <p:cTn id="69" dur="500"/>
                                        <p:tgtEl>
                                          <p:spTgt spid="160"/>
                                        </p:tgtEl>
                                      </p:cBhvr>
                                    </p:animEffect>
                                  </p:childTnLst>
                                </p:cTn>
                              </p:par>
                            </p:childTnLst>
                          </p:cTn>
                        </p:par>
                        <p:par>
                          <p:cTn id="70" fill="hold">
                            <p:stCondLst>
                              <p:cond delay="7250"/>
                            </p:stCondLst>
                            <p:childTnLst>
                              <p:par>
                                <p:cTn id="71" presetID="22" presetClass="entr" presetSubtype="8" fill="hold" grpId="0" nodeType="after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wipe(left)">
                                      <p:cBhvr>
                                        <p:cTn id="73" dur="500"/>
                                        <p:tgtEl>
                                          <p:spTgt spid="57"/>
                                        </p:tgtEl>
                                      </p:cBhvr>
                                    </p:animEffect>
                                  </p:childTnLst>
                                </p:cTn>
                              </p:par>
                            </p:childTnLst>
                          </p:cTn>
                        </p:par>
                        <p:par>
                          <p:cTn id="74" fill="hold">
                            <p:stCondLst>
                              <p:cond delay="7750"/>
                            </p:stCondLst>
                            <p:childTnLst>
                              <p:par>
                                <p:cTn id="75" presetID="22" presetClass="entr" presetSubtype="4"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down)">
                                      <p:cBhvr>
                                        <p:cTn id="77" dur="500"/>
                                        <p:tgtEl>
                                          <p:spTgt spid="35"/>
                                        </p:tgtEl>
                                      </p:cBhvr>
                                    </p:animEffect>
                                  </p:childTnLst>
                                </p:cTn>
                              </p:par>
                            </p:childTnLst>
                          </p:cTn>
                        </p:par>
                        <p:par>
                          <p:cTn id="78" fill="hold">
                            <p:stCondLst>
                              <p:cond delay="8250"/>
                            </p:stCondLst>
                            <p:childTnLst>
                              <p:par>
                                <p:cTn id="79" presetID="53" presetClass="entr" presetSubtype="16" fill="hold" nodeType="afterEffect">
                                  <p:stCondLst>
                                    <p:cond delay="0"/>
                                  </p:stCondLst>
                                  <p:childTnLst>
                                    <p:set>
                                      <p:cBhvr>
                                        <p:cTn id="80" dur="1" fill="hold">
                                          <p:stCondLst>
                                            <p:cond delay="0"/>
                                          </p:stCondLst>
                                        </p:cTn>
                                        <p:tgtEl>
                                          <p:spTgt spid="165"/>
                                        </p:tgtEl>
                                        <p:attrNameLst>
                                          <p:attrName>style.visibility</p:attrName>
                                        </p:attrNameLst>
                                      </p:cBhvr>
                                      <p:to>
                                        <p:strVal val="visible"/>
                                      </p:to>
                                    </p:set>
                                    <p:anim calcmode="lin" valueType="num">
                                      <p:cBhvr>
                                        <p:cTn id="81" dur="500" fill="hold"/>
                                        <p:tgtEl>
                                          <p:spTgt spid="165"/>
                                        </p:tgtEl>
                                        <p:attrNameLst>
                                          <p:attrName>ppt_w</p:attrName>
                                        </p:attrNameLst>
                                      </p:cBhvr>
                                      <p:tavLst>
                                        <p:tav tm="0">
                                          <p:val>
                                            <p:fltVal val="0"/>
                                          </p:val>
                                        </p:tav>
                                        <p:tav tm="100000">
                                          <p:val>
                                            <p:strVal val="#ppt_w"/>
                                          </p:val>
                                        </p:tav>
                                      </p:tavLst>
                                    </p:anim>
                                    <p:anim calcmode="lin" valueType="num">
                                      <p:cBhvr>
                                        <p:cTn id="82" dur="500" fill="hold"/>
                                        <p:tgtEl>
                                          <p:spTgt spid="165"/>
                                        </p:tgtEl>
                                        <p:attrNameLst>
                                          <p:attrName>ppt_h</p:attrName>
                                        </p:attrNameLst>
                                      </p:cBhvr>
                                      <p:tavLst>
                                        <p:tav tm="0">
                                          <p:val>
                                            <p:fltVal val="0"/>
                                          </p:val>
                                        </p:tav>
                                        <p:tav tm="100000">
                                          <p:val>
                                            <p:strVal val="#ppt_h"/>
                                          </p:val>
                                        </p:tav>
                                      </p:tavLst>
                                    </p:anim>
                                    <p:animEffect transition="in" filter="fade">
                                      <p:cBhvr>
                                        <p:cTn id="83" dur="500"/>
                                        <p:tgtEl>
                                          <p:spTgt spid="165"/>
                                        </p:tgtEl>
                                      </p:cBhvr>
                                    </p:animEffect>
                                  </p:childTnLst>
                                </p:cTn>
                              </p:par>
                            </p:childTnLst>
                          </p:cTn>
                        </p:par>
                        <p:par>
                          <p:cTn id="84" fill="hold">
                            <p:stCondLst>
                              <p:cond delay="875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9250"/>
                            </p:stCondLst>
                            <p:childTnLst>
                              <p:par>
                                <p:cTn id="89" presetID="22" presetClass="entr" presetSubtype="4"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500"/>
                                        <p:tgtEl>
                                          <p:spTgt spid="38"/>
                                        </p:tgtEl>
                                      </p:cBhvr>
                                    </p:animEffect>
                                  </p:childTnLst>
                                </p:cTn>
                              </p:par>
                            </p:childTnLst>
                          </p:cTn>
                        </p:par>
                        <p:par>
                          <p:cTn id="92" fill="hold">
                            <p:stCondLst>
                              <p:cond delay="9750"/>
                            </p:stCondLst>
                            <p:childTnLst>
                              <p:par>
                                <p:cTn id="93" presetID="53" presetClass="entr" presetSubtype="16" fill="hold" nodeType="afterEffect">
                                  <p:stCondLst>
                                    <p:cond delay="0"/>
                                  </p:stCondLst>
                                  <p:childTnLst>
                                    <p:set>
                                      <p:cBhvr>
                                        <p:cTn id="94" dur="1" fill="hold">
                                          <p:stCondLst>
                                            <p:cond delay="0"/>
                                          </p:stCondLst>
                                        </p:cTn>
                                        <p:tgtEl>
                                          <p:spTgt spid="157"/>
                                        </p:tgtEl>
                                        <p:attrNameLst>
                                          <p:attrName>style.visibility</p:attrName>
                                        </p:attrNameLst>
                                      </p:cBhvr>
                                      <p:to>
                                        <p:strVal val="visible"/>
                                      </p:to>
                                    </p:set>
                                    <p:anim calcmode="lin" valueType="num">
                                      <p:cBhvr>
                                        <p:cTn id="95" dur="500" fill="hold"/>
                                        <p:tgtEl>
                                          <p:spTgt spid="157"/>
                                        </p:tgtEl>
                                        <p:attrNameLst>
                                          <p:attrName>ppt_w</p:attrName>
                                        </p:attrNameLst>
                                      </p:cBhvr>
                                      <p:tavLst>
                                        <p:tav tm="0">
                                          <p:val>
                                            <p:fltVal val="0"/>
                                          </p:val>
                                        </p:tav>
                                        <p:tav tm="100000">
                                          <p:val>
                                            <p:strVal val="#ppt_w"/>
                                          </p:val>
                                        </p:tav>
                                      </p:tavLst>
                                    </p:anim>
                                    <p:anim calcmode="lin" valueType="num">
                                      <p:cBhvr>
                                        <p:cTn id="96" dur="500" fill="hold"/>
                                        <p:tgtEl>
                                          <p:spTgt spid="157"/>
                                        </p:tgtEl>
                                        <p:attrNameLst>
                                          <p:attrName>ppt_h</p:attrName>
                                        </p:attrNameLst>
                                      </p:cBhvr>
                                      <p:tavLst>
                                        <p:tav tm="0">
                                          <p:val>
                                            <p:fltVal val="0"/>
                                          </p:val>
                                        </p:tav>
                                        <p:tav tm="100000">
                                          <p:val>
                                            <p:strVal val="#ppt_h"/>
                                          </p:val>
                                        </p:tav>
                                      </p:tavLst>
                                    </p:anim>
                                    <p:animEffect transition="in" filter="fade">
                                      <p:cBhvr>
                                        <p:cTn id="97" dur="500"/>
                                        <p:tgtEl>
                                          <p:spTgt spid="157"/>
                                        </p:tgtEl>
                                      </p:cBhvr>
                                    </p:animEffect>
                                  </p:childTnLst>
                                </p:cTn>
                              </p:par>
                            </p:childTnLst>
                          </p:cTn>
                        </p:par>
                        <p:par>
                          <p:cTn id="98" fill="hold">
                            <p:stCondLst>
                              <p:cond delay="10250"/>
                            </p:stCondLst>
                            <p:childTnLst>
                              <p:par>
                                <p:cTn id="99" presetID="22" presetClass="entr" presetSubtype="8" fill="hold" grpId="0" nodeType="after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wipe(left)">
                                      <p:cBhvr>
                                        <p:cTn id="101" dur="500"/>
                                        <p:tgtEl>
                                          <p:spTgt spid="59"/>
                                        </p:tgtEl>
                                      </p:cBhvr>
                                    </p:animEffect>
                                  </p:childTnLst>
                                </p:cTn>
                              </p:par>
                            </p:childTnLst>
                          </p:cTn>
                        </p:par>
                        <p:par>
                          <p:cTn id="102" fill="hold">
                            <p:stCondLst>
                              <p:cond delay="10750"/>
                            </p:stCondLst>
                            <p:childTnLst>
                              <p:par>
                                <p:cTn id="103" presetID="22" presetClass="entr" presetSubtype="1"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up)">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1" grpId="0"/>
      <p:bldP spid="55" grpId="0"/>
      <p:bldP spid="56" grpId="0"/>
      <p:bldP spid="57" grpId="0"/>
      <p:bldP spid="58"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1237007" y="2174831"/>
            <a:ext cx="2723591" cy="894108"/>
            <a:chOff x="7466963" y="338346"/>
            <a:chExt cx="2723591" cy="894108"/>
          </a:xfrm>
        </p:grpSpPr>
        <p:grpSp>
          <p:nvGrpSpPr>
            <p:cNvPr id="67" name="Group 66"/>
            <p:cNvGrpSpPr/>
            <p:nvPr/>
          </p:nvGrpSpPr>
          <p:grpSpPr>
            <a:xfrm>
              <a:off x="7466963" y="375751"/>
              <a:ext cx="349678" cy="349678"/>
              <a:chOff x="6479884" y="1014935"/>
              <a:chExt cx="610351" cy="610351"/>
            </a:xfrm>
          </p:grpSpPr>
          <p:sp>
            <p:nvSpPr>
              <p:cNvPr id="71" name="Oval 70"/>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2" name="Group 71"/>
              <p:cNvGrpSpPr/>
              <p:nvPr/>
            </p:nvGrpSpPr>
            <p:grpSpPr>
              <a:xfrm>
                <a:off x="6495348" y="1031562"/>
                <a:ext cx="579422" cy="579422"/>
                <a:chOff x="9513898" y="2385044"/>
                <a:chExt cx="579422" cy="579422"/>
              </a:xfrm>
            </p:grpSpPr>
            <p:sp>
              <p:nvSpPr>
                <p:cNvPr id="73" name="Oval 72"/>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4" name="Oval 73"/>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5" name="TextBox 74"/>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1</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68" name="Group 67"/>
            <p:cNvGrpSpPr/>
            <p:nvPr/>
          </p:nvGrpSpPr>
          <p:grpSpPr>
            <a:xfrm>
              <a:off x="7872717" y="338346"/>
              <a:ext cx="2317837" cy="894108"/>
              <a:chOff x="5055504" y="2269692"/>
              <a:chExt cx="2317837" cy="894108"/>
            </a:xfrm>
          </p:grpSpPr>
          <p:sp>
            <p:nvSpPr>
              <p:cNvPr id="69" name="TextBox 68"/>
              <p:cNvSpPr txBox="1"/>
              <p:nvPr/>
            </p:nvSpPr>
            <p:spPr>
              <a:xfrm>
                <a:off x="5055504" y="2517469"/>
                <a:ext cx="231783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70" name="TextBox 69"/>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76" name="Group 75"/>
          <p:cNvGrpSpPr/>
          <p:nvPr/>
        </p:nvGrpSpPr>
        <p:grpSpPr>
          <a:xfrm>
            <a:off x="1237007" y="4743860"/>
            <a:ext cx="2723591" cy="894108"/>
            <a:chOff x="7466963" y="338346"/>
            <a:chExt cx="2723591" cy="894108"/>
          </a:xfrm>
        </p:grpSpPr>
        <p:grpSp>
          <p:nvGrpSpPr>
            <p:cNvPr id="77" name="Group 76"/>
            <p:cNvGrpSpPr/>
            <p:nvPr/>
          </p:nvGrpSpPr>
          <p:grpSpPr>
            <a:xfrm>
              <a:off x="7466963" y="375751"/>
              <a:ext cx="349678" cy="349678"/>
              <a:chOff x="6479884" y="1014935"/>
              <a:chExt cx="610351" cy="610351"/>
            </a:xfrm>
          </p:grpSpPr>
          <p:sp>
            <p:nvSpPr>
              <p:cNvPr id="81" name="Oval 80"/>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2" name="Group 81"/>
              <p:cNvGrpSpPr/>
              <p:nvPr/>
            </p:nvGrpSpPr>
            <p:grpSpPr>
              <a:xfrm>
                <a:off x="6495348" y="1031562"/>
                <a:ext cx="579422" cy="579422"/>
                <a:chOff x="9513898" y="2385044"/>
                <a:chExt cx="579422" cy="579422"/>
              </a:xfrm>
            </p:grpSpPr>
            <p:sp>
              <p:nvSpPr>
                <p:cNvPr id="83" name="Oval 82"/>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4" name="Oval 83"/>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TextBox 84"/>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3</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78" name="Group 77"/>
            <p:cNvGrpSpPr/>
            <p:nvPr/>
          </p:nvGrpSpPr>
          <p:grpSpPr>
            <a:xfrm>
              <a:off x="7872718" y="338346"/>
              <a:ext cx="2317836" cy="894108"/>
              <a:chOff x="5055505" y="2269692"/>
              <a:chExt cx="2317836" cy="894108"/>
            </a:xfrm>
          </p:grpSpPr>
          <p:sp>
            <p:nvSpPr>
              <p:cNvPr id="79" name="TextBox 78"/>
              <p:cNvSpPr txBox="1"/>
              <p:nvPr/>
            </p:nvSpPr>
            <p:spPr>
              <a:xfrm>
                <a:off x="5055505" y="2517469"/>
                <a:ext cx="231783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80" name="TextBox 79"/>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86" name="Group 85"/>
          <p:cNvGrpSpPr/>
          <p:nvPr/>
        </p:nvGrpSpPr>
        <p:grpSpPr>
          <a:xfrm>
            <a:off x="1724060" y="3475290"/>
            <a:ext cx="2715509" cy="894108"/>
            <a:chOff x="7466963" y="338346"/>
            <a:chExt cx="2715509" cy="894108"/>
          </a:xfrm>
        </p:grpSpPr>
        <p:grpSp>
          <p:nvGrpSpPr>
            <p:cNvPr id="87" name="Group 86"/>
            <p:cNvGrpSpPr/>
            <p:nvPr/>
          </p:nvGrpSpPr>
          <p:grpSpPr>
            <a:xfrm>
              <a:off x="7466963" y="375751"/>
              <a:ext cx="349678" cy="349678"/>
              <a:chOff x="6479884" y="1014935"/>
              <a:chExt cx="610351" cy="610351"/>
            </a:xfrm>
          </p:grpSpPr>
          <p:sp>
            <p:nvSpPr>
              <p:cNvPr id="91" name="Oval 90"/>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92" name="Group 91"/>
              <p:cNvGrpSpPr/>
              <p:nvPr/>
            </p:nvGrpSpPr>
            <p:grpSpPr>
              <a:xfrm>
                <a:off x="6495348" y="1031562"/>
                <a:ext cx="579422" cy="579422"/>
                <a:chOff x="9513898" y="2385044"/>
                <a:chExt cx="579422" cy="579422"/>
              </a:xfrm>
            </p:grpSpPr>
            <p:sp>
              <p:nvSpPr>
                <p:cNvPr id="93" name="Oval 92"/>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4" name="Oval 93"/>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5" name="TextBox 94"/>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2</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88" name="Group 87"/>
            <p:cNvGrpSpPr/>
            <p:nvPr/>
          </p:nvGrpSpPr>
          <p:grpSpPr>
            <a:xfrm>
              <a:off x="7872717" y="338346"/>
              <a:ext cx="2309755" cy="894108"/>
              <a:chOff x="5055504" y="2269692"/>
              <a:chExt cx="2309755" cy="894108"/>
            </a:xfrm>
          </p:grpSpPr>
          <p:sp>
            <p:nvSpPr>
              <p:cNvPr id="89" name="TextBox 88"/>
              <p:cNvSpPr txBox="1"/>
              <p:nvPr/>
            </p:nvSpPr>
            <p:spPr>
              <a:xfrm>
                <a:off x="5055504" y="2517469"/>
                <a:ext cx="23097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90" name="TextBox 89"/>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Developing Internal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Sample</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13" name="Group 112"/>
          <p:cNvGrpSpPr/>
          <p:nvPr/>
        </p:nvGrpSpPr>
        <p:grpSpPr>
          <a:xfrm rot="19477354">
            <a:off x="5113121" y="2261265"/>
            <a:ext cx="2299458" cy="2994803"/>
            <a:chOff x="3540125" y="266700"/>
            <a:chExt cx="4241800" cy="5524500"/>
          </a:xfrm>
        </p:grpSpPr>
        <p:sp>
          <p:nvSpPr>
            <p:cNvPr id="114" name="Freeform 7"/>
            <p:cNvSpPr>
              <a:spLocks/>
            </p:cNvSpPr>
            <p:nvPr/>
          </p:nvSpPr>
          <p:spPr bwMode="auto">
            <a:xfrm>
              <a:off x="3965575" y="1165225"/>
              <a:ext cx="3816350" cy="2809875"/>
            </a:xfrm>
            <a:custGeom>
              <a:avLst/>
              <a:gdLst>
                <a:gd name="T0" fmla="*/ 2396 w 2404"/>
                <a:gd name="T1" fmla="*/ 392 h 1770"/>
                <a:gd name="T2" fmla="*/ 2392 w 2404"/>
                <a:gd name="T3" fmla="*/ 356 h 1770"/>
                <a:gd name="T4" fmla="*/ 2374 w 2404"/>
                <a:gd name="T5" fmla="*/ 328 h 1770"/>
                <a:gd name="T6" fmla="*/ 2346 w 2404"/>
                <a:gd name="T7" fmla="*/ 306 h 1770"/>
                <a:gd name="T8" fmla="*/ 2308 w 2404"/>
                <a:gd name="T9" fmla="*/ 292 h 1770"/>
                <a:gd name="T10" fmla="*/ 2262 w 2404"/>
                <a:gd name="T11" fmla="*/ 284 h 1770"/>
                <a:gd name="T12" fmla="*/ 2206 w 2404"/>
                <a:gd name="T13" fmla="*/ 284 h 1770"/>
                <a:gd name="T14" fmla="*/ 2144 w 2404"/>
                <a:gd name="T15" fmla="*/ 288 h 1770"/>
                <a:gd name="T16" fmla="*/ 2072 w 2404"/>
                <a:gd name="T17" fmla="*/ 300 h 1770"/>
                <a:gd name="T18" fmla="*/ 1912 w 2404"/>
                <a:gd name="T19" fmla="*/ 342 h 1770"/>
                <a:gd name="T20" fmla="*/ 1732 w 2404"/>
                <a:gd name="T21" fmla="*/ 404 h 1770"/>
                <a:gd name="T22" fmla="*/ 1538 w 2404"/>
                <a:gd name="T23" fmla="*/ 488 h 1770"/>
                <a:gd name="T24" fmla="*/ 1334 w 2404"/>
                <a:gd name="T25" fmla="*/ 588 h 1770"/>
                <a:gd name="T26" fmla="*/ 1128 w 2404"/>
                <a:gd name="T27" fmla="*/ 702 h 1770"/>
                <a:gd name="T28" fmla="*/ 922 w 2404"/>
                <a:gd name="T29" fmla="*/ 832 h 1770"/>
                <a:gd name="T30" fmla="*/ 726 w 2404"/>
                <a:gd name="T31" fmla="*/ 972 h 1770"/>
                <a:gd name="T32" fmla="*/ 542 w 2404"/>
                <a:gd name="T33" fmla="*/ 1122 h 1770"/>
                <a:gd name="T34" fmla="*/ 416 w 2404"/>
                <a:gd name="T35" fmla="*/ 1238 h 1770"/>
                <a:gd name="T36" fmla="*/ 340 w 2404"/>
                <a:gd name="T37" fmla="*/ 1318 h 1770"/>
                <a:gd name="T38" fmla="*/ 270 w 2404"/>
                <a:gd name="T39" fmla="*/ 1400 h 1770"/>
                <a:gd name="T40" fmla="*/ 206 w 2404"/>
                <a:gd name="T41" fmla="*/ 1480 h 1770"/>
                <a:gd name="T42" fmla="*/ 152 w 2404"/>
                <a:gd name="T43" fmla="*/ 1564 h 1770"/>
                <a:gd name="T44" fmla="*/ 106 w 2404"/>
                <a:gd name="T45" fmla="*/ 1646 h 1770"/>
                <a:gd name="T46" fmla="*/ 68 w 2404"/>
                <a:gd name="T47" fmla="*/ 1730 h 1770"/>
                <a:gd name="T48" fmla="*/ 2 w 2404"/>
                <a:gd name="T49" fmla="*/ 1540 h 1770"/>
                <a:gd name="T50" fmla="*/ 0 w 2404"/>
                <a:gd name="T51" fmla="*/ 1510 h 1770"/>
                <a:gd name="T52" fmla="*/ 4 w 2404"/>
                <a:gd name="T53" fmla="*/ 1448 h 1770"/>
                <a:gd name="T54" fmla="*/ 24 w 2404"/>
                <a:gd name="T55" fmla="*/ 1384 h 1770"/>
                <a:gd name="T56" fmla="*/ 54 w 2404"/>
                <a:gd name="T57" fmla="*/ 1316 h 1770"/>
                <a:gd name="T58" fmla="*/ 98 w 2404"/>
                <a:gd name="T59" fmla="*/ 1246 h 1770"/>
                <a:gd name="T60" fmla="*/ 154 w 2404"/>
                <a:gd name="T61" fmla="*/ 1174 h 1770"/>
                <a:gd name="T62" fmla="*/ 218 w 2404"/>
                <a:gd name="T63" fmla="*/ 1100 h 1770"/>
                <a:gd name="T64" fmla="*/ 292 w 2404"/>
                <a:gd name="T65" fmla="*/ 1026 h 1770"/>
                <a:gd name="T66" fmla="*/ 418 w 2404"/>
                <a:gd name="T67" fmla="*/ 914 h 1770"/>
                <a:gd name="T68" fmla="*/ 610 w 2404"/>
                <a:gd name="T69" fmla="*/ 764 h 1770"/>
                <a:gd name="T70" fmla="*/ 822 w 2404"/>
                <a:gd name="T71" fmla="*/ 618 h 1770"/>
                <a:gd name="T72" fmla="*/ 1046 w 2404"/>
                <a:gd name="T73" fmla="*/ 480 h 1770"/>
                <a:gd name="T74" fmla="*/ 1274 w 2404"/>
                <a:gd name="T75" fmla="*/ 352 h 1770"/>
                <a:gd name="T76" fmla="*/ 1502 w 2404"/>
                <a:gd name="T77" fmla="*/ 238 h 1770"/>
                <a:gd name="T78" fmla="*/ 1718 w 2404"/>
                <a:gd name="T79" fmla="*/ 144 h 1770"/>
                <a:gd name="T80" fmla="*/ 1918 w 2404"/>
                <a:gd name="T81" fmla="*/ 70 h 1770"/>
                <a:gd name="T82" fmla="*/ 2052 w 2404"/>
                <a:gd name="T83" fmla="*/ 30 h 1770"/>
                <a:gd name="T84" fmla="*/ 2132 w 2404"/>
                <a:gd name="T85" fmla="*/ 12 h 1770"/>
                <a:gd name="T86" fmla="*/ 2204 w 2404"/>
                <a:gd name="T87" fmla="*/ 2 h 1770"/>
                <a:gd name="T88" fmla="*/ 2266 w 2404"/>
                <a:gd name="T89" fmla="*/ 0 h 1770"/>
                <a:gd name="T90" fmla="*/ 2318 w 2404"/>
                <a:gd name="T91" fmla="*/ 6 h 1770"/>
                <a:gd name="T92" fmla="*/ 2358 w 2404"/>
                <a:gd name="T93" fmla="*/ 20 h 1770"/>
                <a:gd name="T94" fmla="*/ 2386 w 2404"/>
                <a:gd name="T95" fmla="*/ 42 h 1770"/>
                <a:gd name="T96" fmla="*/ 2402 w 2404"/>
                <a:gd name="T97" fmla="*/ 76 h 1770"/>
                <a:gd name="T98" fmla="*/ 2396 w 2404"/>
                <a:gd name="T99" fmla="*/ 392 h 1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4" h="1770">
                  <a:moveTo>
                    <a:pt x="2396" y="392"/>
                  </a:moveTo>
                  <a:lnTo>
                    <a:pt x="2396" y="392"/>
                  </a:lnTo>
                  <a:lnTo>
                    <a:pt x="2396" y="374"/>
                  </a:lnTo>
                  <a:lnTo>
                    <a:pt x="2392" y="356"/>
                  </a:lnTo>
                  <a:lnTo>
                    <a:pt x="2384" y="340"/>
                  </a:lnTo>
                  <a:lnTo>
                    <a:pt x="2374" y="328"/>
                  </a:lnTo>
                  <a:lnTo>
                    <a:pt x="2362" y="316"/>
                  </a:lnTo>
                  <a:lnTo>
                    <a:pt x="2346" y="306"/>
                  </a:lnTo>
                  <a:lnTo>
                    <a:pt x="2328" y="298"/>
                  </a:lnTo>
                  <a:lnTo>
                    <a:pt x="2308" y="292"/>
                  </a:lnTo>
                  <a:lnTo>
                    <a:pt x="2286" y="286"/>
                  </a:lnTo>
                  <a:lnTo>
                    <a:pt x="2262" y="284"/>
                  </a:lnTo>
                  <a:lnTo>
                    <a:pt x="2236" y="282"/>
                  </a:lnTo>
                  <a:lnTo>
                    <a:pt x="2206" y="284"/>
                  </a:lnTo>
                  <a:lnTo>
                    <a:pt x="2176" y="286"/>
                  </a:lnTo>
                  <a:lnTo>
                    <a:pt x="2144" y="288"/>
                  </a:lnTo>
                  <a:lnTo>
                    <a:pt x="2108" y="294"/>
                  </a:lnTo>
                  <a:lnTo>
                    <a:pt x="2072" y="300"/>
                  </a:lnTo>
                  <a:lnTo>
                    <a:pt x="1996" y="318"/>
                  </a:lnTo>
                  <a:lnTo>
                    <a:pt x="1912" y="342"/>
                  </a:lnTo>
                  <a:lnTo>
                    <a:pt x="1826" y="370"/>
                  </a:lnTo>
                  <a:lnTo>
                    <a:pt x="1732" y="404"/>
                  </a:lnTo>
                  <a:lnTo>
                    <a:pt x="1636" y="444"/>
                  </a:lnTo>
                  <a:lnTo>
                    <a:pt x="1538" y="488"/>
                  </a:lnTo>
                  <a:lnTo>
                    <a:pt x="1438" y="536"/>
                  </a:lnTo>
                  <a:lnTo>
                    <a:pt x="1334" y="588"/>
                  </a:lnTo>
                  <a:lnTo>
                    <a:pt x="1230" y="644"/>
                  </a:lnTo>
                  <a:lnTo>
                    <a:pt x="1128" y="702"/>
                  </a:lnTo>
                  <a:lnTo>
                    <a:pt x="1024" y="766"/>
                  </a:lnTo>
                  <a:lnTo>
                    <a:pt x="922" y="832"/>
                  </a:lnTo>
                  <a:lnTo>
                    <a:pt x="822" y="900"/>
                  </a:lnTo>
                  <a:lnTo>
                    <a:pt x="726" y="972"/>
                  </a:lnTo>
                  <a:lnTo>
                    <a:pt x="632" y="1046"/>
                  </a:lnTo>
                  <a:lnTo>
                    <a:pt x="542" y="1122"/>
                  </a:lnTo>
                  <a:lnTo>
                    <a:pt x="456" y="1198"/>
                  </a:lnTo>
                  <a:lnTo>
                    <a:pt x="416" y="1238"/>
                  </a:lnTo>
                  <a:lnTo>
                    <a:pt x="378" y="1278"/>
                  </a:lnTo>
                  <a:lnTo>
                    <a:pt x="340" y="1318"/>
                  </a:lnTo>
                  <a:lnTo>
                    <a:pt x="304" y="1358"/>
                  </a:lnTo>
                  <a:lnTo>
                    <a:pt x="270" y="1400"/>
                  </a:lnTo>
                  <a:lnTo>
                    <a:pt x="238" y="1440"/>
                  </a:lnTo>
                  <a:lnTo>
                    <a:pt x="206" y="1480"/>
                  </a:lnTo>
                  <a:lnTo>
                    <a:pt x="178" y="1522"/>
                  </a:lnTo>
                  <a:lnTo>
                    <a:pt x="152" y="1564"/>
                  </a:lnTo>
                  <a:lnTo>
                    <a:pt x="128" y="1604"/>
                  </a:lnTo>
                  <a:lnTo>
                    <a:pt x="106" y="1646"/>
                  </a:lnTo>
                  <a:lnTo>
                    <a:pt x="86" y="1688"/>
                  </a:lnTo>
                  <a:lnTo>
                    <a:pt x="68" y="1730"/>
                  </a:lnTo>
                  <a:lnTo>
                    <a:pt x="54" y="1770"/>
                  </a:lnTo>
                  <a:lnTo>
                    <a:pt x="2" y="1540"/>
                  </a:lnTo>
                  <a:lnTo>
                    <a:pt x="2" y="1540"/>
                  </a:lnTo>
                  <a:lnTo>
                    <a:pt x="0" y="1510"/>
                  </a:lnTo>
                  <a:lnTo>
                    <a:pt x="0" y="1480"/>
                  </a:lnTo>
                  <a:lnTo>
                    <a:pt x="4" y="1448"/>
                  </a:lnTo>
                  <a:lnTo>
                    <a:pt x="12" y="1416"/>
                  </a:lnTo>
                  <a:lnTo>
                    <a:pt x="24" y="1384"/>
                  </a:lnTo>
                  <a:lnTo>
                    <a:pt x="38" y="1350"/>
                  </a:lnTo>
                  <a:lnTo>
                    <a:pt x="54" y="1316"/>
                  </a:lnTo>
                  <a:lnTo>
                    <a:pt x="76" y="1282"/>
                  </a:lnTo>
                  <a:lnTo>
                    <a:pt x="98" y="1246"/>
                  </a:lnTo>
                  <a:lnTo>
                    <a:pt x="124" y="1210"/>
                  </a:lnTo>
                  <a:lnTo>
                    <a:pt x="154" y="1174"/>
                  </a:lnTo>
                  <a:lnTo>
                    <a:pt x="184" y="1138"/>
                  </a:lnTo>
                  <a:lnTo>
                    <a:pt x="218" y="1100"/>
                  </a:lnTo>
                  <a:lnTo>
                    <a:pt x="254" y="1064"/>
                  </a:lnTo>
                  <a:lnTo>
                    <a:pt x="292" y="1026"/>
                  </a:lnTo>
                  <a:lnTo>
                    <a:pt x="332" y="988"/>
                  </a:lnTo>
                  <a:lnTo>
                    <a:pt x="418" y="914"/>
                  </a:lnTo>
                  <a:lnTo>
                    <a:pt x="512" y="838"/>
                  </a:lnTo>
                  <a:lnTo>
                    <a:pt x="610" y="764"/>
                  </a:lnTo>
                  <a:lnTo>
                    <a:pt x="714" y="690"/>
                  </a:lnTo>
                  <a:lnTo>
                    <a:pt x="822" y="618"/>
                  </a:lnTo>
                  <a:lnTo>
                    <a:pt x="932" y="548"/>
                  </a:lnTo>
                  <a:lnTo>
                    <a:pt x="1046" y="480"/>
                  </a:lnTo>
                  <a:lnTo>
                    <a:pt x="1160" y="414"/>
                  </a:lnTo>
                  <a:lnTo>
                    <a:pt x="1274" y="352"/>
                  </a:lnTo>
                  <a:lnTo>
                    <a:pt x="1390" y="294"/>
                  </a:lnTo>
                  <a:lnTo>
                    <a:pt x="1502" y="238"/>
                  </a:lnTo>
                  <a:lnTo>
                    <a:pt x="1612" y="188"/>
                  </a:lnTo>
                  <a:lnTo>
                    <a:pt x="1718" y="144"/>
                  </a:lnTo>
                  <a:lnTo>
                    <a:pt x="1822" y="104"/>
                  </a:lnTo>
                  <a:lnTo>
                    <a:pt x="1918" y="70"/>
                  </a:lnTo>
                  <a:lnTo>
                    <a:pt x="2010" y="42"/>
                  </a:lnTo>
                  <a:lnTo>
                    <a:pt x="2052" y="30"/>
                  </a:lnTo>
                  <a:lnTo>
                    <a:pt x="2094" y="20"/>
                  </a:lnTo>
                  <a:lnTo>
                    <a:pt x="2132" y="12"/>
                  </a:lnTo>
                  <a:lnTo>
                    <a:pt x="2170" y="6"/>
                  </a:lnTo>
                  <a:lnTo>
                    <a:pt x="2204" y="2"/>
                  </a:lnTo>
                  <a:lnTo>
                    <a:pt x="2236" y="0"/>
                  </a:lnTo>
                  <a:lnTo>
                    <a:pt x="2266" y="0"/>
                  </a:lnTo>
                  <a:lnTo>
                    <a:pt x="2294" y="2"/>
                  </a:lnTo>
                  <a:lnTo>
                    <a:pt x="2318" y="6"/>
                  </a:lnTo>
                  <a:lnTo>
                    <a:pt x="2340" y="12"/>
                  </a:lnTo>
                  <a:lnTo>
                    <a:pt x="2358" y="20"/>
                  </a:lnTo>
                  <a:lnTo>
                    <a:pt x="2374" y="30"/>
                  </a:lnTo>
                  <a:lnTo>
                    <a:pt x="2386" y="42"/>
                  </a:lnTo>
                  <a:lnTo>
                    <a:pt x="2396" y="58"/>
                  </a:lnTo>
                  <a:lnTo>
                    <a:pt x="2402" y="76"/>
                  </a:lnTo>
                  <a:lnTo>
                    <a:pt x="2404" y="96"/>
                  </a:lnTo>
                  <a:lnTo>
                    <a:pt x="2396" y="392"/>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8"/>
            <p:cNvSpPr>
              <a:spLocks/>
            </p:cNvSpPr>
            <p:nvPr/>
          </p:nvSpPr>
          <p:spPr bwMode="auto">
            <a:xfrm>
              <a:off x="3965575" y="1162050"/>
              <a:ext cx="3816350" cy="2447925"/>
            </a:xfrm>
            <a:custGeom>
              <a:avLst/>
              <a:gdLst>
                <a:gd name="T0" fmla="*/ 0 w 2404"/>
                <a:gd name="T1" fmla="*/ 1518 h 1542"/>
                <a:gd name="T2" fmla="*/ 4 w 2404"/>
                <a:gd name="T3" fmla="*/ 1448 h 1542"/>
                <a:gd name="T4" fmla="*/ 24 w 2404"/>
                <a:gd name="T5" fmla="*/ 1378 h 1542"/>
                <a:gd name="T6" fmla="*/ 54 w 2404"/>
                <a:gd name="T7" fmla="*/ 1314 h 1542"/>
                <a:gd name="T8" fmla="*/ 134 w 2404"/>
                <a:gd name="T9" fmla="*/ 1194 h 1542"/>
                <a:gd name="T10" fmla="*/ 196 w 2404"/>
                <a:gd name="T11" fmla="*/ 1120 h 1542"/>
                <a:gd name="T12" fmla="*/ 330 w 2404"/>
                <a:gd name="T13" fmla="*/ 986 h 1542"/>
                <a:gd name="T14" fmla="*/ 476 w 2404"/>
                <a:gd name="T15" fmla="*/ 860 h 1542"/>
                <a:gd name="T16" fmla="*/ 706 w 2404"/>
                <a:gd name="T17" fmla="*/ 690 h 1542"/>
                <a:gd name="T18" fmla="*/ 864 w 2404"/>
                <a:gd name="T19" fmla="*/ 584 h 1542"/>
                <a:gd name="T20" fmla="*/ 1028 w 2404"/>
                <a:gd name="T21" fmla="*/ 484 h 1542"/>
                <a:gd name="T22" fmla="*/ 1278 w 2404"/>
                <a:gd name="T23" fmla="*/ 344 h 1542"/>
                <a:gd name="T24" fmla="*/ 1450 w 2404"/>
                <a:gd name="T25" fmla="*/ 258 h 1542"/>
                <a:gd name="T26" fmla="*/ 1712 w 2404"/>
                <a:gd name="T27" fmla="*/ 142 h 1542"/>
                <a:gd name="T28" fmla="*/ 1890 w 2404"/>
                <a:gd name="T29" fmla="*/ 76 h 1542"/>
                <a:gd name="T30" fmla="*/ 2074 w 2404"/>
                <a:gd name="T31" fmla="*/ 24 h 1542"/>
                <a:gd name="T32" fmla="*/ 2168 w 2404"/>
                <a:gd name="T33" fmla="*/ 6 h 1542"/>
                <a:gd name="T34" fmla="*/ 2264 w 2404"/>
                <a:gd name="T35" fmla="*/ 0 h 1542"/>
                <a:gd name="T36" fmla="*/ 2334 w 2404"/>
                <a:gd name="T37" fmla="*/ 10 h 1542"/>
                <a:gd name="T38" fmla="*/ 2368 w 2404"/>
                <a:gd name="T39" fmla="*/ 26 h 1542"/>
                <a:gd name="T40" fmla="*/ 2392 w 2404"/>
                <a:gd name="T41" fmla="*/ 52 h 1542"/>
                <a:gd name="T42" fmla="*/ 2402 w 2404"/>
                <a:gd name="T43" fmla="*/ 74 h 1542"/>
                <a:gd name="T44" fmla="*/ 2404 w 2404"/>
                <a:gd name="T45" fmla="*/ 98 h 1542"/>
                <a:gd name="T46" fmla="*/ 2396 w 2404"/>
                <a:gd name="T47" fmla="*/ 62 h 1542"/>
                <a:gd name="T48" fmla="*/ 2384 w 2404"/>
                <a:gd name="T49" fmla="*/ 42 h 1542"/>
                <a:gd name="T50" fmla="*/ 2356 w 2404"/>
                <a:gd name="T51" fmla="*/ 22 h 1542"/>
                <a:gd name="T52" fmla="*/ 2312 w 2404"/>
                <a:gd name="T53" fmla="*/ 8 h 1542"/>
                <a:gd name="T54" fmla="*/ 2264 w 2404"/>
                <a:gd name="T55" fmla="*/ 4 h 1542"/>
                <a:gd name="T56" fmla="*/ 2122 w 2404"/>
                <a:gd name="T57" fmla="*/ 20 h 1542"/>
                <a:gd name="T58" fmla="*/ 2030 w 2404"/>
                <a:gd name="T59" fmla="*/ 42 h 1542"/>
                <a:gd name="T60" fmla="*/ 1804 w 2404"/>
                <a:gd name="T61" fmla="*/ 118 h 1542"/>
                <a:gd name="T62" fmla="*/ 1628 w 2404"/>
                <a:gd name="T63" fmla="*/ 190 h 1542"/>
                <a:gd name="T64" fmla="*/ 1370 w 2404"/>
                <a:gd name="T65" fmla="*/ 312 h 1542"/>
                <a:gd name="T66" fmla="*/ 1118 w 2404"/>
                <a:gd name="T67" fmla="*/ 448 h 1542"/>
                <a:gd name="T68" fmla="*/ 954 w 2404"/>
                <a:gd name="T69" fmla="*/ 546 h 1542"/>
                <a:gd name="T70" fmla="*/ 714 w 2404"/>
                <a:gd name="T71" fmla="*/ 700 h 1542"/>
                <a:gd name="T72" fmla="*/ 484 w 2404"/>
                <a:gd name="T73" fmla="*/ 870 h 1542"/>
                <a:gd name="T74" fmla="*/ 338 w 2404"/>
                <a:gd name="T75" fmla="*/ 992 h 1542"/>
                <a:gd name="T76" fmla="*/ 202 w 2404"/>
                <a:gd name="T77" fmla="*/ 1126 h 1542"/>
                <a:gd name="T78" fmla="*/ 140 w 2404"/>
                <a:gd name="T79" fmla="*/ 1198 h 1542"/>
                <a:gd name="T80" fmla="*/ 58 w 2404"/>
                <a:gd name="T81" fmla="*/ 1316 h 1542"/>
                <a:gd name="T82" fmla="*/ 28 w 2404"/>
                <a:gd name="T83" fmla="*/ 1380 h 1542"/>
                <a:gd name="T84" fmla="*/ 6 w 2404"/>
                <a:gd name="T85" fmla="*/ 1448 h 1542"/>
                <a:gd name="T86" fmla="*/ 0 w 2404"/>
                <a:gd name="T87" fmla="*/ 1518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04" h="1542">
                  <a:moveTo>
                    <a:pt x="2" y="1542"/>
                  </a:moveTo>
                  <a:lnTo>
                    <a:pt x="2" y="1542"/>
                  </a:lnTo>
                  <a:lnTo>
                    <a:pt x="0" y="1518"/>
                  </a:lnTo>
                  <a:lnTo>
                    <a:pt x="0" y="1494"/>
                  </a:lnTo>
                  <a:lnTo>
                    <a:pt x="0" y="1472"/>
                  </a:lnTo>
                  <a:lnTo>
                    <a:pt x="4" y="1448"/>
                  </a:lnTo>
                  <a:lnTo>
                    <a:pt x="10" y="1424"/>
                  </a:lnTo>
                  <a:lnTo>
                    <a:pt x="16" y="1402"/>
                  </a:lnTo>
                  <a:lnTo>
                    <a:pt x="24" y="1378"/>
                  </a:lnTo>
                  <a:lnTo>
                    <a:pt x="34" y="1356"/>
                  </a:lnTo>
                  <a:lnTo>
                    <a:pt x="34" y="1356"/>
                  </a:lnTo>
                  <a:lnTo>
                    <a:pt x="54" y="1314"/>
                  </a:lnTo>
                  <a:lnTo>
                    <a:pt x="80" y="1272"/>
                  </a:lnTo>
                  <a:lnTo>
                    <a:pt x="106" y="1232"/>
                  </a:lnTo>
                  <a:lnTo>
                    <a:pt x="134" y="1194"/>
                  </a:lnTo>
                  <a:lnTo>
                    <a:pt x="134" y="1194"/>
                  </a:lnTo>
                  <a:lnTo>
                    <a:pt x="164" y="1156"/>
                  </a:lnTo>
                  <a:lnTo>
                    <a:pt x="196" y="1120"/>
                  </a:lnTo>
                  <a:lnTo>
                    <a:pt x="228" y="1086"/>
                  </a:lnTo>
                  <a:lnTo>
                    <a:pt x="262" y="1052"/>
                  </a:lnTo>
                  <a:lnTo>
                    <a:pt x="330" y="986"/>
                  </a:lnTo>
                  <a:lnTo>
                    <a:pt x="402" y="922"/>
                  </a:lnTo>
                  <a:lnTo>
                    <a:pt x="402" y="922"/>
                  </a:lnTo>
                  <a:lnTo>
                    <a:pt x="476" y="860"/>
                  </a:lnTo>
                  <a:lnTo>
                    <a:pt x="550" y="802"/>
                  </a:lnTo>
                  <a:lnTo>
                    <a:pt x="628" y="744"/>
                  </a:lnTo>
                  <a:lnTo>
                    <a:pt x="706" y="690"/>
                  </a:lnTo>
                  <a:lnTo>
                    <a:pt x="706" y="690"/>
                  </a:lnTo>
                  <a:lnTo>
                    <a:pt x="784" y="636"/>
                  </a:lnTo>
                  <a:lnTo>
                    <a:pt x="864" y="584"/>
                  </a:lnTo>
                  <a:lnTo>
                    <a:pt x="946" y="532"/>
                  </a:lnTo>
                  <a:lnTo>
                    <a:pt x="1028" y="484"/>
                  </a:lnTo>
                  <a:lnTo>
                    <a:pt x="1028" y="484"/>
                  </a:lnTo>
                  <a:lnTo>
                    <a:pt x="1110" y="436"/>
                  </a:lnTo>
                  <a:lnTo>
                    <a:pt x="1194" y="390"/>
                  </a:lnTo>
                  <a:lnTo>
                    <a:pt x="1278" y="344"/>
                  </a:lnTo>
                  <a:lnTo>
                    <a:pt x="1364" y="300"/>
                  </a:lnTo>
                  <a:lnTo>
                    <a:pt x="1364" y="300"/>
                  </a:lnTo>
                  <a:lnTo>
                    <a:pt x="1450" y="258"/>
                  </a:lnTo>
                  <a:lnTo>
                    <a:pt x="1536" y="218"/>
                  </a:lnTo>
                  <a:lnTo>
                    <a:pt x="1624" y="180"/>
                  </a:lnTo>
                  <a:lnTo>
                    <a:pt x="1712" y="142"/>
                  </a:lnTo>
                  <a:lnTo>
                    <a:pt x="1712" y="142"/>
                  </a:lnTo>
                  <a:lnTo>
                    <a:pt x="1800" y="108"/>
                  </a:lnTo>
                  <a:lnTo>
                    <a:pt x="1890" y="76"/>
                  </a:lnTo>
                  <a:lnTo>
                    <a:pt x="1982" y="48"/>
                  </a:lnTo>
                  <a:lnTo>
                    <a:pt x="2028" y="34"/>
                  </a:lnTo>
                  <a:lnTo>
                    <a:pt x="2074" y="24"/>
                  </a:lnTo>
                  <a:lnTo>
                    <a:pt x="2074" y="24"/>
                  </a:lnTo>
                  <a:lnTo>
                    <a:pt x="2122" y="14"/>
                  </a:lnTo>
                  <a:lnTo>
                    <a:pt x="2168" y="6"/>
                  </a:lnTo>
                  <a:lnTo>
                    <a:pt x="2216" y="2"/>
                  </a:lnTo>
                  <a:lnTo>
                    <a:pt x="2264" y="0"/>
                  </a:lnTo>
                  <a:lnTo>
                    <a:pt x="2264" y="0"/>
                  </a:lnTo>
                  <a:lnTo>
                    <a:pt x="2288" y="2"/>
                  </a:lnTo>
                  <a:lnTo>
                    <a:pt x="2312" y="4"/>
                  </a:lnTo>
                  <a:lnTo>
                    <a:pt x="2334" y="10"/>
                  </a:lnTo>
                  <a:lnTo>
                    <a:pt x="2358" y="20"/>
                  </a:lnTo>
                  <a:lnTo>
                    <a:pt x="2358" y="20"/>
                  </a:lnTo>
                  <a:lnTo>
                    <a:pt x="2368" y="26"/>
                  </a:lnTo>
                  <a:lnTo>
                    <a:pt x="2376" y="34"/>
                  </a:lnTo>
                  <a:lnTo>
                    <a:pt x="2386" y="42"/>
                  </a:lnTo>
                  <a:lnTo>
                    <a:pt x="2392" y="52"/>
                  </a:lnTo>
                  <a:lnTo>
                    <a:pt x="2392" y="52"/>
                  </a:lnTo>
                  <a:lnTo>
                    <a:pt x="2398" y="62"/>
                  </a:lnTo>
                  <a:lnTo>
                    <a:pt x="2402" y="74"/>
                  </a:lnTo>
                  <a:lnTo>
                    <a:pt x="2404" y="86"/>
                  </a:lnTo>
                  <a:lnTo>
                    <a:pt x="2404" y="98"/>
                  </a:lnTo>
                  <a:lnTo>
                    <a:pt x="2404" y="98"/>
                  </a:lnTo>
                  <a:lnTo>
                    <a:pt x="2402" y="86"/>
                  </a:lnTo>
                  <a:lnTo>
                    <a:pt x="2400" y="74"/>
                  </a:lnTo>
                  <a:lnTo>
                    <a:pt x="2396" y="62"/>
                  </a:lnTo>
                  <a:lnTo>
                    <a:pt x="2392" y="52"/>
                  </a:lnTo>
                  <a:lnTo>
                    <a:pt x="2392" y="52"/>
                  </a:lnTo>
                  <a:lnTo>
                    <a:pt x="2384" y="42"/>
                  </a:lnTo>
                  <a:lnTo>
                    <a:pt x="2376" y="34"/>
                  </a:lnTo>
                  <a:lnTo>
                    <a:pt x="2366" y="28"/>
                  </a:lnTo>
                  <a:lnTo>
                    <a:pt x="2356" y="22"/>
                  </a:lnTo>
                  <a:lnTo>
                    <a:pt x="2356" y="22"/>
                  </a:lnTo>
                  <a:lnTo>
                    <a:pt x="2334" y="12"/>
                  </a:lnTo>
                  <a:lnTo>
                    <a:pt x="2312" y="8"/>
                  </a:lnTo>
                  <a:lnTo>
                    <a:pt x="2288" y="4"/>
                  </a:lnTo>
                  <a:lnTo>
                    <a:pt x="2264" y="4"/>
                  </a:lnTo>
                  <a:lnTo>
                    <a:pt x="2264" y="4"/>
                  </a:lnTo>
                  <a:lnTo>
                    <a:pt x="2216" y="6"/>
                  </a:lnTo>
                  <a:lnTo>
                    <a:pt x="2170" y="12"/>
                  </a:lnTo>
                  <a:lnTo>
                    <a:pt x="2122" y="20"/>
                  </a:lnTo>
                  <a:lnTo>
                    <a:pt x="2076" y="30"/>
                  </a:lnTo>
                  <a:lnTo>
                    <a:pt x="2076" y="30"/>
                  </a:lnTo>
                  <a:lnTo>
                    <a:pt x="2030" y="42"/>
                  </a:lnTo>
                  <a:lnTo>
                    <a:pt x="1984" y="56"/>
                  </a:lnTo>
                  <a:lnTo>
                    <a:pt x="1894" y="84"/>
                  </a:lnTo>
                  <a:lnTo>
                    <a:pt x="1804" y="118"/>
                  </a:lnTo>
                  <a:lnTo>
                    <a:pt x="1716" y="152"/>
                  </a:lnTo>
                  <a:lnTo>
                    <a:pt x="1716" y="152"/>
                  </a:lnTo>
                  <a:lnTo>
                    <a:pt x="1628" y="190"/>
                  </a:lnTo>
                  <a:lnTo>
                    <a:pt x="1540" y="230"/>
                  </a:lnTo>
                  <a:lnTo>
                    <a:pt x="1454" y="270"/>
                  </a:lnTo>
                  <a:lnTo>
                    <a:pt x="1370" y="312"/>
                  </a:lnTo>
                  <a:lnTo>
                    <a:pt x="1284" y="356"/>
                  </a:lnTo>
                  <a:lnTo>
                    <a:pt x="1200" y="402"/>
                  </a:lnTo>
                  <a:lnTo>
                    <a:pt x="1118" y="448"/>
                  </a:lnTo>
                  <a:lnTo>
                    <a:pt x="1036" y="496"/>
                  </a:lnTo>
                  <a:lnTo>
                    <a:pt x="1036" y="496"/>
                  </a:lnTo>
                  <a:lnTo>
                    <a:pt x="954" y="546"/>
                  </a:lnTo>
                  <a:lnTo>
                    <a:pt x="872" y="596"/>
                  </a:lnTo>
                  <a:lnTo>
                    <a:pt x="792" y="648"/>
                  </a:lnTo>
                  <a:lnTo>
                    <a:pt x="714" y="700"/>
                  </a:lnTo>
                  <a:lnTo>
                    <a:pt x="636" y="756"/>
                  </a:lnTo>
                  <a:lnTo>
                    <a:pt x="558" y="812"/>
                  </a:lnTo>
                  <a:lnTo>
                    <a:pt x="484" y="870"/>
                  </a:lnTo>
                  <a:lnTo>
                    <a:pt x="410" y="930"/>
                  </a:lnTo>
                  <a:lnTo>
                    <a:pt x="410" y="930"/>
                  </a:lnTo>
                  <a:lnTo>
                    <a:pt x="338" y="992"/>
                  </a:lnTo>
                  <a:lnTo>
                    <a:pt x="268" y="1058"/>
                  </a:lnTo>
                  <a:lnTo>
                    <a:pt x="234" y="1092"/>
                  </a:lnTo>
                  <a:lnTo>
                    <a:pt x="202" y="1126"/>
                  </a:lnTo>
                  <a:lnTo>
                    <a:pt x="170" y="1162"/>
                  </a:lnTo>
                  <a:lnTo>
                    <a:pt x="140" y="1198"/>
                  </a:lnTo>
                  <a:lnTo>
                    <a:pt x="140" y="1198"/>
                  </a:lnTo>
                  <a:lnTo>
                    <a:pt x="110" y="1236"/>
                  </a:lnTo>
                  <a:lnTo>
                    <a:pt x="84" y="1276"/>
                  </a:lnTo>
                  <a:lnTo>
                    <a:pt x="58" y="1316"/>
                  </a:lnTo>
                  <a:lnTo>
                    <a:pt x="36" y="1358"/>
                  </a:lnTo>
                  <a:lnTo>
                    <a:pt x="36" y="1358"/>
                  </a:lnTo>
                  <a:lnTo>
                    <a:pt x="28" y="1380"/>
                  </a:lnTo>
                  <a:lnTo>
                    <a:pt x="18" y="1402"/>
                  </a:lnTo>
                  <a:lnTo>
                    <a:pt x="12" y="1424"/>
                  </a:lnTo>
                  <a:lnTo>
                    <a:pt x="6" y="1448"/>
                  </a:lnTo>
                  <a:lnTo>
                    <a:pt x="2" y="1472"/>
                  </a:lnTo>
                  <a:lnTo>
                    <a:pt x="0" y="1494"/>
                  </a:lnTo>
                  <a:lnTo>
                    <a:pt x="0" y="1518"/>
                  </a:lnTo>
                  <a:lnTo>
                    <a:pt x="2" y="1542"/>
                  </a:lnTo>
                  <a:lnTo>
                    <a:pt x="2" y="154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9"/>
            <p:cNvSpPr>
              <a:spLocks/>
            </p:cNvSpPr>
            <p:nvPr/>
          </p:nvSpPr>
          <p:spPr bwMode="auto">
            <a:xfrm>
              <a:off x="3540125" y="269875"/>
              <a:ext cx="4114800" cy="2778125"/>
            </a:xfrm>
            <a:custGeom>
              <a:avLst/>
              <a:gdLst>
                <a:gd name="T0" fmla="*/ 2586 w 2592"/>
                <a:gd name="T1" fmla="*/ 392 h 1750"/>
                <a:gd name="T2" fmla="*/ 2576 w 2592"/>
                <a:gd name="T3" fmla="*/ 342 h 1750"/>
                <a:gd name="T4" fmla="*/ 2554 w 2592"/>
                <a:gd name="T5" fmla="*/ 302 h 1750"/>
                <a:gd name="T6" fmla="*/ 2518 w 2592"/>
                <a:gd name="T7" fmla="*/ 276 h 1750"/>
                <a:gd name="T8" fmla="*/ 2470 w 2592"/>
                <a:gd name="T9" fmla="*/ 258 h 1750"/>
                <a:gd name="T10" fmla="*/ 2410 w 2592"/>
                <a:gd name="T11" fmla="*/ 252 h 1750"/>
                <a:gd name="T12" fmla="*/ 2340 w 2592"/>
                <a:gd name="T13" fmla="*/ 254 h 1750"/>
                <a:gd name="T14" fmla="*/ 2262 w 2592"/>
                <a:gd name="T15" fmla="*/ 266 h 1750"/>
                <a:gd name="T16" fmla="*/ 2174 w 2592"/>
                <a:gd name="T17" fmla="*/ 286 h 1750"/>
                <a:gd name="T18" fmla="*/ 2078 w 2592"/>
                <a:gd name="T19" fmla="*/ 314 h 1750"/>
                <a:gd name="T20" fmla="*/ 1870 w 2592"/>
                <a:gd name="T21" fmla="*/ 390 h 1750"/>
                <a:gd name="T22" fmla="*/ 1642 w 2592"/>
                <a:gd name="T23" fmla="*/ 490 h 1750"/>
                <a:gd name="T24" fmla="*/ 1404 w 2592"/>
                <a:gd name="T25" fmla="*/ 608 h 1750"/>
                <a:gd name="T26" fmla="*/ 1164 w 2592"/>
                <a:gd name="T27" fmla="*/ 742 h 1750"/>
                <a:gd name="T28" fmla="*/ 930 w 2592"/>
                <a:gd name="T29" fmla="*/ 888 h 1750"/>
                <a:gd name="T30" fmla="*/ 706 w 2592"/>
                <a:gd name="T31" fmla="*/ 1036 h 1750"/>
                <a:gd name="T32" fmla="*/ 504 w 2592"/>
                <a:gd name="T33" fmla="*/ 1188 h 1750"/>
                <a:gd name="T34" fmla="*/ 330 w 2592"/>
                <a:gd name="T35" fmla="*/ 1334 h 1750"/>
                <a:gd name="T36" fmla="*/ 256 w 2592"/>
                <a:gd name="T37" fmla="*/ 1404 h 1750"/>
                <a:gd name="T38" fmla="*/ 192 w 2592"/>
                <a:gd name="T39" fmla="*/ 1472 h 1750"/>
                <a:gd name="T40" fmla="*/ 138 w 2592"/>
                <a:gd name="T41" fmla="*/ 1536 h 1750"/>
                <a:gd name="T42" fmla="*/ 96 w 2592"/>
                <a:gd name="T43" fmla="*/ 1596 h 1750"/>
                <a:gd name="T44" fmla="*/ 68 w 2592"/>
                <a:gd name="T45" fmla="*/ 1652 h 1750"/>
                <a:gd name="T46" fmla="*/ 54 w 2592"/>
                <a:gd name="T47" fmla="*/ 1704 h 1750"/>
                <a:gd name="T48" fmla="*/ 54 w 2592"/>
                <a:gd name="T49" fmla="*/ 1750 h 1750"/>
                <a:gd name="T50" fmla="*/ 2 w 2592"/>
                <a:gd name="T51" fmla="*/ 1524 h 1750"/>
                <a:gd name="T52" fmla="*/ 4 w 2592"/>
                <a:gd name="T53" fmla="*/ 1464 h 1750"/>
                <a:gd name="T54" fmla="*/ 18 w 2592"/>
                <a:gd name="T55" fmla="*/ 1400 h 1750"/>
                <a:gd name="T56" fmla="*/ 48 w 2592"/>
                <a:gd name="T57" fmla="*/ 1334 h 1750"/>
                <a:gd name="T58" fmla="*/ 90 w 2592"/>
                <a:gd name="T59" fmla="*/ 1266 h 1750"/>
                <a:gd name="T60" fmla="*/ 144 w 2592"/>
                <a:gd name="T61" fmla="*/ 1194 h 1750"/>
                <a:gd name="T62" fmla="*/ 210 w 2592"/>
                <a:gd name="T63" fmla="*/ 1122 h 1750"/>
                <a:gd name="T64" fmla="*/ 286 w 2592"/>
                <a:gd name="T65" fmla="*/ 1048 h 1750"/>
                <a:gd name="T66" fmla="*/ 372 w 2592"/>
                <a:gd name="T67" fmla="*/ 974 h 1750"/>
                <a:gd name="T68" fmla="*/ 564 w 2592"/>
                <a:gd name="T69" fmla="*/ 826 h 1750"/>
                <a:gd name="T70" fmla="*/ 782 w 2592"/>
                <a:gd name="T71" fmla="*/ 678 h 1750"/>
                <a:gd name="T72" fmla="*/ 1018 w 2592"/>
                <a:gd name="T73" fmla="*/ 538 h 1750"/>
                <a:gd name="T74" fmla="*/ 1260 w 2592"/>
                <a:gd name="T75" fmla="*/ 406 h 1750"/>
                <a:gd name="T76" fmla="*/ 1506 w 2592"/>
                <a:gd name="T77" fmla="*/ 288 h 1750"/>
                <a:gd name="T78" fmla="*/ 1744 w 2592"/>
                <a:gd name="T79" fmla="*/ 184 h 1750"/>
                <a:gd name="T80" fmla="*/ 1968 w 2592"/>
                <a:gd name="T81" fmla="*/ 100 h 1750"/>
                <a:gd name="T82" fmla="*/ 2168 w 2592"/>
                <a:gd name="T83" fmla="*/ 40 h 1750"/>
                <a:gd name="T84" fmla="*/ 2258 w 2592"/>
                <a:gd name="T85" fmla="*/ 20 h 1750"/>
                <a:gd name="T86" fmla="*/ 2340 w 2592"/>
                <a:gd name="T87" fmla="*/ 6 h 1750"/>
                <a:gd name="T88" fmla="*/ 2412 w 2592"/>
                <a:gd name="T89" fmla="*/ 0 h 1750"/>
                <a:gd name="T90" fmla="*/ 2472 w 2592"/>
                <a:gd name="T91" fmla="*/ 2 h 1750"/>
                <a:gd name="T92" fmla="*/ 2522 w 2592"/>
                <a:gd name="T93" fmla="*/ 10 h 1750"/>
                <a:gd name="T94" fmla="*/ 2560 w 2592"/>
                <a:gd name="T95" fmla="*/ 30 h 1750"/>
                <a:gd name="T96" fmla="*/ 2584 w 2592"/>
                <a:gd name="T97" fmla="*/ 58 h 1750"/>
                <a:gd name="T98" fmla="*/ 2592 w 2592"/>
                <a:gd name="T99" fmla="*/ 94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92" h="1750">
                  <a:moveTo>
                    <a:pt x="2586" y="392"/>
                  </a:moveTo>
                  <a:lnTo>
                    <a:pt x="2586" y="392"/>
                  </a:lnTo>
                  <a:lnTo>
                    <a:pt x="2582" y="364"/>
                  </a:lnTo>
                  <a:lnTo>
                    <a:pt x="2576" y="342"/>
                  </a:lnTo>
                  <a:lnTo>
                    <a:pt x="2568" y="320"/>
                  </a:lnTo>
                  <a:lnTo>
                    <a:pt x="2554" y="302"/>
                  </a:lnTo>
                  <a:lnTo>
                    <a:pt x="2538" y="288"/>
                  </a:lnTo>
                  <a:lnTo>
                    <a:pt x="2518" y="276"/>
                  </a:lnTo>
                  <a:lnTo>
                    <a:pt x="2496" y="266"/>
                  </a:lnTo>
                  <a:lnTo>
                    <a:pt x="2470" y="258"/>
                  </a:lnTo>
                  <a:lnTo>
                    <a:pt x="2442" y="254"/>
                  </a:lnTo>
                  <a:lnTo>
                    <a:pt x="2410" y="252"/>
                  </a:lnTo>
                  <a:lnTo>
                    <a:pt x="2376" y="252"/>
                  </a:lnTo>
                  <a:lnTo>
                    <a:pt x="2340" y="254"/>
                  </a:lnTo>
                  <a:lnTo>
                    <a:pt x="2302" y="258"/>
                  </a:lnTo>
                  <a:lnTo>
                    <a:pt x="2262" y="266"/>
                  </a:lnTo>
                  <a:lnTo>
                    <a:pt x="2218" y="274"/>
                  </a:lnTo>
                  <a:lnTo>
                    <a:pt x="2174" y="286"/>
                  </a:lnTo>
                  <a:lnTo>
                    <a:pt x="2126" y="298"/>
                  </a:lnTo>
                  <a:lnTo>
                    <a:pt x="2078" y="314"/>
                  </a:lnTo>
                  <a:lnTo>
                    <a:pt x="1976" y="348"/>
                  </a:lnTo>
                  <a:lnTo>
                    <a:pt x="1870" y="390"/>
                  </a:lnTo>
                  <a:lnTo>
                    <a:pt x="1758" y="436"/>
                  </a:lnTo>
                  <a:lnTo>
                    <a:pt x="1642" y="490"/>
                  </a:lnTo>
                  <a:lnTo>
                    <a:pt x="1524" y="548"/>
                  </a:lnTo>
                  <a:lnTo>
                    <a:pt x="1404" y="608"/>
                  </a:lnTo>
                  <a:lnTo>
                    <a:pt x="1284" y="674"/>
                  </a:lnTo>
                  <a:lnTo>
                    <a:pt x="1164" y="742"/>
                  </a:lnTo>
                  <a:lnTo>
                    <a:pt x="1046" y="814"/>
                  </a:lnTo>
                  <a:lnTo>
                    <a:pt x="930" y="888"/>
                  </a:lnTo>
                  <a:lnTo>
                    <a:pt x="816" y="962"/>
                  </a:lnTo>
                  <a:lnTo>
                    <a:pt x="706" y="1036"/>
                  </a:lnTo>
                  <a:lnTo>
                    <a:pt x="602" y="1112"/>
                  </a:lnTo>
                  <a:lnTo>
                    <a:pt x="504" y="1188"/>
                  </a:lnTo>
                  <a:lnTo>
                    <a:pt x="412" y="1262"/>
                  </a:lnTo>
                  <a:lnTo>
                    <a:pt x="330" y="1334"/>
                  </a:lnTo>
                  <a:lnTo>
                    <a:pt x="292" y="1370"/>
                  </a:lnTo>
                  <a:lnTo>
                    <a:pt x="256" y="1404"/>
                  </a:lnTo>
                  <a:lnTo>
                    <a:pt x="222" y="1438"/>
                  </a:lnTo>
                  <a:lnTo>
                    <a:pt x="192" y="1472"/>
                  </a:lnTo>
                  <a:lnTo>
                    <a:pt x="164" y="1504"/>
                  </a:lnTo>
                  <a:lnTo>
                    <a:pt x="138" y="1536"/>
                  </a:lnTo>
                  <a:lnTo>
                    <a:pt x="116" y="1568"/>
                  </a:lnTo>
                  <a:lnTo>
                    <a:pt x="96" y="1596"/>
                  </a:lnTo>
                  <a:lnTo>
                    <a:pt x="80" y="1626"/>
                  </a:lnTo>
                  <a:lnTo>
                    <a:pt x="68" y="1652"/>
                  </a:lnTo>
                  <a:lnTo>
                    <a:pt x="60" y="1680"/>
                  </a:lnTo>
                  <a:lnTo>
                    <a:pt x="54" y="1704"/>
                  </a:lnTo>
                  <a:lnTo>
                    <a:pt x="52" y="1728"/>
                  </a:lnTo>
                  <a:lnTo>
                    <a:pt x="54" y="1750"/>
                  </a:lnTo>
                  <a:lnTo>
                    <a:pt x="2" y="1524"/>
                  </a:lnTo>
                  <a:lnTo>
                    <a:pt x="2" y="1524"/>
                  </a:lnTo>
                  <a:lnTo>
                    <a:pt x="0" y="1496"/>
                  </a:lnTo>
                  <a:lnTo>
                    <a:pt x="4" y="1464"/>
                  </a:lnTo>
                  <a:lnTo>
                    <a:pt x="8" y="1434"/>
                  </a:lnTo>
                  <a:lnTo>
                    <a:pt x="18" y="1400"/>
                  </a:lnTo>
                  <a:lnTo>
                    <a:pt x="32" y="1368"/>
                  </a:lnTo>
                  <a:lnTo>
                    <a:pt x="48" y="1334"/>
                  </a:lnTo>
                  <a:lnTo>
                    <a:pt x="68" y="1300"/>
                  </a:lnTo>
                  <a:lnTo>
                    <a:pt x="90" y="1266"/>
                  </a:lnTo>
                  <a:lnTo>
                    <a:pt x="116" y="1230"/>
                  </a:lnTo>
                  <a:lnTo>
                    <a:pt x="144" y="1194"/>
                  </a:lnTo>
                  <a:lnTo>
                    <a:pt x="176" y="1158"/>
                  </a:lnTo>
                  <a:lnTo>
                    <a:pt x="210" y="1122"/>
                  </a:lnTo>
                  <a:lnTo>
                    <a:pt x="248" y="1086"/>
                  </a:lnTo>
                  <a:lnTo>
                    <a:pt x="286" y="1048"/>
                  </a:lnTo>
                  <a:lnTo>
                    <a:pt x="328" y="1012"/>
                  </a:lnTo>
                  <a:lnTo>
                    <a:pt x="372" y="974"/>
                  </a:lnTo>
                  <a:lnTo>
                    <a:pt x="464" y="900"/>
                  </a:lnTo>
                  <a:lnTo>
                    <a:pt x="564" y="826"/>
                  </a:lnTo>
                  <a:lnTo>
                    <a:pt x="670" y="752"/>
                  </a:lnTo>
                  <a:lnTo>
                    <a:pt x="782" y="678"/>
                  </a:lnTo>
                  <a:lnTo>
                    <a:pt x="898" y="608"/>
                  </a:lnTo>
                  <a:lnTo>
                    <a:pt x="1018" y="538"/>
                  </a:lnTo>
                  <a:lnTo>
                    <a:pt x="1138" y="470"/>
                  </a:lnTo>
                  <a:lnTo>
                    <a:pt x="1260" y="406"/>
                  </a:lnTo>
                  <a:lnTo>
                    <a:pt x="1384" y="344"/>
                  </a:lnTo>
                  <a:lnTo>
                    <a:pt x="1506" y="288"/>
                  </a:lnTo>
                  <a:lnTo>
                    <a:pt x="1626" y="234"/>
                  </a:lnTo>
                  <a:lnTo>
                    <a:pt x="1744" y="184"/>
                  </a:lnTo>
                  <a:lnTo>
                    <a:pt x="1858" y="140"/>
                  </a:lnTo>
                  <a:lnTo>
                    <a:pt x="1968" y="100"/>
                  </a:lnTo>
                  <a:lnTo>
                    <a:pt x="2072" y="68"/>
                  </a:lnTo>
                  <a:lnTo>
                    <a:pt x="2168" y="40"/>
                  </a:lnTo>
                  <a:lnTo>
                    <a:pt x="2214" y="28"/>
                  </a:lnTo>
                  <a:lnTo>
                    <a:pt x="2258" y="20"/>
                  </a:lnTo>
                  <a:lnTo>
                    <a:pt x="2300" y="12"/>
                  </a:lnTo>
                  <a:lnTo>
                    <a:pt x="2340" y="6"/>
                  </a:lnTo>
                  <a:lnTo>
                    <a:pt x="2376" y="2"/>
                  </a:lnTo>
                  <a:lnTo>
                    <a:pt x="2412" y="0"/>
                  </a:lnTo>
                  <a:lnTo>
                    <a:pt x="2444" y="0"/>
                  </a:lnTo>
                  <a:lnTo>
                    <a:pt x="2472" y="2"/>
                  </a:lnTo>
                  <a:lnTo>
                    <a:pt x="2498" y="4"/>
                  </a:lnTo>
                  <a:lnTo>
                    <a:pt x="2522" y="10"/>
                  </a:lnTo>
                  <a:lnTo>
                    <a:pt x="2542" y="20"/>
                  </a:lnTo>
                  <a:lnTo>
                    <a:pt x="2560" y="30"/>
                  </a:lnTo>
                  <a:lnTo>
                    <a:pt x="2572" y="42"/>
                  </a:lnTo>
                  <a:lnTo>
                    <a:pt x="2584" y="58"/>
                  </a:lnTo>
                  <a:lnTo>
                    <a:pt x="2590" y="74"/>
                  </a:lnTo>
                  <a:lnTo>
                    <a:pt x="2592" y="94"/>
                  </a:lnTo>
                  <a:lnTo>
                    <a:pt x="2586" y="392"/>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0"/>
            <p:cNvSpPr>
              <a:spLocks/>
            </p:cNvSpPr>
            <p:nvPr/>
          </p:nvSpPr>
          <p:spPr bwMode="auto">
            <a:xfrm>
              <a:off x="3540125" y="266700"/>
              <a:ext cx="4114800" cy="2422525"/>
            </a:xfrm>
            <a:custGeom>
              <a:avLst/>
              <a:gdLst>
                <a:gd name="T0" fmla="*/ 0 w 2592"/>
                <a:gd name="T1" fmla="*/ 1502 h 1526"/>
                <a:gd name="T2" fmla="*/ 10 w 2592"/>
                <a:gd name="T3" fmla="*/ 1428 h 1526"/>
                <a:gd name="T4" fmla="*/ 26 w 2592"/>
                <a:gd name="T5" fmla="*/ 1380 h 1526"/>
                <a:gd name="T6" fmla="*/ 46 w 2592"/>
                <a:gd name="T7" fmla="*/ 1334 h 1526"/>
                <a:gd name="T8" fmla="*/ 130 w 2592"/>
                <a:gd name="T9" fmla="*/ 1210 h 1526"/>
                <a:gd name="T10" fmla="*/ 196 w 2592"/>
                <a:gd name="T11" fmla="*/ 1134 h 1526"/>
                <a:gd name="T12" fmla="*/ 304 w 2592"/>
                <a:gd name="T13" fmla="*/ 1028 h 1526"/>
                <a:gd name="T14" fmla="*/ 456 w 2592"/>
                <a:gd name="T15" fmla="*/ 900 h 1526"/>
                <a:gd name="T16" fmla="*/ 702 w 2592"/>
                <a:gd name="T17" fmla="*/ 726 h 1526"/>
                <a:gd name="T18" fmla="*/ 870 w 2592"/>
                <a:gd name="T19" fmla="*/ 618 h 1526"/>
                <a:gd name="T20" fmla="*/ 1130 w 2592"/>
                <a:gd name="T21" fmla="*/ 468 h 1526"/>
                <a:gd name="T22" fmla="*/ 1308 w 2592"/>
                <a:gd name="T23" fmla="*/ 376 h 1526"/>
                <a:gd name="T24" fmla="*/ 1488 w 2592"/>
                <a:gd name="T25" fmla="*/ 290 h 1526"/>
                <a:gd name="T26" fmla="*/ 1764 w 2592"/>
                <a:gd name="T27" fmla="*/ 172 h 1526"/>
                <a:gd name="T28" fmla="*/ 1952 w 2592"/>
                <a:gd name="T29" fmla="*/ 102 h 1526"/>
                <a:gd name="T30" fmla="*/ 2192 w 2592"/>
                <a:gd name="T31" fmla="*/ 32 h 1526"/>
                <a:gd name="T32" fmla="*/ 2292 w 2592"/>
                <a:gd name="T33" fmla="*/ 12 h 1526"/>
                <a:gd name="T34" fmla="*/ 2440 w 2592"/>
                <a:gd name="T35" fmla="*/ 0 h 1526"/>
                <a:gd name="T36" fmla="*/ 2490 w 2592"/>
                <a:gd name="T37" fmla="*/ 4 h 1526"/>
                <a:gd name="T38" fmla="*/ 2538 w 2592"/>
                <a:gd name="T39" fmla="*/ 18 h 1526"/>
                <a:gd name="T40" fmla="*/ 2570 w 2592"/>
                <a:gd name="T41" fmla="*/ 40 h 1526"/>
                <a:gd name="T42" fmla="*/ 2584 w 2592"/>
                <a:gd name="T43" fmla="*/ 60 h 1526"/>
                <a:gd name="T44" fmla="*/ 2592 w 2592"/>
                <a:gd name="T45" fmla="*/ 96 h 1526"/>
                <a:gd name="T46" fmla="*/ 2588 w 2592"/>
                <a:gd name="T47" fmla="*/ 72 h 1526"/>
                <a:gd name="T48" fmla="*/ 2576 w 2592"/>
                <a:gd name="T49" fmla="*/ 50 h 1526"/>
                <a:gd name="T50" fmla="*/ 2550 w 2592"/>
                <a:gd name="T51" fmla="*/ 26 h 1526"/>
                <a:gd name="T52" fmla="*/ 2514 w 2592"/>
                <a:gd name="T53" fmla="*/ 12 h 1526"/>
                <a:gd name="T54" fmla="*/ 2440 w 2592"/>
                <a:gd name="T55" fmla="*/ 2 h 1526"/>
                <a:gd name="T56" fmla="*/ 2342 w 2592"/>
                <a:gd name="T57" fmla="*/ 10 h 1526"/>
                <a:gd name="T58" fmla="*/ 2244 w 2592"/>
                <a:gd name="T59" fmla="*/ 28 h 1526"/>
                <a:gd name="T60" fmla="*/ 2050 w 2592"/>
                <a:gd name="T61" fmla="*/ 80 h 1526"/>
                <a:gd name="T62" fmla="*/ 1862 w 2592"/>
                <a:gd name="T63" fmla="*/ 146 h 1526"/>
                <a:gd name="T64" fmla="*/ 1586 w 2592"/>
                <a:gd name="T65" fmla="*/ 260 h 1526"/>
                <a:gd name="T66" fmla="*/ 1314 w 2592"/>
                <a:gd name="T67" fmla="*/ 388 h 1526"/>
                <a:gd name="T68" fmla="*/ 1138 w 2592"/>
                <a:gd name="T69" fmla="*/ 482 h 1526"/>
                <a:gd name="T70" fmla="*/ 878 w 2592"/>
                <a:gd name="T71" fmla="*/ 630 h 1526"/>
                <a:gd name="T72" fmla="*/ 626 w 2592"/>
                <a:gd name="T73" fmla="*/ 792 h 1526"/>
                <a:gd name="T74" fmla="*/ 464 w 2592"/>
                <a:gd name="T75" fmla="*/ 910 h 1526"/>
                <a:gd name="T76" fmla="*/ 272 w 2592"/>
                <a:gd name="T77" fmla="*/ 1070 h 1526"/>
                <a:gd name="T78" fmla="*/ 168 w 2592"/>
                <a:gd name="T79" fmla="*/ 1176 h 1526"/>
                <a:gd name="T80" fmla="*/ 104 w 2592"/>
                <a:gd name="T81" fmla="*/ 1252 h 1526"/>
                <a:gd name="T82" fmla="*/ 50 w 2592"/>
                <a:gd name="T83" fmla="*/ 1336 h 1526"/>
                <a:gd name="T84" fmla="*/ 20 w 2592"/>
                <a:gd name="T85" fmla="*/ 1404 h 1526"/>
                <a:gd name="T86" fmla="*/ 2 w 2592"/>
                <a:gd name="T87" fmla="*/ 1478 h 1526"/>
                <a:gd name="T88" fmla="*/ 2 w 2592"/>
                <a:gd name="T89"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92" h="1526">
                  <a:moveTo>
                    <a:pt x="2" y="1526"/>
                  </a:moveTo>
                  <a:lnTo>
                    <a:pt x="2" y="1526"/>
                  </a:lnTo>
                  <a:lnTo>
                    <a:pt x="0" y="1502"/>
                  </a:lnTo>
                  <a:lnTo>
                    <a:pt x="2" y="1476"/>
                  </a:lnTo>
                  <a:lnTo>
                    <a:pt x="4" y="1452"/>
                  </a:lnTo>
                  <a:lnTo>
                    <a:pt x="10" y="1428"/>
                  </a:lnTo>
                  <a:lnTo>
                    <a:pt x="10" y="1428"/>
                  </a:lnTo>
                  <a:lnTo>
                    <a:pt x="18" y="1404"/>
                  </a:lnTo>
                  <a:lnTo>
                    <a:pt x="26" y="1380"/>
                  </a:lnTo>
                  <a:lnTo>
                    <a:pt x="36" y="1358"/>
                  </a:lnTo>
                  <a:lnTo>
                    <a:pt x="46" y="1334"/>
                  </a:lnTo>
                  <a:lnTo>
                    <a:pt x="46" y="1334"/>
                  </a:lnTo>
                  <a:lnTo>
                    <a:pt x="72" y="1292"/>
                  </a:lnTo>
                  <a:lnTo>
                    <a:pt x="100" y="1250"/>
                  </a:lnTo>
                  <a:lnTo>
                    <a:pt x="130" y="1210"/>
                  </a:lnTo>
                  <a:lnTo>
                    <a:pt x="162" y="1172"/>
                  </a:lnTo>
                  <a:lnTo>
                    <a:pt x="162" y="1172"/>
                  </a:lnTo>
                  <a:lnTo>
                    <a:pt x="196" y="1134"/>
                  </a:lnTo>
                  <a:lnTo>
                    <a:pt x="230" y="1098"/>
                  </a:lnTo>
                  <a:lnTo>
                    <a:pt x="266" y="1062"/>
                  </a:lnTo>
                  <a:lnTo>
                    <a:pt x="304" y="1028"/>
                  </a:lnTo>
                  <a:lnTo>
                    <a:pt x="378" y="964"/>
                  </a:lnTo>
                  <a:lnTo>
                    <a:pt x="456" y="900"/>
                  </a:lnTo>
                  <a:lnTo>
                    <a:pt x="456" y="900"/>
                  </a:lnTo>
                  <a:lnTo>
                    <a:pt x="536" y="840"/>
                  </a:lnTo>
                  <a:lnTo>
                    <a:pt x="618" y="782"/>
                  </a:lnTo>
                  <a:lnTo>
                    <a:pt x="702" y="726"/>
                  </a:lnTo>
                  <a:lnTo>
                    <a:pt x="786" y="672"/>
                  </a:lnTo>
                  <a:lnTo>
                    <a:pt x="786" y="672"/>
                  </a:lnTo>
                  <a:lnTo>
                    <a:pt x="870" y="618"/>
                  </a:lnTo>
                  <a:lnTo>
                    <a:pt x="956" y="568"/>
                  </a:lnTo>
                  <a:lnTo>
                    <a:pt x="1044" y="518"/>
                  </a:lnTo>
                  <a:lnTo>
                    <a:pt x="1130" y="468"/>
                  </a:lnTo>
                  <a:lnTo>
                    <a:pt x="1130" y="468"/>
                  </a:lnTo>
                  <a:lnTo>
                    <a:pt x="1220" y="422"/>
                  </a:lnTo>
                  <a:lnTo>
                    <a:pt x="1308" y="376"/>
                  </a:lnTo>
                  <a:lnTo>
                    <a:pt x="1398" y="332"/>
                  </a:lnTo>
                  <a:lnTo>
                    <a:pt x="1488" y="290"/>
                  </a:lnTo>
                  <a:lnTo>
                    <a:pt x="1488" y="290"/>
                  </a:lnTo>
                  <a:lnTo>
                    <a:pt x="1580" y="248"/>
                  </a:lnTo>
                  <a:lnTo>
                    <a:pt x="1672" y="210"/>
                  </a:lnTo>
                  <a:lnTo>
                    <a:pt x="1764" y="172"/>
                  </a:lnTo>
                  <a:lnTo>
                    <a:pt x="1858" y="136"/>
                  </a:lnTo>
                  <a:lnTo>
                    <a:pt x="1858" y="136"/>
                  </a:lnTo>
                  <a:lnTo>
                    <a:pt x="1952" y="102"/>
                  </a:lnTo>
                  <a:lnTo>
                    <a:pt x="2048" y="72"/>
                  </a:lnTo>
                  <a:lnTo>
                    <a:pt x="2144" y="44"/>
                  </a:lnTo>
                  <a:lnTo>
                    <a:pt x="2192" y="32"/>
                  </a:lnTo>
                  <a:lnTo>
                    <a:pt x="2242" y="22"/>
                  </a:lnTo>
                  <a:lnTo>
                    <a:pt x="2242" y="22"/>
                  </a:lnTo>
                  <a:lnTo>
                    <a:pt x="2292" y="12"/>
                  </a:lnTo>
                  <a:lnTo>
                    <a:pt x="2340" y="4"/>
                  </a:lnTo>
                  <a:lnTo>
                    <a:pt x="2390" y="0"/>
                  </a:lnTo>
                  <a:lnTo>
                    <a:pt x="2440" y="0"/>
                  </a:lnTo>
                  <a:lnTo>
                    <a:pt x="2440" y="0"/>
                  </a:lnTo>
                  <a:lnTo>
                    <a:pt x="2466" y="0"/>
                  </a:lnTo>
                  <a:lnTo>
                    <a:pt x="2490" y="4"/>
                  </a:lnTo>
                  <a:lnTo>
                    <a:pt x="2516" y="10"/>
                  </a:lnTo>
                  <a:lnTo>
                    <a:pt x="2538" y="18"/>
                  </a:lnTo>
                  <a:lnTo>
                    <a:pt x="2538" y="18"/>
                  </a:lnTo>
                  <a:lnTo>
                    <a:pt x="2550" y="24"/>
                  </a:lnTo>
                  <a:lnTo>
                    <a:pt x="2560" y="32"/>
                  </a:lnTo>
                  <a:lnTo>
                    <a:pt x="2570" y="40"/>
                  </a:lnTo>
                  <a:lnTo>
                    <a:pt x="2578" y="50"/>
                  </a:lnTo>
                  <a:lnTo>
                    <a:pt x="2578" y="50"/>
                  </a:lnTo>
                  <a:lnTo>
                    <a:pt x="2584" y="60"/>
                  </a:lnTo>
                  <a:lnTo>
                    <a:pt x="2588" y="72"/>
                  </a:lnTo>
                  <a:lnTo>
                    <a:pt x="2592" y="84"/>
                  </a:lnTo>
                  <a:lnTo>
                    <a:pt x="2592" y="96"/>
                  </a:lnTo>
                  <a:lnTo>
                    <a:pt x="2592" y="96"/>
                  </a:lnTo>
                  <a:lnTo>
                    <a:pt x="2590" y="84"/>
                  </a:lnTo>
                  <a:lnTo>
                    <a:pt x="2588" y="72"/>
                  </a:lnTo>
                  <a:lnTo>
                    <a:pt x="2584" y="60"/>
                  </a:lnTo>
                  <a:lnTo>
                    <a:pt x="2576" y="50"/>
                  </a:lnTo>
                  <a:lnTo>
                    <a:pt x="2576" y="50"/>
                  </a:lnTo>
                  <a:lnTo>
                    <a:pt x="2568" y="40"/>
                  </a:lnTo>
                  <a:lnTo>
                    <a:pt x="2560" y="32"/>
                  </a:lnTo>
                  <a:lnTo>
                    <a:pt x="2550" y="26"/>
                  </a:lnTo>
                  <a:lnTo>
                    <a:pt x="2538" y="20"/>
                  </a:lnTo>
                  <a:lnTo>
                    <a:pt x="2538" y="20"/>
                  </a:lnTo>
                  <a:lnTo>
                    <a:pt x="2514" y="12"/>
                  </a:lnTo>
                  <a:lnTo>
                    <a:pt x="2490" y="6"/>
                  </a:lnTo>
                  <a:lnTo>
                    <a:pt x="2466" y="4"/>
                  </a:lnTo>
                  <a:lnTo>
                    <a:pt x="2440" y="2"/>
                  </a:lnTo>
                  <a:lnTo>
                    <a:pt x="2440" y="2"/>
                  </a:lnTo>
                  <a:lnTo>
                    <a:pt x="2390" y="4"/>
                  </a:lnTo>
                  <a:lnTo>
                    <a:pt x="2342" y="10"/>
                  </a:lnTo>
                  <a:lnTo>
                    <a:pt x="2292" y="18"/>
                  </a:lnTo>
                  <a:lnTo>
                    <a:pt x="2244" y="28"/>
                  </a:lnTo>
                  <a:lnTo>
                    <a:pt x="2244" y="28"/>
                  </a:lnTo>
                  <a:lnTo>
                    <a:pt x="2194" y="40"/>
                  </a:lnTo>
                  <a:lnTo>
                    <a:pt x="2146" y="52"/>
                  </a:lnTo>
                  <a:lnTo>
                    <a:pt x="2050" y="80"/>
                  </a:lnTo>
                  <a:lnTo>
                    <a:pt x="1956" y="112"/>
                  </a:lnTo>
                  <a:lnTo>
                    <a:pt x="1862" y="146"/>
                  </a:lnTo>
                  <a:lnTo>
                    <a:pt x="1862" y="146"/>
                  </a:lnTo>
                  <a:lnTo>
                    <a:pt x="1770" y="182"/>
                  </a:lnTo>
                  <a:lnTo>
                    <a:pt x="1676" y="220"/>
                  </a:lnTo>
                  <a:lnTo>
                    <a:pt x="1586" y="260"/>
                  </a:lnTo>
                  <a:lnTo>
                    <a:pt x="1494" y="302"/>
                  </a:lnTo>
                  <a:lnTo>
                    <a:pt x="1404" y="344"/>
                  </a:lnTo>
                  <a:lnTo>
                    <a:pt x="1314" y="388"/>
                  </a:lnTo>
                  <a:lnTo>
                    <a:pt x="1226" y="434"/>
                  </a:lnTo>
                  <a:lnTo>
                    <a:pt x="1138" y="482"/>
                  </a:lnTo>
                  <a:lnTo>
                    <a:pt x="1138" y="482"/>
                  </a:lnTo>
                  <a:lnTo>
                    <a:pt x="1050" y="530"/>
                  </a:lnTo>
                  <a:lnTo>
                    <a:pt x="964" y="580"/>
                  </a:lnTo>
                  <a:lnTo>
                    <a:pt x="878" y="630"/>
                  </a:lnTo>
                  <a:lnTo>
                    <a:pt x="792" y="682"/>
                  </a:lnTo>
                  <a:lnTo>
                    <a:pt x="708" y="736"/>
                  </a:lnTo>
                  <a:lnTo>
                    <a:pt x="626" y="792"/>
                  </a:lnTo>
                  <a:lnTo>
                    <a:pt x="544" y="850"/>
                  </a:lnTo>
                  <a:lnTo>
                    <a:pt x="464" y="910"/>
                  </a:lnTo>
                  <a:lnTo>
                    <a:pt x="464" y="910"/>
                  </a:lnTo>
                  <a:lnTo>
                    <a:pt x="386" y="972"/>
                  </a:lnTo>
                  <a:lnTo>
                    <a:pt x="310" y="1036"/>
                  </a:lnTo>
                  <a:lnTo>
                    <a:pt x="272" y="1070"/>
                  </a:lnTo>
                  <a:lnTo>
                    <a:pt x="236" y="1104"/>
                  </a:lnTo>
                  <a:lnTo>
                    <a:pt x="202" y="1140"/>
                  </a:lnTo>
                  <a:lnTo>
                    <a:pt x="168" y="1176"/>
                  </a:lnTo>
                  <a:lnTo>
                    <a:pt x="168" y="1176"/>
                  </a:lnTo>
                  <a:lnTo>
                    <a:pt x="134" y="1214"/>
                  </a:lnTo>
                  <a:lnTo>
                    <a:pt x="104" y="1252"/>
                  </a:lnTo>
                  <a:lnTo>
                    <a:pt x="76" y="1294"/>
                  </a:lnTo>
                  <a:lnTo>
                    <a:pt x="50" y="1336"/>
                  </a:lnTo>
                  <a:lnTo>
                    <a:pt x="50" y="1336"/>
                  </a:lnTo>
                  <a:lnTo>
                    <a:pt x="38" y="1358"/>
                  </a:lnTo>
                  <a:lnTo>
                    <a:pt x="28" y="1382"/>
                  </a:lnTo>
                  <a:lnTo>
                    <a:pt x="20" y="1404"/>
                  </a:lnTo>
                  <a:lnTo>
                    <a:pt x="12" y="1428"/>
                  </a:lnTo>
                  <a:lnTo>
                    <a:pt x="6" y="1452"/>
                  </a:lnTo>
                  <a:lnTo>
                    <a:pt x="2" y="1478"/>
                  </a:lnTo>
                  <a:lnTo>
                    <a:pt x="2" y="1502"/>
                  </a:lnTo>
                  <a:lnTo>
                    <a:pt x="2" y="1526"/>
                  </a:lnTo>
                  <a:lnTo>
                    <a:pt x="2" y="1526"/>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1"/>
            <p:cNvSpPr>
              <a:spLocks/>
            </p:cNvSpPr>
            <p:nvPr/>
          </p:nvSpPr>
          <p:spPr bwMode="auto">
            <a:xfrm>
              <a:off x="3540125" y="1317625"/>
              <a:ext cx="4241800" cy="1889125"/>
            </a:xfrm>
            <a:custGeom>
              <a:avLst/>
              <a:gdLst>
                <a:gd name="T0" fmla="*/ 2666 w 2672"/>
                <a:gd name="T1" fmla="*/ 290 h 1190"/>
                <a:gd name="T2" fmla="*/ 2660 w 2672"/>
                <a:gd name="T3" fmla="*/ 330 h 1190"/>
                <a:gd name="T4" fmla="*/ 2638 w 2672"/>
                <a:gd name="T5" fmla="*/ 372 h 1190"/>
                <a:gd name="T6" fmla="*/ 2606 w 2672"/>
                <a:gd name="T7" fmla="*/ 416 h 1190"/>
                <a:gd name="T8" fmla="*/ 2560 w 2672"/>
                <a:gd name="T9" fmla="*/ 460 h 1190"/>
                <a:gd name="T10" fmla="*/ 2502 w 2672"/>
                <a:gd name="T11" fmla="*/ 506 h 1190"/>
                <a:gd name="T12" fmla="*/ 2434 w 2672"/>
                <a:gd name="T13" fmla="*/ 552 h 1190"/>
                <a:gd name="T14" fmla="*/ 2274 w 2672"/>
                <a:gd name="T15" fmla="*/ 646 h 1190"/>
                <a:gd name="T16" fmla="*/ 2080 w 2672"/>
                <a:gd name="T17" fmla="*/ 738 h 1190"/>
                <a:gd name="T18" fmla="*/ 1866 w 2672"/>
                <a:gd name="T19" fmla="*/ 826 h 1190"/>
                <a:gd name="T20" fmla="*/ 1636 w 2672"/>
                <a:gd name="T21" fmla="*/ 910 h 1190"/>
                <a:gd name="T22" fmla="*/ 1396 w 2672"/>
                <a:gd name="T23" fmla="*/ 988 h 1190"/>
                <a:gd name="T24" fmla="*/ 1156 w 2672"/>
                <a:gd name="T25" fmla="*/ 1056 h 1190"/>
                <a:gd name="T26" fmla="*/ 922 w 2672"/>
                <a:gd name="T27" fmla="*/ 1112 h 1190"/>
                <a:gd name="T28" fmla="*/ 702 w 2672"/>
                <a:gd name="T29" fmla="*/ 1154 h 1190"/>
                <a:gd name="T30" fmla="*/ 502 w 2672"/>
                <a:gd name="T31" fmla="*/ 1182 h 1190"/>
                <a:gd name="T32" fmla="*/ 330 w 2672"/>
                <a:gd name="T33" fmla="*/ 1190 h 1190"/>
                <a:gd name="T34" fmla="*/ 256 w 2672"/>
                <a:gd name="T35" fmla="*/ 1188 h 1190"/>
                <a:gd name="T36" fmla="*/ 192 w 2672"/>
                <a:gd name="T37" fmla="*/ 1180 h 1190"/>
                <a:gd name="T38" fmla="*/ 140 w 2672"/>
                <a:gd name="T39" fmla="*/ 1166 h 1190"/>
                <a:gd name="T40" fmla="*/ 98 w 2672"/>
                <a:gd name="T41" fmla="*/ 1146 h 1190"/>
                <a:gd name="T42" fmla="*/ 70 w 2672"/>
                <a:gd name="T43" fmla="*/ 1122 h 1190"/>
                <a:gd name="T44" fmla="*/ 54 w 2672"/>
                <a:gd name="T45" fmla="*/ 1090 h 1190"/>
                <a:gd name="T46" fmla="*/ 0 w 2672"/>
                <a:gd name="T47" fmla="*/ 850 h 1190"/>
                <a:gd name="T48" fmla="*/ 18 w 2672"/>
                <a:gd name="T49" fmla="*/ 882 h 1190"/>
                <a:gd name="T50" fmla="*/ 48 w 2672"/>
                <a:gd name="T51" fmla="*/ 910 h 1190"/>
                <a:gd name="T52" fmla="*/ 88 w 2672"/>
                <a:gd name="T53" fmla="*/ 932 h 1190"/>
                <a:gd name="T54" fmla="*/ 142 w 2672"/>
                <a:gd name="T55" fmla="*/ 946 h 1190"/>
                <a:gd name="T56" fmla="*/ 204 w 2672"/>
                <a:gd name="T57" fmla="*/ 958 h 1190"/>
                <a:gd name="T58" fmla="*/ 274 w 2672"/>
                <a:gd name="T59" fmla="*/ 962 h 1190"/>
                <a:gd name="T60" fmla="*/ 354 w 2672"/>
                <a:gd name="T61" fmla="*/ 962 h 1190"/>
                <a:gd name="T62" fmla="*/ 536 w 2672"/>
                <a:gd name="T63" fmla="*/ 950 h 1190"/>
                <a:gd name="T64" fmla="*/ 740 w 2672"/>
                <a:gd name="T65" fmla="*/ 918 h 1190"/>
                <a:gd name="T66" fmla="*/ 962 w 2672"/>
                <a:gd name="T67" fmla="*/ 874 h 1190"/>
                <a:gd name="T68" fmla="*/ 1194 w 2672"/>
                <a:gd name="T69" fmla="*/ 814 h 1190"/>
                <a:gd name="T70" fmla="*/ 1430 w 2672"/>
                <a:gd name="T71" fmla="*/ 742 h 1190"/>
                <a:gd name="T72" fmla="*/ 1664 w 2672"/>
                <a:gd name="T73" fmla="*/ 660 h 1190"/>
                <a:gd name="T74" fmla="*/ 1888 w 2672"/>
                <a:gd name="T75" fmla="*/ 570 h 1190"/>
                <a:gd name="T76" fmla="*/ 2096 w 2672"/>
                <a:gd name="T77" fmla="*/ 474 h 1190"/>
                <a:gd name="T78" fmla="*/ 2284 w 2672"/>
                <a:gd name="T79" fmla="*/ 372 h 1190"/>
                <a:gd name="T80" fmla="*/ 2406 w 2672"/>
                <a:gd name="T81" fmla="*/ 292 h 1190"/>
                <a:gd name="T82" fmla="*/ 2476 w 2672"/>
                <a:gd name="T83" fmla="*/ 240 h 1190"/>
                <a:gd name="T84" fmla="*/ 2538 w 2672"/>
                <a:gd name="T85" fmla="*/ 186 h 1190"/>
                <a:gd name="T86" fmla="*/ 2590 w 2672"/>
                <a:gd name="T87" fmla="*/ 132 h 1190"/>
                <a:gd name="T88" fmla="*/ 2632 w 2672"/>
                <a:gd name="T89" fmla="*/ 78 h 1190"/>
                <a:gd name="T90" fmla="*/ 2662 w 2672"/>
                <a:gd name="T91" fmla="*/ 26 h 1190"/>
                <a:gd name="T92" fmla="*/ 2666 w 2672"/>
                <a:gd name="T93" fmla="*/ 29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72" h="1190">
                  <a:moveTo>
                    <a:pt x="2666" y="290"/>
                  </a:moveTo>
                  <a:lnTo>
                    <a:pt x="2666" y="290"/>
                  </a:lnTo>
                  <a:lnTo>
                    <a:pt x="2664" y="310"/>
                  </a:lnTo>
                  <a:lnTo>
                    <a:pt x="2660" y="330"/>
                  </a:lnTo>
                  <a:lnTo>
                    <a:pt x="2652" y="350"/>
                  </a:lnTo>
                  <a:lnTo>
                    <a:pt x="2638" y="372"/>
                  </a:lnTo>
                  <a:lnTo>
                    <a:pt x="2624" y="394"/>
                  </a:lnTo>
                  <a:lnTo>
                    <a:pt x="2606" y="416"/>
                  </a:lnTo>
                  <a:lnTo>
                    <a:pt x="2584" y="438"/>
                  </a:lnTo>
                  <a:lnTo>
                    <a:pt x="2560" y="460"/>
                  </a:lnTo>
                  <a:lnTo>
                    <a:pt x="2532" y="484"/>
                  </a:lnTo>
                  <a:lnTo>
                    <a:pt x="2502" y="506"/>
                  </a:lnTo>
                  <a:lnTo>
                    <a:pt x="2470" y="530"/>
                  </a:lnTo>
                  <a:lnTo>
                    <a:pt x="2434" y="552"/>
                  </a:lnTo>
                  <a:lnTo>
                    <a:pt x="2358" y="598"/>
                  </a:lnTo>
                  <a:lnTo>
                    <a:pt x="2274" y="646"/>
                  </a:lnTo>
                  <a:lnTo>
                    <a:pt x="2180" y="692"/>
                  </a:lnTo>
                  <a:lnTo>
                    <a:pt x="2080" y="738"/>
                  </a:lnTo>
                  <a:lnTo>
                    <a:pt x="1976" y="782"/>
                  </a:lnTo>
                  <a:lnTo>
                    <a:pt x="1866" y="826"/>
                  </a:lnTo>
                  <a:lnTo>
                    <a:pt x="1752" y="870"/>
                  </a:lnTo>
                  <a:lnTo>
                    <a:pt x="1636" y="910"/>
                  </a:lnTo>
                  <a:lnTo>
                    <a:pt x="1516" y="950"/>
                  </a:lnTo>
                  <a:lnTo>
                    <a:pt x="1396" y="988"/>
                  </a:lnTo>
                  <a:lnTo>
                    <a:pt x="1276" y="1022"/>
                  </a:lnTo>
                  <a:lnTo>
                    <a:pt x="1156" y="1056"/>
                  </a:lnTo>
                  <a:lnTo>
                    <a:pt x="1038" y="1086"/>
                  </a:lnTo>
                  <a:lnTo>
                    <a:pt x="922" y="1112"/>
                  </a:lnTo>
                  <a:lnTo>
                    <a:pt x="810" y="1134"/>
                  </a:lnTo>
                  <a:lnTo>
                    <a:pt x="702" y="1154"/>
                  </a:lnTo>
                  <a:lnTo>
                    <a:pt x="598" y="1170"/>
                  </a:lnTo>
                  <a:lnTo>
                    <a:pt x="502" y="1182"/>
                  </a:lnTo>
                  <a:lnTo>
                    <a:pt x="412" y="1188"/>
                  </a:lnTo>
                  <a:lnTo>
                    <a:pt x="330" y="1190"/>
                  </a:lnTo>
                  <a:lnTo>
                    <a:pt x="292" y="1190"/>
                  </a:lnTo>
                  <a:lnTo>
                    <a:pt x="256" y="1188"/>
                  </a:lnTo>
                  <a:lnTo>
                    <a:pt x="222" y="1184"/>
                  </a:lnTo>
                  <a:lnTo>
                    <a:pt x="192" y="1180"/>
                  </a:lnTo>
                  <a:lnTo>
                    <a:pt x="164" y="1174"/>
                  </a:lnTo>
                  <a:lnTo>
                    <a:pt x="140" y="1166"/>
                  </a:lnTo>
                  <a:lnTo>
                    <a:pt x="118" y="1158"/>
                  </a:lnTo>
                  <a:lnTo>
                    <a:pt x="98" y="1146"/>
                  </a:lnTo>
                  <a:lnTo>
                    <a:pt x="82" y="1134"/>
                  </a:lnTo>
                  <a:lnTo>
                    <a:pt x="70" y="1122"/>
                  </a:lnTo>
                  <a:lnTo>
                    <a:pt x="60" y="1106"/>
                  </a:lnTo>
                  <a:lnTo>
                    <a:pt x="54" y="1090"/>
                  </a:lnTo>
                  <a:lnTo>
                    <a:pt x="0" y="850"/>
                  </a:lnTo>
                  <a:lnTo>
                    <a:pt x="0" y="850"/>
                  </a:lnTo>
                  <a:lnTo>
                    <a:pt x="6" y="866"/>
                  </a:lnTo>
                  <a:lnTo>
                    <a:pt x="18" y="882"/>
                  </a:lnTo>
                  <a:lnTo>
                    <a:pt x="30" y="896"/>
                  </a:lnTo>
                  <a:lnTo>
                    <a:pt x="48" y="910"/>
                  </a:lnTo>
                  <a:lnTo>
                    <a:pt x="66" y="922"/>
                  </a:lnTo>
                  <a:lnTo>
                    <a:pt x="88" y="932"/>
                  </a:lnTo>
                  <a:lnTo>
                    <a:pt x="114" y="940"/>
                  </a:lnTo>
                  <a:lnTo>
                    <a:pt x="142" y="946"/>
                  </a:lnTo>
                  <a:lnTo>
                    <a:pt x="172" y="952"/>
                  </a:lnTo>
                  <a:lnTo>
                    <a:pt x="204" y="958"/>
                  </a:lnTo>
                  <a:lnTo>
                    <a:pt x="238" y="960"/>
                  </a:lnTo>
                  <a:lnTo>
                    <a:pt x="274" y="962"/>
                  </a:lnTo>
                  <a:lnTo>
                    <a:pt x="314" y="964"/>
                  </a:lnTo>
                  <a:lnTo>
                    <a:pt x="354" y="962"/>
                  </a:lnTo>
                  <a:lnTo>
                    <a:pt x="442" y="958"/>
                  </a:lnTo>
                  <a:lnTo>
                    <a:pt x="536" y="950"/>
                  </a:lnTo>
                  <a:lnTo>
                    <a:pt x="636" y="936"/>
                  </a:lnTo>
                  <a:lnTo>
                    <a:pt x="740" y="918"/>
                  </a:lnTo>
                  <a:lnTo>
                    <a:pt x="850" y="898"/>
                  </a:lnTo>
                  <a:lnTo>
                    <a:pt x="962" y="874"/>
                  </a:lnTo>
                  <a:lnTo>
                    <a:pt x="1076" y="844"/>
                  </a:lnTo>
                  <a:lnTo>
                    <a:pt x="1194" y="814"/>
                  </a:lnTo>
                  <a:lnTo>
                    <a:pt x="1312" y="780"/>
                  </a:lnTo>
                  <a:lnTo>
                    <a:pt x="1430" y="742"/>
                  </a:lnTo>
                  <a:lnTo>
                    <a:pt x="1548" y="702"/>
                  </a:lnTo>
                  <a:lnTo>
                    <a:pt x="1664" y="660"/>
                  </a:lnTo>
                  <a:lnTo>
                    <a:pt x="1776" y="616"/>
                  </a:lnTo>
                  <a:lnTo>
                    <a:pt x="1888" y="570"/>
                  </a:lnTo>
                  <a:lnTo>
                    <a:pt x="1994" y="522"/>
                  </a:lnTo>
                  <a:lnTo>
                    <a:pt x="2096" y="474"/>
                  </a:lnTo>
                  <a:lnTo>
                    <a:pt x="2194" y="422"/>
                  </a:lnTo>
                  <a:lnTo>
                    <a:pt x="2284" y="372"/>
                  </a:lnTo>
                  <a:lnTo>
                    <a:pt x="2368" y="318"/>
                  </a:lnTo>
                  <a:lnTo>
                    <a:pt x="2406" y="292"/>
                  </a:lnTo>
                  <a:lnTo>
                    <a:pt x="2442" y="266"/>
                  </a:lnTo>
                  <a:lnTo>
                    <a:pt x="2476" y="240"/>
                  </a:lnTo>
                  <a:lnTo>
                    <a:pt x="2510" y="212"/>
                  </a:lnTo>
                  <a:lnTo>
                    <a:pt x="2538" y="186"/>
                  </a:lnTo>
                  <a:lnTo>
                    <a:pt x="2566" y="160"/>
                  </a:lnTo>
                  <a:lnTo>
                    <a:pt x="2590" y="132"/>
                  </a:lnTo>
                  <a:lnTo>
                    <a:pt x="2612" y="106"/>
                  </a:lnTo>
                  <a:lnTo>
                    <a:pt x="2632" y="78"/>
                  </a:lnTo>
                  <a:lnTo>
                    <a:pt x="2648" y="52"/>
                  </a:lnTo>
                  <a:lnTo>
                    <a:pt x="2662" y="26"/>
                  </a:lnTo>
                  <a:lnTo>
                    <a:pt x="2672" y="0"/>
                  </a:lnTo>
                  <a:lnTo>
                    <a:pt x="2666" y="29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2"/>
            <p:cNvSpPr>
              <a:spLocks/>
            </p:cNvSpPr>
            <p:nvPr/>
          </p:nvSpPr>
          <p:spPr bwMode="auto">
            <a:xfrm>
              <a:off x="3540125" y="1317625"/>
              <a:ext cx="4241800" cy="1533525"/>
            </a:xfrm>
            <a:custGeom>
              <a:avLst/>
              <a:gdLst>
                <a:gd name="T0" fmla="*/ 0 w 2672"/>
                <a:gd name="T1" fmla="*/ 850 h 966"/>
                <a:gd name="T2" fmla="*/ 10 w 2672"/>
                <a:gd name="T3" fmla="*/ 870 h 966"/>
                <a:gd name="T4" fmla="*/ 24 w 2672"/>
                <a:gd name="T5" fmla="*/ 888 h 966"/>
                <a:gd name="T6" fmla="*/ 60 w 2672"/>
                <a:gd name="T7" fmla="*/ 916 h 966"/>
                <a:gd name="T8" fmla="*/ 80 w 2672"/>
                <a:gd name="T9" fmla="*/ 926 h 966"/>
                <a:gd name="T10" fmla="*/ 124 w 2672"/>
                <a:gd name="T11" fmla="*/ 942 h 966"/>
                <a:gd name="T12" fmla="*/ 148 w 2672"/>
                <a:gd name="T13" fmla="*/ 946 h 966"/>
                <a:gd name="T14" fmla="*/ 240 w 2672"/>
                <a:gd name="T15" fmla="*/ 958 h 966"/>
                <a:gd name="T16" fmla="*/ 332 w 2672"/>
                <a:gd name="T17" fmla="*/ 960 h 966"/>
                <a:gd name="T18" fmla="*/ 378 w 2672"/>
                <a:gd name="T19" fmla="*/ 958 h 966"/>
                <a:gd name="T20" fmla="*/ 516 w 2672"/>
                <a:gd name="T21" fmla="*/ 946 h 966"/>
                <a:gd name="T22" fmla="*/ 700 w 2672"/>
                <a:gd name="T23" fmla="*/ 920 h 966"/>
                <a:gd name="T24" fmla="*/ 792 w 2672"/>
                <a:gd name="T25" fmla="*/ 904 h 966"/>
                <a:gd name="T26" fmla="*/ 974 w 2672"/>
                <a:gd name="T27" fmla="*/ 864 h 966"/>
                <a:gd name="T28" fmla="*/ 1154 w 2672"/>
                <a:gd name="T29" fmla="*/ 818 h 966"/>
                <a:gd name="T30" fmla="*/ 1332 w 2672"/>
                <a:gd name="T31" fmla="*/ 766 h 966"/>
                <a:gd name="T32" fmla="*/ 1420 w 2672"/>
                <a:gd name="T33" fmla="*/ 738 h 966"/>
                <a:gd name="T34" fmla="*/ 1596 w 2672"/>
                <a:gd name="T35" fmla="*/ 678 h 966"/>
                <a:gd name="T36" fmla="*/ 1770 w 2672"/>
                <a:gd name="T37" fmla="*/ 612 h 966"/>
                <a:gd name="T38" fmla="*/ 1940 w 2672"/>
                <a:gd name="T39" fmla="*/ 540 h 966"/>
                <a:gd name="T40" fmla="*/ 2108 w 2672"/>
                <a:gd name="T41" fmla="*/ 460 h 966"/>
                <a:gd name="T42" fmla="*/ 2192 w 2672"/>
                <a:gd name="T43" fmla="*/ 418 h 966"/>
                <a:gd name="T44" fmla="*/ 2352 w 2672"/>
                <a:gd name="T45" fmla="*/ 324 h 966"/>
                <a:gd name="T46" fmla="*/ 2428 w 2672"/>
                <a:gd name="T47" fmla="*/ 272 h 966"/>
                <a:gd name="T48" fmla="*/ 2466 w 2672"/>
                <a:gd name="T49" fmla="*/ 244 h 966"/>
                <a:gd name="T50" fmla="*/ 2536 w 2672"/>
                <a:gd name="T51" fmla="*/ 186 h 966"/>
                <a:gd name="T52" fmla="*/ 2570 w 2672"/>
                <a:gd name="T53" fmla="*/ 152 h 966"/>
                <a:gd name="T54" fmla="*/ 2630 w 2672"/>
                <a:gd name="T55" fmla="*/ 82 h 966"/>
                <a:gd name="T56" fmla="*/ 2654 w 2672"/>
                <a:gd name="T57" fmla="*/ 42 h 966"/>
                <a:gd name="T58" fmla="*/ 2672 w 2672"/>
                <a:gd name="T59" fmla="*/ 0 h 966"/>
                <a:gd name="T60" fmla="*/ 2664 w 2672"/>
                <a:gd name="T61" fmla="*/ 22 h 966"/>
                <a:gd name="T62" fmla="*/ 2644 w 2672"/>
                <a:gd name="T63" fmla="*/ 64 h 966"/>
                <a:gd name="T64" fmla="*/ 2602 w 2672"/>
                <a:gd name="T65" fmla="*/ 120 h 966"/>
                <a:gd name="T66" fmla="*/ 2572 w 2672"/>
                <a:gd name="T67" fmla="*/ 156 h 966"/>
                <a:gd name="T68" fmla="*/ 2504 w 2672"/>
                <a:gd name="T69" fmla="*/ 220 h 966"/>
                <a:gd name="T70" fmla="*/ 2432 w 2672"/>
                <a:gd name="T71" fmla="*/ 278 h 966"/>
                <a:gd name="T72" fmla="*/ 2394 w 2672"/>
                <a:gd name="T73" fmla="*/ 306 h 966"/>
                <a:gd name="T74" fmla="*/ 2276 w 2672"/>
                <a:gd name="T75" fmla="*/ 380 h 966"/>
                <a:gd name="T76" fmla="*/ 2114 w 2672"/>
                <a:gd name="T77" fmla="*/ 470 h 966"/>
                <a:gd name="T78" fmla="*/ 2030 w 2672"/>
                <a:gd name="T79" fmla="*/ 512 h 966"/>
                <a:gd name="T80" fmla="*/ 1860 w 2672"/>
                <a:gd name="T81" fmla="*/ 588 h 966"/>
                <a:gd name="T82" fmla="*/ 1774 w 2672"/>
                <a:gd name="T83" fmla="*/ 624 h 966"/>
                <a:gd name="T84" fmla="*/ 1600 w 2672"/>
                <a:gd name="T85" fmla="*/ 690 h 966"/>
                <a:gd name="T86" fmla="*/ 1424 w 2672"/>
                <a:gd name="T87" fmla="*/ 752 h 966"/>
                <a:gd name="T88" fmla="*/ 1336 w 2672"/>
                <a:gd name="T89" fmla="*/ 780 h 966"/>
                <a:gd name="T90" fmla="*/ 1156 w 2672"/>
                <a:gd name="T91" fmla="*/ 830 h 966"/>
                <a:gd name="T92" fmla="*/ 1066 w 2672"/>
                <a:gd name="T93" fmla="*/ 854 h 966"/>
                <a:gd name="T94" fmla="*/ 886 w 2672"/>
                <a:gd name="T95" fmla="*/ 896 h 966"/>
                <a:gd name="T96" fmla="*/ 702 w 2672"/>
                <a:gd name="T97" fmla="*/ 932 h 966"/>
                <a:gd name="T98" fmla="*/ 610 w 2672"/>
                <a:gd name="T99" fmla="*/ 944 h 966"/>
                <a:gd name="T100" fmla="*/ 426 w 2672"/>
                <a:gd name="T101" fmla="*/ 964 h 966"/>
                <a:gd name="T102" fmla="*/ 332 w 2672"/>
                <a:gd name="T103" fmla="*/ 966 h 966"/>
                <a:gd name="T104" fmla="*/ 286 w 2672"/>
                <a:gd name="T105" fmla="*/ 966 h 966"/>
                <a:gd name="T106" fmla="*/ 192 w 2672"/>
                <a:gd name="T107" fmla="*/ 958 h 966"/>
                <a:gd name="T108" fmla="*/ 146 w 2672"/>
                <a:gd name="T109" fmla="*/ 950 h 966"/>
                <a:gd name="T110" fmla="*/ 102 w 2672"/>
                <a:gd name="T111" fmla="*/ 938 h 966"/>
                <a:gd name="T112" fmla="*/ 60 w 2672"/>
                <a:gd name="T113" fmla="*/ 918 h 966"/>
                <a:gd name="T114" fmla="*/ 40 w 2672"/>
                <a:gd name="T115" fmla="*/ 906 h 966"/>
                <a:gd name="T116" fmla="*/ 16 w 2672"/>
                <a:gd name="T117" fmla="*/ 880 h 966"/>
                <a:gd name="T118" fmla="*/ 4 w 2672"/>
                <a:gd name="T119" fmla="*/ 860 h 966"/>
                <a:gd name="T120" fmla="*/ 0 w 2672"/>
                <a:gd name="T121" fmla="*/ 85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72" h="966">
                  <a:moveTo>
                    <a:pt x="0" y="850"/>
                  </a:moveTo>
                  <a:lnTo>
                    <a:pt x="0" y="850"/>
                  </a:lnTo>
                  <a:lnTo>
                    <a:pt x="4" y="860"/>
                  </a:lnTo>
                  <a:lnTo>
                    <a:pt x="10" y="870"/>
                  </a:lnTo>
                  <a:lnTo>
                    <a:pt x="16" y="880"/>
                  </a:lnTo>
                  <a:lnTo>
                    <a:pt x="24" y="888"/>
                  </a:lnTo>
                  <a:lnTo>
                    <a:pt x="40" y="904"/>
                  </a:lnTo>
                  <a:lnTo>
                    <a:pt x="60" y="916"/>
                  </a:lnTo>
                  <a:lnTo>
                    <a:pt x="60" y="916"/>
                  </a:lnTo>
                  <a:lnTo>
                    <a:pt x="80" y="926"/>
                  </a:lnTo>
                  <a:lnTo>
                    <a:pt x="102" y="934"/>
                  </a:lnTo>
                  <a:lnTo>
                    <a:pt x="124" y="942"/>
                  </a:lnTo>
                  <a:lnTo>
                    <a:pt x="148" y="946"/>
                  </a:lnTo>
                  <a:lnTo>
                    <a:pt x="148" y="946"/>
                  </a:lnTo>
                  <a:lnTo>
                    <a:pt x="194" y="954"/>
                  </a:lnTo>
                  <a:lnTo>
                    <a:pt x="240" y="958"/>
                  </a:lnTo>
                  <a:lnTo>
                    <a:pt x="286" y="960"/>
                  </a:lnTo>
                  <a:lnTo>
                    <a:pt x="332" y="960"/>
                  </a:lnTo>
                  <a:lnTo>
                    <a:pt x="332" y="960"/>
                  </a:lnTo>
                  <a:lnTo>
                    <a:pt x="378" y="958"/>
                  </a:lnTo>
                  <a:lnTo>
                    <a:pt x="424" y="956"/>
                  </a:lnTo>
                  <a:lnTo>
                    <a:pt x="516" y="946"/>
                  </a:lnTo>
                  <a:lnTo>
                    <a:pt x="610" y="934"/>
                  </a:lnTo>
                  <a:lnTo>
                    <a:pt x="700" y="920"/>
                  </a:lnTo>
                  <a:lnTo>
                    <a:pt x="700" y="920"/>
                  </a:lnTo>
                  <a:lnTo>
                    <a:pt x="792" y="904"/>
                  </a:lnTo>
                  <a:lnTo>
                    <a:pt x="882" y="884"/>
                  </a:lnTo>
                  <a:lnTo>
                    <a:pt x="974" y="864"/>
                  </a:lnTo>
                  <a:lnTo>
                    <a:pt x="1064" y="842"/>
                  </a:lnTo>
                  <a:lnTo>
                    <a:pt x="1154" y="818"/>
                  </a:lnTo>
                  <a:lnTo>
                    <a:pt x="1242" y="792"/>
                  </a:lnTo>
                  <a:lnTo>
                    <a:pt x="1332" y="766"/>
                  </a:lnTo>
                  <a:lnTo>
                    <a:pt x="1420" y="738"/>
                  </a:lnTo>
                  <a:lnTo>
                    <a:pt x="1420" y="738"/>
                  </a:lnTo>
                  <a:lnTo>
                    <a:pt x="1508" y="708"/>
                  </a:lnTo>
                  <a:lnTo>
                    <a:pt x="1596" y="678"/>
                  </a:lnTo>
                  <a:lnTo>
                    <a:pt x="1684" y="646"/>
                  </a:lnTo>
                  <a:lnTo>
                    <a:pt x="1770" y="612"/>
                  </a:lnTo>
                  <a:lnTo>
                    <a:pt x="1856" y="576"/>
                  </a:lnTo>
                  <a:lnTo>
                    <a:pt x="1940" y="540"/>
                  </a:lnTo>
                  <a:lnTo>
                    <a:pt x="2026" y="502"/>
                  </a:lnTo>
                  <a:lnTo>
                    <a:pt x="2108" y="460"/>
                  </a:lnTo>
                  <a:lnTo>
                    <a:pt x="2108" y="460"/>
                  </a:lnTo>
                  <a:lnTo>
                    <a:pt x="2192" y="418"/>
                  </a:lnTo>
                  <a:lnTo>
                    <a:pt x="2272" y="372"/>
                  </a:lnTo>
                  <a:lnTo>
                    <a:pt x="2352" y="324"/>
                  </a:lnTo>
                  <a:lnTo>
                    <a:pt x="2390" y="298"/>
                  </a:lnTo>
                  <a:lnTo>
                    <a:pt x="2428" y="272"/>
                  </a:lnTo>
                  <a:lnTo>
                    <a:pt x="2428" y="272"/>
                  </a:lnTo>
                  <a:lnTo>
                    <a:pt x="2466" y="244"/>
                  </a:lnTo>
                  <a:lnTo>
                    <a:pt x="2502" y="216"/>
                  </a:lnTo>
                  <a:lnTo>
                    <a:pt x="2536" y="186"/>
                  </a:lnTo>
                  <a:lnTo>
                    <a:pt x="2570" y="152"/>
                  </a:lnTo>
                  <a:lnTo>
                    <a:pt x="2570" y="152"/>
                  </a:lnTo>
                  <a:lnTo>
                    <a:pt x="2600" y="118"/>
                  </a:lnTo>
                  <a:lnTo>
                    <a:pt x="2630" y="82"/>
                  </a:lnTo>
                  <a:lnTo>
                    <a:pt x="2642" y="62"/>
                  </a:lnTo>
                  <a:lnTo>
                    <a:pt x="2654" y="42"/>
                  </a:lnTo>
                  <a:lnTo>
                    <a:pt x="2664" y="22"/>
                  </a:lnTo>
                  <a:lnTo>
                    <a:pt x="2672" y="0"/>
                  </a:lnTo>
                  <a:lnTo>
                    <a:pt x="2672" y="0"/>
                  </a:lnTo>
                  <a:lnTo>
                    <a:pt x="2664" y="22"/>
                  </a:lnTo>
                  <a:lnTo>
                    <a:pt x="2654" y="42"/>
                  </a:lnTo>
                  <a:lnTo>
                    <a:pt x="2644" y="64"/>
                  </a:lnTo>
                  <a:lnTo>
                    <a:pt x="2630" y="82"/>
                  </a:lnTo>
                  <a:lnTo>
                    <a:pt x="2602" y="120"/>
                  </a:lnTo>
                  <a:lnTo>
                    <a:pt x="2572" y="156"/>
                  </a:lnTo>
                  <a:lnTo>
                    <a:pt x="2572" y="156"/>
                  </a:lnTo>
                  <a:lnTo>
                    <a:pt x="2540" y="188"/>
                  </a:lnTo>
                  <a:lnTo>
                    <a:pt x="2504" y="220"/>
                  </a:lnTo>
                  <a:lnTo>
                    <a:pt x="2470" y="250"/>
                  </a:lnTo>
                  <a:lnTo>
                    <a:pt x="2432" y="278"/>
                  </a:lnTo>
                  <a:lnTo>
                    <a:pt x="2432" y="278"/>
                  </a:lnTo>
                  <a:lnTo>
                    <a:pt x="2394" y="306"/>
                  </a:lnTo>
                  <a:lnTo>
                    <a:pt x="2356" y="332"/>
                  </a:lnTo>
                  <a:lnTo>
                    <a:pt x="2276" y="380"/>
                  </a:lnTo>
                  <a:lnTo>
                    <a:pt x="2196" y="426"/>
                  </a:lnTo>
                  <a:lnTo>
                    <a:pt x="2114" y="470"/>
                  </a:lnTo>
                  <a:lnTo>
                    <a:pt x="2114" y="470"/>
                  </a:lnTo>
                  <a:lnTo>
                    <a:pt x="2030" y="512"/>
                  </a:lnTo>
                  <a:lnTo>
                    <a:pt x="1946" y="552"/>
                  </a:lnTo>
                  <a:lnTo>
                    <a:pt x="1860" y="588"/>
                  </a:lnTo>
                  <a:lnTo>
                    <a:pt x="1774" y="624"/>
                  </a:lnTo>
                  <a:lnTo>
                    <a:pt x="1774" y="624"/>
                  </a:lnTo>
                  <a:lnTo>
                    <a:pt x="1688" y="658"/>
                  </a:lnTo>
                  <a:lnTo>
                    <a:pt x="1600" y="690"/>
                  </a:lnTo>
                  <a:lnTo>
                    <a:pt x="1512" y="722"/>
                  </a:lnTo>
                  <a:lnTo>
                    <a:pt x="1424" y="752"/>
                  </a:lnTo>
                  <a:lnTo>
                    <a:pt x="1424" y="752"/>
                  </a:lnTo>
                  <a:lnTo>
                    <a:pt x="1336" y="780"/>
                  </a:lnTo>
                  <a:lnTo>
                    <a:pt x="1246" y="806"/>
                  </a:lnTo>
                  <a:lnTo>
                    <a:pt x="1156" y="830"/>
                  </a:lnTo>
                  <a:lnTo>
                    <a:pt x="1066" y="854"/>
                  </a:lnTo>
                  <a:lnTo>
                    <a:pt x="1066" y="854"/>
                  </a:lnTo>
                  <a:lnTo>
                    <a:pt x="976" y="876"/>
                  </a:lnTo>
                  <a:lnTo>
                    <a:pt x="886" y="896"/>
                  </a:lnTo>
                  <a:lnTo>
                    <a:pt x="794" y="916"/>
                  </a:lnTo>
                  <a:lnTo>
                    <a:pt x="702" y="932"/>
                  </a:lnTo>
                  <a:lnTo>
                    <a:pt x="702" y="932"/>
                  </a:lnTo>
                  <a:lnTo>
                    <a:pt x="610" y="944"/>
                  </a:lnTo>
                  <a:lnTo>
                    <a:pt x="518" y="956"/>
                  </a:lnTo>
                  <a:lnTo>
                    <a:pt x="426" y="964"/>
                  </a:lnTo>
                  <a:lnTo>
                    <a:pt x="378" y="966"/>
                  </a:lnTo>
                  <a:lnTo>
                    <a:pt x="332" y="966"/>
                  </a:lnTo>
                  <a:lnTo>
                    <a:pt x="332" y="966"/>
                  </a:lnTo>
                  <a:lnTo>
                    <a:pt x="286" y="966"/>
                  </a:lnTo>
                  <a:lnTo>
                    <a:pt x="238" y="964"/>
                  </a:lnTo>
                  <a:lnTo>
                    <a:pt x="192" y="958"/>
                  </a:lnTo>
                  <a:lnTo>
                    <a:pt x="146" y="950"/>
                  </a:lnTo>
                  <a:lnTo>
                    <a:pt x="146" y="950"/>
                  </a:lnTo>
                  <a:lnTo>
                    <a:pt x="124" y="944"/>
                  </a:lnTo>
                  <a:lnTo>
                    <a:pt x="102" y="938"/>
                  </a:lnTo>
                  <a:lnTo>
                    <a:pt x="80" y="928"/>
                  </a:lnTo>
                  <a:lnTo>
                    <a:pt x="60" y="918"/>
                  </a:lnTo>
                  <a:lnTo>
                    <a:pt x="60" y="918"/>
                  </a:lnTo>
                  <a:lnTo>
                    <a:pt x="40" y="906"/>
                  </a:lnTo>
                  <a:lnTo>
                    <a:pt x="22" y="890"/>
                  </a:lnTo>
                  <a:lnTo>
                    <a:pt x="16" y="880"/>
                  </a:lnTo>
                  <a:lnTo>
                    <a:pt x="8" y="870"/>
                  </a:lnTo>
                  <a:lnTo>
                    <a:pt x="4" y="860"/>
                  </a:lnTo>
                  <a:lnTo>
                    <a:pt x="0" y="850"/>
                  </a:lnTo>
                  <a:lnTo>
                    <a:pt x="0" y="85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13"/>
            <p:cNvSpPr>
              <a:spLocks/>
            </p:cNvSpPr>
            <p:nvPr/>
          </p:nvSpPr>
          <p:spPr bwMode="auto">
            <a:xfrm>
              <a:off x="4333875" y="419100"/>
              <a:ext cx="3321050" cy="1428750"/>
            </a:xfrm>
            <a:custGeom>
              <a:avLst/>
              <a:gdLst>
                <a:gd name="T0" fmla="*/ 22 w 2092"/>
                <a:gd name="T1" fmla="*/ 544 h 900"/>
                <a:gd name="T2" fmla="*/ 62 w 2092"/>
                <a:gd name="T3" fmla="*/ 568 h 900"/>
                <a:gd name="T4" fmla="*/ 108 w 2092"/>
                <a:gd name="T5" fmla="*/ 588 h 900"/>
                <a:gd name="T6" fmla="*/ 162 w 2092"/>
                <a:gd name="T7" fmla="*/ 604 h 900"/>
                <a:gd name="T8" fmla="*/ 220 w 2092"/>
                <a:gd name="T9" fmla="*/ 614 h 900"/>
                <a:gd name="T10" fmla="*/ 354 w 2092"/>
                <a:gd name="T11" fmla="*/ 624 h 900"/>
                <a:gd name="T12" fmla="*/ 506 w 2092"/>
                <a:gd name="T13" fmla="*/ 618 h 900"/>
                <a:gd name="T14" fmla="*/ 670 w 2092"/>
                <a:gd name="T15" fmla="*/ 600 h 900"/>
                <a:gd name="T16" fmla="*/ 844 w 2092"/>
                <a:gd name="T17" fmla="*/ 568 h 900"/>
                <a:gd name="T18" fmla="*/ 1020 w 2092"/>
                <a:gd name="T19" fmla="*/ 528 h 900"/>
                <a:gd name="T20" fmla="*/ 1198 w 2092"/>
                <a:gd name="T21" fmla="*/ 480 h 900"/>
                <a:gd name="T22" fmla="*/ 1370 w 2092"/>
                <a:gd name="T23" fmla="*/ 424 h 900"/>
                <a:gd name="T24" fmla="*/ 1534 w 2092"/>
                <a:gd name="T25" fmla="*/ 364 h 900"/>
                <a:gd name="T26" fmla="*/ 1686 w 2092"/>
                <a:gd name="T27" fmla="*/ 300 h 900"/>
                <a:gd name="T28" fmla="*/ 1820 w 2092"/>
                <a:gd name="T29" fmla="*/ 236 h 900"/>
                <a:gd name="T30" fmla="*/ 1930 w 2092"/>
                <a:gd name="T31" fmla="*/ 172 h 900"/>
                <a:gd name="T32" fmla="*/ 2016 w 2092"/>
                <a:gd name="T33" fmla="*/ 110 h 900"/>
                <a:gd name="T34" fmla="*/ 2062 w 2092"/>
                <a:gd name="T35" fmla="*/ 66 h 900"/>
                <a:gd name="T36" fmla="*/ 2080 w 2092"/>
                <a:gd name="T37" fmla="*/ 40 h 900"/>
                <a:gd name="T38" fmla="*/ 2090 w 2092"/>
                <a:gd name="T39" fmla="*/ 14 h 900"/>
                <a:gd name="T40" fmla="*/ 2086 w 2092"/>
                <a:gd name="T41" fmla="*/ 298 h 900"/>
                <a:gd name="T42" fmla="*/ 2084 w 2092"/>
                <a:gd name="T43" fmla="*/ 310 h 900"/>
                <a:gd name="T44" fmla="*/ 2072 w 2092"/>
                <a:gd name="T45" fmla="*/ 338 h 900"/>
                <a:gd name="T46" fmla="*/ 2052 w 2092"/>
                <a:gd name="T47" fmla="*/ 366 h 900"/>
                <a:gd name="T48" fmla="*/ 2006 w 2092"/>
                <a:gd name="T49" fmla="*/ 410 h 900"/>
                <a:gd name="T50" fmla="*/ 1916 w 2092"/>
                <a:gd name="T51" fmla="*/ 472 h 900"/>
                <a:gd name="T52" fmla="*/ 1800 w 2092"/>
                <a:gd name="T53" fmla="*/ 536 h 900"/>
                <a:gd name="T54" fmla="*/ 1662 w 2092"/>
                <a:gd name="T55" fmla="*/ 600 h 900"/>
                <a:gd name="T56" fmla="*/ 1506 w 2092"/>
                <a:gd name="T57" fmla="*/ 662 h 900"/>
                <a:gd name="T58" fmla="*/ 1338 w 2092"/>
                <a:gd name="T59" fmla="*/ 720 h 900"/>
                <a:gd name="T60" fmla="*/ 1160 w 2092"/>
                <a:gd name="T61" fmla="*/ 774 h 900"/>
                <a:gd name="T62" fmla="*/ 980 w 2092"/>
                <a:gd name="T63" fmla="*/ 820 h 900"/>
                <a:gd name="T64" fmla="*/ 800 w 2092"/>
                <a:gd name="T65" fmla="*/ 858 h 900"/>
                <a:gd name="T66" fmla="*/ 626 w 2092"/>
                <a:gd name="T67" fmla="*/ 884 h 900"/>
                <a:gd name="T68" fmla="*/ 462 w 2092"/>
                <a:gd name="T69" fmla="*/ 898 h 900"/>
                <a:gd name="T70" fmla="*/ 312 w 2092"/>
                <a:gd name="T71" fmla="*/ 898 h 900"/>
                <a:gd name="T72" fmla="*/ 212 w 2092"/>
                <a:gd name="T73" fmla="*/ 888 h 900"/>
                <a:gd name="T74" fmla="*/ 154 w 2092"/>
                <a:gd name="T75" fmla="*/ 876 h 900"/>
                <a:gd name="T76" fmla="*/ 100 w 2092"/>
                <a:gd name="T77" fmla="*/ 858 h 900"/>
                <a:gd name="T78" fmla="*/ 56 w 2092"/>
                <a:gd name="T79" fmla="*/ 838 h 900"/>
                <a:gd name="T80" fmla="*/ 16 w 2092"/>
                <a:gd name="T81" fmla="*/ 810 h 900"/>
                <a:gd name="T82" fmla="*/ 104 w 2092"/>
                <a:gd name="T83" fmla="*/ 74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2" h="900">
                  <a:moveTo>
                    <a:pt x="22" y="544"/>
                  </a:moveTo>
                  <a:lnTo>
                    <a:pt x="22" y="544"/>
                  </a:lnTo>
                  <a:lnTo>
                    <a:pt x="40" y="558"/>
                  </a:lnTo>
                  <a:lnTo>
                    <a:pt x="62" y="568"/>
                  </a:lnTo>
                  <a:lnTo>
                    <a:pt x="84" y="580"/>
                  </a:lnTo>
                  <a:lnTo>
                    <a:pt x="108" y="588"/>
                  </a:lnTo>
                  <a:lnTo>
                    <a:pt x="134" y="596"/>
                  </a:lnTo>
                  <a:lnTo>
                    <a:pt x="162" y="604"/>
                  </a:lnTo>
                  <a:lnTo>
                    <a:pt x="190" y="610"/>
                  </a:lnTo>
                  <a:lnTo>
                    <a:pt x="220" y="614"/>
                  </a:lnTo>
                  <a:lnTo>
                    <a:pt x="286" y="622"/>
                  </a:lnTo>
                  <a:lnTo>
                    <a:pt x="354" y="624"/>
                  </a:lnTo>
                  <a:lnTo>
                    <a:pt x="428" y="622"/>
                  </a:lnTo>
                  <a:lnTo>
                    <a:pt x="506" y="618"/>
                  </a:lnTo>
                  <a:lnTo>
                    <a:pt x="586" y="610"/>
                  </a:lnTo>
                  <a:lnTo>
                    <a:pt x="670" y="600"/>
                  </a:lnTo>
                  <a:lnTo>
                    <a:pt x="756" y="586"/>
                  </a:lnTo>
                  <a:lnTo>
                    <a:pt x="844" y="568"/>
                  </a:lnTo>
                  <a:lnTo>
                    <a:pt x="932" y="550"/>
                  </a:lnTo>
                  <a:lnTo>
                    <a:pt x="1020" y="528"/>
                  </a:lnTo>
                  <a:lnTo>
                    <a:pt x="1110" y="504"/>
                  </a:lnTo>
                  <a:lnTo>
                    <a:pt x="1198" y="480"/>
                  </a:lnTo>
                  <a:lnTo>
                    <a:pt x="1286" y="452"/>
                  </a:lnTo>
                  <a:lnTo>
                    <a:pt x="1370" y="424"/>
                  </a:lnTo>
                  <a:lnTo>
                    <a:pt x="1454" y="394"/>
                  </a:lnTo>
                  <a:lnTo>
                    <a:pt x="1534" y="364"/>
                  </a:lnTo>
                  <a:lnTo>
                    <a:pt x="1612" y="332"/>
                  </a:lnTo>
                  <a:lnTo>
                    <a:pt x="1686" y="300"/>
                  </a:lnTo>
                  <a:lnTo>
                    <a:pt x="1754" y="268"/>
                  </a:lnTo>
                  <a:lnTo>
                    <a:pt x="1820" y="236"/>
                  </a:lnTo>
                  <a:lnTo>
                    <a:pt x="1878" y="204"/>
                  </a:lnTo>
                  <a:lnTo>
                    <a:pt x="1930" y="172"/>
                  </a:lnTo>
                  <a:lnTo>
                    <a:pt x="1978" y="142"/>
                  </a:lnTo>
                  <a:lnTo>
                    <a:pt x="2016" y="110"/>
                  </a:lnTo>
                  <a:lnTo>
                    <a:pt x="2048" y="82"/>
                  </a:lnTo>
                  <a:lnTo>
                    <a:pt x="2062" y="66"/>
                  </a:lnTo>
                  <a:lnTo>
                    <a:pt x="2072" y="52"/>
                  </a:lnTo>
                  <a:lnTo>
                    <a:pt x="2080" y="40"/>
                  </a:lnTo>
                  <a:lnTo>
                    <a:pt x="2086" y="26"/>
                  </a:lnTo>
                  <a:lnTo>
                    <a:pt x="2090" y="14"/>
                  </a:lnTo>
                  <a:lnTo>
                    <a:pt x="2092" y="0"/>
                  </a:lnTo>
                  <a:lnTo>
                    <a:pt x="2086" y="298"/>
                  </a:lnTo>
                  <a:lnTo>
                    <a:pt x="2086" y="298"/>
                  </a:lnTo>
                  <a:lnTo>
                    <a:pt x="2084" y="310"/>
                  </a:lnTo>
                  <a:lnTo>
                    <a:pt x="2080" y="324"/>
                  </a:lnTo>
                  <a:lnTo>
                    <a:pt x="2072" y="338"/>
                  </a:lnTo>
                  <a:lnTo>
                    <a:pt x="2064" y="352"/>
                  </a:lnTo>
                  <a:lnTo>
                    <a:pt x="2052" y="366"/>
                  </a:lnTo>
                  <a:lnTo>
                    <a:pt x="2040" y="380"/>
                  </a:lnTo>
                  <a:lnTo>
                    <a:pt x="2006" y="410"/>
                  </a:lnTo>
                  <a:lnTo>
                    <a:pt x="1966" y="440"/>
                  </a:lnTo>
                  <a:lnTo>
                    <a:pt x="1916" y="472"/>
                  </a:lnTo>
                  <a:lnTo>
                    <a:pt x="1862" y="504"/>
                  </a:lnTo>
                  <a:lnTo>
                    <a:pt x="1800" y="536"/>
                  </a:lnTo>
                  <a:lnTo>
                    <a:pt x="1734" y="568"/>
                  </a:lnTo>
                  <a:lnTo>
                    <a:pt x="1662" y="600"/>
                  </a:lnTo>
                  <a:lnTo>
                    <a:pt x="1586" y="632"/>
                  </a:lnTo>
                  <a:lnTo>
                    <a:pt x="1506" y="662"/>
                  </a:lnTo>
                  <a:lnTo>
                    <a:pt x="1424" y="692"/>
                  </a:lnTo>
                  <a:lnTo>
                    <a:pt x="1338" y="720"/>
                  </a:lnTo>
                  <a:lnTo>
                    <a:pt x="1250" y="748"/>
                  </a:lnTo>
                  <a:lnTo>
                    <a:pt x="1160" y="774"/>
                  </a:lnTo>
                  <a:lnTo>
                    <a:pt x="1070" y="798"/>
                  </a:lnTo>
                  <a:lnTo>
                    <a:pt x="980" y="820"/>
                  </a:lnTo>
                  <a:lnTo>
                    <a:pt x="888" y="840"/>
                  </a:lnTo>
                  <a:lnTo>
                    <a:pt x="800" y="858"/>
                  </a:lnTo>
                  <a:lnTo>
                    <a:pt x="712" y="872"/>
                  </a:lnTo>
                  <a:lnTo>
                    <a:pt x="626" y="884"/>
                  </a:lnTo>
                  <a:lnTo>
                    <a:pt x="542" y="892"/>
                  </a:lnTo>
                  <a:lnTo>
                    <a:pt x="462" y="898"/>
                  </a:lnTo>
                  <a:lnTo>
                    <a:pt x="384" y="900"/>
                  </a:lnTo>
                  <a:lnTo>
                    <a:pt x="312" y="898"/>
                  </a:lnTo>
                  <a:lnTo>
                    <a:pt x="244" y="892"/>
                  </a:lnTo>
                  <a:lnTo>
                    <a:pt x="212" y="888"/>
                  </a:lnTo>
                  <a:lnTo>
                    <a:pt x="182" y="882"/>
                  </a:lnTo>
                  <a:lnTo>
                    <a:pt x="154" y="876"/>
                  </a:lnTo>
                  <a:lnTo>
                    <a:pt x="126" y="868"/>
                  </a:lnTo>
                  <a:lnTo>
                    <a:pt x="100" y="858"/>
                  </a:lnTo>
                  <a:lnTo>
                    <a:pt x="78" y="848"/>
                  </a:lnTo>
                  <a:lnTo>
                    <a:pt x="56" y="838"/>
                  </a:lnTo>
                  <a:lnTo>
                    <a:pt x="36" y="824"/>
                  </a:lnTo>
                  <a:lnTo>
                    <a:pt x="16" y="810"/>
                  </a:lnTo>
                  <a:lnTo>
                    <a:pt x="0" y="796"/>
                  </a:lnTo>
                  <a:lnTo>
                    <a:pt x="104" y="740"/>
                  </a:lnTo>
                  <a:lnTo>
                    <a:pt x="22" y="5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4"/>
            <p:cNvSpPr>
              <a:spLocks/>
            </p:cNvSpPr>
            <p:nvPr/>
          </p:nvSpPr>
          <p:spPr bwMode="auto">
            <a:xfrm>
              <a:off x="4368800" y="419100"/>
              <a:ext cx="3286125" cy="996950"/>
            </a:xfrm>
            <a:custGeom>
              <a:avLst/>
              <a:gdLst>
                <a:gd name="T0" fmla="*/ 0 w 2070"/>
                <a:gd name="T1" fmla="*/ 544 h 628"/>
                <a:gd name="T2" fmla="*/ 60 w 2070"/>
                <a:gd name="T3" fmla="*/ 578 h 628"/>
                <a:gd name="T4" fmla="*/ 128 w 2070"/>
                <a:gd name="T5" fmla="*/ 600 h 628"/>
                <a:gd name="T6" fmla="*/ 162 w 2070"/>
                <a:gd name="T7" fmla="*/ 606 h 628"/>
                <a:gd name="T8" fmla="*/ 230 w 2070"/>
                <a:gd name="T9" fmla="*/ 616 h 628"/>
                <a:gd name="T10" fmla="*/ 266 w 2070"/>
                <a:gd name="T11" fmla="*/ 618 h 628"/>
                <a:gd name="T12" fmla="*/ 406 w 2070"/>
                <a:gd name="T13" fmla="*/ 618 h 628"/>
                <a:gd name="T14" fmla="*/ 546 w 2070"/>
                <a:gd name="T15" fmla="*/ 608 h 628"/>
                <a:gd name="T16" fmla="*/ 614 w 2070"/>
                <a:gd name="T17" fmla="*/ 598 h 628"/>
                <a:gd name="T18" fmla="*/ 752 w 2070"/>
                <a:gd name="T19" fmla="*/ 576 h 628"/>
                <a:gd name="T20" fmla="*/ 890 w 2070"/>
                <a:gd name="T21" fmla="*/ 546 h 628"/>
                <a:gd name="T22" fmla="*/ 1094 w 2070"/>
                <a:gd name="T23" fmla="*/ 496 h 628"/>
                <a:gd name="T24" fmla="*/ 1228 w 2070"/>
                <a:gd name="T25" fmla="*/ 456 h 628"/>
                <a:gd name="T26" fmla="*/ 1494 w 2070"/>
                <a:gd name="T27" fmla="*/ 364 h 628"/>
                <a:gd name="T28" fmla="*/ 1624 w 2070"/>
                <a:gd name="T29" fmla="*/ 312 h 628"/>
                <a:gd name="T30" fmla="*/ 1688 w 2070"/>
                <a:gd name="T31" fmla="*/ 284 h 628"/>
                <a:gd name="T32" fmla="*/ 1814 w 2070"/>
                <a:gd name="T33" fmla="*/ 224 h 628"/>
                <a:gd name="T34" fmla="*/ 1874 w 2070"/>
                <a:gd name="T35" fmla="*/ 190 h 628"/>
                <a:gd name="T36" fmla="*/ 1964 w 2070"/>
                <a:gd name="T37" fmla="*/ 132 h 628"/>
                <a:gd name="T38" fmla="*/ 1992 w 2070"/>
                <a:gd name="T39" fmla="*/ 112 h 628"/>
                <a:gd name="T40" fmla="*/ 2042 w 2070"/>
                <a:gd name="T41" fmla="*/ 64 h 628"/>
                <a:gd name="T42" fmla="*/ 2052 w 2070"/>
                <a:gd name="T43" fmla="*/ 50 h 628"/>
                <a:gd name="T44" fmla="*/ 2068 w 2070"/>
                <a:gd name="T45" fmla="*/ 18 h 628"/>
                <a:gd name="T46" fmla="*/ 2070 w 2070"/>
                <a:gd name="T47" fmla="*/ 0 h 628"/>
                <a:gd name="T48" fmla="*/ 2062 w 2070"/>
                <a:gd name="T49" fmla="*/ 34 h 628"/>
                <a:gd name="T50" fmla="*/ 2042 w 2070"/>
                <a:gd name="T51" fmla="*/ 64 h 628"/>
                <a:gd name="T52" fmla="*/ 2020 w 2070"/>
                <a:gd name="T53" fmla="*/ 90 h 628"/>
                <a:gd name="T54" fmla="*/ 1994 w 2070"/>
                <a:gd name="T55" fmla="*/ 114 h 628"/>
                <a:gd name="T56" fmla="*/ 1938 w 2070"/>
                <a:gd name="T57" fmla="*/ 158 h 628"/>
                <a:gd name="T58" fmla="*/ 1878 w 2070"/>
                <a:gd name="T59" fmla="*/ 196 h 628"/>
                <a:gd name="T60" fmla="*/ 1756 w 2070"/>
                <a:gd name="T61" fmla="*/ 264 h 628"/>
                <a:gd name="T62" fmla="*/ 1628 w 2070"/>
                <a:gd name="T63" fmla="*/ 322 h 628"/>
                <a:gd name="T64" fmla="*/ 1562 w 2070"/>
                <a:gd name="T65" fmla="*/ 350 h 628"/>
                <a:gd name="T66" fmla="*/ 1432 w 2070"/>
                <a:gd name="T67" fmla="*/ 402 h 628"/>
                <a:gd name="T68" fmla="*/ 1232 w 2070"/>
                <a:gd name="T69" fmla="*/ 470 h 628"/>
                <a:gd name="T70" fmla="*/ 1098 w 2070"/>
                <a:gd name="T71" fmla="*/ 510 h 628"/>
                <a:gd name="T72" fmla="*/ 892 w 2070"/>
                <a:gd name="T73" fmla="*/ 560 h 628"/>
                <a:gd name="T74" fmla="*/ 756 w 2070"/>
                <a:gd name="T75" fmla="*/ 588 h 628"/>
                <a:gd name="T76" fmla="*/ 616 w 2070"/>
                <a:gd name="T77" fmla="*/ 610 h 628"/>
                <a:gd name="T78" fmla="*/ 546 w 2070"/>
                <a:gd name="T79" fmla="*/ 618 h 628"/>
                <a:gd name="T80" fmla="*/ 406 w 2070"/>
                <a:gd name="T81" fmla="*/ 628 h 628"/>
                <a:gd name="T82" fmla="*/ 266 w 2070"/>
                <a:gd name="T83" fmla="*/ 626 h 628"/>
                <a:gd name="T84" fmla="*/ 230 w 2070"/>
                <a:gd name="T85" fmla="*/ 622 h 628"/>
                <a:gd name="T86" fmla="*/ 160 w 2070"/>
                <a:gd name="T87" fmla="*/ 610 h 628"/>
                <a:gd name="T88" fmla="*/ 126 w 2070"/>
                <a:gd name="T89" fmla="*/ 602 h 628"/>
                <a:gd name="T90" fmla="*/ 60 w 2070"/>
                <a:gd name="T91" fmla="*/ 580 h 628"/>
                <a:gd name="T92" fmla="*/ 0 w 2070"/>
                <a:gd name="T93" fmla="*/ 54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70" h="628">
                  <a:moveTo>
                    <a:pt x="0" y="544"/>
                  </a:moveTo>
                  <a:lnTo>
                    <a:pt x="0" y="544"/>
                  </a:lnTo>
                  <a:lnTo>
                    <a:pt x="30" y="562"/>
                  </a:lnTo>
                  <a:lnTo>
                    <a:pt x="60" y="578"/>
                  </a:lnTo>
                  <a:lnTo>
                    <a:pt x="94" y="590"/>
                  </a:lnTo>
                  <a:lnTo>
                    <a:pt x="128" y="600"/>
                  </a:lnTo>
                  <a:lnTo>
                    <a:pt x="128" y="600"/>
                  </a:lnTo>
                  <a:lnTo>
                    <a:pt x="162" y="606"/>
                  </a:lnTo>
                  <a:lnTo>
                    <a:pt x="196" y="612"/>
                  </a:lnTo>
                  <a:lnTo>
                    <a:pt x="230" y="616"/>
                  </a:lnTo>
                  <a:lnTo>
                    <a:pt x="266" y="618"/>
                  </a:lnTo>
                  <a:lnTo>
                    <a:pt x="266" y="618"/>
                  </a:lnTo>
                  <a:lnTo>
                    <a:pt x="336" y="620"/>
                  </a:lnTo>
                  <a:lnTo>
                    <a:pt x="406" y="618"/>
                  </a:lnTo>
                  <a:lnTo>
                    <a:pt x="476" y="614"/>
                  </a:lnTo>
                  <a:lnTo>
                    <a:pt x="546" y="608"/>
                  </a:lnTo>
                  <a:lnTo>
                    <a:pt x="546" y="608"/>
                  </a:lnTo>
                  <a:lnTo>
                    <a:pt x="614" y="598"/>
                  </a:lnTo>
                  <a:lnTo>
                    <a:pt x="684" y="588"/>
                  </a:lnTo>
                  <a:lnTo>
                    <a:pt x="752" y="576"/>
                  </a:lnTo>
                  <a:lnTo>
                    <a:pt x="822" y="562"/>
                  </a:lnTo>
                  <a:lnTo>
                    <a:pt x="890" y="546"/>
                  </a:lnTo>
                  <a:lnTo>
                    <a:pt x="958" y="530"/>
                  </a:lnTo>
                  <a:lnTo>
                    <a:pt x="1094" y="496"/>
                  </a:lnTo>
                  <a:lnTo>
                    <a:pt x="1094" y="496"/>
                  </a:lnTo>
                  <a:lnTo>
                    <a:pt x="1228" y="456"/>
                  </a:lnTo>
                  <a:lnTo>
                    <a:pt x="1362" y="412"/>
                  </a:lnTo>
                  <a:lnTo>
                    <a:pt x="1494" y="364"/>
                  </a:lnTo>
                  <a:lnTo>
                    <a:pt x="1558" y="340"/>
                  </a:lnTo>
                  <a:lnTo>
                    <a:pt x="1624" y="312"/>
                  </a:lnTo>
                  <a:lnTo>
                    <a:pt x="1624" y="312"/>
                  </a:lnTo>
                  <a:lnTo>
                    <a:pt x="1688" y="284"/>
                  </a:lnTo>
                  <a:lnTo>
                    <a:pt x="1752" y="254"/>
                  </a:lnTo>
                  <a:lnTo>
                    <a:pt x="1814" y="224"/>
                  </a:lnTo>
                  <a:lnTo>
                    <a:pt x="1874" y="190"/>
                  </a:lnTo>
                  <a:lnTo>
                    <a:pt x="1874" y="190"/>
                  </a:lnTo>
                  <a:lnTo>
                    <a:pt x="1934" y="152"/>
                  </a:lnTo>
                  <a:lnTo>
                    <a:pt x="1964" y="132"/>
                  </a:lnTo>
                  <a:lnTo>
                    <a:pt x="1992" y="112"/>
                  </a:lnTo>
                  <a:lnTo>
                    <a:pt x="1992" y="112"/>
                  </a:lnTo>
                  <a:lnTo>
                    <a:pt x="2018" y="88"/>
                  </a:lnTo>
                  <a:lnTo>
                    <a:pt x="2042" y="64"/>
                  </a:lnTo>
                  <a:lnTo>
                    <a:pt x="2042" y="64"/>
                  </a:lnTo>
                  <a:lnTo>
                    <a:pt x="2052" y="50"/>
                  </a:lnTo>
                  <a:lnTo>
                    <a:pt x="2060" y="34"/>
                  </a:lnTo>
                  <a:lnTo>
                    <a:pt x="2068" y="18"/>
                  </a:lnTo>
                  <a:lnTo>
                    <a:pt x="2070" y="0"/>
                  </a:lnTo>
                  <a:lnTo>
                    <a:pt x="2070" y="0"/>
                  </a:lnTo>
                  <a:lnTo>
                    <a:pt x="2068" y="18"/>
                  </a:lnTo>
                  <a:lnTo>
                    <a:pt x="2062" y="34"/>
                  </a:lnTo>
                  <a:lnTo>
                    <a:pt x="2052" y="50"/>
                  </a:lnTo>
                  <a:lnTo>
                    <a:pt x="2042" y="64"/>
                  </a:lnTo>
                  <a:lnTo>
                    <a:pt x="2042" y="64"/>
                  </a:lnTo>
                  <a:lnTo>
                    <a:pt x="2020" y="90"/>
                  </a:lnTo>
                  <a:lnTo>
                    <a:pt x="1994" y="114"/>
                  </a:lnTo>
                  <a:lnTo>
                    <a:pt x="1994" y="114"/>
                  </a:lnTo>
                  <a:lnTo>
                    <a:pt x="1966" y="136"/>
                  </a:lnTo>
                  <a:lnTo>
                    <a:pt x="1938" y="158"/>
                  </a:lnTo>
                  <a:lnTo>
                    <a:pt x="1878" y="196"/>
                  </a:lnTo>
                  <a:lnTo>
                    <a:pt x="1878" y="196"/>
                  </a:lnTo>
                  <a:lnTo>
                    <a:pt x="1818" y="230"/>
                  </a:lnTo>
                  <a:lnTo>
                    <a:pt x="1756" y="264"/>
                  </a:lnTo>
                  <a:lnTo>
                    <a:pt x="1692" y="294"/>
                  </a:lnTo>
                  <a:lnTo>
                    <a:pt x="1628" y="322"/>
                  </a:lnTo>
                  <a:lnTo>
                    <a:pt x="1628" y="322"/>
                  </a:lnTo>
                  <a:lnTo>
                    <a:pt x="1562" y="350"/>
                  </a:lnTo>
                  <a:lnTo>
                    <a:pt x="1498" y="376"/>
                  </a:lnTo>
                  <a:lnTo>
                    <a:pt x="1432" y="402"/>
                  </a:lnTo>
                  <a:lnTo>
                    <a:pt x="1366" y="424"/>
                  </a:lnTo>
                  <a:lnTo>
                    <a:pt x="1232" y="470"/>
                  </a:lnTo>
                  <a:lnTo>
                    <a:pt x="1098" y="510"/>
                  </a:lnTo>
                  <a:lnTo>
                    <a:pt x="1098" y="510"/>
                  </a:lnTo>
                  <a:lnTo>
                    <a:pt x="962" y="544"/>
                  </a:lnTo>
                  <a:lnTo>
                    <a:pt x="892" y="560"/>
                  </a:lnTo>
                  <a:lnTo>
                    <a:pt x="824" y="574"/>
                  </a:lnTo>
                  <a:lnTo>
                    <a:pt x="756" y="588"/>
                  </a:lnTo>
                  <a:lnTo>
                    <a:pt x="686" y="600"/>
                  </a:lnTo>
                  <a:lnTo>
                    <a:pt x="616" y="610"/>
                  </a:lnTo>
                  <a:lnTo>
                    <a:pt x="546" y="618"/>
                  </a:lnTo>
                  <a:lnTo>
                    <a:pt x="546" y="618"/>
                  </a:lnTo>
                  <a:lnTo>
                    <a:pt x="476" y="624"/>
                  </a:lnTo>
                  <a:lnTo>
                    <a:pt x="406" y="628"/>
                  </a:lnTo>
                  <a:lnTo>
                    <a:pt x="336" y="628"/>
                  </a:lnTo>
                  <a:lnTo>
                    <a:pt x="266" y="626"/>
                  </a:lnTo>
                  <a:lnTo>
                    <a:pt x="266" y="626"/>
                  </a:lnTo>
                  <a:lnTo>
                    <a:pt x="230" y="622"/>
                  </a:lnTo>
                  <a:lnTo>
                    <a:pt x="196" y="616"/>
                  </a:lnTo>
                  <a:lnTo>
                    <a:pt x="160" y="610"/>
                  </a:lnTo>
                  <a:lnTo>
                    <a:pt x="126" y="602"/>
                  </a:lnTo>
                  <a:lnTo>
                    <a:pt x="126" y="602"/>
                  </a:lnTo>
                  <a:lnTo>
                    <a:pt x="92" y="592"/>
                  </a:lnTo>
                  <a:lnTo>
                    <a:pt x="60" y="580"/>
                  </a:lnTo>
                  <a:lnTo>
                    <a:pt x="28" y="564"/>
                  </a:lnTo>
                  <a:lnTo>
                    <a:pt x="0" y="544"/>
                  </a:lnTo>
                  <a:lnTo>
                    <a:pt x="0" y="544"/>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15"/>
            <p:cNvSpPr>
              <a:spLocks/>
            </p:cNvSpPr>
            <p:nvPr/>
          </p:nvSpPr>
          <p:spPr bwMode="auto">
            <a:xfrm>
              <a:off x="3965575" y="3305175"/>
              <a:ext cx="2593975" cy="2486025"/>
            </a:xfrm>
            <a:custGeom>
              <a:avLst/>
              <a:gdLst>
                <a:gd name="T0" fmla="*/ 1504 w 1634"/>
                <a:gd name="T1" fmla="*/ 1044 h 1566"/>
                <a:gd name="T2" fmla="*/ 1508 w 1634"/>
                <a:gd name="T3" fmla="*/ 850 h 1566"/>
                <a:gd name="T4" fmla="*/ 1506 w 1634"/>
                <a:gd name="T5" fmla="*/ 678 h 1566"/>
                <a:gd name="T6" fmla="*/ 1496 w 1634"/>
                <a:gd name="T7" fmla="*/ 556 h 1566"/>
                <a:gd name="T8" fmla="*/ 1476 w 1634"/>
                <a:gd name="T9" fmla="*/ 434 h 1566"/>
                <a:gd name="T10" fmla="*/ 1444 w 1634"/>
                <a:gd name="T11" fmla="*/ 316 h 1566"/>
                <a:gd name="T12" fmla="*/ 1410 w 1634"/>
                <a:gd name="T13" fmla="*/ 232 h 1566"/>
                <a:gd name="T14" fmla="*/ 1382 w 1634"/>
                <a:gd name="T15" fmla="*/ 180 h 1566"/>
                <a:gd name="T16" fmla="*/ 1366 w 1634"/>
                <a:gd name="T17" fmla="*/ 154 h 1566"/>
                <a:gd name="T18" fmla="*/ 1334 w 1634"/>
                <a:gd name="T19" fmla="*/ 112 h 1566"/>
                <a:gd name="T20" fmla="*/ 1298 w 1634"/>
                <a:gd name="T21" fmla="*/ 78 h 1566"/>
                <a:gd name="T22" fmla="*/ 1260 w 1634"/>
                <a:gd name="T23" fmla="*/ 52 h 1566"/>
                <a:gd name="T24" fmla="*/ 1218 w 1634"/>
                <a:gd name="T25" fmla="*/ 30 h 1566"/>
                <a:gd name="T26" fmla="*/ 1174 w 1634"/>
                <a:gd name="T27" fmla="*/ 16 h 1566"/>
                <a:gd name="T28" fmla="*/ 1126 w 1634"/>
                <a:gd name="T29" fmla="*/ 6 h 1566"/>
                <a:gd name="T30" fmla="*/ 1078 w 1634"/>
                <a:gd name="T31" fmla="*/ 0 h 1566"/>
                <a:gd name="T32" fmla="*/ 974 w 1634"/>
                <a:gd name="T33" fmla="*/ 4 h 1566"/>
                <a:gd name="T34" fmla="*/ 864 w 1634"/>
                <a:gd name="T35" fmla="*/ 22 h 1566"/>
                <a:gd name="T36" fmla="*/ 754 w 1634"/>
                <a:gd name="T37" fmla="*/ 52 h 1566"/>
                <a:gd name="T38" fmla="*/ 586 w 1634"/>
                <a:gd name="T39" fmla="*/ 108 h 1566"/>
                <a:gd name="T40" fmla="*/ 280 w 1634"/>
                <a:gd name="T41" fmla="*/ 220 h 1566"/>
                <a:gd name="T42" fmla="*/ 194 w 1634"/>
                <a:gd name="T43" fmla="*/ 244 h 1566"/>
                <a:gd name="T44" fmla="*/ 122 w 1634"/>
                <a:gd name="T45" fmla="*/ 256 h 1566"/>
                <a:gd name="T46" fmla="*/ 76 w 1634"/>
                <a:gd name="T47" fmla="*/ 254 h 1566"/>
                <a:gd name="T48" fmla="*/ 52 w 1634"/>
                <a:gd name="T49" fmla="*/ 248 h 1566"/>
                <a:gd name="T50" fmla="*/ 32 w 1634"/>
                <a:gd name="T51" fmla="*/ 234 h 1566"/>
                <a:gd name="T52" fmla="*/ 16 w 1634"/>
                <a:gd name="T53" fmla="*/ 216 h 1566"/>
                <a:gd name="T54" fmla="*/ 4 w 1634"/>
                <a:gd name="T55" fmla="*/ 192 h 1566"/>
                <a:gd name="T56" fmla="*/ 54 w 1634"/>
                <a:gd name="T57" fmla="*/ 418 h 1566"/>
                <a:gd name="T58" fmla="*/ 58 w 1634"/>
                <a:gd name="T59" fmla="*/ 432 h 1566"/>
                <a:gd name="T60" fmla="*/ 66 w 1634"/>
                <a:gd name="T61" fmla="*/ 458 h 1566"/>
                <a:gd name="T62" fmla="*/ 80 w 1634"/>
                <a:gd name="T63" fmla="*/ 480 h 1566"/>
                <a:gd name="T64" fmla="*/ 96 w 1634"/>
                <a:gd name="T65" fmla="*/ 496 h 1566"/>
                <a:gd name="T66" fmla="*/ 130 w 1634"/>
                <a:gd name="T67" fmla="*/ 516 h 1566"/>
                <a:gd name="T68" fmla="*/ 186 w 1634"/>
                <a:gd name="T69" fmla="*/ 528 h 1566"/>
                <a:gd name="T70" fmla="*/ 254 w 1634"/>
                <a:gd name="T71" fmla="*/ 530 h 1566"/>
                <a:gd name="T72" fmla="*/ 330 w 1634"/>
                <a:gd name="T73" fmla="*/ 524 h 1566"/>
                <a:gd name="T74" fmla="*/ 456 w 1634"/>
                <a:gd name="T75" fmla="*/ 500 h 1566"/>
                <a:gd name="T76" fmla="*/ 720 w 1634"/>
                <a:gd name="T77" fmla="*/ 428 h 1566"/>
                <a:gd name="T78" fmla="*/ 882 w 1634"/>
                <a:gd name="T79" fmla="*/ 386 h 1566"/>
                <a:gd name="T80" fmla="*/ 950 w 1634"/>
                <a:gd name="T81" fmla="*/ 372 h 1566"/>
                <a:gd name="T82" fmla="*/ 1008 w 1634"/>
                <a:gd name="T83" fmla="*/ 366 h 1566"/>
                <a:gd name="T84" fmla="*/ 1054 w 1634"/>
                <a:gd name="T85" fmla="*/ 370 h 1566"/>
                <a:gd name="T86" fmla="*/ 1078 w 1634"/>
                <a:gd name="T87" fmla="*/ 380 h 1566"/>
                <a:gd name="T88" fmla="*/ 1084 w 1634"/>
                <a:gd name="T89" fmla="*/ 386 h 1566"/>
                <a:gd name="T90" fmla="*/ 1098 w 1634"/>
                <a:gd name="T91" fmla="*/ 406 h 1566"/>
                <a:gd name="T92" fmla="*/ 1106 w 1634"/>
                <a:gd name="T93" fmla="*/ 432 h 1566"/>
                <a:gd name="T94" fmla="*/ 1114 w 1634"/>
                <a:gd name="T95" fmla="*/ 500 h 1566"/>
                <a:gd name="T96" fmla="*/ 1108 w 1634"/>
                <a:gd name="T97" fmla="*/ 584 h 1566"/>
                <a:gd name="T98" fmla="*/ 1094 w 1634"/>
                <a:gd name="T99" fmla="*/ 678 h 1566"/>
                <a:gd name="T100" fmla="*/ 1072 w 1634"/>
                <a:gd name="T101" fmla="*/ 776 h 1566"/>
                <a:gd name="T102" fmla="*/ 1020 w 1634"/>
                <a:gd name="T103" fmla="*/ 966 h 1566"/>
                <a:gd name="T104" fmla="*/ 854 w 1634"/>
                <a:gd name="T105" fmla="*/ 1044 h 1566"/>
                <a:gd name="T106" fmla="*/ 1634 w 1634"/>
                <a:gd name="T107" fmla="*/ 1044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4" h="1566">
                  <a:moveTo>
                    <a:pt x="1504" y="1044"/>
                  </a:moveTo>
                  <a:lnTo>
                    <a:pt x="1504" y="1044"/>
                  </a:lnTo>
                  <a:lnTo>
                    <a:pt x="1506" y="954"/>
                  </a:lnTo>
                  <a:lnTo>
                    <a:pt x="1508" y="850"/>
                  </a:lnTo>
                  <a:lnTo>
                    <a:pt x="1508" y="736"/>
                  </a:lnTo>
                  <a:lnTo>
                    <a:pt x="1506" y="678"/>
                  </a:lnTo>
                  <a:lnTo>
                    <a:pt x="1502" y="616"/>
                  </a:lnTo>
                  <a:lnTo>
                    <a:pt x="1496" y="556"/>
                  </a:lnTo>
                  <a:lnTo>
                    <a:pt x="1488" y="494"/>
                  </a:lnTo>
                  <a:lnTo>
                    <a:pt x="1476" y="434"/>
                  </a:lnTo>
                  <a:lnTo>
                    <a:pt x="1462" y="374"/>
                  </a:lnTo>
                  <a:lnTo>
                    <a:pt x="1444" y="316"/>
                  </a:lnTo>
                  <a:lnTo>
                    <a:pt x="1422" y="260"/>
                  </a:lnTo>
                  <a:lnTo>
                    <a:pt x="1410" y="232"/>
                  </a:lnTo>
                  <a:lnTo>
                    <a:pt x="1396" y="206"/>
                  </a:lnTo>
                  <a:lnTo>
                    <a:pt x="1382" y="180"/>
                  </a:lnTo>
                  <a:lnTo>
                    <a:pt x="1366" y="154"/>
                  </a:lnTo>
                  <a:lnTo>
                    <a:pt x="1366" y="154"/>
                  </a:lnTo>
                  <a:lnTo>
                    <a:pt x="1350" y="132"/>
                  </a:lnTo>
                  <a:lnTo>
                    <a:pt x="1334" y="112"/>
                  </a:lnTo>
                  <a:lnTo>
                    <a:pt x="1316" y="94"/>
                  </a:lnTo>
                  <a:lnTo>
                    <a:pt x="1298" y="78"/>
                  </a:lnTo>
                  <a:lnTo>
                    <a:pt x="1280" y="64"/>
                  </a:lnTo>
                  <a:lnTo>
                    <a:pt x="1260" y="52"/>
                  </a:lnTo>
                  <a:lnTo>
                    <a:pt x="1240" y="40"/>
                  </a:lnTo>
                  <a:lnTo>
                    <a:pt x="1218" y="30"/>
                  </a:lnTo>
                  <a:lnTo>
                    <a:pt x="1196" y="22"/>
                  </a:lnTo>
                  <a:lnTo>
                    <a:pt x="1174" y="16"/>
                  </a:lnTo>
                  <a:lnTo>
                    <a:pt x="1150" y="10"/>
                  </a:lnTo>
                  <a:lnTo>
                    <a:pt x="1126" y="6"/>
                  </a:lnTo>
                  <a:lnTo>
                    <a:pt x="1102" y="2"/>
                  </a:lnTo>
                  <a:lnTo>
                    <a:pt x="1078" y="0"/>
                  </a:lnTo>
                  <a:lnTo>
                    <a:pt x="1026" y="0"/>
                  </a:lnTo>
                  <a:lnTo>
                    <a:pt x="974" y="4"/>
                  </a:lnTo>
                  <a:lnTo>
                    <a:pt x="920" y="12"/>
                  </a:lnTo>
                  <a:lnTo>
                    <a:pt x="864" y="22"/>
                  </a:lnTo>
                  <a:lnTo>
                    <a:pt x="810" y="36"/>
                  </a:lnTo>
                  <a:lnTo>
                    <a:pt x="754" y="52"/>
                  </a:lnTo>
                  <a:lnTo>
                    <a:pt x="698" y="70"/>
                  </a:lnTo>
                  <a:lnTo>
                    <a:pt x="586" y="108"/>
                  </a:lnTo>
                  <a:lnTo>
                    <a:pt x="374" y="188"/>
                  </a:lnTo>
                  <a:lnTo>
                    <a:pt x="280" y="220"/>
                  </a:lnTo>
                  <a:lnTo>
                    <a:pt x="236" y="234"/>
                  </a:lnTo>
                  <a:lnTo>
                    <a:pt x="194" y="244"/>
                  </a:lnTo>
                  <a:lnTo>
                    <a:pt x="156" y="252"/>
                  </a:lnTo>
                  <a:lnTo>
                    <a:pt x="122" y="256"/>
                  </a:lnTo>
                  <a:lnTo>
                    <a:pt x="90" y="256"/>
                  </a:lnTo>
                  <a:lnTo>
                    <a:pt x="76" y="254"/>
                  </a:lnTo>
                  <a:lnTo>
                    <a:pt x="64" y="252"/>
                  </a:lnTo>
                  <a:lnTo>
                    <a:pt x="52" y="248"/>
                  </a:lnTo>
                  <a:lnTo>
                    <a:pt x="40" y="242"/>
                  </a:lnTo>
                  <a:lnTo>
                    <a:pt x="32" y="234"/>
                  </a:lnTo>
                  <a:lnTo>
                    <a:pt x="22" y="226"/>
                  </a:lnTo>
                  <a:lnTo>
                    <a:pt x="16" y="216"/>
                  </a:lnTo>
                  <a:lnTo>
                    <a:pt x="10" y="206"/>
                  </a:lnTo>
                  <a:lnTo>
                    <a:pt x="4" y="192"/>
                  </a:lnTo>
                  <a:lnTo>
                    <a:pt x="0" y="178"/>
                  </a:lnTo>
                  <a:lnTo>
                    <a:pt x="54" y="418"/>
                  </a:lnTo>
                  <a:lnTo>
                    <a:pt x="54" y="418"/>
                  </a:lnTo>
                  <a:lnTo>
                    <a:pt x="58" y="432"/>
                  </a:lnTo>
                  <a:lnTo>
                    <a:pt x="62" y="446"/>
                  </a:lnTo>
                  <a:lnTo>
                    <a:pt x="66" y="458"/>
                  </a:lnTo>
                  <a:lnTo>
                    <a:pt x="72" y="470"/>
                  </a:lnTo>
                  <a:lnTo>
                    <a:pt x="80" y="480"/>
                  </a:lnTo>
                  <a:lnTo>
                    <a:pt x="88" y="488"/>
                  </a:lnTo>
                  <a:lnTo>
                    <a:pt x="96" y="496"/>
                  </a:lnTo>
                  <a:lnTo>
                    <a:pt x="106" y="504"/>
                  </a:lnTo>
                  <a:lnTo>
                    <a:pt x="130" y="516"/>
                  </a:lnTo>
                  <a:lnTo>
                    <a:pt x="156" y="524"/>
                  </a:lnTo>
                  <a:lnTo>
                    <a:pt x="186" y="528"/>
                  </a:lnTo>
                  <a:lnTo>
                    <a:pt x="218" y="532"/>
                  </a:lnTo>
                  <a:lnTo>
                    <a:pt x="254" y="530"/>
                  </a:lnTo>
                  <a:lnTo>
                    <a:pt x="290" y="528"/>
                  </a:lnTo>
                  <a:lnTo>
                    <a:pt x="330" y="524"/>
                  </a:lnTo>
                  <a:lnTo>
                    <a:pt x="370" y="516"/>
                  </a:lnTo>
                  <a:lnTo>
                    <a:pt x="456" y="500"/>
                  </a:lnTo>
                  <a:lnTo>
                    <a:pt x="544" y="478"/>
                  </a:lnTo>
                  <a:lnTo>
                    <a:pt x="720" y="428"/>
                  </a:lnTo>
                  <a:lnTo>
                    <a:pt x="804" y="404"/>
                  </a:lnTo>
                  <a:lnTo>
                    <a:pt x="882" y="386"/>
                  </a:lnTo>
                  <a:lnTo>
                    <a:pt x="918" y="378"/>
                  </a:lnTo>
                  <a:lnTo>
                    <a:pt x="950" y="372"/>
                  </a:lnTo>
                  <a:lnTo>
                    <a:pt x="982" y="368"/>
                  </a:lnTo>
                  <a:lnTo>
                    <a:pt x="1008" y="366"/>
                  </a:lnTo>
                  <a:lnTo>
                    <a:pt x="1034" y="366"/>
                  </a:lnTo>
                  <a:lnTo>
                    <a:pt x="1054" y="370"/>
                  </a:lnTo>
                  <a:lnTo>
                    <a:pt x="1070" y="376"/>
                  </a:lnTo>
                  <a:lnTo>
                    <a:pt x="1078" y="380"/>
                  </a:lnTo>
                  <a:lnTo>
                    <a:pt x="1084" y="386"/>
                  </a:lnTo>
                  <a:lnTo>
                    <a:pt x="1084" y="386"/>
                  </a:lnTo>
                  <a:lnTo>
                    <a:pt x="1090" y="396"/>
                  </a:lnTo>
                  <a:lnTo>
                    <a:pt x="1098" y="406"/>
                  </a:lnTo>
                  <a:lnTo>
                    <a:pt x="1102" y="418"/>
                  </a:lnTo>
                  <a:lnTo>
                    <a:pt x="1106" y="432"/>
                  </a:lnTo>
                  <a:lnTo>
                    <a:pt x="1112" y="464"/>
                  </a:lnTo>
                  <a:lnTo>
                    <a:pt x="1114" y="500"/>
                  </a:lnTo>
                  <a:lnTo>
                    <a:pt x="1112" y="540"/>
                  </a:lnTo>
                  <a:lnTo>
                    <a:pt x="1108" y="584"/>
                  </a:lnTo>
                  <a:lnTo>
                    <a:pt x="1102" y="630"/>
                  </a:lnTo>
                  <a:lnTo>
                    <a:pt x="1094" y="678"/>
                  </a:lnTo>
                  <a:lnTo>
                    <a:pt x="1084" y="726"/>
                  </a:lnTo>
                  <a:lnTo>
                    <a:pt x="1072" y="776"/>
                  </a:lnTo>
                  <a:lnTo>
                    <a:pt x="1046" y="874"/>
                  </a:lnTo>
                  <a:lnTo>
                    <a:pt x="1020" y="966"/>
                  </a:lnTo>
                  <a:lnTo>
                    <a:pt x="996" y="1044"/>
                  </a:lnTo>
                  <a:lnTo>
                    <a:pt x="854" y="1044"/>
                  </a:lnTo>
                  <a:lnTo>
                    <a:pt x="1252" y="1566"/>
                  </a:lnTo>
                  <a:lnTo>
                    <a:pt x="1634" y="1044"/>
                  </a:lnTo>
                  <a:lnTo>
                    <a:pt x="1504" y="10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16"/>
            <p:cNvSpPr>
              <a:spLocks/>
            </p:cNvSpPr>
            <p:nvPr/>
          </p:nvSpPr>
          <p:spPr bwMode="auto">
            <a:xfrm>
              <a:off x="3965575" y="3298825"/>
              <a:ext cx="2593975" cy="1666875"/>
            </a:xfrm>
            <a:custGeom>
              <a:avLst/>
              <a:gdLst>
                <a:gd name="T0" fmla="*/ 1502 w 1634"/>
                <a:gd name="T1" fmla="*/ 1050 h 1050"/>
                <a:gd name="T2" fmla="*/ 1506 w 1634"/>
                <a:gd name="T3" fmla="*/ 898 h 1050"/>
                <a:gd name="T4" fmla="*/ 1506 w 1634"/>
                <a:gd name="T5" fmla="*/ 746 h 1050"/>
                <a:gd name="T6" fmla="*/ 1488 w 1634"/>
                <a:gd name="T7" fmla="*/ 522 h 1050"/>
                <a:gd name="T8" fmla="*/ 1466 w 1634"/>
                <a:gd name="T9" fmla="*/ 412 h 1050"/>
                <a:gd name="T10" fmla="*/ 1434 w 1634"/>
                <a:gd name="T11" fmla="*/ 304 h 1050"/>
                <a:gd name="T12" fmla="*/ 1388 w 1634"/>
                <a:gd name="T13" fmla="*/ 202 h 1050"/>
                <a:gd name="T14" fmla="*/ 1346 w 1634"/>
                <a:gd name="T15" fmla="*/ 138 h 1050"/>
                <a:gd name="T16" fmla="*/ 1266 w 1634"/>
                <a:gd name="T17" fmla="*/ 64 h 1050"/>
                <a:gd name="T18" fmla="*/ 1198 w 1634"/>
                <a:gd name="T19" fmla="*/ 32 h 1050"/>
                <a:gd name="T20" fmla="*/ 1126 w 1634"/>
                <a:gd name="T21" fmla="*/ 14 h 1050"/>
                <a:gd name="T22" fmla="*/ 1014 w 1634"/>
                <a:gd name="T23" fmla="*/ 10 h 1050"/>
                <a:gd name="T24" fmla="*/ 940 w 1634"/>
                <a:gd name="T25" fmla="*/ 16 h 1050"/>
                <a:gd name="T26" fmla="*/ 830 w 1634"/>
                <a:gd name="T27" fmla="*/ 38 h 1050"/>
                <a:gd name="T28" fmla="*/ 614 w 1634"/>
                <a:gd name="T29" fmla="*/ 106 h 1050"/>
                <a:gd name="T30" fmla="*/ 402 w 1634"/>
                <a:gd name="T31" fmla="*/ 184 h 1050"/>
                <a:gd name="T32" fmla="*/ 260 w 1634"/>
                <a:gd name="T33" fmla="*/ 234 h 1050"/>
                <a:gd name="T34" fmla="*/ 150 w 1634"/>
                <a:gd name="T35" fmla="*/ 258 h 1050"/>
                <a:gd name="T36" fmla="*/ 92 w 1634"/>
                <a:gd name="T37" fmla="*/ 262 h 1050"/>
                <a:gd name="T38" fmla="*/ 38 w 1634"/>
                <a:gd name="T39" fmla="*/ 244 h 1050"/>
                <a:gd name="T40" fmla="*/ 14 w 1634"/>
                <a:gd name="T41" fmla="*/ 218 h 1050"/>
                <a:gd name="T42" fmla="*/ 0 w 1634"/>
                <a:gd name="T43" fmla="*/ 182 h 1050"/>
                <a:gd name="T44" fmla="*/ 14 w 1634"/>
                <a:gd name="T45" fmla="*/ 218 h 1050"/>
                <a:gd name="T46" fmla="*/ 40 w 1634"/>
                <a:gd name="T47" fmla="*/ 244 h 1050"/>
                <a:gd name="T48" fmla="*/ 74 w 1634"/>
                <a:gd name="T49" fmla="*/ 256 h 1050"/>
                <a:gd name="T50" fmla="*/ 112 w 1634"/>
                <a:gd name="T51" fmla="*/ 260 h 1050"/>
                <a:gd name="T52" fmla="*/ 222 w 1634"/>
                <a:gd name="T53" fmla="*/ 240 h 1050"/>
                <a:gd name="T54" fmla="*/ 330 w 1634"/>
                <a:gd name="T55" fmla="*/ 204 h 1050"/>
                <a:gd name="T56" fmla="*/ 540 w 1634"/>
                <a:gd name="T57" fmla="*/ 126 h 1050"/>
                <a:gd name="T58" fmla="*/ 754 w 1634"/>
                <a:gd name="T59" fmla="*/ 52 h 1050"/>
                <a:gd name="T60" fmla="*/ 902 w 1634"/>
                <a:gd name="T61" fmla="*/ 16 h 1050"/>
                <a:gd name="T62" fmla="*/ 976 w 1634"/>
                <a:gd name="T63" fmla="*/ 4 h 1050"/>
                <a:gd name="T64" fmla="*/ 1090 w 1634"/>
                <a:gd name="T65" fmla="*/ 0 h 1050"/>
                <a:gd name="T66" fmla="*/ 1164 w 1634"/>
                <a:gd name="T67" fmla="*/ 12 h 1050"/>
                <a:gd name="T68" fmla="*/ 1270 w 1634"/>
                <a:gd name="T69" fmla="*/ 56 h 1050"/>
                <a:gd name="T70" fmla="*/ 1300 w 1634"/>
                <a:gd name="T71" fmla="*/ 78 h 1050"/>
                <a:gd name="T72" fmla="*/ 1374 w 1634"/>
                <a:gd name="T73" fmla="*/ 166 h 1050"/>
                <a:gd name="T74" fmla="*/ 1412 w 1634"/>
                <a:gd name="T75" fmla="*/ 232 h 1050"/>
                <a:gd name="T76" fmla="*/ 1454 w 1634"/>
                <a:gd name="T77" fmla="*/ 336 h 1050"/>
                <a:gd name="T78" fmla="*/ 1482 w 1634"/>
                <a:gd name="T79" fmla="*/ 446 h 1050"/>
                <a:gd name="T80" fmla="*/ 1502 w 1634"/>
                <a:gd name="T81" fmla="*/ 596 h 1050"/>
                <a:gd name="T82" fmla="*/ 1510 w 1634"/>
                <a:gd name="T83" fmla="*/ 746 h 1050"/>
                <a:gd name="T84" fmla="*/ 1504 w 1634"/>
                <a:gd name="T85" fmla="*/ 1048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4" h="1050">
                  <a:moveTo>
                    <a:pt x="1634" y="1048"/>
                  </a:moveTo>
                  <a:lnTo>
                    <a:pt x="1504" y="1050"/>
                  </a:lnTo>
                  <a:lnTo>
                    <a:pt x="1502" y="1050"/>
                  </a:lnTo>
                  <a:lnTo>
                    <a:pt x="1502" y="1048"/>
                  </a:lnTo>
                  <a:lnTo>
                    <a:pt x="1502" y="1048"/>
                  </a:lnTo>
                  <a:lnTo>
                    <a:pt x="1506" y="898"/>
                  </a:lnTo>
                  <a:lnTo>
                    <a:pt x="1506" y="822"/>
                  </a:lnTo>
                  <a:lnTo>
                    <a:pt x="1506" y="746"/>
                  </a:lnTo>
                  <a:lnTo>
                    <a:pt x="1506" y="746"/>
                  </a:lnTo>
                  <a:lnTo>
                    <a:pt x="1502" y="672"/>
                  </a:lnTo>
                  <a:lnTo>
                    <a:pt x="1496" y="596"/>
                  </a:lnTo>
                  <a:lnTo>
                    <a:pt x="1488" y="522"/>
                  </a:lnTo>
                  <a:lnTo>
                    <a:pt x="1474" y="448"/>
                  </a:lnTo>
                  <a:lnTo>
                    <a:pt x="1474" y="448"/>
                  </a:lnTo>
                  <a:lnTo>
                    <a:pt x="1466" y="412"/>
                  </a:lnTo>
                  <a:lnTo>
                    <a:pt x="1456" y="376"/>
                  </a:lnTo>
                  <a:lnTo>
                    <a:pt x="1446" y="340"/>
                  </a:lnTo>
                  <a:lnTo>
                    <a:pt x="1434" y="304"/>
                  </a:lnTo>
                  <a:lnTo>
                    <a:pt x="1420" y="268"/>
                  </a:lnTo>
                  <a:lnTo>
                    <a:pt x="1404" y="234"/>
                  </a:lnTo>
                  <a:lnTo>
                    <a:pt x="1388" y="202"/>
                  </a:lnTo>
                  <a:lnTo>
                    <a:pt x="1368" y="170"/>
                  </a:lnTo>
                  <a:lnTo>
                    <a:pt x="1368" y="170"/>
                  </a:lnTo>
                  <a:lnTo>
                    <a:pt x="1346" y="138"/>
                  </a:lnTo>
                  <a:lnTo>
                    <a:pt x="1322" y="110"/>
                  </a:lnTo>
                  <a:lnTo>
                    <a:pt x="1296" y="86"/>
                  </a:lnTo>
                  <a:lnTo>
                    <a:pt x="1266" y="64"/>
                  </a:lnTo>
                  <a:lnTo>
                    <a:pt x="1266" y="64"/>
                  </a:lnTo>
                  <a:lnTo>
                    <a:pt x="1232" y="46"/>
                  </a:lnTo>
                  <a:lnTo>
                    <a:pt x="1198" y="32"/>
                  </a:lnTo>
                  <a:lnTo>
                    <a:pt x="1162" y="22"/>
                  </a:lnTo>
                  <a:lnTo>
                    <a:pt x="1126" y="14"/>
                  </a:lnTo>
                  <a:lnTo>
                    <a:pt x="1126" y="14"/>
                  </a:lnTo>
                  <a:lnTo>
                    <a:pt x="1090" y="10"/>
                  </a:lnTo>
                  <a:lnTo>
                    <a:pt x="1052" y="8"/>
                  </a:lnTo>
                  <a:lnTo>
                    <a:pt x="1014" y="10"/>
                  </a:lnTo>
                  <a:lnTo>
                    <a:pt x="976" y="12"/>
                  </a:lnTo>
                  <a:lnTo>
                    <a:pt x="976" y="12"/>
                  </a:lnTo>
                  <a:lnTo>
                    <a:pt x="940" y="16"/>
                  </a:lnTo>
                  <a:lnTo>
                    <a:pt x="902" y="22"/>
                  </a:lnTo>
                  <a:lnTo>
                    <a:pt x="830" y="38"/>
                  </a:lnTo>
                  <a:lnTo>
                    <a:pt x="830" y="38"/>
                  </a:lnTo>
                  <a:lnTo>
                    <a:pt x="756" y="58"/>
                  </a:lnTo>
                  <a:lnTo>
                    <a:pt x="686" y="80"/>
                  </a:lnTo>
                  <a:lnTo>
                    <a:pt x="614" y="106"/>
                  </a:lnTo>
                  <a:lnTo>
                    <a:pt x="544" y="132"/>
                  </a:lnTo>
                  <a:lnTo>
                    <a:pt x="544" y="132"/>
                  </a:lnTo>
                  <a:lnTo>
                    <a:pt x="402" y="184"/>
                  </a:lnTo>
                  <a:lnTo>
                    <a:pt x="332" y="210"/>
                  </a:lnTo>
                  <a:lnTo>
                    <a:pt x="260" y="234"/>
                  </a:lnTo>
                  <a:lnTo>
                    <a:pt x="260" y="234"/>
                  </a:lnTo>
                  <a:lnTo>
                    <a:pt x="224" y="244"/>
                  </a:lnTo>
                  <a:lnTo>
                    <a:pt x="186" y="252"/>
                  </a:lnTo>
                  <a:lnTo>
                    <a:pt x="150" y="258"/>
                  </a:lnTo>
                  <a:lnTo>
                    <a:pt x="112" y="262"/>
                  </a:lnTo>
                  <a:lnTo>
                    <a:pt x="112" y="262"/>
                  </a:lnTo>
                  <a:lnTo>
                    <a:pt x="92" y="262"/>
                  </a:lnTo>
                  <a:lnTo>
                    <a:pt x="74" y="258"/>
                  </a:lnTo>
                  <a:lnTo>
                    <a:pt x="56" y="254"/>
                  </a:lnTo>
                  <a:lnTo>
                    <a:pt x="38" y="244"/>
                  </a:lnTo>
                  <a:lnTo>
                    <a:pt x="38" y="244"/>
                  </a:lnTo>
                  <a:lnTo>
                    <a:pt x="24" y="232"/>
                  </a:lnTo>
                  <a:lnTo>
                    <a:pt x="14" y="218"/>
                  </a:lnTo>
                  <a:lnTo>
                    <a:pt x="14" y="218"/>
                  </a:lnTo>
                  <a:lnTo>
                    <a:pt x="6" y="200"/>
                  </a:lnTo>
                  <a:lnTo>
                    <a:pt x="0" y="182"/>
                  </a:lnTo>
                  <a:lnTo>
                    <a:pt x="0" y="182"/>
                  </a:lnTo>
                  <a:lnTo>
                    <a:pt x="6" y="200"/>
                  </a:lnTo>
                  <a:lnTo>
                    <a:pt x="14" y="218"/>
                  </a:lnTo>
                  <a:lnTo>
                    <a:pt x="14" y="218"/>
                  </a:lnTo>
                  <a:lnTo>
                    <a:pt x="24" y="232"/>
                  </a:lnTo>
                  <a:lnTo>
                    <a:pt x="40" y="244"/>
                  </a:lnTo>
                  <a:lnTo>
                    <a:pt x="40" y="244"/>
                  </a:lnTo>
                  <a:lnTo>
                    <a:pt x="56" y="252"/>
                  </a:lnTo>
                  <a:lnTo>
                    <a:pt x="74" y="256"/>
                  </a:lnTo>
                  <a:lnTo>
                    <a:pt x="92" y="260"/>
                  </a:lnTo>
                  <a:lnTo>
                    <a:pt x="112" y="260"/>
                  </a:lnTo>
                  <a:lnTo>
                    <a:pt x="112" y="260"/>
                  </a:lnTo>
                  <a:lnTo>
                    <a:pt x="148" y="256"/>
                  </a:lnTo>
                  <a:lnTo>
                    <a:pt x="186" y="250"/>
                  </a:lnTo>
                  <a:lnTo>
                    <a:pt x="222" y="240"/>
                  </a:lnTo>
                  <a:lnTo>
                    <a:pt x="258" y="228"/>
                  </a:lnTo>
                  <a:lnTo>
                    <a:pt x="258" y="228"/>
                  </a:lnTo>
                  <a:lnTo>
                    <a:pt x="330" y="204"/>
                  </a:lnTo>
                  <a:lnTo>
                    <a:pt x="400" y="178"/>
                  </a:lnTo>
                  <a:lnTo>
                    <a:pt x="540" y="126"/>
                  </a:lnTo>
                  <a:lnTo>
                    <a:pt x="540" y="126"/>
                  </a:lnTo>
                  <a:lnTo>
                    <a:pt x="612" y="100"/>
                  </a:lnTo>
                  <a:lnTo>
                    <a:pt x="682" y="74"/>
                  </a:lnTo>
                  <a:lnTo>
                    <a:pt x="754" y="52"/>
                  </a:lnTo>
                  <a:lnTo>
                    <a:pt x="828" y="32"/>
                  </a:lnTo>
                  <a:lnTo>
                    <a:pt x="828" y="32"/>
                  </a:lnTo>
                  <a:lnTo>
                    <a:pt x="902" y="16"/>
                  </a:lnTo>
                  <a:lnTo>
                    <a:pt x="938" y="8"/>
                  </a:lnTo>
                  <a:lnTo>
                    <a:pt x="976" y="4"/>
                  </a:lnTo>
                  <a:lnTo>
                    <a:pt x="976" y="4"/>
                  </a:lnTo>
                  <a:lnTo>
                    <a:pt x="1014" y="0"/>
                  </a:lnTo>
                  <a:lnTo>
                    <a:pt x="1052" y="0"/>
                  </a:lnTo>
                  <a:lnTo>
                    <a:pt x="1090" y="0"/>
                  </a:lnTo>
                  <a:lnTo>
                    <a:pt x="1128" y="4"/>
                  </a:lnTo>
                  <a:lnTo>
                    <a:pt x="1128" y="4"/>
                  </a:lnTo>
                  <a:lnTo>
                    <a:pt x="1164" y="12"/>
                  </a:lnTo>
                  <a:lnTo>
                    <a:pt x="1202" y="22"/>
                  </a:lnTo>
                  <a:lnTo>
                    <a:pt x="1236" y="38"/>
                  </a:lnTo>
                  <a:lnTo>
                    <a:pt x="1270" y="56"/>
                  </a:lnTo>
                  <a:lnTo>
                    <a:pt x="1270" y="56"/>
                  </a:lnTo>
                  <a:lnTo>
                    <a:pt x="1286" y="68"/>
                  </a:lnTo>
                  <a:lnTo>
                    <a:pt x="1300" y="78"/>
                  </a:lnTo>
                  <a:lnTo>
                    <a:pt x="1328" y="104"/>
                  </a:lnTo>
                  <a:lnTo>
                    <a:pt x="1354" y="134"/>
                  </a:lnTo>
                  <a:lnTo>
                    <a:pt x="1374" y="166"/>
                  </a:lnTo>
                  <a:lnTo>
                    <a:pt x="1374" y="166"/>
                  </a:lnTo>
                  <a:lnTo>
                    <a:pt x="1394" y="198"/>
                  </a:lnTo>
                  <a:lnTo>
                    <a:pt x="1412" y="232"/>
                  </a:lnTo>
                  <a:lnTo>
                    <a:pt x="1428" y="266"/>
                  </a:lnTo>
                  <a:lnTo>
                    <a:pt x="1440" y="302"/>
                  </a:lnTo>
                  <a:lnTo>
                    <a:pt x="1454" y="336"/>
                  </a:lnTo>
                  <a:lnTo>
                    <a:pt x="1464" y="374"/>
                  </a:lnTo>
                  <a:lnTo>
                    <a:pt x="1474" y="410"/>
                  </a:lnTo>
                  <a:lnTo>
                    <a:pt x="1482" y="446"/>
                  </a:lnTo>
                  <a:lnTo>
                    <a:pt x="1482" y="446"/>
                  </a:lnTo>
                  <a:lnTo>
                    <a:pt x="1494" y="522"/>
                  </a:lnTo>
                  <a:lnTo>
                    <a:pt x="1502" y="596"/>
                  </a:lnTo>
                  <a:lnTo>
                    <a:pt x="1508" y="672"/>
                  </a:lnTo>
                  <a:lnTo>
                    <a:pt x="1510" y="746"/>
                  </a:lnTo>
                  <a:lnTo>
                    <a:pt x="1510" y="746"/>
                  </a:lnTo>
                  <a:lnTo>
                    <a:pt x="1512" y="822"/>
                  </a:lnTo>
                  <a:lnTo>
                    <a:pt x="1510" y="898"/>
                  </a:lnTo>
                  <a:lnTo>
                    <a:pt x="1504" y="1048"/>
                  </a:lnTo>
                  <a:lnTo>
                    <a:pt x="1504" y="1048"/>
                  </a:lnTo>
                  <a:lnTo>
                    <a:pt x="1634" y="1048"/>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17"/>
            <p:cNvSpPr>
              <a:spLocks/>
            </p:cNvSpPr>
            <p:nvPr/>
          </p:nvSpPr>
          <p:spPr bwMode="auto">
            <a:xfrm>
              <a:off x="5324475" y="4057650"/>
              <a:ext cx="1235075" cy="1733550"/>
            </a:xfrm>
            <a:custGeom>
              <a:avLst/>
              <a:gdLst>
                <a:gd name="T0" fmla="*/ 630 w 778"/>
                <a:gd name="T1" fmla="*/ 0 h 1092"/>
                <a:gd name="T2" fmla="*/ 244 w 778"/>
                <a:gd name="T3" fmla="*/ 184 h 1092"/>
                <a:gd name="T4" fmla="*/ 244 w 778"/>
                <a:gd name="T5" fmla="*/ 184 h 1092"/>
                <a:gd name="T6" fmla="*/ 234 w 778"/>
                <a:gd name="T7" fmla="*/ 234 h 1092"/>
                <a:gd name="T8" fmla="*/ 222 w 778"/>
                <a:gd name="T9" fmla="*/ 286 h 1092"/>
                <a:gd name="T10" fmla="*/ 196 w 778"/>
                <a:gd name="T11" fmla="*/ 390 h 1092"/>
                <a:gd name="T12" fmla="*/ 168 w 778"/>
                <a:gd name="T13" fmla="*/ 486 h 1092"/>
                <a:gd name="T14" fmla="*/ 140 w 778"/>
                <a:gd name="T15" fmla="*/ 570 h 1092"/>
                <a:gd name="T16" fmla="*/ 0 w 778"/>
                <a:gd name="T17" fmla="*/ 570 h 1092"/>
                <a:gd name="T18" fmla="*/ 398 w 778"/>
                <a:gd name="T19" fmla="*/ 1092 h 1092"/>
                <a:gd name="T20" fmla="*/ 778 w 778"/>
                <a:gd name="T21" fmla="*/ 570 h 1092"/>
                <a:gd name="T22" fmla="*/ 650 w 778"/>
                <a:gd name="T23" fmla="*/ 570 h 1092"/>
                <a:gd name="T24" fmla="*/ 650 w 778"/>
                <a:gd name="T25" fmla="*/ 570 h 1092"/>
                <a:gd name="T26" fmla="*/ 652 w 778"/>
                <a:gd name="T27" fmla="*/ 452 h 1092"/>
                <a:gd name="T28" fmla="*/ 654 w 778"/>
                <a:gd name="T29" fmla="*/ 384 h 1092"/>
                <a:gd name="T30" fmla="*/ 654 w 778"/>
                <a:gd name="T31" fmla="*/ 312 h 1092"/>
                <a:gd name="T32" fmla="*/ 652 w 778"/>
                <a:gd name="T33" fmla="*/ 236 h 1092"/>
                <a:gd name="T34" fmla="*/ 648 w 778"/>
                <a:gd name="T35" fmla="*/ 158 h 1092"/>
                <a:gd name="T36" fmla="*/ 640 w 778"/>
                <a:gd name="T37" fmla="*/ 80 h 1092"/>
                <a:gd name="T38" fmla="*/ 630 w 778"/>
                <a:gd name="T39"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8" h="1092">
                  <a:moveTo>
                    <a:pt x="630" y="0"/>
                  </a:moveTo>
                  <a:lnTo>
                    <a:pt x="244" y="184"/>
                  </a:lnTo>
                  <a:lnTo>
                    <a:pt x="244" y="184"/>
                  </a:lnTo>
                  <a:lnTo>
                    <a:pt x="234" y="234"/>
                  </a:lnTo>
                  <a:lnTo>
                    <a:pt x="222" y="286"/>
                  </a:lnTo>
                  <a:lnTo>
                    <a:pt x="196" y="390"/>
                  </a:lnTo>
                  <a:lnTo>
                    <a:pt x="168" y="486"/>
                  </a:lnTo>
                  <a:lnTo>
                    <a:pt x="140" y="570"/>
                  </a:lnTo>
                  <a:lnTo>
                    <a:pt x="0" y="570"/>
                  </a:lnTo>
                  <a:lnTo>
                    <a:pt x="398" y="1092"/>
                  </a:lnTo>
                  <a:lnTo>
                    <a:pt x="778" y="570"/>
                  </a:lnTo>
                  <a:lnTo>
                    <a:pt x="650" y="570"/>
                  </a:lnTo>
                  <a:lnTo>
                    <a:pt x="650" y="570"/>
                  </a:lnTo>
                  <a:lnTo>
                    <a:pt x="652" y="452"/>
                  </a:lnTo>
                  <a:lnTo>
                    <a:pt x="654" y="384"/>
                  </a:lnTo>
                  <a:lnTo>
                    <a:pt x="654" y="312"/>
                  </a:lnTo>
                  <a:lnTo>
                    <a:pt x="652" y="236"/>
                  </a:lnTo>
                  <a:lnTo>
                    <a:pt x="648" y="158"/>
                  </a:lnTo>
                  <a:lnTo>
                    <a:pt x="640" y="80"/>
                  </a:lnTo>
                  <a:lnTo>
                    <a:pt x="630" y="0"/>
                  </a:lnTo>
                  <a:close/>
                </a:path>
              </a:pathLst>
            </a:custGeom>
            <a:solidFill>
              <a:schemeClr val="bg1">
                <a:alpha val="9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 name="Group 1"/>
          <p:cNvGrpSpPr/>
          <p:nvPr/>
        </p:nvGrpSpPr>
        <p:grpSpPr>
          <a:xfrm>
            <a:off x="4964616" y="4966237"/>
            <a:ext cx="2291476" cy="552442"/>
            <a:chOff x="4964616" y="4966237"/>
            <a:chExt cx="2291476" cy="552442"/>
          </a:xfrm>
        </p:grpSpPr>
        <p:sp>
          <p:nvSpPr>
            <p:cNvPr id="126" name="TextBox 125"/>
            <p:cNvSpPr txBox="1"/>
            <p:nvPr/>
          </p:nvSpPr>
          <p:spPr>
            <a:xfrm>
              <a:off x="4964616" y="4966237"/>
              <a:ext cx="229147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amet put any thing here please.</a:t>
              </a:r>
              <a:endParaRPr kumimoji="0" lang="en-US" sz="12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127" name="Group 126"/>
            <p:cNvGrpSpPr/>
            <p:nvPr/>
          </p:nvGrpSpPr>
          <p:grpSpPr>
            <a:xfrm flipV="1">
              <a:off x="5761898" y="5433796"/>
              <a:ext cx="608162" cy="84883"/>
              <a:chOff x="5317188" y="3092930"/>
              <a:chExt cx="1537345" cy="214571"/>
            </a:xfrm>
            <a:solidFill>
              <a:schemeClr val="accent4"/>
            </a:solidFill>
          </p:grpSpPr>
          <p:sp>
            <p:nvSpPr>
              <p:cNvPr id="128" name="5-Point Star 127"/>
              <p:cNvSpPr/>
              <p:nvPr/>
            </p:nvSpPr>
            <p:spPr>
              <a:xfrm>
                <a:off x="5317188"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9" name="5-Point Star 128"/>
              <p:cNvSpPr/>
              <p:nvPr/>
            </p:nvSpPr>
            <p:spPr>
              <a:xfrm>
                <a:off x="5651581"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0" name="5-Point Star 129"/>
              <p:cNvSpPr/>
              <p:nvPr/>
            </p:nvSpPr>
            <p:spPr>
              <a:xfrm>
                <a:off x="5983013"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1" name="5-Point Star 130"/>
              <p:cNvSpPr/>
              <p:nvPr/>
            </p:nvSpPr>
            <p:spPr>
              <a:xfrm>
                <a:off x="6317406"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2" name="5-Point Star 131"/>
              <p:cNvSpPr/>
              <p:nvPr/>
            </p:nvSpPr>
            <p:spPr>
              <a:xfrm>
                <a:off x="6639962"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5" name="Group 4"/>
          <p:cNvGrpSpPr/>
          <p:nvPr/>
        </p:nvGrpSpPr>
        <p:grpSpPr>
          <a:xfrm>
            <a:off x="8303494" y="2181269"/>
            <a:ext cx="2458197" cy="3041651"/>
            <a:chOff x="8303494" y="2181269"/>
            <a:chExt cx="2458197" cy="3041651"/>
          </a:xfrm>
        </p:grpSpPr>
        <p:grpSp>
          <p:nvGrpSpPr>
            <p:cNvPr id="35" name="Group 34"/>
            <p:cNvGrpSpPr/>
            <p:nvPr/>
          </p:nvGrpSpPr>
          <p:grpSpPr>
            <a:xfrm>
              <a:off x="8303494" y="4056107"/>
              <a:ext cx="2444750" cy="1166813"/>
              <a:chOff x="8680010" y="3966167"/>
              <a:chExt cx="2444750" cy="1166813"/>
            </a:xfrm>
          </p:grpSpPr>
          <p:sp>
            <p:nvSpPr>
              <p:cNvPr id="61" name="Freeform 16"/>
              <p:cNvSpPr>
                <a:spLocks/>
              </p:cNvSpPr>
              <p:nvPr/>
            </p:nvSpPr>
            <p:spPr bwMode="auto">
              <a:xfrm>
                <a:off x="8680010" y="3966167"/>
                <a:ext cx="2444750" cy="1166813"/>
              </a:xfrm>
              <a:custGeom>
                <a:avLst/>
                <a:gdLst>
                  <a:gd name="T0" fmla="*/ 1541 w 3080"/>
                  <a:gd name="T1" fmla="*/ 1470 h 1470"/>
                  <a:gd name="T2" fmla="*/ 3080 w 3080"/>
                  <a:gd name="T3" fmla="*/ 1058 h 1470"/>
                  <a:gd name="T4" fmla="*/ 3080 w 3080"/>
                  <a:gd name="T5" fmla="*/ 0 h 1470"/>
                  <a:gd name="T6" fmla="*/ 0 w 3080"/>
                  <a:gd name="T7" fmla="*/ 0 h 1470"/>
                  <a:gd name="T8" fmla="*/ 0 w 3080"/>
                  <a:gd name="T9" fmla="*/ 1058 h 1470"/>
                  <a:gd name="T10" fmla="*/ 1541 w 3080"/>
                  <a:gd name="T11" fmla="*/ 1470 h 1470"/>
                </a:gdLst>
                <a:ahLst/>
                <a:cxnLst>
                  <a:cxn ang="0">
                    <a:pos x="T0" y="T1"/>
                  </a:cxn>
                  <a:cxn ang="0">
                    <a:pos x="T2" y="T3"/>
                  </a:cxn>
                  <a:cxn ang="0">
                    <a:pos x="T4" y="T5"/>
                  </a:cxn>
                  <a:cxn ang="0">
                    <a:pos x="T6" y="T7"/>
                  </a:cxn>
                  <a:cxn ang="0">
                    <a:pos x="T8" y="T9"/>
                  </a:cxn>
                  <a:cxn ang="0">
                    <a:pos x="T10" y="T11"/>
                  </a:cxn>
                </a:cxnLst>
                <a:rect l="0" t="0" r="r" b="b"/>
                <a:pathLst>
                  <a:path w="3080" h="1470">
                    <a:moveTo>
                      <a:pt x="1541" y="1470"/>
                    </a:moveTo>
                    <a:lnTo>
                      <a:pt x="3080" y="1058"/>
                    </a:lnTo>
                    <a:lnTo>
                      <a:pt x="3080" y="0"/>
                    </a:lnTo>
                    <a:lnTo>
                      <a:pt x="0" y="0"/>
                    </a:lnTo>
                    <a:lnTo>
                      <a:pt x="0" y="1058"/>
                    </a:lnTo>
                    <a:lnTo>
                      <a:pt x="1541" y="1470"/>
                    </a:lnTo>
                    <a:close/>
                  </a:path>
                </a:pathLst>
              </a:custGeom>
              <a:noFill/>
              <a:ln w="19050">
                <a:solidFill>
                  <a:schemeClr val="bg1">
                    <a:lumMod val="75000"/>
                  </a:schemeClr>
                </a:solidFill>
              </a:ln>
              <a:effec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62" name="Rectangle 61"/>
              <p:cNvSpPr/>
              <p:nvPr/>
            </p:nvSpPr>
            <p:spPr>
              <a:xfrm>
                <a:off x="8766816" y="4134348"/>
                <a:ext cx="2298032" cy="6924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Lorem</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Ipsum</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is dolor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sita</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slider power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adus</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na</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but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volup</a:t>
                </a:r>
                <a:endPar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anande</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300" b="0" i="0" u="none" strike="noStrike" kern="1200" cap="none" spc="0" normalizeH="0" baseline="0" noProof="0" dirty="0" err="1">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inteman</a:t>
                </a:r>
                <a:r>
                  <a:rPr kumimoji="0" lang="en-US" sz="1300" b="0"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rPr>
                  <a:t>.”</a:t>
                </a:r>
                <a:endParaRPr kumimoji="0" lang="en-US" sz="1300" b="1" i="0" u="none" strike="noStrike" kern="1200" cap="none" spc="0" normalizeH="0" baseline="0" noProof="0" dirty="0">
                  <a:ln>
                    <a:noFill/>
                  </a:ln>
                  <a:solidFill>
                    <a:prstClr val="black">
                      <a:lumMod val="50000"/>
                      <a:lumOff val="50000"/>
                    </a:prstClr>
                  </a:solidFill>
                  <a:effectLst/>
                  <a:uLnTx/>
                  <a:uFillTx/>
                  <a:latin typeface="Calibri" panose="020F0502020204030204"/>
                  <a:ea typeface="Open Sans" panose="020B0606030504020204" pitchFamily="34" charset="0"/>
                  <a:cs typeface="Open Sans" panose="020B0606030504020204" pitchFamily="34" charset="0"/>
                </a:endParaRPr>
              </a:p>
            </p:txBody>
          </p:sp>
        </p:grpSp>
        <p:sp>
          <p:nvSpPr>
            <p:cNvPr id="37" name="Freeform 15"/>
            <p:cNvSpPr>
              <a:spLocks/>
            </p:cNvSpPr>
            <p:nvPr/>
          </p:nvSpPr>
          <p:spPr bwMode="auto">
            <a:xfrm>
              <a:off x="8316941" y="2549569"/>
              <a:ext cx="2444750" cy="1392238"/>
            </a:xfrm>
            <a:custGeom>
              <a:avLst/>
              <a:gdLst>
                <a:gd name="T0" fmla="*/ 1541 w 3080"/>
                <a:gd name="T1" fmla="*/ 0 h 1754"/>
                <a:gd name="T2" fmla="*/ 0 w 3080"/>
                <a:gd name="T3" fmla="*/ 412 h 1754"/>
                <a:gd name="T4" fmla="*/ 0 w 3080"/>
                <a:gd name="T5" fmla="*/ 1754 h 1754"/>
                <a:gd name="T6" fmla="*/ 3080 w 3080"/>
                <a:gd name="T7" fmla="*/ 1754 h 1754"/>
                <a:gd name="T8" fmla="*/ 3080 w 3080"/>
                <a:gd name="T9" fmla="*/ 412 h 1754"/>
                <a:gd name="T10" fmla="*/ 1541 w 3080"/>
                <a:gd name="T11" fmla="*/ 0 h 1754"/>
              </a:gdLst>
              <a:ahLst/>
              <a:cxnLst>
                <a:cxn ang="0">
                  <a:pos x="T0" y="T1"/>
                </a:cxn>
                <a:cxn ang="0">
                  <a:pos x="T2" y="T3"/>
                </a:cxn>
                <a:cxn ang="0">
                  <a:pos x="T4" y="T5"/>
                </a:cxn>
                <a:cxn ang="0">
                  <a:pos x="T6" y="T7"/>
                </a:cxn>
                <a:cxn ang="0">
                  <a:pos x="T8" y="T9"/>
                </a:cxn>
                <a:cxn ang="0">
                  <a:pos x="T10" y="T11"/>
                </a:cxn>
              </a:cxnLst>
              <a:rect l="0" t="0" r="r" b="b"/>
              <a:pathLst>
                <a:path w="3080" h="1754">
                  <a:moveTo>
                    <a:pt x="1541" y="0"/>
                  </a:moveTo>
                  <a:lnTo>
                    <a:pt x="0" y="412"/>
                  </a:lnTo>
                  <a:lnTo>
                    <a:pt x="0" y="1754"/>
                  </a:lnTo>
                  <a:lnTo>
                    <a:pt x="3080" y="1754"/>
                  </a:lnTo>
                  <a:lnTo>
                    <a:pt x="3080" y="412"/>
                  </a:lnTo>
                  <a:lnTo>
                    <a:pt x="1541" y="0"/>
                  </a:lnTo>
                  <a:close/>
                </a:path>
              </a:pathLst>
            </a:custGeom>
            <a:solidFill>
              <a:schemeClr val="bg1">
                <a:lumMod val="75000"/>
              </a:schemeClr>
            </a:solidFill>
            <a:ln w="12700">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grpSp>
          <p:nvGrpSpPr>
            <p:cNvPr id="125" name="Group 124"/>
            <p:cNvGrpSpPr/>
            <p:nvPr/>
          </p:nvGrpSpPr>
          <p:grpSpPr>
            <a:xfrm>
              <a:off x="9136796" y="2181269"/>
              <a:ext cx="965200" cy="1779588"/>
              <a:chOff x="5553075" y="288925"/>
              <a:chExt cx="965200" cy="1779588"/>
            </a:xfrm>
          </p:grpSpPr>
          <p:sp>
            <p:nvSpPr>
              <p:cNvPr id="134" name="Freeform 181"/>
              <p:cNvSpPr>
                <a:spLocks/>
              </p:cNvSpPr>
              <p:nvPr/>
            </p:nvSpPr>
            <p:spPr bwMode="auto">
              <a:xfrm>
                <a:off x="5605463" y="352425"/>
                <a:ext cx="808038" cy="809625"/>
              </a:xfrm>
              <a:custGeom>
                <a:avLst/>
                <a:gdLst>
                  <a:gd name="T0" fmla="*/ 255 w 509"/>
                  <a:gd name="T1" fmla="*/ 0 h 510"/>
                  <a:gd name="T2" fmla="*/ 188 w 509"/>
                  <a:gd name="T3" fmla="*/ 6 h 510"/>
                  <a:gd name="T4" fmla="*/ 132 w 509"/>
                  <a:gd name="T5" fmla="*/ 23 h 510"/>
                  <a:gd name="T6" fmla="*/ 87 w 509"/>
                  <a:gd name="T7" fmla="*/ 48 h 510"/>
                  <a:gd name="T8" fmla="*/ 52 w 509"/>
                  <a:gd name="T9" fmla="*/ 81 h 510"/>
                  <a:gd name="T10" fmla="*/ 26 w 509"/>
                  <a:gd name="T11" fmla="*/ 119 h 510"/>
                  <a:gd name="T12" fmla="*/ 9 w 509"/>
                  <a:gd name="T13" fmla="*/ 162 h 510"/>
                  <a:gd name="T14" fmla="*/ 1 w 509"/>
                  <a:gd name="T15" fmla="*/ 208 h 510"/>
                  <a:gd name="T16" fmla="*/ 1 w 509"/>
                  <a:gd name="T17" fmla="*/ 256 h 510"/>
                  <a:gd name="T18" fmla="*/ 10 w 509"/>
                  <a:gd name="T19" fmla="*/ 304 h 510"/>
                  <a:gd name="T20" fmla="*/ 25 w 509"/>
                  <a:gd name="T21" fmla="*/ 350 h 510"/>
                  <a:gd name="T22" fmla="*/ 49 w 509"/>
                  <a:gd name="T23" fmla="*/ 393 h 510"/>
                  <a:gd name="T24" fmla="*/ 78 w 509"/>
                  <a:gd name="T25" fmla="*/ 431 h 510"/>
                  <a:gd name="T26" fmla="*/ 114 w 509"/>
                  <a:gd name="T27" fmla="*/ 464 h 510"/>
                  <a:gd name="T28" fmla="*/ 156 w 509"/>
                  <a:gd name="T29" fmla="*/ 489 h 510"/>
                  <a:gd name="T30" fmla="*/ 203 w 509"/>
                  <a:gd name="T31" fmla="*/ 504 h 510"/>
                  <a:gd name="T32" fmla="*/ 255 w 509"/>
                  <a:gd name="T33" fmla="*/ 510 h 510"/>
                  <a:gd name="T34" fmla="*/ 282 w 509"/>
                  <a:gd name="T35" fmla="*/ 509 h 510"/>
                  <a:gd name="T36" fmla="*/ 331 w 509"/>
                  <a:gd name="T37" fmla="*/ 498 h 510"/>
                  <a:gd name="T38" fmla="*/ 376 w 509"/>
                  <a:gd name="T39" fmla="*/ 478 h 510"/>
                  <a:gd name="T40" fmla="*/ 416 w 509"/>
                  <a:gd name="T41" fmla="*/ 448 h 510"/>
                  <a:gd name="T42" fmla="*/ 449 w 509"/>
                  <a:gd name="T43" fmla="*/ 412 h 510"/>
                  <a:gd name="T44" fmla="*/ 474 w 509"/>
                  <a:gd name="T45" fmla="*/ 372 h 510"/>
                  <a:gd name="T46" fmla="*/ 493 w 509"/>
                  <a:gd name="T47" fmla="*/ 326 h 510"/>
                  <a:gd name="T48" fmla="*/ 505 w 509"/>
                  <a:gd name="T49" fmla="*/ 280 h 510"/>
                  <a:gd name="T50" fmla="*/ 509 w 509"/>
                  <a:gd name="T51" fmla="*/ 232 h 510"/>
                  <a:gd name="T52" fmla="*/ 506 w 509"/>
                  <a:gd name="T53" fmla="*/ 185 h 510"/>
                  <a:gd name="T54" fmla="*/ 493 w 509"/>
                  <a:gd name="T55" fmla="*/ 140 h 510"/>
                  <a:gd name="T56" fmla="*/ 472 w 509"/>
                  <a:gd name="T57" fmla="*/ 98 h 510"/>
                  <a:gd name="T58" fmla="*/ 443 w 509"/>
                  <a:gd name="T59" fmla="*/ 63 h 510"/>
                  <a:gd name="T60" fmla="*/ 401 w 509"/>
                  <a:gd name="T61" fmla="*/ 35 h 510"/>
                  <a:gd name="T62" fmla="*/ 350 w 509"/>
                  <a:gd name="T63" fmla="*/ 14 h 510"/>
                  <a:gd name="T64" fmla="*/ 289 w 509"/>
                  <a:gd name="T65" fmla="*/ 2 h 510"/>
                  <a:gd name="T66" fmla="*/ 255 w 509"/>
                  <a:gd name="T67"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9" h="510">
                    <a:moveTo>
                      <a:pt x="255" y="0"/>
                    </a:moveTo>
                    <a:lnTo>
                      <a:pt x="255" y="0"/>
                    </a:lnTo>
                    <a:lnTo>
                      <a:pt x="221" y="2"/>
                    </a:lnTo>
                    <a:lnTo>
                      <a:pt x="188" y="6"/>
                    </a:lnTo>
                    <a:lnTo>
                      <a:pt x="159" y="14"/>
                    </a:lnTo>
                    <a:lnTo>
                      <a:pt x="132" y="23"/>
                    </a:lnTo>
                    <a:lnTo>
                      <a:pt x="108" y="35"/>
                    </a:lnTo>
                    <a:lnTo>
                      <a:pt x="87" y="48"/>
                    </a:lnTo>
                    <a:lnTo>
                      <a:pt x="68" y="63"/>
                    </a:lnTo>
                    <a:lnTo>
                      <a:pt x="52" y="81"/>
                    </a:lnTo>
                    <a:lnTo>
                      <a:pt x="38" y="98"/>
                    </a:lnTo>
                    <a:lnTo>
                      <a:pt x="26" y="119"/>
                    </a:lnTo>
                    <a:lnTo>
                      <a:pt x="16" y="140"/>
                    </a:lnTo>
                    <a:lnTo>
                      <a:pt x="9" y="162"/>
                    </a:lnTo>
                    <a:lnTo>
                      <a:pt x="4" y="185"/>
                    </a:lnTo>
                    <a:lnTo>
                      <a:pt x="1" y="208"/>
                    </a:lnTo>
                    <a:lnTo>
                      <a:pt x="0" y="232"/>
                    </a:lnTo>
                    <a:lnTo>
                      <a:pt x="1" y="256"/>
                    </a:lnTo>
                    <a:lnTo>
                      <a:pt x="4" y="280"/>
                    </a:lnTo>
                    <a:lnTo>
                      <a:pt x="10" y="304"/>
                    </a:lnTo>
                    <a:lnTo>
                      <a:pt x="16" y="326"/>
                    </a:lnTo>
                    <a:lnTo>
                      <a:pt x="25" y="350"/>
                    </a:lnTo>
                    <a:lnTo>
                      <a:pt x="35" y="372"/>
                    </a:lnTo>
                    <a:lnTo>
                      <a:pt x="49" y="393"/>
                    </a:lnTo>
                    <a:lnTo>
                      <a:pt x="62" y="412"/>
                    </a:lnTo>
                    <a:lnTo>
                      <a:pt x="78" y="431"/>
                    </a:lnTo>
                    <a:lnTo>
                      <a:pt x="95" y="448"/>
                    </a:lnTo>
                    <a:lnTo>
                      <a:pt x="114" y="464"/>
                    </a:lnTo>
                    <a:lnTo>
                      <a:pt x="133" y="478"/>
                    </a:lnTo>
                    <a:lnTo>
                      <a:pt x="156" y="489"/>
                    </a:lnTo>
                    <a:lnTo>
                      <a:pt x="178" y="498"/>
                    </a:lnTo>
                    <a:lnTo>
                      <a:pt x="203" y="504"/>
                    </a:lnTo>
                    <a:lnTo>
                      <a:pt x="229" y="509"/>
                    </a:lnTo>
                    <a:lnTo>
                      <a:pt x="255" y="510"/>
                    </a:lnTo>
                    <a:lnTo>
                      <a:pt x="255" y="510"/>
                    </a:lnTo>
                    <a:lnTo>
                      <a:pt x="282" y="509"/>
                    </a:lnTo>
                    <a:lnTo>
                      <a:pt x="307" y="504"/>
                    </a:lnTo>
                    <a:lnTo>
                      <a:pt x="331" y="498"/>
                    </a:lnTo>
                    <a:lnTo>
                      <a:pt x="355" y="489"/>
                    </a:lnTo>
                    <a:lnTo>
                      <a:pt x="376" y="478"/>
                    </a:lnTo>
                    <a:lnTo>
                      <a:pt x="396" y="464"/>
                    </a:lnTo>
                    <a:lnTo>
                      <a:pt x="416" y="448"/>
                    </a:lnTo>
                    <a:lnTo>
                      <a:pt x="432" y="431"/>
                    </a:lnTo>
                    <a:lnTo>
                      <a:pt x="449" y="412"/>
                    </a:lnTo>
                    <a:lnTo>
                      <a:pt x="462" y="393"/>
                    </a:lnTo>
                    <a:lnTo>
                      <a:pt x="474" y="372"/>
                    </a:lnTo>
                    <a:lnTo>
                      <a:pt x="484" y="350"/>
                    </a:lnTo>
                    <a:lnTo>
                      <a:pt x="493" y="326"/>
                    </a:lnTo>
                    <a:lnTo>
                      <a:pt x="501" y="304"/>
                    </a:lnTo>
                    <a:lnTo>
                      <a:pt x="505" y="280"/>
                    </a:lnTo>
                    <a:lnTo>
                      <a:pt x="509" y="256"/>
                    </a:lnTo>
                    <a:lnTo>
                      <a:pt x="509" y="232"/>
                    </a:lnTo>
                    <a:lnTo>
                      <a:pt x="509" y="208"/>
                    </a:lnTo>
                    <a:lnTo>
                      <a:pt x="506" y="185"/>
                    </a:lnTo>
                    <a:lnTo>
                      <a:pt x="501" y="162"/>
                    </a:lnTo>
                    <a:lnTo>
                      <a:pt x="493" y="140"/>
                    </a:lnTo>
                    <a:lnTo>
                      <a:pt x="484" y="119"/>
                    </a:lnTo>
                    <a:lnTo>
                      <a:pt x="472" y="98"/>
                    </a:lnTo>
                    <a:lnTo>
                      <a:pt x="459" y="81"/>
                    </a:lnTo>
                    <a:lnTo>
                      <a:pt x="443" y="63"/>
                    </a:lnTo>
                    <a:lnTo>
                      <a:pt x="423" y="48"/>
                    </a:lnTo>
                    <a:lnTo>
                      <a:pt x="401" y="35"/>
                    </a:lnTo>
                    <a:lnTo>
                      <a:pt x="377" y="23"/>
                    </a:lnTo>
                    <a:lnTo>
                      <a:pt x="350" y="14"/>
                    </a:lnTo>
                    <a:lnTo>
                      <a:pt x="322" y="6"/>
                    </a:lnTo>
                    <a:lnTo>
                      <a:pt x="289" y="2"/>
                    </a:lnTo>
                    <a:lnTo>
                      <a:pt x="255" y="0"/>
                    </a:lnTo>
                    <a:lnTo>
                      <a:pt x="255" y="0"/>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Rectangle 186"/>
              <p:cNvSpPr>
                <a:spLocks noChangeArrowheads="1"/>
              </p:cNvSpPr>
              <p:nvPr/>
            </p:nvSpPr>
            <p:spPr bwMode="auto">
              <a:xfrm>
                <a:off x="5770563" y="1312863"/>
                <a:ext cx="477838" cy="75565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187"/>
              <p:cNvSpPr>
                <a:spLocks/>
              </p:cNvSpPr>
              <p:nvPr/>
            </p:nvSpPr>
            <p:spPr bwMode="auto">
              <a:xfrm>
                <a:off x="5902325" y="957263"/>
                <a:ext cx="217488" cy="461962"/>
              </a:xfrm>
              <a:custGeom>
                <a:avLst/>
                <a:gdLst>
                  <a:gd name="T0" fmla="*/ 68 w 137"/>
                  <a:gd name="T1" fmla="*/ 0 h 291"/>
                  <a:gd name="T2" fmla="*/ 68 w 137"/>
                  <a:gd name="T3" fmla="*/ 0 h 291"/>
                  <a:gd name="T4" fmla="*/ 68 w 137"/>
                  <a:gd name="T5" fmla="*/ 0 h 291"/>
                  <a:gd name="T6" fmla="*/ 82 w 137"/>
                  <a:gd name="T7" fmla="*/ 1 h 291"/>
                  <a:gd name="T8" fmla="*/ 95 w 137"/>
                  <a:gd name="T9" fmla="*/ 4 h 291"/>
                  <a:gd name="T10" fmla="*/ 105 w 137"/>
                  <a:gd name="T11" fmla="*/ 10 h 291"/>
                  <a:gd name="T12" fmla="*/ 116 w 137"/>
                  <a:gd name="T13" fmla="*/ 19 h 291"/>
                  <a:gd name="T14" fmla="*/ 125 w 137"/>
                  <a:gd name="T15" fmla="*/ 30 h 291"/>
                  <a:gd name="T16" fmla="*/ 131 w 137"/>
                  <a:gd name="T17" fmla="*/ 42 h 291"/>
                  <a:gd name="T18" fmla="*/ 135 w 137"/>
                  <a:gd name="T19" fmla="*/ 53 h 291"/>
                  <a:gd name="T20" fmla="*/ 137 w 137"/>
                  <a:gd name="T21" fmla="*/ 67 h 291"/>
                  <a:gd name="T22" fmla="*/ 137 w 137"/>
                  <a:gd name="T23" fmla="*/ 224 h 291"/>
                  <a:gd name="T24" fmla="*/ 137 w 137"/>
                  <a:gd name="T25" fmla="*/ 224 h 291"/>
                  <a:gd name="T26" fmla="*/ 135 w 137"/>
                  <a:gd name="T27" fmla="*/ 238 h 291"/>
                  <a:gd name="T28" fmla="*/ 131 w 137"/>
                  <a:gd name="T29" fmla="*/ 250 h 291"/>
                  <a:gd name="T30" fmla="*/ 125 w 137"/>
                  <a:gd name="T31" fmla="*/ 262 h 291"/>
                  <a:gd name="T32" fmla="*/ 116 w 137"/>
                  <a:gd name="T33" fmla="*/ 272 h 291"/>
                  <a:gd name="T34" fmla="*/ 105 w 137"/>
                  <a:gd name="T35" fmla="*/ 281 h 291"/>
                  <a:gd name="T36" fmla="*/ 95 w 137"/>
                  <a:gd name="T37" fmla="*/ 287 h 291"/>
                  <a:gd name="T38" fmla="*/ 82 w 137"/>
                  <a:gd name="T39" fmla="*/ 290 h 291"/>
                  <a:gd name="T40" fmla="*/ 68 w 137"/>
                  <a:gd name="T41" fmla="*/ 291 h 291"/>
                  <a:gd name="T42" fmla="*/ 68 w 137"/>
                  <a:gd name="T43" fmla="*/ 291 h 291"/>
                  <a:gd name="T44" fmla="*/ 68 w 137"/>
                  <a:gd name="T45" fmla="*/ 291 h 291"/>
                  <a:gd name="T46" fmla="*/ 55 w 137"/>
                  <a:gd name="T47" fmla="*/ 290 h 291"/>
                  <a:gd name="T48" fmla="*/ 42 w 137"/>
                  <a:gd name="T49" fmla="*/ 287 h 291"/>
                  <a:gd name="T50" fmla="*/ 30 w 137"/>
                  <a:gd name="T51" fmla="*/ 281 h 291"/>
                  <a:gd name="T52" fmla="*/ 19 w 137"/>
                  <a:gd name="T53" fmla="*/ 272 h 291"/>
                  <a:gd name="T54" fmla="*/ 12 w 137"/>
                  <a:gd name="T55" fmla="*/ 262 h 291"/>
                  <a:gd name="T56" fmla="*/ 6 w 137"/>
                  <a:gd name="T57" fmla="*/ 250 h 291"/>
                  <a:gd name="T58" fmla="*/ 1 w 137"/>
                  <a:gd name="T59" fmla="*/ 238 h 291"/>
                  <a:gd name="T60" fmla="*/ 0 w 137"/>
                  <a:gd name="T61" fmla="*/ 224 h 291"/>
                  <a:gd name="T62" fmla="*/ 0 w 137"/>
                  <a:gd name="T63" fmla="*/ 67 h 291"/>
                  <a:gd name="T64" fmla="*/ 0 w 137"/>
                  <a:gd name="T65" fmla="*/ 67 h 291"/>
                  <a:gd name="T66" fmla="*/ 1 w 137"/>
                  <a:gd name="T67" fmla="*/ 53 h 291"/>
                  <a:gd name="T68" fmla="*/ 6 w 137"/>
                  <a:gd name="T69" fmla="*/ 42 h 291"/>
                  <a:gd name="T70" fmla="*/ 12 w 137"/>
                  <a:gd name="T71" fmla="*/ 30 h 291"/>
                  <a:gd name="T72" fmla="*/ 19 w 137"/>
                  <a:gd name="T73" fmla="*/ 19 h 291"/>
                  <a:gd name="T74" fmla="*/ 30 w 137"/>
                  <a:gd name="T75" fmla="*/ 10 h 291"/>
                  <a:gd name="T76" fmla="*/ 42 w 137"/>
                  <a:gd name="T77" fmla="*/ 4 h 291"/>
                  <a:gd name="T78" fmla="*/ 55 w 137"/>
                  <a:gd name="T79" fmla="*/ 1 h 291"/>
                  <a:gd name="T80" fmla="*/ 68 w 137"/>
                  <a:gd name="T81" fmla="*/ 0 h 291"/>
                  <a:gd name="T82" fmla="*/ 68 w 137"/>
                  <a:gd name="T8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 h="291">
                    <a:moveTo>
                      <a:pt x="68" y="0"/>
                    </a:moveTo>
                    <a:lnTo>
                      <a:pt x="68" y="0"/>
                    </a:lnTo>
                    <a:lnTo>
                      <a:pt x="68" y="0"/>
                    </a:lnTo>
                    <a:lnTo>
                      <a:pt x="82" y="1"/>
                    </a:lnTo>
                    <a:lnTo>
                      <a:pt x="95" y="4"/>
                    </a:lnTo>
                    <a:lnTo>
                      <a:pt x="105" y="10"/>
                    </a:lnTo>
                    <a:lnTo>
                      <a:pt x="116" y="19"/>
                    </a:lnTo>
                    <a:lnTo>
                      <a:pt x="125" y="30"/>
                    </a:lnTo>
                    <a:lnTo>
                      <a:pt x="131" y="42"/>
                    </a:lnTo>
                    <a:lnTo>
                      <a:pt x="135" y="53"/>
                    </a:lnTo>
                    <a:lnTo>
                      <a:pt x="137" y="67"/>
                    </a:lnTo>
                    <a:lnTo>
                      <a:pt x="137" y="224"/>
                    </a:lnTo>
                    <a:lnTo>
                      <a:pt x="137" y="224"/>
                    </a:lnTo>
                    <a:lnTo>
                      <a:pt x="135" y="238"/>
                    </a:lnTo>
                    <a:lnTo>
                      <a:pt x="131" y="250"/>
                    </a:lnTo>
                    <a:lnTo>
                      <a:pt x="125" y="262"/>
                    </a:lnTo>
                    <a:lnTo>
                      <a:pt x="116" y="272"/>
                    </a:lnTo>
                    <a:lnTo>
                      <a:pt x="105" y="281"/>
                    </a:lnTo>
                    <a:lnTo>
                      <a:pt x="95" y="287"/>
                    </a:lnTo>
                    <a:lnTo>
                      <a:pt x="82" y="290"/>
                    </a:lnTo>
                    <a:lnTo>
                      <a:pt x="68" y="291"/>
                    </a:lnTo>
                    <a:lnTo>
                      <a:pt x="68" y="291"/>
                    </a:lnTo>
                    <a:lnTo>
                      <a:pt x="68" y="291"/>
                    </a:lnTo>
                    <a:lnTo>
                      <a:pt x="55" y="290"/>
                    </a:lnTo>
                    <a:lnTo>
                      <a:pt x="42" y="287"/>
                    </a:lnTo>
                    <a:lnTo>
                      <a:pt x="30" y="281"/>
                    </a:lnTo>
                    <a:lnTo>
                      <a:pt x="19" y="272"/>
                    </a:lnTo>
                    <a:lnTo>
                      <a:pt x="12" y="262"/>
                    </a:lnTo>
                    <a:lnTo>
                      <a:pt x="6" y="250"/>
                    </a:lnTo>
                    <a:lnTo>
                      <a:pt x="1" y="238"/>
                    </a:lnTo>
                    <a:lnTo>
                      <a:pt x="0" y="224"/>
                    </a:lnTo>
                    <a:lnTo>
                      <a:pt x="0" y="67"/>
                    </a:lnTo>
                    <a:lnTo>
                      <a:pt x="0" y="67"/>
                    </a:lnTo>
                    <a:lnTo>
                      <a:pt x="1" y="53"/>
                    </a:lnTo>
                    <a:lnTo>
                      <a:pt x="6" y="42"/>
                    </a:lnTo>
                    <a:lnTo>
                      <a:pt x="12" y="30"/>
                    </a:lnTo>
                    <a:lnTo>
                      <a:pt x="19" y="19"/>
                    </a:lnTo>
                    <a:lnTo>
                      <a:pt x="30" y="10"/>
                    </a:lnTo>
                    <a:lnTo>
                      <a:pt x="42" y="4"/>
                    </a:lnTo>
                    <a:lnTo>
                      <a:pt x="55" y="1"/>
                    </a:lnTo>
                    <a:lnTo>
                      <a:pt x="68" y="0"/>
                    </a:lnTo>
                    <a:lnTo>
                      <a:pt x="68"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188"/>
              <p:cNvSpPr>
                <a:spLocks/>
              </p:cNvSpPr>
              <p:nvPr/>
            </p:nvSpPr>
            <p:spPr bwMode="auto">
              <a:xfrm>
                <a:off x="5902325" y="1162050"/>
                <a:ext cx="217488" cy="139700"/>
              </a:xfrm>
              <a:custGeom>
                <a:avLst/>
                <a:gdLst>
                  <a:gd name="T0" fmla="*/ 137 w 137"/>
                  <a:gd name="T1" fmla="*/ 43 h 88"/>
                  <a:gd name="T2" fmla="*/ 137 w 137"/>
                  <a:gd name="T3" fmla="*/ 43 h 88"/>
                  <a:gd name="T4" fmla="*/ 137 w 137"/>
                  <a:gd name="T5" fmla="*/ 43 h 88"/>
                  <a:gd name="T6" fmla="*/ 135 w 137"/>
                  <a:gd name="T7" fmla="*/ 54 h 88"/>
                  <a:gd name="T8" fmla="*/ 131 w 137"/>
                  <a:gd name="T9" fmla="*/ 63 h 88"/>
                  <a:gd name="T10" fmla="*/ 123 w 137"/>
                  <a:gd name="T11" fmla="*/ 70 h 88"/>
                  <a:gd name="T12" fmla="*/ 114 w 137"/>
                  <a:gd name="T13" fmla="*/ 78 h 88"/>
                  <a:gd name="T14" fmla="*/ 104 w 137"/>
                  <a:gd name="T15" fmla="*/ 82 h 88"/>
                  <a:gd name="T16" fmla="*/ 94 w 137"/>
                  <a:gd name="T17" fmla="*/ 85 h 88"/>
                  <a:gd name="T18" fmla="*/ 80 w 137"/>
                  <a:gd name="T19" fmla="*/ 87 h 88"/>
                  <a:gd name="T20" fmla="*/ 68 w 137"/>
                  <a:gd name="T21" fmla="*/ 88 h 88"/>
                  <a:gd name="T22" fmla="*/ 55 w 137"/>
                  <a:gd name="T23" fmla="*/ 87 h 88"/>
                  <a:gd name="T24" fmla="*/ 43 w 137"/>
                  <a:gd name="T25" fmla="*/ 85 h 88"/>
                  <a:gd name="T26" fmla="*/ 31 w 137"/>
                  <a:gd name="T27" fmla="*/ 82 h 88"/>
                  <a:gd name="T28" fmla="*/ 21 w 137"/>
                  <a:gd name="T29" fmla="*/ 78 h 88"/>
                  <a:gd name="T30" fmla="*/ 12 w 137"/>
                  <a:gd name="T31" fmla="*/ 70 h 88"/>
                  <a:gd name="T32" fmla="*/ 6 w 137"/>
                  <a:gd name="T33" fmla="*/ 63 h 88"/>
                  <a:gd name="T34" fmla="*/ 1 w 137"/>
                  <a:gd name="T35" fmla="*/ 54 h 88"/>
                  <a:gd name="T36" fmla="*/ 0 w 137"/>
                  <a:gd name="T37" fmla="*/ 43 h 88"/>
                  <a:gd name="T38" fmla="*/ 0 w 137"/>
                  <a:gd name="T39" fmla="*/ 43 h 88"/>
                  <a:gd name="T40" fmla="*/ 0 w 137"/>
                  <a:gd name="T41" fmla="*/ 43 h 88"/>
                  <a:gd name="T42" fmla="*/ 1 w 137"/>
                  <a:gd name="T43" fmla="*/ 33 h 88"/>
                  <a:gd name="T44" fmla="*/ 6 w 137"/>
                  <a:gd name="T45" fmla="*/ 24 h 88"/>
                  <a:gd name="T46" fmla="*/ 12 w 137"/>
                  <a:gd name="T47" fmla="*/ 17 h 88"/>
                  <a:gd name="T48" fmla="*/ 21 w 137"/>
                  <a:gd name="T49" fmla="*/ 11 h 88"/>
                  <a:gd name="T50" fmla="*/ 31 w 137"/>
                  <a:gd name="T51" fmla="*/ 6 h 88"/>
                  <a:gd name="T52" fmla="*/ 43 w 137"/>
                  <a:gd name="T53" fmla="*/ 3 h 88"/>
                  <a:gd name="T54" fmla="*/ 55 w 137"/>
                  <a:gd name="T55" fmla="*/ 0 h 88"/>
                  <a:gd name="T56" fmla="*/ 68 w 137"/>
                  <a:gd name="T57" fmla="*/ 0 h 88"/>
                  <a:gd name="T58" fmla="*/ 80 w 137"/>
                  <a:gd name="T59" fmla="*/ 0 h 88"/>
                  <a:gd name="T60" fmla="*/ 94 w 137"/>
                  <a:gd name="T61" fmla="*/ 3 h 88"/>
                  <a:gd name="T62" fmla="*/ 104 w 137"/>
                  <a:gd name="T63" fmla="*/ 6 h 88"/>
                  <a:gd name="T64" fmla="*/ 114 w 137"/>
                  <a:gd name="T65" fmla="*/ 11 h 88"/>
                  <a:gd name="T66" fmla="*/ 123 w 137"/>
                  <a:gd name="T67" fmla="*/ 17 h 88"/>
                  <a:gd name="T68" fmla="*/ 131 w 137"/>
                  <a:gd name="T69" fmla="*/ 24 h 88"/>
                  <a:gd name="T70" fmla="*/ 135 w 137"/>
                  <a:gd name="T71" fmla="*/ 33 h 88"/>
                  <a:gd name="T72" fmla="*/ 137 w 137"/>
                  <a:gd name="T73" fmla="*/ 43 h 88"/>
                  <a:gd name="T74" fmla="*/ 137 w 137"/>
                  <a:gd name="T75" fmla="*/ 4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 h="88">
                    <a:moveTo>
                      <a:pt x="137" y="43"/>
                    </a:moveTo>
                    <a:lnTo>
                      <a:pt x="137" y="43"/>
                    </a:lnTo>
                    <a:lnTo>
                      <a:pt x="137" y="43"/>
                    </a:lnTo>
                    <a:lnTo>
                      <a:pt x="135" y="54"/>
                    </a:lnTo>
                    <a:lnTo>
                      <a:pt x="131" y="63"/>
                    </a:lnTo>
                    <a:lnTo>
                      <a:pt x="123" y="70"/>
                    </a:lnTo>
                    <a:lnTo>
                      <a:pt x="114" y="78"/>
                    </a:lnTo>
                    <a:lnTo>
                      <a:pt x="104" y="82"/>
                    </a:lnTo>
                    <a:lnTo>
                      <a:pt x="94" y="85"/>
                    </a:lnTo>
                    <a:lnTo>
                      <a:pt x="80" y="87"/>
                    </a:lnTo>
                    <a:lnTo>
                      <a:pt x="68" y="88"/>
                    </a:lnTo>
                    <a:lnTo>
                      <a:pt x="55" y="87"/>
                    </a:lnTo>
                    <a:lnTo>
                      <a:pt x="43" y="85"/>
                    </a:lnTo>
                    <a:lnTo>
                      <a:pt x="31" y="82"/>
                    </a:lnTo>
                    <a:lnTo>
                      <a:pt x="21" y="78"/>
                    </a:lnTo>
                    <a:lnTo>
                      <a:pt x="12" y="70"/>
                    </a:lnTo>
                    <a:lnTo>
                      <a:pt x="6" y="63"/>
                    </a:lnTo>
                    <a:lnTo>
                      <a:pt x="1" y="54"/>
                    </a:lnTo>
                    <a:lnTo>
                      <a:pt x="0" y="43"/>
                    </a:lnTo>
                    <a:lnTo>
                      <a:pt x="0" y="43"/>
                    </a:lnTo>
                    <a:lnTo>
                      <a:pt x="0" y="43"/>
                    </a:lnTo>
                    <a:lnTo>
                      <a:pt x="1" y="33"/>
                    </a:lnTo>
                    <a:lnTo>
                      <a:pt x="6" y="24"/>
                    </a:lnTo>
                    <a:lnTo>
                      <a:pt x="12" y="17"/>
                    </a:lnTo>
                    <a:lnTo>
                      <a:pt x="21" y="11"/>
                    </a:lnTo>
                    <a:lnTo>
                      <a:pt x="31" y="6"/>
                    </a:lnTo>
                    <a:lnTo>
                      <a:pt x="43" y="3"/>
                    </a:lnTo>
                    <a:lnTo>
                      <a:pt x="55" y="0"/>
                    </a:lnTo>
                    <a:lnTo>
                      <a:pt x="68" y="0"/>
                    </a:lnTo>
                    <a:lnTo>
                      <a:pt x="80" y="0"/>
                    </a:lnTo>
                    <a:lnTo>
                      <a:pt x="94" y="3"/>
                    </a:lnTo>
                    <a:lnTo>
                      <a:pt x="104" y="6"/>
                    </a:lnTo>
                    <a:lnTo>
                      <a:pt x="114" y="11"/>
                    </a:lnTo>
                    <a:lnTo>
                      <a:pt x="123" y="17"/>
                    </a:lnTo>
                    <a:lnTo>
                      <a:pt x="131" y="24"/>
                    </a:lnTo>
                    <a:lnTo>
                      <a:pt x="135" y="33"/>
                    </a:lnTo>
                    <a:lnTo>
                      <a:pt x="137" y="43"/>
                    </a:lnTo>
                    <a:lnTo>
                      <a:pt x="137" y="43"/>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89"/>
              <p:cNvSpPr>
                <a:spLocks/>
              </p:cNvSpPr>
              <p:nvPr/>
            </p:nvSpPr>
            <p:spPr bwMode="auto">
              <a:xfrm>
                <a:off x="5607050" y="379413"/>
                <a:ext cx="806450" cy="884237"/>
              </a:xfrm>
              <a:custGeom>
                <a:avLst/>
                <a:gdLst>
                  <a:gd name="T0" fmla="*/ 254 w 508"/>
                  <a:gd name="T1" fmla="*/ 0 h 557"/>
                  <a:gd name="T2" fmla="*/ 187 w 508"/>
                  <a:gd name="T3" fmla="*/ 6 h 557"/>
                  <a:gd name="T4" fmla="*/ 132 w 508"/>
                  <a:gd name="T5" fmla="*/ 23 h 557"/>
                  <a:gd name="T6" fmla="*/ 86 w 508"/>
                  <a:gd name="T7" fmla="*/ 52 h 557"/>
                  <a:gd name="T8" fmla="*/ 51 w 508"/>
                  <a:gd name="T9" fmla="*/ 87 h 557"/>
                  <a:gd name="T10" fmla="*/ 25 w 508"/>
                  <a:gd name="T11" fmla="*/ 129 h 557"/>
                  <a:gd name="T12" fmla="*/ 9 w 508"/>
                  <a:gd name="T13" fmla="*/ 177 h 557"/>
                  <a:gd name="T14" fmla="*/ 0 w 508"/>
                  <a:gd name="T15" fmla="*/ 227 h 557"/>
                  <a:gd name="T16" fmla="*/ 0 w 508"/>
                  <a:gd name="T17" fmla="*/ 279 h 557"/>
                  <a:gd name="T18" fmla="*/ 9 w 508"/>
                  <a:gd name="T19" fmla="*/ 331 h 557"/>
                  <a:gd name="T20" fmla="*/ 25 w 508"/>
                  <a:gd name="T21" fmla="*/ 382 h 557"/>
                  <a:gd name="T22" fmla="*/ 48 w 508"/>
                  <a:gd name="T23" fmla="*/ 428 h 557"/>
                  <a:gd name="T24" fmla="*/ 77 w 508"/>
                  <a:gd name="T25" fmla="*/ 471 h 557"/>
                  <a:gd name="T26" fmla="*/ 113 w 508"/>
                  <a:gd name="T27" fmla="*/ 507 h 557"/>
                  <a:gd name="T28" fmla="*/ 155 w 508"/>
                  <a:gd name="T29" fmla="*/ 533 h 557"/>
                  <a:gd name="T30" fmla="*/ 202 w 508"/>
                  <a:gd name="T31" fmla="*/ 551 h 557"/>
                  <a:gd name="T32" fmla="*/ 254 w 508"/>
                  <a:gd name="T33" fmla="*/ 557 h 557"/>
                  <a:gd name="T34" fmla="*/ 281 w 508"/>
                  <a:gd name="T35" fmla="*/ 556 h 557"/>
                  <a:gd name="T36" fmla="*/ 330 w 508"/>
                  <a:gd name="T37" fmla="*/ 544 h 557"/>
                  <a:gd name="T38" fmla="*/ 375 w 508"/>
                  <a:gd name="T39" fmla="*/ 522 h 557"/>
                  <a:gd name="T40" fmla="*/ 413 w 508"/>
                  <a:gd name="T41" fmla="*/ 489 h 557"/>
                  <a:gd name="T42" fmla="*/ 446 w 508"/>
                  <a:gd name="T43" fmla="*/ 450 h 557"/>
                  <a:gd name="T44" fmla="*/ 473 w 508"/>
                  <a:gd name="T45" fmla="*/ 406 h 557"/>
                  <a:gd name="T46" fmla="*/ 492 w 508"/>
                  <a:gd name="T47" fmla="*/ 357 h 557"/>
                  <a:gd name="T48" fmla="*/ 504 w 508"/>
                  <a:gd name="T49" fmla="*/ 304 h 557"/>
                  <a:gd name="T50" fmla="*/ 508 w 508"/>
                  <a:gd name="T51" fmla="*/ 252 h 557"/>
                  <a:gd name="T52" fmla="*/ 505 w 508"/>
                  <a:gd name="T53" fmla="*/ 202 h 557"/>
                  <a:gd name="T54" fmla="*/ 492 w 508"/>
                  <a:gd name="T55" fmla="*/ 153 h 557"/>
                  <a:gd name="T56" fmla="*/ 471 w 508"/>
                  <a:gd name="T57" fmla="*/ 107 h 557"/>
                  <a:gd name="T58" fmla="*/ 440 w 508"/>
                  <a:gd name="T59" fmla="*/ 68 h 557"/>
                  <a:gd name="T60" fmla="*/ 400 w 508"/>
                  <a:gd name="T61" fmla="*/ 37 h 557"/>
                  <a:gd name="T62" fmla="*/ 349 w 508"/>
                  <a:gd name="T63" fmla="*/ 13 h 557"/>
                  <a:gd name="T64" fmla="*/ 288 w 508"/>
                  <a:gd name="T65" fmla="*/ 1 h 557"/>
                  <a:gd name="T66" fmla="*/ 254 w 508"/>
                  <a:gd name="T67"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8" h="557">
                    <a:moveTo>
                      <a:pt x="254" y="0"/>
                    </a:moveTo>
                    <a:lnTo>
                      <a:pt x="254" y="0"/>
                    </a:lnTo>
                    <a:lnTo>
                      <a:pt x="220" y="1"/>
                    </a:lnTo>
                    <a:lnTo>
                      <a:pt x="187" y="6"/>
                    </a:lnTo>
                    <a:lnTo>
                      <a:pt x="158" y="13"/>
                    </a:lnTo>
                    <a:lnTo>
                      <a:pt x="132" y="23"/>
                    </a:lnTo>
                    <a:lnTo>
                      <a:pt x="107" y="37"/>
                    </a:lnTo>
                    <a:lnTo>
                      <a:pt x="86" y="52"/>
                    </a:lnTo>
                    <a:lnTo>
                      <a:pt x="67" y="68"/>
                    </a:lnTo>
                    <a:lnTo>
                      <a:pt x="51" y="87"/>
                    </a:lnTo>
                    <a:lnTo>
                      <a:pt x="37" y="107"/>
                    </a:lnTo>
                    <a:lnTo>
                      <a:pt x="25" y="129"/>
                    </a:lnTo>
                    <a:lnTo>
                      <a:pt x="15" y="153"/>
                    </a:lnTo>
                    <a:lnTo>
                      <a:pt x="9" y="177"/>
                    </a:lnTo>
                    <a:lnTo>
                      <a:pt x="3" y="202"/>
                    </a:lnTo>
                    <a:lnTo>
                      <a:pt x="0" y="227"/>
                    </a:lnTo>
                    <a:lnTo>
                      <a:pt x="0" y="252"/>
                    </a:lnTo>
                    <a:lnTo>
                      <a:pt x="0" y="279"/>
                    </a:lnTo>
                    <a:lnTo>
                      <a:pt x="5" y="304"/>
                    </a:lnTo>
                    <a:lnTo>
                      <a:pt x="9" y="331"/>
                    </a:lnTo>
                    <a:lnTo>
                      <a:pt x="16" y="357"/>
                    </a:lnTo>
                    <a:lnTo>
                      <a:pt x="25" y="382"/>
                    </a:lnTo>
                    <a:lnTo>
                      <a:pt x="36" y="406"/>
                    </a:lnTo>
                    <a:lnTo>
                      <a:pt x="48" y="428"/>
                    </a:lnTo>
                    <a:lnTo>
                      <a:pt x="61" y="450"/>
                    </a:lnTo>
                    <a:lnTo>
                      <a:pt x="77" y="471"/>
                    </a:lnTo>
                    <a:lnTo>
                      <a:pt x="94" y="489"/>
                    </a:lnTo>
                    <a:lnTo>
                      <a:pt x="113" y="507"/>
                    </a:lnTo>
                    <a:lnTo>
                      <a:pt x="132" y="522"/>
                    </a:lnTo>
                    <a:lnTo>
                      <a:pt x="155" y="533"/>
                    </a:lnTo>
                    <a:lnTo>
                      <a:pt x="177" y="544"/>
                    </a:lnTo>
                    <a:lnTo>
                      <a:pt x="202" y="551"/>
                    </a:lnTo>
                    <a:lnTo>
                      <a:pt x="228" y="556"/>
                    </a:lnTo>
                    <a:lnTo>
                      <a:pt x="254" y="557"/>
                    </a:lnTo>
                    <a:lnTo>
                      <a:pt x="254" y="557"/>
                    </a:lnTo>
                    <a:lnTo>
                      <a:pt x="281" y="556"/>
                    </a:lnTo>
                    <a:lnTo>
                      <a:pt x="306" y="551"/>
                    </a:lnTo>
                    <a:lnTo>
                      <a:pt x="330" y="544"/>
                    </a:lnTo>
                    <a:lnTo>
                      <a:pt x="354" y="533"/>
                    </a:lnTo>
                    <a:lnTo>
                      <a:pt x="375" y="522"/>
                    </a:lnTo>
                    <a:lnTo>
                      <a:pt x="395" y="507"/>
                    </a:lnTo>
                    <a:lnTo>
                      <a:pt x="413" y="489"/>
                    </a:lnTo>
                    <a:lnTo>
                      <a:pt x="431" y="471"/>
                    </a:lnTo>
                    <a:lnTo>
                      <a:pt x="446" y="450"/>
                    </a:lnTo>
                    <a:lnTo>
                      <a:pt x="461" y="428"/>
                    </a:lnTo>
                    <a:lnTo>
                      <a:pt x="473" y="406"/>
                    </a:lnTo>
                    <a:lnTo>
                      <a:pt x="483" y="382"/>
                    </a:lnTo>
                    <a:lnTo>
                      <a:pt x="492" y="357"/>
                    </a:lnTo>
                    <a:lnTo>
                      <a:pt x="500" y="331"/>
                    </a:lnTo>
                    <a:lnTo>
                      <a:pt x="504" y="304"/>
                    </a:lnTo>
                    <a:lnTo>
                      <a:pt x="507" y="279"/>
                    </a:lnTo>
                    <a:lnTo>
                      <a:pt x="508" y="252"/>
                    </a:lnTo>
                    <a:lnTo>
                      <a:pt x="507" y="227"/>
                    </a:lnTo>
                    <a:lnTo>
                      <a:pt x="505" y="202"/>
                    </a:lnTo>
                    <a:lnTo>
                      <a:pt x="500" y="177"/>
                    </a:lnTo>
                    <a:lnTo>
                      <a:pt x="492" y="153"/>
                    </a:lnTo>
                    <a:lnTo>
                      <a:pt x="483" y="129"/>
                    </a:lnTo>
                    <a:lnTo>
                      <a:pt x="471" y="107"/>
                    </a:lnTo>
                    <a:lnTo>
                      <a:pt x="456" y="87"/>
                    </a:lnTo>
                    <a:lnTo>
                      <a:pt x="440" y="68"/>
                    </a:lnTo>
                    <a:lnTo>
                      <a:pt x="422" y="52"/>
                    </a:lnTo>
                    <a:lnTo>
                      <a:pt x="400" y="37"/>
                    </a:lnTo>
                    <a:lnTo>
                      <a:pt x="376" y="23"/>
                    </a:lnTo>
                    <a:lnTo>
                      <a:pt x="349" y="13"/>
                    </a:lnTo>
                    <a:lnTo>
                      <a:pt x="321" y="6"/>
                    </a:lnTo>
                    <a:lnTo>
                      <a:pt x="288" y="1"/>
                    </a:lnTo>
                    <a:lnTo>
                      <a:pt x="254" y="0"/>
                    </a:lnTo>
                    <a:lnTo>
                      <a:pt x="254"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190"/>
              <p:cNvSpPr>
                <a:spLocks/>
              </p:cNvSpPr>
              <p:nvPr/>
            </p:nvSpPr>
            <p:spPr bwMode="auto">
              <a:xfrm>
                <a:off x="6149975" y="1312863"/>
                <a:ext cx="368300" cy="508000"/>
              </a:xfrm>
              <a:custGeom>
                <a:avLst/>
                <a:gdLst>
                  <a:gd name="T0" fmla="*/ 7 w 232"/>
                  <a:gd name="T1" fmla="*/ 81 h 320"/>
                  <a:gd name="T2" fmla="*/ 126 w 232"/>
                  <a:gd name="T3" fmla="*/ 292 h 320"/>
                  <a:gd name="T4" fmla="*/ 126 w 232"/>
                  <a:gd name="T5" fmla="*/ 292 h 320"/>
                  <a:gd name="T6" fmla="*/ 134 w 232"/>
                  <a:gd name="T7" fmla="*/ 301 h 320"/>
                  <a:gd name="T8" fmla="*/ 141 w 232"/>
                  <a:gd name="T9" fmla="*/ 310 h 320"/>
                  <a:gd name="T10" fmla="*/ 150 w 232"/>
                  <a:gd name="T11" fmla="*/ 314 h 320"/>
                  <a:gd name="T12" fmla="*/ 161 w 232"/>
                  <a:gd name="T13" fmla="*/ 319 h 320"/>
                  <a:gd name="T14" fmla="*/ 171 w 232"/>
                  <a:gd name="T15" fmla="*/ 320 h 320"/>
                  <a:gd name="T16" fmla="*/ 183 w 232"/>
                  <a:gd name="T17" fmla="*/ 320 h 320"/>
                  <a:gd name="T18" fmla="*/ 193 w 232"/>
                  <a:gd name="T19" fmla="*/ 319 h 320"/>
                  <a:gd name="T20" fmla="*/ 204 w 232"/>
                  <a:gd name="T21" fmla="*/ 313 h 320"/>
                  <a:gd name="T22" fmla="*/ 204 w 232"/>
                  <a:gd name="T23" fmla="*/ 313 h 320"/>
                  <a:gd name="T24" fmla="*/ 204 w 232"/>
                  <a:gd name="T25" fmla="*/ 313 h 320"/>
                  <a:gd name="T26" fmla="*/ 213 w 232"/>
                  <a:gd name="T27" fmla="*/ 307 h 320"/>
                  <a:gd name="T28" fmla="*/ 220 w 232"/>
                  <a:gd name="T29" fmla="*/ 299 h 320"/>
                  <a:gd name="T30" fmla="*/ 226 w 232"/>
                  <a:gd name="T31" fmla="*/ 289 h 320"/>
                  <a:gd name="T32" fmla="*/ 230 w 232"/>
                  <a:gd name="T33" fmla="*/ 280 h 320"/>
                  <a:gd name="T34" fmla="*/ 232 w 232"/>
                  <a:gd name="T35" fmla="*/ 268 h 320"/>
                  <a:gd name="T36" fmla="*/ 232 w 232"/>
                  <a:gd name="T37" fmla="*/ 258 h 320"/>
                  <a:gd name="T38" fmla="*/ 229 w 232"/>
                  <a:gd name="T39" fmla="*/ 247 h 320"/>
                  <a:gd name="T40" fmla="*/ 224 w 232"/>
                  <a:gd name="T41" fmla="*/ 237 h 320"/>
                  <a:gd name="T42" fmla="*/ 106 w 232"/>
                  <a:gd name="T43" fmla="*/ 26 h 320"/>
                  <a:gd name="T44" fmla="*/ 106 w 232"/>
                  <a:gd name="T45" fmla="*/ 26 h 320"/>
                  <a:gd name="T46" fmla="*/ 98 w 232"/>
                  <a:gd name="T47" fmla="*/ 15 h 320"/>
                  <a:gd name="T48" fmla="*/ 89 w 232"/>
                  <a:gd name="T49" fmla="*/ 8 h 320"/>
                  <a:gd name="T50" fmla="*/ 80 w 232"/>
                  <a:gd name="T51" fmla="*/ 3 h 320"/>
                  <a:gd name="T52" fmla="*/ 70 w 232"/>
                  <a:gd name="T53" fmla="*/ 0 h 320"/>
                  <a:gd name="T54" fmla="*/ 59 w 232"/>
                  <a:gd name="T55" fmla="*/ 0 h 320"/>
                  <a:gd name="T56" fmla="*/ 51 w 232"/>
                  <a:gd name="T57" fmla="*/ 0 h 320"/>
                  <a:gd name="T58" fmla="*/ 40 w 232"/>
                  <a:gd name="T59" fmla="*/ 3 h 320"/>
                  <a:gd name="T60" fmla="*/ 31 w 232"/>
                  <a:gd name="T61" fmla="*/ 9 h 320"/>
                  <a:gd name="T62" fmla="*/ 22 w 232"/>
                  <a:gd name="T63" fmla="*/ 15 h 320"/>
                  <a:gd name="T64" fmla="*/ 15 w 232"/>
                  <a:gd name="T65" fmla="*/ 23 h 320"/>
                  <a:gd name="T66" fmla="*/ 7 w 232"/>
                  <a:gd name="T67" fmla="*/ 30 h 320"/>
                  <a:gd name="T68" fmla="*/ 3 w 232"/>
                  <a:gd name="T69" fmla="*/ 39 h 320"/>
                  <a:gd name="T70" fmla="*/ 1 w 232"/>
                  <a:gd name="T71" fmla="*/ 50 h 320"/>
                  <a:gd name="T72" fmla="*/ 0 w 232"/>
                  <a:gd name="T73" fmla="*/ 60 h 320"/>
                  <a:gd name="T74" fmla="*/ 3 w 232"/>
                  <a:gd name="T75" fmla="*/ 70 h 320"/>
                  <a:gd name="T76" fmla="*/ 7 w 232"/>
                  <a:gd name="T77" fmla="*/ 81 h 320"/>
                  <a:gd name="T78" fmla="*/ 7 w 232"/>
                  <a:gd name="T79" fmla="*/ 8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320">
                    <a:moveTo>
                      <a:pt x="7" y="81"/>
                    </a:moveTo>
                    <a:lnTo>
                      <a:pt x="126" y="292"/>
                    </a:lnTo>
                    <a:lnTo>
                      <a:pt x="126" y="292"/>
                    </a:lnTo>
                    <a:lnTo>
                      <a:pt x="134" y="301"/>
                    </a:lnTo>
                    <a:lnTo>
                      <a:pt x="141" y="310"/>
                    </a:lnTo>
                    <a:lnTo>
                      <a:pt x="150" y="314"/>
                    </a:lnTo>
                    <a:lnTo>
                      <a:pt x="161" y="319"/>
                    </a:lnTo>
                    <a:lnTo>
                      <a:pt x="171" y="320"/>
                    </a:lnTo>
                    <a:lnTo>
                      <a:pt x="183" y="320"/>
                    </a:lnTo>
                    <a:lnTo>
                      <a:pt x="193" y="319"/>
                    </a:lnTo>
                    <a:lnTo>
                      <a:pt x="204" y="313"/>
                    </a:lnTo>
                    <a:lnTo>
                      <a:pt x="204" y="313"/>
                    </a:lnTo>
                    <a:lnTo>
                      <a:pt x="204" y="313"/>
                    </a:lnTo>
                    <a:lnTo>
                      <a:pt x="213" y="307"/>
                    </a:lnTo>
                    <a:lnTo>
                      <a:pt x="220" y="299"/>
                    </a:lnTo>
                    <a:lnTo>
                      <a:pt x="226" y="289"/>
                    </a:lnTo>
                    <a:lnTo>
                      <a:pt x="230" y="280"/>
                    </a:lnTo>
                    <a:lnTo>
                      <a:pt x="232" y="268"/>
                    </a:lnTo>
                    <a:lnTo>
                      <a:pt x="232" y="258"/>
                    </a:lnTo>
                    <a:lnTo>
                      <a:pt x="229" y="247"/>
                    </a:lnTo>
                    <a:lnTo>
                      <a:pt x="224" y="237"/>
                    </a:lnTo>
                    <a:lnTo>
                      <a:pt x="106" y="26"/>
                    </a:lnTo>
                    <a:lnTo>
                      <a:pt x="106" y="26"/>
                    </a:lnTo>
                    <a:lnTo>
                      <a:pt x="98" y="15"/>
                    </a:lnTo>
                    <a:lnTo>
                      <a:pt x="89" y="8"/>
                    </a:lnTo>
                    <a:lnTo>
                      <a:pt x="80" y="3"/>
                    </a:lnTo>
                    <a:lnTo>
                      <a:pt x="70" y="0"/>
                    </a:lnTo>
                    <a:lnTo>
                      <a:pt x="59" y="0"/>
                    </a:lnTo>
                    <a:lnTo>
                      <a:pt x="51" y="0"/>
                    </a:lnTo>
                    <a:lnTo>
                      <a:pt x="40" y="3"/>
                    </a:lnTo>
                    <a:lnTo>
                      <a:pt x="31" y="9"/>
                    </a:lnTo>
                    <a:lnTo>
                      <a:pt x="22" y="15"/>
                    </a:lnTo>
                    <a:lnTo>
                      <a:pt x="15" y="23"/>
                    </a:lnTo>
                    <a:lnTo>
                      <a:pt x="7" y="30"/>
                    </a:lnTo>
                    <a:lnTo>
                      <a:pt x="3" y="39"/>
                    </a:lnTo>
                    <a:lnTo>
                      <a:pt x="1" y="50"/>
                    </a:lnTo>
                    <a:lnTo>
                      <a:pt x="0" y="60"/>
                    </a:lnTo>
                    <a:lnTo>
                      <a:pt x="3" y="70"/>
                    </a:lnTo>
                    <a:lnTo>
                      <a:pt x="7" y="81"/>
                    </a:lnTo>
                    <a:lnTo>
                      <a:pt x="7" y="81"/>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92"/>
              <p:cNvSpPr>
                <a:spLocks/>
              </p:cNvSpPr>
              <p:nvPr/>
            </p:nvSpPr>
            <p:spPr bwMode="auto">
              <a:xfrm>
                <a:off x="6265863" y="1649413"/>
                <a:ext cx="249238" cy="379412"/>
              </a:xfrm>
              <a:custGeom>
                <a:avLst/>
                <a:gdLst>
                  <a:gd name="T0" fmla="*/ 0 w 157"/>
                  <a:gd name="T1" fmla="*/ 208 h 239"/>
                  <a:gd name="T2" fmla="*/ 47 w 157"/>
                  <a:gd name="T3" fmla="*/ 40 h 239"/>
                  <a:gd name="T4" fmla="*/ 47 w 157"/>
                  <a:gd name="T5" fmla="*/ 40 h 239"/>
                  <a:gd name="T6" fmla="*/ 52 w 157"/>
                  <a:gd name="T7" fmla="*/ 28 h 239"/>
                  <a:gd name="T8" fmla="*/ 58 w 157"/>
                  <a:gd name="T9" fmla="*/ 19 h 239"/>
                  <a:gd name="T10" fmla="*/ 65 w 157"/>
                  <a:gd name="T11" fmla="*/ 11 h 239"/>
                  <a:gd name="T12" fmla="*/ 74 w 157"/>
                  <a:gd name="T13" fmla="*/ 6 h 239"/>
                  <a:gd name="T14" fmla="*/ 85 w 157"/>
                  <a:gd name="T15" fmla="*/ 1 h 239"/>
                  <a:gd name="T16" fmla="*/ 95 w 157"/>
                  <a:gd name="T17" fmla="*/ 0 h 239"/>
                  <a:gd name="T18" fmla="*/ 105 w 157"/>
                  <a:gd name="T19" fmla="*/ 0 h 239"/>
                  <a:gd name="T20" fmla="*/ 117 w 157"/>
                  <a:gd name="T21" fmla="*/ 1 h 239"/>
                  <a:gd name="T22" fmla="*/ 117 w 157"/>
                  <a:gd name="T23" fmla="*/ 1 h 239"/>
                  <a:gd name="T24" fmla="*/ 117 w 157"/>
                  <a:gd name="T25" fmla="*/ 1 h 239"/>
                  <a:gd name="T26" fmla="*/ 128 w 157"/>
                  <a:gd name="T27" fmla="*/ 6 h 239"/>
                  <a:gd name="T28" fmla="*/ 137 w 157"/>
                  <a:gd name="T29" fmla="*/ 11 h 239"/>
                  <a:gd name="T30" fmla="*/ 144 w 157"/>
                  <a:gd name="T31" fmla="*/ 19 h 239"/>
                  <a:gd name="T32" fmla="*/ 150 w 157"/>
                  <a:gd name="T33" fmla="*/ 28 h 239"/>
                  <a:gd name="T34" fmla="*/ 154 w 157"/>
                  <a:gd name="T35" fmla="*/ 38 h 239"/>
                  <a:gd name="T36" fmla="*/ 157 w 157"/>
                  <a:gd name="T37" fmla="*/ 49 h 239"/>
                  <a:gd name="T38" fmla="*/ 157 w 157"/>
                  <a:gd name="T39" fmla="*/ 61 h 239"/>
                  <a:gd name="T40" fmla="*/ 154 w 157"/>
                  <a:gd name="T41" fmla="*/ 71 h 239"/>
                  <a:gd name="T42" fmla="*/ 105 w 157"/>
                  <a:gd name="T43" fmla="*/ 239 h 239"/>
                  <a:gd name="T44" fmla="*/ 0 w 157"/>
                  <a:gd name="T45"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239">
                    <a:moveTo>
                      <a:pt x="0" y="208"/>
                    </a:moveTo>
                    <a:lnTo>
                      <a:pt x="47" y="40"/>
                    </a:lnTo>
                    <a:lnTo>
                      <a:pt x="47" y="40"/>
                    </a:lnTo>
                    <a:lnTo>
                      <a:pt x="52" y="28"/>
                    </a:lnTo>
                    <a:lnTo>
                      <a:pt x="58" y="19"/>
                    </a:lnTo>
                    <a:lnTo>
                      <a:pt x="65" y="11"/>
                    </a:lnTo>
                    <a:lnTo>
                      <a:pt x="74" y="6"/>
                    </a:lnTo>
                    <a:lnTo>
                      <a:pt x="85" y="1"/>
                    </a:lnTo>
                    <a:lnTo>
                      <a:pt x="95" y="0"/>
                    </a:lnTo>
                    <a:lnTo>
                      <a:pt x="105" y="0"/>
                    </a:lnTo>
                    <a:lnTo>
                      <a:pt x="117" y="1"/>
                    </a:lnTo>
                    <a:lnTo>
                      <a:pt x="117" y="1"/>
                    </a:lnTo>
                    <a:lnTo>
                      <a:pt x="117" y="1"/>
                    </a:lnTo>
                    <a:lnTo>
                      <a:pt x="128" y="6"/>
                    </a:lnTo>
                    <a:lnTo>
                      <a:pt x="137" y="11"/>
                    </a:lnTo>
                    <a:lnTo>
                      <a:pt x="144" y="19"/>
                    </a:lnTo>
                    <a:lnTo>
                      <a:pt x="150" y="28"/>
                    </a:lnTo>
                    <a:lnTo>
                      <a:pt x="154" y="38"/>
                    </a:lnTo>
                    <a:lnTo>
                      <a:pt x="157" y="49"/>
                    </a:lnTo>
                    <a:lnTo>
                      <a:pt x="157" y="61"/>
                    </a:lnTo>
                    <a:lnTo>
                      <a:pt x="154" y="71"/>
                    </a:lnTo>
                    <a:lnTo>
                      <a:pt x="105" y="239"/>
                    </a:lnTo>
                    <a:lnTo>
                      <a:pt x="0" y="20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193"/>
              <p:cNvSpPr>
                <a:spLocks/>
              </p:cNvSpPr>
              <p:nvPr/>
            </p:nvSpPr>
            <p:spPr bwMode="auto">
              <a:xfrm>
                <a:off x="5564188" y="1312863"/>
                <a:ext cx="307975" cy="536575"/>
              </a:xfrm>
              <a:custGeom>
                <a:avLst/>
                <a:gdLst>
                  <a:gd name="T0" fmla="*/ 191 w 194"/>
                  <a:gd name="T1" fmla="*/ 72 h 338"/>
                  <a:gd name="T2" fmla="*/ 110 w 194"/>
                  <a:gd name="T3" fmla="*/ 299 h 338"/>
                  <a:gd name="T4" fmla="*/ 110 w 194"/>
                  <a:gd name="T5" fmla="*/ 299 h 338"/>
                  <a:gd name="T6" fmla="*/ 104 w 194"/>
                  <a:gd name="T7" fmla="*/ 310 h 338"/>
                  <a:gd name="T8" fmla="*/ 98 w 194"/>
                  <a:gd name="T9" fmla="*/ 319 h 338"/>
                  <a:gd name="T10" fmla="*/ 90 w 194"/>
                  <a:gd name="T11" fmla="*/ 326 h 338"/>
                  <a:gd name="T12" fmla="*/ 81 w 194"/>
                  <a:gd name="T13" fmla="*/ 332 h 338"/>
                  <a:gd name="T14" fmla="*/ 70 w 194"/>
                  <a:gd name="T15" fmla="*/ 335 h 338"/>
                  <a:gd name="T16" fmla="*/ 60 w 194"/>
                  <a:gd name="T17" fmla="*/ 338 h 338"/>
                  <a:gd name="T18" fmla="*/ 49 w 194"/>
                  <a:gd name="T19" fmla="*/ 336 h 338"/>
                  <a:gd name="T20" fmla="*/ 38 w 194"/>
                  <a:gd name="T21" fmla="*/ 334 h 338"/>
                  <a:gd name="T22" fmla="*/ 38 w 194"/>
                  <a:gd name="T23" fmla="*/ 334 h 338"/>
                  <a:gd name="T24" fmla="*/ 38 w 194"/>
                  <a:gd name="T25" fmla="*/ 334 h 338"/>
                  <a:gd name="T26" fmla="*/ 27 w 194"/>
                  <a:gd name="T27" fmla="*/ 329 h 338"/>
                  <a:gd name="T28" fmla="*/ 18 w 194"/>
                  <a:gd name="T29" fmla="*/ 323 h 338"/>
                  <a:gd name="T30" fmla="*/ 12 w 194"/>
                  <a:gd name="T31" fmla="*/ 314 h 338"/>
                  <a:gd name="T32" fmla="*/ 6 w 194"/>
                  <a:gd name="T33" fmla="*/ 305 h 338"/>
                  <a:gd name="T34" fmla="*/ 2 w 194"/>
                  <a:gd name="T35" fmla="*/ 295 h 338"/>
                  <a:gd name="T36" fmla="*/ 0 w 194"/>
                  <a:gd name="T37" fmla="*/ 284 h 338"/>
                  <a:gd name="T38" fmla="*/ 0 w 194"/>
                  <a:gd name="T39" fmla="*/ 274 h 338"/>
                  <a:gd name="T40" fmla="*/ 3 w 194"/>
                  <a:gd name="T41" fmla="*/ 262 h 338"/>
                  <a:gd name="T42" fmla="*/ 85 w 194"/>
                  <a:gd name="T43" fmla="*/ 33 h 338"/>
                  <a:gd name="T44" fmla="*/ 85 w 194"/>
                  <a:gd name="T45" fmla="*/ 33 h 338"/>
                  <a:gd name="T46" fmla="*/ 90 w 194"/>
                  <a:gd name="T47" fmla="*/ 23 h 338"/>
                  <a:gd name="T48" fmla="*/ 97 w 194"/>
                  <a:gd name="T49" fmla="*/ 14 h 338"/>
                  <a:gd name="T50" fmla="*/ 104 w 194"/>
                  <a:gd name="T51" fmla="*/ 8 h 338"/>
                  <a:gd name="T52" fmla="*/ 115 w 194"/>
                  <a:gd name="T53" fmla="*/ 3 h 338"/>
                  <a:gd name="T54" fmla="*/ 124 w 194"/>
                  <a:gd name="T55" fmla="*/ 0 h 338"/>
                  <a:gd name="T56" fmla="*/ 134 w 194"/>
                  <a:gd name="T57" fmla="*/ 0 h 338"/>
                  <a:gd name="T58" fmla="*/ 145 w 194"/>
                  <a:gd name="T59" fmla="*/ 0 h 338"/>
                  <a:gd name="T60" fmla="*/ 155 w 194"/>
                  <a:gd name="T61" fmla="*/ 3 h 338"/>
                  <a:gd name="T62" fmla="*/ 164 w 194"/>
                  <a:gd name="T63" fmla="*/ 8 h 338"/>
                  <a:gd name="T64" fmla="*/ 173 w 194"/>
                  <a:gd name="T65" fmla="*/ 14 h 338"/>
                  <a:gd name="T66" fmla="*/ 180 w 194"/>
                  <a:gd name="T67" fmla="*/ 21 h 338"/>
                  <a:gd name="T68" fmla="*/ 186 w 194"/>
                  <a:gd name="T69" fmla="*/ 30 h 338"/>
                  <a:gd name="T70" fmla="*/ 191 w 194"/>
                  <a:gd name="T71" fmla="*/ 39 h 338"/>
                  <a:gd name="T72" fmla="*/ 194 w 194"/>
                  <a:gd name="T73" fmla="*/ 50 h 338"/>
                  <a:gd name="T74" fmla="*/ 194 w 194"/>
                  <a:gd name="T75" fmla="*/ 60 h 338"/>
                  <a:gd name="T76" fmla="*/ 191 w 194"/>
                  <a:gd name="T77" fmla="*/ 72 h 338"/>
                  <a:gd name="T78" fmla="*/ 191 w 194"/>
                  <a:gd name="T79" fmla="*/ 7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4" h="338">
                    <a:moveTo>
                      <a:pt x="191" y="72"/>
                    </a:moveTo>
                    <a:lnTo>
                      <a:pt x="110" y="299"/>
                    </a:lnTo>
                    <a:lnTo>
                      <a:pt x="110" y="299"/>
                    </a:lnTo>
                    <a:lnTo>
                      <a:pt x="104" y="310"/>
                    </a:lnTo>
                    <a:lnTo>
                      <a:pt x="98" y="319"/>
                    </a:lnTo>
                    <a:lnTo>
                      <a:pt x="90" y="326"/>
                    </a:lnTo>
                    <a:lnTo>
                      <a:pt x="81" y="332"/>
                    </a:lnTo>
                    <a:lnTo>
                      <a:pt x="70" y="335"/>
                    </a:lnTo>
                    <a:lnTo>
                      <a:pt x="60" y="338"/>
                    </a:lnTo>
                    <a:lnTo>
                      <a:pt x="49" y="336"/>
                    </a:lnTo>
                    <a:lnTo>
                      <a:pt x="38" y="334"/>
                    </a:lnTo>
                    <a:lnTo>
                      <a:pt x="38" y="334"/>
                    </a:lnTo>
                    <a:lnTo>
                      <a:pt x="38" y="334"/>
                    </a:lnTo>
                    <a:lnTo>
                      <a:pt x="27" y="329"/>
                    </a:lnTo>
                    <a:lnTo>
                      <a:pt x="18" y="323"/>
                    </a:lnTo>
                    <a:lnTo>
                      <a:pt x="12" y="314"/>
                    </a:lnTo>
                    <a:lnTo>
                      <a:pt x="6" y="305"/>
                    </a:lnTo>
                    <a:lnTo>
                      <a:pt x="2" y="295"/>
                    </a:lnTo>
                    <a:lnTo>
                      <a:pt x="0" y="284"/>
                    </a:lnTo>
                    <a:lnTo>
                      <a:pt x="0" y="274"/>
                    </a:lnTo>
                    <a:lnTo>
                      <a:pt x="3" y="262"/>
                    </a:lnTo>
                    <a:lnTo>
                      <a:pt x="85" y="33"/>
                    </a:lnTo>
                    <a:lnTo>
                      <a:pt x="85" y="33"/>
                    </a:lnTo>
                    <a:lnTo>
                      <a:pt x="90" y="23"/>
                    </a:lnTo>
                    <a:lnTo>
                      <a:pt x="97" y="14"/>
                    </a:lnTo>
                    <a:lnTo>
                      <a:pt x="104" y="8"/>
                    </a:lnTo>
                    <a:lnTo>
                      <a:pt x="115" y="3"/>
                    </a:lnTo>
                    <a:lnTo>
                      <a:pt x="124" y="0"/>
                    </a:lnTo>
                    <a:lnTo>
                      <a:pt x="134" y="0"/>
                    </a:lnTo>
                    <a:lnTo>
                      <a:pt x="145" y="0"/>
                    </a:lnTo>
                    <a:lnTo>
                      <a:pt x="155" y="3"/>
                    </a:lnTo>
                    <a:lnTo>
                      <a:pt x="164" y="8"/>
                    </a:lnTo>
                    <a:lnTo>
                      <a:pt x="173" y="14"/>
                    </a:lnTo>
                    <a:lnTo>
                      <a:pt x="180" y="21"/>
                    </a:lnTo>
                    <a:lnTo>
                      <a:pt x="186" y="30"/>
                    </a:lnTo>
                    <a:lnTo>
                      <a:pt x="191" y="39"/>
                    </a:lnTo>
                    <a:lnTo>
                      <a:pt x="194" y="50"/>
                    </a:lnTo>
                    <a:lnTo>
                      <a:pt x="194" y="60"/>
                    </a:lnTo>
                    <a:lnTo>
                      <a:pt x="191" y="72"/>
                    </a:lnTo>
                    <a:lnTo>
                      <a:pt x="191" y="72"/>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96"/>
              <p:cNvSpPr>
                <a:spLocks/>
              </p:cNvSpPr>
              <p:nvPr/>
            </p:nvSpPr>
            <p:spPr bwMode="auto">
              <a:xfrm>
                <a:off x="5564188" y="1685925"/>
                <a:ext cx="179388" cy="368300"/>
              </a:xfrm>
              <a:custGeom>
                <a:avLst/>
                <a:gdLst>
                  <a:gd name="T0" fmla="*/ 113 w 113"/>
                  <a:gd name="T1" fmla="*/ 231 h 232"/>
                  <a:gd name="T2" fmla="*/ 113 w 113"/>
                  <a:gd name="T3" fmla="*/ 55 h 232"/>
                  <a:gd name="T4" fmla="*/ 113 w 113"/>
                  <a:gd name="T5" fmla="*/ 55 h 232"/>
                  <a:gd name="T6" fmla="*/ 112 w 113"/>
                  <a:gd name="T7" fmla="*/ 45 h 232"/>
                  <a:gd name="T8" fmla="*/ 109 w 113"/>
                  <a:gd name="T9" fmla="*/ 33 h 232"/>
                  <a:gd name="T10" fmla="*/ 103 w 113"/>
                  <a:gd name="T11" fmla="*/ 24 h 232"/>
                  <a:gd name="T12" fmla="*/ 96 w 113"/>
                  <a:gd name="T13" fmla="*/ 17 h 232"/>
                  <a:gd name="T14" fmla="*/ 87 w 113"/>
                  <a:gd name="T15" fmla="*/ 9 h 232"/>
                  <a:gd name="T16" fmla="*/ 78 w 113"/>
                  <a:gd name="T17" fmla="*/ 5 h 232"/>
                  <a:gd name="T18" fmla="*/ 67 w 113"/>
                  <a:gd name="T19" fmla="*/ 2 h 232"/>
                  <a:gd name="T20" fmla="*/ 55 w 113"/>
                  <a:gd name="T21" fmla="*/ 0 h 232"/>
                  <a:gd name="T22" fmla="*/ 55 w 113"/>
                  <a:gd name="T23" fmla="*/ 0 h 232"/>
                  <a:gd name="T24" fmla="*/ 55 w 113"/>
                  <a:gd name="T25" fmla="*/ 0 h 232"/>
                  <a:gd name="T26" fmla="*/ 45 w 113"/>
                  <a:gd name="T27" fmla="*/ 2 h 232"/>
                  <a:gd name="T28" fmla="*/ 35 w 113"/>
                  <a:gd name="T29" fmla="*/ 5 h 232"/>
                  <a:gd name="T30" fmla="*/ 24 w 113"/>
                  <a:gd name="T31" fmla="*/ 11 h 232"/>
                  <a:gd name="T32" fmla="*/ 17 w 113"/>
                  <a:gd name="T33" fmla="*/ 18 h 232"/>
                  <a:gd name="T34" fmla="*/ 9 w 113"/>
                  <a:gd name="T35" fmla="*/ 26 h 232"/>
                  <a:gd name="T36" fmla="*/ 5 w 113"/>
                  <a:gd name="T37" fmla="*/ 36 h 232"/>
                  <a:gd name="T38" fmla="*/ 2 w 113"/>
                  <a:gd name="T39" fmla="*/ 46 h 232"/>
                  <a:gd name="T40" fmla="*/ 0 w 113"/>
                  <a:gd name="T41" fmla="*/ 57 h 232"/>
                  <a:gd name="T42" fmla="*/ 3 w 113"/>
                  <a:gd name="T43" fmla="*/ 232 h 232"/>
                  <a:gd name="T44" fmla="*/ 113 w 113"/>
                  <a:gd name="T45"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232">
                    <a:moveTo>
                      <a:pt x="113" y="231"/>
                    </a:moveTo>
                    <a:lnTo>
                      <a:pt x="113" y="55"/>
                    </a:lnTo>
                    <a:lnTo>
                      <a:pt x="113" y="55"/>
                    </a:lnTo>
                    <a:lnTo>
                      <a:pt x="112" y="45"/>
                    </a:lnTo>
                    <a:lnTo>
                      <a:pt x="109" y="33"/>
                    </a:lnTo>
                    <a:lnTo>
                      <a:pt x="103" y="24"/>
                    </a:lnTo>
                    <a:lnTo>
                      <a:pt x="96" y="17"/>
                    </a:lnTo>
                    <a:lnTo>
                      <a:pt x="87" y="9"/>
                    </a:lnTo>
                    <a:lnTo>
                      <a:pt x="78" y="5"/>
                    </a:lnTo>
                    <a:lnTo>
                      <a:pt x="67" y="2"/>
                    </a:lnTo>
                    <a:lnTo>
                      <a:pt x="55" y="0"/>
                    </a:lnTo>
                    <a:lnTo>
                      <a:pt x="55" y="0"/>
                    </a:lnTo>
                    <a:lnTo>
                      <a:pt x="55" y="0"/>
                    </a:lnTo>
                    <a:lnTo>
                      <a:pt x="45" y="2"/>
                    </a:lnTo>
                    <a:lnTo>
                      <a:pt x="35" y="5"/>
                    </a:lnTo>
                    <a:lnTo>
                      <a:pt x="24" y="11"/>
                    </a:lnTo>
                    <a:lnTo>
                      <a:pt x="17" y="18"/>
                    </a:lnTo>
                    <a:lnTo>
                      <a:pt x="9" y="26"/>
                    </a:lnTo>
                    <a:lnTo>
                      <a:pt x="5" y="36"/>
                    </a:lnTo>
                    <a:lnTo>
                      <a:pt x="2" y="46"/>
                    </a:lnTo>
                    <a:lnTo>
                      <a:pt x="0" y="57"/>
                    </a:lnTo>
                    <a:lnTo>
                      <a:pt x="3" y="232"/>
                    </a:lnTo>
                    <a:lnTo>
                      <a:pt x="113" y="231"/>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197"/>
              <p:cNvSpPr>
                <a:spLocks/>
              </p:cNvSpPr>
              <p:nvPr/>
            </p:nvSpPr>
            <p:spPr bwMode="auto">
              <a:xfrm>
                <a:off x="5553075" y="768350"/>
                <a:ext cx="122238" cy="219075"/>
              </a:xfrm>
              <a:custGeom>
                <a:avLst/>
                <a:gdLst>
                  <a:gd name="T0" fmla="*/ 21 w 77"/>
                  <a:gd name="T1" fmla="*/ 0 h 138"/>
                  <a:gd name="T2" fmla="*/ 21 w 77"/>
                  <a:gd name="T3" fmla="*/ 0 h 138"/>
                  <a:gd name="T4" fmla="*/ 28 w 77"/>
                  <a:gd name="T5" fmla="*/ 0 h 138"/>
                  <a:gd name="T6" fmla="*/ 36 w 77"/>
                  <a:gd name="T7" fmla="*/ 3 h 138"/>
                  <a:gd name="T8" fmla="*/ 45 w 77"/>
                  <a:gd name="T9" fmla="*/ 7 h 138"/>
                  <a:gd name="T10" fmla="*/ 50 w 77"/>
                  <a:gd name="T11" fmla="*/ 15 h 138"/>
                  <a:gd name="T12" fmla="*/ 58 w 77"/>
                  <a:gd name="T13" fmla="*/ 24 h 138"/>
                  <a:gd name="T14" fmla="*/ 64 w 77"/>
                  <a:gd name="T15" fmla="*/ 34 h 138"/>
                  <a:gd name="T16" fmla="*/ 70 w 77"/>
                  <a:gd name="T17" fmla="*/ 46 h 138"/>
                  <a:gd name="T18" fmla="*/ 74 w 77"/>
                  <a:gd name="T19" fmla="*/ 59 h 138"/>
                  <a:gd name="T20" fmla="*/ 74 w 77"/>
                  <a:gd name="T21" fmla="*/ 59 h 138"/>
                  <a:gd name="T22" fmla="*/ 77 w 77"/>
                  <a:gd name="T23" fmla="*/ 74 h 138"/>
                  <a:gd name="T24" fmla="*/ 77 w 77"/>
                  <a:gd name="T25" fmla="*/ 88 h 138"/>
                  <a:gd name="T26" fmla="*/ 77 w 77"/>
                  <a:gd name="T27" fmla="*/ 100 h 138"/>
                  <a:gd name="T28" fmla="*/ 76 w 77"/>
                  <a:gd name="T29" fmla="*/ 112 h 138"/>
                  <a:gd name="T30" fmla="*/ 73 w 77"/>
                  <a:gd name="T31" fmla="*/ 120 h 138"/>
                  <a:gd name="T32" fmla="*/ 68 w 77"/>
                  <a:gd name="T33" fmla="*/ 129 h 138"/>
                  <a:gd name="T34" fmla="*/ 62 w 77"/>
                  <a:gd name="T35" fmla="*/ 134 h 138"/>
                  <a:gd name="T36" fmla="*/ 56 w 77"/>
                  <a:gd name="T37" fmla="*/ 138 h 138"/>
                  <a:gd name="T38" fmla="*/ 56 w 77"/>
                  <a:gd name="T39" fmla="*/ 138 h 138"/>
                  <a:gd name="T40" fmla="*/ 49 w 77"/>
                  <a:gd name="T41" fmla="*/ 138 h 138"/>
                  <a:gd name="T42" fmla="*/ 42 w 77"/>
                  <a:gd name="T43" fmla="*/ 135 h 138"/>
                  <a:gd name="T44" fmla="*/ 34 w 77"/>
                  <a:gd name="T45" fmla="*/ 131 h 138"/>
                  <a:gd name="T46" fmla="*/ 27 w 77"/>
                  <a:gd name="T47" fmla="*/ 123 h 138"/>
                  <a:gd name="T48" fmla="*/ 19 w 77"/>
                  <a:gd name="T49" fmla="*/ 114 h 138"/>
                  <a:gd name="T50" fmla="*/ 13 w 77"/>
                  <a:gd name="T51" fmla="*/ 104 h 138"/>
                  <a:gd name="T52" fmla="*/ 7 w 77"/>
                  <a:gd name="T53" fmla="*/ 92 h 138"/>
                  <a:gd name="T54" fmla="*/ 3 w 77"/>
                  <a:gd name="T55" fmla="*/ 77 h 138"/>
                  <a:gd name="T56" fmla="*/ 3 w 77"/>
                  <a:gd name="T57" fmla="*/ 77 h 138"/>
                  <a:gd name="T58" fmla="*/ 1 w 77"/>
                  <a:gd name="T59" fmla="*/ 64 h 138"/>
                  <a:gd name="T60" fmla="*/ 0 w 77"/>
                  <a:gd name="T61" fmla="*/ 51 h 138"/>
                  <a:gd name="T62" fmla="*/ 0 w 77"/>
                  <a:gd name="T63" fmla="*/ 39 h 138"/>
                  <a:gd name="T64" fmla="*/ 1 w 77"/>
                  <a:gd name="T65" fmla="*/ 27 h 138"/>
                  <a:gd name="T66" fmla="*/ 4 w 77"/>
                  <a:gd name="T67" fmla="*/ 18 h 138"/>
                  <a:gd name="T68" fmla="*/ 9 w 77"/>
                  <a:gd name="T69" fmla="*/ 9 h 138"/>
                  <a:gd name="T70" fmla="*/ 15 w 77"/>
                  <a:gd name="T71" fmla="*/ 3 h 138"/>
                  <a:gd name="T72" fmla="*/ 21 w 77"/>
                  <a:gd name="T73" fmla="*/ 0 h 138"/>
                  <a:gd name="T74" fmla="*/ 21 w 77"/>
                  <a:gd name="T7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138">
                    <a:moveTo>
                      <a:pt x="21" y="0"/>
                    </a:moveTo>
                    <a:lnTo>
                      <a:pt x="21" y="0"/>
                    </a:lnTo>
                    <a:lnTo>
                      <a:pt x="28" y="0"/>
                    </a:lnTo>
                    <a:lnTo>
                      <a:pt x="36" y="3"/>
                    </a:lnTo>
                    <a:lnTo>
                      <a:pt x="45" y="7"/>
                    </a:lnTo>
                    <a:lnTo>
                      <a:pt x="50" y="15"/>
                    </a:lnTo>
                    <a:lnTo>
                      <a:pt x="58" y="24"/>
                    </a:lnTo>
                    <a:lnTo>
                      <a:pt x="64" y="34"/>
                    </a:lnTo>
                    <a:lnTo>
                      <a:pt x="70" y="46"/>
                    </a:lnTo>
                    <a:lnTo>
                      <a:pt x="74" y="59"/>
                    </a:lnTo>
                    <a:lnTo>
                      <a:pt x="74" y="59"/>
                    </a:lnTo>
                    <a:lnTo>
                      <a:pt x="77" y="74"/>
                    </a:lnTo>
                    <a:lnTo>
                      <a:pt x="77" y="88"/>
                    </a:lnTo>
                    <a:lnTo>
                      <a:pt x="77" y="100"/>
                    </a:lnTo>
                    <a:lnTo>
                      <a:pt x="76" y="112"/>
                    </a:lnTo>
                    <a:lnTo>
                      <a:pt x="73" y="120"/>
                    </a:lnTo>
                    <a:lnTo>
                      <a:pt x="68" y="129"/>
                    </a:lnTo>
                    <a:lnTo>
                      <a:pt x="62" y="134"/>
                    </a:lnTo>
                    <a:lnTo>
                      <a:pt x="56" y="138"/>
                    </a:lnTo>
                    <a:lnTo>
                      <a:pt x="56" y="138"/>
                    </a:lnTo>
                    <a:lnTo>
                      <a:pt x="49" y="138"/>
                    </a:lnTo>
                    <a:lnTo>
                      <a:pt x="42" y="135"/>
                    </a:lnTo>
                    <a:lnTo>
                      <a:pt x="34" y="131"/>
                    </a:lnTo>
                    <a:lnTo>
                      <a:pt x="27" y="123"/>
                    </a:lnTo>
                    <a:lnTo>
                      <a:pt x="19" y="114"/>
                    </a:lnTo>
                    <a:lnTo>
                      <a:pt x="13" y="104"/>
                    </a:lnTo>
                    <a:lnTo>
                      <a:pt x="7" y="92"/>
                    </a:lnTo>
                    <a:lnTo>
                      <a:pt x="3" y="77"/>
                    </a:lnTo>
                    <a:lnTo>
                      <a:pt x="3" y="77"/>
                    </a:lnTo>
                    <a:lnTo>
                      <a:pt x="1" y="64"/>
                    </a:lnTo>
                    <a:lnTo>
                      <a:pt x="0" y="51"/>
                    </a:lnTo>
                    <a:lnTo>
                      <a:pt x="0" y="39"/>
                    </a:lnTo>
                    <a:lnTo>
                      <a:pt x="1" y="27"/>
                    </a:lnTo>
                    <a:lnTo>
                      <a:pt x="4" y="18"/>
                    </a:lnTo>
                    <a:lnTo>
                      <a:pt x="9" y="9"/>
                    </a:lnTo>
                    <a:lnTo>
                      <a:pt x="15" y="3"/>
                    </a:lnTo>
                    <a:lnTo>
                      <a:pt x="21" y="0"/>
                    </a:lnTo>
                    <a:lnTo>
                      <a:pt x="21"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198"/>
              <p:cNvSpPr>
                <a:spLocks/>
              </p:cNvSpPr>
              <p:nvPr/>
            </p:nvSpPr>
            <p:spPr bwMode="auto">
              <a:xfrm>
                <a:off x="6343650" y="768350"/>
                <a:ext cx="125413" cy="219075"/>
              </a:xfrm>
              <a:custGeom>
                <a:avLst/>
                <a:gdLst>
                  <a:gd name="T0" fmla="*/ 56 w 79"/>
                  <a:gd name="T1" fmla="*/ 0 h 138"/>
                  <a:gd name="T2" fmla="*/ 56 w 79"/>
                  <a:gd name="T3" fmla="*/ 0 h 138"/>
                  <a:gd name="T4" fmla="*/ 49 w 79"/>
                  <a:gd name="T5" fmla="*/ 0 h 138"/>
                  <a:gd name="T6" fmla="*/ 41 w 79"/>
                  <a:gd name="T7" fmla="*/ 3 h 138"/>
                  <a:gd name="T8" fmla="*/ 34 w 79"/>
                  <a:gd name="T9" fmla="*/ 7 h 138"/>
                  <a:gd name="T10" fmla="*/ 27 w 79"/>
                  <a:gd name="T11" fmla="*/ 15 h 138"/>
                  <a:gd name="T12" fmla="*/ 21 w 79"/>
                  <a:gd name="T13" fmla="*/ 24 h 138"/>
                  <a:gd name="T14" fmla="*/ 15 w 79"/>
                  <a:gd name="T15" fmla="*/ 34 h 138"/>
                  <a:gd name="T16" fmla="*/ 9 w 79"/>
                  <a:gd name="T17" fmla="*/ 46 h 138"/>
                  <a:gd name="T18" fmla="*/ 4 w 79"/>
                  <a:gd name="T19" fmla="*/ 59 h 138"/>
                  <a:gd name="T20" fmla="*/ 4 w 79"/>
                  <a:gd name="T21" fmla="*/ 59 h 138"/>
                  <a:gd name="T22" fmla="*/ 1 w 79"/>
                  <a:gd name="T23" fmla="*/ 74 h 138"/>
                  <a:gd name="T24" fmla="*/ 0 w 79"/>
                  <a:gd name="T25" fmla="*/ 88 h 138"/>
                  <a:gd name="T26" fmla="*/ 1 w 79"/>
                  <a:gd name="T27" fmla="*/ 100 h 138"/>
                  <a:gd name="T28" fmla="*/ 3 w 79"/>
                  <a:gd name="T29" fmla="*/ 112 h 138"/>
                  <a:gd name="T30" fmla="*/ 6 w 79"/>
                  <a:gd name="T31" fmla="*/ 120 h 138"/>
                  <a:gd name="T32" fmla="*/ 10 w 79"/>
                  <a:gd name="T33" fmla="*/ 129 h 138"/>
                  <a:gd name="T34" fmla="*/ 15 w 79"/>
                  <a:gd name="T35" fmla="*/ 134 h 138"/>
                  <a:gd name="T36" fmla="*/ 22 w 79"/>
                  <a:gd name="T37" fmla="*/ 138 h 138"/>
                  <a:gd name="T38" fmla="*/ 22 w 79"/>
                  <a:gd name="T39" fmla="*/ 138 h 138"/>
                  <a:gd name="T40" fmla="*/ 30 w 79"/>
                  <a:gd name="T41" fmla="*/ 138 h 138"/>
                  <a:gd name="T42" fmla="*/ 37 w 79"/>
                  <a:gd name="T43" fmla="*/ 135 h 138"/>
                  <a:gd name="T44" fmla="*/ 44 w 79"/>
                  <a:gd name="T45" fmla="*/ 131 h 138"/>
                  <a:gd name="T46" fmla="*/ 52 w 79"/>
                  <a:gd name="T47" fmla="*/ 123 h 138"/>
                  <a:gd name="T48" fmla="*/ 59 w 79"/>
                  <a:gd name="T49" fmla="*/ 114 h 138"/>
                  <a:gd name="T50" fmla="*/ 65 w 79"/>
                  <a:gd name="T51" fmla="*/ 104 h 138"/>
                  <a:gd name="T52" fmla="*/ 70 w 79"/>
                  <a:gd name="T53" fmla="*/ 92 h 138"/>
                  <a:gd name="T54" fmla="*/ 74 w 79"/>
                  <a:gd name="T55" fmla="*/ 77 h 138"/>
                  <a:gd name="T56" fmla="*/ 74 w 79"/>
                  <a:gd name="T57" fmla="*/ 77 h 138"/>
                  <a:gd name="T58" fmla="*/ 77 w 79"/>
                  <a:gd name="T59" fmla="*/ 64 h 138"/>
                  <a:gd name="T60" fmla="*/ 79 w 79"/>
                  <a:gd name="T61" fmla="*/ 51 h 138"/>
                  <a:gd name="T62" fmla="*/ 79 w 79"/>
                  <a:gd name="T63" fmla="*/ 39 h 138"/>
                  <a:gd name="T64" fmla="*/ 77 w 79"/>
                  <a:gd name="T65" fmla="*/ 27 h 138"/>
                  <a:gd name="T66" fmla="*/ 74 w 79"/>
                  <a:gd name="T67" fmla="*/ 18 h 138"/>
                  <a:gd name="T68" fmla="*/ 70 w 79"/>
                  <a:gd name="T69" fmla="*/ 9 h 138"/>
                  <a:gd name="T70" fmla="*/ 64 w 79"/>
                  <a:gd name="T71" fmla="*/ 3 h 138"/>
                  <a:gd name="T72" fmla="*/ 56 w 79"/>
                  <a:gd name="T73" fmla="*/ 0 h 138"/>
                  <a:gd name="T74" fmla="*/ 56 w 79"/>
                  <a:gd name="T7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38">
                    <a:moveTo>
                      <a:pt x="56" y="0"/>
                    </a:moveTo>
                    <a:lnTo>
                      <a:pt x="56" y="0"/>
                    </a:lnTo>
                    <a:lnTo>
                      <a:pt x="49" y="0"/>
                    </a:lnTo>
                    <a:lnTo>
                      <a:pt x="41" y="3"/>
                    </a:lnTo>
                    <a:lnTo>
                      <a:pt x="34" y="7"/>
                    </a:lnTo>
                    <a:lnTo>
                      <a:pt x="27" y="15"/>
                    </a:lnTo>
                    <a:lnTo>
                      <a:pt x="21" y="24"/>
                    </a:lnTo>
                    <a:lnTo>
                      <a:pt x="15" y="34"/>
                    </a:lnTo>
                    <a:lnTo>
                      <a:pt x="9" y="46"/>
                    </a:lnTo>
                    <a:lnTo>
                      <a:pt x="4" y="59"/>
                    </a:lnTo>
                    <a:lnTo>
                      <a:pt x="4" y="59"/>
                    </a:lnTo>
                    <a:lnTo>
                      <a:pt x="1" y="74"/>
                    </a:lnTo>
                    <a:lnTo>
                      <a:pt x="0" y="88"/>
                    </a:lnTo>
                    <a:lnTo>
                      <a:pt x="1" y="100"/>
                    </a:lnTo>
                    <a:lnTo>
                      <a:pt x="3" y="112"/>
                    </a:lnTo>
                    <a:lnTo>
                      <a:pt x="6" y="120"/>
                    </a:lnTo>
                    <a:lnTo>
                      <a:pt x="10" y="129"/>
                    </a:lnTo>
                    <a:lnTo>
                      <a:pt x="15" y="134"/>
                    </a:lnTo>
                    <a:lnTo>
                      <a:pt x="22" y="138"/>
                    </a:lnTo>
                    <a:lnTo>
                      <a:pt x="22" y="138"/>
                    </a:lnTo>
                    <a:lnTo>
                      <a:pt x="30" y="138"/>
                    </a:lnTo>
                    <a:lnTo>
                      <a:pt x="37" y="135"/>
                    </a:lnTo>
                    <a:lnTo>
                      <a:pt x="44" y="131"/>
                    </a:lnTo>
                    <a:lnTo>
                      <a:pt x="52" y="123"/>
                    </a:lnTo>
                    <a:lnTo>
                      <a:pt x="59" y="114"/>
                    </a:lnTo>
                    <a:lnTo>
                      <a:pt x="65" y="104"/>
                    </a:lnTo>
                    <a:lnTo>
                      <a:pt x="70" y="92"/>
                    </a:lnTo>
                    <a:lnTo>
                      <a:pt x="74" y="77"/>
                    </a:lnTo>
                    <a:lnTo>
                      <a:pt x="74" y="77"/>
                    </a:lnTo>
                    <a:lnTo>
                      <a:pt x="77" y="64"/>
                    </a:lnTo>
                    <a:lnTo>
                      <a:pt x="79" y="51"/>
                    </a:lnTo>
                    <a:lnTo>
                      <a:pt x="79" y="39"/>
                    </a:lnTo>
                    <a:lnTo>
                      <a:pt x="77" y="27"/>
                    </a:lnTo>
                    <a:lnTo>
                      <a:pt x="74" y="18"/>
                    </a:lnTo>
                    <a:lnTo>
                      <a:pt x="70" y="9"/>
                    </a:lnTo>
                    <a:lnTo>
                      <a:pt x="64" y="3"/>
                    </a:lnTo>
                    <a:lnTo>
                      <a:pt x="56" y="0"/>
                    </a:lnTo>
                    <a:lnTo>
                      <a:pt x="56" y="0"/>
                    </a:lnTo>
                    <a:close/>
                  </a:path>
                </a:pathLst>
              </a:custGeom>
              <a:solidFill>
                <a:srgbClr val="FCD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199"/>
              <p:cNvSpPr>
                <a:spLocks/>
              </p:cNvSpPr>
              <p:nvPr/>
            </p:nvSpPr>
            <p:spPr bwMode="auto">
              <a:xfrm>
                <a:off x="6107113" y="798513"/>
                <a:ext cx="58738" cy="109537"/>
              </a:xfrm>
              <a:custGeom>
                <a:avLst/>
                <a:gdLst>
                  <a:gd name="T0" fmla="*/ 18 w 37"/>
                  <a:gd name="T1" fmla="*/ 69 h 69"/>
                  <a:gd name="T2" fmla="*/ 18 w 37"/>
                  <a:gd name="T3" fmla="*/ 69 h 69"/>
                  <a:gd name="T4" fmla="*/ 23 w 37"/>
                  <a:gd name="T5" fmla="*/ 67 h 69"/>
                  <a:gd name="T6" fmla="*/ 25 w 37"/>
                  <a:gd name="T7" fmla="*/ 66 h 69"/>
                  <a:gd name="T8" fmla="*/ 28 w 37"/>
                  <a:gd name="T9" fmla="*/ 63 h 69"/>
                  <a:gd name="T10" fmla="*/ 31 w 37"/>
                  <a:gd name="T11" fmla="*/ 58 h 69"/>
                  <a:gd name="T12" fmla="*/ 36 w 37"/>
                  <a:gd name="T13" fmla="*/ 48 h 69"/>
                  <a:gd name="T14" fmla="*/ 37 w 37"/>
                  <a:gd name="T15" fmla="*/ 35 h 69"/>
                  <a:gd name="T16" fmla="*/ 37 w 37"/>
                  <a:gd name="T17" fmla="*/ 35 h 69"/>
                  <a:gd name="T18" fmla="*/ 36 w 37"/>
                  <a:gd name="T19" fmla="*/ 21 h 69"/>
                  <a:gd name="T20" fmla="*/ 31 w 37"/>
                  <a:gd name="T21" fmla="*/ 11 h 69"/>
                  <a:gd name="T22" fmla="*/ 28 w 37"/>
                  <a:gd name="T23" fmla="*/ 6 h 69"/>
                  <a:gd name="T24" fmla="*/ 25 w 37"/>
                  <a:gd name="T25" fmla="*/ 3 h 69"/>
                  <a:gd name="T26" fmla="*/ 23 w 37"/>
                  <a:gd name="T27" fmla="*/ 2 h 69"/>
                  <a:gd name="T28" fmla="*/ 18 w 37"/>
                  <a:gd name="T29" fmla="*/ 0 h 69"/>
                  <a:gd name="T30" fmla="*/ 18 w 37"/>
                  <a:gd name="T31" fmla="*/ 0 h 69"/>
                  <a:gd name="T32" fmla="*/ 15 w 37"/>
                  <a:gd name="T33" fmla="*/ 2 h 69"/>
                  <a:gd name="T34" fmla="*/ 12 w 37"/>
                  <a:gd name="T35" fmla="*/ 3 h 69"/>
                  <a:gd name="T36" fmla="*/ 8 w 37"/>
                  <a:gd name="T37" fmla="*/ 6 h 69"/>
                  <a:gd name="T38" fmla="*/ 6 w 37"/>
                  <a:gd name="T39" fmla="*/ 11 h 69"/>
                  <a:gd name="T40" fmla="*/ 2 w 37"/>
                  <a:gd name="T41" fmla="*/ 21 h 69"/>
                  <a:gd name="T42" fmla="*/ 0 w 37"/>
                  <a:gd name="T43" fmla="*/ 35 h 69"/>
                  <a:gd name="T44" fmla="*/ 0 w 37"/>
                  <a:gd name="T45" fmla="*/ 35 h 69"/>
                  <a:gd name="T46" fmla="*/ 2 w 37"/>
                  <a:gd name="T47" fmla="*/ 48 h 69"/>
                  <a:gd name="T48" fmla="*/ 6 w 37"/>
                  <a:gd name="T49" fmla="*/ 58 h 69"/>
                  <a:gd name="T50" fmla="*/ 8 w 37"/>
                  <a:gd name="T51" fmla="*/ 63 h 69"/>
                  <a:gd name="T52" fmla="*/ 12 w 37"/>
                  <a:gd name="T53" fmla="*/ 66 h 69"/>
                  <a:gd name="T54" fmla="*/ 15 w 37"/>
                  <a:gd name="T55" fmla="*/ 67 h 69"/>
                  <a:gd name="T56" fmla="*/ 18 w 37"/>
                  <a:gd name="T57" fmla="*/ 69 h 69"/>
                  <a:gd name="T58" fmla="*/ 18 w 37"/>
                  <a:gd name="T5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9">
                    <a:moveTo>
                      <a:pt x="18" y="69"/>
                    </a:moveTo>
                    <a:lnTo>
                      <a:pt x="18" y="69"/>
                    </a:lnTo>
                    <a:lnTo>
                      <a:pt x="23" y="67"/>
                    </a:lnTo>
                    <a:lnTo>
                      <a:pt x="25" y="66"/>
                    </a:lnTo>
                    <a:lnTo>
                      <a:pt x="28" y="63"/>
                    </a:lnTo>
                    <a:lnTo>
                      <a:pt x="31" y="58"/>
                    </a:lnTo>
                    <a:lnTo>
                      <a:pt x="36" y="48"/>
                    </a:lnTo>
                    <a:lnTo>
                      <a:pt x="37" y="35"/>
                    </a:lnTo>
                    <a:lnTo>
                      <a:pt x="37" y="35"/>
                    </a:lnTo>
                    <a:lnTo>
                      <a:pt x="36" y="21"/>
                    </a:lnTo>
                    <a:lnTo>
                      <a:pt x="31" y="11"/>
                    </a:lnTo>
                    <a:lnTo>
                      <a:pt x="28" y="6"/>
                    </a:lnTo>
                    <a:lnTo>
                      <a:pt x="25" y="3"/>
                    </a:lnTo>
                    <a:lnTo>
                      <a:pt x="23" y="2"/>
                    </a:lnTo>
                    <a:lnTo>
                      <a:pt x="18" y="0"/>
                    </a:lnTo>
                    <a:lnTo>
                      <a:pt x="18" y="0"/>
                    </a:lnTo>
                    <a:lnTo>
                      <a:pt x="15" y="2"/>
                    </a:lnTo>
                    <a:lnTo>
                      <a:pt x="12" y="3"/>
                    </a:lnTo>
                    <a:lnTo>
                      <a:pt x="8" y="6"/>
                    </a:lnTo>
                    <a:lnTo>
                      <a:pt x="6" y="11"/>
                    </a:lnTo>
                    <a:lnTo>
                      <a:pt x="2" y="21"/>
                    </a:lnTo>
                    <a:lnTo>
                      <a:pt x="0" y="35"/>
                    </a:lnTo>
                    <a:lnTo>
                      <a:pt x="0" y="35"/>
                    </a:lnTo>
                    <a:lnTo>
                      <a:pt x="2" y="48"/>
                    </a:lnTo>
                    <a:lnTo>
                      <a:pt x="6" y="58"/>
                    </a:lnTo>
                    <a:lnTo>
                      <a:pt x="8" y="63"/>
                    </a:lnTo>
                    <a:lnTo>
                      <a:pt x="12" y="66"/>
                    </a:lnTo>
                    <a:lnTo>
                      <a:pt x="15" y="67"/>
                    </a:lnTo>
                    <a:lnTo>
                      <a:pt x="18" y="69"/>
                    </a:lnTo>
                    <a:lnTo>
                      <a:pt x="18" y="69"/>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200"/>
              <p:cNvSpPr>
                <a:spLocks/>
              </p:cNvSpPr>
              <p:nvPr/>
            </p:nvSpPr>
            <p:spPr bwMode="auto">
              <a:xfrm>
                <a:off x="5854700" y="798513"/>
                <a:ext cx="58738" cy="109537"/>
              </a:xfrm>
              <a:custGeom>
                <a:avLst/>
                <a:gdLst>
                  <a:gd name="T0" fmla="*/ 18 w 37"/>
                  <a:gd name="T1" fmla="*/ 69 h 69"/>
                  <a:gd name="T2" fmla="*/ 18 w 37"/>
                  <a:gd name="T3" fmla="*/ 69 h 69"/>
                  <a:gd name="T4" fmla="*/ 22 w 37"/>
                  <a:gd name="T5" fmla="*/ 67 h 69"/>
                  <a:gd name="T6" fmla="*/ 25 w 37"/>
                  <a:gd name="T7" fmla="*/ 66 h 69"/>
                  <a:gd name="T8" fmla="*/ 28 w 37"/>
                  <a:gd name="T9" fmla="*/ 63 h 69"/>
                  <a:gd name="T10" fmla="*/ 31 w 37"/>
                  <a:gd name="T11" fmla="*/ 58 h 69"/>
                  <a:gd name="T12" fmla="*/ 36 w 37"/>
                  <a:gd name="T13" fmla="*/ 48 h 69"/>
                  <a:gd name="T14" fmla="*/ 37 w 37"/>
                  <a:gd name="T15" fmla="*/ 35 h 69"/>
                  <a:gd name="T16" fmla="*/ 37 w 37"/>
                  <a:gd name="T17" fmla="*/ 35 h 69"/>
                  <a:gd name="T18" fmla="*/ 36 w 37"/>
                  <a:gd name="T19" fmla="*/ 21 h 69"/>
                  <a:gd name="T20" fmla="*/ 31 w 37"/>
                  <a:gd name="T21" fmla="*/ 11 h 69"/>
                  <a:gd name="T22" fmla="*/ 28 w 37"/>
                  <a:gd name="T23" fmla="*/ 6 h 69"/>
                  <a:gd name="T24" fmla="*/ 25 w 37"/>
                  <a:gd name="T25" fmla="*/ 3 h 69"/>
                  <a:gd name="T26" fmla="*/ 22 w 37"/>
                  <a:gd name="T27" fmla="*/ 2 h 69"/>
                  <a:gd name="T28" fmla="*/ 18 w 37"/>
                  <a:gd name="T29" fmla="*/ 0 h 69"/>
                  <a:gd name="T30" fmla="*/ 18 w 37"/>
                  <a:gd name="T31" fmla="*/ 0 h 69"/>
                  <a:gd name="T32" fmla="*/ 15 w 37"/>
                  <a:gd name="T33" fmla="*/ 2 h 69"/>
                  <a:gd name="T34" fmla="*/ 11 w 37"/>
                  <a:gd name="T35" fmla="*/ 3 h 69"/>
                  <a:gd name="T36" fmla="*/ 8 w 37"/>
                  <a:gd name="T37" fmla="*/ 6 h 69"/>
                  <a:gd name="T38" fmla="*/ 5 w 37"/>
                  <a:gd name="T39" fmla="*/ 11 h 69"/>
                  <a:gd name="T40" fmla="*/ 2 w 37"/>
                  <a:gd name="T41" fmla="*/ 21 h 69"/>
                  <a:gd name="T42" fmla="*/ 0 w 37"/>
                  <a:gd name="T43" fmla="*/ 35 h 69"/>
                  <a:gd name="T44" fmla="*/ 0 w 37"/>
                  <a:gd name="T45" fmla="*/ 35 h 69"/>
                  <a:gd name="T46" fmla="*/ 2 w 37"/>
                  <a:gd name="T47" fmla="*/ 48 h 69"/>
                  <a:gd name="T48" fmla="*/ 5 w 37"/>
                  <a:gd name="T49" fmla="*/ 58 h 69"/>
                  <a:gd name="T50" fmla="*/ 8 w 37"/>
                  <a:gd name="T51" fmla="*/ 63 h 69"/>
                  <a:gd name="T52" fmla="*/ 11 w 37"/>
                  <a:gd name="T53" fmla="*/ 66 h 69"/>
                  <a:gd name="T54" fmla="*/ 15 w 37"/>
                  <a:gd name="T55" fmla="*/ 67 h 69"/>
                  <a:gd name="T56" fmla="*/ 18 w 37"/>
                  <a:gd name="T57" fmla="*/ 69 h 69"/>
                  <a:gd name="T58" fmla="*/ 18 w 37"/>
                  <a:gd name="T5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69">
                    <a:moveTo>
                      <a:pt x="18" y="69"/>
                    </a:moveTo>
                    <a:lnTo>
                      <a:pt x="18" y="69"/>
                    </a:lnTo>
                    <a:lnTo>
                      <a:pt x="22" y="67"/>
                    </a:lnTo>
                    <a:lnTo>
                      <a:pt x="25" y="66"/>
                    </a:lnTo>
                    <a:lnTo>
                      <a:pt x="28" y="63"/>
                    </a:lnTo>
                    <a:lnTo>
                      <a:pt x="31" y="58"/>
                    </a:lnTo>
                    <a:lnTo>
                      <a:pt x="36" y="48"/>
                    </a:lnTo>
                    <a:lnTo>
                      <a:pt x="37" y="35"/>
                    </a:lnTo>
                    <a:lnTo>
                      <a:pt x="37" y="35"/>
                    </a:lnTo>
                    <a:lnTo>
                      <a:pt x="36" y="21"/>
                    </a:lnTo>
                    <a:lnTo>
                      <a:pt x="31" y="11"/>
                    </a:lnTo>
                    <a:lnTo>
                      <a:pt x="28" y="6"/>
                    </a:lnTo>
                    <a:lnTo>
                      <a:pt x="25" y="3"/>
                    </a:lnTo>
                    <a:lnTo>
                      <a:pt x="22" y="2"/>
                    </a:lnTo>
                    <a:lnTo>
                      <a:pt x="18" y="0"/>
                    </a:lnTo>
                    <a:lnTo>
                      <a:pt x="18" y="0"/>
                    </a:lnTo>
                    <a:lnTo>
                      <a:pt x="15" y="2"/>
                    </a:lnTo>
                    <a:lnTo>
                      <a:pt x="11" y="3"/>
                    </a:lnTo>
                    <a:lnTo>
                      <a:pt x="8" y="6"/>
                    </a:lnTo>
                    <a:lnTo>
                      <a:pt x="5" y="11"/>
                    </a:lnTo>
                    <a:lnTo>
                      <a:pt x="2" y="21"/>
                    </a:lnTo>
                    <a:lnTo>
                      <a:pt x="0" y="35"/>
                    </a:lnTo>
                    <a:lnTo>
                      <a:pt x="0" y="35"/>
                    </a:lnTo>
                    <a:lnTo>
                      <a:pt x="2" y="48"/>
                    </a:lnTo>
                    <a:lnTo>
                      <a:pt x="5" y="58"/>
                    </a:lnTo>
                    <a:lnTo>
                      <a:pt x="8" y="63"/>
                    </a:lnTo>
                    <a:lnTo>
                      <a:pt x="11" y="66"/>
                    </a:lnTo>
                    <a:lnTo>
                      <a:pt x="15" y="67"/>
                    </a:lnTo>
                    <a:lnTo>
                      <a:pt x="18" y="69"/>
                    </a:lnTo>
                    <a:lnTo>
                      <a:pt x="18" y="69"/>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201"/>
              <p:cNvSpPr>
                <a:spLocks/>
              </p:cNvSpPr>
              <p:nvPr/>
            </p:nvSpPr>
            <p:spPr bwMode="auto">
              <a:xfrm>
                <a:off x="5654675" y="288925"/>
                <a:ext cx="665163" cy="284162"/>
              </a:xfrm>
              <a:custGeom>
                <a:avLst/>
                <a:gdLst>
                  <a:gd name="T0" fmla="*/ 419 w 419"/>
                  <a:gd name="T1" fmla="*/ 179 h 179"/>
                  <a:gd name="T2" fmla="*/ 419 w 419"/>
                  <a:gd name="T3" fmla="*/ 179 h 179"/>
                  <a:gd name="T4" fmla="*/ 413 w 419"/>
                  <a:gd name="T5" fmla="*/ 173 h 179"/>
                  <a:gd name="T6" fmla="*/ 407 w 419"/>
                  <a:gd name="T7" fmla="*/ 168 h 179"/>
                  <a:gd name="T8" fmla="*/ 394 w 419"/>
                  <a:gd name="T9" fmla="*/ 161 h 179"/>
                  <a:gd name="T10" fmla="*/ 376 w 419"/>
                  <a:gd name="T11" fmla="*/ 156 h 179"/>
                  <a:gd name="T12" fmla="*/ 358 w 419"/>
                  <a:gd name="T13" fmla="*/ 152 h 179"/>
                  <a:gd name="T14" fmla="*/ 337 w 419"/>
                  <a:gd name="T15" fmla="*/ 150 h 179"/>
                  <a:gd name="T16" fmla="*/ 316 w 419"/>
                  <a:gd name="T17" fmla="*/ 149 h 179"/>
                  <a:gd name="T18" fmla="*/ 269 w 419"/>
                  <a:gd name="T19" fmla="*/ 149 h 179"/>
                  <a:gd name="T20" fmla="*/ 218 w 419"/>
                  <a:gd name="T21" fmla="*/ 150 h 179"/>
                  <a:gd name="T22" fmla="*/ 169 w 419"/>
                  <a:gd name="T23" fmla="*/ 152 h 179"/>
                  <a:gd name="T24" fmla="*/ 144 w 419"/>
                  <a:gd name="T25" fmla="*/ 152 h 179"/>
                  <a:gd name="T26" fmla="*/ 122 w 419"/>
                  <a:gd name="T27" fmla="*/ 150 h 179"/>
                  <a:gd name="T28" fmla="*/ 99 w 419"/>
                  <a:gd name="T29" fmla="*/ 147 h 179"/>
                  <a:gd name="T30" fmla="*/ 77 w 419"/>
                  <a:gd name="T31" fmla="*/ 143 h 179"/>
                  <a:gd name="T32" fmla="*/ 77 w 419"/>
                  <a:gd name="T33" fmla="*/ 143 h 179"/>
                  <a:gd name="T34" fmla="*/ 62 w 419"/>
                  <a:gd name="T35" fmla="*/ 138 h 179"/>
                  <a:gd name="T36" fmla="*/ 49 w 419"/>
                  <a:gd name="T37" fmla="*/ 132 h 179"/>
                  <a:gd name="T38" fmla="*/ 37 w 419"/>
                  <a:gd name="T39" fmla="*/ 127 h 179"/>
                  <a:gd name="T40" fmla="*/ 28 w 419"/>
                  <a:gd name="T41" fmla="*/ 119 h 179"/>
                  <a:gd name="T42" fmla="*/ 19 w 419"/>
                  <a:gd name="T43" fmla="*/ 112 h 179"/>
                  <a:gd name="T44" fmla="*/ 12 w 419"/>
                  <a:gd name="T45" fmla="*/ 104 h 179"/>
                  <a:gd name="T46" fmla="*/ 7 w 419"/>
                  <a:gd name="T47" fmla="*/ 95 h 179"/>
                  <a:gd name="T48" fmla="*/ 3 w 419"/>
                  <a:gd name="T49" fmla="*/ 86 h 179"/>
                  <a:gd name="T50" fmla="*/ 0 w 419"/>
                  <a:gd name="T51" fmla="*/ 76 h 179"/>
                  <a:gd name="T52" fmla="*/ 0 w 419"/>
                  <a:gd name="T53" fmla="*/ 66 h 179"/>
                  <a:gd name="T54" fmla="*/ 0 w 419"/>
                  <a:gd name="T55" fmla="*/ 55 h 179"/>
                  <a:gd name="T56" fmla="*/ 1 w 419"/>
                  <a:gd name="T57" fmla="*/ 45 h 179"/>
                  <a:gd name="T58" fmla="*/ 4 w 419"/>
                  <a:gd name="T59" fmla="*/ 34 h 179"/>
                  <a:gd name="T60" fmla="*/ 9 w 419"/>
                  <a:gd name="T61" fmla="*/ 22 h 179"/>
                  <a:gd name="T62" fmla="*/ 13 w 419"/>
                  <a:gd name="T63" fmla="*/ 12 h 179"/>
                  <a:gd name="T64" fmla="*/ 19 w 419"/>
                  <a:gd name="T65" fmla="*/ 0 h 179"/>
                  <a:gd name="T66" fmla="*/ 19 w 419"/>
                  <a:gd name="T67" fmla="*/ 0 h 179"/>
                  <a:gd name="T68" fmla="*/ 25 w 419"/>
                  <a:gd name="T69" fmla="*/ 8 h 179"/>
                  <a:gd name="T70" fmla="*/ 34 w 419"/>
                  <a:gd name="T71" fmla="*/ 14 h 179"/>
                  <a:gd name="T72" fmla="*/ 43 w 419"/>
                  <a:gd name="T73" fmla="*/ 19 h 179"/>
                  <a:gd name="T74" fmla="*/ 53 w 419"/>
                  <a:gd name="T75" fmla="*/ 24 h 179"/>
                  <a:gd name="T76" fmla="*/ 64 w 419"/>
                  <a:gd name="T77" fmla="*/ 27 h 179"/>
                  <a:gd name="T78" fmla="*/ 77 w 419"/>
                  <a:gd name="T79" fmla="*/ 30 h 179"/>
                  <a:gd name="T80" fmla="*/ 105 w 419"/>
                  <a:gd name="T81" fmla="*/ 33 h 179"/>
                  <a:gd name="T82" fmla="*/ 135 w 419"/>
                  <a:gd name="T83" fmla="*/ 36 h 179"/>
                  <a:gd name="T84" fmla="*/ 168 w 419"/>
                  <a:gd name="T85" fmla="*/ 37 h 179"/>
                  <a:gd name="T86" fmla="*/ 202 w 419"/>
                  <a:gd name="T87" fmla="*/ 39 h 179"/>
                  <a:gd name="T88" fmla="*/ 236 w 419"/>
                  <a:gd name="T89" fmla="*/ 40 h 179"/>
                  <a:gd name="T90" fmla="*/ 270 w 419"/>
                  <a:gd name="T91" fmla="*/ 45 h 179"/>
                  <a:gd name="T92" fmla="*/ 303 w 419"/>
                  <a:gd name="T93" fmla="*/ 51 h 179"/>
                  <a:gd name="T94" fmla="*/ 318 w 419"/>
                  <a:gd name="T95" fmla="*/ 54 h 179"/>
                  <a:gd name="T96" fmla="*/ 333 w 419"/>
                  <a:gd name="T97" fmla="*/ 60 h 179"/>
                  <a:gd name="T98" fmla="*/ 348 w 419"/>
                  <a:gd name="T99" fmla="*/ 66 h 179"/>
                  <a:gd name="T100" fmla="*/ 360 w 419"/>
                  <a:gd name="T101" fmla="*/ 72 h 179"/>
                  <a:gd name="T102" fmla="*/ 371 w 419"/>
                  <a:gd name="T103" fmla="*/ 80 h 179"/>
                  <a:gd name="T104" fmla="*/ 383 w 419"/>
                  <a:gd name="T105" fmla="*/ 89 h 179"/>
                  <a:gd name="T106" fmla="*/ 392 w 419"/>
                  <a:gd name="T107" fmla="*/ 100 h 179"/>
                  <a:gd name="T108" fmla="*/ 401 w 419"/>
                  <a:gd name="T109" fmla="*/ 113 h 179"/>
                  <a:gd name="T110" fmla="*/ 407 w 419"/>
                  <a:gd name="T111" fmla="*/ 127 h 179"/>
                  <a:gd name="T112" fmla="*/ 413 w 419"/>
                  <a:gd name="T113" fmla="*/ 141 h 179"/>
                  <a:gd name="T114" fmla="*/ 416 w 419"/>
                  <a:gd name="T115" fmla="*/ 159 h 179"/>
                  <a:gd name="T116" fmla="*/ 419 w 419"/>
                  <a:gd name="T117" fmla="*/ 179 h 179"/>
                  <a:gd name="T118" fmla="*/ 419 w 419"/>
                  <a:gd name="T11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9" h="179">
                    <a:moveTo>
                      <a:pt x="419" y="179"/>
                    </a:moveTo>
                    <a:lnTo>
                      <a:pt x="419" y="179"/>
                    </a:lnTo>
                    <a:lnTo>
                      <a:pt x="413" y="173"/>
                    </a:lnTo>
                    <a:lnTo>
                      <a:pt x="407" y="168"/>
                    </a:lnTo>
                    <a:lnTo>
                      <a:pt x="394" y="161"/>
                    </a:lnTo>
                    <a:lnTo>
                      <a:pt x="376" y="156"/>
                    </a:lnTo>
                    <a:lnTo>
                      <a:pt x="358" y="152"/>
                    </a:lnTo>
                    <a:lnTo>
                      <a:pt x="337" y="150"/>
                    </a:lnTo>
                    <a:lnTo>
                      <a:pt x="316" y="149"/>
                    </a:lnTo>
                    <a:lnTo>
                      <a:pt x="269" y="149"/>
                    </a:lnTo>
                    <a:lnTo>
                      <a:pt x="218" y="150"/>
                    </a:lnTo>
                    <a:lnTo>
                      <a:pt x="169" y="152"/>
                    </a:lnTo>
                    <a:lnTo>
                      <a:pt x="144" y="152"/>
                    </a:lnTo>
                    <a:lnTo>
                      <a:pt x="122" y="150"/>
                    </a:lnTo>
                    <a:lnTo>
                      <a:pt x="99" y="147"/>
                    </a:lnTo>
                    <a:lnTo>
                      <a:pt x="77" y="143"/>
                    </a:lnTo>
                    <a:lnTo>
                      <a:pt x="77" y="143"/>
                    </a:lnTo>
                    <a:lnTo>
                      <a:pt x="62" y="138"/>
                    </a:lnTo>
                    <a:lnTo>
                      <a:pt x="49" y="132"/>
                    </a:lnTo>
                    <a:lnTo>
                      <a:pt x="37" y="127"/>
                    </a:lnTo>
                    <a:lnTo>
                      <a:pt x="28" y="119"/>
                    </a:lnTo>
                    <a:lnTo>
                      <a:pt x="19" y="112"/>
                    </a:lnTo>
                    <a:lnTo>
                      <a:pt x="12" y="104"/>
                    </a:lnTo>
                    <a:lnTo>
                      <a:pt x="7" y="95"/>
                    </a:lnTo>
                    <a:lnTo>
                      <a:pt x="3" y="86"/>
                    </a:lnTo>
                    <a:lnTo>
                      <a:pt x="0" y="76"/>
                    </a:lnTo>
                    <a:lnTo>
                      <a:pt x="0" y="66"/>
                    </a:lnTo>
                    <a:lnTo>
                      <a:pt x="0" y="55"/>
                    </a:lnTo>
                    <a:lnTo>
                      <a:pt x="1" y="45"/>
                    </a:lnTo>
                    <a:lnTo>
                      <a:pt x="4" y="34"/>
                    </a:lnTo>
                    <a:lnTo>
                      <a:pt x="9" y="22"/>
                    </a:lnTo>
                    <a:lnTo>
                      <a:pt x="13" y="12"/>
                    </a:lnTo>
                    <a:lnTo>
                      <a:pt x="19" y="0"/>
                    </a:lnTo>
                    <a:lnTo>
                      <a:pt x="19" y="0"/>
                    </a:lnTo>
                    <a:lnTo>
                      <a:pt x="25" y="8"/>
                    </a:lnTo>
                    <a:lnTo>
                      <a:pt x="34" y="14"/>
                    </a:lnTo>
                    <a:lnTo>
                      <a:pt x="43" y="19"/>
                    </a:lnTo>
                    <a:lnTo>
                      <a:pt x="53" y="24"/>
                    </a:lnTo>
                    <a:lnTo>
                      <a:pt x="64" y="27"/>
                    </a:lnTo>
                    <a:lnTo>
                      <a:pt x="77" y="30"/>
                    </a:lnTo>
                    <a:lnTo>
                      <a:pt x="105" y="33"/>
                    </a:lnTo>
                    <a:lnTo>
                      <a:pt x="135" y="36"/>
                    </a:lnTo>
                    <a:lnTo>
                      <a:pt x="168" y="37"/>
                    </a:lnTo>
                    <a:lnTo>
                      <a:pt x="202" y="39"/>
                    </a:lnTo>
                    <a:lnTo>
                      <a:pt x="236" y="40"/>
                    </a:lnTo>
                    <a:lnTo>
                      <a:pt x="270" y="45"/>
                    </a:lnTo>
                    <a:lnTo>
                      <a:pt x="303" y="51"/>
                    </a:lnTo>
                    <a:lnTo>
                      <a:pt x="318" y="54"/>
                    </a:lnTo>
                    <a:lnTo>
                      <a:pt x="333" y="60"/>
                    </a:lnTo>
                    <a:lnTo>
                      <a:pt x="348" y="66"/>
                    </a:lnTo>
                    <a:lnTo>
                      <a:pt x="360" y="72"/>
                    </a:lnTo>
                    <a:lnTo>
                      <a:pt x="371" y="80"/>
                    </a:lnTo>
                    <a:lnTo>
                      <a:pt x="383" y="89"/>
                    </a:lnTo>
                    <a:lnTo>
                      <a:pt x="392" y="100"/>
                    </a:lnTo>
                    <a:lnTo>
                      <a:pt x="401" y="113"/>
                    </a:lnTo>
                    <a:lnTo>
                      <a:pt x="407" y="127"/>
                    </a:lnTo>
                    <a:lnTo>
                      <a:pt x="413" y="141"/>
                    </a:lnTo>
                    <a:lnTo>
                      <a:pt x="416" y="159"/>
                    </a:lnTo>
                    <a:lnTo>
                      <a:pt x="419" y="179"/>
                    </a:lnTo>
                    <a:lnTo>
                      <a:pt x="419" y="179"/>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202"/>
              <p:cNvSpPr>
                <a:spLocks/>
              </p:cNvSpPr>
              <p:nvPr/>
            </p:nvSpPr>
            <p:spPr bwMode="auto">
              <a:xfrm>
                <a:off x="5857875" y="1082675"/>
                <a:ext cx="306388" cy="15875"/>
              </a:xfrm>
              <a:custGeom>
                <a:avLst/>
                <a:gdLst>
                  <a:gd name="T0" fmla="*/ 193 w 193"/>
                  <a:gd name="T1" fmla="*/ 0 h 10"/>
                  <a:gd name="T2" fmla="*/ 193 w 193"/>
                  <a:gd name="T3" fmla="*/ 0 h 10"/>
                  <a:gd name="T4" fmla="*/ 174 w 193"/>
                  <a:gd name="T5" fmla="*/ 4 h 10"/>
                  <a:gd name="T6" fmla="*/ 150 w 193"/>
                  <a:gd name="T7" fmla="*/ 9 h 10"/>
                  <a:gd name="T8" fmla="*/ 125 w 193"/>
                  <a:gd name="T9" fmla="*/ 10 h 10"/>
                  <a:gd name="T10" fmla="*/ 99 w 193"/>
                  <a:gd name="T11" fmla="*/ 10 h 10"/>
                  <a:gd name="T12" fmla="*/ 71 w 193"/>
                  <a:gd name="T13" fmla="*/ 10 h 10"/>
                  <a:gd name="T14" fmla="*/ 46 w 193"/>
                  <a:gd name="T15" fmla="*/ 9 h 10"/>
                  <a:gd name="T16" fmla="*/ 20 w 193"/>
                  <a:gd name="T17" fmla="*/ 6 h 10"/>
                  <a:gd name="T18" fmla="*/ 0 w 193"/>
                  <a:gd name="T19" fmla="*/ 0 h 10"/>
                  <a:gd name="T20" fmla="*/ 193 w 19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10">
                    <a:moveTo>
                      <a:pt x="193" y="0"/>
                    </a:moveTo>
                    <a:lnTo>
                      <a:pt x="193" y="0"/>
                    </a:lnTo>
                    <a:lnTo>
                      <a:pt x="174" y="4"/>
                    </a:lnTo>
                    <a:lnTo>
                      <a:pt x="150" y="9"/>
                    </a:lnTo>
                    <a:lnTo>
                      <a:pt x="125" y="10"/>
                    </a:lnTo>
                    <a:lnTo>
                      <a:pt x="99" y="10"/>
                    </a:lnTo>
                    <a:lnTo>
                      <a:pt x="71" y="10"/>
                    </a:lnTo>
                    <a:lnTo>
                      <a:pt x="46" y="9"/>
                    </a:lnTo>
                    <a:lnTo>
                      <a:pt x="20" y="6"/>
                    </a:lnTo>
                    <a:lnTo>
                      <a:pt x="0" y="0"/>
                    </a:lnTo>
                    <a:lnTo>
                      <a:pt x="193" y="0"/>
                    </a:lnTo>
                    <a:close/>
                  </a:path>
                </a:pathLst>
              </a:custGeom>
              <a:solidFill>
                <a:srgbClr val="BF9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203"/>
              <p:cNvSpPr>
                <a:spLocks/>
              </p:cNvSpPr>
              <p:nvPr/>
            </p:nvSpPr>
            <p:spPr bwMode="auto">
              <a:xfrm>
                <a:off x="5951538" y="968375"/>
                <a:ext cx="117475" cy="42862"/>
              </a:xfrm>
              <a:custGeom>
                <a:avLst/>
                <a:gdLst>
                  <a:gd name="T0" fmla="*/ 74 w 74"/>
                  <a:gd name="T1" fmla="*/ 0 h 27"/>
                  <a:gd name="T2" fmla="*/ 74 w 74"/>
                  <a:gd name="T3" fmla="*/ 0 h 27"/>
                  <a:gd name="T4" fmla="*/ 71 w 74"/>
                  <a:gd name="T5" fmla="*/ 6 h 27"/>
                  <a:gd name="T6" fmla="*/ 67 w 74"/>
                  <a:gd name="T7" fmla="*/ 12 h 27"/>
                  <a:gd name="T8" fmla="*/ 64 w 74"/>
                  <a:gd name="T9" fmla="*/ 17 h 27"/>
                  <a:gd name="T10" fmla="*/ 58 w 74"/>
                  <a:gd name="T11" fmla="*/ 20 h 27"/>
                  <a:gd name="T12" fmla="*/ 54 w 74"/>
                  <a:gd name="T13" fmla="*/ 23 h 27"/>
                  <a:gd name="T14" fmla="*/ 48 w 74"/>
                  <a:gd name="T15" fmla="*/ 26 h 27"/>
                  <a:gd name="T16" fmla="*/ 37 w 74"/>
                  <a:gd name="T17" fmla="*/ 27 h 27"/>
                  <a:gd name="T18" fmla="*/ 25 w 74"/>
                  <a:gd name="T19" fmla="*/ 26 h 27"/>
                  <a:gd name="T20" fmla="*/ 21 w 74"/>
                  <a:gd name="T21" fmla="*/ 23 h 27"/>
                  <a:gd name="T22" fmla="*/ 15 w 74"/>
                  <a:gd name="T23" fmla="*/ 20 h 27"/>
                  <a:gd name="T24" fmla="*/ 11 w 74"/>
                  <a:gd name="T25" fmla="*/ 17 h 27"/>
                  <a:gd name="T26" fmla="*/ 6 w 74"/>
                  <a:gd name="T27" fmla="*/ 12 h 27"/>
                  <a:gd name="T28" fmla="*/ 3 w 74"/>
                  <a:gd name="T29" fmla="*/ 6 h 27"/>
                  <a:gd name="T30" fmla="*/ 0 w 74"/>
                  <a:gd name="T31" fmla="*/ 0 h 27"/>
                  <a:gd name="T32" fmla="*/ 0 w 74"/>
                  <a:gd name="T33" fmla="*/ 0 h 27"/>
                  <a:gd name="T34" fmla="*/ 8 w 74"/>
                  <a:gd name="T35" fmla="*/ 6 h 27"/>
                  <a:gd name="T36" fmla="*/ 16 w 74"/>
                  <a:gd name="T37" fmla="*/ 11 h 27"/>
                  <a:gd name="T38" fmla="*/ 27 w 74"/>
                  <a:gd name="T39" fmla="*/ 14 h 27"/>
                  <a:gd name="T40" fmla="*/ 37 w 74"/>
                  <a:gd name="T41" fmla="*/ 15 h 27"/>
                  <a:gd name="T42" fmla="*/ 46 w 74"/>
                  <a:gd name="T43" fmla="*/ 14 h 27"/>
                  <a:gd name="T44" fmla="*/ 57 w 74"/>
                  <a:gd name="T45" fmla="*/ 12 h 27"/>
                  <a:gd name="T46" fmla="*/ 66 w 74"/>
                  <a:gd name="T47" fmla="*/ 6 h 27"/>
                  <a:gd name="T48" fmla="*/ 74 w 74"/>
                  <a:gd name="T49" fmla="*/ 0 h 27"/>
                  <a:gd name="T50" fmla="*/ 74 w 74"/>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27">
                    <a:moveTo>
                      <a:pt x="74" y="0"/>
                    </a:moveTo>
                    <a:lnTo>
                      <a:pt x="74" y="0"/>
                    </a:lnTo>
                    <a:lnTo>
                      <a:pt x="71" y="6"/>
                    </a:lnTo>
                    <a:lnTo>
                      <a:pt x="67" y="12"/>
                    </a:lnTo>
                    <a:lnTo>
                      <a:pt x="64" y="17"/>
                    </a:lnTo>
                    <a:lnTo>
                      <a:pt x="58" y="20"/>
                    </a:lnTo>
                    <a:lnTo>
                      <a:pt x="54" y="23"/>
                    </a:lnTo>
                    <a:lnTo>
                      <a:pt x="48" y="26"/>
                    </a:lnTo>
                    <a:lnTo>
                      <a:pt x="37" y="27"/>
                    </a:lnTo>
                    <a:lnTo>
                      <a:pt x="25" y="26"/>
                    </a:lnTo>
                    <a:lnTo>
                      <a:pt x="21" y="23"/>
                    </a:lnTo>
                    <a:lnTo>
                      <a:pt x="15" y="20"/>
                    </a:lnTo>
                    <a:lnTo>
                      <a:pt x="11" y="17"/>
                    </a:lnTo>
                    <a:lnTo>
                      <a:pt x="6" y="12"/>
                    </a:lnTo>
                    <a:lnTo>
                      <a:pt x="3" y="6"/>
                    </a:lnTo>
                    <a:lnTo>
                      <a:pt x="0" y="0"/>
                    </a:lnTo>
                    <a:lnTo>
                      <a:pt x="0" y="0"/>
                    </a:lnTo>
                    <a:lnTo>
                      <a:pt x="8" y="6"/>
                    </a:lnTo>
                    <a:lnTo>
                      <a:pt x="16" y="11"/>
                    </a:lnTo>
                    <a:lnTo>
                      <a:pt x="27" y="14"/>
                    </a:lnTo>
                    <a:lnTo>
                      <a:pt x="37" y="15"/>
                    </a:lnTo>
                    <a:lnTo>
                      <a:pt x="46" y="14"/>
                    </a:lnTo>
                    <a:lnTo>
                      <a:pt x="57" y="12"/>
                    </a:lnTo>
                    <a:lnTo>
                      <a:pt x="66" y="6"/>
                    </a:lnTo>
                    <a:lnTo>
                      <a:pt x="74" y="0"/>
                    </a:lnTo>
                    <a:lnTo>
                      <a:pt x="74"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204"/>
              <p:cNvSpPr>
                <a:spLocks/>
              </p:cNvSpPr>
              <p:nvPr/>
            </p:nvSpPr>
            <p:spPr bwMode="auto">
              <a:xfrm>
                <a:off x="5862638" y="1276350"/>
                <a:ext cx="117475" cy="211137"/>
              </a:xfrm>
              <a:custGeom>
                <a:avLst/>
                <a:gdLst>
                  <a:gd name="T0" fmla="*/ 22 w 74"/>
                  <a:gd name="T1" fmla="*/ 0 h 133"/>
                  <a:gd name="T2" fmla="*/ 0 w 74"/>
                  <a:gd name="T3" fmla="*/ 25 h 133"/>
                  <a:gd name="T4" fmla="*/ 28 w 74"/>
                  <a:gd name="T5" fmla="*/ 133 h 133"/>
                  <a:gd name="T6" fmla="*/ 74 w 74"/>
                  <a:gd name="T7" fmla="*/ 78 h 133"/>
                  <a:gd name="T8" fmla="*/ 22 w 74"/>
                  <a:gd name="T9" fmla="*/ 0 h 133"/>
                </a:gdLst>
                <a:ahLst/>
                <a:cxnLst>
                  <a:cxn ang="0">
                    <a:pos x="T0" y="T1"/>
                  </a:cxn>
                  <a:cxn ang="0">
                    <a:pos x="T2" y="T3"/>
                  </a:cxn>
                  <a:cxn ang="0">
                    <a:pos x="T4" y="T5"/>
                  </a:cxn>
                  <a:cxn ang="0">
                    <a:pos x="T6" y="T7"/>
                  </a:cxn>
                  <a:cxn ang="0">
                    <a:pos x="T8" y="T9"/>
                  </a:cxn>
                </a:cxnLst>
                <a:rect l="0" t="0" r="r" b="b"/>
                <a:pathLst>
                  <a:path w="74" h="133">
                    <a:moveTo>
                      <a:pt x="22" y="0"/>
                    </a:moveTo>
                    <a:lnTo>
                      <a:pt x="0" y="25"/>
                    </a:lnTo>
                    <a:lnTo>
                      <a:pt x="28" y="133"/>
                    </a:lnTo>
                    <a:lnTo>
                      <a:pt x="74" y="78"/>
                    </a:lnTo>
                    <a:lnTo>
                      <a:pt x="22"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206"/>
              <p:cNvSpPr>
                <a:spLocks/>
              </p:cNvSpPr>
              <p:nvPr/>
            </p:nvSpPr>
            <p:spPr bwMode="auto">
              <a:xfrm>
                <a:off x="6048375" y="1276350"/>
                <a:ext cx="115888" cy="211137"/>
              </a:xfrm>
              <a:custGeom>
                <a:avLst/>
                <a:gdLst>
                  <a:gd name="T0" fmla="*/ 51 w 73"/>
                  <a:gd name="T1" fmla="*/ 0 h 133"/>
                  <a:gd name="T2" fmla="*/ 73 w 73"/>
                  <a:gd name="T3" fmla="*/ 25 h 133"/>
                  <a:gd name="T4" fmla="*/ 46 w 73"/>
                  <a:gd name="T5" fmla="*/ 133 h 133"/>
                  <a:gd name="T6" fmla="*/ 0 w 73"/>
                  <a:gd name="T7" fmla="*/ 78 h 133"/>
                  <a:gd name="T8" fmla="*/ 51 w 73"/>
                  <a:gd name="T9" fmla="*/ 0 h 133"/>
                </a:gdLst>
                <a:ahLst/>
                <a:cxnLst>
                  <a:cxn ang="0">
                    <a:pos x="T0" y="T1"/>
                  </a:cxn>
                  <a:cxn ang="0">
                    <a:pos x="T2" y="T3"/>
                  </a:cxn>
                  <a:cxn ang="0">
                    <a:pos x="T4" y="T5"/>
                  </a:cxn>
                  <a:cxn ang="0">
                    <a:pos x="T6" y="T7"/>
                  </a:cxn>
                  <a:cxn ang="0">
                    <a:pos x="T8" y="T9"/>
                  </a:cxn>
                </a:cxnLst>
                <a:rect l="0" t="0" r="r" b="b"/>
                <a:pathLst>
                  <a:path w="73" h="133">
                    <a:moveTo>
                      <a:pt x="51" y="0"/>
                    </a:moveTo>
                    <a:lnTo>
                      <a:pt x="73" y="25"/>
                    </a:lnTo>
                    <a:lnTo>
                      <a:pt x="46" y="133"/>
                    </a:lnTo>
                    <a:lnTo>
                      <a:pt x="0" y="78"/>
                    </a:lnTo>
                    <a:lnTo>
                      <a:pt x="51"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207"/>
              <p:cNvSpPr>
                <a:spLocks noEditPoints="1"/>
              </p:cNvSpPr>
              <p:nvPr/>
            </p:nvSpPr>
            <p:spPr bwMode="auto">
              <a:xfrm>
                <a:off x="5970588" y="1400175"/>
                <a:ext cx="85725" cy="19050"/>
              </a:xfrm>
              <a:custGeom>
                <a:avLst/>
                <a:gdLst>
                  <a:gd name="T0" fmla="*/ 54 w 54"/>
                  <a:gd name="T1" fmla="*/ 6 h 12"/>
                  <a:gd name="T2" fmla="*/ 54 w 54"/>
                  <a:gd name="T3" fmla="*/ 6 h 12"/>
                  <a:gd name="T4" fmla="*/ 48 w 54"/>
                  <a:gd name="T5" fmla="*/ 9 h 12"/>
                  <a:gd name="T6" fmla="*/ 40 w 54"/>
                  <a:gd name="T7" fmla="*/ 12 h 12"/>
                  <a:gd name="T8" fmla="*/ 25 w 54"/>
                  <a:gd name="T9" fmla="*/ 12 h 12"/>
                  <a:gd name="T10" fmla="*/ 49 w 54"/>
                  <a:gd name="T11" fmla="*/ 0 h 12"/>
                  <a:gd name="T12" fmla="*/ 54 w 54"/>
                  <a:gd name="T13" fmla="*/ 6 h 12"/>
                  <a:gd name="T14" fmla="*/ 54 w 54"/>
                  <a:gd name="T15" fmla="*/ 6 h 12"/>
                  <a:gd name="T16" fmla="*/ 25 w 54"/>
                  <a:gd name="T17" fmla="*/ 12 h 12"/>
                  <a:gd name="T18" fmla="*/ 6 w 54"/>
                  <a:gd name="T19" fmla="*/ 0 h 12"/>
                  <a:gd name="T20" fmla="*/ 0 w 54"/>
                  <a:gd name="T21" fmla="*/ 8 h 12"/>
                  <a:gd name="T22" fmla="*/ 0 w 54"/>
                  <a:gd name="T23" fmla="*/ 8 h 12"/>
                  <a:gd name="T24" fmla="*/ 6 w 54"/>
                  <a:gd name="T25" fmla="*/ 11 h 12"/>
                  <a:gd name="T26" fmla="*/ 12 w 54"/>
                  <a:gd name="T27" fmla="*/ 12 h 12"/>
                  <a:gd name="T28" fmla="*/ 25 w 54"/>
                  <a:gd name="T29" fmla="*/ 12 h 12"/>
                  <a:gd name="T30" fmla="*/ 25 w 54"/>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2">
                    <a:moveTo>
                      <a:pt x="54" y="6"/>
                    </a:moveTo>
                    <a:lnTo>
                      <a:pt x="54" y="6"/>
                    </a:lnTo>
                    <a:lnTo>
                      <a:pt x="48" y="9"/>
                    </a:lnTo>
                    <a:lnTo>
                      <a:pt x="40" y="12"/>
                    </a:lnTo>
                    <a:lnTo>
                      <a:pt x="25" y="12"/>
                    </a:lnTo>
                    <a:lnTo>
                      <a:pt x="49" y="0"/>
                    </a:lnTo>
                    <a:lnTo>
                      <a:pt x="54" y="6"/>
                    </a:lnTo>
                    <a:lnTo>
                      <a:pt x="54" y="6"/>
                    </a:lnTo>
                    <a:close/>
                    <a:moveTo>
                      <a:pt x="25" y="12"/>
                    </a:moveTo>
                    <a:lnTo>
                      <a:pt x="6" y="0"/>
                    </a:lnTo>
                    <a:lnTo>
                      <a:pt x="0" y="8"/>
                    </a:lnTo>
                    <a:lnTo>
                      <a:pt x="0" y="8"/>
                    </a:lnTo>
                    <a:lnTo>
                      <a:pt x="6" y="11"/>
                    </a:lnTo>
                    <a:lnTo>
                      <a:pt x="12" y="12"/>
                    </a:lnTo>
                    <a:lnTo>
                      <a:pt x="25" y="12"/>
                    </a:lnTo>
                    <a:lnTo>
                      <a:pt x="25" y="12"/>
                    </a:lnTo>
                    <a:close/>
                  </a:path>
                </a:pathLst>
              </a:custGeom>
              <a:solidFill>
                <a:srgbClr val="46AB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208"/>
              <p:cNvSpPr>
                <a:spLocks/>
              </p:cNvSpPr>
              <p:nvPr/>
            </p:nvSpPr>
            <p:spPr bwMode="auto">
              <a:xfrm>
                <a:off x="5940425" y="1116012"/>
                <a:ext cx="141288" cy="25400"/>
              </a:xfrm>
              <a:custGeom>
                <a:avLst/>
                <a:gdLst>
                  <a:gd name="T0" fmla="*/ 89 w 89"/>
                  <a:gd name="T1" fmla="*/ 0 h 16"/>
                  <a:gd name="T2" fmla="*/ 89 w 89"/>
                  <a:gd name="T3" fmla="*/ 0 h 16"/>
                  <a:gd name="T4" fmla="*/ 86 w 89"/>
                  <a:gd name="T5" fmla="*/ 3 h 16"/>
                  <a:gd name="T6" fmla="*/ 81 w 89"/>
                  <a:gd name="T7" fmla="*/ 7 h 16"/>
                  <a:gd name="T8" fmla="*/ 70 w 89"/>
                  <a:gd name="T9" fmla="*/ 11 h 16"/>
                  <a:gd name="T10" fmla="*/ 58 w 89"/>
                  <a:gd name="T11" fmla="*/ 14 h 16"/>
                  <a:gd name="T12" fmla="*/ 44 w 89"/>
                  <a:gd name="T13" fmla="*/ 16 h 16"/>
                  <a:gd name="T14" fmla="*/ 31 w 89"/>
                  <a:gd name="T15" fmla="*/ 14 h 16"/>
                  <a:gd name="T16" fmla="*/ 19 w 89"/>
                  <a:gd name="T17" fmla="*/ 11 h 16"/>
                  <a:gd name="T18" fmla="*/ 7 w 89"/>
                  <a:gd name="T19" fmla="*/ 7 h 16"/>
                  <a:gd name="T20" fmla="*/ 3 w 89"/>
                  <a:gd name="T21" fmla="*/ 3 h 16"/>
                  <a:gd name="T22" fmla="*/ 0 w 89"/>
                  <a:gd name="T23" fmla="*/ 0 h 16"/>
                  <a:gd name="T24" fmla="*/ 0 w 89"/>
                  <a:gd name="T25" fmla="*/ 0 h 16"/>
                  <a:gd name="T26" fmla="*/ 10 w 89"/>
                  <a:gd name="T27" fmla="*/ 3 h 16"/>
                  <a:gd name="T28" fmla="*/ 21 w 89"/>
                  <a:gd name="T29" fmla="*/ 6 h 16"/>
                  <a:gd name="T30" fmla="*/ 32 w 89"/>
                  <a:gd name="T31" fmla="*/ 7 h 16"/>
                  <a:gd name="T32" fmla="*/ 44 w 89"/>
                  <a:gd name="T33" fmla="*/ 7 h 16"/>
                  <a:gd name="T34" fmla="*/ 56 w 89"/>
                  <a:gd name="T35" fmla="*/ 7 h 16"/>
                  <a:gd name="T36" fmla="*/ 68 w 89"/>
                  <a:gd name="T37" fmla="*/ 6 h 16"/>
                  <a:gd name="T38" fmla="*/ 78 w 89"/>
                  <a:gd name="T39" fmla="*/ 3 h 16"/>
                  <a:gd name="T40" fmla="*/ 89 w 89"/>
                  <a:gd name="T41" fmla="*/ 0 h 16"/>
                  <a:gd name="T42" fmla="*/ 89 w 89"/>
                  <a:gd name="T4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16">
                    <a:moveTo>
                      <a:pt x="89" y="0"/>
                    </a:moveTo>
                    <a:lnTo>
                      <a:pt x="89" y="0"/>
                    </a:lnTo>
                    <a:lnTo>
                      <a:pt x="86" y="3"/>
                    </a:lnTo>
                    <a:lnTo>
                      <a:pt x="81" y="7"/>
                    </a:lnTo>
                    <a:lnTo>
                      <a:pt x="70" y="11"/>
                    </a:lnTo>
                    <a:lnTo>
                      <a:pt x="58" y="14"/>
                    </a:lnTo>
                    <a:lnTo>
                      <a:pt x="44" y="16"/>
                    </a:lnTo>
                    <a:lnTo>
                      <a:pt x="31" y="14"/>
                    </a:lnTo>
                    <a:lnTo>
                      <a:pt x="19" y="11"/>
                    </a:lnTo>
                    <a:lnTo>
                      <a:pt x="7" y="7"/>
                    </a:lnTo>
                    <a:lnTo>
                      <a:pt x="3" y="3"/>
                    </a:lnTo>
                    <a:lnTo>
                      <a:pt x="0" y="0"/>
                    </a:lnTo>
                    <a:lnTo>
                      <a:pt x="0" y="0"/>
                    </a:lnTo>
                    <a:lnTo>
                      <a:pt x="10" y="3"/>
                    </a:lnTo>
                    <a:lnTo>
                      <a:pt x="21" y="6"/>
                    </a:lnTo>
                    <a:lnTo>
                      <a:pt x="32" y="7"/>
                    </a:lnTo>
                    <a:lnTo>
                      <a:pt x="44" y="7"/>
                    </a:lnTo>
                    <a:lnTo>
                      <a:pt x="56" y="7"/>
                    </a:lnTo>
                    <a:lnTo>
                      <a:pt x="68" y="6"/>
                    </a:lnTo>
                    <a:lnTo>
                      <a:pt x="78" y="3"/>
                    </a:lnTo>
                    <a:lnTo>
                      <a:pt x="89" y="0"/>
                    </a:lnTo>
                    <a:lnTo>
                      <a:pt x="89" y="0"/>
                    </a:lnTo>
                    <a:close/>
                  </a:path>
                </a:pathLst>
              </a:custGeom>
              <a:solidFill>
                <a:srgbClr val="E0B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210"/>
              <p:cNvSpPr>
                <a:spLocks/>
              </p:cNvSpPr>
              <p:nvPr/>
            </p:nvSpPr>
            <p:spPr bwMode="auto">
              <a:xfrm>
                <a:off x="5821363" y="700087"/>
                <a:ext cx="92075" cy="39687"/>
              </a:xfrm>
              <a:custGeom>
                <a:avLst/>
                <a:gdLst>
                  <a:gd name="T0" fmla="*/ 55 w 58"/>
                  <a:gd name="T1" fmla="*/ 16 h 25"/>
                  <a:gd name="T2" fmla="*/ 55 w 58"/>
                  <a:gd name="T3" fmla="*/ 16 h 25"/>
                  <a:gd name="T4" fmla="*/ 52 w 58"/>
                  <a:gd name="T5" fmla="*/ 10 h 25"/>
                  <a:gd name="T6" fmla="*/ 46 w 58"/>
                  <a:gd name="T7" fmla="*/ 6 h 25"/>
                  <a:gd name="T8" fmla="*/ 41 w 58"/>
                  <a:gd name="T9" fmla="*/ 3 h 25"/>
                  <a:gd name="T10" fmla="*/ 33 w 58"/>
                  <a:gd name="T11" fmla="*/ 1 h 25"/>
                  <a:gd name="T12" fmla="*/ 26 w 58"/>
                  <a:gd name="T13" fmla="*/ 0 h 25"/>
                  <a:gd name="T14" fmla="*/ 18 w 58"/>
                  <a:gd name="T15" fmla="*/ 0 h 25"/>
                  <a:gd name="T16" fmla="*/ 12 w 58"/>
                  <a:gd name="T17" fmla="*/ 1 h 25"/>
                  <a:gd name="T18" fmla="*/ 5 w 58"/>
                  <a:gd name="T19" fmla="*/ 3 h 25"/>
                  <a:gd name="T20" fmla="*/ 5 w 58"/>
                  <a:gd name="T21" fmla="*/ 3 h 25"/>
                  <a:gd name="T22" fmla="*/ 0 w 58"/>
                  <a:gd name="T23" fmla="*/ 6 h 25"/>
                  <a:gd name="T24" fmla="*/ 0 w 58"/>
                  <a:gd name="T25" fmla="*/ 7 h 25"/>
                  <a:gd name="T26" fmla="*/ 3 w 58"/>
                  <a:gd name="T27" fmla="*/ 9 h 25"/>
                  <a:gd name="T28" fmla="*/ 6 w 58"/>
                  <a:gd name="T29" fmla="*/ 9 h 25"/>
                  <a:gd name="T30" fmla="*/ 6 w 58"/>
                  <a:gd name="T31" fmla="*/ 9 h 25"/>
                  <a:gd name="T32" fmla="*/ 12 w 58"/>
                  <a:gd name="T33" fmla="*/ 6 h 25"/>
                  <a:gd name="T34" fmla="*/ 20 w 58"/>
                  <a:gd name="T35" fmla="*/ 6 h 25"/>
                  <a:gd name="T36" fmla="*/ 26 w 58"/>
                  <a:gd name="T37" fmla="*/ 7 h 25"/>
                  <a:gd name="T38" fmla="*/ 32 w 58"/>
                  <a:gd name="T39" fmla="*/ 9 h 25"/>
                  <a:gd name="T40" fmla="*/ 42 w 58"/>
                  <a:gd name="T41" fmla="*/ 13 h 25"/>
                  <a:gd name="T42" fmla="*/ 49 w 58"/>
                  <a:gd name="T43" fmla="*/ 22 h 25"/>
                  <a:gd name="T44" fmla="*/ 49 w 58"/>
                  <a:gd name="T45" fmla="*/ 22 h 25"/>
                  <a:gd name="T46" fmla="*/ 54 w 58"/>
                  <a:gd name="T47" fmla="*/ 25 h 25"/>
                  <a:gd name="T48" fmla="*/ 57 w 58"/>
                  <a:gd name="T49" fmla="*/ 25 h 25"/>
                  <a:gd name="T50" fmla="*/ 58 w 58"/>
                  <a:gd name="T51" fmla="*/ 22 h 25"/>
                  <a:gd name="T52" fmla="*/ 55 w 58"/>
                  <a:gd name="T53" fmla="*/ 16 h 25"/>
                  <a:gd name="T54" fmla="*/ 55 w 58"/>
                  <a:gd name="T55"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25">
                    <a:moveTo>
                      <a:pt x="55" y="16"/>
                    </a:moveTo>
                    <a:lnTo>
                      <a:pt x="55" y="16"/>
                    </a:lnTo>
                    <a:lnTo>
                      <a:pt x="52" y="10"/>
                    </a:lnTo>
                    <a:lnTo>
                      <a:pt x="46" y="6"/>
                    </a:lnTo>
                    <a:lnTo>
                      <a:pt x="41" y="3"/>
                    </a:lnTo>
                    <a:lnTo>
                      <a:pt x="33" y="1"/>
                    </a:lnTo>
                    <a:lnTo>
                      <a:pt x="26" y="0"/>
                    </a:lnTo>
                    <a:lnTo>
                      <a:pt x="18" y="0"/>
                    </a:lnTo>
                    <a:lnTo>
                      <a:pt x="12" y="1"/>
                    </a:lnTo>
                    <a:lnTo>
                      <a:pt x="5" y="3"/>
                    </a:lnTo>
                    <a:lnTo>
                      <a:pt x="5" y="3"/>
                    </a:lnTo>
                    <a:lnTo>
                      <a:pt x="0" y="6"/>
                    </a:lnTo>
                    <a:lnTo>
                      <a:pt x="0" y="7"/>
                    </a:lnTo>
                    <a:lnTo>
                      <a:pt x="3" y="9"/>
                    </a:lnTo>
                    <a:lnTo>
                      <a:pt x="6" y="9"/>
                    </a:lnTo>
                    <a:lnTo>
                      <a:pt x="6" y="9"/>
                    </a:lnTo>
                    <a:lnTo>
                      <a:pt x="12" y="6"/>
                    </a:lnTo>
                    <a:lnTo>
                      <a:pt x="20" y="6"/>
                    </a:lnTo>
                    <a:lnTo>
                      <a:pt x="26" y="7"/>
                    </a:lnTo>
                    <a:lnTo>
                      <a:pt x="32" y="9"/>
                    </a:lnTo>
                    <a:lnTo>
                      <a:pt x="42" y="13"/>
                    </a:lnTo>
                    <a:lnTo>
                      <a:pt x="49" y="22"/>
                    </a:lnTo>
                    <a:lnTo>
                      <a:pt x="49" y="22"/>
                    </a:lnTo>
                    <a:lnTo>
                      <a:pt x="54" y="25"/>
                    </a:lnTo>
                    <a:lnTo>
                      <a:pt x="57" y="25"/>
                    </a:lnTo>
                    <a:lnTo>
                      <a:pt x="58" y="22"/>
                    </a:lnTo>
                    <a:lnTo>
                      <a:pt x="55" y="16"/>
                    </a:lnTo>
                    <a:lnTo>
                      <a:pt x="55" y="16"/>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211"/>
              <p:cNvSpPr>
                <a:spLocks/>
              </p:cNvSpPr>
              <p:nvPr/>
            </p:nvSpPr>
            <p:spPr bwMode="auto">
              <a:xfrm>
                <a:off x="6097588" y="754062"/>
                <a:ext cx="92075" cy="38100"/>
              </a:xfrm>
              <a:custGeom>
                <a:avLst/>
                <a:gdLst>
                  <a:gd name="T0" fmla="*/ 3 w 58"/>
                  <a:gd name="T1" fmla="*/ 15 h 24"/>
                  <a:gd name="T2" fmla="*/ 3 w 58"/>
                  <a:gd name="T3" fmla="*/ 15 h 24"/>
                  <a:gd name="T4" fmla="*/ 6 w 58"/>
                  <a:gd name="T5" fmla="*/ 10 h 24"/>
                  <a:gd name="T6" fmla="*/ 12 w 58"/>
                  <a:gd name="T7" fmla="*/ 6 h 24"/>
                  <a:gd name="T8" fmla="*/ 18 w 58"/>
                  <a:gd name="T9" fmla="*/ 3 h 24"/>
                  <a:gd name="T10" fmla="*/ 26 w 58"/>
                  <a:gd name="T11" fmla="*/ 0 h 24"/>
                  <a:gd name="T12" fmla="*/ 33 w 58"/>
                  <a:gd name="T13" fmla="*/ 0 h 24"/>
                  <a:gd name="T14" fmla="*/ 40 w 58"/>
                  <a:gd name="T15" fmla="*/ 0 h 24"/>
                  <a:gd name="T16" fmla="*/ 48 w 58"/>
                  <a:gd name="T17" fmla="*/ 0 h 24"/>
                  <a:gd name="T18" fmla="*/ 54 w 58"/>
                  <a:gd name="T19" fmla="*/ 3 h 24"/>
                  <a:gd name="T20" fmla="*/ 54 w 58"/>
                  <a:gd name="T21" fmla="*/ 3 h 24"/>
                  <a:gd name="T22" fmla="*/ 58 w 58"/>
                  <a:gd name="T23" fmla="*/ 6 h 24"/>
                  <a:gd name="T24" fmla="*/ 58 w 58"/>
                  <a:gd name="T25" fmla="*/ 8 h 24"/>
                  <a:gd name="T26" fmla="*/ 57 w 58"/>
                  <a:gd name="T27" fmla="*/ 8 h 24"/>
                  <a:gd name="T28" fmla="*/ 52 w 58"/>
                  <a:gd name="T29" fmla="*/ 8 h 24"/>
                  <a:gd name="T30" fmla="*/ 52 w 58"/>
                  <a:gd name="T31" fmla="*/ 8 h 24"/>
                  <a:gd name="T32" fmla="*/ 46 w 58"/>
                  <a:gd name="T33" fmla="*/ 6 h 24"/>
                  <a:gd name="T34" fmla="*/ 39 w 58"/>
                  <a:gd name="T35" fmla="*/ 6 h 24"/>
                  <a:gd name="T36" fmla="*/ 33 w 58"/>
                  <a:gd name="T37" fmla="*/ 6 h 24"/>
                  <a:gd name="T38" fmla="*/ 29 w 58"/>
                  <a:gd name="T39" fmla="*/ 8 h 24"/>
                  <a:gd name="T40" fmla="*/ 18 w 58"/>
                  <a:gd name="T41" fmla="*/ 13 h 24"/>
                  <a:gd name="T42" fmla="*/ 9 w 58"/>
                  <a:gd name="T43" fmla="*/ 21 h 24"/>
                  <a:gd name="T44" fmla="*/ 9 w 58"/>
                  <a:gd name="T45" fmla="*/ 21 h 24"/>
                  <a:gd name="T46" fmla="*/ 5 w 58"/>
                  <a:gd name="T47" fmla="*/ 24 h 24"/>
                  <a:gd name="T48" fmla="*/ 2 w 58"/>
                  <a:gd name="T49" fmla="*/ 24 h 24"/>
                  <a:gd name="T50" fmla="*/ 0 w 58"/>
                  <a:gd name="T51" fmla="*/ 21 h 24"/>
                  <a:gd name="T52" fmla="*/ 3 w 58"/>
                  <a:gd name="T53" fmla="*/ 15 h 24"/>
                  <a:gd name="T54" fmla="*/ 3 w 58"/>
                  <a:gd name="T55"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24">
                    <a:moveTo>
                      <a:pt x="3" y="15"/>
                    </a:moveTo>
                    <a:lnTo>
                      <a:pt x="3" y="15"/>
                    </a:lnTo>
                    <a:lnTo>
                      <a:pt x="6" y="10"/>
                    </a:lnTo>
                    <a:lnTo>
                      <a:pt x="12" y="6"/>
                    </a:lnTo>
                    <a:lnTo>
                      <a:pt x="18" y="3"/>
                    </a:lnTo>
                    <a:lnTo>
                      <a:pt x="26" y="0"/>
                    </a:lnTo>
                    <a:lnTo>
                      <a:pt x="33" y="0"/>
                    </a:lnTo>
                    <a:lnTo>
                      <a:pt x="40" y="0"/>
                    </a:lnTo>
                    <a:lnTo>
                      <a:pt x="48" y="0"/>
                    </a:lnTo>
                    <a:lnTo>
                      <a:pt x="54" y="3"/>
                    </a:lnTo>
                    <a:lnTo>
                      <a:pt x="54" y="3"/>
                    </a:lnTo>
                    <a:lnTo>
                      <a:pt x="58" y="6"/>
                    </a:lnTo>
                    <a:lnTo>
                      <a:pt x="58" y="8"/>
                    </a:lnTo>
                    <a:lnTo>
                      <a:pt x="57" y="8"/>
                    </a:lnTo>
                    <a:lnTo>
                      <a:pt x="52" y="8"/>
                    </a:lnTo>
                    <a:lnTo>
                      <a:pt x="52" y="8"/>
                    </a:lnTo>
                    <a:lnTo>
                      <a:pt x="46" y="6"/>
                    </a:lnTo>
                    <a:lnTo>
                      <a:pt x="39" y="6"/>
                    </a:lnTo>
                    <a:lnTo>
                      <a:pt x="33" y="6"/>
                    </a:lnTo>
                    <a:lnTo>
                      <a:pt x="29" y="8"/>
                    </a:lnTo>
                    <a:lnTo>
                      <a:pt x="18" y="13"/>
                    </a:lnTo>
                    <a:lnTo>
                      <a:pt x="9" y="21"/>
                    </a:lnTo>
                    <a:lnTo>
                      <a:pt x="9" y="21"/>
                    </a:lnTo>
                    <a:lnTo>
                      <a:pt x="5" y="24"/>
                    </a:lnTo>
                    <a:lnTo>
                      <a:pt x="2" y="24"/>
                    </a:lnTo>
                    <a:lnTo>
                      <a:pt x="0" y="21"/>
                    </a:lnTo>
                    <a:lnTo>
                      <a:pt x="3" y="15"/>
                    </a:lnTo>
                    <a:lnTo>
                      <a:pt x="3" y="15"/>
                    </a:lnTo>
                    <a:close/>
                  </a:path>
                </a:pathLst>
              </a:custGeom>
              <a:solidFill>
                <a:srgbClr val="6B5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216"/>
              <p:cNvSpPr>
                <a:spLocks/>
              </p:cNvSpPr>
              <p:nvPr/>
            </p:nvSpPr>
            <p:spPr bwMode="auto">
              <a:xfrm>
                <a:off x="5568950" y="2014537"/>
                <a:ext cx="174625" cy="39687"/>
              </a:xfrm>
              <a:custGeom>
                <a:avLst/>
                <a:gdLst>
                  <a:gd name="T0" fmla="*/ 0 w 110"/>
                  <a:gd name="T1" fmla="*/ 25 h 25"/>
                  <a:gd name="T2" fmla="*/ 0 w 110"/>
                  <a:gd name="T3" fmla="*/ 2 h 25"/>
                  <a:gd name="T4" fmla="*/ 110 w 110"/>
                  <a:gd name="T5" fmla="*/ 0 h 25"/>
                  <a:gd name="T6" fmla="*/ 110 w 110"/>
                  <a:gd name="T7" fmla="*/ 24 h 25"/>
                  <a:gd name="T8" fmla="*/ 0 w 110"/>
                  <a:gd name="T9" fmla="*/ 25 h 25"/>
                </a:gdLst>
                <a:ahLst/>
                <a:cxnLst>
                  <a:cxn ang="0">
                    <a:pos x="T0" y="T1"/>
                  </a:cxn>
                  <a:cxn ang="0">
                    <a:pos x="T2" y="T3"/>
                  </a:cxn>
                  <a:cxn ang="0">
                    <a:pos x="T4" y="T5"/>
                  </a:cxn>
                  <a:cxn ang="0">
                    <a:pos x="T6" y="T7"/>
                  </a:cxn>
                  <a:cxn ang="0">
                    <a:pos x="T8" y="T9"/>
                  </a:cxn>
                </a:cxnLst>
                <a:rect l="0" t="0" r="r" b="b"/>
                <a:pathLst>
                  <a:path w="110" h="25">
                    <a:moveTo>
                      <a:pt x="0" y="25"/>
                    </a:moveTo>
                    <a:lnTo>
                      <a:pt x="0" y="2"/>
                    </a:lnTo>
                    <a:lnTo>
                      <a:pt x="110" y="0"/>
                    </a:lnTo>
                    <a:lnTo>
                      <a:pt x="110" y="24"/>
                    </a:lnTo>
                    <a:lnTo>
                      <a:pt x="0" y="25"/>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217"/>
              <p:cNvSpPr>
                <a:spLocks/>
              </p:cNvSpPr>
              <p:nvPr/>
            </p:nvSpPr>
            <p:spPr bwMode="auto">
              <a:xfrm>
                <a:off x="6265863" y="1943100"/>
                <a:ext cx="176213" cy="85725"/>
              </a:xfrm>
              <a:custGeom>
                <a:avLst/>
                <a:gdLst>
                  <a:gd name="T0" fmla="*/ 0 w 111"/>
                  <a:gd name="T1" fmla="*/ 23 h 54"/>
                  <a:gd name="T2" fmla="*/ 6 w 111"/>
                  <a:gd name="T3" fmla="*/ 0 h 54"/>
                  <a:gd name="T4" fmla="*/ 111 w 111"/>
                  <a:gd name="T5" fmla="*/ 30 h 54"/>
                  <a:gd name="T6" fmla="*/ 105 w 111"/>
                  <a:gd name="T7" fmla="*/ 54 h 54"/>
                  <a:gd name="T8" fmla="*/ 0 w 111"/>
                  <a:gd name="T9" fmla="*/ 23 h 54"/>
                </a:gdLst>
                <a:ahLst/>
                <a:cxnLst>
                  <a:cxn ang="0">
                    <a:pos x="T0" y="T1"/>
                  </a:cxn>
                  <a:cxn ang="0">
                    <a:pos x="T2" y="T3"/>
                  </a:cxn>
                  <a:cxn ang="0">
                    <a:pos x="T4" y="T5"/>
                  </a:cxn>
                  <a:cxn ang="0">
                    <a:pos x="T6" y="T7"/>
                  </a:cxn>
                  <a:cxn ang="0">
                    <a:pos x="T8" y="T9"/>
                  </a:cxn>
                </a:cxnLst>
                <a:rect l="0" t="0" r="r" b="b"/>
                <a:pathLst>
                  <a:path w="111" h="54">
                    <a:moveTo>
                      <a:pt x="0" y="23"/>
                    </a:moveTo>
                    <a:lnTo>
                      <a:pt x="6" y="0"/>
                    </a:lnTo>
                    <a:lnTo>
                      <a:pt x="111" y="30"/>
                    </a:lnTo>
                    <a:lnTo>
                      <a:pt x="105" y="54"/>
                    </a:lnTo>
                    <a:lnTo>
                      <a:pt x="0" y="23"/>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50423194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7" presetClass="entr" presetSubtype="0" fill="hold" nodeType="afterEffect">
                                  <p:stCondLst>
                                    <p:cond delay="0"/>
                                  </p:stCondLst>
                                  <p:childTnLst>
                                    <p:set>
                                      <p:cBhvr>
                                        <p:cTn id="14" dur="1" fill="hold">
                                          <p:stCondLst>
                                            <p:cond delay="0"/>
                                          </p:stCondLst>
                                        </p:cTn>
                                        <p:tgtEl>
                                          <p:spTgt spid="113"/>
                                        </p:tgtEl>
                                        <p:attrNameLst>
                                          <p:attrName>style.visibility</p:attrName>
                                        </p:attrNameLst>
                                      </p:cBhvr>
                                      <p:to>
                                        <p:strVal val="visible"/>
                                      </p:to>
                                    </p:set>
                                    <p:animEffect transition="in" filter="fade">
                                      <p:cBhvr>
                                        <p:cTn id="15" dur="1000"/>
                                        <p:tgtEl>
                                          <p:spTgt spid="113"/>
                                        </p:tgtEl>
                                      </p:cBhvr>
                                    </p:animEffect>
                                    <p:anim calcmode="lin" valueType="num">
                                      <p:cBhvr>
                                        <p:cTn id="16" dur="1000" fill="hold"/>
                                        <p:tgtEl>
                                          <p:spTgt spid="113"/>
                                        </p:tgtEl>
                                        <p:attrNameLst>
                                          <p:attrName>ppt_x</p:attrName>
                                        </p:attrNameLst>
                                      </p:cBhvr>
                                      <p:tavLst>
                                        <p:tav tm="0">
                                          <p:val>
                                            <p:strVal val="#ppt_x"/>
                                          </p:val>
                                        </p:tav>
                                        <p:tav tm="100000">
                                          <p:val>
                                            <p:strVal val="#ppt_x"/>
                                          </p:val>
                                        </p:tav>
                                      </p:tavLst>
                                    </p:anim>
                                    <p:anim calcmode="lin" valueType="num">
                                      <p:cBhvr>
                                        <p:cTn id="17" dur="1000" fill="hold"/>
                                        <p:tgtEl>
                                          <p:spTgt spid="113"/>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750"/>
                            </p:stCondLst>
                            <p:childTnLst>
                              <p:par>
                                <p:cTn id="23" presetID="22" presetClass="entr" presetSubtype="8"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left)">
                                      <p:cBhvr>
                                        <p:cTn id="25" dur="500"/>
                                        <p:tgtEl>
                                          <p:spTgt spid="66"/>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wipe(left)">
                                      <p:cBhvr>
                                        <p:cTn id="29" dur="500"/>
                                        <p:tgtEl>
                                          <p:spTgt spid="86"/>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left)">
                                      <p:cBhvr>
                                        <p:cTn id="33" dur="500"/>
                                        <p:tgtEl>
                                          <p:spTgt spid="76"/>
                                        </p:tgtEl>
                                      </p:cBhvr>
                                    </p:animEffect>
                                  </p:childTnLst>
                                </p:cTn>
                              </p:par>
                            </p:childTnLst>
                          </p:cTn>
                        </p:par>
                        <p:par>
                          <p:cTn id="34" fill="hold">
                            <p:stCondLst>
                              <p:cond delay="425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1108</Words>
  <Application>Microsoft Office PowerPoint</Application>
  <PresentationFormat>宽屏</PresentationFormat>
  <Paragraphs>191</Paragraphs>
  <Slides>16</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16</vt:i4>
      </vt:variant>
    </vt:vector>
  </HeadingPairs>
  <TitlesOfParts>
    <vt:vector size="36" baseType="lpstr">
      <vt:lpstr>Clear Sans</vt:lpstr>
      <vt:lpstr>Clear Sans Light</vt:lpstr>
      <vt:lpstr>Clear Sans Medium</vt:lpstr>
      <vt:lpstr>Fira Sans ExtraBold Italic</vt:lpstr>
      <vt:lpstr>Fira Sans Medium Italic</vt:lpstr>
      <vt:lpstr>Fira Sans SemiBold Italic</vt:lpstr>
      <vt:lpstr>Helvetica Light</vt:lpstr>
      <vt:lpstr>Lato Black</vt:lpstr>
      <vt:lpstr>Lato Light</vt:lpstr>
      <vt:lpstr>Montserrat</vt:lpstr>
      <vt:lpstr>Montserrat Black</vt:lpstr>
      <vt:lpstr>Montserrat Light</vt:lpstr>
      <vt:lpstr>Open Sans</vt:lpstr>
      <vt:lpstr>Open Sans Light</vt:lpstr>
      <vt:lpstr>Sakkal Majalla</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51PPT-模板网</cp:keywords>
  <dc:description>www.51pptmoban.com</dc:description>
  <cp:lastModifiedBy>阳光 男孩</cp:lastModifiedBy>
  <cp:revision>4</cp:revision>
  <dcterms:created xsi:type="dcterms:W3CDTF">2019-09-03T14:04:19Z</dcterms:created>
  <dcterms:modified xsi:type="dcterms:W3CDTF">2019-09-03T14:09:37Z</dcterms:modified>
</cp:coreProperties>
</file>